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78" r:id="rId3"/>
    <p:sldId id="279" r:id="rId4"/>
    <p:sldId id="280" r:id="rId5"/>
    <p:sldId id="282" r:id="rId6"/>
    <p:sldId id="285" r:id="rId7"/>
    <p:sldId id="286" r:id="rId8"/>
    <p:sldId id="287" r:id="rId9"/>
    <p:sldId id="288" r:id="rId10"/>
    <p:sldId id="289" r:id="rId11"/>
    <p:sldId id="293" r:id="rId12"/>
    <p:sldId id="312" r:id="rId13"/>
    <p:sldId id="313" r:id="rId14"/>
    <p:sldId id="314" r:id="rId15"/>
    <p:sldId id="316" r:id="rId16"/>
    <p:sldId id="319" r:id="rId17"/>
    <p:sldId id="320" r:id="rId18"/>
    <p:sldId id="32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C8"/>
    <a:srgbClr val="005D96"/>
    <a:srgbClr val="0069A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023" autoAdjust="0"/>
    <p:restoredTop sz="94646" autoAdjust="0"/>
  </p:normalViewPr>
  <p:slideViewPr>
    <p:cSldViewPr showGuides="1">
      <p:cViewPr varScale="1">
        <p:scale>
          <a:sx n="88" d="100"/>
          <a:sy n="88" d="100"/>
        </p:scale>
        <p:origin x="-1104" y="-114"/>
      </p:cViewPr>
      <p:guideLst>
        <p:guide orient="horz" pos="3936"/>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83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A90FF5-5A63-4F0E-B6FE-B9678E442146}" type="datetimeFigureOut">
              <a:rPr lang="en-US" smtClean="0"/>
              <a:pPr/>
              <a:t>6/16/2011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3893C2-2635-4DEE-94A7-3ACCDD3DD44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E1AF8F-E1FE-4ABD-A9B7-15E1E6AF4FF2}" type="datetimeFigureOut">
              <a:rPr lang="en-US" smtClean="0"/>
              <a:pPr/>
              <a:t>6/16/2011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228958-8B19-4D2A-84DC-72D017FA56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228958-8B19-4D2A-84DC-72D017FA561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44AD3C7-1000-48EA-9E52-BE7D6FB42DA6}" type="slidenum">
              <a:rPr lang="en-US" smtClean="0"/>
              <a:pPr>
                <a:defRPr/>
              </a:pPr>
              <a:t>10</a:t>
            </a:fld>
            <a:endParaRPr lang="en-US" smtClean="0"/>
          </a:p>
        </p:txBody>
      </p:sp>
      <p:sp>
        <p:nvSpPr>
          <p:cNvPr id="38914"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992CAFD7-F8F2-4E46-88C4-0957A81BB9E0}" type="slidenum">
              <a:rPr lang="en-US" smtClean="0"/>
              <a:pPr>
                <a:defRPr/>
              </a:pPr>
              <a:t>11</a:t>
            </a:fld>
            <a:endParaRPr lang="en-US" smtClean="0"/>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7350892-384C-4038-BF12-7BF44BD92F5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C5D8986-4A9F-4151-A800-7568671EEFE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34ADC3BD-8FA6-46BC-B6C8-D589632D09ED}" type="slidenum">
              <a:rPr lang="en-US" smtClean="0"/>
              <a:pPr>
                <a:defRPr/>
              </a:pPr>
              <a:t>14</a:t>
            </a:fld>
            <a:endParaRPr lang="en-US" smtClean="0"/>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685800" y="4343400"/>
            <a:ext cx="5486400" cy="4114800"/>
          </a:xfrm>
          <a:noFill/>
          <a:ln/>
        </p:spPr>
        <p:txBody>
          <a:bodyPr lIns="90562" tIns="45281" rIns="90562" bIns="45281"/>
          <a:lstStyle/>
          <a:p>
            <a:r>
              <a:rPr lang="en-US" smtClean="0">
                <a:latin typeface="Arial" charset="0"/>
                <a:ea typeface="Geneva" pitchFamily="34" charset="0"/>
                <a:cs typeface="Geneva" pitchFamily="34" charset="0"/>
              </a:rPr>
              <a:t>When we say we are increasing capacity – we are really, really serious. Here is an amazing chart. The left hand side shows the baseline designed capacity of ViaSat-1. (It may be significantly higher). The right hand side shows the </a:t>
            </a:r>
            <a:r>
              <a:rPr lang="en-US" u="sng" smtClean="0">
                <a:latin typeface="Arial" charset="0"/>
                <a:ea typeface="Geneva" pitchFamily="34" charset="0"/>
                <a:cs typeface="Geneva" pitchFamily="34" charset="0"/>
              </a:rPr>
              <a:t>combined </a:t>
            </a:r>
            <a:r>
              <a:rPr lang="en-US" smtClean="0">
                <a:latin typeface="Arial" charset="0"/>
                <a:ea typeface="Geneva" pitchFamily="34" charset="0"/>
                <a:cs typeface="Geneva" pitchFamily="34" charset="0"/>
              </a:rPr>
              <a:t>capacity of every single Ka band, C band &amp; Ku band satellite we can find over the United States. That includes the Ka capacity of ANIK F2, WildBlue 1, the advertised capacity of Spaceway 1, 2 &amp; 3 all put together (even though Spaceway 1 &amp; 2 aren’t even being used for data now), the Ka capacity on Echostar’s AMC-15 &amp; 16 satellites &amp; over 1000 36 MHz equivalent transponders on FSS satellites across the country. All that still does not equal the capacity on this 1 satellite. That should give you an idea of how substantially we are changing the game in terms of our ability to deliver cost effective bandwidth vs. </a:t>
            </a:r>
            <a:r>
              <a:rPr lang="en-US" u="sng" smtClean="0">
                <a:latin typeface="Arial" charset="0"/>
                <a:ea typeface="Geneva" pitchFamily="34" charset="0"/>
                <a:cs typeface="Geneva" pitchFamily="34" charset="0"/>
              </a:rPr>
              <a:t>any</a:t>
            </a:r>
            <a:r>
              <a:rPr lang="en-US" smtClean="0">
                <a:latin typeface="Arial" charset="0"/>
                <a:ea typeface="Geneva" pitchFamily="34" charset="0"/>
                <a:cs typeface="Geneva" pitchFamily="34" charset="0"/>
              </a:rPr>
              <a:t> challenger in the US.</a:t>
            </a:r>
          </a:p>
          <a:p>
            <a:r>
              <a:rPr lang="en-US" smtClean="0">
                <a:latin typeface="Arial" charset="0"/>
                <a:ea typeface="Geneva" pitchFamily="34" charset="0"/>
                <a:cs typeface="Geneva" pitchFamily="34" charset="0"/>
              </a:rPr>
              <a:t>The situation in Europe isn’t quite the same – but we &amp; Eutelsat will have at least as big an edge in the data business there. There are no dedicated Ka band satellites in Europe &amp; you can see that makes up about half the total data capacity in the US.</a:t>
            </a:r>
          </a:p>
          <a:p>
            <a:r>
              <a:rPr lang="en-US" smtClean="0">
                <a:latin typeface="Arial" charset="0"/>
                <a:ea typeface="Geneva" pitchFamily="34" charset="0"/>
                <a:cs typeface="Geneva" pitchFamily="34" charset="0"/>
              </a:rPr>
              <a:t>We also want to make the point that this capacity is not just an attribute of the satellite we are buying from Loral. You cannot make a satellite that yields this capacity without the ground segment technology we have &amp; are incorporating into next generation Surfbeam. We have spent a year working closely with Loral to get to the design we have. No one has yet even caught up with our first generation system. It is going to be very difficult to get where we are going in a single step. We think this is a big reason we have been able to make the strategic relationship agreements that are such a big part of our plans.</a:t>
            </a:r>
          </a:p>
        </p:txBody>
      </p:sp>
      <p:sp>
        <p:nvSpPr>
          <p:cNvPr id="143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0562" tIns="45281" rIns="90562" bIns="45281" anchor="b"/>
          <a:lstStyle/>
          <a:p>
            <a:pPr algn="r" defTabSz="904875"/>
            <a:fld id="{DABE630F-9980-4134-A48C-47F4275CFE41}" type="slidenum">
              <a:rPr lang="en-US" sz="1200" b="0"/>
              <a:pPr algn="r" defTabSz="904875"/>
              <a:t>15</a:t>
            </a:fld>
            <a:endParaRPr lang="en-US" sz="1200"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49B8DDA-12AE-4347-8567-DEBD79C11D3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5E5C0AA-CC66-4E6D-87FF-E10AE624EF0A}"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285EC90-CD5A-40CD-AC92-EF1BEBE3CA4B}"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3F8A88D9-B62F-4424-B476-961B3B4323F7}" type="slidenum">
              <a:rPr lang="en-US" smtClean="0"/>
              <a:pPr>
                <a:defRPr/>
              </a:pPr>
              <a:t>2</a:t>
            </a:fld>
            <a:endParaRPr lang="en-US" smtClean="0"/>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819101F8-68BA-4B2A-A837-048AC30F96F4}" type="slidenum">
              <a:rPr lang="en-US" smtClean="0"/>
              <a:pPr>
                <a:defRPr/>
              </a:pPr>
              <a:t>3</a:t>
            </a:fld>
            <a:endParaRPr lang="en-US" smtClean="0"/>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F76EFE77-6C10-48B6-98CE-271ED664C1D1}" type="slidenum">
              <a:rPr lang="en-US" smtClean="0"/>
              <a:pPr>
                <a:defRPr/>
              </a:pPr>
              <a:t>4</a:t>
            </a:fld>
            <a:endParaRPr lang="en-US" smtClean="0"/>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D40E2722-DE2E-48D6-94CE-F3075D3D7496}" type="slidenum">
              <a:rPr lang="en-US" smtClean="0"/>
              <a:pPr>
                <a:defRPr/>
              </a:pPr>
              <a:t>5</a:t>
            </a:fld>
            <a:endParaRPr lang="en-US" smtClean="0"/>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8A0C52CA-CC35-427E-B413-9A6F7CA8CB47}" type="slidenum">
              <a:rPr lang="en-US" smtClean="0"/>
              <a:pPr>
                <a:defRPr/>
              </a:pPr>
              <a:t>6</a:t>
            </a:fld>
            <a:endParaRPr lang="en-US" smtClean="0"/>
          </a:p>
        </p:txBody>
      </p:sp>
      <p:sp>
        <p:nvSpPr>
          <p:cNvPr id="30722" name="Rectangle 2"/>
          <p:cNvSpPr>
            <a:spLocks noGrp="1" noRot="1" noChangeAspect="1" noChangeArrowheads="1" noTextEdit="1"/>
          </p:cNvSpPr>
          <p:nvPr>
            <p:ph type="sldImg"/>
          </p:nvPr>
        </p:nvSpPr>
        <p:spPr bwMode="auto">
          <a:xfrm>
            <a:off x="1143000" y="687388"/>
            <a:ext cx="4575175" cy="3430587"/>
          </a:xfrm>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19F77BBF-201F-4CB1-B4AD-6A81B2AEAD00}" type="slidenum">
              <a:rPr lang="en-US" smtClean="0"/>
              <a:pPr>
                <a:defRPr/>
              </a:pPr>
              <a:t>7</a:t>
            </a:fld>
            <a:endParaRPr lang="en-US" smtClean="0"/>
          </a:p>
        </p:txBody>
      </p:sp>
      <p:sp>
        <p:nvSpPr>
          <p:cNvPr id="32770" name="Rectangle 2"/>
          <p:cNvSpPr>
            <a:spLocks noGrp="1" noRot="1" noChangeAspect="1" noChangeArrowheads="1" noTextEdit="1"/>
          </p:cNvSpPr>
          <p:nvPr>
            <p:ph type="sldImg"/>
          </p:nvPr>
        </p:nvSpPr>
        <p:spPr bwMode="auto">
          <a:xfrm>
            <a:off x="1144588" y="687388"/>
            <a:ext cx="4573587" cy="3430587"/>
          </a:xfrm>
          <a:noFill/>
          <a:ln>
            <a:solidFill>
              <a:srgbClr val="000000"/>
            </a:solidFill>
            <a:miter lim="800000"/>
            <a:headEnd/>
            <a:tailEnd/>
          </a:ln>
        </p:spPr>
      </p:sp>
      <p:sp>
        <p:nvSpPr>
          <p:cNvPr id="32771" name="Rectangle 3"/>
          <p:cNvSpPr>
            <a:spLocks noGrp="1" noChangeArrowheads="1"/>
          </p:cNvSpPr>
          <p:nvPr>
            <p:ph type="body" idx="1"/>
          </p:nvPr>
        </p:nvSpPr>
        <p:spPr bwMode="auto">
          <a:xfrm>
            <a:off x="912814" y="4344025"/>
            <a:ext cx="5032375" cy="4112926"/>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1D709344-BC73-4452-8A96-63654189BC38}" type="slidenum">
              <a:rPr lang="en-US" smtClean="0"/>
              <a:pPr>
                <a:defRPr/>
              </a:pPr>
              <a:t>8</a:t>
            </a:fld>
            <a:endParaRPr lang="en-US" smtClean="0"/>
          </a:p>
        </p:txBody>
      </p:sp>
      <p:sp>
        <p:nvSpPr>
          <p:cNvPr id="34818" name="Rectangle 2"/>
          <p:cNvSpPr>
            <a:spLocks noGrp="1" noRot="1" noChangeAspect="1" noChangeArrowheads="1" noTextEdit="1"/>
          </p:cNvSpPr>
          <p:nvPr>
            <p:ph type="sldImg"/>
          </p:nvPr>
        </p:nvSpPr>
        <p:spPr bwMode="auto">
          <a:xfrm>
            <a:off x="1143000" y="685800"/>
            <a:ext cx="4576763" cy="3432175"/>
          </a:xfrm>
          <a:noFill/>
          <a:ln>
            <a:solidFill>
              <a:srgbClr val="000000"/>
            </a:solidFill>
            <a:miter lim="800000"/>
            <a:headEnd/>
            <a:tailEnd/>
          </a:ln>
        </p:spPr>
      </p:sp>
      <p:sp>
        <p:nvSpPr>
          <p:cNvPr id="34819" name="Rectangle 3"/>
          <p:cNvSpPr>
            <a:spLocks noGrp="1" noChangeArrowheads="1"/>
          </p:cNvSpPr>
          <p:nvPr>
            <p:ph type="body" idx="1"/>
          </p:nvPr>
        </p:nvSpPr>
        <p:spPr bwMode="auto">
          <a:xfrm>
            <a:off x="912814" y="4344025"/>
            <a:ext cx="5032375" cy="41144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64AC106A-2014-49D8-977A-D608F95F3AB1}" type="slidenum">
              <a:rPr lang="en-US" smtClean="0"/>
              <a:pPr>
                <a:defRPr/>
              </a:pPr>
              <a:t>9</a:t>
            </a:fld>
            <a:endParaRPr lang="en-US" smtClean="0"/>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lIns="0">
            <a:no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038600"/>
            <a:ext cx="6400800" cy="1600200"/>
          </a:xfrm>
          <a:prstGeom prst="rect">
            <a:avLst/>
          </a:prstGeo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smtClean="0"/>
              <a:t>Confidential and Proprietary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362700" cy="914400"/>
          </a:xfrm>
        </p:spPr>
        <p:txBody>
          <a:bodyPr/>
          <a:lstStyle>
            <a:lvl1pPr>
              <a:lnSpc>
                <a:spcPts val="3000"/>
              </a:lnSpc>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305800" cy="5410200"/>
          </a:xfrm>
          <a:prstGeom prst="rect">
            <a:avLst/>
          </a:prstGeom>
        </p:spPr>
        <p:txBody>
          <a:bodyPr/>
          <a:lstStyle>
            <a:lvl1pPr>
              <a:defRPr baseline="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smtClean="0"/>
            </a:lvl1pPr>
          </a:lstStyle>
          <a:p>
            <a:pPr>
              <a:defRPr/>
            </a:pPr>
            <a:r>
              <a:rPr lang="en-US" dirty="0" smtClean="0"/>
              <a:t>Confidential and Proprietary</a:t>
            </a:r>
            <a:endParaRPr lang="en-US" dirty="0"/>
          </a:p>
        </p:txBody>
      </p:sp>
      <p:sp>
        <p:nvSpPr>
          <p:cNvPr id="6" name="Slide Number Placeholder 5"/>
          <p:cNvSpPr>
            <a:spLocks noGrp="1"/>
          </p:cNvSpPr>
          <p:nvPr>
            <p:ph type="sldNum" sz="quarter" idx="11"/>
          </p:nvPr>
        </p:nvSpPr>
        <p:spPr/>
        <p:txBody>
          <a:bodyPr/>
          <a:lstStyle>
            <a:lvl1pPr algn="l">
              <a:defRPr>
                <a:latin typeface="Arial" pitchFamily="34" charset="0"/>
                <a:cs typeface="Arial" pitchFamily="34" charset="0"/>
              </a:defRPr>
            </a:lvl1pPr>
          </a:lstStyle>
          <a:p>
            <a:pPr>
              <a:defRPr/>
            </a:pPr>
            <a:fld id="{0B1EC68D-4373-4DC3-B5BD-64259FD29B1A}"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304800" y="2933700"/>
            <a:ext cx="8534400" cy="990600"/>
          </a:xfrm>
        </p:spPr>
        <p:txBody>
          <a:bodyPr lIns="91440" anchorCtr="1"/>
          <a:lstStyle>
            <a:lvl1pPr algn="l">
              <a:lnSpc>
                <a:spcPts val="3000"/>
              </a:lnSpc>
              <a:spcBef>
                <a:spcPts val="0"/>
              </a:spcBef>
              <a:defRPr lang="en-US" sz="3000" b="1" kern="1200" dirty="0" smtClean="0">
                <a:solidFill>
                  <a:schemeClr val="tx1">
                    <a:lumMod val="95000"/>
                    <a:lumOff val="5000"/>
                  </a:schemeClr>
                </a:solidFill>
                <a:effectLst>
                  <a:outerShdw blurRad="38100" dist="38100" dir="2700000" algn="tl">
                    <a:srgbClr val="000000">
                      <a:alpha val="43137"/>
                    </a:srgbClr>
                  </a:outerShdw>
                </a:effectLst>
                <a:latin typeface="+mj-lt"/>
                <a:ea typeface="+mn-ea"/>
                <a:cs typeface="Arial" pitchFamily="34" charset="0"/>
              </a:defRPr>
            </a:lvl1pPr>
          </a:lstStyle>
          <a:p>
            <a:pPr lvl="0"/>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smtClean="0"/>
            </a:lvl1pPr>
          </a:lstStyle>
          <a:p>
            <a:pPr>
              <a:defRPr/>
            </a:pPr>
            <a:r>
              <a:rPr lang="en-US"/>
              <a:t>WildBlue Business Proprietary</a:t>
            </a:r>
            <a:endParaRPr lang="en-US" dirty="0"/>
          </a:p>
        </p:txBody>
      </p:sp>
      <p:sp>
        <p:nvSpPr>
          <p:cNvPr id="5" name="Slide Number Placeholder 5"/>
          <p:cNvSpPr>
            <a:spLocks noGrp="1"/>
          </p:cNvSpPr>
          <p:nvPr>
            <p:ph type="sldNum" sz="quarter" idx="11"/>
          </p:nvPr>
        </p:nvSpPr>
        <p:spPr/>
        <p:txBody>
          <a:bodyPr/>
          <a:lstStyle>
            <a:lvl1pPr>
              <a:defRPr>
                <a:latin typeface="Arial" pitchFamily="34" charset="0"/>
                <a:cs typeface="Arial" pitchFamily="34" charset="0"/>
              </a:defRPr>
            </a:lvl1pPr>
          </a:lstStyle>
          <a:p>
            <a:pPr>
              <a:defRPr/>
            </a:pPr>
            <a:fld id="{F3BD13C0-D5F2-413C-8466-89A12FA230D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Confidential and Proprietary</a:t>
            </a:r>
            <a:endParaRPr lang="en-US" dirty="0"/>
          </a:p>
        </p:txBody>
      </p:sp>
      <p:sp>
        <p:nvSpPr>
          <p:cNvPr id="4" name="Slide Number Placeholder 3"/>
          <p:cNvSpPr>
            <a:spLocks noGrp="1"/>
          </p:cNvSpPr>
          <p:nvPr>
            <p:ph type="sldNum" sz="quarter" idx="11"/>
          </p:nvPr>
        </p:nvSpPr>
        <p:spPr/>
        <p:txBody>
          <a:bodyPr/>
          <a:lstStyle/>
          <a:p>
            <a:pPr algn="l"/>
            <a:fld id="{9FB89F9B-43E3-4FAB-BDB6-AC496A045298}" type="slidenum">
              <a:rPr lang="en-US" smtClean="0"/>
              <a:pPr algn="l"/>
              <a:t>‹#›</a:t>
            </a:fld>
            <a:endParaRPr lang="en-US" dirty="0"/>
          </a:p>
        </p:txBody>
      </p:sp>
      <p:sp>
        <p:nvSpPr>
          <p:cNvPr id="6" name="Text Placeholder 5"/>
          <p:cNvSpPr>
            <a:spLocks noGrp="1"/>
          </p:cNvSpPr>
          <p:nvPr>
            <p:ph type="body" sz="quarter" idx="12"/>
          </p:nvPr>
        </p:nvSpPr>
        <p:spPr>
          <a:xfrm>
            <a:off x="685800" y="1295400"/>
            <a:ext cx="67818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38238"/>
            <a:ext cx="8229600" cy="5149867"/>
          </a:xfrm>
          <a:prstGeom prst="rect">
            <a:avLst/>
          </a:prstGeom>
        </p:spPr>
        <p:txBody>
          <a:bodyPr/>
          <a:lstStyle>
            <a:lvl1pPr>
              <a:buClr>
                <a:srgbClr val="00B0F0"/>
              </a:buClr>
              <a:defRPr>
                <a:solidFill>
                  <a:schemeClr val="tx2"/>
                </a:solidFill>
              </a:defRPr>
            </a:lvl1pPr>
            <a:lvl2pPr marL="687388" indent="-228600">
              <a:buClr>
                <a:srgbClr val="00B0F0"/>
              </a:buClr>
              <a:defRPr/>
            </a:lvl2pPr>
            <a:lvl3pPr marL="914400" indent="-227013">
              <a:buClr>
                <a:srgbClr val="00B0F0"/>
              </a:buCl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6" name="Slide Number Placeholder 5"/>
          <p:cNvSpPr>
            <a:spLocks noGrp="1"/>
          </p:cNvSpPr>
          <p:nvPr>
            <p:ph type="sldNum" sz="quarter" idx="12"/>
          </p:nvPr>
        </p:nvSpPr>
        <p:spPr/>
        <p:txBody>
          <a:bodyPr/>
          <a:lstStyle>
            <a:lvl1pPr algn="l">
              <a:defRPr/>
            </a:lvl1pPr>
          </a:lstStyle>
          <a:p>
            <a:fld id="{9FB89F9B-43E3-4FAB-BDB6-AC496A045298}" type="slidenum">
              <a:rPr lang="en-US" smtClean="0"/>
              <a:pPr/>
              <a:t>‹#›</a:t>
            </a:fld>
            <a:endParaRPr lang="en-US"/>
          </a:p>
        </p:txBody>
      </p:sp>
      <p:sp>
        <p:nvSpPr>
          <p:cNvPr id="7" name="Footer Placeholder 4"/>
          <p:cNvSpPr>
            <a:spLocks noGrp="1"/>
          </p:cNvSpPr>
          <p:nvPr>
            <p:ph type="ftr" sz="quarter" idx="3"/>
          </p:nvPr>
        </p:nvSpPr>
        <p:spPr>
          <a:xfrm>
            <a:off x="6248400" y="6446837"/>
            <a:ext cx="2895600" cy="365125"/>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smtClean="0"/>
              <a:t>Confidential and Proprietary</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979487"/>
          </a:xfrm>
          <a:prstGeom prst="rect">
            <a:avLst/>
          </a:prstGeom>
        </p:spPr>
        <p:txBody>
          <a:bodyPr lIns="0" tIns="0" rIns="0" bIns="0" anchor="ctr" anchorCtr="0">
            <a:noAutofit/>
          </a:bodyPr>
          <a:lstStyle>
            <a:lvl1pPr marL="0" indent="0" algn="ctr">
              <a:buNone/>
              <a:defRPr sz="28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lgn="l">
              <a:defRPr/>
            </a:lvl1pPr>
          </a:lstStyle>
          <a:p>
            <a:fld id="{9FB89F9B-43E3-4FAB-BDB6-AC496A045298}" type="slidenum">
              <a:rPr lang="en-US" smtClean="0"/>
              <a:pPr/>
              <a:t>‹#›</a:t>
            </a:fld>
            <a:endParaRPr lang="en-US" dirty="0"/>
          </a:p>
        </p:txBody>
      </p:sp>
      <p:sp>
        <p:nvSpPr>
          <p:cNvPr id="8" name="Footer Placeholder 4"/>
          <p:cNvSpPr>
            <a:spLocks noGrp="1"/>
          </p:cNvSpPr>
          <p:nvPr>
            <p:ph type="ftr" sz="quarter" idx="3"/>
          </p:nvPr>
        </p:nvSpPr>
        <p:spPr>
          <a:xfrm>
            <a:off x="6248400" y="6446837"/>
            <a:ext cx="2895600" cy="365125"/>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smtClean="0"/>
              <a:t>Confidential and Proprietary</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9625"/>
            <a:ext cx="8686800" cy="874775"/>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algn="l">
              <a:defRPr/>
            </a:lvl1pPr>
          </a:lstStyle>
          <a:p>
            <a:fld id="{9FB89F9B-43E3-4FAB-BDB6-AC496A045298}" type="slidenum">
              <a:rPr lang="en-US" smtClean="0"/>
              <a:pPr/>
              <a:t>‹#›</a:t>
            </a:fld>
            <a:endParaRPr lang="en-US" dirty="0"/>
          </a:p>
        </p:txBody>
      </p:sp>
      <p:sp>
        <p:nvSpPr>
          <p:cNvPr id="6" name="Footer Placeholder 4"/>
          <p:cNvSpPr>
            <a:spLocks noGrp="1"/>
          </p:cNvSpPr>
          <p:nvPr>
            <p:ph type="ftr" sz="quarter" idx="3"/>
          </p:nvPr>
        </p:nvSpPr>
        <p:spPr>
          <a:xfrm>
            <a:off x="6248400" y="6446837"/>
            <a:ext cx="2895600" cy="365125"/>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smtClean="0"/>
              <a:t>Confidential and Proprietary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781800" y="6446837"/>
            <a:ext cx="2362200" cy="365125"/>
          </a:xfrm>
        </p:spPr>
        <p:txBody>
          <a:bodyPr/>
          <a:lstStyle/>
          <a:p>
            <a:r>
              <a:rPr lang="en-US" smtClean="0"/>
              <a:t>Confidential and Proprietary</a:t>
            </a:r>
            <a:endParaRPr lang="en-US" dirty="0"/>
          </a:p>
        </p:txBody>
      </p:sp>
      <p:sp>
        <p:nvSpPr>
          <p:cNvPr id="4" name="Slide Number Placeholder 3"/>
          <p:cNvSpPr>
            <a:spLocks noGrp="1"/>
          </p:cNvSpPr>
          <p:nvPr>
            <p:ph type="sldNum" sz="quarter" idx="12"/>
          </p:nvPr>
        </p:nvSpPr>
        <p:spPr>
          <a:xfrm>
            <a:off x="609600" y="6446837"/>
            <a:ext cx="1066800" cy="365125"/>
          </a:xfrm>
        </p:spPr>
        <p:txBody>
          <a:bodyPr/>
          <a:lstStyle>
            <a:lvl1pPr algn="l">
              <a:defRPr/>
            </a:lvl1pPr>
          </a:lstStyle>
          <a:p>
            <a:fld id="{9FB89F9B-43E3-4FAB-BDB6-AC496A045298}" type="slidenum">
              <a:rPr lang="en-US" smtClean="0"/>
              <a:pPr/>
              <a:t>‹#›</a:t>
            </a:fld>
            <a:endParaRPr lang="en-US" dirty="0"/>
          </a:p>
        </p:txBody>
      </p:sp>
      <p:sp>
        <p:nvSpPr>
          <p:cNvPr id="5" name="Content Placeholder 2"/>
          <p:cNvSpPr>
            <a:spLocks noGrp="1"/>
          </p:cNvSpPr>
          <p:nvPr>
            <p:ph idx="1"/>
          </p:nvPr>
        </p:nvSpPr>
        <p:spPr>
          <a:xfrm>
            <a:off x="446809" y="687388"/>
            <a:ext cx="8229600" cy="5486400"/>
          </a:xfrm>
          <a:prstGeom prst="rect">
            <a:avLst/>
          </a:prstGeom>
        </p:spPr>
        <p:txBody>
          <a:bodyPr/>
          <a:lstStyle>
            <a:lvl1pPr>
              <a:buClr>
                <a:srgbClr val="00B0F0"/>
              </a:buClr>
              <a:defRPr>
                <a:solidFill>
                  <a:schemeClr val="tx2"/>
                </a:solidFill>
              </a:defRPr>
            </a:lvl1pPr>
            <a:lvl2pPr marL="687388" indent="-228600">
              <a:buClr>
                <a:srgbClr val="00B0F0"/>
              </a:buClr>
              <a:defRPr/>
            </a:lvl2pPr>
            <a:lvl3pPr marL="914400" indent="-227013">
              <a:buClr>
                <a:srgbClr val="00B0F0"/>
              </a:buCl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lgn="l" defTabSz="914400" rtl="0" eaLnBrk="1" latinLnBrk="0" hangingPunct="1">
              <a:buClr>
                <a:srgbClr val="00B0F0"/>
              </a:buClr>
              <a:buFont typeface="Wingdings" pitchFamily="2" charset="2"/>
              <a:buChar char="§"/>
              <a:defRPr lang="en-US" sz="2200" b="1" kern="1200" dirty="0" smtClean="0">
                <a:solidFill>
                  <a:schemeClr val="tx2"/>
                </a:solidFill>
                <a:latin typeface="Arial" pitchFamily="34" charset="0"/>
                <a:ea typeface="+mn-ea"/>
                <a:cs typeface="Arial" pitchFamily="34" charset="0"/>
              </a:defRPr>
            </a:lvl1pPr>
            <a:lvl2pPr algn="l" defTabSz="914400" rtl="0" eaLnBrk="1" latinLnBrk="0" hangingPunct="1">
              <a:buClr>
                <a:srgbClr val="00B0F0"/>
              </a:buClr>
              <a:buFont typeface="Wingdings" pitchFamily="2" charset="2"/>
              <a:buChar char="§"/>
              <a:defRPr lang="en-US" sz="1800" b="1" kern="1200" dirty="0" smtClean="0">
                <a:solidFill>
                  <a:schemeClr val="tx1"/>
                </a:solidFill>
                <a:latin typeface="Arial" pitchFamily="34" charset="0"/>
                <a:ea typeface="+mn-ea"/>
                <a:cs typeface="Arial" pitchFamily="34" charset="0"/>
              </a:defRPr>
            </a:lvl2pPr>
            <a:lvl3pPr algn="l" defTabSz="914400" rtl="0" eaLnBrk="1" latinLnBrk="0" hangingPunct="1">
              <a:buClr>
                <a:srgbClr val="00B0F0"/>
              </a:buClr>
              <a:buFont typeface="Wingdings" pitchFamily="2" charset="2"/>
              <a:buChar char="§"/>
              <a:defRPr lang="en-US" sz="1800" b="0" kern="1200" dirty="0" smtClean="0">
                <a:solidFill>
                  <a:schemeClr val="tx1"/>
                </a:solidFill>
                <a:latin typeface="Arial" pitchFamily="34" charset="0"/>
                <a:ea typeface="+mn-ea"/>
                <a:cs typeface="Arial" pitchFamily="34" charset="0"/>
              </a:defRPr>
            </a:lvl3pPr>
            <a:lvl4pPr algn="l" defTabSz="914400" rtl="0" eaLnBrk="1" latinLnBrk="0" hangingPunct="1">
              <a:buClr>
                <a:srgbClr val="00B0F0"/>
              </a:buClr>
              <a:buFont typeface="Wingdings" pitchFamily="2" charset="2"/>
              <a:buChar char="§"/>
              <a:defRPr lang="en-US" sz="2200" b="1" kern="1200" dirty="0" smtClean="0">
                <a:solidFill>
                  <a:schemeClr val="tx2"/>
                </a:solidFill>
                <a:latin typeface="Arial" pitchFamily="34" charset="0"/>
                <a:ea typeface="+mn-ea"/>
                <a:cs typeface="Arial" pitchFamily="34" charset="0"/>
              </a:defRPr>
            </a:lvl4pPr>
            <a:lvl5pPr algn="l" defTabSz="914400" rtl="0" eaLnBrk="1" latinLnBrk="0" hangingPunct="1">
              <a:buClr>
                <a:srgbClr val="00B0F0"/>
              </a:buClr>
              <a:buFont typeface="Wingdings" pitchFamily="2" charset="2"/>
              <a:buChar char="§"/>
              <a:defRPr lang="en-US" sz="2200" b="1" kern="1200" dirty="0" smtClean="0">
                <a:solidFill>
                  <a:schemeClr val="tx2"/>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lgn="l" defTabSz="914400" rtl="0" eaLnBrk="1" latinLnBrk="0" hangingPunct="1">
              <a:buClr>
                <a:srgbClr val="00B0F0"/>
              </a:buClr>
              <a:buFont typeface="Wingdings" pitchFamily="2" charset="2"/>
              <a:buChar char="§"/>
              <a:defRPr lang="en-US" sz="2200" b="1" kern="1200" dirty="0" smtClean="0">
                <a:solidFill>
                  <a:schemeClr val="tx2"/>
                </a:solidFill>
                <a:latin typeface="Arial" pitchFamily="34" charset="0"/>
                <a:ea typeface="+mn-ea"/>
                <a:cs typeface="Arial" pitchFamily="34" charset="0"/>
              </a:defRPr>
            </a:lvl1pPr>
            <a:lvl2pPr algn="l" defTabSz="914400" rtl="0" eaLnBrk="1" latinLnBrk="0" hangingPunct="1">
              <a:buClr>
                <a:srgbClr val="00B0F0"/>
              </a:buClr>
              <a:buFont typeface="Wingdings" pitchFamily="2" charset="2"/>
              <a:buChar char="§"/>
              <a:defRPr lang="en-US" sz="1800" b="1" kern="1200" dirty="0" smtClean="0">
                <a:solidFill>
                  <a:schemeClr val="tx1"/>
                </a:solidFill>
                <a:latin typeface="Arial" pitchFamily="34" charset="0"/>
                <a:ea typeface="+mn-ea"/>
                <a:cs typeface="Arial" pitchFamily="34" charset="0"/>
              </a:defRPr>
            </a:lvl2pPr>
            <a:lvl3pPr algn="l" defTabSz="914400" rtl="0" eaLnBrk="1" latinLnBrk="0" hangingPunct="1">
              <a:buClr>
                <a:srgbClr val="00B0F0"/>
              </a:buClr>
              <a:buFont typeface="Wingdings" pitchFamily="2" charset="2"/>
              <a:buChar char="§"/>
              <a:defRPr lang="en-US" sz="1800" b="1" kern="1200" dirty="0" smtClean="0">
                <a:solidFill>
                  <a:schemeClr val="tx1"/>
                </a:solidFill>
                <a:latin typeface="Arial" pitchFamily="34" charset="0"/>
                <a:ea typeface="+mn-ea"/>
                <a:cs typeface="Arial" pitchFamily="34" charset="0"/>
              </a:defRPr>
            </a:lvl3pPr>
            <a:lvl4pPr algn="l" defTabSz="914400" rtl="0" eaLnBrk="1" latinLnBrk="0" hangingPunct="1">
              <a:buClr>
                <a:srgbClr val="00B0F0"/>
              </a:buClr>
              <a:buFont typeface="Wingdings" pitchFamily="2" charset="2"/>
              <a:buChar char="§"/>
              <a:defRPr lang="en-US" sz="2200" b="1" kern="1200" dirty="0" smtClean="0">
                <a:solidFill>
                  <a:schemeClr val="tx2"/>
                </a:solidFill>
                <a:latin typeface="Arial" pitchFamily="34" charset="0"/>
                <a:ea typeface="+mn-ea"/>
                <a:cs typeface="Arial" pitchFamily="34" charset="0"/>
              </a:defRPr>
            </a:lvl4pPr>
            <a:lvl5pPr algn="l" defTabSz="914400" rtl="0" eaLnBrk="1" latinLnBrk="0" hangingPunct="1">
              <a:buClr>
                <a:srgbClr val="00B0F0"/>
              </a:buClr>
              <a:buFont typeface="Wingdings" pitchFamily="2" charset="2"/>
              <a:buChar char="§"/>
              <a:defRPr lang="en-US" sz="2200" b="1" kern="1200" dirty="0" smtClean="0">
                <a:solidFill>
                  <a:schemeClr val="tx2"/>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marL="344488" lvl="0" indent="-287338" algn="l" defTabSz="914400" rtl="0" eaLnBrk="1" latinLnBrk="0" hangingPunct="1">
              <a:spcBef>
                <a:spcPts val="800"/>
              </a:spcBef>
              <a:buClr>
                <a:srgbClr val="00B0F0"/>
              </a:buClr>
              <a:buSzPct val="120000"/>
              <a:buFont typeface="Wingdings" pitchFamily="2" charset="2"/>
              <a:buChar char="§"/>
              <a:tabLst/>
            </a:pPr>
            <a:r>
              <a:rPr lang="en-US" dirty="0" smtClean="0"/>
              <a:t>Click to edit Master text styles</a:t>
            </a:r>
          </a:p>
          <a:p>
            <a:pPr lvl="1"/>
            <a:r>
              <a:rPr lang="en-US" dirty="0" smtClean="0"/>
              <a:t>Second level</a:t>
            </a:r>
          </a:p>
          <a:p>
            <a:pPr lvl="2"/>
            <a:r>
              <a:rPr lang="en-US" dirty="0" smtClean="0"/>
              <a:t>Third level</a:t>
            </a:r>
            <a:endParaRPr lang="en-US" dirty="0"/>
          </a:p>
        </p:txBody>
      </p:sp>
      <p:sp>
        <p:nvSpPr>
          <p:cNvPr id="6" name="Footer Placeholder 5"/>
          <p:cNvSpPr>
            <a:spLocks noGrp="1"/>
          </p:cNvSpPr>
          <p:nvPr>
            <p:ph type="ftr" sz="quarter" idx="11"/>
          </p:nvPr>
        </p:nvSpPr>
        <p:spPr/>
        <p:txBody>
          <a:bodyPr/>
          <a:lstStyle/>
          <a:p>
            <a:r>
              <a:rPr lang="en-US" smtClean="0"/>
              <a:t>Confidential and Proprietary</a:t>
            </a:r>
            <a:endParaRPr lang="en-US" dirty="0"/>
          </a:p>
        </p:txBody>
      </p:sp>
      <p:sp>
        <p:nvSpPr>
          <p:cNvPr id="7" name="Slide Number Placeholder 6"/>
          <p:cNvSpPr>
            <a:spLocks noGrp="1"/>
          </p:cNvSpPr>
          <p:nvPr>
            <p:ph type="sldNum" sz="quarter" idx="12"/>
          </p:nvPr>
        </p:nvSpPr>
        <p:spPr/>
        <p:txBody>
          <a:bodyPr/>
          <a:lstStyle>
            <a:lvl1pPr algn="l">
              <a:defRPr/>
            </a:lvl1pPr>
          </a:lstStyle>
          <a:p>
            <a:fld id="{A1C5C889-DF8F-4620-85A3-3AD6D8C7A5F4}" type="slidenum">
              <a:rPr lang="en-US" smtClean="0"/>
              <a:pPr/>
              <a:t>‹#›</a:t>
            </a:fld>
            <a:endParaRPr lang="en-US" dirty="0"/>
          </a:p>
        </p:txBody>
      </p:sp>
      <p:sp>
        <p:nvSpPr>
          <p:cNvPr id="10" name="Content Placeholder 2"/>
          <p:cNvSpPr>
            <a:spLocks noGrp="1"/>
          </p:cNvSpPr>
          <p:nvPr>
            <p:ph sz="half" idx="13" hasCustomPrompt="1"/>
          </p:nvPr>
        </p:nvSpPr>
        <p:spPr>
          <a:xfrm>
            <a:off x="457200" y="1219200"/>
            <a:ext cx="4038600" cy="381000"/>
          </a:xfrm>
          <a:prstGeom prst="rect">
            <a:avLst/>
          </a:prstGeom>
        </p:spPr>
        <p:txBody>
          <a:bodyPr/>
          <a:lstStyle>
            <a:lvl1pPr algn="ctr" defTabSz="914400" rtl="0" eaLnBrk="1" latinLnBrk="0" hangingPunct="1">
              <a:buClr>
                <a:srgbClr val="00B0F0"/>
              </a:buClr>
              <a:buFont typeface="Wingdings" pitchFamily="2" charset="2"/>
              <a:buNone/>
              <a:defRPr lang="en-US" sz="2200" b="1" kern="1200" dirty="0" smtClean="0">
                <a:solidFill>
                  <a:schemeClr val="tx2"/>
                </a:solidFill>
                <a:latin typeface="Arial" pitchFamily="34" charset="0"/>
                <a:ea typeface="+mn-ea"/>
                <a:cs typeface="Arial" pitchFamily="34" charset="0"/>
              </a:defRPr>
            </a:lvl1pPr>
            <a:lvl2pPr algn="l" defTabSz="914400" rtl="0" eaLnBrk="1" latinLnBrk="0" hangingPunct="1">
              <a:buClr>
                <a:srgbClr val="00B0F0"/>
              </a:buClr>
              <a:buFont typeface="Wingdings" pitchFamily="2" charset="2"/>
              <a:buChar char="§"/>
              <a:defRPr lang="en-US" sz="1800" b="1" kern="1200" dirty="0" smtClean="0">
                <a:solidFill>
                  <a:schemeClr val="tx1"/>
                </a:solidFill>
                <a:latin typeface="Arial" pitchFamily="34" charset="0"/>
                <a:ea typeface="+mn-ea"/>
                <a:cs typeface="Arial" pitchFamily="34" charset="0"/>
              </a:defRPr>
            </a:lvl2pPr>
            <a:lvl3pPr algn="l" defTabSz="914400" rtl="0" eaLnBrk="1" latinLnBrk="0" hangingPunct="1">
              <a:buClr>
                <a:srgbClr val="00B0F0"/>
              </a:buClr>
              <a:buFont typeface="Wingdings" pitchFamily="2" charset="2"/>
              <a:buChar char="§"/>
              <a:defRPr lang="en-US" sz="1800" b="0" kern="1200" dirty="0" smtClean="0">
                <a:solidFill>
                  <a:schemeClr val="tx1"/>
                </a:solidFill>
                <a:latin typeface="Arial" pitchFamily="34" charset="0"/>
                <a:ea typeface="+mn-ea"/>
                <a:cs typeface="Arial" pitchFamily="34" charset="0"/>
              </a:defRPr>
            </a:lvl3pPr>
            <a:lvl4pPr algn="l" defTabSz="914400" rtl="0" eaLnBrk="1" latinLnBrk="0" hangingPunct="1">
              <a:buClr>
                <a:srgbClr val="00B0F0"/>
              </a:buClr>
              <a:buFont typeface="Wingdings" pitchFamily="2" charset="2"/>
              <a:buChar char="§"/>
              <a:defRPr lang="en-US" sz="2200" b="1" kern="1200" dirty="0" smtClean="0">
                <a:solidFill>
                  <a:schemeClr val="tx2"/>
                </a:solidFill>
                <a:latin typeface="Arial" pitchFamily="34" charset="0"/>
                <a:ea typeface="+mn-ea"/>
                <a:cs typeface="Arial" pitchFamily="34" charset="0"/>
              </a:defRPr>
            </a:lvl4pPr>
            <a:lvl5pPr algn="l" defTabSz="914400" rtl="0" eaLnBrk="1" latinLnBrk="0" hangingPunct="1">
              <a:buClr>
                <a:srgbClr val="00B0F0"/>
              </a:buClr>
              <a:buFont typeface="Wingdings" pitchFamily="2" charset="2"/>
              <a:buChar char="§"/>
              <a:defRPr lang="en-US" sz="2200" b="1" kern="1200" dirty="0" smtClean="0">
                <a:solidFill>
                  <a:schemeClr val="tx2"/>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Left Heading</a:t>
            </a:r>
            <a:endParaRPr lang="en-US" dirty="0"/>
          </a:p>
        </p:txBody>
      </p:sp>
      <p:sp>
        <p:nvSpPr>
          <p:cNvPr id="11" name="Content Placeholder 2"/>
          <p:cNvSpPr>
            <a:spLocks noGrp="1"/>
          </p:cNvSpPr>
          <p:nvPr>
            <p:ph sz="half" idx="14" hasCustomPrompt="1"/>
          </p:nvPr>
        </p:nvSpPr>
        <p:spPr>
          <a:xfrm>
            <a:off x="4648200" y="1219200"/>
            <a:ext cx="4038600" cy="381000"/>
          </a:xfrm>
          <a:prstGeom prst="rect">
            <a:avLst/>
          </a:prstGeom>
        </p:spPr>
        <p:txBody>
          <a:bodyPr/>
          <a:lstStyle>
            <a:lvl1pPr algn="ctr" defTabSz="914400" rtl="0" eaLnBrk="1" latinLnBrk="0" hangingPunct="1">
              <a:buClr>
                <a:srgbClr val="00B0F0"/>
              </a:buClr>
              <a:buFont typeface="Wingdings" pitchFamily="2" charset="2"/>
              <a:buNone/>
              <a:defRPr lang="en-US" sz="2200" b="1" kern="1200" dirty="0" smtClean="0">
                <a:solidFill>
                  <a:schemeClr val="tx2"/>
                </a:solidFill>
                <a:latin typeface="Arial" pitchFamily="34" charset="0"/>
                <a:ea typeface="+mn-ea"/>
                <a:cs typeface="Arial" pitchFamily="34" charset="0"/>
              </a:defRPr>
            </a:lvl1pPr>
            <a:lvl2pPr algn="l" defTabSz="914400" rtl="0" eaLnBrk="1" latinLnBrk="0" hangingPunct="1">
              <a:buClr>
                <a:srgbClr val="00B0F0"/>
              </a:buClr>
              <a:buFont typeface="Wingdings" pitchFamily="2" charset="2"/>
              <a:buChar char="§"/>
              <a:defRPr lang="en-US" sz="1800" b="1" kern="1200" dirty="0" smtClean="0">
                <a:solidFill>
                  <a:schemeClr val="tx1"/>
                </a:solidFill>
                <a:latin typeface="Arial" pitchFamily="34" charset="0"/>
                <a:ea typeface="+mn-ea"/>
                <a:cs typeface="Arial" pitchFamily="34" charset="0"/>
              </a:defRPr>
            </a:lvl2pPr>
            <a:lvl3pPr algn="l" defTabSz="914400" rtl="0" eaLnBrk="1" latinLnBrk="0" hangingPunct="1">
              <a:buClr>
                <a:srgbClr val="00B0F0"/>
              </a:buClr>
              <a:buFont typeface="Wingdings" pitchFamily="2" charset="2"/>
              <a:buChar char="§"/>
              <a:defRPr lang="en-US" sz="1800" b="0" kern="1200" dirty="0" smtClean="0">
                <a:solidFill>
                  <a:schemeClr val="tx1"/>
                </a:solidFill>
                <a:latin typeface="Arial" pitchFamily="34" charset="0"/>
                <a:ea typeface="+mn-ea"/>
                <a:cs typeface="Arial" pitchFamily="34" charset="0"/>
              </a:defRPr>
            </a:lvl3pPr>
            <a:lvl4pPr algn="l" defTabSz="914400" rtl="0" eaLnBrk="1" latinLnBrk="0" hangingPunct="1">
              <a:buClr>
                <a:srgbClr val="00B0F0"/>
              </a:buClr>
              <a:buFont typeface="Wingdings" pitchFamily="2" charset="2"/>
              <a:buChar char="§"/>
              <a:defRPr lang="en-US" sz="2200" b="1" kern="1200" dirty="0" smtClean="0">
                <a:solidFill>
                  <a:schemeClr val="tx2"/>
                </a:solidFill>
                <a:latin typeface="Arial" pitchFamily="34" charset="0"/>
                <a:ea typeface="+mn-ea"/>
                <a:cs typeface="Arial" pitchFamily="34" charset="0"/>
              </a:defRPr>
            </a:lvl4pPr>
            <a:lvl5pPr algn="l" defTabSz="914400" rtl="0" eaLnBrk="1" latinLnBrk="0" hangingPunct="1">
              <a:buClr>
                <a:srgbClr val="00B0F0"/>
              </a:buClr>
              <a:buFont typeface="Wingdings" pitchFamily="2" charset="2"/>
              <a:buChar char="§"/>
              <a:defRPr lang="en-US" sz="2200" b="1" kern="1200" dirty="0" smtClean="0">
                <a:solidFill>
                  <a:schemeClr val="tx2"/>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Right Heading</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14400"/>
          </a:xfrm>
        </p:spPr>
        <p:txBody>
          <a:bodyPr vert="horz" lIns="91440" tIns="0" rIns="0" bIns="0" rtlCol="0" anchor="ctr">
            <a:noAutofit/>
          </a:bodyPr>
          <a:lstStyle>
            <a:lvl1pPr algn="l" defTabSz="914400" rtl="0" eaLnBrk="1" latinLnBrk="0" hangingPunct="1">
              <a:spcBef>
                <a:spcPct val="0"/>
              </a:spcBef>
              <a:buNone/>
              <a:defRPr lang="en-US" sz="2800" b="1" kern="1200" dirty="0" smtClean="0">
                <a:solidFill>
                  <a:schemeClr val="bg1"/>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638800" y="2209800"/>
            <a:ext cx="5111750" cy="5030788"/>
          </a:xfrm>
          <a:prstGeom prst="rect">
            <a:avLst/>
          </a:prstGeom>
        </p:spPr>
        <p:txBody>
          <a:bodyPr/>
          <a:lstStyle>
            <a:lvl1pPr>
              <a:defRPr lang="en-US" sz="2200" b="1" kern="1200" dirty="0" smtClean="0">
                <a:solidFill>
                  <a:schemeClr val="tx2"/>
                </a:solidFill>
                <a:latin typeface="Arial" pitchFamily="34" charset="0"/>
                <a:ea typeface="+mn-ea"/>
                <a:cs typeface="Arial" pitchFamily="34" charset="0"/>
              </a:defRPr>
            </a:lvl1pPr>
            <a:lvl2pPr>
              <a:defRPr lang="en-US" sz="1800" b="1" kern="1200" dirty="0" smtClean="0">
                <a:solidFill>
                  <a:schemeClr val="tx1"/>
                </a:solidFill>
                <a:latin typeface="Arial" pitchFamily="34" charset="0"/>
                <a:ea typeface="+mn-ea"/>
                <a:cs typeface="Arial" pitchFamily="34" charset="0"/>
              </a:defRPr>
            </a:lvl2pPr>
            <a:lvl3pPr>
              <a:defRPr lang="en-US" sz="1800" b="0" kern="1200" dirty="0" smtClean="0">
                <a:solidFill>
                  <a:schemeClr val="tx1"/>
                </a:solidFill>
                <a:latin typeface="Arial" pitchFamily="34" charset="0"/>
                <a:ea typeface="+mn-ea"/>
                <a:cs typeface="Arial" pitchFamily="34" charset="0"/>
              </a:defRPr>
            </a:lvl3pPr>
            <a:lvl4pPr>
              <a:defRPr sz="2000"/>
            </a:lvl4pPr>
            <a:lvl5pPr>
              <a:defRPr sz="2000"/>
            </a:lvl5pPr>
            <a:lvl6pPr>
              <a:defRPr sz="2000"/>
            </a:lvl6pPr>
            <a:lvl7pPr>
              <a:defRPr sz="2000"/>
            </a:lvl7pPr>
            <a:lvl8pPr>
              <a:defRPr sz="2000"/>
            </a:lvl8pPr>
            <a:lvl9pPr>
              <a:defRPr sz="2000"/>
            </a:lvl9pPr>
          </a:lstStyle>
          <a:p>
            <a:pPr marL="344488" lvl="0" indent="-287338" algn="l" defTabSz="914400" rtl="0" eaLnBrk="1" latinLnBrk="0" hangingPunct="1">
              <a:spcBef>
                <a:spcPts val="800"/>
              </a:spcBef>
              <a:buClr>
                <a:srgbClr val="00B0F0"/>
              </a:buClr>
              <a:buSzPct val="120000"/>
              <a:buFont typeface="Wingdings" pitchFamily="2" charset="2"/>
              <a:buChar char="§"/>
              <a:tabLst/>
            </a:pPr>
            <a:r>
              <a:rPr lang="en-US" dirty="0" smtClean="0"/>
              <a:t>Click to edit Master text styles</a:t>
            </a:r>
          </a:p>
          <a:p>
            <a:pPr marL="569913" lvl="1" indent="-228600" algn="l" defTabSz="914400" rtl="0" eaLnBrk="1" latinLnBrk="0" hangingPunct="1">
              <a:spcBef>
                <a:spcPts val="200"/>
              </a:spcBef>
              <a:buClr>
                <a:srgbClr val="00B0F0"/>
              </a:buClr>
              <a:buFont typeface="Wingdings" pitchFamily="2" charset="2"/>
              <a:buChar char="§"/>
            </a:pPr>
            <a:r>
              <a:rPr lang="en-US" dirty="0" smtClean="0"/>
              <a:t>Second level</a:t>
            </a:r>
          </a:p>
          <a:p>
            <a:pPr marL="796925" lvl="2" indent="-227013" algn="l" defTabSz="914400" rtl="0" eaLnBrk="1" latinLnBrk="0" hangingPunct="1">
              <a:spcBef>
                <a:spcPts val="100"/>
              </a:spcBef>
              <a:buClr>
                <a:srgbClr val="00B0F0"/>
              </a:buClr>
              <a:buFont typeface="Wingdings" pitchFamily="2" charset="2"/>
              <a:buChar char="§"/>
            </a:pPr>
            <a:r>
              <a:rPr lang="en-US" dirty="0" smtClean="0"/>
              <a:t>Third level</a:t>
            </a:r>
            <a:endParaRPr lang="en-US" dirty="0"/>
          </a:p>
        </p:txBody>
      </p:sp>
      <p:sp>
        <p:nvSpPr>
          <p:cNvPr id="4" name="Text Placeholder 3"/>
          <p:cNvSpPr>
            <a:spLocks noGrp="1"/>
          </p:cNvSpPr>
          <p:nvPr>
            <p:ph type="body" sz="half" idx="2"/>
          </p:nvPr>
        </p:nvSpPr>
        <p:spPr>
          <a:xfrm>
            <a:off x="-152400" y="3581400"/>
            <a:ext cx="3008313" cy="5030788"/>
          </a:xfrm>
          <a:prstGeom prst="rect">
            <a:avLst/>
          </a:prstGeom>
        </p:spPr>
        <p:txBody>
          <a:bodyPr/>
          <a:lstStyle>
            <a:lvl1pPr marL="0" indent="0">
              <a:buNone/>
              <a:defRPr lang="en-US" sz="1400" b="1" kern="1200" dirty="0" smtClean="0">
                <a:solidFill>
                  <a:schemeClr val="tx2"/>
                </a:solidFill>
                <a:latin typeface="Arial" pitchFamily="34" charset="0"/>
                <a:ea typeface="+mn-ea"/>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smtClean="0"/>
              <a:t>Confidential and Proprietary</a:t>
            </a:r>
            <a:endParaRPr lang="en-US"/>
          </a:p>
        </p:txBody>
      </p:sp>
      <p:sp>
        <p:nvSpPr>
          <p:cNvPr id="7" name="Slide Number Placeholder 6"/>
          <p:cNvSpPr>
            <a:spLocks noGrp="1"/>
          </p:cNvSpPr>
          <p:nvPr>
            <p:ph type="sldNum" sz="quarter" idx="12"/>
          </p:nvPr>
        </p:nvSpPr>
        <p:spPr/>
        <p:txBody>
          <a:bodyPr/>
          <a:lstStyle>
            <a:lvl1pPr algn="l">
              <a:defRPr/>
            </a:lvl1pPr>
          </a:lstStyle>
          <a:p>
            <a:fld id="{A1C5C889-DF8F-4620-85A3-3AD6D8C7A5F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828800" y="5410200"/>
            <a:ext cx="5486400" cy="804862"/>
          </a:xfrm>
          <a:prstGeom prst="rect">
            <a:avLst/>
          </a:prstGeom>
        </p:spPr>
        <p:txBody>
          <a:bodyPr/>
          <a:lstStyle>
            <a:lvl1pPr marL="0" indent="0">
              <a:buNone/>
              <a:defRPr lang="en-US" sz="1400" b="1" kern="1200" dirty="0" smtClean="0">
                <a:solidFill>
                  <a:schemeClr val="tx2"/>
                </a:solidFill>
                <a:latin typeface="Arial" pitchFamily="34" charset="0"/>
                <a:ea typeface="+mn-ea"/>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smtClean="0"/>
              <a:t>Confidential and Proprietary</a:t>
            </a:r>
            <a:endParaRPr lang="en-US"/>
          </a:p>
        </p:txBody>
      </p:sp>
      <p:sp>
        <p:nvSpPr>
          <p:cNvPr id="7" name="Slide Number Placeholder 6"/>
          <p:cNvSpPr>
            <a:spLocks noGrp="1"/>
          </p:cNvSpPr>
          <p:nvPr>
            <p:ph type="sldNum" sz="quarter" idx="12"/>
          </p:nvPr>
        </p:nvSpPr>
        <p:spPr/>
        <p:txBody>
          <a:bodyPr/>
          <a:lstStyle>
            <a:lvl1pPr algn="l">
              <a:defRPr/>
            </a:lvl1pPr>
          </a:lstStyle>
          <a:p>
            <a:fld id="{A1C5C889-DF8F-4620-85A3-3AD6D8C7A5F4}" type="slidenum">
              <a:rPr lang="en-US" smtClean="0"/>
              <a:pPr/>
              <a:t>‹#›</a:t>
            </a:fld>
            <a:endParaRPr lang="en-US"/>
          </a:p>
        </p:txBody>
      </p:sp>
      <p:sp>
        <p:nvSpPr>
          <p:cNvPr id="9" name="Title 1"/>
          <p:cNvSpPr>
            <a:spLocks noGrp="1"/>
          </p:cNvSpPr>
          <p:nvPr>
            <p:ph type="title"/>
          </p:nvPr>
        </p:nvSpPr>
        <p:spPr>
          <a:xfrm>
            <a:off x="228600" y="0"/>
            <a:ext cx="8686800" cy="914400"/>
          </a:xfrm>
        </p:spPr>
        <p:txBody>
          <a:bodyPr vert="horz" lIns="91440" tIns="0" rIns="0" bIns="0" rtlCol="0" anchor="ctr">
            <a:noAutofit/>
          </a:bodyPr>
          <a:lstStyle>
            <a:lvl1pPr algn="l" defTabSz="914400" rtl="0" eaLnBrk="1" latinLnBrk="0" hangingPunct="1">
              <a:spcBef>
                <a:spcPct val="0"/>
              </a:spcBef>
              <a:buNone/>
              <a:defRPr lang="en-US" sz="2800" b="1" kern="1200" dirty="0" smtClean="0">
                <a:solidFill>
                  <a:schemeClr val="bg1"/>
                </a:solidFill>
                <a:latin typeface="Arial" pitchFamily="34" charset="0"/>
                <a:ea typeface="+mj-ea"/>
                <a:cs typeface="Arial" pitchFamily="34" charset="0"/>
              </a:defRPr>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686800" cy="914400"/>
          </a:xfrm>
          <a:prstGeom prst="rect">
            <a:avLst/>
          </a:prstGeom>
        </p:spPr>
        <p:txBody>
          <a:bodyPr vert="horz" lIns="91440" tIns="0" rIns="0" bIns="0" rtlCol="0" anchor="ctr">
            <a:no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6248400" y="6446837"/>
            <a:ext cx="2895600" cy="365125"/>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smtClean="0"/>
              <a:t>Confidential and Proprietary</a:t>
            </a:r>
            <a:endParaRPr lang="en-US" dirty="0"/>
          </a:p>
        </p:txBody>
      </p:sp>
      <p:sp>
        <p:nvSpPr>
          <p:cNvPr id="6" name="Slide Number Placeholder 5"/>
          <p:cNvSpPr>
            <a:spLocks noGrp="1"/>
          </p:cNvSpPr>
          <p:nvPr>
            <p:ph type="sldNum" sz="quarter" idx="4"/>
          </p:nvPr>
        </p:nvSpPr>
        <p:spPr>
          <a:xfrm>
            <a:off x="609600" y="6446837"/>
            <a:ext cx="2133600" cy="365125"/>
          </a:xfrm>
          <a:prstGeom prst="rect">
            <a:avLst/>
          </a:prstGeom>
        </p:spPr>
        <p:txBody>
          <a:bodyPr vert="horz" lIns="91440" tIns="45720" rIns="91440" bIns="45720" rtlCol="0" anchor="ctr"/>
          <a:lstStyle>
            <a:lvl1pPr algn="r">
              <a:defRPr sz="1200" b="1">
                <a:solidFill>
                  <a:schemeClr val="bg1"/>
                </a:solidFill>
              </a:defRPr>
            </a:lvl1pPr>
          </a:lstStyle>
          <a:p>
            <a:pPr algn="l"/>
            <a:fld id="{9FB89F9B-43E3-4FAB-BDB6-AC496A045298}"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4" r:id="rId5"/>
    <p:sldLayoutId id="2147483655" r:id="rId6"/>
    <p:sldLayoutId id="2147483656" r:id="rId7"/>
    <p:sldLayoutId id="2147483657" r:id="rId8"/>
    <p:sldLayoutId id="2147483658" r:id="rId9"/>
    <p:sldLayoutId id="2147483661" r:id="rId10"/>
    <p:sldLayoutId id="2147483663" r:id="rId11"/>
  </p:sldLayoutIdLst>
  <p:hf hdr="0" ftr="0" dt="0"/>
  <p:txStyles>
    <p:title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p:titleStyle>
    <p:bodyStyle>
      <a:lvl1pPr marL="344488" indent="-287338" algn="l" defTabSz="914400" rtl="0" eaLnBrk="1" latinLnBrk="0" hangingPunct="1">
        <a:spcBef>
          <a:spcPts val="800"/>
        </a:spcBef>
        <a:buClr>
          <a:srgbClr val="C89600"/>
        </a:buClr>
        <a:buSzPct val="120000"/>
        <a:buFont typeface="Wingdings" pitchFamily="2" charset="2"/>
        <a:buChar char="§"/>
        <a:tabLst/>
        <a:defRPr lang="en-US" sz="2200" b="1" kern="1200" dirty="0" smtClean="0">
          <a:solidFill>
            <a:schemeClr val="tx2"/>
          </a:solidFill>
          <a:latin typeface="Arial" pitchFamily="34" charset="0"/>
          <a:ea typeface="+mn-ea"/>
          <a:cs typeface="Arial" pitchFamily="34" charset="0"/>
        </a:defRPr>
      </a:lvl1pPr>
      <a:lvl2pPr marL="569913" indent="-228600" algn="l" defTabSz="914400" rtl="0" eaLnBrk="1" latinLnBrk="0" hangingPunct="1">
        <a:spcBef>
          <a:spcPts val="200"/>
        </a:spcBef>
        <a:buFont typeface="Wingdings" pitchFamily="2" charset="2"/>
        <a:buChar char="§"/>
        <a:defRPr lang="en-US" sz="1800" b="1" kern="1200" dirty="0" smtClean="0">
          <a:solidFill>
            <a:schemeClr val="tx1"/>
          </a:solidFill>
          <a:latin typeface="Arial" pitchFamily="34" charset="0"/>
          <a:ea typeface="+mn-ea"/>
          <a:cs typeface="Arial" pitchFamily="34" charset="0"/>
        </a:defRPr>
      </a:lvl2pPr>
      <a:lvl3pPr marL="796925" indent="-227013" algn="l" defTabSz="914400" rtl="0" eaLnBrk="1" latinLnBrk="0" hangingPunct="1">
        <a:spcBef>
          <a:spcPts val="100"/>
        </a:spcBef>
        <a:buFont typeface="Arial" pitchFamily="34" charset="0"/>
        <a:buChar char="•"/>
        <a:defRPr lang="en-US" sz="1800" b="0" kern="1200" dirty="0" smtClean="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1.gif"/></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WildBlue Communications</a:t>
            </a:r>
            <a:br>
              <a:rPr lang="en-US" dirty="0" smtClean="0"/>
            </a:br>
            <a:r>
              <a:rPr lang="en-US" dirty="0" smtClean="0"/>
              <a:t>A ViaSat Company</a:t>
            </a:r>
            <a:endParaRPr lang="en-US" dirty="0"/>
          </a:p>
        </p:txBody>
      </p:sp>
      <p:sp>
        <p:nvSpPr>
          <p:cNvPr id="3" name="Subtitle 2"/>
          <p:cNvSpPr>
            <a:spLocks noGrp="1"/>
          </p:cNvSpPr>
          <p:nvPr>
            <p:ph type="subTitle" idx="1"/>
          </p:nvPr>
        </p:nvSpPr>
        <p:spPr/>
        <p:txBody>
          <a:bodyPr/>
          <a:lstStyle/>
          <a:p>
            <a:r>
              <a:rPr lang="en-US" dirty="0" smtClean="0"/>
              <a:t>January 2011</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p:txBody>
          <a:bodyPr/>
          <a:lstStyle/>
          <a:p>
            <a:pPr eaLnBrk="1" hangingPunct="1">
              <a:defRPr/>
            </a:pPr>
            <a:r>
              <a:rPr smtClean="0"/>
              <a:t>Gateway Earth Stations</a:t>
            </a:r>
          </a:p>
        </p:txBody>
      </p:sp>
      <p:sp>
        <p:nvSpPr>
          <p:cNvPr id="37890" name="Rectangle 12"/>
          <p:cNvSpPr>
            <a:spLocks noGrp="1" noChangeArrowheads="1"/>
          </p:cNvSpPr>
          <p:nvPr>
            <p:ph idx="1"/>
          </p:nvPr>
        </p:nvSpPr>
        <p:spPr>
          <a:xfrm>
            <a:off x="457200" y="4076700"/>
            <a:ext cx="8305800" cy="2400300"/>
          </a:xfrm>
        </p:spPr>
        <p:txBody>
          <a:bodyPr/>
          <a:lstStyle/>
          <a:p>
            <a:pPr eaLnBrk="1" hangingPunct="1"/>
            <a:r>
              <a:rPr dirty="0" smtClean="0">
                <a:cs typeface="Arial" charset="0"/>
              </a:rPr>
              <a:t>Unmanned Gateways are operated remotely from WildBlue’s Network Operations Center in Denver, CO</a:t>
            </a:r>
          </a:p>
          <a:p>
            <a:pPr lvl="1" eaLnBrk="1" hangingPunct="1"/>
            <a:r>
              <a:rPr sz="1800" dirty="0" smtClean="0">
                <a:cs typeface="Arial" charset="0"/>
              </a:rPr>
              <a:t>Two 8.1m main antennas plus one 5.6m backup</a:t>
            </a:r>
          </a:p>
          <a:p>
            <a:pPr lvl="1" eaLnBrk="1" hangingPunct="1"/>
            <a:r>
              <a:rPr sz="1800" dirty="0" smtClean="0">
                <a:cs typeface="Arial" charset="0"/>
              </a:rPr>
              <a:t>One 40m</a:t>
            </a:r>
            <a:r>
              <a:rPr sz="1800" baseline="30000" dirty="0" smtClean="0">
                <a:cs typeface="Arial" charset="0"/>
              </a:rPr>
              <a:t>2</a:t>
            </a:r>
            <a:r>
              <a:rPr sz="1800" dirty="0" smtClean="0">
                <a:cs typeface="Arial" charset="0"/>
              </a:rPr>
              <a:t> equipment shelter per satellite</a:t>
            </a:r>
          </a:p>
          <a:p>
            <a:pPr lvl="1" eaLnBrk="1" hangingPunct="1"/>
            <a:r>
              <a:rPr sz="1800" dirty="0" smtClean="0">
                <a:cs typeface="Arial" charset="0"/>
              </a:rPr>
              <a:t>Diesel generator and UPS for each satellite</a:t>
            </a:r>
          </a:p>
          <a:p>
            <a:pPr lvl="1" eaLnBrk="1" hangingPunct="1"/>
            <a:r>
              <a:rPr sz="1800" dirty="0" smtClean="0">
                <a:cs typeface="Arial" charset="0"/>
              </a:rPr>
              <a:t>Physical security</a:t>
            </a:r>
          </a:p>
        </p:txBody>
      </p:sp>
      <p:sp>
        <p:nvSpPr>
          <p:cNvPr id="37891" name="Text Box 8"/>
          <p:cNvSpPr txBox="1">
            <a:spLocks noChangeArrowheads="1"/>
          </p:cNvSpPr>
          <p:nvPr/>
        </p:nvSpPr>
        <p:spPr bwMode="auto">
          <a:xfrm>
            <a:off x="7239000" y="1236663"/>
            <a:ext cx="1425575" cy="244475"/>
          </a:xfrm>
          <a:prstGeom prst="rect">
            <a:avLst/>
          </a:prstGeom>
          <a:noFill/>
          <a:ln w="9525">
            <a:noFill/>
            <a:miter lim="800000"/>
            <a:headEnd/>
            <a:tailEnd/>
          </a:ln>
        </p:spPr>
        <p:txBody>
          <a:bodyPr>
            <a:spAutoFit/>
          </a:bodyPr>
          <a:lstStyle/>
          <a:p>
            <a:pPr algn="r">
              <a:spcBef>
                <a:spcPct val="50000"/>
              </a:spcBef>
            </a:pPr>
            <a:r>
              <a:rPr lang="en-US" sz="1000">
                <a:solidFill>
                  <a:schemeClr val="bg1"/>
                </a:solidFill>
                <a:latin typeface="Arial Narrow" pitchFamily="34" charset="0"/>
              </a:rPr>
              <a:t>Cheyenne, WY</a:t>
            </a:r>
          </a:p>
        </p:txBody>
      </p:sp>
      <p:pic>
        <p:nvPicPr>
          <p:cNvPr id="37892" name="Picture 11" descr="chy pano 300dpi"/>
          <p:cNvPicPr>
            <a:picLocks noChangeAspect="1" noChangeArrowheads="1"/>
          </p:cNvPicPr>
          <p:nvPr/>
        </p:nvPicPr>
        <p:blipFill>
          <a:blip r:embed="rId3" cstate="screen">
            <a:lum bright="6000" contrast="6000"/>
          </a:blip>
          <a:srcRect/>
          <a:stretch>
            <a:fillRect/>
          </a:stretch>
        </p:blipFill>
        <p:spPr bwMode="auto">
          <a:xfrm>
            <a:off x="500063" y="1193800"/>
            <a:ext cx="8126412" cy="2844800"/>
          </a:xfrm>
          <a:prstGeom prst="rect">
            <a:avLst/>
          </a:prstGeom>
          <a:noFill/>
          <a:ln w="19050" algn="ctr">
            <a:solidFill>
              <a:srgbClr val="000000"/>
            </a:solidFill>
            <a:miter lim="800000"/>
            <a:headEnd/>
            <a:tailEnd/>
          </a:ln>
        </p:spPr>
      </p:pic>
      <p:sp>
        <p:nvSpPr>
          <p:cNvPr id="6" name="Slide Number Placeholder 5"/>
          <p:cNvSpPr>
            <a:spLocks noGrp="1"/>
          </p:cNvSpPr>
          <p:nvPr>
            <p:ph type="sldNum" sz="quarter" idx="11"/>
          </p:nvPr>
        </p:nvSpPr>
        <p:spPr/>
        <p:txBody>
          <a:bodyPr/>
          <a:lstStyle/>
          <a:p>
            <a:pPr>
              <a:defRPr/>
            </a:pPr>
            <a:fld id="{0B1EC68D-4373-4DC3-B5BD-64259FD29B1A}" type="slidenum">
              <a:rPr lang="en-US" smtClean="0"/>
              <a:pPr>
                <a:defRPr/>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241"/>
          <p:cNvSpPr>
            <a:spLocks noChangeArrowheads="1"/>
          </p:cNvSpPr>
          <p:nvPr/>
        </p:nvSpPr>
        <p:spPr bwMode="auto">
          <a:xfrm>
            <a:off x="277813" y="1231900"/>
            <a:ext cx="8569325" cy="2238375"/>
          </a:xfrm>
          <a:prstGeom prst="rect">
            <a:avLst/>
          </a:prstGeom>
          <a:solidFill>
            <a:srgbClr val="FFFFB1"/>
          </a:solidFill>
          <a:ln w="12700">
            <a:solidFill>
              <a:schemeClr val="tx1"/>
            </a:solidFill>
            <a:miter lim="800000"/>
            <a:headEnd/>
            <a:tailEnd/>
          </a:ln>
        </p:spPr>
        <p:txBody>
          <a:bodyPr wrap="none" anchor="ctr"/>
          <a:lstStyle/>
          <a:p>
            <a:pPr algn="ctr"/>
            <a:endParaRPr lang="en-US" sz="2400">
              <a:latin typeface="Times New Roman" pitchFamily="18" charset="0"/>
            </a:endParaRPr>
          </a:p>
          <a:p>
            <a:pPr algn="ctr"/>
            <a:endParaRPr lang="en-US" sz="2400">
              <a:latin typeface="Times New Roman" pitchFamily="18" charset="0"/>
            </a:endParaRPr>
          </a:p>
          <a:p>
            <a:pPr algn="ctr"/>
            <a:endParaRPr lang="en-US" sz="2400">
              <a:latin typeface="Times New Roman" pitchFamily="18" charset="0"/>
            </a:endParaRPr>
          </a:p>
          <a:p>
            <a:pPr algn="ctr"/>
            <a:endParaRPr lang="en-US" sz="2400">
              <a:latin typeface="Times New Roman" pitchFamily="18" charset="0"/>
            </a:endParaRPr>
          </a:p>
          <a:p>
            <a:pPr algn="ctr"/>
            <a:endParaRPr lang="en-US" sz="2400">
              <a:latin typeface="Times New Roman" pitchFamily="18" charset="0"/>
            </a:endParaRPr>
          </a:p>
        </p:txBody>
      </p:sp>
      <p:sp>
        <p:nvSpPr>
          <p:cNvPr id="29699" name="Rectangle 2"/>
          <p:cNvSpPr>
            <a:spLocks noGrp="1" noChangeArrowheads="1"/>
          </p:cNvSpPr>
          <p:nvPr>
            <p:ph type="title"/>
          </p:nvPr>
        </p:nvSpPr>
        <p:spPr/>
        <p:txBody>
          <a:bodyPr/>
          <a:lstStyle/>
          <a:p>
            <a:pPr eaLnBrk="1" hangingPunct="1">
              <a:defRPr/>
            </a:pPr>
            <a:r>
              <a:rPr dirty="0" smtClean="0"/>
              <a:t>Network Operations Center</a:t>
            </a:r>
            <a:br>
              <a:rPr dirty="0" smtClean="0"/>
            </a:br>
            <a:r>
              <a:rPr dirty="0" smtClean="0"/>
              <a:t>Denver, Colorado</a:t>
            </a:r>
          </a:p>
        </p:txBody>
      </p:sp>
      <p:sp>
        <p:nvSpPr>
          <p:cNvPr id="46083" name="Rectangle 3"/>
          <p:cNvSpPr>
            <a:spLocks noChangeArrowheads="1"/>
          </p:cNvSpPr>
          <p:nvPr/>
        </p:nvSpPr>
        <p:spPr bwMode="auto">
          <a:xfrm>
            <a:off x="4154488" y="1304925"/>
            <a:ext cx="1587" cy="1587"/>
          </a:xfrm>
          <a:prstGeom prst="rect">
            <a:avLst/>
          </a:prstGeom>
          <a:solidFill>
            <a:srgbClr val="9A9A9A"/>
          </a:solidFill>
          <a:ln w="9525">
            <a:noFill/>
            <a:miter lim="800000"/>
            <a:headEnd/>
            <a:tailEnd/>
          </a:ln>
        </p:spPr>
        <p:txBody>
          <a:bodyPr/>
          <a:lstStyle/>
          <a:p>
            <a:endParaRPr lang="en-US"/>
          </a:p>
        </p:txBody>
      </p:sp>
      <p:sp>
        <p:nvSpPr>
          <p:cNvPr id="46084" name="Freeform 4"/>
          <p:cNvSpPr>
            <a:spLocks/>
          </p:cNvSpPr>
          <p:nvPr/>
        </p:nvSpPr>
        <p:spPr bwMode="auto">
          <a:xfrm>
            <a:off x="809625" y="1289050"/>
            <a:ext cx="2849563" cy="217487"/>
          </a:xfrm>
          <a:custGeom>
            <a:avLst/>
            <a:gdLst>
              <a:gd name="T0" fmla="*/ 2147483647 w 3264"/>
              <a:gd name="T1" fmla="*/ 286670250 h 165"/>
              <a:gd name="T2" fmla="*/ 0 w 3264"/>
              <a:gd name="T3" fmla="*/ 286670250 h 165"/>
              <a:gd name="T4" fmla="*/ 125759683 w 3264"/>
              <a:gd name="T5" fmla="*/ 0 h 165"/>
              <a:gd name="T6" fmla="*/ 2147483647 w 3264"/>
              <a:gd name="T7" fmla="*/ 0 h 165"/>
              <a:gd name="T8" fmla="*/ 2147483647 w 3264"/>
              <a:gd name="T9" fmla="*/ 286670250 h 165"/>
              <a:gd name="T10" fmla="*/ 0 60000 65536"/>
              <a:gd name="T11" fmla="*/ 0 60000 65536"/>
              <a:gd name="T12" fmla="*/ 0 60000 65536"/>
              <a:gd name="T13" fmla="*/ 0 60000 65536"/>
              <a:gd name="T14" fmla="*/ 0 60000 65536"/>
              <a:gd name="T15" fmla="*/ 0 w 3264"/>
              <a:gd name="T16" fmla="*/ 0 h 165"/>
              <a:gd name="T17" fmla="*/ 3264 w 3264"/>
              <a:gd name="T18" fmla="*/ 165 h 165"/>
            </a:gdLst>
            <a:ahLst/>
            <a:cxnLst>
              <a:cxn ang="T10">
                <a:pos x="T0" y="T1"/>
              </a:cxn>
              <a:cxn ang="T11">
                <a:pos x="T2" y="T3"/>
              </a:cxn>
              <a:cxn ang="T12">
                <a:pos x="T4" y="T5"/>
              </a:cxn>
              <a:cxn ang="T13">
                <a:pos x="T6" y="T7"/>
              </a:cxn>
              <a:cxn ang="T14">
                <a:pos x="T8" y="T9"/>
              </a:cxn>
            </a:cxnLst>
            <a:rect l="T15" t="T16" r="T17" b="T18"/>
            <a:pathLst>
              <a:path w="3264" h="165">
                <a:moveTo>
                  <a:pt x="3098" y="165"/>
                </a:moveTo>
                <a:lnTo>
                  <a:pt x="0" y="165"/>
                </a:lnTo>
                <a:lnTo>
                  <a:pt x="165" y="0"/>
                </a:lnTo>
                <a:lnTo>
                  <a:pt x="3264" y="0"/>
                </a:lnTo>
                <a:lnTo>
                  <a:pt x="3098" y="165"/>
                </a:lnTo>
                <a:close/>
              </a:path>
            </a:pathLst>
          </a:custGeom>
          <a:solidFill>
            <a:srgbClr val="C0C0C0"/>
          </a:solidFill>
          <a:ln w="1588">
            <a:solidFill>
              <a:srgbClr val="000000"/>
            </a:solidFill>
            <a:round/>
            <a:headEnd/>
            <a:tailEnd/>
          </a:ln>
        </p:spPr>
        <p:txBody>
          <a:bodyPr/>
          <a:lstStyle/>
          <a:p>
            <a:endParaRPr lang="en-US"/>
          </a:p>
        </p:txBody>
      </p:sp>
      <p:sp>
        <p:nvSpPr>
          <p:cNvPr id="46085" name="Freeform 5"/>
          <p:cNvSpPr>
            <a:spLocks/>
          </p:cNvSpPr>
          <p:nvPr/>
        </p:nvSpPr>
        <p:spPr bwMode="auto">
          <a:xfrm>
            <a:off x="3490913" y="1289050"/>
            <a:ext cx="168275" cy="2081212"/>
          </a:xfrm>
          <a:custGeom>
            <a:avLst/>
            <a:gdLst>
              <a:gd name="T0" fmla="*/ 170581179 w 166"/>
              <a:gd name="T1" fmla="*/ 2147483647 h 1567"/>
              <a:gd name="T2" fmla="*/ 0 w 166"/>
              <a:gd name="T3" fmla="*/ 2147483647 h 1567"/>
              <a:gd name="T4" fmla="*/ 0 w 166"/>
              <a:gd name="T5" fmla="*/ 291057557 h 1567"/>
              <a:gd name="T6" fmla="*/ 170581179 w 166"/>
              <a:gd name="T7" fmla="*/ 0 h 1567"/>
              <a:gd name="T8" fmla="*/ 170581179 w 166"/>
              <a:gd name="T9" fmla="*/ 2147483647 h 1567"/>
              <a:gd name="T10" fmla="*/ 0 60000 65536"/>
              <a:gd name="T11" fmla="*/ 0 60000 65536"/>
              <a:gd name="T12" fmla="*/ 0 60000 65536"/>
              <a:gd name="T13" fmla="*/ 0 60000 65536"/>
              <a:gd name="T14" fmla="*/ 0 60000 65536"/>
              <a:gd name="T15" fmla="*/ 0 w 166"/>
              <a:gd name="T16" fmla="*/ 0 h 1567"/>
              <a:gd name="T17" fmla="*/ 166 w 166"/>
              <a:gd name="T18" fmla="*/ 1567 h 1567"/>
            </a:gdLst>
            <a:ahLst/>
            <a:cxnLst>
              <a:cxn ang="T10">
                <a:pos x="T0" y="T1"/>
              </a:cxn>
              <a:cxn ang="T11">
                <a:pos x="T2" y="T3"/>
              </a:cxn>
              <a:cxn ang="T12">
                <a:pos x="T4" y="T5"/>
              </a:cxn>
              <a:cxn ang="T13">
                <a:pos x="T6" y="T7"/>
              </a:cxn>
              <a:cxn ang="T14">
                <a:pos x="T8" y="T9"/>
              </a:cxn>
            </a:cxnLst>
            <a:rect l="T15" t="T16" r="T17" b="T18"/>
            <a:pathLst>
              <a:path w="166" h="1567">
                <a:moveTo>
                  <a:pt x="166" y="1402"/>
                </a:moveTo>
                <a:lnTo>
                  <a:pt x="0" y="1567"/>
                </a:lnTo>
                <a:lnTo>
                  <a:pt x="0" y="165"/>
                </a:lnTo>
                <a:lnTo>
                  <a:pt x="166" y="0"/>
                </a:lnTo>
                <a:lnTo>
                  <a:pt x="166" y="1402"/>
                </a:lnTo>
                <a:close/>
              </a:path>
            </a:pathLst>
          </a:custGeom>
          <a:solidFill>
            <a:srgbClr val="C0C0C0"/>
          </a:solidFill>
          <a:ln w="1588">
            <a:solidFill>
              <a:srgbClr val="000000"/>
            </a:solidFill>
            <a:round/>
            <a:headEnd/>
            <a:tailEnd/>
          </a:ln>
        </p:spPr>
        <p:txBody>
          <a:bodyPr/>
          <a:lstStyle/>
          <a:p>
            <a:endParaRPr lang="en-US"/>
          </a:p>
        </p:txBody>
      </p:sp>
      <p:sp>
        <p:nvSpPr>
          <p:cNvPr id="46086" name="Rectangle 6"/>
          <p:cNvSpPr>
            <a:spLocks noChangeArrowheads="1"/>
          </p:cNvSpPr>
          <p:nvPr/>
        </p:nvSpPr>
        <p:spPr bwMode="auto">
          <a:xfrm>
            <a:off x="809625" y="1506537"/>
            <a:ext cx="2686050" cy="1863725"/>
          </a:xfrm>
          <a:prstGeom prst="rect">
            <a:avLst/>
          </a:prstGeom>
          <a:solidFill>
            <a:srgbClr val="FFFFFF"/>
          </a:solidFill>
          <a:ln w="1588">
            <a:solidFill>
              <a:srgbClr val="000000"/>
            </a:solidFill>
            <a:miter lim="800000"/>
            <a:headEnd/>
            <a:tailEnd/>
          </a:ln>
        </p:spPr>
        <p:txBody>
          <a:bodyPr/>
          <a:lstStyle/>
          <a:p>
            <a:endParaRPr lang="en-US"/>
          </a:p>
        </p:txBody>
      </p:sp>
      <p:sp>
        <p:nvSpPr>
          <p:cNvPr id="46087" name="Freeform 7"/>
          <p:cNvSpPr>
            <a:spLocks/>
          </p:cNvSpPr>
          <p:nvPr/>
        </p:nvSpPr>
        <p:spPr bwMode="auto">
          <a:xfrm>
            <a:off x="384175" y="2806700"/>
            <a:ext cx="379413" cy="28575"/>
          </a:xfrm>
          <a:custGeom>
            <a:avLst/>
            <a:gdLst>
              <a:gd name="T0" fmla="*/ 21701664 w 399"/>
              <a:gd name="T1" fmla="*/ 35501329 h 23"/>
              <a:gd name="T2" fmla="*/ 15371456 w 399"/>
              <a:gd name="T3" fmla="*/ 24696256 h 23"/>
              <a:gd name="T4" fmla="*/ 9946517 w 399"/>
              <a:gd name="T5" fmla="*/ 13892420 h 23"/>
              <a:gd name="T6" fmla="*/ 4521576 w 399"/>
              <a:gd name="T7" fmla="*/ 6174685 h 23"/>
              <a:gd name="T8" fmla="*/ 0 w 399"/>
              <a:gd name="T9" fmla="*/ 0 h 23"/>
              <a:gd name="T10" fmla="*/ 339990197 w 399"/>
              <a:gd name="T11" fmla="*/ 0 h 23"/>
              <a:gd name="T12" fmla="*/ 360787539 w 399"/>
              <a:gd name="T13" fmla="*/ 35501329 h 23"/>
              <a:gd name="T14" fmla="*/ 21701664 w 399"/>
              <a:gd name="T15" fmla="*/ 35501329 h 23"/>
              <a:gd name="T16" fmla="*/ 0 60000 65536"/>
              <a:gd name="T17" fmla="*/ 0 60000 65536"/>
              <a:gd name="T18" fmla="*/ 0 60000 65536"/>
              <a:gd name="T19" fmla="*/ 0 60000 65536"/>
              <a:gd name="T20" fmla="*/ 0 60000 65536"/>
              <a:gd name="T21" fmla="*/ 0 60000 65536"/>
              <a:gd name="T22" fmla="*/ 0 60000 65536"/>
              <a:gd name="T23" fmla="*/ 0 60000 65536"/>
              <a:gd name="T24" fmla="*/ 0 w 399"/>
              <a:gd name="T25" fmla="*/ 0 h 23"/>
              <a:gd name="T26" fmla="*/ 399 w 399"/>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9" h="23">
                <a:moveTo>
                  <a:pt x="24" y="23"/>
                </a:moveTo>
                <a:lnTo>
                  <a:pt x="17" y="16"/>
                </a:lnTo>
                <a:lnTo>
                  <a:pt x="11" y="9"/>
                </a:lnTo>
                <a:lnTo>
                  <a:pt x="5" y="4"/>
                </a:lnTo>
                <a:lnTo>
                  <a:pt x="0" y="0"/>
                </a:lnTo>
                <a:lnTo>
                  <a:pt x="376" y="0"/>
                </a:lnTo>
                <a:lnTo>
                  <a:pt x="399" y="23"/>
                </a:lnTo>
                <a:lnTo>
                  <a:pt x="24" y="23"/>
                </a:lnTo>
                <a:close/>
              </a:path>
            </a:pathLst>
          </a:custGeom>
          <a:solidFill>
            <a:srgbClr val="E6E6E6"/>
          </a:solidFill>
          <a:ln w="9525">
            <a:noFill/>
            <a:round/>
            <a:headEnd/>
            <a:tailEnd/>
          </a:ln>
        </p:spPr>
        <p:txBody>
          <a:bodyPr/>
          <a:lstStyle/>
          <a:p>
            <a:endParaRPr lang="en-US"/>
          </a:p>
        </p:txBody>
      </p:sp>
      <p:sp>
        <p:nvSpPr>
          <p:cNvPr id="46088" name="Freeform 8"/>
          <p:cNvSpPr>
            <a:spLocks noEditPoints="1"/>
          </p:cNvSpPr>
          <p:nvPr/>
        </p:nvSpPr>
        <p:spPr bwMode="auto">
          <a:xfrm>
            <a:off x="384175" y="2806700"/>
            <a:ext cx="155575" cy="77787"/>
          </a:xfrm>
          <a:custGeom>
            <a:avLst/>
            <a:gdLst>
              <a:gd name="T0" fmla="*/ 21336404 w 165"/>
              <a:gd name="T1" fmla="*/ 39979881 h 59"/>
              <a:gd name="T2" fmla="*/ 0 w 165"/>
              <a:gd name="T3" fmla="*/ 0 h 59"/>
              <a:gd name="T4" fmla="*/ 0 w 165"/>
              <a:gd name="T5" fmla="*/ 62576350 h 59"/>
              <a:gd name="T6" fmla="*/ 21336404 w 165"/>
              <a:gd name="T7" fmla="*/ 102556241 h 59"/>
              <a:gd name="T8" fmla="*/ 21336404 w 165"/>
              <a:gd name="T9" fmla="*/ 39979881 h 59"/>
              <a:gd name="T10" fmla="*/ 21336404 w 165"/>
              <a:gd name="T11" fmla="*/ 39979881 h 59"/>
              <a:gd name="T12" fmla="*/ 0 w 165"/>
              <a:gd name="T13" fmla="*/ 0 h 59"/>
              <a:gd name="T14" fmla="*/ 146688372 w 165"/>
              <a:gd name="T15" fmla="*/ 0 h 59"/>
              <a:gd name="T16" fmla="*/ 135131511 w 165"/>
              <a:gd name="T17" fmla="*/ 8691050 h 59"/>
              <a:gd name="T18" fmla="*/ 120907217 w 165"/>
              <a:gd name="T19" fmla="*/ 13905417 h 59"/>
              <a:gd name="T20" fmla="*/ 104015550 w 165"/>
              <a:gd name="T21" fmla="*/ 20858782 h 59"/>
              <a:gd name="T22" fmla="*/ 85345614 w 165"/>
              <a:gd name="T23" fmla="*/ 27812152 h 59"/>
              <a:gd name="T24" fmla="*/ 65787487 w 165"/>
              <a:gd name="T25" fmla="*/ 33026516 h 59"/>
              <a:gd name="T26" fmla="*/ 43561941 w 165"/>
              <a:gd name="T27" fmla="*/ 36503199 h 59"/>
              <a:gd name="T28" fmla="*/ 21336404 w 165"/>
              <a:gd name="T29" fmla="*/ 39979881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5"/>
              <a:gd name="T46" fmla="*/ 0 h 59"/>
              <a:gd name="T47" fmla="*/ 165 w 165"/>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5" h="59">
                <a:moveTo>
                  <a:pt x="24" y="23"/>
                </a:moveTo>
                <a:lnTo>
                  <a:pt x="0" y="0"/>
                </a:lnTo>
                <a:lnTo>
                  <a:pt x="0" y="36"/>
                </a:lnTo>
                <a:lnTo>
                  <a:pt x="24" y="59"/>
                </a:lnTo>
                <a:lnTo>
                  <a:pt x="24" y="23"/>
                </a:lnTo>
                <a:close/>
                <a:moveTo>
                  <a:pt x="24" y="23"/>
                </a:moveTo>
                <a:lnTo>
                  <a:pt x="0" y="0"/>
                </a:lnTo>
                <a:lnTo>
                  <a:pt x="165" y="0"/>
                </a:lnTo>
                <a:lnTo>
                  <a:pt x="152" y="5"/>
                </a:lnTo>
                <a:lnTo>
                  <a:pt x="136" y="8"/>
                </a:lnTo>
                <a:lnTo>
                  <a:pt x="117" y="12"/>
                </a:lnTo>
                <a:lnTo>
                  <a:pt x="96" y="16"/>
                </a:lnTo>
                <a:lnTo>
                  <a:pt x="74" y="19"/>
                </a:lnTo>
                <a:lnTo>
                  <a:pt x="49" y="21"/>
                </a:lnTo>
                <a:lnTo>
                  <a:pt x="24" y="23"/>
                </a:lnTo>
                <a:close/>
              </a:path>
            </a:pathLst>
          </a:custGeom>
          <a:solidFill>
            <a:srgbClr val="9A9A9A"/>
          </a:solidFill>
          <a:ln w="9525">
            <a:noFill/>
            <a:round/>
            <a:headEnd/>
            <a:tailEnd/>
          </a:ln>
        </p:spPr>
        <p:txBody>
          <a:bodyPr/>
          <a:lstStyle/>
          <a:p>
            <a:endParaRPr lang="en-US"/>
          </a:p>
        </p:txBody>
      </p:sp>
      <p:sp>
        <p:nvSpPr>
          <p:cNvPr id="46089" name="Line 9"/>
          <p:cNvSpPr>
            <a:spLocks noChangeShapeType="1"/>
          </p:cNvSpPr>
          <p:nvPr/>
        </p:nvSpPr>
        <p:spPr bwMode="auto">
          <a:xfrm flipH="1">
            <a:off x="606425" y="2636837"/>
            <a:ext cx="57150" cy="3175"/>
          </a:xfrm>
          <a:prstGeom prst="line">
            <a:avLst/>
          </a:prstGeom>
          <a:noFill/>
          <a:ln w="1588">
            <a:solidFill>
              <a:srgbClr val="000000"/>
            </a:solidFill>
            <a:round/>
            <a:headEnd/>
            <a:tailEnd/>
          </a:ln>
        </p:spPr>
        <p:txBody>
          <a:bodyPr/>
          <a:lstStyle/>
          <a:p>
            <a:endParaRPr lang="en-US"/>
          </a:p>
        </p:txBody>
      </p:sp>
      <p:sp>
        <p:nvSpPr>
          <p:cNvPr id="46090" name="Freeform 10"/>
          <p:cNvSpPr>
            <a:spLocks/>
          </p:cNvSpPr>
          <p:nvPr/>
        </p:nvSpPr>
        <p:spPr bwMode="auto">
          <a:xfrm>
            <a:off x="577850" y="2574925"/>
            <a:ext cx="85725" cy="242887"/>
          </a:xfrm>
          <a:custGeom>
            <a:avLst/>
            <a:gdLst>
              <a:gd name="T0" fmla="*/ 0 w 91"/>
              <a:gd name="T1" fmla="*/ 327744944 h 180"/>
              <a:gd name="T2" fmla="*/ 80755778 w 91"/>
              <a:gd name="T3" fmla="*/ 81936573 h 180"/>
              <a:gd name="T4" fmla="*/ 53245584 w 91"/>
              <a:gd name="T5" fmla="*/ 0 h 180"/>
              <a:gd name="T6" fmla="*/ 0 60000 65536"/>
              <a:gd name="T7" fmla="*/ 0 60000 65536"/>
              <a:gd name="T8" fmla="*/ 0 60000 65536"/>
              <a:gd name="T9" fmla="*/ 0 w 91"/>
              <a:gd name="T10" fmla="*/ 0 h 180"/>
              <a:gd name="T11" fmla="*/ 91 w 91"/>
              <a:gd name="T12" fmla="*/ 180 h 180"/>
            </a:gdLst>
            <a:ahLst/>
            <a:cxnLst>
              <a:cxn ang="T6">
                <a:pos x="T0" y="T1"/>
              </a:cxn>
              <a:cxn ang="T7">
                <a:pos x="T2" y="T3"/>
              </a:cxn>
              <a:cxn ang="T8">
                <a:pos x="T4" y="T5"/>
              </a:cxn>
            </a:cxnLst>
            <a:rect l="T9" t="T10" r="T11" b="T12"/>
            <a:pathLst>
              <a:path w="91" h="180">
                <a:moveTo>
                  <a:pt x="0" y="180"/>
                </a:moveTo>
                <a:lnTo>
                  <a:pt x="91" y="45"/>
                </a:lnTo>
                <a:lnTo>
                  <a:pt x="60" y="0"/>
                </a:lnTo>
              </a:path>
            </a:pathLst>
          </a:custGeom>
          <a:noFill/>
          <a:ln w="1588">
            <a:solidFill>
              <a:srgbClr val="000000"/>
            </a:solidFill>
            <a:round/>
            <a:headEnd/>
            <a:tailEnd/>
          </a:ln>
        </p:spPr>
        <p:txBody>
          <a:bodyPr/>
          <a:lstStyle/>
          <a:p>
            <a:endParaRPr lang="en-US"/>
          </a:p>
        </p:txBody>
      </p:sp>
      <p:sp>
        <p:nvSpPr>
          <p:cNvPr id="46091" name="Line 11"/>
          <p:cNvSpPr>
            <a:spLocks noChangeShapeType="1"/>
          </p:cNvSpPr>
          <p:nvPr/>
        </p:nvSpPr>
        <p:spPr bwMode="auto">
          <a:xfrm flipH="1" flipV="1">
            <a:off x="606425" y="2636837"/>
            <a:ext cx="90488" cy="182563"/>
          </a:xfrm>
          <a:prstGeom prst="line">
            <a:avLst/>
          </a:prstGeom>
          <a:noFill/>
          <a:ln w="1588">
            <a:solidFill>
              <a:srgbClr val="000000"/>
            </a:solidFill>
            <a:round/>
            <a:headEnd/>
            <a:tailEnd/>
          </a:ln>
        </p:spPr>
        <p:txBody>
          <a:bodyPr/>
          <a:lstStyle/>
          <a:p>
            <a:endParaRPr lang="en-US"/>
          </a:p>
        </p:txBody>
      </p:sp>
      <p:sp>
        <p:nvSpPr>
          <p:cNvPr id="46092" name="Freeform 12"/>
          <p:cNvSpPr>
            <a:spLocks/>
          </p:cNvSpPr>
          <p:nvPr/>
        </p:nvSpPr>
        <p:spPr bwMode="auto">
          <a:xfrm>
            <a:off x="495300" y="2755900"/>
            <a:ext cx="168275" cy="61912"/>
          </a:xfrm>
          <a:custGeom>
            <a:avLst/>
            <a:gdLst>
              <a:gd name="T0" fmla="*/ 131376466 w 178"/>
              <a:gd name="T1" fmla="*/ 85179898 h 45"/>
              <a:gd name="T2" fmla="*/ 159081328 w 178"/>
              <a:gd name="T3" fmla="*/ 0 h 45"/>
              <a:gd name="T4" fmla="*/ 0 w 178"/>
              <a:gd name="T5" fmla="*/ 0 h 45"/>
              <a:gd name="T6" fmla="*/ 24130445 w 178"/>
              <a:gd name="T7" fmla="*/ 85179898 h 45"/>
              <a:gd name="T8" fmla="*/ 0 60000 65536"/>
              <a:gd name="T9" fmla="*/ 0 60000 65536"/>
              <a:gd name="T10" fmla="*/ 0 60000 65536"/>
              <a:gd name="T11" fmla="*/ 0 60000 65536"/>
              <a:gd name="T12" fmla="*/ 0 w 178"/>
              <a:gd name="T13" fmla="*/ 0 h 45"/>
              <a:gd name="T14" fmla="*/ 178 w 178"/>
              <a:gd name="T15" fmla="*/ 45 h 45"/>
            </a:gdLst>
            <a:ahLst/>
            <a:cxnLst>
              <a:cxn ang="T8">
                <a:pos x="T0" y="T1"/>
              </a:cxn>
              <a:cxn ang="T9">
                <a:pos x="T2" y="T3"/>
              </a:cxn>
              <a:cxn ang="T10">
                <a:pos x="T4" y="T5"/>
              </a:cxn>
              <a:cxn ang="T11">
                <a:pos x="T6" y="T7"/>
              </a:cxn>
            </a:cxnLst>
            <a:rect l="T12" t="T13" r="T14" b="T15"/>
            <a:pathLst>
              <a:path w="178" h="45">
                <a:moveTo>
                  <a:pt x="147" y="45"/>
                </a:moveTo>
                <a:lnTo>
                  <a:pt x="178" y="0"/>
                </a:lnTo>
                <a:lnTo>
                  <a:pt x="0" y="0"/>
                </a:lnTo>
                <a:lnTo>
                  <a:pt x="27" y="45"/>
                </a:lnTo>
              </a:path>
            </a:pathLst>
          </a:custGeom>
          <a:noFill/>
          <a:ln w="1588">
            <a:solidFill>
              <a:srgbClr val="000000"/>
            </a:solidFill>
            <a:round/>
            <a:headEnd/>
            <a:tailEnd/>
          </a:ln>
        </p:spPr>
        <p:txBody>
          <a:bodyPr/>
          <a:lstStyle/>
          <a:p>
            <a:endParaRPr lang="en-US"/>
          </a:p>
        </p:txBody>
      </p:sp>
      <p:sp>
        <p:nvSpPr>
          <p:cNvPr id="46093" name="Line 13"/>
          <p:cNvSpPr>
            <a:spLocks noChangeShapeType="1"/>
          </p:cNvSpPr>
          <p:nvPr/>
        </p:nvSpPr>
        <p:spPr bwMode="auto">
          <a:xfrm flipV="1">
            <a:off x="458788" y="2657475"/>
            <a:ext cx="88900" cy="161925"/>
          </a:xfrm>
          <a:prstGeom prst="line">
            <a:avLst/>
          </a:prstGeom>
          <a:noFill/>
          <a:ln w="1588">
            <a:solidFill>
              <a:srgbClr val="000000"/>
            </a:solidFill>
            <a:round/>
            <a:headEnd/>
            <a:tailEnd/>
          </a:ln>
        </p:spPr>
        <p:txBody>
          <a:bodyPr/>
          <a:lstStyle/>
          <a:p>
            <a:endParaRPr lang="en-US"/>
          </a:p>
        </p:txBody>
      </p:sp>
      <p:sp>
        <p:nvSpPr>
          <p:cNvPr id="46094" name="Freeform 14"/>
          <p:cNvSpPr>
            <a:spLocks/>
          </p:cNvSpPr>
          <p:nvPr/>
        </p:nvSpPr>
        <p:spPr bwMode="auto">
          <a:xfrm>
            <a:off x="552450" y="2617787"/>
            <a:ext cx="50800" cy="215900"/>
          </a:xfrm>
          <a:custGeom>
            <a:avLst/>
            <a:gdLst>
              <a:gd name="T0" fmla="*/ 46920729 w 55"/>
              <a:gd name="T1" fmla="*/ 0 h 160"/>
              <a:gd name="T2" fmla="*/ 46920729 w 55"/>
              <a:gd name="T3" fmla="*/ 30953312 h 160"/>
              <a:gd name="T4" fmla="*/ 46067289 w 55"/>
              <a:gd name="T5" fmla="*/ 63728279 h 160"/>
              <a:gd name="T6" fmla="*/ 45214773 w 55"/>
              <a:gd name="T7" fmla="*/ 94681602 h 160"/>
              <a:gd name="T8" fmla="*/ 42655377 w 55"/>
              <a:gd name="T9" fmla="*/ 125636252 h 160"/>
              <a:gd name="T10" fmla="*/ 40095981 w 55"/>
              <a:gd name="T11" fmla="*/ 154769248 h 160"/>
              <a:gd name="T12" fmla="*/ 37536586 w 55"/>
              <a:gd name="T13" fmla="*/ 182080629 h 160"/>
              <a:gd name="T14" fmla="*/ 33271234 w 55"/>
              <a:gd name="T15" fmla="*/ 205751356 h 160"/>
              <a:gd name="T16" fmla="*/ 29858392 w 55"/>
              <a:gd name="T17" fmla="*/ 227601778 h 160"/>
              <a:gd name="T18" fmla="*/ 24739600 w 55"/>
              <a:gd name="T19" fmla="*/ 247630543 h 160"/>
              <a:gd name="T20" fmla="*/ 20474249 w 55"/>
              <a:gd name="T21" fmla="*/ 264017347 h 160"/>
              <a:gd name="T22" fmla="*/ 15355458 w 55"/>
              <a:gd name="T23" fmla="*/ 274943232 h 160"/>
              <a:gd name="T24" fmla="*/ 10237586 w 55"/>
              <a:gd name="T25" fmla="*/ 284047462 h 160"/>
              <a:gd name="T26" fmla="*/ 5118793 w 55"/>
              <a:gd name="T27" fmla="*/ 289509730 h 160"/>
              <a:gd name="T28" fmla="*/ 0 w 55"/>
              <a:gd name="T29" fmla="*/ 291330036 h 160"/>
              <a:gd name="T30" fmla="*/ 46920729 w 55"/>
              <a:gd name="T31" fmla="*/ 291330036 h 160"/>
              <a:gd name="T32" fmla="*/ 46920729 w 55"/>
              <a:gd name="T33" fmla="*/ 0 h 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60"/>
              <a:gd name="T53" fmla="*/ 55 w 55"/>
              <a:gd name="T54" fmla="*/ 160 h 1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60">
                <a:moveTo>
                  <a:pt x="55" y="0"/>
                </a:moveTo>
                <a:lnTo>
                  <a:pt x="55" y="17"/>
                </a:lnTo>
                <a:lnTo>
                  <a:pt x="54" y="35"/>
                </a:lnTo>
                <a:lnTo>
                  <a:pt x="53" y="52"/>
                </a:lnTo>
                <a:lnTo>
                  <a:pt x="50" y="69"/>
                </a:lnTo>
                <a:lnTo>
                  <a:pt x="47" y="85"/>
                </a:lnTo>
                <a:lnTo>
                  <a:pt x="44" y="100"/>
                </a:lnTo>
                <a:lnTo>
                  <a:pt x="39" y="113"/>
                </a:lnTo>
                <a:lnTo>
                  <a:pt x="35" y="125"/>
                </a:lnTo>
                <a:lnTo>
                  <a:pt x="29" y="136"/>
                </a:lnTo>
                <a:lnTo>
                  <a:pt x="24" y="145"/>
                </a:lnTo>
                <a:lnTo>
                  <a:pt x="18" y="151"/>
                </a:lnTo>
                <a:lnTo>
                  <a:pt x="12" y="156"/>
                </a:lnTo>
                <a:lnTo>
                  <a:pt x="6" y="159"/>
                </a:lnTo>
                <a:lnTo>
                  <a:pt x="0" y="160"/>
                </a:lnTo>
                <a:lnTo>
                  <a:pt x="55" y="160"/>
                </a:lnTo>
                <a:lnTo>
                  <a:pt x="55" y="0"/>
                </a:lnTo>
                <a:close/>
              </a:path>
            </a:pathLst>
          </a:custGeom>
          <a:solidFill>
            <a:srgbClr val="E6E6E6"/>
          </a:solidFill>
          <a:ln w="9525">
            <a:noFill/>
            <a:round/>
            <a:headEnd/>
            <a:tailEnd/>
          </a:ln>
        </p:spPr>
        <p:txBody>
          <a:bodyPr/>
          <a:lstStyle/>
          <a:p>
            <a:endParaRPr lang="en-US"/>
          </a:p>
        </p:txBody>
      </p:sp>
      <p:sp>
        <p:nvSpPr>
          <p:cNvPr id="46095" name="Freeform 15"/>
          <p:cNvSpPr>
            <a:spLocks/>
          </p:cNvSpPr>
          <p:nvPr/>
        </p:nvSpPr>
        <p:spPr bwMode="auto">
          <a:xfrm>
            <a:off x="552450" y="2617787"/>
            <a:ext cx="50800" cy="215900"/>
          </a:xfrm>
          <a:custGeom>
            <a:avLst/>
            <a:gdLst>
              <a:gd name="T0" fmla="*/ 46920729 w 55"/>
              <a:gd name="T1" fmla="*/ 0 h 160"/>
              <a:gd name="T2" fmla="*/ 46920729 w 55"/>
              <a:gd name="T3" fmla="*/ 30953312 h 160"/>
              <a:gd name="T4" fmla="*/ 46067289 w 55"/>
              <a:gd name="T5" fmla="*/ 63728279 h 160"/>
              <a:gd name="T6" fmla="*/ 45214773 w 55"/>
              <a:gd name="T7" fmla="*/ 94681602 h 160"/>
              <a:gd name="T8" fmla="*/ 42655377 w 55"/>
              <a:gd name="T9" fmla="*/ 125636252 h 160"/>
              <a:gd name="T10" fmla="*/ 40095981 w 55"/>
              <a:gd name="T11" fmla="*/ 154769248 h 160"/>
              <a:gd name="T12" fmla="*/ 37536586 w 55"/>
              <a:gd name="T13" fmla="*/ 182080629 h 160"/>
              <a:gd name="T14" fmla="*/ 33271234 w 55"/>
              <a:gd name="T15" fmla="*/ 205751356 h 160"/>
              <a:gd name="T16" fmla="*/ 29858392 w 55"/>
              <a:gd name="T17" fmla="*/ 227601778 h 160"/>
              <a:gd name="T18" fmla="*/ 24739600 w 55"/>
              <a:gd name="T19" fmla="*/ 247630543 h 160"/>
              <a:gd name="T20" fmla="*/ 20474249 w 55"/>
              <a:gd name="T21" fmla="*/ 264017347 h 160"/>
              <a:gd name="T22" fmla="*/ 15355458 w 55"/>
              <a:gd name="T23" fmla="*/ 274943232 h 160"/>
              <a:gd name="T24" fmla="*/ 10237586 w 55"/>
              <a:gd name="T25" fmla="*/ 284047462 h 160"/>
              <a:gd name="T26" fmla="*/ 5118793 w 55"/>
              <a:gd name="T27" fmla="*/ 289509730 h 160"/>
              <a:gd name="T28" fmla="*/ 0 w 55"/>
              <a:gd name="T29" fmla="*/ 291330036 h 160"/>
              <a:gd name="T30" fmla="*/ 0 w 55"/>
              <a:gd name="T31" fmla="*/ 285867768 h 160"/>
              <a:gd name="T32" fmla="*/ 5118793 w 55"/>
              <a:gd name="T33" fmla="*/ 284047462 h 160"/>
              <a:gd name="T34" fmla="*/ 10237586 w 55"/>
              <a:gd name="T35" fmla="*/ 280405500 h 160"/>
              <a:gd name="T36" fmla="*/ 14502938 w 55"/>
              <a:gd name="T37" fmla="*/ 269480964 h 160"/>
              <a:gd name="T38" fmla="*/ 20474249 w 55"/>
              <a:gd name="T39" fmla="*/ 256734773 h 160"/>
              <a:gd name="T40" fmla="*/ 23887084 w 55"/>
              <a:gd name="T41" fmla="*/ 242168275 h 160"/>
              <a:gd name="T42" fmla="*/ 29005876 w 55"/>
              <a:gd name="T43" fmla="*/ 223959816 h 160"/>
              <a:gd name="T44" fmla="*/ 32417795 w 55"/>
              <a:gd name="T45" fmla="*/ 202110744 h 160"/>
              <a:gd name="T46" fmla="*/ 36683146 w 55"/>
              <a:gd name="T47" fmla="*/ 178440017 h 160"/>
              <a:gd name="T48" fmla="*/ 39242542 w 55"/>
              <a:gd name="T49" fmla="*/ 151127286 h 160"/>
              <a:gd name="T50" fmla="*/ 41801937 w 55"/>
              <a:gd name="T51" fmla="*/ 123815946 h 160"/>
              <a:gd name="T52" fmla="*/ 43507893 w 55"/>
              <a:gd name="T53" fmla="*/ 92861295 h 160"/>
              <a:gd name="T54" fmla="*/ 45214773 w 55"/>
              <a:gd name="T55" fmla="*/ 63728279 h 160"/>
              <a:gd name="T56" fmla="*/ 46067289 w 55"/>
              <a:gd name="T57" fmla="*/ 30953312 h 160"/>
              <a:gd name="T58" fmla="*/ 46067289 w 55"/>
              <a:gd name="T59" fmla="*/ 0 h 160"/>
              <a:gd name="T60" fmla="*/ 46920729 w 55"/>
              <a:gd name="T61" fmla="*/ 0 h 1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
              <a:gd name="T94" fmla="*/ 0 h 160"/>
              <a:gd name="T95" fmla="*/ 55 w 55"/>
              <a:gd name="T96" fmla="*/ 160 h 1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 h="160">
                <a:moveTo>
                  <a:pt x="55" y="0"/>
                </a:moveTo>
                <a:lnTo>
                  <a:pt x="55" y="17"/>
                </a:lnTo>
                <a:lnTo>
                  <a:pt x="54" y="35"/>
                </a:lnTo>
                <a:lnTo>
                  <a:pt x="53" y="52"/>
                </a:lnTo>
                <a:lnTo>
                  <a:pt x="50" y="69"/>
                </a:lnTo>
                <a:lnTo>
                  <a:pt x="47" y="85"/>
                </a:lnTo>
                <a:lnTo>
                  <a:pt x="44" y="100"/>
                </a:lnTo>
                <a:lnTo>
                  <a:pt x="39" y="113"/>
                </a:lnTo>
                <a:lnTo>
                  <a:pt x="35" y="125"/>
                </a:lnTo>
                <a:lnTo>
                  <a:pt x="29" y="136"/>
                </a:lnTo>
                <a:lnTo>
                  <a:pt x="24" y="145"/>
                </a:lnTo>
                <a:lnTo>
                  <a:pt x="18" y="151"/>
                </a:lnTo>
                <a:lnTo>
                  <a:pt x="12" y="156"/>
                </a:lnTo>
                <a:lnTo>
                  <a:pt x="6" y="159"/>
                </a:lnTo>
                <a:lnTo>
                  <a:pt x="0" y="160"/>
                </a:lnTo>
                <a:lnTo>
                  <a:pt x="0" y="157"/>
                </a:lnTo>
                <a:lnTo>
                  <a:pt x="6" y="156"/>
                </a:lnTo>
                <a:lnTo>
                  <a:pt x="12" y="154"/>
                </a:lnTo>
                <a:lnTo>
                  <a:pt x="17" y="148"/>
                </a:lnTo>
                <a:lnTo>
                  <a:pt x="24" y="141"/>
                </a:lnTo>
                <a:lnTo>
                  <a:pt x="28" y="133"/>
                </a:lnTo>
                <a:lnTo>
                  <a:pt x="34" y="123"/>
                </a:lnTo>
                <a:lnTo>
                  <a:pt x="38" y="111"/>
                </a:lnTo>
                <a:lnTo>
                  <a:pt x="43" y="98"/>
                </a:lnTo>
                <a:lnTo>
                  <a:pt x="46" y="83"/>
                </a:lnTo>
                <a:lnTo>
                  <a:pt x="49" y="68"/>
                </a:lnTo>
                <a:lnTo>
                  <a:pt x="51" y="51"/>
                </a:lnTo>
                <a:lnTo>
                  <a:pt x="53" y="35"/>
                </a:lnTo>
                <a:lnTo>
                  <a:pt x="54" y="17"/>
                </a:lnTo>
                <a:lnTo>
                  <a:pt x="54" y="0"/>
                </a:lnTo>
                <a:lnTo>
                  <a:pt x="55" y="0"/>
                </a:lnTo>
                <a:close/>
              </a:path>
            </a:pathLst>
          </a:custGeom>
          <a:solidFill>
            <a:srgbClr val="E6E6E6"/>
          </a:solidFill>
          <a:ln w="9525">
            <a:noFill/>
            <a:round/>
            <a:headEnd/>
            <a:tailEnd/>
          </a:ln>
        </p:spPr>
        <p:txBody>
          <a:bodyPr/>
          <a:lstStyle/>
          <a:p>
            <a:endParaRPr lang="en-US"/>
          </a:p>
        </p:txBody>
      </p:sp>
      <p:sp>
        <p:nvSpPr>
          <p:cNvPr id="46096" name="Freeform 16"/>
          <p:cNvSpPr>
            <a:spLocks/>
          </p:cNvSpPr>
          <p:nvPr/>
        </p:nvSpPr>
        <p:spPr bwMode="auto">
          <a:xfrm>
            <a:off x="552450" y="2617787"/>
            <a:ext cx="50800" cy="209550"/>
          </a:xfrm>
          <a:custGeom>
            <a:avLst/>
            <a:gdLst>
              <a:gd name="T0" fmla="*/ 47789631 w 54"/>
              <a:gd name="T1" fmla="*/ 0 h 157"/>
              <a:gd name="T2" fmla="*/ 47789631 w 54"/>
              <a:gd name="T3" fmla="*/ 30284645 h 157"/>
              <a:gd name="T4" fmla="*/ 46904394 w 54"/>
              <a:gd name="T5" fmla="*/ 62351132 h 157"/>
              <a:gd name="T6" fmla="*/ 45134861 w 54"/>
              <a:gd name="T7" fmla="*/ 90853946 h 157"/>
              <a:gd name="T8" fmla="*/ 43364388 w 54"/>
              <a:gd name="T9" fmla="*/ 121139915 h 157"/>
              <a:gd name="T10" fmla="*/ 40709618 w 54"/>
              <a:gd name="T11" fmla="*/ 147860867 h 157"/>
              <a:gd name="T12" fmla="*/ 38054848 w 54"/>
              <a:gd name="T13" fmla="*/ 174583153 h 157"/>
              <a:gd name="T14" fmla="*/ 33629605 w 54"/>
              <a:gd name="T15" fmla="*/ 197741797 h 157"/>
              <a:gd name="T16" fmla="*/ 30089591 w 54"/>
              <a:gd name="T17" fmla="*/ 219119893 h 157"/>
              <a:gd name="T18" fmla="*/ 24780052 w 54"/>
              <a:gd name="T19" fmla="*/ 236934306 h 157"/>
              <a:gd name="T20" fmla="*/ 21240046 w 54"/>
              <a:gd name="T21" fmla="*/ 251186370 h 157"/>
              <a:gd name="T22" fmla="*/ 15045266 w 54"/>
              <a:gd name="T23" fmla="*/ 263656592 h 157"/>
              <a:gd name="T24" fmla="*/ 10620023 w 54"/>
              <a:gd name="T25" fmla="*/ 274344972 h 157"/>
              <a:gd name="T26" fmla="*/ 5309541 w 54"/>
              <a:gd name="T27" fmla="*/ 277907321 h 157"/>
              <a:gd name="T28" fmla="*/ 0 w 54"/>
              <a:gd name="T29" fmla="*/ 279689163 h 157"/>
              <a:gd name="T30" fmla="*/ 0 w 54"/>
              <a:gd name="T31" fmla="*/ 274344972 h 157"/>
              <a:gd name="T32" fmla="*/ 5309541 w 54"/>
              <a:gd name="T33" fmla="*/ 270781289 h 157"/>
              <a:gd name="T34" fmla="*/ 10620023 w 54"/>
              <a:gd name="T35" fmla="*/ 267218940 h 157"/>
              <a:gd name="T36" fmla="*/ 15045266 w 54"/>
              <a:gd name="T37" fmla="*/ 258311067 h 157"/>
              <a:gd name="T38" fmla="*/ 20354809 w 54"/>
              <a:gd name="T39" fmla="*/ 245840845 h 157"/>
              <a:gd name="T40" fmla="*/ 24780052 w 54"/>
              <a:gd name="T41" fmla="*/ 231590115 h 157"/>
              <a:gd name="T42" fmla="*/ 29204355 w 54"/>
              <a:gd name="T43" fmla="*/ 215556210 h 157"/>
              <a:gd name="T44" fmla="*/ 32744368 w 54"/>
              <a:gd name="T45" fmla="*/ 194179449 h 157"/>
              <a:gd name="T46" fmla="*/ 37169612 w 54"/>
              <a:gd name="T47" fmla="*/ 169238963 h 157"/>
              <a:gd name="T48" fmla="*/ 39824381 w 54"/>
              <a:gd name="T49" fmla="*/ 146079025 h 157"/>
              <a:gd name="T50" fmla="*/ 42480092 w 54"/>
              <a:gd name="T51" fmla="*/ 119358074 h 157"/>
              <a:gd name="T52" fmla="*/ 44249624 w 54"/>
              <a:gd name="T53" fmla="*/ 89073439 h 157"/>
              <a:gd name="T54" fmla="*/ 45134861 w 54"/>
              <a:gd name="T55" fmla="*/ 60569290 h 157"/>
              <a:gd name="T56" fmla="*/ 46904394 w 54"/>
              <a:gd name="T57" fmla="*/ 30284645 h 157"/>
              <a:gd name="T58" fmla="*/ 46904394 w 54"/>
              <a:gd name="T59" fmla="*/ 0 h 157"/>
              <a:gd name="T60" fmla="*/ 47789631 w 54"/>
              <a:gd name="T61" fmla="*/ 0 h 1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
              <a:gd name="T94" fmla="*/ 0 h 157"/>
              <a:gd name="T95" fmla="*/ 54 w 54"/>
              <a:gd name="T96" fmla="*/ 157 h 15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 h="157">
                <a:moveTo>
                  <a:pt x="54" y="0"/>
                </a:moveTo>
                <a:lnTo>
                  <a:pt x="54" y="17"/>
                </a:lnTo>
                <a:lnTo>
                  <a:pt x="53" y="35"/>
                </a:lnTo>
                <a:lnTo>
                  <a:pt x="51" y="51"/>
                </a:lnTo>
                <a:lnTo>
                  <a:pt x="49" y="68"/>
                </a:lnTo>
                <a:lnTo>
                  <a:pt x="46" y="83"/>
                </a:lnTo>
                <a:lnTo>
                  <a:pt x="43" y="98"/>
                </a:lnTo>
                <a:lnTo>
                  <a:pt x="38" y="111"/>
                </a:lnTo>
                <a:lnTo>
                  <a:pt x="34" y="123"/>
                </a:lnTo>
                <a:lnTo>
                  <a:pt x="28" y="133"/>
                </a:lnTo>
                <a:lnTo>
                  <a:pt x="24" y="141"/>
                </a:lnTo>
                <a:lnTo>
                  <a:pt x="17" y="148"/>
                </a:lnTo>
                <a:lnTo>
                  <a:pt x="12" y="154"/>
                </a:lnTo>
                <a:lnTo>
                  <a:pt x="6" y="156"/>
                </a:lnTo>
                <a:lnTo>
                  <a:pt x="0" y="157"/>
                </a:lnTo>
                <a:lnTo>
                  <a:pt x="0" y="154"/>
                </a:lnTo>
                <a:lnTo>
                  <a:pt x="6" y="152"/>
                </a:lnTo>
                <a:lnTo>
                  <a:pt x="12" y="150"/>
                </a:lnTo>
                <a:lnTo>
                  <a:pt x="17" y="145"/>
                </a:lnTo>
                <a:lnTo>
                  <a:pt x="23" y="138"/>
                </a:lnTo>
                <a:lnTo>
                  <a:pt x="28" y="130"/>
                </a:lnTo>
                <a:lnTo>
                  <a:pt x="33" y="121"/>
                </a:lnTo>
                <a:lnTo>
                  <a:pt x="37" y="109"/>
                </a:lnTo>
                <a:lnTo>
                  <a:pt x="42" y="95"/>
                </a:lnTo>
                <a:lnTo>
                  <a:pt x="45" y="82"/>
                </a:lnTo>
                <a:lnTo>
                  <a:pt x="48" y="67"/>
                </a:lnTo>
                <a:lnTo>
                  <a:pt x="50" y="50"/>
                </a:lnTo>
                <a:lnTo>
                  <a:pt x="51" y="34"/>
                </a:lnTo>
                <a:lnTo>
                  <a:pt x="53" y="17"/>
                </a:lnTo>
                <a:lnTo>
                  <a:pt x="53" y="0"/>
                </a:lnTo>
                <a:lnTo>
                  <a:pt x="54" y="0"/>
                </a:lnTo>
                <a:close/>
              </a:path>
            </a:pathLst>
          </a:custGeom>
          <a:solidFill>
            <a:srgbClr val="E4E4E4"/>
          </a:solidFill>
          <a:ln w="9525">
            <a:noFill/>
            <a:round/>
            <a:headEnd/>
            <a:tailEnd/>
          </a:ln>
        </p:spPr>
        <p:txBody>
          <a:bodyPr/>
          <a:lstStyle/>
          <a:p>
            <a:endParaRPr lang="en-US"/>
          </a:p>
        </p:txBody>
      </p:sp>
      <p:sp>
        <p:nvSpPr>
          <p:cNvPr id="46097" name="Freeform 17"/>
          <p:cNvSpPr>
            <a:spLocks/>
          </p:cNvSpPr>
          <p:nvPr/>
        </p:nvSpPr>
        <p:spPr bwMode="auto">
          <a:xfrm>
            <a:off x="552450" y="2617787"/>
            <a:ext cx="49213" cy="204788"/>
          </a:xfrm>
          <a:custGeom>
            <a:avLst/>
            <a:gdLst>
              <a:gd name="T0" fmla="*/ 45696593 w 53"/>
              <a:gd name="T1" fmla="*/ 0 h 154"/>
              <a:gd name="T2" fmla="*/ 45696593 w 53"/>
              <a:gd name="T3" fmla="*/ 30061281 h 154"/>
              <a:gd name="T4" fmla="*/ 43972282 w 53"/>
              <a:gd name="T5" fmla="*/ 60123892 h 154"/>
              <a:gd name="T6" fmla="*/ 43109662 w 53"/>
              <a:gd name="T7" fmla="*/ 88417890 h 154"/>
              <a:gd name="T8" fmla="*/ 41385350 w 53"/>
              <a:gd name="T9" fmla="*/ 118479161 h 154"/>
              <a:gd name="T10" fmla="*/ 38799347 w 53"/>
              <a:gd name="T11" fmla="*/ 145004516 h 154"/>
              <a:gd name="T12" fmla="*/ 36212415 w 53"/>
              <a:gd name="T13" fmla="*/ 167992625 h 154"/>
              <a:gd name="T14" fmla="*/ 31901172 w 53"/>
              <a:gd name="T15" fmla="*/ 192749398 h 154"/>
              <a:gd name="T16" fmla="*/ 28452541 w 53"/>
              <a:gd name="T17" fmla="*/ 213970214 h 154"/>
              <a:gd name="T18" fmla="*/ 24141298 w 53"/>
              <a:gd name="T19" fmla="*/ 229885160 h 154"/>
              <a:gd name="T20" fmla="*/ 19830983 w 53"/>
              <a:gd name="T21" fmla="*/ 244031484 h 154"/>
              <a:gd name="T22" fmla="*/ 14657116 w 53"/>
              <a:gd name="T23" fmla="*/ 256410515 h 154"/>
              <a:gd name="T24" fmla="*/ 10346802 w 53"/>
              <a:gd name="T25" fmla="*/ 265252300 h 154"/>
              <a:gd name="T26" fmla="*/ 5172937 w 53"/>
              <a:gd name="T27" fmla="*/ 268788216 h 154"/>
              <a:gd name="T28" fmla="*/ 0 w 53"/>
              <a:gd name="T29" fmla="*/ 272325462 h 154"/>
              <a:gd name="T30" fmla="*/ 0 w 53"/>
              <a:gd name="T31" fmla="*/ 265252300 h 154"/>
              <a:gd name="T32" fmla="*/ 4311245 w 53"/>
              <a:gd name="T33" fmla="*/ 263483677 h 154"/>
              <a:gd name="T34" fmla="*/ 10346802 w 53"/>
              <a:gd name="T35" fmla="*/ 259946431 h 154"/>
              <a:gd name="T36" fmla="*/ 14657116 w 53"/>
              <a:gd name="T37" fmla="*/ 249337353 h 154"/>
              <a:gd name="T38" fmla="*/ 19830983 w 53"/>
              <a:gd name="T39" fmla="*/ 240495568 h 154"/>
              <a:gd name="T40" fmla="*/ 23279607 w 53"/>
              <a:gd name="T41" fmla="*/ 224580621 h 154"/>
              <a:gd name="T42" fmla="*/ 28452541 w 53"/>
              <a:gd name="T43" fmla="*/ 206897052 h 154"/>
              <a:gd name="T44" fmla="*/ 31901172 w 53"/>
              <a:gd name="T45" fmla="*/ 187444859 h 154"/>
              <a:gd name="T46" fmla="*/ 34488104 w 53"/>
              <a:gd name="T47" fmla="*/ 164456709 h 154"/>
              <a:gd name="T48" fmla="*/ 37936727 w 53"/>
              <a:gd name="T49" fmla="*/ 141467270 h 154"/>
              <a:gd name="T50" fmla="*/ 40523658 w 53"/>
              <a:gd name="T51" fmla="*/ 114941915 h 154"/>
              <a:gd name="T52" fmla="*/ 42247970 w 53"/>
              <a:gd name="T53" fmla="*/ 86649247 h 154"/>
              <a:gd name="T54" fmla="*/ 43109662 w 53"/>
              <a:gd name="T55" fmla="*/ 58355269 h 154"/>
              <a:gd name="T56" fmla="*/ 43972282 w 53"/>
              <a:gd name="T57" fmla="*/ 28293988 h 154"/>
              <a:gd name="T58" fmla="*/ 43972282 w 53"/>
              <a:gd name="T59" fmla="*/ 0 h 154"/>
              <a:gd name="T60" fmla="*/ 45696593 w 53"/>
              <a:gd name="T61" fmla="*/ 0 h 1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
              <a:gd name="T94" fmla="*/ 0 h 154"/>
              <a:gd name="T95" fmla="*/ 53 w 53"/>
              <a:gd name="T96" fmla="*/ 154 h 1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 h="154">
                <a:moveTo>
                  <a:pt x="53" y="0"/>
                </a:moveTo>
                <a:lnTo>
                  <a:pt x="53" y="17"/>
                </a:lnTo>
                <a:lnTo>
                  <a:pt x="51" y="34"/>
                </a:lnTo>
                <a:lnTo>
                  <a:pt x="50" y="50"/>
                </a:lnTo>
                <a:lnTo>
                  <a:pt x="48" y="67"/>
                </a:lnTo>
                <a:lnTo>
                  <a:pt x="45" y="82"/>
                </a:lnTo>
                <a:lnTo>
                  <a:pt x="42" y="95"/>
                </a:lnTo>
                <a:lnTo>
                  <a:pt x="37" y="109"/>
                </a:lnTo>
                <a:lnTo>
                  <a:pt x="33" y="121"/>
                </a:lnTo>
                <a:lnTo>
                  <a:pt x="28" y="130"/>
                </a:lnTo>
                <a:lnTo>
                  <a:pt x="23" y="138"/>
                </a:lnTo>
                <a:lnTo>
                  <a:pt x="17" y="145"/>
                </a:lnTo>
                <a:lnTo>
                  <a:pt x="12" y="150"/>
                </a:lnTo>
                <a:lnTo>
                  <a:pt x="6" y="152"/>
                </a:lnTo>
                <a:lnTo>
                  <a:pt x="0" y="154"/>
                </a:lnTo>
                <a:lnTo>
                  <a:pt x="0" y="150"/>
                </a:lnTo>
                <a:lnTo>
                  <a:pt x="5" y="149"/>
                </a:lnTo>
                <a:lnTo>
                  <a:pt x="12" y="147"/>
                </a:lnTo>
                <a:lnTo>
                  <a:pt x="17" y="141"/>
                </a:lnTo>
                <a:lnTo>
                  <a:pt x="23" y="136"/>
                </a:lnTo>
                <a:lnTo>
                  <a:pt x="27" y="127"/>
                </a:lnTo>
                <a:lnTo>
                  <a:pt x="33" y="117"/>
                </a:lnTo>
                <a:lnTo>
                  <a:pt x="37" y="106"/>
                </a:lnTo>
                <a:lnTo>
                  <a:pt x="40" y="93"/>
                </a:lnTo>
                <a:lnTo>
                  <a:pt x="44" y="80"/>
                </a:lnTo>
                <a:lnTo>
                  <a:pt x="47" y="65"/>
                </a:lnTo>
                <a:lnTo>
                  <a:pt x="49" y="49"/>
                </a:lnTo>
                <a:lnTo>
                  <a:pt x="50" y="33"/>
                </a:lnTo>
                <a:lnTo>
                  <a:pt x="51" y="16"/>
                </a:lnTo>
                <a:lnTo>
                  <a:pt x="51" y="0"/>
                </a:lnTo>
                <a:lnTo>
                  <a:pt x="53" y="0"/>
                </a:lnTo>
                <a:close/>
              </a:path>
            </a:pathLst>
          </a:custGeom>
          <a:solidFill>
            <a:srgbClr val="E2E2E2"/>
          </a:solidFill>
          <a:ln w="9525">
            <a:noFill/>
            <a:round/>
            <a:headEnd/>
            <a:tailEnd/>
          </a:ln>
        </p:spPr>
        <p:txBody>
          <a:bodyPr/>
          <a:lstStyle/>
          <a:p>
            <a:endParaRPr lang="en-US"/>
          </a:p>
        </p:txBody>
      </p:sp>
      <p:sp>
        <p:nvSpPr>
          <p:cNvPr id="46098" name="Freeform 18"/>
          <p:cNvSpPr>
            <a:spLocks/>
          </p:cNvSpPr>
          <p:nvPr/>
        </p:nvSpPr>
        <p:spPr bwMode="auto">
          <a:xfrm>
            <a:off x="552450" y="2617787"/>
            <a:ext cx="49213" cy="201613"/>
          </a:xfrm>
          <a:custGeom>
            <a:avLst/>
            <a:gdLst>
              <a:gd name="T0" fmla="*/ 47488616 w 51"/>
              <a:gd name="T1" fmla="*/ 0 h 150"/>
              <a:gd name="T2" fmla="*/ 47488616 w 51"/>
              <a:gd name="T3" fmla="*/ 28904583 h 150"/>
              <a:gd name="T4" fmla="*/ 46557429 w 51"/>
              <a:gd name="T5" fmla="*/ 59616961 h 150"/>
              <a:gd name="T6" fmla="*/ 45626242 w 51"/>
              <a:gd name="T7" fmla="*/ 88521554 h 150"/>
              <a:gd name="T8" fmla="*/ 43763868 w 51"/>
              <a:gd name="T9" fmla="*/ 117427470 h 150"/>
              <a:gd name="T10" fmla="*/ 40970308 w 51"/>
              <a:gd name="T11" fmla="*/ 144525590 h 150"/>
              <a:gd name="T12" fmla="*/ 37245560 w 51"/>
              <a:gd name="T13" fmla="*/ 168010807 h 150"/>
              <a:gd name="T14" fmla="*/ 34452965 w 51"/>
              <a:gd name="T15" fmla="*/ 191496066 h 150"/>
              <a:gd name="T16" fmla="*/ 30728210 w 51"/>
              <a:gd name="T17" fmla="*/ 211368379 h 150"/>
              <a:gd name="T18" fmla="*/ 25141088 w 51"/>
              <a:gd name="T19" fmla="*/ 229434241 h 150"/>
              <a:gd name="T20" fmla="*/ 21416341 w 51"/>
              <a:gd name="T21" fmla="*/ 245693650 h 150"/>
              <a:gd name="T22" fmla="*/ 15829220 w 51"/>
              <a:gd name="T23" fmla="*/ 254725909 h 150"/>
              <a:gd name="T24" fmla="*/ 11174246 w 51"/>
              <a:gd name="T25" fmla="*/ 265565964 h 150"/>
              <a:gd name="T26" fmla="*/ 4655936 w 51"/>
              <a:gd name="T27" fmla="*/ 269178867 h 150"/>
              <a:gd name="T28" fmla="*/ 0 w 51"/>
              <a:gd name="T29" fmla="*/ 270985319 h 150"/>
              <a:gd name="T30" fmla="*/ 0 w 51"/>
              <a:gd name="T31" fmla="*/ 265565964 h 150"/>
              <a:gd name="T32" fmla="*/ 5587123 w 51"/>
              <a:gd name="T33" fmla="*/ 263759512 h 150"/>
              <a:gd name="T34" fmla="*/ 11174246 w 51"/>
              <a:gd name="T35" fmla="*/ 258338813 h 150"/>
              <a:gd name="T36" fmla="*/ 16760406 w 51"/>
              <a:gd name="T37" fmla="*/ 247500102 h 150"/>
              <a:gd name="T38" fmla="*/ 22347528 w 51"/>
              <a:gd name="T39" fmla="*/ 234853596 h 150"/>
              <a:gd name="T40" fmla="*/ 26072275 w 51"/>
              <a:gd name="T41" fmla="*/ 218594186 h 150"/>
              <a:gd name="T42" fmla="*/ 31659404 w 51"/>
              <a:gd name="T43" fmla="*/ 198723217 h 150"/>
              <a:gd name="T44" fmla="*/ 35384151 w 51"/>
              <a:gd name="T45" fmla="*/ 177043108 h 150"/>
              <a:gd name="T46" fmla="*/ 39107934 w 51"/>
              <a:gd name="T47" fmla="*/ 149944945 h 150"/>
              <a:gd name="T48" fmla="*/ 41901495 w 51"/>
              <a:gd name="T49" fmla="*/ 122846825 h 150"/>
              <a:gd name="T50" fmla="*/ 43763868 w 51"/>
              <a:gd name="T51" fmla="*/ 93940909 h 150"/>
              <a:gd name="T52" fmla="*/ 45626242 w 51"/>
              <a:gd name="T53" fmla="*/ 63229864 h 150"/>
              <a:gd name="T54" fmla="*/ 46557429 w 51"/>
              <a:gd name="T55" fmla="*/ 30711034 h 150"/>
              <a:gd name="T56" fmla="*/ 46557429 w 51"/>
              <a:gd name="T57" fmla="*/ 0 h 150"/>
              <a:gd name="T58" fmla="*/ 47488616 w 51"/>
              <a:gd name="T59" fmla="*/ 0 h 1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150"/>
              <a:gd name="T92" fmla="*/ 51 w 51"/>
              <a:gd name="T93" fmla="*/ 150 h 1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150">
                <a:moveTo>
                  <a:pt x="51" y="0"/>
                </a:moveTo>
                <a:lnTo>
                  <a:pt x="51" y="16"/>
                </a:lnTo>
                <a:lnTo>
                  <a:pt x="50" y="33"/>
                </a:lnTo>
                <a:lnTo>
                  <a:pt x="49" y="49"/>
                </a:lnTo>
                <a:lnTo>
                  <a:pt x="47" y="65"/>
                </a:lnTo>
                <a:lnTo>
                  <a:pt x="44" y="80"/>
                </a:lnTo>
                <a:lnTo>
                  <a:pt x="40" y="93"/>
                </a:lnTo>
                <a:lnTo>
                  <a:pt x="37" y="106"/>
                </a:lnTo>
                <a:lnTo>
                  <a:pt x="33" y="117"/>
                </a:lnTo>
                <a:lnTo>
                  <a:pt x="27" y="127"/>
                </a:lnTo>
                <a:lnTo>
                  <a:pt x="23" y="136"/>
                </a:lnTo>
                <a:lnTo>
                  <a:pt x="17" y="141"/>
                </a:lnTo>
                <a:lnTo>
                  <a:pt x="12" y="147"/>
                </a:lnTo>
                <a:lnTo>
                  <a:pt x="5" y="149"/>
                </a:lnTo>
                <a:lnTo>
                  <a:pt x="0" y="150"/>
                </a:lnTo>
                <a:lnTo>
                  <a:pt x="0" y="147"/>
                </a:lnTo>
                <a:lnTo>
                  <a:pt x="6" y="146"/>
                </a:lnTo>
                <a:lnTo>
                  <a:pt x="12" y="143"/>
                </a:lnTo>
                <a:lnTo>
                  <a:pt x="18" y="137"/>
                </a:lnTo>
                <a:lnTo>
                  <a:pt x="24" y="130"/>
                </a:lnTo>
                <a:lnTo>
                  <a:pt x="28" y="121"/>
                </a:lnTo>
                <a:lnTo>
                  <a:pt x="34" y="110"/>
                </a:lnTo>
                <a:lnTo>
                  <a:pt x="38" y="98"/>
                </a:lnTo>
                <a:lnTo>
                  <a:pt x="42" y="83"/>
                </a:lnTo>
                <a:lnTo>
                  <a:pt x="45" y="68"/>
                </a:lnTo>
                <a:lnTo>
                  <a:pt x="47" y="52"/>
                </a:lnTo>
                <a:lnTo>
                  <a:pt x="49" y="35"/>
                </a:lnTo>
                <a:lnTo>
                  <a:pt x="50" y="17"/>
                </a:lnTo>
                <a:lnTo>
                  <a:pt x="50" y="0"/>
                </a:lnTo>
                <a:lnTo>
                  <a:pt x="51" y="0"/>
                </a:lnTo>
                <a:close/>
              </a:path>
            </a:pathLst>
          </a:custGeom>
          <a:solidFill>
            <a:srgbClr val="E1E1E1"/>
          </a:solidFill>
          <a:ln w="9525">
            <a:noFill/>
            <a:round/>
            <a:headEnd/>
            <a:tailEnd/>
          </a:ln>
        </p:spPr>
        <p:txBody>
          <a:bodyPr/>
          <a:lstStyle/>
          <a:p>
            <a:endParaRPr lang="en-US"/>
          </a:p>
        </p:txBody>
      </p:sp>
      <p:sp>
        <p:nvSpPr>
          <p:cNvPr id="46099" name="Freeform 19"/>
          <p:cNvSpPr>
            <a:spLocks/>
          </p:cNvSpPr>
          <p:nvPr/>
        </p:nvSpPr>
        <p:spPr bwMode="auto">
          <a:xfrm>
            <a:off x="552450" y="2617787"/>
            <a:ext cx="47625" cy="196850"/>
          </a:xfrm>
          <a:custGeom>
            <a:avLst/>
            <a:gdLst>
              <a:gd name="T0" fmla="*/ 45362814 w 50"/>
              <a:gd name="T1" fmla="*/ 0 h 147"/>
              <a:gd name="T2" fmla="*/ 45362814 w 50"/>
              <a:gd name="T3" fmla="*/ 30484965 h 147"/>
              <a:gd name="T4" fmla="*/ 44456034 w 50"/>
              <a:gd name="T5" fmla="*/ 62763006 h 147"/>
              <a:gd name="T6" fmla="*/ 42641522 w 50"/>
              <a:gd name="T7" fmla="*/ 93247982 h 147"/>
              <a:gd name="T8" fmla="*/ 40827010 w 50"/>
              <a:gd name="T9" fmla="*/ 121939862 h 147"/>
              <a:gd name="T10" fmla="*/ 38104766 w 50"/>
              <a:gd name="T11" fmla="*/ 148838667 h 147"/>
              <a:gd name="T12" fmla="*/ 34475742 w 50"/>
              <a:gd name="T13" fmla="*/ 175736174 h 147"/>
              <a:gd name="T14" fmla="*/ 30846711 w 50"/>
              <a:gd name="T15" fmla="*/ 197255754 h 147"/>
              <a:gd name="T16" fmla="*/ 25403175 w 50"/>
              <a:gd name="T17" fmla="*/ 216980919 h 147"/>
              <a:gd name="T18" fmla="*/ 21774151 w 50"/>
              <a:gd name="T19" fmla="*/ 233119934 h 147"/>
              <a:gd name="T20" fmla="*/ 16330615 w 50"/>
              <a:gd name="T21" fmla="*/ 245672799 h 147"/>
              <a:gd name="T22" fmla="*/ 10887075 w 50"/>
              <a:gd name="T23" fmla="*/ 256432589 h 147"/>
              <a:gd name="T24" fmla="*/ 5443538 w 50"/>
              <a:gd name="T25" fmla="*/ 261811814 h 147"/>
              <a:gd name="T26" fmla="*/ 0 w 50"/>
              <a:gd name="T27" fmla="*/ 263604889 h 147"/>
              <a:gd name="T28" fmla="*/ 0 w 50"/>
              <a:gd name="T29" fmla="*/ 258225664 h 147"/>
              <a:gd name="T30" fmla="*/ 5443538 w 50"/>
              <a:gd name="T31" fmla="*/ 256432589 h 147"/>
              <a:gd name="T32" fmla="*/ 10887075 w 50"/>
              <a:gd name="T33" fmla="*/ 249258949 h 147"/>
              <a:gd name="T34" fmla="*/ 15423832 w 50"/>
              <a:gd name="T35" fmla="*/ 242086649 h 147"/>
              <a:gd name="T36" fmla="*/ 20867371 w 50"/>
              <a:gd name="T37" fmla="*/ 227740709 h 147"/>
              <a:gd name="T38" fmla="*/ 25403175 w 50"/>
              <a:gd name="T39" fmla="*/ 211601694 h 147"/>
              <a:gd name="T40" fmla="*/ 29939931 w 50"/>
              <a:gd name="T41" fmla="*/ 191875189 h 147"/>
              <a:gd name="T42" fmla="*/ 33568962 w 50"/>
              <a:gd name="T43" fmla="*/ 170356907 h 147"/>
              <a:gd name="T44" fmla="*/ 36290254 w 50"/>
              <a:gd name="T45" fmla="*/ 145251177 h 147"/>
              <a:gd name="T46" fmla="*/ 39919278 w 50"/>
              <a:gd name="T47" fmla="*/ 120146787 h 147"/>
              <a:gd name="T48" fmla="*/ 41733790 w 50"/>
              <a:gd name="T49" fmla="*/ 89661832 h 147"/>
              <a:gd name="T50" fmla="*/ 43548302 w 50"/>
              <a:gd name="T51" fmla="*/ 60969931 h 147"/>
              <a:gd name="T52" fmla="*/ 44456034 w 50"/>
              <a:gd name="T53" fmla="*/ 30484965 h 147"/>
              <a:gd name="T54" fmla="*/ 44456034 w 50"/>
              <a:gd name="T55" fmla="*/ 0 h 147"/>
              <a:gd name="T56" fmla="*/ 45362814 w 50"/>
              <a:gd name="T57" fmla="*/ 0 h 1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147"/>
              <a:gd name="T89" fmla="*/ 50 w 50"/>
              <a:gd name="T90" fmla="*/ 147 h 1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147">
                <a:moveTo>
                  <a:pt x="50" y="0"/>
                </a:moveTo>
                <a:lnTo>
                  <a:pt x="50" y="17"/>
                </a:lnTo>
                <a:lnTo>
                  <a:pt x="49" y="35"/>
                </a:lnTo>
                <a:lnTo>
                  <a:pt x="47" y="52"/>
                </a:lnTo>
                <a:lnTo>
                  <a:pt x="45" y="68"/>
                </a:lnTo>
                <a:lnTo>
                  <a:pt x="42" y="83"/>
                </a:lnTo>
                <a:lnTo>
                  <a:pt x="38" y="98"/>
                </a:lnTo>
                <a:lnTo>
                  <a:pt x="34" y="110"/>
                </a:lnTo>
                <a:lnTo>
                  <a:pt x="28" y="121"/>
                </a:lnTo>
                <a:lnTo>
                  <a:pt x="24" y="130"/>
                </a:lnTo>
                <a:lnTo>
                  <a:pt x="18" y="137"/>
                </a:lnTo>
                <a:lnTo>
                  <a:pt x="12" y="143"/>
                </a:lnTo>
                <a:lnTo>
                  <a:pt x="6" y="146"/>
                </a:lnTo>
                <a:lnTo>
                  <a:pt x="0" y="147"/>
                </a:lnTo>
                <a:lnTo>
                  <a:pt x="0" y="144"/>
                </a:lnTo>
                <a:lnTo>
                  <a:pt x="6" y="143"/>
                </a:lnTo>
                <a:lnTo>
                  <a:pt x="12" y="139"/>
                </a:lnTo>
                <a:lnTo>
                  <a:pt x="17" y="135"/>
                </a:lnTo>
                <a:lnTo>
                  <a:pt x="23" y="127"/>
                </a:lnTo>
                <a:lnTo>
                  <a:pt x="28" y="118"/>
                </a:lnTo>
                <a:lnTo>
                  <a:pt x="33" y="107"/>
                </a:lnTo>
                <a:lnTo>
                  <a:pt x="37" y="95"/>
                </a:lnTo>
                <a:lnTo>
                  <a:pt x="40" y="81"/>
                </a:lnTo>
                <a:lnTo>
                  <a:pt x="44" y="67"/>
                </a:lnTo>
                <a:lnTo>
                  <a:pt x="46" y="50"/>
                </a:lnTo>
                <a:lnTo>
                  <a:pt x="48" y="34"/>
                </a:lnTo>
                <a:lnTo>
                  <a:pt x="49" y="17"/>
                </a:lnTo>
                <a:lnTo>
                  <a:pt x="49" y="0"/>
                </a:lnTo>
                <a:lnTo>
                  <a:pt x="50" y="0"/>
                </a:lnTo>
                <a:close/>
              </a:path>
            </a:pathLst>
          </a:custGeom>
          <a:solidFill>
            <a:srgbClr val="DFDFDF"/>
          </a:solidFill>
          <a:ln w="9525">
            <a:noFill/>
            <a:round/>
            <a:headEnd/>
            <a:tailEnd/>
          </a:ln>
        </p:spPr>
        <p:txBody>
          <a:bodyPr/>
          <a:lstStyle/>
          <a:p>
            <a:endParaRPr lang="en-US"/>
          </a:p>
        </p:txBody>
      </p:sp>
      <p:sp>
        <p:nvSpPr>
          <p:cNvPr id="46100" name="Freeform 20"/>
          <p:cNvSpPr>
            <a:spLocks/>
          </p:cNvSpPr>
          <p:nvPr/>
        </p:nvSpPr>
        <p:spPr bwMode="auto">
          <a:xfrm>
            <a:off x="552450" y="2617787"/>
            <a:ext cx="47625" cy="192088"/>
          </a:xfrm>
          <a:custGeom>
            <a:avLst/>
            <a:gdLst>
              <a:gd name="T0" fmla="*/ 46288585 w 49"/>
              <a:gd name="T1" fmla="*/ 0 h 144"/>
              <a:gd name="T2" fmla="*/ 46288585 w 49"/>
              <a:gd name="T3" fmla="*/ 30249856 h 144"/>
              <a:gd name="T4" fmla="*/ 45343861 w 49"/>
              <a:gd name="T5" fmla="*/ 60499712 h 144"/>
              <a:gd name="T6" fmla="*/ 43454412 w 49"/>
              <a:gd name="T7" fmla="*/ 88970097 h 144"/>
              <a:gd name="T8" fmla="*/ 41564964 w 49"/>
              <a:gd name="T9" fmla="*/ 119219942 h 144"/>
              <a:gd name="T10" fmla="*/ 37787039 w 49"/>
              <a:gd name="T11" fmla="*/ 144131344 h 144"/>
              <a:gd name="T12" fmla="*/ 34952867 w 49"/>
              <a:gd name="T13" fmla="*/ 169044080 h 144"/>
              <a:gd name="T14" fmla="*/ 31173962 w 49"/>
              <a:gd name="T15" fmla="*/ 190396561 h 144"/>
              <a:gd name="T16" fmla="*/ 26450341 w 49"/>
              <a:gd name="T17" fmla="*/ 209969520 h 144"/>
              <a:gd name="T18" fmla="*/ 21727692 w 49"/>
              <a:gd name="T19" fmla="*/ 225984850 h 144"/>
              <a:gd name="T20" fmla="*/ 16059347 w 49"/>
              <a:gd name="T21" fmla="*/ 240220699 h 144"/>
              <a:gd name="T22" fmla="*/ 11335722 w 49"/>
              <a:gd name="T23" fmla="*/ 247337290 h 144"/>
              <a:gd name="T24" fmla="*/ 5668347 w 49"/>
              <a:gd name="T25" fmla="*/ 254455214 h 144"/>
              <a:gd name="T26" fmla="*/ 0 w 49"/>
              <a:gd name="T27" fmla="*/ 256234695 h 144"/>
              <a:gd name="T28" fmla="*/ 0 w 49"/>
              <a:gd name="T29" fmla="*/ 249116771 h 144"/>
              <a:gd name="T30" fmla="*/ 5668347 w 49"/>
              <a:gd name="T31" fmla="*/ 247337290 h 144"/>
              <a:gd name="T32" fmla="*/ 11335722 w 49"/>
              <a:gd name="T33" fmla="*/ 241998846 h 144"/>
              <a:gd name="T34" fmla="*/ 16059347 w 49"/>
              <a:gd name="T35" fmla="*/ 234882256 h 144"/>
              <a:gd name="T36" fmla="*/ 21727692 w 49"/>
              <a:gd name="T37" fmla="*/ 222425888 h 144"/>
              <a:gd name="T38" fmla="*/ 25505617 w 49"/>
              <a:gd name="T39" fmla="*/ 206411891 h 144"/>
              <a:gd name="T40" fmla="*/ 30229238 w 49"/>
              <a:gd name="T41" fmla="*/ 186837599 h 144"/>
              <a:gd name="T42" fmla="*/ 34008142 w 49"/>
              <a:gd name="T43" fmla="*/ 165485117 h 144"/>
              <a:gd name="T44" fmla="*/ 37787039 w 49"/>
              <a:gd name="T45" fmla="*/ 142353197 h 144"/>
              <a:gd name="T46" fmla="*/ 40620240 w 49"/>
              <a:gd name="T47" fmla="*/ 117440461 h 144"/>
              <a:gd name="T48" fmla="*/ 42509688 w 49"/>
              <a:gd name="T49" fmla="*/ 87190595 h 144"/>
              <a:gd name="T50" fmla="*/ 44399137 w 49"/>
              <a:gd name="T51" fmla="*/ 60499712 h 144"/>
              <a:gd name="T52" fmla="*/ 45343861 w 49"/>
              <a:gd name="T53" fmla="*/ 28470375 h 144"/>
              <a:gd name="T54" fmla="*/ 45343861 w 49"/>
              <a:gd name="T55" fmla="*/ 0 h 144"/>
              <a:gd name="T56" fmla="*/ 46288585 w 49"/>
              <a:gd name="T57" fmla="*/ 0 h 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
              <a:gd name="T88" fmla="*/ 0 h 144"/>
              <a:gd name="T89" fmla="*/ 49 w 49"/>
              <a:gd name="T90" fmla="*/ 144 h 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 h="144">
                <a:moveTo>
                  <a:pt x="49" y="0"/>
                </a:moveTo>
                <a:lnTo>
                  <a:pt x="49" y="17"/>
                </a:lnTo>
                <a:lnTo>
                  <a:pt x="48" y="34"/>
                </a:lnTo>
                <a:lnTo>
                  <a:pt x="46" y="50"/>
                </a:lnTo>
                <a:lnTo>
                  <a:pt x="44" y="67"/>
                </a:lnTo>
                <a:lnTo>
                  <a:pt x="40" y="81"/>
                </a:lnTo>
                <a:lnTo>
                  <a:pt x="37" y="95"/>
                </a:lnTo>
                <a:lnTo>
                  <a:pt x="33" y="107"/>
                </a:lnTo>
                <a:lnTo>
                  <a:pt x="28" y="118"/>
                </a:lnTo>
                <a:lnTo>
                  <a:pt x="23" y="127"/>
                </a:lnTo>
                <a:lnTo>
                  <a:pt x="17" y="135"/>
                </a:lnTo>
                <a:lnTo>
                  <a:pt x="12" y="139"/>
                </a:lnTo>
                <a:lnTo>
                  <a:pt x="6" y="143"/>
                </a:lnTo>
                <a:lnTo>
                  <a:pt x="0" y="144"/>
                </a:lnTo>
                <a:lnTo>
                  <a:pt x="0" y="140"/>
                </a:lnTo>
                <a:lnTo>
                  <a:pt x="6" y="139"/>
                </a:lnTo>
                <a:lnTo>
                  <a:pt x="12" y="136"/>
                </a:lnTo>
                <a:lnTo>
                  <a:pt x="17" y="132"/>
                </a:lnTo>
                <a:lnTo>
                  <a:pt x="23" y="125"/>
                </a:lnTo>
                <a:lnTo>
                  <a:pt x="27" y="116"/>
                </a:lnTo>
                <a:lnTo>
                  <a:pt x="32" y="105"/>
                </a:lnTo>
                <a:lnTo>
                  <a:pt x="36" y="93"/>
                </a:lnTo>
                <a:lnTo>
                  <a:pt x="40" y="80"/>
                </a:lnTo>
                <a:lnTo>
                  <a:pt x="43" y="66"/>
                </a:lnTo>
                <a:lnTo>
                  <a:pt x="45" y="49"/>
                </a:lnTo>
                <a:lnTo>
                  <a:pt x="47" y="34"/>
                </a:lnTo>
                <a:lnTo>
                  <a:pt x="48" y="16"/>
                </a:lnTo>
                <a:lnTo>
                  <a:pt x="48" y="0"/>
                </a:lnTo>
                <a:lnTo>
                  <a:pt x="49" y="0"/>
                </a:lnTo>
                <a:close/>
              </a:path>
            </a:pathLst>
          </a:custGeom>
          <a:solidFill>
            <a:srgbClr val="DDDDDD"/>
          </a:solidFill>
          <a:ln w="9525">
            <a:noFill/>
            <a:round/>
            <a:headEnd/>
            <a:tailEnd/>
          </a:ln>
        </p:spPr>
        <p:txBody>
          <a:bodyPr/>
          <a:lstStyle/>
          <a:p>
            <a:endParaRPr lang="en-US"/>
          </a:p>
        </p:txBody>
      </p:sp>
      <p:sp>
        <p:nvSpPr>
          <p:cNvPr id="46101" name="Freeform 21"/>
          <p:cNvSpPr>
            <a:spLocks/>
          </p:cNvSpPr>
          <p:nvPr/>
        </p:nvSpPr>
        <p:spPr bwMode="auto">
          <a:xfrm>
            <a:off x="552450" y="2617787"/>
            <a:ext cx="44450" cy="188913"/>
          </a:xfrm>
          <a:custGeom>
            <a:avLst/>
            <a:gdLst>
              <a:gd name="T0" fmla="*/ 41162553 w 48"/>
              <a:gd name="T1" fmla="*/ 0 h 140"/>
              <a:gd name="T2" fmla="*/ 41162553 w 48"/>
              <a:gd name="T3" fmla="*/ 29133081 h 140"/>
              <a:gd name="T4" fmla="*/ 40305039 w 48"/>
              <a:gd name="T5" fmla="*/ 61908134 h 140"/>
              <a:gd name="T6" fmla="*/ 38590011 w 48"/>
              <a:gd name="T7" fmla="*/ 89220914 h 140"/>
              <a:gd name="T8" fmla="*/ 36874982 w 48"/>
              <a:gd name="T9" fmla="*/ 120174296 h 140"/>
              <a:gd name="T10" fmla="*/ 34302439 w 48"/>
              <a:gd name="T11" fmla="*/ 145665395 h 140"/>
              <a:gd name="T12" fmla="*/ 30872382 w 48"/>
              <a:gd name="T13" fmla="*/ 169336184 h 140"/>
              <a:gd name="T14" fmla="*/ 27441391 w 48"/>
              <a:gd name="T15" fmla="*/ 191186704 h 140"/>
              <a:gd name="T16" fmla="*/ 23153820 w 48"/>
              <a:gd name="T17" fmla="*/ 211215521 h 140"/>
              <a:gd name="T18" fmla="*/ 19723762 w 48"/>
              <a:gd name="T19" fmla="*/ 227602368 h 140"/>
              <a:gd name="T20" fmla="*/ 14578673 w 48"/>
              <a:gd name="T21" fmla="*/ 240348592 h 140"/>
              <a:gd name="T22" fmla="*/ 10291101 w 48"/>
              <a:gd name="T23" fmla="*/ 247631185 h 140"/>
              <a:gd name="T24" fmla="*/ 5145088 w 48"/>
              <a:gd name="T25" fmla="*/ 253094816 h 140"/>
              <a:gd name="T26" fmla="*/ 0 w 48"/>
              <a:gd name="T27" fmla="*/ 254915127 h 140"/>
              <a:gd name="T28" fmla="*/ 0 w 48"/>
              <a:gd name="T29" fmla="*/ 249452845 h 140"/>
              <a:gd name="T30" fmla="*/ 4287573 w 48"/>
              <a:gd name="T31" fmla="*/ 247631185 h 140"/>
              <a:gd name="T32" fmla="*/ 10291101 w 48"/>
              <a:gd name="T33" fmla="*/ 243990563 h 140"/>
              <a:gd name="T34" fmla="*/ 13721159 w 48"/>
              <a:gd name="T35" fmla="*/ 233064650 h 140"/>
              <a:gd name="T36" fmla="*/ 18866248 w 48"/>
              <a:gd name="T37" fmla="*/ 222140085 h 140"/>
              <a:gd name="T38" fmla="*/ 23153820 w 48"/>
              <a:gd name="T39" fmla="*/ 205753239 h 140"/>
              <a:gd name="T40" fmla="*/ 27441391 w 48"/>
              <a:gd name="T41" fmla="*/ 187544733 h 140"/>
              <a:gd name="T42" fmla="*/ 30013934 w 48"/>
              <a:gd name="T43" fmla="*/ 165694213 h 140"/>
              <a:gd name="T44" fmla="*/ 33444925 w 48"/>
              <a:gd name="T45" fmla="*/ 142024774 h 140"/>
              <a:gd name="T46" fmla="*/ 36017468 w 48"/>
              <a:gd name="T47" fmla="*/ 114712014 h 140"/>
              <a:gd name="T48" fmla="*/ 38590011 w 48"/>
              <a:gd name="T49" fmla="*/ 87399233 h 140"/>
              <a:gd name="T50" fmla="*/ 39447525 w 48"/>
              <a:gd name="T51" fmla="*/ 60086473 h 140"/>
              <a:gd name="T52" fmla="*/ 40305039 w 48"/>
              <a:gd name="T53" fmla="*/ 29133081 h 140"/>
              <a:gd name="T54" fmla="*/ 40305039 w 48"/>
              <a:gd name="T55" fmla="*/ 0 h 140"/>
              <a:gd name="T56" fmla="*/ 41162553 w 48"/>
              <a:gd name="T57" fmla="*/ 0 h 1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140"/>
              <a:gd name="T89" fmla="*/ 48 w 48"/>
              <a:gd name="T90" fmla="*/ 140 h 1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140">
                <a:moveTo>
                  <a:pt x="48" y="0"/>
                </a:moveTo>
                <a:lnTo>
                  <a:pt x="48" y="16"/>
                </a:lnTo>
                <a:lnTo>
                  <a:pt x="47" y="34"/>
                </a:lnTo>
                <a:lnTo>
                  <a:pt x="45" y="49"/>
                </a:lnTo>
                <a:lnTo>
                  <a:pt x="43" y="66"/>
                </a:lnTo>
                <a:lnTo>
                  <a:pt x="40" y="80"/>
                </a:lnTo>
                <a:lnTo>
                  <a:pt x="36" y="93"/>
                </a:lnTo>
                <a:lnTo>
                  <a:pt x="32" y="105"/>
                </a:lnTo>
                <a:lnTo>
                  <a:pt x="27" y="116"/>
                </a:lnTo>
                <a:lnTo>
                  <a:pt x="23" y="125"/>
                </a:lnTo>
                <a:lnTo>
                  <a:pt x="17" y="132"/>
                </a:lnTo>
                <a:lnTo>
                  <a:pt x="12" y="136"/>
                </a:lnTo>
                <a:lnTo>
                  <a:pt x="6" y="139"/>
                </a:lnTo>
                <a:lnTo>
                  <a:pt x="0" y="140"/>
                </a:lnTo>
                <a:lnTo>
                  <a:pt x="0" y="137"/>
                </a:lnTo>
                <a:lnTo>
                  <a:pt x="5" y="136"/>
                </a:lnTo>
                <a:lnTo>
                  <a:pt x="12" y="134"/>
                </a:lnTo>
                <a:lnTo>
                  <a:pt x="16" y="128"/>
                </a:lnTo>
                <a:lnTo>
                  <a:pt x="22" y="122"/>
                </a:lnTo>
                <a:lnTo>
                  <a:pt x="27" y="113"/>
                </a:lnTo>
                <a:lnTo>
                  <a:pt x="32" y="103"/>
                </a:lnTo>
                <a:lnTo>
                  <a:pt x="35" y="91"/>
                </a:lnTo>
                <a:lnTo>
                  <a:pt x="39" y="78"/>
                </a:lnTo>
                <a:lnTo>
                  <a:pt x="42" y="63"/>
                </a:lnTo>
                <a:lnTo>
                  <a:pt x="45" y="48"/>
                </a:lnTo>
                <a:lnTo>
                  <a:pt x="46" y="33"/>
                </a:lnTo>
                <a:lnTo>
                  <a:pt x="47" y="16"/>
                </a:lnTo>
                <a:lnTo>
                  <a:pt x="47" y="0"/>
                </a:lnTo>
                <a:lnTo>
                  <a:pt x="48" y="0"/>
                </a:lnTo>
                <a:close/>
              </a:path>
            </a:pathLst>
          </a:custGeom>
          <a:solidFill>
            <a:srgbClr val="DCDCDC"/>
          </a:solidFill>
          <a:ln w="9525">
            <a:noFill/>
            <a:round/>
            <a:headEnd/>
            <a:tailEnd/>
          </a:ln>
        </p:spPr>
        <p:txBody>
          <a:bodyPr/>
          <a:lstStyle/>
          <a:p>
            <a:endParaRPr lang="en-US"/>
          </a:p>
        </p:txBody>
      </p:sp>
      <p:sp>
        <p:nvSpPr>
          <p:cNvPr id="46102" name="Freeform 22"/>
          <p:cNvSpPr>
            <a:spLocks/>
          </p:cNvSpPr>
          <p:nvPr/>
        </p:nvSpPr>
        <p:spPr bwMode="auto">
          <a:xfrm>
            <a:off x="552450" y="2617787"/>
            <a:ext cx="44450" cy="184150"/>
          </a:xfrm>
          <a:custGeom>
            <a:avLst/>
            <a:gdLst>
              <a:gd name="T0" fmla="*/ 42038352 w 47"/>
              <a:gd name="T1" fmla="*/ 0 h 137"/>
              <a:gd name="T2" fmla="*/ 42038352 w 47"/>
              <a:gd name="T3" fmla="*/ 28908859 h 137"/>
              <a:gd name="T4" fmla="*/ 41143678 w 47"/>
              <a:gd name="T5" fmla="*/ 59622925 h 137"/>
              <a:gd name="T6" fmla="*/ 40249950 w 47"/>
              <a:gd name="T7" fmla="*/ 86725223 h 137"/>
              <a:gd name="T8" fmla="*/ 37565927 w 47"/>
              <a:gd name="T9" fmla="*/ 113826198 h 137"/>
              <a:gd name="T10" fmla="*/ 34882850 w 47"/>
              <a:gd name="T11" fmla="*/ 140928496 h 137"/>
              <a:gd name="T12" fmla="*/ 31305099 w 47"/>
              <a:gd name="T13" fmla="*/ 164416347 h 137"/>
              <a:gd name="T14" fmla="*/ 28622015 w 47"/>
              <a:gd name="T15" fmla="*/ 186097690 h 137"/>
              <a:gd name="T16" fmla="*/ 24149590 w 47"/>
              <a:gd name="T17" fmla="*/ 204164544 h 137"/>
              <a:gd name="T18" fmla="*/ 19677165 w 47"/>
              <a:gd name="T19" fmla="*/ 220426192 h 137"/>
              <a:gd name="T20" fmla="*/ 14311008 w 47"/>
              <a:gd name="T21" fmla="*/ 231266842 h 137"/>
              <a:gd name="T22" fmla="*/ 10733257 w 47"/>
              <a:gd name="T23" fmla="*/ 242107492 h 137"/>
              <a:gd name="T24" fmla="*/ 4472427 w 47"/>
              <a:gd name="T25" fmla="*/ 245720594 h 137"/>
              <a:gd name="T26" fmla="*/ 0 w 47"/>
              <a:gd name="T27" fmla="*/ 247527145 h 137"/>
              <a:gd name="T28" fmla="*/ 0 w 47"/>
              <a:gd name="T29" fmla="*/ 242107492 h 137"/>
              <a:gd name="T30" fmla="*/ 4472427 w 47"/>
              <a:gd name="T31" fmla="*/ 240299597 h 137"/>
              <a:gd name="T32" fmla="*/ 9838582 w 47"/>
              <a:gd name="T33" fmla="*/ 234879944 h 137"/>
              <a:gd name="T34" fmla="*/ 14311008 w 47"/>
              <a:gd name="T35" fmla="*/ 225845845 h 137"/>
              <a:gd name="T36" fmla="*/ 19677165 w 47"/>
              <a:gd name="T37" fmla="*/ 213198643 h 137"/>
              <a:gd name="T38" fmla="*/ 23254916 w 47"/>
              <a:gd name="T39" fmla="*/ 200551442 h 137"/>
              <a:gd name="T40" fmla="*/ 27727341 w 47"/>
              <a:gd name="T41" fmla="*/ 180676693 h 137"/>
              <a:gd name="T42" fmla="*/ 31305099 w 47"/>
              <a:gd name="T43" fmla="*/ 160801901 h 137"/>
              <a:gd name="T44" fmla="*/ 33988176 w 47"/>
              <a:gd name="T45" fmla="*/ 137314049 h 137"/>
              <a:gd name="T46" fmla="*/ 35777524 w 47"/>
              <a:gd name="T47" fmla="*/ 112019647 h 137"/>
              <a:gd name="T48" fmla="*/ 39355275 w 47"/>
              <a:gd name="T49" fmla="*/ 84918672 h 137"/>
              <a:gd name="T50" fmla="*/ 40249950 w 47"/>
              <a:gd name="T51" fmla="*/ 57816374 h 137"/>
              <a:gd name="T52" fmla="*/ 41143678 w 47"/>
              <a:gd name="T53" fmla="*/ 28908859 h 137"/>
              <a:gd name="T54" fmla="*/ 41143678 w 47"/>
              <a:gd name="T55" fmla="*/ 0 h 137"/>
              <a:gd name="T56" fmla="*/ 42038352 w 47"/>
              <a:gd name="T57" fmla="*/ 0 h 1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137"/>
              <a:gd name="T89" fmla="*/ 47 w 47"/>
              <a:gd name="T90" fmla="*/ 137 h 1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137">
                <a:moveTo>
                  <a:pt x="47" y="0"/>
                </a:moveTo>
                <a:lnTo>
                  <a:pt x="47" y="16"/>
                </a:lnTo>
                <a:lnTo>
                  <a:pt x="46" y="33"/>
                </a:lnTo>
                <a:lnTo>
                  <a:pt x="45" y="48"/>
                </a:lnTo>
                <a:lnTo>
                  <a:pt x="42" y="63"/>
                </a:lnTo>
                <a:lnTo>
                  <a:pt x="39" y="78"/>
                </a:lnTo>
                <a:lnTo>
                  <a:pt x="35" y="91"/>
                </a:lnTo>
                <a:lnTo>
                  <a:pt x="32" y="103"/>
                </a:lnTo>
                <a:lnTo>
                  <a:pt x="27" y="113"/>
                </a:lnTo>
                <a:lnTo>
                  <a:pt x="22" y="122"/>
                </a:lnTo>
                <a:lnTo>
                  <a:pt x="16" y="128"/>
                </a:lnTo>
                <a:lnTo>
                  <a:pt x="12" y="134"/>
                </a:lnTo>
                <a:lnTo>
                  <a:pt x="5" y="136"/>
                </a:lnTo>
                <a:lnTo>
                  <a:pt x="0" y="137"/>
                </a:lnTo>
                <a:lnTo>
                  <a:pt x="0" y="134"/>
                </a:lnTo>
                <a:lnTo>
                  <a:pt x="5" y="133"/>
                </a:lnTo>
                <a:lnTo>
                  <a:pt x="11" y="130"/>
                </a:lnTo>
                <a:lnTo>
                  <a:pt x="16" y="125"/>
                </a:lnTo>
                <a:lnTo>
                  <a:pt x="22" y="118"/>
                </a:lnTo>
                <a:lnTo>
                  <a:pt x="26" y="111"/>
                </a:lnTo>
                <a:lnTo>
                  <a:pt x="31" y="100"/>
                </a:lnTo>
                <a:lnTo>
                  <a:pt x="35" y="89"/>
                </a:lnTo>
                <a:lnTo>
                  <a:pt x="38" y="76"/>
                </a:lnTo>
                <a:lnTo>
                  <a:pt x="40" y="62"/>
                </a:lnTo>
                <a:lnTo>
                  <a:pt x="44" y="47"/>
                </a:lnTo>
                <a:lnTo>
                  <a:pt x="45" y="32"/>
                </a:lnTo>
                <a:lnTo>
                  <a:pt x="46" y="16"/>
                </a:lnTo>
                <a:lnTo>
                  <a:pt x="46" y="0"/>
                </a:lnTo>
                <a:lnTo>
                  <a:pt x="47" y="0"/>
                </a:lnTo>
                <a:close/>
              </a:path>
            </a:pathLst>
          </a:custGeom>
          <a:solidFill>
            <a:srgbClr val="DADADA"/>
          </a:solidFill>
          <a:ln w="9525">
            <a:noFill/>
            <a:round/>
            <a:headEnd/>
            <a:tailEnd/>
          </a:ln>
        </p:spPr>
        <p:txBody>
          <a:bodyPr/>
          <a:lstStyle/>
          <a:p>
            <a:endParaRPr lang="en-US"/>
          </a:p>
        </p:txBody>
      </p:sp>
      <p:sp>
        <p:nvSpPr>
          <p:cNvPr id="46103" name="Freeform 23"/>
          <p:cNvSpPr>
            <a:spLocks/>
          </p:cNvSpPr>
          <p:nvPr/>
        </p:nvSpPr>
        <p:spPr bwMode="auto">
          <a:xfrm>
            <a:off x="552450" y="2617787"/>
            <a:ext cx="42863" cy="177800"/>
          </a:xfrm>
          <a:custGeom>
            <a:avLst/>
            <a:gdLst>
              <a:gd name="T0" fmla="*/ 39939931 w 46"/>
              <a:gd name="T1" fmla="*/ 0 h 134"/>
              <a:gd name="T2" fmla="*/ 39939931 w 46"/>
              <a:gd name="T3" fmla="*/ 28169356 h 134"/>
              <a:gd name="T4" fmla="*/ 39071490 w 46"/>
              <a:gd name="T5" fmla="*/ 56338711 h 134"/>
              <a:gd name="T6" fmla="*/ 38203048 w 46"/>
              <a:gd name="T7" fmla="*/ 82747307 h 134"/>
              <a:gd name="T8" fmla="*/ 34730215 w 46"/>
              <a:gd name="T9" fmla="*/ 109155923 h 134"/>
              <a:gd name="T10" fmla="*/ 32994264 w 46"/>
              <a:gd name="T11" fmla="*/ 133803769 h 134"/>
              <a:gd name="T12" fmla="*/ 30388932 w 46"/>
              <a:gd name="T13" fmla="*/ 156690864 h 134"/>
              <a:gd name="T14" fmla="*/ 26916099 w 46"/>
              <a:gd name="T15" fmla="*/ 176057828 h 134"/>
              <a:gd name="T16" fmla="*/ 22574824 w 46"/>
              <a:gd name="T17" fmla="*/ 195423424 h 134"/>
              <a:gd name="T18" fmla="*/ 19101990 w 46"/>
              <a:gd name="T19" fmla="*/ 207747347 h 134"/>
              <a:gd name="T20" fmla="*/ 13892270 w 46"/>
              <a:gd name="T21" fmla="*/ 220071269 h 134"/>
              <a:gd name="T22" fmla="*/ 9550995 w 46"/>
              <a:gd name="T23" fmla="*/ 228875019 h 134"/>
              <a:gd name="T24" fmla="*/ 4341277 w 46"/>
              <a:gd name="T25" fmla="*/ 234155942 h 134"/>
              <a:gd name="T26" fmla="*/ 0 w 46"/>
              <a:gd name="T27" fmla="*/ 235916692 h 134"/>
              <a:gd name="T28" fmla="*/ 0 w 46"/>
              <a:gd name="T29" fmla="*/ 228875019 h 134"/>
              <a:gd name="T30" fmla="*/ 4341277 w 46"/>
              <a:gd name="T31" fmla="*/ 227114269 h 134"/>
              <a:gd name="T32" fmla="*/ 9550995 w 46"/>
              <a:gd name="T33" fmla="*/ 223592769 h 134"/>
              <a:gd name="T34" fmla="*/ 13892270 w 46"/>
              <a:gd name="T35" fmla="*/ 216549769 h 134"/>
              <a:gd name="T36" fmla="*/ 18233549 w 46"/>
              <a:gd name="T37" fmla="*/ 204225847 h 134"/>
              <a:gd name="T38" fmla="*/ 22574824 w 46"/>
              <a:gd name="T39" fmla="*/ 188381751 h 134"/>
              <a:gd name="T40" fmla="*/ 25179216 w 46"/>
              <a:gd name="T41" fmla="*/ 172536287 h 134"/>
              <a:gd name="T42" fmla="*/ 29520491 w 46"/>
              <a:gd name="T43" fmla="*/ 153169364 h 134"/>
              <a:gd name="T44" fmla="*/ 32125822 w 46"/>
              <a:gd name="T45" fmla="*/ 130282269 h 134"/>
              <a:gd name="T46" fmla="*/ 34730215 w 46"/>
              <a:gd name="T47" fmla="*/ 105634423 h 134"/>
              <a:gd name="T48" fmla="*/ 37335539 w 46"/>
              <a:gd name="T49" fmla="*/ 80986557 h 134"/>
              <a:gd name="T50" fmla="*/ 38203048 w 46"/>
              <a:gd name="T51" fmla="*/ 52817212 h 134"/>
              <a:gd name="T52" fmla="*/ 39071490 w 46"/>
              <a:gd name="T53" fmla="*/ 26408606 h 134"/>
              <a:gd name="T54" fmla="*/ 39071490 w 46"/>
              <a:gd name="T55" fmla="*/ 0 h 134"/>
              <a:gd name="T56" fmla="*/ 39939931 w 46"/>
              <a:gd name="T57" fmla="*/ 0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134"/>
              <a:gd name="T89" fmla="*/ 46 w 46"/>
              <a:gd name="T90" fmla="*/ 134 h 1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134">
                <a:moveTo>
                  <a:pt x="46" y="0"/>
                </a:moveTo>
                <a:lnTo>
                  <a:pt x="46" y="16"/>
                </a:lnTo>
                <a:lnTo>
                  <a:pt x="45" y="32"/>
                </a:lnTo>
                <a:lnTo>
                  <a:pt x="44" y="47"/>
                </a:lnTo>
                <a:lnTo>
                  <a:pt x="40" y="62"/>
                </a:lnTo>
                <a:lnTo>
                  <a:pt x="38" y="76"/>
                </a:lnTo>
                <a:lnTo>
                  <a:pt x="35" y="89"/>
                </a:lnTo>
                <a:lnTo>
                  <a:pt x="31" y="100"/>
                </a:lnTo>
                <a:lnTo>
                  <a:pt x="26" y="111"/>
                </a:lnTo>
                <a:lnTo>
                  <a:pt x="22" y="118"/>
                </a:lnTo>
                <a:lnTo>
                  <a:pt x="16" y="125"/>
                </a:lnTo>
                <a:lnTo>
                  <a:pt x="11" y="130"/>
                </a:lnTo>
                <a:lnTo>
                  <a:pt x="5" y="133"/>
                </a:lnTo>
                <a:lnTo>
                  <a:pt x="0" y="134"/>
                </a:lnTo>
                <a:lnTo>
                  <a:pt x="0" y="130"/>
                </a:lnTo>
                <a:lnTo>
                  <a:pt x="5" y="129"/>
                </a:lnTo>
                <a:lnTo>
                  <a:pt x="11" y="127"/>
                </a:lnTo>
                <a:lnTo>
                  <a:pt x="16" y="123"/>
                </a:lnTo>
                <a:lnTo>
                  <a:pt x="21" y="116"/>
                </a:lnTo>
                <a:lnTo>
                  <a:pt x="26" y="107"/>
                </a:lnTo>
                <a:lnTo>
                  <a:pt x="29" y="98"/>
                </a:lnTo>
                <a:lnTo>
                  <a:pt x="34" y="87"/>
                </a:lnTo>
                <a:lnTo>
                  <a:pt x="37" y="74"/>
                </a:lnTo>
                <a:lnTo>
                  <a:pt x="40" y="60"/>
                </a:lnTo>
                <a:lnTo>
                  <a:pt x="43" y="46"/>
                </a:lnTo>
                <a:lnTo>
                  <a:pt x="44" y="30"/>
                </a:lnTo>
                <a:lnTo>
                  <a:pt x="45" y="15"/>
                </a:lnTo>
                <a:lnTo>
                  <a:pt x="45" y="0"/>
                </a:lnTo>
                <a:lnTo>
                  <a:pt x="46" y="0"/>
                </a:lnTo>
                <a:close/>
              </a:path>
            </a:pathLst>
          </a:custGeom>
          <a:solidFill>
            <a:srgbClr val="D8D8D8"/>
          </a:solidFill>
          <a:ln w="9525">
            <a:noFill/>
            <a:round/>
            <a:headEnd/>
            <a:tailEnd/>
          </a:ln>
        </p:spPr>
        <p:txBody>
          <a:bodyPr/>
          <a:lstStyle/>
          <a:p>
            <a:endParaRPr lang="en-US"/>
          </a:p>
        </p:txBody>
      </p:sp>
      <p:sp>
        <p:nvSpPr>
          <p:cNvPr id="46104" name="Freeform 24"/>
          <p:cNvSpPr>
            <a:spLocks/>
          </p:cNvSpPr>
          <p:nvPr/>
        </p:nvSpPr>
        <p:spPr bwMode="auto">
          <a:xfrm>
            <a:off x="552450" y="2617787"/>
            <a:ext cx="41275" cy="176213"/>
          </a:xfrm>
          <a:custGeom>
            <a:avLst/>
            <a:gdLst>
              <a:gd name="T0" fmla="*/ 37858349 w 45"/>
              <a:gd name="T1" fmla="*/ 0 h 130"/>
              <a:gd name="T2" fmla="*/ 37858349 w 45"/>
              <a:gd name="T3" fmla="*/ 27559711 h 130"/>
              <a:gd name="T4" fmla="*/ 37017256 w 45"/>
              <a:gd name="T5" fmla="*/ 55120777 h 130"/>
              <a:gd name="T6" fmla="*/ 36176164 w 45"/>
              <a:gd name="T7" fmla="*/ 84517158 h 130"/>
              <a:gd name="T8" fmla="*/ 33651969 w 45"/>
              <a:gd name="T9" fmla="*/ 110240199 h 130"/>
              <a:gd name="T10" fmla="*/ 31127774 w 45"/>
              <a:gd name="T11" fmla="*/ 135963218 h 130"/>
              <a:gd name="T12" fmla="*/ 28604490 w 45"/>
              <a:gd name="T13" fmla="*/ 159848202 h 130"/>
              <a:gd name="T14" fmla="*/ 24397193 w 45"/>
              <a:gd name="T15" fmla="*/ 180058510 h 130"/>
              <a:gd name="T16" fmla="*/ 21873915 w 45"/>
              <a:gd name="T17" fmla="*/ 196595415 h 130"/>
              <a:gd name="T18" fmla="*/ 17667536 w 45"/>
              <a:gd name="T19" fmla="*/ 213130964 h 130"/>
              <a:gd name="T20" fmla="*/ 13461152 w 45"/>
              <a:gd name="T21" fmla="*/ 225993151 h 130"/>
              <a:gd name="T22" fmla="*/ 9253855 w 45"/>
              <a:gd name="T23" fmla="*/ 233342585 h 130"/>
              <a:gd name="T24" fmla="*/ 4206381 w 45"/>
              <a:gd name="T25" fmla="*/ 237017302 h 130"/>
              <a:gd name="T26" fmla="*/ 0 w 45"/>
              <a:gd name="T27" fmla="*/ 238853983 h 130"/>
              <a:gd name="T28" fmla="*/ 0 w 45"/>
              <a:gd name="T29" fmla="*/ 233342585 h 130"/>
              <a:gd name="T30" fmla="*/ 4206381 w 45"/>
              <a:gd name="T31" fmla="*/ 231504549 h 130"/>
              <a:gd name="T32" fmla="*/ 10095865 w 45"/>
              <a:gd name="T33" fmla="*/ 225993151 h 130"/>
              <a:gd name="T34" fmla="*/ 14302245 w 45"/>
              <a:gd name="T35" fmla="*/ 214969000 h 130"/>
              <a:gd name="T36" fmla="*/ 18508628 w 45"/>
              <a:gd name="T37" fmla="*/ 203944849 h 130"/>
              <a:gd name="T38" fmla="*/ 22715008 w 45"/>
              <a:gd name="T39" fmla="*/ 185571263 h 130"/>
              <a:gd name="T40" fmla="*/ 26921387 w 45"/>
              <a:gd name="T41" fmla="*/ 165360955 h 130"/>
              <a:gd name="T42" fmla="*/ 29445582 w 45"/>
              <a:gd name="T43" fmla="*/ 143312652 h 130"/>
              <a:gd name="T44" fmla="*/ 31968867 w 45"/>
              <a:gd name="T45" fmla="*/ 115752952 h 130"/>
              <a:gd name="T46" fmla="*/ 33651969 w 45"/>
              <a:gd name="T47" fmla="*/ 88191875 h 130"/>
              <a:gd name="T48" fmla="*/ 36176164 w 45"/>
              <a:gd name="T49" fmla="*/ 60632175 h 130"/>
              <a:gd name="T50" fmla="*/ 37017256 w 45"/>
              <a:gd name="T51" fmla="*/ 29397747 h 130"/>
              <a:gd name="T52" fmla="*/ 37017256 w 45"/>
              <a:gd name="T53" fmla="*/ 0 h 130"/>
              <a:gd name="T54" fmla="*/ 37858349 w 45"/>
              <a:gd name="T55" fmla="*/ 0 h 1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
              <a:gd name="T85" fmla="*/ 0 h 130"/>
              <a:gd name="T86" fmla="*/ 45 w 45"/>
              <a:gd name="T87" fmla="*/ 130 h 1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 h="130">
                <a:moveTo>
                  <a:pt x="45" y="0"/>
                </a:moveTo>
                <a:lnTo>
                  <a:pt x="45" y="15"/>
                </a:lnTo>
                <a:lnTo>
                  <a:pt x="44" y="30"/>
                </a:lnTo>
                <a:lnTo>
                  <a:pt x="43" y="46"/>
                </a:lnTo>
                <a:lnTo>
                  <a:pt x="40" y="60"/>
                </a:lnTo>
                <a:lnTo>
                  <a:pt x="37" y="74"/>
                </a:lnTo>
                <a:lnTo>
                  <a:pt x="34" y="87"/>
                </a:lnTo>
                <a:lnTo>
                  <a:pt x="29" y="98"/>
                </a:lnTo>
                <a:lnTo>
                  <a:pt x="26" y="107"/>
                </a:lnTo>
                <a:lnTo>
                  <a:pt x="21" y="116"/>
                </a:lnTo>
                <a:lnTo>
                  <a:pt x="16" y="123"/>
                </a:lnTo>
                <a:lnTo>
                  <a:pt x="11" y="127"/>
                </a:lnTo>
                <a:lnTo>
                  <a:pt x="5" y="129"/>
                </a:lnTo>
                <a:lnTo>
                  <a:pt x="0" y="130"/>
                </a:lnTo>
                <a:lnTo>
                  <a:pt x="0" y="127"/>
                </a:lnTo>
                <a:lnTo>
                  <a:pt x="5" y="126"/>
                </a:lnTo>
                <a:lnTo>
                  <a:pt x="12" y="123"/>
                </a:lnTo>
                <a:lnTo>
                  <a:pt x="17" y="117"/>
                </a:lnTo>
                <a:lnTo>
                  <a:pt x="22" y="111"/>
                </a:lnTo>
                <a:lnTo>
                  <a:pt x="27" y="101"/>
                </a:lnTo>
                <a:lnTo>
                  <a:pt x="32" y="90"/>
                </a:lnTo>
                <a:lnTo>
                  <a:pt x="35" y="78"/>
                </a:lnTo>
                <a:lnTo>
                  <a:pt x="38" y="63"/>
                </a:lnTo>
                <a:lnTo>
                  <a:pt x="40" y="48"/>
                </a:lnTo>
                <a:lnTo>
                  <a:pt x="43" y="33"/>
                </a:lnTo>
                <a:lnTo>
                  <a:pt x="44" y="16"/>
                </a:lnTo>
                <a:lnTo>
                  <a:pt x="44" y="0"/>
                </a:lnTo>
                <a:lnTo>
                  <a:pt x="45" y="0"/>
                </a:lnTo>
                <a:close/>
              </a:path>
            </a:pathLst>
          </a:custGeom>
          <a:solidFill>
            <a:srgbClr val="D6D6D6"/>
          </a:solidFill>
          <a:ln w="9525">
            <a:noFill/>
            <a:round/>
            <a:headEnd/>
            <a:tailEnd/>
          </a:ln>
        </p:spPr>
        <p:txBody>
          <a:bodyPr/>
          <a:lstStyle/>
          <a:p>
            <a:endParaRPr lang="en-US"/>
          </a:p>
        </p:txBody>
      </p:sp>
      <p:sp>
        <p:nvSpPr>
          <p:cNvPr id="46105" name="Freeform 25"/>
          <p:cNvSpPr>
            <a:spLocks/>
          </p:cNvSpPr>
          <p:nvPr/>
        </p:nvSpPr>
        <p:spPr bwMode="auto">
          <a:xfrm>
            <a:off x="552450" y="2617787"/>
            <a:ext cx="41275" cy="169863"/>
          </a:xfrm>
          <a:custGeom>
            <a:avLst/>
            <a:gdLst>
              <a:gd name="T0" fmla="*/ 38718765 w 44"/>
              <a:gd name="T1" fmla="*/ 0 h 127"/>
              <a:gd name="T2" fmla="*/ 38718765 w 44"/>
              <a:gd name="T3" fmla="*/ 28622588 h 127"/>
              <a:gd name="T4" fmla="*/ 37838858 w 44"/>
              <a:gd name="T5" fmla="*/ 59034755 h 127"/>
              <a:gd name="T6" fmla="*/ 35199135 w 44"/>
              <a:gd name="T7" fmla="*/ 85867753 h 127"/>
              <a:gd name="T8" fmla="*/ 33439320 w 44"/>
              <a:gd name="T9" fmla="*/ 112702109 h 127"/>
              <a:gd name="T10" fmla="*/ 30798659 w 44"/>
              <a:gd name="T11" fmla="*/ 139535106 h 127"/>
              <a:gd name="T12" fmla="*/ 28158928 w 44"/>
              <a:gd name="T13" fmla="*/ 161002040 h 127"/>
              <a:gd name="T14" fmla="*/ 23759390 w 44"/>
              <a:gd name="T15" fmla="*/ 180680772 h 127"/>
              <a:gd name="T16" fmla="*/ 19359852 w 44"/>
              <a:gd name="T17" fmla="*/ 198569883 h 127"/>
              <a:gd name="T18" fmla="*/ 14959372 w 44"/>
              <a:gd name="T19" fmla="*/ 209303349 h 127"/>
              <a:gd name="T20" fmla="*/ 10559834 w 44"/>
              <a:gd name="T21" fmla="*/ 220036816 h 127"/>
              <a:gd name="T22" fmla="*/ 4399540 w 44"/>
              <a:gd name="T23" fmla="*/ 225402880 h 127"/>
              <a:gd name="T24" fmla="*/ 0 w 44"/>
              <a:gd name="T25" fmla="*/ 227192460 h 127"/>
              <a:gd name="T26" fmla="*/ 0 w 44"/>
              <a:gd name="T27" fmla="*/ 221825058 h 127"/>
              <a:gd name="T28" fmla="*/ 4399540 w 44"/>
              <a:gd name="T29" fmla="*/ 220036816 h 127"/>
              <a:gd name="T30" fmla="*/ 9679926 w 44"/>
              <a:gd name="T31" fmla="*/ 214669414 h 127"/>
              <a:gd name="T32" fmla="*/ 14079464 w 44"/>
              <a:gd name="T33" fmla="*/ 205725527 h 127"/>
              <a:gd name="T34" fmla="*/ 19359852 w 44"/>
              <a:gd name="T35" fmla="*/ 191414239 h 127"/>
              <a:gd name="T36" fmla="*/ 22879482 w 44"/>
              <a:gd name="T37" fmla="*/ 177102950 h 127"/>
              <a:gd name="T38" fmla="*/ 27279021 w 44"/>
              <a:gd name="T39" fmla="*/ 157424217 h 127"/>
              <a:gd name="T40" fmla="*/ 29918744 w 44"/>
              <a:gd name="T41" fmla="*/ 135957284 h 127"/>
              <a:gd name="T42" fmla="*/ 32559412 w 44"/>
              <a:gd name="T43" fmla="*/ 110912529 h 127"/>
              <a:gd name="T44" fmla="*/ 34319227 w 44"/>
              <a:gd name="T45" fmla="*/ 84079511 h 127"/>
              <a:gd name="T46" fmla="*/ 36958950 w 44"/>
              <a:gd name="T47" fmla="*/ 57245176 h 127"/>
              <a:gd name="T48" fmla="*/ 37838858 w 44"/>
              <a:gd name="T49" fmla="*/ 28622588 h 127"/>
              <a:gd name="T50" fmla="*/ 37838858 w 44"/>
              <a:gd name="T51" fmla="*/ 0 h 127"/>
              <a:gd name="T52" fmla="*/ 38718765 w 44"/>
              <a:gd name="T53" fmla="*/ 0 h 1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
              <a:gd name="T82" fmla="*/ 0 h 127"/>
              <a:gd name="T83" fmla="*/ 44 w 44"/>
              <a:gd name="T84" fmla="*/ 127 h 1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 h="127">
                <a:moveTo>
                  <a:pt x="44" y="0"/>
                </a:moveTo>
                <a:lnTo>
                  <a:pt x="44" y="16"/>
                </a:lnTo>
                <a:lnTo>
                  <a:pt x="43" y="33"/>
                </a:lnTo>
                <a:lnTo>
                  <a:pt x="40" y="48"/>
                </a:lnTo>
                <a:lnTo>
                  <a:pt x="38" y="63"/>
                </a:lnTo>
                <a:lnTo>
                  <a:pt x="35" y="78"/>
                </a:lnTo>
                <a:lnTo>
                  <a:pt x="32" y="90"/>
                </a:lnTo>
                <a:lnTo>
                  <a:pt x="27" y="101"/>
                </a:lnTo>
                <a:lnTo>
                  <a:pt x="22" y="111"/>
                </a:lnTo>
                <a:lnTo>
                  <a:pt x="17" y="117"/>
                </a:lnTo>
                <a:lnTo>
                  <a:pt x="12" y="123"/>
                </a:lnTo>
                <a:lnTo>
                  <a:pt x="5" y="126"/>
                </a:lnTo>
                <a:lnTo>
                  <a:pt x="0" y="127"/>
                </a:lnTo>
                <a:lnTo>
                  <a:pt x="0" y="124"/>
                </a:lnTo>
                <a:lnTo>
                  <a:pt x="5" y="123"/>
                </a:lnTo>
                <a:lnTo>
                  <a:pt x="11" y="120"/>
                </a:lnTo>
                <a:lnTo>
                  <a:pt x="16" y="115"/>
                </a:lnTo>
                <a:lnTo>
                  <a:pt x="22" y="107"/>
                </a:lnTo>
                <a:lnTo>
                  <a:pt x="26" y="99"/>
                </a:lnTo>
                <a:lnTo>
                  <a:pt x="31" y="88"/>
                </a:lnTo>
                <a:lnTo>
                  <a:pt x="34" y="76"/>
                </a:lnTo>
                <a:lnTo>
                  <a:pt x="37" y="62"/>
                </a:lnTo>
                <a:lnTo>
                  <a:pt x="39" y="47"/>
                </a:lnTo>
                <a:lnTo>
                  <a:pt x="42" y="32"/>
                </a:lnTo>
                <a:lnTo>
                  <a:pt x="43" y="16"/>
                </a:lnTo>
                <a:lnTo>
                  <a:pt x="43" y="0"/>
                </a:lnTo>
                <a:lnTo>
                  <a:pt x="44" y="0"/>
                </a:lnTo>
                <a:close/>
              </a:path>
            </a:pathLst>
          </a:custGeom>
          <a:solidFill>
            <a:srgbClr val="D4D4D4"/>
          </a:solidFill>
          <a:ln w="9525">
            <a:noFill/>
            <a:round/>
            <a:headEnd/>
            <a:tailEnd/>
          </a:ln>
        </p:spPr>
        <p:txBody>
          <a:bodyPr/>
          <a:lstStyle/>
          <a:p>
            <a:endParaRPr lang="en-US"/>
          </a:p>
        </p:txBody>
      </p:sp>
      <p:sp>
        <p:nvSpPr>
          <p:cNvPr id="46106" name="Freeform 26"/>
          <p:cNvSpPr>
            <a:spLocks/>
          </p:cNvSpPr>
          <p:nvPr/>
        </p:nvSpPr>
        <p:spPr bwMode="auto">
          <a:xfrm>
            <a:off x="552450" y="2617787"/>
            <a:ext cx="39688" cy="165100"/>
          </a:xfrm>
          <a:custGeom>
            <a:avLst/>
            <a:gdLst>
              <a:gd name="T0" fmla="*/ 36631102 w 43"/>
              <a:gd name="T1" fmla="*/ 0 h 124"/>
              <a:gd name="T2" fmla="*/ 36631102 w 43"/>
              <a:gd name="T3" fmla="*/ 28363917 h 124"/>
              <a:gd name="T4" fmla="*/ 35779195 w 43"/>
              <a:gd name="T5" fmla="*/ 56727834 h 124"/>
              <a:gd name="T6" fmla="*/ 33223474 w 43"/>
              <a:gd name="T7" fmla="*/ 83319579 h 124"/>
              <a:gd name="T8" fmla="*/ 31519659 w 43"/>
              <a:gd name="T9" fmla="*/ 109911345 h 124"/>
              <a:gd name="T10" fmla="*/ 28963930 w 43"/>
              <a:gd name="T11" fmla="*/ 134729597 h 124"/>
              <a:gd name="T12" fmla="*/ 26408208 w 43"/>
              <a:gd name="T13" fmla="*/ 156003526 h 124"/>
              <a:gd name="T14" fmla="*/ 22148672 w 43"/>
              <a:gd name="T15" fmla="*/ 175504003 h 124"/>
              <a:gd name="T16" fmla="*/ 18741043 w 43"/>
              <a:gd name="T17" fmla="*/ 189685291 h 124"/>
              <a:gd name="T18" fmla="*/ 13630519 w 43"/>
              <a:gd name="T19" fmla="*/ 203867910 h 124"/>
              <a:gd name="T20" fmla="*/ 9370983 w 43"/>
              <a:gd name="T21" fmla="*/ 212731381 h 124"/>
              <a:gd name="T22" fmla="*/ 4259538 w 43"/>
              <a:gd name="T23" fmla="*/ 218050529 h 124"/>
              <a:gd name="T24" fmla="*/ 0 w 43"/>
              <a:gd name="T25" fmla="*/ 219822690 h 124"/>
              <a:gd name="T26" fmla="*/ 0 w 43"/>
              <a:gd name="T27" fmla="*/ 214504874 h 124"/>
              <a:gd name="T28" fmla="*/ 4259538 w 43"/>
              <a:gd name="T29" fmla="*/ 212731381 h 124"/>
              <a:gd name="T30" fmla="*/ 9370983 w 43"/>
              <a:gd name="T31" fmla="*/ 207413564 h 124"/>
              <a:gd name="T32" fmla="*/ 13630519 w 43"/>
              <a:gd name="T33" fmla="*/ 198550093 h 124"/>
              <a:gd name="T34" fmla="*/ 17890059 w 43"/>
              <a:gd name="T35" fmla="*/ 186139636 h 124"/>
              <a:gd name="T36" fmla="*/ 21296765 w 43"/>
              <a:gd name="T37" fmla="*/ 168412652 h 124"/>
              <a:gd name="T38" fmla="*/ 24704394 w 43"/>
              <a:gd name="T39" fmla="*/ 150684378 h 124"/>
              <a:gd name="T40" fmla="*/ 28112023 w 43"/>
              <a:gd name="T41" fmla="*/ 129411781 h 124"/>
              <a:gd name="T42" fmla="*/ 30667752 w 43"/>
              <a:gd name="T43" fmla="*/ 106365690 h 124"/>
              <a:gd name="T44" fmla="*/ 32371566 w 43"/>
              <a:gd name="T45" fmla="*/ 81547418 h 124"/>
              <a:gd name="T46" fmla="*/ 34075381 w 43"/>
              <a:gd name="T47" fmla="*/ 53183511 h 124"/>
              <a:gd name="T48" fmla="*/ 35779195 w 43"/>
              <a:gd name="T49" fmla="*/ 26591755 h 124"/>
              <a:gd name="T50" fmla="*/ 35779195 w 43"/>
              <a:gd name="T51" fmla="*/ 0 h 124"/>
              <a:gd name="T52" fmla="*/ 36631102 w 43"/>
              <a:gd name="T53" fmla="*/ 0 h 1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
              <a:gd name="T82" fmla="*/ 0 h 124"/>
              <a:gd name="T83" fmla="*/ 43 w 43"/>
              <a:gd name="T84" fmla="*/ 124 h 1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 h="124">
                <a:moveTo>
                  <a:pt x="43" y="0"/>
                </a:moveTo>
                <a:lnTo>
                  <a:pt x="43" y="16"/>
                </a:lnTo>
                <a:lnTo>
                  <a:pt x="42" y="32"/>
                </a:lnTo>
                <a:lnTo>
                  <a:pt x="39" y="47"/>
                </a:lnTo>
                <a:lnTo>
                  <a:pt x="37" y="62"/>
                </a:lnTo>
                <a:lnTo>
                  <a:pt x="34" y="76"/>
                </a:lnTo>
                <a:lnTo>
                  <a:pt x="31" y="88"/>
                </a:lnTo>
                <a:lnTo>
                  <a:pt x="26" y="99"/>
                </a:lnTo>
                <a:lnTo>
                  <a:pt x="22" y="107"/>
                </a:lnTo>
                <a:lnTo>
                  <a:pt x="16" y="115"/>
                </a:lnTo>
                <a:lnTo>
                  <a:pt x="11" y="120"/>
                </a:lnTo>
                <a:lnTo>
                  <a:pt x="5" y="123"/>
                </a:lnTo>
                <a:lnTo>
                  <a:pt x="0" y="124"/>
                </a:lnTo>
                <a:lnTo>
                  <a:pt x="0" y="121"/>
                </a:lnTo>
                <a:lnTo>
                  <a:pt x="5" y="120"/>
                </a:lnTo>
                <a:lnTo>
                  <a:pt x="11" y="117"/>
                </a:lnTo>
                <a:lnTo>
                  <a:pt x="16" y="112"/>
                </a:lnTo>
                <a:lnTo>
                  <a:pt x="21" y="105"/>
                </a:lnTo>
                <a:lnTo>
                  <a:pt x="25" y="95"/>
                </a:lnTo>
                <a:lnTo>
                  <a:pt x="29" y="85"/>
                </a:lnTo>
                <a:lnTo>
                  <a:pt x="33" y="73"/>
                </a:lnTo>
                <a:lnTo>
                  <a:pt x="36" y="60"/>
                </a:lnTo>
                <a:lnTo>
                  <a:pt x="38" y="46"/>
                </a:lnTo>
                <a:lnTo>
                  <a:pt x="40" y="30"/>
                </a:lnTo>
                <a:lnTo>
                  <a:pt x="42" y="15"/>
                </a:lnTo>
                <a:lnTo>
                  <a:pt x="42" y="0"/>
                </a:lnTo>
                <a:lnTo>
                  <a:pt x="43" y="0"/>
                </a:lnTo>
                <a:close/>
              </a:path>
            </a:pathLst>
          </a:custGeom>
          <a:solidFill>
            <a:srgbClr val="D2D2D2"/>
          </a:solidFill>
          <a:ln w="9525">
            <a:noFill/>
            <a:round/>
            <a:headEnd/>
            <a:tailEnd/>
          </a:ln>
        </p:spPr>
        <p:txBody>
          <a:bodyPr/>
          <a:lstStyle/>
          <a:p>
            <a:endParaRPr lang="en-US"/>
          </a:p>
        </p:txBody>
      </p:sp>
      <p:sp>
        <p:nvSpPr>
          <p:cNvPr id="46107" name="Freeform 27"/>
          <p:cNvSpPr>
            <a:spLocks/>
          </p:cNvSpPr>
          <p:nvPr/>
        </p:nvSpPr>
        <p:spPr bwMode="auto">
          <a:xfrm>
            <a:off x="552450" y="2617787"/>
            <a:ext cx="39688" cy="161925"/>
          </a:xfrm>
          <a:custGeom>
            <a:avLst/>
            <a:gdLst>
              <a:gd name="T0" fmla="*/ 37503271 w 42"/>
              <a:gd name="T1" fmla="*/ 0 h 121"/>
              <a:gd name="T2" fmla="*/ 37503271 w 42"/>
              <a:gd name="T3" fmla="*/ 26862157 h 121"/>
              <a:gd name="T4" fmla="*/ 35717312 w 42"/>
              <a:gd name="T5" fmla="*/ 53725652 h 121"/>
              <a:gd name="T6" fmla="*/ 33931353 w 42"/>
              <a:gd name="T7" fmla="*/ 82378340 h 121"/>
              <a:gd name="T8" fmla="*/ 32145393 w 42"/>
              <a:gd name="T9" fmla="*/ 107449965 h 121"/>
              <a:gd name="T10" fmla="*/ 29466447 w 42"/>
              <a:gd name="T11" fmla="*/ 130731027 h 121"/>
              <a:gd name="T12" fmla="*/ 25895473 w 42"/>
              <a:gd name="T13" fmla="*/ 152221547 h 121"/>
              <a:gd name="T14" fmla="*/ 22323554 w 42"/>
              <a:gd name="T15" fmla="*/ 170129645 h 121"/>
              <a:gd name="T16" fmla="*/ 18751636 w 42"/>
              <a:gd name="T17" fmla="*/ 188037784 h 121"/>
              <a:gd name="T18" fmla="*/ 14286734 w 42"/>
              <a:gd name="T19" fmla="*/ 200574256 h 121"/>
              <a:gd name="T20" fmla="*/ 9821835 w 42"/>
              <a:gd name="T21" fmla="*/ 209528304 h 121"/>
              <a:gd name="T22" fmla="*/ 4464900 w 42"/>
              <a:gd name="T23" fmla="*/ 214901269 h 121"/>
              <a:gd name="T24" fmla="*/ 0 w 42"/>
              <a:gd name="T25" fmla="*/ 216691811 h 121"/>
              <a:gd name="T26" fmla="*/ 0 w 42"/>
              <a:gd name="T27" fmla="*/ 209528304 h 121"/>
              <a:gd name="T28" fmla="*/ 4464900 w 42"/>
              <a:gd name="T29" fmla="*/ 207737762 h 121"/>
              <a:gd name="T30" fmla="*/ 9821835 w 42"/>
              <a:gd name="T31" fmla="*/ 204155340 h 121"/>
              <a:gd name="T32" fmla="*/ 13393754 w 42"/>
              <a:gd name="T33" fmla="*/ 195201291 h 121"/>
              <a:gd name="T34" fmla="*/ 18751636 w 42"/>
              <a:gd name="T35" fmla="*/ 182666158 h 121"/>
              <a:gd name="T36" fmla="*/ 22323554 w 42"/>
              <a:gd name="T37" fmla="*/ 166548561 h 121"/>
              <a:gd name="T38" fmla="*/ 25002493 w 42"/>
              <a:gd name="T39" fmla="*/ 148640463 h 121"/>
              <a:gd name="T40" fmla="*/ 29466447 w 42"/>
              <a:gd name="T41" fmla="*/ 127149943 h 121"/>
              <a:gd name="T42" fmla="*/ 31252414 w 42"/>
              <a:gd name="T43" fmla="*/ 105659423 h 121"/>
              <a:gd name="T44" fmla="*/ 33038373 w 42"/>
              <a:gd name="T45" fmla="*/ 80587798 h 121"/>
              <a:gd name="T46" fmla="*/ 34824332 w 42"/>
              <a:gd name="T47" fmla="*/ 53725652 h 121"/>
              <a:gd name="T48" fmla="*/ 35717312 w 42"/>
              <a:gd name="T49" fmla="*/ 26862157 h 121"/>
              <a:gd name="T50" fmla="*/ 35717312 w 42"/>
              <a:gd name="T51" fmla="*/ 0 h 121"/>
              <a:gd name="T52" fmla="*/ 37503271 w 42"/>
              <a:gd name="T53" fmla="*/ 0 h 1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
              <a:gd name="T82" fmla="*/ 0 h 121"/>
              <a:gd name="T83" fmla="*/ 42 w 42"/>
              <a:gd name="T84" fmla="*/ 121 h 1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 h="121">
                <a:moveTo>
                  <a:pt x="42" y="0"/>
                </a:moveTo>
                <a:lnTo>
                  <a:pt x="42" y="15"/>
                </a:lnTo>
                <a:lnTo>
                  <a:pt x="40" y="30"/>
                </a:lnTo>
                <a:lnTo>
                  <a:pt x="38" y="46"/>
                </a:lnTo>
                <a:lnTo>
                  <a:pt x="36" y="60"/>
                </a:lnTo>
                <a:lnTo>
                  <a:pt x="33" y="73"/>
                </a:lnTo>
                <a:lnTo>
                  <a:pt x="29" y="85"/>
                </a:lnTo>
                <a:lnTo>
                  <a:pt x="25" y="95"/>
                </a:lnTo>
                <a:lnTo>
                  <a:pt x="21" y="105"/>
                </a:lnTo>
                <a:lnTo>
                  <a:pt x="16" y="112"/>
                </a:lnTo>
                <a:lnTo>
                  <a:pt x="11" y="117"/>
                </a:lnTo>
                <a:lnTo>
                  <a:pt x="5" y="120"/>
                </a:lnTo>
                <a:lnTo>
                  <a:pt x="0" y="121"/>
                </a:lnTo>
                <a:lnTo>
                  <a:pt x="0" y="117"/>
                </a:lnTo>
                <a:lnTo>
                  <a:pt x="5" y="116"/>
                </a:lnTo>
                <a:lnTo>
                  <a:pt x="11" y="114"/>
                </a:lnTo>
                <a:lnTo>
                  <a:pt x="15" y="109"/>
                </a:lnTo>
                <a:lnTo>
                  <a:pt x="21" y="102"/>
                </a:lnTo>
                <a:lnTo>
                  <a:pt x="25" y="93"/>
                </a:lnTo>
                <a:lnTo>
                  <a:pt x="28" y="83"/>
                </a:lnTo>
                <a:lnTo>
                  <a:pt x="33" y="71"/>
                </a:lnTo>
                <a:lnTo>
                  <a:pt x="35" y="59"/>
                </a:lnTo>
                <a:lnTo>
                  <a:pt x="37" y="45"/>
                </a:lnTo>
                <a:lnTo>
                  <a:pt x="39" y="30"/>
                </a:lnTo>
                <a:lnTo>
                  <a:pt x="40" y="15"/>
                </a:lnTo>
                <a:lnTo>
                  <a:pt x="40" y="0"/>
                </a:lnTo>
                <a:lnTo>
                  <a:pt x="42" y="0"/>
                </a:lnTo>
                <a:close/>
              </a:path>
            </a:pathLst>
          </a:custGeom>
          <a:solidFill>
            <a:srgbClr val="D0D0D0"/>
          </a:solidFill>
          <a:ln w="9525">
            <a:noFill/>
            <a:round/>
            <a:headEnd/>
            <a:tailEnd/>
          </a:ln>
        </p:spPr>
        <p:txBody>
          <a:bodyPr/>
          <a:lstStyle/>
          <a:p>
            <a:endParaRPr lang="en-US"/>
          </a:p>
        </p:txBody>
      </p:sp>
      <p:sp>
        <p:nvSpPr>
          <p:cNvPr id="46108" name="Freeform 28"/>
          <p:cNvSpPr>
            <a:spLocks/>
          </p:cNvSpPr>
          <p:nvPr/>
        </p:nvSpPr>
        <p:spPr bwMode="auto">
          <a:xfrm>
            <a:off x="552450" y="2617787"/>
            <a:ext cx="38100" cy="157163"/>
          </a:xfrm>
          <a:custGeom>
            <a:avLst/>
            <a:gdLst>
              <a:gd name="T0" fmla="*/ 36290251 w 40"/>
              <a:gd name="T1" fmla="*/ 0 h 117"/>
              <a:gd name="T2" fmla="*/ 36290251 w 40"/>
              <a:gd name="T3" fmla="*/ 27065621 h 117"/>
              <a:gd name="T4" fmla="*/ 35383471 w 40"/>
              <a:gd name="T5" fmla="*/ 54131243 h 117"/>
              <a:gd name="T6" fmla="*/ 33568960 w 40"/>
              <a:gd name="T7" fmla="*/ 81196853 h 117"/>
              <a:gd name="T8" fmla="*/ 31754448 w 40"/>
              <a:gd name="T9" fmla="*/ 106458469 h 117"/>
              <a:gd name="T10" fmla="*/ 29939929 w 40"/>
              <a:gd name="T11" fmla="*/ 128110689 h 117"/>
              <a:gd name="T12" fmla="*/ 25403173 w 40"/>
              <a:gd name="T13" fmla="*/ 149764252 h 117"/>
              <a:gd name="T14" fmla="*/ 22680929 w 40"/>
              <a:gd name="T15" fmla="*/ 167807097 h 117"/>
              <a:gd name="T16" fmla="*/ 19051905 w 40"/>
              <a:gd name="T17" fmla="*/ 184047312 h 117"/>
              <a:gd name="T18" fmla="*/ 13608366 w 40"/>
              <a:gd name="T19" fmla="*/ 196678109 h 117"/>
              <a:gd name="T20" fmla="*/ 9979342 w 40"/>
              <a:gd name="T21" fmla="*/ 205699532 h 117"/>
              <a:gd name="T22" fmla="*/ 4536758 w 40"/>
              <a:gd name="T23" fmla="*/ 209308907 h 117"/>
              <a:gd name="T24" fmla="*/ 0 w 40"/>
              <a:gd name="T25" fmla="*/ 211112923 h 117"/>
              <a:gd name="T26" fmla="*/ 0 w 40"/>
              <a:gd name="T27" fmla="*/ 205699532 h 117"/>
              <a:gd name="T28" fmla="*/ 4536758 w 40"/>
              <a:gd name="T29" fmla="*/ 203895516 h 117"/>
              <a:gd name="T30" fmla="*/ 9072563 w 40"/>
              <a:gd name="T31" fmla="*/ 200286141 h 117"/>
              <a:gd name="T32" fmla="*/ 13608366 w 40"/>
              <a:gd name="T33" fmla="*/ 189460703 h 117"/>
              <a:gd name="T34" fmla="*/ 18145126 w 40"/>
              <a:gd name="T35" fmla="*/ 178633921 h 117"/>
              <a:gd name="T36" fmla="*/ 21774149 w 40"/>
              <a:gd name="T37" fmla="*/ 164199066 h 117"/>
              <a:gd name="T38" fmla="*/ 25403173 w 40"/>
              <a:gd name="T39" fmla="*/ 146154877 h 117"/>
              <a:gd name="T40" fmla="*/ 29032196 w 40"/>
              <a:gd name="T41" fmla="*/ 124502658 h 117"/>
              <a:gd name="T42" fmla="*/ 30846708 w 40"/>
              <a:gd name="T43" fmla="*/ 102850438 h 117"/>
              <a:gd name="T44" fmla="*/ 32661227 w 40"/>
              <a:gd name="T45" fmla="*/ 79392837 h 117"/>
              <a:gd name="T46" fmla="*/ 34475739 w 40"/>
              <a:gd name="T47" fmla="*/ 52327227 h 117"/>
              <a:gd name="T48" fmla="*/ 35383471 w 40"/>
              <a:gd name="T49" fmla="*/ 27065621 h 117"/>
              <a:gd name="T50" fmla="*/ 35383471 w 40"/>
              <a:gd name="T51" fmla="*/ 0 h 117"/>
              <a:gd name="T52" fmla="*/ 36290251 w 40"/>
              <a:gd name="T53" fmla="*/ 0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117"/>
              <a:gd name="T83" fmla="*/ 40 w 40"/>
              <a:gd name="T84" fmla="*/ 117 h 1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117">
                <a:moveTo>
                  <a:pt x="40" y="0"/>
                </a:moveTo>
                <a:lnTo>
                  <a:pt x="40" y="15"/>
                </a:lnTo>
                <a:lnTo>
                  <a:pt x="39" y="30"/>
                </a:lnTo>
                <a:lnTo>
                  <a:pt x="37" y="45"/>
                </a:lnTo>
                <a:lnTo>
                  <a:pt x="35" y="59"/>
                </a:lnTo>
                <a:lnTo>
                  <a:pt x="33" y="71"/>
                </a:lnTo>
                <a:lnTo>
                  <a:pt x="28" y="83"/>
                </a:lnTo>
                <a:lnTo>
                  <a:pt x="25" y="93"/>
                </a:lnTo>
                <a:lnTo>
                  <a:pt x="21" y="102"/>
                </a:lnTo>
                <a:lnTo>
                  <a:pt x="15" y="109"/>
                </a:lnTo>
                <a:lnTo>
                  <a:pt x="11" y="114"/>
                </a:lnTo>
                <a:lnTo>
                  <a:pt x="5" y="116"/>
                </a:lnTo>
                <a:lnTo>
                  <a:pt x="0" y="117"/>
                </a:lnTo>
                <a:lnTo>
                  <a:pt x="0" y="114"/>
                </a:lnTo>
                <a:lnTo>
                  <a:pt x="5" y="113"/>
                </a:lnTo>
                <a:lnTo>
                  <a:pt x="10" y="111"/>
                </a:lnTo>
                <a:lnTo>
                  <a:pt x="15" y="105"/>
                </a:lnTo>
                <a:lnTo>
                  <a:pt x="20" y="99"/>
                </a:lnTo>
                <a:lnTo>
                  <a:pt x="24" y="91"/>
                </a:lnTo>
                <a:lnTo>
                  <a:pt x="28" y="81"/>
                </a:lnTo>
                <a:lnTo>
                  <a:pt x="32" y="69"/>
                </a:lnTo>
                <a:lnTo>
                  <a:pt x="34" y="57"/>
                </a:lnTo>
                <a:lnTo>
                  <a:pt x="36" y="44"/>
                </a:lnTo>
                <a:lnTo>
                  <a:pt x="38" y="29"/>
                </a:lnTo>
                <a:lnTo>
                  <a:pt x="39" y="15"/>
                </a:lnTo>
                <a:lnTo>
                  <a:pt x="39" y="0"/>
                </a:lnTo>
                <a:lnTo>
                  <a:pt x="40" y="0"/>
                </a:lnTo>
                <a:close/>
              </a:path>
            </a:pathLst>
          </a:custGeom>
          <a:solidFill>
            <a:srgbClr val="CECECE"/>
          </a:solidFill>
          <a:ln w="9525">
            <a:noFill/>
            <a:round/>
            <a:headEnd/>
            <a:tailEnd/>
          </a:ln>
        </p:spPr>
        <p:txBody>
          <a:bodyPr/>
          <a:lstStyle/>
          <a:p>
            <a:endParaRPr lang="en-US"/>
          </a:p>
        </p:txBody>
      </p:sp>
      <p:sp>
        <p:nvSpPr>
          <p:cNvPr id="46109" name="Freeform 29"/>
          <p:cNvSpPr>
            <a:spLocks/>
          </p:cNvSpPr>
          <p:nvPr/>
        </p:nvSpPr>
        <p:spPr bwMode="auto">
          <a:xfrm>
            <a:off x="552450" y="2617787"/>
            <a:ext cx="38100" cy="153988"/>
          </a:xfrm>
          <a:custGeom>
            <a:avLst/>
            <a:gdLst>
              <a:gd name="T0" fmla="*/ 37220770 w 39"/>
              <a:gd name="T1" fmla="*/ 0 h 114"/>
              <a:gd name="T2" fmla="*/ 37220770 w 39"/>
              <a:gd name="T3" fmla="*/ 27369344 h 114"/>
              <a:gd name="T4" fmla="*/ 36266316 w 39"/>
              <a:gd name="T5" fmla="*/ 52912445 h 114"/>
              <a:gd name="T6" fmla="*/ 34357410 w 39"/>
              <a:gd name="T7" fmla="*/ 80281778 h 114"/>
              <a:gd name="T8" fmla="*/ 32448503 w 39"/>
              <a:gd name="T9" fmla="*/ 104001348 h 114"/>
              <a:gd name="T10" fmla="*/ 30540565 w 39"/>
              <a:gd name="T11" fmla="*/ 125896005 h 114"/>
              <a:gd name="T12" fmla="*/ 26722751 w 39"/>
              <a:gd name="T13" fmla="*/ 147792012 h 114"/>
              <a:gd name="T14" fmla="*/ 22904937 w 39"/>
              <a:gd name="T15" fmla="*/ 166036883 h 114"/>
              <a:gd name="T16" fmla="*/ 19087123 w 39"/>
              <a:gd name="T17" fmla="*/ 180633363 h 114"/>
              <a:gd name="T18" fmla="*/ 14315829 w 39"/>
              <a:gd name="T19" fmla="*/ 191581367 h 114"/>
              <a:gd name="T20" fmla="*/ 9543562 w 39"/>
              <a:gd name="T21" fmla="*/ 202529370 h 114"/>
              <a:gd name="T22" fmla="*/ 4772269 w 39"/>
              <a:gd name="T23" fmla="*/ 206177804 h 114"/>
              <a:gd name="T24" fmla="*/ 0 w 39"/>
              <a:gd name="T25" fmla="*/ 208002697 h 114"/>
              <a:gd name="T26" fmla="*/ 0 w 39"/>
              <a:gd name="T27" fmla="*/ 202529370 h 114"/>
              <a:gd name="T28" fmla="*/ 4772269 w 39"/>
              <a:gd name="T29" fmla="*/ 200704478 h 114"/>
              <a:gd name="T30" fmla="*/ 9543562 w 39"/>
              <a:gd name="T31" fmla="*/ 195231151 h 114"/>
              <a:gd name="T32" fmla="*/ 14315829 w 39"/>
              <a:gd name="T33" fmla="*/ 187932933 h 114"/>
              <a:gd name="T34" fmla="*/ 19087123 w 39"/>
              <a:gd name="T35" fmla="*/ 175159995 h 114"/>
              <a:gd name="T36" fmla="*/ 21950484 w 39"/>
              <a:gd name="T37" fmla="*/ 160563557 h 114"/>
              <a:gd name="T38" fmla="*/ 25768298 w 39"/>
              <a:gd name="T39" fmla="*/ 144142227 h 114"/>
              <a:gd name="T40" fmla="*/ 29586111 w 39"/>
              <a:gd name="T41" fmla="*/ 124072463 h 114"/>
              <a:gd name="T42" fmla="*/ 31494041 w 39"/>
              <a:gd name="T43" fmla="*/ 102176456 h 114"/>
              <a:gd name="T44" fmla="*/ 33402956 w 39"/>
              <a:gd name="T45" fmla="*/ 78456886 h 114"/>
              <a:gd name="T46" fmla="*/ 35311863 w 39"/>
              <a:gd name="T47" fmla="*/ 51088903 h 114"/>
              <a:gd name="T48" fmla="*/ 36266316 w 39"/>
              <a:gd name="T49" fmla="*/ 25544452 h 114"/>
              <a:gd name="T50" fmla="*/ 36266316 w 39"/>
              <a:gd name="T51" fmla="*/ 0 h 114"/>
              <a:gd name="T52" fmla="*/ 37220770 w 39"/>
              <a:gd name="T53" fmla="*/ 0 h 1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
              <a:gd name="T82" fmla="*/ 0 h 114"/>
              <a:gd name="T83" fmla="*/ 39 w 39"/>
              <a:gd name="T84" fmla="*/ 114 h 1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 h="114">
                <a:moveTo>
                  <a:pt x="39" y="0"/>
                </a:moveTo>
                <a:lnTo>
                  <a:pt x="39" y="15"/>
                </a:lnTo>
                <a:lnTo>
                  <a:pt x="38" y="29"/>
                </a:lnTo>
                <a:lnTo>
                  <a:pt x="36" y="44"/>
                </a:lnTo>
                <a:lnTo>
                  <a:pt x="34" y="57"/>
                </a:lnTo>
                <a:lnTo>
                  <a:pt x="32" y="69"/>
                </a:lnTo>
                <a:lnTo>
                  <a:pt x="28" y="81"/>
                </a:lnTo>
                <a:lnTo>
                  <a:pt x="24" y="91"/>
                </a:lnTo>
                <a:lnTo>
                  <a:pt x="20" y="99"/>
                </a:lnTo>
                <a:lnTo>
                  <a:pt x="15" y="105"/>
                </a:lnTo>
                <a:lnTo>
                  <a:pt x="10" y="111"/>
                </a:lnTo>
                <a:lnTo>
                  <a:pt x="5" y="113"/>
                </a:lnTo>
                <a:lnTo>
                  <a:pt x="0" y="114"/>
                </a:lnTo>
                <a:lnTo>
                  <a:pt x="0" y="111"/>
                </a:lnTo>
                <a:lnTo>
                  <a:pt x="5" y="110"/>
                </a:lnTo>
                <a:lnTo>
                  <a:pt x="10" y="107"/>
                </a:lnTo>
                <a:lnTo>
                  <a:pt x="15" y="103"/>
                </a:lnTo>
                <a:lnTo>
                  <a:pt x="20" y="96"/>
                </a:lnTo>
                <a:lnTo>
                  <a:pt x="23" y="88"/>
                </a:lnTo>
                <a:lnTo>
                  <a:pt x="27" y="79"/>
                </a:lnTo>
                <a:lnTo>
                  <a:pt x="31" y="68"/>
                </a:lnTo>
                <a:lnTo>
                  <a:pt x="33" y="56"/>
                </a:lnTo>
                <a:lnTo>
                  <a:pt x="35" y="43"/>
                </a:lnTo>
                <a:lnTo>
                  <a:pt x="37" y="28"/>
                </a:lnTo>
                <a:lnTo>
                  <a:pt x="38" y="14"/>
                </a:lnTo>
                <a:lnTo>
                  <a:pt x="38" y="0"/>
                </a:lnTo>
                <a:lnTo>
                  <a:pt x="39" y="0"/>
                </a:lnTo>
                <a:close/>
              </a:path>
            </a:pathLst>
          </a:custGeom>
          <a:solidFill>
            <a:srgbClr val="CCCCCC"/>
          </a:solidFill>
          <a:ln w="9525">
            <a:noFill/>
            <a:round/>
            <a:headEnd/>
            <a:tailEnd/>
          </a:ln>
        </p:spPr>
        <p:txBody>
          <a:bodyPr/>
          <a:lstStyle/>
          <a:p>
            <a:endParaRPr lang="en-US"/>
          </a:p>
        </p:txBody>
      </p:sp>
      <p:sp>
        <p:nvSpPr>
          <p:cNvPr id="46110" name="Freeform 30"/>
          <p:cNvSpPr>
            <a:spLocks/>
          </p:cNvSpPr>
          <p:nvPr/>
        </p:nvSpPr>
        <p:spPr bwMode="auto">
          <a:xfrm>
            <a:off x="552450" y="2617787"/>
            <a:ext cx="34925" cy="149225"/>
          </a:xfrm>
          <a:custGeom>
            <a:avLst/>
            <a:gdLst>
              <a:gd name="T0" fmla="*/ 32098834 w 38"/>
              <a:gd name="T1" fmla="*/ 0 h 111"/>
              <a:gd name="T2" fmla="*/ 32098834 w 38"/>
              <a:gd name="T3" fmla="*/ 25302379 h 111"/>
              <a:gd name="T4" fmla="*/ 31254200 w 38"/>
              <a:gd name="T5" fmla="*/ 50604759 h 111"/>
              <a:gd name="T6" fmla="*/ 29564927 w 38"/>
              <a:gd name="T7" fmla="*/ 77715304 h 111"/>
              <a:gd name="T8" fmla="*/ 27875660 w 38"/>
              <a:gd name="T9" fmla="*/ 101210862 h 111"/>
              <a:gd name="T10" fmla="*/ 26185475 w 38"/>
              <a:gd name="T11" fmla="*/ 122898223 h 111"/>
              <a:gd name="T12" fmla="*/ 22806942 w 38"/>
              <a:gd name="T13" fmla="*/ 142778752 h 111"/>
              <a:gd name="T14" fmla="*/ 19428409 w 38"/>
              <a:gd name="T15" fmla="*/ 159045617 h 111"/>
              <a:gd name="T16" fmla="*/ 16894510 w 38"/>
              <a:gd name="T17" fmla="*/ 173502961 h 111"/>
              <a:gd name="T18" fmla="*/ 12670421 w 38"/>
              <a:gd name="T19" fmla="*/ 186154859 h 111"/>
              <a:gd name="T20" fmla="*/ 8447255 w 38"/>
              <a:gd name="T21" fmla="*/ 193384876 h 111"/>
              <a:gd name="T22" fmla="*/ 4223168 w 38"/>
              <a:gd name="T23" fmla="*/ 198806716 h 111"/>
              <a:gd name="T24" fmla="*/ 0 w 38"/>
              <a:gd name="T25" fmla="*/ 200613548 h 111"/>
              <a:gd name="T26" fmla="*/ 0 w 38"/>
              <a:gd name="T27" fmla="*/ 193384876 h 111"/>
              <a:gd name="T28" fmla="*/ 4223168 w 38"/>
              <a:gd name="T29" fmla="*/ 193384876 h 111"/>
              <a:gd name="T30" fmla="*/ 8447255 w 38"/>
              <a:gd name="T31" fmla="*/ 187961691 h 111"/>
              <a:gd name="T32" fmla="*/ 11825788 w 38"/>
              <a:gd name="T33" fmla="*/ 180733019 h 111"/>
              <a:gd name="T34" fmla="*/ 15204324 w 38"/>
              <a:gd name="T35" fmla="*/ 168081121 h 111"/>
              <a:gd name="T36" fmla="*/ 19428409 w 38"/>
              <a:gd name="T37" fmla="*/ 153622432 h 111"/>
              <a:gd name="T38" fmla="*/ 21962309 w 38"/>
              <a:gd name="T39" fmla="*/ 139163743 h 111"/>
              <a:gd name="T40" fmla="*/ 24496209 w 38"/>
              <a:gd name="T41" fmla="*/ 119283215 h 111"/>
              <a:gd name="T42" fmla="*/ 27875660 w 38"/>
              <a:gd name="T43" fmla="*/ 97595854 h 111"/>
              <a:gd name="T44" fmla="*/ 28720294 w 38"/>
              <a:gd name="T45" fmla="*/ 74100296 h 111"/>
              <a:gd name="T46" fmla="*/ 30409567 w 38"/>
              <a:gd name="T47" fmla="*/ 48797927 h 111"/>
              <a:gd name="T48" fmla="*/ 31254200 w 38"/>
              <a:gd name="T49" fmla="*/ 25302379 h 111"/>
              <a:gd name="T50" fmla="*/ 31254200 w 38"/>
              <a:gd name="T51" fmla="*/ 0 h 111"/>
              <a:gd name="T52" fmla="*/ 32098834 w 38"/>
              <a:gd name="T53" fmla="*/ 0 h 1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
              <a:gd name="T82" fmla="*/ 0 h 111"/>
              <a:gd name="T83" fmla="*/ 38 w 38"/>
              <a:gd name="T84" fmla="*/ 111 h 1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 h="111">
                <a:moveTo>
                  <a:pt x="38" y="0"/>
                </a:moveTo>
                <a:lnTo>
                  <a:pt x="38" y="14"/>
                </a:lnTo>
                <a:lnTo>
                  <a:pt x="37" y="28"/>
                </a:lnTo>
                <a:lnTo>
                  <a:pt x="35" y="43"/>
                </a:lnTo>
                <a:lnTo>
                  <a:pt x="33" y="56"/>
                </a:lnTo>
                <a:lnTo>
                  <a:pt x="31" y="68"/>
                </a:lnTo>
                <a:lnTo>
                  <a:pt x="27" y="79"/>
                </a:lnTo>
                <a:lnTo>
                  <a:pt x="23" y="88"/>
                </a:lnTo>
                <a:lnTo>
                  <a:pt x="20" y="96"/>
                </a:lnTo>
                <a:lnTo>
                  <a:pt x="15" y="103"/>
                </a:lnTo>
                <a:lnTo>
                  <a:pt x="10" y="107"/>
                </a:lnTo>
                <a:lnTo>
                  <a:pt x="5" y="110"/>
                </a:lnTo>
                <a:lnTo>
                  <a:pt x="0" y="111"/>
                </a:lnTo>
                <a:lnTo>
                  <a:pt x="0" y="107"/>
                </a:lnTo>
                <a:lnTo>
                  <a:pt x="5" y="107"/>
                </a:lnTo>
                <a:lnTo>
                  <a:pt x="10" y="104"/>
                </a:lnTo>
                <a:lnTo>
                  <a:pt x="14" y="100"/>
                </a:lnTo>
                <a:lnTo>
                  <a:pt x="18" y="93"/>
                </a:lnTo>
                <a:lnTo>
                  <a:pt x="23" y="85"/>
                </a:lnTo>
                <a:lnTo>
                  <a:pt x="26" y="77"/>
                </a:lnTo>
                <a:lnTo>
                  <a:pt x="29" y="66"/>
                </a:lnTo>
                <a:lnTo>
                  <a:pt x="33" y="54"/>
                </a:lnTo>
                <a:lnTo>
                  <a:pt x="34" y="41"/>
                </a:lnTo>
                <a:lnTo>
                  <a:pt x="36" y="27"/>
                </a:lnTo>
                <a:lnTo>
                  <a:pt x="37" y="14"/>
                </a:lnTo>
                <a:lnTo>
                  <a:pt x="37" y="0"/>
                </a:lnTo>
                <a:lnTo>
                  <a:pt x="38" y="0"/>
                </a:lnTo>
                <a:close/>
              </a:path>
            </a:pathLst>
          </a:custGeom>
          <a:solidFill>
            <a:srgbClr val="C9C9C9"/>
          </a:solidFill>
          <a:ln w="9525">
            <a:noFill/>
            <a:round/>
            <a:headEnd/>
            <a:tailEnd/>
          </a:ln>
        </p:spPr>
        <p:txBody>
          <a:bodyPr/>
          <a:lstStyle/>
          <a:p>
            <a:endParaRPr lang="en-US"/>
          </a:p>
        </p:txBody>
      </p:sp>
      <p:sp>
        <p:nvSpPr>
          <p:cNvPr id="46111" name="Freeform 31"/>
          <p:cNvSpPr>
            <a:spLocks/>
          </p:cNvSpPr>
          <p:nvPr/>
        </p:nvSpPr>
        <p:spPr bwMode="auto">
          <a:xfrm>
            <a:off x="552450" y="2617787"/>
            <a:ext cx="34925" cy="144463"/>
          </a:xfrm>
          <a:custGeom>
            <a:avLst/>
            <a:gdLst>
              <a:gd name="T0" fmla="*/ 32966369 w 37"/>
              <a:gd name="T1" fmla="*/ 0 h 107"/>
              <a:gd name="T2" fmla="*/ 32966369 w 37"/>
              <a:gd name="T3" fmla="*/ 25520000 h 107"/>
              <a:gd name="T4" fmla="*/ 32075310 w 37"/>
              <a:gd name="T5" fmla="*/ 49215986 h 107"/>
              <a:gd name="T6" fmla="*/ 30293185 w 37"/>
              <a:gd name="T7" fmla="*/ 74735975 h 107"/>
              <a:gd name="T8" fmla="*/ 29402126 w 37"/>
              <a:gd name="T9" fmla="*/ 98433322 h 107"/>
              <a:gd name="T10" fmla="*/ 25838833 w 37"/>
              <a:gd name="T11" fmla="*/ 120306634 h 107"/>
              <a:gd name="T12" fmla="*/ 23165656 w 37"/>
              <a:gd name="T13" fmla="*/ 140357283 h 107"/>
              <a:gd name="T14" fmla="*/ 20492479 w 37"/>
              <a:gd name="T15" fmla="*/ 154939941 h 107"/>
              <a:gd name="T16" fmla="*/ 16038127 w 37"/>
              <a:gd name="T17" fmla="*/ 169522599 h 107"/>
              <a:gd name="T18" fmla="*/ 12473887 w 37"/>
              <a:gd name="T19" fmla="*/ 182282636 h 107"/>
              <a:gd name="T20" fmla="*/ 8909651 w 37"/>
              <a:gd name="T21" fmla="*/ 189574640 h 107"/>
              <a:gd name="T22" fmla="*/ 4455297 w 37"/>
              <a:gd name="T23" fmla="*/ 195042630 h 107"/>
              <a:gd name="T24" fmla="*/ 0 w 37"/>
              <a:gd name="T25" fmla="*/ 195042630 h 107"/>
              <a:gd name="T26" fmla="*/ 0 w 37"/>
              <a:gd name="T27" fmla="*/ 189574640 h 107"/>
              <a:gd name="T28" fmla="*/ 4455297 w 37"/>
              <a:gd name="T29" fmla="*/ 187751976 h 107"/>
              <a:gd name="T30" fmla="*/ 8909651 w 37"/>
              <a:gd name="T31" fmla="*/ 184105299 h 107"/>
              <a:gd name="T32" fmla="*/ 13364946 w 37"/>
              <a:gd name="T33" fmla="*/ 173169276 h 107"/>
              <a:gd name="T34" fmla="*/ 17819301 w 37"/>
              <a:gd name="T35" fmla="*/ 160409281 h 107"/>
              <a:gd name="T36" fmla="*/ 21383538 w 37"/>
              <a:gd name="T37" fmla="*/ 144003960 h 107"/>
              <a:gd name="T38" fmla="*/ 24056715 w 37"/>
              <a:gd name="T39" fmla="*/ 123951961 h 107"/>
              <a:gd name="T40" fmla="*/ 27620007 w 37"/>
              <a:gd name="T41" fmla="*/ 103901312 h 107"/>
              <a:gd name="T42" fmla="*/ 29402126 w 37"/>
              <a:gd name="T43" fmla="*/ 80203966 h 107"/>
              <a:gd name="T44" fmla="*/ 31184251 w 37"/>
              <a:gd name="T45" fmla="*/ 52862663 h 107"/>
              <a:gd name="T46" fmla="*/ 32075310 w 37"/>
              <a:gd name="T47" fmla="*/ 25520000 h 107"/>
              <a:gd name="T48" fmla="*/ 32075310 w 37"/>
              <a:gd name="T49" fmla="*/ 0 h 107"/>
              <a:gd name="T50" fmla="*/ 32966369 w 37"/>
              <a:gd name="T51" fmla="*/ 0 h 1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107"/>
              <a:gd name="T80" fmla="*/ 37 w 37"/>
              <a:gd name="T81" fmla="*/ 107 h 10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107">
                <a:moveTo>
                  <a:pt x="37" y="0"/>
                </a:moveTo>
                <a:lnTo>
                  <a:pt x="37" y="14"/>
                </a:lnTo>
                <a:lnTo>
                  <a:pt x="36" y="27"/>
                </a:lnTo>
                <a:lnTo>
                  <a:pt x="34" y="41"/>
                </a:lnTo>
                <a:lnTo>
                  <a:pt x="33" y="54"/>
                </a:lnTo>
                <a:lnTo>
                  <a:pt x="29" y="66"/>
                </a:lnTo>
                <a:lnTo>
                  <a:pt x="26" y="77"/>
                </a:lnTo>
                <a:lnTo>
                  <a:pt x="23" y="85"/>
                </a:lnTo>
                <a:lnTo>
                  <a:pt x="18" y="93"/>
                </a:lnTo>
                <a:lnTo>
                  <a:pt x="14" y="100"/>
                </a:lnTo>
                <a:lnTo>
                  <a:pt x="10" y="104"/>
                </a:lnTo>
                <a:lnTo>
                  <a:pt x="5" y="107"/>
                </a:lnTo>
                <a:lnTo>
                  <a:pt x="0" y="107"/>
                </a:lnTo>
                <a:lnTo>
                  <a:pt x="0" y="104"/>
                </a:lnTo>
                <a:lnTo>
                  <a:pt x="5" y="103"/>
                </a:lnTo>
                <a:lnTo>
                  <a:pt x="10" y="101"/>
                </a:lnTo>
                <a:lnTo>
                  <a:pt x="15" y="95"/>
                </a:lnTo>
                <a:lnTo>
                  <a:pt x="20" y="88"/>
                </a:lnTo>
                <a:lnTo>
                  <a:pt x="24" y="79"/>
                </a:lnTo>
                <a:lnTo>
                  <a:pt x="27" y="68"/>
                </a:lnTo>
                <a:lnTo>
                  <a:pt x="31" y="57"/>
                </a:lnTo>
                <a:lnTo>
                  <a:pt x="33" y="44"/>
                </a:lnTo>
                <a:lnTo>
                  <a:pt x="35" y="29"/>
                </a:lnTo>
                <a:lnTo>
                  <a:pt x="36" y="14"/>
                </a:lnTo>
                <a:lnTo>
                  <a:pt x="36" y="0"/>
                </a:lnTo>
                <a:lnTo>
                  <a:pt x="37" y="0"/>
                </a:lnTo>
                <a:close/>
              </a:path>
            </a:pathLst>
          </a:custGeom>
          <a:solidFill>
            <a:srgbClr val="C7C7C7"/>
          </a:solidFill>
          <a:ln w="9525">
            <a:noFill/>
            <a:round/>
            <a:headEnd/>
            <a:tailEnd/>
          </a:ln>
        </p:spPr>
        <p:txBody>
          <a:bodyPr/>
          <a:lstStyle/>
          <a:p>
            <a:endParaRPr lang="en-US"/>
          </a:p>
        </p:txBody>
      </p:sp>
      <p:sp>
        <p:nvSpPr>
          <p:cNvPr id="46112" name="Freeform 32"/>
          <p:cNvSpPr>
            <a:spLocks/>
          </p:cNvSpPr>
          <p:nvPr/>
        </p:nvSpPr>
        <p:spPr bwMode="auto">
          <a:xfrm>
            <a:off x="552450" y="2617787"/>
            <a:ext cx="33338" cy="141288"/>
          </a:xfrm>
          <a:custGeom>
            <a:avLst/>
            <a:gdLst>
              <a:gd name="T0" fmla="*/ 30872841 w 36"/>
              <a:gd name="T1" fmla="*/ 0 h 104"/>
              <a:gd name="T2" fmla="*/ 30872841 w 36"/>
              <a:gd name="T3" fmla="*/ 25839405 h 104"/>
              <a:gd name="T4" fmla="*/ 30015307 w 36"/>
              <a:gd name="T5" fmla="*/ 53523704 h 104"/>
              <a:gd name="T6" fmla="*/ 28300253 w 36"/>
              <a:gd name="T7" fmla="*/ 81207992 h 104"/>
              <a:gd name="T8" fmla="*/ 26585199 w 36"/>
              <a:gd name="T9" fmla="*/ 105201154 h 104"/>
              <a:gd name="T10" fmla="*/ 23154164 w 36"/>
              <a:gd name="T11" fmla="*/ 125503147 h 104"/>
              <a:gd name="T12" fmla="*/ 20581583 w 36"/>
              <a:gd name="T13" fmla="*/ 145805140 h 104"/>
              <a:gd name="T14" fmla="*/ 17151475 w 36"/>
              <a:gd name="T15" fmla="*/ 162414626 h 104"/>
              <a:gd name="T16" fmla="*/ 12863836 w 36"/>
              <a:gd name="T17" fmla="*/ 175334323 h 104"/>
              <a:gd name="T18" fmla="*/ 8576200 w 36"/>
              <a:gd name="T19" fmla="*/ 186407810 h 104"/>
              <a:gd name="T20" fmla="*/ 4287637 w 36"/>
              <a:gd name="T21" fmla="*/ 190098958 h 104"/>
              <a:gd name="T22" fmla="*/ 0 w 36"/>
              <a:gd name="T23" fmla="*/ 191945211 h 104"/>
              <a:gd name="T24" fmla="*/ 0 w 36"/>
              <a:gd name="T25" fmla="*/ 186407810 h 104"/>
              <a:gd name="T26" fmla="*/ 4287637 w 36"/>
              <a:gd name="T27" fmla="*/ 184562915 h 104"/>
              <a:gd name="T28" fmla="*/ 8576200 w 36"/>
              <a:gd name="T29" fmla="*/ 180871767 h 104"/>
              <a:gd name="T30" fmla="*/ 12006309 w 36"/>
              <a:gd name="T31" fmla="*/ 169798281 h 104"/>
              <a:gd name="T32" fmla="*/ 15436421 w 36"/>
              <a:gd name="T33" fmla="*/ 156878584 h 104"/>
              <a:gd name="T34" fmla="*/ 19724056 w 36"/>
              <a:gd name="T35" fmla="*/ 142112634 h 104"/>
              <a:gd name="T36" fmla="*/ 22296637 w 36"/>
              <a:gd name="T37" fmla="*/ 121811999 h 104"/>
              <a:gd name="T38" fmla="*/ 24870145 w 36"/>
              <a:gd name="T39" fmla="*/ 101510007 h 104"/>
              <a:gd name="T40" fmla="*/ 27442726 w 36"/>
              <a:gd name="T41" fmla="*/ 75670591 h 104"/>
              <a:gd name="T42" fmla="*/ 29157780 w 36"/>
              <a:gd name="T43" fmla="*/ 51677451 h 104"/>
              <a:gd name="T44" fmla="*/ 30015307 w 36"/>
              <a:gd name="T45" fmla="*/ 25839405 h 104"/>
              <a:gd name="T46" fmla="*/ 30015307 w 36"/>
              <a:gd name="T47" fmla="*/ 0 h 104"/>
              <a:gd name="T48" fmla="*/ 30872841 w 36"/>
              <a:gd name="T49" fmla="*/ 0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104"/>
              <a:gd name="T77" fmla="*/ 36 w 36"/>
              <a:gd name="T78" fmla="*/ 104 h 1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104">
                <a:moveTo>
                  <a:pt x="36" y="0"/>
                </a:moveTo>
                <a:lnTo>
                  <a:pt x="36" y="14"/>
                </a:lnTo>
                <a:lnTo>
                  <a:pt x="35" y="29"/>
                </a:lnTo>
                <a:lnTo>
                  <a:pt x="33" y="44"/>
                </a:lnTo>
                <a:lnTo>
                  <a:pt x="31" y="57"/>
                </a:lnTo>
                <a:lnTo>
                  <a:pt x="27" y="68"/>
                </a:lnTo>
                <a:lnTo>
                  <a:pt x="24" y="79"/>
                </a:lnTo>
                <a:lnTo>
                  <a:pt x="20" y="88"/>
                </a:lnTo>
                <a:lnTo>
                  <a:pt x="15" y="95"/>
                </a:lnTo>
                <a:lnTo>
                  <a:pt x="10" y="101"/>
                </a:lnTo>
                <a:lnTo>
                  <a:pt x="5" y="103"/>
                </a:lnTo>
                <a:lnTo>
                  <a:pt x="0" y="104"/>
                </a:lnTo>
                <a:lnTo>
                  <a:pt x="0" y="101"/>
                </a:lnTo>
                <a:lnTo>
                  <a:pt x="5" y="100"/>
                </a:lnTo>
                <a:lnTo>
                  <a:pt x="10" y="98"/>
                </a:lnTo>
                <a:lnTo>
                  <a:pt x="14" y="92"/>
                </a:lnTo>
                <a:lnTo>
                  <a:pt x="18" y="85"/>
                </a:lnTo>
                <a:lnTo>
                  <a:pt x="23" y="77"/>
                </a:lnTo>
                <a:lnTo>
                  <a:pt x="26" y="66"/>
                </a:lnTo>
                <a:lnTo>
                  <a:pt x="29" y="55"/>
                </a:lnTo>
                <a:lnTo>
                  <a:pt x="32" y="41"/>
                </a:lnTo>
                <a:lnTo>
                  <a:pt x="34" y="28"/>
                </a:lnTo>
                <a:lnTo>
                  <a:pt x="35" y="14"/>
                </a:lnTo>
                <a:lnTo>
                  <a:pt x="35" y="0"/>
                </a:lnTo>
                <a:lnTo>
                  <a:pt x="36" y="0"/>
                </a:lnTo>
                <a:close/>
              </a:path>
            </a:pathLst>
          </a:custGeom>
          <a:solidFill>
            <a:srgbClr val="C4C4C4"/>
          </a:solidFill>
          <a:ln w="9525">
            <a:noFill/>
            <a:round/>
            <a:headEnd/>
            <a:tailEnd/>
          </a:ln>
        </p:spPr>
        <p:txBody>
          <a:bodyPr/>
          <a:lstStyle/>
          <a:p>
            <a:endParaRPr lang="en-US"/>
          </a:p>
        </p:txBody>
      </p:sp>
      <p:sp>
        <p:nvSpPr>
          <p:cNvPr id="46113" name="Freeform 33"/>
          <p:cNvSpPr>
            <a:spLocks/>
          </p:cNvSpPr>
          <p:nvPr/>
        </p:nvSpPr>
        <p:spPr bwMode="auto">
          <a:xfrm>
            <a:off x="552450" y="2617787"/>
            <a:ext cx="31750" cy="136525"/>
          </a:xfrm>
          <a:custGeom>
            <a:avLst/>
            <a:gdLst>
              <a:gd name="T0" fmla="*/ 28801780 w 35"/>
              <a:gd name="T1" fmla="*/ 0 h 101"/>
              <a:gd name="T2" fmla="*/ 28801780 w 35"/>
              <a:gd name="T3" fmla="*/ 25580192 h 101"/>
              <a:gd name="T4" fmla="*/ 27979002 w 35"/>
              <a:gd name="T5" fmla="*/ 51161736 h 101"/>
              <a:gd name="T6" fmla="*/ 26333446 w 35"/>
              <a:gd name="T7" fmla="*/ 74914375 h 101"/>
              <a:gd name="T8" fmla="*/ 23864204 w 35"/>
              <a:gd name="T9" fmla="*/ 100494577 h 101"/>
              <a:gd name="T10" fmla="*/ 21395869 w 35"/>
              <a:gd name="T11" fmla="*/ 120593485 h 101"/>
              <a:gd name="T12" fmla="*/ 18926627 w 35"/>
              <a:gd name="T13" fmla="*/ 140692392 h 101"/>
              <a:gd name="T14" fmla="*/ 14812733 w 35"/>
              <a:gd name="T15" fmla="*/ 155310024 h 101"/>
              <a:gd name="T16" fmla="*/ 11520713 w 35"/>
              <a:gd name="T17" fmla="*/ 168100115 h 101"/>
              <a:gd name="T18" fmla="*/ 8228693 w 35"/>
              <a:gd name="T19" fmla="*/ 179064058 h 101"/>
              <a:gd name="T20" fmla="*/ 4114800 w 35"/>
              <a:gd name="T21" fmla="*/ 182717790 h 101"/>
              <a:gd name="T22" fmla="*/ 0 w 35"/>
              <a:gd name="T23" fmla="*/ 184545332 h 101"/>
              <a:gd name="T24" fmla="*/ 0 w 35"/>
              <a:gd name="T25" fmla="*/ 179064058 h 101"/>
              <a:gd name="T26" fmla="*/ 4114800 w 35"/>
              <a:gd name="T27" fmla="*/ 179064058 h 101"/>
              <a:gd name="T28" fmla="*/ 8228693 w 35"/>
              <a:gd name="T29" fmla="*/ 171755199 h 101"/>
              <a:gd name="T30" fmla="*/ 11520713 w 35"/>
              <a:gd name="T31" fmla="*/ 162618841 h 101"/>
              <a:gd name="T32" fmla="*/ 14812733 w 35"/>
              <a:gd name="T33" fmla="*/ 149828750 h 101"/>
              <a:gd name="T34" fmla="*/ 18103849 w 35"/>
              <a:gd name="T35" fmla="*/ 135211117 h 101"/>
              <a:gd name="T36" fmla="*/ 20573091 w 35"/>
              <a:gd name="T37" fmla="*/ 118767294 h 101"/>
              <a:gd name="T38" fmla="*/ 23041426 w 35"/>
              <a:gd name="T39" fmla="*/ 95013303 h 101"/>
              <a:gd name="T40" fmla="*/ 25509760 w 35"/>
              <a:gd name="T41" fmla="*/ 73086833 h 101"/>
              <a:gd name="T42" fmla="*/ 27156224 w 35"/>
              <a:gd name="T43" fmla="*/ 49334194 h 101"/>
              <a:gd name="T44" fmla="*/ 27979002 w 35"/>
              <a:gd name="T45" fmla="*/ 25580192 h 101"/>
              <a:gd name="T46" fmla="*/ 27979002 w 35"/>
              <a:gd name="T47" fmla="*/ 0 h 101"/>
              <a:gd name="T48" fmla="*/ 28801780 w 35"/>
              <a:gd name="T49" fmla="*/ 0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101"/>
              <a:gd name="T77" fmla="*/ 35 w 35"/>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101">
                <a:moveTo>
                  <a:pt x="35" y="0"/>
                </a:moveTo>
                <a:lnTo>
                  <a:pt x="35" y="14"/>
                </a:lnTo>
                <a:lnTo>
                  <a:pt x="34" y="28"/>
                </a:lnTo>
                <a:lnTo>
                  <a:pt x="32" y="41"/>
                </a:lnTo>
                <a:lnTo>
                  <a:pt x="29" y="55"/>
                </a:lnTo>
                <a:lnTo>
                  <a:pt x="26" y="66"/>
                </a:lnTo>
                <a:lnTo>
                  <a:pt x="23" y="77"/>
                </a:lnTo>
                <a:lnTo>
                  <a:pt x="18" y="85"/>
                </a:lnTo>
                <a:lnTo>
                  <a:pt x="14" y="92"/>
                </a:lnTo>
                <a:lnTo>
                  <a:pt x="10" y="98"/>
                </a:lnTo>
                <a:lnTo>
                  <a:pt x="5" y="100"/>
                </a:lnTo>
                <a:lnTo>
                  <a:pt x="0" y="101"/>
                </a:lnTo>
                <a:lnTo>
                  <a:pt x="0" y="98"/>
                </a:lnTo>
                <a:lnTo>
                  <a:pt x="5" y="98"/>
                </a:lnTo>
                <a:lnTo>
                  <a:pt x="10" y="94"/>
                </a:lnTo>
                <a:lnTo>
                  <a:pt x="14" y="89"/>
                </a:lnTo>
                <a:lnTo>
                  <a:pt x="18" y="82"/>
                </a:lnTo>
                <a:lnTo>
                  <a:pt x="22" y="74"/>
                </a:lnTo>
                <a:lnTo>
                  <a:pt x="25" y="65"/>
                </a:lnTo>
                <a:lnTo>
                  <a:pt x="28" y="52"/>
                </a:lnTo>
                <a:lnTo>
                  <a:pt x="31" y="40"/>
                </a:lnTo>
                <a:lnTo>
                  <a:pt x="33" y="27"/>
                </a:lnTo>
                <a:lnTo>
                  <a:pt x="34" y="14"/>
                </a:lnTo>
                <a:lnTo>
                  <a:pt x="34" y="0"/>
                </a:lnTo>
                <a:lnTo>
                  <a:pt x="35" y="0"/>
                </a:lnTo>
                <a:close/>
              </a:path>
            </a:pathLst>
          </a:custGeom>
          <a:solidFill>
            <a:srgbClr val="C2C2C2"/>
          </a:solidFill>
          <a:ln w="9525">
            <a:noFill/>
            <a:round/>
            <a:headEnd/>
            <a:tailEnd/>
          </a:ln>
        </p:spPr>
        <p:txBody>
          <a:bodyPr/>
          <a:lstStyle/>
          <a:p>
            <a:endParaRPr lang="en-US"/>
          </a:p>
        </p:txBody>
      </p:sp>
      <p:sp>
        <p:nvSpPr>
          <p:cNvPr id="46114" name="Freeform 34"/>
          <p:cNvSpPr>
            <a:spLocks/>
          </p:cNvSpPr>
          <p:nvPr/>
        </p:nvSpPr>
        <p:spPr bwMode="auto">
          <a:xfrm>
            <a:off x="552450" y="2617787"/>
            <a:ext cx="31750" cy="130175"/>
          </a:xfrm>
          <a:custGeom>
            <a:avLst/>
            <a:gdLst>
              <a:gd name="T0" fmla="*/ 29648891 w 34"/>
              <a:gd name="T1" fmla="*/ 0 h 98"/>
              <a:gd name="T2" fmla="*/ 29648891 w 34"/>
              <a:gd name="T3" fmla="*/ 24701373 h 98"/>
              <a:gd name="T4" fmla="*/ 28776700 w 34"/>
              <a:gd name="T5" fmla="*/ 47640071 h 98"/>
              <a:gd name="T6" fmla="*/ 27033253 w 34"/>
              <a:gd name="T7" fmla="*/ 70577430 h 98"/>
              <a:gd name="T8" fmla="*/ 24416680 w 34"/>
              <a:gd name="T9" fmla="*/ 91749478 h 98"/>
              <a:gd name="T10" fmla="*/ 21801042 w 34"/>
              <a:gd name="T11" fmla="*/ 114688166 h 98"/>
              <a:gd name="T12" fmla="*/ 19184469 w 34"/>
              <a:gd name="T13" fmla="*/ 130566854 h 98"/>
              <a:gd name="T14" fmla="*/ 15696640 w 34"/>
              <a:gd name="T15" fmla="*/ 144682867 h 98"/>
              <a:gd name="T16" fmla="*/ 12208807 w 34"/>
              <a:gd name="T17" fmla="*/ 157033549 h 98"/>
              <a:gd name="T18" fmla="*/ 8720044 w 34"/>
              <a:gd name="T19" fmla="*/ 165856223 h 98"/>
              <a:gd name="T20" fmla="*/ 4360022 w 34"/>
              <a:gd name="T21" fmla="*/ 172913565 h 98"/>
              <a:gd name="T22" fmla="*/ 0 w 34"/>
              <a:gd name="T23" fmla="*/ 172913565 h 98"/>
              <a:gd name="T24" fmla="*/ 0 w 34"/>
              <a:gd name="T25" fmla="*/ 165856223 h 98"/>
              <a:gd name="T26" fmla="*/ 3487830 w 34"/>
              <a:gd name="T27" fmla="*/ 165856223 h 98"/>
              <a:gd name="T28" fmla="*/ 8720044 w 34"/>
              <a:gd name="T29" fmla="*/ 160562884 h 98"/>
              <a:gd name="T30" fmla="*/ 12208807 w 34"/>
              <a:gd name="T31" fmla="*/ 153505542 h 98"/>
              <a:gd name="T32" fmla="*/ 14824446 w 34"/>
              <a:gd name="T33" fmla="*/ 141153532 h 98"/>
              <a:gd name="T34" fmla="*/ 19184469 w 34"/>
              <a:gd name="T35" fmla="*/ 125273515 h 98"/>
              <a:gd name="T36" fmla="*/ 21801042 w 34"/>
              <a:gd name="T37" fmla="*/ 109394827 h 98"/>
              <a:gd name="T38" fmla="*/ 23544489 w 34"/>
              <a:gd name="T39" fmla="*/ 89985475 h 98"/>
              <a:gd name="T40" fmla="*/ 25288871 w 34"/>
              <a:gd name="T41" fmla="*/ 68812098 h 98"/>
              <a:gd name="T42" fmla="*/ 27904509 w 34"/>
              <a:gd name="T43" fmla="*/ 45874739 h 98"/>
              <a:gd name="T44" fmla="*/ 28776700 w 34"/>
              <a:gd name="T45" fmla="*/ 22937370 h 98"/>
              <a:gd name="T46" fmla="*/ 28776700 w 34"/>
              <a:gd name="T47" fmla="*/ 0 h 98"/>
              <a:gd name="T48" fmla="*/ 29648891 w 34"/>
              <a:gd name="T49" fmla="*/ 0 h 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98"/>
              <a:gd name="T77" fmla="*/ 34 w 34"/>
              <a:gd name="T78" fmla="*/ 98 h 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98">
                <a:moveTo>
                  <a:pt x="34" y="0"/>
                </a:moveTo>
                <a:lnTo>
                  <a:pt x="34" y="14"/>
                </a:lnTo>
                <a:lnTo>
                  <a:pt x="33" y="27"/>
                </a:lnTo>
                <a:lnTo>
                  <a:pt x="31" y="40"/>
                </a:lnTo>
                <a:lnTo>
                  <a:pt x="28" y="52"/>
                </a:lnTo>
                <a:lnTo>
                  <a:pt x="25" y="65"/>
                </a:lnTo>
                <a:lnTo>
                  <a:pt x="22" y="74"/>
                </a:lnTo>
                <a:lnTo>
                  <a:pt x="18" y="82"/>
                </a:lnTo>
                <a:lnTo>
                  <a:pt x="14" y="89"/>
                </a:lnTo>
                <a:lnTo>
                  <a:pt x="10" y="94"/>
                </a:lnTo>
                <a:lnTo>
                  <a:pt x="5" y="98"/>
                </a:lnTo>
                <a:lnTo>
                  <a:pt x="0" y="98"/>
                </a:lnTo>
                <a:lnTo>
                  <a:pt x="0" y="94"/>
                </a:lnTo>
                <a:lnTo>
                  <a:pt x="4" y="94"/>
                </a:lnTo>
                <a:lnTo>
                  <a:pt x="10" y="91"/>
                </a:lnTo>
                <a:lnTo>
                  <a:pt x="14" y="87"/>
                </a:lnTo>
                <a:lnTo>
                  <a:pt x="17" y="80"/>
                </a:lnTo>
                <a:lnTo>
                  <a:pt x="22" y="71"/>
                </a:lnTo>
                <a:lnTo>
                  <a:pt x="25" y="62"/>
                </a:lnTo>
                <a:lnTo>
                  <a:pt x="27" y="51"/>
                </a:lnTo>
                <a:lnTo>
                  <a:pt x="29" y="39"/>
                </a:lnTo>
                <a:lnTo>
                  <a:pt x="32" y="26"/>
                </a:lnTo>
                <a:lnTo>
                  <a:pt x="33" y="13"/>
                </a:lnTo>
                <a:lnTo>
                  <a:pt x="33" y="0"/>
                </a:lnTo>
                <a:lnTo>
                  <a:pt x="34" y="0"/>
                </a:lnTo>
                <a:close/>
              </a:path>
            </a:pathLst>
          </a:custGeom>
          <a:solidFill>
            <a:srgbClr val="BFBFBF"/>
          </a:solidFill>
          <a:ln w="9525">
            <a:noFill/>
            <a:round/>
            <a:headEnd/>
            <a:tailEnd/>
          </a:ln>
        </p:spPr>
        <p:txBody>
          <a:bodyPr/>
          <a:lstStyle/>
          <a:p>
            <a:endParaRPr lang="en-US"/>
          </a:p>
        </p:txBody>
      </p:sp>
      <p:sp>
        <p:nvSpPr>
          <p:cNvPr id="46115" name="Freeform 35"/>
          <p:cNvSpPr>
            <a:spLocks/>
          </p:cNvSpPr>
          <p:nvPr/>
        </p:nvSpPr>
        <p:spPr bwMode="auto">
          <a:xfrm>
            <a:off x="552450" y="2617787"/>
            <a:ext cx="30163" cy="128588"/>
          </a:xfrm>
          <a:custGeom>
            <a:avLst/>
            <a:gdLst>
              <a:gd name="T0" fmla="*/ 27569890 w 33"/>
              <a:gd name="T1" fmla="*/ 0 h 94"/>
              <a:gd name="T2" fmla="*/ 27569890 w 33"/>
              <a:gd name="T3" fmla="*/ 24326390 h 94"/>
              <a:gd name="T4" fmla="*/ 26734467 w 33"/>
              <a:gd name="T5" fmla="*/ 48654148 h 94"/>
              <a:gd name="T6" fmla="*/ 24228197 w 33"/>
              <a:gd name="T7" fmla="*/ 72980527 h 94"/>
              <a:gd name="T8" fmla="*/ 22557351 w 33"/>
              <a:gd name="T9" fmla="*/ 95436931 h 94"/>
              <a:gd name="T10" fmla="*/ 20886504 w 33"/>
              <a:gd name="T11" fmla="*/ 116020580 h 94"/>
              <a:gd name="T12" fmla="*/ 18380234 w 33"/>
              <a:gd name="T13" fmla="*/ 132862867 h 94"/>
              <a:gd name="T14" fmla="*/ 14203114 w 33"/>
              <a:gd name="T15" fmla="*/ 149705153 h 94"/>
              <a:gd name="T16" fmla="*/ 11695930 w 33"/>
              <a:gd name="T17" fmla="*/ 162803342 h 94"/>
              <a:gd name="T18" fmla="*/ 8354237 w 33"/>
              <a:gd name="T19" fmla="*/ 170288802 h 94"/>
              <a:gd name="T20" fmla="*/ 3341694 w 33"/>
              <a:gd name="T21" fmla="*/ 175902898 h 94"/>
              <a:gd name="T22" fmla="*/ 0 w 33"/>
              <a:gd name="T23" fmla="*/ 175902898 h 94"/>
              <a:gd name="T24" fmla="*/ 0 w 33"/>
              <a:gd name="T25" fmla="*/ 170288802 h 94"/>
              <a:gd name="T26" fmla="*/ 3341694 w 33"/>
              <a:gd name="T27" fmla="*/ 170288802 h 94"/>
              <a:gd name="T28" fmla="*/ 7518813 w 33"/>
              <a:gd name="T29" fmla="*/ 164674707 h 94"/>
              <a:gd name="T30" fmla="*/ 10860507 w 33"/>
              <a:gd name="T31" fmla="*/ 155317881 h 94"/>
              <a:gd name="T32" fmla="*/ 14203114 w 33"/>
              <a:gd name="T33" fmla="*/ 144091058 h 94"/>
              <a:gd name="T34" fmla="*/ 17544811 w 33"/>
              <a:gd name="T35" fmla="*/ 129120136 h 94"/>
              <a:gd name="T36" fmla="*/ 20051081 w 33"/>
              <a:gd name="T37" fmla="*/ 112277850 h 94"/>
              <a:gd name="T38" fmla="*/ 21721927 w 33"/>
              <a:gd name="T39" fmla="*/ 91694201 h 94"/>
              <a:gd name="T40" fmla="*/ 23392774 w 33"/>
              <a:gd name="T41" fmla="*/ 71109162 h 94"/>
              <a:gd name="T42" fmla="*/ 25899044 w 33"/>
              <a:gd name="T43" fmla="*/ 46782783 h 94"/>
              <a:gd name="T44" fmla="*/ 26734467 w 33"/>
              <a:gd name="T45" fmla="*/ 24326390 h 94"/>
              <a:gd name="T46" fmla="*/ 26734467 w 33"/>
              <a:gd name="T47" fmla="*/ 0 h 94"/>
              <a:gd name="T48" fmla="*/ 27569890 w 33"/>
              <a:gd name="T49" fmla="*/ 0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94"/>
              <a:gd name="T77" fmla="*/ 33 w 33"/>
              <a:gd name="T78" fmla="*/ 94 h 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94">
                <a:moveTo>
                  <a:pt x="33" y="0"/>
                </a:moveTo>
                <a:lnTo>
                  <a:pt x="33" y="13"/>
                </a:lnTo>
                <a:lnTo>
                  <a:pt x="32" y="26"/>
                </a:lnTo>
                <a:lnTo>
                  <a:pt x="29" y="39"/>
                </a:lnTo>
                <a:lnTo>
                  <a:pt x="27" y="51"/>
                </a:lnTo>
                <a:lnTo>
                  <a:pt x="25" y="62"/>
                </a:lnTo>
                <a:lnTo>
                  <a:pt x="22" y="71"/>
                </a:lnTo>
                <a:lnTo>
                  <a:pt x="17" y="80"/>
                </a:lnTo>
                <a:lnTo>
                  <a:pt x="14" y="87"/>
                </a:lnTo>
                <a:lnTo>
                  <a:pt x="10" y="91"/>
                </a:lnTo>
                <a:lnTo>
                  <a:pt x="4" y="94"/>
                </a:lnTo>
                <a:lnTo>
                  <a:pt x="0" y="94"/>
                </a:lnTo>
                <a:lnTo>
                  <a:pt x="0" y="91"/>
                </a:lnTo>
                <a:lnTo>
                  <a:pt x="4" y="91"/>
                </a:lnTo>
                <a:lnTo>
                  <a:pt x="9" y="88"/>
                </a:lnTo>
                <a:lnTo>
                  <a:pt x="13" y="83"/>
                </a:lnTo>
                <a:lnTo>
                  <a:pt x="17" y="77"/>
                </a:lnTo>
                <a:lnTo>
                  <a:pt x="21" y="69"/>
                </a:lnTo>
                <a:lnTo>
                  <a:pt x="24" y="60"/>
                </a:lnTo>
                <a:lnTo>
                  <a:pt x="26" y="49"/>
                </a:lnTo>
                <a:lnTo>
                  <a:pt x="28" y="38"/>
                </a:lnTo>
                <a:lnTo>
                  <a:pt x="31" y="25"/>
                </a:lnTo>
                <a:lnTo>
                  <a:pt x="32" y="13"/>
                </a:lnTo>
                <a:lnTo>
                  <a:pt x="32" y="0"/>
                </a:lnTo>
                <a:lnTo>
                  <a:pt x="33" y="0"/>
                </a:lnTo>
                <a:close/>
              </a:path>
            </a:pathLst>
          </a:custGeom>
          <a:solidFill>
            <a:srgbClr val="BDBDBD"/>
          </a:solidFill>
          <a:ln w="9525">
            <a:noFill/>
            <a:round/>
            <a:headEnd/>
            <a:tailEnd/>
          </a:ln>
        </p:spPr>
        <p:txBody>
          <a:bodyPr/>
          <a:lstStyle/>
          <a:p>
            <a:endParaRPr lang="en-US"/>
          </a:p>
        </p:txBody>
      </p:sp>
      <p:sp>
        <p:nvSpPr>
          <p:cNvPr id="46116" name="Freeform 36"/>
          <p:cNvSpPr>
            <a:spLocks/>
          </p:cNvSpPr>
          <p:nvPr/>
        </p:nvSpPr>
        <p:spPr bwMode="auto">
          <a:xfrm>
            <a:off x="552450" y="2617787"/>
            <a:ext cx="30163" cy="122238"/>
          </a:xfrm>
          <a:custGeom>
            <a:avLst/>
            <a:gdLst>
              <a:gd name="T0" fmla="*/ 28431449 w 32"/>
              <a:gd name="T1" fmla="*/ 0 h 91"/>
              <a:gd name="T2" fmla="*/ 28431449 w 32"/>
              <a:gd name="T3" fmla="*/ 23457609 h 91"/>
              <a:gd name="T4" fmla="*/ 27542584 w 32"/>
              <a:gd name="T5" fmla="*/ 45109858 h 91"/>
              <a:gd name="T6" fmla="*/ 24877872 w 32"/>
              <a:gd name="T7" fmla="*/ 68566113 h 91"/>
              <a:gd name="T8" fmla="*/ 23100141 w 32"/>
              <a:gd name="T9" fmla="*/ 88414355 h 91"/>
              <a:gd name="T10" fmla="*/ 21323353 w 32"/>
              <a:gd name="T11" fmla="*/ 108262575 h 91"/>
              <a:gd name="T12" fmla="*/ 18657699 w 32"/>
              <a:gd name="T13" fmla="*/ 124502761 h 91"/>
              <a:gd name="T14" fmla="*/ 15104119 w 32"/>
              <a:gd name="T15" fmla="*/ 138937587 h 91"/>
              <a:gd name="T16" fmla="*/ 11550542 w 32"/>
              <a:gd name="T17" fmla="*/ 149764377 h 91"/>
              <a:gd name="T18" fmla="*/ 7996023 w 32"/>
              <a:gd name="T19" fmla="*/ 158785807 h 91"/>
              <a:gd name="T20" fmla="*/ 3553578 w 32"/>
              <a:gd name="T21" fmla="*/ 164199203 h 91"/>
              <a:gd name="T22" fmla="*/ 0 w 32"/>
              <a:gd name="T23" fmla="*/ 164199203 h 91"/>
              <a:gd name="T24" fmla="*/ 0 w 32"/>
              <a:gd name="T25" fmla="*/ 158785807 h 91"/>
              <a:gd name="T26" fmla="*/ 4442444 w 32"/>
              <a:gd name="T27" fmla="*/ 156981790 h 91"/>
              <a:gd name="T28" fmla="*/ 8884888 w 32"/>
              <a:gd name="T29" fmla="*/ 151568395 h 91"/>
              <a:gd name="T30" fmla="*/ 12438465 w 32"/>
              <a:gd name="T31" fmla="*/ 142546965 h 91"/>
              <a:gd name="T32" fmla="*/ 15104119 w 32"/>
              <a:gd name="T33" fmla="*/ 128112139 h 91"/>
              <a:gd name="T34" fmla="*/ 19546565 w 32"/>
              <a:gd name="T35" fmla="*/ 111871953 h 91"/>
              <a:gd name="T36" fmla="*/ 22212218 w 32"/>
              <a:gd name="T37" fmla="*/ 92023733 h 91"/>
              <a:gd name="T38" fmla="*/ 23989007 w 32"/>
              <a:gd name="T39" fmla="*/ 70371474 h 91"/>
              <a:gd name="T40" fmla="*/ 25765795 w 32"/>
              <a:gd name="T41" fmla="*/ 48717892 h 91"/>
              <a:gd name="T42" fmla="*/ 27542584 w 32"/>
              <a:gd name="T43" fmla="*/ 23457609 h 91"/>
              <a:gd name="T44" fmla="*/ 27542584 w 32"/>
              <a:gd name="T45" fmla="*/ 0 h 91"/>
              <a:gd name="T46" fmla="*/ 28431449 w 32"/>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91"/>
              <a:gd name="T74" fmla="*/ 32 w 32"/>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91">
                <a:moveTo>
                  <a:pt x="32" y="0"/>
                </a:moveTo>
                <a:lnTo>
                  <a:pt x="32" y="13"/>
                </a:lnTo>
                <a:lnTo>
                  <a:pt x="31" y="25"/>
                </a:lnTo>
                <a:lnTo>
                  <a:pt x="28" y="38"/>
                </a:lnTo>
                <a:lnTo>
                  <a:pt x="26" y="49"/>
                </a:lnTo>
                <a:lnTo>
                  <a:pt x="24" y="60"/>
                </a:lnTo>
                <a:lnTo>
                  <a:pt x="21" y="69"/>
                </a:lnTo>
                <a:lnTo>
                  <a:pt x="17" y="77"/>
                </a:lnTo>
                <a:lnTo>
                  <a:pt x="13" y="83"/>
                </a:lnTo>
                <a:lnTo>
                  <a:pt x="9" y="88"/>
                </a:lnTo>
                <a:lnTo>
                  <a:pt x="4" y="91"/>
                </a:lnTo>
                <a:lnTo>
                  <a:pt x="0" y="91"/>
                </a:lnTo>
                <a:lnTo>
                  <a:pt x="0" y="88"/>
                </a:lnTo>
                <a:lnTo>
                  <a:pt x="5" y="87"/>
                </a:lnTo>
                <a:lnTo>
                  <a:pt x="10" y="84"/>
                </a:lnTo>
                <a:lnTo>
                  <a:pt x="14" y="79"/>
                </a:lnTo>
                <a:lnTo>
                  <a:pt x="17" y="71"/>
                </a:lnTo>
                <a:lnTo>
                  <a:pt x="22" y="62"/>
                </a:lnTo>
                <a:lnTo>
                  <a:pt x="25" y="51"/>
                </a:lnTo>
                <a:lnTo>
                  <a:pt x="27" y="39"/>
                </a:lnTo>
                <a:lnTo>
                  <a:pt x="29" y="27"/>
                </a:lnTo>
                <a:lnTo>
                  <a:pt x="31" y="13"/>
                </a:lnTo>
                <a:lnTo>
                  <a:pt x="31" y="0"/>
                </a:lnTo>
                <a:lnTo>
                  <a:pt x="32" y="0"/>
                </a:lnTo>
                <a:close/>
              </a:path>
            </a:pathLst>
          </a:custGeom>
          <a:solidFill>
            <a:srgbClr val="BABABA"/>
          </a:solidFill>
          <a:ln w="9525">
            <a:noFill/>
            <a:round/>
            <a:headEnd/>
            <a:tailEnd/>
          </a:ln>
        </p:spPr>
        <p:txBody>
          <a:bodyPr/>
          <a:lstStyle/>
          <a:p>
            <a:endParaRPr lang="en-US"/>
          </a:p>
        </p:txBody>
      </p:sp>
      <p:sp>
        <p:nvSpPr>
          <p:cNvPr id="46117" name="Freeform 37"/>
          <p:cNvSpPr>
            <a:spLocks/>
          </p:cNvSpPr>
          <p:nvPr/>
        </p:nvSpPr>
        <p:spPr bwMode="auto">
          <a:xfrm>
            <a:off x="552450" y="2617787"/>
            <a:ext cx="28575" cy="117475"/>
          </a:xfrm>
          <a:custGeom>
            <a:avLst/>
            <a:gdLst>
              <a:gd name="T0" fmla="*/ 26339698 w 31"/>
              <a:gd name="T1" fmla="*/ 0 h 88"/>
              <a:gd name="T2" fmla="*/ 26339698 w 31"/>
              <a:gd name="T3" fmla="*/ 23166606 h 88"/>
              <a:gd name="T4" fmla="*/ 24639947 w 31"/>
              <a:gd name="T5" fmla="*/ 48115361 h 88"/>
              <a:gd name="T6" fmla="*/ 22941118 w 31"/>
              <a:gd name="T7" fmla="*/ 69501144 h 88"/>
              <a:gd name="T8" fmla="*/ 21241366 w 31"/>
              <a:gd name="T9" fmla="*/ 90885612 h 88"/>
              <a:gd name="T10" fmla="*/ 18692661 w 31"/>
              <a:gd name="T11" fmla="*/ 110487911 h 88"/>
              <a:gd name="T12" fmla="*/ 14444202 w 31"/>
              <a:gd name="T13" fmla="*/ 126527248 h 88"/>
              <a:gd name="T14" fmla="*/ 11895497 w 31"/>
              <a:gd name="T15" fmla="*/ 140784436 h 88"/>
              <a:gd name="T16" fmla="*/ 8496916 w 31"/>
              <a:gd name="T17" fmla="*/ 149693843 h 88"/>
              <a:gd name="T18" fmla="*/ 4248458 w 31"/>
              <a:gd name="T19" fmla="*/ 155040289 h 88"/>
              <a:gd name="T20" fmla="*/ 0 w 31"/>
              <a:gd name="T21" fmla="*/ 156822438 h 88"/>
              <a:gd name="T22" fmla="*/ 0 w 31"/>
              <a:gd name="T23" fmla="*/ 149693843 h 88"/>
              <a:gd name="T24" fmla="*/ 3398582 w 31"/>
              <a:gd name="T25" fmla="*/ 149693843 h 88"/>
              <a:gd name="T26" fmla="*/ 7647040 w 31"/>
              <a:gd name="T27" fmla="*/ 144347398 h 88"/>
              <a:gd name="T28" fmla="*/ 11045621 w 31"/>
              <a:gd name="T29" fmla="*/ 135437990 h 88"/>
              <a:gd name="T30" fmla="*/ 14444202 w 31"/>
              <a:gd name="T31" fmla="*/ 122962950 h 88"/>
              <a:gd name="T32" fmla="*/ 17842786 w 31"/>
              <a:gd name="T33" fmla="*/ 106924949 h 88"/>
              <a:gd name="T34" fmla="*/ 20392413 w 31"/>
              <a:gd name="T35" fmla="*/ 89103463 h 88"/>
              <a:gd name="T36" fmla="*/ 22091242 w 31"/>
              <a:gd name="T37" fmla="*/ 67718995 h 88"/>
              <a:gd name="T38" fmla="*/ 23790993 w 31"/>
              <a:gd name="T39" fmla="*/ 46334548 h 88"/>
              <a:gd name="T40" fmla="*/ 24639947 w 31"/>
              <a:gd name="T41" fmla="*/ 23166606 h 88"/>
              <a:gd name="T42" fmla="*/ 24639947 w 31"/>
              <a:gd name="T43" fmla="*/ 0 h 88"/>
              <a:gd name="T44" fmla="*/ 26339698 w 31"/>
              <a:gd name="T45" fmla="*/ 0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88"/>
              <a:gd name="T71" fmla="*/ 31 w 31"/>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88">
                <a:moveTo>
                  <a:pt x="31" y="0"/>
                </a:moveTo>
                <a:lnTo>
                  <a:pt x="31" y="13"/>
                </a:lnTo>
                <a:lnTo>
                  <a:pt x="29" y="27"/>
                </a:lnTo>
                <a:lnTo>
                  <a:pt x="27" y="39"/>
                </a:lnTo>
                <a:lnTo>
                  <a:pt x="25" y="51"/>
                </a:lnTo>
                <a:lnTo>
                  <a:pt x="22" y="62"/>
                </a:lnTo>
                <a:lnTo>
                  <a:pt x="17" y="71"/>
                </a:lnTo>
                <a:lnTo>
                  <a:pt x="14" y="79"/>
                </a:lnTo>
                <a:lnTo>
                  <a:pt x="10" y="84"/>
                </a:lnTo>
                <a:lnTo>
                  <a:pt x="5" y="87"/>
                </a:lnTo>
                <a:lnTo>
                  <a:pt x="0" y="88"/>
                </a:lnTo>
                <a:lnTo>
                  <a:pt x="0" y="84"/>
                </a:lnTo>
                <a:lnTo>
                  <a:pt x="4" y="84"/>
                </a:lnTo>
                <a:lnTo>
                  <a:pt x="9" y="81"/>
                </a:lnTo>
                <a:lnTo>
                  <a:pt x="13" y="76"/>
                </a:lnTo>
                <a:lnTo>
                  <a:pt x="17" y="69"/>
                </a:lnTo>
                <a:lnTo>
                  <a:pt x="21" y="60"/>
                </a:lnTo>
                <a:lnTo>
                  <a:pt x="24" y="50"/>
                </a:lnTo>
                <a:lnTo>
                  <a:pt x="26" y="38"/>
                </a:lnTo>
                <a:lnTo>
                  <a:pt x="28" y="26"/>
                </a:lnTo>
                <a:lnTo>
                  <a:pt x="29" y="13"/>
                </a:lnTo>
                <a:lnTo>
                  <a:pt x="29" y="0"/>
                </a:lnTo>
                <a:lnTo>
                  <a:pt x="31" y="0"/>
                </a:lnTo>
                <a:close/>
              </a:path>
            </a:pathLst>
          </a:custGeom>
          <a:solidFill>
            <a:srgbClr val="B7B7B7"/>
          </a:solidFill>
          <a:ln w="9525">
            <a:noFill/>
            <a:round/>
            <a:headEnd/>
            <a:tailEnd/>
          </a:ln>
        </p:spPr>
        <p:txBody>
          <a:bodyPr/>
          <a:lstStyle/>
          <a:p>
            <a:endParaRPr lang="en-US"/>
          </a:p>
        </p:txBody>
      </p:sp>
      <p:sp>
        <p:nvSpPr>
          <p:cNvPr id="46118" name="Freeform 38"/>
          <p:cNvSpPr>
            <a:spLocks/>
          </p:cNvSpPr>
          <p:nvPr/>
        </p:nvSpPr>
        <p:spPr bwMode="auto">
          <a:xfrm>
            <a:off x="552450" y="2617787"/>
            <a:ext cx="28575" cy="114300"/>
          </a:xfrm>
          <a:custGeom>
            <a:avLst/>
            <a:gdLst>
              <a:gd name="T0" fmla="*/ 28156229 w 29"/>
              <a:gd name="T1" fmla="*/ 0 h 84"/>
              <a:gd name="T2" fmla="*/ 28156229 w 29"/>
              <a:gd name="T3" fmla="*/ 24069677 h 84"/>
              <a:gd name="T4" fmla="*/ 27185664 w 29"/>
              <a:gd name="T5" fmla="*/ 48140714 h 84"/>
              <a:gd name="T6" fmla="*/ 25243550 w 29"/>
              <a:gd name="T7" fmla="*/ 70358449 h 84"/>
              <a:gd name="T8" fmla="*/ 23301436 w 29"/>
              <a:gd name="T9" fmla="*/ 92577566 h 84"/>
              <a:gd name="T10" fmla="*/ 20388758 w 29"/>
              <a:gd name="T11" fmla="*/ 111092799 h 84"/>
              <a:gd name="T12" fmla="*/ 16505515 w 29"/>
              <a:gd name="T13" fmla="*/ 127756100 h 84"/>
              <a:gd name="T14" fmla="*/ 12621282 w 29"/>
              <a:gd name="T15" fmla="*/ 140716899 h 84"/>
              <a:gd name="T16" fmla="*/ 8738039 w 29"/>
              <a:gd name="T17" fmla="*/ 149975195 h 84"/>
              <a:gd name="T18" fmla="*/ 3883244 w 29"/>
              <a:gd name="T19" fmla="*/ 155529629 h 84"/>
              <a:gd name="T20" fmla="*/ 0 w 29"/>
              <a:gd name="T21" fmla="*/ 155529629 h 84"/>
              <a:gd name="T22" fmla="*/ 0 w 29"/>
              <a:gd name="T23" fmla="*/ 151827127 h 84"/>
              <a:gd name="T24" fmla="*/ 3883244 w 29"/>
              <a:gd name="T25" fmla="*/ 149975195 h 84"/>
              <a:gd name="T26" fmla="*/ 8738039 w 29"/>
              <a:gd name="T27" fmla="*/ 144420761 h 84"/>
              <a:gd name="T28" fmla="*/ 12621282 w 29"/>
              <a:gd name="T29" fmla="*/ 133310533 h 84"/>
              <a:gd name="T30" fmla="*/ 15534946 w 29"/>
              <a:gd name="T31" fmla="*/ 122201666 h 84"/>
              <a:gd name="T32" fmla="*/ 19418193 w 29"/>
              <a:gd name="T33" fmla="*/ 107388936 h 84"/>
              <a:gd name="T34" fmla="*/ 22330872 w 29"/>
              <a:gd name="T35" fmla="*/ 88873682 h 84"/>
              <a:gd name="T36" fmla="*/ 24272986 w 29"/>
              <a:gd name="T37" fmla="*/ 68506518 h 84"/>
              <a:gd name="T38" fmla="*/ 26214115 w 29"/>
              <a:gd name="T39" fmla="*/ 46288783 h 84"/>
              <a:gd name="T40" fmla="*/ 27185664 w 29"/>
              <a:gd name="T41" fmla="*/ 24069677 h 84"/>
              <a:gd name="T42" fmla="*/ 27185664 w 29"/>
              <a:gd name="T43" fmla="*/ 0 h 84"/>
              <a:gd name="T44" fmla="*/ 28156229 w 29"/>
              <a:gd name="T45" fmla="*/ 0 h 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84"/>
              <a:gd name="T71" fmla="*/ 29 w 29"/>
              <a:gd name="T72" fmla="*/ 84 h 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84">
                <a:moveTo>
                  <a:pt x="29" y="0"/>
                </a:moveTo>
                <a:lnTo>
                  <a:pt x="29" y="13"/>
                </a:lnTo>
                <a:lnTo>
                  <a:pt x="28" y="26"/>
                </a:lnTo>
                <a:lnTo>
                  <a:pt x="26" y="38"/>
                </a:lnTo>
                <a:lnTo>
                  <a:pt x="24" y="50"/>
                </a:lnTo>
                <a:lnTo>
                  <a:pt x="21" y="60"/>
                </a:lnTo>
                <a:lnTo>
                  <a:pt x="17" y="69"/>
                </a:lnTo>
                <a:lnTo>
                  <a:pt x="13" y="76"/>
                </a:lnTo>
                <a:lnTo>
                  <a:pt x="9" y="81"/>
                </a:lnTo>
                <a:lnTo>
                  <a:pt x="4" y="84"/>
                </a:lnTo>
                <a:lnTo>
                  <a:pt x="0" y="84"/>
                </a:lnTo>
                <a:lnTo>
                  <a:pt x="0" y="82"/>
                </a:lnTo>
                <a:lnTo>
                  <a:pt x="4" y="81"/>
                </a:lnTo>
                <a:lnTo>
                  <a:pt x="9" y="78"/>
                </a:lnTo>
                <a:lnTo>
                  <a:pt x="13" y="72"/>
                </a:lnTo>
                <a:lnTo>
                  <a:pt x="16" y="66"/>
                </a:lnTo>
                <a:lnTo>
                  <a:pt x="20" y="58"/>
                </a:lnTo>
                <a:lnTo>
                  <a:pt x="23" y="48"/>
                </a:lnTo>
                <a:lnTo>
                  <a:pt x="25" y="37"/>
                </a:lnTo>
                <a:lnTo>
                  <a:pt x="27" y="25"/>
                </a:lnTo>
                <a:lnTo>
                  <a:pt x="28" y="13"/>
                </a:lnTo>
                <a:lnTo>
                  <a:pt x="28" y="0"/>
                </a:lnTo>
                <a:lnTo>
                  <a:pt x="29" y="0"/>
                </a:lnTo>
                <a:close/>
              </a:path>
            </a:pathLst>
          </a:custGeom>
          <a:solidFill>
            <a:srgbClr val="B4B4B4"/>
          </a:solidFill>
          <a:ln w="9525">
            <a:noFill/>
            <a:round/>
            <a:headEnd/>
            <a:tailEnd/>
          </a:ln>
        </p:spPr>
        <p:txBody>
          <a:bodyPr/>
          <a:lstStyle/>
          <a:p>
            <a:endParaRPr lang="en-US"/>
          </a:p>
        </p:txBody>
      </p:sp>
      <p:sp>
        <p:nvSpPr>
          <p:cNvPr id="46119" name="Freeform 39"/>
          <p:cNvSpPr>
            <a:spLocks/>
          </p:cNvSpPr>
          <p:nvPr/>
        </p:nvSpPr>
        <p:spPr bwMode="auto">
          <a:xfrm>
            <a:off x="552450" y="2617787"/>
            <a:ext cx="25400" cy="111125"/>
          </a:xfrm>
          <a:custGeom>
            <a:avLst/>
            <a:gdLst>
              <a:gd name="T0" fmla="*/ 23041429 w 28"/>
              <a:gd name="T1" fmla="*/ 0 h 82"/>
              <a:gd name="T2" fmla="*/ 23041429 w 28"/>
              <a:gd name="T3" fmla="*/ 23874259 h 82"/>
              <a:gd name="T4" fmla="*/ 22218651 w 28"/>
              <a:gd name="T5" fmla="*/ 45913602 h 82"/>
              <a:gd name="T6" fmla="*/ 20573094 w 28"/>
              <a:gd name="T7" fmla="*/ 67951578 h 82"/>
              <a:gd name="T8" fmla="*/ 18926631 w 28"/>
              <a:gd name="T9" fmla="*/ 88153283 h 82"/>
              <a:gd name="T10" fmla="*/ 16458295 w 28"/>
              <a:gd name="T11" fmla="*/ 106518736 h 82"/>
              <a:gd name="T12" fmla="*/ 13166271 w 28"/>
              <a:gd name="T13" fmla="*/ 121210269 h 82"/>
              <a:gd name="T14" fmla="*/ 10697936 w 28"/>
              <a:gd name="T15" fmla="*/ 132229257 h 82"/>
              <a:gd name="T16" fmla="*/ 7405914 w 28"/>
              <a:gd name="T17" fmla="*/ 143248245 h 82"/>
              <a:gd name="T18" fmla="*/ 3292021 w 28"/>
              <a:gd name="T19" fmla="*/ 148758417 h 82"/>
              <a:gd name="T20" fmla="*/ 0 w 28"/>
              <a:gd name="T21" fmla="*/ 150594689 h 82"/>
              <a:gd name="T22" fmla="*/ 0 w 28"/>
              <a:gd name="T23" fmla="*/ 145084517 h 82"/>
              <a:gd name="T24" fmla="*/ 3292021 w 28"/>
              <a:gd name="T25" fmla="*/ 143248245 h 82"/>
              <a:gd name="T26" fmla="*/ 7405914 w 28"/>
              <a:gd name="T27" fmla="*/ 135903156 h 82"/>
              <a:gd name="T28" fmla="*/ 9875158 w 28"/>
              <a:gd name="T29" fmla="*/ 128556712 h 82"/>
              <a:gd name="T30" fmla="*/ 13166271 w 28"/>
              <a:gd name="T31" fmla="*/ 115701452 h 82"/>
              <a:gd name="T32" fmla="*/ 16458295 w 28"/>
              <a:gd name="T33" fmla="*/ 102844836 h 82"/>
              <a:gd name="T34" fmla="*/ 18103852 w 28"/>
              <a:gd name="T35" fmla="*/ 84479383 h 82"/>
              <a:gd name="T36" fmla="*/ 19749409 w 28"/>
              <a:gd name="T37" fmla="*/ 64277679 h 82"/>
              <a:gd name="T38" fmla="*/ 21395873 w 28"/>
              <a:gd name="T39" fmla="*/ 44075964 h 82"/>
              <a:gd name="T40" fmla="*/ 22218651 w 28"/>
              <a:gd name="T41" fmla="*/ 22037982 h 82"/>
              <a:gd name="T42" fmla="*/ 22218651 w 28"/>
              <a:gd name="T43" fmla="*/ 0 h 82"/>
              <a:gd name="T44" fmla="*/ 23041429 w 28"/>
              <a:gd name="T45" fmla="*/ 0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82"/>
              <a:gd name="T71" fmla="*/ 28 w 28"/>
              <a:gd name="T72" fmla="*/ 82 h 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82">
                <a:moveTo>
                  <a:pt x="28" y="0"/>
                </a:moveTo>
                <a:lnTo>
                  <a:pt x="28" y="13"/>
                </a:lnTo>
                <a:lnTo>
                  <a:pt x="27" y="25"/>
                </a:lnTo>
                <a:lnTo>
                  <a:pt x="25" y="37"/>
                </a:lnTo>
                <a:lnTo>
                  <a:pt x="23" y="48"/>
                </a:lnTo>
                <a:lnTo>
                  <a:pt x="20" y="58"/>
                </a:lnTo>
                <a:lnTo>
                  <a:pt x="16" y="66"/>
                </a:lnTo>
                <a:lnTo>
                  <a:pt x="13" y="72"/>
                </a:lnTo>
                <a:lnTo>
                  <a:pt x="9" y="78"/>
                </a:lnTo>
                <a:lnTo>
                  <a:pt x="4" y="81"/>
                </a:lnTo>
                <a:lnTo>
                  <a:pt x="0" y="82"/>
                </a:lnTo>
                <a:lnTo>
                  <a:pt x="0" y="79"/>
                </a:lnTo>
                <a:lnTo>
                  <a:pt x="4" y="78"/>
                </a:lnTo>
                <a:lnTo>
                  <a:pt x="9" y="74"/>
                </a:lnTo>
                <a:lnTo>
                  <a:pt x="12" y="70"/>
                </a:lnTo>
                <a:lnTo>
                  <a:pt x="16" y="63"/>
                </a:lnTo>
                <a:lnTo>
                  <a:pt x="20" y="56"/>
                </a:lnTo>
                <a:lnTo>
                  <a:pt x="22" y="46"/>
                </a:lnTo>
                <a:lnTo>
                  <a:pt x="24" y="35"/>
                </a:lnTo>
                <a:lnTo>
                  <a:pt x="26" y="24"/>
                </a:lnTo>
                <a:lnTo>
                  <a:pt x="27" y="12"/>
                </a:lnTo>
                <a:lnTo>
                  <a:pt x="27" y="0"/>
                </a:lnTo>
                <a:lnTo>
                  <a:pt x="28" y="0"/>
                </a:lnTo>
                <a:close/>
              </a:path>
            </a:pathLst>
          </a:custGeom>
          <a:solidFill>
            <a:srgbClr val="B2B2B2"/>
          </a:solidFill>
          <a:ln w="9525">
            <a:noFill/>
            <a:round/>
            <a:headEnd/>
            <a:tailEnd/>
          </a:ln>
        </p:spPr>
        <p:txBody>
          <a:bodyPr/>
          <a:lstStyle/>
          <a:p>
            <a:endParaRPr lang="en-US"/>
          </a:p>
        </p:txBody>
      </p:sp>
      <p:sp>
        <p:nvSpPr>
          <p:cNvPr id="46120" name="Freeform 40"/>
          <p:cNvSpPr>
            <a:spLocks/>
          </p:cNvSpPr>
          <p:nvPr/>
        </p:nvSpPr>
        <p:spPr bwMode="auto">
          <a:xfrm>
            <a:off x="552450" y="2617787"/>
            <a:ext cx="25400" cy="106363"/>
          </a:xfrm>
          <a:custGeom>
            <a:avLst/>
            <a:gdLst>
              <a:gd name="T0" fmla="*/ 23894815 w 27"/>
              <a:gd name="T1" fmla="*/ 0 h 79"/>
              <a:gd name="T2" fmla="*/ 23894815 w 27"/>
              <a:gd name="T3" fmla="*/ 21751904 h 79"/>
              <a:gd name="T4" fmla="*/ 23009579 w 27"/>
              <a:gd name="T5" fmla="*/ 43505153 h 79"/>
              <a:gd name="T6" fmla="*/ 21240046 w 27"/>
              <a:gd name="T7" fmla="*/ 63444853 h 79"/>
              <a:gd name="T8" fmla="*/ 19469572 w 27"/>
              <a:gd name="T9" fmla="*/ 83384542 h 79"/>
              <a:gd name="T10" fmla="*/ 17700039 w 27"/>
              <a:gd name="T11" fmla="*/ 101512042 h 79"/>
              <a:gd name="T12" fmla="*/ 14160029 w 27"/>
              <a:gd name="T13" fmla="*/ 114200201 h 79"/>
              <a:gd name="T14" fmla="*/ 10620023 w 27"/>
              <a:gd name="T15" fmla="*/ 126889706 h 79"/>
              <a:gd name="T16" fmla="*/ 7965253 w 27"/>
              <a:gd name="T17" fmla="*/ 134139890 h 79"/>
              <a:gd name="T18" fmla="*/ 3540007 w 27"/>
              <a:gd name="T19" fmla="*/ 141391420 h 79"/>
              <a:gd name="T20" fmla="*/ 0 w 27"/>
              <a:gd name="T21" fmla="*/ 143203629 h 79"/>
              <a:gd name="T22" fmla="*/ 0 w 27"/>
              <a:gd name="T23" fmla="*/ 137765655 h 79"/>
              <a:gd name="T24" fmla="*/ 3540007 w 27"/>
              <a:gd name="T25" fmla="*/ 134139890 h 79"/>
              <a:gd name="T26" fmla="*/ 6194778 w 27"/>
              <a:gd name="T27" fmla="*/ 128701915 h 79"/>
              <a:gd name="T28" fmla="*/ 10620023 w 27"/>
              <a:gd name="T29" fmla="*/ 121451731 h 79"/>
              <a:gd name="T30" fmla="*/ 13274793 w 27"/>
              <a:gd name="T31" fmla="*/ 108762226 h 79"/>
              <a:gd name="T32" fmla="*/ 15929566 w 27"/>
              <a:gd name="T33" fmla="*/ 94260512 h 79"/>
              <a:gd name="T34" fmla="*/ 18585276 w 27"/>
              <a:gd name="T35" fmla="*/ 79758777 h 79"/>
              <a:gd name="T36" fmla="*/ 20354809 w 27"/>
              <a:gd name="T37" fmla="*/ 61631297 h 79"/>
              <a:gd name="T38" fmla="*/ 22125283 w 27"/>
              <a:gd name="T39" fmla="*/ 41691598 h 79"/>
              <a:gd name="T40" fmla="*/ 23009579 w 27"/>
              <a:gd name="T41" fmla="*/ 21751904 h 79"/>
              <a:gd name="T42" fmla="*/ 23009579 w 27"/>
              <a:gd name="T43" fmla="*/ 0 h 79"/>
              <a:gd name="T44" fmla="*/ 23894815 w 27"/>
              <a:gd name="T45" fmla="*/ 0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
              <a:gd name="T70" fmla="*/ 0 h 79"/>
              <a:gd name="T71" fmla="*/ 27 w 27"/>
              <a:gd name="T72" fmla="*/ 79 h 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 h="79">
                <a:moveTo>
                  <a:pt x="27" y="0"/>
                </a:moveTo>
                <a:lnTo>
                  <a:pt x="27" y="12"/>
                </a:lnTo>
                <a:lnTo>
                  <a:pt x="26" y="24"/>
                </a:lnTo>
                <a:lnTo>
                  <a:pt x="24" y="35"/>
                </a:lnTo>
                <a:lnTo>
                  <a:pt x="22" y="46"/>
                </a:lnTo>
                <a:lnTo>
                  <a:pt x="20" y="56"/>
                </a:lnTo>
                <a:lnTo>
                  <a:pt x="16" y="63"/>
                </a:lnTo>
                <a:lnTo>
                  <a:pt x="12" y="70"/>
                </a:lnTo>
                <a:lnTo>
                  <a:pt x="9" y="74"/>
                </a:lnTo>
                <a:lnTo>
                  <a:pt x="4" y="78"/>
                </a:lnTo>
                <a:lnTo>
                  <a:pt x="0" y="79"/>
                </a:lnTo>
                <a:lnTo>
                  <a:pt x="0" y="76"/>
                </a:lnTo>
                <a:lnTo>
                  <a:pt x="4" y="74"/>
                </a:lnTo>
                <a:lnTo>
                  <a:pt x="7" y="71"/>
                </a:lnTo>
                <a:lnTo>
                  <a:pt x="12" y="67"/>
                </a:lnTo>
                <a:lnTo>
                  <a:pt x="15" y="60"/>
                </a:lnTo>
                <a:lnTo>
                  <a:pt x="18" y="52"/>
                </a:lnTo>
                <a:lnTo>
                  <a:pt x="21" y="44"/>
                </a:lnTo>
                <a:lnTo>
                  <a:pt x="23" y="34"/>
                </a:lnTo>
                <a:lnTo>
                  <a:pt x="25" y="23"/>
                </a:lnTo>
                <a:lnTo>
                  <a:pt x="26" y="12"/>
                </a:lnTo>
                <a:lnTo>
                  <a:pt x="26" y="0"/>
                </a:lnTo>
                <a:lnTo>
                  <a:pt x="27" y="0"/>
                </a:lnTo>
                <a:close/>
              </a:path>
            </a:pathLst>
          </a:custGeom>
          <a:solidFill>
            <a:srgbClr val="B0B0B0"/>
          </a:solidFill>
          <a:ln w="9525">
            <a:noFill/>
            <a:round/>
            <a:headEnd/>
            <a:tailEnd/>
          </a:ln>
        </p:spPr>
        <p:txBody>
          <a:bodyPr/>
          <a:lstStyle/>
          <a:p>
            <a:endParaRPr lang="en-US"/>
          </a:p>
        </p:txBody>
      </p:sp>
      <p:sp>
        <p:nvSpPr>
          <p:cNvPr id="46121" name="Freeform 41"/>
          <p:cNvSpPr>
            <a:spLocks/>
          </p:cNvSpPr>
          <p:nvPr/>
        </p:nvSpPr>
        <p:spPr bwMode="auto">
          <a:xfrm>
            <a:off x="552450" y="2617787"/>
            <a:ext cx="23813" cy="101600"/>
          </a:xfrm>
          <a:custGeom>
            <a:avLst/>
            <a:gdLst>
              <a:gd name="T0" fmla="*/ 21809961 w 26"/>
              <a:gd name="T1" fmla="*/ 0 h 76"/>
              <a:gd name="T2" fmla="*/ 21809961 w 26"/>
              <a:gd name="T3" fmla="*/ 21445618 h 76"/>
              <a:gd name="T4" fmla="*/ 20971011 w 26"/>
              <a:gd name="T5" fmla="*/ 41103878 h 76"/>
              <a:gd name="T6" fmla="*/ 19293111 w 26"/>
              <a:gd name="T7" fmla="*/ 60763481 h 76"/>
              <a:gd name="T8" fmla="*/ 17616127 w 26"/>
              <a:gd name="T9" fmla="*/ 78634379 h 76"/>
              <a:gd name="T10" fmla="*/ 15099276 w 26"/>
              <a:gd name="T11" fmla="*/ 92931920 h 76"/>
              <a:gd name="T12" fmla="*/ 12582423 w 26"/>
              <a:gd name="T13" fmla="*/ 107229441 h 76"/>
              <a:gd name="T14" fmla="*/ 10066488 w 26"/>
              <a:gd name="T15" fmla="*/ 119738267 h 76"/>
              <a:gd name="T16" fmla="*/ 5871736 w 26"/>
              <a:gd name="T17" fmla="*/ 126887696 h 76"/>
              <a:gd name="T18" fmla="*/ 3355801 w 26"/>
              <a:gd name="T19" fmla="*/ 132248431 h 76"/>
              <a:gd name="T20" fmla="*/ 0 w 26"/>
              <a:gd name="T21" fmla="*/ 135823145 h 76"/>
              <a:gd name="T22" fmla="*/ 0 w 26"/>
              <a:gd name="T23" fmla="*/ 128675053 h 76"/>
              <a:gd name="T24" fmla="*/ 3355801 w 26"/>
              <a:gd name="T25" fmla="*/ 126887696 h 76"/>
              <a:gd name="T26" fmla="*/ 7549638 w 26"/>
              <a:gd name="T27" fmla="*/ 121525625 h 76"/>
              <a:gd name="T28" fmla="*/ 10066488 w 26"/>
              <a:gd name="T29" fmla="*/ 110802818 h 76"/>
              <a:gd name="T30" fmla="*/ 13421373 w 26"/>
              <a:gd name="T31" fmla="*/ 98292655 h 76"/>
              <a:gd name="T32" fmla="*/ 15099276 w 26"/>
              <a:gd name="T33" fmla="*/ 82209093 h 76"/>
              <a:gd name="T34" fmla="*/ 18454161 w 26"/>
              <a:gd name="T35" fmla="*/ 64336858 h 76"/>
              <a:gd name="T36" fmla="*/ 19293111 w 26"/>
              <a:gd name="T37" fmla="*/ 42891235 h 76"/>
              <a:gd name="T38" fmla="*/ 20132061 w 26"/>
              <a:gd name="T39" fmla="*/ 21445618 h 76"/>
              <a:gd name="T40" fmla="*/ 20971011 w 26"/>
              <a:gd name="T41" fmla="*/ 0 h 76"/>
              <a:gd name="T42" fmla="*/ 21809961 w 26"/>
              <a:gd name="T43" fmla="*/ 0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76"/>
              <a:gd name="T68" fmla="*/ 26 w 26"/>
              <a:gd name="T69" fmla="*/ 76 h 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76">
                <a:moveTo>
                  <a:pt x="26" y="0"/>
                </a:moveTo>
                <a:lnTo>
                  <a:pt x="26" y="12"/>
                </a:lnTo>
                <a:lnTo>
                  <a:pt x="25" y="23"/>
                </a:lnTo>
                <a:lnTo>
                  <a:pt x="23" y="34"/>
                </a:lnTo>
                <a:lnTo>
                  <a:pt x="21" y="44"/>
                </a:lnTo>
                <a:lnTo>
                  <a:pt x="18" y="52"/>
                </a:lnTo>
                <a:lnTo>
                  <a:pt x="15" y="60"/>
                </a:lnTo>
                <a:lnTo>
                  <a:pt x="12" y="67"/>
                </a:lnTo>
                <a:lnTo>
                  <a:pt x="7" y="71"/>
                </a:lnTo>
                <a:lnTo>
                  <a:pt x="4" y="74"/>
                </a:lnTo>
                <a:lnTo>
                  <a:pt x="0" y="76"/>
                </a:lnTo>
                <a:lnTo>
                  <a:pt x="0" y="72"/>
                </a:lnTo>
                <a:lnTo>
                  <a:pt x="4" y="71"/>
                </a:lnTo>
                <a:lnTo>
                  <a:pt x="9" y="68"/>
                </a:lnTo>
                <a:lnTo>
                  <a:pt x="12" y="62"/>
                </a:lnTo>
                <a:lnTo>
                  <a:pt x="16" y="55"/>
                </a:lnTo>
                <a:lnTo>
                  <a:pt x="18" y="46"/>
                </a:lnTo>
                <a:lnTo>
                  <a:pt x="22" y="36"/>
                </a:lnTo>
                <a:lnTo>
                  <a:pt x="23" y="24"/>
                </a:lnTo>
                <a:lnTo>
                  <a:pt x="24" y="12"/>
                </a:lnTo>
                <a:lnTo>
                  <a:pt x="25" y="0"/>
                </a:lnTo>
                <a:lnTo>
                  <a:pt x="26" y="0"/>
                </a:lnTo>
                <a:close/>
              </a:path>
            </a:pathLst>
          </a:custGeom>
          <a:solidFill>
            <a:srgbClr val="AEAEAE"/>
          </a:solidFill>
          <a:ln w="9525">
            <a:noFill/>
            <a:round/>
            <a:headEnd/>
            <a:tailEnd/>
          </a:ln>
        </p:spPr>
        <p:txBody>
          <a:bodyPr/>
          <a:lstStyle/>
          <a:p>
            <a:endParaRPr lang="en-US"/>
          </a:p>
        </p:txBody>
      </p:sp>
      <p:sp>
        <p:nvSpPr>
          <p:cNvPr id="46122" name="Freeform 42"/>
          <p:cNvSpPr>
            <a:spLocks/>
          </p:cNvSpPr>
          <p:nvPr/>
        </p:nvSpPr>
        <p:spPr bwMode="auto">
          <a:xfrm>
            <a:off x="552450" y="2617787"/>
            <a:ext cx="23813" cy="98425"/>
          </a:xfrm>
          <a:custGeom>
            <a:avLst/>
            <a:gdLst>
              <a:gd name="T0" fmla="*/ 22682359 w 25"/>
              <a:gd name="T1" fmla="*/ 0 h 72"/>
              <a:gd name="T2" fmla="*/ 21774608 w 25"/>
              <a:gd name="T3" fmla="*/ 22424497 h 72"/>
              <a:gd name="T4" fmla="*/ 20867809 w 25"/>
              <a:gd name="T5" fmla="*/ 44848994 h 72"/>
              <a:gd name="T6" fmla="*/ 19960058 w 25"/>
              <a:gd name="T7" fmla="*/ 67274847 h 72"/>
              <a:gd name="T8" fmla="*/ 16330958 w 25"/>
              <a:gd name="T9" fmla="*/ 85961919 h 72"/>
              <a:gd name="T10" fmla="*/ 14516404 w 25"/>
              <a:gd name="T11" fmla="*/ 102780305 h 72"/>
              <a:gd name="T12" fmla="*/ 10887304 w 25"/>
              <a:gd name="T13" fmla="*/ 115861256 h 72"/>
              <a:gd name="T14" fmla="*/ 8165955 w 25"/>
              <a:gd name="T15" fmla="*/ 127073499 h 72"/>
              <a:gd name="T16" fmla="*/ 3629101 w 25"/>
              <a:gd name="T17" fmla="*/ 132679621 h 72"/>
              <a:gd name="T18" fmla="*/ 0 w 25"/>
              <a:gd name="T19" fmla="*/ 134548328 h 72"/>
              <a:gd name="T20" fmla="*/ 0 w 25"/>
              <a:gd name="T21" fmla="*/ 128942206 h 72"/>
              <a:gd name="T22" fmla="*/ 3629101 w 25"/>
              <a:gd name="T23" fmla="*/ 127073499 h 72"/>
              <a:gd name="T24" fmla="*/ 8165955 w 25"/>
              <a:gd name="T25" fmla="*/ 121467377 h 72"/>
              <a:gd name="T26" fmla="*/ 10887304 w 25"/>
              <a:gd name="T27" fmla="*/ 110255134 h 72"/>
              <a:gd name="T28" fmla="*/ 13609605 w 25"/>
              <a:gd name="T29" fmla="*/ 97174184 h 72"/>
              <a:gd name="T30" fmla="*/ 16330958 w 25"/>
              <a:gd name="T31" fmla="*/ 82224505 h 72"/>
              <a:gd name="T32" fmla="*/ 19053259 w 25"/>
              <a:gd name="T33" fmla="*/ 63536066 h 72"/>
              <a:gd name="T34" fmla="*/ 19960058 w 25"/>
              <a:gd name="T35" fmla="*/ 42980276 h 72"/>
              <a:gd name="T36" fmla="*/ 20867809 w 25"/>
              <a:gd name="T37" fmla="*/ 22424497 h 72"/>
              <a:gd name="T38" fmla="*/ 21774608 w 25"/>
              <a:gd name="T39" fmla="*/ 0 h 72"/>
              <a:gd name="T40" fmla="*/ 22682359 w 25"/>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72"/>
              <a:gd name="T65" fmla="*/ 25 w 25"/>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72">
                <a:moveTo>
                  <a:pt x="25" y="0"/>
                </a:moveTo>
                <a:lnTo>
                  <a:pt x="24" y="12"/>
                </a:lnTo>
                <a:lnTo>
                  <a:pt x="23" y="24"/>
                </a:lnTo>
                <a:lnTo>
                  <a:pt x="22" y="36"/>
                </a:lnTo>
                <a:lnTo>
                  <a:pt x="18" y="46"/>
                </a:lnTo>
                <a:lnTo>
                  <a:pt x="16" y="55"/>
                </a:lnTo>
                <a:lnTo>
                  <a:pt x="12" y="62"/>
                </a:lnTo>
                <a:lnTo>
                  <a:pt x="9" y="68"/>
                </a:lnTo>
                <a:lnTo>
                  <a:pt x="4" y="71"/>
                </a:lnTo>
                <a:lnTo>
                  <a:pt x="0" y="72"/>
                </a:lnTo>
                <a:lnTo>
                  <a:pt x="0" y="69"/>
                </a:lnTo>
                <a:lnTo>
                  <a:pt x="4" y="68"/>
                </a:lnTo>
                <a:lnTo>
                  <a:pt x="9" y="65"/>
                </a:lnTo>
                <a:lnTo>
                  <a:pt x="12" y="59"/>
                </a:lnTo>
                <a:lnTo>
                  <a:pt x="15" y="52"/>
                </a:lnTo>
                <a:lnTo>
                  <a:pt x="18" y="44"/>
                </a:lnTo>
                <a:lnTo>
                  <a:pt x="21" y="34"/>
                </a:lnTo>
                <a:lnTo>
                  <a:pt x="22" y="23"/>
                </a:lnTo>
                <a:lnTo>
                  <a:pt x="23" y="12"/>
                </a:lnTo>
                <a:lnTo>
                  <a:pt x="24" y="0"/>
                </a:lnTo>
                <a:lnTo>
                  <a:pt x="25" y="0"/>
                </a:lnTo>
                <a:close/>
              </a:path>
            </a:pathLst>
          </a:custGeom>
          <a:solidFill>
            <a:srgbClr val="ACACAC"/>
          </a:solidFill>
          <a:ln w="9525">
            <a:noFill/>
            <a:round/>
            <a:headEnd/>
            <a:tailEnd/>
          </a:ln>
        </p:spPr>
        <p:txBody>
          <a:bodyPr/>
          <a:lstStyle/>
          <a:p>
            <a:endParaRPr lang="en-US"/>
          </a:p>
        </p:txBody>
      </p:sp>
      <p:sp>
        <p:nvSpPr>
          <p:cNvPr id="46123" name="Freeform 43"/>
          <p:cNvSpPr>
            <a:spLocks/>
          </p:cNvSpPr>
          <p:nvPr/>
        </p:nvSpPr>
        <p:spPr bwMode="auto">
          <a:xfrm>
            <a:off x="552450" y="2617787"/>
            <a:ext cx="22225" cy="93663"/>
          </a:xfrm>
          <a:custGeom>
            <a:avLst/>
            <a:gdLst>
              <a:gd name="T0" fmla="*/ 20581277 w 24"/>
              <a:gd name="T1" fmla="*/ 0 h 69"/>
              <a:gd name="T2" fmla="*/ 19723762 w 24"/>
              <a:gd name="T3" fmla="*/ 22111251 h 69"/>
              <a:gd name="T4" fmla="*/ 18866248 w 24"/>
              <a:gd name="T5" fmla="*/ 42380463 h 69"/>
              <a:gd name="T6" fmla="*/ 18008734 w 24"/>
              <a:gd name="T7" fmla="*/ 62649681 h 69"/>
              <a:gd name="T8" fmla="*/ 15436191 w 24"/>
              <a:gd name="T9" fmla="*/ 81075493 h 69"/>
              <a:gd name="T10" fmla="*/ 12863644 w 24"/>
              <a:gd name="T11" fmla="*/ 95817249 h 69"/>
              <a:gd name="T12" fmla="*/ 10291101 w 24"/>
              <a:gd name="T13" fmla="*/ 108715589 h 69"/>
              <a:gd name="T14" fmla="*/ 7717632 w 24"/>
              <a:gd name="T15" fmla="*/ 119770533 h 69"/>
              <a:gd name="T16" fmla="*/ 3430058 w 24"/>
              <a:gd name="T17" fmla="*/ 125299362 h 69"/>
              <a:gd name="T18" fmla="*/ 0 w 24"/>
              <a:gd name="T19" fmla="*/ 127141400 h 69"/>
              <a:gd name="T20" fmla="*/ 0 w 24"/>
              <a:gd name="T21" fmla="*/ 121613928 h 69"/>
              <a:gd name="T22" fmla="*/ 3430058 w 24"/>
              <a:gd name="T23" fmla="*/ 119770533 h 69"/>
              <a:gd name="T24" fmla="*/ 6002602 w 24"/>
              <a:gd name="T25" fmla="*/ 112401022 h 69"/>
              <a:gd name="T26" fmla="*/ 9432661 w 24"/>
              <a:gd name="T27" fmla="*/ 105030155 h 69"/>
              <a:gd name="T28" fmla="*/ 12006130 w 24"/>
              <a:gd name="T29" fmla="*/ 92131815 h 69"/>
              <a:gd name="T30" fmla="*/ 14578673 w 24"/>
              <a:gd name="T31" fmla="*/ 75548021 h 69"/>
              <a:gd name="T32" fmla="*/ 17151219 w 24"/>
              <a:gd name="T33" fmla="*/ 60806285 h 69"/>
              <a:gd name="T34" fmla="*/ 18008734 w 24"/>
              <a:gd name="T35" fmla="*/ 40538425 h 69"/>
              <a:gd name="T36" fmla="*/ 18866248 w 24"/>
              <a:gd name="T37" fmla="*/ 20269213 h 69"/>
              <a:gd name="T38" fmla="*/ 19723762 w 24"/>
              <a:gd name="T39" fmla="*/ 0 h 69"/>
              <a:gd name="T40" fmla="*/ 20581277 w 24"/>
              <a:gd name="T41" fmla="*/ 0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69"/>
              <a:gd name="T65" fmla="*/ 24 w 24"/>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69">
                <a:moveTo>
                  <a:pt x="24" y="0"/>
                </a:moveTo>
                <a:lnTo>
                  <a:pt x="23" y="12"/>
                </a:lnTo>
                <a:lnTo>
                  <a:pt x="22" y="23"/>
                </a:lnTo>
                <a:lnTo>
                  <a:pt x="21" y="34"/>
                </a:lnTo>
                <a:lnTo>
                  <a:pt x="18" y="44"/>
                </a:lnTo>
                <a:lnTo>
                  <a:pt x="15" y="52"/>
                </a:lnTo>
                <a:lnTo>
                  <a:pt x="12" y="59"/>
                </a:lnTo>
                <a:lnTo>
                  <a:pt x="9" y="65"/>
                </a:lnTo>
                <a:lnTo>
                  <a:pt x="4" y="68"/>
                </a:lnTo>
                <a:lnTo>
                  <a:pt x="0" y="69"/>
                </a:lnTo>
                <a:lnTo>
                  <a:pt x="0" y="66"/>
                </a:lnTo>
                <a:lnTo>
                  <a:pt x="4" y="65"/>
                </a:lnTo>
                <a:lnTo>
                  <a:pt x="7" y="61"/>
                </a:lnTo>
                <a:lnTo>
                  <a:pt x="11" y="57"/>
                </a:lnTo>
                <a:lnTo>
                  <a:pt x="14" y="50"/>
                </a:lnTo>
                <a:lnTo>
                  <a:pt x="17" y="41"/>
                </a:lnTo>
                <a:lnTo>
                  <a:pt x="20" y="33"/>
                </a:lnTo>
                <a:lnTo>
                  <a:pt x="21" y="22"/>
                </a:lnTo>
                <a:lnTo>
                  <a:pt x="22" y="11"/>
                </a:lnTo>
                <a:lnTo>
                  <a:pt x="23" y="0"/>
                </a:lnTo>
                <a:lnTo>
                  <a:pt x="24" y="0"/>
                </a:lnTo>
                <a:close/>
              </a:path>
            </a:pathLst>
          </a:custGeom>
          <a:solidFill>
            <a:srgbClr val="AAAAAA"/>
          </a:solidFill>
          <a:ln w="9525">
            <a:noFill/>
            <a:round/>
            <a:headEnd/>
            <a:tailEnd/>
          </a:ln>
        </p:spPr>
        <p:txBody>
          <a:bodyPr/>
          <a:lstStyle/>
          <a:p>
            <a:endParaRPr lang="en-US"/>
          </a:p>
        </p:txBody>
      </p:sp>
      <p:sp>
        <p:nvSpPr>
          <p:cNvPr id="46124" name="Freeform 44"/>
          <p:cNvSpPr>
            <a:spLocks/>
          </p:cNvSpPr>
          <p:nvPr/>
        </p:nvSpPr>
        <p:spPr bwMode="auto">
          <a:xfrm>
            <a:off x="552450" y="2617787"/>
            <a:ext cx="20638" cy="87313"/>
          </a:xfrm>
          <a:custGeom>
            <a:avLst/>
            <a:gdLst>
              <a:gd name="T0" fmla="*/ 18518568 w 23"/>
              <a:gd name="T1" fmla="*/ 0 h 66"/>
              <a:gd name="T2" fmla="*/ 17713686 w 23"/>
              <a:gd name="T3" fmla="*/ 19251190 h 66"/>
              <a:gd name="T4" fmla="*/ 16907907 w 23"/>
              <a:gd name="T5" fmla="*/ 38502380 h 66"/>
              <a:gd name="T6" fmla="*/ 16103025 w 23"/>
              <a:gd name="T7" fmla="*/ 57754898 h 66"/>
              <a:gd name="T8" fmla="*/ 13687479 w 23"/>
              <a:gd name="T9" fmla="*/ 71755398 h 66"/>
              <a:gd name="T10" fmla="*/ 11271937 w 23"/>
              <a:gd name="T11" fmla="*/ 87506148 h 66"/>
              <a:gd name="T12" fmla="*/ 8856394 w 23"/>
              <a:gd name="T13" fmla="*/ 99757744 h 66"/>
              <a:gd name="T14" fmla="*/ 5635968 w 23"/>
              <a:gd name="T15" fmla="*/ 106757332 h 66"/>
              <a:gd name="T16" fmla="*/ 3220425 w 23"/>
              <a:gd name="T17" fmla="*/ 113758244 h 66"/>
              <a:gd name="T18" fmla="*/ 0 w 23"/>
              <a:gd name="T19" fmla="*/ 115508472 h 66"/>
              <a:gd name="T20" fmla="*/ 0 w 23"/>
              <a:gd name="T21" fmla="*/ 108507560 h 66"/>
              <a:gd name="T22" fmla="*/ 3220425 w 23"/>
              <a:gd name="T23" fmla="*/ 106757332 h 66"/>
              <a:gd name="T24" fmla="*/ 5635968 w 23"/>
              <a:gd name="T25" fmla="*/ 101507972 h 66"/>
              <a:gd name="T26" fmla="*/ 8856394 w 23"/>
              <a:gd name="T27" fmla="*/ 94507060 h 66"/>
              <a:gd name="T28" fmla="*/ 11271937 w 23"/>
              <a:gd name="T29" fmla="*/ 82255443 h 66"/>
              <a:gd name="T30" fmla="*/ 12882598 w 23"/>
              <a:gd name="T31" fmla="*/ 68254942 h 66"/>
              <a:gd name="T32" fmla="*/ 14492361 w 23"/>
              <a:gd name="T33" fmla="*/ 52504214 h 66"/>
              <a:gd name="T34" fmla="*/ 16907907 w 23"/>
              <a:gd name="T35" fmla="*/ 36752152 h 66"/>
              <a:gd name="T36" fmla="*/ 16907907 w 23"/>
              <a:gd name="T37" fmla="*/ 19251190 h 66"/>
              <a:gd name="T38" fmla="*/ 17713686 w 23"/>
              <a:gd name="T39" fmla="*/ 0 h 66"/>
              <a:gd name="T40" fmla="*/ 18518568 w 23"/>
              <a:gd name="T41" fmla="*/ 0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66"/>
              <a:gd name="T65" fmla="*/ 23 w 23"/>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66">
                <a:moveTo>
                  <a:pt x="23" y="0"/>
                </a:moveTo>
                <a:lnTo>
                  <a:pt x="22" y="11"/>
                </a:lnTo>
                <a:lnTo>
                  <a:pt x="21" y="22"/>
                </a:lnTo>
                <a:lnTo>
                  <a:pt x="20" y="33"/>
                </a:lnTo>
                <a:lnTo>
                  <a:pt x="17" y="41"/>
                </a:lnTo>
                <a:lnTo>
                  <a:pt x="14" y="50"/>
                </a:lnTo>
                <a:lnTo>
                  <a:pt x="11" y="57"/>
                </a:lnTo>
                <a:lnTo>
                  <a:pt x="7" y="61"/>
                </a:lnTo>
                <a:lnTo>
                  <a:pt x="4" y="65"/>
                </a:lnTo>
                <a:lnTo>
                  <a:pt x="0" y="66"/>
                </a:lnTo>
                <a:lnTo>
                  <a:pt x="0" y="62"/>
                </a:lnTo>
                <a:lnTo>
                  <a:pt x="4" y="61"/>
                </a:lnTo>
                <a:lnTo>
                  <a:pt x="7" y="58"/>
                </a:lnTo>
                <a:lnTo>
                  <a:pt x="11" y="54"/>
                </a:lnTo>
                <a:lnTo>
                  <a:pt x="14" y="47"/>
                </a:lnTo>
                <a:lnTo>
                  <a:pt x="16" y="39"/>
                </a:lnTo>
                <a:lnTo>
                  <a:pt x="18" y="30"/>
                </a:lnTo>
                <a:lnTo>
                  <a:pt x="21" y="21"/>
                </a:lnTo>
                <a:lnTo>
                  <a:pt x="21" y="11"/>
                </a:lnTo>
                <a:lnTo>
                  <a:pt x="22" y="0"/>
                </a:lnTo>
                <a:lnTo>
                  <a:pt x="23" y="0"/>
                </a:lnTo>
                <a:close/>
              </a:path>
            </a:pathLst>
          </a:custGeom>
          <a:solidFill>
            <a:srgbClr val="A8A8A8"/>
          </a:solidFill>
          <a:ln w="9525">
            <a:noFill/>
            <a:round/>
            <a:headEnd/>
            <a:tailEnd/>
          </a:ln>
        </p:spPr>
        <p:txBody>
          <a:bodyPr/>
          <a:lstStyle/>
          <a:p>
            <a:endParaRPr lang="en-US"/>
          </a:p>
        </p:txBody>
      </p:sp>
      <p:sp>
        <p:nvSpPr>
          <p:cNvPr id="46125" name="Freeform 45"/>
          <p:cNvSpPr>
            <a:spLocks/>
          </p:cNvSpPr>
          <p:nvPr/>
        </p:nvSpPr>
        <p:spPr bwMode="auto">
          <a:xfrm>
            <a:off x="552450" y="2617787"/>
            <a:ext cx="20638" cy="85725"/>
          </a:xfrm>
          <a:custGeom>
            <a:avLst/>
            <a:gdLst>
              <a:gd name="T0" fmla="*/ 19360321 w 22"/>
              <a:gd name="T1" fmla="*/ 0 h 62"/>
              <a:gd name="T2" fmla="*/ 18480392 w 22"/>
              <a:gd name="T3" fmla="*/ 21028896 h 62"/>
              <a:gd name="T4" fmla="*/ 18480392 w 22"/>
              <a:gd name="T5" fmla="*/ 40146954 h 62"/>
              <a:gd name="T6" fmla="*/ 15840605 w 22"/>
              <a:gd name="T7" fmla="*/ 57352798 h 62"/>
              <a:gd name="T8" fmla="*/ 14079805 w 22"/>
              <a:gd name="T9" fmla="*/ 74558631 h 62"/>
              <a:gd name="T10" fmla="*/ 12319947 w 22"/>
              <a:gd name="T11" fmla="*/ 89852243 h 62"/>
              <a:gd name="T12" fmla="*/ 9680160 w 22"/>
              <a:gd name="T13" fmla="*/ 103235040 h 62"/>
              <a:gd name="T14" fmla="*/ 6160443 w 22"/>
              <a:gd name="T15" fmla="*/ 110881155 h 62"/>
              <a:gd name="T16" fmla="*/ 3519717 w 22"/>
              <a:gd name="T17" fmla="*/ 116616433 h 62"/>
              <a:gd name="T18" fmla="*/ 0 w 22"/>
              <a:gd name="T19" fmla="*/ 118528653 h 62"/>
              <a:gd name="T20" fmla="*/ 0 w 22"/>
              <a:gd name="T21" fmla="*/ 112793376 h 62"/>
              <a:gd name="T22" fmla="*/ 2639788 w 22"/>
              <a:gd name="T23" fmla="*/ 110881155 h 62"/>
              <a:gd name="T24" fmla="*/ 6160443 w 22"/>
              <a:gd name="T25" fmla="*/ 105145878 h 62"/>
              <a:gd name="T26" fmla="*/ 8800231 w 22"/>
              <a:gd name="T27" fmla="*/ 95587543 h 62"/>
              <a:gd name="T28" fmla="*/ 11440018 w 22"/>
              <a:gd name="T29" fmla="*/ 86029186 h 62"/>
              <a:gd name="T30" fmla="*/ 13199876 w 22"/>
              <a:gd name="T31" fmla="*/ 70734190 h 62"/>
              <a:gd name="T32" fmla="*/ 14960672 w 22"/>
              <a:gd name="T33" fmla="*/ 55440578 h 62"/>
              <a:gd name="T34" fmla="*/ 17600463 w 22"/>
              <a:gd name="T35" fmla="*/ 36323897 h 62"/>
              <a:gd name="T36" fmla="*/ 17600463 w 22"/>
              <a:gd name="T37" fmla="*/ 19118058 h 62"/>
              <a:gd name="T38" fmla="*/ 18480392 w 22"/>
              <a:gd name="T39" fmla="*/ 0 h 62"/>
              <a:gd name="T40" fmla="*/ 19360321 w 22"/>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62"/>
              <a:gd name="T65" fmla="*/ 22 w 22"/>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62">
                <a:moveTo>
                  <a:pt x="22" y="0"/>
                </a:moveTo>
                <a:lnTo>
                  <a:pt x="21" y="11"/>
                </a:lnTo>
                <a:lnTo>
                  <a:pt x="21" y="21"/>
                </a:lnTo>
                <a:lnTo>
                  <a:pt x="18" y="30"/>
                </a:lnTo>
                <a:lnTo>
                  <a:pt x="16" y="39"/>
                </a:lnTo>
                <a:lnTo>
                  <a:pt x="14" y="47"/>
                </a:lnTo>
                <a:lnTo>
                  <a:pt x="11" y="54"/>
                </a:lnTo>
                <a:lnTo>
                  <a:pt x="7" y="58"/>
                </a:lnTo>
                <a:lnTo>
                  <a:pt x="4" y="61"/>
                </a:lnTo>
                <a:lnTo>
                  <a:pt x="0" y="62"/>
                </a:lnTo>
                <a:lnTo>
                  <a:pt x="0" y="59"/>
                </a:lnTo>
                <a:lnTo>
                  <a:pt x="3" y="58"/>
                </a:lnTo>
                <a:lnTo>
                  <a:pt x="7" y="55"/>
                </a:lnTo>
                <a:lnTo>
                  <a:pt x="10" y="50"/>
                </a:lnTo>
                <a:lnTo>
                  <a:pt x="13" y="45"/>
                </a:lnTo>
                <a:lnTo>
                  <a:pt x="15" y="37"/>
                </a:lnTo>
                <a:lnTo>
                  <a:pt x="17" y="29"/>
                </a:lnTo>
                <a:lnTo>
                  <a:pt x="20" y="19"/>
                </a:lnTo>
                <a:lnTo>
                  <a:pt x="20" y="10"/>
                </a:lnTo>
                <a:lnTo>
                  <a:pt x="21" y="0"/>
                </a:lnTo>
                <a:lnTo>
                  <a:pt x="22" y="0"/>
                </a:lnTo>
                <a:close/>
              </a:path>
            </a:pathLst>
          </a:custGeom>
          <a:solidFill>
            <a:srgbClr val="A7A7A7"/>
          </a:solidFill>
          <a:ln w="9525">
            <a:noFill/>
            <a:round/>
            <a:headEnd/>
            <a:tailEnd/>
          </a:ln>
        </p:spPr>
        <p:txBody>
          <a:bodyPr/>
          <a:lstStyle/>
          <a:p>
            <a:endParaRPr lang="en-US"/>
          </a:p>
        </p:txBody>
      </p:sp>
      <p:grpSp>
        <p:nvGrpSpPr>
          <p:cNvPr id="2" name="Group 46"/>
          <p:cNvGrpSpPr>
            <a:grpSpLocks/>
          </p:cNvGrpSpPr>
          <p:nvPr/>
        </p:nvGrpSpPr>
        <p:grpSpPr bwMode="auto">
          <a:xfrm>
            <a:off x="336550" y="2278062"/>
            <a:ext cx="427038" cy="606425"/>
            <a:chOff x="1286" y="2144"/>
            <a:chExt cx="224" cy="228"/>
          </a:xfrm>
        </p:grpSpPr>
        <p:sp>
          <p:nvSpPr>
            <p:cNvPr id="108568" name="Freeform 47"/>
            <p:cNvSpPr>
              <a:spLocks/>
            </p:cNvSpPr>
            <p:nvPr/>
          </p:nvSpPr>
          <p:spPr bwMode="auto">
            <a:xfrm>
              <a:off x="1399" y="2272"/>
              <a:ext cx="10" cy="30"/>
            </a:xfrm>
            <a:custGeom>
              <a:avLst/>
              <a:gdLst>
                <a:gd name="T0" fmla="*/ 5 w 21"/>
                <a:gd name="T1" fmla="*/ 0 h 59"/>
                <a:gd name="T2" fmla="*/ 5 w 21"/>
                <a:gd name="T3" fmla="*/ 3 h 59"/>
                <a:gd name="T4" fmla="*/ 5 w 21"/>
                <a:gd name="T5" fmla="*/ 5 h 59"/>
                <a:gd name="T6" fmla="*/ 4 w 21"/>
                <a:gd name="T7" fmla="*/ 8 h 59"/>
                <a:gd name="T8" fmla="*/ 3 w 21"/>
                <a:gd name="T9" fmla="*/ 10 h 59"/>
                <a:gd name="T10" fmla="*/ 3 w 21"/>
                <a:gd name="T11" fmla="*/ 12 h 59"/>
                <a:gd name="T12" fmla="*/ 2 w 21"/>
                <a:gd name="T13" fmla="*/ 13 h 59"/>
                <a:gd name="T14" fmla="*/ 1 w 21"/>
                <a:gd name="T15" fmla="*/ 14 h 59"/>
                <a:gd name="T16" fmla="*/ 0 w 21"/>
                <a:gd name="T17" fmla="*/ 15 h 59"/>
                <a:gd name="T18" fmla="*/ 0 w 21"/>
                <a:gd name="T19" fmla="*/ 15 h 59"/>
                <a:gd name="T20" fmla="*/ 0 w 21"/>
                <a:gd name="T21" fmla="*/ 14 h 59"/>
                <a:gd name="T22" fmla="*/ 1 w 21"/>
                <a:gd name="T23" fmla="*/ 14 h 59"/>
                <a:gd name="T24" fmla="*/ 1 w 21"/>
                <a:gd name="T25" fmla="*/ 13 h 59"/>
                <a:gd name="T26" fmla="*/ 2 w 21"/>
                <a:gd name="T27" fmla="*/ 12 h 59"/>
                <a:gd name="T28" fmla="*/ 3 w 21"/>
                <a:gd name="T29" fmla="*/ 10 h 59"/>
                <a:gd name="T30" fmla="*/ 4 w 21"/>
                <a:gd name="T31" fmla="*/ 8 h 59"/>
                <a:gd name="T32" fmla="*/ 4 w 21"/>
                <a:gd name="T33" fmla="*/ 6 h 59"/>
                <a:gd name="T34" fmla="*/ 4 w 21"/>
                <a:gd name="T35" fmla="*/ 3 h 59"/>
                <a:gd name="T36" fmla="*/ 5 w 21"/>
                <a:gd name="T37" fmla="*/ 0 h 59"/>
                <a:gd name="T38" fmla="*/ 5 w 21"/>
                <a:gd name="T39" fmla="*/ 0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
                <a:gd name="T61" fmla="*/ 0 h 59"/>
                <a:gd name="T62" fmla="*/ 21 w 21"/>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 h="59">
                  <a:moveTo>
                    <a:pt x="21" y="0"/>
                  </a:moveTo>
                  <a:lnTo>
                    <a:pt x="20" y="10"/>
                  </a:lnTo>
                  <a:lnTo>
                    <a:pt x="20" y="19"/>
                  </a:lnTo>
                  <a:lnTo>
                    <a:pt x="17" y="29"/>
                  </a:lnTo>
                  <a:lnTo>
                    <a:pt x="15" y="37"/>
                  </a:lnTo>
                  <a:lnTo>
                    <a:pt x="13" y="45"/>
                  </a:lnTo>
                  <a:lnTo>
                    <a:pt x="10" y="50"/>
                  </a:lnTo>
                  <a:lnTo>
                    <a:pt x="7" y="55"/>
                  </a:lnTo>
                  <a:lnTo>
                    <a:pt x="3" y="58"/>
                  </a:lnTo>
                  <a:lnTo>
                    <a:pt x="0" y="59"/>
                  </a:lnTo>
                  <a:lnTo>
                    <a:pt x="0" y="56"/>
                  </a:lnTo>
                  <a:lnTo>
                    <a:pt x="4" y="55"/>
                  </a:lnTo>
                  <a:lnTo>
                    <a:pt x="7" y="51"/>
                  </a:lnTo>
                  <a:lnTo>
                    <a:pt x="11" y="46"/>
                  </a:lnTo>
                  <a:lnTo>
                    <a:pt x="14" y="39"/>
                  </a:lnTo>
                  <a:lnTo>
                    <a:pt x="16" y="30"/>
                  </a:lnTo>
                  <a:lnTo>
                    <a:pt x="17" y="21"/>
                  </a:lnTo>
                  <a:lnTo>
                    <a:pt x="18" y="11"/>
                  </a:lnTo>
                  <a:lnTo>
                    <a:pt x="20" y="0"/>
                  </a:lnTo>
                  <a:lnTo>
                    <a:pt x="21" y="0"/>
                  </a:lnTo>
                  <a:close/>
                </a:path>
              </a:pathLst>
            </a:custGeom>
            <a:solidFill>
              <a:srgbClr val="A5A5A5"/>
            </a:solidFill>
            <a:ln w="9525">
              <a:noFill/>
              <a:round/>
              <a:headEnd/>
              <a:tailEnd/>
            </a:ln>
          </p:spPr>
          <p:txBody>
            <a:bodyPr/>
            <a:lstStyle/>
            <a:p>
              <a:endParaRPr lang="en-US"/>
            </a:p>
          </p:txBody>
        </p:sp>
        <p:sp>
          <p:nvSpPr>
            <p:cNvPr id="108569" name="Freeform 48"/>
            <p:cNvSpPr>
              <a:spLocks/>
            </p:cNvSpPr>
            <p:nvPr/>
          </p:nvSpPr>
          <p:spPr bwMode="auto">
            <a:xfrm>
              <a:off x="1399" y="2272"/>
              <a:ext cx="10" cy="28"/>
            </a:xfrm>
            <a:custGeom>
              <a:avLst/>
              <a:gdLst>
                <a:gd name="T0" fmla="*/ 5 w 20"/>
                <a:gd name="T1" fmla="*/ 0 h 56"/>
                <a:gd name="T2" fmla="*/ 5 w 20"/>
                <a:gd name="T3" fmla="*/ 3 h 56"/>
                <a:gd name="T4" fmla="*/ 5 w 20"/>
                <a:gd name="T5" fmla="*/ 6 h 56"/>
                <a:gd name="T6" fmla="*/ 4 w 20"/>
                <a:gd name="T7" fmla="*/ 7 h 56"/>
                <a:gd name="T8" fmla="*/ 3 w 20"/>
                <a:gd name="T9" fmla="*/ 10 h 56"/>
                <a:gd name="T10" fmla="*/ 3 w 20"/>
                <a:gd name="T11" fmla="*/ 12 h 56"/>
                <a:gd name="T12" fmla="*/ 1 w 20"/>
                <a:gd name="T13" fmla="*/ 13 h 56"/>
                <a:gd name="T14" fmla="*/ 1 w 20"/>
                <a:gd name="T15" fmla="*/ 14 h 56"/>
                <a:gd name="T16" fmla="*/ 0 w 20"/>
                <a:gd name="T17" fmla="*/ 14 h 56"/>
                <a:gd name="T18" fmla="*/ 0 w 20"/>
                <a:gd name="T19" fmla="*/ 13 h 56"/>
                <a:gd name="T20" fmla="*/ 1 w 20"/>
                <a:gd name="T21" fmla="*/ 13 h 56"/>
                <a:gd name="T22" fmla="*/ 1 w 20"/>
                <a:gd name="T23" fmla="*/ 12 h 56"/>
                <a:gd name="T24" fmla="*/ 3 w 20"/>
                <a:gd name="T25" fmla="*/ 11 h 56"/>
                <a:gd name="T26" fmla="*/ 3 w 20"/>
                <a:gd name="T27" fmla="*/ 10 h 56"/>
                <a:gd name="T28" fmla="*/ 3 w 20"/>
                <a:gd name="T29" fmla="*/ 7 h 56"/>
                <a:gd name="T30" fmla="*/ 4 w 20"/>
                <a:gd name="T31" fmla="*/ 5 h 56"/>
                <a:gd name="T32" fmla="*/ 5 w 20"/>
                <a:gd name="T33" fmla="*/ 3 h 56"/>
                <a:gd name="T34" fmla="*/ 5 w 20"/>
                <a:gd name="T35" fmla="*/ 0 h 56"/>
                <a:gd name="T36" fmla="*/ 5 w 20"/>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56"/>
                <a:gd name="T59" fmla="*/ 20 w 2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56">
                  <a:moveTo>
                    <a:pt x="20" y="0"/>
                  </a:moveTo>
                  <a:lnTo>
                    <a:pt x="18" y="11"/>
                  </a:lnTo>
                  <a:lnTo>
                    <a:pt x="17" y="21"/>
                  </a:lnTo>
                  <a:lnTo>
                    <a:pt x="16" y="30"/>
                  </a:lnTo>
                  <a:lnTo>
                    <a:pt x="14" y="39"/>
                  </a:lnTo>
                  <a:lnTo>
                    <a:pt x="11" y="46"/>
                  </a:lnTo>
                  <a:lnTo>
                    <a:pt x="7" y="51"/>
                  </a:lnTo>
                  <a:lnTo>
                    <a:pt x="4" y="55"/>
                  </a:lnTo>
                  <a:lnTo>
                    <a:pt x="0" y="56"/>
                  </a:lnTo>
                  <a:lnTo>
                    <a:pt x="0" y="52"/>
                  </a:lnTo>
                  <a:lnTo>
                    <a:pt x="3" y="51"/>
                  </a:lnTo>
                  <a:lnTo>
                    <a:pt x="6" y="48"/>
                  </a:lnTo>
                  <a:lnTo>
                    <a:pt x="10" y="44"/>
                  </a:lnTo>
                  <a:lnTo>
                    <a:pt x="13" y="37"/>
                  </a:lnTo>
                  <a:lnTo>
                    <a:pt x="15" y="28"/>
                  </a:lnTo>
                  <a:lnTo>
                    <a:pt x="16" y="19"/>
                  </a:lnTo>
                  <a:lnTo>
                    <a:pt x="17" y="10"/>
                  </a:lnTo>
                  <a:lnTo>
                    <a:pt x="18" y="0"/>
                  </a:lnTo>
                  <a:lnTo>
                    <a:pt x="20" y="0"/>
                  </a:lnTo>
                  <a:close/>
                </a:path>
              </a:pathLst>
            </a:custGeom>
            <a:solidFill>
              <a:srgbClr val="A4A4A4"/>
            </a:solidFill>
            <a:ln w="9525">
              <a:noFill/>
              <a:round/>
              <a:headEnd/>
              <a:tailEnd/>
            </a:ln>
          </p:spPr>
          <p:txBody>
            <a:bodyPr/>
            <a:lstStyle/>
            <a:p>
              <a:endParaRPr lang="en-US"/>
            </a:p>
          </p:txBody>
        </p:sp>
        <p:sp>
          <p:nvSpPr>
            <p:cNvPr id="108570" name="Freeform 49"/>
            <p:cNvSpPr>
              <a:spLocks/>
            </p:cNvSpPr>
            <p:nvPr/>
          </p:nvSpPr>
          <p:spPr bwMode="auto">
            <a:xfrm>
              <a:off x="1399" y="2272"/>
              <a:ext cx="9" cy="27"/>
            </a:xfrm>
            <a:custGeom>
              <a:avLst/>
              <a:gdLst>
                <a:gd name="T0" fmla="*/ 5 w 18"/>
                <a:gd name="T1" fmla="*/ 0 h 52"/>
                <a:gd name="T2" fmla="*/ 5 w 18"/>
                <a:gd name="T3" fmla="*/ 3 h 52"/>
                <a:gd name="T4" fmla="*/ 4 w 18"/>
                <a:gd name="T5" fmla="*/ 5 h 52"/>
                <a:gd name="T6" fmla="*/ 3 w 18"/>
                <a:gd name="T7" fmla="*/ 8 h 52"/>
                <a:gd name="T8" fmla="*/ 3 w 18"/>
                <a:gd name="T9" fmla="*/ 10 h 52"/>
                <a:gd name="T10" fmla="*/ 2 w 18"/>
                <a:gd name="T11" fmla="*/ 12 h 52"/>
                <a:gd name="T12" fmla="*/ 1 w 18"/>
                <a:gd name="T13" fmla="*/ 13 h 52"/>
                <a:gd name="T14" fmla="*/ 1 w 18"/>
                <a:gd name="T15" fmla="*/ 14 h 52"/>
                <a:gd name="T16" fmla="*/ 0 w 18"/>
                <a:gd name="T17" fmla="*/ 14 h 52"/>
                <a:gd name="T18" fmla="*/ 0 w 18"/>
                <a:gd name="T19" fmla="*/ 13 h 52"/>
                <a:gd name="T20" fmla="*/ 1 w 18"/>
                <a:gd name="T21" fmla="*/ 13 h 52"/>
                <a:gd name="T22" fmla="*/ 1 w 18"/>
                <a:gd name="T23" fmla="*/ 12 h 52"/>
                <a:gd name="T24" fmla="*/ 2 w 18"/>
                <a:gd name="T25" fmla="*/ 11 h 52"/>
                <a:gd name="T26" fmla="*/ 3 w 18"/>
                <a:gd name="T27" fmla="*/ 9 h 52"/>
                <a:gd name="T28" fmla="*/ 3 w 18"/>
                <a:gd name="T29" fmla="*/ 7 h 52"/>
                <a:gd name="T30" fmla="*/ 3 w 18"/>
                <a:gd name="T31" fmla="*/ 5 h 52"/>
                <a:gd name="T32" fmla="*/ 4 w 18"/>
                <a:gd name="T33" fmla="*/ 3 h 52"/>
                <a:gd name="T34" fmla="*/ 5 w 18"/>
                <a:gd name="T35" fmla="*/ 0 h 52"/>
                <a:gd name="T36" fmla="*/ 5 w 18"/>
                <a:gd name="T37" fmla="*/ 0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52"/>
                <a:gd name="T59" fmla="*/ 18 w 18"/>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52">
                  <a:moveTo>
                    <a:pt x="18" y="0"/>
                  </a:moveTo>
                  <a:lnTo>
                    <a:pt x="17" y="10"/>
                  </a:lnTo>
                  <a:lnTo>
                    <a:pt x="16" y="19"/>
                  </a:lnTo>
                  <a:lnTo>
                    <a:pt x="15" y="28"/>
                  </a:lnTo>
                  <a:lnTo>
                    <a:pt x="13" y="37"/>
                  </a:lnTo>
                  <a:lnTo>
                    <a:pt x="10" y="44"/>
                  </a:lnTo>
                  <a:lnTo>
                    <a:pt x="6" y="48"/>
                  </a:lnTo>
                  <a:lnTo>
                    <a:pt x="3" y="51"/>
                  </a:lnTo>
                  <a:lnTo>
                    <a:pt x="0" y="52"/>
                  </a:lnTo>
                  <a:lnTo>
                    <a:pt x="0" y="49"/>
                  </a:lnTo>
                  <a:lnTo>
                    <a:pt x="3" y="48"/>
                  </a:lnTo>
                  <a:lnTo>
                    <a:pt x="6" y="45"/>
                  </a:lnTo>
                  <a:lnTo>
                    <a:pt x="10" y="40"/>
                  </a:lnTo>
                  <a:lnTo>
                    <a:pt x="12" y="35"/>
                  </a:lnTo>
                  <a:lnTo>
                    <a:pt x="14" y="27"/>
                  </a:lnTo>
                  <a:lnTo>
                    <a:pt x="15" y="18"/>
                  </a:lnTo>
                  <a:lnTo>
                    <a:pt x="16" y="10"/>
                  </a:lnTo>
                  <a:lnTo>
                    <a:pt x="17" y="0"/>
                  </a:lnTo>
                  <a:lnTo>
                    <a:pt x="18" y="0"/>
                  </a:lnTo>
                  <a:close/>
                </a:path>
              </a:pathLst>
            </a:custGeom>
            <a:solidFill>
              <a:srgbClr val="A3A3A3"/>
            </a:solidFill>
            <a:ln w="9525">
              <a:noFill/>
              <a:round/>
              <a:headEnd/>
              <a:tailEnd/>
            </a:ln>
          </p:spPr>
          <p:txBody>
            <a:bodyPr/>
            <a:lstStyle/>
            <a:p>
              <a:endParaRPr lang="en-US"/>
            </a:p>
          </p:txBody>
        </p:sp>
        <p:sp>
          <p:nvSpPr>
            <p:cNvPr id="108571" name="Freeform 50"/>
            <p:cNvSpPr>
              <a:spLocks/>
            </p:cNvSpPr>
            <p:nvPr/>
          </p:nvSpPr>
          <p:spPr bwMode="auto">
            <a:xfrm>
              <a:off x="1399" y="2272"/>
              <a:ext cx="9" cy="25"/>
            </a:xfrm>
            <a:custGeom>
              <a:avLst/>
              <a:gdLst>
                <a:gd name="T0" fmla="*/ 5 w 17"/>
                <a:gd name="T1" fmla="*/ 0 h 49"/>
                <a:gd name="T2" fmla="*/ 4 w 17"/>
                <a:gd name="T3" fmla="*/ 3 h 49"/>
                <a:gd name="T4" fmla="*/ 4 w 17"/>
                <a:gd name="T5" fmla="*/ 5 h 49"/>
                <a:gd name="T6" fmla="*/ 4 w 17"/>
                <a:gd name="T7" fmla="*/ 7 h 49"/>
                <a:gd name="T8" fmla="*/ 3 w 17"/>
                <a:gd name="T9" fmla="*/ 9 h 49"/>
                <a:gd name="T10" fmla="*/ 3 w 17"/>
                <a:gd name="T11" fmla="*/ 10 h 49"/>
                <a:gd name="T12" fmla="*/ 2 w 17"/>
                <a:gd name="T13" fmla="*/ 12 h 49"/>
                <a:gd name="T14" fmla="*/ 1 w 17"/>
                <a:gd name="T15" fmla="*/ 12 h 49"/>
                <a:gd name="T16" fmla="*/ 0 w 17"/>
                <a:gd name="T17" fmla="*/ 13 h 49"/>
                <a:gd name="T18" fmla="*/ 0 w 17"/>
                <a:gd name="T19" fmla="*/ 12 h 49"/>
                <a:gd name="T20" fmla="*/ 1 w 17"/>
                <a:gd name="T21" fmla="*/ 12 h 49"/>
                <a:gd name="T22" fmla="*/ 2 w 17"/>
                <a:gd name="T23" fmla="*/ 11 h 49"/>
                <a:gd name="T24" fmla="*/ 3 w 17"/>
                <a:gd name="T25" fmla="*/ 10 h 49"/>
                <a:gd name="T26" fmla="*/ 3 w 17"/>
                <a:gd name="T27" fmla="*/ 8 h 49"/>
                <a:gd name="T28" fmla="*/ 4 w 17"/>
                <a:gd name="T29" fmla="*/ 7 h 49"/>
                <a:gd name="T30" fmla="*/ 4 w 17"/>
                <a:gd name="T31" fmla="*/ 5 h 49"/>
                <a:gd name="T32" fmla="*/ 4 w 17"/>
                <a:gd name="T33" fmla="*/ 2 h 49"/>
                <a:gd name="T34" fmla="*/ 4 w 17"/>
                <a:gd name="T35" fmla="*/ 0 h 49"/>
                <a:gd name="T36" fmla="*/ 5 w 17"/>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49"/>
                <a:gd name="T59" fmla="*/ 17 w 17"/>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49">
                  <a:moveTo>
                    <a:pt x="17" y="0"/>
                  </a:moveTo>
                  <a:lnTo>
                    <a:pt x="16" y="10"/>
                  </a:lnTo>
                  <a:lnTo>
                    <a:pt x="15" y="18"/>
                  </a:lnTo>
                  <a:lnTo>
                    <a:pt x="14" y="27"/>
                  </a:lnTo>
                  <a:lnTo>
                    <a:pt x="12" y="35"/>
                  </a:lnTo>
                  <a:lnTo>
                    <a:pt x="10" y="40"/>
                  </a:lnTo>
                  <a:lnTo>
                    <a:pt x="6" y="45"/>
                  </a:lnTo>
                  <a:lnTo>
                    <a:pt x="3" y="48"/>
                  </a:lnTo>
                  <a:lnTo>
                    <a:pt x="0" y="49"/>
                  </a:lnTo>
                  <a:lnTo>
                    <a:pt x="0" y="46"/>
                  </a:lnTo>
                  <a:lnTo>
                    <a:pt x="3" y="45"/>
                  </a:lnTo>
                  <a:lnTo>
                    <a:pt x="6" y="41"/>
                  </a:lnTo>
                  <a:lnTo>
                    <a:pt x="9" y="38"/>
                  </a:lnTo>
                  <a:lnTo>
                    <a:pt x="11" y="32"/>
                  </a:lnTo>
                  <a:lnTo>
                    <a:pt x="13" y="25"/>
                  </a:lnTo>
                  <a:lnTo>
                    <a:pt x="14" y="17"/>
                  </a:lnTo>
                  <a:lnTo>
                    <a:pt x="15" y="8"/>
                  </a:lnTo>
                  <a:lnTo>
                    <a:pt x="16" y="0"/>
                  </a:lnTo>
                  <a:lnTo>
                    <a:pt x="17" y="0"/>
                  </a:lnTo>
                  <a:close/>
                </a:path>
              </a:pathLst>
            </a:custGeom>
            <a:solidFill>
              <a:srgbClr val="A2A2A2"/>
            </a:solidFill>
            <a:ln w="9525">
              <a:noFill/>
              <a:round/>
              <a:headEnd/>
              <a:tailEnd/>
            </a:ln>
          </p:spPr>
          <p:txBody>
            <a:bodyPr/>
            <a:lstStyle/>
            <a:p>
              <a:endParaRPr lang="en-US"/>
            </a:p>
          </p:txBody>
        </p:sp>
        <p:sp>
          <p:nvSpPr>
            <p:cNvPr id="108572" name="Freeform 51"/>
            <p:cNvSpPr>
              <a:spLocks/>
            </p:cNvSpPr>
            <p:nvPr/>
          </p:nvSpPr>
          <p:spPr bwMode="auto">
            <a:xfrm>
              <a:off x="1399" y="2272"/>
              <a:ext cx="8" cy="23"/>
            </a:xfrm>
            <a:custGeom>
              <a:avLst/>
              <a:gdLst>
                <a:gd name="T0" fmla="*/ 4 w 16"/>
                <a:gd name="T1" fmla="*/ 0 h 46"/>
                <a:gd name="T2" fmla="*/ 3 w 16"/>
                <a:gd name="T3" fmla="*/ 2 h 46"/>
                <a:gd name="T4" fmla="*/ 3 w 16"/>
                <a:gd name="T5" fmla="*/ 5 h 46"/>
                <a:gd name="T6" fmla="*/ 3 w 16"/>
                <a:gd name="T7" fmla="*/ 6 h 46"/>
                <a:gd name="T8" fmla="*/ 2 w 16"/>
                <a:gd name="T9" fmla="*/ 8 h 46"/>
                <a:gd name="T10" fmla="*/ 2 w 16"/>
                <a:gd name="T11" fmla="*/ 10 h 46"/>
                <a:gd name="T12" fmla="*/ 1 w 16"/>
                <a:gd name="T13" fmla="*/ 11 h 46"/>
                <a:gd name="T14" fmla="*/ 1 w 16"/>
                <a:gd name="T15" fmla="*/ 12 h 46"/>
                <a:gd name="T16" fmla="*/ 0 w 16"/>
                <a:gd name="T17" fmla="*/ 12 h 46"/>
                <a:gd name="T18" fmla="*/ 0 w 16"/>
                <a:gd name="T19" fmla="*/ 11 h 46"/>
                <a:gd name="T20" fmla="*/ 1 w 16"/>
                <a:gd name="T21" fmla="*/ 11 h 46"/>
                <a:gd name="T22" fmla="*/ 1 w 16"/>
                <a:gd name="T23" fmla="*/ 10 h 46"/>
                <a:gd name="T24" fmla="*/ 2 w 16"/>
                <a:gd name="T25" fmla="*/ 9 h 46"/>
                <a:gd name="T26" fmla="*/ 3 w 16"/>
                <a:gd name="T27" fmla="*/ 6 h 46"/>
                <a:gd name="T28" fmla="*/ 3 w 16"/>
                <a:gd name="T29" fmla="*/ 5 h 46"/>
                <a:gd name="T30" fmla="*/ 3 w 16"/>
                <a:gd name="T31" fmla="*/ 3 h 46"/>
                <a:gd name="T32" fmla="*/ 3 w 16"/>
                <a:gd name="T33" fmla="*/ 0 h 46"/>
                <a:gd name="T34" fmla="*/ 4 w 16"/>
                <a:gd name="T35" fmla="*/ 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46"/>
                <a:gd name="T56" fmla="*/ 16 w 16"/>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46">
                  <a:moveTo>
                    <a:pt x="16" y="0"/>
                  </a:moveTo>
                  <a:lnTo>
                    <a:pt x="15" y="8"/>
                  </a:lnTo>
                  <a:lnTo>
                    <a:pt x="14" y="17"/>
                  </a:lnTo>
                  <a:lnTo>
                    <a:pt x="13" y="25"/>
                  </a:lnTo>
                  <a:lnTo>
                    <a:pt x="11" y="32"/>
                  </a:lnTo>
                  <a:lnTo>
                    <a:pt x="9" y="38"/>
                  </a:lnTo>
                  <a:lnTo>
                    <a:pt x="6" y="41"/>
                  </a:lnTo>
                  <a:lnTo>
                    <a:pt x="3" y="45"/>
                  </a:lnTo>
                  <a:lnTo>
                    <a:pt x="0" y="46"/>
                  </a:lnTo>
                  <a:lnTo>
                    <a:pt x="0" y="43"/>
                  </a:lnTo>
                  <a:lnTo>
                    <a:pt x="3" y="41"/>
                  </a:lnTo>
                  <a:lnTo>
                    <a:pt x="6" y="38"/>
                  </a:lnTo>
                  <a:lnTo>
                    <a:pt x="10" y="33"/>
                  </a:lnTo>
                  <a:lnTo>
                    <a:pt x="12" y="26"/>
                  </a:lnTo>
                  <a:lnTo>
                    <a:pt x="13" y="18"/>
                  </a:lnTo>
                  <a:lnTo>
                    <a:pt x="14" y="10"/>
                  </a:lnTo>
                  <a:lnTo>
                    <a:pt x="15" y="0"/>
                  </a:lnTo>
                  <a:lnTo>
                    <a:pt x="16" y="0"/>
                  </a:lnTo>
                  <a:close/>
                </a:path>
              </a:pathLst>
            </a:custGeom>
            <a:solidFill>
              <a:srgbClr val="A0A0A0"/>
            </a:solidFill>
            <a:ln w="9525">
              <a:noFill/>
              <a:round/>
              <a:headEnd/>
              <a:tailEnd/>
            </a:ln>
          </p:spPr>
          <p:txBody>
            <a:bodyPr/>
            <a:lstStyle/>
            <a:p>
              <a:endParaRPr lang="en-US"/>
            </a:p>
          </p:txBody>
        </p:sp>
        <p:sp>
          <p:nvSpPr>
            <p:cNvPr id="108573" name="Freeform 52"/>
            <p:cNvSpPr>
              <a:spLocks/>
            </p:cNvSpPr>
            <p:nvPr/>
          </p:nvSpPr>
          <p:spPr bwMode="auto">
            <a:xfrm>
              <a:off x="1399" y="2272"/>
              <a:ext cx="8" cy="22"/>
            </a:xfrm>
            <a:custGeom>
              <a:avLst/>
              <a:gdLst>
                <a:gd name="T0" fmla="*/ 4 w 15"/>
                <a:gd name="T1" fmla="*/ 0 h 43"/>
                <a:gd name="T2" fmla="*/ 4 w 15"/>
                <a:gd name="T3" fmla="*/ 3 h 43"/>
                <a:gd name="T4" fmla="*/ 4 w 15"/>
                <a:gd name="T5" fmla="*/ 5 h 43"/>
                <a:gd name="T6" fmla="*/ 3 w 15"/>
                <a:gd name="T7" fmla="*/ 7 h 43"/>
                <a:gd name="T8" fmla="*/ 3 w 15"/>
                <a:gd name="T9" fmla="*/ 9 h 43"/>
                <a:gd name="T10" fmla="*/ 2 w 15"/>
                <a:gd name="T11" fmla="*/ 10 h 43"/>
                <a:gd name="T12" fmla="*/ 1 w 15"/>
                <a:gd name="T13" fmla="*/ 11 h 43"/>
                <a:gd name="T14" fmla="*/ 0 w 15"/>
                <a:gd name="T15" fmla="*/ 11 h 43"/>
                <a:gd name="T16" fmla="*/ 0 w 15"/>
                <a:gd name="T17" fmla="*/ 10 h 43"/>
                <a:gd name="T18" fmla="*/ 1 w 15"/>
                <a:gd name="T19" fmla="*/ 10 h 43"/>
                <a:gd name="T20" fmla="*/ 2 w 15"/>
                <a:gd name="T21" fmla="*/ 9 h 43"/>
                <a:gd name="T22" fmla="*/ 3 w 15"/>
                <a:gd name="T23" fmla="*/ 8 h 43"/>
                <a:gd name="T24" fmla="*/ 3 w 15"/>
                <a:gd name="T25" fmla="*/ 6 h 43"/>
                <a:gd name="T26" fmla="*/ 3 w 15"/>
                <a:gd name="T27" fmla="*/ 4 h 43"/>
                <a:gd name="T28" fmla="*/ 4 w 15"/>
                <a:gd name="T29" fmla="*/ 2 h 43"/>
                <a:gd name="T30" fmla="*/ 4 w 15"/>
                <a:gd name="T31" fmla="*/ 0 h 43"/>
                <a:gd name="T32" fmla="*/ 4 w 1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43"/>
                <a:gd name="T53" fmla="*/ 15 w 1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43">
                  <a:moveTo>
                    <a:pt x="15" y="0"/>
                  </a:moveTo>
                  <a:lnTo>
                    <a:pt x="14" y="10"/>
                  </a:lnTo>
                  <a:lnTo>
                    <a:pt x="13" y="18"/>
                  </a:lnTo>
                  <a:lnTo>
                    <a:pt x="12" y="26"/>
                  </a:lnTo>
                  <a:lnTo>
                    <a:pt x="10" y="33"/>
                  </a:lnTo>
                  <a:lnTo>
                    <a:pt x="6" y="38"/>
                  </a:lnTo>
                  <a:lnTo>
                    <a:pt x="3" y="41"/>
                  </a:lnTo>
                  <a:lnTo>
                    <a:pt x="0" y="43"/>
                  </a:lnTo>
                  <a:lnTo>
                    <a:pt x="0" y="39"/>
                  </a:lnTo>
                  <a:lnTo>
                    <a:pt x="3" y="38"/>
                  </a:lnTo>
                  <a:lnTo>
                    <a:pt x="6" y="35"/>
                  </a:lnTo>
                  <a:lnTo>
                    <a:pt x="9" y="30"/>
                  </a:lnTo>
                  <a:lnTo>
                    <a:pt x="11" y="24"/>
                  </a:lnTo>
                  <a:lnTo>
                    <a:pt x="12" y="16"/>
                  </a:lnTo>
                  <a:lnTo>
                    <a:pt x="13" y="8"/>
                  </a:lnTo>
                  <a:lnTo>
                    <a:pt x="14" y="0"/>
                  </a:lnTo>
                  <a:lnTo>
                    <a:pt x="15" y="0"/>
                  </a:lnTo>
                  <a:close/>
                </a:path>
              </a:pathLst>
            </a:custGeom>
            <a:solidFill>
              <a:srgbClr val="9F9F9F"/>
            </a:solidFill>
            <a:ln w="9525">
              <a:noFill/>
              <a:round/>
              <a:headEnd/>
              <a:tailEnd/>
            </a:ln>
          </p:spPr>
          <p:txBody>
            <a:bodyPr/>
            <a:lstStyle/>
            <a:p>
              <a:endParaRPr lang="en-US"/>
            </a:p>
          </p:txBody>
        </p:sp>
        <p:sp>
          <p:nvSpPr>
            <p:cNvPr id="108574" name="Freeform 53"/>
            <p:cNvSpPr>
              <a:spLocks/>
            </p:cNvSpPr>
            <p:nvPr/>
          </p:nvSpPr>
          <p:spPr bwMode="auto">
            <a:xfrm>
              <a:off x="1399" y="2272"/>
              <a:ext cx="7" cy="20"/>
            </a:xfrm>
            <a:custGeom>
              <a:avLst/>
              <a:gdLst>
                <a:gd name="T0" fmla="*/ 4 w 14"/>
                <a:gd name="T1" fmla="*/ 0 h 39"/>
                <a:gd name="T2" fmla="*/ 4 w 14"/>
                <a:gd name="T3" fmla="*/ 2 h 39"/>
                <a:gd name="T4" fmla="*/ 3 w 14"/>
                <a:gd name="T5" fmla="*/ 4 h 39"/>
                <a:gd name="T6" fmla="*/ 3 w 14"/>
                <a:gd name="T7" fmla="*/ 6 h 39"/>
                <a:gd name="T8" fmla="*/ 3 w 14"/>
                <a:gd name="T9" fmla="*/ 8 h 39"/>
                <a:gd name="T10" fmla="*/ 2 w 14"/>
                <a:gd name="T11" fmla="*/ 9 h 39"/>
                <a:gd name="T12" fmla="*/ 1 w 14"/>
                <a:gd name="T13" fmla="*/ 10 h 39"/>
                <a:gd name="T14" fmla="*/ 0 w 14"/>
                <a:gd name="T15" fmla="*/ 10 h 39"/>
                <a:gd name="T16" fmla="*/ 0 w 14"/>
                <a:gd name="T17" fmla="*/ 9 h 39"/>
                <a:gd name="T18" fmla="*/ 1 w 14"/>
                <a:gd name="T19" fmla="*/ 9 h 39"/>
                <a:gd name="T20" fmla="*/ 2 w 14"/>
                <a:gd name="T21" fmla="*/ 8 h 39"/>
                <a:gd name="T22" fmla="*/ 2 w 14"/>
                <a:gd name="T23" fmla="*/ 7 h 39"/>
                <a:gd name="T24" fmla="*/ 3 w 14"/>
                <a:gd name="T25" fmla="*/ 6 h 39"/>
                <a:gd name="T26" fmla="*/ 3 w 14"/>
                <a:gd name="T27" fmla="*/ 4 h 39"/>
                <a:gd name="T28" fmla="*/ 3 w 14"/>
                <a:gd name="T29" fmla="*/ 2 h 39"/>
                <a:gd name="T30" fmla="*/ 3 w 14"/>
                <a:gd name="T31" fmla="*/ 0 h 39"/>
                <a:gd name="T32" fmla="*/ 4 w 14"/>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39"/>
                <a:gd name="T53" fmla="*/ 14 w 14"/>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39">
                  <a:moveTo>
                    <a:pt x="14" y="0"/>
                  </a:moveTo>
                  <a:lnTo>
                    <a:pt x="13" y="8"/>
                  </a:lnTo>
                  <a:lnTo>
                    <a:pt x="12" y="16"/>
                  </a:lnTo>
                  <a:lnTo>
                    <a:pt x="11" y="24"/>
                  </a:lnTo>
                  <a:lnTo>
                    <a:pt x="9" y="30"/>
                  </a:lnTo>
                  <a:lnTo>
                    <a:pt x="6" y="35"/>
                  </a:lnTo>
                  <a:lnTo>
                    <a:pt x="3" y="38"/>
                  </a:lnTo>
                  <a:lnTo>
                    <a:pt x="0" y="39"/>
                  </a:lnTo>
                  <a:lnTo>
                    <a:pt x="0" y="36"/>
                  </a:lnTo>
                  <a:lnTo>
                    <a:pt x="3" y="35"/>
                  </a:lnTo>
                  <a:lnTo>
                    <a:pt x="5" y="32"/>
                  </a:lnTo>
                  <a:lnTo>
                    <a:pt x="7" y="28"/>
                  </a:lnTo>
                  <a:lnTo>
                    <a:pt x="10" y="22"/>
                  </a:lnTo>
                  <a:lnTo>
                    <a:pt x="11" y="15"/>
                  </a:lnTo>
                  <a:lnTo>
                    <a:pt x="12" y="7"/>
                  </a:lnTo>
                  <a:lnTo>
                    <a:pt x="12" y="0"/>
                  </a:lnTo>
                  <a:lnTo>
                    <a:pt x="14" y="0"/>
                  </a:lnTo>
                  <a:close/>
                </a:path>
              </a:pathLst>
            </a:custGeom>
            <a:solidFill>
              <a:srgbClr val="9E9E9E"/>
            </a:solidFill>
            <a:ln w="9525">
              <a:noFill/>
              <a:round/>
              <a:headEnd/>
              <a:tailEnd/>
            </a:ln>
          </p:spPr>
          <p:txBody>
            <a:bodyPr/>
            <a:lstStyle/>
            <a:p>
              <a:endParaRPr lang="en-US"/>
            </a:p>
          </p:txBody>
        </p:sp>
        <p:sp>
          <p:nvSpPr>
            <p:cNvPr id="108575" name="Freeform 54"/>
            <p:cNvSpPr>
              <a:spLocks/>
            </p:cNvSpPr>
            <p:nvPr/>
          </p:nvSpPr>
          <p:spPr bwMode="auto">
            <a:xfrm>
              <a:off x="1399" y="2272"/>
              <a:ext cx="6" cy="18"/>
            </a:xfrm>
            <a:custGeom>
              <a:avLst/>
              <a:gdLst>
                <a:gd name="T0" fmla="*/ 3 w 12"/>
                <a:gd name="T1" fmla="*/ 0 h 36"/>
                <a:gd name="T2" fmla="*/ 3 w 12"/>
                <a:gd name="T3" fmla="*/ 1 h 36"/>
                <a:gd name="T4" fmla="*/ 3 w 12"/>
                <a:gd name="T5" fmla="*/ 3 h 36"/>
                <a:gd name="T6" fmla="*/ 3 w 12"/>
                <a:gd name="T7" fmla="*/ 5 h 36"/>
                <a:gd name="T8" fmla="*/ 2 w 12"/>
                <a:gd name="T9" fmla="*/ 7 h 36"/>
                <a:gd name="T10" fmla="*/ 2 w 12"/>
                <a:gd name="T11" fmla="*/ 8 h 36"/>
                <a:gd name="T12" fmla="*/ 1 w 12"/>
                <a:gd name="T13" fmla="*/ 9 h 36"/>
                <a:gd name="T14" fmla="*/ 0 w 12"/>
                <a:gd name="T15" fmla="*/ 9 h 36"/>
                <a:gd name="T16" fmla="*/ 0 w 12"/>
                <a:gd name="T17" fmla="*/ 9 h 36"/>
                <a:gd name="T18" fmla="*/ 1 w 12"/>
                <a:gd name="T19" fmla="*/ 8 h 36"/>
                <a:gd name="T20" fmla="*/ 2 w 12"/>
                <a:gd name="T21" fmla="*/ 7 h 36"/>
                <a:gd name="T22" fmla="*/ 2 w 12"/>
                <a:gd name="T23" fmla="*/ 6 h 36"/>
                <a:gd name="T24" fmla="*/ 3 w 12"/>
                <a:gd name="T25" fmla="*/ 5 h 36"/>
                <a:gd name="T26" fmla="*/ 3 w 12"/>
                <a:gd name="T27" fmla="*/ 3 h 36"/>
                <a:gd name="T28" fmla="*/ 3 w 12"/>
                <a:gd name="T29" fmla="*/ 1 h 36"/>
                <a:gd name="T30" fmla="*/ 3 w 12"/>
                <a:gd name="T31" fmla="*/ 0 h 36"/>
                <a:gd name="T32" fmla="*/ 3 w 1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36"/>
                <a:gd name="T53" fmla="*/ 12 w 1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36">
                  <a:moveTo>
                    <a:pt x="12" y="0"/>
                  </a:moveTo>
                  <a:lnTo>
                    <a:pt x="12" y="7"/>
                  </a:lnTo>
                  <a:lnTo>
                    <a:pt x="11" y="15"/>
                  </a:lnTo>
                  <a:lnTo>
                    <a:pt x="10" y="22"/>
                  </a:lnTo>
                  <a:lnTo>
                    <a:pt x="7" y="28"/>
                  </a:lnTo>
                  <a:lnTo>
                    <a:pt x="5" y="32"/>
                  </a:lnTo>
                  <a:lnTo>
                    <a:pt x="3" y="35"/>
                  </a:lnTo>
                  <a:lnTo>
                    <a:pt x="0" y="36"/>
                  </a:lnTo>
                  <a:lnTo>
                    <a:pt x="0" y="33"/>
                  </a:lnTo>
                  <a:lnTo>
                    <a:pt x="2" y="32"/>
                  </a:lnTo>
                  <a:lnTo>
                    <a:pt x="5" y="29"/>
                  </a:lnTo>
                  <a:lnTo>
                    <a:pt x="7" y="25"/>
                  </a:lnTo>
                  <a:lnTo>
                    <a:pt x="9" y="19"/>
                  </a:lnTo>
                  <a:lnTo>
                    <a:pt x="10" y="14"/>
                  </a:lnTo>
                  <a:lnTo>
                    <a:pt x="11" y="7"/>
                  </a:lnTo>
                  <a:lnTo>
                    <a:pt x="11" y="0"/>
                  </a:lnTo>
                  <a:lnTo>
                    <a:pt x="12" y="0"/>
                  </a:lnTo>
                  <a:close/>
                </a:path>
              </a:pathLst>
            </a:custGeom>
            <a:solidFill>
              <a:srgbClr val="9D9D9D"/>
            </a:solidFill>
            <a:ln w="9525">
              <a:noFill/>
              <a:round/>
              <a:headEnd/>
              <a:tailEnd/>
            </a:ln>
          </p:spPr>
          <p:txBody>
            <a:bodyPr/>
            <a:lstStyle/>
            <a:p>
              <a:endParaRPr lang="en-US"/>
            </a:p>
          </p:txBody>
        </p:sp>
        <p:sp>
          <p:nvSpPr>
            <p:cNvPr id="108576" name="Freeform 55"/>
            <p:cNvSpPr>
              <a:spLocks/>
            </p:cNvSpPr>
            <p:nvPr/>
          </p:nvSpPr>
          <p:spPr bwMode="auto">
            <a:xfrm>
              <a:off x="1399" y="2272"/>
              <a:ext cx="5" cy="17"/>
            </a:xfrm>
            <a:custGeom>
              <a:avLst/>
              <a:gdLst>
                <a:gd name="T0" fmla="*/ 2 w 11"/>
                <a:gd name="T1" fmla="*/ 0 h 33"/>
                <a:gd name="T2" fmla="*/ 2 w 11"/>
                <a:gd name="T3" fmla="*/ 2 h 33"/>
                <a:gd name="T4" fmla="*/ 2 w 11"/>
                <a:gd name="T5" fmla="*/ 4 h 33"/>
                <a:gd name="T6" fmla="*/ 2 w 11"/>
                <a:gd name="T7" fmla="*/ 5 h 33"/>
                <a:gd name="T8" fmla="*/ 1 w 11"/>
                <a:gd name="T9" fmla="*/ 7 h 33"/>
                <a:gd name="T10" fmla="*/ 1 w 11"/>
                <a:gd name="T11" fmla="*/ 8 h 33"/>
                <a:gd name="T12" fmla="*/ 0 w 11"/>
                <a:gd name="T13" fmla="*/ 8 h 33"/>
                <a:gd name="T14" fmla="*/ 0 w 11"/>
                <a:gd name="T15" fmla="*/ 9 h 33"/>
                <a:gd name="T16" fmla="*/ 0 w 11"/>
                <a:gd name="T17" fmla="*/ 8 h 33"/>
                <a:gd name="T18" fmla="*/ 0 w 11"/>
                <a:gd name="T19" fmla="*/ 7 h 33"/>
                <a:gd name="T20" fmla="*/ 1 w 11"/>
                <a:gd name="T21" fmla="*/ 7 h 33"/>
                <a:gd name="T22" fmla="*/ 1 w 11"/>
                <a:gd name="T23" fmla="*/ 6 h 33"/>
                <a:gd name="T24" fmla="*/ 2 w 11"/>
                <a:gd name="T25" fmla="*/ 4 h 33"/>
                <a:gd name="T26" fmla="*/ 2 w 11"/>
                <a:gd name="T27" fmla="*/ 2 h 33"/>
                <a:gd name="T28" fmla="*/ 2 w 11"/>
                <a:gd name="T29" fmla="*/ 0 h 33"/>
                <a:gd name="T30" fmla="*/ 2 w 11"/>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33"/>
                <a:gd name="T50" fmla="*/ 11 w 11"/>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33">
                  <a:moveTo>
                    <a:pt x="11" y="0"/>
                  </a:moveTo>
                  <a:lnTo>
                    <a:pt x="11" y="7"/>
                  </a:lnTo>
                  <a:lnTo>
                    <a:pt x="10" y="14"/>
                  </a:lnTo>
                  <a:lnTo>
                    <a:pt x="9" y="19"/>
                  </a:lnTo>
                  <a:lnTo>
                    <a:pt x="7" y="25"/>
                  </a:lnTo>
                  <a:lnTo>
                    <a:pt x="5" y="29"/>
                  </a:lnTo>
                  <a:lnTo>
                    <a:pt x="2" y="32"/>
                  </a:lnTo>
                  <a:lnTo>
                    <a:pt x="0" y="33"/>
                  </a:lnTo>
                  <a:lnTo>
                    <a:pt x="0" y="29"/>
                  </a:lnTo>
                  <a:lnTo>
                    <a:pt x="3" y="28"/>
                  </a:lnTo>
                  <a:lnTo>
                    <a:pt x="5" y="25"/>
                  </a:lnTo>
                  <a:lnTo>
                    <a:pt x="7" y="21"/>
                  </a:lnTo>
                  <a:lnTo>
                    <a:pt x="9" y="14"/>
                  </a:lnTo>
                  <a:lnTo>
                    <a:pt x="10" y="7"/>
                  </a:lnTo>
                  <a:lnTo>
                    <a:pt x="10" y="0"/>
                  </a:lnTo>
                  <a:lnTo>
                    <a:pt x="11" y="0"/>
                  </a:lnTo>
                  <a:close/>
                </a:path>
              </a:pathLst>
            </a:custGeom>
            <a:solidFill>
              <a:srgbClr val="9C9C9C"/>
            </a:solidFill>
            <a:ln w="9525">
              <a:noFill/>
              <a:round/>
              <a:headEnd/>
              <a:tailEnd/>
            </a:ln>
          </p:spPr>
          <p:txBody>
            <a:bodyPr/>
            <a:lstStyle/>
            <a:p>
              <a:endParaRPr lang="en-US"/>
            </a:p>
          </p:txBody>
        </p:sp>
        <p:sp>
          <p:nvSpPr>
            <p:cNvPr id="108577" name="Freeform 56"/>
            <p:cNvSpPr>
              <a:spLocks/>
            </p:cNvSpPr>
            <p:nvPr/>
          </p:nvSpPr>
          <p:spPr bwMode="auto">
            <a:xfrm>
              <a:off x="1399" y="2272"/>
              <a:ext cx="5" cy="15"/>
            </a:xfrm>
            <a:custGeom>
              <a:avLst/>
              <a:gdLst>
                <a:gd name="T0" fmla="*/ 3 w 10"/>
                <a:gd name="T1" fmla="*/ 0 h 29"/>
                <a:gd name="T2" fmla="*/ 3 w 10"/>
                <a:gd name="T3" fmla="*/ 2 h 29"/>
                <a:gd name="T4" fmla="*/ 3 w 10"/>
                <a:gd name="T5" fmla="*/ 4 h 29"/>
                <a:gd name="T6" fmla="*/ 1 w 10"/>
                <a:gd name="T7" fmla="*/ 6 h 29"/>
                <a:gd name="T8" fmla="*/ 1 w 10"/>
                <a:gd name="T9" fmla="*/ 7 h 29"/>
                <a:gd name="T10" fmla="*/ 1 w 10"/>
                <a:gd name="T11" fmla="*/ 7 h 29"/>
                <a:gd name="T12" fmla="*/ 0 w 10"/>
                <a:gd name="T13" fmla="*/ 8 h 29"/>
                <a:gd name="T14" fmla="*/ 0 w 10"/>
                <a:gd name="T15" fmla="*/ 7 h 29"/>
                <a:gd name="T16" fmla="*/ 1 w 10"/>
                <a:gd name="T17" fmla="*/ 7 h 29"/>
                <a:gd name="T18" fmla="*/ 1 w 10"/>
                <a:gd name="T19" fmla="*/ 6 h 29"/>
                <a:gd name="T20" fmla="*/ 1 w 10"/>
                <a:gd name="T21" fmla="*/ 5 h 29"/>
                <a:gd name="T22" fmla="*/ 1 w 10"/>
                <a:gd name="T23" fmla="*/ 4 h 29"/>
                <a:gd name="T24" fmla="*/ 3 w 10"/>
                <a:gd name="T25" fmla="*/ 2 h 29"/>
                <a:gd name="T26" fmla="*/ 3 w 10"/>
                <a:gd name="T27" fmla="*/ 0 h 29"/>
                <a:gd name="T28" fmla="*/ 3 w 10"/>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29"/>
                <a:gd name="T47" fmla="*/ 10 w 10"/>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29">
                  <a:moveTo>
                    <a:pt x="10" y="0"/>
                  </a:moveTo>
                  <a:lnTo>
                    <a:pt x="10" y="7"/>
                  </a:lnTo>
                  <a:lnTo>
                    <a:pt x="9" y="14"/>
                  </a:lnTo>
                  <a:lnTo>
                    <a:pt x="7" y="21"/>
                  </a:lnTo>
                  <a:lnTo>
                    <a:pt x="5" y="25"/>
                  </a:lnTo>
                  <a:lnTo>
                    <a:pt x="3" y="28"/>
                  </a:lnTo>
                  <a:lnTo>
                    <a:pt x="0" y="29"/>
                  </a:lnTo>
                  <a:lnTo>
                    <a:pt x="0" y="26"/>
                  </a:lnTo>
                  <a:lnTo>
                    <a:pt x="2" y="25"/>
                  </a:lnTo>
                  <a:lnTo>
                    <a:pt x="4" y="23"/>
                  </a:lnTo>
                  <a:lnTo>
                    <a:pt x="6" y="18"/>
                  </a:lnTo>
                  <a:lnTo>
                    <a:pt x="7" y="13"/>
                  </a:lnTo>
                  <a:lnTo>
                    <a:pt x="9" y="6"/>
                  </a:lnTo>
                  <a:lnTo>
                    <a:pt x="9" y="0"/>
                  </a:lnTo>
                  <a:lnTo>
                    <a:pt x="10" y="0"/>
                  </a:lnTo>
                  <a:close/>
                </a:path>
              </a:pathLst>
            </a:custGeom>
            <a:solidFill>
              <a:srgbClr val="9C9C9C"/>
            </a:solidFill>
            <a:ln w="9525">
              <a:noFill/>
              <a:round/>
              <a:headEnd/>
              <a:tailEnd/>
            </a:ln>
          </p:spPr>
          <p:txBody>
            <a:bodyPr/>
            <a:lstStyle/>
            <a:p>
              <a:endParaRPr lang="en-US"/>
            </a:p>
          </p:txBody>
        </p:sp>
        <p:sp>
          <p:nvSpPr>
            <p:cNvPr id="108578" name="Freeform 57"/>
            <p:cNvSpPr>
              <a:spLocks/>
            </p:cNvSpPr>
            <p:nvPr/>
          </p:nvSpPr>
          <p:spPr bwMode="auto">
            <a:xfrm>
              <a:off x="1399" y="2272"/>
              <a:ext cx="4" cy="14"/>
            </a:xfrm>
            <a:custGeom>
              <a:avLst/>
              <a:gdLst>
                <a:gd name="T0" fmla="*/ 2 w 9"/>
                <a:gd name="T1" fmla="*/ 0 h 26"/>
                <a:gd name="T2" fmla="*/ 2 w 9"/>
                <a:gd name="T3" fmla="*/ 2 h 26"/>
                <a:gd name="T4" fmla="*/ 1 w 9"/>
                <a:gd name="T5" fmla="*/ 4 h 26"/>
                <a:gd name="T6" fmla="*/ 1 w 9"/>
                <a:gd name="T7" fmla="*/ 5 h 26"/>
                <a:gd name="T8" fmla="*/ 1 w 9"/>
                <a:gd name="T9" fmla="*/ 6 h 26"/>
                <a:gd name="T10" fmla="*/ 0 w 9"/>
                <a:gd name="T11" fmla="*/ 7 h 26"/>
                <a:gd name="T12" fmla="*/ 0 w 9"/>
                <a:gd name="T13" fmla="*/ 8 h 26"/>
                <a:gd name="T14" fmla="*/ 0 w 9"/>
                <a:gd name="T15" fmla="*/ 6 h 26"/>
                <a:gd name="T16" fmla="*/ 0 w 9"/>
                <a:gd name="T17" fmla="*/ 6 h 26"/>
                <a:gd name="T18" fmla="*/ 1 w 9"/>
                <a:gd name="T19" fmla="*/ 5 h 26"/>
                <a:gd name="T20" fmla="*/ 1 w 9"/>
                <a:gd name="T21" fmla="*/ 5 h 26"/>
                <a:gd name="T22" fmla="*/ 1 w 9"/>
                <a:gd name="T23" fmla="*/ 3 h 26"/>
                <a:gd name="T24" fmla="*/ 1 w 9"/>
                <a:gd name="T25" fmla="*/ 2 h 26"/>
                <a:gd name="T26" fmla="*/ 1 w 9"/>
                <a:gd name="T27" fmla="*/ 0 h 26"/>
                <a:gd name="T28" fmla="*/ 2 w 9"/>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26"/>
                <a:gd name="T47" fmla="*/ 9 w 9"/>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26">
                  <a:moveTo>
                    <a:pt x="9" y="0"/>
                  </a:moveTo>
                  <a:lnTo>
                    <a:pt x="9" y="6"/>
                  </a:lnTo>
                  <a:lnTo>
                    <a:pt x="7" y="13"/>
                  </a:lnTo>
                  <a:lnTo>
                    <a:pt x="6" y="18"/>
                  </a:lnTo>
                  <a:lnTo>
                    <a:pt x="4" y="23"/>
                  </a:lnTo>
                  <a:lnTo>
                    <a:pt x="2" y="25"/>
                  </a:lnTo>
                  <a:lnTo>
                    <a:pt x="0" y="26"/>
                  </a:lnTo>
                  <a:lnTo>
                    <a:pt x="0" y="23"/>
                  </a:lnTo>
                  <a:lnTo>
                    <a:pt x="2" y="22"/>
                  </a:lnTo>
                  <a:lnTo>
                    <a:pt x="4" y="19"/>
                  </a:lnTo>
                  <a:lnTo>
                    <a:pt x="5" y="16"/>
                  </a:lnTo>
                  <a:lnTo>
                    <a:pt x="6" y="11"/>
                  </a:lnTo>
                  <a:lnTo>
                    <a:pt x="7" y="5"/>
                  </a:lnTo>
                  <a:lnTo>
                    <a:pt x="7" y="0"/>
                  </a:lnTo>
                  <a:lnTo>
                    <a:pt x="9" y="0"/>
                  </a:lnTo>
                  <a:close/>
                </a:path>
              </a:pathLst>
            </a:custGeom>
            <a:solidFill>
              <a:srgbClr val="9B9B9B"/>
            </a:solidFill>
            <a:ln w="9525">
              <a:noFill/>
              <a:round/>
              <a:headEnd/>
              <a:tailEnd/>
            </a:ln>
          </p:spPr>
          <p:txBody>
            <a:bodyPr/>
            <a:lstStyle/>
            <a:p>
              <a:endParaRPr lang="en-US"/>
            </a:p>
          </p:txBody>
        </p:sp>
        <p:sp>
          <p:nvSpPr>
            <p:cNvPr id="108579" name="Freeform 58"/>
            <p:cNvSpPr>
              <a:spLocks/>
            </p:cNvSpPr>
            <p:nvPr/>
          </p:nvSpPr>
          <p:spPr bwMode="auto">
            <a:xfrm>
              <a:off x="1399" y="2272"/>
              <a:ext cx="4" cy="12"/>
            </a:xfrm>
            <a:custGeom>
              <a:avLst/>
              <a:gdLst>
                <a:gd name="T0" fmla="*/ 2 w 7"/>
                <a:gd name="T1" fmla="*/ 0 h 23"/>
                <a:gd name="T2" fmla="*/ 2 w 7"/>
                <a:gd name="T3" fmla="*/ 2 h 23"/>
                <a:gd name="T4" fmla="*/ 2 w 7"/>
                <a:gd name="T5" fmla="*/ 3 h 23"/>
                <a:gd name="T6" fmla="*/ 2 w 7"/>
                <a:gd name="T7" fmla="*/ 4 h 23"/>
                <a:gd name="T8" fmla="*/ 1 w 7"/>
                <a:gd name="T9" fmla="*/ 5 h 23"/>
                <a:gd name="T10" fmla="*/ 1 w 7"/>
                <a:gd name="T11" fmla="*/ 6 h 23"/>
                <a:gd name="T12" fmla="*/ 0 w 7"/>
                <a:gd name="T13" fmla="*/ 6 h 23"/>
                <a:gd name="T14" fmla="*/ 0 w 7"/>
                <a:gd name="T15" fmla="*/ 5 h 23"/>
                <a:gd name="T16" fmla="*/ 1 w 7"/>
                <a:gd name="T17" fmla="*/ 5 h 23"/>
                <a:gd name="T18" fmla="*/ 1 w 7"/>
                <a:gd name="T19" fmla="*/ 4 h 23"/>
                <a:gd name="T20" fmla="*/ 2 w 7"/>
                <a:gd name="T21" fmla="*/ 3 h 23"/>
                <a:gd name="T22" fmla="*/ 2 w 7"/>
                <a:gd name="T23" fmla="*/ 2 h 23"/>
                <a:gd name="T24" fmla="*/ 2 w 7"/>
                <a:gd name="T25" fmla="*/ 0 h 23"/>
                <a:gd name="T26" fmla="*/ 2 w 7"/>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23"/>
                <a:gd name="T44" fmla="*/ 7 w 7"/>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23">
                  <a:moveTo>
                    <a:pt x="7" y="0"/>
                  </a:moveTo>
                  <a:lnTo>
                    <a:pt x="7" y="5"/>
                  </a:lnTo>
                  <a:lnTo>
                    <a:pt x="6" y="11"/>
                  </a:lnTo>
                  <a:lnTo>
                    <a:pt x="5" y="16"/>
                  </a:lnTo>
                  <a:lnTo>
                    <a:pt x="4" y="19"/>
                  </a:lnTo>
                  <a:lnTo>
                    <a:pt x="2" y="22"/>
                  </a:lnTo>
                  <a:lnTo>
                    <a:pt x="0" y="23"/>
                  </a:lnTo>
                  <a:lnTo>
                    <a:pt x="0" y="19"/>
                  </a:lnTo>
                  <a:lnTo>
                    <a:pt x="2" y="18"/>
                  </a:lnTo>
                  <a:lnTo>
                    <a:pt x="4" y="15"/>
                  </a:lnTo>
                  <a:lnTo>
                    <a:pt x="5" y="11"/>
                  </a:lnTo>
                  <a:lnTo>
                    <a:pt x="6" y="5"/>
                  </a:lnTo>
                  <a:lnTo>
                    <a:pt x="6" y="0"/>
                  </a:lnTo>
                  <a:lnTo>
                    <a:pt x="7" y="0"/>
                  </a:lnTo>
                  <a:close/>
                </a:path>
              </a:pathLst>
            </a:custGeom>
            <a:solidFill>
              <a:srgbClr val="9A9A9A"/>
            </a:solidFill>
            <a:ln w="9525">
              <a:noFill/>
              <a:round/>
              <a:headEnd/>
              <a:tailEnd/>
            </a:ln>
          </p:spPr>
          <p:txBody>
            <a:bodyPr/>
            <a:lstStyle/>
            <a:p>
              <a:endParaRPr lang="en-US"/>
            </a:p>
          </p:txBody>
        </p:sp>
        <p:sp>
          <p:nvSpPr>
            <p:cNvPr id="108580" name="Freeform 59"/>
            <p:cNvSpPr>
              <a:spLocks/>
            </p:cNvSpPr>
            <p:nvPr/>
          </p:nvSpPr>
          <p:spPr bwMode="auto">
            <a:xfrm>
              <a:off x="1399" y="2272"/>
              <a:ext cx="3" cy="10"/>
            </a:xfrm>
            <a:custGeom>
              <a:avLst/>
              <a:gdLst>
                <a:gd name="T0" fmla="*/ 2 w 6"/>
                <a:gd name="T1" fmla="*/ 0 h 19"/>
                <a:gd name="T2" fmla="*/ 2 w 6"/>
                <a:gd name="T3" fmla="*/ 2 h 19"/>
                <a:gd name="T4" fmla="*/ 2 w 6"/>
                <a:gd name="T5" fmla="*/ 3 h 19"/>
                <a:gd name="T6" fmla="*/ 1 w 6"/>
                <a:gd name="T7" fmla="*/ 4 h 19"/>
                <a:gd name="T8" fmla="*/ 1 w 6"/>
                <a:gd name="T9" fmla="*/ 5 h 19"/>
                <a:gd name="T10" fmla="*/ 0 w 6"/>
                <a:gd name="T11" fmla="*/ 5 h 19"/>
                <a:gd name="T12" fmla="*/ 0 w 6"/>
                <a:gd name="T13" fmla="*/ 4 h 19"/>
                <a:gd name="T14" fmla="*/ 1 w 6"/>
                <a:gd name="T15" fmla="*/ 4 h 19"/>
                <a:gd name="T16" fmla="*/ 1 w 6"/>
                <a:gd name="T17" fmla="*/ 4 h 19"/>
                <a:gd name="T18" fmla="*/ 1 w 6"/>
                <a:gd name="T19" fmla="*/ 3 h 19"/>
                <a:gd name="T20" fmla="*/ 2 w 6"/>
                <a:gd name="T21" fmla="*/ 2 h 19"/>
                <a:gd name="T22" fmla="*/ 2 w 6"/>
                <a:gd name="T23" fmla="*/ 0 h 19"/>
                <a:gd name="T24" fmla="*/ 2 w 6"/>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9"/>
                <a:gd name="T41" fmla="*/ 6 w 6"/>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9">
                  <a:moveTo>
                    <a:pt x="6" y="0"/>
                  </a:moveTo>
                  <a:lnTo>
                    <a:pt x="6" y="5"/>
                  </a:lnTo>
                  <a:lnTo>
                    <a:pt x="5" y="11"/>
                  </a:lnTo>
                  <a:lnTo>
                    <a:pt x="4" y="15"/>
                  </a:lnTo>
                  <a:lnTo>
                    <a:pt x="2" y="18"/>
                  </a:lnTo>
                  <a:lnTo>
                    <a:pt x="0" y="19"/>
                  </a:lnTo>
                  <a:lnTo>
                    <a:pt x="0" y="16"/>
                  </a:lnTo>
                  <a:lnTo>
                    <a:pt x="2" y="15"/>
                  </a:lnTo>
                  <a:lnTo>
                    <a:pt x="3" y="13"/>
                  </a:lnTo>
                  <a:lnTo>
                    <a:pt x="4" y="10"/>
                  </a:lnTo>
                  <a:lnTo>
                    <a:pt x="5" y="5"/>
                  </a:lnTo>
                  <a:lnTo>
                    <a:pt x="5" y="0"/>
                  </a:lnTo>
                  <a:lnTo>
                    <a:pt x="6" y="0"/>
                  </a:lnTo>
                  <a:close/>
                </a:path>
              </a:pathLst>
            </a:custGeom>
            <a:solidFill>
              <a:srgbClr val="9A9A9A"/>
            </a:solidFill>
            <a:ln w="9525">
              <a:noFill/>
              <a:round/>
              <a:headEnd/>
              <a:tailEnd/>
            </a:ln>
          </p:spPr>
          <p:txBody>
            <a:bodyPr/>
            <a:lstStyle/>
            <a:p>
              <a:endParaRPr lang="en-US"/>
            </a:p>
          </p:txBody>
        </p:sp>
        <p:sp>
          <p:nvSpPr>
            <p:cNvPr id="108581" name="Freeform 60"/>
            <p:cNvSpPr>
              <a:spLocks/>
            </p:cNvSpPr>
            <p:nvPr/>
          </p:nvSpPr>
          <p:spPr bwMode="auto">
            <a:xfrm>
              <a:off x="1399" y="2272"/>
              <a:ext cx="3" cy="9"/>
            </a:xfrm>
            <a:custGeom>
              <a:avLst/>
              <a:gdLst>
                <a:gd name="T0" fmla="*/ 2 w 5"/>
                <a:gd name="T1" fmla="*/ 0 h 16"/>
                <a:gd name="T2" fmla="*/ 2 w 5"/>
                <a:gd name="T3" fmla="*/ 2 h 16"/>
                <a:gd name="T4" fmla="*/ 1 w 5"/>
                <a:gd name="T5" fmla="*/ 3 h 16"/>
                <a:gd name="T6" fmla="*/ 1 w 5"/>
                <a:gd name="T7" fmla="*/ 4 h 16"/>
                <a:gd name="T8" fmla="*/ 1 w 5"/>
                <a:gd name="T9" fmla="*/ 5 h 16"/>
                <a:gd name="T10" fmla="*/ 0 w 5"/>
                <a:gd name="T11" fmla="*/ 5 h 16"/>
                <a:gd name="T12" fmla="*/ 0 w 5"/>
                <a:gd name="T13" fmla="*/ 4 h 16"/>
                <a:gd name="T14" fmla="*/ 1 w 5"/>
                <a:gd name="T15" fmla="*/ 4 h 16"/>
                <a:gd name="T16" fmla="*/ 1 w 5"/>
                <a:gd name="T17" fmla="*/ 3 h 16"/>
                <a:gd name="T18" fmla="*/ 1 w 5"/>
                <a:gd name="T19" fmla="*/ 1 h 16"/>
                <a:gd name="T20" fmla="*/ 1 w 5"/>
                <a:gd name="T21" fmla="*/ 0 h 16"/>
                <a:gd name="T22" fmla="*/ 2 w 5"/>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16"/>
                <a:gd name="T38" fmla="*/ 5 w 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16">
                  <a:moveTo>
                    <a:pt x="5" y="0"/>
                  </a:moveTo>
                  <a:lnTo>
                    <a:pt x="5" y="5"/>
                  </a:lnTo>
                  <a:lnTo>
                    <a:pt x="4" y="10"/>
                  </a:lnTo>
                  <a:lnTo>
                    <a:pt x="3" y="13"/>
                  </a:lnTo>
                  <a:lnTo>
                    <a:pt x="2" y="15"/>
                  </a:lnTo>
                  <a:lnTo>
                    <a:pt x="0" y="16"/>
                  </a:lnTo>
                  <a:lnTo>
                    <a:pt x="0" y="13"/>
                  </a:lnTo>
                  <a:lnTo>
                    <a:pt x="2" y="12"/>
                  </a:lnTo>
                  <a:lnTo>
                    <a:pt x="3" y="8"/>
                  </a:lnTo>
                  <a:lnTo>
                    <a:pt x="4" y="4"/>
                  </a:lnTo>
                  <a:lnTo>
                    <a:pt x="4" y="0"/>
                  </a:lnTo>
                  <a:lnTo>
                    <a:pt x="5" y="0"/>
                  </a:lnTo>
                  <a:close/>
                </a:path>
              </a:pathLst>
            </a:custGeom>
            <a:solidFill>
              <a:srgbClr val="9A9A9A"/>
            </a:solidFill>
            <a:ln w="9525">
              <a:noFill/>
              <a:round/>
              <a:headEnd/>
              <a:tailEnd/>
            </a:ln>
          </p:spPr>
          <p:txBody>
            <a:bodyPr/>
            <a:lstStyle/>
            <a:p>
              <a:endParaRPr lang="en-US"/>
            </a:p>
          </p:txBody>
        </p:sp>
        <p:sp>
          <p:nvSpPr>
            <p:cNvPr id="108582" name="Freeform 61"/>
            <p:cNvSpPr>
              <a:spLocks/>
            </p:cNvSpPr>
            <p:nvPr/>
          </p:nvSpPr>
          <p:spPr bwMode="auto">
            <a:xfrm>
              <a:off x="1399" y="2272"/>
              <a:ext cx="2" cy="7"/>
            </a:xfrm>
            <a:custGeom>
              <a:avLst/>
              <a:gdLst>
                <a:gd name="T0" fmla="*/ 1 w 4"/>
                <a:gd name="T1" fmla="*/ 0 h 13"/>
                <a:gd name="T2" fmla="*/ 1 w 4"/>
                <a:gd name="T3" fmla="*/ 1 h 13"/>
                <a:gd name="T4" fmla="*/ 1 w 4"/>
                <a:gd name="T5" fmla="*/ 2 h 13"/>
                <a:gd name="T6" fmla="*/ 1 w 4"/>
                <a:gd name="T7" fmla="*/ 3 h 13"/>
                <a:gd name="T8" fmla="*/ 0 w 4"/>
                <a:gd name="T9" fmla="*/ 4 h 13"/>
                <a:gd name="T10" fmla="*/ 0 w 4"/>
                <a:gd name="T11" fmla="*/ 3 h 13"/>
                <a:gd name="T12" fmla="*/ 1 w 4"/>
                <a:gd name="T13" fmla="*/ 2 h 13"/>
                <a:gd name="T14" fmla="*/ 1 w 4"/>
                <a:gd name="T15" fmla="*/ 2 h 13"/>
                <a:gd name="T16" fmla="*/ 1 w 4"/>
                <a:gd name="T17" fmla="*/ 1 h 13"/>
                <a:gd name="T18" fmla="*/ 1 w 4"/>
                <a:gd name="T19" fmla="*/ 0 h 13"/>
                <a:gd name="T20" fmla="*/ 1 w 4"/>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3"/>
                <a:gd name="T35" fmla="*/ 4 w 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3">
                  <a:moveTo>
                    <a:pt x="4" y="0"/>
                  </a:moveTo>
                  <a:lnTo>
                    <a:pt x="4" y="4"/>
                  </a:lnTo>
                  <a:lnTo>
                    <a:pt x="3" y="8"/>
                  </a:lnTo>
                  <a:lnTo>
                    <a:pt x="2" y="12"/>
                  </a:lnTo>
                  <a:lnTo>
                    <a:pt x="0" y="13"/>
                  </a:lnTo>
                  <a:lnTo>
                    <a:pt x="0" y="10"/>
                  </a:lnTo>
                  <a:lnTo>
                    <a:pt x="1" y="8"/>
                  </a:lnTo>
                  <a:lnTo>
                    <a:pt x="2" y="6"/>
                  </a:lnTo>
                  <a:lnTo>
                    <a:pt x="3" y="3"/>
                  </a:lnTo>
                  <a:lnTo>
                    <a:pt x="3" y="0"/>
                  </a:lnTo>
                  <a:lnTo>
                    <a:pt x="4" y="0"/>
                  </a:lnTo>
                  <a:close/>
                </a:path>
              </a:pathLst>
            </a:custGeom>
            <a:solidFill>
              <a:srgbClr val="9A9A9A"/>
            </a:solidFill>
            <a:ln w="9525">
              <a:noFill/>
              <a:round/>
              <a:headEnd/>
              <a:tailEnd/>
            </a:ln>
          </p:spPr>
          <p:txBody>
            <a:bodyPr/>
            <a:lstStyle/>
            <a:p>
              <a:endParaRPr lang="en-US"/>
            </a:p>
          </p:txBody>
        </p:sp>
        <p:sp>
          <p:nvSpPr>
            <p:cNvPr id="108583" name="Freeform 62"/>
            <p:cNvSpPr>
              <a:spLocks/>
            </p:cNvSpPr>
            <p:nvPr/>
          </p:nvSpPr>
          <p:spPr bwMode="auto">
            <a:xfrm>
              <a:off x="1399" y="2272"/>
              <a:ext cx="2" cy="5"/>
            </a:xfrm>
            <a:custGeom>
              <a:avLst/>
              <a:gdLst>
                <a:gd name="T0" fmla="*/ 1 w 3"/>
                <a:gd name="T1" fmla="*/ 0 h 10"/>
                <a:gd name="T2" fmla="*/ 1 w 3"/>
                <a:gd name="T3" fmla="*/ 1 h 10"/>
                <a:gd name="T4" fmla="*/ 1 w 3"/>
                <a:gd name="T5" fmla="*/ 1 h 10"/>
                <a:gd name="T6" fmla="*/ 1 w 3"/>
                <a:gd name="T7" fmla="*/ 2 h 10"/>
                <a:gd name="T8" fmla="*/ 0 w 3"/>
                <a:gd name="T9" fmla="*/ 3 h 10"/>
                <a:gd name="T10" fmla="*/ 0 w 3"/>
                <a:gd name="T11" fmla="*/ 1 h 10"/>
                <a:gd name="T12" fmla="*/ 1 w 3"/>
                <a:gd name="T13" fmla="*/ 1 h 10"/>
                <a:gd name="T14" fmla="*/ 1 w 3"/>
                <a:gd name="T15" fmla="*/ 1 h 10"/>
                <a:gd name="T16" fmla="*/ 1 w 3"/>
                <a:gd name="T17" fmla="*/ 0 h 10"/>
                <a:gd name="T18" fmla="*/ 1 w 3"/>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0"/>
                <a:gd name="T32" fmla="*/ 3 w 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0">
                  <a:moveTo>
                    <a:pt x="3" y="0"/>
                  </a:moveTo>
                  <a:lnTo>
                    <a:pt x="3" y="3"/>
                  </a:lnTo>
                  <a:lnTo>
                    <a:pt x="2" y="6"/>
                  </a:lnTo>
                  <a:lnTo>
                    <a:pt x="1" y="8"/>
                  </a:lnTo>
                  <a:lnTo>
                    <a:pt x="0" y="10"/>
                  </a:lnTo>
                  <a:lnTo>
                    <a:pt x="0" y="6"/>
                  </a:lnTo>
                  <a:lnTo>
                    <a:pt x="1" y="5"/>
                  </a:lnTo>
                  <a:lnTo>
                    <a:pt x="2" y="3"/>
                  </a:lnTo>
                  <a:lnTo>
                    <a:pt x="2" y="0"/>
                  </a:lnTo>
                  <a:lnTo>
                    <a:pt x="3" y="0"/>
                  </a:lnTo>
                  <a:close/>
                </a:path>
              </a:pathLst>
            </a:custGeom>
            <a:solidFill>
              <a:srgbClr val="9A9A9A"/>
            </a:solidFill>
            <a:ln w="9525">
              <a:noFill/>
              <a:round/>
              <a:headEnd/>
              <a:tailEnd/>
            </a:ln>
          </p:spPr>
          <p:txBody>
            <a:bodyPr/>
            <a:lstStyle/>
            <a:p>
              <a:endParaRPr lang="en-US"/>
            </a:p>
          </p:txBody>
        </p:sp>
        <p:sp>
          <p:nvSpPr>
            <p:cNvPr id="108584" name="Freeform 63"/>
            <p:cNvSpPr>
              <a:spLocks/>
            </p:cNvSpPr>
            <p:nvPr/>
          </p:nvSpPr>
          <p:spPr bwMode="auto">
            <a:xfrm>
              <a:off x="1399" y="2272"/>
              <a:ext cx="1" cy="4"/>
            </a:xfrm>
            <a:custGeom>
              <a:avLst/>
              <a:gdLst>
                <a:gd name="T0" fmla="*/ 1 w 2"/>
                <a:gd name="T1" fmla="*/ 0 h 6"/>
                <a:gd name="T2" fmla="*/ 1 w 2"/>
                <a:gd name="T3" fmla="*/ 1 h 6"/>
                <a:gd name="T4" fmla="*/ 1 w 2"/>
                <a:gd name="T5" fmla="*/ 2 h 6"/>
                <a:gd name="T6" fmla="*/ 0 w 2"/>
                <a:gd name="T7" fmla="*/ 3 h 6"/>
                <a:gd name="T8" fmla="*/ 0 w 2"/>
                <a:gd name="T9" fmla="*/ 1 h 6"/>
                <a:gd name="T10" fmla="*/ 1 w 2"/>
                <a:gd name="T11" fmla="*/ 1 h 6"/>
                <a:gd name="T12" fmla="*/ 1 w 2"/>
                <a:gd name="T13" fmla="*/ 0 h 6"/>
                <a:gd name="T14" fmla="*/ 1 w 2"/>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
                <a:gd name="T26" fmla="*/ 2 w 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
                  <a:moveTo>
                    <a:pt x="2" y="0"/>
                  </a:moveTo>
                  <a:lnTo>
                    <a:pt x="2" y="3"/>
                  </a:lnTo>
                  <a:lnTo>
                    <a:pt x="1" y="5"/>
                  </a:lnTo>
                  <a:lnTo>
                    <a:pt x="0" y="6"/>
                  </a:lnTo>
                  <a:lnTo>
                    <a:pt x="0" y="3"/>
                  </a:lnTo>
                  <a:lnTo>
                    <a:pt x="1" y="2"/>
                  </a:lnTo>
                  <a:lnTo>
                    <a:pt x="1" y="0"/>
                  </a:lnTo>
                  <a:lnTo>
                    <a:pt x="2" y="0"/>
                  </a:lnTo>
                  <a:close/>
                </a:path>
              </a:pathLst>
            </a:custGeom>
            <a:solidFill>
              <a:srgbClr val="9A9A9A"/>
            </a:solidFill>
            <a:ln w="9525">
              <a:noFill/>
              <a:round/>
              <a:headEnd/>
              <a:tailEnd/>
            </a:ln>
          </p:spPr>
          <p:txBody>
            <a:bodyPr/>
            <a:lstStyle/>
            <a:p>
              <a:endParaRPr lang="en-US"/>
            </a:p>
          </p:txBody>
        </p:sp>
        <p:sp>
          <p:nvSpPr>
            <p:cNvPr id="108585" name="Freeform 64"/>
            <p:cNvSpPr>
              <a:spLocks/>
            </p:cNvSpPr>
            <p:nvPr/>
          </p:nvSpPr>
          <p:spPr bwMode="auto">
            <a:xfrm>
              <a:off x="1399" y="2272"/>
              <a:ext cx="1" cy="2"/>
            </a:xfrm>
            <a:custGeom>
              <a:avLst/>
              <a:gdLst>
                <a:gd name="T0" fmla="*/ 1 w 1"/>
                <a:gd name="T1" fmla="*/ 0 h 3"/>
                <a:gd name="T2" fmla="*/ 1 w 1"/>
                <a:gd name="T3" fmla="*/ 1 h 3"/>
                <a:gd name="T4" fmla="*/ 0 w 1"/>
                <a:gd name="T5" fmla="*/ 1 h 3"/>
                <a:gd name="T6" fmla="*/ 0 w 1"/>
                <a:gd name="T7" fmla="*/ 0 h 3"/>
                <a:gd name="T8" fmla="*/ 0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2"/>
                  </a:lnTo>
                  <a:lnTo>
                    <a:pt x="0" y="3"/>
                  </a:lnTo>
                  <a:lnTo>
                    <a:pt x="0" y="0"/>
                  </a:lnTo>
                  <a:lnTo>
                    <a:pt x="1" y="0"/>
                  </a:lnTo>
                  <a:close/>
                </a:path>
              </a:pathLst>
            </a:custGeom>
            <a:solidFill>
              <a:srgbClr val="9A9A9A"/>
            </a:solidFill>
            <a:ln w="9525">
              <a:noFill/>
              <a:round/>
              <a:headEnd/>
              <a:tailEnd/>
            </a:ln>
          </p:spPr>
          <p:txBody>
            <a:bodyPr/>
            <a:lstStyle/>
            <a:p>
              <a:endParaRPr lang="en-US"/>
            </a:p>
          </p:txBody>
        </p:sp>
        <p:sp>
          <p:nvSpPr>
            <p:cNvPr id="108586" name="Freeform 65"/>
            <p:cNvSpPr>
              <a:spLocks/>
            </p:cNvSpPr>
            <p:nvPr/>
          </p:nvSpPr>
          <p:spPr bwMode="auto">
            <a:xfrm>
              <a:off x="1328" y="2144"/>
              <a:ext cx="167" cy="209"/>
            </a:xfrm>
            <a:custGeom>
              <a:avLst/>
              <a:gdLst>
                <a:gd name="T0" fmla="*/ 63 w 333"/>
                <a:gd name="T1" fmla="*/ 0 h 416"/>
                <a:gd name="T2" fmla="*/ 64 w 333"/>
                <a:gd name="T3" fmla="*/ 2 h 416"/>
                <a:gd name="T4" fmla="*/ 65 w 333"/>
                <a:gd name="T5" fmla="*/ 4 h 416"/>
                <a:gd name="T6" fmla="*/ 65 w 333"/>
                <a:gd name="T7" fmla="*/ 6 h 416"/>
                <a:gd name="T8" fmla="*/ 66 w 333"/>
                <a:gd name="T9" fmla="*/ 9 h 416"/>
                <a:gd name="T10" fmla="*/ 65 w 333"/>
                <a:gd name="T11" fmla="*/ 11 h 416"/>
                <a:gd name="T12" fmla="*/ 64 w 333"/>
                <a:gd name="T13" fmla="*/ 15 h 416"/>
                <a:gd name="T14" fmla="*/ 64 w 333"/>
                <a:gd name="T15" fmla="*/ 18 h 416"/>
                <a:gd name="T16" fmla="*/ 62 w 333"/>
                <a:gd name="T17" fmla="*/ 22 h 416"/>
                <a:gd name="T18" fmla="*/ 60 w 333"/>
                <a:gd name="T19" fmla="*/ 26 h 416"/>
                <a:gd name="T20" fmla="*/ 58 w 333"/>
                <a:gd name="T21" fmla="*/ 30 h 416"/>
                <a:gd name="T22" fmla="*/ 56 w 333"/>
                <a:gd name="T23" fmla="*/ 35 h 416"/>
                <a:gd name="T24" fmla="*/ 53 w 333"/>
                <a:gd name="T25" fmla="*/ 39 h 416"/>
                <a:gd name="T26" fmla="*/ 50 w 333"/>
                <a:gd name="T27" fmla="*/ 44 h 416"/>
                <a:gd name="T28" fmla="*/ 47 w 333"/>
                <a:gd name="T29" fmla="*/ 49 h 416"/>
                <a:gd name="T30" fmla="*/ 43 w 333"/>
                <a:gd name="T31" fmla="*/ 55 h 416"/>
                <a:gd name="T32" fmla="*/ 39 w 333"/>
                <a:gd name="T33" fmla="*/ 60 h 416"/>
                <a:gd name="T34" fmla="*/ 35 w 333"/>
                <a:gd name="T35" fmla="*/ 66 h 416"/>
                <a:gd name="T36" fmla="*/ 31 w 333"/>
                <a:gd name="T37" fmla="*/ 71 h 416"/>
                <a:gd name="T38" fmla="*/ 26 w 333"/>
                <a:gd name="T39" fmla="*/ 77 h 416"/>
                <a:gd name="T40" fmla="*/ 21 w 333"/>
                <a:gd name="T41" fmla="*/ 82 h 416"/>
                <a:gd name="T42" fmla="*/ 16 w 333"/>
                <a:gd name="T43" fmla="*/ 88 h 416"/>
                <a:gd name="T44" fmla="*/ 11 w 333"/>
                <a:gd name="T45" fmla="*/ 94 h 416"/>
                <a:gd name="T46" fmla="*/ 6 w 333"/>
                <a:gd name="T47" fmla="*/ 99 h 416"/>
                <a:gd name="T48" fmla="*/ 0 w 333"/>
                <a:gd name="T49" fmla="*/ 105 h 416"/>
                <a:gd name="T50" fmla="*/ 84 w 333"/>
                <a:gd name="T51" fmla="*/ 21 h 416"/>
                <a:gd name="T52" fmla="*/ 63 w 333"/>
                <a:gd name="T53" fmla="*/ 0 h 4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3"/>
                <a:gd name="T82" fmla="*/ 0 h 416"/>
                <a:gd name="T83" fmla="*/ 333 w 333"/>
                <a:gd name="T84" fmla="*/ 416 h 4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3" h="416">
                  <a:moveTo>
                    <a:pt x="250" y="0"/>
                  </a:moveTo>
                  <a:lnTo>
                    <a:pt x="255" y="5"/>
                  </a:lnTo>
                  <a:lnTo>
                    <a:pt x="258" y="13"/>
                  </a:lnTo>
                  <a:lnTo>
                    <a:pt x="260" y="22"/>
                  </a:lnTo>
                  <a:lnTo>
                    <a:pt x="261" y="33"/>
                  </a:lnTo>
                  <a:lnTo>
                    <a:pt x="260" y="44"/>
                  </a:lnTo>
                  <a:lnTo>
                    <a:pt x="256" y="57"/>
                  </a:lnTo>
                  <a:lnTo>
                    <a:pt x="253" y="71"/>
                  </a:lnTo>
                  <a:lnTo>
                    <a:pt x="247" y="85"/>
                  </a:lnTo>
                  <a:lnTo>
                    <a:pt x="240" y="102"/>
                  </a:lnTo>
                  <a:lnTo>
                    <a:pt x="232" y="119"/>
                  </a:lnTo>
                  <a:lnTo>
                    <a:pt x="222" y="137"/>
                  </a:lnTo>
                  <a:lnTo>
                    <a:pt x="211" y="156"/>
                  </a:lnTo>
                  <a:lnTo>
                    <a:pt x="199" y="175"/>
                  </a:lnTo>
                  <a:lnTo>
                    <a:pt x="186" y="196"/>
                  </a:lnTo>
                  <a:lnTo>
                    <a:pt x="171" y="217"/>
                  </a:lnTo>
                  <a:lnTo>
                    <a:pt x="155" y="238"/>
                  </a:lnTo>
                  <a:lnTo>
                    <a:pt x="138" y="260"/>
                  </a:lnTo>
                  <a:lnTo>
                    <a:pt x="121" y="282"/>
                  </a:lnTo>
                  <a:lnTo>
                    <a:pt x="102" y="305"/>
                  </a:lnTo>
                  <a:lnTo>
                    <a:pt x="83" y="327"/>
                  </a:lnTo>
                  <a:lnTo>
                    <a:pt x="62" y="350"/>
                  </a:lnTo>
                  <a:lnTo>
                    <a:pt x="43" y="372"/>
                  </a:lnTo>
                  <a:lnTo>
                    <a:pt x="21" y="394"/>
                  </a:lnTo>
                  <a:lnTo>
                    <a:pt x="0" y="416"/>
                  </a:lnTo>
                  <a:lnTo>
                    <a:pt x="333" y="83"/>
                  </a:lnTo>
                  <a:lnTo>
                    <a:pt x="250" y="0"/>
                  </a:lnTo>
                  <a:close/>
                </a:path>
              </a:pathLst>
            </a:custGeom>
            <a:solidFill>
              <a:srgbClr val="9A9A9A"/>
            </a:solidFill>
            <a:ln w="9525">
              <a:noFill/>
              <a:round/>
              <a:headEnd/>
              <a:tailEnd/>
            </a:ln>
          </p:spPr>
          <p:txBody>
            <a:bodyPr/>
            <a:lstStyle/>
            <a:p>
              <a:endParaRPr lang="en-US"/>
            </a:p>
          </p:txBody>
        </p:sp>
        <p:sp>
          <p:nvSpPr>
            <p:cNvPr id="108587" name="Freeform 66"/>
            <p:cNvSpPr>
              <a:spLocks/>
            </p:cNvSpPr>
            <p:nvPr/>
          </p:nvSpPr>
          <p:spPr bwMode="auto">
            <a:xfrm>
              <a:off x="1327" y="2144"/>
              <a:ext cx="131" cy="209"/>
            </a:xfrm>
            <a:custGeom>
              <a:avLst/>
              <a:gdLst>
                <a:gd name="T0" fmla="*/ 62 w 262"/>
                <a:gd name="T1" fmla="*/ 0 h 416"/>
                <a:gd name="T2" fmla="*/ 64 w 262"/>
                <a:gd name="T3" fmla="*/ 2 h 416"/>
                <a:gd name="T4" fmla="*/ 65 w 262"/>
                <a:gd name="T5" fmla="*/ 4 h 416"/>
                <a:gd name="T6" fmla="*/ 66 w 262"/>
                <a:gd name="T7" fmla="*/ 6 h 416"/>
                <a:gd name="T8" fmla="*/ 66 w 262"/>
                <a:gd name="T9" fmla="*/ 9 h 416"/>
                <a:gd name="T10" fmla="*/ 66 w 262"/>
                <a:gd name="T11" fmla="*/ 11 h 416"/>
                <a:gd name="T12" fmla="*/ 65 w 262"/>
                <a:gd name="T13" fmla="*/ 15 h 416"/>
                <a:gd name="T14" fmla="*/ 63 w 262"/>
                <a:gd name="T15" fmla="*/ 18 h 416"/>
                <a:gd name="T16" fmla="*/ 62 w 262"/>
                <a:gd name="T17" fmla="*/ 22 h 416"/>
                <a:gd name="T18" fmla="*/ 60 w 262"/>
                <a:gd name="T19" fmla="*/ 26 h 416"/>
                <a:gd name="T20" fmla="*/ 58 w 262"/>
                <a:gd name="T21" fmla="*/ 30 h 416"/>
                <a:gd name="T22" fmla="*/ 55 w 262"/>
                <a:gd name="T23" fmla="*/ 35 h 416"/>
                <a:gd name="T24" fmla="*/ 53 w 262"/>
                <a:gd name="T25" fmla="*/ 39 h 416"/>
                <a:gd name="T26" fmla="*/ 50 w 262"/>
                <a:gd name="T27" fmla="*/ 44 h 416"/>
                <a:gd name="T28" fmla="*/ 46 w 262"/>
                <a:gd name="T29" fmla="*/ 49 h 416"/>
                <a:gd name="T30" fmla="*/ 43 w 262"/>
                <a:gd name="T31" fmla="*/ 55 h 416"/>
                <a:gd name="T32" fmla="*/ 39 w 262"/>
                <a:gd name="T33" fmla="*/ 60 h 416"/>
                <a:gd name="T34" fmla="*/ 34 w 262"/>
                <a:gd name="T35" fmla="*/ 66 h 416"/>
                <a:gd name="T36" fmla="*/ 30 w 262"/>
                <a:gd name="T37" fmla="*/ 71 h 416"/>
                <a:gd name="T38" fmla="*/ 25 w 262"/>
                <a:gd name="T39" fmla="*/ 77 h 416"/>
                <a:gd name="T40" fmla="*/ 21 w 262"/>
                <a:gd name="T41" fmla="*/ 82 h 416"/>
                <a:gd name="T42" fmla="*/ 15 w 262"/>
                <a:gd name="T43" fmla="*/ 88 h 416"/>
                <a:gd name="T44" fmla="*/ 11 w 262"/>
                <a:gd name="T45" fmla="*/ 94 h 416"/>
                <a:gd name="T46" fmla="*/ 5 w 262"/>
                <a:gd name="T47" fmla="*/ 99 h 416"/>
                <a:gd name="T48" fmla="*/ 1 w 262"/>
                <a:gd name="T49" fmla="*/ 105 h 416"/>
                <a:gd name="T50" fmla="*/ 0 w 262"/>
                <a:gd name="T51" fmla="*/ 105 h 416"/>
                <a:gd name="T52" fmla="*/ 5 w 262"/>
                <a:gd name="T53" fmla="*/ 99 h 416"/>
                <a:gd name="T54" fmla="*/ 11 w 262"/>
                <a:gd name="T55" fmla="*/ 93 h 416"/>
                <a:gd name="T56" fmla="*/ 16 w 262"/>
                <a:gd name="T57" fmla="*/ 87 h 416"/>
                <a:gd name="T58" fmla="*/ 21 w 262"/>
                <a:gd name="T59" fmla="*/ 82 h 416"/>
                <a:gd name="T60" fmla="*/ 26 w 262"/>
                <a:gd name="T61" fmla="*/ 76 h 416"/>
                <a:gd name="T62" fmla="*/ 31 w 262"/>
                <a:gd name="T63" fmla="*/ 70 h 416"/>
                <a:gd name="T64" fmla="*/ 35 w 262"/>
                <a:gd name="T65" fmla="*/ 64 h 416"/>
                <a:gd name="T66" fmla="*/ 39 w 262"/>
                <a:gd name="T67" fmla="*/ 59 h 416"/>
                <a:gd name="T68" fmla="*/ 43 w 262"/>
                <a:gd name="T69" fmla="*/ 53 h 416"/>
                <a:gd name="T70" fmla="*/ 47 w 262"/>
                <a:gd name="T71" fmla="*/ 48 h 416"/>
                <a:gd name="T72" fmla="*/ 50 w 262"/>
                <a:gd name="T73" fmla="*/ 43 h 416"/>
                <a:gd name="T74" fmla="*/ 53 w 262"/>
                <a:gd name="T75" fmla="*/ 37 h 416"/>
                <a:gd name="T76" fmla="*/ 56 w 262"/>
                <a:gd name="T77" fmla="*/ 33 h 416"/>
                <a:gd name="T78" fmla="*/ 58 w 262"/>
                <a:gd name="T79" fmla="*/ 28 h 416"/>
                <a:gd name="T80" fmla="*/ 60 w 262"/>
                <a:gd name="T81" fmla="*/ 24 h 416"/>
                <a:gd name="T82" fmla="*/ 61 w 262"/>
                <a:gd name="T83" fmla="*/ 20 h 416"/>
                <a:gd name="T84" fmla="*/ 63 w 262"/>
                <a:gd name="T85" fmla="*/ 16 h 416"/>
                <a:gd name="T86" fmla="*/ 63 w 262"/>
                <a:gd name="T87" fmla="*/ 13 h 416"/>
                <a:gd name="T88" fmla="*/ 64 w 262"/>
                <a:gd name="T89" fmla="*/ 10 h 416"/>
                <a:gd name="T90" fmla="*/ 64 w 262"/>
                <a:gd name="T91" fmla="*/ 7 h 416"/>
                <a:gd name="T92" fmla="*/ 63 w 262"/>
                <a:gd name="T93" fmla="*/ 5 h 416"/>
                <a:gd name="T94" fmla="*/ 63 w 262"/>
                <a:gd name="T95" fmla="*/ 3 h 416"/>
                <a:gd name="T96" fmla="*/ 61 w 262"/>
                <a:gd name="T97" fmla="*/ 1 h 416"/>
                <a:gd name="T98" fmla="*/ 62 w 262"/>
                <a:gd name="T99" fmla="*/ 0 h 4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2"/>
                <a:gd name="T151" fmla="*/ 0 h 416"/>
                <a:gd name="T152" fmla="*/ 262 w 262"/>
                <a:gd name="T153" fmla="*/ 416 h 4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2" h="416">
                  <a:moveTo>
                    <a:pt x="251" y="0"/>
                  </a:moveTo>
                  <a:lnTo>
                    <a:pt x="256" y="5"/>
                  </a:lnTo>
                  <a:lnTo>
                    <a:pt x="259" y="13"/>
                  </a:lnTo>
                  <a:lnTo>
                    <a:pt x="261" y="22"/>
                  </a:lnTo>
                  <a:lnTo>
                    <a:pt x="262" y="33"/>
                  </a:lnTo>
                  <a:lnTo>
                    <a:pt x="261" y="44"/>
                  </a:lnTo>
                  <a:lnTo>
                    <a:pt x="257" y="57"/>
                  </a:lnTo>
                  <a:lnTo>
                    <a:pt x="254" y="71"/>
                  </a:lnTo>
                  <a:lnTo>
                    <a:pt x="248" y="85"/>
                  </a:lnTo>
                  <a:lnTo>
                    <a:pt x="241" y="102"/>
                  </a:lnTo>
                  <a:lnTo>
                    <a:pt x="233" y="119"/>
                  </a:lnTo>
                  <a:lnTo>
                    <a:pt x="223" y="137"/>
                  </a:lnTo>
                  <a:lnTo>
                    <a:pt x="212" y="156"/>
                  </a:lnTo>
                  <a:lnTo>
                    <a:pt x="200" y="175"/>
                  </a:lnTo>
                  <a:lnTo>
                    <a:pt x="187" y="196"/>
                  </a:lnTo>
                  <a:lnTo>
                    <a:pt x="172" y="217"/>
                  </a:lnTo>
                  <a:lnTo>
                    <a:pt x="156" y="238"/>
                  </a:lnTo>
                  <a:lnTo>
                    <a:pt x="139" y="260"/>
                  </a:lnTo>
                  <a:lnTo>
                    <a:pt x="122" y="282"/>
                  </a:lnTo>
                  <a:lnTo>
                    <a:pt x="103" y="305"/>
                  </a:lnTo>
                  <a:lnTo>
                    <a:pt x="84" y="327"/>
                  </a:lnTo>
                  <a:lnTo>
                    <a:pt x="63" y="350"/>
                  </a:lnTo>
                  <a:lnTo>
                    <a:pt x="44" y="372"/>
                  </a:lnTo>
                  <a:lnTo>
                    <a:pt x="22" y="394"/>
                  </a:lnTo>
                  <a:lnTo>
                    <a:pt x="1" y="416"/>
                  </a:lnTo>
                  <a:lnTo>
                    <a:pt x="0" y="415"/>
                  </a:lnTo>
                  <a:lnTo>
                    <a:pt x="22" y="393"/>
                  </a:lnTo>
                  <a:lnTo>
                    <a:pt x="44" y="370"/>
                  </a:lnTo>
                  <a:lnTo>
                    <a:pt x="65" y="347"/>
                  </a:lnTo>
                  <a:lnTo>
                    <a:pt x="85" y="324"/>
                  </a:lnTo>
                  <a:lnTo>
                    <a:pt x="105" y="301"/>
                  </a:lnTo>
                  <a:lnTo>
                    <a:pt x="124" y="278"/>
                  </a:lnTo>
                  <a:lnTo>
                    <a:pt x="142" y="255"/>
                  </a:lnTo>
                  <a:lnTo>
                    <a:pt x="158" y="233"/>
                  </a:lnTo>
                  <a:lnTo>
                    <a:pt x="175" y="211"/>
                  </a:lnTo>
                  <a:lnTo>
                    <a:pt x="189" y="189"/>
                  </a:lnTo>
                  <a:lnTo>
                    <a:pt x="202" y="169"/>
                  </a:lnTo>
                  <a:lnTo>
                    <a:pt x="214" y="148"/>
                  </a:lnTo>
                  <a:lnTo>
                    <a:pt x="224" y="129"/>
                  </a:lnTo>
                  <a:lnTo>
                    <a:pt x="234" y="112"/>
                  </a:lnTo>
                  <a:lnTo>
                    <a:pt x="242" y="94"/>
                  </a:lnTo>
                  <a:lnTo>
                    <a:pt x="247" y="79"/>
                  </a:lnTo>
                  <a:lnTo>
                    <a:pt x="252" y="63"/>
                  </a:lnTo>
                  <a:lnTo>
                    <a:pt x="255" y="50"/>
                  </a:lnTo>
                  <a:lnTo>
                    <a:pt x="256" y="38"/>
                  </a:lnTo>
                  <a:lnTo>
                    <a:pt x="256" y="27"/>
                  </a:lnTo>
                  <a:lnTo>
                    <a:pt x="255" y="18"/>
                  </a:lnTo>
                  <a:lnTo>
                    <a:pt x="252" y="9"/>
                  </a:lnTo>
                  <a:lnTo>
                    <a:pt x="246" y="4"/>
                  </a:lnTo>
                  <a:lnTo>
                    <a:pt x="251" y="0"/>
                  </a:lnTo>
                  <a:close/>
                </a:path>
              </a:pathLst>
            </a:custGeom>
            <a:solidFill>
              <a:srgbClr val="9A9A9A"/>
            </a:solidFill>
            <a:ln w="9525">
              <a:noFill/>
              <a:round/>
              <a:headEnd/>
              <a:tailEnd/>
            </a:ln>
          </p:spPr>
          <p:txBody>
            <a:bodyPr/>
            <a:lstStyle/>
            <a:p>
              <a:endParaRPr lang="en-US"/>
            </a:p>
          </p:txBody>
        </p:sp>
        <p:sp>
          <p:nvSpPr>
            <p:cNvPr id="108588" name="Freeform 67"/>
            <p:cNvSpPr>
              <a:spLocks/>
            </p:cNvSpPr>
            <p:nvPr/>
          </p:nvSpPr>
          <p:spPr bwMode="auto">
            <a:xfrm>
              <a:off x="1327" y="2146"/>
              <a:ext cx="129" cy="206"/>
            </a:xfrm>
            <a:custGeom>
              <a:avLst/>
              <a:gdLst>
                <a:gd name="T0" fmla="*/ 62 w 258"/>
                <a:gd name="T1" fmla="*/ 0 h 411"/>
                <a:gd name="T2" fmla="*/ 63 w 258"/>
                <a:gd name="T3" fmla="*/ 2 h 411"/>
                <a:gd name="T4" fmla="*/ 65 w 258"/>
                <a:gd name="T5" fmla="*/ 4 h 411"/>
                <a:gd name="T6" fmla="*/ 65 w 258"/>
                <a:gd name="T7" fmla="*/ 6 h 411"/>
                <a:gd name="T8" fmla="*/ 65 w 258"/>
                <a:gd name="T9" fmla="*/ 9 h 411"/>
                <a:gd name="T10" fmla="*/ 65 w 258"/>
                <a:gd name="T11" fmla="*/ 12 h 411"/>
                <a:gd name="T12" fmla="*/ 63 w 258"/>
                <a:gd name="T13" fmla="*/ 15 h 411"/>
                <a:gd name="T14" fmla="*/ 62 w 258"/>
                <a:gd name="T15" fmla="*/ 19 h 411"/>
                <a:gd name="T16" fmla="*/ 61 w 258"/>
                <a:gd name="T17" fmla="*/ 23 h 411"/>
                <a:gd name="T18" fmla="*/ 59 w 258"/>
                <a:gd name="T19" fmla="*/ 27 h 411"/>
                <a:gd name="T20" fmla="*/ 56 w 258"/>
                <a:gd name="T21" fmla="*/ 32 h 411"/>
                <a:gd name="T22" fmla="*/ 54 w 258"/>
                <a:gd name="T23" fmla="*/ 36 h 411"/>
                <a:gd name="T24" fmla="*/ 51 w 258"/>
                <a:gd name="T25" fmla="*/ 42 h 411"/>
                <a:gd name="T26" fmla="*/ 47 w 258"/>
                <a:gd name="T27" fmla="*/ 47 h 411"/>
                <a:gd name="T28" fmla="*/ 44 w 258"/>
                <a:gd name="T29" fmla="*/ 52 h 411"/>
                <a:gd name="T30" fmla="*/ 40 w 258"/>
                <a:gd name="T31" fmla="*/ 58 h 411"/>
                <a:gd name="T32" fmla="*/ 36 w 258"/>
                <a:gd name="T33" fmla="*/ 63 h 411"/>
                <a:gd name="T34" fmla="*/ 31 w 258"/>
                <a:gd name="T35" fmla="*/ 69 h 411"/>
                <a:gd name="T36" fmla="*/ 26 w 258"/>
                <a:gd name="T37" fmla="*/ 75 h 411"/>
                <a:gd name="T38" fmla="*/ 21 w 258"/>
                <a:gd name="T39" fmla="*/ 80 h 411"/>
                <a:gd name="T40" fmla="*/ 16 w 258"/>
                <a:gd name="T41" fmla="*/ 86 h 411"/>
                <a:gd name="T42" fmla="*/ 11 w 258"/>
                <a:gd name="T43" fmla="*/ 92 h 411"/>
                <a:gd name="T44" fmla="*/ 6 w 258"/>
                <a:gd name="T45" fmla="*/ 98 h 411"/>
                <a:gd name="T46" fmla="*/ 1 w 258"/>
                <a:gd name="T47" fmla="*/ 103 h 411"/>
                <a:gd name="T48" fmla="*/ 0 w 258"/>
                <a:gd name="T49" fmla="*/ 103 h 411"/>
                <a:gd name="T50" fmla="*/ 5 w 258"/>
                <a:gd name="T51" fmla="*/ 97 h 411"/>
                <a:gd name="T52" fmla="*/ 10 w 258"/>
                <a:gd name="T53" fmla="*/ 92 h 411"/>
                <a:gd name="T54" fmla="*/ 16 w 258"/>
                <a:gd name="T55" fmla="*/ 86 h 411"/>
                <a:gd name="T56" fmla="*/ 21 w 258"/>
                <a:gd name="T57" fmla="*/ 80 h 411"/>
                <a:gd name="T58" fmla="*/ 26 w 258"/>
                <a:gd name="T59" fmla="*/ 75 h 411"/>
                <a:gd name="T60" fmla="*/ 30 w 258"/>
                <a:gd name="T61" fmla="*/ 69 h 411"/>
                <a:gd name="T62" fmla="*/ 35 w 258"/>
                <a:gd name="T63" fmla="*/ 63 h 411"/>
                <a:gd name="T64" fmla="*/ 39 w 258"/>
                <a:gd name="T65" fmla="*/ 58 h 411"/>
                <a:gd name="T66" fmla="*/ 43 w 258"/>
                <a:gd name="T67" fmla="*/ 52 h 411"/>
                <a:gd name="T68" fmla="*/ 47 w 258"/>
                <a:gd name="T69" fmla="*/ 47 h 411"/>
                <a:gd name="T70" fmla="*/ 50 w 258"/>
                <a:gd name="T71" fmla="*/ 42 h 411"/>
                <a:gd name="T72" fmla="*/ 53 w 258"/>
                <a:gd name="T73" fmla="*/ 37 h 411"/>
                <a:gd name="T74" fmla="*/ 55 w 258"/>
                <a:gd name="T75" fmla="*/ 33 h 411"/>
                <a:gd name="T76" fmla="*/ 58 w 258"/>
                <a:gd name="T77" fmla="*/ 28 h 411"/>
                <a:gd name="T78" fmla="*/ 59 w 258"/>
                <a:gd name="T79" fmla="*/ 24 h 411"/>
                <a:gd name="T80" fmla="*/ 61 w 258"/>
                <a:gd name="T81" fmla="*/ 20 h 411"/>
                <a:gd name="T82" fmla="*/ 62 w 258"/>
                <a:gd name="T83" fmla="*/ 16 h 411"/>
                <a:gd name="T84" fmla="*/ 63 w 258"/>
                <a:gd name="T85" fmla="*/ 13 h 411"/>
                <a:gd name="T86" fmla="*/ 63 w 258"/>
                <a:gd name="T87" fmla="*/ 10 h 411"/>
                <a:gd name="T88" fmla="*/ 63 w 258"/>
                <a:gd name="T89" fmla="*/ 7 h 411"/>
                <a:gd name="T90" fmla="*/ 63 w 258"/>
                <a:gd name="T91" fmla="*/ 5 h 411"/>
                <a:gd name="T92" fmla="*/ 62 w 258"/>
                <a:gd name="T93" fmla="*/ 3 h 411"/>
                <a:gd name="T94" fmla="*/ 61 w 258"/>
                <a:gd name="T95" fmla="*/ 1 h 411"/>
                <a:gd name="T96" fmla="*/ 62 w 258"/>
                <a:gd name="T97" fmla="*/ 0 h 4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8"/>
                <a:gd name="T148" fmla="*/ 0 h 411"/>
                <a:gd name="T149" fmla="*/ 258 w 258"/>
                <a:gd name="T150" fmla="*/ 411 h 4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8" h="411">
                  <a:moveTo>
                    <a:pt x="248" y="0"/>
                  </a:moveTo>
                  <a:lnTo>
                    <a:pt x="254" y="5"/>
                  </a:lnTo>
                  <a:lnTo>
                    <a:pt x="257" y="14"/>
                  </a:lnTo>
                  <a:lnTo>
                    <a:pt x="258" y="23"/>
                  </a:lnTo>
                  <a:lnTo>
                    <a:pt x="258" y="34"/>
                  </a:lnTo>
                  <a:lnTo>
                    <a:pt x="257" y="46"/>
                  </a:lnTo>
                  <a:lnTo>
                    <a:pt x="254" y="59"/>
                  </a:lnTo>
                  <a:lnTo>
                    <a:pt x="249" y="75"/>
                  </a:lnTo>
                  <a:lnTo>
                    <a:pt x="244" y="90"/>
                  </a:lnTo>
                  <a:lnTo>
                    <a:pt x="236" y="108"/>
                  </a:lnTo>
                  <a:lnTo>
                    <a:pt x="226" y="125"/>
                  </a:lnTo>
                  <a:lnTo>
                    <a:pt x="216" y="144"/>
                  </a:lnTo>
                  <a:lnTo>
                    <a:pt x="204" y="165"/>
                  </a:lnTo>
                  <a:lnTo>
                    <a:pt x="191" y="185"/>
                  </a:lnTo>
                  <a:lnTo>
                    <a:pt x="177" y="207"/>
                  </a:lnTo>
                  <a:lnTo>
                    <a:pt x="160" y="229"/>
                  </a:lnTo>
                  <a:lnTo>
                    <a:pt x="144" y="251"/>
                  </a:lnTo>
                  <a:lnTo>
                    <a:pt x="126" y="274"/>
                  </a:lnTo>
                  <a:lnTo>
                    <a:pt x="107" y="297"/>
                  </a:lnTo>
                  <a:lnTo>
                    <a:pt x="87" y="320"/>
                  </a:lnTo>
                  <a:lnTo>
                    <a:pt x="67" y="343"/>
                  </a:lnTo>
                  <a:lnTo>
                    <a:pt x="46" y="366"/>
                  </a:lnTo>
                  <a:lnTo>
                    <a:pt x="24" y="389"/>
                  </a:lnTo>
                  <a:lnTo>
                    <a:pt x="2" y="411"/>
                  </a:lnTo>
                  <a:lnTo>
                    <a:pt x="0" y="410"/>
                  </a:lnTo>
                  <a:lnTo>
                    <a:pt x="22" y="388"/>
                  </a:lnTo>
                  <a:lnTo>
                    <a:pt x="43" y="365"/>
                  </a:lnTo>
                  <a:lnTo>
                    <a:pt x="64" y="343"/>
                  </a:lnTo>
                  <a:lnTo>
                    <a:pt x="85" y="320"/>
                  </a:lnTo>
                  <a:lnTo>
                    <a:pt x="104" y="297"/>
                  </a:lnTo>
                  <a:lnTo>
                    <a:pt x="123" y="274"/>
                  </a:lnTo>
                  <a:lnTo>
                    <a:pt x="140" y="252"/>
                  </a:lnTo>
                  <a:lnTo>
                    <a:pt x="157" y="230"/>
                  </a:lnTo>
                  <a:lnTo>
                    <a:pt x="173" y="208"/>
                  </a:lnTo>
                  <a:lnTo>
                    <a:pt x="188" y="187"/>
                  </a:lnTo>
                  <a:lnTo>
                    <a:pt x="201" y="167"/>
                  </a:lnTo>
                  <a:lnTo>
                    <a:pt x="212" y="147"/>
                  </a:lnTo>
                  <a:lnTo>
                    <a:pt x="223" y="129"/>
                  </a:lnTo>
                  <a:lnTo>
                    <a:pt x="232" y="110"/>
                  </a:lnTo>
                  <a:lnTo>
                    <a:pt x="239" y="93"/>
                  </a:lnTo>
                  <a:lnTo>
                    <a:pt x="245" y="78"/>
                  </a:lnTo>
                  <a:lnTo>
                    <a:pt x="249" y="64"/>
                  </a:lnTo>
                  <a:lnTo>
                    <a:pt x="253" y="49"/>
                  </a:lnTo>
                  <a:lnTo>
                    <a:pt x="254" y="38"/>
                  </a:lnTo>
                  <a:lnTo>
                    <a:pt x="254" y="27"/>
                  </a:lnTo>
                  <a:lnTo>
                    <a:pt x="253" y="18"/>
                  </a:lnTo>
                  <a:lnTo>
                    <a:pt x="249" y="10"/>
                  </a:lnTo>
                  <a:lnTo>
                    <a:pt x="244" y="4"/>
                  </a:lnTo>
                  <a:lnTo>
                    <a:pt x="248" y="0"/>
                  </a:lnTo>
                  <a:close/>
                </a:path>
              </a:pathLst>
            </a:custGeom>
            <a:solidFill>
              <a:srgbClr val="9B9B9B"/>
            </a:solidFill>
            <a:ln w="9525">
              <a:noFill/>
              <a:round/>
              <a:headEnd/>
              <a:tailEnd/>
            </a:ln>
          </p:spPr>
          <p:txBody>
            <a:bodyPr/>
            <a:lstStyle/>
            <a:p>
              <a:endParaRPr lang="en-US"/>
            </a:p>
          </p:txBody>
        </p:sp>
        <p:sp>
          <p:nvSpPr>
            <p:cNvPr id="108589" name="Freeform 68"/>
            <p:cNvSpPr>
              <a:spLocks/>
            </p:cNvSpPr>
            <p:nvPr/>
          </p:nvSpPr>
          <p:spPr bwMode="auto">
            <a:xfrm>
              <a:off x="1326" y="2149"/>
              <a:ext cx="127" cy="202"/>
            </a:xfrm>
            <a:custGeom>
              <a:avLst/>
              <a:gdLst>
                <a:gd name="T0" fmla="*/ 61 w 255"/>
                <a:gd name="T1" fmla="*/ 0 h 406"/>
                <a:gd name="T2" fmla="*/ 62 w 255"/>
                <a:gd name="T3" fmla="*/ 1 h 406"/>
                <a:gd name="T4" fmla="*/ 63 w 255"/>
                <a:gd name="T5" fmla="*/ 3 h 406"/>
                <a:gd name="T6" fmla="*/ 63 w 255"/>
                <a:gd name="T7" fmla="*/ 5 h 406"/>
                <a:gd name="T8" fmla="*/ 63 w 255"/>
                <a:gd name="T9" fmla="*/ 8 h 406"/>
                <a:gd name="T10" fmla="*/ 63 w 255"/>
                <a:gd name="T11" fmla="*/ 11 h 406"/>
                <a:gd name="T12" fmla="*/ 62 w 255"/>
                <a:gd name="T13" fmla="*/ 15 h 406"/>
                <a:gd name="T14" fmla="*/ 61 w 255"/>
                <a:gd name="T15" fmla="*/ 18 h 406"/>
                <a:gd name="T16" fmla="*/ 60 w 255"/>
                <a:gd name="T17" fmla="*/ 22 h 406"/>
                <a:gd name="T18" fmla="*/ 58 w 255"/>
                <a:gd name="T19" fmla="*/ 26 h 406"/>
                <a:gd name="T20" fmla="*/ 56 w 255"/>
                <a:gd name="T21" fmla="*/ 31 h 406"/>
                <a:gd name="T22" fmla="*/ 53 w 255"/>
                <a:gd name="T23" fmla="*/ 35 h 406"/>
                <a:gd name="T24" fmla="*/ 50 w 255"/>
                <a:gd name="T25" fmla="*/ 40 h 406"/>
                <a:gd name="T26" fmla="*/ 47 w 255"/>
                <a:gd name="T27" fmla="*/ 45 h 406"/>
                <a:gd name="T28" fmla="*/ 43 w 255"/>
                <a:gd name="T29" fmla="*/ 50 h 406"/>
                <a:gd name="T30" fmla="*/ 39 w 255"/>
                <a:gd name="T31" fmla="*/ 56 h 406"/>
                <a:gd name="T32" fmla="*/ 35 w 255"/>
                <a:gd name="T33" fmla="*/ 61 h 406"/>
                <a:gd name="T34" fmla="*/ 31 w 255"/>
                <a:gd name="T35" fmla="*/ 67 h 406"/>
                <a:gd name="T36" fmla="*/ 26 w 255"/>
                <a:gd name="T37" fmla="*/ 73 h 406"/>
                <a:gd name="T38" fmla="*/ 21 w 255"/>
                <a:gd name="T39" fmla="*/ 78 h 406"/>
                <a:gd name="T40" fmla="*/ 16 w 255"/>
                <a:gd name="T41" fmla="*/ 84 h 406"/>
                <a:gd name="T42" fmla="*/ 11 w 255"/>
                <a:gd name="T43" fmla="*/ 90 h 406"/>
                <a:gd name="T44" fmla="*/ 5 w 255"/>
                <a:gd name="T45" fmla="*/ 95 h 406"/>
                <a:gd name="T46" fmla="*/ 0 w 255"/>
                <a:gd name="T47" fmla="*/ 101 h 406"/>
                <a:gd name="T48" fmla="*/ 0 w 255"/>
                <a:gd name="T49" fmla="*/ 101 h 406"/>
                <a:gd name="T50" fmla="*/ 5 w 255"/>
                <a:gd name="T51" fmla="*/ 95 h 406"/>
                <a:gd name="T52" fmla="*/ 10 w 255"/>
                <a:gd name="T53" fmla="*/ 90 h 406"/>
                <a:gd name="T54" fmla="*/ 15 w 255"/>
                <a:gd name="T55" fmla="*/ 84 h 406"/>
                <a:gd name="T56" fmla="*/ 21 w 255"/>
                <a:gd name="T57" fmla="*/ 78 h 406"/>
                <a:gd name="T58" fmla="*/ 25 w 255"/>
                <a:gd name="T59" fmla="*/ 73 h 406"/>
                <a:gd name="T60" fmla="*/ 30 w 255"/>
                <a:gd name="T61" fmla="*/ 67 h 406"/>
                <a:gd name="T62" fmla="*/ 34 w 255"/>
                <a:gd name="T63" fmla="*/ 62 h 406"/>
                <a:gd name="T64" fmla="*/ 39 w 255"/>
                <a:gd name="T65" fmla="*/ 56 h 406"/>
                <a:gd name="T66" fmla="*/ 42 w 255"/>
                <a:gd name="T67" fmla="*/ 51 h 406"/>
                <a:gd name="T68" fmla="*/ 46 w 255"/>
                <a:gd name="T69" fmla="*/ 46 h 406"/>
                <a:gd name="T70" fmla="*/ 49 w 255"/>
                <a:gd name="T71" fmla="*/ 41 h 406"/>
                <a:gd name="T72" fmla="*/ 52 w 255"/>
                <a:gd name="T73" fmla="*/ 36 h 406"/>
                <a:gd name="T74" fmla="*/ 55 w 255"/>
                <a:gd name="T75" fmla="*/ 31 h 406"/>
                <a:gd name="T76" fmla="*/ 57 w 255"/>
                <a:gd name="T77" fmla="*/ 27 h 406"/>
                <a:gd name="T78" fmla="*/ 59 w 255"/>
                <a:gd name="T79" fmla="*/ 23 h 406"/>
                <a:gd name="T80" fmla="*/ 60 w 255"/>
                <a:gd name="T81" fmla="*/ 19 h 406"/>
                <a:gd name="T82" fmla="*/ 61 w 255"/>
                <a:gd name="T83" fmla="*/ 15 h 406"/>
                <a:gd name="T84" fmla="*/ 62 w 255"/>
                <a:gd name="T85" fmla="*/ 12 h 406"/>
                <a:gd name="T86" fmla="*/ 62 w 255"/>
                <a:gd name="T87" fmla="*/ 9 h 406"/>
                <a:gd name="T88" fmla="*/ 62 w 255"/>
                <a:gd name="T89" fmla="*/ 7 h 406"/>
                <a:gd name="T90" fmla="*/ 62 w 255"/>
                <a:gd name="T91" fmla="*/ 4 h 406"/>
                <a:gd name="T92" fmla="*/ 61 w 255"/>
                <a:gd name="T93" fmla="*/ 2 h 406"/>
                <a:gd name="T94" fmla="*/ 60 w 255"/>
                <a:gd name="T95" fmla="*/ 1 h 406"/>
                <a:gd name="T96" fmla="*/ 61 w 255"/>
                <a:gd name="T97" fmla="*/ 0 h 4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5"/>
                <a:gd name="T148" fmla="*/ 0 h 406"/>
                <a:gd name="T149" fmla="*/ 255 w 255"/>
                <a:gd name="T150" fmla="*/ 406 h 4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5" h="406">
                  <a:moveTo>
                    <a:pt x="245" y="0"/>
                  </a:moveTo>
                  <a:lnTo>
                    <a:pt x="250" y="6"/>
                  </a:lnTo>
                  <a:lnTo>
                    <a:pt x="254" y="14"/>
                  </a:lnTo>
                  <a:lnTo>
                    <a:pt x="255" y="23"/>
                  </a:lnTo>
                  <a:lnTo>
                    <a:pt x="255" y="34"/>
                  </a:lnTo>
                  <a:lnTo>
                    <a:pt x="254" y="45"/>
                  </a:lnTo>
                  <a:lnTo>
                    <a:pt x="250" y="60"/>
                  </a:lnTo>
                  <a:lnTo>
                    <a:pt x="246" y="74"/>
                  </a:lnTo>
                  <a:lnTo>
                    <a:pt x="240" y="89"/>
                  </a:lnTo>
                  <a:lnTo>
                    <a:pt x="233" y="106"/>
                  </a:lnTo>
                  <a:lnTo>
                    <a:pt x="224" y="125"/>
                  </a:lnTo>
                  <a:lnTo>
                    <a:pt x="213" y="143"/>
                  </a:lnTo>
                  <a:lnTo>
                    <a:pt x="202" y="163"/>
                  </a:lnTo>
                  <a:lnTo>
                    <a:pt x="189" y="183"/>
                  </a:lnTo>
                  <a:lnTo>
                    <a:pt x="174" y="204"/>
                  </a:lnTo>
                  <a:lnTo>
                    <a:pt x="158" y="226"/>
                  </a:lnTo>
                  <a:lnTo>
                    <a:pt x="141" y="248"/>
                  </a:lnTo>
                  <a:lnTo>
                    <a:pt x="124" y="270"/>
                  </a:lnTo>
                  <a:lnTo>
                    <a:pt x="105" y="293"/>
                  </a:lnTo>
                  <a:lnTo>
                    <a:pt x="86" y="316"/>
                  </a:lnTo>
                  <a:lnTo>
                    <a:pt x="65" y="339"/>
                  </a:lnTo>
                  <a:lnTo>
                    <a:pt x="44" y="361"/>
                  </a:lnTo>
                  <a:lnTo>
                    <a:pt x="23" y="384"/>
                  </a:lnTo>
                  <a:lnTo>
                    <a:pt x="1" y="406"/>
                  </a:lnTo>
                  <a:lnTo>
                    <a:pt x="0" y="405"/>
                  </a:lnTo>
                  <a:lnTo>
                    <a:pt x="21" y="383"/>
                  </a:lnTo>
                  <a:lnTo>
                    <a:pt x="43" y="361"/>
                  </a:lnTo>
                  <a:lnTo>
                    <a:pt x="63" y="338"/>
                  </a:lnTo>
                  <a:lnTo>
                    <a:pt x="84" y="316"/>
                  </a:lnTo>
                  <a:lnTo>
                    <a:pt x="103" y="293"/>
                  </a:lnTo>
                  <a:lnTo>
                    <a:pt x="121" y="271"/>
                  </a:lnTo>
                  <a:lnTo>
                    <a:pt x="139" y="249"/>
                  </a:lnTo>
                  <a:lnTo>
                    <a:pt x="156" y="227"/>
                  </a:lnTo>
                  <a:lnTo>
                    <a:pt x="170" y="206"/>
                  </a:lnTo>
                  <a:lnTo>
                    <a:pt x="184" y="185"/>
                  </a:lnTo>
                  <a:lnTo>
                    <a:pt x="197" y="165"/>
                  </a:lnTo>
                  <a:lnTo>
                    <a:pt x="210" y="145"/>
                  </a:lnTo>
                  <a:lnTo>
                    <a:pt x="220" y="127"/>
                  </a:lnTo>
                  <a:lnTo>
                    <a:pt x="228" y="109"/>
                  </a:lnTo>
                  <a:lnTo>
                    <a:pt x="236" y="93"/>
                  </a:lnTo>
                  <a:lnTo>
                    <a:pt x="242" y="77"/>
                  </a:lnTo>
                  <a:lnTo>
                    <a:pt x="246" y="63"/>
                  </a:lnTo>
                  <a:lnTo>
                    <a:pt x="249" y="50"/>
                  </a:lnTo>
                  <a:lnTo>
                    <a:pt x="250" y="38"/>
                  </a:lnTo>
                  <a:lnTo>
                    <a:pt x="250" y="28"/>
                  </a:lnTo>
                  <a:lnTo>
                    <a:pt x="249" y="18"/>
                  </a:lnTo>
                  <a:lnTo>
                    <a:pt x="246" y="10"/>
                  </a:lnTo>
                  <a:lnTo>
                    <a:pt x="240" y="5"/>
                  </a:lnTo>
                  <a:lnTo>
                    <a:pt x="245" y="0"/>
                  </a:lnTo>
                  <a:close/>
                </a:path>
              </a:pathLst>
            </a:custGeom>
            <a:solidFill>
              <a:srgbClr val="9C9C9C"/>
            </a:solidFill>
            <a:ln w="9525">
              <a:noFill/>
              <a:round/>
              <a:headEnd/>
              <a:tailEnd/>
            </a:ln>
          </p:spPr>
          <p:txBody>
            <a:bodyPr/>
            <a:lstStyle/>
            <a:p>
              <a:endParaRPr lang="en-US"/>
            </a:p>
          </p:txBody>
        </p:sp>
        <p:sp>
          <p:nvSpPr>
            <p:cNvPr id="108590" name="Freeform 69"/>
            <p:cNvSpPr>
              <a:spLocks/>
            </p:cNvSpPr>
            <p:nvPr/>
          </p:nvSpPr>
          <p:spPr bwMode="auto">
            <a:xfrm>
              <a:off x="1326" y="2151"/>
              <a:ext cx="125" cy="200"/>
            </a:xfrm>
            <a:custGeom>
              <a:avLst/>
              <a:gdLst>
                <a:gd name="T0" fmla="*/ 60 w 251"/>
                <a:gd name="T1" fmla="*/ 0 h 400"/>
                <a:gd name="T2" fmla="*/ 61 w 251"/>
                <a:gd name="T3" fmla="*/ 2 h 400"/>
                <a:gd name="T4" fmla="*/ 62 w 251"/>
                <a:gd name="T5" fmla="*/ 3 h 400"/>
                <a:gd name="T6" fmla="*/ 62 w 251"/>
                <a:gd name="T7" fmla="*/ 6 h 400"/>
                <a:gd name="T8" fmla="*/ 62 w 251"/>
                <a:gd name="T9" fmla="*/ 9 h 400"/>
                <a:gd name="T10" fmla="*/ 62 w 251"/>
                <a:gd name="T11" fmla="*/ 12 h 400"/>
                <a:gd name="T12" fmla="*/ 61 w 251"/>
                <a:gd name="T13" fmla="*/ 14 h 400"/>
                <a:gd name="T14" fmla="*/ 60 w 251"/>
                <a:gd name="T15" fmla="*/ 18 h 400"/>
                <a:gd name="T16" fmla="*/ 59 w 251"/>
                <a:gd name="T17" fmla="*/ 22 h 400"/>
                <a:gd name="T18" fmla="*/ 57 w 251"/>
                <a:gd name="T19" fmla="*/ 26 h 400"/>
                <a:gd name="T20" fmla="*/ 55 w 251"/>
                <a:gd name="T21" fmla="*/ 30 h 400"/>
                <a:gd name="T22" fmla="*/ 52 w 251"/>
                <a:gd name="T23" fmla="*/ 35 h 400"/>
                <a:gd name="T24" fmla="*/ 49 w 251"/>
                <a:gd name="T25" fmla="*/ 40 h 400"/>
                <a:gd name="T26" fmla="*/ 46 w 251"/>
                <a:gd name="T27" fmla="*/ 45 h 400"/>
                <a:gd name="T28" fmla="*/ 42 w 251"/>
                <a:gd name="T29" fmla="*/ 50 h 400"/>
                <a:gd name="T30" fmla="*/ 39 w 251"/>
                <a:gd name="T31" fmla="*/ 55 h 400"/>
                <a:gd name="T32" fmla="*/ 35 w 251"/>
                <a:gd name="T33" fmla="*/ 61 h 400"/>
                <a:gd name="T34" fmla="*/ 30 w 251"/>
                <a:gd name="T35" fmla="*/ 67 h 400"/>
                <a:gd name="T36" fmla="*/ 26 w 251"/>
                <a:gd name="T37" fmla="*/ 72 h 400"/>
                <a:gd name="T38" fmla="*/ 21 w 251"/>
                <a:gd name="T39" fmla="*/ 78 h 400"/>
                <a:gd name="T40" fmla="*/ 16 w 251"/>
                <a:gd name="T41" fmla="*/ 84 h 400"/>
                <a:gd name="T42" fmla="*/ 11 w 251"/>
                <a:gd name="T43" fmla="*/ 89 h 400"/>
                <a:gd name="T44" fmla="*/ 5 w 251"/>
                <a:gd name="T45" fmla="*/ 95 h 400"/>
                <a:gd name="T46" fmla="*/ 0 w 251"/>
                <a:gd name="T47" fmla="*/ 100 h 400"/>
                <a:gd name="T48" fmla="*/ 0 w 251"/>
                <a:gd name="T49" fmla="*/ 100 h 400"/>
                <a:gd name="T50" fmla="*/ 5 w 251"/>
                <a:gd name="T51" fmla="*/ 95 h 400"/>
                <a:gd name="T52" fmla="*/ 10 w 251"/>
                <a:gd name="T53" fmla="*/ 89 h 400"/>
                <a:gd name="T54" fmla="*/ 15 w 251"/>
                <a:gd name="T55" fmla="*/ 84 h 400"/>
                <a:gd name="T56" fmla="*/ 20 w 251"/>
                <a:gd name="T57" fmla="*/ 78 h 400"/>
                <a:gd name="T58" fmla="*/ 25 w 251"/>
                <a:gd name="T59" fmla="*/ 73 h 400"/>
                <a:gd name="T60" fmla="*/ 29 w 251"/>
                <a:gd name="T61" fmla="*/ 67 h 400"/>
                <a:gd name="T62" fmla="*/ 34 w 251"/>
                <a:gd name="T63" fmla="*/ 61 h 400"/>
                <a:gd name="T64" fmla="*/ 38 w 251"/>
                <a:gd name="T65" fmla="*/ 55 h 400"/>
                <a:gd name="T66" fmla="*/ 42 w 251"/>
                <a:gd name="T67" fmla="*/ 50 h 400"/>
                <a:gd name="T68" fmla="*/ 45 w 251"/>
                <a:gd name="T69" fmla="*/ 46 h 400"/>
                <a:gd name="T70" fmla="*/ 48 w 251"/>
                <a:gd name="T71" fmla="*/ 41 h 400"/>
                <a:gd name="T72" fmla="*/ 51 w 251"/>
                <a:gd name="T73" fmla="*/ 36 h 400"/>
                <a:gd name="T74" fmla="*/ 54 w 251"/>
                <a:gd name="T75" fmla="*/ 31 h 400"/>
                <a:gd name="T76" fmla="*/ 56 w 251"/>
                <a:gd name="T77" fmla="*/ 26 h 400"/>
                <a:gd name="T78" fmla="*/ 58 w 251"/>
                <a:gd name="T79" fmla="*/ 23 h 400"/>
                <a:gd name="T80" fmla="*/ 59 w 251"/>
                <a:gd name="T81" fmla="*/ 19 h 400"/>
                <a:gd name="T82" fmla="*/ 60 w 251"/>
                <a:gd name="T83" fmla="*/ 15 h 400"/>
                <a:gd name="T84" fmla="*/ 61 w 251"/>
                <a:gd name="T85" fmla="*/ 12 h 400"/>
                <a:gd name="T86" fmla="*/ 61 w 251"/>
                <a:gd name="T87" fmla="*/ 10 h 400"/>
                <a:gd name="T88" fmla="*/ 61 w 251"/>
                <a:gd name="T89" fmla="*/ 6 h 400"/>
                <a:gd name="T90" fmla="*/ 61 w 251"/>
                <a:gd name="T91" fmla="*/ 5 h 400"/>
                <a:gd name="T92" fmla="*/ 60 w 251"/>
                <a:gd name="T93" fmla="*/ 3 h 400"/>
                <a:gd name="T94" fmla="*/ 59 w 251"/>
                <a:gd name="T95" fmla="*/ 1 h 400"/>
                <a:gd name="T96" fmla="*/ 60 w 251"/>
                <a:gd name="T97" fmla="*/ 0 h 4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1"/>
                <a:gd name="T148" fmla="*/ 0 h 400"/>
                <a:gd name="T149" fmla="*/ 251 w 251"/>
                <a:gd name="T150" fmla="*/ 400 h 4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1" h="400">
                  <a:moveTo>
                    <a:pt x="241" y="0"/>
                  </a:moveTo>
                  <a:lnTo>
                    <a:pt x="247" y="5"/>
                  </a:lnTo>
                  <a:lnTo>
                    <a:pt x="250" y="13"/>
                  </a:lnTo>
                  <a:lnTo>
                    <a:pt x="251" y="23"/>
                  </a:lnTo>
                  <a:lnTo>
                    <a:pt x="251" y="33"/>
                  </a:lnTo>
                  <a:lnTo>
                    <a:pt x="250" y="45"/>
                  </a:lnTo>
                  <a:lnTo>
                    <a:pt x="247" y="58"/>
                  </a:lnTo>
                  <a:lnTo>
                    <a:pt x="243" y="72"/>
                  </a:lnTo>
                  <a:lnTo>
                    <a:pt x="237" y="88"/>
                  </a:lnTo>
                  <a:lnTo>
                    <a:pt x="229" y="104"/>
                  </a:lnTo>
                  <a:lnTo>
                    <a:pt x="221" y="122"/>
                  </a:lnTo>
                  <a:lnTo>
                    <a:pt x="211" y="140"/>
                  </a:lnTo>
                  <a:lnTo>
                    <a:pt x="198" y="160"/>
                  </a:lnTo>
                  <a:lnTo>
                    <a:pt x="185" y="180"/>
                  </a:lnTo>
                  <a:lnTo>
                    <a:pt x="171" y="201"/>
                  </a:lnTo>
                  <a:lnTo>
                    <a:pt x="157" y="222"/>
                  </a:lnTo>
                  <a:lnTo>
                    <a:pt x="140" y="244"/>
                  </a:lnTo>
                  <a:lnTo>
                    <a:pt x="122" y="266"/>
                  </a:lnTo>
                  <a:lnTo>
                    <a:pt x="104" y="288"/>
                  </a:lnTo>
                  <a:lnTo>
                    <a:pt x="85" y="311"/>
                  </a:lnTo>
                  <a:lnTo>
                    <a:pt x="64" y="333"/>
                  </a:lnTo>
                  <a:lnTo>
                    <a:pt x="44" y="356"/>
                  </a:lnTo>
                  <a:lnTo>
                    <a:pt x="22" y="378"/>
                  </a:lnTo>
                  <a:lnTo>
                    <a:pt x="1" y="400"/>
                  </a:lnTo>
                  <a:lnTo>
                    <a:pt x="0" y="399"/>
                  </a:lnTo>
                  <a:lnTo>
                    <a:pt x="21" y="377"/>
                  </a:lnTo>
                  <a:lnTo>
                    <a:pt x="42" y="355"/>
                  </a:lnTo>
                  <a:lnTo>
                    <a:pt x="63" y="333"/>
                  </a:lnTo>
                  <a:lnTo>
                    <a:pt x="83" y="311"/>
                  </a:lnTo>
                  <a:lnTo>
                    <a:pt x="102" y="289"/>
                  </a:lnTo>
                  <a:lnTo>
                    <a:pt x="119" y="267"/>
                  </a:lnTo>
                  <a:lnTo>
                    <a:pt x="137" y="245"/>
                  </a:lnTo>
                  <a:lnTo>
                    <a:pt x="153" y="223"/>
                  </a:lnTo>
                  <a:lnTo>
                    <a:pt x="168" y="202"/>
                  </a:lnTo>
                  <a:lnTo>
                    <a:pt x="182" y="182"/>
                  </a:lnTo>
                  <a:lnTo>
                    <a:pt x="195" y="162"/>
                  </a:lnTo>
                  <a:lnTo>
                    <a:pt x="206" y="143"/>
                  </a:lnTo>
                  <a:lnTo>
                    <a:pt x="216" y="125"/>
                  </a:lnTo>
                  <a:lnTo>
                    <a:pt x="225" y="107"/>
                  </a:lnTo>
                  <a:lnTo>
                    <a:pt x="233" y="91"/>
                  </a:lnTo>
                  <a:lnTo>
                    <a:pt x="238" y="76"/>
                  </a:lnTo>
                  <a:lnTo>
                    <a:pt x="243" y="61"/>
                  </a:lnTo>
                  <a:lnTo>
                    <a:pt x="246" y="48"/>
                  </a:lnTo>
                  <a:lnTo>
                    <a:pt x="247" y="37"/>
                  </a:lnTo>
                  <a:lnTo>
                    <a:pt x="247" y="26"/>
                  </a:lnTo>
                  <a:lnTo>
                    <a:pt x="245" y="17"/>
                  </a:lnTo>
                  <a:lnTo>
                    <a:pt x="243" y="10"/>
                  </a:lnTo>
                  <a:lnTo>
                    <a:pt x="237" y="4"/>
                  </a:lnTo>
                  <a:lnTo>
                    <a:pt x="241" y="0"/>
                  </a:lnTo>
                  <a:close/>
                </a:path>
              </a:pathLst>
            </a:custGeom>
            <a:solidFill>
              <a:srgbClr val="9D9D9D"/>
            </a:solidFill>
            <a:ln w="9525">
              <a:noFill/>
              <a:round/>
              <a:headEnd/>
              <a:tailEnd/>
            </a:ln>
          </p:spPr>
          <p:txBody>
            <a:bodyPr/>
            <a:lstStyle/>
            <a:p>
              <a:endParaRPr lang="en-US"/>
            </a:p>
          </p:txBody>
        </p:sp>
        <p:sp>
          <p:nvSpPr>
            <p:cNvPr id="108591" name="Freeform 70"/>
            <p:cNvSpPr>
              <a:spLocks/>
            </p:cNvSpPr>
            <p:nvPr/>
          </p:nvSpPr>
          <p:spPr bwMode="auto">
            <a:xfrm>
              <a:off x="1325" y="2153"/>
              <a:ext cx="124" cy="197"/>
            </a:xfrm>
            <a:custGeom>
              <a:avLst/>
              <a:gdLst>
                <a:gd name="T0" fmla="*/ 60 w 248"/>
                <a:gd name="T1" fmla="*/ 0 h 395"/>
                <a:gd name="T2" fmla="*/ 61 w 248"/>
                <a:gd name="T3" fmla="*/ 1 h 395"/>
                <a:gd name="T4" fmla="*/ 62 w 248"/>
                <a:gd name="T5" fmla="*/ 3 h 395"/>
                <a:gd name="T6" fmla="*/ 62 w 248"/>
                <a:gd name="T7" fmla="*/ 5 h 395"/>
                <a:gd name="T8" fmla="*/ 62 w 248"/>
                <a:gd name="T9" fmla="*/ 8 h 395"/>
                <a:gd name="T10" fmla="*/ 62 w 248"/>
                <a:gd name="T11" fmla="*/ 11 h 395"/>
                <a:gd name="T12" fmla="*/ 61 w 248"/>
                <a:gd name="T13" fmla="*/ 14 h 395"/>
                <a:gd name="T14" fmla="*/ 60 w 248"/>
                <a:gd name="T15" fmla="*/ 18 h 395"/>
                <a:gd name="T16" fmla="*/ 59 w 248"/>
                <a:gd name="T17" fmla="*/ 21 h 395"/>
                <a:gd name="T18" fmla="*/ 57 w 248"/>
                <a:gd name="T19" fmla="*/ 25 h 395"/>
                <a:gd name="T20" fmla="*/ 55 w 248"/>
                <a:gd name="T21" fmla="*/ 30 h 395"/>
                <a:gd name="T22" fmla="*/ 52 w 248"/>
                <a:gd name="T23" fmla="*/ 34 h 395"/>
                <a:gd name="T24" fmla="*/ 49 w 248"/>
                <a:gd name="T25" fmla="*/ 39 h 395"/>
                <a:gd name="T26" fmla="*/ 46 w 248"/>
                <a:gd name="T27" fmla="*/ 44 h 395"/>
                <a:gd name="T28" fmla="*/ 43 w 248"/>
                <a:gd name="T29" fmla="*/ 49 h 395"/>
                <a:gd name="T30" fmla="*/ 39 w 248"/>
                <a:gd name="T31" fmla="*/ 54 h 395"/>
                <a:gd name="T32" fmla="*/ 35 w 248"/>
                <a:gd name="T33" fmla="*/ 60 h 395"/>
                <a:gd name="T34" fmla="*/ 30 w 248"/>
                <a:gd name="T35" fmla="*/ 65 h 395"/>
                <a:gd name="T36" fmla="*/ 26 w 248"/>
                <a:gd name="T37" fmla="*/ 71 h 395"/>
                <a:gd name="T38" fmla="*/ 21 w 248"/>
                <a:gd name="T39" fmla="*/ 76 h 395"/>
                <a:gd name="T40" fmla="*/ 16 w 248"/>
                <a:gd name="T41" fmla="*/ 82 h 395"/>
                <a:gd name="T42" fmla="*/ 11 w 248"/>
                <a:gd name="T43" fmla="*/ 87 h 395"/>
                <a:gd name="T44" fmla="*/ 6 w 248"/>
                <a:gd name="T45" fmla="*/ 93 h 395"/>
                <a:gd name="T46" fmla="*/ 1 w 248"/>
                <a:gd name="T47" fmla="*/ 98 h 395"/>
                <a:gd name="T48" fmla="*/ 0 w 248"/>
                <a:gd name="T49" fmla="*/ 98 h 395"/>
                <a:gd name="T50" fmla="*/ 6 w 248"/>
                <a:gd name="T51" fmla="*/ 93 h 395"/>
                <a:gd name="T52" fmla="*/ 11 w 248"/>
                <a:gd name="T53" fmla="*/ 87 h 395"/>
                <a:gd name="T54" fmla="*/ 16 w 248"/>
                <a:gd name="T55" fmla="*/ 82 h 395"/>
                <a:gd name="T56" fmla="*/ 21 w 248"/>
                <a:gd name="T57" fmla="*/ 76 h 395"/>
                <a:gd name="T58" fmla="*/ 25 w 248"/>
                <a:gd name="T59" fmla="*/ 71 h 395"/>
                <a:gd name="T60" fmla="*/ 30 w 248"/>
                <a:gd name="T61" fmla="*/ 65 h 395"/>
                <a:gd name="T62" fmla="*/ 34 w 248"/>
                <a:gd name="T63" fmla="*/ 60 h 395"/>
                <a:gd name="T64" fmla="*/ 38 w 248"/>
                <a:gd name="T65" fmla="*/ 55 h 395"/>
                <a:gd name="T66" fmla="*/ 42 w 248"/>
                <a:gd name="T67" fmla="*/ 50 h 395"/>
                <a:gd name="T68" fmla="*/ 45 w 248"/>
                <a:gd name="T69" fmla="*/ 44 h 395"/>
                <a:gd name="T70" fmla="*/ 48 w 248"/>
                <a:gd name="T71" fmla="*/ 40 h 395"/>
                <a:gd name="T72" fmla="*/ 51 w 248"/>
                <a:gd name="T73" fmla="*/ 35 h 395"/>
                <a:gd name="T74" fmla="*/ 54 w 248"/>
                <a:gd name="T75" fmla="*/ 30 h 395"/>
                <a:gd name="T76" fmla="*/ 56 w 248"/>
                <a:gd name="T77" fmla="*/ 26 h 395"/>
                <a:gd name="T78" fmla="*/ 58 w 248"/>
                <a:gd name="T79" fmla="*/ 22 h 395"/>
                <a:gd name="T80" fmla="*/ 59 w 248"/>
                <a:gd name="T81" fmla="*/ 18 h 395"/>
                <a:gd name="T82" fmla="*/ 60 w 248"/>
                <a:gd name="T83" fmla="*/ 15 h 395"/>
                <a:gd name="T84" fmla="*/ 61 w 248"/>
                <a:gd name="T85" fmla="*/ 12 h 395"/>
                <a:gd name="T86" fmla="*/ 61 w 248"/>
                <a:gd name="T87" fmla="*/ 9 h 395"/>
                <a:gd name="T88" fmla="*/ 61 w 248"/>
                <a:gd name="T89" fmla="*/ 6 h 395"/>
                <a:gd name="T90" fmla="*/ 61 w 248"/>
                <a:gd name="T91" fmla="*/ 4 h 395"/>
                <a:gd name="T92" fmla="*/ 60 w 248"/>
                <a:gd name="T93" fmla="*/ 2 h 395"/>
                <a:gd name="T94" fmla="*/ 59 w 248"/>
                <a:gd name="T95" fmla="*/ 1 h 395"/>
                <a:gd name="T96" fmla="*/ 60 w 248"/>
                <a:gd name="T97" fmla="*/ 0 h 3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8"/>
                <a:gd name="T148" fmla="*/ 0 h 395"/>
                <a:gd name="T149" fmla="*/ 248 w 248"/>
                <a:gd name="T150" fmla="*/ 395 h 3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8" h="395">
                  <a:moveTo>
                    <a:pt x="238" y="0"/>
                  </a:moveTo>
                  <a:lnTo>
                    <a:pt x="244" y="6"/>
                  </a:lnTo>
                  <a:lnTo>
                    <a:pt x="246" y="13"/>
                  </a:lnTo>
                  <a:lnTo>
                    <a:pt x="248" y="22"/>
                  </a:lnTo>
                  <a:lnTo>
                    <a:pt x="248" y="33"/>
                  </a:lnTo>
                  <a:lnTo>
                    <a:pt x="247" y="44"/>
                  </a:lnTo>
                  <a:lnTo>
                    <a:pt x="244" y="57"/>
                  </a:lnTo>
                  <a:lnTo>
                    <a:pt x="239" y="72"/>
                  </a:lnTo>
                  <a:lnTo>
                    <a:pt x="234" y="87"/>
                  </a:lnTo>
                  <a:lnTo>
                    <a:pt x="226" y="103"/>
                  </a:lnTo>
                  <a:lnTo>
                    <a:pt x="217" y="121"/>
                  </a:lnTo>
                  <a:lnTo>
                    <a:pt x="207" y="139"/>
                  </a:lnTo>
                  <a:lnTo>
                    <a:pt x="196" y="158"/>
                  </a:lnTo>
                  <a:lnTo>
                    <a:pt x="183" y="178"/>
                  </a:lnTo>
                  <a:lnTo>
                    <a:pt x="169" y="198"/>
                  </a:lnTo>
                  <a:lnTo>
                    <a:pt x="154" y="219"/>
                  </a:lnTo>
                  <a:lnTo>
                    <a:pt x="138" y="241"/>
                  </a:lnTo>
                  <a:lnTo>
                    <a:pt x="120" y="263"/>
                  </a:lnTo>
                  <a:lnTo>
                    <a:pt x="103" y="285"/>
                  </a:lnTo>
                  <a:lnTo>
                    <a:pt x="84" y="307"/>
                  </a:lnTo>
                  <a:lnTo>
                    <a:pt x="64" y="329"/>
                  </a:lnTo>
                  <a:lnTo>
                    <a:pt x="43" y="351"/>
                  </a:lnTo>
                  <a:lnTo>
                    <a:pt x="22" y="373"/>
                  </a:lnTo>
                  <a:lnTo>
                    <a:pt x="1" y="395"/>
                  </a:lnTo>
                  <a:lnTo>
                    <a:pt x="0" y="394"/>
                  </a:lnTo>
                  <a:lnTo>
                    <a:pt x="21" y="373"/>
                  </a:lnTo>
                  <a:lnTo>
                    <a:pt x="42" y="351"/>
                  </a:lnTo>
                  <a:lnTo>
                    <a:pt x="62" y="329"/>
                  </a:lnTo>
                  <a:lnTo>
                    <a:pt x="82" y="307"/>
                  </a:lnTo>
                  <a:lnTo>
                    <a:pt x="100" y="285"/>
                  </a:lnTo>
                  <a:lnTo>
                    <a:pt x="118" y="263"/>
                  </a:lnTo>
                  <a:lnTo>
                    <a:pt x="135" y="242"/>
                  </a:lnTo>
                  <a:lnTo>
                    <a:pt x="151" y="221"/>
                  </a:lnTo>
                  <a:lnTo>
                    <a:pt x="165" y="200"/>
                  </a:lnTo>
                  <a:lnTo>
                    <a:pt x="180" y="179"/>
                  </a:lnTo>
                  <a:lnTo>
                    <a:pt x="192" y="161"/>
                  </a:lnTo>
                  <a:lnTo>
                    <a:pt x="203" y="141"/>
                  </a:lnTo>
                  <a:lnTo>
                    <a:pt x="213" y="123"/>
                  </a:lnTo>
                  <a:lnTo>
                    <a:pt x="222" y="106"/>
                  </a:lnTo>
                  <a:lnTo>
                    <a:pt x="229" y="90"/>
                  </a:lnTo>
                  <a:lnTo>
                    <a:pt x="235" y="75"/>
                  </a:lnTo>
                  <a:lnTo>
                    <a:pt x="239" y="61"/>
                  </a:lnTo>
                  <a:lnTo>
                    <a:pt x="242" y="49"/>
                  </a:lnTo>
                  <a:lnTo>
                    <a:pt x="244" y="36"/>
                  </a:lnTo>
                  <a:lnTo>
                    <a:pt x="244" y="27"/>
                  </a:lnTo>
                  <a:lnTo>
                    <a:pt x="241" y="18"/>
                  </a:lnTo>
                  <a:lnTo>
                    <a:pt x="239" y="10"/>
                  </a:lnTo>
                  <a:lnTo>
                    <a:pt x="234" y="5"/>
                  </a:lnTo>
                  <a:lnTo>
                    <a:pt x="238" y="0"/>
                  </a:lnTo>
                  <a:close/>
                </a:path>
              </a:pathLst>
            </a:custGeom>
            <a:solidFill>
              <a:srgbClr val="9E9E9E"/>
            </a:solidFill>
            <a:ln w="9525">
              <a:noFill/>
              <a:round/>
              <a:headEnd/>
              <a:tailEnd/>
            </a:ln>
          </p:spPr>
          <p:txBody>
            <a:bodyPr/>
            <a:lstStyle/>
            <a:p>
              <a:endParaRPr lang="en-US"/>
            </a:p>
          </p:txBody>
        </p:sp>
        <p:sp>
          <p:nvSpPr>
            <p:cNvPr id="108592" name="Freeform 71"/>
            <p:cNvSpPr>
              <a:spLocks/>
            </p:cNvSpPr>
            <p:nvPr/>
          </p:nvSpPr>
          <p:spPr bwMode="auto">
            <a:xfrm>
              <a:off x="1325" y="2155"/>
              <a:ext cx="122" cy="195"/>
            </a:xfrm>
            <a:custGeom>
              <a:avLst/>
              <a:gdLst>
                <a:gd name="T0" fmla="*/ 58 w 245"/>
                <a:gd name="T1" fmla="*/ 0 h 389"/>
                <a:gd name="T2" fmla="*/ 60 w 245"/>
                <a:gd name="T3" fmla="*/ 2 h 389"/>
                <a:gd name="T4" fmla="*/ 60 w 245"/>
                <a:gd name="T5" fmla="*/ 4 h 389"/>
                <a:gd name="T6" fmla="*/ 61 w 245"/>
                <a:gd name="T7" fmla="*/ 6 h 389"/>
                <a:gd name="T8" fmla="*/ 61 w 245"/>
                <a:gd name="T9" fmla="*/ 8 h 389"/>
                <a:gd name="T10" fmla="*/ 60 w 245"/>
                <a:gd name="T11" fmla="*/ 11 h 389"/>
                <a:gd name="T12" fmla="*/ 60 w 245"/>
                <a:gd name="T13" fmla="*/ 14 h 389"/>
                <a:gd name="T14" fmla="*/ 59 w 245"/>
                <a:gd name="T15" fmla="*/ 18 h 389"/>
                <a:gd name="T16" fmla="*/ 57 w 245"/>
                <a:gd name="T17" fmla="*/ 22 h 389"/>
                <a:gd name="T18" fmla="*/ 55 w 245"/>
                <a:gd name="T19" fmla="*/ 26 h 389"/>
                <a:gd name="T20" fmla="*/ 53 w 245"/>
                <a:gd name="T21" fmla="*/ 30 h 389"/>
                <a:gd name="T22" fmla="*/ 51 w 245"/>
                <a:gd name="T23" fmla="*/ 34 h 389"/>
                <a:gd name="T24" fmla="*/ 48 w 245"/>
                <a:gd name="T25" fmla="*/ 39 h 389"/>
                <a:gd name="T26" fmla="*/ 45 w 245"/>
                <a:gd name="T27" fmla="*/ 44 h 389"/>
                <a:gd name="T28" fmla="*/ 41 w 245"/>
                <a:gd name="T29" fmla="*/ 49 h 389"/>
                <a:gd name="T30" fmla="*/ 38 w 245"/>
                <a:gd name="T31" fmla="*/ 54 h 389"/>
                <a:gd name="T32" fmla="*/ 34 w 245"/>
                <a:gd name="T33" fmla="*/ 60 h 389"/>
                <a:gd name="T34" fmla="*/ 29 w 245"/>
                <a:gd name="T35" fmla="*/ 65 h 389"/>
                <a:gd name="T36" fmla="*/ 25 w 245"/>
                <a:gd name="T37" fmla="*/ 70 h 389"/>
                <a:gd name="T38" fmla="*/ 20 w 245"/>
                <a:gd name="T39" fmla="*/ 76 h 389"/>
                <a:gd name="T40" fmla="*/ 15 w 245"/>
                <a:gd name="T41" fmla="*/ 81 h 389"/>
                <a:gd name="T42" fmla="*/ 10 w 245"/>
                <a:gd name="T43" fmla="*/ 87 h 389"/>
                <a:gd name="T44" fmla="*/ 5 w 245"/>
                <a:gd name="T45" fmla="*/ 92 h 389"/>
                <a:gd name="T46" fmla="*/ 0 w 245"/>
                <a:gd name="T47" fmla="*/ 98 h 389"/>
                <a:gd name="T48" fmla="*/ 0 w 245"/>
                <a:gd name="T49" fmla="*/ 97 h 389"/>
                <a:gd name="T50" fmla="*/ 5 w 245"/>
                <a:gd name="T51" fmla="*/ 92 h 389"/>
                <a:gd name="T52" fmla="*/ 10 w 245"/>
                <a:gd name="T53" fmla="*/ 87 h 389"/>
                <a:gd name="T54" fmla="*/ 15 w 245"/>
                <a:gd name="T55" fmla="*/ 81 h 389"/>
                <a:gd name="T56" fmla="*/ 19 w 245"/>
                <a:gd name="T57" fmla="*/ 76 h 389"/>
                <a:gd name="T58" fmla="*/ 24 w 245"/>
                <a:gd name="T59" fmla="*/ 71 h 389"/>
                <a:gd name="T60" fmla="*/ 29 w 245"/>
                <a:gd name="T61" fmla="*/ 65 h 389"/>
                <a:gd name="T62" fmla="*/ 33 w 245"/>
                <a:gd name="T63" fmla="*/ 60 h 389"/>
                <a:gd name="T64" fmla="*/ 37 w 245"/>
                <a:gd name="T65" fmla="*/ 55 h 389"/>
                <a:gd name="T66" fmla="*/ 40 w 245"/>
                <a:gd name="T67" fmla="*/ 49 h 389"/>
                <a:gd name="T68" fmla="*/ 44 w 245"/>
                <a:gd name="T69" fmla="*/ 45 h 389"/>
                <a:gd name="T70" fmla="*/ 47 w 245"/>
                <a:gd name="T71" fmla="*/ 40 h 389"/>
                <a:gd name="T72" fmla="*/ 50 w 245"/>
                <a:gd name="T73" fmla="*/ 35 h 389"/>
                <a:gd name="T74" fmla="*/ 52 w 245"/>
                <a:gd name="T75" fmla="*/ 30 h 389"/>
                <a:gd name="T76" fmla="*/ 54 w 245"/>
                <a:gd name="T77" fmla="*/ 26 h 389"/>
                <a:gd name="T78" fmla="*/ 56 w 245"/>
                <a:gd name="T79" fmla="*/ 23 h 389"/>
                <a:gd name="T80" fmla="*/ 57 w 245"/>
                <a:gd name="T81" fmla="*/ 19 h 389"/>
                <a:gd name="T82" fmla="*/ 59 w 245"/>
                <a:gd name="T83" fmla="*/ 15 h 389"/>
                <a:gd name="T84" fmla="*/ 59 w 245"/>
                <a:gd name="T85" fmla="*/ 12 h 389"/>
                <a:gd name="T86" fmla="*/ 60 w 245"/>
                <a:gd name="T87" fmla="*/ 9 h 389"/>
                <a:gd name="T88" fmla="*/ 60 w 245"/>
                <a:gd name="T89" fmla="*/ 7 h 389"/>
                <a:gd name="T90" fmla="*/ 59 w 245"/>
                <a:gd name="T91" fmla="*/ 5 h 389"/>
                <a:gd name="T92" fmla="*/ 58 w 245"/>
                <a:gd name="T93" fmla="*/ 3 h 389"/>
                <a:gd name="T94" fmla="*/ 57 w 245"/>
                <a:gd name="T95" fmla="*/ 1 h 389"/>
                <a:gd name="T96" fmla="*/ 58 w 245"/>
                <a:gd name="T97" fmla="*/ 0 h 3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5"/>
                <a:gd name="T148" fmla="*/ 0 h 389"/>
                <a:gd name="T149" fmla="*/ 245 w 245"/>
                <a:gd name="T150" fmla="*/ 389 h 3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5" h="389">
                  <a:moveTo>
                    <a:pt x="235" y="0"/>
                  </a:moveTo>
                  <a:lnTo>
                    <a:pt x="240" y="5"/>
                  </a:lnTo>
                  <a:lnTo>
                    <a:pt x="242" y="13"/>
                  </a:lnTo>
                  <a:lnTo>
                    <a:pt x="245" y="22"/>
                  </a:lnTo>
                  <a:lnTo>
                    <a:pt x="245" y="31"/>
                  </a:lnTo>
                  <a:lnTo>
                    <a:pt x="243" y="44"/>
                  </a:lnTo>
                  <a:lnTo>
                    <a:pt x="240" y="56"/>
                  </a:lnTo>
                  <a:lnTo>
                    <a:pt x="236" y="70"/>
                  </a:lnTo>
                  <a:lnTo>
                    <a:pt x="230" y="85"/>
                  </a:lnTo>
                  <a:lnTo>
                    <a:pt x="223" y="101"/>
                  </a:lnTo>
                  <a:lnTo>
                    <a:pt x="214" y="118"/>
                  </a:lnTo>
                  <a:lnTo>
                    <a:pt x="204" y="136"/>
                  </a:lnTo>
                  <a:lnTo>
                    <a:pt x="193" y="156"/>
                  </a:lnTo>
                  <a:lnTo>
                    <a:pt x="181" y="174"/>
                  </a:lnTo>
                  <a:lnTo>
                    <a:pt x="166" y="195"/>
                  </a:lnTo>
                  <a:lnTo>
                    <a:pt x="152" y="216"/>
                  </a:lnTo>
                  <a:lnTo>
                    <a:pt x="136" y="237"/>
                  </a:lnTo>
                  <a:lnTo>
                    <a:pt x="119" y="258"/>
                  </a:lnTo>
                  <a:lnTo>
                    <a:pt x="101" y="280"/>
                  </a:lnTo>
                  <a:lnTo>
                    <a:pt x="83" y="302"/>
                  </a:lnTo>
                  <a:lnTo>
                    <a:pt x="63" y="324"/>
                  </a:lnTo>
                  <a:lnTo>
                    <a:pt x="43" y="346"/>
                  </a:lnTo>
                  <a:lnTo>
                    <a:pt x="22" y="368"/>
                  </a:lnTo>
                  <a:lnTo>
                    <a:pt x="1" y="389"/>
                  </a:lnTo>
                  <a:lnTo>
                    <a:pt x="0" y="388"/>
                  </a:lnTo>
                  <a:lnTo>
                    <a:pt x="21" y="367"/>
                  </a:lnTo>
                  <a:lnTo>
                    <a:pt x="41" y="345"/>
                  </a:lnTo>
                  <a:lnTo>
                    <a:pt x="61" y="324"/>
                  </a:lnTo>
                  <a:lnTo>
                    <a:pt x="79" y="302"/>
                  </a:lnTo>
                  <a:lnTo>
                    <a:pt x="98" y="281"/>
                  </a:lnTo>
                  <a:lnTo>
                    <a:pt x="116" y="259"/>
                  </a:lnTo>
                  <a:lnTo>
                    <a:pt x="132" y="238"/>
                  </a:lnTo>
                  <a:lnTo>
                    <a:pt x="149" y="217"/>
                  </a:lnTo>
                  <a:lnTo>
                    <a:pt x="163" y="196"/>
                  </a:lnTo>
                  <a:lnTo>
                    <a:pt x="176" y="177"/>
                  </a:lnTo>
                  <a:lnTo>
                    <a:pt x="189" y="158"/>
                  </a:lnTo>
                  <a:lnTo>
                    <a:pt x="200" y="139"/>
                  </a:lnTo>
                  <a:lnTo>
                    <a:pt x="210" y="120"/>
                  </a:lnTo>
                  <a:lnTo>
                    <a:pt x="219" y="104"/>
                  </a:lnTo>
                  <a:lnTo>
                    <a:pt x="226" y="89"/>
                  </a:lnTo>
                  <a:lnTo>
                    <a:pt x="231" y="73"/>
                  </a:lnTo>
                  <a:lnTo>
                    <a:pt x="236" y="60"/>
                  </a:lnTo>
                  <a:lnTo>
                    <a:pt x="239" y="47"/>
                  </a:lnTo>
                  <a:lnTo>
                    <a:pt x="240" y="36"/>
                  </a:lnTo>
                  <a:lnTo>
                    <a:pt x="240" y="26"/>
                  </a:lnTo>
                  <a:lnTo>
                    <a:pt x="238" y="17"/>
                  </a:lnTo>
                  <a:lnTo>
                    <a:pt x="235" y="9"/>
                  </a:lnTo>
                  <a:lnTo>
                    <a:pt x="230" y="4"/>
                  </a:lnTo>
                  <a:lnTo>
                    <a:pt x="235" y="0"/>
                  </a:lnTo>
                  <a:close/>
                </a:path>
              </a:pathLst>
            </a:custGeom>
            <a:solidFill>
              <a:srgbClr val="9F9F9F"/>
            </a:solidFill>
            <a:ln w="9525">
              <a:noFill/>
              <a:round/>
              <a:headEnd/>
              <a:tailEnd/>
            </a:ln>
          </p:spPr>
          <p:txBody>
            <a:bodyPr/>
            <a:lstStyle/>
            <a:p>
              <a:endParaRPr lang="en-US"/>
            </a:p>
          </p:txBody>
        </p:sp>
        <p:sp>
          <p:nvSpPr>
            <p:cNvPr id="108593" name="Freeform 72"/>
            <p:cNvSpPr>
              <a:spLocks/>
            </p:cNvSpPr>
            <p:nvPr/>
          </p:nvSpPr>
          <p:spPr bwMode="auto">
            <a:xfrm>
              <a:off x="1324" y="2157"/>
              <a:ext cx="121" cy="192"/>
            </a:xfrm>
            <a:custGeom>
              <a:avLst/>
              <a:gdLst>
                <a:gd name="T0" fmla="*/ 58 w 241"/>
                <a:gd name="T1" fmla="*/ 0 h 384"/>
                <a:gd name="T2" fmla="*/ 59 w 241"/>
                <a:gd name="T3" fmla="*/ 2 h 384"/>
                <a:gd name="T4" fmla="*/ 60 w 241"/>
                <a:gd name="T5" fmla="*/ 3 h 384"/>
                <a:gd name="T6" fmla="*/ 61 w 241"/>
                <a:gd name="T7" fmla="*/ 6 h 384"/>
                <a:gd name="T8" fmla="*/ 61 w 241"/>
                <a:gd name="T9" fmla="*/ 8 h 384"/>
                <a:gd name="T10" fmla="*/ 60 w 241"/>
                <a:gd name="T11" fmla="*/ 11 h 384"/>
                <a:gd name="T12" fmla="*/ 60 w 241"/>
                <a:gd name="T13" fmla="*/ 14 h 384"/>
                <a:gd name="T14" fmla="*/ 58 w 241"/>
                <a:gd name="T15" fmla="*/ 18 h 384"/>
                <a:gd name="T16" fmla="*/ 57 w 241"/>
                <a:gd name="T17" fmla="*/ 22 h 384"/>
                <a:gd name="T18" fmla="*/ 55 w 241"/>
                <a:gd name="T19" fmla="*/ 25 h 384"/>
                <a:gd name="T20" fmla="*/ 53 w 241"/>
                <a:gd name="T21" fmla="*/ 29 h 384"/>
                <a:gd name="T22" fmla="*/ 51 w 241"/>
                <a:gd name="T23" fmla="*/ 34 h 384"/>
                <a:gd name="T24" fmla="*/ 48 w 241"/>
                <a:gd name="T25" fmla="*/ 39 h 384"/>
                <a:gd name="T26" fmla="*/ 45 w 241"/>
                <a:gd name="T27" fmla="*/ 44 h 384"/>
                <a:gd name="T28" fmla="*/ 41 w 241"/>
                <a:gd name="T29" fmla="*/ 48 h 384"/>
                <a:gd name="T30" fmla="*/ 38 w 241"/>
                <a:gd name="T31" fmla="*/ 53 h 384"/>
                <a:gd name="T32" fmla="*/ 34 w 241"/>
                <a:gd name="T33" fmla="*/ 58 h 384"/>
                <a:gd name="T34" fmla="*/ 30 w 241"/>
                <a:gd name="T35" fmla="*/ 63 h 384"/>
                <a:gd name="T36" fmla="*/ 25 w 241"/>
                <a:gd name="T37" fmla="*/ 70 h 384"/>
                <a:gd name="T38" fmla="*/ 20 w 241"/>
                <a:gd name="T39" fmla="*/ 75 h 384"/>
                <a:gd name="T40" fmla="*/ 16 w 241"/>
                <a:gd name="T41" fmla="*/ 80 h 384"/>
                <a:gd name="T42" fmla="*/ 11 w 241"/>
                <a:gd name="T43" fmla="*/ 86 h 384"/>
                <a:gd name="T44" fmla="*/ 6 w 241"/>
                <a:gd name="T45" fmla="*/ 91 h 384"/>
                <a:gd name="T46" fmla="*/ 1 w 241"/>
                <a:gd name="T47" fmla="*/ 96 h 384"/>
                <a:gd name="T48" fmla="*/ 0 w 241"/>
                <a:gd name="T49" fmla="*/ 96 h 384"/>
                <a:gd name="T50" fmla="*/ 6 w 241"/>
                <a:gd name="T51" fmla="*/ 90 h 384"/>
                <a:gd name="T52" fmla="*/ 11 w 241"/>
                <a:gd name="T53" fmla="*/ 85 h 384"/>
                <a:gd name="T54" fmla="*/ 16 w 241"/>
                <a:gd name="T55" fmla="*/ 80 h 384"/>
                <a:gd name="T56" fmla="*/ 21 w 241"/>
                <a:gd name="T57" fmla="*/ 74 h 384"/>
                <a:gd name="T58" fmla="*/ 26 w 241"/>
                <a:gd name="T59" fmla="*/ 69 h 384"/>
                <a:gd name="T60" fmla="*/ 30 w 241"/>
                <a:gd name="T61" fmla="*/ 62 h 384"/>
                <a:gd name="T62" fmla="*/ 34 w 241"/>
                <a:gd name="T63" fmla="*/ 57 h 384"/>
                <a:gd name="T64" fmla="*/ 38 w 241"/>
                <a:gd name="T65" fmla="*/ 51 h 384"/>
                <a:gd name="T66" fmla="*/ 42 w 241"/>
                <a:gd name="T67" fmla="*/ 47 h 384"/>
                <a:gd name="T68" fmla="*/ 45 w 241"/>
                <a:gd name="T69" fmla="*/ 42 h 384"/>
                <a:gd name="T70" fmla="*/ 48 w 241"/>
                <a:gd name="T71" fmla="*/ 37 h 384"/>
                <a:gd name="T72" fmla="*/ 51 w 241"/>
                <a:gd name="T73" fmla="*/ 31 h 384"/>
                <a:gd name="T74" fmla="*/ 54 w 241"/>
                <a:gd name="T75" fmla="*/ 27 h 384"/>
                <a:gd name="T76" fmla="*/ 55 w 241"/>
                <a:gd name="T77" fmla="*/ 24 h 384"/>
                <a:gd name="T78" fmla="*/ 57 w 241"/>
                <a:gd name="T79" fmla="*/ 20 h 384"/>
                <a:gd name="T80" fmla="*/ 58 w 241"/>
                <a:gd name="T81" fmla="*/ 15 h 384"/>
                <a:gd name="T82" fmla="*/ 59 w 241"/>
                <a:gd name="T83" fmla="*/ 12 h 384"/>
                <a:gd name="T84" fmla="*/ 60 w 241"/>
                <a:gd name="T85" fmla="*/ 10 h 384"/>
                <a:gd name="T86" fmla="*/ 60 w 241"/>
                <a:gd name="T87" fmla="*/ 6 h 384"/>
                <a:gd name="T88" fmla="*/ 59 w 241"/>
                <a:gd name="T89" fmla="*/ 5 h 384"/>
                <a:gd name="T90" fmla="*/ 58 w 241"/>
                <a:gd name="T91" fmla="*/ 3 h 384"/>
                <a:gd name="T92" fmla="*/ 57 w 241"/>
                <a:gd name="T93" fmla="*/ 1 h 384"/>
                <a:gd name="T94" fmla="*/ 58 w 241"/>
                <a:gd name="T95" fmla="*/ 0 h 3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1"/>
                <a:gd name="T145" fmla="*/ 0 h 384"/>
                <a:gd name="T146" fmla="*/ 241 w 241"/>
                <a:gd name="T147" fmla="*/ 384 h 3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1" h="384">
                  <a:moveTo>
                    <a:pt x="231" y="0"/>
                  </a:moveTo>
                  <a:lnTo>
                    <a:pt x="236" y="5"/>
                  </a:lnTo>
                  <a:lnTo>
                    <a:pt x="239" y="13"/>
                  </a:lnTo>
                  <a:lnTo>
                    <a:pt x="241" y="22"/>
                  </a:lnTo>
                  <a:lnTo>
                    <a:pt x="241" y="32"/>
                  </a:lnTo>
                  <a:lnTo>
                    <a:pt x="240" y="43"/>
                  </a:lnTo>
                  <a:lnTo>
                    <a:pt x="237" y="56"/>
                  </a:lnTo>
                  <a:lnTo>
                    <a:pt x="232" y="69"/>
                  </a:lnTo>
                  <a:lnTo>
                    <a:pt x="227" y="85"/>
                  </a:lnTo>
                  <a:lnTo>
                    <a:pt x="220" y="100"/>
                  </a:lnTo>
                  <a:lnTo>
                    <a:pt x="211" y="116"/>
                  </a:lnTo>
                  <a:lnTo>
                    <a:pt x="201" y="135"/>
                  </a:lnTo>
                  <a:lnTo>
                    <a:pt x="190" y="154"/>
                  </a:lnTo>
                  <a:lnTo>
                    <a:pt x="177" y="173"/>
                  </a:lnTo>
                  <a:lnTo>
                    <a:pt x="164" y="192"/>
                  </a:lnTo>
                  <a:lnTo>
                    <a:pt x="150" y="213"/>
                  </a:lnTo>
                  <a:lnTo>
                    <a:pt x="133" y="234"/>
                  </a:lnTo>
                  <a:lnTo>
                    <a:pt x="117" y="255"/>
                  </a:lnTo>
                  <a:lnTo>
                    <a:pt x="99" y="277"/>
                  </a:lnTo>
                  <a:lnTo>
                    <a:pt x="80" y="298"/>
                  </a:lnTo>
                  <a:lnTo>
                    <a:pt x="62" y="320"/>
                  </a:lnTo>
                  <a:lnTo>
                    <a:pt x="42" y="341"/>
                  </a:lnTo>
                  <a:lnTo>
                    <a:pt x="22" y="363"/>
                  </a:lnTo>
                  <a:lnTo>
                    <a:pt x="1" y="384"/>
                  </a:lnTo>
                  <a:lnTo>
                    <a:pt x="0" y="382"/>
                  </a:lnTo>
                  <a:lnTo>
                    <a:pt x="21" y="360"/>
                  </a:lnTo>
                  <a:lnTo>
                    <a:pt x="42" y="339"/>
                  </a:lnTo>
                  <a:lnTo>
                    <a:pt x="63" y="317"/>
                  </a:lnTo>
                  <a:lnTo>
                    <a:pt x="83" y="295"/>
                  </a:lnTo>
                  <a:lnTo>
                    <a:pt x="101" y="273"/>
                  </a:lnTo>
                  <a:lnTo>
                    <a:pt x="119" y="249"/>
                  </a:lnTo>
                  <a:lnTo>
                    <a:pt x="135" y="229"/>
                  </a:lnTo>
                  <a:lnTo>
                    <a:pt x="152" y="207"/>
                  </a:lnTo>
                  <a:lnTo>
                    <a:pt x="166" y="186"/>
                  </a:lnTo>
                  <a:lnTo>
                    <a:pt x="179" y="166"/>
                  </a:lnTo>
                  <a:lnTo>
                    <a:pt x="192" y="146"/>
                  </a:lnTo>
                  <a:lnTo>
                    <a:pt x="203" y="127"/>
                  </a:lnTo>
                  <a:lnTo>
                    <a:pt x="213" y="110"/>
                  </a:lnTo>
                  <a:lnTo>
                    <a:pt x="220" y="93"/>
                  </a:lnTo>
                  <a:lnTo>
                    <a:pt x="227" y="77"/>
                  </a:lnTo>
                  <a:lnTo>
                    <a:pt x="231" y="63"/>
                  </a:lnTo>
                  <a:lnTo>
                    <a:pt x="235" y="49"/>
                  </a:lnTo>
                  <a:lnTo>
                    <a:pt x="237" y="37"/>
                  </a:lnTo>
                  <a:lnTo>
                    <a:pt x="237" y="27"/>
                  </a:lnTo>
                  <a:lnTo>
                    <a:pt x="235" y="18"/>
                  </a:lnTo>
                  <a:lnTo>
                    <a:pt x="232" y="10"/>
                  </a:lnTo>
                  <a:lnTo>
                    <a:pt x="227" y="4"/>
                  </a:lnTo>
                  <a:lnTo>
                    <a:pt x="231" y="0"/>
                  </a:lnTo>
                  <a:close/>
                </a:path>
              </a:pathLst>
            </a:custGeom>
            <a:solidFill>
              <a:srgbClr val="A0A0A0"/>
            </a:solidFill>
            <a:ln w="9525">
              <a:noFill/>
              <a:round/>
              <a:headEnd/>
              <a:tailEnd/>
            </a:ln>
          </p:spPr>
          <p:txBody>
            <a:bodyPr/>
            <a:lstStyle/>
            <a:p>
              <a:endParaRPr lang="en-US"/>
            </a:p>
          </p:txBody>
        </p:sp>
        <p:sp>
          <p:nvSpPr>
            <p:cNvPr id="108594" name="Freeform 73"/>
            <p:cNvSpPr>
              <a:spLocks/>
            </p:cNvSpPr>
            <p:nvPr/>
          </p:nvSpPr>
          <p:spPr bwMode="auto">
            <a:xfrm>
              <a:off x="1323" y="2160"/>
              <a:ext cx="119" cy="189"/>
            </a:xfrm>
            <a:custGeom>
              <a:avLst/>
              <a:gdLst>
                <a:gd name="T0" fmla="*/ 57 w 238"/>
                <a:gd name="T1" fmla="*/ 0 h 378"/>
                <a:gd name="T2" fmla="*/ 59 w 238"/>
                <a:gd name="T3" fmla="*/ 1 h 378"/>
                <a:gd name="T4" fmla="*/ 59 w 238"/>
                <a:gd name="T5" fmla="*/ 3 h 378"/>
                <a:gd name="T6" fmla="*/ 60 w 238"/>
                <a:gd name="T7" fmla="*/ 6 h 378"/>
                <a:gd name="T8" fmla="*/ 60 w 238"/>
                <a:gd name="T9" fmla="*/ 9 h 378"/>
                <a:gd name="T10" fmla="*/ 59 w 238"/>
                <a:gd name="T11" fmla="*/ 12 h 378"/>
                <a:gd name="T12" fmla="*/ 58 w 238"/>
                <a:gd name="T13" fmla="*/ 14 h 378"/>
                <a:gd name="T14" fmla="*/ 57 w 238"/>
                <a:gd name="T15" fmla="*/ 19 h 378"/>
                <a:gd name="T16" fmla="*/ 56 w 238"/>
                <a:gd name="T17" fmla="*/ 23 h 378"/>
                <a:gd name="T18" fmla="*/ 54 w 238"/>
                <a:gd name="T19" fmla="*/ 26 h 378"/>
                <a:gd name="T20" fmla="*/ 51 w 238"/>
                <a:gd name="T21" fmla="*/ 30 h 378"/>
                <a:gd name="T22" fmla="*/ 49 w 238"/>
                <a:gd name="T23" fmla="*/ 36 h 378"/>
                <a:gd name="T24" fmla="*/ 45 w 238"/>
                <a:gd name="T25" fmla="*/ 41 h 378"/>
                <a:gd name="T26" fmla="*/ 42 w 238"/>
                <a:gd name="T27" fmla="*/ 46 h 378"/>
                <a:gd name="T28" fmla="*/ 39 w 238"/>
                <a:gd name="T29" fmla="*/ 50 h 378"/>
                <a:gd name="T30" fmla="*/ 34 w 238"/>
                <a:gd name="T31" fmla="*/ 56 h 378"/>
                <a:gd name="T32" fmla="*/ 30 w 238"/>
                <a:gd name="T33" fmla="*/ 61 h 378"/>
                <a:gd name="T34" fmla="*/ 26 w 238"/>
                <a:gd name="T35" fmla="*/ 68 h 378"/>
                <a:gd name="T36" fmla="*/ 21 w 238"/>
                <a:gd name="T37" fmla="*/ 73 h 378"/>
                <a:gd name="T38" fmla="*/ 16 w 238"/>
                <a:gd name="T39" fmla="*/ 79 h 378"/>
                <a:gd name="T40" fmla="*/ 11 w 238"/>
                <a:gd name="T41" fmla="*/ 84 h 378"/>
                <a:gd name="T42" fmla="*/ 6 w 238"/>
                <a:gd name="T43" fmla="*/ 89 h 378"/>
                <a:gd name="T44" fmla="*/ 1 w 238"/>
                <a:gd name="T45" fmla="*/ 95 h 378"/>
                <a:gd name="T46" fmla="*/ 0 w 238"/>
                <a:gd name="T47" fmla="*/ 95 h 378"/>
                <a:gd name="T48" fmla="*/ 6 w 238"/>
                <a:gd name="T49" fmla="*/ 89 h 378"/>
                <a:gd name="T50" fmla="*/ 11 w 238"/>
                <a:gd name="T51" fmla="*/ 84 h 378"/>
                <a:gd name="T52" fmla="*/ 15 w 238"/>
                <a:gd name="T53" fmla="*/ 79 h 378"/>
                <a:gd name="T54" fmla="*/ 20 w 238"/>
                <a:gd name="T55" fmla="*/ 73 h 378"/>
                <a:gd name="T56" fmla="*/ 25 w 238"/>
                <a:gd name="T57" fmla="*/ 68 h 378"/>
                <a:gd name="T58" fmla="*/ 30 w 238"/>
                <a:gd name="T59" fmla="*/ 61 h 378"/>
                <a:gd name="T60" fmla="*/ 34 w 238"/>
                <a:gd name="T61" fmla="*/ 56 h 378"/>
                <a:gd name="T62" fmla="*/ 38 w 238"/>
                <a:gd name="T63" fmla="*/ 51 h 378"/>
                <a:gd name="T64" fmla="*/ 41 w 238"/>
                <a:gd name="T65" fmla="*/ 46 h 378"/>
                <a:gd name="T66" fmla="*/ 45 w 238"/>
                <a:gd name="T67" fmla="*/ 41 h 378"/>
                <a:gd name="T68" fmla="*/ 48 w 238"/>
                <a:gd name="T69" fmla="*/ 36 h 378"/>
                <a:gd name="T70" fmla="*/ 50 w 238"/>
                <a:gd name="T71" fmla="*/ 31 h 378"/>
                <a:gd name="T72" fmla="*/ 53 w 238"/>
                <a:gd name="T73" fmla="*/ 27 h 378"/>
                <a:gd name="T74" fmla="*/ 55 w 238"/>
                <a:gd name="T75" fmla="*/ 23 h 378"/>
                <a:gd name="T76" fmla="*/ 56 w 238"/>
                <a:gd name="T77" fmla="*/ 19 h 378"/>
                <a:gd name="T78" fmla="*/ 57 w 238"/>
                <a:gd name="T79" fmla="*/ 15 h 378"/>
                <a:gd name="T80" fmla="*/ 58 w 238"/>
                <a:gd name="T81" fmla="*/ 12 h 378"/>
                <a:gd name="T82" fmla="*/ 59 w 238"/>
                <a:gd name="T83" fmla="*/ 10 h 378"/>
                <a:gd name="T84" fmla="*/ 59 w 238"/>
                <a:gd name="T85" fmla="*/ 6 h 378"/>
                <a:gd name="T86" fmla="*/ 58 w 238"/>
                <a:gd name="T87" fmla="*/ 5 h 378"/>
                <a:gd name="T88" fmla="*/ 58 w 238"/>
                <a:gd name="T89" fmla="*/ 3 h 378"/>
                <a:gd name="T90" fmla="*/ 56 w 238"/>
                <a:gd name="T91" fmla="*/ 1 h 378"/>
                <a:gd name="T92" fmla="*/ 57 w 238"/>
                <a:gd name="T93" fmla="*/ 0 h 3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8"/>
                <a:gd name="T142" fmla="*/ 0 h 378"/>
                <a:gd name="T143" fmla="*/ 238 w 238"/>
                <a:gd name="T144" fmla="*/ 378 h 3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8" h="378">
                  <a:moveTo>
                    <a:pt x="228" y="0"/>
                  </a:moveTo>
                  <a:lnTo>
                    <a:pt x="233" y="6"/>
                  </a:lnTo>
                  <a:lnTo>
                    <a:pt x="236" y="14"/>
                  </a:lnTo>
                  <a:lnTo>
                    <a:pt x="238" y="23"/>
                  </a:lnTo>
                  <a:lnTo>
                    <a:pt x="238" y="33"/>
                  </a:lnTo>
                  <a:lnTo>
                    <a:pt x="236" y="45"/>
                  </a:lnTo>
                  <a:lnTo>
                    <a:pt x="232" y="59"/>
                  </a:lnTo>
                  <a:lnTo>
                    <a:pt x="228" y="73"/>
                  </a:lnTo>
                  <a:lnTo>
                    <a:pt x="221" y="89"/>
                  </a:lnTo>
                  <a:lnTo>
                    <a:pt x="214" y="106"/>
                  </a:lnTo>
                  <a:lnTo>
                    <a:pt x="204" y="123"/>
                  </a:lnTo>
                  <a:lnTo>
                    <a:pt x="193" y="142"/>
                  </a:lnTo>
                  <a:lnTo>
                    <a:pt x="180" y="162"/>
                  </a:lnTo>
                  <a:lnTo>
                    <a:pt x="167" y="182"/>
                  </a:lnTo>
                  <a:lnTo>
                    <a:pt x="153" y="203"/>
                  </a:lnTo>
                  <a:lnTo>
                    <a:pt x="136" y="225"/>
                  </a:lnTo>
                  <a:lnTo>
                    <a:pt x="120" y="245"/>
                  </a:lnTo>
                  <a:lnTo>
                    <a:pt x="102" y="269"/>
                  </a:lnTo>
                  <a:lnTo>
                    <a:pt x="84" y="291"/>
                  </a:lnTo>
                  <a:lnTo>
                    <a:pt x="64" y="313"/>
                  </a:lnTo>
                  <a:lnTo>
                    <a:pt x="43" y="335"/>
                  </a:lnTo>
                  <a:lnTo>
                    <a:pt x="22" y="356"/>
                  </a:lnTo>
                  <a:lnTo>
                    <a:pt x="1" y="378"/>
                  </a:lnTo>
                  <a:lnTo>
                    <a:pt x="0" y="377"/>
                  </a:lnTo>
                  <a:lnTo>
                    <a:pt x="21" y="356"/>
                  </a:lnTo>
                  <a:lnTo>
                    <a:pt x="42" y="335"/>
                  </a:lnTo>
                  <a:lnTo>
                    <a:pt x="61" y="313"/>
                  </a:lnTo>
                  <a:lnTo>
                    <a:pt x="80" y="291"/>
                  </a:lnTo>
                  <a:lnTo>
                    <a:pt x="99" y="269"/>
                  </a:lnTo>
                  <a:lnTo>
                    <a:pt x="117" y="247"/>
                  </a:lnTo>
                  <a:lnTo>
                    <a:pt x="134" y="226"/>
                  </a:lnTo>
                  <a:lnTo>
                    <a:pt x="150" y="205"/>
                  </a:lnTo>
                  <a:lnTo>
                    <a:pt x="164" y="184"/>
                  </a:lnTo>
                  <a:lnTo>
                    <a:pt x="177" y="164"/>
                  </a:lnTo>
                  <a:lnTo>
                    <a:pt x="189" y="144"/>
                  </a:lnTo>
                  <a:lnTo>
                    <a:pt x="200" y="126"/>
                  </a:lnTo>
                  <a:lnTo>
                    <a:pt x="209" y="109"/>
                  </a:lnTo>
                  <a:lnTo>
                    <a:pt x="217" y="92"/>
                  </a:lnTo>
                  <a:lnTo>
                    <a:pt x="223" y="76"/>
                  </a:lnTo>
                  <a:lnTo>
                    <a:pt x="228" y="62"/>
                  </a:lnTo>
                  <a:lnTo>
                    <a:pt x="231" y="50"/>
                  </a:lnTo>
                  <a:lnTo>
                    <a:pt x="233" y="38"/>
                  </a:lnTo>
                  <a:lnTo>
                    <a:pt x="233" y="27"/>
                  </a:lnTo>
                  <a:lnTo>
                    <a:pt x="231" y="18"/>
                  </a:lnTo>
                  <a:lnTo>
                    <a:pt x="229" y="10"/>
                  </a:lnTo>
                  <a:lnTo>
                    <a:pt x="223" y="5"/>
                  </a:lnTo>
                  <a:lnTo>
                    <a:pt x="228" y="0"/>
                  </a:lnTo>
                  <a:close/>
                </a:path>
              </a:pathLst>
            </a:custGeom>
            <a:solidFill>
              <a:srgbClr val="A1A1A1"/>
            </a:solidFill>
            <a:ln w="9525">
              <a:noFill/>
              <a:round/>
              <a:headEnd/>
              <a:tailEnd/>
            </a:ln>
          </p:spPr>
          <p:txBody>
            <a:bodyPr/>
            <a:lstStyle/>
            <a:p>
              <a:endParaRPr lang="en-US"/>
            </a:p>
          </p:txBody>
        </p:sp>
        <p:sp>
          <p:nvSpPr>
            <p:cNvPr id="108595" name="Freeform 74"/>
            <p:cNvSpPr>
              <a:spLocks/>
            </p:cNvSpPr>
            <p:nvPr/>
          </p:nvSpPr>
          <p:spPr bwMode="auto">
            <a:xfrm>
              <a:off x="1323" y="2162"/>
              <a:ext cx="117" cy="186"/>
            </a:xfrm>
            <a:custGeom>
              <a:avLst/>
              <a:gdLst>
                <a:gd name="T0" fmla="*/ 56 w 234"/>
                <a:gd name="T1" fmla="*/ 0 h 372"/>
                <a:gd name="T2" fmla="*/ 58 w 234"/>
                <a:gd name="T3" fmla="*/ 1 h 372"/>
                <a:gd name="T4" fmla="*/ 58 w 234"/>
                <a:gd name="T5" fmla="*/ 3 h 372"/>
                <a:gd name="T6" fmla="*/ 59 w 234"/>
                <a:gd name="T7" fmla="*/ 6 h 372"/>
                <a:gd name="T8" fmla="*/ 59 w 234"/>
                <a:gd name="T9" fmla="*/ 9 h 372"/>
                <a:gd name="T10" fmla="*/ 58 w 234"/>
                <a:gd name="T11" fmla="*/ 12 h 372"/>
                <a:gd name="T12" fmla="*/ 58 w 234"/>
                <a:gd name="T13" fmla="*/ 14 h 372"/>
                <a:gd name="T14" fmla="*/ 56 w 234"/>
                <a:gd name="T15" fmla="*/ 18 h 372"/>
                <a:gd name="T16" fmla="*/ 55 w 234"/>
                <a:gd name="T17" fmla="*/ 22 h 372"/>
                <a:gd name="T18" fmla="*/ 53 w 234"/>
                <a:gd name="T19" fmla="*/ 26 h 372"/>
                <a:gd name="T20" fmla="*/ 51 w 234"/>
                <a:gd name="T21" fmla="*/ 30 h 372"/>
                <a:gd name="T22" fmla="*/ 48 w 234"/>
                <a:gd name="T23" fmla="*/ 35 h 372"/>
                <a:gd name="T24" fmla="*/ 45 w 234"/>
                <a:gd name="T25" fmla="*/ 40 h 372"/>
                <a:gd name="T26" fmla="*/ 42 w 234"/>
                <a:gd name="T27" fmla="*/ 45 h 372"/>
                <a:gd name="T28" fmla="*/ 38 w 234"/>
                <a:gd name="T29" fmla="*/ 50 h 372"/>
                <a:gd name="T30" fmla="*/ 34 w 234"/>
                <a:gd name="T31" fmla="*/ 55 h 372"/>
                <a:gd name="T32" fmla="*/ 29 w 234"/>
                <a:gd name="T33" fmla="*/ 60 h 372"/>
                <a:gd name="T34" fmla="*/ 25 w 234"/>
                <a:gd name="T35" fmla="*/ 66 h 372"/>
                <a:gd name="T36" fmla="*/ 21 w 234"/>
                <a:gd name="T37" fmla="*/ 72 h 372"/>
                <a:gd name="T38" fmla="*/ 15 w 234"/>
                <a:gd name="T39" fmla="*/ 77 h 372"/>
                <a:gd name="T40" fmla="*/ 11 w 234"/>
                <a:gd name="T41" fmla="*/ 83 h 372"/>
                <a:gd name="T42" fmla="*/ 6 w 234"/>
                <a:gd name="T43" fmla="*/ 88 h 372"/>
                <a:gd name="T44" fmla="*/ 1 w 234"/>
                <a:gd name="T45" fmla="*/ 93 h 372"/>
                <a:gd name="T46" fmla="*/ 0 w 234"/>
                <a:gd name="T47" fmla="*/ 93 h 372"/>
                <a:gd name="T48" fmla="*/ 6 w 234"/>
                <a:gd name="T49" fmla="*/ 88 h 372"/>
                <a:gd name="T50" fmla="*/ 10 w 234"/>
                <a:gd name="T51" fmla="*/ 82 h 372"/>
                <a:gd name="T52" fmla="*/ 15 w 234"/>
                <a:gd name="T53" fmla="*/ 77 h 372"/>
                <a:gd name="T54" fmla="*/ 20 w 234"/>
                <a:gd name="T55" fmla="*/ 72 h 372"/>
                <a:gd name="T56" fmla="*/ 25 w 234"/>
                <a:gd name="T57" fmla="*/ 66 h 372"/>
                <a:gd name="T58" fmla="*/ 29 w 234"/>
                <a:gd name="T59" fmla="*/ 60 h 372"/>
                <a:gd name="T60" fmla="*/ 33 w 234"/>
                <a:gd name="T61" fmla="*/ 55 h 372"/>
                <a:gd name="T62" fmla="*/ 37 w 234"/>
                <a:gd name="T63" fmla="*/ 50 h 372"/>
                <a:gd name="T64" fmla="*/ 41 w 234"/>
                <a:gd name="T65" fmla="*/ 45 h 372"/>
                <a:gd name="T66" fmla="*/ 44 w 234"/>
                <a:gd name="T67" fmla="*/ 41 h 372"/>
                <a:gd name="T68" fmla="*/ 47 w 234"/>
                <a:gd name="T69" fmla="*/ 36 h 372"/>
                <a:gd name="T70" fmla="*/ 50 w 234"/>
                <a:gd name="T71" fmla="*/ 31 h 372"/>
                <a:gd name="T72" fmla="*/ 52 w 234"/>
                <a:gd name="T73" fmla="*/ 26 h 372"/>
                <a:gd name="T74" fmla="*/ 54 w 234"/>
                <a:gd name="T75" fmla="*/ 23 h 372"/>
                <a:gd name="T76" fmla="*/ 55 w 234"/>
                <a:gd name="T77" fmla="*/ 19 h 372"/>
                <a:gd name="T78" fmla="*/ 56 w 234"/>
                <a:gd name="T79" fmla="*/ 15 h 372"/>
                <a:gd name="T80" fmla="*/ 57 w 234"/>
                <a:gd name="T81" fmla="*/ 12 h 372"/>
                <a:gd name="T82" fmla="*/ 58 w 234"/>
                <a:gd name="T83" fmla="*/ 9 h 372"/>
                <a:gd name="T84" fmla="*/ 58 w 234"/>
                <a:gd name="T85" fmla="*/ 6 h 372"/>
                <a:gd name="T86" fmla="*/ 57 w 234"/>
                <a:gd name="T87" fmla="*/ 5 h 372"/>
                <a:gd name="T88" fmla="*/ 56 w 234"/>
                <a:gd name="T89" fmla="*/ 3 h 372"/>
                <a:gd name="T90" fmla="*/ 55 w 234"/>
                <a:gd name="T91" fmla="*/ 1 h 372"/>
                <a:gd name="T92" fmla="*/ 56 w 234"/>
                <a:gd name="T93" fmla="*/ 0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4"/>
                <a:gd name="T142" fmla="*/ 0 h 372"/>
                <a:gd name="T143" fmla="*/ 234 w 234"/>
                <a:gd name="T144" fmla="*/ 372 h 3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4" h="372">
                  <a:moveTo>
                    <a:pt x="224" y="0"/>
                  </a:moveTo>
                  <a:lnTo>
                    <a:pt x="230" y="5"/>
                  </a:lnTo>
                  <a:lnTo>
                    <a:pt x="232" y="13"/>
                  </a:lnTo>
                  <a:lnTo>
                    <a:pt x="234" y="22"/>
                  </a:lnTo>
                  <a:lnTo>
                    <a:pt x="234" y="33"/>
                  </a:lnTo>
                  <a:lnTo>
                    <a:pt x="232" y="45"/>
                  </a:lnTo>
                  <a:lnTo>
                    <a:pt x="229" y="57"/>
                  </a:lnTo>
                  <a:lnTo>
                    <a:pt x="224" y="71"/>
                  </a:lnTo>
                  <a:lnTo>
                    <a:pt x="218" y="87"/>
                  </a:lnTo>
                  <a:lnTo>
                    <a:pt x="210" y="104"/>
                  </a:lnTo>
                  <a:lnTo>
                    <a:pt x="201" y="121"/>
                  </a:lnTo>
                  <a:lnTo>
                    <a:pt x="190" y="139"/>
                  </a:lnTo>
                  <a:lnTo>
                    <a:pt x="178" y="159"/>
                  </a:lnTo>
                  <a:lnTo>
                    <a:pt x="165" y="179"/>
                  </a:lnTo>
                  <a:lnTo>
                    <a:pt x="151" y="200"/>
                  </a:lnTo>
                  <a:lnTo>
                    <a:pt x="135" y="221"/>
                  </a:lnTo>
                  <a:lnTo>
                    <a:pt x="118" y="242"/>
                  </a:lnTo>
                  <a:lnTo>
                    <a:pt x="100" y="264"/>
                  </a:lnTo>
                  <a:lnTo>
                    <a:pt x="81" y="286"/>
                  </a:lnTo>
                  <a:lnTo>
                    <a:pt x="62" y="308"/>
                  </a:lnTo>
                  <a:lnTo>
                    <a:pt x="43" y="330"/>
                  </a:lnTo>
                  <a:lnTo>
                    <a:pt x="22" y="351"/>
                  </a:lnTo>
                  <a:lnTo>
                    <a:pt x="1" y="372"/>
                  </a:lnTo>
                  <a:lnTo>
                    <a:pt x="0" y="371"/>
                  </a:lnTo>
                  <a:lnTo>
                    <a:pt x="21" y="350"/>
                  </a:lnTo>
                  <a:lnTo>
                    <a:pt x="40" y="328"/>
                  </a:lnTo>
                  <a:lnTo>
                    <a:pt x="60" y="308"/>
                  </a:lnTo>
                  <a:lnTo>
                    <a:pt x="79" y="286"/>
                  </a:lnTo>
                  <a:lnTo>
                    <a:pt x="98" y="264"/>
                  </a:lnTo>
                  <a:lnTo>
                    <a:pt x="115" y="243"/>
                  </a:lnTo>
                  <a:lnTo>
                    <a:pt x="132" y="222"/>
                  </a:lnTo>
                  <a:lnTo>
                    <a:pt x="147" y="201"/>
                  </a:lnTo>
                  <a:lnTo>
                    <a:pt x="162" y="180"/>
                  </a:lnTo>
                  <a:lnTo>
                    <a:pt x="175" y="161"/>
                  </a:lnTo>
                  <a:lnTo>
                    <a:pt x="186" y="142"/>
                  </a:lnTo>
                  <a:lnTo>
                    <a:pt x="197" y="124"/>
                  </a:lnTo>
                  <a:lnTo>
                    <a:pt x="206" y="106"/>
                  </a:lnTo>
                  <a:lnTo>
                    <a:pt x="213" y="90"/>
                  </a:lnTo>
                  <a:lnTo>
                    <a:pt x="220" y="74"/>
                  </a:lnTo>
                  <a:lnTo>
                    <a:pt x="224" y="61"/>
                  </a:lnTo>
                  <a:lnTo>
                    <a:pt x="228" y="48"/>
                  </a:lnTo>
                  <a:lnTo>
                    <a:pt x="229" y="36"/>
                  </a:lnTo>
                  <a:lnTo>
                    <a:pt x="229" y="26"/>
                  </a:lnTo>
                  <a:lnTo>
                    <a:pt x="228" y="17"/>
                  </a:lnTo>
                  <a:lnTo>
                    <a:pt x="224" y="10"/>
                  </a:lnTo>
                  <a:lnTo>
                    <a:pt x="220" y="4"/>
                  </a:lnTo>
                  <a:lnTo>
                    <a:pt x="224" y="0"/>
                  </a:lnTo>
                  <a:close/>
                </a:path>
              </a:pathLst>
            </a:custGeom>
            <a:solidFill>
              <a:srgbClr val="A2A2A2"/>
            </a:solidFill>
            <a:ln w="9525">
              <a:noFill/>
              <a:round/>
              <a:headEnd/>
              <a:tailEnd/>
            </a:ln>
          </p:spPr>
          <p:txBody>
            <a:bodyPr/>
            <a:lstStyle/>
            <a:p>
              <a:endParaRPr lang="en-US"/>
            </a:p>
          </p:txBody>
        </p:sp>
        <p:sp>
          <p:nvSpPr>
            <p:cNvPr id="108596" name="Freeform 75"/>
            <p:cNvSpPr>
              <a:spLocks/>
            </p:cNvSpPr>
            <p:nvPr/>
          </p:nvSpPr>
          <p:spPr bwMode="auto">
            <a:xfrm>
              <a:off x="1322" y="2164"/>
              <a:ext cx="115" cy="184"/>
            </a:xfrm>
            <a:custGeom>
              <a:avLst/>
              <a:gdLst>
                <a:gd name="T0" fmla="*/ 56 w 230"/>
                <a:gd name="T1" fmla="*/ 0 h 367"/>
                <a:gd name="T2" fmla="*/ 57 w 230"/>
                <a:gd name="T3" fmla="*/ 2 h 367"/>
                <a:gd name="T4" fmla="*/ 58 w 230"/>
                <a:gd name="T5" fmla="*/ 4 h 367"/>
                <a:gd name="T6" fmla="*/ 58 w 230"/>
                <a:gd name="T7" fmla="*/ 6 h 367"/>
                <a:gd name="T8" fmla="*/ 58 w 230"/>
                <a:gd name="T9" fmla="*/ 8 h 367"/>
                <a:gd name="T10" fmla="*/ 58 w 230"/>
                <a:gd name="T11" fmla="*/ 11 h 367"/>
                <a:gd name="T12" fmla="*/ 57 w 230"/>
                <a:gd name="T13" fmla="*/ 15 h 367"/>
                <a:gd name="T14" fmla="*/ 56 w 230"/>
                <a:gd name="T15" fmla="*/ 18 h 367"/>
                <a:gd name="T16" fmla="*/ 54 w 230"/>
                <a:gd name="T17" fmla="*/ 22 h 367"/>
                <a:gd name="T18" fmla="*/ 52 w 230"/>
                <a:gd name="T19" fmla="*/ 26 h 367"/>
                <a:gd name="T20" fmla="*/ 50 w 230"/>
                <a:gd name="T21" fmla="*/ 30 h 367"/>
                <a:gd name="T22" fmla="*/ 47 w 230"/>
                <a:gd name="T23" fmla="*/ 35 h 367"/>
                <a:gd name="T24" fmla="*/ 44 w 230"/>
                <a:gd name="T25" fmla="*/ 40 h 367"/>
                <a:gd name="T26" fmla="*/ 41 w 230"/>
                <a:gd name="T27" fmla="*/ 44 h 367"/>
                <a:gd name="T28" fmla="*/ 37 w 230"/>
                <a:gd name="T29" fmla="*/ 50 h 367"/>
                <a:gd name="T30" fmla="*/ 34 w 230"/>
                <a:gd name="T31" fmla="*/ 55 h 367"/>
                <a:gd name="T32" fmla="*/ 29 w 230"/>
                <a:gd name="T33" fmla="*/ 60 h 367"/>
                <a:gd name="T34" fmla="*/ 25 w 230"/>
                <a:gd name="T35" fmla="*/ 65 h 367"/>
                <a:gd name="T36" fmla="*/ 20 w 230"/>
                <a:gd name="T37" fmla="*/ 71 h 367"/>
                <a:gd name="T38" fmla="*/ 15 w 230"/>
                <a:gd name="T39" fmla="*/ 76 h 367"/>
                <a:gd name="T40" fmla="*/ 11 w 230"/>
                <a:gd name="T41" fmla="*/ 81 h 367"/>
                <a:gd name="T42" fmla="*/ 6 w 230"/>
                <a:gd name="T43" fmla="*/ 87 h 367"/>
                <a:gd name="T44" fmla="*/ 1 w 230"/>
                <a:gd name="T45" fmla="*/ 92 h 367"/>
                <a:gd name="T46" fmla="*/ 0 w 230"/>
                <a:gd name="T47" fmla="*/ 92 h 367"/>
                <a:gd name="T48" fmla="*/ 5 w 230"/>
                <a:gd name="T49" fmla="*/ 87 h 367"/>
                <a:gd name="T50" fmla="*/ 10 w 230"/>
                <a:gd name="T51" fmla="*/ 81 h 367"/>
                <a:gd name="T52" fmla="*/ 14 w 230"/>
                <a:gd name="T53" fmla="*/ 76 h 367"/>
                <a:gd name="T54" fmla="*/ 20 w 230"/>
                <a:gd name="T55" fmla="*/ 71 h 367"/>
                <a:gd name="T56" fmla="*/ 25 w 230"/>
                <a:gd name="T57" fmla="*/ 66 h 367"/>
                <a:gd name="T58" fmla="*/ 29 w 230"/>
                <a:gd name="T59" fmla="*/ 60 h 367"/>
                <a:gd name="T60" fmla="*/ 33 w 230"/>
                <a:gd name="T61" fmla="*/ 55 h 367"/>
                <a:gd name="T62" fmla="*/ 37 w 230"/>
                <a:gd name="T63" fmla="*/ 50 h 367"/>
                <a:gd name="T64" fmla="*/ 40 w 230"/>
                <a:gd name="T65" fmla="*/ 45 h 367"/>
                <a:gd name="T66" fmla="*/ 43 w 230"/>
                <a:gd name="T67" fmla="*/ 40 h 367"/>
                <a:gd name="T68" fmla="*/ 46 w 230"/>
                <a:gd name="T69" fmla="*/ 35 h 367"/>
                <a:gd name="T70" fmla="*/ 49 w 230"/>
                <a:gd name="T71" fmla="*/ 31 h 367"/>
                <a:gd name="T72" fmla="*/ 51 w 230"/>
                <a:gd name="T73" fmla="*/ 27 h 367"/>
                <a:gd name="T74" fmla="*/ 53 w 230"/>
                <a:gd name="T75" fmla="*/ 23 h 367"/>
                <a:gd name="T76" fmla="*/ 55 w 230"/>
                <a:gd name="T77" fmla="*/ 19 h 367"/>
                <a:gd name="T78" fmla="*/ 56 w 230"/>
                <a:gd name="T79" fmla="*/ 16 h 367"/>
                <a:gd name="T80" fmla="*/ 56 w 230"/>
                <a:gd name="T81" fmla="*/ 12 h 367"/>
                <a:gd name="T82" fmla="*/ 57 w 230"/>
                <a:gd name="T83" fmla="*/ 9 h 367"/>
                <a:gd name="T84" fmla="*/ 57 w 230"/>
                <a:gd name="T85" fmla="*/ 7 h 367"/>
                <a:gd name="T86" fmla="*/ 56 w 230"/>
                <a:gd name="T87" fmla="*/ 5 h 367"/>
                <a:gd name="T88" fmla="*/ 56 w 230"/>
                <a:gd name="T89" fmla="*/ 3 h 367"/>
                <a:gd name="T90" fmla="*/ 55 w 230"/>
                <a:gd name="T91" fmla="*/ 2 h 367"/>
                <a:gd name="T92" fmla="*/ 56 w 230"/>
                <a:gd name="T93" fmla="*/ 0 h 3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0"/>
                <a:gd name="T142" fmla="*/ 0 h 367"/>
                <a:gd name="T143" fmla="*/ 230 w 230"/>
                <a:gd name="T144" fmla="*/ 367 h 3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0" h="367">
                  <a:moveTo>
                    <a:pt x="221" y="0"/>
                  </a:moveTo>
                  <a:lnTo>
                    <a:pt x="225" y="6"/>
                  </a:lnTo>
                  <a:lnTo>
                    <a:pt x="229" y="13"/>
                  </a:lnTo>
                  <a:lnTo>
                    <a:pt x="230" y="22"/>
                  </a:lnTo>
                  <a:lnTo>
                    <a:pt x="230" y="32"/>
                  </a:lnTo>
                  <a:lnTo>
                    <a:pt x="229" y="44"/>
                  </a:lnTo>
                  <a:lnTo>
                    <a:pt x="225" y="57"/>
                  </a:lnTo>
                  <a:lnTo>
                    <a:pt x="221" y="70"/>
                  </a:lnTo>
                  <a:lnTo>
                    <a:pt x="214" y="86"/>
                  </a:lnTo>
                  <a:lnTo>
                    <a:pt x="207" y="102"/>
                  </a:lnTo>
                  <a:lnTo>
                    <a:pt x="198" y="120"/>
                  </a:lnTo>
                  <a:lnTo>
                    <a:pt x="187" y="138"/>
                  </a:lnTo>
                  <a:lnTo>
                    <a:pt x="176" y="157"/>
                  </a:lnTo>
                  <a:lnTo>
                    <a:pt x="163" y="176"/>
                  </a:lnTo>
                  <a:lnTo>
                    <a:pt x="148" y="197"/>
                  </a:lnTo>
                  <a:lnTo>
                    <a:pt x="133" y="218"/>
                  </a:lnTo>
                  <a:lnTo>
                    <a:pt x="116" y="239"/>
                  </a:lnTo>
                  <a:lnTo>
                    <a:pt x="99" y="260"/>
                  </a:lnTo>
                  <a:lnTo>
                    <a:pt x="80" y="282"/>
                  </a:lnTo>
                  <a:lnTo>
                    <a:pt x="61" y="304"/>
                  </a:lnTo>
                  <a:lnTo>
                    <a:pt x="41" y="324"/>
                  </a:lnTo>
                  <a:lnTo>
                    <a:pt x="22" y="346"/>
                  </a:lnTo>
                  <a:lnTo>
                    <a:pt x="1" y="367"/>
                  </a:lnTo>
                  <a:lnTo>
                    <a:pt x="0" y="366"/>
                  </a:lnTo>
                  <a:lnTo>
                    <a:pt x="19" y="345"/>
                  </a:lnTo>
                  <a:lnTo>
                    <a:pt x="40" y="324"/>
                  </a:lnTo>
                  <a:lnTo>
                    <a:pt x="59" y="304"/>
                  </a:lnTo>
                  <a:lnTo>
                    <a:pt x="78" y="282"/>
                  </a:lnTo>
                  <a:lnTo>
                    <a:pt x="97" y="261"/>
                  </a:lnTo>
                  <a:lnTo>
                    <a:pt x="113" y="240"/>
                  </a:lnTo>
                  <a:lnTo>
                    <a:pt x="130" y="219"/>
                  </a:lnTo>
                  <a:lnTo>
                    <a:pt x="145" y="198"/>
                  </a:lnTo>
                  <a:lnTo>
                    <a:pt x="159" y="178"/>
                  </a:lnTo>
                  <a:lnTo>
                    <a:pt x="171" y="158"/>
                  </a:lnTo>
                  <a:lnTo>
                    <a:pt x="184" y="140"/>
                  </a:lnTo>
                  <a:lnTo>
                    <a:pt x="193" y="122"/>
                  </a:lnTo>
                  <a:lnTo>
                    <a:pt x="202" y="106"/>
                  </a:lnTo>
                  <a:lnTo>
                    <a:pt x="210" y="89"/>
                  </a:lnTo>
                  <a:lnTo>
                    <a:pt x="217" y="74"/>
                  </a:lnTo>
                  <a:lnTo>
                    <a:pt x="221" y="61"/>
                  </a:lnTo>
                  <a:lnTo>
                    <a:pt x="224" y="47"/>
                  </a:lnTo>
                  <a:lnTo>
                    <a:pt x="225" y="36"/>
                  </a:lnTo>
                  <a:lnTo>
                    <a:pt x="225" y="27"/>
                  </a:lnTo>
                  <a:lnTo>
                    <a:pt x="224" y="18"/>
                  </a:lnTo>
                  <a:lnTo>
                    <a:pt x="221" y="10"/>
                  </a:lnTo>
                  <a:lnTo>
                    <a:pt x="217" y="5"/>
                  </a:lnTo>
                  <a:lnTo>
                    <a:pt x="221" y="0"/>
                  </a:lnTo>
                  <a:close/>
                </a:path>
              </a:pathLst>
            </a:custGeom>
            <a:solidFill>
              <a:srgbClr val="A3A3A3"/>
            </a:solidFill>
            <a:ln w="9525">
              <a:noFill/>
              <a:round/>
              <a:headEnd/>
              <a:tailEnd/>
            </a:ln>
          </p:spPr>
          <p:txBody>
            <a:bodyPr/>
            <a:lstStyle/>
            <a:p>
              <a:endParaRPr lang="en-US"/>
            </a:p>
          </p:txBody>
        </p:sp>
        <p:sp>
          <p:nvSpPr>
            <p:cNvPr id="108597" name="Freeform 76"/>
            <p:cNvSpPr>
              <a:spLocks/>
            </p:cNvSpPr>
            <p:nvPr/>
          </p:nvSpPr>
          <p:spPr bwMode="auto">
            <a:xfrm>
              <a:off x="1322" y="2166"/>
              <a:ext cx="113" cy="181"/>
            </a:xfrm>
            <a:custGeom>
              <a:avLst/>
              <a:gdLst>
                <a:gd name="T0" fmla="*/ 55 w 226"/>
                <a:gd name="T1" fmla="*/ 0 h 361"/>
                <a:gd name="T2" fmla="*/ 56 w 226"/>
                <a:gd name="T3" fmla="*/ 2 h 361"/>
                <a:gd name="T4" fmla="*/ 57 w 226"/>
                <a:gd name="T5" fmla="*/ 4 h 361"/>
                <a:gd name="T6" fmla="*/ 57 w 226"/>
                <a:gd name="T7" fmla="*/ 6 h 361"/>
                <a:gd name="T8" fmla="*/ 57 w 226"/>
                <a:gd name="T9" fmla="*/ 8 h 361"/>
                <a:gd name="T10" fmla="*/ 57 w 226"/>
                <a:gd name="T11" fmla="*/ 11 h 361"/>
                <a:gd name="T12" fmla="*/ 56 w 226"/>
                <a:gd name="T13" fmla="*/ 14 h 361"/>
                <a:gd name="T14" fmla="*/ 55 w 226"/>
                <a:gd name="T15" fmla="*/ 18 h 361"/>
                <a:gd name="T16" fmla="*/ 53 w 226"/>
                <a:gd name="T17" fmla="*/ 21 h 361"/>
                <a:gd name="T18" fmla="*/ 51 w 226"/>
                <a:gd name="T19" fmla="*/ 26 h 361"/>
                <a:gd name="T20" fmla="*/ 49 w 226"/>
                <a:gd name="T21" fmla="*/ 30 h 361"/>
                <a:gd name="T22" fmla="*/ 47 w 226"/>
                <a:gd name="T23" fmla="*/ 34 h 361"/>
                <a:gd name="T24" fmla="*/ 43 w 226"/>
                <a:gd name="T25" fmla="*/ 39 h 361"/>
                <a:gd name="T26" fmla="*/ 40 w 226"/>
                <a:gd name="T27" fmla="*/ 44 h 361"/>
                <a:gd name="T28" fmla="*/ 37 w 226"/>
                <a:gd name="T29" fmla="*/ 49 h 361"/>
                <a:gd name="T30" fmla="*/ 33 w 226"/>
                <a:gd name="T31" fmla="*/ 54 h 361"/>
                <a:gd name="T32" fmla="*/ 28 w 226"/>
                <a:gd name="T33" fmla="*/ 59 h 361"/>
                <a:gd name="T34" fmla="*/ 25 w 226"/>
                <a:gd name="T35" fmla="*/ 64 h 361"/>
                <a:gd name="T36" fmla="*/ 20 w 226"/>
                <a:gd name="T37" fmla="*/ 70 h 361"/>
                <a:gd name="T38" fmla="*/ 15 w 226"/>
                <a:gd name="T39" fmla="*/ 75 h 361"/>
                <a:gd name="T40" fmla="*/ 11 w 226"/>
                <a:gd name="T41" fmla="*/ 80 h 361"/>
                <a:gd name="T42" fmla="*/ 5 w 226"/>
                <a:gd name="T43" fmla="*/ 85 h 361"/>
                <a:gd name="T44" fmla="*/ 1 w 226"/>
                <a:gd name="T45" fmla="*/ 91 h 361"/>
                <a:gd name="T46" fmla="*/ 0 w 226"/>
                <a:gd name="T47" fmla="*/ 90 h 361"/>
                <a:gd name="T48" fmla="*/ 5 w 226"/>
                <a:gd name="T49" fmla="*/ 85 h 361"/>
                <a:gd name="T50" fmla="*/ 10 w 226"/>
                <a:gd name="T51" fmla="*/ 80 h 361"/>
                <a:gd name="T52" fmla="*/ 14 w 226"/>
                <a:gd name="T53" fmla="*/ 75 h 361"/>
                <a:gd name="T54" fmla="*/ 20 w 226"/>
                <a:gd name="T55" fmla="*/ 70 h 361"/>
                <a:gd name="T56" fmla="*/ 24 w 226"/>
                <a:gd name="T57" fmla="*/ 64 h 361"/>
                <a:gd name="T58" fmla="*/ 28 w 226"/>
                <a:gd name="T59" fmla="*/ 59 h 361"/>
                <a:gd name="T60" fmla="*/ 31 w 226"/>
                <a:gd name="T61" fmla="*/ 54 h 361"/>
                <a:gd name="T62" fmla="*/ 36 w 226"/>
                <a:gd name="T63" fmla="*/ 49 h 361"/>
                <a:gd name="T64" fmla="*/ 39 w 226"/>
                <a:gd name="T65" fmla="*/ 44 h 361"/>
                <a:gd name="T66" fmla="*/ 43 w 226"/>
                <a:gd name="T67" fmla="*/ 39 h 361"/>
                <a:gd name="T68" fmla="*/ 45 w 226"/>
                <a:gd name="T69" fmla="*/ 35 h 361"/>
                <a:gd name="T70" fmla="*/ 48 w 226"/>
                <a:gd name="T71" fmla="*/ 30 h 361"/>
                <a:gd name="T72" fmla="*/ 50 w 226"/>
                <a:gd name="T73" fmla="*/ 26 h 361"/>
                <a:gd name="T74" fmla="*/ 52 w 226"/>
                <a:gd name="T75" fmla="*/ 22 h 361"/>
                <a:gd name="T76" fmla="*/ 54 w 226"/>
                <a:gd name="T77" fmla="*/ 19 h 361"/>
                <a:gd name="T78" fmla="*/ 55 w 226"/>
                <a:gd name="T79" fmla="*/ 15 h 361"/>
                <a:gd name="T80" fmla="*/ 56 w 226"/>
                <a:gd name="T81" fmla="*/ 12 h 361"/>
                <a:gd name="T82" fmla="*/ 56 w 226"/>
                <a:gd name="T83" fmla="*/ 9 h 361"/>
                <a:gd name="T84" fmla="*/ 56 w 226"/>
                <a:gd name="T85" fmla="*/ 7 h 361"/>
                <a:gd name="T86" fmla="*/ 56 w 226"/>
                <a:gd name="T87" fmla="*/ 5 h 361"/>
                <a:gd name="T88" fmla="*/ 55 w 226"/>
                <a:gd name="T89" fmla="*/ 3 h 361"/>
                <a:gd name="T90" fmla="*/ 54 w 226"/>
                <a:gd name="T91" fmla="*/ 1 h 361"/>
                <a:gd name="T92" fmla="*/ 55 w 226"/>
                <a:gd name="T93" fmla="*/ 0 h 3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6"/>
                <a:gd name="T142" fmla="*/ 0 h 361"/>
                <a:gd name="T143" fmla="*/ 226 w 226"/>
                <a:gd name="T144" fmla="*/ 361 h 3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6" h="361">
                  <a:moveTo>
                    <a:pt x="218" y="0"/>
                  </a:moveTo>
                  <a:lnTo>
                    <a:pt x="222" y="5"/>
                  </a:lnTo>
                  <a:lnTo>
                    <a:pt x="225" y="13"/>
                  </a:lnTo>
                  <a:lnTo>
                    <a:pt x="226" y="22"/>
                  </a:lnTo>
                  <a:lnTo>
                    <a:pt x="226" y="31"/>
                  </a:lnTo>
                  <a:lnTo>
                    <a:pt x="225" y="42"/>
                  </a:lnTo>
                  <a:lnTo>
                    <a:pt x="222" y="56"/>
                  </a:lnTo>
                  <a:lnTo>
                    <a:pt x="218" y="69"/>
                  </a:lnTo>
                  <a:lnTo>
                    <a:pt x="211" y="84"/>
                  </a:lnTo>
                  <a:lnTo>
                    <a:pt x="203" y="101"/>
                  </a:lnTo>
                  <a:lnTo>
                    <a:pt x="194" y="117"/>
                  </a:lnTo>
                  <a:lnTo>
                    <a:pt x="185" y="135"/>
                  </a:lnTo>
                  <a:lnTo>
                    <a:pt x="172" y="153"/>
                  </a:lnTo>
                  <a:lnTo>
                    <a:pt x="160" y="173"/>
                  </a:lnTo>
                  <a:lnTo>
                    <a:pt x="146" y="193"/>
                  </a:lnTo>
                  <a:lnTo>
                    <a:pt x="131" y="214"/>
                  </a:lnTo>
                  <a:lnTo>
                    <a:pt x="114" y="235"/>
                  </a:lnTo>
                  <a:lnTo>
                    <a:pt x="98" y="256"/>
                  </a:lnTo>
                  <a:lnTo>
                    <a:pt x="79" y="277"/>
                  </a:lnTo>
                  <a:lnTo>
                    <a:pt x="60" y="299"/>
                  </a:lnTo>
                  <a:lnTo>
                    <a:pt x="41" y="319"/>
                  </a:lnTo>
                  <a:lnTo>
                    <a:pt x="20" y="340"/>
                  </a:lnTo>
                  <a:lnTo>
                    <a:pt x="1" y="361"/>
                  </a:lnTo>
                  <a:lnTo>
                    <a:pt x="0" y="360"/>
                  </a:lnTo>
                  <a:lnTo>
                    <a:pt x="19" y="340"/>
                  </a:lnTo>
                  <a:lnTo>
                    <a:pt x="39" y="319"/>
                  </a:lnTo>
                  <a:lnTo>
                    <a:pt x="58" y="299"/>
                  </a:lnTo>
                  <a:lnTo>
                    <a:pt x="77" y="277"/>
                  </a:lnTo>
                  <a:lnTo>
                    <a:pt x="94" y="256"/>
                  </a:lnTo>
                  <a:lnTo>
                    <a:pt x="112" y="235"/>
                  </a:lnTo>
                  <a:lnTo>
                    <a:pt x="127" y="215"/>
                  </a:lnTo>
                  <a:lnTo>
                    <a:pt x="143" y="195"/>
                  </a:lnTo>
                  <a:lnTo>
                    <a:pt x="156" y="175"/>
                  </a:lnTo>
                  <a:lnTo>
                    <a:pt x="169" y="156"/>
                  </a:lnTo>
                  <a:lnTo>
                    <a:pt x="180" y="138"/>
                  </a:lnTo>
                  <a:lnTo>
                    <a:pt x="190" y="120"/>
                  </a:lnTo>
                  <a:lnTo>
                    <a:pt x="200" y="103"/>
                  </a:lnTo>
                  <a:lnTo>
                    <a:pt x="207" y="87"/>
                  </a:lnTo>
                  <a:lnTo>
                    <a:pt x="213" y="73"/>
                  </a:lnTo>
                  <a:lnTo>
                    <a:pt x="218" y="59"/>
                  </a:lnTo>
                  <a:lnTo>
                    <a:pt x="221" y="47"/>
                  </a:lnTo>
                  <a:lnTo>
                    <a:pt x="222" y="35"/>
                  </a:lnTo>
                  <a:lnTo>
                    <a:pt x="222" y="25"/>
                  </a:lnTo>
                  <a:lnTo>
                    <a:pt x="221" y="17"/>
                  </a:lnTo>
                  <a:lnTo>
                    <a:pt x="218" y="9"/>
                  </a:lnTo>
                  <a:lnTo>
                    <a:pt x="213" y="4"/>
                  </a:lnTo>
                  <a:lnTo>
                    <a:pt x="218" y="0"/>
                  </a:lnTo>
                  <a:close/>
                </a:path>
              </a:pathLst>
            </a:custGeom>
            <a:solidFill>
              <a:srgbClr val="A4A4A4"/>
            </a:solidFill>
            <a:ln w="9525">
              <a:noFill/>
              <a:round/>
              <a:headEnd/>
              <a:tailEnd/>
            </a:ln>
          </p:spPr>
          <p:txBody>
            <a:bodyPr/>
            <a:lstStyle/>
            <a:p>
              <a:endParaRPr lang="en-US"/>
            </a:p>
          </p:txBody>
        </p:sp>
        <p:sp>
          <p:nvSpPr>
            <p:cNvPr id="108598" name="Freeform 77"/>
            <p:cNvSpPr>
              <a:spLocks/>
            </p:cNvSpPr>
            <p:nvPr/>
          </p:nvSpPr>
          <p:spPr bwMode="auto">
            <a:xfrm>
              <a:off x="1321" y="2168"/>
              <a:ext cx="112" cy="179"/>
            </a:xfrm>
            <a:custGeom>
              <a:avLst/>
              <a:gdLst>
                <a:gd name="T0" fmla="*/ 54 w 224"/>
                <a:gd name="T1" fmla="*/ 0 h 356"/>
                <a:gd name="T2" fmla="*/ 55 w 224"/>
                <a:gd name="T3" fmla="*/ 2 h 356"/>
                <a:gd name="T4" fmla="*/ 56 w 224"/>
                <a:gd name="T5" fmla="*/ 4 h 356"/>
                <a:gd name="T6" fmla="*/ 56 w 224"/>
                <a:gd name="T7" fmla="*/ 6 h 356"/>
                <a:gd name="T8" fmla="*/ 56 w 224"/>
                <a:gd name="T9" fmla="*/ 8 h 356"/>
                <a:gd name="T10" fmla="*/ 56 w 224"/>
                <a:gd name="T11" fmla="*/ 11 h 356"/>
                <a:gd name="T12" fmla="*/ 55 w 224"/>
                <a:gd name="T13" fmla="*/ 14 h 356"/>
                <a:gd name="T14" fmla="*/ 54 w 224"/>
                <a:gd name="T15" fmla="*/ 18 h 356"/>
                <a:gd name="T16" fmla="*/ 53 w 224"/>
                <a:gd name="T17" fmla="*/ 21 h 356"/>
                <a:gd name="T18" fmla="*/ 51 w 224"/>
                <a:gd name="T19" fmla="*/ 25 h 356"/>
                <a:gd name="T20" fmla="*/ 48 w 224"/>
                <a:gd name="T21" fmla="*/ 29 h 356"/>
                <a:gd name="T22" fmla="*/ 46 w 224"/>
                <a:gd name="T23" fmla="*/ 34 h 356"/>
                <a:gd name="T24" fmla="*/ 43 w 224"/>
                <a:gd name="T25" fmla="*/ 38 h 356"/>
                <a:gd name="T26" fmla="*/ 40 w 224"/>
                <a:gd name="T27" fmla="*/ 43 h 356"/>
                <a:gd name="T28" fmla="*/ 37 w 224"/>
                <a:gd name="T29" fmla="*/ 48 h 356"/>
                <a:gd name="T30" fmla="*/ 33 w 224"/>
                <a:gd name="T31" fmla="*/ 53 h 356"/>
                <a:gd name="T32" fmla="*/ 28 w 224"/>
                <a:gd name="T33" fmla="*/ 58 h 356"/>
                <a:gd name="T34" fmla="*/ 24 w 224"/>
                <a:gd name="T35" fmla="*/ 64 h 356"/>
                <a:gd name="T36" fmla="*/ 20 w 224"/>
                <a:gd name="T37" fmla="*/ 69 h 356"/>
                <a:gd name="T38" fmla="*/ 15 w 224"/>
                <a:gd name="T39" fmla="*/ 74 h 356"/>
                <a:gd name="T40" fmla="*/ 11 w 224"/>
                <a:gd name="T41" fmla="*/ 79 h 356"/>
                <a:gd name="T42" fmla="*/ 6 w 224"/>
                <a:gd name="T43" fmla="*/ 85 h 356"/>
                <a:gd name="T44" fmla="*/ 1 w 224"/>
                <a:gd name="T45" fmla="*/ 90 h 356"/>
                <a:gd name="T46" fmla="*/ 0 w 224"/>
                <a:gd name="T47" fmla="*/ 90 h 356"/>
                <a:gd name="T48" fmla="*/ 5 w 224"/>
                <a:gd name="T49" fmla="*/ 84 h 356"/>
                <a:gd name="T50" fmla="*/ 10 w 224"/>
                <a:gd name="T51" fmla="*/ 79 h 356"/>
                <a:gd name="T52" fmla="*/ 14 w 224"/>
                <a:gd name="T53" fmla="*/ 74 h 356"/>
                <a:gd name="T54" fmla="*/ 19 w 224"/>
                <a:gd name="T55" fmla="*/ 69 h 356"/>
                <a:gd name="T56" fmla="*/ 24 w 224"/>
                <a:gd name="T57" fmla="*/ 64 h 356"/>
                <a:gd name="T58" fmla="*/ 28 w 224"/>
                <a:gd name="T59" fmla="*/ 59 h 356"/>
                <a:gd name="T60" fmla="*/ 31 w 224"/>
                <a:gd name="T61" fmla="*/ 54 h 356"/>
                <a:gd name="T62" fmla="*/ 36 w 224"/>
                <a:gd name="T63" fmla="*/ 49 h 356"/>
                <a:gd name="T64" fmla="*/ 39 w 224"/>
                <a:gd name="T65" fmla="*/ 44 h 356"/>
                <a:gd name="T66" fmla="*/ 42 w 224"/>
                <a:gd name="T67" fmla="*/ 39 h 356"/>
                <a:gd name="T68" fmla="*/ 45 w 224"/>
                <a:gd name="T69" fmla="*/ 34 h 356"/>
                <a:gd name="T70" fmla="*/ 48 w 224"/>
                <a:gd name="T71" fmla="*/ 30 h 356"/>
                <a:gd name="T72" fmla="*/ 50 w 224"/>
                <a:gd name="T73" fmla="*/ 26 h 356"/>
                <a:gd name="T74" fmla="*/ 51 w 224"/>
                <a:gd name="T75" fmla="*/ 22 h 356"/>
                <a:gd name="T76" fmla="*/ 53 w 224"/>
                <a:gd name="T77" fmla="*/ 18 h 356"/>
                <a:gd name="T78" fmla="*/ 54 w 224"/>
                <a:gd name="T79" fmla="*/ 15 h 356"/>
                <a:gd name="T80" fmla="*/ 55 w 224"/>
                <a:gd name="T81" fmla="*/ 12 h 356"/>
                <a:gd name="T82" fmla="*/ 55 w 224"/>
                <a:gd name="T83" fmla="*/ 9 h 356"/>
                <a:gd name="T84" fmla="*/ 55 w 224"/>
                <a:gd name="T85" fmla="*/ 7 h 356"/>
                <a:gd name="T86" fmla="*/ 55 w 224"/>
                <a:gd name="T87" fmla="*/ 4 h 356"/>
                <a:gd name="T88" fmla="*/ 54 w 224"/>
                <a:gd name="T89" fmla="*/ 3 h 356"/>
                <a:gd name="T90" fmla="*/ 53 w 224"/>
                <a:gd name="T91" fmla="*/ 1 h 356"/>
                <a:gd name="T92" fmla="*/ 54 w 224"/>
                <a:gd name="T93" fmla="*/ 0 h 3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4"/>
                <a:gd name="T142" fmla="*/ 0 h 356"/>
                <a:gd name="T143" fmla="*/ 224 w 224"/>
                <a:gd name="T144" fmla="*/ 356 h 3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4" h="356">
                  <a:moveTo>
                    <a:pt x="215" y="0"/>
                  </a:moveTo>
                  <a:lnTo>
                    <a:pt x="220" y="5"/>
                  </a:lnTo>
                  <a:lnTo>
                    <a:pt x="223" y="13"/>
                  </a:lnTo>
                  <a:lnTo>
                    <a:pt x="224" y="21"/>
                  </a:lnTo>
                  <a:lnTo>
                    <a:pt x="224" y="31"/>
                  </a:lnTo>
                  <a:lnTo>
                    <a:pt x="223" y="43"/>
                  </a:lnTo>
                  <a:lnTo>
                    <a:pt x="220" y="55"/>
                  </a:lnTo>
                  <a:lnTo>
                    <a:pt x="215" y="69"/>
                  </a:lnTo>
                  <a:lnTo>
                    <a:pt x="209" y="83"/>
                  </a:lnTo>
                  <a:lnTo>
                    <a:pt x="202" y="99"/>
                  </a:lnTo>
                  <a:lnTo>
                    <a:pt x="192" y="116"/>
                  </a:lnTo>
                  <a:lnTo>
                    <a:pt x="182" y="134"/>
                  </a:lnTo>
                  <a:lnTo>
                    <a:pt x="171" y="152"/>
                  </a:lnTo>
                  <a:lnTo>
                    <a:pt x="158" y="171"/>
                  </a:lnTo>
                  <a:lnTo>
                    <a:pt x="145" y="191"/>
                  </a:lnTo>
                  <a:lnTo>
                    <a:pt x="129" y="211"/>
                  </a:lnTo>
                  <a:lnTo>
                    <a:pt x="114" y="231"/>
                  </a:lnTo>
                  <a:lnTo>
                    <a:pt x="96" y="252"/>
                  </a:lnTo>
                  <a:lnTo>
                    <a:pt x="79" y="273"/>
                  </a:lnTo>
                  <a:lnTo>
                    <a:pt x="60" y="295"/>
                  </a:lnTo>
                  <a:lnTo>
                    <a:pt x="41" y="315"/>
                  </a:lnTo>
                  <a:lnTo>
                    <a:pt x="21" y="336"/>
                  </a:lnTo>
                  <a:lnTo>
                    <a:pt x="2" y="356"/>
                  </a:lnTo>
                  <a:lnTo>
                    <a:pt x="0" y="355"/>
                  </a:lnTo>
                  <a:lnTo>
                    <a:pt x="20" y="335"/>
                  </a:lnTo>
                  <a:lnTo>
                    <a:pt x="39" y="314"/>
                  </a:lnTo>
                  <a:lnTo>
                    <a:pt x="59" y="293"/>
                  </a:lnTo>
                  <a:lnTo>
                    <a:pt x="76" y="274"/>
                  </a:lnTo>
                  <a:lnTo>
                    <a:pt x="94" y="253"/>
                  </a:lnTo>
                  <a:lnTo>
                    <a:pt x="111" y="232"/>
                  </a:lnTo>
                  <a:lnTo>
                    <a:pt x="126" y="212"/>
                  </a:lnTo>
                  <a:lnTo>
                    <a:pt x="141" y="192"/>
                  </a:lnTo>
                  <a:lnTo>
                    <a:pt x="155" y="173"/>
                  </a:lnTo>
                  <a:lnTo>
                    <a:pt x="167" y="154"/>
                  </a:lnTo>
                  <a:lnTo>
                    <a:pt x="179" y="136"/>
                  </a:lnTo>
                  <a:lnTo>
                    <a:pt x="189" y="119"/>
                  </a:lnTo>
                  <a:lnTo>
                    <a:pt x="198" y="102"/>
                  </a:lnTo>
                  <a:lnTo>
                    <a:pt x="204" y="87"/>
                  </a:lnTo>
                  <a:lnTo>
                    <a:pt x="211" y="72"/>
                  </a:lnTo>
                  <a:lnTo>
                    <a:pt x="215" y="58"/>
                  </a:lnTo>
                  <a:lnTo>
                    <a:pt x="219" y="46"/>
                  </a:lnTo>
                  <a:lnTo>
                    <a:pt x="220" y="35"/>
                  </a:lnTo>
                  <a:lnTo>
                    <a:pt x="220" y="25"/>
                  </a:lnTo>
                  <a:lnTo>
                    <a:pt x="219" y="16"/>
                  </a:lnTo>
                  <a:lnTo>
                    <a:pt x="215" y="10"/>
                  </a:lnTo>
                  <a:lnTo>
                    <a:pt x="211" y="4"/>
                  </a:lnTo>
                  <a:lnTo>
                    <a:pt x="215" y="0"/>
                  </a:lnTo>
                  <a:close/>
                </a:path>
              </a:pathLst>
            </a:custGeom>
            <a:solidFill>
              <a:srgbClr val="A5A5A5"/>
            </a:solidFill>
            <a:ln w="9525">
              <a:noFill/>
              <a:round/>
              <a:headEnd/>
              <a:tailEnd/>
            </a:ln>
          </p:spPr>
          <p:txBody>
            <a:bodyPr/>
            <a:lstStyle/>
            <a:p>
              <a:endParaRPr lang="en-US"/>
            </a:p>
          </p:txBody>
        </p:sp>
        <p:sp>
          <p:nvSpPr>
            <p:cNvPr id="108599" name="Freeform 78"/>
            <p:cNvSpPr>
              <a:spLocks/>
            </p:cNvSpPr>
            <p:nvPr/>
          </p:nvSpPr>
          <p:spPr bwMode="auto">
            <a:xfrm>
              <a:off x="1321" y="2171"/>
              <a:ext cx="110" cy="175"/>
            </a:xfrm>
            <a:custGeom>
              <a:avLst/>
              <a:gdLst>
                <a:gd name="T0" fmla="*/ 53 w 221"/>
                <a:gd name="T1" fmla="*/ 0 h 351"/>
                <a:gd name="T2" fmla="*/ 54 w 221"/>
                <a:gd name="T3" fmla="*/ 1 h 351"/>
                <a:gd name="T4" fmla="*/ 55 w 221"/>
                <a:gd name="T5" fmla="*/ 3 h 351"/>
                <a:gd name="T6" fmla="*/ 55 w 221"/>
                <a:gd name="T7" fmla="*/ 5 h 351"/>
                <a:gd name="T8" fmla="*/ 55 w 221"/>
                <a:gd name="T9" fmla="*/ 7 h 351"/>
                <a:gd name="T10" fmla="*/ 55 w 221"/>
                <a:gd name="T11" fmla="*/ 10 h 351"/>
                <a:gd name="T12" fmla="*/ 54 w 221"/>
                <a:gd name="T13" fmla="*/ 13 h 351"/>
                <a:gd name="T14" fmla="*/ 53 w 221"/>
                <a:gd name="T15" fmla="*/ 17 h 351"/>
                <a:gd name="T16" fmla="*/ 51 w 221"/>
                <a:gd name="T17" fmla="*/ 20 h 351"/>
                <a:gd name="T18" fmla="*/ 49 w 221"/>
                <a:gd name="T19" fmla="*/ 24 h 351"/>
                <a:gd name="T20" fmla="*/ 47 w 221"/>
                <a:gd name="T21" fmla="*/ 28 h 351"/>
                <a:gd name="T22" fmla="*/ 45 w 221"/>
                <a:gd name="T23" fmla="*/ 33 h 351"/>
                <a:gd name="T24" fmla="*/ 42 w 221"/>
                <a:gd name="T25" fmla="*/ 37 h 351"/>
                <a:gd name="T26" fmla="*/ 39 w 221"/>
                <a:gd name="T27" fmla="*/ 42 h 351"/>
                <a:gd name="T28" fmla="*/ 35 w 221"/>
                <a:gd name="T29" fmla="*/ 47 h 351"/>
                <a:gd name="T30" fmla="*/ 31 w 221"/>
                <a:gd name="T31" fmla="*/ 52 h 351"/>
                <a:gd name="T32" fmla="*/ 28 w 221"/>
                <a:gd name="T33" fmla="*/ 57 h 351"/>
                <a:gd name="T34" fmla="*/ 23 w 221"/>
                <a:gd name="T35" fmla="*/ 62 h 351"/>
                <a:gd name="T36" fmla="*/ 19 w 221"/>
                <a:gd name="T37" fmla="*/ 67 h 351"/>
                <a:gd name="T38" fmla="*/ 15 w 221"/>
                <a:gd name="T39" fmla="*/ 72 h 351"/>
                <a:gd name="T40" fmla="*/ 10 w 221"/>
                <a:gd name="T41" fmla="*/ 77 h 351"/>
                <a:gd name="T42" fmla="*/ 5 w 221"/>
                <a:gd name="T43" fmla="*/ 82 h 351"/>
                <a:gd name="T44" fmla="*/ 0 w 221"/>
                <a:gd name="T45" fmla="*/ 87 h 351"/>
                <a:gd name="T46" fmla="*/ 0 w 221"/>
                <a:gd name="T47" fmla="*/ 87 h 351"/>
                <a:gd name="T48" fmla="*/ 5 w 221"/>
                <a:gd name="T49" fmla="*/ 82 h 351"/>
                <a:gd name="T50" fmla="*/ 10 w 221"/>
                <a:gd name="T51" fmla="*/ 77 h 351"/>
                <a:gd name="T52" fmla="*/ 15 w 221"/>
                <a:gd name="T53" fmla="*/ 71 h 351"/>
                <a:gd name="T54" fmla="*/ 19 w 221"/>
                <a:gd name="T55" fmla="*/ 66 h 351"/>
                <a:gd name="T56" fmla="*/ 24 w 221"/>
                <a:gd name="T57" fmla="*/ 61 h 351"/>
                <a:gd name="T58" fmla="*/ 28 w 221"/>
                <a:gd name="T59" fmla="*/ 55 h 351"/>
                <a:gd name="T60" fmla="*/ 32 w 221"/>
                <a:gd name="T61" fmla="*/ 50 h 351"/>
                <a:gd name="T62" fmla="*/ 36 w 221"/>
                <a:gd name="T63" fmla="*/ 45 h 351"/>
                <a:gd name="T64" fmla="*/ 39 w 221"/>
                <a:gd name="T65" fmla="*/ 40 h 351"/>
                <a:gd name="T66" fmla="*/ 42 w 221"/>
                <a:gd name="T67" fmla="*/ 35 h 351"/>
                <a:gd name="T68" fmla="*/ 45 w 221"/>
                <a:gd name="T69" fmla="*/ 31 h 351"/>
                <a:gd name="T70" fmla="*/ 47 w 221"/>
                <a:gd name="T71" fmla="*/ 27 h 351"/>
                <a:gd name="T72" fmla="*/ 49 w 221"/>
                <a:gd name="T73" fmla="*/ 23 h 351"/>
                <a:gd name="T74" fmla="*/ 51 w 221"/>
                <a:gd name="T75" fmla="*/ 19 h 351"/>
                <a:gd name="T76" fmla="*/ 52 w 221"/>
                <a:gd name="T77" fmla="*/ 15 h 351"/>
                <a:gd name="T78" fmla="*/ 53 w 221"/>
                <a:gd name="T79" fmla="*/ 12 h 351"/>
                <a:gd name="T80" fmla="*/ 54 w 221"/>
                <a:gd name="T81" fmla="*/ 9 h 351"/>
                <a:gd name="T82" fmla="*/ 54 w 221"/>
                <a:gd name="T83" fmla="*/ 6 h 351"/>
                <a:gd name="T84" fmla="*/ 53 w 221"/>
                <a:gd name="T85" fmla="*/ 4 h 351"/>
                <a:gd name="T86" fmla="*/ 53 w 221"/>
                <a:gd name="T87" fmla="*/ 2 h 351"/>
                <a:gd name="T88" fmla="*/ 51 w 221"/>
                <a:gd name="T89" fmla="*/ 1 h 351"/>
                <a:gd name="T90" fmla="*/ 53 w 221"/>
                <a:gd name="T91" fmla="*/ 0 h 3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1"/>
                <a:gd name="T139" fmla="*/ 0 h 351"/>
                <a:gd name="T140" fmla="*/ 221 w 221"/>
                <a:gd name="T141" fmla="*/ 351 h 3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1" h="351">
                  <a:moveTo>
                    <a:pt x="212" y="0"/>
                  </a:moveTo>
                  <a:lnTo>
                    <a:pt x="216" y="6"/>
                  </a:lnTo>
                  <a:lnTo>
                    <a:pt x="220" y="12"/>
                  </a:lnTo>
                  <a:lnTo>
                    <a:pt x="221" y="21"/>
                  </a:lnTo>
                  <a:lnTo>
                    <a:pt x="221" y="31"/>
                  </a:lnTo>
                  <a:lnTo>
                    <a:pt x="220" y="42"/>
                  </a:lnTo>
                  <a:lnTo>
                    <a:pt x="216" y="54"/>
                  </a:lnTo>
                  <a:lnTo>
                    <a:pt x="212" y="68"/>
                  </a:lnTo>
                  <a:lnTo>
                    <a:pt x="205" y="83"/>
                  </a:lnTo>
                  <a:lnTo>
                    <a:pt x="199" y="98"/>
                  </a:lnTo>
                  <a:lnTo>
                    <a:pt x="190" y="115"/>
                  </a:lnTo>
                  <a:lnTo>
                    <a:pt x="180" y="132"/>
                  </a:lnTo>
                  <a:lnTo>
                    <a:pt x="168" y="150"/>
                  </a:lnTo>
                  <a:lnTo>
                    <a:pt x="156" y="169"/>
                  </a:lnTo>
                  <a:lnTo>
                    <a:pt x="142" y="188"/>
                  </a:lnTo>
                  <a:lnTo>
                    <a:pt x="127" y="208"/>
                  </a:lnTo>
                  <a:lnTo>
                    <a:pt x="112" y="228"/>
                  </a:lnTo>
                  <a:lnTo>
                    <a:pt x="95" y="249"/>
                  </a:lnTo>
                  <a:lnTo>
                    <a:pt x="77" y="270"/>
                  </a:lnTo>
                  <a:lnTo>
                    <a:pt x="60" y="289"/>
                  </a:lnTo>
                  <a:lnTo>
                    <a:pt x="40" y="310"/>
                  </a:lnTo>
                  <a:lnTo>
                    <a:pt x="21" y="331"/>
                  </a:lnTo>
                  <a:lnTo>
                    <a:pt x="1" y="351"/>
                  </a:lnTo>
                  <a:lnTo>
                    <a:pt x="0" y="350"/>
                  </a:lnTo>
                  <a:lnTo>
                    <a:pt x="20" y="329"/>
                  </a:lnTo>
                  <a:lnTo>
                    <a:pt x="40" y="308"/>
                  </a:lnTo>
                  <a:lnTo>
                    <a:pt x="60" y="287"/>
                  </a:lnTo>
                  <a:lnTo>
                    <a:pt x="79" y="265"/>
                  </a:lnTo>
                  <a:lnTo>
                    <a:pt x="96" y="244"/>
                  </a:lnTo>
                  <a:lnTo>
                    <a:pt x="114" y="223"/>
                  </a:lnTo>
                  <a:lnTo>
                    <a:pt x="129" y="203"/>
                  </a:lnTo>
                  <a:lnTo>
                    <a:pt x="144" y="183"/>
                  </a:lnTo>
                  <a:lnTo>
                    <a:pt x="158" y="163"/>
                  </a:lnTo>
                  <a:lnTo>
                    <a:pt x="170" y="143"/>
                  </a:lnTo>
                  <a:lnTo>
                    <a:pt x="181" y="126"/>
                  </a:lnTo>
                  <a:lnTo>
                    <a:pt x="191" y="108"/>
                  </a:lnTo>
                  <a:lnTo>
                    <a:pt x="199" y="92"/>
                  </a:lnTo>
                  <a:lnTo>
                    <a:pt x="205" y="76"/>
                  </a:lnTo>
                  <a:lnTo>
                    <a:pt x="211" y="62"/>
                  </a:lnTo>
                  <a:lnTo>
                    <a:pt x="214" y="49"/>
                  </a:lnTo>
                  <a:lnTo>
                    <a:pt x="216" y="37"/>
                  </a:lnTo>
                  <a:lnTo>
                    <a:pt x="216" y="27"/>
                  </a:lnTo>
                  <a:lnTo>
                    <a:pt x="215" y="18"/>
                  </a:lnTo>
                  <a:lnTo>
                    <a:pt x="212" y="10"/>
                  </a:lnTo>
                  <a:lnTo>
                    <a:pt x="207" y="5"/>
                  </a:lnTo>
                  <a:lnTo>
                    <a:pt x="212" y="0"/>
                  </a:lnTo>
                  <a:close/>
                </a:path>
              </a:pathLst>
            </a:custGeom>
            <a:solidFill>
              <a:srgbClr val="A7A7A7"/>
            </a:solidFill>
            <a:ln w="9525">
              <a:noFill/>
              <a:round/>
              <a:headEnd/>
              <a:tailEnd/>
            </a:ln>
          </p:spPr>
          <p:txBody>
            <a:bodyPr/>
            <a:lstStyle/>
            <a:p>
              <a:endParaRPr lang="en-US"/>
            </a:p>
          </p:txBody>
        </p:sp>
        <p:sp>
          <p:nvSpPr>
            <p:cNvPr id="108600" name="Freeform 79"/>
            <p:cNvSpPr>
              <a:spLocks/>
            </p:cNvSpPr>
            <p:nvPr/>
          </p:nvSpPr>
          <p:spPr bwMode="auto">
            <a:xfrm>
              <a:off x="1320" y="2173"/>
              <a:ext cx="109" cy="172"/>
            </a:xfrm>
            <a:custGeom>
              <a:avLst/>
              <a:gdLst>
                <a:gd name="T0" fmla="*/ 52 w 217"/>
                <a:gd name="T1" fmla="*/ 0 h 345"/>
                <a:gd name="T2" fmla="*/ 54 w 217"/>
                <a:gd name="T3" fmla="*/ 1 h 345"/>
                <a:gd name="T4" fmla="*/ 54 w 217"/>
                <a:gd name="T5" fmla="*/ 3 h 345"/>
                <a:gd name="T6" fmla="*/ 55 w 217"/>
                <a:gd name="T7" fmla="*/ 5 h 345"/>
                <a:gd name="T8" fmla="*/ 55 w 217"/>
                <a:gd name="T9" fmla="*/ 8 h 345"/>
                <a:gd name="T10" fmla="*/ 54 w 217"/>
                <a:gd name="T11" fmla="*/ 11 h 345"/>
                <a:gd name="T12" fmla="*/ 53 w 217"/>
                <a:gd name="T13" fmla="*/ 14 h 345"/>
                <a:gd name="T14" fmla="*/ 52 w 217"/>
                <a:gd name="T15" fmla="*/ 17 h 345"/>
                <a:gd name="T16" fmla="*/ 50 w 217"/>
                <a:gd name="T17" fmla="*/ 21 h 345"/>
                <a:gd name="T18" fmla="*/ 48 w 217"/>
                <a:gd name="T19" fmla="*/ 25 h 345"/>
                <a:gd name="T20" fmla="*/ 46 w 217"/>
                <a:gd name="T21" fmla="*/ 30 h 345"/>
                <a:gd name="T22" fmla="*/ 43 w 217"/>
                <a:gd name="T23" fmla="*/ 34 h 345"/>
                <a:gd name="T24" fmla="*/ 40 w 217"/>
                <a:gd name="T25" fmla="*/ 39 h 345"/>
                <a:gd name="T26" fmla="*/ 37 w 217"/>
                <a:gd name="T27" fmla="*/ 44 h 345"/>
                <a:gd name="T28" fmla="*/ 33 w 217"/>
                <a:gd name="T29" fmla="*/ 49 h 345"/>
                <a:gd name="T30" fmla="*/ 29 w 217"/>
                <a:gd name="T31" fmla="*/ 54 h 345"/>
                <a:gd name="T32" fmla="*/ 25 w 217"/>
                <a:gd name="T33" fmla="*/ 59 h 345"/>
                <a:gd name="T34" fmla="*/ 20 w 217"/>
                <a:gd name="T35" fmla="*/ 65 h 345"/>
                <a:gd name="T36" fmla="*/ 16 w 217"/>
                <a:gd name="T37" fmla="*/ 70 h 345"/>
                <a:gd name="T38" fmla="*/ 11 w 217"/>
                <a:gd name="T39" fmla="*/ 75 h 345"/>
                <a:gd name="T40" fmla="*/ 6 w 217"/>
                <a:gd name="T41" fmla="*/ 81 h 345"/>
                <a:gd name="T42" fmla="*/ 1 w 217"/>
                <a:gd name="T43" fmla="*/ 86 h 345"/>
                <a:gd name="T44" fmla="*/ 0 w 217"/>
                <a:gd name="T45" fmla="*/ 86 h 345"/>
                <a:gd name="T46" fmla="*/ 5 w 217"/>
                <a:gd name="T47" fmla="*/ 81 h 345"/>
                <a:gd name="T48" fmla="*/ 10 w 217"/>
                <a:gd name="T49" fmla="*/ 75 h 345"/>
                <a:gd name="T50" fmla="*/ 15 w 217"/>
                <a:gd name="T51" fmla="*/ 70 h 345"/>
                <a:gd name="T52" fmla="*/ 20 w 217"/>
                <a:gd name="T53" fmla="*/ 65 h 345"/>
                <a:gd name="T54" fmla="*/ 24 w 217"/>
                <a:gd name="T55" fmla="*/ 59 h 345"/>
                <a:gd name="T56" fmla="*/ 28 w 217"/>
                <a:gd name="T57" fmla="*/ 55 h 345"/>
                <a:gd name="T58" fmla="*/ 32 w 217"/>
                <a:gd name="T59" fmla="*/ 49 h 345"/>
                <a:gd name="T60" fmla="*/ 36 w 217"/>
                <a:gd name="T61" fmla="*/ 44 h 345"/>
                <a:gd name="T62" fmla="*/ 39 w 217"/>
                <a:gd name="T63" fmla="*/ 39 h 345"/>
                <a:gd name="T64" fmla="*/ 42 w 217"/>
                <a:gd name="T65" fmla="*/ 35 h 345"/>
                <a:gd name="T66" fmla="*/ 45 w 217"/>
                <a:gd name="T67" fmla="*/ 30 h 345"/>
                <a:gd name="T68" fmla="*/ 47 w 217"/>
                <a:gd name="T69" fmla="*/ 26 h 345"/>
                <a:gd name="T70" fmla="*/ 49 w 217"/>
                <a:gd name="T71" fmla="*/ 22 h 345"/>
                <a:gd name="T72" fmla="*/ 51 w 217"/>
                <a:gd name="T73" fmla="*/ 18 h 345"/>
                <a:gd name="T74" fmla="*/ 52 w 217"/>
                <a:gd name="T75" fmla="*/ 15 h 345"/>
                <a:gd name="T76" fmla="*/ 53 w 217"/>
                <a:gd name="T77" fmla="*/ 11 h 345"/>
                <a:gd name="T78" fmla="*/ 54 w 217"/>
                <a:gd name="T79" fmla="*/ 9 h 345"/>
                <a:gd name="T80" fmla="*/ 54 w 217"/>
                <a:gd name="T81" fmla="*/ 6 h 345"/>
                <a:gd name="T82" fmla="*/ 53 w 217"/>
                <a:gd name="T83" fmla="*/ 4 h 345"/>
                <a:gd name="T84" fmla="*/ 52 w 217"/>
                <a:gd name="T85" fmla="*/ 2 h 345"/>
                <a:gd name="T86" fmla="*/ 51 w 217"/>
                <a:gd name="T87" fmla="*/ 1 h 345"/>
                <a:gd name="T88" fmla="*/ 52 w 217"/>
                <a:gd name="T89" fmla="*/ 0 h 3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7"/>
                <a:gd name="T136" fmla="*/ 0 h 345"/>
                <a:gd name="T137" fmla="*/ 217 w 217"/>
                <a:gd name="T138" fmla="*/ 345 h 3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7" h="345">
                  <a:moveTo>
                    <a:pt x="208" y="0"/>
                  </a:moveTo>
                  <a:lnTo>
                    <a:pt x="213" y="5"/>
                  </a:lnTo>
                  <a:lnTo>
                    <a:pt x="216" y="13"/>
                  </a:lnTo>
                  <a:lnTo>
                    <a:pt x="217" y="22"/>
                  </a:lnTo>
                  <a:lnTo>
                    <a:pt x="217" y="32"/>
                  </a:lnTo>
                  <a:lnTo>
                    <a:pt x="215" y="44"/>
                  </a:lnTo>
                  <a:lnTo>
                    <a:pt x="212" y="57"/>
                  </a:lnTo>
                  <a:lnTo>
                    <a:pt x="206" y="71"/>
                  </a:lnTo>
                  <a:lnTo>
                    <a:pt x="200" y="87"/>
                  </a:lnTo>
                  <a:lnTo>
                    <a:pt x="192" y="103"/>
                  </a:lnTo>
                  <a:lnTo>
                    <a:pt x="182" y="121"/>
                  </a:lnTo>
                  <a:lnTo>
                    <a:pt x="171" y="138"/>
                  </a:lnTo>
                  <a:lnTo>
                    <a:pt x="159" y="158"/>
                  </a:lnTo>
                  <a:lnTo>
                    <a:pt x="145" y="178"/>
                  </a:lnTo>
                  <a:lnTo>
                    <a:pt x="130" y="198"/>
                  </a:lnTo>
                  <a:lnTo>
                    <a:pt x="115" y="218"/>
                  </a:lnTo>
                  <a:lnTo>
                    <a:pt x="97" y="239"/>
                  </a:lnTo>
                  <a:lnTo>
                    <a:pt x="80" y="260"/>
                  </a:lnTo>
                  <a:lnTo>
                    <a:pt x="61" y="282"/>
                  </a:lnTo>
                  <a:lnTo>
                    <a:pt x="41" y="303"/>
                  </a:lnTo>
                  <a:lnTo>
                    <a:pt x="21" y="324"/>
                  </a:lnTo>
                  <a:lnTo>
                    <a:pt x="1" y="345"/>
                  </a:lnTo>
                  <a:lnTo>
                    <a:pt x="0" y="344"/>
                  </a:lnTo>
                  <a:lnTo>
                    <a:pt x="20" y="324"/>
                  </a:lnTo>
                  <a:lnTo>
                    <a:pt x="40" y="303"/>
                  </a:lnTo>
                  <a:lnTo>
                    <a:pt x="59" y="282"/>
                  </a:lnTo>
                  <a:lnTo>
                    <a:pt x="77" y="260"/>
                  </a:lnTo>
                  <a:lnTo>
                    <a:pt x="95" y="239"/>
                  </a:lnTo>
                  <a:lnTo>
                    <a:pt x="111" y="220"/>
                  </a:lnTo>
                  <a:lnTo>
                    <a:pt x="127" y="199"/>
                  </a:lnTo>
                  <a:lnTo>
                    <a:pt x="141" y="179"/>
                  </a:lnTo>
                  <a:lnTo>
                    <a:pt x="156" y="159"/>
                  </a:lnTo>
                  <a:lnTo>
                    <a:pt x="168" y="140"/>
                  </a:lnTo>
                  <a:lnTo>
                    <a:pt x="178" y="123"/>
                  </a:lnTo>
                  <a:lnTo>
                    <a:pt x="187" y="105"/>
                  </a:lnTo>
                  <a:lnTo>
                    <a:pt x="195" y="90"/>
                  </a:lnTo>
                  <a:lnTo>
                    <a:pt x="202" y="74"/>
                  </a:lnTo>
                  <a:lnTo>
                    <a:pt x="207" y="60"/>
                  </a:lnTo>
                  <a:lnTo>
                    <a:pt x="211" y="47"/>
                  </a:lnTo>
                  <a:lnTo>
                    <a:pt x="213" y="36"/>
                  </a:lnTo>
                  <a:lnTo>
                    <a:pt x="213" y="26"/>
                  </a:lnTo>
                  <a:lnTo>
                    <a:pt x="212" y="17"/>
                  </a:lnTo>
                  <a:lnTo>
                    <a:pt x="208" y="10"/>
                  </a:lnTo>
                  <a:lnTo>
                    <a:pt x="204" y="4"/>
                  </a:lnTo>
                  <a:lnTo>
                    <a:pt x="208" y="0"/>
                  </a:lnTo>
                  <a:close/>
                </a:path>
              </a:pathLst>
            </a:custGeom>
            <a:solidFill>
              <a:srgbClr val="A8A8A8"/>
            </a:solidFill>
            <a:ln w="9525">
              <a:noFill/>
              <a:round/>
              <a:headEnd/>
              <a:tailEnd/>
            </a:ln>
          </p:spPr>
          <p:txBody>
            <a:bodyPr/>
            <a:lstStyle/>
            <a:p>
              <a:endParaRPr lang="en-US"/>
            </a:p>
          </p:txBody>
        </p:sp>
        <p:sp>
          <p:nvSpPr>
            <p:cNvPr id="108601" name="Freeform 80"/>
            <p:cNvSpPr>
              <a:spLocks/>
            </p:cNvSpPr>
            <p:nvPr/>
          </p:nvSpPr>
          <p:spPr bwMode="auto">
            <a:xfrm>
              <a:off x="1320" y="2175"/>
              <a:ext cx="106" cy="170"/>
            </a:xfrm>
            <a:custGeom>
              <a:avLst/>
              <a:gdLst>
                <a:gd name="T0" fmla="*/ 51 w 214"/>
                <a:gd name="T1" fmla="*/ 0 h 340"/>
                <a:gd name="T2" fmla="*/ 52 w 214"/>
                <a:gd name="T3" fmla="*/ 1 h 340"/>
                <a:gd name="T4" fmla="*/ 53 w 214"/>
                <a:gd name="T5" fmla="*/ 3 h 340"/>
                <a:gd name="T6" fmla="*/ 53 w 214"/>
                <a:gd name="T7" fmla="*/ 5 h 340"/>
                <a:gd name="T8" fmla="*/ 53 w 214"/>
                <a:gd name="T9" fmla="*/ 8 h 340"/>
                <a:gd name="T10" fmla="*/ 52 w 214"/>
                <a:gd name="T11" fmla="*/ 11 h 340"/>
                <a:gd name="T12" fmla="*/ 51 w 214"/>
                <a:gd name="T13" fmla="*/ 14 h 340"/>
                <a:gd name="T14" fmla="*/ 50 w 214"/>
                <a:gd name="T15" fmla="*/ 18 h 340"/>
                <a:gd name="T16" fmla="*/ 48 w 214"/>
                <a:gd name="T17" fmla="*/ 21 h 340"/>
                <a:gd name="T18" fmla="*/ 46 w 214"/>
                <a:gd name="T19" fmla="*/ 25 h 340"/>
                <a:gd name="T20" fmla="*/ 44 w 214"/>
                <a:gd name="T21" fmla="*/ 29 h 340"/>
                <a:gd name="T22" fmla="*/ 42 w 214"/>
                <a:gd name="T23" fmla="*/ 34 h 340"/>
                <a:gd name="T24" fmla="*/ 39 w 214"/>
                <a:gd name="T25" fmla="*/ 39 h 340"/>
                <a:gd name="T26" fmla="*/ 35 w 214"/>
                <a:gd name="T27" fmla="*/ 43 h 340"/>
                <a:gd name="T28" fmla="*/ 31 w 214"/>
                <a:gd name="T29" fmla="*/ 48 h 340"/>
                <a:gd name="T30" fmla="*/ 27 w 214"/>
                <a:gd name="T31" fmla="*/ 54 h 340"/>
                <a:gd name="T32" fmla="*/ 24 w 214"/>
                <a:gd name="T33" fmla="*/ 58 h 340"/>
                <a:gd name="T34" fmla="*/ 19 w 214"/>
                <a:gd name="T35" fmla="*/ 64 h 340"/>
                <a:gd name="T36" fmla="*/ 15 w 214"/>
                <a:gd name="T37" fmla="*/ 70 h 340"/>
                <a:gd name="T38" fmla="*/ 10 w 214"/>
                <a:gd name="T39" fmla="*/ 75 h 340"/>
                <a:gd name="T40" fmla="*/ 5 w 214"/>
                <a:gd name="T41" fmla="*/ 80 h 340"/>
                <a:gd name="T42" fmla="*/ 0 w 214"/>
                <a:gd name="T43" fmla="*/ 85 h 340"/>
                <a:gd name="T44" fmla="*/ 0 w 214"/>
                <a:gd name="T45" fmla="*/ 85 h 340"/>
                <a:gd name="T46" fmla="*/ 5 w 214"/>
                <a:gd name="T47" fmla="*/ 80 h 340"/>
                <a:gd name="T48" fmla="*/ 9 w 214"/>
                <a:gd name="T49" fmla="*/ 75 h 340"/>
                <a:gd name="T50" fmla="*/ 14 w 214"/>
                <a:gd name="T51" fmla="*/ 70 h 340"/>
                <a:gd name="T52" fmla="*/ 19 w 214"/>
                <a:gd name="T53" fmla="*/ 65 h 340"/>
                <a:gd name="T54" fmla="*/ 23 w 214"/>
                <a:gd name="T55" fmla="*/ 59 h 340"/>
                <a:gd name="T56" fmla="*/ 27 w 214"/>
                <a:gd name="T57" fmla="*/ 54 h 340"/>
                <a:gd name="T58" fmla="*/ 31 w 214"/>
                <a:gd name="T59" fmla="*/ 49 h 340"/>
                <a:gd name="T60" fmla="*/ 34 w 214"/>
                <a:gd name="T61" fmla="*/ 44 h 340"/>
                <a:gd name="T62" fmla="*/ 37 w 214"/>
                <a:gd name="T63" fmla="*/ 40 h 340"/>
                <a:gd name="T64" fmla="*/ 40 w 214"/>
                <a:gd name="T65" fmla="*/ 35 h 340"/>
                <a:gd name="T66" fmla="*/ 43 w 214"/>
                <a:gd name="T67" fmla="*/ 30 h 340"/>
                <a:gd name="T68" fmla="*/ 45 w 214"/>
                <a:gd name="T69" fmla="*/ 26 h 340"/>
                <a:gd name="T70" fmla="*/ 47 w 214"/>
                <a:gd name="T71" fmla="*/ 22 h 340"/>
                <a:gd name="T72" fmla="*/ 49 w 214"/>
                <a:gd name="T73" fmla="*/ 19 h 340"/>
                <a:gd name="T74" fmla="*/ 50 w 214"/>
                <a:gd name="T75" fmla="*/ 14 h 340"/>
                <a:gd name="T76" fmla="*/ 51 w 214"/>
                <a:gd name="T77" fmla="*/ 11 h 340"/>
                <a:gd name="T78" fmla="*/ 52 w 214"/>
                <a:gd name="T79" fmla="*/ 9 h 340"/>
                <a:gd name="T80" fmla="*/ 52 w 214"/>
                <a:gd name="T81" fmla="*/ 6 h 340"/>
                <a:gd name="T82" fmla="*/ 51 w 214"/>
                <a:gd name="T83" fmla="*/ 5 h 340"/>
                <a:gd name="T84" fmla="*/ 51 w 214"/>
                <a:gd name="T85" fmla="*/ 3 h 340"/>
                <a:gd name="T86" fmla="*/ 50 w 214"/>
                <a:gd name="T87" fmla="*/ 1 h 340"/>
                <a:gd name="T88" fmla="*/ 51 w 214"/>
                <a:gd name="T89" fmla="*/ 0 h 3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4"/>
                <a:gd name="T136" fmla="*/ 0 h 340"/>
                <a:gd name="T137" fmla="*/ 214 w 214"/>
                <a:gd name="T138" fmla="*/ 340 h 3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4" h="340">
                  <a:moveTo>
                    <a:pt x="205" y="0"/>
                  </a:moveTo>
                  <a:lnTo>
                    <a:pt x="209" y="6"/>
                  </a:lnTo>
                  <a:lnTo>
                    <a:pt x="213" y="13"/>
                  </a:lnTo>
                  <a:lnTo>
                    <a:pt x="214" y="22"/>
                  </a:lnTo>
                  <a:lnTo>
                    <a:pt x="214" y="32"/>
                  </a:lnTo>
                  <a:lnTo>
                    <a:pt x="212" y="43"/>
                  </a:lnTo>
                  <a:lnTo>
                    <a:pt x="208" y="56"/>
                  </a:lnTo>
                  <a:lnTo>
                    <a:pt x="203" y="70"/>
                  </a:lnTo>
                  <a:lnTo>
                    <a:pt x="196" y="86"/>
                  </a:lnTo>
                  <a:lnTo>
                    <a:pt x="188" y="101"/>
                  </a:lnTo>
                  <a:lnTo>
                    <a:pt x="179" y="119"/>
                  </a:lnTo>
                  <a:lnTo>
                    <a:pt x="169" y="136"/>
                  </a:lnTo>
                  <a:lnTo>
                    <a:pt x="157" y="155"/>
                  </a:lnTo>
                  <a:lnTo>
                    <a:pt x="142" y="175"/>
                  </a:lnTo>
                  <a:lnTo>
                    <a:pt x="128" y="195"/>
                  </a:lnTo>
                  <a:lnTo>
                    <a:pt x="112" y="216"/>
                  </a:lnTo>
                  <a:lnTo>
                    <a:pt x="96" y="235"/>
                  </a:lnTo>
                  <a:lnTo>
                    <a:pt x="78" y="256"/>
                  </a:lnTo>
                  <a:lnTo>
                    <a:pt x="60" y="278"/>
                  </a:lnTo>
                  <a:lnTo>
                    <a:pt x="41" y="299"/>
                  </a:lnTo>
                  <a:lnTo>
                    <a:pt x="21" y="320"/>
                  </a:lnTo>
                  <a:lnTo>
                    <a:pt x="1" y="340"/>
                  </a:lnTo>
                  <a:lnTo>
                    <a:pt x="0" y="339"/>
                  </a:lnTo>
                  <a:lnTo>
                    <a:pt x="20" y="319"/>
                  </a:lnTo>
                  <a:lnTo>
                    <a:pt x="39" y="298"/>
                  </a:lnTo>
                  <a:lnTo>
                    <a:pt x="57" y="277"/>
                  </a:lnTo>
                  <a:lnTo>
                    <a:pt x="76" y="257"/>
                  </a:lnTo>
                  <a:lnTo>
                    <a:pt x="93" y="236"/>
                  </a:lnTo>
                  <a:lnTo>
                    <a:pt x="109" y="216"/>
                  </a:lnTo>
                  <a:lnTo>
                    <a:pt x="125" y="196"/>
                  </a:lnTo>
                  <a:lnTo>
                    <a:pt x="139" y="176"/>
                  </a:lnTo>
                  <a:lnTo>
                    <a:pt x="152" y="157"/>
                  </a:lnTo>
                  <a:lnTo>
                    <a:pt x="164" y="139"/>
                  </a:lnTo>
                  <a:lnTo>
                    <a:pt x="175" y="121"/>
                  </a:lnTo>
                  <a:lnTo>
                    <a:pt x="184" y="105"/>
                  </a:lnTo>
                  <a:lnTo>
                    <a:pt x="192" y="88"/>
                  </a:lnTo>
                  <a:lnTo>
                    <a:pt x="198" y="74"/>
                  </a:lnTo>
                  <a:lnTo>
                    <a:pt x="204" y="59"/>
                  </a:lnTo>
                  <a:lnTo>
                    <a:pt x="207" y="47"/>
                  </a:lnTo>
                  <a:lnTo>
                    <a:pt x="209" y="35"/>
                  </a:lnTo>
                  <a:lnTo>
                    <a:pt x="209" y="25"/>
                  </a:lnTo>
                  <a:lnTo>
                    <a:pt x="208" y="17"/>
                  </a:lnTo>
                  <a:lnTo>
                    <a:pt x="205" y="10"/>
                  </a:lnTo>
                  <a:lnTo>
                    <a:pt x="201" y="5"/>
                  </a:lnTo>
                  <a:lnTo>
                    <a:pt x="205" y="0"/>
                  </a:lnTo>
                  <a:close/>
                </a:path>
              </a:pathLst>
            </a:custGeom>
            <a:solidFill>
              <a:srgbClr val="A9A9A9"/>
            </a:solidFill>
            <a:ln w="9525">
              <a:noFill/>
              <a:round/>
              <a:headEnd/>
              <a:tailEnd/>
            </a:ln>
          </p:spPr>
          <p:txBody>
            <a:bodyPr/>
            <a:lstStyle/>
            <a:p>
              <a:endParaRPr lang="en-US"/>
            </a:p>
          </p:txBody>
        </p:sp>
        <p:sp>
          <p:nvSpPr>
            <p:cNvPr id="108602" name="Freeform 81"/>
            <p:cNvSpPr>
              <a:spLocks/>
            </p:cNvSpPr>
            <p:nvPr/>
          </p:nvSpPr>
          <p:spPr bwMode="auto">
            <a:xfrm>
              <a:off x="1319" y="2177"/>
              <a:ext cx="105" cy="167"/>
            </a:xfrm>
            <a:custGeom>
              <a:avLst/>
              <a:gdLst>
                <a:gd name="T0" fmla="*/ 51 w 210"/>
                <a:gd name="T1" fmla="*/ 0 h 334"/>
                <a:gd name="T2" fmla="*/ 52 w 210"/>
                <a:gd name="T3" fmla="*/ 1 h 334"/>
                <a:gd name="T4" fmla="*/ 53 w 210"/>
                <a:gd name="T5" fmla="*/ 3 h 334"/>
                <a:gd name="T6" fmla="*/ 53 w 210"/>
                <a:gd name="T7" fmla="*/ 5 h 334"/>
                <a:gd name="T8" fmla="*/ 53 w 210"/>
                <a:gd name="T9" fmla="*/ 7 h 334"/>
                <a:gd name="T10" fmla="*/ 52 w 210"/>
                <a:gd name="T11" fmla="*/ 10 h 334"/>
                <a:gd name="T12" fmla="*/ 52 w 210"/>
                <a:gd name="T13" fmla="*/ 13 h 334"/>
                <a:gd name="T14" fmla="*/ 50 w 210"/>
                <a:gd name="T15" fmla="*/ 18 h 334"/>
                <a:gd name="T16" fmla="*/ 49 w 210"/>
                <a:gd name="T17" fmla="*/ 21 h 334"/>
                <a:gd name="T18" fmla="*/ 47 w 210"/>
                <a:gd name="T19" fmla="*/ 25 h 334"/>
                <a:gd name="T20" fmla="*/ 44 w 210"/>
                <a:gd name="T21" fmla="*/ 29 h 334"/>
                <a:gd name="T22" fmla="*/ 42 w 210"/>
                <a:gd name="T23" fmla="*/ 34 h 334"/>
                <a:gd name="T24" fmla="*/ 39 w 210"/>
                <a:gd name="T25" fmla="*/ 38 h 334"/>
                <a:gd name="T26" fmla="*/ 35 w 210"/>
                <a:gd name="T27" fmla="*/ 42 h 334"/>
                <a:gd name="T28" fmla="*/ 31 w 210"/>
                <a:gd name="T29" fmla="*/ 47 h 334"/>
                <a:gd name="T30" fmla="*/ 27 w 210"/>
                <a:gd name="T31" fmla="*/ 52 h 334"/>
                <a:gd name="T32" fmla="*/ 24 w 210"/>
                <a:gd name="T33" fmla="*/ 57 h 334"/>
                <a:gd name="T34" fmla="*/ 20 w 210"/>
                <a:gd name="T35" fmla="*/ 63 h 334"/>
                <a:gd name="T36" fmla="*/ 14 w 210"/>
                <a:gd name="T37" fmla="*/ 68 h 334"/>
                <a:gd name="T38" fmla="*/ 10 w 210"/>
                <a:gd name="T39" fmla="*/ 74 h 334"/>
                <a:gd name="T40" fmla="*/ 6 w 210"/>
                <a:gd name="T41" fmla="*/ 79 h 334"/>
                <a:gd name="T42" fmla="*/ 1 w 210"/>
                <a:gd name="T43" fmla="*/ 84 h 334"/>
                <a:gd name="T44" fmla="*/ 0 w 210"/>
                <a:gd name="T45" fmla="*/ 84 h 334"/>
                <a:gd name="T46" fmla="*/ 5 w 210"/>
                <a:gd name="T47" fmla="*/ 79 h 334"/>
                <a:gd name="T48" fmla="*/ 10 w 210"/>
                <a:gd name="T49" fmla="*/ 74 h 334"/>
                <a:gd name="T50" fmla="*/ 14 w 210"/>
                <a:gd name="T51" fmla="*/ 68 h 334"/>
                <a:gd name="T52" fmla="*/ 19 w 210"/>
                <a:gd name="T53" fmla="*/ 63 h 334"/>
                <a:gd name="T54" fmla="*/ 23 w 210"/>
                <a:gd name="T55" fmla="*/ 58 h 334"/>
                <a:gd name="T56" fmla="*/ 27 w 210"/>
                <a:gd name="T57" fmla="*/ 53 h 334"/>
                <a:gd name="T58" fmla="*/ 30 w 210"/>
                <a:gd name="T59" fmla="*/ 48 h 334"/>
                <a:gd name="T60" fmla="*/ 35 w 210"/>
                <a:gd name="T61" fmla="*/ 43 h 334"/>
                <a:gd name="T62" fmla="*/ 38 w 210"/>
                <a:gd name="T63" fmla="*/ 39 h 334"/>
                <a:gd name="T64" fmla="*/ 41 w 210"/>
                <a:gd name="T65" fmla="*/ 34 h 334"/>
                <a:gd name="T66" fmla="*/ 43 w 210"/>
                <a:gd name="T67" fmla="*/ 29 h 334"/>
                <a:gd name="T68" fmla="*/ 46 w 210"/>
                <a:gd name="T69" fmla="*/ 25 h 334"/>
                <a:gd name="T70" fmla="*/ 48 w 210"/>
                <a:gd name="T71" fmla="*/ 21 h 334"/>
                <a:gd name="T72" fmla="*/ 49 w 210"/>
                <a:gd name="T73" fmla="*/ 18 h 334"/>
                <a:gd name="T74" fmla="*/ 50 w 210"/>
                <a:gd name="T75" fmla="*/ 14 h 334"/>
                <a:gd name="T76" fmla="*/ 51 w 210"/>
                <a:gd name="T77" fmla="*/ 11 h 334"/>
                <a:gd name="T78" fmla="*/ 52 w 210"/>
                <a:gd name="T79" fmla="*/ 9 h 334"/>
                <a:gd name="T80" fmla="*/ 52 w 210"/>
                <a:gd name="T81" fmla="*/ 6 h 334"/>
                <a:gd name="T82" fmla="*/ 52 w 210"/>
                <a:gd name="T83" fmla="*/ 4 h 334"/>
                <a:gd name="T84" fmla="*/ 51 w 210"/>
                <a:gd name="T85" fmla="*/ 3 h 334"/>
                <a:gd name="T86" fmla="*/ 50 w 210"/>
                <a:gd name="T87" fmla="*/ 1 h 334"/>
                <a:gd name="T88" fmla="*/ 51 w 210"/>
                <a:gd name="T89" fmla="*/ 0 h 3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0"/>
                <a:gd name="T136" fmla="*/ 0 h 334"/>
                <a:gd name="T137" fmla="*/ 210 w 210"/>
                <a:gd name="T138" fmla="*/ 334 h 3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0" h="334">
                  <a:moveTo>
                    <a:pt x="202" y="0"/>
                  </a:moveTo>
                  <a:lnTo>
                    <a:pt x="206" y="5"/>
                  </a:lnTo>
                  <a:lnTo>
                    <a:pt x="209" y="12"/>
                  </a:lnTo>
                  <a:lnTo>
                    <a:pt x="210" y="20"/>
                  </a:lnTo>
                  <a:lnTo>
                    <a:pt x="210" y="30"/>
                  </a:lnTo>
                  <a:lnTo>
                    <a:pt x="208" y="42"/>
                  </a:lnTo>
                  <a:lnTo>
                    <a:pt x="205" y="54"/>
                  </a:lnTo>
                  <a:lnTo>
                    <a:pt x="199" y="69"/>
                  </a:lnTo>
                  <a:lnTo>
                    <a:pt x="193" y="83"/>
                  </a:lnTo>
                  <a:lnTo>
                    <a:pt x="185" y="100"/>
                  </a:lnTo>
                  <a:lnTo>
                    <a:pt x="176" y="116"/>
                  </a:lnTo>
                  <a:lnTo>
                    <a:pt x="165" y="134"/>
                  </a:lnTo>
                  <a:lnTo>
                    <a:pt x="153" y="152"/>
                  </a:lnTo>
                  <a:lnTo>
                    <a:pt x="140" y="171"/>
                  </a:lnTo>
                  <a:lnTo>
                    <a:pt x="126" y="191"/>
                  </a:lnTo>
                  <a:lnTo>
                    <a:pt x="110" y="211"/>
                  </a:lnTo>
                  <a:lnTo>
                    <a:pt x="94" y="231"/>
                  </a:lnTo>
                  <a:lnTo>
                    <a:pt x="77" y="252"/>
                  </a:lnTo>
                  <a:lnTo>
                    <a:pt x="58" y="272"/>
                  </a:lnTo>
                  <a:lnTo>
                    <a:pt x="40" y="293"/>
                  </a:lnTo>
                  <a:lnTo>
                    <a:pt x="21" y="314"/>
                  </a:lnTo>
                  <a:lnTo>
                    <a:pt x="1" y="334"/>
                  </a:lnTo>
                  <a:lnTo>
                    <a:pt x="0" y="333"/>
                  </a:lnTo>
                  <a:lnTo>
                    <a:pt x="19" y="313"/>
                  </a:lnTo>
                  <a:lnTo>
                    <a:pt x="39" y="293"/>
                  </a:lnTo>
                  <a:lnTo>
                    <a:pt x="56" y="272"/>
                  </a:lnTo>
                  <a:lnTo>
                    <a:pt x="75" y="252"/>
                  </a:lnTo>
                  <a:lnTo>
                    <a:pt x="91" y="233"/>
                  </a:lnTo>
                  <a:lnTo>
                    <a:pt x="108" y="212"/>
                  </a:lnTo>
                  <a:lnTo>
                    <a:pt x="122" y="192"/>
                  </a:lnTo>
                  <a:lnTo>
                    <a:pt x="137" y="173"/>
                  </a:lnTo>
                  <a:lnTo>
                    <a:pt x="150" y="155"/>
                  </a:lnTo>
                  <a:lnTo>
                    <a:pt x="162" y="136"/>
                  </a:lnTo>
                  <a:lnTo>
                    <a:pt x="172" y="118"/>
                  </a:lnTo>
                  <a:lnTo>
                    <a:pt x="181" y="102"/>
                  </a:lnTo>
                  <a:lnTo>
                    <a:pt x="189" y="86"/>
                  </a:lnTo>
                  <a:lnTo>
                    <a:pt x="195" y="72"/>
                  </a:lnTo>
                  <a:lnTo>
                    <a:pt x="200" y="58"/>
                  </a:lnTo>
                  <a:lnTo>
                    <a:pt x="204" y="46"/>
                  </a:lnTo>
                  <a:lnTo>
                    <a:pt x="205" y="35"/>
                  </a:lnTo>
                  <a:lnTo>
                    <a:pt x="206" y="25"/>
                  </a:lnTo>
                  <a:lnTo>
                    <a:pt x="205" y="16"/>
                  </a:lnTo>
                  <a:lnTo>
                    <a:pt x="202" y="9"/>
                  </a:lnTo>
                  <a:lnTo>
                    <a:pt x="197" y="4"/>
                  </a:lnTo>
                  <a:lnTo>
                    <a:pt x="202" y="0"/>
                  </a:lnTo>
                  <a:close/>
                </a:path>
              </a:pathLst>
            </a:custGeom>
            <a:solidFill>
              <a:srgbClr val="AAAAAA"/>
            </a:solidFill>
            <a:ln w="9525">
              <a:noFill/>
              <a:round/>
              <a:headEnd/>
              <a:tailEnd/>
            </a:ln>
          </p:spPr>
          <p:txBody>
            <a:bodyPr/>
            <a:lstStyle/>
            <a:p>
              <a:endParaRPr lang="en-US"/>
            </a:p>
          </p:txBody>
        </p:sp>
        <p:sp>
          <p:nvSpPr>
            <p:cNvPr id="108603" name="Freeform 82"/>
            <p:cNvSpPr>
              <a:spLocks/>
            </p:cNvSpPr>
            <p:nvPr/>
          </p:nvSpPr>
          <p:spPr bwMode="auto">
            <a:xfrm>
              <a:off x="1318" y="2179"/>
              <a:ext cx="104" cy="165"/>
            </a:xfrm>
            <a:custGeom>
              <a:avLst/>
              <a:gdLst>
                <a:gd name="T0" fmla="*/ 50 w 207"/>
                <a:gd name="T1" fmla="*/ 0 h 329"/>
                <a:gd name="T2" fmla="*/ 51 w 207"/>
                <a:gd name="T3" fmla="*/ 2 h 329"/>
                <a:gd name="T4" fmla="*/ 52 w 207"/>
                <a:gd name="T5" fmla="*/ 3 h 329"/>
                <a:gd name="T6" fmla="*/ 52 w 207"/>
                <a:gd name="T7" fmla="*/ 6 h 329"/>
                <a:gd name="T8" fmla="*/ 52 w 207"/>
                <a:gd name="T9" fmla="*/ 8 h 329"/>
                <a:gd name="T10" fmla="*/ 52 w 207"/>
                <a:gd name="T11" fmla="*/ 11 h 329"/>
                <a:gd name="T12" fmla="*/ 51 w 207"/>
                <a:gd name="T13" fmla="*/ 14 h 329"/>
                <a:gd name="T14" fmla="*/ 49 w 207"/>
                <a:gd name="T15" fmla="*/ 17 h 329"/>
                <a:gd name="T16" fmla="*/ 48 w 207"/>
                <a:gd name="T17" fmla="*/ 21 h 329"/>
                <a:gd name="T18" fmla="*/ 46 w 207"/>
                <a:gd name="T19" fmla="*/ 25 h 329"/>
                <a:gd name="T20" fmla="*/ 44 w 207"/>
                <a:gd name="T21" fmla="*/ 29 h 329"/>
                <a:gd name="T22" fmla="*/ 41 w 207"/>
                <a:gd name="T23" fmla="*/ 33 h 329"/>
                <a:gd name="T24" fmla="*/ 38 w 207"/>
                <a:gd name="T25" fmla="*/ 38 h 329"/>
                <a:gd name="T26" fmla="*/ 35 w 207"/>
                <a:gd name="T27" fmla="*/ 43 h 329"/>
                <a:gd name="T28" fmla="*/ 31 w 207"/>
                <a:gd name="T29" fmla="*/ 47 h 329"/>
                <a:gd name="T30" fmla="*/ 28 w 207"/>
                <a:gd name="T31" fmla="*/ 52 h 329"/>
                <a:gd name="T32" fmla="*/ 23 w 207"/>
                <a:gd name="T33" fmla="*/ 58 h 329"/>
                <a:gd name="T34" fmla="*/ 19 w 207"/>
                <a:gd name="T35" fmla="*/ 62 h 329"/>
                <a:gd name="T36" fmla="*/ 15 w 207"/>
                <a:gd name="T37" fmla="*/ 67 h 329"/>
                <a:gd name="T38" fmla="*/ 10 w 207"/>
                <a:gd name="T39" fmla="*/ 73 h 329"/>
                <a:gd name="T40" fmla="*/ 5 w 207"/>
                <a:gd name="T41" fmla="*/ 78 h 329"/>
                <a:gd name="T42" fmla="*/ 1 w 207"/>
                <a:gd name="T43" fmla="*/ 83 h 329"/>
                <a:gd name="T44" fmla="*/ 0 w 207"/>
                <a:gd name="T45" fmla="*/ 82 h 329"/>
                <a:gd name="T46" fmla="*/ 5 w 207"/>
                <a:gd name="T47" fmla="*/ 77 h 329"/>
                <a:gd name="T48" fmla="*/ 10 w 207"/>
                <a:gd name="T49" fmla="*/ 72 h 329"/>
                <a:gd name="T50" fmla="*/ 14 w 207"/>
                <a:gd name="T51" fmla="*/ 67 h 329"/>
                <a:gd name="T52" fmla="*/ 19 w 207"/>
                <a:gd name="T53" fmla="*/ 62 h 329"/>
                <a:gd name="T54" fmla="*/ 23 w 207"/>
                <a:gd name="T55" fmla="*/ 58 h 329"/>
                <a:gd name="T56" fmla="*/ 27 w 207"/>
                <a:gd name="T57" fmla="*/ 53 h 329"/>
                <a:gd name="T58" fmla="*/ 31 w 207"/>
                <a:gd name="T59" fmla="*/ 48 h 329"/>
                <a:gd name="T60" fmla="*/ 34 w 207"/>
                <a:gd name="T61" fmla="*/ 43 h 329"/>
                <a:gd name="T62" fmla="*/ 37 w 207"/>
                <a:gd name="T63" fmla="*/ 38 h 329"/>
                <a:gd name="T64" fmla="*/ 40 w 207"/>
                <a:gd name="T65" fmla="*/ 34 h 329"/>
                <a:gd name="T66" fmla="*/ 43 w 207"/>
                <a:gd name="T67" fmla="*/ 30 h 329"/>
                <a:gd name="T68" fmla="*/ 45 w 207"/>
                <a:gd name="T69" fmla="*/ 26 h 329"/>
                <a:gd name="T70" fmla="*/ 47 w 207"/>
                <a:gd name="T71" fmla="*/ 22 h 329"/>
                <a:gd name="T72" fmla="*/ 48 w 207"/>
                <a:gd name="T73" fmla="*/ 18 h 329"/>
                <a:gd name="T74" fmla="*/ 50 w 207"/>
                <a:gd name="T75" fmla="*/ 15 h 329"/>
                <a:gd name="T76" fmla="*/ 50 w 207"/>
                <a:gd name="T77" fmla="*/ 12 h 329"/>
                <a:gd name="T78" fmla="*/ 51 w 207"/>
                <a:gd name="T79" fmla="*/ 9 h 329"/>
                <a:gd name="T80" fmla="*/ 51 w 207"/>
                <a:gd name="T81" fmla="*/ 7 h 329"/>
                <a:gd name="T82" fmla="*/ 51 w 207"/>
                <a:gd name="T83" fmla="*/ 4 h 329"/>
                <a:gd name="T84" fmla="*/ 50 w 207"/>
                <a:gd name="T85" fmla="*/ 3 h 329"/>
                <a:gd name="T86" fmla="*/ 49 w 207"/>
                <a:gd name="T87" fmla="*/ 1 h 329"/>
                <a:gd name="T88" fmla="*/ 50 w 207"/>
                <a:gd name="T89" fmla="*/ 0 h 3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7"/>
                <a:gd name="T136" fmla="*/ 0 h 329"/>
                <a:gd name="T137" fmla="*/ 207 w 207"/>
                <a:gd name="T138" fmla="*/ 329 h 3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7" h="329">
                  <a:moveTo>
                    <a:pt x="198" y="0"/>
                  </a:moveTo>
                  <a:lnTo>
                    <a:pt x="203" y="5"/>
                  </a:lnTo>
                  <a:lnTo>
                    <a:pt x="206" y="12"/>
                  </a:lnTo>
                  <a:lnTo>
                    <a:pt x="207" y="21"/>
                  </a:lnTo>
                  <a:lnTo>
                    <a:pt x="206" y="31"/>
                  </a:lnTo>
                  <a:lnTo>
                    <a:pt x="205" y="42"/>
                  </a:lnTo>
                  <a:lnTo>
                    <a:pt x="201" y="54"/>
                  </a:lnTo>
                  <a:lnTo>
                    <a:pt x="196" y="68"/>
                  </a:lnTo>
                  <a:lnTo>
                    <a:pt x="190" y="82"/>
                  </a:lnTo>
                  <a:lnTo>
                    <a:pt x="182" y="98"/>
                  </a:lnTo>
                  <a:lnTo>
                    <a:pt x="173" y="114"/>
                  </a:lnTo>
                  <a:lnTo>
                    <a:pt x="163" y="132"/>
                  </a:lnTo>
                  <a:lnTo>
                    <a:pt x="151" y="151"/>
                  </a:lnTo>
                  <a:lnTo>
                    <a:pt x="138" y="169"/>
                  </a:lnTo>
                  <a:lnTo>
                    <a:pt x="123" y="188"/>
                  </a:lnTo>
                  <a:lnTo>
                    <a:pt x="109" y="208"/>
                  </a:lnTo>
                  <a:lnTo>
                    <a:pt x="92" y="229"/>
                  </a:lnTo>
                  <a:lnTo>
                    <a:pt x="76" y="248"/>
                  </a:lnTo>
                  <a:lnTo>
                    <a:pt x="57" y="268"/>
                  </a:lnTo>
                  <a:lnTo>
                    <a:pt x="40" y="289"/>
                  </a:lnTo>
                  <a:lnTo>
                    <a:pt x="20" y="309"/>
                  </a:lnTo>
                  <a:lnTo>
                    <a:pt x="1" y="329"/>
                  </a:lnTo>
                  <a:lnTo>
                    <a:pt x="0" y="327"/>
                  </a:lnTo>
                  <a:lnTo>
                    <a:pt x="19" y="308"/>
                  </a:lnTo>
                  <a:lnTo>
                    <a:pt x="37" y="288"/>
                  </a:lnTo>
                  <a:lnTo>
                    <a:pt x="56" y="268"/>
                  </a:lnTo>
                  <a:lnTo>
                    <a:pt x="74" y="248"/>
                  </a:lnTo>
                  <a:lnTo>
                    <a:pt x="90" y="229"/>
                  </a:lnTo>
                  <a:lnTo>
                    <a:pt x="106" y="209"/>
                  </a:lnTo>
                  <a:lnTo>
                    <a:pt x="121" y="189"/>
                  </a:lnTo>
                  <a:lnTo>
                    <a:pt x="134" y="170"/>
                  </a:lnTo>
                  <a:lnTo>
                    <a:pt x="148" y="152"/>
                  </a:lnTo>
                  <a:lnTo>
                    <a:pt x="159" y="134"/>
                  </a:lnTo>
                  <a:lnTo>
                    <a:pt x="170" y="118"/>
                  </a:lnTo>
                  <a:lnTo>
                    <a:pt x="178" y="101"/>
                  </a:lnTo>
                  <a:lnTo>
                    <a:pt x="186" y="86"/>
                  </a:lnTo>
                  <a:lnTo>
                    <a:pt x="192" y="71"/>
                  </a:lnTo>
                  <a:lnTo>
                    <a:pt x="197" y="58"/>
                  </a:lnTo>
                  <a:lnTo>
                    <a:pt x="200" y="45"/>
                  </a:lnTo>
                  <a:lnTo>
                    <a:pt x="201" y="34"/>
                  </a:lnTo>
                  <a:lnTo>
                    <a:pt x="203" y="25"/>
                  </a:lnTo>
                  <a:lnTo>
                    <a:pt x="201" y="16"/>
                  </a:lnTo>
                  <a:lnTo>
                    <a:pt x="198" y="10"/>
                  </a:lnTo>
                  <a:lnTo>
                    <a:pt x="194" y="4"/>
                  </a:lnTo>
                  <a:lnTo>
                    <a:pt x="198" y="0"/>
                  </a:lnTo>
                  <a:close/>
                </a:path>
              </a:pathLst>
            </a:custGeom>
            <a:solidFill>
              <a:srgbClr val="ACACAC"/>
            </a:solidFill>
            <a:ln w="9525">
              <a:noFill/>
              <a:round/>
              <a:headEnd/>
              <a:tailEnd/>
            </a:ln>
          </p:spPr>
          <p:txBody>
            <a:bodyPr/>
            <a:lstStyle/>
            <a:p>
              <a:endParaRPr lang="en-US"/>
            </a:p>
          </p:txBody>
        </p:sp>
        <p:sp>
          <p:nvSpPr>
            <p:cNvPr id="108604" name="Freeform 83"/>
            <p:cNvSpPr>
              <a:spLocks/>
            </p:cNvSpPr>
            <p:nvPr/>
          </p:nvSpPr>
          <p:spPr bwMode="auto">
            <a:xfrm>
              <a:off x="1318" y="2182"/>
              <a:ext cx="102" cy="161"/>
            </a:xfrm>
            <a:custGeom>
              <a:avLst/>
              <a:gdLst>
                <a:gd name="T0" fmla="*/ 49 w 204"/>
                <a:gd name="T1" fmla="*/ 0 h 323"/>
                <a:gd name="T2" fmla="*/ 50 w 204"/>
                <a:gd name="T3" fmla="*/ 1 h 323"/>
                <a:gd name="T4" fmla="*/ 51 w 204"/>
                <a:gd name="T5" fmla="*/ 3 h 323"/>
                <a:gd name="T6" fmla="*/ 51 w 204"/>
                <a:gd name="T7" fmla="*/ 5 h 323"/>
                <a:gd name="T8" fmla="*/ 51 w 204"/>
                <a:gd name="T9" fmla="*/ 7 h 323"/>
                <a:gd name="T10" fmla="*/ 51 w 204"/>
                <a:gd name="T11" fmla="*/ 10 h 323"/>
                <a:gd name="T12" fmla="*/ 50 w 204"/>
                <a:gd name="T13" fmla="*/ 13 h 323"/>
                <a:gd name="T14" fmla="*/ 49 w 204"/>
                <a:gd name="T15" fmla="*/ 16 h 323"/>
                <a:gd name="T16" fmla="*/ 47 w 204"/>
                <a:gd name="T17" fmla="*/ 20 h 323"/>
                <a:gd name="T18" fmla="*/ 45 w 204"/>
                <a:gd name="T19" fmla="*/ 24 h 323"/>
                <a:gd name="T20" fmla="*/ 43 w 204"/>
                <a:gd name="T21" fmla="*/ 28 h 323"/>
                <a:gd name="T22" fmla="*/ 40 w 204"/>
                <a:gd name="T23" fmla="*/ 32 h 323"/>
                <a:gd name="T24" fmla="*/ 38 w 204"/>
                <a:gd name="T25" fmla="*/ 37 h 323"/>
                <a:gd name="T26" fmla="*/ 34 w 204"/>
                <a:gd name="T27" fmla="*/ 41 h 323"/>
                <a:gd name="T28" fmla="*/ 30 w 204"/>
                <a:gd name="T29" fmla="*/ 46 h 323"/>
                <a:gd name="T30" fmla="*/ 26 w 204"/>
                <a:gd name="T31" fmla="*/ 51 h 323"/>
                <a:gd name="T32" fmla="*/ 23 w 204"/>
                <a:gd name="T33" fmla="*/ 56 h 323"/>
                <a:gd name="T34" fmla="*/ 19 w 204"/>
                <a:gd name="T35" fmla="*/ 61 h 323"/>
                <a:gd name="T36" fmla="*/ 14 w 204"/>
                <a:gd name="T37" fmla="*/ 66 h 323"/>
                <a:gd name="T38" fmla="*/ 10 w 204"/>
                <a:gd name="T39" fmla="*/ 71 h 323"/>
                <a:gd name="T40" fmla="*/ 5 w 204"/>
                <a:gd name="T41" fmla="*/ 76 h 323"/>
                <a:gd name="T42" fmla="*/ 1 w 204"/>
                <a:gd name="T43" fmla="*/ 80 h 323"/>
                <a:gd name="T44" fmla="*/ 0 w 204"/>
                <a:gd name="T45" fmla="*/ 80 h 323"/>
                <a:gd name="T46" fmla="*/ 5 w 204"/>
                <a:gd name="T47" fmla="*/ 76 h 323"/>
                <a:gd name="T48" fmla="*/ 10 w 204"/>
                <a:gd name="T49" fmla="*/ 71 h 323"/>
                <a:gd name="T50" fmla="*/ 13 w 204"/>
                <a:gd name="T51" fmla="*/ 66 h 323"/>
                <a:gd name="T52" fmla="*/ 18 w 204"/>
                <a:gd name="T53" fmla="*/ 61 h 323"/>
                <a:gd name="T54" fmla="*/ 22 w 204"/>
                <a:gd name="T55" fmla="*/ 56 h 323"/>
                <a:gd name="T56" fmla="*/ 26 w 204"/>
                <a:gd name="T57" fmla="*/ 51 h 323"/>
                <a:gd name="T58" fmla="*/ 29 w 204"/>
                <a:gd name="T59" fmla="*/ 46 h 323"/>
                <a:gd name="T60" fmla="*/ 33 w 204"/>
                <a:gd name="T61" fmla="*/ 42 h 323"/>
                <a:gd name="T62" fmla="*/ 36 w 204"/>
                <a:gd name="T63" fmla="*/ 37 h 323"/>
                <a:gd name="T64" fmla="*/ 39 w 204"/>
                <a:gd name="T65" fmla="*/ 33 h 323"/>
                <a:gd name="T66" fmla="*/ 42 w 204"/>
                <a:gd name="T67" fmla="*/ 29 h 323"/>
                <a:gd name="T68" fmla="*/ 44 w 204"/>
                <a:gd name="T69" fmla="*/ 24 h 323"/>
                <a:gd name="T70" fmla="*/ 46 w 204"/>
                <a:gd name="T71" fmla="*/ 21 h 323"/>
                <a:gd name="T72" fmla="*/ 47 w 204"/>
                <a:gd name="T73" fmla="*/ 17 h 323"/>
                <a:gd name="T74" fmla="*/ 49 w 204"/>
                <a:gd name="T75" fmla="*/ 14 h 323"/>
                <a:gd name="T76" fmla="*/ 50 w 204"/>
                <a:gd name="T77" fmla="*/ 11 h 323"/>
                <a:gd name="T78" fmla="*/ 50 w 204"/>
                <a:gd name="T79" fmla="*/ 8 h 323"/>
                <a:gd name="T80" fmla="*/ 50 w 204"/>
                <a:gd name="T81" fmla="*/ 6 h 323"/>
                <a:gd name="T82" fmla="*/ 50 w 204"/>
                <a:gd name="T83" fmla="*/ 4 h 323"/>
                <a:gd name="T84" fmla="*/ 49 w 204"/>
                <a:gd name="T85" fmla="*/ 2 h 323"/>
                <a:gd name="T86" fmla="*/ 48 w 204"/>
                <a:gd name="T87" fmla="*/ 1 h 323"/>
                <a:gd name="T88" fmla="*/ 49 w 204"/>
                <a:gd name="T89" fmla="*/ 0 h 3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4"/>
                <a:gd name="T136" fmla="*/ 0 h 323"/>
                <a:gd name="T137" fmla="*/ 204 w 204"/>
                <a:gd name="T138" fmla="*/ 323 h 3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4" h="323">
                  <a:moveTo>
                    <a:pt x="195" y="0"/>
                  </a:moveTo>
                  <a:lnTo>
                    <a:pt x="199" y="6"/>
                  </a:lnTo>
                  <a:lnTo>
                    <a:pt x="202" y="12"/>
                  </a:lnTo>
                  <a:lnTo>
                    <a:pt x="204" y="21"/>
                  </a:lnTo>
                  <a:lnTo>
                    <a:pt x="202" y="30"/>
                  </a:lnTo>
                  <a:lnTo>
                    <a:pt x="201" y="41"/>
                  </a:lnTo>
                  <a:lnTo>
                    <a:pt x="198" y="54"/>
                  </a:lnTo>
                  <a:lnTo>
                    <a:pt x="193" y="67"/>
                  </a:lnTo>
                  <a:lnTo>
                    <a:pt x="187" y="82"/>
                  </a:lnTo>
                  <a:lnTo>
                    <a:pt x="179" y="97"/>
                  </a:lnTo>
                  <a:lnTo>
                    <a:pt x="171" y="114"/>
                  </a:lnTo>
                  <a:lnTo>
                    <a:pt x="160" y="130"/>
                  </a:lnTo>
                  <a:lnTo>
                    <a:pt x="149" y="148"/>
                  </a:lnTo>
                  <a:lnTo>
                    <a:pt x="135" y="166"/>
                  </a:lnTo>
                  <a:lnTo>
                    <a:pt x="122" y="185"/>
                  </a:lnTo>
                  <a:lnTo>
                    <a:pt x="107" y="205"/>
                  </a:lnTo>
                  <a:lnTo>
                    <a:pt x="91" y="225"/>
                  </a:lnTo>
                  <a:lnTo>
                    <a:pt x="75" y="244"/>
                  </a:lnTo>
                  <a:lnTo>
                    <a:pt x="57" y="264"/>
                  </a:lnTo>
                  <a:lnTo>
                    <a:pt x="38" y="284"/>
                  </a:lnTo>
                  <a:lnTo>
                    <a:pt x="20" y="304"/>
                  </a:lnTo>
                  <a:lnTo>
                    <a:pt x="1" y="323"/>
                  </a:lnTo>
                  <a:lnTo>
                    <a:pt x="0" y="322"/>
                  </a:lnTo>
                  <a:lnTo>
                    <a:pt x="19" y="304"/>
                  </a:lnTo>
                  <a:lnTo>
                    <a:pt x="37" y="284"/>
                  </a:lnTo>
                  <a:lnTo>
                    <a:pt x="55" y="264"/>
                  </a:lnTo>
                  <a:lnTo>
                    <a:pt x="71" y="244"/>
                  </a:lnTo>
                  <a:lnTo>
                    <a:pt x="88" y="226"/>
                  </a:lnTo>
                  <a:lnTo>
                    <a:pt x="103" y="206"/>
                  </a:lnTo>
                  <a:lnTo>
                    <a:pt x="119" y="187"/>
                  </a:lnTo>
                  <a:lnTo>
                    <a:pt x="132" y="168"/>
                  </a:lnTo>
                  <a:lnTo>
                    <a:pt x="144" y="150"/>
                  </a:lnTo>
                  <a:lnTo>
                    <a:pt x="156" y="132"/>
                  </a:lnTo>
                  <a:lnTo>
                    <a:pt x="166" y="116"/>
                  </a:lnTo>
                  <a:lnTo>
                    <a:pt x="175" y="99"/>
                  </a:lnTo>
                  <a:lnTo>
                    <a:pt x="183" y="84"/>
                  </a:lnTo>
                  <a:lnTo>
                    <a:pt x="188" y="71"/>
                  </a:lnTo>
                  <a:lnTo>
                    <a:pt x="194" y="57"/>
                  </a:lnTo>
                  <a:lnTo>
                    <a:pt x="197" y="45"/>
                  </a:lnTo>
                  <a:lnTo>
                    <a:pt x="198" y="34"/>
                  </a:lnTo>
                  <a:lnTo>
                    <a:pt x="199" y="24"/>
                  </a:lnTo>
                  <a:lnTo>
                    <a:pt x="197" y="17"/>
                  </a:lnTo>
                  <a:lnTo>
                    <a:pt x="195" y="10"/>
                  </a:lnTo>
                  <a:lnTo>
                    <a:pt x="190" y="5"/>
                  </a:lnTo>
                  <a:lnTo>
                    <a:pt x="195" y="0"/>
                  </a:lnTo>
                  <a:close/>
                </a:path>
              </a:pathLst>
            </a:custGeom>
            <a:solidFill>
              <a:srgbClr val="ADADAD"/>
            </a:solidFill>
            <a:ln w="9525">
              <a:noFill/>
              <a:round/>
              <a:headEnd/>
              <a:tailEnd/>
            </a:ln>
          </p:spPr>
          <p:txBody>
            <a:bodyPr/>
            <a:lstStyle/>
            <a:p>
              <a:endParaRPr lang="en-US"/>
            </a:p>
          </p:txBody>
        </p:sp>
        <p:sp>
          <p:nvSpPr>
            <p:cNvPr id="108605" name="Freeform 84"/>
            <p:cNvSpPr>
              <a:spLocks/>
            </p:cNvSpPr>
            <p:nvPr/>
          </p:nvSpPr>
          <p:spPr bwMode="auto">
            <a:xfrm>
              <a:off x="1317" y="2184"/>
              <a:ext cx="101" cy="159"/>
            </a:xfrm>
            <a:custGeom>
              <a:avLst/>
              <a:gdLst>
                <a:gd name="T0" fmla="*/ 48 w 200"/>
                <a:gd name="T1" fmla="*/ 0 h 317"/>
                <a:gd name="T2" fmla="*/ 50 w 200"/>
                <a:gd name="T3" fmla="*/ 2 h 317"/>
                <a:gd name="T4" fmla="*/ 51 w 200"/>
                <a:gd name="T5" fmla="*/ 3 h 317"/>
                <a:gd name="T6" fmla="*/ 51 w 200"/>
                <a:gd name="T7" fmla="*/ 5 h 317"/>
                <a:gd name="T8" fmla="*/ 51 w 200"/>
                <a:gd name="T9" fmla="*/ 8 h 317"/>
                <a:gd name="T10" fmla="*/ 51 w 200"/>
                <a:gd name="T11" fmla="*/ 10 h 317"/>
                <a:gd name="T12" fmla="*/ 49 w 200"/>
                <a:gd name="T13" fmla="*/ 13 h 317"/>
                <a:gd name="T14" fmla="*/ 48 w 200"/>
                <a:gd name="T15" fmla="*/ 17 h 317"/>
                <a:gd name="T16" fmla="*/ 47 w 200"/>
                <a:gd name="T17" fmla="*/ 20 h 317"/>
                <a:gd name="T18" fmla="*/ 45 w 200"/>
                <a:gd name="T19" fmla="*/ 24 h 317"/>
                <a:gd name="T20" fmla="*/ 42 w 200"/>
                <a:gd name="T21" fmla="*/ 28 h 317"/>
                <a:gd name="T22" fmla="*/ 40 w 200"/>
                <a:gd name="T23" fmla="*/ 32 h 317"/>
                <a:gd name="T24" fmla="*/ 37 w 200"/>
                <a:gd name="T25" fmla="*/ 37 h 317"/>
                <a:gd name="T26" fmla="*/ 34 w 200"/>
                <a:gd name="T27" fmla="*/ 41 h 317"/>
                <a:gd name="T28" fmla="*/ 31 w 200"/>
                <a:gd name="T29" fmla="*/ 46 h 317"/>
                <a:gd name="T30" fmla="*/ 27 w 200"/>
                <a:gd name="T31" fmla="*/ 51 h 317"/>
                <a:gd name="T32" fmla="*/ 23 w 200"/>
                <a:gd name="T33" fmla="*/ 56 h 317"/>
                <a:gd name="T34" fmla="*/ 18 w 200"/>
                <a:gd name="T35" fmla="*/ 60 h 317"/>
                <a:gd name="T36" fmla="*/ 14 w 200"/>
                <a:gd name="T37" fmla="*/ 65 h 317"/>
                <a:gd name="T38" fmla="*/ 10 w 200"/>
                <a:gd name="T39" fmla="*/ 70 h 317"/>
                <a:gd name="T40" fmla="*/ 5 w 200"/>
                <a:gd name="T41" fmla="*/ 75 h 317"/>
                <a:gd name="T42" fmla="*/ 1 w 200"/>
                <a:gd name="T43" fmla="*/ 80 h 317"/>
                <a:gd name="T44" fmla="*/ 0 w 200"/>
                <a:gd name="T45" fmla="*/ 79 h 317"/>
                <a:gd name="T46" fmla="*/ 5 w 200"/>
                <a:gd name="T47" fmla="*/ 75 h 317"/>
                <a:gd name="T48" fmla="*/ 10 w 200"/>
                <a:gd name="T49" fmla="*/ 70 h 317"/>
                <a:gd name="T50" fmla="*/ 14 w 200"/>
                <a:gd name="T51" fmla="*/ 64 h 317"/>
                <a:gd name="T52" fmla="*/ 19 w 200"/>
                <a:gd name="T53" fmla="*/ 59 h 317"/>
                <a:gd name="T54" fmla="*/ 23 w 200"/>
                <a:gd name="T55" fmla="*/ 54 h 317"/>
                <a:gd name="T56" fmla="*/ 27 w 200"/>
                <a:gd name="T57" fmla="*/ 49 h 317"/>
                <a:gd name="T58" fmla="*/ 31 w 200"/>
                <a:gd name="T59" fmla="*/ 45 h 317"/>
                <a:gd name="T60" fmla="*/ 34 w 200"/>
                <a:gd name="T61" fmla="*/ 40 h 317"/>
                <a:gd name="T62" fmla="*/ 37 w 200"/>
                <a:gd name="T63" fmla="*/ 35 h 317"/>
                <a:gd name="T64" fmla="*/ 40 w 200"/>
                <a:gd name="T65" fmla="*/ 31 h 317"/>
                <a:gd name="T66" fmla="*/ 43 w 200"/>
                <a:gd name="T67" fmla="*/ 26 h 317"/>
                <a:gd name="T68" fmla="*/ 45 w 200"/>
                <a:gd name="T69" fmla="*/ 23 h 317"/>
                <a:gd name="T70" fmla="*/ 47 w 200"/>
                <a:gd name="T71" fmla="*/ 19 h 317"/>
                <a:gd name="T72" fmla="*/ 48 w 200"/>
                <a:gd name="T73" fmla="*/ 15 h 317"/>
                <a:gd name="T74" fmla="*/ 49 w 200"/>
                <a:gd name="T75" fmla="*/ 12 h 317"/>
                <a:gd name="T76" fmla="*/ 49 w 200"/>
                <a:gd name="T77" fmla="*/ 9 h 317"/>
                <a:gd name="T78" fmla="*/ 49 w 200"/>
                <a:gd name="T79" fmla="*/ 7 h 317"/>
                <a:gd name="T80" fmla="*/ 49 w 200"/>
                <a:gd name="T81" fmla="*/ 4 h 317"/>
                <a:gd name="T82" fmla="*/ 48 w 200"/>
                <a:gd name="T83" fmla="*/ 3 h 317"/>
                <a:gd name="T84" fmla="*/ 47 w 200"/>
                <a:gd name="T85" fmla="*/ 1 h 317"/>
                <a:gd name="T86" fmla="*/ 48 w 200"/>
                <a:gd name="T87" fmla="*/ 0 h 3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
                <a:gd name="T133" fmla="*/ 0 h 317"/>
                <a:gd name="T134" fmla="*/ 200 w 200"/>
                <a:gd name="T135" fmla="*/ 317 h 3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 h="317">
                  <a:moveTo>
                    <a:pt x="191" y="0"/>
                  </a:moveTo>
                  <a:lnTo>
                    <a:pt x="196" y="5"/>
                  </a:lnTo>
                  <a:lnTo>
                    <a:pt x="198" y="12"/>
                  </a:lnTo>
                  <a:lnTo>
                    <a:pt x="200" y="19"/>
                  </a:lnTo>
                  <a:lnTo>
                    <a:pt x="199" y="29"/>
                  </a:lnTo>
                  <a:lnTo>
                    <a:pt x="198" y="40"/>
                  </a:lnTo>
                  <a:lnTo>
                    <a:pt x="195" y="52"/>
                  </a:lnTo>
                  <a:lnTo>
                    <a:pt x="189" y="66"/>
                  </a:lnTo>
                  <a:lnTo>
                    <a:pt x="184" y="79"/>
                  </a:lnTo>
                  <a:lnTo>
                    <a:pt x="176" y="94"/>
                  </a:lnTo>
                  <a:lnTo>
                    <a:pt x="167" y="111"/>
                  </a:lnTo>
                  <a:lnTo>
                    <a:pt x="157" y="127"/>
                  </a:lnTo>
                  <a:lnTo>
                    <a:pt x="145" y="145"/>
                  </a:lnTo>
                  <a:lnTo>
                    <a:pt x="133" y="163"/>
                  </a:lnTo>
                  <a:lnTo>
                    <a:pt x="120" y="182"/>
                  </a:lnTo>
                  <a:lnTo>
                    <a:pt x="104" y="201"/>
                  </a:lnTo>
                  <a:lnTo>
                    <a:pt x="89" y="221"/>
                  </a:lnTo>
                  <a:lnTo>
                    <a:pt x="72" y="239"/>
                  </a:lnTo>
                  <a:lnTo>
                    <a:pt x="56" y="259"/>
                  </a:lnTo>
                  <a:lnTo>
                    <a:pt x="38" y="279"/>
                  </a:lnTo>
                  <a:lnTo>
                    <a:pt x="20" y="299"/>
                  </a:lnTo>
                  <a:lnTo>
                    <a:pt x="1" y="317"/>
                  </a:lnTo>
                  <a:lnTo>
                    <a:pt x="0" y="316"/>
                  </a:lnTo>
                  <a:lnTo>
                    <a:pt x="18" y="297"/>
                  </a:lnTo>
                  <a:lnTo>
                    <a:pt x="38" y="277"/>
                  </a:lnTo>
                  <a:lnTo>
                    <a:pt x="56" y="256"/>
                  </a:lnTo>
                  <a:lnTo>
                    <a:pt x="73" y="236"/>
                  </a:lnTo>
                  <a:lnTo>
                    <a:pt x="90" y="216"/>
                  </a:lnTo>
                  <a:lnTo>
                    <a:pt x="107" y="196"/>
                  </a:lnTo>
                  <a:lnTo>
                    <a:pt x="121" y="177"/>
                  </a:lnTo>
                  <a:lnTo>
                    <a:pt x="135" y="158"/>
                  </a:lnTo>
                  <a:lnTo>
                    <a:pt x="147" y="139"/>
                  </a:lnTo>
                  <a:lnTo>
                    <a:pt x="158" y="122"/>
                  </a:lnTo>
                  <a:lnTo>
                    <a:pt x="168" y="104"/>
                  </a:lnTo>
                  <a:lnTo>
                    <a:pt x="176" y="89"/>
                  </a:lnTo>
                  <a:lnTo>
                    <a:pt x="184" y="73"/>
                  </a:lnTo>
                  <a:lnTo>
                    <a:pt x="188" y="59"/>
                  </a:lnTo>
                  <a:lnTo>
                    <a:pt x="192" y="47"/>
                  </a:lnTo>
                  <a:lnTo>
                    <a:pt x="195" y="35"/>
                  </a:lnTo>
                  <a:lnTo>
                    <a:pt x="195" y="25"/>
                  </a:lnTo>
                  <a:lnTo>
                    <a:pt x="195" y="16"/>
                  </a:lnTo>
                  <a:lnTo>
                    <a:pt x="191" y="10"/>
                  </a:lnTo>
                  <a:lnTo>
                    <a:pt x="187" y="4"/>
                  </a:lnTo>
                  <a:lnTo>
                    <a:pt x="191" y="0"/>
                  </a:lnTo>
                  <a:close/>
                </a:path>
              </a:pathLst>
            </a:custGeom>
            <a:solidFill>
              <a:srgbClr val="AEAEAE"/>
            </a:solidFill>
            <a:ln w="9525">
              <a:noFill/>
              <a:round/>
              <a:headEnd/>
              <a:tailEnd/>
            </a:ln>
          </p:spPr>
          <p:txBody>
            <a:bodyPr/>
            <a:lstStyle/>
            <a:p>
              <a:endParaRPr lang="en-US"/>
            </a:p>
          </p:txBody>
        </p:sp>
        <p:sp>
          <p:nvSpPr>
            <p:cNvPr id="108606" name="Freeform 85"/>
            <p:cNvSpPr>
              <a:spLocks/>
            </p:cNvSpPr>
            <p:nvPr/>
          </p:nvSpPr>
          <p:spPr bwMode="auto">
            <a:xfrm>
              <a:off x="1317" y="2186"/>
              <a:ext cx="98" cy="156"/>
            </a:xfrm>
            <a:custGeom>
              <a:avLst/>
              <a:gdLst>
                <a:gd name="T0" fmla="*/ 47 w 196"/>
                <a:gd name="T1" fmla="*/ 0 h 312"/>
                <a:gd name="T2" fmla="*/ 48 w 196"/>
                <a:gd name="T3" fmla="*/ 1 h 312"/>
                <a:gd name="T4" fmla="*/ 49 w 196"/>
                <a:gd name="T5" fmla="*/ 3 h 312"/>
                <a:gd name="T6" fmla="*/ 49 w 196"/>
                <a:gd name="T7" fmla="*/ 5 h 312"/>
                <a:gd name="T8" fmla="*/ 49 w 196"/>
                <a:gd name="T9" fmla="*/ 7 h 312"/>
                <a:gd name="T10" fmla="*/ 49 w 196"/>
                <a:gd name="T11" fmla="*/ 10 h 312"/>
                <a:gd name="T12" fmla="*/ 48 w 196"/>
                <a:gd name="T13" fmla="*/ 13 h 312"/>
                <a:gd name="T14" fmla="*/ 47 w 196"/>
                <a:gd name="T15" fmla="*/ 18 h 312"/>
                <a:gd name="T16" fmla="*/ 45 w 196"/>
                <a:gd name="T17" fmla="*/ 21 h 312"/>
                <a:gd name="T18" fmla="*/ 43 w 196"/>
                <a:gd name="T19" fmla="*/ 25 h 312"/>
                <a:gd name="T20" fmla="*/ 40 w 196"/>
                <a:gd name="T21" fmla="*/ 29 h 312"/>
                <a:gd name="T22" fmla="*/ 37 w 196"/>
                <a:gd name="T23" fmla="*/ 34 h 312"/>
                <a:gd name="T24" fmla="*/ 34 w 196"/>
                <a:gd name="T25" fmla="*/ 39 h 312"/>
                <a:gd name="T26" fmla="*/ 30 w 196"/>
                <a:gd name="T27" fmla="*/ 43 h 312"/>
                <a:gd name="T28" fmla="*/ 27 w 196"/>
                <a:gd name="T29" fmla="*/ 48 h 312"/>
                <a:gd name="T30" fmla="*/ 23 w 196"/>
                <a:gd name="T31" fmla="*/ 53 h 312"/>
                <a:gd name="T32" fmla="*/ 19 w 196"/>
                <a:gd name="T33" fmla="*/ 58 h 312"/>
                <a:gd name="T34" fmla="*/ 14 w 196"/>
                <a:gd name="T35" fmla="*/ 63 h 312"/>
                <a:gd name="T36" fmla="*/ 10 w 196"/>
                <a:gd name="T37" fmla="*/ 69 h 312"/>
                <a:gd name="T38" fmla="*/ 5 w 196"/>
                <a:gd name="T39" fmla="*/ 74 h 312"/>
                <a:gd name="T40" fmla="*/ 1 w 196"/>
                <a:gd name="T41" fmla="*/ 78 h 312"/>
                <a:gd name="T42" fmla="*/ 0 w 196"/>
                <a:gd name="T43" fmla="*/ 78 h 312"/>
                <a:gd name="T44" fmla="*/ 5 w 196"/>
                <a:gd name="T45" fmla="*/ 73 h 312"/>
                <a:gd name="T46" fmla="*/ 10 w 196"/>
                <a:gd name="T47" fmla="*/ 69 h 312"/>
                <a:gd name="T48" fmla="*/ 13 w 196"/>
                <a:gd name="T49" fmla="*/ 63 h 312"/>
                <a:gd name="T50" fmla="*/ 18 w 196"/>
                <a:gd name="T51" fmla="*/ 58 h 312"/>
                <a:gd name="T52" fmla="*/ 23 w 196"/>
                <a:gd name="T53" fmla="*/ 53 h 312"/>
                <a:gd name="T54" fmla="*/ 26 w 196"/>
                <a:gd name="T55" fmla="*/ 48 h 312"/>
                <a:gd name="T56" fmla="*/ 29 w 196"/>
                <a:gd name="T57" fmla="*/ 43 h 312"/>
                <a:gd name="T58" fmla="*/ 33 w 196"/>
                <a:gd name="T59" fmla="*/ 39 h 312"/>
                <a:gd name="T60" fmla="*/ 37 w 196"/>
                <a:gd name="T61" fmla="*/ 35 h 312"/>
                <a:gd name="T62" fmla="*/ 39 w 196"/>
                <a:gd name="T63" fmla="*/ 30 h 312"/>
                <a:gd name="T64" fmla="*/ 42 w 196"/>
                <a:gd name="T65" fmla="*/ 25 h 312"/>
                <a:gd name="T66" fmla="*/ 44 w 196"/>
                <a:gd name="T67" fmla="*/ 21 h 312"/>
                <a:gd name="T68" fmla="*/ 45 w 196"/>
                <a:gd name="T69" fmla="*/ 19 h 312"/>
                <a:gd name="T70" fmla="*/ 47 w 196"/>
                <a:gd name="T71" fmla="*/ 14 h 312"/>
                <a:gd name="T72" fmla="*/ 48 w 196"/>
                <a:gd name="T73" fmla="*/ 11 h 312"/>
                <a:gd name="T74" fmla="*/ 48 w 196"/>
                <a:gd name="T75" fmla="*/ 9 h 312"/>
                <a:gd name="T76" fmla="*/ 48 w 196"/>
                <a:gd name="T77" fmla="*/ 6 h 312"/>
                <a:gd name="T78" fmla="*/ 48 w 196"/>
                <a:gd name="T79" fmla="*/ 5 h 312"/>
                <a:gd name="T80" fmla="*/ 47 w 196"/>
                <a:gd name="T81" fmla="*/ 2 h 312"/>
                <a:gd name="T82" fmla="*/ 46 w 196"/>
                <a:gd name="T83" fmla="*/ 1 h 312"/>
                <a:gd name="T84" fmla="*/ 47 w 196"/>
                <a:gd name="T85" fmla="*/ 0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6"/>
                <a:gd name="T130" fmla="*/ 0 h 312"/>
                <a:gd name="T131" fmla="*/ 196 w 196"/>
                <a:gd name="T132" fmla="*/ 312 h 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6" h="312">
                  <a:moveTo>
                    <a:pt x="188" y="0"/>
                  </a:moveTo>
                  <a:lnTo>
                    <a:pt x="192" y="6"/>
                  </a:lnTo>
                  <a:lnTo>
                    <a:pt x="196" y="12"/>
                  </a:lnTo>
                  <a:lnTo>
                    <a:pt x="196" y="21"/>
                  </a:lnTo>
                  <a:lnTo>
                    <a:pt x="196" y="31"/>
                  </a:lnTo>
                  <a:lnTo>
                    <a:pt x="193" y="43"/>
                  </a:lnTo>
                  <a:lnTo>
                    <a:pt x="189" y="55"/>
                  </a:lnTo>
                  <a:lnTo>
                    <a:pt x="185" y="69"/>
                  </a:lnTo>
                  <a:lnTo>
                    <a:pt x="177" y="85"/>
                  </a:lnTo>
                  <a:lnTo>
                    <a:pt x="169" y="100"/>
                  </a:lnTo>
                  <a:lnTo>
                    <a:pt x="159" y="118"/>
                  </a:lnTo>
                  <a:lnTo>
                    <a:pt x="148" y="135"/>
                  </a:lnTo>
                  <a:lnTo>
                    <a:pt x="136" y="154"/>
                  </a:lnTo>
                  <a:lnTo>
                    <a:pt x="122" y="173"/>
                  </a:lnTo>
                  <a:lnTo>
                    <a:pt x="108" y="192"/>
                  </a:lnTo>
                  <a:lnTo>
                    <a:pt x="91" y="212"/>
                  </a:lnTo>
                  <a:lnTo>
                    <a:pt x="74" y="232"/>
                  </a:lnTo>
                  <a:lnTo>
                    <a:pt x="57" y="252"/>
                  </a:lnTo>
                  <a:lnTo>
                    <a:pt x="39" y="273"/>
                  </a:lnTo>
                  <a:lnTo>
                    <a:pt x="19" y="293"/>
                  </a:lnTo>
                  <a:lnTo>
                    <a:pt x="1" y="312"/>
                  </a:lnTo>
                  <a:lnTo>
                    <a:pt x="0" y="311"/>
                  </a:lnTo>
                  <a:lnTo>
                    <a:pt x="18" y="291"/>
                  </a:lnTo>
                  <a:lnTo>
                    <a:pt x="37" y="273"/>
                  </a:lnTo>
                  <a:lnTo>
                    <a:pt x="55" y="252"/>
                  </a:lnTo>
                  <a:lnTo>
                    <a:pt x="72" y="232"/>
                  </a:lnTo>
                  <a:lnTo>
                    <a:pt x="89" y="212"/>
                  </a:lnTo>
                  <a:lnTo>
                    <a:pt x="104" y="194"/>
                  </a:lnTo>
                  <a:lnTo>
                    <a:pt x="119" y="174"/>
                  </a:lnTo>
                  <a:lnTo>
                    <a:pt x="132" y="155"/>
                  </a:lnTo>
                  <a:lnTo>
                    <a:pt x="145" y="138"/>
                  </a:lnTo>
                  <a:lnTo>
                    <a:pt x="155" y="120"/>
                  </a:lnTo>
                  <a:lnTo>
                    <a:pt x="165" y="103"/>
                  </a:lnTo>
                  <a:lnTo>
                    <a:pt x="174" y="87"/>
                  </a:lnTo>
                  <a:lnTo>
                    <a:pt x="180" y="73"/>
                  </a:lnTo>
                  <a:lnTo>
                    <a:pt x="185" y="58"/>
                  </a:lnTo>
                  <a:lnTo>
                    <a:pt x="189" y="46"/>
                  </a:lnTo>
                  <a:lnTo>
                    <a:pt x="191" y="35"/>
                  </a:lnTo>
                  <a:lnTo>
                    <a:pt x="191" y="25"/>
                  </a:lnTo>
                  <a:lnTo>
                    <a:pt x="190" y="17"/>
                  </a:lnTo>
                  <a:lnTo>
                    <a:pt x="188" y="10"/>
                  </a:lnTo>
                  <a:lnTo>
                    <a:pt x="184" y="4"/>
                  </a:lnTo>
                  <a:lnTo>
                    <a:pt x="188" y="0"/>
                  </a:lnTo>
                  <a:close/>
                </a:path>
              </a:pathLst>
            </a:custGeom>
            <a:solidFill>
              <a:srgbClr val="B0B0B0"/>
            </a:solidFill>
            <a:ln w="9525">
              <a:noFill/>
              <a:round/>
              <a:headEnd/>
              <a:tailEnd/>
            </a:ln>
          </p:spPr>
          <p:txBody>
            <a:bodyPr/>
            <a:lstStyle/>
            <a:p>
              <a:endParaRPr lang="en-US"/>
            </a:p>
          </p:txBody>
        </p:sp>
        <p:sp>
          <p:nvSpPr>
            <p:cNvPr id="108607" name="Freeform 86"/>
            <p:cNvSpPr>
              <a:spLocks/>
            </p:cNvSpPr>
            <p:nvPr/>
          </p:nvSpPr>
          <p:spPr bwMode="auto">
            <a:xfrm>
              <a:off x="1316" y="2188"/>
              <a:ext cx="97" cy="154"/>
            </a:xfrm>
            <a:custGeom>
              <a:avLst/>
              <a:gdLst>
                <a:gd name="T0" fmla="*/ 47 w 193"/>
                <a:gd name="T1" fmla="*/ 0 h 307"/>
                <a:gd name="T2" fmla="*/ 48 w 193"/>
                <a:gd name="T3" fmla="*/ 2 h 307"/>
                <a:gd name="T4" fmla="*/ 48 w 193"/>
                <a:gd name="T5" fmla="*/ 4 h 307"/>
                <a:gd name="T6" fmla="*/ 49 w 193"/>
                <a:gd name="T7" fmla="*/ 6 h 307"/>
                <a:gd name="T8" fmla="*/ 49 w 193"/>
                <a:gd name="T9" fmla="*/ 8 h 307"/>
                <a:gd name="T10" fmla="*/ 48 w 193"/>
                <a:gd name="T11" fmla="*/ 11 h 307"/>
                <a:gd name="T12" fmla="*/ 47 w 193"/>
                <a:gd name="T13" fmla="*/ 14 h 307"/>
                <a:gd name="T14" fmla="*/ 46 w 193"/>
                <a:gd name="T15" fmla="*/ 18 h 307"/>
                <a:gd name="T16" fmla="*/ 44 w 193"/>
                <a:gd name="T17" fmla="*/ 21 h 307"/>
                <a:gd name="T18" fmla="*/ 42 w 193"/>
                <a:gd name="T19" fmla="*/ 25 h 307"/>
                <a:gd name="T20" fmla="*/ 40 w 193"/>
                <a:gd name="T21" fmla="*/ 29 h 307"/>
                <a:gd name="T22" fmla="*/ 37 w 193"/>
                <a:gd name="T23" fmla="*/ 34 h 307"/>
                <a:gd name="T24" fmla="*/ 34 w 193"/>
                <a:gd name="T25" fmla="*/ 38 h 307"/>
                <a:gd name="T26" fmla="*/ 31 w 193"/>
                <a:gd name="T27" fmla="*/ 43 h 307"/>
                <a:gd name="T28" fmla="*/ 27 w 193"/>
                <a:gd name="T29" fmla="*/ 48 h 307"/>
                <a:gd name="T30" fmla="*/ 23 w 193"/>
                <a:gd name="T31" fmla="*/ 52 h 307"/>
                <a:gd name="T32" fmla="*/ 19 w 193"/>
                <a:gd name="T33" fmla="*/ 57 h 307"/>
                <a:gd name="T34" fmla="*/ 15 w 193"/>
                <a:gd name="T35" fmla="*/ 62 h 307"/>
                <a:gd name="T36" fmla="*/ 10 w 193"/>
                <a:gd name="T37" fmla="*/ 68 h 307"/>
                <a:gd name="T38" fmla="*/ 5 w 193"/>
                <a:gd name="T39" fmla="*/ 72 h 307"/>
                <a:gd name="T40" fmla="*/ 1 w 193"/>
                <a:gd name="T41" fmla="*/ 77 h 307"/>
                <a:gd name="T42" fmla="*/ 0 w 193"/>
                <a:gd name="T43" fmla="*/ 77 h 307"/>
                <a:gd name="T44" fmla="*/ 5 w 193"/>
                <a:gd name="T45" fmla="*/ 72 h 307"/>
                <a:gd name="T46" fmla="*/ 10 w 193"/>
                <a:gd name="T47" fmla="*/ 67 h 307"/>
                <a:gd name="T48" fmla="*/ 14 w 193"/>
                <a:gd name="T49" fmla="*/ 62 h 307"/>
                <a:gd name="T50" fmla="*/ 18 w 193"/>
                <a:gd name="T51" fmla="*/ 58 h 307"/>
                <a:gd name="T52" fmla="*/ 23 w 193"/>
                <a:gd name="T53" fmla="*/ 53 h 307"/>
                <a:gd name="T54" fmla="*/ 26 w 193"/>
                <a:gd name="T55" fmla="*/ 48 h 307"/>
                <a:gd name="T56" fmla="*/ 30 w 193"/>
                <a:gd name="T57" fmla="*/ 43 h 307"/>
                <a:gd name="T58" fmla="*/ 33 w 193"/>
                <a:gd name="T59" fmla="*/ 39 h 307"/>
                <a:gd name="T60" fmla="*/ 36 w 193"/>
                <a:gd name="T61" fmla="*/ 34 h 307"/>
                <a:gd name="T62" fmla="*/ 39 w 193"/>
                <a:gd name="T63" fmla="*/ 30 h 307"/>
                <a:gd name="T64" fmla="*/ 41 w 193"/>
                <a:gd name="T65" fmla="*/ 26 h 307"/>
                <a:gd name="T66" fmla="*/ 43 w 193"/>
                <a:gd name="T67" fmla="*/ 22 h 307"/>
                <a:gd name="T68" fmla="*/ 45 w 193"/>
                <a:gd name="T69" fmla="*/ 18 h 307"/>
                <a:gd name="T70" fmla="*/ 46 w 193"/>
                <a:gd name="T71" fmla="*/ 15 h 307"/>
                <a:gd name="T72" fmla="*/ 47 w 193"/>
                <a:gd name="T73" fmla="*/ 12 h 307"/>
                <a:gd name="T74" fmla="*/ 48 w 193"/>
                <a:gd name="T75" fmla="*/ 9 h 307"/>
                <a:gd name="T76" fmla="*/ 48 w 193"/>
                <a:gd name="T77" fmla="*/ 7 h 307"/>
                <a:gd name="T78" fmla="*/ 47 w 193"/>
                <a:gd name="T79" fmla="*/ 5 h 307"/>
                <a:gd name="T80" fmla="*/ 47 w 193"/>
                <a:gd name="T81" fmla="*/ 3 h 307"/>
                <a:gd name="T82" fmla="*/ 46 w 193"/>
                <a:gd name="T83" fmla="*/ 2 h 307"/>
                <a:gd name="T84" fmla="*/ 47 w 193"/>
                <a:gd name="T85" fmla="*/ 0 h 3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3"/>
                <a:gd name="T130" fmla="*/ 0 h 307"/>
                <a:gd name="T131" fmla="*/ 193 w 193"/>
                <a:gd name="T132" fmla="*/ 307 h 3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3" h="307">
                  <a:moveTo>
                    <a:pt x="186" y="0"/>
                  </a:moveTo>
                  <a:lnTo>
                    <a:pt x="190" y="6"/>
                  </a:lnTo>
                  <a:lnTo>
                    <a:pt x="192" y="13"/>
                  </a:lnTo>
                  <a:lnTo>
                    <a:pt x="193" y="21"/>
                  </a:lnTo>
                  <a:lnTo>
                    <a:pt x="193" y="31"/>
                  </a:lnTo>
                  <a:lnTo>
                    <a:pt x="191" y="42"/>
                  </a:lnTo>
                  <a:lnTo>
                    <a:pt x="187" y="54"/>
                  </a:lnTo>
                  <a:lnTo>
                    <a:pt x="182" y="69"/>
                  </a:lnTo>
                  <a:lnTo>
                    <a:pt x="176" y="83"/>
                  </a:lnTo>
                  <a:lnTo>
                    <a:pt x="167" y="99"/>
                  </a:lnTo>
                  <a:lnTo>
                    <a:pt x="157" y="116"/>
                  </a:lnTo>
                  <a:lnTo>
                    <a:pt x="147" y="134"/>
                  </a:lnTo>
                  <a:lnTo>
                    <a:pt x="134" y="151"/>
                  </a:lnTo>
                  <a:lnTo>
                    <a:pt x="121" y="170"/>
                  </a:lnTo>
                  <a:lnTo>
                    <a:pt x="106" y="190"/>
                  </a:lnTo>
                  <a:lnTo>
                    <a:pt x="91" y="208"/>
                  </a:lnTo>
                  <a:lnTo>
                    <a:pt x="74" y="228"/>
                  </a:lnTo>
                  <a:lnTo>
                    <a:pt x="57" y="248"/>
                  </a:lnTo>
                  <a:lnTo>
                    <a:pt x="39" y="269"/>
                  </a:lnTo>
                  <a:lnTo>
                    <a:pt x="20" y="287"/>
                  </a:lnTo>
                  <a:lnTo>
                    <a:pt x="2" y="307"/>
                  </a:lnTo>
                  <a:lnTo>
                    <a:pt x="0" y="306"/>
                  </a:lnTo>
                  <a:lnTo>
                    <a:pt x="19" y="287"/>
                  </a:lnTo>
                  <a:lnTo>
                    <a:pt x="37" y="268"/>
                  </a:lnTo>
                  <a:lnTo>
                    <a:pt x="54" y="248"/>
                  </a:lnTo>
                  <a:lnTo>
                    <a:pt x="72" y="229"/>
                  </a:lnTo>
                  <a:lnTo>
                    <a:pt x="89" y="209"/>
                  </a:lnTo>
                  <a:lnTo>
                    <a:pt x="103" y="190"/>
                  </a:lnTo>
                  <a:lnTo>
                    <a:pt x="117" y="171"/>
                  </a:lnTo>
                  <a:lnTo>
                    <a:pt x="130" y="153"/>
                  </a:lnTo>
                  <a:lnTo>
                    <a:pt x="143" y="135"/>
                  </a:lnTo>
                  <a:lnTo>
                    <a:pt x="154" y="118"/>
                  </a:lnTo>
                  <a:lnTo>
                    <a:pt x="162" y="102"/>
                  </a:lnTo>
                  <a:lnTo>
                    <a:pt x="171" y="86"/>
                  </a:lnTo>
                  <a:lnTo>
                    <a:pt x="178" y="72"/>
                  </a:lnTo>
                  <a:lnTo>
                    <a:pt x="182" y="58"/>
                  </a:lnTo>
                  <a:lnTo>
                    <a:pt x="187" y="46"/>
                  </a:lnTo>
                  <a:lnTo>
                    <a:pt x="189" y="35"/>
                  </a:lnTo>
                  <a:lnTo>
                    <a:pt x="189" y="25"/>
                  </a:lnTo>
                  <a:lnTo>
                    <a:pt x="188" y="17"/>
                  </a:lnTo>
                  <a:lnTo>
                    <a:pt x="186" y="10"/>
                  </a:lnTo>
                  <a:lnTo>
                    <a:pt x="181" y="5"/>
                  </a:lnTo>
                  <a:lnTo>
                    <a:pt x="186" y="0"/>
                  </a:lnTo>
                  <a:close/>
                </a:path>
              </a:pathLst>
            </a:custGeom>
            <a:solidFill>
              <a:srgbClr val="B1B1B1"/>
            </a:solidFill>
            <a:ln w="9525">
              <a:noFill/>
              <a:round/>
              <a:headEnd/>
              <a:tailEnd/>
            </a:ln>
          </p:spPr>
          <p:txBody>
            <a:bodyPr/>
            <a:lstStyle/>
            <a:p>
              <a:endParaRPr lang="en-US"/>
            </a:p>
          </p:txBody>
        </p:sp>
        <p:sp>
          <p:nvSpPr>
            <p:cNvPr id="108608" name="Freeform 87"/>
            <p:cNvSpPr>
              <a:spLocks/>
            </p:cNvSpPr>
            <p:nvPr/>
          </p:nvSpPr>
          <p:spPr bwMode="auto">
            <a:xfrm>
              <a:off x="1316" y="2190"/>
              <a:ext cx="94" cy="151"/>
            </a:xfrm>
            <a:custGeom>
              <a:avLst/>
              <a:gdLst>
                <a:gd name="T0" fmla="*/ 45 w 190"/>
                <a:gd name="T1" fmla="*/ 0 h 301"/>
                <a:gd name="T2" fmla="*/ 46 w 190"/>
                <a:gd name="T3" fmla="*/ 2 h 301"/>
                <a:gd name="T4" fmla="*/ 47 w 190"/>
                <a:gd name="T5" fmla="*/ 3 h 301"/>
                <a:gd name="T6" fmla="*/ 47 w 190"/>
                <a:gd name="T7" fmla="*/ 5 h 301"/>
                <a:gd name="T8" fmla="*/ 47 w 190"/>
                <a:gd name="T9" fmla="*/ 8 h 301"/>
                <a:gd name="T10" fmla="*/ 46 w 190"/>
                <a:gd name="T11" fmla="*/ 11 h 301"/>
                <a:gd name="T12" fmla="*/ 45 w 190"/>
                <a:gd name="T13" fmla="*/ 14 h 301"/>
                <a:gd name="T14" fmla="*/ 44 w 190"/>
                <a:gd name="T15" fmla="*/ 17 h 301"/>
                <a:gd name="T16" fmla="*/ 42 w 190"/>
                <a:gd name="T17" fmla="*/ 21 h 301"/>
                <a:gd name="T18" fmla="*/ 40 w 190"/>
                <a:gd name="T19" fmla="*/ 25 h 301"/>
                <a:gd name="T20" fmla="*/ 38 w 190"/>
                <a:gd name="T21" fmla="*/ 29 h 301"/>
                <a:gd name="T22" fmla="*/ 35 w 190"/>
                <a:gd name="T23" fmla="*/ 33 h 301"/>
                <a:gd name="T24" fmla="*/ 32 w 190"/>
                <a:gd name="T25" fmla="*/ 37 h 301"/>
                <a:gd name="T26" fmla="*/ 29 w 190"/>
                <a:gd name="T27" fmla="*/ 42 h 301"/>
                <a:gd name="T28" fmla="*/ 25 w 190"/>
                <a:gd name="T29" fmla="*/ 47 h 301"/>
                <a:gd name="T30" fmla="*/ 22 w 190"/>
                <a:gd name="T31" fmla="*/ 51 h 301"/>
                <a:gd name="T32" fmla="*/ 18 w 190"/>
                <a:gd name="T33" fmla="*/ 56 h 301"/>
                <a:gd name="T34" fmla="*/ 13 w 190"/>
                <a:gd name="T35" fmla="*/ 61 h 301"/>
                <a:gd name="T36" fmla="*/ 9 w 190"/>
                <a:gd name="T37" fmla="*/ 66 h 301"/>
                <a:gd name="T38" fmla="*/ 5 w 190"/>
                <a:gd name="T39" fmla="*/ 71 h 301"/>
                <a:gd name="T40" fmla="*/ 0 w 190"/>
                <a:gd name="T41" fmla="*/ 76 h 301"/>
                <a:gd name="T42" fmla="*/ 0 w 190"/>
                <a:gd name="T43" fmla="*/ 75 h 301"/>
                <a:gd name="T44" fmla="*/ 4 w 190"/>
                <a:gd name="T45" fmla="*/ 71 h 301"/>
                <a:gd name="T46" fmla="*/ 9 w 190"/>
                <a:gd name="T47" fmla="*/ 66 h 301"/>
                <a:gd name="T48" fmla="*/ 13 w 190"/>
                <a:gd name="T49" fmla="*/ 61 h 301"/>
                <a:gd name="T50" fmla="*/ 17 w 190"/>
                <a:gd name="T51" fmla="*/ 56 h 301"/>
                <a:gd name="T52" fmla="*/ 21 w 190"/>
                <a:gd name="T53" fmla="*/ 52 h 301"/>
                <a:gd name="T54" fmla="*/ 25 w 190"/>
                <a:gd name="T55" fmla="*/ 47 h 301"/>
                <a:gd name="T56" fmla="*/ 28 w 190"/>
                <a:gd name="T57" fmla="*/ 42 h 301"/>
                <a:gd name="T58" fmla="*/ 31 w 190"/>
                <a:gd name="T59" fmla="*/ 38 h 301"/>
                <a:gd name="T60" fmla="*/ 34 w 190"/>
                <a:gd name="T61" fmla="*/ 33 h 301"/>
                <a:gd name="T62" fmla="*/ 37 w 190"/>
                <a:gd name="T63" fmla="*/ 29 h 301"/>
                <a:gd name="T64" fmla="*/ 39 w 190"/>
                <a:gd name="T65" fmla="*/ 25 h 301"/>
                <a:gd name="T66" fmla="*/ 41 w 190"/>
                <a:gd name="T67" fmla="*/ 21 h 301"/>
                <a:gd name="T68" fmla="*/ 43 w 190"/>
                <a:gd name="T69" fmla="*/ 18 h 301"/>
                <a:gd name="T70" fmla="*/ 44 w 190"/>
                <a:gd name="T71" fmla="*/ 15 h 301"/>
                <a:gd name="T72" fmla="*/ 45 w 190"/>
                <a:gd name="T73" fmla="*/ 12 h 301"/>
                <a:gd name="T74" fmla="*/ 46 w 190"/>
                <a:gd name="T75" fmla="*/ 9 h 301"/>
                <a:gd name="T76" fmla="*/ 46 w 190"/>
                <a:gd name="T77" fmla="*/ 6 h 301"/>
                <a:gd name="T78" fmla="*/ 45 w 190"/>
                <a:gd name="T79" fmla="*/ 4 h 301"/>
                <a:gd name="T80" fmla="*/ 45 w 190"/>
                <a:gd name="T81" fmla="*/ 3 h 301"/>
                <a:gd name="T82" fmla="*/ 44 w 190"/>
                <a:gd name="T83" fmla="*/ 1 h 301"/>
                <a:gd name="T84" fmla="*/ 45 w 190"/>
                <a:gd name="T85" fmla="*/ 0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0"/>
                <a:gd name="T130" fmla="*/ 0 h 301"/>
                <a:gd name="T131" fmla="*/ 190 w 190"/>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0" h="301">
                  <a:moveTo>
                    <a:pt x="182" y="0"/>
                  </a:moveTo>
                  <a:lnTo>
                    <a:pt x="187" y="5"/>
                  </a:lnTo>
                  <a:lnTo>
                    <a:pt x="189" y="12"/>
                  </a:lnTo>
                  <a:lnTo>
                    <a:pt x="190" y="20"/>
                  </a:lnTo>
                  <a:lnTo>
                    <a:pt x="190" y="30"/>
                  </a:lnTo>
                  <a:lnTo>
                    <a:pt x="188" y="41"/>
                  </a:lnTo>
                  <a:lnTo>
                    <a:pt x="183" y="53"/>
                  </a:lnTo>
                  <a:lnTo>
                    <a:pt x="179" y="67"/>
                  </a:lnTo>
                  <a:lnTo>
                    <a:pt x="172" y="81"/>
                  </a:lnTo>
                  <a:lnTo>
                    <a:pt x="163" y="97"/>
                  </a:lnTo>
                  <a:lnTo>
                    <a:pt x="155" y="113"/>
                  </a:lnTo>
                  <a:lnTo>
                    <a:pt x="144" y="130"/>
                  </a:lnTo>
                  <a:lnTo>
                    <a:pt x="131" y="148"/>
                  </a:lnTo>
                  <a:lnTo>
                    <a:pt x="118" y="166"/>
                  </a:lnTo>
                  <a:lnTo>
                    <a:pt x="104" y="185"/>
                  </a:lnTo>
                  <a:lnTo>
                    <a:pt x="90" y="204"/>
                  </a:lnTo>
                  <a:lnTo>
                    <a:pt x="73" y="224"/>
                  </a:lnTo>
                  <a:lnTo>
                    <a:pt x="55" y="243"/>
                  </a:lnTo>
                  <a:lnTo>
                    <a:pt x="38" y="263"/>
                  </a:lnTo>
                  <a:lnTo>
                    <a:pt x="20" y="282"/>
                  </a:lnTo>
                  <a:lnTo>
                    <a:pt x="1" y="301"/>
                  </a:lnTo>
                  <a:lnTo>
                    <a:pt x="0" y="300"/>
                  </a:lnTo>
                  <a:lnTo>
                    <a:pt x="18" y="281"/>
                  </a:lnTo>
                  <a:lnTo>
                    <a:pt x="37" y="263"/>
                  </a:lnTo>
                  <a:lnTo>
                    <a:pt x="54" y="243"/>
                  </a:lnTo>
                  <a:lnTo>
                    <a:pt x="71" y="224"/>
                  </a:lnTo>
                  <a:lnTo>
                    <a:pt x="86" y="205"/>
                  </a:lnTo>
                  <a:lnTo>
                    <a:pt x="102" y="186"/>
                  </a:lnTo>
                  <a:lnTo>
                    <a:pt x="115" y="168"/>
                  </a:lnTo>
                  <a:lnTo>
                    <a:pt x="128" y="149"/>
                  </a:lnTo>
                  <a:lnTo>
                    <a:pt x="140" y="132"/>
                  </a:lnTo>
                  <a:lnTo>
                    <a:pt x="150" y="115"/>
                  </a:lnTo>
                  <a:lnTo>
                    <a:pt x="160" y="99"/>
                  </a:lnTo>
                  <a:lnTo>
                    <a:pt x="168" y="83"/>
                  </a:lnTo>
                  <a:lnTo>
                    <a:pt x="174" y="70"/>
                  </a:lnTo>
                  <a:lnTo>
                    <a:pt x="179" y="57"/>
                  </a:lnTo>
                  <a:lnTo>
                    <a:pt x="183" y="45"/>
                  </a:lnTo>
                  <a:lnTo>
                    <a:pt x="185" y="34"/>
                  </a:lnTo>
                  <a:lnTo>
                    <a:pt x="185" y="24"/>
                  </a:lnTo>
                  <a:lnTo>
                    <a:pt x="184" y="16"/>
                  </a:lnTo>
                  <a:lnTo>
                    <a:pt x="182" y="9"/>
                  </a:lnTo>
                  <a:lnTo>
                    <a:pt x="178" y="4"/>
                  </a:lnTo>
                  <a:lnTo>
                    <a:pt x="182" y="0"/>
                  </a:lnTo>
                  <a:close/>
                </a:path>
              </a:pathLst>
            </a:custGeom>
            <a:solidFill>
              <a:srgbClr val="B3B3B3"/>
            </a:solidFill>
            <a:ln w="9525">
              <a:noFill/>
              <a:round/>
              <a:headEnd/>
              <a:tailEnd/>
            </a:ln>
          </p:spPr>
          <p:txBody>
            <a:bodyPr/>
            <a:lstStyle/>
            <a:p>
              <a:endParaRPr lang="en-US"/>
            </a:p>
          </p:txBody>
        </p:sp>
        <p:sp>
          <p:nvSpPr>
            <p:cNvPr id="108609" name="Freeform 88"/>
            <p:cNvSpPr>
              <a:spLocks/>
            </p:cNvSpPr>
            <p:nvPr/>
          </p:nvSpPr>
          <p:spPr bwMode="auto">
            <a:xfrm>
              <a:off x="1315" y="2193"/>
              <a:ext cx="93" cy="147"/>
            </a:xfrm>
            <a:custGeom>
              <a:avLst/>
              <a:gdLst>
                <a:gd name="T0" fmla="*/ 45 w 186"/>
                <a:gd name="T1" fmla="*/ 0 h 296"/>
                <a:gd name="T2" fmla="*/ 46 w 186"/>
                <a:gd name="T3" fmla="*/ 1 h 296"/>
                <a:gd name="T4" fmla="*/ 47 w 186"/>
                <a:gd name="T5" fmla="*/ 3 h 296"/>
                <a:gd name="T6" fmla="*/ 47 w 186"/>
                <a:gd name="T7" fmla="*/ 5 h 296"/>
                <a:gd name="T8" fmla="*/ 47 w 186"/>
                <a:gd name="T9" fmla="*/ 7 h 296"/>
                <a:gd name="T10" fmla="*/ 46 w 186"/>
                <a:gd name="T11" fmla="*/ 10 h 296"/>
                <a:gd name="T12" fmla="*/ 45 w 186"/>
                <a:gd name="T13" fmla="*/ 13 h 296"/>
                <a:gd name="T14" fmla="*/ 44 w 186"/>
                <a:gd name="T15" fmla="*/ 16 h 296"/>
                <a:gd name="T16" fmla="*/ 43 w 186"/>
                <a:gd name="T17" fmla="*/ 19 h 296"/>
                <a:gd name="T18" fmla="*/ 41 w 186"/>
                <a:gd name="T19" fmla="*/ 23 h 296"/>
                <a:gd name="T20" fmla="*/ 38 w 186"/>
                <a:gd name="T21" fmla="*/ 27 h 296"/>
                <a:gd name="T22" fmla="*/ 36 w 186"/>
                <a:gd name="T23" fmla="*/ 32 h 296"/>
                <a:gd name="T24" fmla="*/ 33 w 186"/>
                <a:gd name="T25" fmla="*/ 36 h 296"/>
                <a:gd name="T26" fmla="*/ 29 w 186"/>
                <a:gd name="T27" fmla="*/ 40 h 296"/>
                <a:gd name="T28" fmla="*/ 25 w 186"/>
                <a:gd name="T29" fmla="*/ 45 h 296"/>
                <a:gd name="T30" fmla="*/ 22 w 186"/>
                <a:gd name="T31" fmla="*/ 50 h 296"/>
                <a:gd name="T32" fmla="*/ 18 w 186"/>
                <a:gd name="T33" fmla="*/ 54 h 296"/>
                <a:gd name="T34" fmla="*/ 13 w 186"/>
                <a:gd name="T35" fmla="*/ 59 h 296"/>
                <a:gd name="T36" fmla="*/ 10 w 186"/>
                <a:gd name="T37" fmla="*/ 64 h 296"/>
                <a:gd name="T38" fmla="*/ 5 w 186"/>
                <a:gd name="T39" fmla="*/ 69 h 296"/>
                <a:gd name="T40" fmla="*/ 1 w 186"/>
                <a:gd name="T41" fmla="*/ 73 h 296"/>
                <a:gd name="T42" fmla="*/ 0 w 186"/>
                <a:gd name="T43" fmla="*/ 73 h 296"/>
                <a:gd name="T44" fmla="*/ 5 w 186"/>
                <a:gd name="T45" fmla="*/ 68 h 296"/>
                <a:gd name="T46" fmla="*/ 9 w 186"/>
                <a:gd name="T47" fmla="*/ 64 h 296"/>
                <a:gd name="T48" fmla="*/ 13 w 186"/>
                <a:gd name="T49" fmla="*/ 59 h 296"/>
                <a:gd name="T50" fmla="*/ 18 w 186"/>
                <a:gd name="T51" fmla="*/ 54 h 296"/>
                <a:gd name="T52" fmla="*/ 22 w 186"/>
                <a:gd name="T53" fmla="*/ 50 h 296"/>
                <a:gd name="T54" fmla="*/ 24 w 186"/>
                <a:gd name="T55" fmla="*/ 45 h 296"/>
                <a:gd name="T56" fmla="*/ 28 w 186"/>
                <a:gd name="T57" fmla="*/ 41 h 296"/>
                <a:gd name="T58" fmla="*/ 31 w 186"/>
                <a:gd name="T59" fmla="*/ 37 h 296"/>
                <a:gd name="T60" fmla="*/ 35 w 186"/>
                <a:gd name="T61" fmla="*/ 32 h 296"/>
                <a:gd name="T62" fmla="*/ 37 w 186"/>
                <a:gd name="T63" fmla="*/ 28 h 296"/>
                <a:gd name="T64" fmla="*/ 40 w 186"/>
                <a:gd name="T65" fmla="*/ 24 h 296"/>
                <a:gd name="T66" fmla="*/ 41 w 186"/>
                <a:gd name="T67" fmla="*/ 20 h 296"/>
                <a:gd name="T68" fmla="*/ 43 w 186"/>
                <a:gd name="T69" fmla="*/ 17 h 296"/>
                <a:gd name="T70" fmla="*/ 44 w 186"/>
                <a:gd name="T71" fmla="*/ 14 h 296"/>
                <a:gd name="T72" fmla="*/ 45 w 186"/>
                <a:gd name="T73" fmla="*/ 11 h 296"/>
                <a:gd name="T74" fmla="*/ 46 w 186"/>
                <a:gd name="T75" fmla="*/ 8 h 296"/>
                <a:gd name="T76" fmla="*/ 46 w 186"/>
                <a:gd name="T77" fmla="*/ 6 h 296"/>
                <a:gd name="T78" fmla="*/ 46 w 186"/>
                <a:gd name="T79" fmla="*/ 4 h 296"/>
                <a:gd name="T80" fmla="*/ 45 w 186"/>
                <a:gd name="T81" fmla="*/ 2 h 296"/>
                <a:gd name="T82" fmla="*/ 44 w 186"/>
                <a:gd name="T83" fmla="*/ 1 h 296"/>
                <a:gd name="T84" fmla="*/ 45 w 186"/>
                <a:gd name="T85" fmla="*/ 0 h 2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6"/>
                <a:gd name="T130" fmla="*/ 0 h 296"/>
                <a:gd name="T131" fmla="*/ 186 w 186"/>
                <a:gd name="T132" fmla="*/ 296 h 2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6" h="296">
                  <a:moveTo>
                    <a:pt x="179" y="0"/>
                  </a:moveTo>
                  <a:lnTo>
                    <a:pt x="183" y="5"/>
                  </a:lnTo>
                  <a:lnTo>
                    <a:pt x="185" y="12"/>
                  </a:lnTo>
                  <a:lnTo>
                    <a:pt x="186" y="20"/>
                  </a:lnTo>
                  <a:lnTo>
                    <a:pt x="186" y="30"/>
                  </a:lnTo>
                  <a:lnTo>
                    <a:pt x="184" y="41"/>
                  </a:lnTo>
                  <a:lnTo>
                    <a:pt x="180" y="53"/>
                  </a:lnTo>
                  <a:lnTo>
                    <a:pt x="175" y="66"/>
                  </a:lnTo>
                  <a:lnTo>
                    <a:pt x="169" y="79"/>
                  </a:lnTo>
                  <a:lnTo>
                    <a:pt x="161" y="95"/>
                  </a:lnTo>
                  <a:lnTo>
                    <a:pt x="151" y="111"/>
                  </a:lnTo>
                  <a:lnTo>
                    <a:pt x="141" y="128"/>
                  </a:lnTo>
                  <a:lnTo>
                    <a:pt x="129" y="145"/>
                  </a:lnTo>
                  <a:lnTo>
                    <a:pt x="116" y="164"/>
                  </a:lnTo>
                  <a:lnTo>
                    <a:pt x="103" y="182"/>
                  </a:lnTo>
                  <a:lnTo>
                    <a:pt x="87" y="201"/>
                  </a:lnTo>
                  <a:lnTo>
                    <a:pt x="72" y="220"/>
                  </a:lnTo>
                  <a:lnTo>
                    <a:pt x="55" y="239"/>
                  </a:lnTo>
                  <a:lnTo>
                    <a:pt x="38" y="259"/>
                  </a:lnTo>
                  <a:lnTo>
                    <a:pt x="19" y="277"/>
                  </a:lnTo>
                  <a:lnTo>
                    <a:pt x="1" y="296"/>
                  </a:lnTo>
                  <a:lnTo>
                    <a:pt x="0" y="295"/>
                  </a:lnTo>
                  <a:lnTo>
                    <a:pt x="18" y="276"/>
                  </a:lnTo>
                  <a:lnTo>
                    <a:pt x="36" y="258"/>
                  </a:lnTo>
                  <a:lnTo>
                    <a:pt x="53" y="239"/>
                  </a:lnTo>
                  <a:lnTo>
                    <a:pt x="70" y="220"/>
                  </a:lnTo>
                  <a:lnTo>
                    <a:pt x="85" y="201"/>
                  </a:lnTo>
                  <a:lnTo>
                    <a:pt x="99" y="183"/>
                  </a:lnTo>
                  <a:lnTo>
                    <a:pt x="113" y="165"/>
                  </a:lnTo>
                  <a:lnTo>
                    <a:pt x="126" y="148"/>
                  </a:lnTo>
                  <a:lnTo>
                    <a:pt x="137" y="130"/>
                  </a:lnTo>
                  <a:lnTo>
                    <a:pt x="148" y="114"/>
                  </a:lnTo>
                  <a:lnTo>
                    <a:pt x="157" y="98"/>
                  </a:lnTo>
                  <a:lnTo>
                    <a:pt x="164" y="83"/>
                  </a:lnTo>
                  <a:lnTo>
                    <a:pt x="171" y="68"/>
                  </a:lnTo>
                  <a:lnTo>
                    <a:pt x="175" y="56"/>
                  </a:lnTo>
                  <a:lnTo>
                    <a:pt x="180" y="44"/>
                  </a:lnTo>
                  <a:lnTo>
                    <a:pt x="181" y="33"/>
                  </a:lnTo>
                  <a:lnTo>
                    <a:pt x="182" y="24"/>
                  </a:lnTo>
                  <a:lnTo>
                    <a:pt x="181" y="16"/>
                  </a:lnTo>
                  <a:lnTo>
                    <a:pt x="179" y="9"/>
                  </a:lnTo>
                  <a:lnTo>
                    <a:pt x="174" y="5"/>
                  </a:lnTo>
                  <a:lnTo>
                    <a:pt x="179" y="0"/>
                  </a:lnTo>
                  <a:close/>
                </a:path>
              </a:pathLst>
            </a:custGeom>
            <a:solidFill>
              <a:srgbClr val="B4B4B4"/>
            </a:solidFill>
            <a:ln w="9525">
              <a:noFill/>
              <a:round/>
              <a:headEnd/>
              <a:tailEnd/>
            </a:ln>
          </p:spPr>
          <p:txBody>
            <a:bodyPr/>
            <a:lstStyle/>
            <a:p>
              <a:endParaRPr lang="en-US"/>
            </a:p>
          </p:txBody>
        </p:sp>
        <p:sp>
          <p:nvSpPr>
            <p:cNvPr id="108610" name="Freeform 89"/>
            <p:cNvSpPr>
              <a:spLocks/>
            </p:cNvSpPr>
            <p:nvPr/>
          </p:nvSpPr>
          <p:spPr bwMode="auto">
            <a:xfrm>
              <a:off x="1315" y="2195"/>
              <a:ext cx="91" cy="145"/>
            </a:xfrm>
            <a:custGeom>
              <a:avLst/>
              <a:gdLst>
                <a:gd name="T0" fmla="*/ 43 w 183"/>
                <a:gd name="T1" fmla="*/ 0 h 290"/>
                <a:gd name="T2" fmla="*/ 45 w 183"/>
                <a:gd name="T3" fmla="*/ 1 h 290"/>
                <a:gd name="T4" fmla="*/ 45 w 183"/>
                <a:gd name="T5" fmla="*/ 2 h 290"/>
                <a:gd name="T6" fmla="*/ 45 w 183"/>
                <a:gd name="T7" fmla="*/ 5 h 290"/>
                <a:gd name="T8" fmla="*/ 45 w 183"/>
                <a:gd name="T9" fmla="*/ 7 h 290"/>
                <a:gd name="T10" fmla="*/ 45 w 183"/>
                <a:gd name="T11" fmla="*/ 9 h 290"/>
                <a:gd name="T12" fmla="*/ 44 w 183"/>
                <a:gd name="T13" fmla="*/ 12 h 290"/>
                <a:gd name="T14" fmla="*/ 43 w 183"/>
                <a:gd name="T15" fmla="*/ 15 h 290"/>
                <a:gd name="T16" fmla="*/ 41 w 183"/>
                <a:gd name="T17" fmla="*/ 19 h 290"/>
                <a:gd name="T18" fmla="*/ 39 w 183"/>
                <a:gd name="T19" fmla="*/ 23 h 290"/>
                <a:gd name="T20" fmla="*/ 37 w 183"/>
                <a:gd name="T21" fmla="*/ 27 h 290"/>
                <a:gd name="T22" fmla="*/ 34 w 183"/>
                <a:gd name="T23" fmla="*/ 31 h 290"/>
                <a:gd name="T24" fmla="*/ 31 w 183"/>
                <a:gd name="T25" fmla="*/ 36 h 290"/>
                <a:gd name="T26" fmla="*/ 28 w 183"/>
                <a:gd name="T27" fmla="*/ 40 h 290"/>
                <a:gd name="T28" fmla="*/ 25 w 183"/>
                <a:gd name="T29" fmla="*/ 44 h 290"/>
                <a:gd name="T30" fmla="*/ 21 w 183"/>
                <a:gd name="T31" fmla="*/ 49 h 290"/>
                <a:gd name="T32" fmla="*/ 17 w 183"/>
                <a:gd name="T33" fmla="*/ 53 h 290"/>
                <a:gd name="T34" fmla="*/ 13 w 183"/>
                <a:gd name="T35" fmla="*/ 58 h 290"/>
                <a:gd name="T36" fmla="*/ 9 w 183"/>
                <a:gd name="T37" fmla="*/ 63 h 290"/>
                <a:gd name="T38" fmla="*/ 4 w 183"/>
                <a:gd name="T39" fmla="*/ 68 h 290"/>
                <a:gd name="T40" fmla="*/ 0 w 183"/>
                <a:gd name="T41" fmla="*/ 73 h 290"/>
                <a:gd name="T42" fmla="*/ 0 w 183"/>
                <a:gd name="T43" fmla="*/ 73 h 290"/>
                <a:gd name="T44" fmla="*/ 4 w 183"/>
                <a:gd name="T45" fmla="*/ 68 h 290"/>
                <a:gd name="T46" fmla="*/ 8 w 183"/>
                <a:gd name="T47" fmla="*/ 63 h 290"/>
                <a:gd name="T48" fmla="*/ 13 w 183"/>
                <a:gd name="T49" fmla="*/ 58 h 290"/>
                <a:gd name="T50" fmla="*/ 16 w 183"/>
                <a:gd name="T51" fmla="*/ 53 h 290"/>
                <a:gd name="T52" fmla="*/ 20 w 183"/>
                <a:gd name="T53" fmla="*/ 49 h 290"/>
                <a:gd name="T54" fmla="*/ 24 w 183"/>
                <a:gd name="T55" fmla="*/ 44 h 290"/>
                <a:gd name="T56" fmla="*/ 27 w 183"/>
                <a:gd name="T57" fmla="*/ 40 h 290"/>
                <a:gd name="T58" fmla="*/ 31 w 183"/>
                <a:gd name="T59" fmla="*/ 36 h 290"/>
                <a:gd name="T60" fmla="*/ 33 w 183"/>
                <a:gd name="T61" fmla="*/ 31 h 290"/>
                <a:gd name="T62" fmla="*/ 36 w 183"/>
                <a:gd name="T63" fmla="*/ 27 h 290"/>
                <a:gd name="T64" fmla="*/ 38 w 183"/>
                <a:gd name="T65" fmla="*/ 23 h 290"/>
                <a:gd name="T66" fmla="*/ 40 w 183"/>
                <a:gd name="T67" fmla="*/ 20 h 290"/>
                <a:gd name="T68" fmla="*/ 42 w 183"/>
                <a:gd name="T69" fmla="*/ 17 h 290"/>
                <a:gd name="T70" fmla="*/ 43 w 183"/>
                <a:gd name="T71" fmla="*/ 13 h 290"/>
                <a:gd name="T72" fmla="*/ 44 w 183"/>
                <a:gd name="T73" fmla="*/ 10 h 290"/>
                <a:gd name="T74" fmla="*/ 44 w 183"/>
                <a:gd name="T75" fmla="*/ 9 h 290"/>
                <a:gd name="T76" fmla="*/ 44 w 183"/>
                <a:gd name="T77" fmla="*/ 5 h 290"/>
                <a:gd name="T78" fmla="*/ 44 w 183"/>
                <a:gd name="T79" fmla="*/ 3 h 290"/>
                <a:gd name="T80" fmla="*/ 43 w 183"/>
                <a:gd name="T81" fmla="*/ 2 h 290"/>
                <a:gd name="T82" fmla="*/ 42 w 183"/>
                <a:gd name="T83" fmla="*/ 1 h 290"/>
                <a:gd name="T84" fmla="*/ 43 w 183"/>
                <a:gd name="T85" fmla="*/ 0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3"/>
                <a:gd name="T130" fmla="*/ 0 h 290"/>
                <a:gd name="T131" fmla="*/ 183 w 183"/>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3" h="290">
                  <a:moveTo>
                    <a:pt x="175" y="0"/>
                  </a:moveTo>
                  <a:lnTo>
                    <a:pt x="180" y="4"/>
                  </a:lnTo>
                  <a:lnTo>
                    <a:pt x="182" y="11"/>
                  </a:lnTo>
                  <a:lnTo>
                    <a:pt x="183" y="19"/>
                  </a:lnTo>
                  <a:lnTo>
                    <a:pt x="182" y="28"/>
                  </a:lnTo>
                  <a:lnTo>
                    <a:pt x="181" y="39"/>
                  </a:lnTo>
                  <a:lnTo>
                    <a:pt x="176" y="51"/>
                  </a:lnTo>
                  <a:lnTo>
                    <a:pt x="172" y="63"/>
                  </a:lnTo>
                  <a:lnTo>
                    <a:pt x="165" y="78"/>
                  </a:lnTo>
                  <a:lnTo>
                    <a:pt x="158" y="93"/>
                  </a:lnTo>
                  <a:lnTo>
                    <a:pt x="149" y="109"/>
                  </a:lnTo>
                  <a:lnTo>
                    <a:pt x="138" y="125"/>
                  </a:lnTo>
                  <a:lnTo>
                    <a:pt x="127" y="143"/>
                  </a:lnTo>
                  <a:lnTo>
                    <a:pt x="114" y="160"/>
                  </a:lnTo>
                  <a:lnTo>
                    <a:pt x="100" y="178"/>
                  </a:lnTo>
                  <a:lnTo>
                    <a:pt x="86" y="196"/>
                  </a:lnTo>
                  <a:lnTo>
                    <a:pt x="71" y="215"/>
                  </a:lnTo>
                  <a:lnTo>
                    <a:pt x="54" y="234"/>
                  </a:lnTo>
                  <a:lnTo>
                    <a:pt x="37" y="253"/>
                  </a:lnTo>
                  <a:lnTo>
                    <a:pt x="19" y="271"/>
                  </a:lnTo>
                  <a:lnTo>
                    <a:pt x="1" y="290"/>
                  </a:lnTo>
                  <a:lnTo>
                    <a:pt x="0" y="289"/>
                  </a:lnTo>
                  <a:lnTo>
                    <a:pt x="18" y="271"/>
                  </a:lnTo>
                  <a:lnTo>
                    <a:pt x="35" y="253"/>
                  </a:lnTo>
                  <a:lnTo>
                    <a:pt x="52" y="234"/>
                  </a:lnTo>
                  <a:lnTo>
                    <a:pt x="67" y="215"/>
                  </a:lnTo>
                  <a:lnTo>
                    <a:pt x="83" y="198"/>
                  </a:lnTo>
                  <a:lnTo>
                    <a:pt x="97" y="179"/>
                  </a:lnTo>
                  <a:lnTo>
                    <a:pt x="111" y="161"/>
                  </a:lnTo>
                  <a:lnTo>
                    <a:pt x="124" y="144"/>
                  </a:lnTo>
                  <a:lnTo>
                    <a:pt x="135" y="127"/>
                  </a:lnTo>
                  <a:lnTo>
                    <a:pt x="144" y="111"/>
                  </a:lnTo>
                  <a:lnTo>
                    <a:pt x="153" y="95"/>
                  </a:lnTo>
                  <a:lnTo>
                    <a:pt x="161" y="81"/>
                  </a:lnTo>
                  <a:lnTo>
                    <a:pt x="168" y="67"/>
                  </a:lnTo>
                  <a:lnTo>
                    <a:pt x="172" y="55"/>
                  </a:lnTo>
                  <a:lnTo>
                    <a:pt x="176" y="43"/>
                  </a:lnTo>
                  <a:lnTo>
                    <a:pt x="178" y="33"/>
                  </a:lnTo>
                  <a:lnTo>
                    <a:pt x="179" y="23"/>
                  </a:lnTo>
                  <a:lnTo>
                    <a:pt x="178" y="15"/>
                  </a:lnTo>
                  <a:lnTo>
                    <a:pt x="175" y="8"/>
                  </a:lnTo>
                  <a:lnTo>
                    <a:pt x="171" y="4"/>
                  </a:lnTo>
                  <a:lnTo>
                    <a:pt x="175" y="0"/>
                  </a:lnTo>
                  <a:close/>
                </a:path>
              </a:pathLst>
            </a:custGeom>
            <a:solidFill>
              <a:srgbClr val="B6B6B6"/>
            </a:solidFill>
            <a:ln w="9525">
              <a:noFill/>
              <a:round/>
              <a:headEnd/>
              <a:tailEnd/>
            </a:ln>
          </p:spPr>
          <p:txBody>
            <a:bodyPr/>
            <a:lstStyle/>
            <a:p>
              <a:endParaRPr lang="en-US"/>
            </a:p>
          </p:txBody>
        </p:sp>
        <p:sp>
          <p:nvSpPr>
            <p:cNvPr id="108611" name="Freeform 90"/>
            <p:cNvSpPr>
              <a:spLocks/>
            </p:cNvSpPr>
            <p:nvPr/>
          </p:nvSpPr>
          <p:spPr bwMode="auto">
            <a:xfrm>
              <a:off x="1314" y="2197"/>
              <a:ext cx="90" cy="142"/>
            </a:xfrm>
            <a:custGeom>
              <a:avLst/>
              <a:gdLst>
                <a:gd name="T0" fmla="*/ 43 w 180"/>
                <a:gd name="T1" fmla="*/ 0 h 285"/>
                <a:gd name="T2" fmla="*/ 44 w 180"/>
                <a:gd name="T3" fmla="*/ 1 h 285"/>
                <a:gd name="T4" fmla="*/ 45 w 180"/>
                <a:gd name="T5" fmla="*/ 2 h 285"/>
                <a:gd name="T6" fmla="*/ 45 w 180"/>
                <a:gd name="T7" fmla="*/ 4 h 285"/>
                <a:gd name="T8" fmla="*/ 45 w 180"/>
                <a:gd name="T9" fmla="*/ 7 h 285"/>
                <a:gd name="T10" fmla="*/ 45 w 180"/>
                <a:gd name="T11" fmla="*/ 9 h 285"/>
                <a:gd name="T12" fmla="*/ 44 w 180"/>
                <a:gd name="T13" fmla="*/ 12 h 285"/>
                <a:gd name="T14" fmla="*/ 43 w 180"/>
                <a:gd name="T15" fmla="*/ 15 h 285"/>
                <a:gd name="T16" fmla="*/ 41 w 180"/>
                <a:gd name="T17" fmla="*/ 19 h 285"/>
                <a:gd name="T18" fmla="*/ 39 w 180"/>
                <a:gd name="T19" fmla="*/ 22 h 285"/>
                <a:gd name="T20" fmla="*/ 37 w 180"/>
                <a:gd name="T21" fmla="*/ 26 h 285"/>
                <a:gd name="T22" fmla="*/ 34 w 180"/>
                <a:gd name="T23" fmla="*/ 30 h 285"/>
                <a:gd name="T24" fmla="*/ 31 w 180"/>
                <a:gd name="T25" fmla="*/ 35 h 285"/>
                <a:gd name="T26" fmla="*/ 28 w 180"/>
                <a:gd name="T27" fmla="*/ 39 h 285"/>
                <a:gd name="T28" fmla="*/ 24 w 180"/>
                <a:gd name="T29" fmla="*/ 43 h 285"/>
                <a:gd name="T30" fmla="*/ 21 w 180"/>
                <a:gd name="T31" fmla="*/ 48 h 285"/>
                <a:gd name="T32" fmla="*/ 17 w 180"/>
                <a:gd name="T33" fmla="*/ 52 h 285"/>
                <a:gd name="T34" fmla="*/ 13 w 180"/>
                <a:gd name="T35" fmla="*/ 57 h 285"/>
                <a:gd name="T36" fmla="*/ 9 w 180"/>
                <a:gd name="T37" fmla="*/ 62 h 285"/>
                <a:gd name="T38" fmla="*/ 5 w 180"/>
                <a:gd name="T39" fmla="*/ 66 h 285"/>
                <a:gd name="T40" fmla="*/ 1 w 180"/>
                <a:gd name="T41" fmla="*/ 71 h 285"/>
                <a:gd name="T42" fmla="*/ 0 w 180"/>
                <a:gd name="T43" fmla="*/ 71 h 285"/>
                <a:gd name="T44" fmla="*/ 5 w 180"/>
                <a:gd name="T45" fmla="*/ 66 h 285"/>
                <a:gd name="T46" fmla="*/ 9 w 180"/>
                <a:gd name="T47" fmla="*/ 61 h 285"/>
                <a:gd name="T48" fmla="*/ 13 w 180"/>
                <a:gd name="T49" fmla="*/ 57 h 285"/>
                <a:gd name="T50" fmla="*/ 18 w 180"/>
                <a:gd name="T51" fmla="*/ 52 h 285"/>
                <a:gd name="T52" fmla="*/ 22 w 180"/>
                <a:gd name="T53" fmla="*/ 47 h 285"/>
                <a:gd name="T54" fmla="*/ 24 w 180"/>
                <a:gd name="T55" fmla="*/ 42 h 285"/>
                <a:gd name="T56" fmla="*/ 28 w 180"/>
                <a:gd name="T57" fmla="*/ 38 h 285"/>
                <a:gd name="T58" fmla="*/ 31 w 180"/>
                <a:gd name="T59" fmla="*/ 33 h 285"/>
                <a:gd name="T60" fmla="*/ 35 w 180"/>
                <a:gd name="T61" fmla="*/ 29 h 285"/>
                <a:gd name="T62" fmla="*/ 37 w 180"/>
                <a:gd name="T63" fmla="*/ 25 h 285"/>
                <a:gd name="T64" fmla="*/ 39 w 180"/>
                <a:gd name="T65" fmla="*/ 21 h 285"/>
                <a:gd name="T66" fmla="*/ 41 w 180"/>
                <a:gd name="T67" fmla="*/ 18 h 285"/>
                <a:gd name="T68" fmla="*/ 42 w 180"/>
                <a:gd name="T69" fmla="*/ 14 h 285"/>
                <a:gd name="T70" fmla="*/ 43 w 180"/>
                <a:gd name="T71" fmla="*/ 11 h 285"/>
                <a:gd name="T72" fmla="*/ 44 w 180"/>
                <a:gd name="T73" fmla="*/ 8 h 285"/>
                <a:gd name="T74" fmla="*/ 44 w 180"/>
                <a:gd name="T75" fmla="*/ 6 h 285"/>
                <a:gd name="T76" fmla="*/ 44 w 180"/>
                <a:gd name="T77" fmla="*/ 4 h 285"/>
                <a:gd name="T78" fmla="*/ 43 w 180"/>
                <a:gd name="T79" fmla="*/ 2 h 285"/>
                <a:gd name="T80" fmla="*/ 42 w 180"/>
                <a:gd name="T81" fmla="*/ 1 h 285"/>
                <a:gd name="T82" fmla="*/ 43 w 180"/>
                <a:gd name="T83" fmla="*/ 0 h 2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0"/>
                <a:gd name="T127" fmla="*/ 0 h 285"/>
                <a:gd name="T128" fmla="*/ 180 w 180"/>
                <a:gd name="T129" fmla="*/ 285 h 2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0" h="285">
                  <a:moveTo>
                    <a:pt x="172" y="0"/>
                  </a:moveTo>
                  <a:lnTo>
                    <a:pt x="176" y="4"/>
                  </a:lnTo>
                  <a:lnTo>
                    <a:pt x="179" y="11"/>
                  </a:lnTo>
                  <a:lnTo>
                    <a:pt x="180" y="19"/>
                  </a:lnTo>
                  <a:lnTo>
                    <a:pt x="179" y="29"/>
                  </a:lnTo>
                  <a:lnTo>
                    <a:pt x="177" y="39"/>
                  </a:lnTo>
                  <a:lnTo>
                    <a:pt x="173" y="51"/>
                  </a:lnTo>
                  <a:lnTo>
                    <a:pt x="169" y="63"/>
                  </a:lnTo>
                  <a:lnTo>
                    <a:pt x="162" y="77"/>
                  </a:lnTo>
                  <a:lnTo>
                    <a:pt x="154" y="91"/>
                  </a:lnTo>
                  <a:lnTo>
                    <a:pt x="145" y="107"/>
                  </a:lnTo>
                  <a:lnTo>
                    <a:pt x="136" y="123"/>
                  </a:lnTo>
                  <a:lnTo>
                    <a:pt x="125" y="140"/>
                  </a:lnTo>
                  <a:lnTo>
                    <a:pt x="112" y="157"/>
                  </a:lnTo>
                  <a:lnTo>
                    <a:pt x="98" y="175"/>
                  </a:lnTo>
                  <a:lnTo>
                    <a:pt x="84" y="194"/>
                  </a:lnTo>
                  <a:lnTo>
                    <a:pt x="68" y="211"/>
                  </a:lnTo>
                  <a:lnTo>
                    <a:pt x="53" y="230"/>
                  </a:lnTo>
                  <a:lnTo>
                    <a:pt x="36" y="249"/>
                  </a:lnTo>
                  <a:lnTo>
                    <a:pt x="19" y="267"/>
                  </a:lnTo>
                  <a:lnTo>
                    <a:pt x="1" y="285"/>
                  </a:lnTo>
                  <a:lnTo>
                    <a:pt x="0" y="284"/>
                  </a:lnTo>
                  <a:lnTo>
                    <a:pt x="18" y="265"/>
                  </a:lnTo>
                  <a:lnTo>
                    <a:pt x="36" y="246"/>
                  </a:lnTo>
                  <a:lnTo>
                    <a:pt x="53" y="228"/>
                  </a:lnTo>
                  <a:lnTo>
                    <a:pt x="69" y="208"/>
                  </a:lnTo>
                  <a:lnTo>
                    <a:pt x="85" y="189"/>
                  </a:lnTo>
                  <a:lnTo>
                    <a:pt x="99" y="170"/>
                  </a:lnTo>
                  <a:lnTo>
                    <a:pt x="114" y="152"/>
                  </a:lnTo>
                  <a:lnTo>
                    <a:pt x="126" y="134"/>
                  </a:lnTo>
                  <a:lnTo>
                    <a:pt x="137" y="118"/>
                  </a:lnTo>
                  <a:lnTo>
                    <a:pt x="147" y="101"/>
                  </a:lnTo>
                  <a:lnTo>
                    <a:pt x="155" y="86"/>
                  </a:lnTo>
                  <a:lnTo>
                    <a:pt x="162" y="72"/>
                  </a:lnTo>
                  <a:lnTo>
                    <a:pt x="168" y="57"/>
                  </a:lnTo>
                  <a:lnTo>
                    <a:pt x="172" y="45"/>
                  </a:lnTo>
                  <a:lnTo>
                    <a:pt x="174" y="34"/>
                  </a:lnTo>
                  <a:lnTo>
                    <a:pt x="175" y="24"/>
                  </a:lnTo>
                  <a:lnTo>
                    <a:pt x="174" y="17"/>
                  </a:lnTo>
                  <a:lnTo>
                    <a:pt x="172" y="9"/>
                  </a:lnTo>
                  <a:lnTo>
                    <a:pt x="168" y="4"/>
                  </a:lnTo>
                  <a:lnTo>
                    <a:pt x="172" y="0"/>
                  </a:lnTo>
                  <a:close/>
                </a:path>
              </a:pathLst>
            </a:custGeom>
            <a:solidFill>
              <a:srgbClr val="B7B7B7"/>
            </a:solidFill>
            <a:ln w="9525">
              <a:noFill/>
              <a:round/>
              <a:headEnd/>
              <a:tailEnd/>
            </a:ln>
          </p:spPr>
          <p:txBody>
            <a:bodyPr/>
            <a:lstStyle/>
            <a:p>
              <a:endParaRPr lang="en-US"/>
            </a:p>
          </p:txBody>
        </p:sp>
        <p:sp>
          <p:nvSpPr>
            <p:cNvPr id="108612" name="Freeform 91"/>
            <p:cNvSpPr>
              <a:spLocks/>
            </p:cNvSpPr>
            <p:nvPr/>
          </p:nvSpPr>
          <p:spPr bwMode="auto">
            <a:xfrm>
              <a:off x="1313" y="2199"/>
              <a:ext cx="89" cy="140"/>
            </a:xfrm>
            <a:custGeom>
              <a:avLst/>
              <a:gdLst>
                <a:gd name="T0" fmla="*/ 43 w 176"/>
                <a:gd name="T1" fmla="*/ 0 h 280"/>
                <a:gd name="T2" fmla="*/ 44 w 176"/>
                <a:gd name="T3" fmla="*/ 1 h 280"/>
                <a:gd name="T4" fmla="*/ 45 w 176"/>
                <a:gd name="T5" fmla="*/ 3 h 280"/>
                <a:gd name="T6" fmla="*/ 45 w 176"/>
                <a:gd name="T7" fmla="*/ 5 h 280"/>
                <a:gd name="T8" fmla="*/ 45 w 176"/>
                <a:gd name="T9" fmla="*/ 7 h 280"/>
                <a:gd name="T10" fmla="*/ 44 w 176"/>
                <a:gd name="T11" fmla="*/ 10 h 280"/>
                <a:gd name="T12" fmla="*/ 43 w 176"/>
                <a:gd name="T13" fmla="*/ 13 h 280"/>
                <a:gd name="T14" fmla="*/ 41 w 176"/>
                <a:gd name="T15" fmla="*/ 17 h 280"/>
                <a:gd name="T16" fmla="*/ 40 w 176"/>
                <a:gd name="T17" fmla="*/ 20 h 280"/>
                <a:gd name="T18" fmla="*/ 38 w 176"/>
                <a:gd name="T19" fmla="*/ 24 h 280"/>
                <a:gd name="T20" fmla="*/ 35 w 176"/>
                <a:gd name="T21" fmla="*/ 28 h 280"/>
                <a:gd name="T22" fmla="*/ 32 w 176"/>
                <a:gd name="T23" fmla="*/ 33 h 280"/>
                <a:gd name="T24" fmla="*/ 29 w 176"/>
                <a:gd name="T25" fmla="*/ 37 h 280"/>
                <a:gd name="T26" fmla="*/ 26 w 176"/>
                <a:gd name="T27" fmla="*/ 41 h 280"/>
                <a:gd name="T28" fmla="*/ 22 w 176"/>
                <a:gd name="T29" fmla="*/ 46 h 280"/>
                <a:gd name="T30" fmla="*/ 18 w 176"/>
                <a:gd name="T31" fmla="*/ 51 h 280"/>
                <a:gd name="T32" fmla="*/ 14 w 176"/>
                <a:gd name="T33" fmla="*/ 56 h 280"/>
                <a:gd name="T34" fmla="*/ 10 w 176"/>
                <a:gd name="T35" fmla="*/ 60 h 280"/>
                <a:gd name="T36" fmla="*/ 5 w 176"/>
                <a:gd name="T37" fmla="*/ 66 h 280"/>
                <a:gd name="T38" fmla="*/ 1 w 176"/>
                <a:gd name="T39" fmla="*/ 70 h 280"/>
                <a:gd name="T40" fmla="*/ 0 w 176"/>
                <a:gd name="T41" fmla="*/ 70 h 280"/>
                <a:gd name="T42" fmla="*/ 5 w 176"/>
                <a:gd name="T43" fmla="*/ 66 h 280"/>
                <a:gd name="T44" fmla="*/ 9 w 176"/>
                <a:gd name="T45" fmla="*/ 60 h 280"/>
                <a:gd name="T46" fmla="*/ 13 w 176"/>
                <a:gd name="T47" fmla="*/ 56 h 280"/>
                <a:gd name="T48" fmla="*/ 17 w 176"/>
                <a:gd name="T49" fmla="*/ 51 h 280"/>
                <a:gd name="T50" fmla="*/ 21 w 176"/>
                <a:gd name="T51" fmla="*/ 46 h 280"/>
                <a:gd name="T52" fmla="*/ 25 w 176"/>
                <a:gd name="T53" fmla="*/ 42 h 280"/>
                <a:gd name="T54" fmla="*/ 28 w 176"/>
                <a:gd name="T55" fmla="*/ 37 h 280"/>
                <a:gd name="T56" fmla="*/ 31 w 176"/>
                <a:gd name="T57" fmla="*/ 33 h 280"/>
                <a:gd name="T58" fmla="*/ 34 w 176"/>
                <a:gd name="T59" fmla="*/ 29 h 280"/>
                <a:gd name="T60" fmla="*/ 37 w 176"/>
                <a:gd name="T61" fmla="*/ 24 h 280"/>
                <a:gd name="T62" fmla="*/ 39 w 176"/>
                <a:gd name="T63" fmla="*/ 21 h 280"/>
                <a:gd name="T64" fmla="*/ 40 w 176"/>
                <a:gd name="T65" fmla="*/ 18 h 280"/>
                <a:gd name="T66" fmla="*/ 42 w 176"/>
                <a:gd name="T67" fmla="*/ 14 h 280"/>
                <a:gd name="T68" fmla="*/ 43 w 176"/>
                <a:gd name="T69" fmla="*/ 11 h 280"/>
                <a:gd name="T70" fmla="*/ 43 w 176"/>
                <a:gd name="T71" fmla="*/ 9 h 280"/>
                <a:gd name="T72" fmla="*/ 44 w 176"/>
                <a:gd name="T73" fmla="*/ 6 h 280"/>
                <a:gd name="T74" fmla="*/ 43 w 176"/>
                <a:gd name="T75" fmla="*/ 4 h 280"/>
                <a:gd name="T76" fmla="*/ 43 w 176"/>
                <a:gd name="T77" fmla="*/ 2 h 280"/>
                <a:gd name="T78" fmla="*/ 42 w 176"/>
                <a:gd name="T79" fmla="*/ 1 h 280"/>
                <a:gd name="T80" fmla="*/ 43 w 176"/>
                <a:gd name="T81" fmla="*/ 0 h 2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6"/>
                <a:gd name="T124" fmla="*/ 0 h 280"/>
                <a:gd name="T125" fmla="*/ 176 w 176"/>
                <a:gd name="T126" fmla="*/ 280 h 2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6" h="280">
                  <a:moveTo>
                    <a:pt x="169" y="0"/>
                  </a:moveTo>
                  <a:lnTo>
                    <a:pt x="173" y="5"/>
                  </a:lnTo>
                  <a:lnTo>
                    <a:pt x="175" y="13"/>
                  </a:lnTo>
                  <a:lnTo>
                    <a:pt x="176" y="20"/>
                  </a:lnTo>
                  <a:lnTo>
                    <a:pt x="175" y="30"/>
                  </a:lnTo>
                  <a:lnTo>
                    <a:pt x="173" y="41"/>
                  </a:lnTo>
                  <a:lnTo>
                    <a:pt x="169" y="53"/>
                  </a:lnTo>
                  <a:lnTo>
                    <a:pt x="163" y="68"/>
                  </a:lnTo>
                  <a:lnTo>
                    <a:pt x="156" y="82"/>
                  </a:lnTo>
                  <a:lnTo>
                    <a:pt x="148" y="97"/>
                  </a:lnTo>
                  <a:lnTo>
                    <a:pt x="138" y="114"/>
                  </a:lnTo>
                  <a:lnTo>
                    <a:pt x="127" y="130"/>
                  </a:lnTo>
                  <a:lnTo>
                    <a:pt x="115" y="148"/>
                  </a:lnTo>
                  <a:lnTo>
                    <a:pt x="100" y="166"/>
                  </a:lnTo>
                  <a:lnTo>
                    <a:pt x="86" y="185"/>
                  </a:lnTo>
                  <a:lnTo>
                    <a:pt x="70" y="204"/>
                  </a:lnTo>
                  <a:lnTo>
                    <a:pt x="54" y="224"/>
                  </a:lnTo>
                  <a:lnTo>
                    <a:pt x="37" y="242"/>
                  </a:lnTo>
                  <a:lnTo>
                    <a:pt x="19" y="261"/>
                  </a:lnTo>
                  <a:lnTo>
                    <a:pt x="1" y="280"/>
                  </a:lnTo>
                  <a:lnTo>
                    <a:pt x="0" y="279"/>
                  </a:lnTo>
                  <a:lnTo>
                    <a:pt x="18" y="261"/>
                  </a:lnTo>
                  <a:lnTo>
                    <a:pt x="35" y="242"/>
                  </a:lnTo>
                  <a:lnTo>
                    <a:pt x="52" y="224"/>
                  </a:lnTo>
                  <a:lnTo>
                    <a:pt x="68" y="205"/>
                  </a:lnTo>
                  <a:lnTo>
                    <a:pt x="84" y="186"/>
                  </a:lnTo>
                  <a:lnTo>
                    <a:pt x="98" y="168"/>
                  </a:lnTo>
                  <a:lnTo>
                    <a:pt x="111" y="150"/>
                  </a:lnTo>
                  <a:lnTo>
                    <a:pt x="123" y="132"/>
                  </a:lnTo>
                  <a:lnTo>
                    <a:pt x="134" y="116"/>
                  </a:lnTo>
                  <a:lnTo>
                    <a:pt x="144" y="99"/>
                  </a:lnTo>
                  <a:lnTo>
                    <a:pt x="152" y="84"/>
                  </a:lnTo>
                  <a:lnTo>
                    <a:pt x="159" y="70"/>
                  </a:lnTo>
                  <a:lnTo>
                    <a:pt x="164" y="57"/>
                  </a:lnTo>
                  <a:lnTo>
                    <a:pt x="169" y="44"/>
                  </a:lnTo>
                  <a:lnTo>
                    <a:pt x="171" y="35"/>
                  </a:lnTo>
                  <a:lnTo>
                    <a:pt x="172" y="25"/>
                  </a:lnTo>
                  <a:lnTo>
                    <a:pt x="171" y="16"/>
                  </a:lnTo>
                  <a:lnTo>
                    <a:pt x="169" y="9"/>
                  </a:lnTo>
                  <a:lnTo>
                    <a:pt x="164" y="5"/>
                  </a:lnTo>
                  <a:lnTo>
                    <a:pt x="169" y="0"/>
                  </a:lnTo>
                  <a:close/>
                </a:path>
              </a:pathLst>
            </a:custGeom>
            <a:solidFill>
              <a:srgbClr val="B9B9B9"/>
            </a:solidFill>
            <a:ln w="9525">
              <a:noFill/>
              <a:round/>
              <a:headEnd/>
              <a:tailEnd/>
            </a:ln>
          </p:spPr>
          <p:txBody>
            <a:bodyPr/>
            <a:lstStyle/>
            <a:p>
              <a:endParaRPr lang="en-US"/>
            </a:p>
          </p:txBody>
        </p:sp>
        <p:sp>
          <p:nvSpPr>
            <p:cNvPr id="108613" name="Freeform 92"/>
            <p:cNvSpPr>
              <a:spLocks/>
            </p:cNvSpPr>
            <p:nvPr/>
          </p:nvSpPr>
          <p:spPr bwMode="auto">
            <a:xfrm>
              <a:off x="1313" y="2201"/>
              <a:ext cx="86" cy="137"/>
            </a:xfrm>
            <a:custGeom>
              <a:avLst/>
              <a:gdLst>
                <a:gd name="T0" fmla="*/ 41 w 173"/>
                <a:gd name="T1" fmla="*/ 0 h 274"/>
                <a:gd name="T2" fmla="*/ 42 w 173"/>
                <a:gd name="T3" fmla="*/ 1 h 274"/>
                <a:gd name="T4" fmla="*/ 43 w 173"/>
                <a:gd name="T5" fmla="*/ 2 h 274"/>
                <a:gd name="T6" fmla="*/ 43 w 173"/>
                <a:gd name="T7" fmla="*/ 5 h 274"/>
                <a:gd name="T8" fmla="*/ 43 w 173"/>
                <a:gd name="T9" fmla="*/ 7 h 274"/>
                <a:gd name="T10" fmla="*/ 42 w 173"/>
                <a:gd name="T11" fmla="*/ 9 h 274"/>
                <a:gd name="T12" fmla="*/ 41 w 173"/>
                <a:gd name="T13" fmla="*/ 13 h 274"/>
                <a:gd name="T14" fmla="*/ 40 w 173"/>
                <a:gd name="T15" fmla="*/ 17 h 274"/>
                <a:gd name="T16" fmla="*/ 38 w 173"/>
                <a:gd name="T17" fmla="*/ 19 h 274"/>
                <a:gd name="T18" fmla="*/ 36 w 173"/>
                <a:gd name="T19" fmla="*/ 23 h 274"/>
                <a:gd name="T20" fmla="*/ 33 w 173"/>
                <a:gd name="T21" fmla="*/ 27 h 274"/>
                <a:gd name="T22" fmla="*/ 31 w 173"/>
                <a:gd name="T23" fmla="*/ 31 h 274"/>
                <a:gd name="T24" fmla="*/ 28 w 173"/>
                <a:gd name="T25" fmla="*/ 36 h 274"/>
                <a:gd name="T26" fmla="*/ 24 w 173"/>
                <a:gd name="T27" fmla="*/ 40 h 274"/>
                <a:gd name="T28" fmla="*/ 21 w 173"/>
                <a:gd name="T29" fmla="*/ 45 h 274"/>
                <a:gd name="T30" fmla="*/ 17 w 173"/>
                <a:gd name="T31" fmla="*/ 50 h 274"/>
                <a:gd name="T32" fmla="*/ 13 w 173"/>
                <a:gd name="T33" fmla="*/ 54 h 274"/>
                <a:gd name="T34" fmla="*/ 9 w 173"/>
                <a:gd name="T35" fmla="*/ 59 h 274"/>
                <a:gd name="T36" fmla="*/ 4 w 173"/>
                <a:gd name="T37" fmla="*/ 64 h 274"/>
                <a:gd name="T38" fmla="*/ 0 w 173"/>
                <a:gd name="T39" fmla="*/ 69 h 274"/>
                <a:gd name="T40" fmla="*/ 0 w 173"/>
                <a:gd name="T41" fmla="*/ 68 h 274"/>
                <a:gd name="T42" fmla="*/ 4 w 173"/>
                <a:gd name="T43" fmla="*/ 63 h 274"/>
                <a:gd name="T44" fmla="*/ 8 w 173"/>
                <a:gd name="T45" fmla="*/ 59 h 274"/>
                <a:gd name="T46" fmla="*/ 12 w 173"/>
                <a:gd name="T47" fmla="*/ 54 h 274"/>
                <a:gd name="T48" fmla="*/ 16 w 173"/>
                <a:gd name="T49" fmla="*/ 50 h 274"/>
                <a:gd name="T50" fmla="*/ 20 w 173"/>
                <a:gd name="T51" fmla="*/ 45 h 274"/>
                <a:gd name="T52" fmla="*/ 24 w 173"/>
                <a:gd name="T53" fmla="*/ 41 h 274"/>
                <a:gd name="T54" fmla="*/ 27 w 173"/>
                <a:gd name="T55" fmla="*/ 36 h 274"/>
                <a:gd name="T56" fmla="*/ 30 w 173"/>
                <a:gd name="T57" fmla="*/ 33 h 274"/>
                <a:gd name="T58" fmla="*/ 32 w 173"/>
                <a:gd name="T59" fmla="*/ 28 h 274"/>
                <a:gd name="T60" fmla="*/ 35 w 173"/>
                <a:gd name="T61" fmla="*/ 24 h 274"/>
                <a:gd name="T62" fmla="*/ 37 w 173"/>
                <a:gd name="T63" fmla="*/ 20 h 274"/>
                <a:gd name="T64" fmla="*/ 38 w 173"/>
                <a:gd name="T65" fmla="*/ 17 h 274"/>
                <a:gd name="T66" fmla="*/ 40 w 173"/>
                <a:gd name="T67" fmla="*/ 13 h 274"/>
                <a:gd name="T68" fmla="*/ 41 w 173"/>
                <a:gd name="T69" fmla="*/ 11 h 274"/>
                <a:gd name="T70" fmla="*/ 41 w 173"/>
                <a:gd name="T71" fmla="*/ 9 h 274"/>
                <a:gd name="T72" fmla="*/ 42 w 173"/>
                <a:gd name="T73" fmla="*/ 6 h 274"/>
                <a:gd name="T74" fmla="*/ 41 w 173"/>
                <a:gd name="T75" fmla="*/ 3 h 274"/>
                <a:gd name="T76" fmla="*/ 41 w 173"/>
                <a:gd name="T77" fmla="*/ 2 h 274"/>
                <a:gd name="T78" fmla="*/ 40 w 173"/>
                <a:gd name="T79" fmla="*/ 1 h 274"/>
                <a:gd name="T80" fmla="*/ 41 w 173"/>
                <a:gd name="T81" fmla="*/ 0 h 2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274"/>
                <a:gd name="T125" fmla="*/ 173 w 173"/>
                <a:gd name="T126" fmla="*/ 274 h 2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274">
                  <a:moveTo>
                    <a:pt x="165" y="0"/>
                  </a:moveTo>
                  <a:lnTo>
                    <a:pt x="170" y="4"/>
                  </a:lnTo>
                  <a:lnTo>
                    <a:pt x="172" y="11"/>
                  </a:lnTo>
                  <a:lnTo>
                    <a:pt x="173" y="20"/>
                  </a:lnTo>
                  <a:lnTo>
                    <a:pt x="172" y="30"/>
                  </a:lnTo>
                  <a:lnTo>
                    <a:pt x="170" y="39"/>
                  </a:lnTo>
                  <a:lnTo>
                    <a:pt x="165" y="52"/>
                  </a:lnTo>
                  <a:lnTo>
                    <a:pt x="160" y="65"/>
                  </a:lnTo>
                  <a:lnTo>
                    <a:pt x="153" y="79"/>
                  </a:lnTo>
                  <a:lnTo>
                    <a:pt x="145" y="94"/>
                  </a:lnTo>
                  <a:lnTo>
                    <a:pt x="135" y="111"/>
                  </a:lnTo>
                  <a:lnTo>
                    <a:pt x="124" y="127"/>
                  </a:lnTo>
                  <a:lnTo>
                    <a:pt x="112" y="145"/>
                  </a:lnTo>
                  <a:lnTo>
                    <a:pt x="99" y="163"/>
                  </a:lnTo>
                  <a:lnTo>
                    <a:pt x="85" y="181"/>
                  </a:lnTo>
                  <a:lnTo>
                    <a:pt x="69" y="200"/>
                  </a:lnTo>
                  <a:lnTo>
                    <a:pt x="53" y="219"/>
                  </a:lnTo>
                  <a:lnTo>
                    <a:pt x="36" y="237"/>
                  </a:lnTo>
                  <a:lnTo>
                    <a:pt x="19" y="256"/>
                  </a:lnTo>
                  <a:lnTo>
                    <a:pt x="1" y="274"/>
                  </a:lnTo>
                  <a:lnTo>
                    <a:pt x="0" y="272"/>
                  </a:lnTo>
                  <a:lnTo>
                    <a:pt x="18" y="255"/>
                  </a:lnTo>
                  <a:lnTo>
                    <a:pt x="34" y="236"/>
                  </a:lnTo>
                  <a:lnTo>
                    <a:pt x="51" y="219"/>
                  </a:lnTo>
                  <a:lnTo>
                    <a:pt x="67" y="200"/>
                  </a:lnTo>
                  <a:lnTo>
                    <a:pt x="81" y="181"/>
                  </a:lnTo>
                  <a:lnTo>
                    <a:pt x="96" y="164"/>
                  </a:lnTo>
                  <a:lnTo>
                    <a:pt x="109" y="146"/>
                  </a:lnTo>
                  <a:lnTo>
                    <a:pt x="121" y="130"/>
                  </a:lnTo>
                  <a:lnTo>
                    <a:pt x="131" y="113"/>
                  </a:lnTo>
                  <a:lnTo>
                    <a:pt x="141" y="97"/>
                  </a:lnTo>
                  <a:lnTo>
                    <a:pt x="149" y="82"/>
                  </a:lnTo>
                  <a:lnTo>
                    <a:pt x="155" y="68"/>
                  </a:lnTo>
                  <a:lnTo>
                    <a:pt x="161" y="55"/>
                  </a:lnTo>
                  <a:lnTo>
                    <a:pt x="165" y="44"/>
                  </a:lnTo>
                  <a:lnTo>
                    <a:pt x="167" y="33"/>
                  </a:lnTo>
                  <a:lnTo>
                    <a:pt x="168" y="24"/>
                  </a:lnTo>
                  <a:lnTo>
                    <a:pt x="167" y="15"/>
                  </a:lnTo>
                  <a:lnTo>
                    <a:pt x="165" y="9"/>
                  </a:lnTo>
                  <a:lnTo>
                    <a:pt x="161" y="4"/>
                  </a:lnTo>
                  <a:lnTo>
                    <a:pt x="165" y="0"/>
                  </a:lnTo>
                  <a:close/>
                </a:path>
              </a:pathLst>
            </a:custGeom>
            <a:solidFill>
              <a:srgbClr val="BABABA"/>
            </a:solidFill>
            <a:ln w="9525">
              <a:noFill/>
              <a:round/>
              <a:headEnd/>
              <a:tailEnd/>
            </a:ln>
          </p:spPr>
          <p:txBody>
            <a:bodyPr/>
            <a:lstStyle/>
            <a:p>
              <a:endParaRPr lang="en-US"/>
            </a:p>
          </p:txBody>
        </p:sp>
        <p:sp>
          <p:nvSpPr>
            <p:cNvPr id="108614" name="Freeform 93"/>
            <p:cNvSpPr>
              <a:spLocks/>
            </p:cNvSpPr>
            <p:nvPr/>
          </p:nvSpPr>
          <p:spPr bwMode="auto">
            <a:xfrm>
              <a:off x="1312" y="2204"/>
              <a:ext cx="85" cy="134"/>
            </a:xfrm>
            <a:custGeom>
              <a:avLst/>
              <a:gdLst>
                <a:gd name="T0" fmla="*/ 41 w 169"/>
                <a:gd name="T1" fmla="*/ 0 h 268"/>
                <a:gd name="T2" fmla="*/ 42 w 169"/>
                <a:gd name="T3" fmla="*/ 1 h 268"/>
                <a:gd name="T4" fmla="*/ 42 w 169"/>
                <a:gd name="T5" fmla="*/ 2 h 268"/>
                <a:gd name="T6" fmla="*/ 43 w 169"/>
                <a:gd name="T7" fmla="*/ 5 h 268"/>
                <a:gd name="T8" fmla="*/ 42 w 169"/>
                <a:gd name="T9" fmla="*/ 7 h 268"/>
                <a:gd name="T10" fmla="*/ 42 w 169"/>
                <a:gd name="T11" fmla="*/ 10 h 268"/>
                <a:gd name="T12" fmla="*/ 41 w 169"/>
                <a:gd name="T13" fmla="*/ 12 h 268"/>
                <a:gd name="T14" fmla="*/ 39 w 169"/>
                <a:gd name="T15" fmla="*/ 16 h 268"/>
                <a:gd name="T16" fmla="*/ 38 w 169"/>
                <a:gd name="T17" fmla="*/ 19 h 268"/>
                <a:gd name="T18" fmla="*/ 36 w 169"/>
                <a:gd name="T19" fmla="*/ 23 h 268"/>
                <a:gd name="T20" fmla="*/ 33 w 169"/>
                <a:gd name="T21" fmla="*/ 27 h 268"/>
                <a:gd name="T22" fmla="*/ 31 w 169"/>
                <a:gd name="T23" fmla="*/ 31 h 268"/>
                <a:gd name="T24" fmla="*/ 28 w 169"/>
                <a:gd name="T25" fmla="*/ 35 h 268"/>
                <a:gd name="T26" fmla="*/ 25 w 169"/>
                <a:gd name="T27" fmla="*/ 40 h 268"/>
                <a:gd name="T28" fmla="*/ 21 w 169"/>
                <a:gd name="T29" fmla="*/ 44 h 268"/>
                <a:gd name="T30" fmla="*/ 17 w 169"/>
                <a:gd name="T31" fmla="*/ 49 h 268"/>
                <a:gd name="T32" fmla="*/ 13 w 169"/>
                <a:gd name="T33" fmla="*/ 53 h 268"/>
                <a:gd name="T34" fmla="*/ 9 w 169"/>
                <a:gd name="T35" fmla="*/ 58 h 268"/>
                <a:gd name="T36" fmla="*/ 5 w 169"/>
                <a:gd name="T37" fmla="*/ 62 h 268"/>
                <a:gd name="T38" fmla="*/ 1 w 169"/>
                <a:gd name="T39" fmla="*/ 67 h 268"/>
                <a:gd name="T40" fmla="*/ 0 w 169"/>
                <a:gd name="T41" fmla="*/ 67 h 268"/>
                <a:gd name="T42" fmla="*/ 4 w 169"/>
                <a:gd name="T43" fmla="*/ 62 h 268"/>
                <a:gd name="T44" fmla="*/ 9 w 169"/>
                <a:gd name="T45" fmla="*/ 58 h 268"/>
                <a:gd name="T46" fmla="*/ 13 w 169"/>
                <a:gd name="T47" fmla="*/ 53 h 268"/>
                <a:gd name="T48" fmla="*/ 17 w 169"/>
                <a:gd name="T49" fmla="*/ 49 h 268"/>
                <a:gd name="T50" fmla="*/ 20 w 169"/>
                <a:gd name="T51" fmla="*/ 44 h 268"/>
                <a:gd name="T52" fmla="*/ 24 w 169"/>
                <a:gd name="T53" fmla="*/ 40 h 268"/>
                <a:gd name="T54" fmla="*/ 27 w 169"/>
                <a:gd name="T55" fmla="*/ 36 h 268"/>
                <a:gd name="T56" fmla="*/ 30 w 169"/>
                <a:gd name="T57" fmla="*/ 31 h 268"/>
                <a:gd name="T58" fmla="*/ 33 w 169"/>
                <a:gd name="T59" fmla="*/ 27 h 268"/>
                <a:gd name="T60" fmla="*/ 35 w 169"/>
                <a:gd name="T61" fmla="*/ 24 h 268"/>
                <a:gd name="T62" fmla="*/ 37 w 169"/>
                <a:gd name="T63" fmla="*/ 20 h 268"/>
                <a:gd name="T64" fmla="*/ 38 w 169"/>
                <a:gd name="T65" fmla="*/ 17 h 268"/>
                <a:gd name="T66" fmla="*/ 40 w 169"/>
                <a:gd name="T67" fmla="*/ 13 h 268"/>
                <a:gd name="T68" fmla="*/ 41 w 169"/>
                <a:gd name="T69" fmla="*/ 10 h 268"/>
                <a:gd name="T70" fmla="*/ 41 w 169"/>
                <a:gd name="T71" fmla="*/ 8 h 268"/>
                <a:gd name="T72" fmla="*/ 41 w 169"/>
                <a:gd name="T73" fmla="*/ 5 h 268"/>
                <a:gd name="T74" fmla="*/ 41 w 169"/>
                <a:gd name="T75" fmla="*/ 4 h 268"/>
                <a:gd name="T76" fmla="*/ 41 w 169"/>
                <a:gd name="T77" fmla="*/ 2 h 268"/>
                <a:gd name="T78" fmla="*/ 40 w 169"/>
                <a:gd name="T79" fmla="*/ 1 h 268"/>
                <a:gd name="T80" fmla="*/ 41 w 169"/>
                <a:gd name="T81" fmla="*/ 0 h 2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9"/>
                <a:gd name="T124" fmla="*/ 0 h 268"/>
                <a:gd name="T125" fmla="*/ 169 w 169"/>
                <a:gd name="T126" fmla="*/ 268 h 2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9" h="268">
                  <a:moveTo>
                    <a:pt x="162" y="0"/>
                  </a:moveTo>
                  <a:lnTo>
                    <a:pt x="166" y="5"/>
                  </a:lnTo>
                  <a:lnTo>
                    <a:pt x="168" y="11"/>
                  </a:lnTo>
                  <a:lnTo>
                    <a:pt x="169" y="20"/>
                  </a:lnTo>
                  <a:lnTo>
                    <a:pt x="168" y="29"/>
                  </a:lnTo>
                  <a:lnTo>
                    <a:pt x="166" y="40"/>
                  </a:lnTo>
                  <a:lnTo>
                    <a:pt x="162" y="51"/>
                  </a:lnTo>
                  <a:lnTo>
                    <a:pt x="156" y="64"/>
                  </a:lnTo>
                  <a:lnTo>
                    <a:pt x="150" y="78"/>
                  </a:lnTo>
                  <a:lnTo>
                    <a:pt x="142" y="93"/>
                  </a:lnTo>
                  <a:lnTo>
                    <a:pt x="132" y="109"/>
                  </a:lnTo>
                  <a:lnTo>
                    <a:pt x="122" y="126"/>
                  </a:lnTo>
                  <a:lnTo>
                    <a:pt x="110" y="142"/>
                  </a:lnTo>
                  <a:lnTo>
                    <a:pt x="97" y="160"/>
                  </a:lnTo>
                  <a:lnTo>
                    <a:pt x="82" y="177"/>
                  </a:lnTo>
                  <a:lnTo>
                    <a:pt x="68" y="196"/>
                  </a:lnTo>
                  <a:lnTo>
                    <a:pt x="52" y="215"/>
                  </a:lnTo>
                  <a:lnTo>
                    <a:pt x="35" y="232"/>
                  </a:lnTo>
                  <a:lnTo>
                    <a:pt x="19" y="251"/>
                  </a:lnTo>
                  <a:lnTo>
                    <a:pt x="1" y="268"/>
                  </a:lnTo>
                  <a:lnTo>
                    <a:pt x="0" y="267"/>
                  </a:lnTo>
                  <a:lnTo>
                    <a:pt x="16" y="250"/>
                  </a:lnTo>
                  <a:lnTo>
                    <a:pt x="34" y="232"/>
                  </a:lnTo>
                  <a:lnTo>
                    <a:pt x="49" y="215"/>
                  </a:lnTo>
                  <a:lnTo>
                    <a:pt x="65" y="196"/>
                  </a:lnTo>
                  <a:lnTo>
                    <a:pt x="80" y="178"/>
                  </a:lnTo>
                  <a:lnTo>
                    <a:pt x="93" y="161"/>
                  </a:lnTo>
                  <a:lnTo>
                    <a:pt x="107" y="144"/>
                  </a:lnTo>
                  <a:lnTo>
                    <a:pt x="118" y="127"/>
                  </a:lnTo>
                  <a:lnTo>
                    <a:pt x="129" y="111"/>
                  </a:lnTo>
                  <a:lnTo>
                    <a:pt x="137" y="96"/>
                  </a:lnTo>
                  <a:lnTo>
                    <a:pt x="145" y="81"/>
                  </a:lnTo>
                  <a:lnTo>
                    <a:pt x="152" y="67"/>
                  </a:lnTo>
                  <a:lnTo>
                    <a:pt x="157" y="54"/>
                  </a:lnTo>
                  <a:lnTo>
                    <a:pt x="162" y="43"/>
                  </a:lnTo>
                  <a:lnTo>
                    <a:pt x="164" y="32"/>
                  </a:lnTo>
                  <a:lnTo>
                    <a:pt x="164" y="23"/>
                  </a:lnTo>
                  <a:lnTo>
                    <a:pt x="164" y="16"/>
                  </a:lnTo>
                  <a:lnTo>
                    <a:pt x="162" y="9"/>
                  </a:lnTo>
                  <a:lnTo>
                    <a:pt x="157" y="5"/>
                  </a:lnTo>
                  <a:lnTo>
                    <a:pt x="162" y="0"/>
                  </a:lnTo>
                  <a:close/>
                </a:path>
              </a:pathLst>
            </a:custGeom>
            <a:solidFill>
              <a:srgbClr val="BCBCBC"/>
            </a:solidFill>
            <a:ln w="9525">
              <a:noFill/>
              <a:round/>
              <a:headEnd/>
              <a:tailEnd/>
            </a:ln>
          </p:spPr>
          <p:txBody>
            <a:bodyPr/>
            <a:lstStyle/>
            <a:p>
              <a:endParaRPr lang="en-US"/>
            </a:p>
          </p:txBody>
        </p:sp>
        <p:sp>
          <p:nvSpPr>
            <p:cNvPr id="108615" name="Freeform 94"/>
            <p:cNvSpPr>
              <a:spLocks/>
            </p:cNvSpPr>
            <p:nvPr/>
          </p:nvSpPr>
          <p:spPr bwMode="auto">
            <a:xfrm>
              <a:off x="1312" y="2206"/>
              <a:ext cx="82" cy="131"/>
            </a:xfrm>
            <a:custGeom>
              <a:avLst/>
              <a:gdLst>
                <a:gd name="T0" fmla="*/ 39 w 165"/>
                <a:gd name="T1" fmla="*/ 0 h 262"/>
                <a:gd name="T2" fmla="*/ 40 w 165"/>
                <a:gd name="T3" fmla="*/ 1 h 262"/>
                <a:gd name="T4" fmla="*/ 41 w 165"/>
                <a:gd name="T5" fmla="*/ 2 h 262"/>
                <a:gd name="T6" fmla="*/ 41 w 165"/>
                <a:gd name="T7" fmla="*/ 4 h 262"/>
                <a:gd name="T8" fmla="*/ 41 w 165"/>
                <a:gd name="T9" fmla="*/ 6 h 262"/>
                <a:gd name="T10" fmla="*/ 40 w 165"/>
                <a:gd name="T11" fmla="*/ 9 h 262"/>
                <a:gd name="T12" fmla="*/ 39 w 165"/>
                <a:gd name="T13" fmla="*/ 12 h 262"/>
                <a:gd name="T14" fmla="*/ 38 w 165"/>
                <a:gd name="T15" fmla="*/ 15 h 262"/>
                <a:gd name="T16" fmla="*/ 36 w 165"/>
                <a:gd name="T17" fmla="*/ 19 h 262"/>
                <a:gd name="T18" fmla="*/ 34 w 165"/>
                <a:gd name="T19" fmla="*/ 22 h 262"/>
                <a:gd name="T20" fmla="*/ 32 w 165"/>
                <a:gd name="T21" fmla="*/ 26 h 262"/>
                <a:gd name="T22" fmla="*/ 29 w 165"/>
                <a:gd name="T23" fmla="*/ 30 h 262"/>
                <a:gd name="T24" fmla="*/ 27 w 165"/>
                <a:gd name="T25" fmla="*/ 34 h 262"/>
                <a:gd name="T26" fmla="*/ 23 w 165"/>
                <a:gd name="T27" fmla="*/ 39 h 262"/>
                <a:gd name="T28" fmla="*/ 20 w 165"/>
                <a:gd name="T29" fmla="*/ 43 h 262"/>
                <a:gd name="T30" fmla="*/ 16 w 165"/>
                <a:gd name="T31" fmla="*/ 47 h 262"/>
                <a:gd name="T32" fmla="*/ 12 w 165"/>
                <a:gd name="T33" fmla="*/ 52 h 262"/>
                <a:gd name="T34" fmla="*/ 8 w 165"/>
                <a:gd name="T35" fmla="*/ 56 h 262"/>
                <a:gd name="T36" fmla="*/ 4 w 165"/>
                <a:gd name="T37" fmla="*/ 61 h 262"/>
                <a:gd name="T38" fmla="*/ 0 w 165"/>
                <a:gd name="T39" fmla="*/ 66 h 262"/>
                <a:gd name="T40" fmla="*/ 0 w 165"/>
                <a:gd name="T41" fmla="*/ 66 h 262"/>
                <a:gd name="T42" fmla="*/ 4 w 165"/>
                <a:gd name="T43" fmla="*/ 61 h 262"/>
                <a:gd name="T44" fmla="*/ 8 w 165"/>
                <a:gd name="T45" fmla="*/ 56 h 262"/>
                <a:gd name="T46" fmla="*/ 12 w 165"/>
                <a:gd name="T47" fmla="*/ 52 h 262"/>
                <a:gd name="T48" fmla="*/ 16 w 165"/>
                <a:gd name="T49" fmla="*/ 48 h 262"/>
                <a:gd name="T50" fmla="*/ 19 w 165"/>
                <a:gd name="T51" fmla="*/ 43 h 262"/>
                <a:gd name="T52" fmla="*/ 22 w 165"/>
                <a:gd name="T53" fmla="*/ 39 h 262"/>
                <a:gd name="T54" fmla="*/ 26 w 165"/>
                <a:gd name="T55" fmla="*/ 35 h 262"/>
                <a:gd name="T56" fmla="*/ 28 w 165"/>
                <a:gd name="T57" fmla="*/ 31 h 262"/>
                <a:gd name="T58" fmla="*/ 31 w 165"/>
                <a:gd name="T59" fmla="*/ 27 h 262"/>
                <a:gd name="T60" fmla="*/ 33 w 165"/>
                <a:gd name="T61" fmla="*/ 23 h 262"/>
                <a:gd name="T62" fmla="*/ 35 w 165"/>
                <a:gd name="T63" fmla="*/ 19 h 262"/>
                <a:gd name="T64" fmla="*/ 37 w 165"/>
                <a:gd name="T65" fmla="*/ 16 h 262"/>
                <a:gd name="T66" fmla="*/ 38 w 165"/>
                <a:gd name="T67" fmla="*/ 13 h 262"/>
                <a:gd name="T68" fmla="*/ 39 w 165"/>
                <a:gd name="T69" fmla="*/ 10 h 262"/>
                <a:gd name="T70" fmla="*/ 40 w 165"/>
                <a:gd name="T71" fmla="*/ 8 h 262"/>
                <a:gd name="T72" fmla="*/ 40 w 165"/>
                <a:gd name="T73" fmla="*/ 5 h 262"/>
                <a:gd name="T74" fmla="*/ 40 w 165"/>
                <a:gd name="T75" fmla="*/ 3 h 262"/>
                <a:gd name="T76" fmla="*/ 39 w 165"/>
                <a:gd name="T77" fmla="*/ 2 h 262"/>
                <a:gd name="T78" fmla="*/ 38 w 165"/>
                <a:gd name="T79" fmla="*/ 1 h 262"/>
                <a:gd name="T80" fmla="*/ 39 w 165"/>
                <a:gd name="T81" fmla="*/ 0 h 2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262"/>
                <a:gd name="T125" fmla="*/ 165 w 165"/>
                <a:gd name="T126" fmla="*/ 262 h 2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262">
                  <a:moveTo>
                    <a:pt x="158" y="0"/>
                  </a:moveTo>
                  <a:lnTo>
                    <a:pt x="163" y="4"/>
                  </a:lnTo>
                  <a:lnTo>
                    <a:pt x="165" y="11"/>
                  </a:lnTo>
                  <a:lnTo>
                    <a:pt x="165" y="18"/>
                  </a:lnTo>
                  <a:lnTo>
                    <a:pt x="165" y="27"/>
                  </a:lnTo>
                  <a:lnTo>
                    <a:pt x="163" y="38"/>
                  </a:lnTo>
                  <a:lnTo>
                    <a:pt x="158" y="49"/>
                  </a:lnTo>
                  <a:lnTo>
                    <a:pt x="153" y="62"/>
                  </a:lnTo>
                  <a:lnTo>
                    <a:pt x="146" y="76"/>
                  </a:lnTo>
                  <a:lnTo>
                    <a:pt x="138" y="91"/>
                  </a:lnTo>
                  <a:lnTo>
                    <a:pt x="130" y="106"/>
                  </a:lnTo>
                  <a:lnTo>
                    <a:pt x="119" y="122"/>
                  </a:lnTo>
                  <a:lnTo>
                    <a:pt x="108" y="139"/>
                  </a:lnTo>
                  <a:lnTo>
                    <a:pt x="94" y="156"/>
                  </a:lnTo>
                  <a:lnTo>
                    <a:pt x="81" y="173"/>
                  </a:lnTo>
                  <a:lnTo>
                    <a:pt x="66" y="191"/>
                  </a:lnTo>
                  <a:lnTo>
                    <a:pt x="50" y="210"/>
                  </a:lnTo>
                  <a:lnTo>
                    <a:pt x="35" y="227"/>
                  </a:lnTo>
                  <a:lnTo>
                    <a:pt x="17" y="245"/>
                  </a:lnTo>
                  <a:lnTo>
                    <a:pt x="1" y="262"/>
                  </a:lnTo>
                  <a:lnTo>
                    <a:pt x="0" y="261"/>
                  </a:lnTo>
                  <a:lnTo>
                    <a:pt x="16" y="245"/>
                  </a:lnTo>
                  <a:lnTo>
                    <a:pt x="33" y="227"/>
                  </a:lnTo>
                  <a:lnTo>
                    <a:pt x="48" y="210"/>
                  </a:lnTo>
                  <a:lnTo>
                    <a:pt x="64" y="192"/>
                  </a:lnTo>
                  <a:lnTo>
                    <a:pt x="78" y="174"/>
                  </a:lnTo>
                  <a:lnTo>
                    <a:pt x="91" y="157"/>
                  </a:lnTo>
                  <a:lnTo>
                    <a:pt x="104" y="140"/>
                  </a:lnTo>
                  <a:lnTo>
                    <a:pt x="115" y="124"/>
                  </a:lnTo>
                  <a:lnTo>
                    <a:pt x="125" y="108"/>
                  </a:lnTo>
                  <a:lnTo>
                    <a:pt x="135" y="93"/>
                  </a:lnTo>
                  <a:lnTo>
                    <a:pt x="143" y="79"/>
                  </a:lnTo>
                  <a:lnTo>
                    <a:pt x="149" y="66"/>
                  </a:lnTo>
                  <a:lnTo>
                    <a:pt x="154" y="54"/>
                  </a:lnTo>
                  <a:lnTo>
                    <a:pt x="158" y="41"/>
                  </a:lnTo>
                  <a:lnTo>
                    <a:pt x="161" y="32"/>
                  </a:lnTo>
                  <a:lnTo>
                    <a:pt x="161" y="23"/>
                  </a:lnTo>
                  <a:lnTo>
                    <a:pt x="161" y="15"/>
                  </a:lnTo>
                  <a:lnTo>
                    <a:pt x="158" y="8"/>
                  </a:lnTo>
                  <a:lnTo>
                    <a:pt x="154" y="4"/>
                  </a:lnTo>
                  <a:lnTo>
                    <a:pt x="158" y="0"/>
                  </a:lnTo>
                  <a:close/>
                </a:path>
              </a:pathLst>
            </a:custGeom>
            <a:solidFill>
              <a:srgbClr val="BEBEBE"/>
            </a:solidFill>
            <a:ln w="9525">
              <a:noFill/>
              <a:round/>
              <a:headEnd/>
              <a:tailEnd/>
            </a:ln>
          </p:spPr>
          <p:txBody>
            <a:bodyPr/>
            <a:lstStyle/>
            <a:p>
              <a:endParaRPr lang="en-US"/>
            </a:p>
          </p:txBody>
        </p:sp>
        <p:sp>
          <p:nvSpPr>
            <p:cNvPr id="108616" name="Freeform 95"/>
            <p:cNvSpPr>
              <a:spLocks/>
            </p:cNvSpPr>
            <p:nvPr/>
          </p:nvSpPr>
          <p:spPr bwMode="auto">
            <a:xfrm>
              <a:off x="1311" y="2208"/>
              <a:ext cx="81" cy="129"/>
            </a:xfrm>
            <a:custGeom>
              <a:avLst/>
              <a:gdLst>
                <a:gd name="T0" fmla="*/ 39 w 162"/>
                <a:gd name="T1" fmla="*/ 0 h 257"/>
                <a:gd name="T2" fmla="*/ 40 w 162"/>
                <a:gd name="T3" fmla="*/ 1 h 257"/>
                <a:gd name="T4" fmla="*/ 41 w 162"/>
                <a:gd name="T5" fmla="*/ 3 h 257"/>
                <a:gd name="T6" fmla="*/ 41 w 162"/>
                <a:gd name="T7" fmla="*/ 5 h 257"/>
                <a:gd name="T8" fmla="*/ 41 w 162"/>
                <a:gd name="T9" fmla="*/ 7 h 257"/>
                <a:gd name="T10" fmla="*/ 40 w 162"/>
                <a:gd name="T11" fmla="*/ 10 h 257"/>
                <a:gd name="T12" fmla="*/ 39 w 162"/>
                <a:gd name="T13" fmla="*/ 13 h 257"/>
                <a:gd name="T14" fmla="*/ 38 w 162"/>
                <a:gd name="T15" fmla="*/ 16 h 257"/>
                <a:gd name="T16" fmla="*/ 36 w 162"/>
                <a:gd name="T17" fmla="*/ 19 h 257"/>
                <a:gd name="T18" fmla="*/ 34 w 162"/>
                <a:gd name="T19" fmla="*/ 23 h 257"/>
                <a:gd name="T20" fmla="*/ 31 w 162"/>
                <a:gd name="T21" fmla="*/ 26 h 257"/>
                <a:gd name="T22" fmla="*/ 29 w 162"/>
                <a:gd name="T23" fmla="*/ 30 h 257"/>
                <a:gd name="T24" fmla="*/ 26 w 162"/>
                <a:gd name="T25" fmla="*/ 34 h 257"/>
                <a:gd name="T26" fmla="*/ 23 w 162"/>
                <a:gd name="T27" fmla="*/ 39 h 257"/>
                <a:gd name="T28" fmla="*/ 20 w 162"/>
                <a:gd name="T29" fmla="*/ 43 h 257"/>
                <a:gd name="T30" fmla="*/ 17 w 162"/>
                <a:gd name="T31" fmla="*/ 47 h 257"/>
                <a:gd name="T32" fmla="*/ 12 w 162"/>
                <a:gd name="T33" fmla="*/ 52 h 257"/>
                <a:gd name="T34" fmla="*/ 9 w 162"/>
                <a:gd name="T35" fmla="*/ 56 h 257"/>
                <a:gd name="T36" fmla="*/ 5 w 162"/>
                <a:gd name="T37" fmla="*/ 61 h 257"/>
                <a:gd name="T38" fmla="*/ 1 w 162"/>
                <a:gd name="T39" fmla="*/ 65 h 257"/>
                <a:gd name="T40" fmla="*/ 0 w 162"/>
                <a:gd name="T41" fmla="*/ 64 h 257"/>
                <a:gd name="T42" fmla="*/ 5 w 162"/>
                <a:gd name="T43" fmla="*/ 60 h 257"/>
                <a:gd name="T44" fmla="*/ 9 w 162"/>
                <a:gd name="T45" fmla="*/ 56 h 257"/>
                <a:gd name="T46" fmla="*/ 12 w 162"/>
                <a:gd name="T47" fmla="*/ 51 h 257"/>
                <a:gd name="T48" fmla="*/ 17 w 162"/>
                <a:gd name="T49" fmla="*/ 47 h 257"/>
                <a:gd name="T50" fmla="*/ 20 w 162"/>
                <a:gd name="T51" fmla="*/ 42 h 257"/>
                <a:gd name="T52" fmla="*/ 23 w 162"/>
                <a:gd name="T53" fmla="*/ 37 h 257"/>
                <a:gd name="T54" fmla="*/ 26 w 162"/>
                <a:gd name="T55" fmla="*/ 33 h 257"/>
                <a:gd name="T56" fmla="*/ 29 w 162"/>
                <a:gd name="T57" fmla="*/ 29 h 257"/>
                <a:gd name="T58" fmla="*/ 31 w 162"/>
                <a:gd name="T59" fmla="*/ 25 h 257"/>
                <a:gd name="T60" fmla="*/ 34 w 162"/>
                <a:gd name="T61" fmla="*/ 21 h 257"/>
                <a:gd name="T62" fmla="*/ 36 w 162"/>
                <a:gd name="T63" fmla="*/ 18 h 257"/>
                <a:gd name="T64" fmla="*/ 38 w 162"/>
                <a:gd name="T65" fmla="*/ 14 h 257"/>
                <a:gd name="T66" fmla="*/ 39 w 162"/>
                <a:gd name="T67" fmla="*/ 11 h 257"/>
                <a:gd name="T68" fmla="*/ 39 w 162"/>
                <a:gd name="T69" fmla="*/ 9 h 257"/>
                <a:gd name="T70" fmla="*/ 40 w 162"/>
                <a:gd name="T71" fmla="*/ 6 h 257"/>
                <a:gd name="T72" fmla="*/ 40 w 162"/>
                <a:gd name="T73" fmla="*/ 4 h 257"/>
                <a:gd name="T74" fmla="*/ 39 w 162"/>
                <a:gd name="T75" fmla="*/ 3 h 257"/>
                <a:gd name="T76" fmla="*/ 38 w 162"/>
                <a:gd name="T77" fmla="*/ 1 h 257"/>
                <a:gd name="T78" fmla="*/ 39 w 162"/>
                <a:gd name="T79" fmla="*/ 0 h 2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257"/>
                <a:gd name="T122" fmla="*/ 162 w 162"/>
                <a:gd name="T123" fmla="*/ 257 h 2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257">
                  <a:moveTo>
                    <a:pt x="155" y="0"/>
                  </a:moveTo>
                  <a:lnTo>
                    <a:pt x="159" y="4"/>
                  </a:lnTo>
                  <a:lnTo>
                    <a:pt x="162" y="11"/>
                  </a:lnTo>
                  <a:lnTo>
                    <a:pt x="162" y="19"/>
                  </a:lnTo>
                  <a:lnTo>
                    <a:pt x="162" y="28"/>
                  </a:lnTo>
                  <a:lnTo>
                    <a:pt x="159" y="37"/>
                  </a:lnTo>
                  <a:lnTo>
                    <a:pt x="155" y="50"/>
                  </a:lnTo>
                  <a:lnTo>
                    <a:pt x="150" y="62"/>
                  </a:lnTo>
                  <a:lnTo>
                    <a:pt x="144" y="75"/>
                  </a:lnTo>
                  <a:lnTo>
                    <a:pt x="136" y="89"/>
                  </a:lnTo>
                  <a:lnTo>
                    <a:pt x="126" y="104"/>
                  </a:lnTo>
                  <a:lnTo>
                    <a:pt x="116" y="120"/>
                  </a:lnTo>
                  <a:lnTo>
                    <a:pt x="105" y="136"/>
                  </a:lnTo>
                  <a:lnTo>
                    <a:pt x="92" y="153"/>
                  </a:lnTo>
                  <a:lnTo>
                    <a:pt x="79" y="170"/>
                  </a:lnTo>
                  <a:lnTo>
                    <a:pt x="65" y="188"/>
                  </a:lnTo>
                  <a:lnTo>
                    <a:pt x="49" y="206"/>
                  </a:lnTo>
                  <a:lnTo>
                    <a:pt x="34" y="223"/>
                  </a:lnTo>
                  <a:lnTo>
                    <a:pt x="17" y="241"/>
                  </a:lnTo>
                  <a:lnTo>
                    <a:pt x="1" y="257"/>
                  </a:lnTo>
                  <a:lnTo>
                    <a:pt x="0" y="256"/>
                  </a:lnTo>
                  <a:lnTo>
                    <a:pt x="17" y="239"/>
                  </a:lnTo>
                  <a:lnTo>
                    <a:pt x="34" y="221"/>
                  </a:lnTo>
                  <a:lnTo>
                    <a:pt x="50" y="202"/>
                  </a:lnTo>
                  <a:lnTo>
                    <a:pt x="66" y="185"/>
                  </a:lnTo>
                  <a:lnTo>
                    <a:pt x="80" y="166"/>
                  </a:lnTo>
                  <a:lnTo>
                    <a:pt x="93" y="148"/>
                  </a:lnTo>
                  <a:lnTo>
                    <a:pt x="106" y="132"/>
                  </a:lnTo>
                  <a:lnTo>
                    <a:pt x="117" y="114"/>
                  </a:lnTo>
                  <a:lnTo>
                    <a:pt x="127" y="99"/>
                  </a:lnTo>
                  <a:lnTo>
                    <a:pt x="136" y="84"/>
                  </a:lnTo>
                  <a:lnTo>
                    <a:pt x="144" y="69"/>
                  </a:lnTo>
                  <a:lnTo>
                    <a:pt x="149" y="56"/>
                  </a:lnTo>
                  <a:lnTo>
                    <a:pt x="154" y="44"/>
                  </a:lnTo>
                  <a:lnTo>
                    <a:pt x="156" y="33"/>
                  </a:lnTo>
                  <a:lnTo>
                    <a:pt x="157" y="24"/>
                  </a:lnTo>
                  <a:lnTo>
                    <a:pt x="157" y="15"/>
                  </a:lnTo>
                  <a:lnTo>
                    <a:pt x="155" y="9"/>
                  </a:lnTo>
                  <a:lnTo>
                    <a:pt x="150" y="4"/>
                  </a:lnTo>
                  <a:lnTo>
                    <a:pt x="155" y="0"/>
                  </a:lnTo>
                  <a:close/>
                </a:path>
              </a:pathLst>
            </a:custGeom>
            <a:solidFill>
              <a:srgbClr val="BFBFBF"/>
            </a:solidFill>
            <a:ln w="9525">
              <a:noFill/>
              <a:round/>
              <a:headEnd/>
              <a:tailEnd/>
            </a:ln>
          </p:spPr>
          <p:txBody>
            <a:bodyPr/>
            <a:lstStyle/>
            <a:p>
              <a:endParaRPr lang="en-US"/>
            </a:p>
          </p:txBody>
        </p:sp>
        <p:sp>
          <p:nvSpPr>
            <p:cNvPr id="108617" name="Freeform 96"/>
            <p:cNvSpPr>
              <a:spLocks/>
            </p:cNvSpPr>
            <p:nvPr/>
          </p:nvSpPr>
          <p:spPr bwMode="auto">
            <a:xfrm>
              <a:off x="1311" y="2210"/>
              <a:ext cx="79" cy="126"/>
            </a:xfrm>
            <a:custGeom>
              <a:avLst/>
              <a:gdLst>
                <a:gd name="T0" fmla="*/ 38 w 159"/>
                <a:gd name="T1" fmla="*/ 0 h 252"/>
                <a:gd name="T2" fmla="*/ 39 w 159"/>
                <a:gd name="T3" fmla="*/ 2 h 252"/>
                <a:gd name="T4" fmla="*/ 39 w 159"/>
                <a:gd name="T5" fmla="*/ 3 h 252"/>
                <a:gd name="T6" fmla="*/ 39 w 159"/>
                <a:gd name="T7" fmla="*/ 5 h 252"/>
                <a:gd name="T8" fmla="*/ 39 w 159"/>
                <a:gd name="T9" fmla="*/ 8 h 252"/>
                <a:gd name="T10" fmla="*/ 39 w 159"/>
                <a:gd name="T11" fmla="*/ 10 h 252"/>
                <a:gd name="T12" fmla="*/ 37 w 159"/>
                <a:gd name="T13" fmla="*/ 13 h 252"/>
                <a:gd name="T14" fmla="*/ 36 w 159"/>
                <a:gd name="T15" fmla="*/ 17 h 252"/>
                <a:gd name="T16" fmla="*/ 34 w 159"/>
                <a:gd name="T17" fmla="*/ 20 h 252"/>
                <a:gd name="T18" fmla="*/ 32 w 159"/>
                <a:gd name="T19" fmla="*/ 24 h 252"/>
                <a:gd name="T20" fmla="*/ 29 w 159"/>
                <a:gd name="T21" fmla="*/ 28 h 252"/>
                <a:gd name="T22" fmla="*/ 27 w 159"/>
                <a:gd name="T23" fmla="*/ 32 h 252"/>
                <a:gd name="T24" fmla="*/ 23 w 159"/>
                <a:gd name="T25" fmla="*/ 36 h 252"/>
                <a:gd name="T26" fmla="*/ 20 w 159"/>
                <a:gd name="T27" fmla="*/ 41 h 252"/>
                <a:gd name="T28" fmla="*/ 17 w 159"/>
                <a:gd name="T29" fmla="*/ 46 h 252"/>
                <a:gd name="T30" fmla="*/ 13 w 159"/>
                <a:gd name="T31" fmla="*/ 50 h 252"/>
                <a:gd name="T32" fmla="*/ 9 w 159"/>
                <a:gd name="T33" fmla="*/ 55 h 252"/>
                <a:gd name="T34" fmla="*/ 4 w 159"/>
                <a:gd name="T35" fmla="*/ 59 h 252"/>
                <a:gd name="T36" fmla="*/ 0 w 159"/>
                <a:gd name="T37" fmla="*/ 63 h 252"/>
                <a:gd name="T38" fmla="*/ 0 w 159"/>
                <a:gd name="T39" fmla="*/ 63 h 252"/>
                <a:gd name="T40" fmla="*/ 4 w 159"/>
                <a:gd name="T41" fmla="*/ 59 h 252"/>
                <a:gd name="T42" fmla="*/ 8 w 159"/>
                <a:gd name="T43" fmla="*/ 54 h 252"/>
                <a:gd name="T44" fmla="*/ 12 w 159"/>
                <a:gd name="T45" fmla="*/ 50 h 252"/>
                <a:gd name="T46" fmla="*/ 16 w 159"/>
                <a:gd name="T47" fmla="*/ 46 h 252"/>
                <a:gd name="T48" fmla="*/ 19 w 159"/>
                <a:gd name="T49" fmla="*/ 41 h 252"/>
                <a:gd name="T50" fmla="*/ 23 w 159"/>
                <a:gd name="T51" fmla="*/ 37 h 252"/>
                <a:gd name="T52" fmla="*/ 26 w 159"/>
                <a:gd name="T53" fmla="*/ 33 h 252"/>
                <a:gd name="T54" fmla="*/ 29 w 159"/>
                <a:gd name="T55" fmla="*/ 29 h 252"/>
                <a:gd name="T56" fmla="*/ 31 w 159"/>
                <a:gd name="T57" fmla="*/ 25 h 252"/>
                <a:gd name="T58" fmla="*/ 33 w 159"/>
                <a:gd name="T59" fmla="*/ 21 h 252"/>
                <a:gd name="T60" fmla="*/ 35 w 159"/>
                <a:gd name="T61" fmla="*/ 18 h 252"/>
                <a:gd name="T62" fmla="*/ 36 w 159"/>
                <a:gd name="T63" fmla="*/ 14 h 252"/>
                <a:gd name="T64" fmla="*/ 37 w 159"/>
                <a:gd name="T65" fmla="*/ 11 h 252"/>
                <a:gd name="T66" fmla="*/ 38 w 159"/>
                <a:gd name="T67" fmla="*/ 9 h 252"/>
                <a:gd name="T68" fmla="*/ 38 w 159"/>
                <a:gd name="T69" fmla="*/ 6 h 252"/>
                <a:gd name="T70" fmla="*/ 38 w 159"/>
                <a:gd name="T71" fmla="*/ 4 h 252"/>
                <a:gd name="T72" fmla="*/ 38 w 159"/>
                <a:gd name="T73" fmla="*/ 3 h 252"/>
                <a:gd name="T74" fmla="*/ 37 w 159"/>
                <a:gd name="T75" fmla="*/ 2 h 252"/>
                <a:gd name="T76" fmla="*/ 38 w 159"/>
                <a:gd name="T77" fmla="*/ 0 h 2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9"/>
                <a:gd name="T118" fmla="*/ 0 h 252"/>
                <a:gd name="T119" fmla="*/ 159 w 159"/>
                <a:gd name="T120" fmla="*/ 252 h 2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9" h="252">
                  <a:moveTo>
                    <a:pt x="152" y="0"/>
                  </a:moveTo>
                  <a:lnTo>
                    <a:pt x="157" y="5"/>
                  </a:lnTo>
                  <a:lnTo>
                    <a:pt x="159" y="11"/>
                  </a:lnTo>
                  <a:lnTo>
                    <a:pt x="159" y="20"/>
                  </a:lnTo>
                  <a:lnTo>
                    <a:pt x="158" y="29"/>
                  </a:lnTo>
                  <a:lnTo>
                    <a:pt x="156" y="40"/>
                  </a:lnTo>
                  <a:lnTo>
                    <a:pt x="151" y="52"/>
                  </a:lnTo>
                  <a:lnTo>
                    <a:pt x="146" y="65"/>
                  </a:lnTo>
                  <a:lnTo>
                    <a:pt x="138" y="80"/>
                  </a:lnTo>
                  <a:lnTo>
                    <a:pt x="129" y="95"/>
                  </a:lnTo>
                  <a:lnTo>
                    <a:pt x="119" y="110"/>
                  </a:lnTo>
                  <a:lnTo>
                    <a:pt x="108" y="128"/>
                  </a:lnTo>
                  <a:lnTo>
                    <a:pt x="95" y="144"/>
                  </a:lnTo>
                  <a:lnTo>
                    <a:pt x="82" y="162"/>
                  </a:lnTo>
                  <a:lnTo>
                    <a:pt x="68" y="181"/>
                  </a:lnTo>
                  <a:lnTo>
                    <a:pt x="52" y="198"/>
                  </a:lnTo>
                  <a:lnTo>
                    <a:pt x="36" y="217"/>
                  </a:lnTo>
                  <a:lnTo>
                    <a:pt x="19" y="235"/>
                  </a:lnTo>
                  <a:lnTo>
                    <a:pt x="2" y="252"/>
                  </a:lnTo>
                  <a:lnTo>
                    <a:pt x="0" y="251"/>
                  </a:lnTo>
                  <a:lnTo>
                    <a:pt x="17" y="234"/>
                  </a:lnTo>
                  <a:lnTo>
                    <a:pt x="34" y="216"/>
                  </a:lnTo>
                  <a:lnTo>
                    <a:pt x="50" y="198"/>
                  </a:lnTo>
                  <a:lnTo>
                    <a:pt x="64" y="181"/>
                  </a:lnTo>
                  <a:lnTo>
                    <a:pt x="79" y="163"/>
                  </a:lnTo>
                  <a:lnTo>
                    <a:pt x="93" y="146"/>
                  </a:lnTo>
                  <a:lnTo>
                    <a:pt x="105" y="129"/>
                  </a:lnTo>
                  <a:lnTo>
                    <a:pt x="116" y="113"/>
                  </a:lnTo>
                  <a:lnTo>
                    <a:pt x="126" y="97"/>
                  </a:lnTo>
                  <a:lnTo>
                    <a:pt x="134" y="82"/>
                  </a:lnTo>
                  <a:lnTo>
                    <a:pt x="141" y="69"/>
                  </a:lnTo>
                  <a:lnTo>
                    <a:pt x="147" y="55"/>
                  </a:lnTo>
                  <a:lnTo>
                    <a:pt x="151" y="43"/>
                  </a:lnTo>
                  <a:lnTo>
                    <a:pt x="154" y="33"/>
                  </a:lnTo>
                  <a:lnTo>
                    <a:pt x="155" y="24"/>
                  </a:lnTo>
                  <a:lnTo>
                    <a:pt x="155" y="16"/>
                  </a:lnTo>
                  <a:lnTo>
                    <a:pt x="152" y="9"/>
                  </a:lnTo>
                  <a:lnTo>
                    <a:pt x="149" y="5"/>
                  </a:lnTo>
                  <a:lnTo>
                    <a:pt x="152" y="0"/>
                  </a:lnTo>
                  <a:close/>
                </a:path>
              </a:pathLst>
            </a:custGeom>
            <a:solidFill>
              <a:srgbClr val="C1C1C1"/>
            </a:solidFill>
            <a:ln w="9525">
              <a:noFill/>
              <a:round/>
              <a:headEnd/>
              <a:tailEnd/>
            </a:ln>
          </p:spPr>
          <p:txBody>
            <a:bodyPr/>
            <a:lstStyle/>
            <a:p>
              <a:endParaRPr lang="en-US"/>
            </a:p>
          </p:txBody>
        </p:sp>
        <p:sp>
          <p:nvSpPr>
            <p:cNvPr id="108618" name="Freeform 97"/>
            <p:cNvSpPr>
              <a:spLocks/>
            </p:cNvSpPr>
            <p:nvPr/>
          </p:nvSpPr>
          <p:spPr bwMode="auto">
            <a:xfrm>
              <a:off x="1310" y="2212"/>
              <a:ext cx="78" cy="124"/>
            </a:xfrm>
            <a:custGeom>
              <a:avLst/>
              <a:gdLst>
                <a:gd name="T0" fmla="*/ 38 w 156"/>
                <a:gd name="T1" fmla="*/ 0 h 246"/>
                <a:gd name="T2" fmla="*/ 39 w 156"/>
                <a:gd name="T3" fmla="*/ 1 h 246"/>
                <a:gd name="T4" fmla="*/ 39 w 156"/>
                <a:gd name="T5" fmla="*/ 3 h 246"/>
                <a:gd name="T6" fmla="*/ 39 w 156"/>
                <a:gd name="T7" fmla="*/ 5 h 246"/>
                <a:gd name="T8" fmla="*/ 39 w 156"/>
                <a:gd name="T9" fmla="*/ 7 h 246"/>
                <a:gd name="T10" fmla="*/ 38 w 156"/>
                <a:gd name="T11" fmla="*/ 10 h 246"/>
                <a:gd name="T12" fmla="*/ 37 w 156"/>
                <a:gd name="T13" fmla="*/ 13 h 246"/>
                <a:gd name="T14" fmla="*/ 36 w 156"/>
                <a:gd name="T15" fmla="*/ 16 h 246"/>
                <a:gd name="T16" fmla="*/ 34 w 156"/>
                <a:gd name="T17" fmla="*/ 20 h 246"/>
                <a:gd name="T18" fmla="*/ 31 w 156"/>
                <a:gd name="T19" fmla="*/ 23 h 246"/>
                <a:gd name="T20" fmla="*/ 29 w 156"/>
                <a:gd name="T21" fmla="*/ 27 h 246"/>
                <a:gd name="T22" fmla="*/ 26 w 156"/>
                <a:gd name="T23" fmla="*/ 32 h 246"/>
                <a:gd name="T24" fmla="*/ 23 w 156"/>
                <a:gd name="T25" fmla="*/ 36 h 246"/>
                <a:gd name="T26" fmla="*/ 20 w 156"/>
                <a:gd name="T27" fmla="*/ 40 h 246"/>
                <a:gd name="T28" fmla="*/ 17 w 156"/>
                <a:gd name="T29" fmla="*/ 45 h 246"/>
                <a:gd name="T30" fmla="*/ 12 w 156"/>
                <a:gd name="T31" fmla="*/ 49 h 246"/>
                <a:gd name="T32" fmla="*/ 9 w 156"/>
                <a:gd name="T33" fmla="*/ 53 h 246"/>
                <a:gd name="T34" fmla="*/ 5 w 156"/>
                <a:gd name="T35" fmla="*/ 58 h 246"/>
                <a:gd name="T36" fmla="*/ 1 w 156"/>
                <a:gd name="T37" fmla="*/ 63 h 246"/>
                <a:gd name="T38" fmla="*/ 0 w 156"/>
                <a:gd name="T39" fmla="*/ 62 h 246"/>
                <a:gd name="T40" fmla="*/ 5 w 156"/>
                <a:gd name="T41" fmla="*/ 58 h 246"/>
                <a:gd name="T42" fmla="*/ 9 w 156"/>
                <a:gd name="T43" fmla="*/ 53 h 246"/>
                <a:gd name="T44" fmla="*/ 12 w 156"/>
                <a:gd name="T45" fmla="*/ 49 h 246"/>
                <a:gd name="T46" fmla="*/ 15 w 156"/>
                <a:gd name="T47" fmla="*/ 45 h 246"/>
                <a:gd name="T48" fmla="*/ 20 w 156"/>
                <a:gd name="T49" fmla="*/ 40 h 246"/>
                <a:gd name="T50" fmla="*/ 22 w 156"/>
                <a:gd name="T51" fmla="*/ 36 h 246"/>
                <a:gd name="T52" fmla="*/ 25 w 156"/>
                <a:gd name="T53" fmla="*/ 32 h 246"/>
                <a:gd name="T54" fmla="*/ 28 w 156"/>
                <a:gd name="T55" fmla="*/ 28 h 246"/>
                <a:gd name="T56" fmla="*/ 30 w 156"/>
                <a:gd name="T57" fmla="*/ 24 h 246"/>
                <a:gd name="T58" fmla="*/ 33 w 156"/>
                <a:gd name="T59" fmla="*/ 20 h 246"/>
                <a:gd name="T60" fmla="*/ 35 w 156"/>
                <a:gd name="T61" fmla="*/ 17 h 246"/>
                <a:gd name="T62" fmla="*/ 36 w 156"/>
                <a:gd name="T63" fmla="*/ 14 h 246"/>
                <a:gd name="T64" fmla="*/ 37 w 156"/>
                <a:gd name="T65" fmla="*/ 11 h 246"/>
                <a:gd name="T66" fmla="*/ 38 w 156"/>
                <a:gd name="T67" fmla="*/ 8 h 246"/>
                <a:gd name="T68" fmla="*/ 38 w 156"/>
                <a:gd name="T69" fmla="*/ 6 h 246"/>
                <a:gd name="T70" fmla="*/ 38 w 156"/>
                <a:gd name="T71" fmla="*/ 4 h 246"/>
                <a:gd name="T72" fmla="*/ 38 w 156"/>
                <a:gd name="T73" fmla="*/ 3 h 246"/>
                <a:gd name="T74" fmla="*/ 37 w 156"/>
                <a:gd name="T75" fmla="*/ 1 h 246"/>
                <a:gd name="T76" fmla="*/ 38 w 156"/>
                <a:gd name="T77" fmla="*/ 0 h 2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6"/>
                <a:gd name="T118" fmla="*/ 0 h 246"/>
                <a:gd name="T119" fmla="*/ 156 w 156"/>
                <a:gd name="T120" fmla="*/ 246 h 2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6" h="246">
                  <a:moveTo>
                    <a:pt x="150" y="0"/>
                  </a:moveTo>
                  <a:lnTo>
                    <a:pt x="153" y="4"/>
                  </a:lnTo>
                  <a:lnTo>
                    <a:pt x="156" y="11"/>
                  </a:lnTo>
                  <a:lnTo>
                    <a:pt x="156" y="19"/>
                  </a:lnTo>
                  <a:lnTo>
                    <a:pt x="155" y="28"/>
                  </a:lnTo>
                  <a:lnTo>
                    <a:pt x="152" y="38"/>
                  </a:lnTo>
                  <a:lnTo>
                    <a:pt x="148" y="50"/>
                  </a:lnTo>
                  <a:lnTo>
                    <a:pt x="142" y="64"/>
                  </a:lnTo>
                  <a:lnTo>
                    <a:pt x="135" y="77"/>
                  </a:lnTo>
                  <a:lnTo>
                    <a:pt x="127" y="92"/>
                  </a:lnTo>
                  <a:lnTo>
                    <a:pt x="117" y="108"/>
                  </a:lnTo>
                  <a:lnTo>
                    <a:pt x="106" y="124"/>
                  </a:lnTo>
                  <a:lnTo>
                    <a:pt x="94" y="141"/>
                  </a:lnTo>
                  <a:lnTo>
                    <a:pt x="80" y="158"/>
                  </a:lnTo>
                  <a:lnTo>
                    <a:pt x="65" y="176"/>
                  </a:lnTo>
                  <a:lnTo>
                    <a:pt x="51" y="193"/>
                  </a:lnTo>
                  <a:lnTo>
                    <a:pt x="35" y="211"/>
                  </a:lnTo>
                  <a:lnTo>
                    <a:pt x="18" y="229"/>
                  </a:lnTo>
                  <a:lnTo>
                    <a:pt x="1" y="246"/>
                  </a:lnTo>
                  <a:lnTo>
                    <a:pt x="0" y="245"/>
                  </a:lnTo>
                  <a:lnTo>
                    <a:pt x="17" y="229"/>
                  </a:lnTo>
                  <a:lnTo>
                    <a:pt x="33" y="211"/>
                  </a:lnTo>
                  <a:lnTo>
                    <a:pt x="49" y="193"/>
                  </a:lnTo>
                  <a:lnTo>
                    <a:pt x="63" y="176"/>
                  </a:lnTo>
                  <a:lnTo>
                    <a:pt x="77" y="159"/>
                  </a:lnTo>
                  <a:lnTo>
                    <a:pt x="91" y="142"/>
                  </a:lnTo>
                  <a:lnTo>
                    <a:pt x="103" y="125"/>
                  </a:lnTo>
                  <a:lnTo>
                    <a:pt x="113" y="110"/>
                  </a:lnTo>
                  <a:lnTo>
                    <a:pt x="123" y="94"/>
                  </a:lnTo>
                  <a:lnTo>
                    <a:pt x="131" y="80"/>
                  </a:lnTo>
                  <a:lnTo>
                    <a:pt x="138" y="67"/>
                  </a:lnTo>
                  <a:lnTo>
                    <a:pt x="144" y="54"/>
                  </a:lnTo>
                  <a:lnTo>
                    <a:pt x="148" y="43"/>
                  </a:lnTo>
                  <a:lnTo>
                    <a:pt x="150" y="32"/>
                  </a:lnTo>
                  <a:lnTo>
                    <a:pt x="151" y="23"/>
                  </a:lnTo>
                  <a:lnTo>
                    <a:pt x="150" y="15"/>
                  </a:lnTo>
                  <a:lnTo>
                    <a:pt x="149" y="9"/>
                  </a:lnTo>
                  <a:lnTo>
                    <a:pt x="146" y="4"/>
                  </a:lnTo>
                  <a:lnTo>
                    <a:pt x="150" y="0"/>
                  </a:lnTo>
                  <a:close/>
                </a:path>
              </a:pathLst>
            </a:custGeom>
            <a:solidFill>
              <a:srgbClr val="C3C3C3"/>
            </a:solidFill>
            <a:ln w="9525">
              <a:noFill/>
              <a:round/>
              <a:headEnd/>
              <a:tailEnd/>
            </a:ln>
          </p:spPr>
          <p:txBody>
            <a:bodyPr/>
            <a:lstStyle/>
            <a:p>
              <a:endParaRPr lang="en-US"/>
            </a:p>
          </p:txBody>
        </p:sp>
        <p:sp>
          <p:nvSpPr>
            <p:cNvPr id="108619" name="Freeform 98"/>
            <p:cNvSpPr>
              <a:spLocks/>
            </p:cNvSpPr>
            <p:nvPr/>
          </p:nvSpPr>
          <p:spPr bwMode="auto">
            <a:xfrm>
              <a:off x="1310" y="2215"/>
              <a:ext cx="76" cy="120"/>
            </a:xfrm>
            <a:custGeom>
              <a:avLst/>
              <a:gdLst>
                <a:gd name="T0" fmla="*/ 37 w 152"/>
                <a:gd name="T1" fmla="*/ 0 h 241"/>
                <a:gd name="T2" fmla="*/ 38 w 152"/>
                <a:gd name="T3" fmla="*/ 1 h 241"/>
                <a:gd name="T4" fmla="*/ 38 w 152"/>
                <a:gd name="T5" fmla="*/ 2 h 241"/>
                <a:gd name="T6" fmla="*/ 38 w 152"/>
                <a:gd name="T7" fmla="*/ 4 h 241"/>
                <a:gd name="T8" fmla="*/ 38 w 152"/>
                <a:gd name="T9" fmla="*/ 7 h 241"/>
                <a:gd name="T10" fmla="*/ 38 w 152"/>
                <a:gd name="T11" fmla="*/ 9 h 241"/>
                <a:gd name="T12" fmla="*/ 37 w 152"/>
                <a:gd name="T13" fmla="*/ 12 h 241"/>
                <a:gd name="T14" fmla="*/ 35 w 152"/>
                <a:gd name="T15" fmla="*/ 15 h 241"/>
                <a:gd name="T16" fmla="*/ 33 w 152"/>
                <a:gd name="T17" fmla="*/ 19 h 241"/>
                <a:gd name="T18" fmla="*/ 31 w 152"/>
                <a:gd name="T19" fmla="*/ 22 h 241"/>
                <a:gd name="T20" fmla="*/ 28 w 152"/>
                <a:gd name="T21" fmla="*/ 26 h 241"/>
                <a:gd name="T22" fmla="*/ 26 w 152"/>
                <a:gd name="T23" fmla="*/ 30 h 241"/>
                <a:gd name="T24" fmla="*/ 23 w 152"/>
                <a:gd name="T25" fmla="*/ 34 h 241"/>
                <a:gd name="T26" fmla="*/ 19 w 152"/>
                <a:gd name="T27" fmla="*/ 38 h 241"/>
                <a:gd name="T28" fmla="*/ 16 w 152"/>
                <a:gd name="T29" fmla="*/ 43 h 241"/>
                <a:gd name="T30" fmla="*/ 12 w 152"/>
                <a:gd name="T31" fmla="*/ 47 h 241"/>
                <a:gd name="T32" fmla="*/ 9 w 152"/>
                <a:gd name="T33" fmla="*/ 51 h 241"/>
                <a:gd name="T34" fmla="*/ 5 w 152"/>
                <a:gd name="T35" fmla="*/ 56 h 241"/>
                <a:gd name="T36" fmla="*/ 1 w 152"/>
                <a:gd name="T37" fmla="*/ 60 h 241"/>
                <a:gd name="T38" fmla="*/ 0 w 152"/>
                <a:gd name="T39" fmla="*/ 60 h 241"/>
                <a:gd name="T40" fmla="*/ 4 w 152"/>
                <a:gd name="T41" fmla="*/ 55 h 241"/>
                <a:gd name="T42" fmla="*/ 8 w 152"/>
                <a:gd name="T43" fmla="*/ 51 h 241"/>
                <a:gd name="T44" fmla="*/ 12 w 152"/>
                <a:gd name="T45" fmla="*/ 47 h 241"/>
                <a:gd name="T46" fmla="*/ 15 w 152"/>
                <a:gd name="T47" fmla="*/ 43 h 241"/>
                <a:gd name="T48" fmla="*/ 19 w 152"/>
                <a:gd name="T49" fmla="*/ 39 h 241"/>
                <a:gd name="T50" fmla="*/ 22 w 152"/>
                <a:gd name="T51" fmla="*/ 35 h 241"/>
                <a:gd name="T52" fmla="*/ 24 w 152"/>
                <a:gd name="T53" fmla="*/ 30 h 241"/>
                <a:gd name="T54" fmla="*/ 27 w 152"/>
                <a:gd name="T55" fmla="*/ 27 h 241"/>
                <a:gd name="T56" fmla="*/ 30 w 152"/>
                <a:gd name="T57" fmla="*/ 23 h 241"/>
                <a:gd name="T58" fmla="*/ 32 w 152"/>
                <a:gd name="T59" fmla="*/ 19 h 241"/>
                <a:gd name="T60" fmla="*/ 34 w 152"/>
                <a:gd name="T61" fmla="*/ 16 h 241"/>
                <a:gd name="T62" fmla="*/ 35 w 152"/>
                <a:gd name="T63" fmla="*/ 13 h 241"/>
                <a:gd name="T64" fmla="*/ 37 w 152"/>
                <a:gd name="T65" fmla="*/ 10 h 241"/>
                <a:gd name="T66" fmla="*/ 37 w 152"/>
                <a:gd name="T67" fmla="*/ 8 h 241"/>
                <a:gd name="T68" fmla="*/ 37 w 152"/>
                <a:gd name="T69" fmla="*/ 5 h 241"/>
                <a:gd name="T70" fmla="*/ 37 w 152"/>
                <a:gd name="T71" fmla="*/ 4 h 241"/>
                <a:gd name="T72" fmla="*/ 37 w 152"/>
                <a:gd name="T73" fmla="*/ 2 h 241"/>
                <a:gd name="T74" fmla="*/ 36 w 152"/>
                <a:gd name="T75" fmla="*/ 1 h 241"/>
                <a:gd name="T76" fmla="*/ 37 w 152"/>
                <a:gd name="T77" fmla="*/ 0 h 2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2"/>
                <a:gd name="T118" fmla="*/ 0 h 241"/>
                <a:gd name="T119" fmla="*/ 152 w 152"/>
                <a:gd name="T120" fmla="*/ 241 h 2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2" h="241">
                  <a:moveTo>
                    <a:pt x="147" y="0"/>
                  </a:moveTo>
                  <a:lnTo>
                    <a:pt x="150" y="5"/>
                  </a:lnTo>
                  <a:lnTo>
                    <a:pt x="151" y="11"/>
                  </a:lnTo>
                  <a:lnTo>
                    <a:pt x="152" y="19"/>
                  </a:lnTo>
                  <a:lnTo>
                    <a:pt x="151" y="28"/>
                  </a:lnTo>
                  <a:lnTo>
                    <a:pt x="149" y="39"/>
                  </a:lnTo>
                  <a:lnTo>
                    <a:pt x="145" y="50"/>
                  </a:lnTo>
                  <a:lnTo>
                    <a:pt x="139" y="63"/>
                  </a:lnTo>
                  <a:lnTo>
                    <a:pt x="132" y="76"/>
                  </a:lnTo>
                  <a:lnTo>
                    <a:pt x="124" y="90"/>
                  </a:lnTo>
                  <a:lnTo>
                    <a:pt x="114" y="106"/>
                  </a:lnTo>
                  <a:lnTo>
                    <a:pt x="104" y="121"/>
                  </a:lnTo>
                  <a:lnTo>
                    <a:pt x="92" y="138"/>
                  </a:lnTo>
                  <a:lnTo>
                    <a:pt x="78" y="155"/>
                  </a:lnTo>
                  <a:lnTo>
                    <a:pt x="64" y="172"/>
                  </a:lnTo>
                  <a:lnTo>
                    <a:pt x="50" y="189"/>
                  </a:lnTo>
                  <a:lnTo>
                    <a:pt x="34" y="207"/>
                  </a:lnTo>
                  <a:lnTo>
                    <a:pt x="18" y="225"/>
                  </a:lnTo>
                  <a:lnTo>
                    <a:pt x="1" y="241"/>
                  </a:lnTo>
                  <a:lnTo>
                    <a:pt x="0" y="240"/>
                  </a:lnTo>
                  <a:lnTo>
                    <a:pt x="16" y="223"/>
                  </a:lnTo>
                  <a:lnTo>
                    <a:pt x="32" y="207"/>
                  </a:lnTo>
                  <a:lnTo>
                    <a:pt x="48" y="189"/>
                  </a:lnTo>
                  <a:lnTo>
                    <a:pt x="62" y="173"/>
                  </a:lnTo>
                  <a:lnTo>
                    <a:pt x="75" y="156"/>
                  </a:lnTo>
                  <a:lnTo>
                    <a:pt x="88" y="140"/>
                  </a:lnTo>
                  <a:lnTo>
                    <a:pt x="99" y="123"/>
                  </a:lnTo>
                  <a:lnTo>
                    <a:pt x="110" y="108"/>
                  </a:lnTo>
                  <a:lnTo>
                    <a:pt x="120" y="93"/>
                  </a:lnTo>
                  <a:lnTo>
                    <a:pt x="128" y="78"/>
                  </a:lnTo>
                  <a:lnTo>
                    <a:pt x="135" y="65"/>
                  </a:lnTo>
                  <a:lnTo>
                    <a:pt x="140" y="53"/>
                  </a:lnTo>
                  <a:lnTo>
                    <a:pt x="145" y="42"/>
                  </a:lnTo>
                  <a:lnTo>
                    <a:pt x="147" y="32"/>
                  </a:lnTo>
                  <a:lnTo>
                    <a:pt x="148" y="22"/>
                  </a:lnTo>
                  <a:lnTo>
                    <a:pt x="147" y="16"/>
                  </a:lnTo>
                  <a:lnTo>
                    <a:pt x="146" y="9"/>
                  </a:lnTo>
                  <a:lnTo>
                    <a:pt x="142" y="5"/>
                  </a:lnTo>
                  <a:lnTo>
                    <a:pt x="147" y="0"/>
                  </a:lnTo>
                  <a:close/>
                </a:path>
              </a:pathLst>
            </a:custGeom>
            <a:solidFill>
              <a:srgbClr val="C5C5C5"/>
            </a:solidFill>
            <a:ln w="9525">
              <a:noFill/>
              <a:round/>
              <a:headEnd/>
              <a:tailEnd/>
            </a:ln>
          </p:spPr>
          <p:txBody>
            <a:bodyPr/>
            <a:lstStyle/>
            <a:p>
              <a:endParaRPr lang="en-US"/>
            </a:p>
          </p:txBody>
        </p:sp>
        <p:sp>
          <p:nvSpPr>
            <p:cNvPr id="108620" name="Freeform 99"/>
            <p:cNvSpPr>
              <a:spLocks/>
            </p:cNvSpPr>
            <p:nvPr/>
          </p:nvSpPr>
          <p:spPr bwMode="auto">
            <a:xfrm>
              <a:off x="1309" y="2217"/>
              <a:ext cx="74" cy="117"/>
            </a:xfrm>
            <a:custGeom>
              <a:avLst/>
              <a:gdLst>
                <a:gd name="T0" fmla="*/ 35 w 149"/>
                <a:gd name="T1" fmla="*/ 0 h 235"/>
                <a:gd name="T2" fmla="*/ 36 w 149"/>
                <a:gd name="T3" fmla="*/ 1 h 235"/>
                <a:gd name="T4" fmla="*/ 37 w 149"/>
                <a:gd name="T5" fmla="*/ 2 h 235"/>
                <a:gd name="T6" fmla="*/ 37 w 149"/>
                <a:gd name="T7" fmla="*/ 4 h 235"/>
                <a:gd name="T8" fmla="*/ 37 w 149"/>
                <a:gd name="T9" fmla="*/ 6 h 235"/>
                <a:gd name="T10" fmla="*/ 36 w 149"/>
                <a:gd name="T11" fmla="*/ 9 h 235"/>
                <a:gd name="T12" fmla="*/ 35 w 149"/>
                <a:gd name="T13" fmla="*/ 12 h 235"/>
                <a:gd name="T14" fmla="*/ 34 w 149"/>
                <a:gd name="T15" fmla="*/ 15 h 235"/>
                <a:gd name="T16" fmla="*/ 32 w 149"/>
                <a:gd name="T17" fmla="*/ 18 h 235"/>
                <a:gd name="T18" fmla="*/ 30 w 149"/>
                <a:gd name="T19" fmla="*/ 22 h 235"/>
                <a:gd name="T20" fmla="*/ 27 w 149"/>
                <a:gd name="T21" fmla="*/ 25 h 235"/>
                <a:gd name="T22" fmla="*/ 25 w 149"/>
                <a:gd name="T23" fmla="*/ 29 h 235"/>
                <a:gd name="T24" fmla="*/ 22 w 149"/>
                <a:gd name="T25" fmla="*/ 33 h 235"/>
                <a:gd name="T26" fmla="*/ 19 w 149"/>
                <a:gd name="T27" fmla="*/ 37 h 235"/>
                <a:gd name="T28" fmla="*/ 15 w 149"/>
                <a:gd name="T29" fmla="*/ 42 h 235"/>
                <a:gd name="T30" fmla="*/ 12 w 149"/>
                <a:gd name="T31" fmla="*/ 46 h 235"/>
                <a:gd name="T32" fmla="*/ 8 w 149"/>
                <a:gd name="T33" fmla="*/ 50 h 235"/>
                <a:gd name="T34" fmla="*/ 4 w 149"/>
                <a:gd name="T35" fmla="*/ 54 h 235"/>
                <a:gd name="T36" fmla="*/ 0 w 149"/>
                <a:gd name="T37" fmla="*/ 58 h 235"/>
                <a:gd name="T38" fmla="*/ 0 w 149"/>
                <a:gd name="T39" fmla="*/ 58 h 235"/>
                <a:gd name="T40" fmla="*/ 4 w 149"/>
                <a:gd name="T41" fmla="*/ 54 h 235"/>
                <a:gd name="T42" fmla="*/ 7 w 149"/>
                <a:gd name="T43" fmla="*/ 50 h 235"/>
                <a:gd name="T44" fmla="*/ 11 w 149"/>
                <a:gd name="T45" fmla="*/ 46 h 235"/>
                <a:gd name="T46" fmla="*/ 15 w 149"/>
                <a:gd name="T47" fmla="*/ 42 h 235"/>
                <a:gd name="T48" fmla="*/ 18 w 149"/>
                <a:gd name="T49" fmla="*/ 37 h 235"/>
                <a:gd name="T50" fmla="*/ 21 w 149"/>
                <a:gd name="T51" fmla="*/ 34 h 235"/>
                <a:gd name="T52" fmla="*/ 24 w 149"/>
                <a:gd name="T53" fmla="*/ 29 h 235"/>
                <a:gd name="T54" fmla="*/ 27 w 149"/>
                <a:gd name="T55" fmla="*/ 26 h 235"/>
                <a:gd name="T56" fmla="*/ 29 w 149"/>
                <a:gd name="T57" fmla="*/ 22 h 235"/>
                <a:gd name="T58" fmla="*/ 31 w 149"/>
                <a:gd name="T59" fmla="*/ 19 h 235"/>
                <a:gd name="T60" fmla="*/ 32 w 149"/>
                <a:gd name="T61" fmla="*/ 15 h 235"/>
                <a:gd name="T62" fmla="*/ 34 w 149"/>
                <a:gd name="T63" fmla="*/ 12 h 235"/>
                <a:gd name="T64" fmla="*/ 35 w 149"/>
                <a:gd name="T65" fmla="*/ 10 h 235"/>
                <a:gd name="T66" fmla="*/ 35 w 149"/>
                <a:gd name="T67" fmla="*/ 7 h 235"/>
                <a:gd name="T68" fmla="*/ 36 w 149"/>
                <a:gd name="T69" fmla="*/ 5 h 235"/>
                <a:gd name="T70" fmla="*/ 35 w 149"/>
                <a:gd name="T71" fmla="*/ 3 h 235"/>
                <a:gd name="T72" fmla="*/ 35 w 149"/>
                <a:gd name="T73" fmla="*/ 2 h 235"/>
                <a:gd name="T74" fmla="*/ 34 w 149"/>
                <a:gd name="T75" fmla="*/ 1 h 235"/>
                <a:gd name="T76" fmla="*/ 35 w 149"/>
                <a:gd name="T77" fmla="*/ 0 h 2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9"/>
                <a:gd name="T118" fmla="*/ 0 h 235"/>
                <a:gd name="T119" fmla="*/ 149 w 149"/>
                <a:gd name="T120" fmla="*/ 235 h 2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9" h="235">
                  <a:moveTo>
                    <a:pt x="143" y="0"/>
                  </a:moveTo>
                  <a:lnTo>
                    <a:pt x="147" y="4"/>
                  </a:lnTo>
                  <a:lnTo>
                    <a:pt x="148" y="11"/>
                  </a:lnTo>
                  <a:lnTo>
                    <a:pt x="149" y="17"/>
                  </a:lnTo>
                  <a:lnTo>
                    <a:pt x="148" y="27"/>
                  </a:lnTo>
                  <a:lnTo>
                    <a:pt x="146" y="37"/>
                  </a:lnTo>
                  <a:lnTo>
                    <a:pt x="141" y="48"/>
                  </a:lnTo>
                  <a:lnTo>
                    <a:pt x="136" y="60"/>
                  </a:lnTo>
                  <a:lnTo>
                    <a:pt x="129" y="73"/>
                  </a:lnTo>
                  <a:lnTo>
                    <a:pt x="121" y="88"/>
                  </a:lnTo>
                  <a:lnTo>
                    <a:pt x="111" y="103"/>
                  </a:lnTo>
                  <a:lnTo>
                    <a:pt x="100" y="118"/>
                  </a:lnTo>
                  <a:lnTo>
                    <a:pt x="89" y="135"/>
                  </a:lnTo>
                  <a:lnTo>
                    <a:pt x="76" y="151"/>
                  </a:lnTo>
                  <a:lnTo>
                    <a:pt x="63" y="168"/>
                  </a:lnTo>
                  <a:lnTo>
                    <a:pt x="49" y="184"/>
                  </a:lnTo>
                  <a:lnTo>
                    <a:pt x="33" y="202"/>
                  </a:lnTo>
                  <a:lnTo>
                    <a:pt x="17" y="218"/>
                  </a:lnTo>
                  <a:lnTo>
                    <a:pt x="1" y="235"/>
                  </a:lnTo>
                  <a:lnTo>
                    <a:pt x="0" y="234"/>
                  </a:lnTo>
                  <a:lnTo>
                    <a:pt x="16" y="217"/>
                  </a:lnTo>
                  <a:lnTo>
                    <a:pt x="31" y="201"/>
                  </a:lnTo>
                  <a:lnTo>
                    <a:pt x="46" y="184"/>
                  </a:lnTo>
                  <a:lnTo>
                    <a:pt x="61" y="168"/>
                  </a:lnTo>
                  <a:lnTo>
                    <a:pt x="74" y="151"/>
                  </a:lnTo>
                  <a:lnTo>
                    <a:pt x="86" y="136"/>
                  </a:lnTo>
                  <a:lnTo>
                    <a:pt x="97" y="119"/>
                  </a:lnTo>
                  <a:lnTo>
                    <a:pt x="108" y="105"/>
                  </a:lnTo>
                  <a:lnTo>
                    <a:pt x="117" y="90"/>
                  </a:lnTo>
                  <a:lnTo>
                    <a:pt x="125" y="77"/>
                  </a:lnTo>
                  <a:lnTo>
                    <a:pt x="131" y="63"/>
                  </a:lnTo>
                  <a:lnTo>
                    <a:pt x="137" y="51"/>
                  </a:lnTo>
                  <a:lnTo>
                    <a:pt x="141" y="40"/>
                  </a:lnTo>
                  <a:lnTo>
                    <a:pt x="143" y="30"/>
                  </a:lnTo>
                  <a:lnTo>
                    <a:pt x="144" y="22"/>
                  </a:lnTo>
                  <a:lnTo>
                    <a:pt x="143" y="14"/>
                  </a:lnTo>
                  <a:lnTo>
                    <a:pt x="142" y="8"/>
                  </a:lnTo>
                  <a:lnTo>
                    <a:pt x="139" y="4"/>
                  </a:lnTo>
                  <a:lnTo>
                    <a:pt x="143" y="0"/>
                  </a:lnTo>
                  <a:close/>
                </a:path>
              </a:pathLst>
            </a:custGeom>
            <a:solidFill>
              <a:srgbClr val="C7C7C7"/>
            </a:solidFill>
            <a:ln w="9525">
              <a:noFill/>
              <a:round/>
              <a:headEnd/>
              <a:tailEnd/>
            </a:ln>
          </p:spPr>
          <p:txBody>
            <a:bodyPr/>
            <a:lstStyle/>
            <a:p>
              <a:endParaRPr lang="en-US"/>
            </a:p>
          </p:txBody>
        </p:sp>
        <p:sp>
          <p:nvSpPr>
            <p:cNvPr id="108621" name="Freeform 100"/>
            <p:cNvSpPr>
              <a:spLocks/>
            </p:cNvSpPr>
            <p:nvPr/>
          </p:nvSpPr>
          <p:spPr bwMode="auto">
            <a:xfrm>
              <a:off x="1309" y="2219"/>
              <a:ext cx="72" cy="115"/>
            </a:xfrm>
            <a:custGeom>
              <a:avLst/>
              <a:gdLst>
                <a:gd name="T0" fmla="*/ 35 w 145"/>
                <a:gd name="T1" fmla="*/ 0 h 230"/>
                <a:gd name="T2" fmla="*/ 35 w 145"/>
                <a:gd name="T3" fmla="*/ 1 h 230"/>
                <a:gd name="T4" fmla="*/ 36 w 145"/>
                <a:gd name="T5" fmla="*/ 3 h 230"/>
                <a:gd name="T6" fmla="*/ 36 w 145"/>
                <a:gd name="T7" fmla="*/ 5 h 230"/>
                <a:gd name="T8" fmla="*/ 36 w 145"/>
                <a:gd name="T9" fmla="*/ 7 h 230"/>
                <a:gd name="T10" fmla="*/ 35 w 145"/>
                <a:gd name="T11" fmla="*/ 9 h 230"/>
                <a:gd name="T12" fmla="*/ 34 w 145"/>
                <a:gd name="T13" fmla="*/ 12 h 230"/>
                <a:gd name="T14" fmla="*/ 33 w 145"/>
                <a:gd name="T15" fmla="*/ 14 h 230"/>
                <a:gd name="T16" fmla="*/ 31 w 145"/>
                <a:gd name="T17" fmla="*/ 19 h 230"/>
                <a:gd name="T18" fmla="*/ 29 w 145"/>
                <a:gd name="T19" fmla="*/ 22 h 230"/>
                <a:gd name="T20" fmla="*/ 27 w 145"/>
                <a:gd name="T21" fmla="*/ 26 h 230"/>
                <a:gd name="T22" fmla="*/ 24 w 145"/>
                <a:gd name="T23" fmla="*/ 29 h 230"/>
                <a:gd name="T24" fmla="*/ 21 w 145"/>
                <a:gd name="T25" fmla="*/ 33 h 230"/>
                <a:gd name="T26" fmla="*/ 18 w 145"/>
                <a:gd name="T27" fmla="*/ 37 h 230"/>
                <a:gd name="T28" fmla="*/ 15 w 145"/>
                <a:gd name="T29" fmla="*/ 41 h 230"/>
                <a:gd name="T30" fmla="*/ 11 w 145"/>
                <a:gd name="T31" fmla="*/ 45 h 230"/>
                <a:gd name="T32" fmla="*/ 8 w 145"/>
                <a:gd name="T33" fmla="*/ 50 h 230"/>
                <a:gd name="T34" fmla="*/ 4 w 145"/>
                <a:gd name="T35" fmla="*/ 54 h 230"/>
                <a:gd name="T36" fmla="*/ 0 w 145"/>
                <a:gd name="T37" fmla="*/ 58 h 230"/>
                <a:gd name="T38" fmla="*/ 0 w 145"/>
                <a:gd name="T39" fmla="*/ 58 h 230"/>
                <a:gd name="T40" fmla="*/ 4 w 145"/>
                <a:gd name="T41" fmla="*/ 53 h 230"/>
                <a:gd name="T42" fmla="*/ 8 w 145"/>
                <a:gd name="T43" fmla="*/ 49 h 230"/>
                <a:gd name="T44" fmla="*/ 11 w 145"/>
                <a:gd name="T45" fmla="*/ 45 h 230"/>
                <a:gd name="T46" fmla="*/ 15 w 145"/>
                <a:gd name="T47" fmla="*/ 41 h 230"/>
                <a:gd name="T48" fmla="*/ 18 w 145"/>
                <a:gd name="T49" fmla="*/ 36 h 230"/>
                <a:gd name="T50" fmla="*/ 22 w 145"/>
                <a:gd name="T51" fmla="*/ 32 h 230"/>
                <a:gd name="T52" fmla="*/ 24 w 145"/>
                <a:gd name="T53" fmla="*/ 28 h 230"/>
                <a:gd name="T54" fmla="*/ 27 w 145"/>
                <a:gd name="T55" fmla="*/ 24 h 230"/>
                <a:gd name="T56" fmla="*/ 29 w 145"/>
                <a:gd name="T57" fmla="*/ 21 h 230"/>
                <a:gd name="T58" fmla="*/ 31 w 145"/>
                <a:gd name="T59" fmla="*/ 17 h 230"/>
                <a:gd name="T60" fmla="*/ 33 w 145"/>
                <a:gd name="T61" fmla="*/ 14 h 230"/>
                <a:gd name="T62" fmla="*/ 34 w 145"/>
                <a:gd name="T63" fmla="*/ 11 h 230"/>
                <a:gd name="T64" fmla="*/ 34 w 145"/>
                <a:gd name="T65" fmla="*/ 8 h 230"/>
                <a:gd name="T66" fmla="*/ 35 w 145"/>
                <a:gd name="T67" fmla="*/ 6 h 230"/>
                <a:gd name="T68" fmla="*/ 35 w 145"/>
                <a:gd name="T69" fmla="*/ 4 h 230"/>
                <a:gd name="T70" fmla="*/ 34 w 145"/>
                <a:gd name="T71" fmla="*/ 3 h 230"/>
                <a:gd name="T72" fmla="*/ 34 w 145"/>
                <a:gd name="T73" fmla="*/ 1 h 230"/>
                <a:gd name="T74" fmla="*/ 35 w 145"/>
                <a:gd name="T75" fmla="*/ 0 h 2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230"/>
                <a:gd name="T116" fmla="*/ 145 w 145"/>
                <a:gd name="T117" fmla="*/ 230 h 2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230">
                  <a:moveTo>
                    <a:pt x="140" y="0"/>
                  </a:moveTo>
                  <a:lnTo>
                    <a:pt x="143" y="4"/>
                  </a:lnTo>
                  <a:lnTo>
                    <a:pt x="144" y="10"/>
                  </a:lnTo>
                  <a:lnTo>
                    <a:pt x="145" y="18"/>
                  </a:lnTo>
                  <a:lnTo>
                    <a:pt x="144" y="26"/>
                  </a:lnTo>
                  <a:lnTo>
                    <a:pt x="142" y="36"/>
                  </a:lnTo>
                  <a:lnTo>
                    <a:pt x="138" y="47"/>
                  </a:lnTo>
                  <a:lnTo>
                    <a:pt x="132" y="59"/>
                  </a:lnTo>
                  <a:lnTo>
                    <a:pt x="126" y="73"/>
                  </a:lnTo>
                  <a:lnTo>
                    <a:pt x="118" y="86"/>
                  </a:lnTo>
                  <a:lnTo>
                    <a:pt x="109" y="101"/>
                  </a:lnTo>
                  <a:lnTo>
                    <a:pt x="98" y="115"/>
                  </a:lnTo>
                  <a:lnTo>
                    <a:pt x="87" y="132"/>
                  </a:lnTo>
                  <a:lnTo>
                    <a:pt x="75" y="147"/>
                  </a:lnTo>
                  <a:lnTo>
                    <a:pt x="62" y="164"/>
                  </a:lnTo>
                  <a:lnTo>
                    <a:pt x="47" y="180"/>
                  </a:lnTo>
                  <a:lnTo>
                    <a:pt x="32" y="197"/>
                  </a:lnTo>
                  <a:lnTo>
                    <a:pt x="17" y="213"/>
                  </a:lnTo>
                  <a:lnTo>
                    <a:pt x="1" y="230"/>
                  </a:lnTo>
                  <a:lnTo>
                    <a:pt x="0" y="229"/>
                  </a:lnTo>
                  <a:lnTo>
                    <a:pt x="17" y="212"/>
                  </a:lnTo>
                  <a:lnTo>
                    <a:pt x="32" y="195"/>
                  </a:lnTo>
                  <a:lnTo>
                    <a:pt x="47" y="178"/>
                  </a:lnTo>
                  <a:lnTo>
                    <a:pt x="62" y="161"/>
                  </a:lnTo>
                  <a:lnTo>
                    <a:pt x="75" y="144"/>
                  </a:lnTo>
                  <a:lnTo>
                    <a:pt x="88" y="128"/>
                  </a:lnTo>
                  <a:lnTo>
                    <a:pt x="99" y="111"/>
                  </a:lnTo>
                  <a:lnTo>
                    <a:pt x="109" y="96"/>
                  </a:lnTo>
                  <a:lnTo>
                    <a:pt x="118" y="81"/>
                  </a:lnTo>
                  <a:lnTo>
                    <a:pt x="126" y="67"/>
                  </a:lnTo>
                  <a:lnTo>
                    <a:pt x="132" y="55"/>
                  </a:lnTo>
                  <a:lnTo>
                    <a:pt x="137" y="43"/>
                  </a:lnTo>
                  <a:lnTo>
                    <a:pt x="139" y="32"/>
                  </a:lnTo>
                  <a:lnTo>
                    <a:pt x="140" y="23"/>
                  </a:lnTo>
                  <a:lnTo>
                    <a:pt x="140" y="15"/>
                  </a:lnTo>
                  <a:lnTo>
                    <a:pt x="139" y="9"/>
                  </a:lnTo>
                  <a:lnTo>
                    <a:pt x="136" y="4"/>
                  </a:lnTo>
                  <a:lnTo>
                    <a:pt x="140" y="0"/>
                  </a:lnTo>
                  <a:close/>
                </a:path>
              </a:pathLst>
            </a:custGeom>
            <a:solidFill>
              <a:srgbClr val="C8C8C8"/>
            </a:solidFill>
            <a:ln w="9525">
              <a:noFill/>
              <a:round/>
              <a:headEnd/>
              <a:tailEnd/>
            </a:ln>
          </p:spPr>
          <p:txBody>
            <a:bodyPr/>
            <a:lstStyle/>
            <a:p>
              <a:endParaRPr lang="en-US"/>
            </a:p>
          </p:txBody>
        </p:sp>
        <p:sp>
          <p:nvSpPr>
            <p:cNvPr id="108622" name="Freeform 101"/>
            <p:cNvSpPr>
              <a:spLocks/>
            </p:cNvSpPr>
            <p:nvPr/>
          </p:nvSpPr>
          <p:spPr bwMode="auto">
            <a:xfrm>
              <a:off x="1308" y="2221"/>
              <a:ext cx="70" cy="112"/>
            </a:xfrm>
            <a:custGeom>
              <a:avLst/>
              <a:gdLst>
                <a:gd name="T0" fmla="*/ 34 w 141"/>
                <a:gd name="T1" fmla="*/ 0 h 225"/>
                <a:gd name="T2" fmla="*/ 35 w 141"/>
                <a:gd name="T3" fmla="*/ 1 h 225"/>
                <a:gd name="T4" fmla="*/ 35 w 141"/>
                <a:gd name="T5" fmla="*/ 2 h 225"/>
                <a:gd name="T6" fmla="*/ 35 w 141"/>
                <a:gd name="T7" fmla="*/ 4 h 225"/>
                <a:gd name="T8" fmla="*/ 35 w 141"/>
                <a:gd name="T9" fmla="*/ 7 h 225"/>
                <a:gd name="T10" fmla="*/ 34 w 141"/>
                <a:gd name="T11" fmla="*/ 9 h 225"/>
                <a:gd name="T12" fmla="*/ 33 w 141"/>
                <a:gd name="T13" fmla="*/ 12 h 225"/>
                <a:gd name="T14" fmla="*/ 31 w 141"/>
                <a:gd name="T15" fmla="*/ 15 h 225"/>
                <a:gd name="T16" fmla="*/ 29 w 141"/>
                <a:gd name="T17" fmla="*/ 19 h 225"/>
                <a:gd name="T18" fmla="*/ 27 w 141"/>
                <a:gd name="T19" fmla="*/ 23 h 225"/>
                <a:gd name="T20" fmla="*/ 25 w 141"/>
                <a:gd name="T21" fmla="*/ 26 h 225"/>
                <a:gd name="T22" fmla="*/ 22 w 141"/>
                <a:gd name="T23" fmla="*/ 31 h 225"/>
                <a:gd name="T24" fmla="*/ 19 w 141"/>
                <a:gd name="T25" fmla="*/ 35 h 225"/>
                <a:gd name="T26" fmla="*/ 15 w 141"/>
                <a:gd name="T27" fmla="*/ 39 h 225"/>
                <a:gd name="T28" fmla="*/ 12 w 141"/>
                <a:gd name="T29" fmla="*/ 43 h 225"/>
                <a:gd name="T30" fmla="*/ 8 w 141"/>
                <a:gd name="T31" fmla="*/ 47 h 225"/>
                <a:gd name="T32" fmla="*/ 4 w 141"/>
                <a:gd name="T33" fmla="*/ 52 h 225"/>
                <a:gd name="T34" fmla="*/ 0 w 141"/>
                <a:gd name="T35" fmla="*/ 56 h 225"/>
                <a:gd name="T36" fmla="*/ 0 w 141"/>
                <a:gd name="T37" fmla="*/ 56 h 225"/>
                <a:gd name="T38" fmla="*/ 3 w 141"/>
                <a:gd name="T39" fmla="*/ 51 h 225"/>
                <a:gd name="T40" fmla="*/ 7 w 141"/>
                <a:gd name="T41" fmla="*/ 47 h 225"/>
                <a:gd name="T42" fmla="*/ 11 w 141"/>
                <a:gd name="T43" fmla="*/ 43 h 225"/>
                <a:gd name="T44" fmla="*/ 15 w 141"/>
                <a:gd name="T45" fmla="*/ 39 h 225"/>
                <a:gd name="T46" fmla="*/ 18 w 141"/>
                <a:gd name="T47" fmla="*/ 35 h 225"/>
                <a:gd name="T48" fmla="*/ 21 w 141"/>
                <a:gd name="T49" fmla="*/ 31 h 225"/>
                <a:gd name="T50" fmla="*/ 24 w 141"/>
                <a:gd name="T51" fmla="*/ 27 h 225"/>
                <a:gd name="T52" fmla="*/ 26 w 141"/>
                <a:gd name="T53" fmla="*/ 23 h 225"/>
                <a:gd name="T54" fmla="*/ 29 w 141"/>
                <a:gd name="T55" fmla="*/ 20 h 225"/>
                <a:gd name="T56" fmla="*/ 30 w 141"/>
                <a:gd name="T57" fmla="*/ 16 h 225"/>
                <a:gd name="T58" fmla="*/ 32 w 141"/>
                <a:gd name="T59" fmla="*/ 13 h 225"/>
                <a:gd name="T60" fmla="*/ 33 w 141"/>
                <a:gd name="T61" fmla="*/ 10 h 225"/>
                <a:gd name="T62" fmla="*/ 33 w 141"/>
                <a:gd name="T63" fmla="*/ 8 h 225"/>
                <a:gd name="T64" fmla="*/ 34 w 141"/>
                <a:gd name="T65" fmla="*/ 6 h 225"/>
                <a:gd name="T66" fmla="*/ 34 w 141"/>
                <a:gd name="T67" fmla="*/ 4 h 225"/>
                <a:gd name="T68" fmla="*/ 33 w 141"/>
                <a:gd name="T69" fmla="*/ 2 h 225"/>
                <a:gd name="T70" fmla="*/ 33 w 141"/>
                <a:gd name="T71" fmla="*/ 1 h 225"/>
                <a:gd name="T72" fmla="*/ 34 w 141"/>
                <a:gd name="T73" fmla="*/ 0 h 2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1"/>
                <a:gd name="T112" fmla="*/ 0 h 225"/>
                <a:gd name="T113" fmla="*/ 141 w 141"/>
                <a:gd name="T114" fmla="*/ 225 h 2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1" h="225">
                  <a:moveTo>
                    <a:pt x="137" y="0"/>
                  </a:moveTo>
                  <a:lnTo>
                    <a:pt x="140" y="5"/>
                  </a:lnTo>
                  <a:lnTo>
                    <a:pt x="141" y="11"/>
                  </a:lnTo>
                  <a:lnTo>
                    <a:pt x="141" y="19"/>
                  </a:lnTo>
                  <a:lnTo>
                    <a:pt x="140" y="28"/>
                  </a:lnTo>
                  <a:lnTo>
                    <a:pt x="138" y="39"/>
                  </a:lnTo>
                  <a:lnTo>
                    <a:pt x="133" y="51"/>
                  </a:lnTo>
                  <a:lnTo>
                    <a:pt x="127" y="63"/>
                  </a:lnTo>
                  <a:lnTo>
                    <a:pt x="119" y="77"/>
                  </a:lnTo>
                  <a:lnTo>
                    <a:pt x="110" y="92"/>
                  </a:lnTo>
                  <a:lnTo>
                    <a:pt x="100" y="107"/>
                  </a:lnTo>
                  <a:lnTo>
                    <a:pt x="89" y="124"/>
                  </a:lnTo>
                  <a:lnTo>
                    <a:pt x="76" y="140"/>
                  </a:lnTo>
                  <a:lnTo>
                    <a:pt x="63" y="157"/>
                  </a:lnTo>
                  <a:lnTo>
                    <a:pt x="48" y="174"/>
                  </a:lnTo>
                  <a:lnTo>
                    <a:pt x="33" y="191"/>
                  </a:lnTo>
                  <a:lnTo>
                    <a:pt x="18" y="208"/>
                  </a:lnTo>
                  <a:lnTo>
                    <a:pt x="1" y="225"/>
                  </a:lnTo>
                  <a:lnTo>
                    <a:pt x="0" y="224"/>
                  </a:lnTo>
                  <a:lnTo>
                    <a:pt x="15" y="207"/>
                  </a:lnTo>
                  <a:lnTo>
                    <a:pt x="31" y="191"/>
                  </a:lnTo>
                  <a:lnTo>
                    <a:pt x="46" y="174"/>
                  </a:lnTo>
                  <a:lnTo>
                    <a:pt x="61" y="158"/>
                  </a:lnTo>
                  <a:lnTo>
                    <a:pt x="74" y="141"/>
                  </a:lnTo>
                  <a:lnTo>
                    <a:pt x="86" y="125"/>
                  </a:lnTo>
                  <a:lnTo>
                    <a:pt x="97" y="109"/>
                  </a:lnTo>
                  <a:lnTo>
                    <a:pt x="107" y="94"/>
                  </a:lnTo>
                  <a:lnTo>
                    <a:pt x="116" y="80"/>
                  </a:lnTo>
                  <a:lnTo>
                    <a:pt x="122" y="66"/>
                  </a:lnTo>
                  <a:lnTo>
                    <a:pt x="129" y="53"/>
                  </a:lnTo>
                  <a:lnTo>
                    <a:pt x="133" y="42"/>
                  </a:lnTo>
                  <a:lnTo>
                    <a:pt x="135" y="32"/>
                  </a:lnTo>
                  <a:lnTo>
                    <a:pt x="137" y="24"/>
                  </a:lnTo>
                  <a:lnTo>
                    <a:pt x="137" y="16"/>
                  </a:lnTo>
                  <a:lnTo>
                    <a:pt x="135" y="9"/>
                  </a:lnTo>
                  <a:lnTo>
                    <a:pt x="132" y="4"/>
                  </a:lnTo>
                  <a:lnTo>
                    <a:pt x="137" y="0"/>
                  </a:lnTo>
                  <a:close/>
                </a:path>
              </a:pathLst>
            </a:custGeom>
            <a:solidFill>
              <a:srgbClr val="CACACA"/>
            </a:solidFill>
            <a:ln w="9525">
              <a:noFill/>
              <a:round/>
              <a:headEnd/>
              <a:tailEnd/>
            </a:ln>
          </p:spPr>
          <p:txBody>
            <a:bodyPr/>
            <a:lstStyle/>
            <a:p>
              <a:endParaRPr lang="en-US"/>
            </a:p>
          </p:txBody>
        </p:sp>
        <p:sp>
          <p:nvSpPr>
            <p:cNvPr id="108623" name="Freeform 102"/>
            <p:cNvSpPr>
              <a:spLocks/>
            </p:cNvSpPr>
            <p:nvPr/>
          </p:nvSpPr>
          <p:spPr bwMode="auto">
            <a:xfrm>
              <a:off x="1307" y="2223"/>
              <a:ext cx="69" cy="110"/>
            </a:xfrm>
            <a:custGeom>
              <a:avLst/>
              <a:gdLst>
                <a:gd name="T0" fmla="*/ 34 w 138"/>
                <a:gd name="T1" fmla="*/ 0 h 220"/>
                <a:gd name="T2" fmla="*/ 34 w 138"/>
                <a:gd name="T3" fmla="*/ 2 h 220"/>
                <a:gd name="T4" fmla="*/ 35 w 138"/>
                <a:gd name="T5" fmla="*/ 3 h 220"/>
                <a:gd name="T6" fmla="*/ 35 w 138"/>
                <a:gd name="T7" fmla="*/ 5 h 220"/>
                <a:gd name="T8" fmla="*/ 34 w 138"/>
                <a:gd name="T9" fmla="*/ 7 h 220"/>
                <a:gd name="T10" fmla="*/ 34 w 138"/>
                <a:gd name="T11" fmla="*/ 10 h 220"/>
                <a:gd name="T12" fmla="*/ 33 w 138"/>
                <a:gd name="T13" fmla="*/ 13 h 220"/>
                <a:gd name="T14" fmla="*/ 30 w 138"/>
                <a:gd name="T15" fmla="*/ 15 h 220"/>
                <a:gd name="T16" fmla="*/ 29 w 138"/>
                <a:gd name="T17" fmla="*/ 19 h 220"/>
                <a:gd name="T18" fmla="*/ 27 w 138"/>
                <a:gd name="T19" fmla="*/ 23 h 220"/>
                <a:gd name="T20" fmla="*/ 24 w 138"/>
                <a:gd name="T21" fmla="*/ 27 h 220"/>
                <a:gd name="T22" fmla="*/ 21 w 138"/>
                <a:gd name="T23" fmla="*/ 30 h 220"/>
                <a:gd name="T24" fmla="*/ 18 w 138"/>
                <a:gd name="T25" fmla="*/ 35 h 220"/>
                <a:gd name="T26" fmla="*/ 15 w 138"/>
                <a:gd name="T27" fmla="*/ 39 h 220"/>
                <a:gd name="T28" fmla="*/ 11 w 138"/>
                <a:gd name="T29" fmla="*/ 43 h 220"/>
                <a:gd name="T30" fmla="*/ 8 w 138"/>
                <a:gd name="T31" fmla="*/ 47 h 220"/>
                <a:gd name="T32" fmla="*/ 4 w 138"/>
                <a:gd name="T33" fmla="*/ 51 h 220"/>
                <a:gd name="T34" fmla="*/ 1 w 138"/>
                <a:gd name="T35" fmla="*/ 55 h 220"/>
                <a:gd name="T36" fmla="*/ 0 w 138"/>
                <a:gd name="T37" fmla="*/ 55 h 220"/>
                <a:gd name="T38" fmla="*/ 3 w 138"/>
                <a:gd name="T39" fmla="*/ 51 h 220"/>
                <a:gd name="T40" fmla="*/ 7 w 138"/>
                <a:gd name="T41" fmla="*/ 47 h 220"/>
                <a:gd name="T42" fmla="*/ 11 w 138"/>
                <a:gd name="T43" fmla="*/ 43 h 220"/>
                <a:gd name="T44" fmla="*/ 14 w 138"/>
                <a:gd name="T45" fmla="*/ 39 h 220"/>
                <a:gd name="T46" fmla="*/ 17 w 138"/>
                <a:gd name="T47" fmla="*/ 35 h 220"/>
                <a:gd name="T48" fmla="*/ 21 w 138"/>
                <a:gd name="T49" fmla="*/ 30 h 220"/>
                <a:gd name="T50" fmla="*/ 23 w 138"/>
                <a:gd name="T51" fmla="*/ 27 h 220"/>
                <a:gd name="T52" fmla="*/ 25 w 138"/>
                <a:gd name="T53" fmla="*/ 23 h 220"/>
                <a:gd name="T54" fmla="*/ 28 w 138"/>
                <a:gd name="T55" fmla="*/ 20 h 220"/>
                <a:gd name="T56" fmla="*/ 30 w 138"/>
                <a:gd name="T57" fmla="*/ 17 h 220"/>
                <a:gd name="T58" fmla="*/ 31 w 138"/>
                <a:gd name="T59" fmla="*/ 14 h 220"/>
                <a:gd name="T60" fmla="*/ 33 w 138"/>
                <a:gd name="T61" fmla="*/ 11 h 220"/>
                <a:gd name="T62" fmla="*/ 33 w 138"/>
                <a:gd name="T63" fmla="*/ 8 h 220"/>
                <a:gd name="T64" fmla="*/ 34 w 138"/>
                <a:gd name="T65" fmla="*/ 6 h 220"/>
                <a:gd name="T66" fmla="*/ 34 w 138"/>
                <a:gd name="T67" fmla="*/ 3 h 220"/>
                <a:gd name="T68" fmla="*/ 33 w 138"/>
                <a:gd name="T69" fmla="*/ 3 h 220"/>
                <a:gd name="T70" fmla="*/ 33 w 138"/>
                <a:gd name="T71" fmla="*/ 1 h 220"/>
                <a:gd name="T72" fmla="*/ 34 w 138"/>
                <a:gd name="T73" fmla="*/ 0 h 2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8"/>
                <a:gd name="T112" fmla="*/ 0 h 220"/>
                <a:gd name="T113" fmla="*/ 138 w 138"/>
                <a:gd name="T114" fmla="*/ 220 h 2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8" h="220">
                  <a:moveTo>
                    <a:pt x="133" y="0"/>
                  </a:moveTo>
                  <a:lnTo>
                    <a:pt x="136" y="5"/>
                  </a:lnTo>
                  <a:lnTo>
                    <a:pt x="138" y="12"/>
                  </a:lnTo>
                  <a:lnTo>
                    <a:pt x="138" y="20"/>
                  </a:lnTo>
                  <a:lnTo>
                    <a:pt x="136" y="28"/>
                  </a:lnTo>
                  <a:lnTo>
                    <a:pt x="134" y="38"/>
                  </a:lnTo>
                  <a:lnTo>
                    <a:pt x="130" y="49"/>
                  </a:lnTo>
                  <a:lnTo>
                    <a:pt x="123" y="62"/>
                  </a:lnTo>
                  <a:lnTo>
                    <a:pt x="117" y="76"/>
                  </a:lnTo>
                  <a:lnTo>
                    <a:pt x="108" y="90"/>
                  </a:lnTo>
                  <a:lnTo>
                    <a:pt x="98" y="105"/>
                  </a:lnTo>
                  <a:lnTo>
                    <a:pt x="87" y="121"/>
                  </a:lnTo>
                  <a:lnTo>
                    <a:pt x="75" y="137"/>
                  </a:lnTo>
                  <a:lnTo>
                    <a:pt x="62" y="154"/>
                  </a:lnTo>
                  <a:lnTo>
                    <a:pt x="47" y="170"/>
                  </a:lnTo>
                  <a:lnTo>
                    <a:pt x="32" y="187"/>
                  </a:lnTo>
                  <a:lnTo>
                    <a:pt x="16" y="203"/>
                  </a:lnTo>
                  <a:lnTo>
                    <a:pt x="1" y="220"/>
                  </a:lnTo>
                  <a:lnTo>
                    <a:pt x="0" y="219"/>
                  </a:lnTo>
                  <a:lnTo>
                    <a:pt x="15" y="203"/>
                  </a:lnTo>
                  <a:lnTo>
                    <a:pt x="31" y="187"/>
                  </a:lnTo>
                  <a:lnTo>
                    <a:pt x="45" y="170"/>
                  </a:lnTo>
                  <a:lnTo>
                    <a:pt x="58" y="154"/>
                  </a:lnTo>
                  <a:lnTo>
                    <a:pt x="71" y="138"/>
                  </a:lnTo>
                  <a:lnTo>
                    <a:pt x="84" y="122"/>
                  </a:lnTo>
                  <a:lnTo>
                    <a:pt x="95" y="106"/>
                  </a:lnTo>
                  <a:lnTo>
                    <a:pt x="103" y="92"/>
                  </a:lnTo>
                  <a:lnTo>
                    <a:pt x="112" y="78"/>
                  </a:lnTo>
                  <a:lnTo>
                    <a:pt x="120" y="65"/>
                  </a:lnTo>
                  <a:lnTo>
                    <a:pt x="125" y="53"/>
                  </a:lnTo>
                  <a:lnTo>
                    <a:pt x="130" y="42"/>
                  </a:lnTo>
                  <a:lnTo>
                    <a:pt x="132" y="32"/>
                  </a:lnTo>
                  <a:lnTo>
                    <a:pt x="133" y="23"/>
                  </a:lnTo>
                  <a:lnTo>
                    <a:pt x="133" y="15"/>
                  </a:lnTo>
                  <a:lnTo>
                    <a:pt x="131" y="10"/>
                  </a:lnTo>
                  <a:lnTo>
                    <a:pt x="129" y="4"/>
                  </a:lnTo>
                  <a:lnTo>
                    <a:pt x="133" y="0"/>
                  </a:lnTo>
                  <a:close/>
                </a:path>
              </a:pathLst>
            </a:custGeom>
            <a:solidFill>
              <a:srgbClr val="CCCCCC"/>
            </a:solidFill>
            <a:ln w="9525">
              <a:noFill/>
              <a:round/>
              <a:headEnd/>
              <a:tailEnd/>
            </a:ln>
          </p:spPr>
          <p:txBody>
            <a:bodyPr/>
            <a:lstStyle/>
            <a:p>
              <a:endParaRPr lang="en-US"/>
            </a:p>
          </p:txBody>
        </p:sp>
        <p:sp>
          <p:nvSpPr>
            <p:cNvPr id="108624" name="Freeform 103"/>
            <p:cNvSpPr>
              <a:spLocks/>
            </p:cNvSpPr>
            <p:nvPr/>
          </p:nvSpPr>
          <p:spPr bwMode="auto">
            <a:xfrm>
              <a:off x="1307" y="2225"/>
              <a:ext cx="67" cy="107"/>
            </a:xfrm>
            <a:custGeom>
              <a:avLst/>
              <a:gdLst>
                <a:gd name="T0" fmla="*/ 33 w 134"/>
                <a:gd name="T1" fmla="*/ 0 h 215"/>
                <a:gd name="T2" fmla="*/ 33 w 134"/>
                <a:gd name="T3" fmla="*/ 1 h 215"/>
                <a:gd name="T4" fmla="*/ 34 w 134"/>
                <a:gd name="T5" fmla="*/ 2 h 215"/>
                <a:gd name="T6" fmla="*/ 34 w 134"/>
                <a:gd name="T7" fmla="*/ 4 h 215"/>
                <a:gd name="T8" fmla="*/ 34 w 134"/>
                <a:gd name="T9" fmla="*/ 7 h 215"/>
                <a:gd name="T10" fmla="*/ 33 w 134"/>
                <a:gd name="T11" fmla="*/ 9 h 215"/>
                <a:gd name="T12" fmla="*/ 31 w 134"/>
                <a:gd name="T13" fmla="*/ 12 h 215"/>
                <a:gd name="T14" fmla="*/ 30 w 134"/>
                <a:gd name="T15" fmla="*/ 15 h 215"/>
                <a:gd name="T16" fmla="*/ 28 w 134"/>
                <a:gd name="T17" fmla="*/ 18 h 215"/>
                <a:gd name="T18" fmla="*/ 26 w 134"/>
                <a:gd name="T19" fmla="*/ 22 h 215"/>
                <a:gd name="T20" fmla="*/ 24 w 134"/>
                <a:gd name="T21" fmla="*/ 25 h 215"/>
                <a:gd name="T22" fmla="*/ 21 w 134"/>
                <a:gd name="T23" fmla="*/ 29 h 215"/>
                <a:gd name="T24" fmla="*/ 18 w 134"/>
                <a:gd name="T25" fmla="*/ 33 h 215"/>
                <a:gd name="T26" fmla="*/ 14 w 134"/>
                <a:gd name="T27" fmla="*/ 37 h 215"/>
                <a:gd name="T28" fmla="*/ 11 w 134"/>
                <a:gd name="T29" fmla="*/ 41 h 215"/>
                <a:gd name="T30" fmla="*/ 8 w 134"/>
                <a:gd name="T31" fmla="*/ 45 h 215"/>
                <a:gd name="T32" fmla="*/ 4 w 134"/>
                <a:gd name="T33" fmla="*/ 49 h 215"/>
                <a:gd name="T34" fmla="*/ 1 w 134"/>
                <a:gd name="T35" fmla="*/ 53 h 215"/>
                <a:gd name="T36" fmla="*/ 0 w 134"/>
                <a:gd name="T37" fmla="*/ 53 h 215"/>
                <a:gd name="T38" fmla="*/ 3 w 134"/>
                <a:gd name="T39" fmla="*/ 49 h 215"/>
                <a:gd name="T40" fmla="*/ 7 w 134"/>
                <a:gd name="T41" fmla="*/ 45 h 215"/>
                <a:gd name="T42" fmla="*/ 11 w 134"/>
                <a:gd name="T43" fmla="*/ 41 h 215"/>
                <a:gd name="T44" fmla="*/ 14 w 134"/>
                <a:gd name="T45" fmla="*/ 37 h 215"/>
                <a:gd name="T46" fmla="*/ 17 w 134"/>
                <a:gd name="T47" fmla="*/ 33 h 215"/>
                <a:gd name="T48" fmla="*/ 20 w 134"/>
                <a:gd name="T49" fmla="*/ 30 h 215"/>
                <a:gd name="T50" fmla="*/ 23 w 134"/>
                <a:gd name="T51" fmla="*/ 26 h 215"/>
                <a:gd name="T52" fmla="*/ 25 w 134"/>
                <a:gd name="T53" fmla="*/ 22 h 215"/>
                <a:gd name="T54" fmla="*/ 27 w 134"/>
                <a:gd name="T55" fmla="*/ 19 h 215"/>
                <a:gd name="T56" fmla="*/ 29 w 134"/>
                <a:gd name="T57" fmla="*/ 16 h 215"/>
                <a:gd name="T58" fmla="*/ 30 w 134"/>
                <a:gd name="T59" fmla="*/ 13 h 215"/>
                <a:gd name="T60" fmla="*/ 31 w 134"/>
                <a:gd name="T61" fmla="*/ 10 h 215"/>
                <a:gd name="T62" fmla="*/ 33 w 134"/>
                <a:gd name="T63" fmla="*/ 7 h 215"/>
                <a:gd name="T64" fmla="*/ 33 w 134"/>
                <a:gd name="T65" fmla="*/ 5 h 215"/>
                <a:gd name="T66" fmla="*/ 33 w 134"/>
                <a:gd name="T67" fmla="*/ 4 h 215"/>
                <a:gd name="T68" fmla="*/ 32 w 134"/>
                <a:gd name="T69" fmla="*/ 2 h 215"/>
                <a:gd name="T70" fmla="*/ 31 w 134"/>
                <a:gd name="T71" fmla="*/ 1 h 215"/>
                <a:gd name="T72" fmla="*/ 33 w 134"/>
                <a:gd name="T73" fmla="*/ 0 h 2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215"/>
                <a:gd name="T113" fmla="*/ 134 w 134"/>
                <a:gd name="T114" fmla="*/ 215 h 2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215">
                  <a:moveTo>
                    <a:pt x="130" y="0"/>
                  </a:moveTo>
                  <a:lnTo>
                    <a:pt x="132" y="6"/>
                  </a:lnTo>
                  <a:lnTo>
                    <a:pt x="134" y="11"/>
                  </a:lnTo>
                  <a:lnTo>
                    <a:pt x="134" y="19"/>
                  </a:lnTo>
                  <a:lnTo>
                    <a:pt x="133" y="28"/>
                  </a:lnTo>
                  <a:lnTo>
                    <a:pt x="131" y="38"/>
                  </a:lnTo>
                  <a:lnTo>
                    <a:pt x="126" y="49"/>
                  </a:lnTo>
                  <a:lnTo>
                    <a:pt x="121" y="61"/>
                  </a:lnTo>
                  <a:lnTo>
                    <a:pt x="113" y="74"/>
                  </a:lnTo>
                  <a:lnTo>
                    <a:pt x="104" y="88"/>
                  </a:lnTo>
                  <a:lnTo>
                    <a:pt x="96" y="102"/>
                  </a:lnTo>
                  <a:lnTo>
                    <a:pt x="85" y="118"/>
                  </a:lnTo>
                  <a:lnTo>
                    <a:pt x="72" y="134"/>
                  </a:lnTo>
                  <a:lnTo>
                    <a:pt x="59" y="150"/>
                  </a:lnTo>
                  <a:lnTo>
                    <a:pt x="46" y="166"/>
                  </a:lnTo>
                  <a:lnTo>
                    <a:pt x="32" y="183"/>
                  </a:lnTo>
                  <a:lnTo>
                    <a:pt x="16" y="199"/>
                  </a:lnTo>
                  <a:lnTo>
                    <a:pt x="1" y="215"/>
                  </a:lnTo>
                  <a:lnTo>
                    <a:pt x="0" y="213"/>
                  </a:lnTo>
                  <a:lnTo>
                    <a:pt x="15" y="198"/>
                  </a:lnTo>
                  <a:lnTo>
                    <a:pt x="30" y="183"/>
                  </a:lnTo>
                  <a:lnTo>
                    <a:pt x="44" y="166"/>
                  </a:lnTo>
                  <a:lnTo>
                    <a:pt x="57" y="151"/>
                  </a:lnTo>
                  <a:lnTo>
                    <a:pt x="69" y="135"/>
                  </a:lnTo>
                  <a:lnTo>
                    <a:pt x="81" y="120"/>
                  </a:lnTo>
                  <a:lnTo>
                    <a:pt x="92" y="105"/>
                  </a:lnTo>
                  <a:lnTo>
                    <a:pt x="101" y="90"/>
                  </a:lnTo>
                  <a:lnTo>
                    <a:pt x="109" y="77"/>
                  </a:lnTo>
                  <a:lnTo>
                    <a:pt x="117" y="64"/>
                  </a:lnTo>
                  <a:lnTo>
                    <a:pt x="122" y="52"/>
                  </a:lnTo>
                  <a:lnTo>
                    <a:pt x="126" y="41"/>
                  </a:lnTo>
                  <a:lnTo>
                    <a:pt x="129" y="31"/>
                  </a:lnTo>
                  <a:lnTo>
                    <a:pt x="130" y="23"/>
                  </a:lnTo>
                  <a:lnTo>
                    <a:pt x="130" y="16"/>
                  </a:lnTo>
                  <a:lnTo>
                    <a:pt x="128" y="10"/>
                  </a:lnTo>
                  <a:lnTo>
                    <a:pt x="125" y="5"/>
                  </a:lnTo>
                  <a:lnTo>
                    <a:pt x="130" y="0"/>
                  </a:lnTo>
                  <a:close/>
                </a:path>
              </a:pathLst>
            </a:custGeom>
            <a:solidFill>
              <a:srgbClr val="CDCDCD"/>
            </a:solidFill>
            <a:ln w="9525">
              <a:noFill/>
              <a:round/>
              <a:headEnd/>
              <a:tailEnd/>
            </a:ln>
          </p:spPr>
          <p:txBody>
            <a:bodyPr/>
            <a:lstStyle/>
            <a:p>
              <a:endParaRPr lang="en-US"/>
            </a:p>
          </p:txBody>
        </p:sp>
        <p:sp>
          <p:nvSpPr>
            <p:cNvPr id="108625" name="Freeform 104"/>
            <p:cNvSpPr>
              <a:spLocks/>
            </p:cNvSpPr>
            <p:nvPr/>
          </p:nvSpPr>
          <p:spPr bwMode="auto">
            <a:xfrm>
              <a:off x="1306" y="2227"/>
              <a:ext cx="66" cy="105"/>
            </a:xfrm>
            <a:custGeom>
              <a:avLst/>
              <a:gdLst>
                <a:gd name="T0" fmla="*/ 32 w 131"/>
                <a:gd name="T1" fmla="*/ 0 h 208"/>
                <a:gd name="T2" fmla="*/ 33 w 131"/>
                <a:gd name="T3" fmla="*/ 2 h 208"/>
                <a:gd name="T4" fmla="*/ 33 w 131"/>
                <a:gd name="T5" fmla="*/ 3 h 208"/>
                <a:gd name="T6" fmla="*/ 33 w 131"/>
                <a:gd name="T7" fmla="*/ 5 h 208"/>
                <a:gd name="T8" fmla="*/ 33 w 131"/>
                <a:gd name="T9" fmla="*/ 7 h 208"/>
                <a:gd name="T10" fmla="*/ 32 w 131"/>
                <a:gd name="T11" fmla="*/ 9 h 208"/>
                <a:gd name="T12" fmla="*/ 31 w 131"/>
                <a:gd name="T13" fmla="*/ 12 h 208"/>
                <a:gd name="T14" fmla="*/ 30 w 131"/>
                <a:gd name="T15" fmla="*/ 15 h 208"/>
                <a:gd name="T16" fmla="*/ 28 w 131"/>
                <a:gd name="T17" fmla="*/ 18 h 208"/>
                <a:gd name="T18" fmla="*/ 26 w 131"/>
                <a:gd name="T19" fmla="*/ 22 h 208"/>
                <a:gd name="T20" fmla="*/ 24 w 131"/>
                <a:gd name="T21" fmla="*/ 25 h 208"/>
                <a:gd name="T22" fmla="*/ 21 w 131"/>
                <a:gd name="T23" fmla="*/ 29 h 208"/>
                <a:gd name="T24" fmla="*/ 18 w 131"/>
                <a:gd name="T25" fmla="*/ 33 h 208"/>
                <a:gd name="T26" fmla="*/ 15 w 131"/>
                <a:gd name="T27" fmla="*/ 37 h 208"/>
                <a:gd name="T28" fmla="*/ 12 w 131"/>
                <a:gd name="T29" fmla="*/ 41 h 208"/>
                <a:gd name="T30" fmla="*/ 8 w 131"/>
                <a:gd name="T31" fmla="*/ 45 h 208"/>
                <a:gd name="T32" fmla="*/ 4 w 131"/>
                <a:gd name="T33" fmla="*/ 49 h 208"/>
                <a:gd name="T34" fmla="*/ 1 w 131"/>
                <a:gd name="T35" fmla="*/ 53 h 208"/>
                <a:gd name="T36" fmla="*/ 0 w 131"/>
                <a:gd name="T37" fmla="*/ 53 h 208"/>
                <a:gd name="T38" fmla="*/ 4 w 131"/>
                <a:gd name="T39" fmla="*/ 49 h 208"/>
                <a:gd name="T40" fmla="*/ 7 w 131"/>
                <a:gd name="T41" fmla="*/ 45 h 208"/>
                <a:gd name="T42" fmla="*/ 11 w 131"/>
                <a:gd name="T43" fmla="*/ 41 h 208"/>
                <a:gd name="T44" fmla="*/ 14 w 131"/>
                <a:gd name="T45" fmla="*/ 37 h 208"/>
                <a:gd name="T46" fmla="*/ 17 w 131"/>
                <a:gd name="T47" fmla="*/ 33 h 208"/>
                <a:gd name="T48" fmla="*/ 20 w 131"/>
                <a:gd name="T49" fmla="*/ 30 h 208"/>
                <a:gd name="T50" fmla="*/ 23 w 131"/>
                <a:gd name="T51" fmla="*/ 26 h 208"/>
                <a:gd name="T52" fmla="*/ 25 w 131"/>
                <a:gd name="T53" fmla="*/ 22 h 208"/>
                <a:gd name="T54" fmla="*/ 27 w 131"/>
                <a:gd name="T55" fmla="*/ 19 h 208"/>
                <a:gd name="T56" fmla="*/ 29 w 131"/>
                <a:gd name="T57" fmla="*/ 16 h 208"/>
                <a:gd name="T58" fmla="*/ 30 w 131"/>
                <a:gd name="T59" fmla="*/ 13 h 208"/>
                <a:gd name="T60" fmla="*/ 31 w 131"/>
                <a:gd name="T61" fmla="*/ 10 h 208"/>
                <a:gd name="T62" fmla="*/ 32 w 131"/>
                <a:gd name="T63" fmla="*/ 8 h 208"/>
                <a:gd name="T64" fmla="*/ 32 w 131"/>
                <a:gd name="T65" fmla="*/ 6 h 208"/>
                <a:gd name="T66" fmla="*/ 32 w 131"/>
                <a:gd name="T67" fmla="*/ 4 h 208"/>
                <a:gd name="T68" fmla="*/ 31 w 131"/>
                <a:gd name="T69" fmla="*/ 3 h 208"/>
                <a:gd name="T70" fmla="*/ 31 w 131"/>
                <a:gd name="T71" fmla="*/ 1 h 208"/>
                <a:gd name="T72" fmla="*/ 32 w 131"/>
                <a:gd name="T73" fmla="*/ 0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1"/>
                <a:gd name="T112" fmla="*/ 0 h 208"/>
                <a:gd name="T113" fmla="*/ 131 w 131"/>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1" h="208">
                  <a:moveTo>
                    <a:pt x="126" y="0"/>
                  </a:moveTo>
                  <a:lnTo>
                    <a:pt x="129" y="5"/>
                  </a:lnTo>
                  <a:lnTo>
                    <a:pt x="131" y="11"/>
                  </a:lnTo>
                  <a:lnTo>
                    <a:pt x="131" y="18"/>
                  </a:lnTo>
                  <a:lnTo>
                    <a:pt x="130" y="26"/>
                  </a:lnTo>
                  <a:lnTo>
                    <a:pt x="127" y="36"/>
                  </a:lnTo>
                  <a:lnTo>
                    <a:pt x="123" y="47"/>
                  </a:lnTo>
                  <a:lnTo>
                    <a:pt x="118" y="59"/>
                  </a:lnTo>
                  <a:lnTo>
                    <a:pt x="110" y="72"/>
                  </a:lnTo>
                  <a:lnTo>
                    <a:pt x="102" y="85"/>
                  </a:lnTo>
                  <a:lnTo>
                    <a:pt x="93" y="100"/>
                  </a:lnTo>
                  <a:lnTo>
                    <a:pt x="82" y="115"/>
                  </a:lnTo>
                  <a:lnTo>
                    <a:pt x="70" y="130"/>
                  </a:lnTo>
                  <a:lnTo>
                    <a:pt x="58" y="146"/>
                  </a:lnTo>
                  <a:lnTo>
                    <a:pt x="45" y="161"/>
                  </a:lnTo>
                  <a:lnTo>
                    <a:pt x="31" y="178"/>
                  </a:lnTo>
                  <a:lnTo>
                    <a:pt x="16" y="193"/>
                  </a:lnTo>
                  <a:lnTo>
                    <a:pt x="1" y="208"/>
                  </a:lnTo>
                  <a:lnTo>
                    <a:pt x="0" y="207"/>
                  </a:lnTo>
                  <a:lnTo>
                    <a:pt x="14" y="192"/>
                  </a:lnTo>
                  <a:lnTo>
                    <a:pt x="28" y="177"/>
                  </a:lnTo>
                  <a:lnTo>
                    <a:pt x="43" y="161"/>
                  </a:lnTo>
                  <a:lnTo>
                    <a:pt x="56" y="146"/>
                  </a:lnTo>
                  <a:lnTo>
                    <a:pt x="68" y="130"/>
                  </a:lnTo>
                  <a:lnTo>
                    <a:pt x="79" y="116"/>
                  </a:lnTo>
                  <a:lnTo>
                    <a:pt x="89" y="102"/>
                  </a:lnTo>
                  <a:lnTo>
                    <a:pt x="99" y="87"/>
                  </a:lnTo>
                  <a:lnTo>
                    <a:pt x="107" y="74"/>
                  </a:lnTo>
                  <a:lnTo>
                    <a:pt x="113" y="62"/>
                  </a:lnTo>
                  <a:lnTo>
                    <a:pt x="119" y="50"/>
                  </a:lnTo>
                  <a:lnTo>
                    <a:pt x="123" y="39"/>
                  </a:lnTo>
                  <a:lnTo>
                    <a:pt x="125" y="30"/>
                  </a:lnTo>
                  <a:lnTo>
                    <a:pt x="126" y="22"/>
                  </a:lnTo>
                  <a:lnTo>
                    <a:pt x="126" y="15"/>
                  </a:lnTo>
                  <a:lnTo>
                    <a:pt x="124" y="9"/>
                  </a:lnTo>
                  <a:lnTo>
                    <a:pt x="122" y="4"/>
                  </a:lnTo>
                  <a:lnTo>
                    <a:pt x="126" y="0"/>
                  </a:lnTo>
                  <a:close/>
                </a:path>
              </a:pathLst>
            </a:custGeom>
            <a:solidFill>
              <a:srgbClr val="CFCFCF"/>
            </a:solidFill>
            <a:ln w="9525">
              <a:noFill/>
              <a:round/>
              <a:headEnd/>
              <a:tailEnd/>
            </a:ln>
          </p:spPr>
          <p:txBody>
            <a:bodyPr/>
            <a:lstStyle/>
            <a:p>
              <a:endParaRPr lang="en-US"/>
            </a:p>
          </p:txBody>
        </p:sp>
        <p:sp>
          <p:nvSpPr>
            <p:cNvPr id="108626" name="Freeform 105"/>
            <p:cNvSpPr>
              <a:spLocks/>
            </p:cNvSpPr>
            <p:nvPr/>
          </p:nvSpPr>
          <p:spPr bwMode="auto">
            <a:xfrm>
              <a:off x="1306" y="2229"/>
              <a:ext cx="64" cy="102"/>
            </a:xfrm>
            <a:custGeom>
              <a:avLst/>
              <a:gdLst>
                <a:gd name="T0" fmla="*/ 31 w 127"/>
                <a:gd name="T1" fmla="*/ 0 h 203"/>
                <a:gd name="T2" fmla="*/ 32 w 127"/>
                <a:gd name="T3" fmla="*/ 2 h 203"/>
                <a:gd name="T4" fmla="*/ 32 w 127"/>
                <a:gd name="T5" fmla="*/ 3 h 203"/>
                <a:gd name="T6" fmla="*/ 32 w 127"/>
                <a:gd name="T7" fmla="*/ 5 h 203"/>
                <a:gd name="T8" fmla="*/ 32 w 127"/>
                <a:gd name="T9" fmla="*/ 7 h 203"/>
                <a:gd name="T10" fmla="*/ 31 w 127"/>
                <a:gd name="T11" fmla="*/ 9 h 203"/>
                <a:gd name="T12" fmla="*/ 30 w 127"/>
                <a:gd name="T13" fmla="*/ 12 h 203"/>
                <a:gd name="T14" fmla="*/ 29 w 127"/>
                <a:gd name="T15" fmla="*/ 15 h 203"/>
                <a:gd name="T16" fmla="*/ 27 w 127"/>
                <a:gd name="T17" fmla="*/ 18 h 203"/>
                <a:gd name="T18" fmla="*/ 25 w 127"/>
                <a:gd name="T19" fmla="*/ 21 h 203"/>
                <a:gd name="T20" fmla="*/ 23 w 127"/>
                <a:gd name="T21" fmla="*/ 25 h 203"/>
                <a:gd name="T22" fmla="*/ 20 w 127"/>
                <a:gd name="T23" fmla="*/ 28 h 203"/>
                <a:gd name="T24" fmla="*/ 18 w 127"/>
                <a:gd name="T25" fmla="*/ 32 h 203"/>
                <a:gd name="T26" fmla="*/ 15 w 127"/>
                <a:gd name="T27" fmla="*/ 36 h 203"/>
                <a:gd name="T28" fmla="*/ 11 w 127"/>
                <a:gd name="T29" fmla="*/ 40 h 203"/>
                <a:gd name="T30" fmla="*/ 8 w 127"/>
                <a:gd name="T31" fmla="*/ 44 h 203"/>
                <a:gd name="T32" fmla="*/ 4 w 127"/>
                <a:gd name="T33" fmla="*/ 47 h 203"/>
                <a:gd name="T34" fmla="*/ 1 w 127"/>
                <a:gd name="T35" fmla="*/ 51 h 203"/>
                <a:gd name="T36" fmla="*/ 0 w 127"/>
                <a:gd name="T37" fmla="*/ 51 h 203"/>
                <a:gd name="T38" fmla="*/ 4 w 127"/>
                <a:gd name="T39" fmla="*/ 47 h 203"/>
                <a:gd name="T40" fmla="*/ 8 w 127"/>
                <a:gd name="T41" fmla="*/ 43 h 203"/>
                <a:gd name="T42" fmla="*/ 11 w 127"/>
                <a:gd name="T43" fmla="*/ 39 h 203"/>
                <a:gd name="T44" fmla="*/ 15 w 127"/>
                <a:gd name="T45" fmla="*/ 35 h 203"/>
                <a:gd name="T46" fmla="*/ 18 w 127"/>
                <a:gd name="T47" fmla="*/ 31 h 203"/>
                <a:gd name="T48" fmla="*/ 21 w 127"/>
                <a:gd name="T49" fmla="*/ 27 h 203"/>
                <a:gd name="T50" fmla="*/ 23 w 127"/>
                <a:gd name="T51" fmla="*/ 24 h 203"/>
                <a:gd name="T52" fmla="*/ 25 w 127"/>
                <a:gd name="T53" fmla="*/ 20 h 203"/>
                <a:gd name="T54" fmla="*/ 27 w 127"/>
                <a:gd name="T55" fmla="*/ 17 h 203"/>
                <a:gd name="T56" fmla="*/ 29 w 127"/>
                <a:gd name="T57" fmla="*/ 14 h 203"/>
                <a:gd name="T58" fmla="*/ 30 w 127"/>
                <a:gd name="T59" fmla="*/ 11 h 203"/>
                <a:gd name="T60" fmla="*/ 31 w 127"/>
                <a:gd name="T61" fmla="*/ 8 h 203"/>
                <a:gd name="T62" fmla="*/ 31 w 127"/>
                <a:gd name="T63" fmla="*/ 6 h 203"/>
                <a:gd name="T64" fmla="*/ 31 w 127"/>
                <a:gd name="T65" fmla="*/ 4 h 203"/>
                <a:gd name="T66" fmla="*/ 31 w 127"/>
                <a:gd name="T67" fmla="*/ 3 h 203"/>
                <a:gd name="T68" fmla="*/ 30 w 127"/>
                <a:gd name="T69" fmla="*/ 1 h 203"/>
                <a:gd name="T70" fmla="*/ 31 w 127"/>
                <a:gd name="T71" fmla="*/ 0 h 2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7"/>
                <a:gd name="T109" fmla="*/ 0 h 203"/>
                <a:gd name="T110" fmla="*/ 127 w 127"/>
                <a:gd name="T111" fmla="*/ 203 h 20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7" h="203">
                  <a:moveTo>
                    <a:pt x="123" y="0"/>
                  </a:moveTo>
                  <a:lnTo>
                    <a:pt x="125" y="5"/>
                  </a:lnTo>
                  <a:lnTo>
                    <a:pt x="127" y="11"/>
                  </a:lnTo>
                  <a:lnTo>
                    <a:pt x="127" y="18"/>
                  </a:lnTo>
                  <a:lnTo>
                    <a:pt x="126" y="26"/>
                  </a:lnTo>
                  <a:lnTo>
                    <a:pt x="124" y="35"/>
                  </a:lnTo>
                  <a:lnTo>
                    <a:pt x="120" y="46"/>
                  </a:lnTo>
                  <a:lnTo>
                    <a:pt x="114" y="58"/>
                  </a:lnTo>
                  <a:lnTo>
                    <a:pt x="108" y="70"/>
                  </a:lnTo>
                  <a:lnTo>
                    <a:pt x="100" y="83"/>
                  </a:lnTo>
                  <a:lnTo>
                    <a:pt x="90" y="98"/>
                  </a:lnTo>
                  <a:lnTo>
                    <a:pt x="80" y="112"/>
                  </a:lnTo>
                  <a:lnTo>
                    <a:pt x="69" y="126"/>
                  </a:lnTo>
                  <a:lnTo>
                    <a:pt x="57" y="142"/>
                  </a:lnTo>
                  <a:lnTo>
                    <a:pt x="44" y="157"/>
                  </a:lnTo>
                  <a:lnTo>
                    <a:pt x="29" y="173"/>
                  </a:lnTo>
                  <a:lnTo>
                    <a:pt x="15" y="188"/>
                  </a:lnTo>
                  <a:lnTo>
                    <a:pt x="1" y="203"/>
                  </a:lnTo>
                  <a:lnTo>
                    <a:pt x="0" y="202"/>
                  </a:lnTo>
                  <a:lnTo>
                    <a:pt x="15" y="187"/>
                  </a:lnTo>
                  <a:lnTo>
                    <a:pt x="29" y="170"/>
                  </a:lnTo>
                  <a:lnTo>
                    <a:pt x="44" y="155"/>
                  </a:lnTo>
                  <a:lnTo>
                    <a:pt x="57" y="138"/>
                  </a:lnTo>
                  <a:lnTo>
                    <a:pt x="69" y="123"/>
                  </a:lnTo>
                  <a:lnTo>
                    <a:pt x="81" y="108"/>
                  </a:lnTo>
                  <a:lnTo>
                    <a:pt x="91" y="93"/>
                  </a:lnTo>
                  <a:lnTo>
                    <a:pt x="100" y="79"/>
                  </a:lnTo>
                  <a:lnTo>
                    <a:pt x="108" y="66"/>
                  </a:lnTo>
                  <a:lnTo>
                    <a:pt x="113" y="54"/>
                  </a:lnTo>
                  <a:lnTo>
                    <a:pt x="119" y="42"/>
                  </a:lnTo>
                  <a:lnTo>
                    <a:pt x="121" y="32"/>
                  </a:lnTo>
                  <a:lnTo>
                    <a:pt x="123" y="23"/>
                  </a:lnTo>
                  <a:lnTo>
                    <a:pt x="123" y="15"/>
                  </a:lnTo>
                  <a:lnTo>
                    <a:pt x="121" y="10"/>
                  </a:lnTo>
                  <a:lnTo>
                    <a:pt x="119" y="4"/>
                  </a:lnTo>
                  <a:lnTo>
                    <a:pt x="123" y="0"/>
                  </a:lnTo>
                  <a:close/>
                </a:path>
              </a:pathLst>
            </a:custGeom>
            <a:solidFill>
              <a:srgbClr val="D0D0D0"/>
            </a:solidFill>
            <a:ln w="9525">
              <a:noFill/>
              <a:round/>
              <a:headEnd/>
              <a:tailEnd/>
            </a:ln>
          </p:spPr>
          <p:txBody>
            <a:bodyPr/>
            <a:lstStyle/>
            <a:p>
              <a:endParaRPr lang="en-US"/>
            </a:p>
          </p:txBody>
        </p:sp>
        <p:sp>
          <p:nvSpPr>
            <p:cNvPr id="108627" name="Freeform 106"/>
            <p:cNvSpPr>
              <a:spLocks/>
            </p:cNvSpPr>
            <p:nvPr/>
          </p:nvSpPr>
          <p:spPr bwMode="auto">
            <a:xfrm>
              <a:off x="1305" y="2232"/>
              <a:ext cx="62" cy="99"/>
            </a:xfrm>
            <a:custGeom>
              <a:avLst/>
              <a:gdLst>
                <a:gd name="T0" fmla="*/ 30 w 125"/>
                <a:gd name="T1" fmla="*/ 0 h 198"/>
                <a:gd name="T2" fmla="*/ 30 w 125"/>
                <a:gd name="T3" fmla="*/ 2 h 198"/>
                <a:gd name="T4" fmla="*/ 31 w 125"/>
                <a:gd name="T5" fmla="*/ 3 h 198"/>
                <a:gd name="T6" fmla="*/ 31 w 125"/>
                <a:gd name="T7" fmla="*/ 5 h 198"/>
                <a:gd name="T8" fmla="*/ 30 w 125"/>
                <a:gd name="T9" fmla="*/ 7 h 198"/>
                <a:gd name="T10" fmla="*/ 30 w 125"/>
                <a:gd name="T11" fmla="*/ 10 h 198"/>
                <a:gd name="T12" fmla="*/ 28 w 125"/>
                <a:gd name="T13" fmla="*/ 12 h 198"/>
                <a:gd name="T14" fmla="*/ 27 w 125"/>
                <a:gd name="T15" fmla="*/ 15 h 198"/>
                <a:gd name="T16" fmla="*/ 25 w 125"/>
                <a:gd name="T17" fmla="*/ 19 h 198"/>
                <a:gd name="T18" fmla="*/ 23 w 125"/>
                <a:gd name="T19" fmla="*/ 23 h 198"/>
                <a:gd name="T20" fmla="*/ 20 w 125"/>
                <a:gd name="T21" fmla="*/ 26 h 198"/>
                <a:gd name="T22" fmla="*/ 17 w 125"/>
                <a:gd name="T23" fmla="*/ 29 h 198"/>
                <a:gd name="T24" fmla="*/ 14 w 125"/>
                <a:gd name="T25" fmla="*/ 34 h 198"/>
                <a:gd name="T26" fmla="*/ 11 w 125"/>
                <a:gd name="T27" fmla="*/ 38 h 198"/>
                <a:gd name="T28" fmla="*/ 7 w 125"/>
                <a:gd name="T29" fmla="*/ 42 h 198"/>
                <a:gd name="T30" fmla="*/ 4 w 125"/>
                <a:gd name="T31" fmla="*/ 46 h 198"/>
                <a:gd name="T32" fmla="*/ 0 w 125"/>
                <a:gd name="T33" fmla="*/ 50 h 198"/>
                <a:gd name="T34" fmla="*/ 0 w 125"/>
                <a:gd name="T35" fmla="*/ 50 h 198"/>
                <a:gd name="T36" fmla="*/ 3 w 125"/>
                <a:gd name="T37" fmla="*/ 46 h 198"/>
                <a:gd name="T38" fmla="*/ 7 w 125"/>
                <a:gd name="T39" fmla="*/ 42 h 198"/>
                <a:gd name="T40" fmla="*/ 10 w 125"/>
                <a:gd name="T41" fmla="*/ 38 h 198"/>
                <a:gd name="T42" fmla="*/ 14 w 125"/>
                <a:gd name="T43" fmla="*/ 34 h 198"/>
                <a:gd name="T44" fmla="*/ 17 w 125"/>
                <a:gd name="T45" fmla="*/ 30 h 198"/>
                <a:gd name="T46" fmla="*/ 19 w 125"/>
                <a:gd name="T47" fmla="*/ 26 h 198"/>
                <a:gd name="T48" fmla="*/ 22 w 125"/>
                <a:gd name="T49" fmla="*/ 23 h 198"/>
                <a:gd name="T50" fmla="*/ 24 w 125"/>
                <a:gd name="T51" fmla="*/ 20 h 198"/>
                <a:gd name="T52" fmla="*/ 26 w 125"/>
                <a:gd name="T53" fmla="*/ 16 h 198"/>
                <a:gd name="T54" fmla="*/ 27 w 125"/>
                <a:gd name="T55" fmla="*/ 13 h 198"/>
                <a:gd name="T56" fmla="*/ 29 w 125"/>
                <a:gd name="T57" fmla="*/ 11 h 198"/>
                <a:gd name="T58" fmla="*/ 29 w 125"/>
                <a:gd name="T59" fmla="*/ 7 h 198"/>
                <a:gd name="T60" fmla="*/ 30 w 125"/>
                <a:gd name="T61" fmla="*/ 6 h 198"/>
                <a:gd name="T62" fmla="*/ 30 w 125"/>
                <a:gd name="T63" fmla="*/ 4 h 198"/>
                <a:gd name="T64" fmla="*/ 29 w 125"/>
                <a:gd name="T65" fmla="*/ 3 h 198"/>
                <a:gd name="T66" fmla="*/ 29 w 125"/>
                <a:gd name="T67" fmla="*/ 2 h 198"/>
                <a:gd name="T68" fmla="*/ 30 w 125"/>
                <a:gd name="T69" fmla="*/ 0 h 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
                <a:gd name="T106" fmla="*/ 0 h 198"/>
                <a:gd name="T107" fmla="*/ 125 w 125"/>
                <a:gd name="T108" fmla="*/ 198 h 1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 h="198">
                  <a:moveTo>
                    <a:pt x="121" y="0"/>
                  </a:moveTo>
                  <a:lnTo>
                    <a:pt x="123" y="6"/>
                  </a:lnTo>
                  <a:lnTo>
                    <a:pt x="125" y="11"/>
                  </a:lnTo>
                  <a:lnTo>
                    <a:pt x="125" y="19"/>
                  </a:lnTo>
                  <a:lnTo>
                    <a:pt x="123" y="28"/>
                  </a:lnTo>
                  <a:lnTo>
                    <a:pt x="121" y="38"/>
                  </a:lnTo>
                  <a:lnTo>
                    <a:pt x="115" y="50"/>
                  </a:lnTo>
                  <a:lnTo>
                    <a:pt x="110" y="62"/>
                  </a:lnTo>
                  <a:lnTo>
                    <a:pt x="102" y="75"/>
                  </a:lnTo>
                  <a:lnTo>
                    <a:pt x="93" y="89"/>
                  </a:lnTo>
                  <a:lnTo>
                    <a:pt x="83" y="104"/>
                  </a:lnTo>
                  <a:lnTo>
                    <a:pt x="71" y="119"/>
                  </a:lnTo>
                  <a:lnTo>
                    <a:pt x="59" y="134"/>
                  </a:lnTo>
                  <a:lnTo>
                    <a:pt x="46" y="151"/>
                  </a:lnTo>
                  <a:lnTo>
                    <a:pt x="31" y="166"/>
                  </a:lnTo>
                  <a:lnTo>
                    <a:pt x="17" y="183"/>
                  </a:lnTo>
                  <a:lnTo>
                    <a:pt x="2" y="198"/>
                  </a:lnTo>
                  <a:lnTo>
                    <a:pt x="0" y="197"/>
                  </a:lnTo>
                  <a:lnTo>
                    <a:pt x="15" y="182"/>
                  </a:lnTo>
                  <a:lnTo>
                    <a:pt x="29" y="166"/>
                  </a:lnTo>
                  <a:lnTo>
                    <a:pt x="43" y="151"/>
                  </a:lnTo>
                  <a:lnTo>
                    <a:pt x="57" y="136"/>
                  </a:lnTo>
                  <a:lnTo>
                    <a:pt x="68" y="120"/>
                  </a:lnTo>
                  <a:lnTo>
                    <a:pt x="79" y="106"/>
                  </a:lnTo>
                  <a:lnTo>
                    <a:pt x="89" y="92"/>
                  </a:lnTo>
                  <a:lnTo>
                    <a:pt x="97" y="77"/>
                  </a:lnTo>
                  <a:lnTo>
                    <a:pt x="105" y="64"/>
                  </a:lnTo>
                  <a:lnTo>
                    <a:pt x="111" y="52"/>
                  </a:lnTo>
                  <a:lnTo>
                    <a:pt x="116" y="41"/>
                  </a:lnTo>
                  <a:lnTo>
                    <a:pt x="118" y="31"/>
                  </a:lnTo>
                  <a:lnTo>
                    <a:pt x="121" y="23"/>
                  </a:lnTo>
                  <a:lnTo>
                    <a:pt x="121" y="16"/>
                  </a:lnTo>
                  <a:lnTo>
                    <a:pt x="118" y="10"/>
                  </a:lnTo>
                  <a:lnTo>
                    <a:pt x="116" y="5"/>
                  </a:lnTo>
                  <a:lnTo>
                    <a:pt x="121" y="0"/>
                  </a:lnTo>
                  <a:close/>
                </a:path>
              </a:pathLst>
            </a:custGeom>
            <a:solidFill>
              <a:srgbClr val="D1D1D1"/>
            </a:solidFill>
            <a:ln w="9525">
              <a:noFill/>
              <a:round/>
              <a:headEnd/>
              <a:tailEnd/>
            </a:ln>
          </p:spPr>
          <p:txBody>
            <a:bodyPr/>
            <a:lstStyle/>
            <a:p>
              <a:endParaRPr lang="en-US"/>
            </a:p>
          </p:txBody>
        </p:sp>
        <p:sp>
          <p:nvSpPr>
            <p:cNvPr id="108628" name="Freeform 107"/>
            <p:cNvSpPr>
              <a:spLocks/>
            </p:cNvSpPr>
            <p:nvPr/>
          </p:nvSpPr>
          <p:spPr bwMode="auto">
            <a:xfrm>
              <a:off x="1305" y="2234"/>
              <a:ext cx="60" cy="96"/>
            </a:xfrm>
            <a:custGeom>
              <a:avLst/>
              <a:gdLst>
                <a:gd name="T0" fmla="*/ 29 w 122"/>
                <a:gd name="T1" fmla="*/ 0 h 192"/>
                <a:gd name="T2" fmla="*/ 29 w 122"/>
                <a:gd name="T3" fmla="*/ 2 h 192"/>
                <a:gd name="T4" fmla="*/ 30 w 122"/>
                <a:gd name="T5" fmla="*/ 3 h 192"/>
                <a:gd name="T6" fmla="*/ 30 w 122"/>
                <a:gd name="T7" fmla="*/ 5 h 192"/>
                <a:gd name="T8" fmla="*/ 29 w 122"/>
                <a:gd name="T9" fmla="*/ 6 h 192"/>
                <a:gd name="T10" fmla="*/ 29 w 122"/>
                <a:gd name="T11" fmla="*/ 9 h 192"/>
                <a:gd name="T12" fmla="*/ 27 w 122"/>
                <a:gd name="T13" fmla="*/ 12 h 192"/>
                <a:gd name="T14" fmla="*/ 26 w 122"/>
                <a:gd name="T15" fmla="*/ 14 h 192"/>
                <a:gd name="T16" fmla="*/ 24 w 122"/>
                <a:gd name="T17" fmla="*/ 18 h 192"/>
                <a:gd name="T18" fmla="*/ 22 w 122"/>
                <a:gd name="T19" fmla="*/ 22 h 192"/>
                <a:gd name="T20" fmla="*/ 19 w 122"/>
                <a:gd name="T21" fmla="*/ 25 h 192"/>
                <a:gd name="T22" fmla="*/ 17 w 122"/>
                <a:gd name="T23" fmla="*/ 28 h 192"/>
                <a:gd name="T24" fmla="*/ 14 w 122"/>
                <a:gd name="T25" fmla="*/ 33 h 192"/>
                <a:gd name="T26" fmla="*/ 11 w 122"/>
                <a:gd name="T27" fmla="*/ 37 h 192"/>
                <a:gd name="T28" fmla="*/ 7 w 122"/>
                <a:gd name="T29" fmla="*/ 41 h 192"/>
                <a:gd name="T30" fmla="*/ 4 w 122"/>
                <a:gd name="T31" fmla="*/ 45 h 192"/>
                <a:gd name="T32" fmla="*/ 0 w 122"/>
                <a:gd name="T33" fmla="*/ 48 h 192"/>
                <a:gd name="T34" fmla="*/ 0 w 122"/>
                <a:gd name="T35" fmla="*/ 48 h 192"/>
                <a:gd name="T36" fmla="*/ 3 w 122"/>
                <a:gd name="T37" fmla="*/ 45 h 192"/>
                <a:gd name="T38" fmla="*/ 7 w 122"/>
                <a:gd name="T39" fmla="*/ 41 h 192"/>
                <a:gd name="T40" fmla="*/ 10 w 122"/>
                <a:gd name="T41" fmla="*/ 37 h 192"/>
                <a:gd name="T42" fmla="*/ 13 w 122"/>
                <a:gd name="T43" fmla="*/ 33 h 192"/>
                <a:gd name="T44" fmla="*/ 16 w 122"/>
                <a:gd name="T45" fmla="*/ 29 h 192"/>
                <a:gd name="T46" fmla="*/ 18 w 122"/>
                <a:gd name="T47" fmla="*/ 25 h 192"/>
                <a:gd name="T48" fmla="*/ 21 w 122"/>
                <a:gd name="T49" fmla="*/ 22 h 192"/>
                <a:gd name="T50" fmla="*/ 23 w 122"/>
                <a:gd name="T51" fmla="*/ 19 h 192"/>
                <a:gd name="T52" fmla="*/ 25 w 122"/>
                <a:gd name="T53" fmla="*/ 15 h 192"/>
                <a:gd name="T54" fmla="*/ 26 w 122"/>
                <a:gd name="T55" fmla="*/ 12 h 192"/>
                <a:gd name="T56" fmla="*/ 28 w 122"/>
                <a:gd name="T57" fmla="*/ 10 h 192"/>
                <a:gd name="T58" fmla="*/ 28 w 122"/>
                <a:gd name="T59" fmla="*/ 7 h 192"/>
                <a:gd name="T60" fmla="*/ 29 w 122"/>
                <a:gd name="T61" fmla="*/ 6 h 192"/>
                <a:gd name="T62" fmla="*/ 29 w 122"/>
                <a:gd name="T63" fmla="*/ 3 h 192"/>
                <a:gd name="T64" fmla="*/ 28 w 122"/>
                <a:gd name="T65" fmla="*/ 3 h 192"/>
                <a:gd name="T66" fmla="*/ 28 w 122"/>
                <a:gd name="T67" fmla="*/ 1 h 192"/>
                <a:gd name="T68" fmla="*/ 29 w 122"/>
                <a:gd name="T69" fmla="*/ 0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2"/>
                <a:gd name="T106" fmla="*/ 0 h 192"/>
                <a:gd name="T107" fmla="*/ 122 w 12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2" h="192">
                  <a:moveTo>
                    <a:pt x="117" y="0"/>
                  </a:moveTo>
                  <a:lnTo>
                    <a:pt x="119" y="5"/>
                  </a:lnTo>
                  <a:lnTo>
                    <a:pt x="122" y="11"/>
                  </a:lnTo>
                  <a:lnTo>
                    <a:pt x="122" y="18"/>
                  </a:lnTo>
                  <a:lnTo>
                    <a:pt x="119" y="26"/>
                  </a:lnTo>
                  <a:lnTo>
                    <a:pt x="117" y="36"/>
                  </a:lnTo>
                  <a:lnTo>
                    <a:pt x="112" y="47"/>
                  </a:lnTo>
                  <a:lnTo>
                    <a:pt x="106" y="59"/>
                  </a:lnTo>
                  <a:lnTo>
                    <a:pt x="98" y="72"/>
                  </a:lnTo>
                  <a:lnTo>
                    <a:pt x="90" y="87"/>
                  </a:lnTo>
                  <a:lnTo>
                    <a:pt x="80" y="101"/>
                  </a:lnTo>
                  <a:lnTo>
                    <a:pt x="69" y="115"/>
                  </a:lnTo>
                  <a:lnTo>
                    <a:pt x="58" y="131"/>
                  </a:lnTo>
                  <a:lnTo>
                    <a:pt x="44" y="146"/>
                  </a:lnTo>
                  <a:lnTo>
                    <a:pt x="30" y="161"/>
                  </a:lnTo>
                  <a:lnTo>
                    <a:pt x="16" y="177"/>
                  </a:lnTo>
                  <a:lnTo>
                    <a:pt x="1" y="192"/>
                  </a:lnTo>
                  <a:lnTo>
                    <a:pt x="0" y="191"/>
                  </a:lnTo>
                  <a:lnTo>
                    <a:pt x="15" y="177"/>
                  </a:lnTo>
                  <a:lnTo>
                    <a:pt x="29" y="161"/>
                  </a:lnTo>
                  <a:lnTo>
                    <a:pt x="42" y="146"/>
                  </a:lnTo>
                  <a:lnTo>
                    <a:pt x="54" y="132"/>
                  </a:lnTo>
                  <a:lnTo>
                    <a:pt x="66" y="116"/>
                  </a:lnTo>
                  <a:lnTo>
                    <a:pt x="76" y="102"/>
                  </a:lnTo>
                  <a:lnTo>
                    <a:pt x="86" y="88"/>
                  </a:lnTo>
                  <a:lnTo>
                    <a:pt x="95" y="74"/>
                  </a:lnTo>
                  <a:lnTo>
                    <a:pt x="102" y="62"/>
                  </a:lnTo>
                  <a:lnTo>
                    <a:pt x="108" y="50"/>
                  </a:lnTo>
                  <a:lnTo>
                    <a:pt x="113" y="40"/>
                  </a:lnTo>
                  <a:lnTo>
                    <a:pt x="115" y="31"/>
                  </a:lnTo>
                  <a:lnTo>
                    <a:pt x="117" y="22"/>
                  </a:lnTo>
                  <a:lnTo>
                    <a:pt x="117" y="15"/>
                  </a:lnTo>
                  <a:lnTo>
                    <a:pt x="115" y="9"/>
                  </a:lnTo>
                  <a:lnTo>
                    <a:pt x="113" y="4"/>
                  </a:lnTo>
                  <a:lnTo>
                    <a:pt x="117" y="0"/>
                  </a:lnTo>
                  <a:close/>
                </a:path>
              </a:pathLst>
            </a:custGeom>
            <a:solidFill>
              <a:srgbClr val="D3D3D3"/>
            </a:solidFill>
            <a:ln w="9525">
              <a:noFill/>
              <a:round/>
              <a:headEnd/>
              <a:tailEnd/>
            </a:ln>
          </p:spPr>
          <p:txBody>
            <a:bodyPr/>
            <a:lstStyle/>
            <a:p>
              <a:endParaRPr lang="en-US"/>
            </a:p>
          </p:txBody>
        </p:sp>
        <p:sp>
          <p:nvSpPr>
            <p:cNvPr id="108629" name="Freeform 108"/>
            <p:cNvSpPr>
              <a:spLocks/>
            </p:cNvSpPr>
            <p:nvPr/>
          </p:nvSpPr>
          <p:spPr bwMode="auto">
            <a:xfrm>
              <a:off x="1304" y="2236"/>
              <a:ext cx="59" cy="94"/>
            </a:xfrm>
            <a:custGeom>
              <a:avLst/>
              <a:gdLst>
                <a:gd name="T0" fmla="*/ 29 w 118"/>
                <a:gd name="T1" fmla="*/ 0 h 187"/>
                <a:gd name="T2" fmla="*/ 29 w 118"/>
                <a:gd name="T3" fmla="*/ 2 h 187"/>
                <a:gd name="T4" fmla="*/ 30 w 118"/>
                <a:gd name="T5" fmla="*/ 3 h 187"/>
                <a:gd name="T6" fmla="*/ 30 w 118"/>
                <a:gd name="T7" fmla="*/ 5 h 187"/>
                <a:gd name="T8" fmla="*/ 29 w 118"/>
                <a:gd name="T9" fmla="*/ 7 h 187"/>
                <a:gd name="T10" fmla="*/ 29 w 118"/>
                <a:gd name="T11" fmla="*/ 9 h 187"/>
                <a:gd name="T12" fmla="*/ 28 w 118"/>
                <a:gd name="T13" fmla="*/ 12 h 187"/>
                <a:gd name="T14" fmla="*/ 26 w 118"/>
                <a:gd name="T15" fmla="*/ 15 h 187"/>
                <a:gd name="T16" fmla="*/ 24 w 118"/>
                <a:gd name="T17" fmla="*/ 18 h 187"/>
                <a:gd name="T18" fmla="*/ 22 w 118"/>
                <a:gd name="T19" fmla="*/ 21 h 187"/>
                <a:gd name="T20" fmla="*/ 20 w 118"/>
                <a:gd name="T21" fmla="*/ 25 h 187"/>
                <a:gd name="T22" fmla="*/ 17 w 118"/>
                <a:gd name="T23" fmla="*/ 28 h 187"/>
                <a:gd name="T24" fmla="*/ 14 w 118"/>
                <a:gd name="T25" fmla="*/ 32 h 187"/>
                <a:gd name="T26" fmla="*/ 11 w 118"/>
                <a:gd name="T27" fmla="*/ 36 h 187"/>
                <a:gd name="T28" fmla="*/ 7 w 118"/>
                <a:gd name="T29" fmla="*/ 40 h 187"/>
                <a:gd name="T30" fmla="*/ 4 w 118"/>
                <a:gd name="T31" fmla="*/ 44 h 187"/>
                <a:gd name="T32" fmla="*/ 1 w 118"/>
                <a:gd name="T33" fmla="*/ 47 h 187"/>
                <a:gd name="T34" fmla="*/ 0 w 118"/>
                <a:gd name="T35" fmla="*/ 47 h 187"/>
                <a:gd name="T36" fmla="*/ 4 w 118"/>
                <a:gd name="T37" fmla="*/ 43 h 187"/>
                <a:gd name="T38" fmla="*/ 7 w 118"/>
                <a:gd name="T39" fmla="*/ 40 h 187"/>
                <a:gd name="T40" fmla="*/ 11 w 118"/>
                <a:gd name="T41" fmla="*/ 36 h 187"/>
                <a:gd name="T42" fmla="*/ 14 w 118"/>
                <a:gd name="T43" fmla="*/ 32 h 187"/>
                <a:gd name="T44" fmla="*/ 16 w 118"/>
                <a:gd name="T45" fmla="*/ 29 h 187"/>
                <a:gd name="T46" fmla="*/ 19 w 118"/>
                <a:gd name="T47" fmla="*/ 25 h 187"/>
                <a:gd name="T48" fmla="*/ 21 w 118"/>
                <a:gd name="T49" fmla="*/ 22 h 187"/>
                <a:gd name="T50" fmla="*/ 23 w 118"/>
                <a:gd name="T51" fmla="*/ 19 h 187"/>
                <a:gd name="T52" fmla="*/ 25 w 118"/>
                <a:gd name="T53" fmla="*/ 16 h 187"/>
                <a:gd name="T54" fmla="*/ 27 w 118"/>
                <a:gd name="T55" fmla="*/ 13 h 187"/>
                <a:gd name="T56" fmla="*/ 28 w 118"/>
                <a:gd name="T57" fmla="*/ 10 h 187"/>
                <a:gd name="T58" fmla="*/ 28 w 118"/>
                <a:gd name="T59" fmla="*/ 8 h 187"/>
                <a:gd name="T60" fmla="*/ 29 w 118"/>
                <a:gd name="T61" fmla="*/ 6 h 187"/>
                <a:gd name="T62" fmla="*/ 29 w 118"/>
                <a:gd name="T63" fmla="*/ 4 h 187"/>
                <a:gd name="T64" fmla="*/ 28 w 118"/>
                <a:gd name="T65" fmla="*/ 3 h 187"/>
                <a:gd name="T66" fmla="*/ 28 w 118"/>
                <a:gd name="T67" fmla="*/ 2 h 187"/>
                <a:gd name="T68" fmla="*/ 29 w 118"/>
                <a:gd name="T69" fmla="*/ 0 h 1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8"/>
                <a:gd name="T106" fmla="*/ 0 h 187"/>
                <a:gd name="T107" fmla="*/ 118 w 118"/>
                <a:gd name="T108" fmla="*/ 187 h 1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8" h="187">
                  <a:moveTo>
                    <a:pt x="114" y="0"/>
                  </a:moveTo>
                  <a:lnTo>
                    <a:pt x="116" y="5"/>
                  </a:lnTo>
                  <a:lnTo>
                    <a:pt x="118" y="11"/>
                  </a:lnTo>
                  <a:lnTo>
                    <a:pt x="118" y="18"/>
                  </a:lnTo>
                  <a:lnTo>
                    <a:pt x="116" y="27"/>
                  </a:lnTo>
                  <a:lnTo>
                    <a:pt x="114" y="36"/>
                  </a:lnTo>
                  <a:lnTo>
                    <a:pt x="109" y="46"/>
                  </a:lnTo>
                  <a:lnTo>
                    <a:pt x="103" y="58"/>
                  </a:lnTo>
                  <a:lnTo>
                    <a:pt x="96" y="70"/>
                  </a:lnTo>
                  <a:lnTo>
                    <a:pt x="87" y="84"/>
                  </a:lnTo>
                  <a:lnTo>
                    <a:pt x="77" y="98"/>
                  </a:lnTo>
                  <a:lnTo>
                    <a:pt x="67" y="112"/>
                  </a:lnTo>
                  <a:lnTo>
                    <a:pt x="55" y="128"/>
                  </a:lnTo>
                  <a:lnTo>
                    <a:pt x="43" y="142"/>
                  </a:lnTo>
                  <a:lnTo>
                    <a:pt x="30" y="157"/>
                  </a:lnTo>
                  <a:lnTo>
                    <a:pt x="16" y="173"/>
                  </a:lnTo>
                  <a:lnTo>
                    <a:pt x="1" y="187"/>
                  </a:lnTo>
                  <a:lnTo>
                    <a:pt x="0" y="186"/>
                  </a:lnTo>
                  <a:lnTo>
                    <a:pt x="13" y="172"/>
                  </a:lnTo>
                  <a:lnTo>
                    <a:pt x="28" y="157"/>
                  </a:lnTo>
                  <a:lnTo>
                    <a:pt x="41" y="143"/>
                  </a:lnTo>
                  <a:lnTo>
                    <a:pt x="53" y="128"/>
                  </a:lnTo>
                  <a:lnTo>
                    <a:pt x="64" y="113"/>
                  </a:lnTo>
                  <a:lnTo>
                    <a:pt x="74" y="99"/>
                  </a:lnTo>
                  <a:lnTo>
                    <a:pt x="84" y="86"/>
                  </a:lnTo>
                  <a:lnTo>
                    <a:pt x="92" y="73"/>
                  </a:lnTo>
                  <a:lnTo>
                    <a:pt x="99" y="61"/>
                  </a:lnTo>
                  <a:lnTo>
                    <a:pt x="105" y="50"/>
                  </a:lnTo>
                  <a:lnTo>
                    <a:pt x="109" y="40"/>
                  </a:lnTo>
                  <a:lnTo>
                    <a:pt x="112" y="30"/>
                  </a:lnTo>
                  <a:lnTo>
                    <a:pt x="113" y="22"/>
                  </a:lnTo>
                  <a:lnTo>
                    <a:pt x="113" y="14"/>
                  </a:lnTo>
                  <a:lnTo>
                    <a:pt x="112" y="9"/>
                  </a:lnTo>
                  <a:lnTo>
                    <a:pt x="109" y="5"/>
                  </a:lnTo>
                  <a:lnTo>
                    <a:pt x="114" y="0"/>
                  </a:lnTo>
                  <a:close/>
                </a:path>
              </a:pathLst>
            </a:custGeom>
            <a:solidFill>
              <a:srgbClr val="D4D4D4"/>
            </a:solidFill>
            <a:ln w="9525">
              <a:noFill/>
              <a:round/>
              <a:headEnd/>
              <a:tailEnd/>
            </a:ln>
          </p:spPr>
          <p:txBody>
            <a:bodyPr/>
            <a:lstStyle/>
            <a:p>
              <a:endParaRPr lang="en-US"/>
            </a:p>
          </p:txBody>
        </p:sp>
        <p:sp>
          <p:nvSpPr>
            <p:cNvPr id="108630" name="Freeform 109"/>
            <p:cNvSpPr>
              <a:spLocks/>
            </p:cNvSpPr>
            <p:nvPr/>
          </p:nvSpPr>
          <p:spPr bwMode="auto">
            <a:xfrm>
              <a:off x="1304" y="2238"/>
              <a:ext cx="56" cy="91"/>
            </a:xfrm>
            <a:custGeom>
              <a:avLst/>
              <a:gdLst>
                <a:gd name="T0" fmla="*/ 27 w 114"/>
                <a:gd name="T1" fmla="*/ 0 h 181"/>
                <a:gd name="T2" fmla="*/ 28 w 114"/>
                <a:gd name="T3" fmla="*/ 1 h 181"/>
                <a:gd name="T4" fmla="*/ 28 w 114"/>
                <a:gd name="T5" fmla="*/ 3 h 181"/>
                <a:gd name="T6" fmla="*/ 28 w 114"/>
                <a:gd name="T7" fmla="*/ 5 h 181"/>
                <a:gd name="T8" fmla="*/ 28 w 114"/>
                <a:gd name="T9" fmla="*/ 7 h 181"/>
                <a:gd name="T10" fmla="*/ 27 w 114"/>
                <a:gd name="T11" fmla="*/ 9 h 181"/>
                <a:gd name="T12" fmla="*/ 26 w 114"/>
                <a:gd name="T13" fmla="*/ 12 h 181"/>
                <a:gd name="T14" fmla="*/ 24 w 114"/>
                <a:gd name="T15" fmla="*/ 14 h 181"/>
                <a:gd name="T16" fmla="*/ 23 w 114"/>
                <a:gd name="T17" fmla="*/ 17 h 181"/>
                <a:gd name="T18" fmla="*/ 21 w 114"/>
                <a:gd name="T19" fmla="*/ 21 h 181"/>
                <a:gd name="T20" fmla="*/ 18 w 114"/>
                <a:gd name="T21" fmla="*/ 24 h 181"/>
                <a:gd name="T22" fmla="*/ 16 w 114"/>
                <a:gd name="T23" fmla="*/ 27 h 181"/>
                <a:gd name="T24" fmla="*/ 13 w 114"/>
                <a:gd name="T25" fmla="*/ 31 h 181"/>
                <a:gd name="T26" fmla="*/ 10 w 114"/>
                <a:gd name="T27" fmla="*/ 35 h 181"/>
                <a:gd name="T28" fmla="*/ 7 w 114"/>
                <a:gd name="T29" fmla="*/ 38 h 181"/>
                <a:gd name="T30" fmla="*/ 3 w 114"/>
                <a:gd name="T31" fmla="*/ 42 h 181"/>
                <a:gd name="T32" fmla="*/ 0 w 114"/>
                <a:gd name="T33" fmla="*/ 46 h 181"/>
                <a:gd name="T34" fmla="*/ 0 w 114"/>
                <a:gd name="T35" fmla="*/ 45 h 181"/>
                <a:gd name="T36" fmla="*/ 3 w 114"/>
                <a:gd name="T37" fmla="*/ 42 h 181"/>
                <a:gd name="T38" fmla="*/ 7 w 114"/>
                <a:gd name="T39" fmla="*/ 38 h 181"/>
                <a:gd name="T40" fmla="*/ 10 w 114"/>
                <a:gd name="T41" fmla="*/ 34 h 181"/>
                <a:gd name="T42" fmla="*/ 13 w 114"/>
                <a:gd name="T43" fmla="*/ 30 h 181"/>
                <a:gd name="T44" fmla="*/ 16 w 114"/>
                <a:gd name="T45" fmla="*/ 27 h 181"/>
                <a:gd name="T46" fmla="*/ 18 w 114"/>
                <a:gd name="T47" fmla="*/ 23 h 181"/>
                <a:gd name="T48" fmla="*/ 21 w 114"/>
                <a:gd name="T49" fmla="*/ 20 h 181"/>
                <a:gd name="T50" fmla="*/ 23 w 114"/>
                <a:gd name="T51" fmla="*/ 16 h 181"/>
                <a:gd name="T52" fmla="*/ 24 w 114"/>
                <a:gd name="T53" fmla="*/ 13 h 181"/>
                <a:gd name="T54" fmla="*/ 25 w 114"/>
                <a:gd name="T55" fmla="*/ 11 h 181"/>
                <a:gd name="T56" fmla="*/ 26 w 114"/>
                <a:gd name="T57" fmla="*/ 8 h 181"/>
                <a:gd name="T58" fmla="*/ 27 w 114"/>
                <a:gd name="T59" fmla="*/ 6 h 181"/>
                <a:gd name="T60" fmla="*/ 27 w 114"/>
                <a:gd name="T61" fmla="*/ 4 h 181"/>
                <a:gd name="T62" fmla="*/ 26 w 114"/>
                <a:gd name="T63" fmla="*/ 2 h 181"/>
                <a:gd name="T64" fmla="*/ 26 w 114"/>
                <a:gd name="T65" fmla="*/ 1 h 181"/>
                <a:gd name="T66" fmla="*/ 27 w 114"/>
                <a:gd name="T67" fmla="*/ 0 h 1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4"/>
                <a:gd name="T103" fmla="*/ 0 h 181"/>
                <a:gd name="T104" fmla="*/ 114 w 114"/>
                <a:gd name="T105" fmla="*/ 181 h 1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4" h="181">
                  <a:moveTo>
                    <a:pt x="110" y="0"/>
                  </a:moveTo>
                  <a:lnTo>
                    <a:pt x="113" y="4"/>
                  </a:lnTo>
                  <a:lnTo>
                    <a:pt x="114" y="9"/>
                  </a:lnTo>
                  <a:lnTo>
                    <a:pt x="114" y="17"/>
                  </a:lnTo>
                  <a:lnTo>
                    <a:pt x="113" y="25"/>
                  </a:lnTo>
                  <a:lnTo>
                    <a:pt x="110" y="35"/>
                  </a:lnTo>
                  <a:lnTo>
                    <a:pt x="106" y="45"/>
                  </a:lnTo>
                  <a:lnTo>
                    <a:pt x="100" y="56"/>
                  </a:lnTo>
                  <a:lnTo>
                    <a:pt x="93" y="68"/>
                  </a:lnTo>
                  <a:lnTo>
                    <a:pt x="85" y="81"/>
                  </a:lnTo>
                  <a:lnTo>
                    <a:pt x="75" y="94"/>
                  </a:lnTo>
                  <a:lnTo>
                    <a:pt x="65" y="108"/>
                  </a:lnTo>
                  <a:lnTo>
                    <a:pt x="54" y="123"/>
                  </a:lnTo>
                  <a:lnTo>
                    <a:pt x="42" y="138"/>
                  </a:lnTo>
                  <a:lnTo>
                    <a:pt x="29" y="152"/>
                  </a:lnTo>
                  <a:lnTo>
                    <a:pt x="14" y="167"/>
                  </a:lnTo>
                  <a:lnTo>
                    <a:pt x="1" y="181"/>
                  </a:lnTo>
                  <a:lnTo>
                    <a:pt x="0" y="180"/>
                  </a:lnTo>
                  <a:lnTo>
                    <a:pt x="14" y="166"/>
                  </a:lnTo>
                  <a:lnTo>
                    <a:pt x="29" y="150"/>
                  </a:lnTo>
                  <a:lnTo>
                    <a:pt x="42" y="135"/>
                  </a:lnTo>
                  <a:lnTo>
                    <a:pt x="54" y="119"/>
                  </a:lnTo>
                  <a:lnTo>
                    <a:pt x="65" y="105"/>
                  </a:lnTo>
                  <a:lnTo>
                    <a:pt x="76" y="91"/>
                  </a:lnTo>
                  <a:lnTo>
                    <a:pt x="85" y="78"/>
                  </a:lnTo>
                  <a:lnTo>
                    <a:pt x="93" y="64"/>
                  </a:lnTo>
                  <a:lnTo>
                    <a:pt x="99" y="52"/>
                  </a:lnTo>
                  <a:lnTo>
                    <a:pt x="104" y="41"/>
                  </a:lnTo>
                  <a:lnTo>
                    <a:pt x="108" y="31"/>
                  </a:lnTo>
                  <a:lnTo>
                    <a:pt x="109" y="23"/>
                  </a:lnTo>
                  <a:lnTo>
                    <a:pt x="109" y="15"/>
                  </a:lnTo>
                  <a:lnTo>
                    <a:pt x="108" y="8"/>
                  </a:lnTo>
                  <a:lnTo>
                    <a:pt x="106" y="4"/>
                  </a:lnTo>
                  <a:lnTo>
                    <a:pt x="110" y="0"/>
                  </a:lnTo>
                  <a:close/>
                </a:path>
              </a:pathLst>
            </a:custGeom>
            <a:solidFill>
              <a:srgbClr val="D5D5D5"/>
            </a:solidFill>
            <a:ln w="9525">
              <a:noFill/>
              <a:round/>
              <a:headEnd/>
              <a:tailEnd/>
            </a:ln>
          </p:spPr>
          <p:txBody>
            <a:bodyPr/>
            <a:lstStyle/>
            <a:p>
              <a:endParaRPr lang="en-US"/>
            </a:p>
          </p:txBody>
        </p:sp>
        <p:sp>
          <p:nvSpPr>
            <p:cNvPr id="108631" name="Freeform 110"/>
            <p:cNvSpPr>
              <a:spLocks/>
            </p:cNvSpPr>
            <p:nvPr/>
          </p:nvSpPr>
          <p:spPr bwMode="auto">
            <a:xfrm>
              <a:off x="1303" y="2240"/>
              <a:ext cx="55" cy="88"/>
            </a:xfrm>
            <a:custGeom>
              <a:avLst/>
              <a:gdLst>
                <a:gd name="T0" fmla="*/ 27 w 110"/>
                <a:gd name="T1" fmla="*/ 0 h 176"/>
                <a:gd name="T2" fmla="*/ 28 w 110"/>
                <a:gd name="T3" fmla="*/ 1 h 176"/>
                <a:gd name="T4" fmla="*/ 28 w 110"/>
                <a:gd name="T5" fmla="*/ 3 h 176"/>
                <a:gd name="T6" fmla="*/ 28 w 110"/>
                <a:gd name="T7" fmla="*/ 5 h 176"/>
                <a:gd name="T8" fmla="*/ 28 w 110"/>
                <a:gd name="T9" fmla="*/ 6 h 176"/>
                <a:gd name="T10" fmla="*/ 27 w 110"/>
                <a:gd name="T11" fmla="*/ 10 h 176"/>
                <a:gd name="T12" fmla="*/ 25 w 110"/>
                <a:gd name="T13" fmla="*/ 12 h 176"/>
                <a:gd name="T14" fmla="*/ 24 w 110"/>
                <a:gd name="T15" fmla="*/ 15 h 176"/>
                <a:gd name="T16" fmla="*/ 22 w 110"/>
                <a:gd name="T17" fmla="*/ 19 h 176"/>
                <a:gd name="T18" fmla="*/ 20 w 110"/>
                <a:gd name="T19" fmla="*/ 22 h 176"/>
                <a:gd name="T20" fmla="*/ 17 w 110"/>
                <a:gd name="T21" fmla="*/ 25 h 176"/>
                <a:gd name="T22" fmla="*/ 14 w 110"/>
                <a:gd name="T23" fmla="*/ 28 h 176"/>
                <a:gd name="T24" fmla="*/ 11 w 110"/>
                <a:gd name="T25" fmla="*/ 33 h 176"/>
                <a:gd name="T26" fmla="*/ 7 w 110"/>
                <a:gd name="T27" fmla="*/ 37 h 176"/>
                <a:gd name="T28" fmla="*/ 3 w 110"/>
                <a:gd name="T29" fmla="*/ 41 h 176"/>
                <a:gd name="T30" fmla="*/ 1 w 110"/>
                <a:gd name="T31" fmla="*/ 44 h 176"/>
                <a:gd name="T32" fmla="*/ 0 w 110"/>
                <a:gd name="T33" fmla="*/ 44 h 176"/>
                <a:gd name="T34" fmla="*/ 3 w 110"/>
                <a:gd name="T35" fmla="*/ 40 h 176"/>
                <a:gd name="T36" fmla="*/ 7 w 110"/>
                <a:gd name="T37" fmla="*/ 37 h 176"/>
                <a:gd name="T38" fmla="*/ 10 w 110"/>
                <a:gd name="T39" fmla="*/ 33 h 176"/>
                <a:gd name="T40" fmla="*/ 13 w 110"/>
                <a:gd name="T41" fmla="*/ 29 h 176"/>
                <a:gd name="T42" fmla="*/ 15 w 110"/>
                <a:gd name="T43" fmla="*/ 25 h 176"/>
                <a:gd name="T44" fmla="*/ 19 w 110"/>
                <a:gd name="T45" fmla="*/ 22 h 176"/>
                <a:gd name="T46" fmla="*/ 21 w 110"/>
                <a:gd name="T47" fmla="*/ 19 h 176"/>
                <a:gd name="T48" fmla="*/ 23 w 110"/>
                <a:gd name="T49" fmla="*/ 15 h 176"/>
                <a:gd name="T50" fmla="*/ 24 w 110"/>
                <a:gd name="T51" fmla="*/ 12 h 176"/>
                <a:gd name="T52" fmla="*/ 25 w 110"/>
                <a:gd name="T53" fmla="*/ 11 h 176"/>
                <a:gd name="T54" fmla="*/ 26 w 110"/>
                <a:gd name="T55" fmla="*/ 7 h 176"/>
                <a:gd name="T56" fmla="*/ 27 w 110"/>
                <a:gd name="T57" fmla="*/ 6 h 176"/>
                <a:gd name="T58" fmla="*/ 27 w 110"/>
                <a:gd name="T59" fmla="*/ 3 h 176"/>
                <a:gd name="T60" fmla="*/ 27 w 110"/>
                <a:gd name="T61" fmla="*/ 3 h 176"/>
                <a:gd name="T62" fmla="*/ 26 w 110"/>
                <a:gd name="T63" fmla="*/ 1 h 176"/>
                <a:gd name="T64" fmla="*/ 27 w 110"/>
                <a:gd name="T65" fmla="*/ 0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76"/>
                <a:gd name="T101" fmla="*/ 110 w 110"/>
                <a:gd name="T102" fmla="*/ 176 h 1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76">
                  <a:moveTo>
                    <a:pt x="107" y="0"/>
                  </a:moveTo>
                  <a:lnTo>
                    <a:pt x="109" y="4"/>
                  </a:lnTo>
                  <a:lnTo>
                    <a:pt x="110" y="11"/>
                  </a:lnTo>
                  <a:lnTo>
                    <a:pt x="110" y="19"/>
                  </a:lnTo>
                  <a:lnTo>
                    <a:pt x="109" y="27"/>
                  </a:lnTo>
                  <a:lnTo>
                    <a:pt x="105" y="37"/>
                  </a:lnTo>
                  <a:lnTo>
                    <a:pt x="100" y="48"/>
                  </a:lnTo>
                  <a:lnTo>
                    <a:pt x="94" y="60"/>
                  </a:lnTo>
                  <a:lnTo>
                    <a:pt x="86" y="74"/>
                  </a:lnTo>
                  <a:lnTo>
                    <a:pt x="77" y="87"/>
                  </a:lnTo>
                  <a:lnTo>
                    <a:pt x="66" y="101"/>
                  </a:lnTo>
                  <a:lnTo>
                    <a:pt x="55" y="115"/>
                  </a:lnTo>
                  <a:lnTo>
                    <a:pt x="43" y="131"/>
                  </a:lnTo>
                  <a:lnTo>
                    <a:pt x="30" y="146"/>
                  </a:lnTo>
                  <a:lnTo>
                    <a:pt x="15" y="162"/>
                  </a:lnTo>
                  <a:lnTo>
                    <a:pt x="1" y="176"/>
                  </a:lnTo>
                  <a:lnTo>
                    <a:pt x="0" y="175"/>
                  </a:lnTo>
                  <a:lnTo>
                    <a:pt x="13" y="160"/>
                  </a:lnTo>
                  <a:lnTo>
                    <a:pt x="28" y="146"/>
                  </a:lnTo>
                  <a:lnTo>
                    <a:pt x="40" y="131"/>
                  </a:lnTo>
                  <a:lnTo>
                    <a:pt x="52" y="116"/>
                  </a:lnTo>
                  <a:lnTo>
                    <a:pt x="63" y="102"/>
                  </a:lnTo>
                  <a:lnTo>
                    <a:pt x="74" y="89"/>
                  </a:lnTo>
                  <a:lnTo>
                    <a:pt x="83" y="75"/>
                  </a:lnTo>
                  <a:lnTo>
                    <a:pt x="89" y="63"/>
                  </a:lnTo>
                  <a:lnTo>
                    <a:pt x="96" y="50"/>
                  </a:lnTo>
                  <a:lnTo>
                    <a:pt x="100" y="41"/>
                  </a:lnTo>
                  <a:lnTo>
                    <a:pt x="104" y="31"/>
                  </a:lnTo>
                  <a:lnTo>
                    <a:pt x="106" y="22"/>
                  </a:lnTo>
                  <a:lnTo>
                    <a:pt x="106" y="15"/>
                  </a:lnTo>
                  <a:lnTo>
                    <a:pt x="105" y="9"/>
                  </a:lnTo>
                  <a:lnTo>
                    <a:pt x="102" y="4"/>
                  </a:lnTo>
                  <a:lnTo>
                    <a:pt x="107" y="0"/>
                  </a:lnTo>
                  <a:close/>
                </a:path>
              </a:pathLst>
            </a:custGeom>
            <a:solidFill>
              <a:srgbClr val="D6D6D6"/>
            </a:solidFill>
            <a:ln w="9525">
              <a:noFill/>
              <a:round/>
              <a:headEnd/>
              <a:tailEnd/>
            </a:ln>
          </p:spPr>
          <p:txBody>
            <a:bodyPr/>
            <a:lstStyle/>
            <a:p>
              <a:endParaRPr lang="en-US"/>
            </a:p>
          </p:txBody>
        </p:sp>
        <p:sp>
          <p:nvSpPr>
            <p:cNvPr id="108632" name="Freeform 111"/>
            <p:cNvSpPr>
              <a:spLocks/>
            </p:cNvSpPr>
            <p:nvPr/>
          </p:nvSpPr>
          <p:spPr bwMode="auto">
            <a:xfrm>
              <a:off x="1302" y="2243"/>
              <a:ext cx="54" cy="85"/>
            </a:xfrm>
            <a:custGeom>
              <a:avLst/>
              <a:gdLst>
                <a:gd name="T0" fmla="*/ 26 w 107"/>
                <a:gd name="T1" fmla="*/ 0 h 171"/>
                <a:gd name="T2" fmla="*/ 27 w 107"/>
                <a:gd name="T3" fmla="*/ 1 h 171"/>
                <a:gd name="T4" fmla="*/ 27 w 107"/>
                <a:gd name="T5" fmla="*/ 2 h 171"/>
                <a:gd name="T6" fmla="*/ 27 w 107"/>
                <a:gd name="T7" fmla="*/ 4 h 171"/>
                <a:gd name="T8" fmla="*/ 27 w 107"/>
                <a:gd name="T9" fmla="*/ 6 h 171"/>
                <a:gd name="T10" fmla="*/ 26 w 107"/>
                <a:gd name="T11" fmla="*/ 9 h 171"/>
                <a:gd name="T12" fmla="*/ 25 w 107"/>
                <a:gd name="T13" fmla="*/ 11 h 171"/>
                <a:gd name="T14" fmla="*/ 23 w 107"/>
                <a:gd name="T15" fmla="*/ 14 h 171"/>
                <a:gd name="T16" fmla="*/ 21 w 107"/>
                <a:gd name="T17" fmla="*/ 17 h 171"/>
                <a:gd name="T18" fmla="*/ 19 w 107"/>
                <a:gd name="T19" fmla="*/ 21 h 171"/>
                <a:gd name="T20" fmla="*/ 16 w 107"/>
                <a:gd name="T21" fmla="*/ 24 h 171"/>
                <a:gd name="T22" fmla="*/ 14 w 107"/>
                <a:gd name="T23" fmla="*/ 28 h 171"/>
                <a:gd name="T24" fmla="*/ 11 w 107"/>
                <a:gd name="T25" fmla="*/ 31 h 171"/>
                <a:gd name="T26" fmla="*/ 8 w 107"/>
                <a:gd name="T27" fmla="*/ 35 h 171"/>
                <a:gd name="T28" fmla="*/ 4 w 107"/>
                <a:gd name="T29" fmla="*/ 39 h 171"/>
                <a:gd name="T30" fmla="*/ 1 w 107"/>
                <a:gd name="T31" fmla="*/ 42 h 171"/>
                <a:gd name="T32" fmla="*/ 0 w 107"/>
                <a:gd name="T33" fmla="*/ 42 h 171"/>
                <a:gd name="T34" fmla="*/ 4 w 107"/>
                <a:gd name="T35" fmla="*/ 39 h 171"/>
                <a:gd name="T36" fmla="*/ 7 w 107"/>
                <a:gd name="T37" fmla="*/ 35 h 171"/>
                <a:gd name="T38" fmla="*/ 10 w 107"/>
                <a:gd name="T39" fmla="*/ 32 h 171"/>
                <a:gd name="T40" fmla="*/ 13 w 107"/>
                <a:gd name="T41" fmla="*/ 28 h 171"/>
                <a:gd name="T42" fmla="*/ 16 w 107"/>
                <a:gd name="T43" fmla="*/ 24 h 171"/>
                <a:gd name="T44" fmla="*/ 18 w 107"/>
                <a:gd name="T45" fmla="*/ 21 h 171"/>
                <a:gd name="T46" fmla="*/ 20 w 107"/>
                <a:gd name="T47" fmla="*/ 18 h 171"/>
                <a:gd name="T48" fmla="*/ 22 w 107"/>
                <a:gd name="T49" fmla="*/ 15 h 171"/>
                <a:gd name="T50" fmla="*/ 23 w 107"/>
                <a:gd name="T51" fmla="*/ 12 h 171"/>
                <a:gd name="T52" fmla="*/ 25 w 107"/>
                <a:gd name="T53" fmla="*/ 9 h 171"/>
                <a:gd name="T54" fmla="*/ 25 w 107"/>
                <a:gd name="T55" fmla="*/ 7 h 171"/>
                <a:gd name="T56" fmla="*/ 26 w 107"/>
                <a:gd name="T57" fmla="*/ 5 h 171"/>
                <a:gd name="T58" fmla="*/ 26 w 107"/>
                <a:gd name="T59" fmla="*/ 3 h 171"/>
                <a:gd name="T60" fmla="*/ 26 w 107"/>
                <a:gd name="T61" fmla="*/ 2 h 171"/>
                <a:gd name="T62" fmla="*/ 25 w 107"/>
                <a:gd name="T63" fmla="*/ 1 h 171"/>
                <a:gd name="T64" fmla="*/ 26 w 107"/>
                <a:gd name="T65" fmla="*/ 0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
                <a:gd name="T100" fmla="*/ 0 h 171"/>
                <a:gd name="T101" fmla="*/ 107 w 107"/>
                <a:gd name="T102" fmla="*/ 171 h 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 h="171">
                  <a:moveTo>
                    <a:pt x="103" y="0"/>
                  </a:moveTo>
                  <a:lnTo>
                    <a:pt x="106" y="5"/>
                  </a:lnTo>
                  <a:lnTo>
                    <a:pt x="107" y="11"/>
                  </a:lnTo>
                  <a:lnTo>
                    <a:pt x="107" y="18"/>
                  </a:lnTo>
                  <a:lnTo>
                    <a:pt x="105" y="27"/>
                  </a:lnTo>
                  <a:lnTo>
                    <a:pt x="101" y="37"/>
                  </a:lnTo>
                  <a:lnTo>
                    <a:pt x="97" y="46"/>
                  </a:lnTo>
                  <a:lnTo>
                    <a:pt x="90" y="59"/>
                  </a:lnTo>
                  <a:lnTo>
                    <a:pt x="84" y="71"/>
                  </a:lnTo>
                  <a:lnTo>
                    <a:pt x="75" y="85"/>
                  </a:lnTo>
                  <a:lnTo>
                    <a:pt x="64" y="98"/>
                  </a:lnTo>
                  <a:lnTo>
                    <a:pt x="53" y="112"/>
                  </a:lnTo>
                  <a:lnTo>
                    <a:pt x="41" y="127"/>
                  </a:lnTo>
                  <a:lnTo>
                    <a:pt x="29" y="142"/>
                  </a:lnTo>
                  <a:lnTo>
                    <a:pt x="14" y="156"/>
                  </a:lnTo>
                  <a:lnTo>
                    <a:pt x="1" y="171"/>
                  </a:lnTo>
                  <a:lnTo>
                    <a:pt x="0" y="170"/>
                  </a:lnTo>
                  <a:lnTo>
                    <a:pt x="13" y="156"/>
                  </a:lnTo>
                  <a:lnTo>
                    <a:pt x="26" y="142"/>
                  </a:lnTo>
                  <a:lnTo>
                    <a:pt x="39" y="128"/>
                  </a:lnTo>
                  <a:lnTo>
                    <a:pt x="51" y="114"/>
                  </a:lnTo>
                  <a:lnTo>
                    <a:pt x="62" y="99"/>
                  </a:lnTo>
                  <a:lnTo>
                    <a:pt x="70" y="86"/>
                  </a:lnTo>
                  <a:lnTo>
                    <a:pt x="79" y="73"/>
                  </a:lnTo>
                  <a:lnTo>
                    <a:pt x="87" y="61"/>
                  </a:lnTo>
                  <a:lnTo>
                    <a:pt x="92" y="50"/>
                  </a:lnTo>
                  <a:lnTo>
                    <a:pt x="98" y="39"/>
                  </a:lnTo>
                  <a:lnTo>
                    <a:pt x="100" y="30"/>
                  </a:lnTo>
                  <a:lnTo>
                    <a:pt x="102" y="22"/>
                  </a:lnTo>
                  <a:lnTo>
                    <a:pt x="102" y="15"/>
                  </a:lnTo>
                  <a:lnTo>
                    <a:pt x="101" y="9"/>
                  </a:lnTo>
                  <a:lnTo>
                    <a:pt x="99" y="5"/>
                  </a:lnTo>
                  <a:lnTo>
                    <a:pt x="103" y="0"/>
                  </a:lnTo>
                  <a:close/>
                </a:path>
              </a:pathLst>
            </a:custGeom>
            <a:solidFill>
              <a:srgbClr val="D7D7D7"/>
            </a:solidFill>
            <a:ln w="9525">
              <a:noFill/>
              <a:round/>
              <a:headEnd/>
              <a:tailEnd/>
            </a:ln>
          </p:spPr>
          <p:txBody>
            <a:bodyPr/>
            <a:lstStyle/>
            <a:p>
              <a:endParaRPr lang="en-US"/>
            </a:p>
          </p:txBody>
        </p:sp>
        <p:sp>
          <p:nvSpPr>
            <p:cNvPr id="108633" name="Freeform 112"/>
            <p:cNvSpPr>
              <a:spLocks/>
            </p:cNvSpPr>
            <p:nvPr/>
          </p:nvSpPr>
          <p:spPr bwMode="auto">
            <a:xfrm>
              <a:off x="1302" y="2245"/>
              <a:ext cx="52" cy="82"/>
            </a:xfrm>
            <a:custGeom>
              <a:avLst/>
              <a:gdLst>
                <a:gd name="T0" fmla="*/ 25 w 103"/>
                <a:gd name="T1" fmla="*/ 0 h 165"/>
                <a:gd name="T2" fmla="*/ 26 w 103"/>
                <a:gd name="T3" fmla="*/ 1 h 165"/>
                <a:gd name="T4" fmla="*/ 26 w 103"/>
                <a:gd name="T5" fmla="*/ 2 h 165"/>
                <a:gd name="T6" fmla="*/ 26 w 103"/>
                <a:gd name="T7" fmla="*/ 4 h 165"/>
                <a:gd name="T8" fmla="*/ 26 w 103"/>
                <a:gd name="T9" fmla="*/ 6 h 165"/>
                <a:gd name="T10" fmla="*/ 25 w 103"/>
                <a:gd name="T11" fmla="*/ 8 h 165"/>
                <a:gd name="T12" fmla="*/ 24 w 103"/>
                <a:gd name="T13" fmla="*/ 11 h 165"/>
                <a:gd name="T14" fmla="*/ 22 w 103"/>
                <a:gd name="T15" fmla="*/ 14 h 165"/>
                <a:gd name="T16" fmla="*/ 20 w 103"/>
                <a:gd name="T17" fmla="*/ 17 h 165"/>
                <a:gd name="T18" fmla="*/ 18 w 103"/>
                <a:gd name="T19" fmla="*/ 20 h 165"/>
                <a:gd name="T20" fmla="*/ 16 w 103"/>
                <a:gd name="T21" fmla="*/ 23 h 165"/>
                <a:gd name="T22" fmla="*/ 13 w 103"/>
                <a:gd name="T23" fmla="*/ 27 h 165"/>
                <a:gd name="T24" fmla="*/ 10 w 103"/>
                <a:gd name="T25" fmla="*/ 30 h 165"/>
                <a:gd name="T26" fmla="*/ 7 w 103"/>
                <a:gd name="T27" fmla="*/ 34 h 165"/>
                <a:gd name="T28" fmla="*/ 4 w 103"/>
                <a:gd name="T29" fmla="*/ 37 h 165"/>
                <a:gd name="T30" fmla="*/ 1 w 103"/>
                <a:gd name="T31" fmla="*/ 41 h 165"/>
                <a:gd name="T32" fmla="*/ 0 w 103"/>
                <a:gd name="T33" fmla="*/ 41 h 165"/>
                <a:gd name="T34" fmla="*/ 4 w 103"/>
                <a:gd name="T35" fmla="*/ 37 h 165"/>
                <a:gd name="T36" fmla="*/ 7 w 103"/>
                <a:gd name="T37" fmla="*/ 34 h 165"/>
                <a:gd name="T38" fmla="*/ 10 w 103"/>
                <a:gd name="T39" fmla="*/ 30 h 165"/>
                <a:gd name="T40" fmla="*/ 12 w 103"/>
                <a:gd name="T41" fmla="*/ 27 h 165"/>
                <a:gd name="T42" fmla="*/ 15 w 103"/>
                <a:gd name="T43" fmla="*/ 23 h 165"/>
                <a:gd name="T44" fmla="*/ 17 w 103"/>
                <a:gd name="T45" fmla="*/ 20 h 165"/>
                <a:gd name="T46" fmla="*/ 20 w 103"/>
                <a:gd name="T47" fmla="*/ 17 h 165"/>
                <a:gd name="T48" fmla="*/ 21 w 103"/>
                <a:gd name="T49" fmla="*/ 14 h 165"/>
                <a:gd name="T50" fmla="*/ 23 w 103"/>
                <a:gd name="T51" fmla="*/ 12 h 165"/>
                <a:gd name="T52" fmla="*/ 24 w 103"/>
                <a:gd name="T53" fmla="*/ 9 h 165"/>
                <a:gd name="T54" fmla="*/ 25 w 103"/>
                <a:gd name="T55" fmla="*/ 7 h 165"/>
                <a:gd name="T56" fmla="*/ 25 w 103"/>
                <a:gd name="T57" fmla="*/ 5 h 165"/>
                <a:gd name="T58" fmla="*/ 25 w 103"/>
                <a:gd name="T59" fmla="*/ 3 h 165"/>
                <a:gd name="T60" fmla="*/ 25 w 103"/>
                <a:gd name="T61" fmla="*/ 2 h 165"/>
                <a:gd name="T62" fmla="*/ 24 w 103"/>
                <a:gd name="T63" fmla="*/ 1 h 165"/>
                <a:gd name="T64" fmla="*/ 25 w 103"/>
                <a:gd name="T65" fmla="*/ 0 h 1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65"/>
                <a:gd name="T101" fmla="*/ 103 w 103"/>
                <a:gd name="T102" fmla="*/ 165 h 1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65">
                  <a:moveTo>
                    <a:pt x="100" y="0"/>
                  </a:moveTo>
                  <a:lnTo>
                    <a:pt x="102" y="4"/>
                  </a:lnTo>
                  <a:lnTo>
                    <a:pt x="103" y="10"/>
                  </a:lnTo>
                  <a:lnTo>
                    <a:pt x="103" y="17"/>
                  </a:lnTo>
                  <a:lnTo>
                    <a:pt x="101" y="25"/>
                  </a:lnTo>
                  <a:lnTo>
                    <a:pt x="99" y="34"/>
                  </a:lnTo>
                  <a:lnTo>
                    <a:pt x="93" y="45"/>
                  </a:lnTo>
                  <a:lnTo>
                    <a:pt x="88" y="56"/>
                  </a:lnTo>
                  <a:lnTo>
                    <a:pt x="80" y="68"/>
                  </a:lnTo>
                  <a:lnTo>
                    <a:pt x="71" y="81"/>
                  </a:lnTo>
                  <a:lnTo>
                    <a:pt x="63" y="94"/>
                  </a:lnTo>
                  <a:lnTo>
                    <a:pt x="52" y="109"/>
                  </a:lnTo>
                  <a:lnTo>
                    <a:pt x="40" y="123"/>
                  </a:lnTo>
                  <a:lnTo>
                    <a:pt x="27" y="137"/>
                  </a:lnTo>
                  <a:lnTo>
                    <a:pt x="14" y="151"/>
                  </a:lnTo>
                  <a:lnTo>
                    <a:pt x="1" y="165"/>
                  </a:lnTo>
                  <a:lnTo>
                    <a:pt x="0" y="164"/>
                  </a:lnTo>
                  <a:lnTo>
                    <a:pt x="13" y="150"/>
                  </a:lnTo>
                  <a:lnTo>
                    <a:pt x="25" y="137"/>
                  </a:lnTo>
                  <a:lnTo>
                    <a:pt x="37" y="123"/>
                  </a:lnTo>
                  <a:lnTo>
                    <a:pt x="48" y="110"/>
                  </a:lnTo>
                  <a:lnTo>
                    <a:pt x="59" y="95"/>
                  </a:lnTo>
                  <a:lnTo>
                    <a:pt x="68" y="83"/>
                  </a:lnTo>
                  <a:lnTo>
                    <a:pt x="77" y="70"/>
                  </a:lnTo>
                  <a:lnTo>
                    <a:pt x="84" y="59"/>
                  </a:lnTo>
                  <a:lnTo>
                    <a:pt x="89" y="48"/>
                  </a:lnTo>
                  <a:lnTo>
                    <a:pt x="95" y="37"/>
                  </a:lnTo>
                  <a:lnTo>
                    <a:pt x="97" y="28"/>
                  </a:lnTo>
                  <a:lnTo>
                    <a:pt x="99" y="21"/>
                  </a:lnTo>
                  <a:lnTo>
                    <a:pt x="99" y="14"/>
                  </a:lnTo>
                  <a:lnTo>
                    <a:pt x="98" y="9"/>
                  </a:lnTo>
                  <a:lnTo>
                    <a:pt x="96" y="4"/>
                  </a:lnTo>
                  <a:lnTo>
                    <a:pt x="100" y="0"/>
                  </a:lnTo>
                  <a:close/>
                </a:path>
              </a:pathLst>
            </a:custGeom>
            <a:solidFill>
              <a:srgbClr val="D8D8D8"/>
            </a:solidFill>
            <a:ln w="9525">
              <a:noFill/>
              <a:round/>
              <a:headEnd/>
              <a:tailEnd/>
            </a:ln>
          </p:spPr>
          <p:txBody>
            <a:bodyPr/>
            <a:lstStyle/>
            <a:p>
              <a:endParaRPr lang="en-US"/>
            </a:p>
          </p:txBody>
        </p:sp>
        <p:sp>
          <p:nvSpPr>
            <p:cNvPr id="108634" name="Freeform 113"/>
            <p:cNvSpPr>
              <a:spLocks/>
            </p:cNvSpPr>
            <p:nvPr/>
          </p:nvSpPr>
          <p:spPr bwMode="auto">
            <a:xfrm>
              <a:off x="1301" y="2247"/>
              <a:ext cx="50" cy="80"/>
            </a:xfrm>
            <a:custGeom>
              <a:avLst/>
              <a:gdLst>
                <a:gd name="T0" fmla="*/ 25 w 100"/>
                <a:gd name="T1" fmla="*/ 0 h 160"/>
                <a:gd name="T2" fmla="*/ 25 w 100"/>
                <a:gd name="T3" fmla="*/ 1 h 160"/>
                <a:gd name="T4" fmla="*/ 25 w 100"/>
                <a:gd name="T5" fmla="*/ 3 h 160"/>
                <a:gd name="T6" fmla="*/ 25 w 100"/>
                <a:gd name="T7" fmla="*/ 5 h 160"/>
                <a:gd name="T8" fmla="*/ 25 w 100"/>
                <a:gd name="T9" fmla="*/ 6 h 160"/>
                <a:gd name="T10" fmla="*/ 24 w 100"/>
                <a:gd name="T11" fmla="*/ 9 h 160"/>
                <a:gd name="T12" fmla="*/ 23 w 100"/>
                <a:gd name="T13" fmla="*/ 11 h 160"/>
                <a:gd name="T14" fmla="*/ 22 w 100"/>
                <a:gd name="T15" fmla="*/ 13 h 160"/>
                <a:gd name="T16" fmla="*/ 20 w 100"/>
                <a:gd name="T17" fmla="*/ 17 h 160"/>
                <a:gd name="T18" fmla="*/ 18 w 100"/>
                <a:gd name="T19" fmla="*/ 20 h 160"/>
                <a:gd name="T20" fmla="*/ 15 w 100"/>
                <a:gd name="T21" fmla="*/ 22 h 160"/>
                <a:gd name="T22" fmla="*/ 13 w 100"/>
                <a:gd name="T23" fmla="*/ 26 h 160"/>
                <a:gd name="T24" fmla="*/ 10 w 100"/>
                <a:gd name="T25" fmla="*/ 29 h 160"/>
                <a:gd name="T26" fmla="*/ 6 w 100"/>
                <a:gd name="T27" fmla="*/ 34 h 160"/>
                <a:gd name="T28" fmla="*/ 3 w 100"/>
                <a:gd name="T29" fmla="*/ 37 h 160"/>
                <a:gd name="T30" fmla="*/ 1 w 100"/>
                <a:gd name="T31" fmla="*/ 40 h 160"/>
                <a:gd name="T32" fmla="*/ 0 w 100"/>
                <a:gd name="T33" fmla="*/ 40 h 160"/>
                <a:gd name="T34" fmla="*/ 3 w 100"/>
                <a:gd name="T35" fmla="*/ 37 h 160"/>
                <a:gd name="T36" fmla="*/ 6 w 100"/>
                <a:gd name="T37" fmla="*/ 33 h 160"/>
                <a:gd name="T38" fmla="*/ 10 w 100"/>
                <a:gd name="T39" fmla="*/ 29 h 160"/>
                <a:gd name="T40" fmla="*/ 13 w 100"/>
                <a:gd name="T41" fmla="*/ 25 h 160"/>
                <a:gd name="T42" fmla="*/ 15 w 100"/>
                <a:gd name="T43" fmla="*/ 22 h 160"/>
                <a:gd name="T44" fmla="*/ 18 w 100"/>
                <a:gd name="T45" fmla="*/ 19 h 160"/>
                <a:gd name="T46" fmla="*/ 20 w 100"/>
                <a:gd name="T47" fmla="*/ 15 h 160"/>
                <a:gd name="T48" fmla="*/ 22 w 100"/>
                <a:gd name="T49" fmla="*/ 12 h 160"/>
                <a:gd name="T50" fmla="*/ 23 w 100"/>
                <a:gd name="T51" fmla="*/ 10 h 160"/>
                <a:gd name="T52" fmla="*/ 24 w 100"/>
                <a:gd name="T53" fmla="*/ 7 h 160"/>
                <a:gd name="T54" fmla="*/ 24 w 100"/>
                <a:gd name="T55" fmla="*/ 5 h 160"/>
                <a:gd name="T56" fmla="*/ 24 w 100"/>
                <a:gd name="T57" fmla="*/ 3 h 160"/>
                <a:gd name="T58" fmla="*/ 24 w 100"/>
                <a:gd name="T59" fmla="*/ 3 h 160"/>
                <a:gd name="T60" fmla="*/ 23 w 100"/>
                <a:gd name="T61" fmla="*/ 1 h 160"/>
                <a:gd name="T62" fmla="*/ 25 w 100"/>
                <a:gd name="T63" fmla="*/ 0 h 1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60"/>
                <a:gd name="T98" fmla="*/ 100 w 100"/>
                <a:gd name="T99" fmla="*/ 160 h 1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60">
                  <a:moveTo>
                    <a:pt x="97" y="0"/>
                  </a:moveTo>
                  <a:lnTo>
                    <a:pt x="99" y="5"/>
                  </a:lnTo>
                  <a:lnTo>
                    <a:pt x="100" y="10"/>
                  </a:lnTo>
                  <a:lnTo>
                    <a:pt x="100" y="17"/>
                  </a:lnTo>
                  <a:lnTo>
                    <a:pt x="98" y="24"/>
                  </a:lnTo>
                  <a:lnTo>
                    <a:pt x="96" y="33"/>
                  </a:lnTo>
                  <a:lnTo>
                    <a:pt x="90" y="44"/>
                  </a:lnTo>
                  <a:lnTo>
                    <a:pt x="85" y="55"/>
                  </a:lnTo>
                  <a:lnTo>
                    <a:pt x="78" y="66"/>
                  </a:lnTo>
                  <a:lnTo>
                    <a:pt x="69" y="79"/>
                  </a:lnTo>
                  <a:lnTo>
                    <a:pt x="60" y="91"/>
                  </a:lnTo>
                  <a:lnTo>
                    <a:pt x="49" y="106"/>
                  </a:lnTo>
                  <a:lnTo>
                    <a:pt x="38" y="119"/>
                  </a:lnTo>
                  <a:lnTo>
                    <a:pt x="26" y="133"/>
                  </a:lnTo>
                  <a:lnTo>
                    <a:pt x="14" y="146"/>
                  </a:lnTo>
                  <a:lnTo>
                    <a:pt x="1" y="160"/>
                  </a:lnTo>
                  <a:lnTo>
                    <a:pt x="0" y="158"/>
                  </a:lnTo>
                  <a:lnTo>
                    <a:pt x="13" y="145"/>
                  </a:lnTo>
                  <a:lnTo>
                    <a:pt x="26" y="131"/>
                  </a:lnTo>
                  <a:lnTo>
                    <a:pt x="38" y="117"/>
                  </a:lnTo>
                  <a:lnTo>
                    <a:pt x="49" y="102"/>
                  </a:lnTo>
                  <a:lnTo>
                    <a:pt x="60" y="88"/>
                  </a:lnTo>
                  <a:lnTo>
                    <a:pt x="69" y="75"/>
                  </a:lnTo>
                  <a:lnTo>
                    <a:pt x="78" y="63"/>
                  </a:lnTo>
                  <a:lnTo>
                    <a:pt x="85" y="51"/>
                  </a:lnTo>
                  <a:lnTo>
                    <a:pt x="89" y="40"/>
                  </a:lnTo>
                  <a:lnTo>
                    <a:pt x="93" y="31"/>
                  </a:lnTo>
                  <a:lnTo>
                    <a:pt x="96" y="22"/>
                  </a:lnTo>
                  <a:lnTo>
                    <a:pt x="96" y="14"/>
                  </a:lnTo>
                  <a:lnTo>
                    <a:pt x="94" y="9"/>
                  </a:lnTo>
                  <a:lnTo>
                    <a:pt x="92" y="5"/>
                  </a:lnTo>
                  <a:lnTo>
                    <a:pt x="97" y="0"/>
                  </a:lnTo>
                  <a:close/>
                </a:path>
              </a:pathLst>
            </a:custGeom>
            <a:solidFill>
              <a:srgbClr val="D9D9D9"/>
            </a:solidFill>
            <a:ln w="9525">
              <a:noFill/>
              <a:round/>
              <a:headEnd/>
              <a:tailEnd/>
            </a:ln>
          </p:spPr>
          <p:txBody>
            <a:bodyPr/>
            <a:lstStyle/>
            <a:p>
              <a:endParaRPr lang="en-US"/>
            </a:p>
          </p:txBody>
        </p:sp>
        <p:sp>
          <p:nvSpPr>
            <p:cNvPr id="108635" name="Freeform 114"/>
            <p:cNvSpPr>
              <a:spLocks/>
            </p:cNvSpPr>
            <p:nvPr/>
          </p:nvSpPr>
          <p:spPr bwMode="auto">
            <a:xfrm>
              <a:off x="1301" y="2249"/>
              <a:ext cx="48" cy="77"/>
            </a:xfrm>
            <a:custGeom>
              <a:avLst/>
              <a:gdLst>
                <a:gd name="T0" fmla="*/ 23 w 97"/>
                <a:gd name="T1" fmla="*/ 0 h 153"/>
                <a:gd name="T2" fmla="*/ 23 w 97"/>
                <a:gd name="T3" fmla="*/ 1 h 153"/>
                <a:gd name="T4" fmla="*/ 24 w 97"/>
                <a:gd name="T5" fmla="*/ 3 h 153"/>
                <a:gd name="T6" fmla="*/ 24 w 97"/>
                <a:gd name="T7" fmla="*/ 5 h 153"/>
                <a:gd name="T8" fmla="*/ 23 w 97"/>
                <a:gd name="T9" fmla="*/ 7 h 153"/>
                <a:gd name="T10" fmla="*/ 22 w 97"/>
                <a:gd name="T11" fmla="*/ 9 h 153"/>
                <a:gd name="T12" fmla="*/ 21 w 97"/>
                <a:gd name="T13" fmla="*/ 12 h 153"/>
                <a:gd name="T14" fmla="*/ 19 w 97"/>
                <a:gd name="T15" fmla="*/ 15 h 153"/>
                <a:gd name="T16" fmla="*/ 17 w 97"/>
                <a:gd name="T17" fmla="*/ 18 h 153"/>
                <a:gd name="T18" fmla="*/ 15 w 97"/>
                <a:gd name="T19" fmla="*/ 21 h 153"/>
                <a:gd name="T20" fmla="*/ 12 w 97"/>
                <a:gd name="T21" fmla="*/ 25 h 153"/>
                <a:gd name="T22" fmla="*/ 9 w 97"/>
                <a:gd name="T23" fmla="*/ 28 h 153"/>
                <a:gd name="T24" fmla="*/ 6 w 97"/>
                <a:gd name="T25" fmla="*/ 32 h 153"/>
                <a:gd name="T26" fmla="*/ 3 w 97"/>
                <a:gd name="T27" fmla="*/ 35 h 153"/>
                <a:gd name="T28" fmla="*/ 0 w 97"/>
                <a:gd name="T29" fmla="*/ 39 h 153"/>
                <a:gd name="T30" fmla="*/ 0 w 97"/>
                <a:gd name="T31" fmla="*/ 38 h 153"/>
                <a:gd name="T32" fmla="*/ 3 w 97"/>
                <a:gd name="T33" fmla="*/ 35 h 153"/>
                <a:gd name="T34" fmla="*/ 6 w 97"/>
                <a:gd name="T35" fmla="*/ 32 h 153"/>
                <a:gd name="T36" fmla="*/ 9 w 97"/>
                <a:gd name="T37" fmla="*/ 28 h 153"/>
                <a:gd name="T38" fmla="*/ 12 w 97"/>
                <a:gd name="T39" fmla="*/ 25 h 153"/>
                <a:gd name="T40" fmla="*/ 14 w 97"/>
                <a:gd name="T41" fmla="*/ 22 h 153"/>
                <a:gd name="T42" fmla="*/ 16 w 97"/>
                <a:gd name="T43" fmla="*/ 18 h 153"/>
                <a:gd name="T44" fmla="*/ 18 w 97"/>
                <a:gd name="T45" fmla="*/ 15 h 153"/>
                <a:gd name="T46" fmla="*/ 20 w 97"/>
                <a:gd name="T47" fmla="*/ 13 h 153"/>
                <a:gd name="T48" fmla="*/ 21 w 97"/>
                <a:gd name="T49" fmla="*/ 10 h 153"/>
                <a:gd name="T50" fmla="*/ 22 w 97"/>
                <a:gd name="T51" fmla="*/ 8 h 153"/>
                <a:gd name="T52" fmla="*/ 22 w 97"/>
                <a:gd name="T53" fmla="*/ 5 h 153"/>
                <a:gd name="T54" fmla="*/ 23 w 97"/>
                <a:gd name="T55" fmla="*/ 4 h 153"/>
                <a:gd name="T56" fmla="*/ 22 w 97"/>
                <a:gd name="T57" fmla="*/ 2 h 153"/>
                <a:gd name="T58" fmla="*/ 22 w 97"/>
                <a:gd name="T59" fmla="*/ 1 h 153"/>
                <a:gd name="T60" fmla="*/ 23 w 97"/>
                <a:gd name="T61" fmla="*/ 0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7"/>
                <a:gd name="T94" fmla="*/ 0 h 153"/>
                <a:gd name="T95" fmla="*/ 97 w 97"/>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7" h="153">
                  <a:moveTo>
                    <a:pt x="93" y="0"/>
                  </a:moveTo>
                  <a:lnTo>
                    <a:pt x="95" y="4"/>
                  </a:lnTo>
                  <a:lnTo>
                    <a:pt x="97" y="9"/>
                  </a:lnTo>
                  <a:lnTo>
                    <a:pt x="97" y="17"/>
                  </a:lnTo>
                  <a:lnTo>
                    <a:pt x="94" y="26"/>
                  </a:lnTo>
                  <a:lnTo>
                    <a:pt x="90" y="35"/>
                  </a:lnTo>
                  <a:lnTo>
                    <a:pt x="86" y="46"/>
                  </a:lnTo>
                  <a:lnTo>
                    <a:pt x="79" y="58"/>
                  </a:lnTo>
                  <a:lnTo>
                    <a:pt x="70" y="70"/>
                  </a:lnTo>
                  <a:lnTo>
                    <a:pt x="61" y="83"/>
                  </a:lnTo>
                  <a:lnTo>
                    <a:pt x="50" y="97"/>
                  </a:lnTo>
                  <a:lnTo>
                    <a:pt x="39" y="112"/>
                  </a:lnTo>
                  <a:lnTo>
                    <a:pt x="27" y="126"/>
                  </a:lnTo>
                  <a:lnTo>
                    <a:pt x="14" y="140"/>
                  </a:lnTo>
                  <a:lnTo>
                    <a:pt x="1" y="153"/>
                  </a:lnTo>
                  <a:lnTo>
                    <a:pt x="0" y="152"/>
                  </a:lnTo>
                  <a:lnTo>
                    <a:pt x="13" y="139"/>
                  </a:lnTo>
                  <a:lnTo>
                    <a:pt x="25" y="126"/>
                  </a:lnTo>
                  <a:lnTo>
                    <a:pt x="37" y="112"/>
                  </a:lnTo>
                  <a:lnTo>
                    <a:pt x="48" y="98"/>
                  </a:lnTo>
                  <a:lnTo>
                    <a:pt x="58" y="85"/>
                  </a:lnTo>
                  <a:lnTo>
                    <a:pt x="67" y="72"/>
                  </a:lnTo>
                  <a:lnTo>
                    <a:pt x="75" y="60"/>
                  </a:lnTo>
                  <a:lnTo>
                    <a:pt x="81" y="49"/>
                  </a:lnTo>
                  <a:lnTo>
                    <a:pt x="86" y="38"/>
                  </a:lnTo>
                  <a:lnTo>
                    <a:pt x="90" y="29"/>
                  </a:lnTo>
                  <a:lnTo>
                    <a:pt x="91" y="20"/>
                  </a:lnTo>
                  <a:lnTo>
                    <a:pt x="92" y="14"/>
                  </a:lnTo>
                  <a:lnTo>
                    <a:pt x="91" y="8"/>
                  </a:lnTo>
                  <a:lnTo>
                    <a:pt x="89" y="4"/>
                  </a:lnTo>
                  <a:lnTo>
                    <a:pt x="93" y="0"/>
                  </a:lnTo>
                  <a:close/>
                </a:path>
              </a:pathLst>
            </a:custGeom>
            <a:solidFill>
              <a:srgbClr val="DADADA"/>
            </a:solidFill>
            <a:ln w="9525">
              <a:noFill/>
              <a:round/>
              <a:headEnd/>
              <a:tailEnd/>
            </a:ln>
          </p:spPr>
          <p:txBody>
            <a:bodyPr/>
            <a:lstStyle/>
            <a:p>
              <a:endParaRPr lang="en-US"/>
            </a:p>
          </p:txBody>
        </p:sp>
        <p:sp>
          <p:nvSpPr>
            <p:cNvPr id="108636" name="Freeform 115"/>
            <p:cNvSpPr>
              <a:spLocks/>
            </p:cNvSpPr>
            <p:nvPr/>
          </p:nvSpPr>
          <p:spPr bwMode="auto">
            <a:xfrm>
              <a:off x="1300" y="2251"/>
              <a:ext cx="47" cy="75"/>
            </a:xfrm>
            <a:custGeom>
              <a:avLst/>
              <a:gdLst>
                <a:gd name="T0" fmla="*/ 23 w 93"/>
                <a:gd name="T1" fmla="*/ 0 h 148"/>
                <a:gd name="T2" fmla="*/ 23 w 93"/>
                <a:gd name="T3" fmla="*/ 1 h 148"/>
                <a:gd name="T4" fmla="*/ 24 w 93"/>
                <a:gd name="T5" fmla="*/ 3 h 148"/>
                <a:gd name="T6" fmla="*/ 23 w 93"/>
                <a:gd name="T7" fmla="*/ 4 h 148"/>
                <a:gd name="T8" fmla="*/ 23 w 93"/>
                <a:gd name="T9" fmla="*/ 7 h 148"/>
                <a:gd name="T10" fmla="*/ 22 w 93"/>
                <a:gd name="T11" fmla="*/ 9 h 148"/>
                <a:gd name="T12" fmla="*/ 21 w 93"/>
                <a:gd name="T13" fmla="*/ 12 h 148"/>
                <a:gd name="T14" fmla="*/ 19 w 93"/>
                <a:gd name="T15" fmla="*/ 14 h 148"/>
                <a:gd name="T16" fmla="*/ 17 w 93"/>
                <a:gd name="T17" fmla="*/ 17 h 148"/>
                <a:gd name="T18" fmla="*/ 15 w 93"/>
                <a:gd name="T19" fmla="*/ 21 h 148"/>
                <a:gd name="T20" fmla="*/ 13 w 93"/>
                <a:gd name="T21" fmla="*/ 24 h 148"/>
                <a:gd name="T22" fmla="*/ 10 w 93"/>
                <a:gd name="T23" fmla="*/ 28 h 148"/>
                <a:gd name="T24" fmla="*/ 7 w 93"/>
                <a:gd name="T25" fmla="*/ 31 h 148"/>
                <a:gd name="T26" fmla="*/ 4 w 93"/>
                <a:gd name="T27" fmla="*/ 34 h 148"/>
                <a:gd name="T28" fmla="*/ 1 w 93"/>
                <a:gd name="T29" fmla="*/ 38 h 148"/>
                <a:gd name="T30" fmla="*/ 0 w 93"/>
                <a:gd name="T31" fmla="*/ 38 h 148"/>
                <a:gd name="T32" fmla="*/ 3 w 93"/>
                <a:gd name="T33" fmla="*/ 34 h 148"/>
                <a:gd name="T34" fmla="*/ 6 w 93"/>
                <a:gd name="T35" fmla="*/ 31 h 148"/>
                <a:gd name="T36" fmla="*/ 9 w 93"/>
                <a:gd name="T37" fmla="*/ 28 h 148"/>
                <a:gd name="T38" fmla="*/ 12 w 93"/>
                <a:gd name="T39" fmla="*/ 25 h 148"/>
                <a:gd name="T40" fmla="*/ 14 w 93"/>
                <a:gd name="T41" fmla="*/ 21 h 148"/>
                <a:gd name="T42" fmla="*/ 17 w 93"/>
                <a:gd name="T43" fmla="*/ 18 h 148"/>
                <a:gd name="T44" fmla="*/ 18 w 93"/>
                <a:gd name="T45" fmla="*/ 15 h 148"/>
                <a:gd name="T46" fmla="*/ 20 w 93"/>
                <a:gd name="T47" fmla="*/ 12 h 148"/>
                <a:gd name="T48" fmla="*/ 21 w 93"/>
                <a:gd name="T49" fmla="*/ 10 h 148"/>
                <a:gd name="T50" fmla="*/ 22 w 93"/>
                <a:gd name="T51" fmla="*/ 7 h 148"/>
                <a:gd name="T52" fmla="*/ 22 w 93"/>
                <a:gd name="T53" fmla="*/ 6 h 148"/>
                <a:gd name="T54" fmla="*/ 23 w 93"/>
                <a:gd name="T55" fmla="*/ 4 h 148"/>
                <a:gd name="T56" fmla="*/ 22 w 93"/>
                <a:gd name="T57" fmla="*/ 3 h 148"/>
                <a:gd name="T58" fmla="*/ 22 w 93"/>
                <a:gd name="T59" fmla="*/ 1 h 148"/>
                <a:gd name="T60" fmla="*/ 23 w 93"/>
                <a:gd name="T61" fmla="*/ 0 h 1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3"/>
                <a:gd name="T94" fmla="*/ 0 h 148"/>
                <a:gd name="T95" fmla="*/ 93 w 93"/>
                <a:gd name="T96" fmla="*/ 148 h 1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3" h="148">
                  <a:moveTo>
                    <a:pt x="90" y="0"/>
                  </a:moveTo>
                  <a:lnTo>
                    <a:pt x="92" y="4"/>
                  </a:lnTo>
                  <a:lnTo>
                    <a:pt x="93" y="10"/>
                  </a:lnTo>
                  <a:lnTo>
                    <a:pt x="92" y="16"/>
                  </a:lnTo>
                  <a:lnTo>
                    <a:pt x="91" y="25"/>
                  </a:lnTo>
                  <a:lnTo>
                    <a:pt x="87" y="34"/>
                  </a:lnTo>
                  <a:lnTo>
                    <a:pt x="82" y="45"/>
                  </a:lnTo>
                  <a:lnTo>
                    <a:pt x="76" y="56"/>
                  </a:lnTo>
                  <a:lnTo>
                    <a:pt x="68" y="68"/>
                  </a:lnTo>
                  <a:lnTo>
                    <a:pt x="59" y="81"/>
                  </a:lnTo>
                  <a:lnTo>
                    <a:pt x="49" y="94"/>
                  </a:lnTo>
                  <a:lnTo>
                    <a:pt x="38" y="108"/>
                  </a:lnTo>
                  <a:lnTo>
                    <a:pt x="26" y="122"/>
                  </a:lnTo>
                  <a:lnTo>
                    <a:pt x="14" y="135"/>
                  </a:lnTo>
                  <a:lnTo>
                    <a:pt x="1" y="148"/>
                  </a:lnTo>
                  <a:lnTo>
                    <a:pt x="0" y="147"/>
                  </a:lnTo>
                  <a:lnTo>
                    <a:pt x="12" y="134"/>
                  </a:lnTo>
                  <a:lnTo>
                    <a:pt x="24" y="121"/>
                  </a:lnTo>
                  <a:lnTo>
                    <a:pt x="36" y="108"/>
                  </a:lnTo>
                  <a:lnTo>
                    <a:pt x="46" y="96"/>
                  </a:lnTo>
                  <a:lnTo>
                    <a:pt x="56" y="82"/>
                  </a:lnTo>
                  <a:lnTo>
                    <a:pt x="65" y="70"/>
                  </a:lnTo>
                  <a:lnTo>
                    <a:pt x="72" y="58"/>
                  </a:lnTo>
                  <a:lnTo>
                    <a:pt x="78" y="47"/>
                  </a:lnTo>
                  <a:lnTo>
                    <a:pt x="82" y="37"/>
                  </a:lnTo>
                  <a:lnTo>
                    <a:pt x="87" y="28"/>
                  </a:lnTo>
                  <a:lnTo>
                    <a:pt x="88" y="21"/>
                  </a:lnTo>
                  <a:lnTo>
                    <a:pt x="89" y="14"/>
                  </a:lnTo>
                  <a:lnTo>
                    <a:pt x="88" y="9"/>
                  </a:lnTo>
                  <a:lnTo>
                    <a:pt x="85" y="4"/>
                  </a:lnTo>
                  <a:lnTo>
                    <a:pt x="90" y="0"/>
                  </a:lnTo>
                  <a:close/>
                </a:path>
              </a:pathLst>
            </a:custGeom>
            <a:solidFill>
              <a:srgbClr val="DBDBDB"/>
            </a:solidFill>
            <a:ln w="9525">
              <a:noFill/>
              <a:round/>
              <a:headEnd/>
              <a:tailEnd/>
            </a:ln>
          </p:spPr>
          <p:txBody>
            <a:bodyPr/>
            <a:lstStyle/>
            <a:p>
              <a:endParaRPr lang="en-US"/>
            </a:p>
          </p:txBody>
        </p:sp>
        <p:sp>
          <p:nvSpPr>
            <p:cNvPr id="108637" name="Freeform 116"/>
            <p:cNvSpPr>
              <a:spLocks/>
            </p:cNvSpPr>
            <p:nvPr/>
          </p:nvSpPr>
          <p:spPr bwMode="auto">
            <a:xfrm>
              <a:off x="1300" y="2254"/>
              <a:ext cx="45" cy="71"/>
            </a:xfrm>
            <a:custGeom>
              <a:avLst/>
              <a:gdLst>
                <a:gd name="T0" fmla="*/ 21 w 91"/>
                <a:gd name="T1" fmla="*/ 0 h 143"/>
                <a:gd name="T2" fmla="*/ 22 w 91"/>
                <a:gd name="T3" fmla="*/ 1 h 143"/>
                <a:gd name="T4" fmla="*/ 22 w 91"/>
                <a:gd name="T5" fmla="*/ 2 h 143"/>
                <a:gd name="T6" fmla="*/ 22 w 91"/>
                <a:gd name="T7" fmla="*/ 4 h 143"/>
                <a:gd name="T8" fmla="*/ 22 w 91"/>
                <a:gd name="T9" fmla="*/ 6 h 143"/>
                <a:gd name="T10" fmla="*/ 21 w 91"/>
                <a:gd name="T11" fmla="*/ 8 h 143"/>
                <a:gd name="T12" fmla="*/ 20 w 91"/>
                <a:gd name="T13" fmla="*/ 10 h 143"/>
                <a:gd name="T14" fmla="*/ 18 w 91"/>
                <a:gd name="T15" fmla="*/ 13 h 143"/>
                <a:gd name="T16" fmla="*/ 16 w 91"/>
                <a:gd name="T17" fmla="*/ 16 h 143"/>
                <a:gd name="T18" fmla="*/ 14 w 91"/>
                <a:gd name="T19" fmla="*/ 19 h 143"/>
                <a:gd name="T20" fmla="*/ 12 w 91"/>
                <a:gd name="T21" fmla="*/ 23 h 143"/>
                <a:gd name="T22" fmla="*/ 9 w 91"/>
                <a:gd name="T23" fmla="*/ 26 h 143"/>
                <a:gd name="T24" fmla="*/ 6 w 91"/>
                <a:gd name="T25" fmla="*/ 29 h 143"/>
                <a:gd name="T26" fmla="*/ 3 w 91"/>
                <a:gd name="T27" fmla="*/ 32 h 143"/>
                <a:gd name="T28" fmla="*/ 0 w 91"/>
                <a:gd name="T29" fmla="*/ 35 h 143"/>
                <a:gd name="T30" fmla="*/ 0 w 91"/>
                <a:gd name="T31" fmla="*/ 35 h 143"/>
                <a:gd name="T32" fmla="*/ 3 w 91"/>
                <a:gd name="T33" fmla="*/ 32 h 143"/>
                <a:gd name="T34" fmla="*/ 6 w 91"/>
                <a:gd name="T35" fmla="*/ 29 h 143"/>
                <a:gd name="T36" fmla="*/ 8 w 91"/>
                <a:gd name="T37" fmla="*/ 26 h 143"/>
                <a:gd name="T38" fmla="*/ 11 w 91"/>
                <a:gd name="T39" fmla="*/ 23 h 143"/>
                <a:gd name="T40" fmla="*/ 13 w 91"/>
                <a:gd name="T41" fmla="*/ 19 h 143"/>
                <a:gd name="T42" fmla="*/ 15 w 91"/>
                <a:gd name="T43" fmla="*/ 17 h 143"/>
                <a:gd name="T44" fmla="*/ 17 w 91"/>
                <a:gd name="T45" fmla="*/ 14 h 143"/>
                <a:gd name="T46" fmla="*/ 18 w 91"/>
                <a:gd name="T47" fmla="*/ 11 h 143"/>
                <a:gd name="T48" fmla="*/ 20 w 91"/>
                <a:gd name="T49" fmla="*/ 9 h 143"/>
                <a:gd name="T50" fmla="*/ 21 w 91"/>
                <a:gd name="T51" fmla="*/ 7 h 143"/>
                <a:gd name="T52" fmla="*/ 21 w 91"/>
                <a:gd name="T53" fmla="*/ 5 h 143"/>
                <a:gd name="T54" fmla="*/ 21 w 91"/>
                <a:gd name="T55" fmla="*/ 3 h 143"/>
                <a:gd name="T56" fmla="*/ 21 w 91"/>
                <a:gd name="T57" fmla="*/ 2 h 143"/>
                <a:gd name="T58" fmla="*/ 20 w 91"/>
                <a:gd name="T59" fmla="*/ 1 h 143"/>
                <a:gd name="T60" fmla="*/ 21 w 91"/>
                <a:gd name="T61" fmla="*/ 0 h 1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143"/>
                <a:gd name="T95" fmla="*/ 91 w 91"/>
                <a:gd name="T96" fmla="*/ 143 h 1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143">
                  <a:moveTo>
                    <a:pt x="87" y="0"/>
                  </a:moveTo>
                  <a:lnTo>
                    <a:pt x="90" y="5"/>
                  </a:lnTo>
                  <a:lnTo>
                    <a:pt x="91" y="10"/>
                  </a:lnTo>
                  <a:lnTo>
                    <a:pt x="90" y="17"/>
                  </a:lnTo>
                  <a:lnTo>
                    <a:pt x="89" y="24"/>
                  </a:lnTo>
                  <a:lnTo>
                    <a:pt x="84" y="33"/>
                  </a:lnTo>
                  <a:lnTo>
                    <a:pt x="80" y="43"/>
                  </a:lnTo>
                  <a:lnTo>
                    <a:pt x="74" y="54"/>
                  </a:lnTo>
                  <a:lnTo>
                    <a:pt x="67" y="66"/>
                  </a:lnTo>
                  <a:lnTo>
                    <a:pt x="58" y="78"/>
                  </a:lnTo>
                  <a:lnTo>
                    <a:pt x="48" y="92"/>
                  </a:lnTo>
                  <a:lnTo>
                    <a:pt x="38" y="104"/>
                  </a:lnTo>
                  <a:lnTo>
                    <a:pt x="26" y="117"/>
                  </a:lnTo>
                  <a:lnTo>
                    <a:pt x="14" y="130"/>
                  </a:lnTo>
                  <a:lnTo>
                    <a:pt x="2" y="143"/>
                  </a:lnTo>
                  <a:lnTo>
                    <a:pt x="0" y="142"/>
                  </a:lnTo>
                  <a:lnTo>
                    <a:pt x="13" y="130"/>
                  </a:lnTo>
                  <a:lnTo>
                    <a:pt x="24" y="117"/>
                  </a:lnTo>
                  <a:lnTo>
                    <a:pt x="35" y="105"/>
                  </a:lnTo>
                  <a:lnTo>
                    <a:pt x="46" y="92"/>
                  </a:lnTo>
                  <a:lnTo>
                    <a:pt x="54" y="79"/>
                  </a:lnTo>
                  <a:lnTo>
                    <a:pt x="63" y="68"/>
                  </a:lnTo>
                  <a:lnTo>
                    <a:pt x="70" y="56"/>
                  </a:lnTo>
                  <a:lnTo>
                    <a:pt x="75" y="46"/>
                  </a:lnTo>
                  <a:lnTo>
                    <a:pt x="81" y="37"/>
                  </a:lnTo>
                  <a:lnTo>
                    <a:pt x="84" y="28"/>
                  </a:lnTo>
                  <a:lnTo>
                    <a:pt x="85" y="20"/>
                  </a:lnTo>
                  <a:lnTo>
                    <a:pt x="86" y="13"/>
                  </a:lnTo>
                  <a:lnTo>
                    <a:pt x="85" y="9"/>
                  </a:lnTo>
                  <a:lnTo>
                    <a:pt x="83" y="5"/>
                  </a:lnTo>
                  <a:lnTo>
                    <a:pt x="87" y="0"/>
                  </a:lnTo>
                  <a:close/>
                </a:path>
              </a:pathLst>
            </a:custGeom>
            <a:solidFill>
              <a:srgbClr val="DCDCDC"/>
            </a:solidFill>
            <a:ln w="9525">
              <a:noFill/>
              <a:round/>
              <a:headEnd/>
              <a:tailEnd/>
            </a:ln>
          </p:spPr>
          <p:txBody>
            <a:bodyPr/>
            <a:lstStyle/>
            <a:p>
              <a:endParaRPr lang="en-US"/>
            </a:p>
          </p:txBody>
        </p:sp>
        <p:sp>
          <p:nvSpPr>
            <p:cNvPr id="108638" name="Freeform 117"/>
            <p:cNvSpPr>
              <a:spLocks/>
            </p:cNvSpPr>
            <p:nvPr/>
          </p:nvSpPr>
          <p:spPr bwMode="auto">
            <a:xfrm>
              <a:off x="1299" y="2256"/>
              <a:ext cx="44" cy="69"/>
            </a:xfrm>
            <a:custGeom>
              <a:avLst/>
              <a:gdLst>
                <a:gd name="T0" fmla="*/ 21 w 87"/>
                <a:gd name="T1" fmla="*/ 0 h 137"/>
                <a:gd name="T2" fmla="*/ 22 w 87"/>
                <a:gd name="T3" fmla="*/ 1 h 137"/>
                <a:gd name="T4" fmla="*/ 22 w 87"/>
                <a:gd name="T5" fmla="*/ 2 h 137"/>
                <a:gd name="T6" fmla="*/ 22 w 87"/>
                <a:gd name="T7" fmla="*/ 4 h 137"/>
                <a:gd name="T8" fmla="*/ 22 w 87"/>
                <a:gd name="T9" fmla="*/ 6 h 137"/>
                <a:gd name="T10" fmla="*/ 21 w 87"/>
                <a:gd name="T11" fmla="*/ 8 h 137"/>
                <a:gd name="T12" fmla="*/ 19 w 87"/>
                <a:gd name="T13" fmla="*/ 11 h 137"/>
                <a:gd name="T14" fmla="*/ 18 w 87"/>
                <a:gd name="T15" fmla="*/ 13 h 137"/>
                <a:gd name="T16" fmla="*/ 16 w 87"/>
                <a:gd name="T17" fmla="*/ 16 h 137"/>
                <a:gd name="T18" fmla="*/ 14 w 87"/>
                <a:gd name="T19" fmla="*/ 19 h 137"/>
                <a:gd name="T20" fmla="*/ 12 w 87"/>
                <a:gd name="T21" fmla="*/ 22 h 137"/>
                <a:gd name="T22" fmla="*/ 9 w 87"/>
                <a:gd name="T23" fmla="*/ 25 h 137"/>
                <a:gd name="T24" fmla="*/ 7 w 87"/>
                <a:gd name="T25" fmla="*/ 28 h 137"/>
                <a:gd name="T26" fmla="*/ 4 w 87"/>
                <a:gd name="T27" fmla="*/ 32 h 137"/>
                <a:gd name="T28" fmla="*/ 1 w 87"/>
                <a:gd name="T29" fmla="*/ 35 h 137"/>
                <a:gd name="T30" fmla="*/ 0 w 87"/>
                <a:gd name="T31" fmla="*/ 34 h 137"/>
                <a:gd name="T32" fmla="*/ 3 w 87"/>
                <a:gd name="T33" fmla="*/ 31 h 137"/>
                <a:gd name="T34" fmla="*/ 7 w 87"/>
                <a:gd name="T35" fmla="*/ 28 h 137"/>
                <a:gd name="T36" fmla="*/ 9 w 87"/>
                <a:gd name="T37" fmla="*/ 25 h 137"/>
                <a:gd name="T38" fmla="*/ 12 w 87"/>
                <a:gd name="T39" fmla="*/ 21 h 137"/>
                <a:gd name="T40" fmla="*/ 14 w 87"/>
                <a:gd name="T41" fmla="*/ 18 h 137"/>
                <a:gd name="T42" fmla="*/ 16 w 87"/>
                <a:gd name="T43" fmla="*/ 15 h 137"/>
                <a:gd name="T44" fmla="*/ 18 w 87"/>
                <a:gd name="T45" fmla="*/ 12 h 137"/>
                <a:gd name="T46" fmla="*/ 19 w 87"/>
                <a:gd name="T47" fmla="*/ 10 h 137"/>
                <a:gd name="T48" fmla="*/ 20 w 87"/>
                <a:gd name="T49" fmla="*/ 8 h 137"/>
                <a:gd name="T50" fmla="*/ 21 w 87"/>
                <a:gd name="T51" fmla="*/ 6 h 137"/>
                <a:gd name="T52" fmla="*/ 21 w 87"/>
                <a:gd name="T53" fmla="*/ 4 h 137"/>
                <a:gd name="T54" fmla="*/ 21 w 87"/>
                <a:gd name="T55" fmla="*/ 2 h 137"/>
                <a:gd name="T56" fmla="*/ 20 w 87"/>
                <a:gd name="T57" fmla="*/ 1 h 137"/>
                <a:gd name="T58" fmla="*/ 21 w 87"/>
                <a:gd name="T59" fmla="*/ 0 h 1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
                <a:gd name="T91" fmla="*/ 0 h 137"/>
                <a:gd name="T92" fmla="*/ 87 w 87"/>
                <a:gd name="T93" fmla="*/ 137 h 1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 h="137">
                  <a:moveTo>
                    <a:pt x="84" y="0"/>
                  </a:moveTo>
                  <a:lnTo>
                    <a:pt x="86" y="4"/>
                  </a:lnTo>
                  <a:lnTo>
                    <a:pt x="87" y="8"/>
                  </a:lnTo>
                  <a:lnTo>
                    <a:pt x="86" y="15"/>
                  </a:lnTo>
                  <a:lnTo>
                    <a:pt x="85" y="23"/>
                  </a:lnTo>
                  <a:lnTo>
                    <a:pt x="82" y="32"/>
                  </a:lnTo>
                  <a:lnTo>
                    <a:pt x="76" y="41"/>
                  </a:lnTo>
                  <a:lnTo>
                    <a:pt x="71" y="51"/>
                  </a:lnTo>
                  <a:lnTo>
                    <a:pt x="64" y="63"/>
                  </a:lnTo>
                  <a:lnTo>
                    <a:pt x="55" y="74"/>
                  </a:lnTo>
                  <a:lnTo>
                    <a:pt x="47" y="87"/>
                  </a:lnTo>
                  <a:lnTo>
                    <a:pt x="36" y="100"/>
                  </a:lnTo>
                  <a:lnTo>
                    <a:pt x="25" y="112"/>
                  </a:lnTo>
                  <a:lnTo>
                    <a:pt x="14" y="125"/>
                  </a:lnTo>
                  <a:lnTo>
                    <a:pt x="1" y="137"/>
                  </a:lnTo>
                  <a:lnTo>
                    <a:pt x="0" y="136"/>
                  </a:lnTo>
                  <a:lnTo>
                    <a:pt x="12" y="124"/>
                  </a:lnTo>
                  <a:lnTo>
                    <a:pt x="25" y="111"/>
                  </a:lnTo>
                  <a:lnTo>
                    <a:pt x="36" y="98"/>
                  </a:lnTo>
                  <a:lnTo>
                    <a:pt x="47" y="84"/>
                  </a:lnTo>
                  <a:lnTo>
                    <a:pt x="55" y="72"/>
                  </a:lnTo>
                  <a:lnTo>
                    <a:pt x="63" y="60"/>
                  </a:lnTo>
                  <a:lnTo>
                    <a:pt x="70" y="48"/>
                  </a:lnTo>
                  <a:lnTo>
                    <a:pt x="75" y="38"/>
                  </a:lnTo>
                  <a:lnTo>
                    <a:pt x="80" y="29"/>
                  </a:lnTo>
                  <a:lnTo>
                    <a:pt x="82" y="21"/>
                  </a:lnTo>
                  <a:lnTo>
                    <a:pt x="83" y="14"/>
                  </a:lnTo>
                  <a:lnTo>
                    <a:pt x="82" y="8"/>
                  </a:lnTo>
                  <a:lnTo>
                    <a:pt x="80" y="4"/>
                  </a:lnTo>
                  <a:lnTo>
                    <a:pt x="84" y="0"/>
                  </a:lnTo>
                  <a:close/>
                </a:path>
              </a:pathLst>
            </a:custGeom>
            <a:solidFill>
              <a:srgbClr val="DCDCDC"/>
            </a:solidFill>
            <a:ln w="9525">
              <a:noFill/>
              <a:round/>
              <a:headEnd/>
              <a:tailEnd/>
            </a:ln>
          </p:spPr>
          <p:txBody>
            <a:bodyPr/>
            <a:lstStyle/>
            <a:p>
              <a:endParaRPr lang="en-US"/>
            </a:p>
          </p:txBody>
        </p:sp>
        <p:sp>
          <p:nvSpPr>
            <p:cNvPr id="108639" name="Freeform 118"/>
            <p:cNvSpPr>
              <a:spLocks/>
            </p:cNvSpPr>
            <p:nvPr/>
          </p:nvSpPr>
          <p:spPr bwMode="auto">
            <a:xfrm>
              <a:off x="1299" y="2258"/>
              <a:ext cx="41" cy="66"/>
            </a:xfrm>
            <a:custGeom>
              <a:avLst/>
              <a:gdLst>
                <a:gd name="T0" fmla="*/ 20 w 84"/>
                <a:gd name="T1" fmla="*/ 0 h 132"/>
                <a:gd name="T2" fmla="*/ 20 w 84"/>
                <a:gd name="T3" fmla="*/ 1 h 132"/>
                <a:gd name="T4" fmla="*/ 20 w 84"/>
                <a:gd name="T5" fmla="*/ 2 h 132"/>
                <a:gd name="T6" fmla="*/ 20 w 84"/>
                <a:gd name="T7" fmla="*/ 4 h 132"/>
                <a:gd name="T8" fmla="*/ 20 w 84"/>
                <a:gd name="T9" fmla="*/ 6 h 132"/>
                <a:gd name="T10" fmla="*/ 18 w 84"/>
                <a:gd name="T11" fmla="*/ 8 h 132"/>
                <a:gd name="T12" fmla="*/ 17 w 84"/>
                <a:gd name="T13" fmla="*/ 11 h 132"/>
                <a:gd name="T14" fmla="*/ 15 w 84"/>
                <a:gd name="T15" fmla="*/ 14 h 132"/>
                <a:gd name="T16" fmla="*/ 13 w 84"/>
                <a:gd name="T17" fmla="*/ 17 h 132"/>
                <a:gd name="T18" fmla="*/ 11 w 84"/>
                <a:gd name="T19" fmla="*/ 20 h 132"/>
                <a:gd name="T20" fmla="*/ 9 w 84"/>
                <a:gd name="T21" fmla="*/ 23 h 132"/>
                <a:gd name="T22" fmla="*/ 6 w 84"/>
                <a:gd name="T23" fmla="*/ 26 h 132"/>
                <a:gd name="T24" fmla="*/ 3 w 84"/>
                <a:gd name="T25" fmla="*/ 30 h 132"/>
                <a:gd name="T26" fmla="*/ 0 w 84"/>
                <a:gd name="T27" fmla="*/ 33 h 132"/>
                <a:gd name="T28" fmla="*/ 0 w 84"/>
                <a:gd name="T29" fmla="*/ 33 h 132"/>
                <a:gd name="T30" fmla="*/ 3 w 84"/>
                <a:gd name="T31" fmla="*/ 29 h 132"/>
                <a:gd name="T32" fmla="*/ 5 w 84"/>
                <a:gd name="T33" fmla="*/ 26 h 132"/>
                <a:gd name="T34" fmla="*/ 8 w 84"/>
                <a:gd name="T35" fmla="*/ 23 h 132"/>
                <a:gd name="T36" fmla="*/ 10 w 84"/>
                <a:gd name="T37" fmla="*/ 20 h 132"/>
                <a:gd name="T38" fmla="*/ 13 w 84"/>
                <a:gd name="T39" fmla="*/ 17 h 132"/>
                <a:gd name="T40" fmla="*/ 15 w 84"/>
                <a:gd name="T41" fmla="*/ 14 h 132"/>
                <a:gd name="T42" fmla="*/ 16 w 84"/>
                <a:gd name="T43" fmla="*/ 11 h 132"/>
                <a:gd name="T44" fmla="*/ 17 w 84"/>
                <a:gd name="T45" fmla="*/ 9 h 132"/>
                <a:gd name="T46" fmla="*/ 18 w 84"/>
                <a:gd name="T47" fmla="*/ 7 h 132"/>
                <a:gd name="T48" fmla="*/ 19 w 84"/>
                <a:gd name="T49" fmla="*/ 5 h 132"/>
                <a:gd name="T50" fmla="*/ 19 w 84"/>
                <a:gd name="T51" fmla="*/ 3 h 132"/>
                <a:gd name="T52" fmla="*/ 19 w 84"/>
                <a:gd name="T53" fmla="*/ 2 h 132"/>
                <a:gd name="T54" fmla="*/ 18 w 84"/>
                <a:gd name="T55" fmla="*/ 1 h 132"/>
                <a:gd name="T56" fmla="*/ 20 w 84"/>
                <a:gd name="T57" fmla="*/ 0 h 1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132"/>
                <a:gd name="T89" fmla="*/ 84 w 84"/>
                <a:gd name="T90" fmla="*/ 132 h 1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132">
                  <a:moveTo>
                    <a:pt x="81" y="0"/>
                  </a:moveTo>
                  <a:lnTo>
                    <a:pt x="83" y="4"/>
                  </a:lnTo>
                  <a:lnTo>
                    <a:pt x="84" y="10"/>
                  </a:lnTo>
                  <a:lnTo>
                    <a:pt x="83" y="17"/>
                  </a:lnTo>
                  <a:lnTo>
                    <a:pt x="81" y="25"/>
                  </a:lnTo>
                  <a:lnTo>
                    <a:pt x="76" y="34"/>
                  </a:lnTo>
                  <a:lnTo>
                    <a:pt x="71" y="44"/>
                  </a:lnTo>
                  <a:lnTo>
                    <a:pt x="64" y="56"/>
                  </a:lnTo>
                  <a:lnTo>
                    <a:pt x="56" y="68"/>
                  </a:lnTo>
                  <a:lnTo>
                    <a:pt x="48" y="80"/>
                  </a:lnTo>
                  <a:lnTo>
                    <a:pt x="37" y="94"/>
                  </a:lnTo>
                  <a:lnTo>
                    <a:pt x="26" y="107"/>
                  </a:lnTo>
                  <a:lnTo>
                    <a:pt x="13" y="120"/>
                  </a:lnTo>
                  <a:lnTo>
                    <a:pt x="1" y="132"/>
                  </a:lnTo>
                  <a:lnTo>
                    <a:pt x="0" y="131"/>
                  </a:lnTo>
                  <a:lnTo>
                    <a:pt x="12" y="119"/>
                  </a:lnTo>
                  <a:lnTo>
                    <a:pt x="23" y="107"/>
                  </a:lnTo>
                  <a:lnTo>
                    <a:pt x="34" y="94"/>
                  </a:lnTo>
                  <a:lnTo>
                    <a:pt x="44" y="81"/>
                  </a:lnTo>
                  <a:lnTo>
                    <a:pt x="53" y="69"/>
                  </a:lnTo>
                  <a:lnTo>
                    <a:pt x="61" y="58"/>
                  </a:lnTo>
                  <a:lnTo>
                    <a:pt x="67" y="47"/>
                  </a:lnTo>
                  <a:lnTo>
                    <a:pt x="72" y="37"/>
                  </a:lnTo>
                  <a:lnTo>
                    <a:pt x="76" y="29"/>
                  </a:lnTo>
                  <a:lnTo>
                    <a:pt x="78" y="21"/>
                  </a:lnTo>
                  <a:lnTo>
                    <a:pt x="78" y="14"/>
                  </a:lnTo>
                  <a:lnTo>
                    <a:pt x="78" y="9"/>
                  </a:lnTo>
                  <a:lnTo>
                    <a:pt x="76" y="4"/>
                  </a:lnTo>
                  <a:lnTo>
                    <a:pt x="81" y="0"/>
                  </a:lnTo>
                  <a:close/>
                </a:path>
              </a:pathLst>
            </a:custGeom>
            <a:solidFill>
              <a:srgbClr val="DDDDDD"/>
            </a:solidFill>
            <a:ln w="9525">
              <a:noFill/>
              <a:round/>
              <a:headEnd/>
              <a:tailEnd/>
            </a:ln>
          </p:spPr>
          <p:txBody>
            <a:bodyPr/>
            <a:lstStyle/>
            <a:p>
              <a:endParaRPr lang="en-US"/>
            </a:p>
          </p:txBody>
        </p:sp>
        <p:sp>
          <p:nvSpPr>
            <p:cNvPr id="108640" name="Freeform 119"/>
            <p:cNvSpPr>
              <a:spLocks/>
            </p:cNvSpPr>
            <p:nvPr/>
          </p:nvSpPr>
          <p:spPr bwMode="auto">
            <a:xfrm>
              <a:off x="1298" y="2260"/>
              <a:ext cx="40" cy="63"/>
            </a:xfrm>
            <a:custGeom>
              <a:avLst/>
              <a:gdLst>
                <a:gd name="T0" fmla="*/ 20 w 79"/>
                <a:gd name="T1" fmla="*/ 0 h 127"/>
                <a:gd name="T2" fmla="*/ 20 w 79"/>
                <a:gd name="T3" fmla="*/ 1 h 127"/>
                <a:gd name="T4" fmla="*/ 20 w 79"/>
                <a:gd name="T5" fmla="*/ 2 h 127"/>
                <a:gd name="T6" fmla="*/ 20 w 79"/>
                <a:gd name="T7" fmla="*/ 4 h 127"/>
                <a:gd name="T8" fmla="*/ 20 w 79"/>
                <a:gd name="T9" fmla="*/ 6 h 127"/>
                <a:gd name="T10" fmla="*/ 19 w 79"/>
                <a:gd name="T11" fmla="*/ 8 h 127"/>
                <a:gd name="T12" fmla="*/ 17 w 79"/>
                <a:gd name="T13" fmla="*/ 10 h 127"/>
                <a:gd name="T14" fmla="*/ 16 w 79"/>
                <a:gd name="T15" fmla="*/ 13 h 127"/>
                <a:gd name="T16" fmla="*/ 14 w 79"/>
                <a:gd name="T17" fmla="*/ 16 h 127"/>
                <a:gd name="T18" fmla="*/ 12 w 79"/>
                <a:gd name="T19" fmla="*/ 19 h 127"/>
                <a:gd name="T20" fmla="*/ 9 w 79"/>
                <a:gd name="T21" fmla="*/ 22 h 127"/>
                <a:gd name="T22" fmla="*/ 6 w 79"/>
                <a:gd name="T23" fmla="*/ 25 h 127"/>
                <a:gd name="T24" fmla="*/ 4 w 79"/>
                <a:gd name="T25" fmla="*/ 28 h 127"/>
                <a:gd name="T26" fmla="*/ 1 w 79"/>
                <a:gd name="T27" fmla="*/ 31 h 127"/>
                <a:gd name="T28" fmla="*/ 0 w 79"/>
                <a:gd name="T29" fmla="*/ 31 h 127"/>
                <a:gd name="T30" fmla="*/ 3 w 79"/>
                <a:gd name="T31" fmla="*/ 28 h 127"/>
                <a:gd name="T32" fmla="*/ 6 w 79"/>
                <a:gd name="T33" fmla="*/ 25 h 127"/>
                <a:gd name="T34" fmla="*/ 8 w 79"/>
                <a:gd name="T35" fmla="*/ 22 h 127"/>
                <a:gd name="T36" fmla="*/ 11 w 79"/>
                <a:gd name="T37" fmla="*/ 19 h 127"/>
                <a:gd name="T38" fmla="*/ 13 w 79"/>
                <a:gd name="T39" fmla="*/ 16 h 127"/>
                <a:gd name="T40" fmla="*/ 15 w 79"/>
                <a:gd name="T41" fmla="*/ 13 h 127"/>
                <a:gd name="T42" fmla="*/ 16 w 79"/>
                <a:gd name="T43" fmla="*/ 11 h 127"/>
                <a:gd name="T44" fmla="*/ 18 w 79"/>
                <a:gd name="T45" fmla="*/ 9 h 127"/>
                <a:gd name="T46" fmla="*/ 19 w 79"/>
                <a:gd name="T47" fmla="*/ 7 h 127"/>
                <a:gd name="T48" fmla="*/ 19 w 79"/>
                <a:gd name="T49" fmla="*/ 5 h 127"/>
                <a:gd name="T50" fmla="*/ 19 w 79"/>
                <a:gd name="T51" fmla="*/ 3 h 127"/>
                <a:gd name="T52" fmla="*/ 19 w 79"/>
                <a:gd name="T53" fmla="*/ 2 h 127"/>
                <a:gd name="T54" fmla="*/ 19 w 79"/>
                <a:gd name="T55" fmla="*/ 1 h 127"/>
                <a:gd name="T56" fmla="*/ 20 w 79"/>
                <a:gd name="T57" fmla="*/ 0 h 1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9"/>
                <a:gd name="T88" fmla="*/ 0 h 127"/>
                <a:gd name="T89" fmla="*/ 79 w 79"/>
                <a:gd name="T90" fmla="*/ 127 h 1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9" h="127">
                  <a:moveTo>
                    <a:pt x="77" y="0"/>
                  </a:moveTo>
                  <a:lnTo>
                    <a:pt x="79" y="5"/>
                  </a:lnTo>
                  <a:lnTo>
                    <a:pt x="79" y="10"/>
                  </a:lnTo>
                  <a:lnTo>
                    <a:pt x="79" y="17"/>
                  </a:lnTo>
                  <a:lnTo>
                    <a:pt x="77" y="25"/>
                  </a:lnTo>
                  <a:lnTo>
                    <a:pt x="73" y="33"/>
                  </a:lnTo>
                  <a:lnTo>
                    <a:pt x="68" y="43"/>
                  </a:lnTo>
                  <a:lnTo>
                    <a:pt x="62" y="54"/>
                  </a:lnTo>
                  <a:lnTo>
                    <a:pt x="54" y="65"/>
                  </a:lnTo>
                  <a:lnTo>
                    <a:pt x="45" y="77"/>
                  </a:lnTo>
                  <a:lnTo>
                    <a:pt x="35" y="90"/>
                  </a:lnTo>
                  <a:lnTo>
                    <a:pt x="24" y="103"/>
                  </a:lnTo>
                  <a:lnTo>
                    <a:pt x="13" y="115"/>
                  </a:lnTo>
                  <a:lnTo>
                    <a:pt x="1" y="127"/>
                  </a:lnTo>
                  <a:lnTo>
                    <a:pt x="0" y="126"/>
                  </a:lnTo>
                  <a:lnTo>
                    <a:pt x="11" y="115"/>
                  </a:lnTo>
                  <a:lnTo>
                    <a:pt x="22" y="103"/>
                  </a:lnTo>
                  <a:lnTo>
                    <a:pt x="32" y="91"/>
                  </a:lnTo>
                  <a:lnTo>
                    <a:pt x="42" y="79"/>
                  </a:lnTo>
                  <a:lnTo>
                    <a:pt x="51" y="66"/>
                  </a:lnTo>
                  <a:lnTo>
                    <a:pt x="57" y="55"/>
                  </a:lnTo>
                  <a:lnTo>
                    <a:pt x="64" y="46"/>
                  </a:lnTo>
                  <a:lnTo>
                    <a:pt x="70" y="36"/>
                  </a:lnTo>
                  <a:lnTo>
                    <a:pt x="73" y="28"/>
                  </a:lnTo>
                  <a:lnTo>
                    <a:pt x="75" y="20"/>
                  </a:lnTo>
                  <a:lnTo>
                    <a:pt x="75" y="14"/>
                  </a:lnTo>
                  <a:lnTo>
                    <a:pt x="75" y="9"/>
                  </a:lnTo>
                  <a:lnTo>
                    <a:pt x="73" y="5"/>
                  </a:lnTo>
                  <a:lnTo>
                    <a:pt x="77" y="0"/>
                  </a:lnTo>
                  <a:close/>
                </a:path>
              </a:pathLst>
            </a:custGeom>
            <a:solidFill>
              <a:srgbClr val="DEDEDE"/>
            </a:solidFill>
            <a:ln w="9525">
              <a:noFill/>
              <a:round/>
              <a:headEnd/>
              <a:tailEnd/>
            </a:ln>
          </p:spPr>
          <p:txBody>
            <a:bodyPr/>
            <a:lstStyle/>
            <a:p>
              <a:endParaRPr lang="en-US"/>
            </a:p>
          </p:txBody>
        </p:sp>
        <p:sp>
          <p:nvSpPr>
            <p:cNvPr id="108641" name="Freeform 120"/>
            <p:cNvSpPr>
              <a:spLocks/>
            </p:cNvSpPr>
            <p:nvPr/>
          </p:nvSpPr>
          <p:spPr bwMode="auto">
            <a:xfrm>
              <a:off x="1298" y="2262"/>
              <a:ext cx="38" cy="61"/>
            </a:xfrm>
            <a:custGeom>
              <a:avLst/>
              <a:gdLst>
                <a:gd name="T0" fmla="*/ 19 w 76"/>
                <a:gd name="T1" fmla="*/ 0 h 121"/>
                <a:gd name="T2" fmla="*/ 19 w 76"/>
                <a:gd name="T3" fmla="*/ 1 h 121"/>
                <a:gd name="T4" fmla="*/ 19 w 76"/>
                <a:gd name="T5" fmla="*/ 3 h 121"/>
                <a:gd name="T6" fmla="*/ 19 w 76"/>
                <a:gd name="T7" fmla="*/ 4 h 121"/>
                <a:gd name="T8" fmla="*/ 19 w 76"/>
                <a:gd name="T9" fmla="*/ 6 h 121"/>
                <a:gd name="T10" fmla="*/ 18 w 76"/>
                <a:gd name="T11" fmla="*/ 8 h 121"/>
                <a:gd name="T12" fmla="*/ 17 w 76"/>
                <a:gd name="T13" fmla="*/ 11 h 121"/>
                <a:gd name="T14" fmla="*/ 14 w 76"/>
                <a:gd name="T15" fmla="*/ 13 h 121"/>
                <a:gd name="T16" fmla="*/ 13 w 76"/>
                <a:gd name="T17" fmla="*/ 16 h 121"/>
                <a:gd name="T18" fmla="*/ 10 w 76"/>
                <a:gd name="T19" fmla="*/ 19 h 121"/>
                <a:gd name="T20" fmla="*/ 9 w 76"/>
                <a:gd name="T21" fmla="*/ 22 h 121"/>
                <a:gd name="T22" fmla="*/ 5 w 76"/>
                <a:gd name="T23" fmla="*/ 25 h 121"/>
                <a:gd name="T24" fmla="*/ 3 w 76"/>
                <a:gd name="T25" fmla="*/ 28 h 121"/>
                <a:gd name="T26" fmla="*/ 1 w 76"/>
                <a:gd name="T27" fmla="*/ 31 h 121"/>
                <a:gd name="T28" fmla="*/ 0 w 76"/>
                <a:gd name="T29" fmla="*/ 30 h 121"/>
                <a:gd name="T30" fmla="*/ 2 w 76"/>
                <a:gd name="T31" fmla="*/ 28 h 121"/>
                <a:gd name="T32" fmla="*/ 5 w 76"/>
                <a:gd name="T33" fmla="*/ 25 h 121"/>
                <a:gd name="T34" fmla="*/ 7 w 76"/>
                <a:gd name="T35" fmla="*/ 22 h 121"/>
                <a:gd name="T36" fmla="*/ 10 w 76"/>
                <a:gd name="T37" fmla="*/ 19 h 121"/>
                <a:gd name="T38" fmla="*/ 12 w 76"/>
                <a:gd name="T39" fmla="*/ 16 h 121"/>
                <a:gd name="T40" fmla="*/ 13 w 76"/>
                <a:gd name="T41" fmla="*/ 14 h 121"/>
                <a:gd name="T42" fmla="*/ 15 w 76"/>
                <a:gd name="T43" fmla="*/ 11 h 121"/>
                <a:gd name="T44" fmla="*/ 17 w 76"/>
                <a:gd name="T45" fmla="*/ 9 h 121"/>
                <a:gd name="T46" fmla="*/ 18 w 76"/>
                <a:gd name="T47" fmla="*/ 7 h 121"/>
                <a:gd name="T48" fmla="*/ 18 w 76"/>
                <a:gd name="T49" fmla="*/ 5 h 121"/>
                <a:gd name="T50" fmla="*/ 18 w 76"/>
                <a:gd name="T51" fmla="*/ 4 h 121"/>
                <a:gd name="T52" fmla="*/ 18 w 76"/>
                <a:gd name="T53" fmla="*/ 3 h 121"/>
                <a:gd name="T54" fmla="*/ 18 w 76"/>
                <a:gd name="T55" fmla="*/ 1 h 121"/>
                <a:gd name="T56" fmla="*/ 19 w 7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121"/>
                <a:gd name="T89" fmla="*/ 76 w 7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121">
                  <a:moveTo>
                    <a:pt x="74" y="0"/>
                  </a:moveTo>
                  <a:lnTo>
                    <a:pt x="76" y="4"/>
                  </a:lnTo>
                  <a:lnTo>
                    <a:pt x="76" y="9"/>
                  </a:lnTo>
                  <a:lnTo>
                    <a:pt x="76" y="15"/>
                  </a:lnTo>
                  <a:lnTo>
                    <a:pt x="74" y="23"/>
                  </a:lnTo>
                  <a:lnTo>
                    <a:pt x="71" y="31"/>
                  </a:lnTo>
                  <a:lnTo>
                    <a:pt x="65" y="41"/>
                  </a:lnTo>
                  <a:lnTo>
                    <a:pt x="58" y="50"/>
                  </a:lnTo>
                  <a:lnTo>
                    <a:pt x="52" y="61"/>
                  </a:lnTo>
                  <a:lnTo>
                    <a:pt x="43" y="74"/>
                  </a:lnTo>
                  <a:lnTo>
                    <a:pt x="33" y="86"/>
                  </a:lnTo>
                  <a:lnTo>
                    <a:pt x="23" y="98"/>
                  </a:lnTo>
                  <a:lnTo>
                    <a:pt x="12" y="110"/>
                  </a:lnTo>
                  <a:lnTo>
                    <a:pt x="1" y="121"/>
                  </a:lnTo>
                  <a:lnTo>
                    <a:pt x="0" y="120"/>
                  </a:lnTo>
                  <a:lnTo>
                    <a:pt x="11" y="109"/>
                  </a:lnTo>
                  <a:lnTo>
                    <a:pt x="21" y="98"/>
                  </a:lnTo>
                  <a:lnTo>
                    <a:pt x="31" y="86"/>
                  </a:lnTo>
                  <a:lnTo>
                    <a:pt x="40" y="75"/>
                  </a:lnTo>
                  <a:lnTo>
                    <a:pt x="49" y="64"/>
                  </a:lnTo>
                  <a:lnTo>
                    <a:pt x="55" y="53"/>
                  </a:lnTo>
                  <a:lnTo>
                    <a:pt x="61" y="43"/>
                  </a:lnTo>
                  <a:lnTo>
                    <a:pt x="66" y="34"/>
                  </a:lnTo>
                  <a:lnTo>
                    <a:pt x="69" y="26"/>
                  </a:lnTo>
                  <a:lnTo>
                    <a:pt x="72" y="19"/>
                  </a:lnTo>
                  <a:lnTo>
                    <a:pt x="72" y="13"/>
                  </a:lnTo>
                  <a:lnTo>
                    <a:pt x="72" y="9"/>
                  </a:lnTo>
                  <a:lnTo>
                    <a:pt x="69" y="4"/>
                  </a:lnTo>
                  <a:lnTo>
                    <a:pt x="74" y="0"/>
                  </a:lnTo>
                  <a:close/>
                </a:path>
              </a:pathLst>
            </a:custGeom>
            <a:solidFill>
              <a:srgbClr val="DFDFDF"/>
            </a:solidFill>
            <a:ln w="9525">
              <a:noFill/>
              <a:round/>
              <a:headEnd/>
              <a:tailEnd/>
            </a:ln>
          </p:spPr>
          <p:txBody>
            <a:bodyPr/>
            <a:lstStyle/>
            <a:p>
              <a:endParaRPr lang="en-US"/>
            </a:p>
          </p:txBody>
        </p:sp>
        <p:sp>
          <p:nvSpPr>
            <p:cNvPr id="108642" name="Freeform 121"/>
            <p:cNvSpPr>
              <a:spLocks/>
            </p:cNvSpPr>
            <p:nvPr/>
          </p:nvSpPr>
          <p:spPr bwMode="auto">
            <a:xfrm>
              <a:off x="1297" y="2265"/>
              <a:ext cx="36" cy="57"/>
            </a:xfrm>
            <a:custGeom>
              <a:avLst/>
              <a:gdLst>
                <a:gd name="T0" fmla="*/ 17 w 73"/>
                <a:gd name="T1" fmla="*/ 0 h 116"/>
                <a:gd name="T2" fmla="*/ 18 w 73"/>
                <a:gd name="T3" fmla="*/ 1 h 116"/>
                <a:gd name="T4" fmla="*/ 18 w 73"/>
                <a:gd name="T5" fmla="*/ 2 h 116"/>
                <a:gd name="T6" fmla="*/ 18 w 73"/>
                <a:gd name="T7" fmla="*/ 3 h 116"/>
                <a:gd name="T8" fmla="*/ 17 w 73"/>
                <a:gd name="T9" fmla="*/ 5 h 116"/>
                <a:gd name="T10" fmla="*/ 16 w 73"/>
                <a:gd name="T11" fmla="*/ 7 h 116"/>
                <a:gd name="T12" fmla="*/ 15 w 73"/>
                <a:gd name="T13" fmla="*/ 9 h 116"/>
                <a:gd name="T14" fmla="*/ 14 w 73"/>
                <a:gd name="T15" fmla="*/ 12 h 116"/>
                <a:gd name="T16" fmla="*/ 12 w 73"/>
                <a:gd name="T17" fmla="*/ 14 h 116"/>
                <a:gd name="T18" fmla="*/ 10 w 73"/>
                <a:gd name="T19" fmla="*/ 17 h 116"/>
                <a:gd name="T20" fmla="*/ 8 w 73"/>
                <a:gd name="T21" fmla="*/ 20 h 116"/>
                <a:gd name="T22" fmla="*/ 5 w 73"/>
                <a:gd name="T23" fmla="*/ 23 h 116"/>
                <a:gd name="T24" fmla="*/ 3 w 73"/>
                <a:gd name="T25" fmla="*/ 26 h 116"/>
                <a:gd name="T26" fmla="*/ 0 w 73"/>
                <a:gd name="T27" fmla="*/ 28 h 116"/>
                <a:gd name="T28" fmla="*/ 0 w 73"/>
                <a:gd name="T29" fmla="*/ 28 h 116"/>
                <a:gd name="T30" fmla="*/ 2 w 73"/>
                <a:gd name="T31" fmla="*/ 25 h 116"/>
                <a:gd name="T32" fmla="*/ 5 w 73"/>
                <a:gd name="T33" fmla="*/ 22 h 116"/>
                <a:gd name="T34" fmla="*/ 8 w 73"/>
                <a:gd name="T35" fmla="*/ 19 h 116"/>
                <a:gd name="T36" fmla="*/ 10 w 73"/>
                <a:gd name="T37" fmla="*/ 16 h 116"/>
                <a:gd name="T38" fmla="*/ 12 w 73"/>
                <a:gd name="T39" fmla="*/ 14 h 116"/>
                <a:gd name="T40" fmla="*/ 13 w 73"/>
                <a:gd name="T41" fmla="*/ 11 h 116"/>
                <a:gd name="T42" fmla="*/ 15 w 73"/>
                <a:gd name="T43" fmla="*/ 9 h 116"/>
                <a:gd name="T44" fmla="*/ 16 w 73"/>
                <a:gd name="T45" fmla="*/ 7 h 116"/>
                <a:gd name="T46" fmla="*/ 16 w 73"/>
                <a:gd name="T47" fmla="*/ 5 h 116"/>
                <a:gd name="T48" fmla="*/ 17 w 73"/>
                <a:gd name="T49" fmla="*/ 3 h 116"/>
                <a:gd name="T50" fmla="*/ 17 w 73"/>
                <a:gd name="T51" fmla="*/ 2 h 116"/>
                <a:gd name="T52" fmla="*/ 16 w 73"/>
                <a:gd name="T53" fmla="*/ 1 h 116"/>
                <a:gd name="T54" fmla="*/ 17 w 73"/>
                <a:gd name="T55" fmla="*/ 0 h 1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116"/>
                <a:gd name="T86" fmla="*/ 73 w 73"/>
                <a:gd name="T87" fmla="*/ 116 h 1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116">
                  <a:moveTo>
                    <a:pt x="70" y="0"/>
                  </a:moveTo>
                  <a:lnTo>
                    <a:pt x="73" y="5"/>
                  </a:lnTo>
                  <a:lnTo>
                    <a:pt x="73" y="9"/>
                  </a:lnTo>
                  <a:lnTo>
                    <a:pt x="73" y="15"/>
                  </a:lnTo>
                  <a:lnTo>
                    <a:pt x="70" y="22"/>
                  </a:lnTo>
                  <a:lnTo>
                    <a:pt x="67" y="30"/>
                  </a:lnTo>
                  <a:lnTo>
                    <a:pt x="62" y="39"/>
                  </a:lnTo>
                  <a:lnTo>
                    <a:pt x="56" y="49"/>
                  </a:lnTo>
                  <a:lnTo>
                    <a:pt x="50" y="60"/>
                  </a:lnTo>
                  <a:lnTo>
                    <a:pt x="41" y="71"/>
                  </a:lnTo>
                  <a:lnTo>
                    <a:pt x="32" y="82"/>
                  </a:lnTo>
                  <a:lnTo>
                    <a:pt x="22" y="94"/>
                  </a:lnTo>
                  <a:lnTo>
                    <a:pt x="12" y="105"/>
                  </a:lnTo>
                  <a:lnTo>
                    <a:pt x="1" y="116"/>
                  </a:lnTo>
                  <a:lnTo>
                    <a:pt x="0" y="115"/>
                  </a:lnTo>
                  <a:lnTo>
                    <a:pt x="11" y="104"/>
                  </a:lnTo>
                  <a:lnTo>
                    <a:pt x="22" y="92"/>
                  </a:lnTo>
                  <a:lnTo>
                    <a:pt x="32" y="79"/>
                  </a:lnTo>
                  <a:lnTo>
                    <a:pt x="41" y="68"/>
                  </a:lnTo>
                  <a:lnTo>
                    <a:pt x="48" y="56"/>
                  </a:lnTo>
                  <a:lnTo>
                    <a:pt x="55" y="46"/>
                  </a:lnTo>
                  <a:lnTo>
                    <a:pt x="61" y="37"/>
                  </a:lnTo>
                  <a:lnTo>
                    <a:pt x="65" y="28"/>
                  </a:lnTo>
                  <a:lnTo>
                    <a:pt x="67" y="20"/>
                  </a:lnTo>
                  <a:lnTo>
                    <a:pt x="68" y="13"/>
                  </a:lnTo>
                  <a:lnTo>
                    <a:pt x="68" y="9"/>
                  </a:lnTo>
                  <a:lnTo>
                    <a:pt x="66" y="5"/>
                  </a:lnTo>
                  <a:lnTo>
                    <a:pt x="70" y="0"/>
                  </a:lnTo>
                  <a:close/>
                </a:path>
              </a:pathLst>
            </a:custGeom>
            <a:solidFill>
              <a:srgbClr val="DFDFDF"/>
            </a:solidFill>
            <a:ln w="9525">
              <a:noFill/>
              <a:round/>
              <a:headEnd/>
              <a:tailEnd/>
            </a:ln>
          </p:spPr>
          <p:txBody>
            <a:bodyPr/>
            <a:lstStyle/>
            <a:p>
              <a:endParaRPr lang="en-US"/>
            </a:p>
          </p:txBody>
        </p:sp>
        <p:sp>
          <p:nvSpPr>
            <p:cNvPr id="108643" name="Freeform 122"/>
            <p:cNvSpPr>
              <a:spLocks/>
            </p:cNvSpPr>
            <p:nvPr/>
          </p:nvSpPr>
          <p:spPr bwMode="auto">
            <a:xfrm>
              <a:off x="1296" y="2267"/>
              <a:ext cx="35" cy="55"/>
            </a:xfrm>
            <a:custGeom>
              <a:avLst/>
              <a:gdLst>
                <a:gd name="T0" fmla="*/ 17 w 69"/>
                <a:gd name="T1" fmla="*/ 0 h 110"/>
                <a:gd name="T2" fmla="*/ 18 w 69"/>
                <a:gd name="T3" fmla="*/ 1 h 110"/>
                <a:gd name="T4" fmla="*/ 18 w 69"/>
                <a:gd name="T5" fmla="*/ 2 h 110"/>
                <a:gd name="T6" fmla="*/ 17 w 69"/>
                <a:gd name="T7" fmla="*/ 3 h 110"/>
                <a:gd name="T8" fmla="*/ 17 w 69"/>
                <a:gd name="T9" fmla="*/ 6 h 110"/>
                <a:gd name="T10" fmla="*/ 16 w 69"/>
                <a:gd name="T11" fmla="*/ 8 h 110"/>
                <a:gd name="T12" fmla="*/ 14 w 69"/>
                <a:gd name="T13" fmla="*/ 11 h 110"/>
                <a:gd name="T14" fmla="*/ 13 w 69"/>
                <a:gd name="T15" fmla="*/ 13 h 110"/>
                <a:gd name="T16" fmla="*/ 11 w 69"/>
                <a:gd name="T17" fmla="*/ 15 h 110"/>
                <a:gd name="T18" fmla="*/ 9 w 69"/>
                <a:gd name="T19" fmla="*/ 19 h 110"/>
                <a:gd name="T20" fmla="*/ 6 w 69"/>
                <a:gd name="T21" fmla="*/ 22 h 110"/>
                <a:gd name="T22" fmla="*/ 3 w 69"/>
                <a:gd name="T23" fmla="*/ 25 h 110"/>
                <a:gd name="T24" fmla="*/ 1 w 69"/>
                <a:gd name="T25" fmla="*/ 28 h 110"/>
                <a:gd name="T26" fmla="*/ 0 w 69"/>
                <a:gd name="T27" fmla="*/ 28 h 110"/>
                <a:gd name="T28" fmla="*/ 3 w 69"/>
                <a:gd name="T29" fmla="*/ 25 h 110"/>
                <a:gd name="T30" fmla="*/ 6 w 69"/>
                <a:gd name="T31" fmla="*/ 22 h 110"/>
                <a:gd name="T32" fmla="*/ 8 w 69"/>
                <a:gd name="T33" fmla="*/ 19 h 110"/>
                <a:gd name="T34" fmla="*/ 10 w 69"/>
                <a:gd name="T35" fmla="*/ 17 h 110"/>
                <a:gd name="T36" fmla="*/ 12 w 69"/>
                <a:gd name="T37" fmla="*/ 14 h 110"/>
                <a:gd name="T38" fmla="*/ 14 w 69"/>
                <a:gd name="T39" fmla="*/ 11 h 110"/>
                <a:gd name="T40" fmla="*/ 15 w 69"/>
                <a:gd name="T41" fmla="*/ 9 h 110"/>
                <a:gd name="T42" fmla="*/ 16 w 69"/>
                <a:gd name="T43" fmla="*/ 7 h 110"/>
                <a:gd name="T44" fmla="*/ 16 w 69"/>
                <a:gd name="T45" fmla="*/ 5 h 110"/>
                <a:gd name="T46" fmla="*/ 17 w 69"/>
                <a:gd name="T47" fmla="*/ 3 h 110"/>
                <a:gd name="T48" fmla="*/ 16 w 69"/>
                <a:gd name="T49" fmla="*/ 2 h 110"/>
                <a:gd name="T50" fmla="*/ 16 w 69"/>
                <a:gd name="T51" fmla="*/ 1 h 110"/>
                <a:gd name="T52" fmla="*/ 17 w 69"/>
                <a:gd name="T53" fmla="*/ 0 h 1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
                <a:gd name="T82" fmla="*/ 0 h 110"/>
                <a:gd name="T83" fmla="*/ 69 w 69"/>
                <a:gd name="T84" fmla="*/ 110 h 1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 h="110">
                  <a:moveTo>
                    <a:pt x="67" y="0"/>
                  </a:moveTo>
                  <a:lnTo>
                    <a:pt x="69" y="4"/>
                  </a:lnTo>
                  <a:lnTo>
                    <a:pt x="69" y="8"/>
                  </a:lnTo>
                  <a:lnTo>
                    <a:pt x="68" y="15"/>
                  </a:lnTo>
                  <a:lnTo>
                    <a:pt x="66" y="23"/>
                  </a:lnTo>
                  <a:lnTo>
                    <a:pt x="62" y="32"/>
                  </a:lnTo>
                  <a:lnTo>
                    <a:pt x="56" y="41"/>
                  </a:lnTo>
                  <a:lnTo>
                    <a:pt x="49" y="51"/>
                  </a:lnTo>
                  <a:lnTo>
                    <a:pt x="42" y="63"/>
                  </a:lnTo>
                  <a:lnTo>
                    <a:pt x="33" y="74"/>
                  </a:lnTo>
                  <a:lnTo>
                    <a:pt x="23" y="87"/>
                  </a:lnTo>
                  <a:lnTo>
                    <a:pt x="12" y="99"/>
                  </a:lnTo>
                  <a:lnTo>
                    <a:pt x="1" y="110"/>
                  </a:lnTo>
                  <a:lnTo>
                    <a:pt x="0" y="109"/>
                  </a:lnTo>
                  <a:lnTo>
                    <a:pt x="10" y="98"/>
                  </a:lnTo>
                  <a:lnTo>
                    <a:pt x="21" y="87"/>
                  </a:lnTo>
                  <a:lnTo>
                    <a:pt x="30" y="76"/>
                  </a:lnTo>
                  <a:lnTo>
                    <a:pt x="38" y="65"/>
                  </a:lnTo>
                  <a:lnTo>
                    <a:pt x="46" y="54"/>
                  </a:lnTo>
                  <a:lnTo>
                    <a:pt x="53" y="44"/>
                  </a:lnTo>
                  <a:lnTo>
                    <a:pt x="58" y="35"/>
                  </a:lnTo>
                  <a:lnTo>
                    <a:pt x="62" y="26"/>
                  </a:lnTo>
                  <a:lnTo>
                    <a:pt x="64" y="18"/>
                  </a:lnTo>
                  <a:lnTo>
                    <a:pt x="65" y="13"/>
                  </a:lnTo>
                  <a:lnTo>
                    <a:pt x="64" y="8"/>
                  </a:lnTo>
                  <a:lnTo>
                    <a:pt x="63" y="4"/>
                  </a:lnTo>
                  <a:lnTo>
                    <a:pt x="67" y="0"/>
                  </a:lnTo>
                  <a:close/>
                </a:path>
              </a:pathLst>
            </a:custGeom>
            <a:solidFill>
              <a:srgbClr val="E0E0E0"/>
            </a:solidFill>
            <a:ln w="9525">
              <a:noFill/>
              <a:round/>
              <a:headEnd/>
              <a:tailEnd/>
            </a:ln>
          </p:spPr>
          <p:txBody>
            <a:bodyPr/>
            <a:lstStyle/>
            <a:p>
              <a:endParaRPr lang="en-US"/>
            </a:p>
          </p:txBody>
        </p:sp>
        <p:sp>
          <p:nvSpPr>
            <p:cNvPr id="108644" name="Freeform 123"/>
            <p:cNvSpPr>
              <a:spLocks/>
            </p:cNvSpPr>
            <p:nvPr/>
          </p:nvSpPr>
          <p:spPr bwMode="auto">
            <a:xfrm>
              <a:off x="1296" y="2269"/>
              <a:ext cx="33" cy="52"/>
            </a:xfrm>
            <a:custGeom>
              <a:avLst/>
              <a:gdLst>
                <a:gd name="T0" fmla="*/ 16 w 66"/>
                <a:gd name="T1" fmla="*/ 0 h 105"/>
                <a:gd name="T2" fmla="*/ 17 w 66"/>
                <a:gd name="T3" fmla="*/ 1 h 105"/>
                <a:gd name="T4" fmla="*/ 17 w 66"/>
                <a:gd name="T5" fmla="*/ 2 h 105"/>
                <a:gd name="T6" fmla="*/ 17 w 66"/>
                <a:gd name="T7" fmla="*/ 3 h 105"/>
                <a:gd name="T8" fmla="*/ 15 w 66"/>
                <a:gd name="T9" fmla="*/ 5 h 105"/>
                <a:gd name="T10" fmla="*/ 14 w 66"/>
                <a:gd name="T11" fmla="*/ 7 h 105"/>
                <a:gd name="T12" fmla="*/ 13 w 66"/>
                <a:gd name="T13" fmla="*/ 10 h 105"/>
                <a:gd name="T14" fmla="*/ 11 w 66"/>
                <a:gd name="T15" fmla="*/ 12 h 105"/>
                <a:gd name="T16" fmla="*/ 9 w 66"/>
                <a:gd name="T17" fmla="*/ 15 h 105"/>
                <a:gd name="T18" fmla="*/ 7 w 66"/>
                <a:gd name="T19" fmla="*/ 18 h 105"/>
                <a:gd name="T20" fmla="*/ 5 w 66"/>
                <a:gd name="T21" fmla="*/ 20 h 105"/>
                <a:gd name="T22" fmla="*/ 2 w 66"/>
                <a:gd name="T23" fmla="*/ 23 h 105"/>
                <a:gd name="T24" fmla="*/ 1 w 66"/>
                <a:gd name="T25" fmla="*/ 26 h 105"/>
                <a:gd name="T26" fmla="*/ 0 w 66"/>
                <a:gd name="T27" fmla="*/ 25 h 105"/>
                <a:gd name="T28" fmla="*/ 2 w 66"/>
                <a:gd name="T29" fmla="*/ 23 h 105"/>
                <a:gd name="T30" fmla="*/ 5 w 66"/>
                <a:gd name="T31" fmla="*/ 20 h 105"/>
                <a:gd name="T32" fmla="*/ 7 w 66"/>
                <a:gd name="T33" fmla="*/ 18 h 105"/>
                <a:gd name="T34" fmla="*/ 9 w 66"/>
                <a:gd name="T35" fmla="*/ 15 h 105"/>
                <a:gd name="T36" fmla="*/ 11 w 66"/>
                <a:gd name="T37" fmla="*/ 13 h 105"/>
                <a:gd name="T38" fmla="*/ 12 w 66"/>
                <a:gd name="T39" fmla="*/ 10 h 105"/>
                <a:gd name="T40" fmla="*/ 13 w 66"/>
                <a:gd name="T41" fmla="*/ 8 h 105"/>
                <a:gd name="T42" fmla="*/ 14 w 66"/>
                <a:gd name="T43" fmla="*/ 6 h 105"/>
                <a:gd name="T44" fmla="*/ 15 w 66"/>
                <a:gd name="T45" fmla="*/ 4 h 105"/>
                <a:gd name="T46" fmla="*/ 15 w 66"/>
                <a:gd name="T47" fmla="*/ 3 h 105"/>
                <a:gd name="T48" fmla="*/ 15 w 66"/>
                <a:gd name="T49" fmla="*/ 2 h 105"/>
                <a:gd name="T50" fmla="*/ 14 w 66"/>
                <a:gd name="T51" fmla="*/ 1 h 105"/>
                <a:gd name="T52" fmla="*/ 16 w 66"/>
                <a:gd name="T53" fmla="*/ 0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105"/>
                <a:gd name="T83" fmla="*/ 66 w 66"/>
                <a:gd name="T84" fmla="*/ 105 h 1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105">
                  <a:moveTo>
                    <a:pt x="64" y="0"/>
                  </a:moveTo>
                  <a:lnTo>
                    <a:pt x="65" y="4"/>
                  </a:lnTo>
                  <a:lnTo>
                    <a:pt x="66" y="9"/>
                  </a:lnTo>
                  <a:lnTo>
                    <a:pt x="65" y="14"/>
                  </a:lnTo>
                  <a:lnTo>
                    <a:pt x="63" y="22"/>
                  </a:lnTo>
                  <a:lnTo>
                    <a:pt x="59" y="31"/>
                  </a:lnTo>
                  <a:lnTo>
                    <a:pt x="54" y="40"/>
                  </a:lnTo>
                  <a:lnTo>
                    <a:pt x="47" y="50"/>
                  </a:lnTo>
                  <a:lnTo>
                    <a:pt x="39" y="61"/>
                  </a:lnTo>
                  <a:lnTo>
                    <a:pt x="31" y="72"/>
                  </a:lnTo>
                  <a:lnTo>
                    <a:pt x="22" y="83"/>
                  </a:lnTo>
                  <a:lnTo>
                    <a:pt x="11" y="94"/>
                  </a:lnTo>
                  <a:lnTo>
                    <a:pt x="1" y="105"/>
                  </a:lnTo>
                  <a:lnTo>
                    <a:pt x="0" y="103"/>
                  </a:lnTo>
                  <a:lnTo>
                    <a:pt x="10" y="94"/>
                  </a:lnTo>
                  <a:lnTo>
                    <a:pt x="20" y="83"/>
                  </a:lnTo>
                  <a:lnTo>
                    <a:pt x="28" y="72"/>
                  </a:lnTo>
                  <a:lnTo>
                    <a:pt x="36" y="62"/>
                  </a:lnTo>
                  <a:lnTo>
                    <a:pt x="44" y="52"/>
                  </a:lnTo>
                  <a:lnTo>
                    <a:pt x="49" y="42"/>
                  </a:lnTo>
                  <a:lnTo>
                    <a:pt x="55" y="33"/>
                  </a:lnTo>
                  <a:lnTo>
                    <a:pt x="58" y="25"/>
                  </a:lnTo>
                  <a:lnTo>
                    <a:pt x="60" y="19"/>
                  </a:lnTo>
                  <a:lnTo>
                    <a:pt x="61" y="12"/>
                  </a:lnTo>
                  <a:lnTo>
                    <a:pt x="60" y="8"/>
                  </a:lnTo>
                  <a:lnTo>
                    <a:pt x="59" y="4"/>
                  </a:lnTo>
                  <a:lnTo>
                    <a:pt x="64" y="0"/>
                  </a:lnTo>
                  <a:close/>
                </a:path>
              </a:pathLst>
            </a:custGeom>
            <a:solidFill>
              <a:srgbClr val="E1E1E1"/>
            </a:solidFill>
            <a:ln w="9525">
              <a:noFill/>
              <a:round/>
              <a:headEnd/>
              <a:tailEnd/>
            </a:ln>
          </p:spPr>
          <p:txBody>
            <a:bodyPr/>
            <a:lstStyle/>
            <a:p>
              <a:endParaRPr lang="en-US"/>
            </a:p>
          </p:txBody>
        </p:sp>
        <p:sp>
          <p:nvSpPr>
            <p:cNvPr id="108645" name="Freeform 124"/>
            <p:cNvSpPr>
              <a:spLocks/>
            </p:cNvSpPr>
            <p:nvPr/>
          </p:nvSpPr>
          <p:spPr bwMode="auto">
            <a:xfrm>
              <a:off x="1295" y="2271"/>
              <a:ext cx="32" cy="50"/>
            </a:xfrm>
            <a:custGeom>
              <a:avLst/>
              <a:gdLst>
                <a:gd name="T0" fmla="*/ 16 w 62"/>
                <a:gd name="T1" fmla="*/ 0 h 99"/>
                <a:gd name="T2" fmla="*/ 16 w 62"/>
                <a:gd name="T3" fmla="*/ 1 h 99"/>
                <a:gd name="T4" fmla="*/ 17 w 62"/>
                <a:gd name="T5" fmla="*/ 2 h 99"/>
                <a:gd name="T6" fmla="*/ 16 w 62"/>
                <a:gd name="T7" fmla="*/ 4 h 99"/>
                <a:gd name="T8" fmla="*/ 15 w 62"/>
                <a:gd name="T9" fmla="*/ 6 h 99"/>
                <a:gd name="T10" fmla="*/ 15 w 62"/>
                <a:gd name="T11" fmla="*/ 8 h 99"/>
                <a:gd name="T12" fmla="*/ 13 w 62"/>
                <a:gd name="T13" fmla="*/ 10 h 99"/>
                <a:gd name="T14" fmla="*/ 12 w 62"/>
                <a:gd name="T15" fmla="*/ 12 h 99"/>
                <a:gd name="T16" fmla="*/ 10 w 62"/>
                <a:gd name="T17" fmla="*/ 15 h 99"/>
                <a:gd name="T18" fmla="*/ 8 w 62"/>
                <a:gd name="T19" fmla="*/ 17 h 99"/>
                <a:gd name="T20" fmla="*/ 6 w 62"/>
                <a:gd name="T21" fmla="*/ 20 h 99"/>
                <a:gd name="T22" fmla="*/ 3 w 62"/>
                <a:gd name="T23" fmla="*/ 23 h 99"/>
                <a:gd name="T24" fmla="*/ 1 w 62"/>
                <a:gd name="T25" fmla="*/ 25 h 99"/>
                <a:gd name="T26" fmla="*/ 0 w 62"/>
                <a:gd name="T27" fmla="*/ 25 h 99"/>
                <a:gd name="T28" fmla="*/ 3 w 62"/>
                <a:gd name="T29" fmla="*/ 22 h 99"/>
                <a:gd name="T30" fmla="*/ 5 w 62"/>
                <a:gd name="T31" fmla="*/ 19 h 99"/>
                <a:gd name="T32" fmla="*/ 7 w 62"/>
                <a:gd name="T33" fmla="*/ 17 h 99"/>
                <a:gd name="T34" fmla="*/ 10 w 62"/>
                <a:gd name="T35" fmla="*/ 14 h 99"/>
                <a:gd name="T36" fmla="*/ 12 w 62"/>
                <a:gd name="T37" fmla="*/ 12 h 99"/>
                <a:gd name="T38" fmla="*/ 13 w 62"/>
                <a:gd name="T39" fmla="*/ 9 h 99"/>
                <a:gd name="T40" fmla="*/ 14 w 62"/>
                <a:gd name="T41" fmla="*/ 7 h 99"/>
                <a:gd name="T42" fmla="*/ 15 w 62"/>
                <a:gd name="T43" fmla="*/ 5 h 99"/>
                <a:gd name="T44" fmla="*/ 15 w 62"/>
                <a:gd name="T45" fmla="*/ 4 h 99"/>
                <a:gd name="T46" fmla="*/ 15 w 62"/>
                <a:gd name="T47" fmla="*/ 2 h 99"/>
                <a:gd name="T48" fmla="*/ 15 w 62"/>
                <a:gd name="T49" fmla="*/ 2 h 99"/>
                <a:gd name="T50" fmla="*/ 16 w 62"/>
                <a:gd name="T51" fmla="*/ 0 h 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99"/>
                <a:gd name="T80" fmla="*/ 62 w 62"/>
                <a:gd name="T81" fmla="*/ 99 h 9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99">
                  <a:moveTo>
                    <a:pt x="60" y="0"/>
                  </a:moveTo>
                  <a:lnTo>
                    <a:pt x="61" y="4"/>
                  </a:lnTo>
                  <a:lnTo>
                    <a:pt x="62" y="8"/>
                  </a:lnTo>
                  <a:lnTo>
                    <a:pt x="61" y="15"/>
                  </a:lnTo>
                  <a:lnTo>
                    <a:pt x="59" y="21"/>
                  </a:lnTo>
                  <a:lnTo>
                    <a:pt x="56" y="29"/>
                  </a:lnTo>
                  <a:lnTo>
                    <a:pt x="50" y="38"/>
                  </a:lnTo>
                  <a:lnTo>
                    <a:pt x="45" y="48"/>
                  </a:lnTo>
                  <a:lnTo>
                    <a:pt x="37" y="58"/>
                  </a:lnTo>
                  <a:lnTo>
                    <a:pt x="29" y="68"/>
                  </a:lnTo>
                  <a:lnTo>
                    <a:pt x="21" y="79"/>
                  </a:lnTo>
                  <a:lnTo>
                    <a:pt x="11" y="90"/>
                  </a:lnTo>
                  <a:lnTo>
                    <a:pt x="1" y="99"/>
                  </a:lnTo>
                  <a:lnTo>
                    <a:pt x="0" y="98"/>
                  </a:lnTo>
                  <a:lnTo>
                    <a:pt x="10" y="87"/>
                  </a:lnTo>
                  <a:lnTo>
                    <a:pt x="19" y="76"/>
                  </a:lnTo>
                  <a:lnTo>
                    <a:pt x="28" y="66"/>
                  </a:lnTo>
                  <a:lnTo>
                    <a:pt x="37" y="55"/>
                  </a:lnTo>
                  <a:lnTo>
                    <a:pt x="44" y="46"/>
                  </a:lnTo>
                  <a:lnTo>
                    <a:pt x="49" y="36"/>
                  </a:lnTo>
                  <a:lnTo>
                    <a:pt x="54" y="27"/>
                  </a:lnTo>
                  <a:lnTo>
                    <a:pt x="57" y="20"/>
                  </a:lnTo>
                  <a:lnTo>
                    <a:pt x="58" y="14"/>
                  </a:lnTo>
                  <a:lnTo>
                    <a:pt x="57" y="8"/>
                  </a:lnTo>
                  <a:lnTo>
                    <a:pt x="56" y="5"/>
                  </a:lnTo>
                  <a:lnTo>
                    <a:pt x="60" y="0"/>
                  </a:lnTo>
                  <a:close/>
                </a:path>
              </a:pathLst>
            </a:custGeom>
            <a:solidFill>
              <a:srgbClr val="E1E1E1"/>
            </a:solidFill>
            <a:ln w="9525">
              <a:noFill/>
              <a:round/>
              <a:headEnd/>
              <a:tailEnd/>
            </a:ln>
          </p:spPr>
          <p:txBody>
            <a:bodyPr/>
            <a:lstStyle/>
            <a:p>
              <a:endParaRPr lang="en-US"/>
            </a:p>
          </p:txBody>
        </p:sp>
        <p:sp>
          <p:nvSpPr>
            <p:cNvPr id="108646" name="Freeform 125"/>
            <p:cNvSpPr>
              <a:spLocks/>
            </p:cNvSpPr>
            <p:nvPr/>
          </p:nvSpPr>
          <p:spPr bwMode="auto">
            <a:xfrm>
              <a:off x="1295" y="2273"/>
              <a:ext cx="30" cy="47"/>
            </a:xfrm>
            <a:custGeom>
              <a:avLst/>
              <a:gdLst>
                <a:gd name="T0" fmla="*/ 15 w 59"/>
                <a:gd name="T1" fmla="*/ 0 h 93"/>
                <a:gd name="T2" fmla="*/ 15 w 59"/>
                <a:gd name="T3" fmla="*/ 1 h 93"/>
                <a:gd name="T4" fmla="*/ 15 w 59"/>
                <a:gd name="T5" fmla="*/ 3 h 93"/>
                <a:gd name="T6" fmla="*/ 15 w 59"/>
                <a:gd name="T7" fmla="*/ 4 h 93"/>
                <a:gd name="T8" fmla="*/ 14 w 59"/>
                <a:gd name="T9" fmla="*/ 6 h 93"/>
                <a:gd name="T10" fmla="*/ 13 w 59"/>
                <a:gd name="T11" fmla="*/ 8 h 93"/>
                <a:gd name="T12" fmla="*/ 12 w 59"/>
                <a:gd name="T13" fmla="*/ 11 h 93"/>
                <a:gd name="T14" fmla="*/ 10 w 59"/>
                <a:gd name="T15" fmla="*/ 13 h 93"/>
                <a:gd name="T16" fmla="*/ 8 w 59"/>
                <a:gd name="T17" fmla="*/ 16 h 93"/>
                <a:gd name="T18" fmla="*/ 5 w 59"/>
                <a:gd name="T19" fmla="*/ 18 h 93"/>
                <a:gd name="T20" fmla="*/ 3 w 59"/>
                <a:gd name="T21" fmla="*/ 21 h 93"/>
                <a:gd name="T22" fmla="*/ 1 w 59"/>
                <a:gd name="T23" fmla="*/ 24 h 93"/>
                <a:gd name="T24" fmla="*/ 0 w 59"/>
                <a:gd name="T25" fmla="*/ 23 h 93"/>
                <a:gd name="T26" fmla="*/ 3 w 59"/>
                <a:gd name="T27" fmla="*/ 21 h 93"/>
                <a:gd name="T28" fmla="*/ 5 w 59"/>
                <a:gd name="T29" fmla="*/ 18 h 93"/>
                <a:gd name="T30" fmla="*/ 7 w 59"/>
                <a:gd name="T31" fmla="*/ 16 h 93"/>
                <a:gd name="T32" fmla="*/ 9 w 59"/>
                <a:gd name="T33" fmla="*/ 13 h 93"/>
                <a:gd name="T34" fmla="*/ 11 w 59"/>
                <a:gd name="T35" fmla="*/ 11 h 93"/>
                <a:gd name="T36" fmla="*/ 12 w 59"/>
                <a:gd name="T37" fmla="*/ 9 h 93"/>
                <a:gd name="T38" fmla="*/ 13 w 59"/>
                <a:gd name="T39" fmla="*/ 7 h 93"/>
                <a:gd name="T40" fmla="*/ 14 w 59"/>
                <a:gd name="T41" fmla="*/ 5 h 93"/>
                <a:gd name="T42" fmla="*/ 14 w 59"/>
                <a:gd name="T43" fmla="*/ 3 h 93"/>
                <a:gd name="T44" fmla="*/ 14 w 59"/>
                <a:gd name="T45" fmla="*/ 2 h 93"/>
                <a:gd name="T46" fmla="*/ 13 w 59"/>
                <a:gd name="T47" fmla="*/ 1 h 93"/>
                <a:gd name="T48" fmla="*/ 15 w 59"/>
                <a:gd name="T49" fmla="*/ 0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93"/>
                <a:gd name="T77" fmla="*/ 59 w 59"/>
                <a:gd name="T78" fmla="*/ 93 h 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93">
                  <a:moveTo>
                    <a:pt x="57" y="0"/>
                  </a:moveTo>
                  <a:lnTo>
                    <a:pt x="58" y="3"/>
                  </a:lnTo>
                  <a:lnTo>
                    <a:pt x="59" y="9"/>
                  </a:lnTo>
                  <a:lnTo>
                    <a:pt x="58" y="15"/>
                  </a:lnTo>
                  <a:lnTo>
                    <a:pt x="55" y="22"/>
                  </a:lnTo>
                  <a:lnTo>
                    <a:pt x="50" y="31"/>
                  </a:lnTo>
                  <a:lnTo>
                    <a:pt x="45" y="41"/>
                  </a:lnTo>
                  <a:lnTo>
                    <a:pt x="38" y="50"/>
                  </a:lnTo>
                  <a:lnTo>
                    <a:pt x="29" y="61"/>
                  </a:lnTo>
                  <a:lnTo>
                    <a:pt x="20" y="71"/>
                  </a:lnTo>
                  <a:lnTo>
                    <a:pt x="11" y="82"/>
                  </a:lnTo>
                  <a:lnTo>
                    <a:pt x="1" y="93"/>
                  </a:lnTo>
                  <a:lnTo>
                    <a:pt x="0" y="92"/>
                  </a:lnTo>
                  <a:lnTo>
                    <a:pt x="9" y="82"/>
                  </a:lnTo>
                  <a:lnTo>
                    <a:pt x="18" y="72"/>
                  </a:lnTo>
                  <a:lnTo>
                    <a:pt x="27" y="61"/>
                  </a:lnTo>
                  <a:lnTo>
                    <a:pt x="35" y="52"/>
                  </a:lnTo>
                  <a:lnTo>
                    <a:pt x="41" y="43"/>
                  </a:lnTo>
                  <a:lnTo>
                    <a:pt x="47" y="33"/>
                  </a:lnTo>
                  <a:lnTo>
                    <a:pt x="50" y="25"/>
                  </a:lnTo>
                  <a:lnTo>
                    <a:pt x="54" y="19"/>
                  </a:lnTo>
                  <a:lnTo>
                    <a:pt x="55" y="12"/>
                  </a:lnTo>
                  <a:lnTo>
                    <a:pt x="54" y="8"/>
                  </a:lnTo>
                  <a:lnTo>
                    <a:pt x="52" y="4"/>
                  </a:lnTo>
                  <a:lnTo>
                    <a:pt x="57" y="0"/>
                  </a:lnTo>
                  <a:close/>
                </a:path>
              </a:pathLst>
            </a:custGeom>
            <a:solidFill>
              <a:srgbClr val="E2E2E2"/>
            </a:solidFill>
            <a:ln w="9525">
              <a:noFill/>
              <a:round/>
              <a:headEnd/>
              <a:tailEnd/>
            </a:ln>
          </p:spPr>
          <p:txBody>
            <a:bodyPr/>
            <a:lstStyle/>
            <a:p>
              <a:endParaRPr lang="en-US"/>
            </a:p>
          </p:txBody>
        </p:sp>
        <p:sp>
          <p:nvSpPr>
            <p:cNvPr id="108647" name="Freeform 126"/>
            <p:cNvSpPr>
              <a:spLocks/>
            </p:cNvSpPr>
            <p:nvPr/>
          </p:nvSpPr>
          <p:spPr bwMode="auto">
            <a:xfrm>
              <a:off x="1294" y="2276"/>
              <a:ext cx="28" cy="44"/>
            </a:xfrm>
            <a:custGeom>
              <a:avLst/>
              <a:gdLst>
                <a:gd name="T0" fmla="*/ 13 w 57"/>
                <a:gd name="T1" fmla="*/ 0 h 88"/>
                <a:gd name="T2" fmla="*/ 14 w 57"/>
                <a:gd name="T3" fmla="*/ 1 h 88"/>
                <a:gd name="T4" fmla="*/ 14 w 57"/>
                <a:gd name="T5" fmla="*/ 2 h 88"/>
                <a:gd name="T6" fmla="*/ 14 w 57"/>
                <a:gd name="T7" fmla="*/ 3 h 88"/>
                <a:gd name="T8" fmla="*/ 13 w 57"/>
                <a:gd name="T9" fmla="*/ 6 h 88"/>
                <a:gd name="T10" fmla="*/ 12 w 57"/>
                <a:gd name="T11" fmla="*/ 7 h 88"/>
                <a:gd name="T12" fmla="*/ 10 w 57"/>
                <a:gd name="T13" fmla="*/ 10 h 88"/>
                <a:gd name="T14" fmla="*/ 9 w 57"/>
                <a:gd name="T15" fmla="*/ 12 h 88"/>
                <a:gd name="T16" fmla="*/ 7 w 57"/>
                <a:gd name="T17" fmla="*/ 14 h 88"/>
                <a:gd name="T18" fmla="*/ 5 w 57"/>
                <a:gd name="T19" fmla="*/ 17 h 88"/>
                <a:gd name="T20" fmla="*/ 2 w 57"/>
                <a:gd name="T21" fmla="*/ 20 h 88"/>
                <a:gd name="T22" fmla="*/ 0 w 57"/>
                <a:gd name="T23" fmla="*/ 22 h 88"/>
                <a:gd name="T24" fmla="*/ 0 w 57"/>
                <a:gd name="T25" fmla="*/ 22 h 88"/>
                <a:gd name="T26" fmla="*/ 2 w 57"/>
                <a:gd name="T27" fmla="*/ 20 h 88"/>
                <a:gd name="T28" fmla="*/ 4 w 57"/>
                <a:gd name="T29" fmla="*/ 17 h 88"/>
                <a:gd name="T30" fmla="*/ 6 w 57"/>
                <a:gd name="T31" fmla="*/ 14 h 88"/>
                <a:gd name="T32" fmla="*/ 8 w 57"/>
                <a:gd name="T33" fmla="*/ 12 h 88"/>
                <a:gd name="T34" fmla="*/ 9 w 57"/>
                <a:gd name="T35" fmla="*/ 10 h 88"/>
                <a:gd name="T36" fmla="*/ 11 w 57"/>
                <a:gd name="T37" fmla="*/ 8 h 88"/>
                <a:gd name="T38" fmla="*/ 12 w 57"/>
                <a:gd name="T39" fmla="*/ 6 h 88"/>
                <a:gd name="T40" fmla="*/ 12 w 57"/>
                <a:gd name="T41" fmla="*/ 5 h 88"/>
                <a:gd name="T42" fmla="*/ 12 w 57"/>
                <a:gd name="T43" fmla="*/ 3 h 88"/>
                <a:gd name="T44" fmla="*/ 12 w 57"/>
                <a:gd name="T45" fmla="*/ 2 h 88"/>
                <a:gd name="T46" fmla="*/ 12 w 57"/>
                <a:gd name="T47" fmla="*/ 1 h 88"/>
                <a:gd name="T48" fmla="*/ 13 w 57"/>
                <a:gd name="T49" fmla="*/ 0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88"/>
                <a:gd name="T77" fmla="*/ 57 w 57"/>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88">
                  <a:moveTo>
                    <a:pt x="54" y="0"/>
                  </a:moveTo>
                  <a:lnTo>
                    <a:pt x="56" y="4"/>
                  </a:lnTo>
                  <a:lnTo>
                    <a:pt x="57" y="8"/>
                  </a:lnTo>
                  <a:lnTo>
                    <a:pt x="56" y="15"/>
                  </a:lnTo>
                  <a:lnTo>
                    <a:pt x="52" y="21"/>
                  </a:lnTo>
                  <a:lnTo>
                    <a:pt x="49" y="29"/>
                  </a:lnTo>
                  <a:lnTo>
                    <a:pt x="43" y="39"/>
                  </a:lnTo>
                  <a:lnTo>
                    <a:pt x="37" y="48"/>
                  </a:lnTo>
                  <a:lnTo>
                    <a:pt x="29" y="57"/>
                  </a:lnTo>
                  <a:lnTo>
                    <a:pt x="20" y="68"/>
                  </a:lnTo>
                  <a:lnTo>
                    <a:pt x="11" y="78"/>
                  </a:lnTo>
                  <a:lnTo>
                    <a:pt x="2" y="88"/>
                  </a:lnTo>
                  <a:lnTo>
                    <a:pt x="0" y="87"/>
                  </a:lnTo>
                  <a:lnTo>
                    <a:pt x="9" y="78"/>
                  </a:lnTo>
                  <a:lnTo>
                    <a:pt x="18" y="68"/>
                  </a:lnTo>
                  <a:lnTo>
                    <a:pt x="26" y="59"/>
                  </a:lnTo>
                  <a:lnTo>
                    <a:pt x="33" y="49"/>
                  </a:lnTo>
                  <a:lnTo>
                    <a:pt x="39" y="40"/>
                  </a:lnTo>
                  <a:lnTo>
                    <a:pt x="44" y="32"/>
                  </a:lnTo>
                  <a:lnTo>
                    <a:pt x="48" y="24"/>
                  </a:lnTo>
                  <a:lnTo>
                    <a:pt x="50" y="18"/>
                  </a:lnTo>
                  <a:lnTo>
                    <a:pt x="51" y="12"/>
                  </a:lnTo>
                  <a:lnTo>
                    <a:pt x="51" y="8"/>
                  </a:lnTo>
                  <a:lnTo>
                    <a:pt x="50" y="5"/>
                  </a:lnTo>
                  <a:lnTo>
                    <a:pt x="54" y="0"/>
                  </a:lnTo>
                  <a:close/>
                </a:path>
              </a:pathLst>
            </a:custGeom>
            <a:solidFill>
              <a:srgbClr val="E3E3E3"/>
            </a:solidFill>
            <a:ln w="9525">
              <a:noFill/>
              <a:round/>
              <a:headEnd/>
              <a:tailEnd/>
            </a:ln>
          </p:spPr>
          <p:txBody>
            <a:bodyPr/>
            <a:lstStyle/>
            <a:p>
              <a:endParaRPr lang="en-US"/>
            </a:p>
          </p:txBody>
        </p:sp>
        <p:sp>
          <p:nvSpPr>
            <p:cNvPr id="108648" name="Freeform 127"/>
            <p:cNvSpPr>
              <a:spLocks/>
            </p:cNvSpPr>
            <p:nvPr/>
          </p:nvSpPr>
          <p:spPr bwMode="auto">
            <a:xfrm>
              <a:off x="1294" y="2278"/>
              <a:ext cx="26" cy="41"/>
            </a:xfrm>
            <a:custGeom>
              <a:avLst/>
              <a:gdLst>
                <a:gd name="T0" fmla="*/ 13 w 52"/>
                <a:gd name="T1" fmla="*/ 0 h 82"/>
                <a:gd name="T2" fmla="*/ 13 w 52"/>
                <a:gd name="T3" fmla="*/ 1 h 82"/>
                <a:gd name="T4" fmla="*/ 13 w 52"/>
                <a:gd name="T5" fmla="*/ 1 h 82"/>
                <a:gd name="T6" fmla="*/ 13 w 52"/>
                <a:gd name="T7" fmla="*/ 3 h 82"/>
                <a:gd name="T8" fmla="*/ 13 w 52"/>
                <a:gd name="T9" fmla="*/ 5 h 82"/>
                <a:gd name="T10" fmla="*/ 12 w 52"/>
                <a:gd name="T11" fmla="*/ 6 h 82"/>
                <a:gd name="T12" fmla="*/ 10 w 52"/>
                <a:gd name="T13" fmla="*/ 9 h 82"/>
                <a:gd name="T14" fmla="*/ 9 w 52"/>
                <a:gd name="T15" fmla="*/ 11 h 82"/>
                <a:gd name="T16" fmla="*/ 7 w 52"/>
                <a:gd name="T17" fmla="*/ 13 h 82"/>
                <a:gd name="T18" fmla="*/ 5 w 52"/>
                <a:gd name="T19" fmla="*/ 15 h 82"/>
                <a:gd name="T20" fmla="*/ 3 w 52"/>
                <a:gd name="T21" fmla="*/ 19 h 82"/>
                <a:gd name="T22" fmla="*/ 1 w 52"/>
                <a:gd name="T23" fmla="*/ 21 h 82"/>
                <a:gd name="T24" fmla="*/ 0 w 52"/>
                <a:gd name="T25" fmla="*/ 21 h 82"/>
                <a:gd name="T26" fmla="*/ 3 w 52"/>
                <a:gd name="T27" fmla="*/ 18 h 82"/>
                <a:gd name="T28" fmla="*/ 5 w 52"/>
                <a:gd name="T29" fmla="*/ 15 h 82"/>
                <a:gd name="T30" fmla="*/ 7 w 52"/>
                <a:gd name="T31" fmla="*/ 12 h 82"/>
                <a:gd name="T32" fmla="*/ 9 w 52"/>
                <a:gd name="T33" fmla="*/ 10 h 82"/>
                <a:gd name="T34" fmla="*/ 10 w 52"/>
                <a:gd name="T35" fmla="*/ 9 h 82"/>
                <a:gd name="T36" fmla="*/ 11 w 52"/>
                <a:gd name="T37" fmla="*/ 6 h 82"/>
                <a:gd name="T38" fmla="*/ 12 w 52"/>
                <a:gd name="T39" fmla="*/ 5 h 82"/>
                <a:gd name="T40" fmla="*/ 12 w 52"/>
                <a:gd name="T41" fmla="*/ 3 h 82"/>
                <a:gd name="T42" fmla="*/ 12 w 52"/>
                <a:gd name="T43" fmla="*/ 1 h 82"/>
                <a:gd name="T44" fmla="*/ 12 w 52"/>
                <a:gd name="T45" fmla="*/ 1 h 82"/>
                <a:gd name="T46" fmla="*/ 13 w 52"/>
                <a:gd name="T47" fmla="*/ 0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82"/>
                <a:gd name="T74" fmla="*/ 52 w 52"/>
                <a:gd name="T75" fmla="*/ 82 h 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82">
                  <a:moveTo>
                    <a:pt x="51" y="0"/>
                  </a:moveTo>
                  <a:lnTo>
                    <a:pt x="52" y="3"/>
                  </a:lnTo>
                  <a:lnTo>
                    <a:pt x="52" y="7"/>
                  </a:lnTo>
                  <a:lnTo>
                    <a:pt x="51" y="13"/>
                  </a:lnTo>
                  <a:lnTo>
                    <a:pt x="49" y="19"/>
                  </a:lnTo>
                  <a:lnTo>
                    <a:pt x="45" y="27"/>
                  </a:lnTo>
                  <a:lnTo>
                    <a:pt x="40" y="35"/>
                  </a:lnTo>
                  <a:lnTo>
                    <a:pt x="34" y="44"/>
                  </a:lnTo>
                  <a:lnTo>
                    <a:pt x="27" y="54"/>
                  </a:lnTo>
                  <a:lnTo>
                    <a:pt x="19" y="63"/>
                  </a:lnTo>
                  <a:lnTo>
                    <a:pt x="10" y="73"/>
                  </a:lnTo>
                  <a:lnTo>
                    <a:pt x="1" y="82"/>
                  </a:lnTo>
                  <a:lnTo>
                    <a:pt x="0" y="81"/>
                  </a:lnTo>
                  <a:lnTo>
                    <a:pt x="9" y="71"/>
                  </a:lnTo>
                  <a:lnTo>
                    <a:pt x="18" y="61"/>
                  </a:lnTo>
                  <a:lnTo>
                    <a:pt x="27" y="51"/>
                  </a:lnTo>
                  <a:lnTo>
                    <a:pt x="33" y="43"/>
                  </a:lnTo>
                  <a:lnTo>
                    <a:pt x="39" y="34"/>
                  </a:lnTo>
                  <a:lnTo>
                    <a:pt x="43" y="25"/>
                  </a:lnTo>
                  <a:lnTo>
                    <a:pt x="47" y="18"/>
                  </a:lnTo>
                  <a:lnTo>
                    <a:pt x="48" y="12"/>
                  </a:lnTo>
                  <a:lnTo>
                    <a:pt x="48" y="7"/>
                  </a:lnTo>
                  <a:lnTo>
                    <a:pt x="47" y="4"/>
                  </a:lnTo>
                  <a:lnTo>
                    <a:pt x="51" y="0"/>
                  </a:lnTo>
                  <a:close/>
                </a:path>
              </a:pathLst>
            </a:custGeom>
            <a:solidFill>
              <a:srgbClr val="E3E3E3"/>
            </a:solidFill>
            <a:ln w="9525">
              <a:noFill/>
              <a:round/>
              <a:headEnd/>
              <a:tailEnd/>
            </a:ln>
          </p:spPr>
          <p:txBody>
            <a:bodyPr/>
            <a:lstStyle/>
            <a:p>
              <a:endParaRPr lang="en-US"/>
            </a:p>
          </p:txBody>
        </p:sp>
        <p:sp>
          <p:nvSpPr>
            <p:cNvPr id="108649" name="Freeform 128"/>
            <p:cNvSpPr>
              <a:spLocks/>
            </p:cNvSpPr>
            <p:nvPr/>
          </p:nvSpPr>
          <p:spPr bwMode="auto">
            <a:xfrm>
              <a:off x="1293" y="2280"/>
              <a:ext cx="24" cy="39"/>
            </a:xfrm>
            <a:custGeom>
              <a:avLst/>
              <a:gdLst>
                <a:gd name="T0" fmla="*/ 12 w 49"/>
                <a:gd name="T1" fmla="*/ 0 h 77"/>
                <a:gd name="T2" fmla="*/ 12 w 49"/>
                <a:gd name="T3" fmla="*/ 1 h 77"/>
                <a:gd name="T4" fmla="*/ 12 w 49"/>
                <a:gd name="T5" fmla="*/ 2 h 77"/>
                <a:gd name="T6" fmla="*/ 12 w 49"/>
                <a:gd name="T7" fmla="*/ 4 h 77"/>
                <a:gd name="T8" fmla="*/ 11 w 49"/>
                <a:gd name="T9" fmla="*/ 6 h 77"/>
                <a:gd name="T10" fmla="*/ 10 w 49"/>
                <a:gd name="T11" fmla="*/ 8 h 77"/>
                <a:gd name="T12" fmla="*/ 8 w 49"/>
                <a:gd name="T13" fmla="*/ 10 h 77"/>
                <a:gd name="T14" fmla="*/ 7 w 49"/>
                <a:gd name="T15" fmla="*/ 12 h 77"/>
                <a:gd name="T16" fmla="*/ 4 w 49"/>
                <a:gd name="T17" fmla="*/ 15 h 77"/>
                <a:gd name="T18" fmla="*/ 2 w 49"/>
                <a:gd name="T19" fmla="*/ 17 h 77"/>
                <a:gd name="T20" fmla="*/ 0 w 49"/>
                <a:gd name="T21" fmla="*/ 20 h 77"/>
                <a:gd name="T22" fmla="*/ 0 w 49"/>
                <a:gd name="T23" fmla="*/ 19 h 77"/>
                <a:gd name="T24" fmla="*/ 2 w 49"/>
                <a:gd name="T25" fmla="*/ 17 h 77"/>
                <a:gd name="T26" fmla="*/ 4 w 49"/>
                <a:gd name="T27" fmla="*/ 15 h 77"/>
                <a:gd name="T28" fmla="*/ 6 w 49"/>
                <a:gd name="T29" fmla="*/ 12 h 77"/>
                <a:gd name="T30" fmla="*/ 7 w 49"/>
                <a:gd name="T31" fmla="*/ 10 h 77"/>
                <a:gd name="T32" fmla="*/ 9 w 49"/>
                <a:gd name="T33" fmla="*/ 8 h 77"/>
                <a:gd name="T34" fmla="*/ 10 w 49"/>
                <a:gd name="T35" fmla="*/ 6 h 77"/>
                <a:gd name="T36" fmla="*/ 10 w 49"/>
                <a:gd name="T37" fmla="*/ 5 h 77"/>
                <a:gd name="T38" fmla="*/ 11 w 49"/>
                <a:gd name="T39" fmla="*/ 3 h 77"/>
                <a:gd name="T40" fmla="*/ 11 w 49"/>
                <a:gd name="T41" fmla="*/ 2 h 77"/>
                <a:gd name="T42" fmla="*/ 10 w 49"/>
                <a:gd name="T43" fmla="*/ 1 h 77"/>
                <a:gd name="T44" fmla="*/ 12 w 49"/>
                <a:gd name="T45" fmla="*/ 0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77"/>
                <a:gd name="T71" fmla="*/ 49 w 49"/>
                <a:gd name="T72" fmla="*/ 77 h 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77">
                  <a:moveTo>
                    <a:pt x="48" y="0"/>
                  </a:moveTo>
                  <a:lnTo>
                    <a:pt x="49" y="3"/>
                  </a:lnTo>
                  <a:lnTo>
                    <a:pt x="49" y="8"/>
                  </a:lnTo>
                  <a:lnTo>
                    <a:pt x="48" y="14"/>
                  </a:lnTo>
                  <a:lnTo>
                    <a:pt x="44" y="21"/>
                  </a:lnTo>
                  <a:lnTo>
                    <a:pt x="40" y="30"/>
                  </a:lnTo>
                  <a:lnTo>
                    <a:pt x="34" y="39"/>
                  </a:lnTo>
                  <a:lnTo>
                    <a:pt x="28" y="47"/>
                  </a:lnTo>
                  <a:lnTo>
                    <a:pt x="19" y="57"/>
                  </a:lnTo>
                  <a:lnTo>
                    <a:pt x="10" y="67"/>
                  </a:lnTo>
                  <a:lnTo>
                    <a:pt x="1" y="77"/>
                  </a:lnTo>
                  <a:lnTo>
                    <a:pt x="0" y="76"/>
                  </a:lnTo>
                  <a:lnTo>
                    <a:pt x="9" y="67"/>
                  </a:lnTo>
                  <a:lnTo>
                    <a:pt x="17" y="58"/>
                  </a:lnTo>
                  <a:lnTo>
                    <a:pt x="24" y="48"/>
                  </a:lnTo>
                  <a:lnTo>
                    <a:pt x="31" y="40"/>
                  </a:lnTo>
                  <a:lnTo>
                    <a:pt x="37" y="32"/>
                  </a:lnTo>
                  <a:lnTo>
                    <a:pt x="40" y="24"/>
                  </a:lnTo>
                  <a:lnTo>
                    <a:pt x="43" y="18"/>
                  </a:lnTo>
                  <a:lnTo>
                    <a:pt x="44" y="12"/>
                  </a:lnTo>
                  <a:lnTo>
                    <a:pt x="44" y="8"/>
                  </a:lnTo>
                  <a:lnTo>
                    <a:pt x="43" y="4"/>
                  </a:lnTo>
                  <a:lnTo>
                    <a:pt x="48" y="0"/>
                  </a:lnTo>
                  <a:close/>
                </a:path>
              </a:pathLst>
            </a:custGeom>
            <a:solidFill>
              <a:srgbClr val="E4E4E4"/>
            </a:solidFill>
            <a:ln w="9525">
              <a:noFill/>
              <a:round/>
              <a:headEnd/>
              <a:tailEnd/>
            </a:ln>
          </p:spPr>
          <p:txBody>
            <a:bodyPr/>
            <a:lstStyle/>
            <a:p>
              <a:endParaRPr lang="en-US"/>
            </a:p>
          </p:txBody>
        </p:sp>
        <p:sp>
          <p:nvSpPr>
            <p:cNvPr id="108650" name="Freeform 129"/>
            <p:cNvSpPr>
              <a:spLocks/>
            </p:cNvSpPr>
            <p:nvPr/>
          </p:nvSpPr>
          <p:spPr bwMode="auto">
            <a:xfrm>
              <a:off x="1293" y="2282"/>
              <a:ext cx="22" cy="36"/>
            </a:xfrm>
            <a:custGeom>
              <a:avLst/>
              <a:gdLst>
                <a:gd name="T0" fmla="*/ 11 w 45"/>
                <a:gd name="T1" fmla="*/ 0 h 72"/>
                <a:gd name="T2" fmla="*/ 11 w 45"/>
                <a:gd name="T3" fmla="*/ 1 h 72"/>
                <a:gd name="T4" fmla="*/ 11 w 45"/>
                <a:gd name="T5" fmla="*/ 2 h 72"/>
                <a:gd name="T6" fmla="*/ 11 w 45"/>
                <a:gd name="T7" fmla="*/ 3 h 72"/>
                <a:gd name="T8" fmla="*/ 10 w 45"/>
                <a:gd name="T9" fmla="*/ 5 h 72"/>
                <a:gd name="T10" fmla="*/ 9 w 45"/>
                <a:gd name="T11" fmla="*/ 7 h 72"/>
                <a:gd name="T12" fmla="*/ 8 w 45"/>
                <a:gd name="T13" fmla="*/ 9 h 72"/>
                <a:gd name="T14" fmla="*/ 6 w 45"/>
                <a:gd name="T15" fmla="*/ 11 h 72"/>
                <a:gd name="T16" fmla="*/ 4 w 45"/>
                <a:gd name="T17" fmla="*/ 13 h 72"/>
                <a:gd name="T18" fmla="*/ 2 w 45"/>
                <a:gd name="T19" fmla="*/ 15 h 72"/>
                <a:gd name="T20" fmla="*/ 0 w 45"/>
                <a:gd name="T21" fmla="*/ 18 h 72"/>
                <a:gd name="T22" fmla="*/ 0 w 45"/>
                <a:gd name="T23" fmla="*/ 18 h 72"/>
                <a:gd name="T24" fmla="*/ 2 w 45"/>
                <a:gd name="T25" fmla="*/ 15 h 72"/>
                <a:gd name="T26" fmla="*/ 4 w 45"/>
                <a:gd name="T27" fmla="*/ 13 h 72"/>
                <a:gd name="T28" fmla="*/ 5 w 45"/>
                <a:gd name="T29" fmla="*/ 11 h 72"/>
                <a:gd name="T30" fmla="*/ 7 w 45"/>
                <a:gd name="T31" fmla="*/ 9 h 72"/>
                <a:gd name="T32" fmla="*/ 8 w 45"/>
                <a:gd name="T33" fmla="*/ 7 h 72"/>
                <a:gd name="T34" fmla="*/ 9 w 45"/>
                <a:gd name="T35" fmla="*/ 6 h 72"/>
                <a:gd name="T36" fmla="*/ 10 w 45"/>
                <a:gd name="T37" fmla="*/ 5 h 72"/>
                <a:gd name="T38" fmla="*/ 10 w 45"/>
                <a:gd name="T39" fmla="*/ 2 h 72"/>
                <a:gd name="T40" fmla="*/ 10 w 45"/>
                <a:gd name="T41" fmla="*/ 2 h 72"/>
                <a:gd name="T42" fmla="*/ 10 w 45"/>
                <a:gd name="T43" fmla="*/ 1 h 72"/>
                <a:gd name="T44" fmla="*/ 11 w 45"/>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
                <a:gd name="T70" fmla="*/ 0 h 72"/>
                <a:gd name="T71" fmla="*/ 45 w 45"/>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 h="72">
                  <a:moveTo>
                    <a:pt x="44" y="0"/>
                  </a:moveTo>
                  <a:lnTo>
                    <a:pt x="45" y="4"/>
                  </a:lnTo>
                  <a:lnTo>
                    <a:pt x="45" y="8"/>
                  </a:lnTo>
                  <a:lnTo>
                    <a:pt x="44" y="14"/>
                  </a:lnTo>
                  <a:lnTo>
                    <a:pt x="41" y="20"/>
                  </a:lnTo>
                  <a:lnTo>
                    <a:pt x="38" y="28"/>
                  </a:lnTo>
                  <a:lnTo>
                    <a:pt x="32" y="36"/>
                  </a:lnTo>
                  <a:lnTo>
                    <a:pt x="25" y="44"/>
                  </a:lnTo>
                  <a:lnTo>
                    <a:pt x="18" y="54"/>
                  </a:lnTo>
                  <a:lnTo>
                    <a:pt x="10" y="63"/>
                  </a:lnTo>
                  <a:lnTo>
                    <a:pt x="1" y="72"/>
                  </a:lnTo>
                  <a:lnTo>
                    <a:pt x="0" y="71"/>
                  </a:lnTo>
                  <a:lnTo>
                    <a:pt x="8" y="63"/>
                  </a:lnTo>
                  <a:lnTo>
                    <a:pt x="16" y="54"/>
                  </a:lnTo>
                  <a:lnTo>
                    <a:pt x="22" y="46"/>
                  </a:lnTo>
                  <a:lnTo>
                    <a:pt x="29" y="38"/>
                  </a:lnTo>
                  <a:lnTo>
                    <a:pt x="33" y="30"/>
                  </a:lnTo>
                  <a:lnTo>
                    <a:pt x="38" y="24"/>
                  </a:lnTo>
                  <a:lnTo>
                    <a:pt x="40" y="17"/>
                  </a:lnTo>
                  <a:lnTo>
                    <a:pt x="41" y="11"/>
                  </a:lnTo>
                  <a:lnTo>
                    <a:pt x="41" y="8"/>
                  </a:lnTo>
                  <a:lnTo>
                    <a:pt x="40" y="5"/>
                  </a:lnTo>
                  <a:lnTo>
                    <a:pt x="44" y="0"/>
                  </a:lnTo>
                  <a:close/>
                </a:path>
              </a:pathLst>
            </a:custGeom>
            <a:solidFill>
              <a:srgbClr val="E4E4E4"/>
            </a:solidFill>
            <a:ln w="9525">
              <a:noFill/>
              <a:round/>
              <a:headEnd/>
              <a:tailEnd/>
            </a:ln>
          </p:spPr>
          <p:txBody>
            <a:bodyPr/>
            <a:lstStyle/>
            <a:p>
              <a:endParaRPr lang="en-US"/>
            </a:p>
          </p:txBody>
        </p:sp>
        <p:sp>
          <p:nvSpPr>
            <p:cNvPr id="108651" name="Freeform 130"/>
            <p:cNvSpPr>
              <a:spLocks/>
            </p:cNvSpPr>
            <p:nvPr/>
          </p:nvSpPr>
          <p:spPr bwMode="auto">
            <a:xfrm>
              <a:off x="1292" y="2284"/>
              <a:ext cx="21" cy="33"/>
            </a:xfrm>
            <a:custGeom>
              <a:avLst/>
              <a:gdLst>
                <a:gd name="T0" fmla="*/ 11 w 42"/>
                <a:gd name="T1" fmla="*/ 0 h 66"/>
                <a:gd name="T2" fmla="*/ 11 w 42"/>
                <a:gd name="T3" fmla="*/ 1 h 66"/>
                <a:gd name="T4" fmla="*/ 11 w 42"/>
                <a:gd name="T5" fmla="*/ 1 h 66"/>
                <a:gd name="T6" fmla="*/ 11 w 42"/>
                <a:gd name="T7" fmla="*/ 3 h 66"/>
                <a:gd name="T8" fmla="*/ 10 w 42"/>
                <a:gd name="T9" fmla="*/ 4 h 66"/>
                <a:gd name="T10" fmla="*/ 9 w 42"/>
                <a:gd name="T11" fmla="*/ 6 h 66"/>
                <a:gd name="T12" fmla="*/ 7 w 42"/>
                <a:gd name="T13" fmla="*/ 8 h 66"/>
                <a:gd name="T14" fmla="*/ 5 w 42"/>
                <a:gd name="T15" fmla="*/ 10 h 66"/>
                <a:gd name="T16" fmla="*/ 5 w 42"/>
                <a:gd name="T17" fmla="*/ 12 h 66"/>
                <a:gd name="T18" fmla="*/ 3 w 42"/>
                <a:gd name="T19" fmla="*/ 14 h 66"/>
                <a:gd name="T20" fmla="*/ 1 w 42"/>
                <a:gd name="T21" fmla="*/ 17 h 66"/>
                <a:gd name="T22" fmla="*/ 0 w 42"/>
                <a:gd name="T23" fmla="*/ 17 h 66"/>
                <a:gd name="T24" fmla="*/ 2 w 42"/>
                <a:gd name="T25" fmla="*/ 14 h 66"/>
                <a:gd name="T26" fmla="*/ 3 w 42"/>
                <a:gd name="T27" fmla="*/ 12 h 66"/>
                <a:gd name="T28" fmla="*/ 5 w 42"/>
                <a:gd name="T29" fmla="*/ 9 h 66"/>
                <a:gd name="T30" fmla="*/ 7 w 42"/>
                <a:gd name="T31" fmla="*/ 7 h 66"/>
                <a:gd name="T32" fmla="*/ 8 w 42"/>
                <a:gd name="T33" fmla="*/ 6 h 66"/>
                <a:gd name="T34" fmla="*/ 9 w 42"/>
                <a:gd name="T35" fmla="*/ 4 h 66"/>
                <a:gd name="T36" fmla="*/ 10 w 42"/>
                <a:gd name="T37" fmla="*/ 3 h 66"/>
                <a:gd name="T38" fmla="*/ 10 w 42"/>
                <a:gd name="T39" fmla="*/ 2 h 66"/>
                <a:gd name="T40" fmla="*/ 9 w 42"/>
                <a:gd name="T41" fmla="*/ 1 h 66"/>
                <a:gd name="T42" fmla="*/ 11 w 42"/>
                <a:gd name="T43" fmla="*/ 0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66"/>
                <a:gd name="T68" fmla="*/ 42 w 42"/>
                <a:gd name="T69" fmla="*/ 66 h 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66">
                  <a:moveTo>
                    <a:pt x="41" y="0"/>
                  </a:moveTo>
                  <a:lnTo>
                    <a:pt x="42" y="3"/>
                  </a:lnTo>
                  <a:lnTo>
                    <a:pt x="42" y="6"/>
                  </a:lnTo>
                  <a:lnTo>
                    <a:pt x="41" y="12"/>
                  </a:lnTo>
                  <a:lnTo>
                    <a:pt x="39" y="19"/>
                  </a:lnTo>
                  <a:lnTo>
                    <a:pt x="34" y="25"/>
                  </a:lnTo>
                  <a:lnTo>
                    <a:pt x="30" y="33"/>
                  </a:lnTo>
                  <a:lnTo>
                    <a:pt x="23" y="41"/>
                  </a:lnTo>
                  <a:lnTo>
                    <a:pt x="17" y="49"/>
                  </a:lnTo>
                  <a:lnTo>
                    <a:pt x="9" y="58"/>
                  </a:lnTo>
                  <a:lnTo>
                    <a:pt x="1" y="66"/>
                  </a:lnTo>
                  <a:lnTo>
                    <a:pt x="0" y="65"/>
                  </a:lnTo>
                  <a:lnTo>
                    <a:pt x="8" y="56"/>
                  </a:lnTo>
                  <a:lnTo>
                    <a:pt x="15" y="48"/>
                  </a:lnTo>
                  <a:lnTo>
                    <a:pt x="22" y="39"/>
                  </a:lnTo>
                  <a:lnTo>
                    <a:pt x="28" y="31"/>
                  </a:lnTo>
                  <a:lnTo>
                    <a:pt x="32" y="24"/>
                  </a:lnTo>
                  <a:lnTo>
                    <a:pt x="35" y="17"/>
                  </a:lnTo>
                  <a:lnTo>
                    <a:pt x="37" y="12"/>
                  </a:lnTo>
                  <a:lnTo>
                    <a:pt x="37" y="8"/>
                  </a:lnTo>
                  <a:lnTo>
                    <a:pt x="36" y="4"/>
                  </a:lnTo>
                  <a:lnTo>
                    <a:pt x="41" y="0"/>
                  </a:lnTo>
                  <a:close/>
                </a:path>
              </a:pathLst>
            </a:custGeom>
            <a:solidFill>
              <a:srgbClr val="E5E5E5"/>
            </a:solidFill>
            <a:ln w="9525">
              <a:noFill/>
              <a:round/>
              <a:headEnd/>
              <a:tailEnd/>
            </a:ln>
          </p:spPr>
          <p:txBody>
            <a:bodyPr/>
            <a:lstStyle/>
            <a:p>
              <a:endParaRPr lang="en-US"/>
            </a:p>
          </p:txBody>
        </p:sp>
        <p:sp>
          <p:nvSpPr>
            <p:cNvPr id="108652" name="Freeform 131"/>
            <p:cNvSpPr>
              <a:spLocks/>
            </p:cNvSpPr>
            <p:nvPr/>
          </p:nvSpPr>
          <p:spPr bwMode="auto">
            <a:xfrm>
              <a:off x="1291" y="2287"/>
              <a:ext cx="20" cy="30"/>
            </a:xfrm>
            <a:custGeom>
              <a:avLst/>
              <a:gdLst>
                <a:gd name="T0" fmla="*/ 10 w 38"/>
                <a:gd name="T1" fmla="*/ 0 h 61"/>
                <a:gd name="T2" fmla="*/ 11 w 38"/>
                <a:gd name="T3" fmla="*/ 1 h 61"/>
                <a:gd name="T4" fmla="*/ 11 w 38"/>
                <a:gd name="T5" fmla="*/ 2 h 61"/>
                <a:gd name="T6" fmla="*/ 10 w 38"/>
                <a:gd name="T7" fmla="*/ 3 h 61"/>
                <a:gd name="T8" fmla="*/ 9 w 38"/>
                <a:gd name="T9" fmla="*/ 5 h 61"/>
                <a:gd name="T10" fmla="*/ 8 w 38"/>
                <a:gd name="T11" fmla="*/ 6 h 61"/>
                <a:gd name="T12" fmla="*/ 6 w 38"/>
                <a:gd name="T13" fmla="*/ 8 h 61"/>
                <a:gd name="T14" fmla="*/ 4 w 38"/>
                <a:gd name="T15" fmla="*/ 11 h 61"/>
                <a:gd name="T16" fmla="*/ 3 w 38"/>
                <a:gd name="T17" fmla="*/ 13 h 61"/>
                <a:gd name="T18" fmla="*/ 1 w 38"/>
                <a:gd name="T19" fmla="*/ 15 h 61"/>
                <a:gd name="T20" fmla="*/ 0 w 38"/>
                <a:gd name="T21" fmla="*/ 15 h 61"/>
                <a:gd name="T22" fmla="*/ 2 w 38"/>
                <a:gd name="T23" fmla="*/ 13 h 61"/>
                <a:gd name="T24" fmla="*/ 4 w 38"/>
                <a:gd name="T25" fmla="*/ 11 h 61"/>
                <a:gd name="T26" fmla="*/ 6 w 38"/>
                <a:gd name="T27" fmla="*/ 9 h 61"/>
                <a:gd name="T28" fmla="*/ 7 w 38"/>
                <a:gd name="T29" fmla="*/ 7 h 61"/>
                <a:gd name="T30" fmla="*/ 8 w 38"/>
                <a:gd name="T31" fmla="*/ 5 h 61"/>
                <a:gd name="T32" fmla="*/ 9 w 38"/>
                <a:gd name="T33" fmla="*/ 4 h 61"/>
                <a:gd name="T34" fmla="*/ 9 w 38"/>
                <a:gd name="T35" fmla="*/ 2 h 61"/>
                <a:gd name="T36" fmla="*/ 9 w 38"/>
                <a:gd name="T37" fmla="*/ 2 h 61"/>
                <a:gd name="T38" fmla="*/ 9 w 38"/>
                <a:gd name="T39" fmla="*/ 1 h 61"/>
                <a:gd name="T40" fmla="*/ 10 w 38"/>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61"/>
                <a:gd name="T65" fmla="*/ 38 w 38"/>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61">
                  <a:moveTo>
                    <a:pt x="37" y="0"/>
                  </a:moveTo>
                  <a:lnTo>
                    <a:pt x="38" y="4"/>
                  </a:lnTo>
                  <a:lnTo>
                    <a:pt x="38" y="8"/>
                  </a:lnTo>
                  <a:lnTo>
                    <a:pt x="36" y="13"/>
                  </a:lnTo>
                  <a:lnTo>
                    <a:pt x="33" y="20"/>
                  </a:lnTo>
                  <a:lnTo>
                    <a:pt x="29" y="27"/>
                  </a:lnTo>
                  <a:lnTo>
                    <a:pt x="23" y="35"/>
                  </a:lnTo>
                  <a:lnTo>
                    <a:pt x="16" y="44"/>
                  </a:lnTo>
                  <a:lnTo>
                    <a:pt x="9" y="52"/>
                  </a:lnTo>
                  <a:lnTo>
                    <a:pt x="1" y="61"/>
                  </a:lnTo>
                  <a:lnTo>
                    <a:pt x="0" y="60"/>
                  </a:lnTo>
                  <a:lnTo>
                    <a:pt x="8" y="52"/>
                  </a:lnTo>
                  <a:lnTo>
                    <a:pt x="14" y="44"/>
                  </a:lnTo>
                  <a:lnTo>
                    <a:pt x="20" y="37"/>
                  </a:lnTo>
                  <a:lnTo>
                    <a:pt x="25" y="29"/>
                  </a:lnTo>
                  <a:lnTo>
                    <a:pt x="30" y="22"/>
                  </a:lnTo>
                  <a:lnTo>
                    <a:pt x="32" y="17"/>
                  </a:lnTo>
                  <a:lnTo>
                    <a:pt x="34" y="11"/>
                  </a:lnTo>
                  <a:lnTo>
                    <a:pt x="34" y="8"/>
                  </a:lnTo>
                  <a:lnTo>
                    <a:pt x="33" y="5"/>
                  </a:lnTo>
                  <a:lnTo>
                    <a:pt x="37" y="0"/>
                  </a:lnTo>
                  <a:close/>
                </a:path>
              </a:pathLst>
            </a:custGeom>
            <a:solidFill>
              <a:srgbClr val="E5E5E5"/>
            </a:solidFill>
            <a:ln w="9525">
              <a:noFill/>
              <a:round/>
              <a:headEnd/>
              <a:tailEnd/>
            </a:ln>
          </p:spPr>
          <p:txBody>
            <a:bodyPr/>
            <a:lstStyle/>
            <a:p>
              <a:endParaRPr lang="en-US"/>
            </a:p>
          </p:txBody>
        </p:sp>
        <p:sp>
          <p:nvSpPr>
            <p:cNvPr id="108653" name="Freeform 132"/>
            <p:cNvSpPr>
              <a:spLocks/>
            </p:cNvSpPr>
            <p:nvPr/>
          </p:nvSpPr>
          <p:spPr bwMode="auto">
            <a:xfrm>
              <a:off x="1291" y="2289"/>
              <a:ext cx="18" cy="27"/>
            </a:xfrm>
            <a:custGeom>
              <a:avLst/>
              <a:gdLst>
                <a:gd name="T0" fmla="*/ 9 w 35"/>
                <a:gd name="T1" fmla="*/ 0 h 55"/>
                <a:gd name="T2" fmla="*/ 9 w 35"/>
                <a:gd name="T3" fmla="*/ 0 h 55"/>
                <a:gd name="T4" fmla="*/ 9 w 35"/>
                <a:gd name="T5" fmla="*/ 1 h 55"/>
                <a:gd name="T6" fmla="*/ 9 w 35"/>
                <a:gd name="T7" fmla="*/ 3 h 55"/>
                <a:gd name="T8" fmla="*/ 8 w 35"/>
                <a:gd name="T9" fmla="*/ 4 h 55"/>
                <a:gd name="T10" fmla="*/ 7 w 35"/>
                <a:gd name="T11" fmla="*/ 6 h 55"/>
                <a:gd name="T12" fmla="*/ 6 w 35"/>
                <a:gd name="T13" fmla="*/ 8 h 55"/>
                <a:gd name="T14" fmla="*/ 4 w 35"/>
                <a:gd name="T15" fmla="*/ 9 h 55"/>
                <a:gd name="T16" fmla="*/ 3 w 35"/>
                <a:gd name="T17" fmla="*/ 11 h 55"/>
                <a:gd name="T18" fmla="*/ 1 w 35"/>
                <a:gd name="T19" fmla="*/ 13 h 55"/>
                <a:gd name="T20" fmla="*/ 0 w 35"/>
                <a:gd name="T21" fmla="*/ 13 h 55"/>
                <a:gd name="T22" fmla="*/ 2 w 35"/>
                <a:gd name="T23" fmla="*/ 11 h 55"/>
                <a:gd name="T24" fmla="*/ 4 w 35"/>
                <a:gd name="T25" fmla="*/ 9 h 55"/>
                <a:gd name="T26" fmla="*/ 5 w 35"/>
                <a:gd name="T27" fmla="*/ 7 h 55"/>
                <a:gd name="T28" fmla="*/ 7 w 35"/>
                <a:gd name="T29" fmla="*/ 5 h 55"/>
                <a:gd name="T30" fmla="*/ 7 w 35"/>
                <a:gd name="T31" fmla="*/ 4 h 55"/>
                <a:gd name="T32" fmla="*/ 8 w 35"/>
                <a:gd name="T33" fmla="*/ 3 h 55"/>
                <a:gd name="T34" fmla="*/ 8 w 35"/>
                <a:gd name="T35" fmla="*/ 1 h 55"/>
                <a:gd name="T36" fmla="*/ 8 w 35"/>
                <a:gd name="T37" fmla="*/ 1 h 55"/>
                <a:gd name="T38" fmla="*/ 9 w 35"/>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55"/>
                <a:gd name="T62" fmla="*/ 35 w 35"/>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55">
                  <a:moveTo>
                    <a:pt x="34" y="0"/>
                  </a:moveTo>
                  <a:lnTo>
                    <a:pt x="35" y="3"/>
                  </a:lnTo>
                  <a:lnTo>
                    <a:pt x="35" y="6"/>
                  </a:lnTo>
                  <a:lnTo>
                    <a:pt x="33" y="12"/>
                  </a:lnTo>
                  <a:lnTo>
                    <a:pt x="31" y="17"/>
                  </a:lnTo>
                  <a:lnTo>
                    <a:pt x="26" y="24"/>
                  </a:lnTo>
                  <a:lnTo>
                    <a:pt x="21" y="32"/>
                  </a:lnTo>
                  <a:lnTo>
                    <a:pt x="15" y="39"/>
                  </a:lnTo>
                  <a:lnTo>
                    <a:pt x="9" y="47"/>
                  </a:lnTo>
                  <a:lnTo>
                    <a:pt x="1" y="55"/>
                  </a:lnTo>
                  <a:lnTo>
                    <a:pt x="0" y="54"/>
                  </a:lnTo>
                  <a:lnTo>
                    <a:pt x="8" y="46"/>
                  </a:lnTo>
                  <a:lnTo>
                    <a:pt x="14" y="38"/>
                  </a:lnTo>
                  <a:lnTo>
                    <a:pt x="20" y="30"/>
                  </a:lnTo>
                  <a:lnTo>
                    <a:pt x="25" y="23"/>
                  </a:lnTo>
                  <a:lnTo>
                    <a:pt x="28" y="16"/>
                  </a:lnTo>
                  <a:lnTo>
                    <a:pt x="30" y="12"/>
                  </a:lnTo>
                  <a:lnTo>
                    <a:pt x="31" y="7"/>
                  </a:lnTo>
                  <a:lnTo>
                    <a:pt x="30" y="4"/>
                  </a:lnTo>
                  <a:lnTo>
                    <a:pt x="34" y="0"/>
                  </a:lnTo>
                  <a:close/>
                </a:path>
              </a:pathLst>
            </a:custGeom>
            <a:solidFill>
              <a:srgbClr val="E6E6E6"/>
            </a:solidFill>
            <a:ln w="9525">
              <a:noFill/>
              <a:round/>
              <a:headEnd/>
              <a:tailEnd/>
            </a:ln>
          </p:spPr>
          <p:txBody>
            <a:bodyPr/>
            <a:lstStyle/>
            <a:p>
              <a:endParaRPr lang="en-US"/>
            </a:p>
          </p:txBody>
        </p:sp>
        <p:sp>
          <p:nvSpPr>
            <p:cNvPr id="108654" name="Freeform 133"/>
            <p:cNvSpPr>
              <a:spLocks/>
            </p:cNvSpPr>
            <p:nvPr/>
          </p:nvSpPr>
          <p:spPr bwMode="auto">
            <a:xfrm>
              <a:off x="1290" y="2291"/>
              <a:ext cx="16" cy="25"/>
            </a:xfrm>
            <a:custGeom>
              <a:avLst/>
              <a:gdLst>
                <a:gd name="T0" fmla="*/ 7 w 32"/>
                <a:gd name="T1" fmla="*/ 0 h 50"/>
                <a:gd name="T2" fmla="*/ 8 w 32"/>
                <a:gd name="T3" fmla="*/ 1 h 50"/>
                <a:gd name="T4" fmla="*/ 7 w 32"/>
                <a:gd name="T5" fmla="*/ 2 h 50"/>
                <a:gd name="T6" fmla="*/ 7 w 32"/>
                <a:gd name="T7" fmla="*/ 3 h 50"/>
                <a:gd name="T8" fmla="*/ 6 w 32"/>
                <a:gd name="T9" fmla="*/ 5 h 50"/>
                <a:gd name="T10" fmla="*/ 5 w 32"/>
                <a:gd name="T11" fmla="*/ 6 h 50"/>
                <a:gd name="T12" fmla="*/ 3 w 32"/>
                <a:gd name="T13" fmla="*/ 9 h 50"/>
                <a:gd name="T14" fmla="*/ 2 w 32"/>
                <a:gd name="T15" fmla="*/ 11 h 50"/>
                <a:gd name="T16" fmla="*/ 1 w 32"/>
                <a:gd name="T17" fmla="*/ 13 h 50"/>
                <a:gd name="T18" fmla="*/ 0 w 32"/>
                <a:gd name="T19" fmla="*/ 12 h 50"/>
                <a:gd name="T20" fmla="*/ 1 w 32"/>
                <a:gd name="T21" fmla="*/ 11 h 50"/>
                <a:gd name="T22" fmla="*/ 3 w 32"/>
                <a:gd name="T23" fmla="*/ 9 h 50"/>
                <a:gd name="T24" fmla="*/ 4 w 32"/>
                <a:gd name="T25" fmla="*/ 7 h 50"/>
                <a:gd name="T26" fmla="*/ 5 w 32"/>
                <a:gd name="T27" fmla="*/ 6 h 50"/>
                <a:gd name="T28" fmla="*/ 6 w 32"/>
                <a:gd name="T29" fmla="*/ 3 h 50"/>
                <a:gd name="T30" fmla="*/ 6 w 32"/>
                <a:gd name="T31" fmla="*/ 3 h 50"/>
                <a:gd name="T32" fmla="*/ 6 w 32"/>
                <a:gd name="T33" fmla="*/ 2 h 50"/>
                <a:gd name="T34" fmla="*/ 6 w 32"/>
                <a:gd name="T35" fmla="*/ 1 h 50"/>
                <a:gd name="T36" fmla="*/ 7 w 32"/>
                <a:gd name="T37" fmla="*/ 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0"/>
                <a:gd name="T59" fmla="*/ 32 w 32"/>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0">
                  <a:moveTo>
                    <a:pt x="31" y="0"/>
                  </a:moveTo>
                  <a:lnTo>
                    <a:pt x="32" y="3"/>
                  </a:lnTo>
                  <a:lnTo>
                    <a:pt x="31" y="8"/>
                  </a:lnTo>
                  <a:lnTo>
                    <a:pt x="29" y="12"/>
                  </a:lnTo>
                  <a:lnTo>
                    <a:pt x="26" y="19"/>
                  </a:lnTo>
                  <a:lnTo>
                    <a:pt x="21" y="26"/>
                  </a:lnTo>
                  <a:lnTo>
                    <a:pt x="15" y="34"/>
                  </a:lnTo>
                  <a:lnTo>
                    <a:pt x="9" y="42"/>
                  </a:lnTo>
                  <a:lnTo>
                    <a:pt x="1" y="50"/>
                  </a:lnTo>
                  <a:lnTo>
                    <a:pt x="0" y="48"/>
                  </a:lnTo>
                  <a:lnTo>
                    <a:pt x="6" y="42"/>
                  </a:lnTo>
                  <a:lnTo>
                    <a:pt x="12" y="34"/>
                  </a:lnTo>
                  <a:lnTo>
                    <a:pt x="17" y="28"/>
                  </a:lnTo>
                  <a:lnTo>
                    <a:pt x="22" y="21"/>
                  </a:lnTo>
                  <a:lnTo>
                    <a:pt x="25" y="15"/>
                  </a:lnTo>
                  <a:lnTo>
                    <a:pt x="26" y="11"/>
                  </a:lnTo>
                  <a:lnTo>
                    <a:pt x="27" y="8"/>
                  </a:lnTo>
                  <a:lnTo>
                    <a:pt x="26" y="4"/>
                  </a:lnTo>
                  <a:lnTo>
                    <a:pt x="31" y="0"/>
                  </a:lnTo>
                  <a:close/>
                </a:path>
              </a:pathLst>
            </a:custGeom>
            <a:solidFill>
              <a:srgbClr val="E6E6E6"/>
            </a:solidFill>
            <a:ln w="9525">
              <a:noFill/>
              <a:round/>
              <a:headEnd/>
              <a:tailEnd/>
            </a:ln>
          </p:spPr>
          <p:txBody>
            <a:bodyPr/>
            <a:lstStyle/>
            <a:p>
              <a:endParaRPr lang="en-US"/>
            </a:p>
          </p:txBody>
        </p:sp>
        <p:sp>
          <p:nvSpPr>
            <p:cNvPr id="108655" name="Freeform 134"/>
            <p:cNvSpPr>
              <a:spLocks/>
            </p:cNvSpPr>
            <p:nvPr/>
          </p:nvSpPr>
          <p:spPr bwMode="auto">
            <a:xfrm>
              <a:off x="1290" y="2293"/>
              <a:ext cx="14" cy="22"/>
            </a:xfrm>
            <a:custGeom>
              <a:avLst/>
              <a:gdLst>
                <a:gd name="T0" fmla="*/ 7 w 28"/>
                <a:gd name="T1" fmla="*/ 0 h 44"/>
                <a:gd name="T2" fmla="*/ 7 w 28"/>
                <a:gd name="T3" fmla="*/ 1 h 44"/>
                <a:gd name="T4" fmla="*/ 7 w 28"/>
                <a:gd name="T5" fmla="*/ 1 h 44"/>
                <a:gd name="T6" fmla="*/ 7 w 28"/>
                <a:gd name="T7" fmla="*/ 3 h 44"/>
                <a:gd name="T8" fmla="*/ 6 w 28"/>
                <a:gd name="T9" fmla="*/ 5 h 44"/>
                <a:gd name="T10" fmla="*/ 5 w 28"/>
                <a:gd name="T11" fmla="*/ 6 h 44"/>
                <a:gd name="T12" fmla="*/ 4 w 28"/>
                <a:gd name="T13" fmla="*/ 7 h 44"/>
                <a:gd name="T14" fmla="*/ 2 w 28"/>
                <a:gd name="T15" fmla="*/ 10 h 44"/>
                <a:gd name="T16" fmla="*/ 1 w 28"/>
                <a:gd name="T17" fmla="*/ 11 h 44"/>
                <a:gd name="T18" fmla="*/ 0 w 28"/>
                <a:gd name="T19" fmla="*/ 11 h 44"/>
                <a:gd name="T20" fmla="*/ 2 w 28"/>
                <a:gd name="T21" fmla="*/ 10 h 44"/>
                <a:gd name="T22" fmla="*/ 3 w 28"/>
                <a:gd name="T23" fmla="*/ 7 h 44"/>
                <a:gd name="T24" fmla="*/ 5 w 28"/>
                <a:gd name="T25" fmla="*/ 6 h 44"/>
                <a:gd name="T26" fmla="*/ 6 w 28"/>
                <a:gd name="T27" fmla="*/ 5 h 44"/>
                <a:gd name="T28" fmla="*/ 6 w 28"/>
                <a:gd name="T29" fmla="*/ 3 h 44"/>
                <a:gd name="T30" fmla="*/ 6 w 28"/>
                <a:gd name="T31" fmla="*/ 2 h 44"/>
                <a:gd name="T32" fmla="*/ 6 w 28"/>
                <a:gd name="T33" fmla="*/ 1 h 44"/>
                <a:gd name="T34" fmla="*/ 7 w 28"/>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4"/>
                <a:gd name="T56" fmla="*/ 28 w 28"/>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4">
                  <a:moveTo>
                    <a:pt x="27" y="0"/>
                  </a:moveTo>
                  <a:lnTo>
                    <a:pt x="28" y="4"/>
                  </a:lnTo>
                  <a:lnTo>
                    <a:pt x="27" y="7"/>
                  </a:lnTo>
                  <a:lnTo>
                    <a:pt x="26" y="11"/>
                  </a:lnTo>
                  <a:lnTo>
                    <a:pt x="23" y="17"/>
                  </a:lnTo>
                  <a:lnTo>
                    <a:pt x="18" y="24"/>
                  </a:lnTo>
                  <a:lnTo>
                    <a:pt x="13" y="30"/>
                  </a:lnTo>
                  <a:lnTo>
                    <a:pt x="7" y="38"/>
                  </a:lnTo>
                  <a:lnTo>
                    <a:pt x="1" y="44"/>
                  </a:lnTo>
                  <a:lnTo>
                    <a:pt x="0" y="43"/>
                  </a:lnTo>
                  <a:lnTo>
                    <a:pt x="6" y="37"/>
                  </a:lnTo>
                  <a:lnTo>
                    <a:pt x="12" y="29"/>
                  </a:lnTo>
                  <a:lnTo>
                    <a:pt x="17" y="22"/>
                  </a:lnTo>
                  <a:lnTo>
                    <a:pt x="21" y="17"/>
                  </a:lnTo>
                  <a:lnTo>
                    <a:pt x="23" y="11"/>
                  </a:lnTo>
                  <a:lnTo>
                    <a:pt x="24" y="8"/>
                  </a:lnTo>
                  <a:lnTo>
                    <a:pt x="23" y="5"/>
                  </a:lnTo>
                  <a:lnTo>
                    <a:pt x="27" y="0"/>
                  </a:lnTo>
                  <a:close/>
                </a:path>
              </a:pathLst>
            </a:custGeom>
            <a:solidFill>
              <a:srgbClr val="E6E6E6"/>
            </a:solidFill>
            <a:ln w="9525">
              <a:noFill/>
              <a:round/>
              <a:headEnd/>
              <a:tailEnd/>
            </a:ln>
          </p:spPr>
          <p:txBody>
            <a:bodyPr/>
            <a:lstStyle/>
            <a:p>
              <a:endParaRPr lang="en-US"/>
            </a:p>
          </p:txBody>
        </p:sp>
        <p:sp>
          <p:nvSpPr>
            <p:cNvPr id="108656" name="Freeform 135"/>
            <p:cNvSpPr>
              <a:spLocks/>
            </p:cNvSpPr>
            <p:nvPr/>
          </p:nvSpPr>
          <p:spPr bwMode="auto">
            <a:xfrm>
              <a:off x="1289" y="2295"/>
              <a:ext cx="13" cy="20"/>
            </a:xfrm>
            <a:custGeom>
              <a:avLst/>
              <a:gdLst>
                <a:gd name="T0" fmla="*/ 6 w 25"/>
                <a:gd name="T1" fmla="*/ 0 h 38"/>
                <a:gd name="T2" fmla="*/ 7 w 25"/>
                <a:gd name="T3" fmla="*/ 1 h 38"/>
                <a:gd name="T4" fmla="*/ 6 w 25"/>
                <a:gd name="T5" fmla="*/ 2 h 38"/>
                <a:gd name="T6" fmla="*/ 6 w 25"/>
                <a:gd name="T7" fmla="*/ 3 h 38"/>
                <a:gd name="T8" fmla="*/ 5 w 25"/>
                <a:gd name="T9" fmla="*/ 5 h 38"/>
                <a:gd name="T10" fmla="*/ 4 w 25"/>
                <a:gd name="T11" fmla="*/ 7 h 38"/>
                <a:gd name="T12" fmla="*/ 2 w 25"/>
                <a:gd name="T13" fmla="*/ 9 h 38"/>
                <a:gd name="T14" fmla="*/ 1 w 25"/>
                <a:gd name="T15" fmla="*/ 11 h 38"/>
                <a:gd name="T16" fmla="*/ 0 w 25"/>
                <a:gd name="T17" fmla="*/ 10 h 38"/>
                <a:gd name="T18" fmla="*/ 2 w 25"/>
                <a:gd name="T19" fmla="*/ 9 h 38"/>
                <a:gd name="T20" fmla="*/ 3 w 25"/>
                <a:gd name="T21" fmla="*/ 7 h 38"/>
                <a:gd name="T22" fmla="*/ 4 w 25"/>
                <a:gd name="T23" fmla="*/ 6 h 38"/>
                <a:gd name="T24" fmla="*/ 5 w 25"/>
                <a:gd name="T25" fmla="*/ 4 h 38"/>
                <a:gd name="T26" fmla="*/ 5 w 25"/>
                <a:gd name="T27" fmla="*/ 3 h 38"/>
                <a:gd name="T28" fmla="*/ 5 w 25"/>
                <a:gd name="T29" fmla="*/ 2 h 38"/>
                <a:gd name="T30" fmla="*/ 5 w 25"/>
                <a:gd name="T31" fmla="*/ 1 h 38"/>
                <a:gd name="T32" fmla="*/ 6 w 25"/>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8"/>
                <a:gd name="T53" fmla="*/ 25 w 25"/>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8">
                  <a:moveTo>
                    <a:pt x="24" y="0"/>
                  </a:moveTo>
                  <a:lnTo>
                    <a:pt x="25" y="3"/>
                  </a:lnTo>
                  <a:lnTo>
                    <a:pt x="24" y="6"/>
                  </a:lnTo>
                  <a:lnTo>
                    <a:pt x="22" y="12"/>
                  </a:lnTo>
                  <a:lnTo>
                    <a:pt x="18" y="17"/>
                  </a:lnTo>
                  <a:lnTo>
                    <a:pt x="13" y="24"/>
                  </a:lnTo>
                  <a:lnTo>
                    <a:pt x="7" y="32"/>
                  </a:lnTo>
                  <a:lnTo>
                    <a:pt x="1" y="38"/>
                  </a:lnTo>
                  <a:lnTo>
                    <a:pt x="0" y="37"/>
                  </a:lnTo>
                  <a:lnTo>
                    <a:pt x="5" y="32"/>
                  </a:lnTo>
                  <a:lnTo>
                    <a:pt x="11" y="25"/>
                  </a:lnTo>
                  <a:lnTo>
                    <a:pt x="14" y="20"/>
                  </a:lnTo>
                  <a:lnTo>
                    <a:pt x="17" y="14"/>
                  </a:lnTo>
                  <a:lnTo>
                    <a:pt x="19" y="10"/>
                  </a:lnTo>
                  <a:lnTo>
                    <a:pt x="19" y="6"/>
                  </a:lnTo>
                  <a:lnTo>
                    <a:pt x="19" y="4"/>
                  </a:lnTo>
                  <a:lnTo>
                    <a:pt x="24" y="0"/>
                  </a:lnTo>
                  <a:close/>
                </a:path>
              </a:pathLst>
            </a:custGeom>
            <a:solidFill>
              <a:srgbClr val="E6E6E6"/>
            </a:solidFill>
            <a:ln w="9525">
              <a:noFill/>
              <a:round/>
              <a:headEnd/>
              <a:tailEnd/>
            </a:ln>
          </p:spPr>
          <p:txBody>
            <a:bodyPr/>
            <a:lstStyle/>
            <a:p>
              <a:endParaRPr lang="en-US"/>
            </a:p>
          </p:txBody>
        </p:sp>
        <p:sp>
          <p:nvSpPr>
            <p:cNvPr id="108657" name="Freeform 136"/>
            <p:cNvSpPr>
              <a:spLocks/>
            </p:cNvSpPr>
            <p:nvPr/>
          </p:nvSpPr>
          <p:spPr bwMode="auto">
            <a:xfrm>
              <a:off x="1289" y="2298"/>
              <a:ext cx="10" cy="16"/>
            </a:xfrm>
            <a:custGeom>
              <a:avLst/>
              <a:gdLst>
                <a:gd name="T0" fmla="*/ 5 w 21"/>
                <a:gd name="T1" fmla="*/ 0 h 33"/>
                <a:gd name="T2" fmla="*/ 5 w 21"/>
                <a:gd name="T3" fmla="*/ 0 h 33"/>
                <a:gd name="T4" fmla="*/ 5 w 21"/>
                <a:gd name="T5" fmla="*/ 1 h 33"/>
                <a:gd name="T6" fmla="*/ 4 w 21"/>
                <a:gd name="T7" fmla="*/ 2 h 33"/>
                <a:gd name="T8" fmla="*/ 4 w 21"/>
                <a:gd name="T9" fmla="*/ 4 h 33"/>
                <a:gd name="T10" fmla="*/ 3 w 21"/>
                <a:gd name="T11" fmla="*/ 5 h 33"/>
                <a:gd name="T12" fmla="*/ 1 w 21"/>
                <a:gd name="T13" fmla="*/ 7 h 33"/>
                <a:gd name="T14" fmla="*/ 0 w 21"/>
                <a:gd name="T15" fmla="*/ 8 h 33"/>
                <a:gd name="T16" fmla="*/ 0 w 21"/>
                <a:gd name="T17" fmla="*/ 8 h 33"/>
                <a:gd name="T18" fmla="*/ 1 w 21"/>
                <a:gd name="T19" fmla="*/ 6 h 33"/>
                <a:gd name="T20" fmla="*/ 2 w 21"/>
                <a:gd name="T21" fmla="*/ 5 h 33"/>
                <a:gd name="T22" fmla="*/ 3 w 21"/>
                <a:gd name="T23" fmla="*/ 4 h 33"/>
                <a:gd name="T24" fmla="*/ 4 w 21"/>
                <a:gd name="T25" fmla="*/ 2 h 33"/>
                <a:gd name="T26" fmla="*/ 4 w 21"/>
                <a:gd name="T27" fmla="*/ 1 h 33"/>
                <a:gd name="T28" fmla="*/ 4 w 21"/>
                <a:gd name="T29" fmla="*/ 1 h 33"/>
                <a:gd name="T30" fmla="*/ 5 w 21"/>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33"/>
                <a:gd name="T50" fmla="*/ 21 w 21"/>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33">
                  <a:moveTo>
                    <a:pt x="21" y="0"/>
                  </a:moveTo>
                  <a:lnTo>
                    <a:pt x="21" y="2"/>
                  </a:lnTo>
                  <a:lnTo>
                    <a:pt x="21" y="6"/>
                  </a:lnTo>
                  <a:lnTo>
                    <a:pt x="19" y="10"/>
                  </a:lnTo>
                  <a:lnTo>
                    <a:pt x="16" y="16"/>
                  </a:lnTo>
                  <a:lnTo>
                    <a:pt x="13" y="21"/>
                  </a:lnTo>
                  <a:lnTo>
                    <a:pt x="7" y="28"/>
                  </a:lnTo>
                  <a:lnTo>
                    <a:pt x="2" y="33"/>
                  </a:lnTo>
                  <a:lnTo>
                    <a:pt x="0" y="32"/>
                  </a:lnTo>
                  <a:lnTo>
                    <a:pt x="6" y="27"/>
                  </a:lnTo>
                  <a:lnTo>
                    <a:pt x="10" y="21"/>
                  </a:lnTo>
                  <a:lnTo>
                    <a:pt x="14" y="16"/>
                  </a:lnTo>
                  <a:lnTo>
                    <a:pt x="17" y="10"/>
                  </a:lnTo>
                  <a:lnTo>
                    <a:pt x="17" y="7"/>
                  </a:lnTo>
                  <a:lnTo>
                    <a:pt x="17" y="5"/>
                  </a:lnTo>
                  <a:lnTo>
                    <a:pt x="21" y="0"/>
                  </a:lnTo>
                  <a:close/>
                </a:path>
              </a:pathLst>
            </a:custGeom>
            <a:solidFill>
              <a:srgbClr val="E6E6E6"/>
            </a:solidFill>
            <a:ln w="9525">
              <a:noFill/>
              <a:round/>
              <a:headEnd/>
              <a:tailEnd/>
            </a:ln>
          </p:spPr>
          <p:txBody>
            <a:bodyPr/>
            <a:lstStyle/>
            <a:p>
              <a:endParaRPr lang="en-US"/>
            </a:p>
          </p:txBody>
        </p:sp>
        <p:sp>
          <p:nvSpPr>
            <p:cNvPr id="108658" name="Freeform 137"/>
            <p:cNvSpPr>
              <a:spLocks/>
            </p:cNvSpPr>
            <p:nvPr/>
          </p:nvSpPr>
          <p:spPr bwMode="auto">
            <a:xfrm>
              <a:off x="1288" y="2300"/>
              <a:ext cx="9" cy="14"/>
            </a:xfrm>
            <a:custGeom>
              <a:avLst/>
              <a:gdLst>
                <a:gd name="T0" fmla="*/ 5 w 18"/>
                <a:gd name="T1" fmla="*/ 0 h 27"/>
                <a:gd name="T2" fmla="*/ 5 w 18"/>
                <a:gd name="T3" fmla="*/ 1 h 27"/>
                <a:gd name="T4" fmla="*/ 5 w 18"/>
                <a:gd name="T5" fmla="*/ 2 h 27"/>
                <a:gd name="T6" fmla="*/ 3 w 18"/>
                <a:gd name="T7" fmla="*/ 3 h 27"/>
                <a:gd name="T8" fmla="*/ 2 w 18"/>
                <a:gd name="T9" fmla="*/ 4 h 27"/>
                <a:gd name="T10" fmla="*/ 1 w 18"/>
                <a:gd name="T11" fmla="*/ 6 h 27"/>
                <a:gd name="T12" fmla="*/ 1 w 18"/>
                <a:gd name="T13" fmla="*/ 7 h 27"/>
                <a:gd name="T14" fmla="*/ 0 w 18"/>
                <a:gd name="T15" fmla="*/ 7 h 27"/>
                <a:gd name="T16" fmla="*/ 1 w 18"/>
                <a:gd name="T17" fmla="*/ 6 h 27"/>
                <a:gd name="T18" fmla="*/ 2 w 18"/>
                <a:gd name="T19" fmla="*/ 5 h 27"/>
                <a:gd name="T20" fmla="*/ 2 w 18"/>
                <a:gd name="T21" fmla="*/ 4 h 27"/>
                <a:gd name="T22" fmla="*/ 3 w 18"/>
                <a:gd name="T23" fmla="*/ 2 h 27"/>
                <a:gd name="T24" fmla="*/ 3 w 18"/>
                <a:gd name="T25" fmla="*/ 2 h 27"/>
                <a:gd name="T26" fmla="*/ 3 w 18"/>
                <a:gd name="T27" fmla="*/ 1 h 27"/>
                <a:gd name="T28" fmla="*/ 5 w 18"/>
                <a:gd name="T29" fmla="*/ 0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27"/>
                <a:gd name="T47" fmla="*/ 18 w 1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27">
                  <a:moveTo>
                    <a:pt x="18" y="0"/>
                  </a:moveTo>
                  <a:lnTo>
                    <a:pt x="18" y="2"/>
                  </a:lnTo>
                  <a:lnTo>
                    <a:pt x="18" y="5"/>
                  </a:lnTo>
                  <a:lnTo>
                    <a:pt x="15" y="11"/>
                  </a:lnTo>
                  <a:lnTo>
                    <a:pt x="11" y="16"/>
                  </a:lnTo>
                  <a:lnTo>
                    <a:pt x="7" y="22"/>
                  </a:lnTo>
                  <a:lnTo>
                    <a:pt x="1" y="27"/>
                  </a:lnTo>
                  <a:lnTo>
                    <a:pt x="0" y="26"/>
                  </a:lnTo>
                  <a:lnTo>
                    <a:pt x="5" y="22"/>
                  </a:lnTo>
                  <a:lnTo>
                    <a:pt x="8" y="17"/>
                  </a:lnTo>
                  <a:lnTo>
                    <a:pt x="11" y="13"/>
                  </a:lnTo>
                  <a:lnTo>
                    <a:pt x="14" y="8"/>
                  </a:lnTo>
                  <a:lnTo>
                    <a:pt x="14" y="6"/>
                  </a:lnTo>
                  <a:lnTo>
                    <a:pt x="14" y="4"/>
                  </a:lnTo>
                  <a:lnTo>
                    <a:pt x="18" y="0"/>
                  </a:lnTo>
                  <a:close/>
                </a:path>
              </a:pathLst>
            </a:custGeom>
            <a:solidFill>
              <a:srgbClr val="E6E6E6"/>
            </a:solidFill>
            <a:ln w="9525">
              <a:noFill/>
              <a:round/>
              <a:headEnd/>
              <a:tailEnd/>
            </a:ln>
          </p:spPr>
          <p:txBody>
            <a:bodyPr/>
            <a:lstStyle/>
            <a:p>
              <a:endParaRPr lang="en-US"/>
            </a:p>
          </p:txBody>
        </p:sp>
        <p:sp>
          <p:nvSpPr>
            <p:cNvPr id="108659" name="Freeform 138"/>
            <p:cNvSpPr>
              <a:spLocks/>
            </p:cNvSpPr>
            <p:nvPr/>
          </p:nvSpPr>
          <p:spPr bwMode="auto">
            <a:xfrm>
              <a:off x="1288" y="2302"/>
              <a:ext cx="7" cy="11"/>
            </a:xfrm>
            <a:custGeom>
              <a:avLst/>
              <a:gdLst>
                <a:gd name="T0" fmla="*/ 3 w 15"/>
                <a:gd name="T1" fmla="*/ 0 h 22"/>
                <a:gd name="T2" fmla="*/ 3 w 15"/>
                <a:gd name="T3" fmla="*/ 1 h 22"/>
                <a:gd name="T4" fmla="*/ 3 w 15"/>
                <a:gd name="T5" fmla="*/ 1 h 22"/>
                <a:gd name="T6" fmla="*/ 3 w 15"/>
                <a:gd name="T7" fmla="*/ 3 h 22"/>
                <a:gd name="T8" fmla="*/ 2 w 15"/>
                <a:gd name="T9" fmla="*/ 3 h 22"/>
                <a:gd name="T10" fmla="*/ 1 w 15"/>
                <a:gd name="T11" fmla="*/ 5 h 22"/>
                <a:gd name="T12" fmla="*/ 0 w 15"/>
                <a:gd name="T13" fmla="*/ 6 h 22"/>
                <a:gd name="T14" fmla="*/ 0 w 15"/>
                <a:gd name="T15" fmla="*/ 6 h 22"/>
                <a:gd name="T16" fmla="*/ 1 w 15"/>
                <a:gd name="T17" fmla="*/ 5 h 22"/>
                <a:gd name="T18" fmla="*/ 1 w 15"/>
                <a:gd name="T19" fmla="*/ 3 h 22"/>
                <a:gd name="T20" fmla="*/ 2 w 15"/>
                <a:gd name="T21" fmla="*/ 3 h 22"/>
                <a:gd name="T22" fmla="*/ 2 w 15"/>
                <a:gd name="T23" fmla="*/ 1 h 22"/>
                <a:gd name="T24" fmla="*/ 2 w 15"/>
                <a:gd name="T25" fmla="*/ 1 h 22"/>
                <a:gd name="T26" fmla="*/ 3 w 15"/>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22"/>
                <a:gd name="T44" fmla="*/ 15 w 15"/>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22">
                  <a:moveTo>
                    <a:pt x="15" y="0"/>
                  </a:moveTo>
                  <a:lnTo>
                    <a:pt x="15" y="2"/>
                  </a:lnTo>
                  <a:lnTo>
                    <a:pt x="15" y="4"/>
                  </a:lnTo>
                  <a:lnTo>
                    <a:pt x="12" y="9"/>
                  </a:lnTo>
                  <a:lnTo>
                    <a:pt x="9" y="13"/>
                  </a:lnTo>
                  <a:lnTo>
                    <a:pt x="6" y="18"/>
                  </a:lnTo>
                  <a:lnTo>
                    <a:pt x="1" y="22"/>
                  </a:lnTo>
                  <a:lnTo>
                    <a:pt x="0" y="21"/>
                  </a:lnTo>
                  <a:lnTo>
                    <a:pt x="4" y="17"/>
                  </a:lnTo>
                  <a:lnTo>
                    <a:pt x="7" y="13"/>
                  </a:lnTo>
                  <a:lnTo>
                    <a:pt x="9" y="9"/>
                  </a:lnTo>
                  <a:lnTo>
                    <a:pt x="10" y="7"/>
                  </a:lnTo>
                  <a:lnTo>
                    <a:pt x="10" y="4"/>
                  </a:lnTo>
                  <a:lnTo>
                    <a:pt x="15" y="0"/>
                  </a:lnTo>
                  <a:close/>
                </a:path>
              </a:pathLst>
            </a:custGeom>
            <a:solidFill>
              <a:srgbClr val="E6E6E6"/>
            </a:solidFill>
            <a:ln w="9525">
              <a:noFill/>
              <a:round/>
              <a:headEnd/>
              <a:tailEnd/>
            </a:ln>
          </p:spPr>
          <p:txBody>
            <a:bodyPr/>
            <a:lstStyle/>
            <a:p>
              <a:endParaRPr lang="en-US"/>
            </a:p>
          </p:txBody>
        </p:sp>
        <p:sp>
          <p:nvSpPr>
            <p:cNvPr id="108660" name="Freeform 139"/>
            <p:cNvSpPr>
              <a:spLocks/>
            </p:cNvSpPr>
            <p:nvPr/>
          </p:nvSpPr>
          <p:spPr bwMode="auto">
            <a:xfrm>
              <a:off x="1287" y="2304"/>
              <a:ext cx="6" cy="8"/>
            </a:xfrm>
            <a:custGeom>
              <a:avLst/>
              <a:gdLst>
                <a:gd name="T0" fmla="*/ 3 w 11"/>
                <a:gd name="T1" fmla="*/ 0 h 17"/>
                <a:gd name="T2" fmla="*/ 3 w 11"/>
                <a:gd name="T3" fmla="*/ 0 h 17"/>
                <a:gd name="T4" fmla="*/ 3 w 11"/>
                <a:gd name="T5" fmla="*/ 1 h 17"/>
                <a:gd name="T6" fmla="*/ 2 w 11"/>
                <a:gd name="T7" fmla="*/ 2 h 17"/>
                <a:gd name="T8" fmla="*/ 2 w 11"/>
                <a:gd name="T9" fmla="*/ 3 h 17"/>
                <a:gd name="T10" fmla="*/ 1 w 11"/>
                <a:gd name="T11" fmla="*/ 4 h 17"/>
                <a:gd name="T12" fmla="*/ 0 w 11"/>
                <a:gd name="T13" fmla="*/ 4 h 17"/>
                <a:gd name="T14" fmla="*/ 1 w 11"/>
                <a:gd name="T15" fmla="*/ 3 h 17"/>
                <a:gd name="T16" fmla="*/ 2 w 11"/>
                <a:gd name="T17" fmla="*/ 2 h 17"/>
                <a:gd name="T18" fmla="*/ 2 w 11"/>
                <a:gd name="T19" fmla="*/ 1 h 17"/>
                <a:gd name="T20" fmla="*/ 2 w 11"/>
                <a:gd name="T21" fmla="*/ 1 h 17"/>
                <a:gd name="T22" fmla="*/ 3 w 11"/>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7"/>
                <a:gd name="T38" fmla="*/ 11 w 1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7">
                  <a:moveTo>
                    <a:pt x="11" y="0"/>
                  </a:moveTo>
                  <a:lnTo>
                    <a:pt x="11" y="3"/>
                  </a:lnTo>
                  <a:lnTo>
                    <a:pt x="10" y="5"/>
                  </a:lnTo>
                  <a:lnTo>
                    <a:pt x="8" y="9"/>
                  </a:lnTo>
                  <a:lnTo>
                    <a:pt x="5" y="13"/>
                  </a:lnTo>
                  <a:lnTo>
                    <a:pt x="1" y="17"/>
                  </a:lnTo>
                  <a:lnTo>
                    <a:pt x="0" y="16"/>
                  </a:lnTo>
                  <a:lnTo>
                    <a:pt x="3" y="13"/>
                  </a:lnTo>
                  <a:lnTo>
                    <a:pt x="6" y="9"/>
                  </a:lnTo>
                  <a:lnTo>
                    <a:pt x="7" y="7"/>
                  </a:lnTo>
                  <a:lnTo>
                    <a:pt x="7" y="5"/>
                  </a:lnTo>
                  <a:lnTo>
                    <a:pt x="11" y="0"/>
                  </a:lnTo>
                  <a:close/>
                </a:path>
              </a:pathLst>
            </a:custGeom>
            <a:solidFill>
              <a:srgbClr val="E6E6E6"/>
            </a:solidFill>
            <a:ln w="9525">
              <a:noFill/>
              <a:round/>
              <a:headEnd/>
              <a:tailEnd/>
            </a:ln>
          </p:spPr>
          <p:txBody>
            <a:bodyPr/>
            <a:lstStyle/>
            <a:p>
              <a:endParaRPr lang="en-US"/>
            </a:p>
          </p:txBody>
        </p:sp>
        <p:sp>
          <p:nvSpPr>
            <p:cNvPr id="108661" name="Freeform 140"/>
            <p:cNvSpPr>
              <a:spLocks/>
            </p:cNvSpPr>
            <p:nvPr/>
          </p:nvSpPr>
          <p:spPr bwMode="auto">
            <a:xfrm>
              <a:off x="1287" y="2306"/>
              <a:ext cx="3" cy="6"/>
            </a:xfrm>
            <a:custGeom>
              <a:avLst/>
              <a:gdLst>
                <a:gd name="T0" fmla="*/ 1 w 8"/>
                <a:gd name="T1" fmla="*/ 0 h 11"/>
                <a:gd name="T2" fmla="*/ 1 w 8"/>
                <a:gd name="T3" fmla="*/ 1 h 11"/>
                <a:gd name="T4" fmla="*/ 1 w 8"/>
                <a:gd name="T5" fmla="*/ 1 h 11"/>
                <a:gd name="T6" fmla="*/ 1 w 8"/>
                <a:gd name="T7" fmla="*/ 2 h 11"/>
                <a:gd name="T8" fmla="*/ 0 w 8"/>
                <a:gd name="T9" fmla="*/ 3 h 11"/>
                <a:gd name="T10" fmla="*/ 0 w 8"/>
                <a:gd name="T11" fmla="*/ 3 h 11"/>
                <a:gd name="T12" fmla="*/ 0 w 8"/>
                <a:gd name="T13" fmla="*/ 2 h 11"/>
                <a:gd name="T14" fmla="*/ 0 w 8"/>
                <a:gd name="T15" fmla="*/ 2 h 11"/>
                <a:gd name="T16" fmla="*/ 0 w 8"/>
                <a:gd name="T17" fmla="*/ 1 h 11"/>
                <a:gd name="T18" fmla="*/ 1 w 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1"/>
                <a:gd name="T32" fmla="*/ 8 w 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1">
                  <a:moveTo>
                    <a:pt x="8" y="0"/>
                  </a:moveTo>
                  <a:lnTo>
                    <a:pt x="8" y="2"/>
                  </a:lnTo>
                  <a:lnTo>
                    <a:pt x="7" y="4"/>
                  </a:lnTo>
                  <a:lnTo>
                    <a:pt x="4" y="8"/>
                  </a:lnTo>
                  <a:lnTo>
                    <a:pt x="1" y="11"/>
                  </a:lnTo>
                  <a:lnTo>
                    <a:pt x="0" y="10"/>
                  </a:lnTo>
                  <a:lnTo>
                    <a:pt x="2" y="8"/>
                  </a:lnTo>
                  <a:lnTo>
                    <a:pt x="3" y="5"/>
                  </a:lnTo>
                  <a:lnTo>
                    <a:pt x="3" y="4"/>
                  </a:lnTo>
                  <a:lnTo>
                    <a:pt x="8" y="0"/>
                  </a:lnTo>
                  <a:close/>
                </a:path>
              </a:pathLst>
            </a:custGeom>
            <a:solidFill>
              <a:srgbClr val="E6E6E6"/>
            </a:solidFill>
            <a:ln w="9525">
              <a:noFill/>
              <a:round/>
              <a:headEnd/>
              <a:tailEnd/>
            </a:ln>
          </p:spPr>
          <p:txBody>
            <a:bodyPr/>
            <a:lstStyle/>
            <a:p>
              <a:endParaRPr lang="en-US"/>
            </a:p>
          </p:txBody>
        </p:sp>
        <p:sp>
          <p:nvSpPr>
            <p:cNvPr id="108662" name="Freeform 141"/>
            <p:cNvSpPr>
              <a:spLocks/>
            </p:cNvSpPr>
            <p:nvPr/>
          </p:nvSpPr>
          <p:spPr bwMode="auto">
            <a:xfrm>
              <a:off x="1286" y="2309"/>
              <a:ext cx="2" cy="2"/>
            </a:xfrm>
            <a:custGeom>
              <a:avLst/>
              <a:gdLst>
                <a:gd name="T0" fmla="*/ 1 w 4"/>
                <a:gd name="T1" fmla="*/ 0 h 6"/>
                <a:gd name="T2" fmla="*/ 1 w 4"/>
                <a:gd name="T3" fmla="*/ 0 h 6"/>
                <a:gd name="T4" fmla="*/ 1 w 4"/>
                <a:gd name="T5" fmla="*/ 0 h 6"/>
                <a:gd name="T6" fmla="*/ 1 w 4"/>
                <a:gd name="T7" fmla="*/ 1 h 6"/>
                <a:gd name="T8" fmla="*/ 0 w 4"/>
                <a:gd name="T9" fmla="*/ 1 h 6"/>
                <a:gd name="T10" fmla="*/ 0 w 4"/>
                <a:gd name="T11" fmla="*/ 1 h 6"/>
                <a:gd name="T12" fmla="*/ 1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4" y="0"/>
                  </a:moveTo>
                  <a:lnTo>
                    <a:pt x="4" y="1"/>
                  </a:lnTo>
                  <a:lnTo>
                    <a:pt x="3" y="4"/>
                  </a:lnTo>
                  <a:lnTo>
                    <a:pt x="1" y="6"/>
                  </a:lnTo>
                  <a:lnTo>
                    <a:pt x="0" y="5"/>
                  </a:lnTo>
                  <a:lnTo>
                    <a:pt x="4" y="0"/>
                  </a:lnTo>
                  <a:close/>
                </a:path>
              </a:pathLst>
            </a:custGeom>
            <a:solidFill>
              <a:srgbClr val="E6E6E6"/>
            </a:solidFill>
            <a:ln w="9525">
              <a:noFill/>
              <a:round/>
              <a:headEnd/>
              <a:tailEnd/>
            </a:ln>
          </p:spPr>
          <p:txBody>
            <a:bodyPr/>
            <a:lstStyle/>
            <a:p>
              <a:endParaRPr lang="en-US"/>
            </a:p>
          </p:txBody>
        </p:sp>
        <p:sp>
          <p:nvSpPr>
            <p:cNvPr id="108663" name="Freeform 142"/>
            <p:cNvSpPr>
              <a:spLocks noEditPoints="1"/>
            </p:cNvSpPr>
            <p:nvPr/>
          </p:nvSpPr>
          <p:spPr bwMode="auto">
            <a:xfrm>
              <a:off x="1382" y="2240"/>
              <a:ext cx="48" cy="48"/>
            </a:xfrm>
            <a:custGeom>
              <a:avLst/>
              <a:gdLst>
                <a:gd name="T0" fmla="*/ 19 w 94"/>
                <a:gd name="T1" fmla="*/ 0 h 94"/>
                <a:gd name="T2" fmla="*/ 0 w 94"/>
                <a:gd name="T3" fmla="*/ 19 h 94"/>
                <a:gd name="T4" fmla="*/ 6 w 94"/>
                <a:gd name="T5" fmla="*/ 25 h 94"/>
                <a:gd name="T6" fmla="*/ 25 w 94"/>
                <a:gd name="T7" fmla="*/ 6 h 94"/>
                <a:gd name="T8" fmla="*/ 19 w 94"/>
                <a:gd name="T9" fmla="*/ 0 h 94"/>
                <a:gd name="T10" fmla="*/ 3 w 94"/>
                <a:gd name="T11" fmla="*/ 21 h 94"/>
                <a:gd name="T12" fmla="*/ 3 w 94"/>
                <a:gd name="T13" fmla="*/ 21 h 94"/>
                <a:gd name="T14" fmla="*/ 3 w 94"/>
                <a:gd name="T15" fmla="*/ 20 h 94"/>
                <a:gd name="T16" fmla="*/ 3 w 94"/>
                <a:gd name="T17" fmla="*/ 18 h 94"/>
                <a:gd name="T18" fmla="*/ 4 w 94"/>
                <a:gd name="T19" fmla="*/ 17 h 94"/>
                <a:gd name="T20" fmla="*/ 5 w 94"/>
                <a:gd name="T21" fmla="*/ 15 h 94"/>
                <a:gd name="T22" fmla="*/ 7 w 94"/>
                <a:gd name="T23" fmla="*/ 13 h 94"/>
                <a:gd name="T24" fmla="*/ 8 w 94"/>
                <a:gd name="T25" fmla="*/ 11 h 94"/>
                <a:gd name="T26" fmla="*/ 10 w 94"/>
                <a:gd name="T27" fmla="*/ 9 h 94"/>
                <a:gd name="T28" fmla="*/ 12 w 94"/>
                <a:gd name="T29" fmla="*/ 7 h 94"/>
                <a:gd name="T30" fmla="*/ 14 w 94"/>
                <a:gd name="T31" fmla="*/ 6 h 94"/>
                <a:gd name="T32" fmla="*/ 16 w 94"/>
                <a:gd name="T33" fmla="*/ 4 h 94"/>
                <a:gd name="T34" fmla="*/ 18 w 94"/>
                <a:gd name="T35" fmla="*/ 4 h 94"/>
                <a:gd name="T36" fmla="*/ 19 w 94"/>
                <a:gd name="T37" fmla="*/ 3 h 94"/>
                <a:gd name="T38" fmla="*/ 20 w 94"/>
                <a:gd name="T39" fmla="*/ 3 h 94"/>
                <a:gd name="T40" fmla="*/ 21 w 94"/>
                <a:gd name="T41" fmla="*/ 3 h 94"/>
                <a:gd name="T42" fmla="*/ 22 w 94"/>
                <a:gd name="T43" fmla="*/ 3 h 94"/>
                <a:gd name="T44" fmla="*/ 22 w 94"/>
                <a:gd name="T45" fmla="*/ 4 h 94"/>
                <a:gd name="T46" fmla="*/ 22 w 94"/>
                <a:gd name="T47" fmla="*/ 5 h 94"/>
                <a:gd name="T48" fmla="*/ 21 w 94"/>
                <a:gd name="T49" fmla="*/ 7 h 94"/>
                <a:gd name="T50" fmla="*/ 20 w 94"/>
                <a:gd name="T51" fmla="*/ 9 h 94"/>
                <a:gd name="T52" fmla="*/ 19 w 94"/>
                <a:gd name="T53" fmla="*/ 11 h 94"/>
                <a:gd name="T54" fmla="*/ 17 w 94"/>
                <a:gd name="T55" fmla="*/ 13 h 94"/>
                <a:gd name="T56" fmla="*/ 15 w 94"/>
                <a:gd name="T57" fmla="*/ 15 h 94"/>
                <a:gd name="T58" fmla="*/ 13 w 94"/>
                <a:gd name="T59" fmla="*/ 16 h 94"/>
                <a:gd name="T60" fmla="*/ 11 w 94"/>
                <a:gd name="T61" fmla="*/ 18 h 94"/>
                <a:gd name="T62" fmla="*/ 9 w 94"/>
                <a:gd name="T63" fmla="*/ 20 h 94"/>
                <a:gd name="T64" fmla="*/ 8 w 94"/>
                <a:gd name="T65" fmla="*/ 21 h 94"/>
                <a:gd name="T66" fmla="*/ 6 w 94"/>
                <a:gd name="T67" fmla="*/ 21 h 94"/>
                <a:gd name="T68" fmla="*/ 5 w 94"/>
                <a:gd name="T69" fmla="*/ 22 h 94"/>
                <a:gd name="T70" fmla="*/ 4 w 94"/>
                <a:gd name="T71" fmla="*/ 22 h 94"/>
                <a:gd name="T72" fmla="*/ 3 w 94"/>
                <a:gd name="T73" fmla="*/ 21 h 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94"/>
                <a:gd name="T113" fmla="*/ 94 w 94"/>
                <a:gd name="T114" fmla="*/ 94 h 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94">
                  <a:moveTo>
                    <a:pt x="73" y="0"/>
                  </a:moveTo>
                  <a:lnTo>
                    <a:pt x="0" y="74"/>
                  </a:lnTo>
                  <a:lnTo>
                    <a:pt x="21" y="94"/>
                  </a:lnTo>
                  <a:lnTo>
                    <a:pt x="94" y="21"/>
                  </a:lnTo>
                  <a:lnTo>
                    <a:pt x="73" y="0"/>
                  </a:lnTo>
                  <a:close/>
                  <a:moveTo>
                    <a:pt x="11" y="83"/>
                  </a:moveTo>
                  <a:lnTo>
                    <a:pt x="10" y="81"/>
                  </a:lnTo>
                  <a:lnTo>
                    <a:pt x="10" y="77"/>
                  </a:lnTo>
                  <a:lnTo>
                    <a:pt x="11" y="71"/>
                  </a:lnTo>
                  <a:lnTo>
                    <a:pt x="14" y="65"/>
                  </a:lnTo>
                  <a:lnTo>
                    <a:pt x="18" y="57"/>
                  </a:lnTo>
                  <a:lnTo>
                    <a:pt x="25" y="50"/>
                  </a:lnTo>
                  <a:lnTo>
                    <a:pt x="32" y="43"/>
                  </a:lnTo>
                  <a:lnTo>
                    <a:pt x="38" y="35"/>
                  </a:lnTo>
                  <a:lnTo>
                    <a:pt x="46" y="27"/>
                  </a:lnTo>
                  <a:lnTo>
                    <a:pt x="54" y="22"/>
                  </a:lnTo>
                  <a:lnTo>
                    <a:pt x="61" y="16"/>
                  </a:lnTo>
                  <a:lnTo>
                    <a:pt x="68" y="13"/>
                  </a:lnTo>
                  <a:lnTo>
                    <a:pt x="73" y="10"/>
                  </a:lnTo>
                  <a:lnTo>
                    <a:pt x="79" y="9"/>
                  </a:lnTo>
                  <a:lnTo>
                    <a:pt x="82" y="10"/>
                  </a:lnTo>
                  <a:lnTo>
                    <a:pt x="84" y="12"/>
                  </a:lnTo>
                  <a:lnTo>
                    <a:pt x="84" y="15"/>
                  </a:lnTo>
                  <a:lnTo>
                    <a:pt x="84" y="20"/>
                  </a:lnTo>
                  <a:lnTo>
                    <a:pt x="81" y="26"/>
                  </a:lnTo>
                  <a:lnTo>
                    <a:pt x="78" y="33"/>
                  </a:lnTo>
                  <a:lnTo>
                    <a:pt x="72" y="41"/>
                  </a:lnTo>
                  <a:lnTo>
                    <a:pt x="66" y="48"/>
                  </a:lnTo>
                  <a:lnTo>
                    <a:pt x="59" y="56"/>
                  </a:lnTo>
                  <a:lnTo>
                    <a:pt x="51" y="63"/>
                  </a:lnTo>
                  <a:lnTo>
                    <a:pt x="44" y="69"/>
                  </a:lnTo>
                  <a:lnTo>
                    <a:pt x="36" y="76"/>
                  </a:lnTo>
                  <a:lnTo>
                    <a:pt x="29" y="80"/>
                  </a:lnTo>
                  <a:lnTo>
                    <a:pt x="23" y="83"/>
                  </a:lnTo>
                  <a:lnTo>
                    <a:pt x="17" y="85"/>
                  </a:lnTo>
                  <a:lnTo>
                    <a:pt x="13" y="85"/>
                  </a:lnTo>
                  <a:lnTo>
                    <a:pt x="11" y="83"/>
                  </a:lnTo>
                  <a:close/>
                </a:path>
              </a:pathLst>
            </a:custGeom>
            <a:solidFill>
              <a:srgbClr val="C0C0C0"/>
            </a:solidFill>
            <a:ln w="9525">
              <a:noFill/>
              <a:round/>
              <a:headEnd/>
              <a:tailEnd/>
            </a:ln>
          </p:spPr>
          <p:txBody>
            <a:bodyPr/>
            <a:lstStyle/>
            <a:p>
              <a:endParaRPr lang="en-US"/>
            </a:p>
          </p:txBody>
        </p:sp>
        <p:sp>
          <p:nvSpPr>
            <p:cNvPr id="108664" name="Freeform 143"/>
            <p:cNvSpPr>
              <a:spLocks noEditPoints="1"/>
            </p:cNvSpPr>
            <p:nvPr/>
          </p:nvSpPr>
          <p:spPr bwMode="auto">
            <a:xfrm>
              <a:off x="1387" y="2245"/>
              <a:ext cx="38" cy="38"/>
            </a:xfrm>
            <a:custGeom>
              <a:avLst/>
              <a:gdLst>
                <a:gd name="T0" fmla="*/ 1 w 74"/>
                <a:gd name="T1" fmla="*/ 19 h 76"/>
                <a:gd name="T2" fmla="*/ 0 w 74"/>
                <a:gd name="T3" fmla="*/ 18 h 76"/>
                <a:gd name="T4" fmla="*/ 0 w 74"/>
                <a:gd name="T5" fmla="*/ 17 h 76"/>
                <a:gd name="T6" fmla="*/ 1 w 74"/>
                <a:gd name="T7" fmla="*/ 15 h 76"/>
                <a:gd name="T8" fmla="*/ 1 w 74"/>
                <a:gd name="T9" fmla="*/ 14 h 76"/>
                <a:gd name="T10" fmla="*/ 2 w 74"/>
                <a:gd name="T11" fmla="*/ 12 h 76"/>
                <a:gd name="T12" fmla="*/ 4 w 74"/>
                <a:gd name="T13" fmla="*/ 10 h 76"/>
                <a:gd name="T14" fmla="*/ 6 w 74"/>
                <a:gd name="T15" fmla="*/ 9 h 76"/>
                <a:gd name="T16" fmla="*/ 7 w 74"/>
                <a:gd name="T17" fmla="*/ 6 h 76"/>
                <a:gd name="T18" fmla="*/ 9 w 74"/>
                <a:gd name="T19" fmla="*/ 5 h 76"/>
                <a:gd name="T20" fmla="*/ 12 w 74"/>
                <a:gd name="T21" fmla="*/ 3 h 76"/>
                <a:gd name="T22" fmla="*/ 13 w 74"/>
                <a:gd name="T23" fmla="*/ 1 h 76"/>
                <a:gd name="T24" fmla="*/ 15 w 74"/>
                <a:gd name="T25" fmla="*/ 1 h 76"/>
                <a:gd name="T26" fmla="*/ 16 w 74"/>
                <a:gd name="T27" fmla="*/ 1 h 76"/>
                <a:gd name="T28" fmla="*/ 18 w 74"/>
                <a:gd name="T29" fmla="*/ 0 h 76"/>
                <a:gd name="T30" fmla="*/ 19 w 74"/>
                <a:gd name="T31" fmla="*/ 1 h 76"/>
                <a:gd name="T32" fmla="*/ 20 w 74"/>
                <a:gd name="T33" fmla="*/ 1 h 76"/>
                <a:gd name="T34" fmla="*/ 20 w 74"/>
                <a:gd name="T35" fmla="*/ 1 h 76"/>
                <a:gd name="T36" fmla="*/ 20 w 74"/>
                <a:gd name="T37" fmla="*/ 2 h 76"/>
                <a:gd name="T38" fmla="*/ 18 w 74"/>
                <a:gd name="T39" fmla="*/ 5 h 76"/>
                <a:gd name="T40" fmla="*/ 18 w 74"/>
                <a:gd name="T41" fmla="*/ 6 h 76"/>
                <a:gd name="T42" fmla="*/ 16 w 74"/>
                <a:gd name="T43" fmla="*/ 8 h 76"/>
                <a:gd name="T44" fmla="*/ 15 w 74"/>
                <a:gd name="T45" fmla="*/ 10 h 76"/>
                <a:gd name="T46" fmla="*/ 13 w 74"/>
                <a:gd name="T47" fmla="*/ 11 h 76"/>
                <a:gd name="T48" fmla="*/ 11 w 74"/>
                <a:gd name="T49" fmla="*/ 13 h 76"/>
                <a:gd name="T50" fmla="*/ 9 w 74"/>
                <a:gd name="T51" fmla="*/ 15 h 76"/>
                <a:gd name="T52" fmla="*/ 7 w 74"/>
                <a:gd name="T53" fmla="*/ 17 h 76"/>
                <a:gd name="T54" fmla="*/ 5 w 74"/>
                <a:gd name="T55" fmla="*/ 18 h 76"/>
                <a:gd name="T56" fmla="*/ 4 w 74"/>
                <a:gd name="T57" fmla="*/ 19 h 76"/>
                <a:gd name="T58" fmla="*/ 2 w 74"/>
                <a:gd name="T59" fmla="*/ 19 h 76"/>
                <a:gd name="T60" fmla="*/ 1 w 74"/>
                <a:gd name="T61" fmla="*/ 19 h 76"/>
                <a:gd name="T62" fmla="*/ 1 w 74"/>
                <a:gd name="T63" fmla="*/ 19 h 76"/>
                <a:gd name="T64" fmla="*/ 1 w 74"/>
                <a:gd name="T65" fmla="*/ 18 h 76"/>
                <a:gd name="T66" fmla="*/ 1 w 74"/>
                <a:gd name="T67" fmla="*/ 18 h 76"/>
                <a:gd name="T68" fmla="*/ 1 w 74"/>
                <a:gd name="T69" fmla="*/ 17 h 76"/>
                <a:gd name="T70" fmla="*/ 1 w 74"/>
                <a:gd name="T71" fmla="*/ 15 h 76"/>
                <a:gd name="T72" fmla="*/ 2 w 74"/>
                <a:gd name="T73" fmla="*/ 13 h 76"/>
                <a:gd name="T74" fmla="*/ 3 w 74"/>
                <a:gd name="T75" fmla="*/ 11 h 76"/>
                <a:gd name="T76" fmla="*/ 5 w 74"/>
                <a:gd name="T77" fmla="*/ 10 h 76"/>
                <a:gd name="T78" fmla="*/ 6 w 74"/>
                <a:gd name="T79" fmla="*/ 8 h 76"/>
                <a:gd name="T80" fmla="*/ 8 w 74"/>
                <a:gd name="T81" fmla="*/ 6 h 76"/>
                <a:gd name="T82" fmla="*/ 10 w 74"/>
                <a:gd name="T83" fmla="*/ 5 h 76"/>
                <a:gd name="T84" fmla="*/ 12 w 74"/>
                <a:gd name="T85" fmla="*/ 3 h 76"/>
                <a:gd name="T86" fmla="*/ 14 w 74"/>
                <a:gd name="T87" fmla="*/ 1 h 76"/>
                <a:gd name="T88" fmla="*/ 15 w 74"/>
                <a:gd name="T89" fmla="*/ 1 h 76"/>
                <a:gd name="T90" fmla="*/ 17 w 74"/>
                <a:gd name="T91" fmla="*/ 1 h 76"/>
                <a:gd name="T92" fmla="*/ 18 w 74"/>
                <a:gd name="T93" fmla="*/ 1 h 76"/>
                <a:gd name="T94" fmla="*/ 18 w 74"/>
                <a:gd name="T95" fmla="*/ 1 h 76"/>
                <a:gd name="T96" fmla="*/ 19 w 74"/>
                <a:gd name="T97" fmla="*/ 1 h 76"/>
                <a:gd name="T98" fmla="*/ 19 w 74"/>
                <a:gd name="T99" fmla="*/ 2 h 76"/>
                <a:gd name="T100" fmla="*/ 18 w 74"/>
                <a:gd name="T101" fmla="*/ 4 h 76"/>
                <a:gd name="T102" fmla="*/ 17 w 74"/>
                <a:gd name="T103" fmla="*/ 5 h 76"/>
                <a:gd name="T104" fmla="*/ 16 w 74"/>
                <a:gd name="T105" fmla="*/ 7 h 76"/>
                <a:gd name="T106" fmla="*/ 15 w 74"/>
                <a:gd name="T107" fmla="*/ 10 h 76"/>
                <a:gd name="T108" fmla="*/ 13 w 74"/>
                <a:gd name="T109" fmla="*/ 11 h 76"/>
                <a:gd name="T110" fmla="*/ 12 w 74"/>
                <a:gd name="T111" fmla="*/ 12 h 76"/>
                <a:gd name="T112" fmla="*/ 9 w 74"/>
                <a:gd name="T113" fmla="*/ 14 h 76"/>
                <a:gd name="T114" fmla="*/ 7 w 74"/>
                <a:gd name="T115" fmla="*/ 15 h 76"/>
                <a:gd name="T116" fmla="*/ 6 w 74"/>
                <a:gd name="T117" fmla="*/ 17 h 76"/>
                <a:gd name="T118" fmla="*/ 4 w 74"/>
                <a:gd name="T119" fmla="*/ 18 h 76"/>
                <a:gd name="T120" fmla="*/ 3 w 74"/>
                <a:gd name="T121" fmla="*/ 19 h 76"/>
                <a:gd name="T122" fmla="*/ 2 w 74"/>
                <a:gd name="T123" fmla="*/ 19 h 76"/>
                <a:gd name="T124" fmla="*/ 1 w 74"/>
                <a:gd name="T125" fmla="*/ 18 h 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4"/>
                <a:gd name="T190" fmla="*/ 0 h 76"/>
                <a:gd name="T191" fmla="*/ 74 w 74"/>
                <a:gd name="T192" fmla="*/ 76 h 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4" h="76">
                  <a:moveTo>
                    <a:pt x="1" y="74"/>
                  </a:moveTo>
                  <a:lnTo>
                    <a:pt x="0" y="72"/>
                  </a:lnTo>
                  <a:lnTo>
                    <a:pt x="0" y="68"/>
                  </a:lnTo>
                  <a:lnTo>
                    <a:pt x="1" y="62"/>
                  </a:lnTo>
                  <a:lnTo>
                    <a:pt x="4" y="56"/>
                  </a:lnTo>
                  <a:lnTo>
                    <a:pt x="8" y="48"/>
                  </a:lnTo>
                  <a:lnTo>
                    <a:pt x="15" y="41"/>
                  </a:lnTo>
                  <a:lnTo>
                    <a:pt x="22" y="34"/>
                  </a:lnTo>
                  <a:lnTo>
                    <a:pt x="28" y="26"/>
                  </a:lnTo>
                  <a:lnTo>
                    <a:pt x="36" y="18"/>
                  </a:lnTo>
                  <a:lnTo>
                    <a:pt x="44" y="13"/>
                  </a:lnTo>
                  <a:lnTo>
                    <a:pt x="51" y="7"/>
                  </a:lnTo>
                  <a:lnTo>
                    <a:pt x="58" y="4"/>
                  </a:lnTo>
                  <a:lnTo>
                    <a:pt x="63" y="1"/>
                  </a:lnTo>
                  <a:lnTo>
                    <a:pt x="69" y="0"/>
                  </a:lnTo>
                  <a:lnTo>
                    <a:pt x="72" y="1"/>
                  </a:lnTo>
                  <a:lnTo>
                    <a:pt x="74" y="3"/>
                  </a:lnTo>
                  <a:lnTo>
                    <a:pt x="74" y="6"/>
                  </a:lnTo>
                  <a:lnTo>
                    <a:pt x="74" y="11"/>
                  </a:lnTo>
                  <a:lnTo>
                    <a:pt x="71" y="17"/>
                  </a:lnTo>
                  <a:lnTo>
                    <a:pt x="68" y="24"/>
                  </a:lnTo>
                  <a:lnTo>
                    <a:pt x="62" y="32"/>
                  </a:lnTo>
                  <a:lnTo>
                    <a:pt x="56" y="39"/>
                  </a:lnTo>
                  <a:lnTo>
                    <a:pt x="49" y="47"/>
                  </a:lnTo>
                  <a:lnTo>
                    <a:pt x="41" y="54"/>
                  </a:lnTo>
                  <a:lnTo>
                    <a:pt x="34" y="60"/>
                  </a:lnTo>
                  <a:lnTo>
                    <a:pt x="26" y="67"/>
                  </a:lnTo>
                  <a:lnTo>
                    <a:pt x="19" y="71"/>
                  </a:lnTo>
                  <a:lnTo>
                    <a:pt x="13" y="74"/>
                  </a:lnTo>
                  <a:lnTo>
                    <a:pt x="7" y="76"/>
                  </a:lnTo>
                  <a:lnTo>
                    <a:pt x="3" y="76"/>
                  </a:lnTo>
                  <a:lnTo>
                    <a:pt x="1" y="74"/>
                  </a:lnTo>
                  <a:close/>
                  <a:moveTo>
                    <a:pt x="3" y="72"/>
                  </a:moveTo>
                  <a:lnTo>
                    <a:pt x="2" y="70"/>
                  </a:lnTo>
                  <a:lnTo>
                    <a:pt x="2" y="66"/>
                  </a:lnTo>
                  <a:lnTo>
                    <a:pt x="4" y="60"/>
                  </a:lnTo>
                  <a:lnTo>
                    <a:pt x="7" y="54"/>
                  </a:lnTo>
                  <a:lnTo>
                    <a:pt x="12" y="47"/>
                  </a:lnTo>
                  <a:lnTo>
                    <a:pt x="17" y="39"/>
                  </a:lnTo>
                  <a:lnTo>
                    <a:pt x="24" y="32"/>
                  </a:lnTo>
                  <a:lnTo>
                    <a:pt x="30" y="25"/>
                  </a:lnTo>
                  <a:lnTo>
                    <a:pt x="38" y="18"/>
                  </a:lnTo>
                  <a:lnTo>
                    <a:pt x="46" y="13"/>
                  </a:lnTo>
                  <a:lnTo>
                    <a:pt x="52" y="7"/>
                  </a:lnTo>
                  <a:lnTo>
                    <a:pt x="59" y="4"/>
                  </a:lnTo>
                  <a:lnTo>
                    <a:pt x="65" y="3"/>
                  </a:lnTo>
                  <a:lnTo>
                    <a:pt x="69" y="3"/>
                  </a:lnTo>
                  <a:lnTo>
                    <a:pt x="71" y="4"/>
                  </a:lnTo>
                  <a:lnTo>
                    <a:pt x="72" y="6"/>
                  </a:lnTo>
                  <a:lnTo>
                    <a:pt x="72" y="11"/>
                  </a:lnTo>
                  <a:lnTo>
                    <a:pt x="70" y="16"/>
                  </a:lnTo>
                  <a:lnTo>
                    <a:pt x="67" y="23"/>
                  </a:lnTo>
                  <a:lnTo>
                    <a:pt x="62" y="29"/>
                  </a:lnTo>
                  <a:lnTo>
                    <a:pt x="57" y="37"/>
                  </a:lnTo>
                  <a:lnTo>
                    <a:pt x="50" y="44"/>
                  </a:lnTo>
                  <a:lnTo>
                    <a:pt x="44" y="51"/>
                  </a:lnTo>
                  <a:lnTo>
                    <a:pt x="36" y="58"/>
                  </a:lnTo>
                  <a:lnTo>
                    <a:pt x="28" y="63"/>
                  </a:lnTo>
                  <a:lnTo>
                    <a:pt x="22" y="68"/>
                  </a:lnTo>
                  <a:lnTo>
                    <a:pt x="15" y="71"/>
                  </a:lnTo>
                  <a:lnTo>
                    <a:pt x="10" y="73"/>
                  </a:lnTo>
                  <a:lnTo>
                    <a:pt x="5" y="73"/>
                  </a:lnTo>
                  <a:lnTo>
                    <a:pt x="3" y="72"/>
                  </a:lnTo>
                  <a:close/>
                </a:path>
              </a:pathLst>
            </a:custGeom>
            <a:solidFill>
              <a:srgbClr val="C0C0C0"/>
            </a:solidFill>
            <a:ln w="9525">
              <a:noFill/>
              <a:round/>
              <a:headEnd/>
              <a:tailEnd/>
            </a:ln>
          </p:spPr>
          <p:txBody>
            <a:bodyPr/>
            <a:lstStyle/>
            <a:p>
              <a:endParaRPr lang="en-US"/>
            </a:p>
          </p:txBody>
        </p:sp>
        <p:sp>
          <p:nvSpPr>
            <p:cNvPr id="108665" name="Freeform 144"/>
            <p:cNvSpPr>
              <a:spLocks noEditPoints="1"/>
            </p:cNvSpPr>
            <p:nvPr/>
          </p:nvSpPr>
          <p:spPr bwMode="auto">
            <a:xfrm>
              <a:off x="1388" y="2247"/>
              <a:ext cx="36" cy="35"/>
            </a:xfrm>
            <a:custGeom>
              <a:avLst/>
              <a:gdLst>
                <a:gd name="T0" fmla="*/ 1 w 70"/>
                <a:gd name="T1" fmla="*/ 18 h 70"/>
                <a:gd name="T2" fmla="*/ 0 w 70"/>
                <a:gd name="T3" fmla="*/ 17 h 70"/>
                <a:gd name="T4" fmla="*/ 0 w 70"/>
                <a:gd name="T5" fmla="*/ 15 h 70"/>
                <a:gd name="T6" fmla="*/ 1 w 70"/>
                <a:gd name="T7" fmla="*/ 14 h 70"/>
                <a:gd name="T8" fmla="*/ 2 w 70"/>
                <a:gd name="T9" fmla="*/ 12 h 70"/>
                <a:gd name="T10" fmla="*/ 3 w 70"/>
                <a:gd name="T11" fmla="*/ 11 h 70"/>
                <a:gd name="T12" fmla="*/ 4 w 70"/>
                <a:gd name="T13" fmla="*/ 9 h 70"/>
                <a:gd name="T14" fmla="*/ 6 w 70"/>
                <a:gd name="T15" fmla="*/ 7 h 70"/>
                <a:gd name="T16" fmla="*/ 7 w 70"/>
                <a:gd name="T17" fmla="*/ 5 h 70"/>
                <a:gd name="T18" fmla="*/ 10 w 70"/>
                <a:gd name="T19" fmla="*/ 3 h 70"/>
                <a:gd name="T20" fmla="*/ 12 w 70"/>
                <a:gd name="T21" fmla="*/ 2 h 70"/>
                <a:gd name="T22" fmla="*/ 13 w 70"/>
                <a:gd name="T23" fmla="*/ 1 h 70"/>
                <a:gd name="T24" fmla="*/ 15 w 70"/>
                <a:gd name="T25" fmla="*/ 1 h 70"/>
                <a:gd name="T26" fmla="*/ 16 w 70"/>
                <a:gd name="T27" fmla="*/ 0 h 70"/>
                <a:gd name="T28" fmla="*/ 17 w 70"/>
                <a:gd name="T29" fmla="*/ 0 h 70"/>
                <a:gd name="T30" fmla="*/ 18 w 70"/>
                <a:gd name="T31" fmla="*/ 1 h 70"/>
                <a:gd name="T32" fmla="*/ 19 w 70"/>
                <a:gd name="T33" fmla="*/ 1 h 70"/>
                <a:gd name="T34" fmla="*/ 19 w 70"/>
                <a:gd name="T35" fmla="*/ 2 h 70"/>
                <a:gd name="T36" fmla="*/ 18 w 70"/>
                <a:gd name="T37" fmla="*/ 3 h 70"/>
                <a:gd name="T38" fmla="*/ 17 w 70"/>
                <a:gd name="T39" fmla="*/ 5 h 70"/>
                <a:gd name="T40" fmla="*/ 16 w 70"/>
                <a:gd name="T41" fmla="*/ 6 h 70"/>
                <a:gd name="T42" fmla="*/ 14 w 70"/>
                <a:gd name="T43" fmla="*/ 9 h 70"/>
                <a:gd name="T44" fmla="*/ 13 w 70"/>
                <a:gd name="T45" fmla="*/ 10 h 70"/>
                <a:gd name="T46" fmla="*/ 11 w 70"/>
                <a:gd name="T47" fmla="*/ 12 h 70"/>
                <a:gd name="T48" fmla="*/ 9 w 70"/>
                <a:gd name="T49" fmla="*/ 13 h 70"/>
                <a:gd name="T50" fmla="*/ 7 w 70"/>
                <a:gd name="T51" fmla="*/ 15 h 70"/>
                <a:gd name="T52" fmla="*/ 5 w 70"/>
                <a:gd name="T53" fmla="*/ 17 h 70"/>
                <a:gd name="T54" fmla="*/ 4 w 70"/>
                <a:gd name="T55" fmla="*/ 17 h 70"/>
                <a:gd name="T56" fmla="*/ 2 w 70"/>
                <a:gd name="T57" fmla="*/ 18 h 70"/>
                <a:gd name="T58" fmla="*/ 1 w 70"/>
                <a:gd name="T59" fmla="*/ 18 h 70"/>
                <a:gd name="T60" fmla="*/ 1 w 70"/>
                <a:gd name="T61" fmla="*/ 18 h 70"/>
                <a:gd name="T62" fmla="*/ 1 w 70"/>
                <a:gd name="T63" fmla="*/ 17 h 70"/>
                <a:gd name="T64" fmla="*/ 1 w 70"/>
                <a:gd name="T65" fmla="*/ 16 h 70"/>
                <a:gd name="T66" fmla="*/ 1 w 70"/>
                <a:gd name="T67" fmla="*/ 15 h 70"/>
                <a:gd name="T68" fmla="*/ 1 w 70"/>
                <a:gd name="T69" fmla="*/ 13 h 70"/>
                <a:gd name="T70" fmla="*/ 2 w 70"/>
                <a:gd name="T71" fmla="*/ 12 h 70"/>
                <a:gd name="T72" fmla="*/ 3 w 70"/>
                <a:gd name="T73" fmla="*/ 10 h 70"/>
                <a:gd name="T74" fmla="*/ 5 w 70"/>
                <a:gd name="T75" fmla="*/ 9 h 70"/>
                <a:gd name="T76" fmla="*/ 6 w 70"/>
                <a:gd name="T77" fmla="*/ 6 h 70"/>
                <a:gd name="T78" fmla="*/ 8 w 70"/>
                <a:gd name="T79" fmla="*/ 5 h 70"/>
                <a:gd name="T80" fmla="*/ 10 w 70"/>
                <a:gd name="T81" fmla="*/ 3 h 70"/>
                <a:gd name="T82" fmla="*/ 12 w 70"/>
                <a:gd name="T83" fmla="*/ 2 h 70"/>
                <a:gd name="T84" fmla="*/ 14 w 70"/>
                <a:gd name="T85" fmla="*/ 1 h 70"/>
                <a:gd name="T86" fmla="*/ 15 w 70"/>
                <a:gd name="T87" fmla="*/ 1 h 70"/>
                <a:gd name="T88" fmla="*/ 16 w 70"/>
                <a:gd name="T89" fmla="*/ 1 h 70"/>
                <a:gd name="T90" fmla="*/ 17 w 70"/>
                <a:gd name="T91" fmla="*/ 1 h 70"/>
                <a:gd name="T92" fmla="*/ 18 w 70"/>
                <a:gd name="T93" fmla="*/ 1 h 70"/>
                <a:gd name="T94" fmla="*/ 18 w 70"/>
                <a:gd name="T95" fmla="*/ 2 h 70"/>
                <a:gd name="T96" fmla="*/ 17 w 70"/>
                <a:gd name="T97" fmla="*/ 3 h 70"/>
                <a:gd name="T98" fmla="*/ 17 w 70"/>
                <a:gd name="T99" fmla="*/ 4 h 70"/>
                <a:gd name="T100" fmla="*/ 16 w 70"/>
                <a:gd name="T101" fmla="*/ 6 h 70"/>
                <a:gd name="T102" fmla="*/ 14 w 70"/>
                <a:gd name="T103" fmla="*/ 8 h 70"/>
                <a:gd name="T104" fmla="*/ 13 w 70"/>
                <a:gd name="T105" fmla="*/ 9 h 70"/>
                <a:gd name="T106" fmla="*/ 11 w 70"/>
                <a:gd name="T107" fmla="*/ 11 h 70"/>
                <a:gd name="T108" fmla="*/ 9 w 70"/>
                <a:gd name="T109" fmla="*/ 13 h 70"/>
                <a:gd name="T110" fmla="*/ 7 w 70"/>
                <a:gd name="T111" fmla="*/ 14 h 70"/>
                <a:gd name="T112" fmla="*/ 6 w 70"/>
                <a:gd name="T113" fmla="*/ 15 h 70"/>
                <a:gd name="T114" fmla="*/ 4 w 70"/>
                <a:gd name="T115" fmla="*/ 17 h 70"/>
                <a:gd name="T116" fmla="*/ 3 w 70"/>
                <a:gd name="T117" fmla="*/ 17 h 70"/>
                <a:gd name="T118" fmla="*/ 2 w 70"/>
                <a:gd name="T119" fmla="*/ 17 h 70"/>
                <a:gd name="T120" fmla="*/ 1 w 70"/>
                <a:gd name="T121" fmla="*/ 1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0"/>
                <a:gd name="T184" fmla="*/ 0 h 70"/>
                <a:gd name="T185" fmla="*/ 70 w 70"/>
                <a:gd name="T186" fmla="*/ 70 h 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0" h="70">
                  <a:moveTo>
                    <a:pt x="1" y="69"/>
                  </a:moveTo>
                  <a:lnTo>
                    <a:pt x="0" y="67"/>
                  </a:lnTo>
                  <a:lnTo>
                    <a:pt x="0" y="63"/>
                  </a:lnTo>
                  <a:lnTo>
                    <a:pt x="2" y="57"/>
                  </a:lnTo>
                  <a:lnTo>
                    <a:pt x="5" y="51"/>
                  </a:lnTo>
                  <a:lnTo>
                    <a:pt x="10" y="44"/>
                  </a:lnTo>
                  <a:lnTo>
                    <a:pt x="15" y="36"/>
                  </a:lnTo>
                  <a:lnTo>
                    <a:pt x="22" y="29"/>
                  </a:lnTo>
                  <a:lnTo>
                    <a:pt x="28" y="22"/>
                  </a:lnTo>
                  <a:lnTo>
                    <a:pt x="36" y="15"/>
                  </a:lnTo>
                  <a:lnTo>
                    <a:pt x="44" y="10"/>
                  </a:lnTo>
                  <a:lnTo>
                    <a:pt x="50" y="4"/>
                  </a:lnTo>
                  <a:lnTo>
                    <a:pt x="57" y="1"/>
                  </a:lnTo>
                  <a:lnTo>
                    <a:pt x="63" y="0"/>
                  </a:lnTo>
                  <a:lnTo>
                    <a:pt x="67" y="0"/>
                  </a:lnTo>
                  <a:lnTo>
                    <a:pt x="69" y="1"/>
                  </a:lnTo>
                  <a:lnTo>
                    <a:pt x="70" y="3"/>
                  </a:lnTo>
                  <a:lnTo>
                    <a:pt x="70" y="8"/>
                  </a:lnTo>
                  <a:lnTo>
                    <a:pt x="68" y="13"/>
                  </a:lnTo>
                  <a:lnTo>
                    <a:pt x="65" y="20"/>
                  </a:lnTo>
                  <a:lnTo>
                    <a:pt x="60" y="26"/>
                  </a:lnTo>
                  <a:lnTo>
                    <a:pt x="55" y="34"/>
                  </a:lnTo>
                  <a:lnTo>
                    <a:pt x="48" y="41"/>
                  </a:lnTo>
                  <a:lnTo>
                    <a:pt x="42" y="48"/>
                  </a:lnTo>
                  <a:lnTo>
                    <a:pt x="34" y="55"/>
                  </a:lnTo>
                  <a:lnTo>
                    <a:pt x="26" y="60"/>
                  </a:lnTo>
                  <a:lnTo>
                    <a:pt x="20" y="65"/>
                  </a:lnTo>
                  <a:lnTo>
                    <a:pt x="13" y="68"/>
                  </a:lnTo>
                  <a:lnTo>
                    <a:pt x="8" y="70"/>
                  </a:lnTo>
                  <a:lnTo>
                    <a:pt x="3" y="70"/>
                  </a:lnTo>
                  <a:lnTo>
                    <a:pt x="1" y="69"/>
                  </a:lnTo>
                  <a:close/>
                  <a:moveTo>
                    <a:pt x="3" y="67"/>
                  </a:moveTo>
                  <a:lnTo>
                    <a:pt x="2" y="64"/>
                  </a:lnTo>
                  <a:lnTo>
                    <a:pt x="2" y="60"/>
                  </a:lnTo>
                  <a:lnTo>
                    <a:pt x="4" y="55"/>
                  </a:lnTo>
                  <a:lnTo>
                    <a:pt x="8" y="48"/>
                  </a:lnTo>
                  <a:lnTo>
                    <a:pt x="12" y="42"/>
                  </a:lnTo>
                  <a:lnTo>
                    <a:pt x="17" y="35"/>
                  </a:lnTo>
                  <a:lnTo>
                    <a:pt x="24" y="27"/>
                  </a:lnTo>
                  <a:lnTo>
                    <a:pt x="31" y="21"/>
                  </a:lnTo>
                  <a:lnTo>
                    <a:pt x="38" y="14"/>
                  </a:lnTo>
                  <a:lnTo>
                    <a:pt x="45" y="10"/>
                  </a:lnTo>
                  <a:lnTo>
                    <a:pt x="52" y="6"/>
                  </a:lnTo>
                  <a:lnTo>
                    <a:pt x="58" y="3"/>
                  </a:lnTo>
                  <a:lnTo>
                    <a:pt x="63" y="2"/>
                  </a:lnTo>
                  <a:lnTo>
                    <a:pt x="66" y="2"/>
                  </a:lnTo>
                  <a:lnTo>
                    <a:pt x="68" y="4"/>
                  </a:lnTo>
                  <a:lnTo>
                    <a:pt x="68" y="8"/>
                  </a:lnTo>
                  <a:lnTo>
                    <a:pt x="67" y="12"/>
                  </a:lnTo>
                  <a:lnTo>
                    <a:pt x="65" y="19"/>
                  </a:lnTo>
                  <a:lnTo>
                    <a:pt x="60" y="24"/>
                  </a:lnTo>
                  <a:lnTo>
                    <a:pt x="55" y="32"/>
                  </a:lnTo>
                  <a:lnTo>
                    <a:pt x="49" y="38"/>
                  </a:lnTo>
                  <a:lnTo>
                    <a:pt x="43" y="46"/>
                  </a:lnTo>
                  <a:lnTo>
                    <a:pt x="35" y="53"/>
                  </a:lnTo>
                  <a:lnTo>
                    <a:pt x="28" y="58"/>
                  </a:lnTo>
                  <a:lnTo>
                    <a:pt x="21" y="63"/>
                  </a:lnTo>
                  <a:lnTo>
                    <a:pt x="15" y="66"/>
                  </a:lnTo>
                  <a:lnTo>
                    <a:pt x="10" y="68"/>
                  </a:lnTo>
                  <a:lnTo>
                    <a:pt x="5" y="68"/>
                  </a:lnTo>
                  <a:lnTo>
                    <a:pt x="3" y="67"/>
                  </a:lnTo>
                  <a:close/>
                </a:path>
              </a:pathLst>
            </a:custGeom>
            <a:solidFill>
              <a:srgbClr val="BABABA"/>
            </a:solidFill>
            <a:ln w="9525">
              <a:noFill/>
              <a:round/>
              <a:headEnd/>
              <a:tailEnd/>
            </a:ln>
          </p:spPr>
          <p:txBody>
            <a:bodyPr/>
            <a:lstStyle/>
            <a:p>
              <a:endParaRPr lang="en-US"/>
            </a:p>
          </p:txBody>
        </p:sp>
        <p:sp>
          <p:nvSpPr>
            <p:cNvPr id="108666" name="Freeform 145"/>
            <p:cNvSpPr>
              <a:spLocks noEditPoints="1"/>
            </p:cNvSpPr>
            <p:nvPr/>
          </p:nvSpPr>
          <p:spPr bwMode="auto">
            <a:xfrm>
              <a:off x="1389" y="2248"/>
              <a:ext cx="34" cy="33"/>
            </a:xfrm>
            <a:custGeom>
              <a:avLst/>
              <a:gdLst>
                <a:gd name="T0" fmla="*/ 1 w 66"/>
                <a:gd name="T1" fmla="*/ 17 h 66"/>
                <a:gd name="T2" fmla="*/ 0 w 66"/>
                <a:gd name="T3" fmla="*/ 15 h 66"/>
                <a:gd name="T4" fmla="*/ 0 w 66"/>
                <a:gd name="T5" fmla="*/ 14 h 66"/>
                <a:gd name="T6" fmla="*/ 1 w 66"/>
                <a:gd name="T7" fmla="*/ 13 h 66"/>
                <a:gd name="T8" fmla="*/ 2 w 66"/>
                <a:gd name="T9" fmla="*/ 11 h 66"/>
                <a:gd name="T10" fmla="*/ 3 w 66"/>
                <a:gd name="T11" fmla="*/ 10 h 66"/>
                <a:gd name="T12" fmla="*/ 4 w 66"/>
                <a:gd name="T13" fmla="*/ 8 h 66"/>
                <a:gd name="T14" fmla="*/ 6 w 66"/>
                <a:gd name="T15" fmla="*/ 6 h 66"/>
                <a:gd name="T16" fmla="*/ 8 w 66"/>
                <a:gd name="T17" fmla="*/ 4 h 66"/>
                <a:gd name="T18" fmla="*/ 10 w 66"/>
                <a:gd name="T19" fmla="*/ 3 h 66"/>
                <a:gd name="T20" fmla="*/ 11 w 66"/>
                <a:gd name="T21" fmla="*/ 2 h 66"/>
                <a:gd name="T22" fmla="*/ 13 w 66"/>
                <a:gd name="T23" fmla="*/ 1 h 66"/>
                <a:gd name="T24" fmla="*/ 15 w 66"/>
                <a:gd name="T25" fmla="*/ 1 h 66"/>
                <a:gd name="T26" fmla="*/ 16 w 66"/>
                <a:gd name="T27" fmla="*/ 0 h 66"/>
                <a:gd name="T28" fmla="*/ 17 w 66"/>
                <a:gd name="T29" fmla="*/ 0 h 66"/>
                <a:gd name="T30" fmla="*/ 18 w 66"/>
                <a:gd name="T31" fmla="*/ 1 h 66"/>
                <a:gd name="T32" fmla="*/ 18 w 66"/>
                <a:gd name="T33" fmla="*/ 1 h 66"/>
                <a:gd name="T34" fmla="*/ 17 w 66"/>
                <a:gd name="T35" fmla="*/ 2 h 66"/>
                <a:gd name="T36" fmla="*/ 16 w 66"/>
                <a:gd name="T37" fmla="*/ 4 h 66"/>
                <a:gd name="T38" fmla="*/ 15 w 66"/>
                <a:gd name="T39" fmla="*/ 5 h 66"/>
                <a:gd name="T40" fmla="*/ 14 w 66"/>
                <a:gd name="T41" fmla="*/ 7 h 66"/>
                <a:gd name="T42" fmla="*/ 12 w 66"/>
                <a:gd name="T43" fmla="*/ 9 h 66"/>
                <a:gd name="T44" fmla="*/ 11 w 66"/>
                <a:gd name="T45" fmla="*/ 11 h 66"/>
                <a:gd name="T46" fmla="*/ 9 w 66"/>
                <a:gd name="T47" fmla="*/ 12 h 66"/>
                <a:gd name="T48" fmla="*/ 7 w 66"/>
                <a:gd name="T49" fmla="*/ 14 h 66"/>
                <a:gd name="T50" fmla="*/ 5 w 66"/>
                <a:gd name="T51" fmla="*/ 15 h 66"/>
                <a:gd name="T52" fmla="*/ 4 w 66"/>
                <a:gd name="T53" fmla="*/ 16 h 66"/>
                <a:gd name="T54" fmla="*/ 2 w 66"/>
                <a:gd name="T55" fmla="*/ 17 h 66"/>
                <a:gd name="T56" fmla="*/ 1 w 66"/>
                <a:gd name="T57" fmla="*/ 17 h 66"/>
                <a:gd name="T58" fmla="*/ 1 w 66"/>
                <a:gd name="T59" fmla="*/ 17 h 66"/>
                <a:gd name="T60" fmla="*/ 1 w 66"/>
                <a:gd name="T61" fmla="*/ 15 h 66"/>
                <a:gd name="T62" fmla="*/ 1 w 66"/>
                <a:gd name="T63" fmla="*/ 15 h 66"/>
                <a:gd name="T64" fmla="*/ 1 w 66"/>
                <a:gd name="T65" fmla="*/ 14 h 66"/>
                <a:gd name="T66" fmla="*/ 1 w 66"/>
                <a:gd name="T67" fmla="*/ 12 h 66"/>
                <a:gd name="T68" fmla="*/ 2 w 66"/>
                <a:gd name="T69" fmla="*/ 11 h 66"/>
                <a:gd name="T70" fmla="*/ 3 w 66"/>
                <a:gd name="T71" fmla="*/ 9 h 66"/>
                <a:gd name="T72" fmla="*/ 5 w 66"/>
                <a:gd name="T73" fmla="*/ 7 h 66"/>
                <a:gd name="T74" fmla="*/ 6 w 66"/>
                <a:gd name="T75" fmla="*/ 6 h 66"/>
                <a:gd name="T76" fmla="*/ 8 w 66"/>
                <a:gd name="T77" fmla="*/ 4 h 66"/>
                <a:gd name="T78" fmla="*/ 10 w 66"/>
                <a:gd name="T79" fmla="*/ 3 h 66"/>
                <a:gd name="T80" fmla="*/ 12 w 66"/>
                <a:gd name="T81" fmla="*/ 2 h 66"/>
                <a:gd name="T82" fmla="*/ 13 w 66"/>
                <a:gd name="T83" fmla="*/ 1 h 66"/>
                <a:gd name="T84" fmla="*/ 15 w 66"/>
                <a:gd name="T85" fmla="*/ 1 h 66"/>
                <a:gd name="T86" fmla="*/ 16 w 66"/>
                <a:gd name="T87" fmla="*/ 1 h 66"/>
                <a:gd name="T88" fmla="*/ 16 w 66"/>
                <a:gd name="T89" fmla="*/ 1 h 66"/>
                <a:gd name="T90" fmla="*/ 17 w 66"/>
                <a:gd name="T91" fmla="*/ 1 h 66"/>
                <a:gd name="T92" fmla="*/ 17 w 66"/>
                <a:gd name="T93" fmla="*/ 2 h 66"/>
                <a:gd name="T94" fmla="*/ 16 w 66"/>
                <a:gd name="T95" fmla="*/ 4 h 66"/>
                <a:gd name="T96" fmla="*/ 15 w 66"/>
                <a:gd name="T97" fmla="*/ 5 h 66"/>
                <a:gd name="T98" fmla="*/ 14 w 66"/>
                <a:gd name="T99" fmla="*/ 7 h 66"/>
                <a:gd name="T100" fmla="*/ 12 w 66"/>
                <a:gd name="T101" fmla="*/ 8 h 66"/>
                <a:gd name="T102" fmla="*/ 11 w 66"/>
                <a:gd name="T103" fmla="*/ 10 h 66"/>
                <a:gd name="T104" fmla="*/ 9 w 66"/>
                <a:gd name="T105" fmla="*/ 11 h 66"/>
                <a:gd name="T106" fmla="*/ 7 w 66"/>
                <a:gd name="T107" fmla="*/ 13 h 66"/>
                <a:gd name="T108" fmla="*/ 6 w 66"/>
                <a:gd name="T109" fmla="*/ 14 h 66"/>
                <a:gd name="T110" fmla="*/ 4 w 66"/>
                <a:gd name="T111" fmla="*/ 15 h 66"/>
                <a:gd name="T112" fmla="*/ 3 w 66"/>
                <a:gd name="T113" fmla="*/ 16 h 66"/>
                <a:gd name="T114" fmla="*/ 2 w 66"/>
                <a:gd name="T115" fmla="*/ 16 h 66"/>
                <a:gd name="T116" fmla="*/ 1 w 66"/>
                <a:gd name="T117" fmla="*/ 15 h 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
                <a:gd name="T178" fmla="*/ 0 h 66"/>
                <a:gd name="T179" fmla="*/ 66 w 66"/>
                <a:gd name="T180" fmla="*/ 66 h 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 h="66">
                  <a:moveTo>
                    <a:pt x="1" y="65"/>
                  </a:moveTo>
                  <a:lnTo>
                    <a:pt x="0" y="62"/>
                  </a:lnTo>
                  <a:lnTo>
                    <a:pt x="0" y="58"/>
                  </a:lnTo>
                  <a:lnTo>
                    <a:pt x="2" y="53"/>
                  </a:lnTo>
                  <a:lnTo>
                    <a:pt x="6" y="46"/>
                  </a:lnTo>
                  <a:lnTo>
                    <a:pt x="10" y="40"/>
                  </a:lnTo>
                  <a:lnTo>
                    <a:pt x="15" y="33"/>
                  </a:lnTo>
                  <a:lnTo>
                    <a:pt x="22" y="25"/>
                  </a:lnTo>
                  <a:lnTo>
                    <a:pt x="29" y="19"/>
                  </a:lnTo>
                  <a:lnTo>
                    <a:pt x="36" y="12"/>
                  </a:lnTo>
                  <a:lnTo>
                    <a:pt x="43" y="8"/>
                  </a:lnTo>
                  <a:lnTo>
                    <a:pt x="50" y="4"/>
                  </a:lnTo>
                  <a:lnTo>
                    <a:pt x="56" y="1"/>
                  </a:lnTo>
                  <a:lnTo>
                    <a:pt x="61" y="0"/>
                  </a:lnTo>
                  <a:lnTo>
                    <a:pt x="64" y="0"/>
                  </a:lnTo>
                  <a:lnTo>
                    <a:pt x="66" y="2"/>
                  </a:lnTo>
                  <a:lnTo>
                    <a:pt x="66" y="6"/>
                  </a:lnTo>
                  <a:lnTo>
                    <a:pt x="65" y="10"/>
                  </a:lnTo>
                  <a:lnTo>
                    <a:pt x="63" y="17"/>
                  </a:lnTo>
                  <a:lnTo>
                    <a:pt x="58" y="22"/>
                  </a:lnTo>
                  <a:lnTo>
                    <a:pt x="53" y="30"/>
                  </a:lnTo>
                  <a:lnTo>
                    <a:pt x="47" y="36"/>
                  </a:lnTo>
                  <a:lnTo>
                    <a:pt x="41" y="44"/>
                  </a:lnTo>
                  <a:lnTo>
                    <a:pt x="33" y="51"/>
                  </a:lnTo>
                  <a:lnTo>
                    <a:pt x="26" y="56"/>
                  </a:lnTo>
                  <a:lnTo>
                    <a:pt x="19" y="61"/>
                  </a:lnTo>
                  <a:lnTo>
                    <a:pt x="13" y="64"/>
                  </a:lnTo>
                  <a:lnTo>
                    <a:pt x="8" y="66"/>
                  </a:lnTo>
                  <a:lnTo>
                    <a:pt x="3" y="66"/>
                  </a:lnTo>
                  <a:lnTo>
                    <a:pt x="1" y="65"/>
                  </a:lnTo>
                  <a:close/>
                  <a:moveTo>
                    <a:pt x="3" y="63"/>
                  </a:moveTo>
                  <a:lnTo>
                    <a:pt x="2" y="60"/>
                  </a:lnTo>
                  <a:lnTo>
                    <a:pt x="2" y="56"/>
                  </a:lnTo>
                  <a:lnTo>
                    <a:pt x="4" y="51"/>
                  </a:lnTo>
                  <a:lnTo>
                    <a:pt x="8" y="45"/>
                  </a:lnTo>
                  <a:lnTo>
                    <a:pt x="12" y="39"/>
                  </a:lnTo>
                  <a:lnTo>
                    <a:pt x="18" y="31"/>
                  </a:lnTo>
                  <a:lnTo>
                    <a:pt x="24" y="24"/>
                  </a:lnTo>
                  <a:lnTo>
                    <a:pt x="31" y="18"/>
                  </a:lnTo>
                  <a:lnTo>
                    <a:pt x="39" y="12"/>
                  </a:lnTo>
                  <a:lnTo>
                    <a:pt x="45" y="8"/>
                  </a:lnTo>
                  <a:lnTo>
                    <a:pt x="51" y="5"/>
                  </a:lnTo>
                  <a:lnTo>
                    <a:pt x="56" y="2"/>
                  </a:lnTo>
                  <a:lnTo>
                    <a:pt x="61" y="2"/>
                  </a:lnTo>
                  <a:lnTo>
                    <a:pt x="63" y="4"/>
                  </a:lnTo>
                  <a:lnTo>
                    <a:pt x="64" y="6"/>
                  </a:lnTo>
                  <a:lnTo>
                    <a:pt x="64" y="10"/>
                  </a:lnTo>
                  <a:lnTo>
                    <a:pt x="62" y="16"/>
                  </a:lnTo>
                  <a:lnTo>
                    <a:pt x="58" y="21"/>
                  </a:lnTo>
                  <a:lnTo>
                    <a:pt x="54" y="28"/>
                  </a:lnTo>
                  <a:lnTo>
                    <a:pt x="47" y="34"/>
                  </a:lnTo>
                  <a:lnTo>
                    <a:pt x="42" y="42"/>
                  </a:lnTo>
                  <a:lnTo>
                    <a:pt x="34" y="47"/>
                  </a:lnTo>
                  <a:lnTo>
                    <a:pt x="28" y="54"/>
                  </a:lnTo>
                  <a:lnTo>
                    <a:pt x="21" y="58"/>
                  </a:lnTo>
                  <a:lnTo>
                    <a:pt x="15" y="62"/>
                  </a:lnTo>
                  <a:lnTo>
                    <a:pt x="10" y="64"/>
                  </a:lnTo>
                  <a:lnTo>
                    <a:pt x="6" y="64"/>
                  </a:lnTo>
                  <a:lnTo>
                    <a:pt x="3" y="63"/>
                  </a:lnTo>
                  <a:close/>
                </a:path>
              </a:pathLst>
            </a:custGeom>
            <a:solidFill>
              <a:srgbClr val="B4B4B4"/>
            </a:solidFill>
            <a:ln w="9525">
              <a:noFill/>
              <a:round/>
              <a:headEnd/>
              <a:tailEnd/>
            </a:ln>
          </p:spPr>
          <p:txBody>
            <a:bodyPr/>
            <a:lstStyle/>
            <a:p>
              <a:endParaRPr lang="en-US"/>
            </a:p>
          </p:txBody>
        </p:sp>
        <p:sp>
          <p:nvSpPr>
            <p:cNvPr id="108667" name="Freeform 146"/>
            <p:cNvSpPr>
              <a:spLocks noEditPoints="1"/>
            </p:cNvSpPr>
            <p:nvPr/>
          </p:nvSpPr>
          <p:spPr bwMode="auto">
            <a:xfrm>
              <a:off x="1391" y="2249"/>
              <a:ext cx="30" cy="30"/>
            </a:xfrm>
            <a:custGeom>
              <a:avLst/>
              <a:gdLst>
                <a:gd name="T0" fmla="*/ 0 w 62"/>
                <a:gd name="T1" fmla="*/ 15 h 62"/>
                <a:gd name="T2" fmla="*/ 0 w 62"/>
                <a:gd name="T3" fmla="*/ 14 h 62"/>
                <a:gd name="T4" fmla="*/ 0 w 62"/>
                <a:gd name="T5" fmla="*/ 13 h 62"/>
                <a:gd name="T6" fmla="*/ 0 w 62"/>
                <a:gd name="T7" fmla="*/ 12 h 62"/>
                <a:gd name="T8" fmla="*/ 1 w 62"/>
                <a:gd name="T9" fmla="*/ 10 h 62"/>
                <a:gd name="T10" fmla="*/ 2 w 62"/>
                <a:gd name="T11" fmla="*/ 9 h 62"/>
                <a:gd name="T12" fmla="*/ 4 w 62"/>
                <a:gd name="T13" fmla="*/ 7 h 62"/>
                <a:gd name="T14" fmla="*/ 5 w 62"/>
                <a:gd name="T15" fmla="*/ 5 h 62"/>
                <a:gd name="T16" fmla="*/ 7 w 62"/>
                <a:gd name="T17" fmla="*/ 4 h 62"/>
                <a:gd name="T18" fmla="*/ 9 w 62"/>
                <a:gd name="T19" fmla="*/ 2 h 62"/>
                <a:gd name="T20" fmla="*/ 10 w 62"/>
                <a:gd name="T21" fmla="*/ 1 h 62"/>
                <a:gd name="T22" fmla="*/ 12 w 62"/>
                <a:gd name="T23" fmla="*/ 0 h 62"/>
                <a:gd name="T24" fmla="*/ 13 w 62"/>
                <a:gd name="T25" fmla="*/ 0 h 62"/>
                <a:gd name="T26" fmla="*/ 14 w 62"/>
                <a:gd name="T27" fmla="*/ 0 h 62"/>
                <a:gd name="T28" fmla="*/ 15 w 62"/>
                <a:gd name="T29" fmla="*/ 0 h 62"/>
                <a:gd name="T30" fmla="*/ 15 w 62"/>
                <a:gd name="T31" fmla="*/ 1 h 62"/>
                <a:gd name="T32" fmla="*/ 15 w 62"/>
                <a:gd name="T33" fmla="*/ 2 h 62"/>
                <a:gd name="T34" fmla="*/ 14 w 62"/>
                <a:gd name="T35" fmla="*/ 3 h 62"/>
                <a:gd name="T36" fmla="*/ 13 w 62"/>
                <a:gd name="T37" fmla="*/ 4 h 62"/>
                <a:gd name="T38" fmla="*/ 12 w 62"/>
                <a:gd name="T39" fmla="*/ 6 h 62"/>
                <a:gd name="T40" fmla="*/ 11 w 62"/>
                <a:gd name="T41" fmla="*/ 7 h 62"/>
                <a:gd name="T42" fmla="*/ 9 w 62"/>
                <a:gd name="T43" fmla="*/ 9 h 62"/>
                <a:gd name="T44" fmla="*/ 7 w 62"/>
                <a:gd name="T45" fmla="*/ 11 h 62"/>
                <a:gd name="T46" fmla="*/ 6 w 62"/>
                <a:gd name="T47" fmla="*/ 12 h 62"/>
                <a:gd name="T48" fmla="*/ 4 w 62"/>
                <a:gd name="T49" fmla="*/ 13 h 62"/>
                <a:gd name="T50" fmla="*/ 3 w 62"/>
                <a:gd name="T51" fmla="*/ 14 h 62"/>
                <a:gd name="T52" fmla="*/ 2 w 62"/>
                <a:gd name="T53" fmla="*/ 15 h 62"/>
                <a:gd name="T54" fmla="*/ 1 w 62"/>
                <a:gd name="T55" fmla="*/ 15 h 62"/>
                <a:gd name="T56" fmla="*/ 0 w 62"/>
                <a:gd name="T57" fmla="*/ 15 h 62"/>
                <a:gd name="T58" fmla="*/ 1 w 62"/>
                <a:gd name="T59" fmla="*/ 14 h 62"/>
                <a:gd name="T60" fmla="*/ 0 w 62"/>
                <a:gd name="T61" fmla="*/ 13 h 62"/>
                <a:gd name="T62" fmla="*/ 1 w 62"/>
                <a:gd name="T63" fmla="*/ 12 h 62"/>
                <a:gd name="T64" fmla="*/ 1 w 62"/>
                <a:gd name="T65" fmla="*/ 11 h 62"/>
                <a:gd name="T66" fmla="*/ 2 w 62"/>
                <a:gd name="T67" fmla="*/ 10 h 62"/>
                <a:gd name="T68" fmla="*/ 3 w 62"/>
                <a:gd name="T69" fmla="*/ 8 h 62"/>
                <a:gd name="T70" fmla="*/ 4 w 62"/>
                <a:gd name="T71" fmla="*/ 7 h 62"/>
                <a:gd name="T72" fmla="*/ 6 w 62"/>
                <a:gd name="T73" fmla="*/ 5 h 62"/>
                <a:gd name="T74" fmla="*/ 7 w 62"/>
                <a:gd name="T75" fmla="*/ 4 h 62"/>
                <a:gd name="T76" fmla="*/ 9 w 62"/>
                <a:gd name="T77" fmla="*/ 2 h 62"/>
                <a:gd name="T78" fmla="*/ 10 w 62"/>
                <a:gd name="T79" fmla="*/ 1 h 62"/>
                <a:gd name="T80" fmla="*/ 12 w 62"/>
                <a:gd name="T81" fmla="*/ 1 h 62"/>
                <a:gd name="T82" fmla="*/ 13 w 62"/>
                <a:gd name="T83" fmla="*/ 0 h 62"/>
                <a:gd name="T84" fmla="*/ 14 w 62"/>
                <a:gd name="T85" fmla="*/ 0 h 62"/>
                <a:gd name="T86" fmla="*/ 14 w 62"/>
                <a:gd name="T87" fmla="*/ 1 h 62"/>
                <a:gd name="T88" fmla="*/ 14 w 62"/>
                <a:gd name="T89" fmla="*/ 2 h 62"/>
                <a:gd name="T90" fmla="*/ 14 w 62"/>
                <a:gd name="T91" fmla="*/ 3 h 62"/>
                <a:gd name="T92" fmla="*/ 13 w 62"/>
                <a:gd name="T93" fmla="*/ 4 h 62"/>
                <a:gd name="T94" fmla="*/ 12 w 62"/>
                <a:gd name="T95" fmla="*/ 6 h 62"/>
                <a:gd name="T96" fmla="*/ 11 w 62"/>
                <a:gd name="T97" fmla="*/ 7 h 62"/>
                <a:gd name="T98" fmla="*/ 10 w 62"/>
                <a:gd name="T99" fmla="*/ 9 h 62"/>
                <a:gd name="T100" fmla="*/ 8 w 62"/>
                <a:gd name="T101" fmla="*/ 10 h 62"/>
                <a:gd name="T102" fmla="*/ 7 w 62"/>
                <a:gd name="T103" fmla="*/ 12 h 62"/>
                <a:gd name="T104" fmla="*/ 5 w 62"/>
                <a:gd name="T105" fmla="*/ 13 h 62"/>
                <a:gd name="T106" fmla="*/ 3 w 62"/>
                <a:gd name="T107" fmla="*/ 14 h 62"/>
                <a:gd name="T108" fmla="*/ 2 w 62"/>
                <a:gd name="T109" fmla="*/ 14 h 62"/>
                <a:gd name="T110" fmla="*/ 1 w 62"/>
                <a:gd name="T111" fmla="*/ 14 h 62"/>
                <a:gd name="T112" fmla="*/ 1 w 62"/>
                <a:gd name="T113" fmla="*/ 14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
                <a:gd name="T172" fmla="*/ 0 h 62"/>
                <a:gd name="T173" fmla="*/ 62 w 62"/>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 h="62">
                  <a:moveTo>
                    <a:pt x="1" y="61"/>
                  </a:moveTo>
                  <a:lnTo>
                    <a:pt x="0" y="58"/>
                  </a:lnTo>
                  <a:lnTo>
                    <a:pt x="0" y="54"/>
                  </a:lnTo>
                  <a:lnTo>
                    <a:pt x="2" y="49"/>
                  </a:lnTo>
                  <a:lnTo>
                    <a:pt x="6" y="43"/>
                  </a:lnTo>
                  <a:lnTo>
                    <a:pt x="10" y="37"/>
                  </a:lnTo>
                  <a:lnTo>
                    <a:pt x="16" y="29"/>
                  </a:lnTo>
                  <a:lnTo>
                    <a:pt x="22" y="22"/>
                  </a:lnTo>
                  <a:lnTo>
                    <a:pt x="29" y="16"/>
                  </a:lnTo>
                  <a:lnTo>
                    <a:pt x="37" y="10"/>
                  </a:lnTo>
                  <a:lnTo>
                    <a:pt x="43" y="6"/>
                  </a:lnTo>
                  <a:lnTo>
                    <a:pt x="49" y="3"/>
                  </a:lnTo>
                  <a:lnTo>
                    <a:pt x="54" y="0"/>
                  </a:lnTo>
                  <a:lnTo>
                    <a:pt x="59" y="0"/>
                  </a:lnTo>
                  <a:lnTo>
                    <a:pt x="61" y="2"/>
                  </a:lnTo>
                  <a:lnTo>
                    <a:pt x="62" y="4"/>
                  </a:lnTo>
                  <a:lnTo>
                    <a:pt x="62" y="8"/>
                  </a:lnTo>
                  <a:lnTo>
                    <a:pt x="60" y="14"/>
                  </a:lnTo>
                  <a:lnTo>
                    <a:pt x="56" y="19"/>
                  </a:lnTo>
                  <a:lnTo>
                    <a:pt x="52" y="26"/>
                  </a:lnTo>
                  <a:lnTo>
                    <a:pt x="45" y="32"/>
                  </a:lnTo>
                  <a:lnTo>
                    <a:pt x="40" y="40"/>
                  </a:lnTo>
                  <a:lnTo>
                    <a:pt x="32" y="45"/>
                  </a:lnTo>
                  <a:lnTo>
                    <a:pt x="26" y="52"/>
                  </a:lnTo>
                  <a:lnTo>
                    <a:pt x="19" y="56"/>
                  </a:lnTo>
                  <a:lnTo>
                    <a:pt x="13" y="60"/>
                  </a:lnTo>
                  <a:lnTo>
                    <a:pt x="8" y="62"/>
                  </a:lnTo>
                  <a:lnTo>
                    <a:pt x="4" y="62"/>
                  </a:lnTo>
                  <a:lnTo>
                    <a:pt x="1" y="61"/>
                  </a:lnTo>
                  <a:close/>
                  <a:moveTo>
                    <a:pt x="4" y="59"/>
                  </a:moveTo>
                  <a:lnTo>
                    <a:pt x="2" y="55"/>
                  </a:lnTo>
                  <a:lnTo>
                    <a:pt x="4" y="52"/>
                  </a:lnTo>
                  <a:lnTo>
                    <a:pt x="5" y="47"/>
                  </a:lnTo>
                  <a:lnTo>
                    <a:pt x="8" y="41"/>
                  </a:lnTo>
                  <a:lnTo>
                    <a:pt x="13" y="34"/>
                  </a:lnTo>
                  <a:lnTo>
                    <a:pt x="19" y="28"/>
                  </a:lnTo>
                  <a:lnTo>
                    <a:pt x="24" y="21"/>
                  </a:lnTo>
                  <a:lnTo>
                    <a:pt x="31" y="16"/>
                  </a:lnTo>
                  <a:lnTo>
                    <a:pt x="38" y="10"/>
                  </a:lnTo>
                  <a:lnTo>
                    <a:pt x="44" y="7"/>
                  </a:lnTo>
                  <a:lnTo>
                    <a:pt x="50" y="4"/>
                  </a:lnTo>
                  <a:lnTo>
                    <a:pt x="54" y="3"/>
                  </a:lnTo>
                  <a:lnTo>
                    <a:pt x="57" y="3"/>
                  </a:lnTo>
                  <a:lnTo>
                    <a:pt x="60" y="5"/>
                  </a:lnTo>
                  <a:lnTo>
                    <a:pt x="60" y="8"/>
                  </a:lnTo>
                  <a:lnTo>
                    <a:pt x="59" y="13"/>
                  </a:lnTo>
                  <a:lnTo>
                    <a:pt x="55" y="18"/>
                  </a:lnTo>
                  <a:lnTo>
                    <a:pt x="52" y="25"/>
                  </a:lnTo>
                  <a:lnTo>
                    <a:pt x="46" y="31"/>
                  </a:lnTo>
                  <a:lnTo>
                    <a:pt x="41" y="38"/>
                  </a:lnTo>
                  <a:lnTo>
                    <a:pt x="34" y="43"/>
                  </a:lnTo>
                  <a:lnTo>
                    <a:pt x="28" y="49"/>
                  </a:lnTo>
                  <a:lnTo>
                    <a:pt x="21" y="53"/>
                  </a:lnTo>
                  <a:lnTo>
                    <a:pt x="15" y="58"/>
                  </a:lnTo>
                  <a:lnTo>
                    <a:pt x="10" y="59"/>
                  </a:lnTo>
                  <a:lnTo>
                    <a:pt x="6" y="60"/>
                  </a:lnTo>
                  <a:lnTo>
                    <a:pt x="4" y="59"/>
                  </a:lnTo>
                  <a:close/>
                </a:path>
              </a:pathLst>
            </a:custGeom>
            <a:solidFill>
              <a:srgbClr val="ADADAD"/>
            </a:solidFill>
            <a:ln w="9525">
              <a:noFill/>
              <a:round/>
              <a:headEnd/>
              <a:tailEnd/>
            </a:ln>
          </p:spPr>
          <p:txBody>
            <a:bodyPr/>
            <a:lstStyle/>
            <a:p>
              <a:endParaRPr lang="en-US"/>
            </a:p>
          </p:txBody>
        </p:sp>
        <p:sp>
          <p:nvSpPr>
            <p:cNvPr id="108668" name="Freeform 147"/>
            <p:cNvSpPr>
              <a:spLocks noEditPoints="1"/>
            </p:cNvSpPr>
            <p:nvPr/>
          </p:nvSpPr>
          <p:spPr bwMode="auto">
            <a:xfrm>
              <a:off x="1392" y="2250"/>
              <a:ext cx="28" cy="28"/>
            </a:xfrm>
            <a:custGeom>
              <a:avLst/>
              <a:gdLst>
                <a:gd name="T0" fmla="*/ 0 w 58"/>
                <a:gd name="T1" fmla="*/ 14 h 57"/>
                <a:gd name="T2" fmla="*/ 0 w 58"/>
                <a:gd name="T3" fmla="*/ 13 h 57"/>
                <a:gd name="T4" fmla="*/ 0 w 58"/>
                <a:gd name="T5" fmla="*/ 12 h 57"/>
                <a:gd name="T6" fmla="*/ 0 w 58"/>
                <a:gd name="T7" fmla="*/ 11 h 57"/>
                <a:gd name="T8" fmla="*/ 1 w 58"/>
                <a:gd name="T9" fmla="*/ 9 h 57"/>
                <a:gd name="T10" fmla="*/ 2 w 58"/>
                <a:gd name="T11" fmla="*/ 7 h 57"/>
                <a:gd name="T12" fmla="*/ 4 w 58"/>
                <a:gd name="T13" fmla="*/ 6 h 57"/>
                <a:gd name="T14" fmla="*/ 5 w 58"/>
                <a:gd name="T15" fmla="*/ 4 h 57"/>
                <a:gd name="T16" fmla="*/ 7 w 58"/>
                <a:gd name="T17" fmla="*/ 3 h 57"/>
                <a:gd name="T18" fmla="*/ 8 w 58"/>
                <a:gd name="T19" fmla="*/ 1 h 57"/>
                <a:gd name="T20" fmla="*/ 10 w 58"/>
                <a:gd name="T21" fmla="*/ 1 h 57"/>
                <a:gd name="T22" fmla="*/ 11 w 58"/>
                <a:gd name="T23" fmla="*/ 0 h 57"/>
                <a:gd name="T24" fmla="*/ 12 w 58"/>
                <a:gd name="T25" fmla="*/ 0 h 57"/>
                <a:gd name="T26" fmla="*/ 13 w 58"/>
                <a:gd name="T27" fmla="*/ 0 h 57"/>
                <a:gd name="T28" fmla="*/ 14 w 58"/>
                <a:gd name="T29" fmla="*/ 0 h 57"/>
                <a:gd name="T30" fmla="*/ 14 w 58"/>
                <a:gd name="T31" fmla="*/ 1 h 57"/>
                <a:gd name="T32" fmla="*/ 14 w 58"/>
                <a:gd name="T33" fmla="*/ 2 h 57"/>
                <a:gd name="T34" fmla="*/ 13 w 58"/>
                <a:gd name="T35" fmla="*/ 3 h 57"/>
                <a:gd name="T36" fmla="*/ 12 w 58"/>
                <a:gd name="T37" fmla="*/ 5 h 57"/>
                <a:gd name="T38" fmla="*/ 10 w 58"/>
                <a:gd name="T39" fmla="*/ 7 h 57"/>
                <a:gd name="T40" fmla="*/ 9 w 58"/>
                <a:gd name="T41" fmla="*/ 8 h 57"/>
                <a:gd name="T42" fmla="*/ 7 w 58"/>
                <a:gd name="T43" fmla="*/ 10 h 57"/>
                <a:gd name="T44" fmla="*/ 6 w 58"/>
                <a:gd name="T45" fmla="*/ 11 h 57"/>
                <a:gd name="T46" fmla="*/ 4 w 58"/>
                <a:gd name="T47" fmla="*/ 12 h 57"/>
                <a:gd name="T48" fmla="*/ 3 w 58"/>
                <a:gd name="T49" fmla="*/ 13 h 57"/>
                <a:gd name="T50" fmla="*/ 2 w 58"/>
                <a:gd name="T51" fmla="*/ 14 h 57"/>
                <a:gd name="T52" fmla="*/ 1 w 58"/>
                <a:gd name="T53" fmla="*/ 14 h 57"/>
                <a:gd name="T54" fmla="*/ 0 w 58"/>
                <a:gd name="T55" fmla="*/ 14 h 57"/>
                <a:gd name="T56" fmla="*/ 1 w 58"/>
                <a:gd name="T57" fmla="*/ 13 h 57"/>
                <a:gd name="T58" fmla="*/ 0 w 58"/>
                <a:gd name="T59" fmla="*/ 12 h 57"/>
                <a:gd name="T60" fmla="*/ 1 w 58"/>
                <a:gd name="T61" fmla="*/ 11 h 57"/>
                <a:gd name="T62" fmla="*/ 1 w 58"/>
                <a:gd name="T63" fmla="*/ 10 h 57"/>
                <a:gd name="T64" fmla="*/ 2 w 58"/>
                <a:gd name="T65" fmla="*/ 9 h 57"/>
                <a:gd name="T66" fmla="*/ 3 w 58"/>
                <a:gd name="T67" fmla="*/ 7 h 57"/>
                <a:gd name="T68" fmla="*/ 4 w 58"/>
                <a:gd name="T69" fmla="*/ 6 h 57"/>
                <a:gd name="T70" fmla="*/ 6 w 58"/>
                <a:gd name="T71" fmla="*/ 4 h 57"/>
                <a:gd name="T72" fmla="*/ 7 w 58"/>
                <a:gd name="T73" fmla="*/ 3 h 57"/>
                <a:gd name="T74" fmla="*/ 9 w 58"/>
                <a:gd name="T75" fmla="*/ 2 h 57"/>
                <a:gd name="T76" fmla="*/ 10 w 58"/>
                <a:gd name="T77" fmla="*/ 1 h 57"/>
                <a:gd name="T78" fmla="*/ 11 w 58"/>
                <a:gd name="T79" fmla="*/ 0 h 57"/>
                <a:gd name="T80" fmla="*/ 12 w 58"/>
                <a:gd name="T81" fmla="*/ 0 h 57"/>
                <a:gd name="T82" fmla="*/ 13 w 58"/>
                <a:gd name="T83" fmla="*/ 0 h 57"/>
                <a:gd name="T84" fmla="*/ 13 w 58"/>
                <a:gd name="T85" fmla="*/ 1 h 57"/>
                <a:gd name="T86" fmla="*/ 13 w 58"/>
                <a:gd name="T87" fmla="*/ 2 h 57"/>
                <a:gd name="T88" fmla="*/ 12 w 58"/>
                <a:gd name="T89" fmla="*/ 3 h 57"/>
                <a:gd name="T90" fmla="*/ 12 w 58"/>
                <a:gd name="T91" fmla="*/ 4 h 57"/>
                <a:gd name="T92" fmla="*/ 10 w 58"/>
                <a:gd name="T93" fmla="*/ 6 h 57"/>
                <a:gd name="T94" fmla="*/ 9 w 58"/>
                <a:gd name="T95" fmla="*/ 8 h 57"/>
                <a:gd name="T96" fmla="*/ 8 w 58"/>
                <a:gd name="T97" fmla="*/ 9 h 57"/>
                <a:gd name="T98" fmla="*/ 6 w 58"/>
                <a:gd name="T99" fmla="*/ 11 h 57"/>
                <a:gd name="T100" fmla="*/ 5 w 58"/>
                <a:gd name="T101" fmla="*/ 12 h 57"/>
                <a:gd name="T102" fmla="*/ 3 w 58"/>
                <a:gd name="T103" fmla="*/ 12 h 57"/>
                <a:gd name="T104" fmla="*/ 2 w 58"/>
                <a:gd name="T105" fmla="*/ 13 h 57"/>
                <a:gd name="T106" fmla="*/ 1 w 58"/>
                <a:gd name="T107" fmla="*/ 13 h 57"/>
                <a:gd name="T108" fmla="*/ 1 w 58"/>
                <a:gd name="T109" fmla="*/ 13 h 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
                <a:gd name="T166" fmla="*/ 0 h 57"/>
                <a:gd name="T167" fmla="*/ 58 w 58"/>
                <a:gd name="T168" fmla="*/ 57 h 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 h="57">
                  <a:moveTo>
                    <a:pt x="2" y="56"/>
                  </a:moveTo>
                  <a:lnTo>
                    <a:pt x="0" y="52"/>
                  </a:lnTo>
                  <a:lnTo>
                    <a:pt x="2" y="49"/>
                  </a:lnTo>
                  <a:lnTo>
                    <a:pt x="3" y="44"/>
                  </a:lnTo>
                  <a:lnTo>
                    <a:pt x="6" y="38"/>
                  </a:lnTo>
                  <a:lnTo>
                    <a:pt x="11" y="31"/>
                  </a:lnTo>
                  <a:lnTo>
                    <a:pt x="17" y="25"/>
                  </a:lnTo>
                  <a:lnTo>
                    <a:pt x="22" y="18"/>
                  </a:lnTo>
                  <a:lnTo>
                    <a:pt x="29" y="13"/>
                  </a:lnTo>
                  <a:lnTo>
                    <a:pt x="36" y="7"/>
                  </a:lnTo>
                  <a:lnTo>
                    <a:pt x="42" y="4"/>
                  </a:lnTo>
                  <a:lnTo>
                    <a:pt x="48" y="1"/>
                  </a:lnTo>
                  <a:lnTo>
                    <a:pt x="52" y="0"/>
                  </a:lnTo>
                  <a:lnTo>
                    <a:pt x="55" y="0"/>
                  </a:lnTo>
                  <a:lnTo>
                    <a:pt x="58" y="2"/>
                  </a:lnTo>
                  <a:lnTo>
                    <a:pt x="58" y="5"/>
                  </a:lnTo>
                  <a:lnTo>
                    <a:pt x="57" y="10"/>
                  </a:lnTo>
                  <a:lnTo>
                    <a:pt x="53" y="15"/>
                  </a:lnTo>
                  <a:lnTo>
                    <a:pt x="50" y="22"/>
                  </a:lnTo>
                  <a:lnTo>
                    <a:pt x="44" y="28"/>
                  </a:lnTo>
                  <a:lnTo>
                    <a:pt x="39" y="35"/>
                  </a:lnTo>
                  <a:lnTo>
                    <a:pt x="32" y="40"/>
                  </a:lnTo>
                  <a:lnTo>
                    <a:pt x="26" y="46"/>
                  </a:lnTo>
                  <a:lnTo>
                    <a:pt x="19" y="50"/>
                  </a:lnTo>
                  <a:lnTo>
                    <a:pt x="13" y="55"/>
                  </a:lnTo>
                  <a:lnTo>
                    <a:pt x="8" y="56"/>
                  </a:lnTo>
                  <a:lnTo>
                    <a:pt x="4" y="57"/>
                  </a:lnTo>
                  <a:lnTo>
                    <a:pt x="2" y="56"/>
                  </a:lnTo>
                  <a:close/>
                  <a:moveTo>
                    <a:pt x="4" y="53"/>
                  </a:moveTo>
                  <a:lnTo>
                    <a:pt x="3" y="51"/>
                  </a:lnTo>
                  <a:lnTo>
                    <a:pt x="4" y="47"/>
                  </a:lnTo>
                  <a:lnTo>
                    <a:pt x="6" y="42"/>
                  </a:lnTo>
                  <a:lnTo>
                    <a:pt x="9" y="37"/>
                  </a:lnTo>
                  <a:lnTo>
                    <a:pt x="14" y="30"/>
                  </a:lnTo>
                  <a:lnTo>
                    <a:pt x="19" y="24"/>
                  </a:lnTo>
                  <a:lnTo>
                    <a:pt x="25" y="18"/>
                  </a:lnTo>
                  <a:lnTo>
                    <a:pt x="31" y="13"/>
                  </a:lnTo>
                  <a:lnTo>
                    <a:pt x="38" y="8"/>
                  </a:lnTo>
                  <a:lnTo>
                    <a:pt x="43" y="4"/>
                  </a:lnTo>
                  <a:lnTo>
                    <a:pt x="48" y="3"/>
                  </a:lnTo>
                  <a:lnTo>
                    <a:pt x="52" y="2"/>
                  </a:lnTo>
                  <a:lnTo>
                    <a:pt x="54" y="3"/>
                  </a:lnTo>
                  <a:lnTo>
                    <a:pt x="55" y="5"/>
                  </a:lnTo>
                  <a:lnTo>
                    <a:pt x="54" y="10"/>
                  </a:lnTo>
                  <a:lnTo>
                    <a:pt x="52" y="14"/>
                  </a:lnTo>
                  <a:lnTo>
                    <a:pt x="49" y="19"/>
                  </a:lnTo>
                  <a:lnTo>
                    <a:pt x="44" y="26"/>
                  </a:lnTo>
                  <a:lnTo>
                    <a:pt x="39" y="33"/>
                  </a:lnTo>
                  <a:lnTo>
                    <a:pt x="33" y="38"/>
                  </a:lnTo>
                  <a:lnTo>
                    <a:pt x="27" y="44"/>
                  </a:lnTo>
                  <a:lnTo>
                    <a:pt x="20" y="48"/>
                  </a:lnTo>
                  <a:lnTo>
                    <a:pt x="15" y="51"/>
                  </a:lnTo>
                  <a:lnTo>
                    <a:pt x="10" y="53"/>
                  </a:lnTo>
                  <a:lnTo>
                    <a:pt x="6" y="55"/>
                  </a:lnTo>
                  <a:lnTo>
                    <a:pt x="4" y="53"/>
                  </a:lnTo>
                  <a:close/>
                </a:path>
              </a:pathLst>
            </a:custGeom>
            <a:solidFill>
              <a:srgbClr val="A6A6A6"/>
            </a:solidFill>
            <a:ln w="9525">
              <a:noFill/>
              <a:round/>
              <a:headEnd/>
              <a:tailEnd/>
            </a:ln>
          </p:spPr>
          <p:txBody>
            <a:bodyPr/>
            <a:lstStyle/>
            <a:p>
              <a:endParaRPr lang="en-US"/>
            </a:p>
          </p:txBody>
        </p:sp>
        <p:sp>
          <p:nvSpPr>
            <p:cNvPr id="108669" name="Freeform 148"/>
            <p:cNvSpPr>
              <a:spLocks noEditPoints="1"/>
            </p:cNvSpPr>
            <p:nvPr/>
          </p:nvSpPr>
          <p:spPr bwMode="auto">
            <a:xfrm>
              <a:off x="1393" y="2251"/>
              <a:ext cx="26" cy="26"/>
            </a:xfrm>
            <a:custGeom>
              <a:avLst/>
              <a:gdLst>
                <a:gd name="T0" fmla="*/ 1 w 52"/>
                <a:gd name="T1" fmla="*/ 12 h 53"/>
                <a:gd name="T2" fmla="*/ 0 w 52"/>
                <a:gd name="T3" fmla="*/ 12 h 53"/>
                <a:gd name="T4" fmla="*/ 1 w 52"/>
                <a:gd name="T5" fmla="*/ 11 h 53"/>
                <a:gd name="T6" fmla="*/ 1 w 52"/>
                <a:gd name="T7" fmla="*/ 10 h 53"/>
                <a:gd name="T8" fmla="*/ 2 w 52"/>
                <a:gd name="T9" fmla="*/ 8 h 53"/>
                <a:gd name="T10" fmla="*/ 3 w 52"/>
                <a:gd name="T11" fmla="*/ 7 h 53"/>
                <a:gd name="T12" fmla="*/ 4 w 52"/>
                <a:gd name="T13" fmla="*/ 5 h 53"/>
                <a:gd name="T14" fmla="*/ 6 w 52"/>
                <a:gd name="T15" fmla="*/ 4 h 53"/>
                <a:gd name="T16" fmla="*/ 7 w 52"/>
                <a:gd name="T17" fmla="*/ 2 h 53"/>
                <a:gd name="T18" fmla="*/ 9 w 52"/>
                <a:gd name="T19" fmla="*/ 1 h 53"/>
                <a:gd name="T20" fmla="*/ 10 w 52"/>
                <a:gd name="T21" fmla="*/ 0 h 53"/>
                <a:gd name="T22" fmla="*/ 12 w 52"/>
                <a:gd name="T23" fmla="*/ 0 h 53"/>
                <a:gd name="T24" fmla="*/ 13 w 52"/>
                <a:gd name="T25" fmla="*/ 0 h 53"/>
                <a:gd name="T26" fmla="*/ 13 w 52"/>
                <a:gd name="T27" fmla="*/ 0 h 53"/>
                <a:gd name="T28" fmla="*/ 13 w 52"/>
                <a:gd name="T29" fmla="*/ 0 h 53"/>
                <a:gd name="T30" fmla="*/ 13 w 52"/>
                <a:gd name="T31" fmla="*/ 2 h 53"/>
                <a:gd name="T32" fmla="*/ 13 w 52"/>
                <a:gd name="T33" fmla="*/ 3 h 53"/>
                <a:gd name="T34" fmla="*/ 12 w 52"/>
                <a:gd name="T35" fmla="*/ 4 h 53"/>
                <a:gd name="T36" fmla="*/ 11 w 52"/>
                <a:gd name="T37" fmla="*/ 6 h 53"/>
                <a:gd name="T38" fmla="*/ 9 w 52"/>
                <a:gd name="T39" fmla="*/ 7 h 53"/>
                <a:gd name="T40" fmla="*/ 7 w 52"/>
                <a:gd name="T41" fmla="*/ 9 h 53"/>
                <a:gd name="T42" fmla="*/ 6 w 52"/>
                <a:gd name="T43" fmla="*/ 10 h 53"/>
                <a:gd name="T44" fmla="*/ 5 w 52"/>
                <a:gd name="T45" fmla="*/ 11 h 53"/>
                <a:gd name="T46" fmla="*/ 3 w 52"/>
                <a:gd name="T47" fmla="*/ 12 h 53"/>
                <a:gd name="T48" fmla="*/ 2 w 52"/>
                <a:gd name="T49" fmla="*/ 12 h 53"/>
                <a:gd name="T50" fmla="*/ 1 w 52"/>
                <a:gd name="T51" fmla="*/ 13 h 53"/>
                <a:gd name="T52" fmla="*/ 1 w 52"/>
                <a:gd name="T53" fmla="*/ 12 h 53"/>
                <a:gd name="T54" fmla="*/ 1 w 52"/>
                <a:gd name="T55" fmla="*/ 12 h 53"/>
                <a:gd name="T56" fmla="*/ 1 w 52"/>
                <a:gd name="T57" fmla="*/ 11 h 53"/>
                <a:gd name="T58" fmla="*/ 1 w 52"/>
                <a:gd name="T59" fmla="*/ 10 h 53"/>
                <a:gd name="T60" fmla="*/ 2 w 52"/>
                <a:gd name="T61" fmla="*/ 9 h 53"/>
                <a:gd name="T62" fmla="*/ 2 w 52"/>
                <a:gd name="T63" fmla="*/ 8 h 53"/>
                <a:gd name="T64" fmla="*/ 3 w 52"/>
                <a:gd name="T65" fmla="*/ 6 h 53"/>
                <a:gd name="T66" fmla="*/ 5 w 52"/>
                <a:gd name="T67" fmla="*/ 5 h 53"/>
                <a:gd name="T68" fmla="*/ 6 w 52"/>
                <a:gd name="T69" fmla="*/ 3 h 53"/>
                <a:gd name="T70" fmla="*/ 7 w 52"/>
                <a:gd name="T71" fmla="*/ 2 h 53"/>
                <a:gd name="T72" fmla="*/ 9 w 52"/>
                <a:gd name="T73" fmla="*/ 1 h 53"/>
                <a:gd name="T74" fmla="*/ 10 w 52"/>
                <a:gd name="T75" fmla="*/ 1 h 53"/>
                <a:gd name="T76" fmla="*/ 12 w 52"/>
                <a:gd name="T77" fmla="*/ 0 h 53"/>
                <a:gd name="T78" fmla="*/ 12 w 52"/>
                <a:gd name="T79" fmla="*/ 0 h 53"/>
                <a:gd name="T80" fmla="*/ 13 w 52"/>
                <a:gd name="T81" fmla="*/ 1 h 53"/>
                <a:gd name="T82" fmla="*/ 13 w 52"/>
                <a:gd name="T83" fmla="*/ 2 h 53"/>
                <a:gd name="T84" fmla="*/ 12 w 52"/>
                <a:gd name="T85" fmla="*/ 3 h 53"/>
                <a:gd name="T86" fmla="*/ 12 w 52"/>
                <a:gd name="T87" fmla="*/ 4 h 53"/>
                <a:gd name="T88" fmla="*/ 11 w 52"/>
                <a:gd name="T89" fmla="*/ 5 h 53"/>
                <a:gd name="T90" fmla="*/ 10 w 52"/>
                <a:gd name="T91" fmla="*/ 7 h 53"/>
                <a:gd name="T92" fmla="*/ 8 w 52"/>
                <a:gd name="T93" fmla="*/ 8 h 53"/>
                <a:gd name="T94" fmla="*/ 7 w 52"/>
                <a:gd name="T95" fmla="*/ 9 h 53"/>
                <a:gd name="T96" fmla="*/ 5 w 52"/>
                <a:gd name="T97" fmla="*/ 11 h 53"/>
                <a:gd name="T98" fmla="*/ 3 w 52"/>
                <a:gd name="T99" fmla="*/ 11 h 53"/>
                <a:gd name="T100" fmla="*/ 3 w 52"/>
                <a:gd name="T101" fmla="*/ 12 h 53"/>
                <a:gd name="T102" fmla="*/ 2 w 52"/>
                <a:gd name="T103" fmla="*/ 12 h 53"/>
                <a:gd name="T104" fmla="*/ 1 w 52"/>
                <a:gd name="T105" fmla="*/ 12 h 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
                <a:gd name="T160" fmla="*/ 0 h 53"/>
                <a:gd name="T161" fmla="*/ 52 w 52"/>
                <a:gd name="T162" fmla="*/ 53 h 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 h="53">
                  <a:moveTo>
                    <a:pt x="1" y="51"/>
                  </a:moveTo>
                  <a:lnTo>
                    <a:pt x="0" y="49"/>
                  </a:lnTo>
                  <a:lnTo>
                    <a:pt x="1" y="45"/>
                  </a:lnTo>
                  <a:lnTo>
                    <a:pt x="3" y="40"/>
                  </a:lnTo>
                  <a:lnTo>
                    <a:pt x="6" y="35"/>
                  </a:lnTo>
                  <a:lnTo>
                    <a:pt x="11" y="28"/>
                  </a:lnTo>
                  <a:lnTo>
                    <a:pt x="16" y="22"/>
                  </a:lnTo>
                  <a:lnTo>
                    <a:pt x="22" y="16"/>
                  </a:lnTo>
                  <a:lnTo>
                    <a:pt x="28" y="11"/>
                  </a:lnTo>
                  <a:lnTo>
                    <a:pt x="35" y="6"/>
                  </a:lnTo>
                  <a:lnTo>
                    <a:pt x="40" y="2"/>
                  </a:lnTo>
                  <a:lnTo>
                    <a:pt x="45" y="1"/>
                  </a:lnTo>
                  <a:lnTo>
                    <a:pt x="49" y="0"/>
                  </a:lnTo>
                  <a:lnTo>
                    <a:pt x="51" y="1"/>
                  </a:lnTo>
                  <a:lnTo>
                    <a:pt x="52" y="3"/>
                  </a:lnTo>
                  <a:lnTo>
                    <a:pt x="51" y="8"/>
                  </a:lnTo>
                  <a:lnTo>
                    <a:pt x="49" y="12"/>
                  </a:lnTo>
                  <a:lnTo>
                    <a:pt x="46" y="17"/>
                  </a:lnTo>
                  <a:lnTo>
                    <a:pt x="41" y="24"/>
                  </a:lnTo>
                  <a:lnTo>
                    <a:pt x="36" y="31"/>
                  </a:lnTo>
                  <a:lnTo>
                    <a:pt x="30" y="36"/>
                  </a:lnTo>
                  <a:lnTo>
                    <a:pt x="24" y="42"/>
                  </a:lnTo>
                  <a:lnTo>
                    <a:pt x="17" y="46"/>
                  </a:lnTo>
                  <a:lnTo>
                    <a:pt x="12" y="49"/>
                  </a:lnTo>
                  <a:lnTo>
                    <a:pt x="7" y="51"/>
                  </a:lnTo>
                  <a:lnTo>
                    <a:pt x="3" y="53"/>
                  </a:lnTo>
                  <a:lnTo>
                    <a:pt x="1" y="51"/>
                  </a:lnTo>
                  <a:close/>
                  <a:moveTo>
                    <a:pt x="3" y="49"/>
                  </a:moveTo>
                  <a:lnTo>
                    <a:pt x="2" y="47"/>
                  </a:lnTo>
                  <a:lnTo>
                    <a:pt x="3" y="43"/>
                  </a:lnTo>
                  <a:lnTo>
                    <a:pt x="5" y="38"/>
                  </a:lnTo>
                  <a:lnTo>
                    <a:pt x="8" y="33"/>
                  </a:lnTo>
                  <a:lnTo>
                    <a:pt x="13" y="27"/>
                  </a:lnTo>
                  <a:lnTo>
                    <a:pt x="18" y="21"/>
                  </a:lnTo>
                  <a:lnTo>
                    <a:pt x="24" y="15"/>
                  </a:lnTo>
                  <a:lnTo>
                    <a:pt x="29" y="11"/>
                  </a:lnTo>
                  <a:lnTo>
                    <a:pt x="36" y="6"/>
                  </a:lnTo>
                  <a:lnTo>
                    <a:pt x="40" y="4"/>
                  </a:lnTo>
                  <a:lnTo>
                    <a:pt x="45" y="2"/>
                  </a:lnTo>
                  <a:lnTo>
                    <a:pt x="48" y="3"/>
                  </a:lnTo>
                  <a:lnTo>
                    <a:pt x="49" y="4"/>
                  </a:lnTo>
                  <a:lnTo>
                    <a:pt x="49" y="8"/>
                  </a:lnTo>
                  <a:lnTo>
                    <a:pt x="48" y="12"/>
                  </a:lnTo>
                  <a:lnTo>
                    <a:pt x="46" y="16"/>
                  </a:lnTo>
                  <a:lnTo>
                    <a:pt x="41" y="22"/>
                  </a:lnTo>
                  <a:lnTo>
                    <a:pt x="37" y="28"/>
                  </a:lnTo>
                  <a:lnTo>
                    <a:pt x="32" y="34"/>
                  </a:lnTo>
                  <a:lnTo>
                    <a:pt x="25" y="39"/>
                  </a:lnTo>
                  <a:lnTo>
                    <a:pt x="19" y="44"/>
                  </a:lnTo>
                  <a:lnTo>
                    <a:pt x="14" y="47"/>
                  </a:lnTo>
                  <a:lnTo>
                    <a:pt x="10" y="49"/>
                  </a:lnTo>
                  <a:lnTo>
                    <a:pt x="5" y="49"/>
                  </a:lnTo>
                  <a:lnTo>
                    <a:pt x="3" y="49"/>
                  </a:lnTo>
                  <a:close/>
                </a:path>
              </a:pathLst>
            </a:custGeom>
            <a:solidFill>
              <a:srgbClr val="9F9F9F"/>
            </a:solidFill>
            <a:ln w="9525">
              <a:noFill/>
              <a:round/>
              <a:headEnd/>
              <a:tailEnd/>
            </a:ln>
          </p:spPr>
          <p:txBody>
            <a:bodyPr/>
            <a:lstStyle/>
            <a:p>
              <a:endParaRPr lang="en-US"/>
            </a:p>
          </p:txBody>
        </p:sp>
        <p:sp>
          <p:nvSpPr>
            <p:cNvPr id="108670" name="Freeform 149"/>
            <p:cNvSpPr>
              <a:spLocks noEditPoints="1"/>
            </p:cNvSpPr>
            <p:nvPr/>
          </p:nvSpPr>
          <p:spPr bwMode="auto">
            <a:xfrm>
              <a:off x="1394" y="2252"/>
              <a:ext cx="24" cy="24"/>
            </a:xfrm>
            <a:custGeom>
              <a:avLst/>
              <a:gdLst>
                <a:gd name="T0" fmla="*/ 1 w 47"/>
                <a:gd name="T1" fmla="*/ 12 h 47"/>
                <a:gd name="T2" fmla="*/ 0 w 47"/>
                <a:gd name="T3" fmla="*/ 12 h 47"/>
                <a:gd name="T4" fmla="*/ 1 w 47"/>
                <a:gd name="T5" fmla="*/ 11 h 47"/>
                <a:gd name="T6" fmla="*/ 1 w 47"/>
                <a:gd name="T7" fmla="*/ 9 h 47"/>
                <a:gd name="T8" fmla="*/ 2 w 47"/>
                <a:gd name="T9" fmla="*/ 8 h 47"/>
                <a:gd name="T10" fmla="*/ 3 w 47"/>
                <a:gd name="T11" fmla="*/ 7 h 47"/>
                <a:gd name="T12" fmla="*/ 4 w 47"/>
                <a:gd name="T13" fmla="*/ 5 h 47"/>
                <a:gd name="T14" fmla="*/ 6 w 47"/>
                <a:gd name="T15" fmla="*/ 4 h 47"/>
                <a:gd name="T16" fmla="*/ 7 w 47"/>
                <a:gd name="T17" fmla="*/ 3 h 47"/>
                <a:gd name="T18" fmla="*/ 9 w 47"/>
                <a:gd name="T19" fmla="*/ 1 h 47"/>
                <a:gd name="T20" fmla="*/ 10 w 47"/>
                <a:gd name="T21" fmla="*/ 1 h 47"/>
                <a:gd name="T22" fmla="*/ 11 w 47"/>
                <a:gd name="T23" fmla="*/ 0 h 47"/>
                <a:gd name="T24" fmla="*/ 12 w 47"/>
                <a:gd name="T25" fmla="*/ 1 h 47"/>
                <a:gd name="T26" fmla="*/ 12 w 47"/>
                <a:gd name="T27" fmla="*/ 1 h 47"/>
                <a:gd name="T28" fmla="*/ 12 w 47"/>
                <a:gd name="T29" fmla="*/ 2 h 47"/>
                <a:gd name="T30" fmla="*/ 12 w 47"/>
                <a:gd name="T31" fmla="*/ 3 h 47"/>
                <a:gd name="T32" fmla="*/ 11 w 47"/>
                <a:gd name="T33" fmla="*/ 4 h 47"/>
                <a:gd name="T34" fmla="*/ 10 w 47"/>
                <a:gd name="T35" fmla="*/ 5 h 47"/>
                <a:gd name="T36" fmla="*/ 9 w 47"/>
                <a:gd name="T37" fmla="*/ 7 h 47"/>
                <a:gd name="T38" fmla="*/ 8 w 47"/>
                <a:gd name="T39" fmla="*/ 8 h 47"/>
                <a:gd name="T40" fmla="*/ 6 w 47"/>
                <a:gd name="T41" fmla="*/ 10 h 47"/>
                <a:gd name="T42" fmla="*/ 5 w 47"/>
                <a:gd name="T43" fmla="*/ 11 h 47"/>
                <a:gd name="T44" fmla="*/ 3 w 47"/>
                <a:gd name="T45" fmla="*/ 12 h 47"/>
                <a:gd name="T46" fmla="*/ 2 w 47"/>
                <a:gd name="T47" fmla="*/ 12 h 47"/>
                <a:gd name="T48" fmla="*/ 1 w 47"/>
                <a:gd name="T49" fmla="*/ 12 h 47"/>
                <a:gd name="T50" fmla="*/ 1 w 47"/>
                <a:gd name="T51" fmla="*/ 12 h 47"/>
                <a:gd name="T52" fmla="*/ 1 w 47"/>
                <a:gd name="T53" fmla="*/ 12 h 47"/>
                <a:gd name="T54" fmla="*/ 1 w 47"/>
                <a:gd name="T55" fmla="*/ 11 h 47"/>
                <a:gd name="T56" fmla="*/ 1 w 47"/>
                <a:gd name="T57" fmla="*/ 10 h 47"/>
                <a:gd name="T58" fmla="*/ 2 w 47"/>
                <a:gd name="T59" fmla="*/ 9 h 47"/>
                <a:gd name="T60" fmla="*/ 3 w 47"/>
                <a:gd name="T61" fmla="*/ 8 h 47"/>
                <a:gd name="T62" fmla="*/ 4 w 47"/>
                <a:gd name="T63" fmla="*/ 6 h 47"/>
                <a:gd name="T64" fmla="*/ 5 w 47"/>
                <a:gd name="T65" fmla="*/ 4 h 47"/>
                <a:gd name="T66" fmla="*/ 7 w 47"/>
                <a:gd name="T67" fmla="*/ 3 h 47"/>
                <a:gd name="T68" fmla="*/ 8 w 47"/>
                <a:gd name="T69" fmla="*/ 2 h 47"/>
                <a:gd name="T70" fmla="*/ 9 w 47"/>
                <a:gd name="T71" fmla="*/ 1 h 47"/>
                <a:gd name="T72" fmla="*/ 11 w 47"/>
                <a:gd name="T73" fmla="*/ 1 h 47"/>
                <a:gd name="T74" fmla="*/ 11 w 47"/>
                <a:gd name="T75" fmla="*/ 1 h 47"/>
                <a:gd name="T76" fmla="*/ 12 w 47"/>
                <a:gd name="T77" fmla="*/ 1 h 47"/>
                <a:gd name="T78" fmla="*/ 12 w 47"/>
                <a:gd name="T79" fmla="*/ 2 h 47"/>
                <a:gd name="T80" fmla="*/ 11 w 47"/>
                <a:gd name="T81" fmla="*/ 3 h 47"/>
                <a:gd name="T82" fmla="*/ 11 w 47"/>
                <a:gd name="T83" fmla="*/ 4 h 47"/>
                <a:gd name="T84" fmla="*/ 9 w 47"/>
                <a:gd name="T85" fmla="*/ 6 h 47"/>
                <a:gd name="T86" fmla="*/ 8 w 47"/>
                <a:gd name="T87" fmla="*/ 8 h 47"/>
                <a:gd name="T88" fmla="*/ 7 w 47"/>
                <a:gd name="T89" fmla="*/ 9 h 47"/>
                <a:gd name="T90" fmla="*/ 5 w 47"/>
                <a:gd name="T91" fmla="*/ 10 h 47"/>
                <a:gd name="T92" fmla="*/ 4 w 47"/>
                <a:gd name="T93" fmla="*/ 11 h 47"/>
                <a:gd name="T94" fmla="*/ 3 w 47"/>
                <a:gd name="T95" fmla="*/ 12 h 47"/>
                <a:gd name="T96" fmla="*/ 2 w 47"/>
                <a:gd name="T97" fmla="*/ 12 h 47"/>
                <a:gd name="T98" fmla="*/ 1 w 47"/>
                <a:gd name="T99" fmla="*/ 12 h 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
                <a:gd name="T151" fmla="*/ 0 h 47"/>
                <a:gd name="T152" fmla="*/ 47 w 47"/>
                <a:gd name="T153" fmla="*/ 47 h 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 h="47">
                  <a:moveTo>
                    <a:pt x="1" y="47"/>
                  </a:moveTo>
                  <a:lnTo>
                    <a:pt x="0" y="45"/>
                  </a:lnTo>
                  <a:lnTo>
                    <a:pt x="1" y="41"/>
                  </a:lnTo>
                  <a:lnTo>
                    <a:pt x="3" y="36"/>
                  </a:lnTo>
                  <a:lnTo>
                    <a:pt x="6" y="31"/>
                  </a:lnTo>
                  <a:lnTo>
                    <a:pt x="11" y="25"/>
                  </a:lnTo>
                  <a:lnTo>
                    <a:pt x="16" y="19"/>
                  </a:lnTo>
                  <a:lnTo>
                    <a:pt x="22" y="13"/>
                  </a:lnTo>
                  <a:lnTo>
                    <a:pt x="27" y="9"/>
                  </a:lnTo>
                  <a:lnTo>
                    <a:pt x="34" y="4"/>
                  </a:lnTo>
                  <a:lnTo>
                    <a:pt x="38" y="2"/>
                  </a:lnTo>
                  <a:lnTo>
                    <a:pt x="43" y="0"/>
                  </a:lnTo>
                  <a:lnTo>
                    <a:pt x="46" y="1"/>
                  </a:lnTo>
                  <a:lnTo>
                    <a:pt x="47" y="2"/>
                  </a:lnTo>
                  <a:lnTo>
                    <a:pt x="47" y="6"/>
                  </a:lnTo>
                  <a:lnTo>
                    <a:pt x="46" y="10"/>
                  </a:lnTo>
                  <a:lnTo>
                    <a:pt x="44" y="14"/>
                  </a:lnTo>
                  <a:lnTo>
                    <a:pt x="39" y="20"/>
                  </a:lnTo>
                  <a:lnTo>
                    <a:pt x="35" y="26"/>
                  </a:lnTo>
                  <a:lnTo>
                    <a:pt x="30" y="32"/>
                  </a:lnTo>
                  <a:lnTo>
                    <a:pt x="23" y="37"/>
                  </a:lnTo>
                  <a:lnTo>
                    <a:pt x="17" y="42"/>
                  </a:lnTo>
                  <a:lnTo>
                    <a:pt x="12" y="45"/>
                  </a:lnTo>
                  <a:lnTo>
                    <a:pt x="8" y="47"/>
                  </a:lnTo>
                  <a:lnTo>
                    <a:pt x="3" y="47"/>
                  </a:lnTo>
                  <a:lnTo>
                    <a:pt x="1" y="47"/>
                  </a:lnTo>
                  <a:close/>
                  <a:moveTo>
                    <a:pt x="3" y="45"/>
                  </a:moveTo>
                  <a:lnTo>
                    <a:pt x="3" y="42"/>
                  </a:lnTo>
                  <a:lnTo>
                    <a:pt x="3" y="38"/>
                  </a:lnTo>
                  <a:lnTo>
                    <a:pt x="5" y="34"/>
                  </a:lnTo>
                  <a:lnTo>
                    <a:pt x="10" y="29"/>
                  </a:lnTo>
                  <a:lnTo>
                    <a:pt x="14" y="22"/>
                  </a:lnTo>
                  <a:lnTo>
                    <a:pt x="20" y="16"/>
                  </a:lnTo>
                  <a:lnTo>
                    <a:pt x="25" y="12"/>
                  </a:lnTo>
                  <a:lnTo>
                    <a:pt x="31" y="8"/>
                  </a:lnTo>
                  <a:lnTo>
                    <a:pt x="36" y="4"/>
                  </a:lnTo>
                  <a:lnTo>
                    <a:pt x="41" y="3"/>
                  </a:lnTo>
                  <a:lnTo>
                    <a:pt x="44" y="3"/>
                  </a:lnTo>
                  <a:lnTo>
                    <a:pt x="45" y="4"/>
                  </a:lnTo>
                  <a:lnTo>
                    <a:pt x="45" y="8"/>
                  </a:lnTo>
                  <a:lnTo>
                    <a:pt x="44" y="12"/>
                  </a:lnTo>
                  <a:lnTo>
                    <a:pt x="41" y="16"/>
                  </a:lnTo>
                  <a:lnTo>
                    <a:pt x="36" y="23"/>
                  </a:lnTo>
                  <a:lnTo>
                    <a:pt x="32" y="29"/>
                  </a:lnTo>
                  <a:lnTo>
                    <a:pt x="25" y="34"/>
                  </a:lnTo>
                  <a:lnTo>
                    <a:pt x="20" y="38"/>
                  </a:lnTo>
                  <a:lnTo>
                    <a:pt x="14" y="43"/>
                  </a:lnTo>
                  <a:lnTo>
                    <a:pt x="10" y="45"/>
                  </a:lnTo>
                  <a:lnTo>
                    <a:pt x="5" y="45"/>
                  </a:lnTo>
                  <a:lnTo>
                    <a:pt x="3" y="45"/>
                  </a:lnTo>
                  <a:close/>
                </a:path>
              </a:pathLst>
            </a:custGeom>
            <a:solidFill>
              <a:srgbClr val="969696"/>
            </a:solidFill>
            <a:ln w="9525">
              <a:noFill/>
              <a:round/>
              <a:headEnd/>
              <a:tailEnd/>
            </a:ln>
          </p:spPr>
          <p:txBody>
            <a:bodyPr/>
            <a:lstStyle/>
            <a:p>
              <a:endParaRPr lang="en-US"/>
            </a:p>
          </p:txBody>
        </p:sp>
        <p:sp>
          <p:nvSpPr>
            <p:cNvPr id="108671" name="Freeform 150"/>
            <p:cNvSpPr>
              <a:spLocks noEditPoints="1"/>
            </p:cNvSpPr>
            <p:nvPr/>
          </p:nvSpPr>
          <p:spPr bwMode="auto">
            <a:xfrm>
              <a:off x="1396" y="2254"/>
              <a:ext cx="20" cy="21"/>
            </a:xfrm>
            <a:custGeom>
              <a:avLst/>
              <a:gdLst>
                <a:gd name="T0" fmla="*/ 0 w 42"/>
                <a:gd name="T1" fmla="*/ 11 h 42"/>
                <a:gd name="T2" fmla="*/ 0 w 42"/>
                <a:gd name="T3" fmla="*/ 10 h 42"/>
                <a:gd name="T4" fmla="*/ 0 w 42"/>
                <a:gd name="T5" fmla="*/ 9 h 42"/>
                <a:gd name="T6" fmla="*/ 0 w 42"/>
                <a:gd name="T7" fmla="*/ 7 h 42"/>
                <a:gd name="T8" fmla="*/ 1 w 42"/>
                <a:gd name="T9" fmla="*/ 6 h 42"/>
                <a:gd name="T10" fmla="*/ 2 w 42"/>
                <a:gd name="T11" fmla="*/ 5 h 42"/>
                <a:gd name="T12" fmla="*/ 4 w 42"/>
                <a:gd name="T13" fmla="*/ 3 h 42"/>
                <a:gd name="T14" fmla="*/ 5 w 42"/>
                <a:gd name="T15" fmla="*/ 3 h 42"/>
                <a:gd name="T16" fmla="*/ 6 w 42"/>
                <a:gd name="T17" fmla="*/ 1 h 42"/>
                <a:gd name="T18" fmla="*/ 8 w 42"/>
                <a:gd name="T19" fmla="*/ 1 h 42"/>
                <a:gd name="T20" fmla="*/ 9 w 42"/>
                <a:gd name="T21" fmla="*/ 0 h 42"/>
                <a:gd name="T22" fmla="*/ 10 w 42"/>
                <a:gd name="T23" fmla="*/ 0 h 42"/>
                <a:gd name="T24" fmla="*/ 10 w 42"/>
                <a:gd name="T25" fmla="*/ 1 h 42"/>
                <a:gd name="T26" fmla="*/ 10 w 42"/>
                <a:gd name="T27" fmla="*/ 1 h 42"/>
                <a:gd name="T28" fmla="*/ 10 w 42"/>
                <a:gd name="T29" fmla="*/ 3 h 42"/>
                <a:gd name="T30" fmla="*/ 9 w 42"/>
                <a:gd name="T31" fmla="*/ 3 h 42"/>
                <a:gd name="T32" fmla="*/ 8 w 42"/>
                <a:gd name="T33" fmla="*/ 5 h 42"/>
                <a:gd name="T34" fmla="*/ 7 w 42"/>
                <a:gd name="T35" fmla="*/ 6 h 42"/>
                <a:gd name="T36" fmla="*/ 5 w 42"/>
                <a:gd name="T37" fmla="*/ 7 h 42"/>
                <a:gd name="T38" fmla="*/ 4 w 42"/>
                <a:gd name="T39" fmla="*/ 9 h 42"/>
                <a:gd name="T40" fmla="*/ 2 w 42"/>
                <a:gd name="T41" fmla="*/ 10 h 42"/>
                <a:gd name="T42" fmla="*/ 1 w 42"/>
                <a:gd name="T43" fmla="*/ 11 h 42"/>
                <a:gd name="T44" fmla="*/ 0 w 42"/>
                <a:gd name="T45" fmla="*/ 11 h 42"/>
                <a:gd name="T46" fmla="*/ 0 w 42"/>
                <a:gd name="T47" fmla="*/ 11 h 42"/>
                <a:gd name="T48" fmla="*/ 0 w 42"/>
                <a:gd name="T49" fmla="*/ 10 h 42"/>
                <a:gd name="T50" fmla="*/ 0 w 42"/>
                <a:gd name="T51" fmla="*/ 10 h 42"/>
                <a:gd name="T52" fmla="*/ 0 w 42"/>
                <a:gd name="T53" fmla="*/ 9 h 42"/>
                <a:gd name="T54" fmla="*/ 1 w 42"/>
                <a:gd name="T55" fmla="*/ 7 h 42"/>
                <a:gd name="T56" fmla="*/ 2 w 42"/>
                <a:gd name="T57" fmla="*/ 5 h 42"/>
                <a:gd name="T58" fmla="*/ 3 w 42"/>
                <a:gd name="T59" fmla="*/ 5 h 42"/>
                <a:gd name="T60" fmla="*/ 4 w 42"/>
                <a:gd name="T61" fmla="*/ 3 h 42"/>
                <a:gd name="T62" fmla="*/ 5 w 42"/>
                <a:gd name="T63" fmla="*/ 3 h 42"/>
                <a:gd name="T64" fmla="*/ 7 w 42"/>
                <a:gd name="T65" fmla="*/ 1 h 42"/>
                <a:gd name="T66" fmla="*/ 8 w 42"/>
                <a:gd name="T67" fmla="*/ 1 h 42"/>
                <a:gd name="T68" fmla="*/ 9 w 42"/>
                <a:gd name="T69" fmla="*/ 1 h 42"/>
                <a:gd name="T70" fmla="*/ 9 w 42"/>
                <a:gd name="T71" fmla="*/ 1 h 42"/>
                <a:gd name="T72" fmla="*/ 9 w 42"/>
                <a:gd name="T73" fmla="*/ 1 h 42"/>
                <a:gd name="T74" fmla="*/ 9 w 42"/>
                <a:gd name="T75" fmla="*/ 2 h 42"/>
                <a:gd name="T76" fmla="*/ 8 w 42"/>
                <a:gd name="T77" fmla="*/ 3 h 42"/>
                <a:gd name="T78" fmla="*/ 8 w 42"/>
                <a:gd name="T79" fmla="*/ 5 h 42"/>
                <a:gd name="T80" fmla="*/ 7 w 42"/>
                <a:gd name="T81" fmla="*/ 5 h 42"/>
                <a:gd name="T82" fmla="*/ 5 w 42"/>
                <a:gd name="T83" fmla="*/ 7 h 42"/>
                <a:gd name="T84" fmla="*/ 4 w 42"/>
                <a:gd name="T85" fmla="*/ 9 h 42"/>
                <a:gd name="T86" fmla="*/ 3 w 42"/>
                <a:gd name="T87" fmla="*/ 10 h 42"/>
                <a:gd name="T88" fmla="*/ 2 w 42"/>
                <a:gd name="T89" fmla="*/ 10 h 42"/>
                <a:gd name="T90" fmla="*/ 1 w 42"/>
                <a:gd name="T91" fmla="*/ 10 h 42"/>
                <a:gd name="T92" fmla="*/ 0 w 42"/>
                <a:gd name="T93" fmla="*/ 10 h 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
                <a:gd name="T142" fmla="*/ 0 h 42"/>
                <a:gd name="T143" fmla="*/ 42 w 42"/>
                <a:gd name="T144" fmla="*/ 42 h 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 h="42">
                  <a:moveTo>
                    <a:pt x="0" y="42"/>
                  </a:moveTo>
                  <a:lnTo>
                    <a:pt x="0" y="39"/>
                  </a:lnTo>
                  <a:lnTo>
                    <a:pt x="0" y="35"/>
                  </a:lnTo>
                  <a:lnTo>
                    <a:pt x="2" y="31"/>
                  </a:lnTo>
                  <a:lnTo>
                    <a:pt x="7" y="26"/>
                  </a:lnTo>
                  <a:lnTo>
                    <a:pt x="11" y="19"/>
                  </a:lnTo>
                  <a:lnTo>
                    <a:pt x="17" y="13"/>
                  </a:lnTo>
                  <a:lnTo>
                    <a:pt x="22" y="9"/>
                  </a:lnTo>
                  <a:lnTo>
                    <a:pt x="28" y="5"/>
                  </a:lnTo>
                  <a:lnTo>
                    <a:pt x="33" y="1"/>
                  </a:lnTo>
                  <a:lnTo>
                    <a:pt x="38" y="0"/>
                  </a:lnTo>
                  <a:lnTo>
                    <a:pt x="41" y="0"/>
                  </a:lnTo>
                  <a:lnTo>
                    <a:pt x="42" y="1"/>
                  </a:lnTo>
                  <a:lnTo>
                    <a:pt x="42" y="5"/>
                  </a:lnTo>
                  <a:lnTo>
                    <a:pt x="41" y="9"/>
                  </a:lnTo>
                  <a:lnTo>
                    <a:pt x="38" y="13"/>
                  </a:lnTo>
                  <a:lnTo>
                    <a:pt x="33" y="20"/>
                  </a:lnTo>
                  <a:lnTo>
                    <a:pt x="29" y="26"/>
                  </a:lnTo>
                  <a:lnTo>
                    <a:pt x="22" y="31"/>
                  </a:lnTo>
                  <a:lnTo>
                    <a:pt x="17" y="35"/>
                  </a:lnTo>
                  <a:lnTo>
                    <a:pt x="11" y="40"/>
                  </a:lnTo>
                  <a:lnTo>
                    <a:pt x="7" y="42"/>
                  </a:lnTo>
                  <a:lnTo>
                    <a:pt x="2" y="42"/>
                  </a:lnTo>
                  <a:lnTo>
                    <a:pt x="0" y="42"/>
                  </a:lnTo>
                  <a:close/>
                  <a:moveTo>
                    <a:pt x="2" y="40"/>
                  </a:moveTo>
                  <a:lnTo>
                    <a:pt x="2" y="37"/>
                  </a:lnTo>
                  <a:lnTo>
                    <a:pt x="2" y="33"/>
                  </a:lnTo>
                  <a:lnTo>
                    <a:pt x="5" y="29"/>
                  </a:lnTo>
                  <a:lnTo>
                    <a:pt x="9" y="23"/>
                  </a:lnTo>
                  <a:lnTo>
                    <a:pt x="13" y="19"/>
                  </a:lnTo>
                  <a:lnTo>
                    <a:pt x="19" y="13"/>
                  </a:lnTo>
                  <a:lnTo>
                    <a:pt x="24" y="9"/>
                  </a:lnTo>
                  <a:lnTo>
                    <a:pt x="29" y="5"/>
                  </a:lnTo>
                  <a:lnTo>
                    <a:pt x="33" y="3"/>
                  </a:lnTo>
                  <a:lnTo>
                    <a:pt x="38" y="3"/>
                  </a:lnTo>
                  <a:lnTo>
                    <a:pt x="40" y="3"/>
                  </a:lnTo>
                  <a:lnTo>
                    <a:pt x="40" y="5"/>
                  </a:lnTo>
                  <a:lnTo>
                    <a:pt x="39" y="8"/>
                  </a:lnTo>
                  <a:lnTo>
                    <a:pt x="36" y="13"/>
                  </a:lnTo>
                  <a:lnTo>
                    <a:pt x="33" y="18"/>
                  </a:lnTo>
                  <a:lnTo>
                    <a:pt x="29" y="23"/>
                  </a:lnTo>
                  <a:lnTo>
                    <a:pt x="23" y="29"/>
                  </a:lnTo>
                  <a:lnTo>
                    <a:pt x="18" y="33"/>
                  </a:lnTo>
                  <a:lnTo>
                    <a:pt x="13" y="37"/>
                  </a:lnTo>
                  <a:lnTo>
                    <a:pt x="9" y="39"/>
                  </a:lnTo>
                  <a:lnTo>
                    <a:pt x="5" y="40"/>
                  </a:lnTo>
                  <a:lnTo>
                    <a:pt x="2" y="40"/>
                  </a:lnTo>
                  <a:close/>
                </a:path>
              </a:pathLst>
            </a:custGeom>
            <a:solidFill>
              <a:srgbClr val="8D8D8D"/>
            </a:solidFill>
            <a:ln w="9525">
              <a:noFill/>
              <a:round/>
              <a:headEnd/>
              <a:tailEnd/>
            </a:ln>
          </p:spPr>
          <p:txBody>
            <a:bodyPr/>
            <a:lstStyle/>
            <a:p>
              <a:endParaRPr lang="en-US"/>
            </a:p>
          </p:txBody>
        </p:sp>
        <p:sp>
          <p:nvSpPr>
            <p:cNvPr id="108672" name="Freeform 151"/>
            <p:cNvSpPr>
              <a:spLocks noEditPoints="1"/>
            </p:cNvSpPr>
            <p:nvPr/>
          </p:nvSpPr>
          <p:spPr bwMode="auto">
            <a:xfrm>
              <a:off x="1397" y="2255"/>
              <a:ext cx="18" cy="18"/>
            </a:xfrm>
            <a:custGeom>
              <a:avLst/>
              <a:gdLst>
                <a:gd name="T0" fmla="*/ 0 w 38"/>
                <a:gd name="T1" fmla="*/ 9 h 37"/>
                <a:gd name="T2" fmla="*/ 0 w 38"/>
                <a:gd name="T3" fmla="*/ 8 h 37"/>
                <a:gd name="T4" fmla="*/ 0 w 38"/>
                <a:gd name="T5" fmla="*/ 7 h 37"/>
                <a:gd name="T6" fmla="*/ 0 w 38"/>
                <a:gd name="T7" fmla="*/ 6 h 37"/>
                <a:gd name="T8" fmla="*/ 1 w 38"/>
                <a:gd name="T9" fmla="*/ 5 h 37"/>
                <a:gd name="T10" fmla="*/ 2 w 38"/>
                <a:gd name="T11" fmla="*/ 4 h 37"/>
                <a:gd name="T12" fmla="*/ 4 w 38"/>
                <a:gd name="T13" fmla="*/ 2 h 37"/>
                <a:gd name="T14" fmla="*/ 5 w 38"/>
                <a:gd name="T15" fmla="*/ 1 h 37"/>
                <a:gd name="T16" fmla="*/ 6 w 38"/>
                <a:gd name="T17" fmla="*/ 0 h 37"/>
                <a:gd name="T18" fmla="*/ 7 w 38"/>
                <a:gd name="T19" fmla="*/ 0 h 37"/>
                <a:gd name="T20" fmla="*/ 8 w 38"/>
                <a:gd name="T21" fmla="*/ 0 h 37"/>
                <a:gd name="T22" fmla="*/ 9 w 38"/>
                <a:gd name="T23" fmla="*/ 0 h 37"/>
                <a:gd name="T24" fmla="*/ 9 w 38"/>
                <a:gd name="T25" fmla="*/ 0 h 37"/>
                <a:gd name="T26" fmla="*/ 9 w 38"/>
                <a:gd name="T27" fmla="*/ 1 h 37"/>
                <a:gd name="T28" fmla="*/ 8 w 38"/>
                <a:gd name="T29" fmla="*/ 2 h 37"/>
                <a:gd name="T30" fmla="*/ 7 w 38"/>
                <a:gd name="T31" fmla="*/ 3 h 37"/>
                <a:gd name="T32" fmla="*/ 6 w 38"/>
                <a:gd name="T33" fmla="*/ 5 h 37"/>
                <a:gd name="T34" fmla="*/ 5 w 38"/>
                <a:gd name="T35" fmla="*/ 6 h 37"/>
                <a:gd name="T36" fmla="*/ 4 w 38"/>
                <a:gd name="T37" fmla="*/ 7 h 37"/>
                <a:gd name="T38" fmla="*/ 2 w 38"/>
                <a:gd name="T39" fmla="*/ 8 h 37"/>
                <a:gd name="T40" fmla="*/ 1 w 38"/>
                <a:gd name="T41" fmla="*/ 9 h 37"/>
                <a:gd name="T42" fmla="*/ 0 w 38"/>
                <a:gd name="T43" fmla="*/ 9 h 37"/>
                <a:gd name="T44" fmla="*/ 0 w 38"/>
                <a:gd name="T45" fmla="*/ 9 h 37"/>
                <a:gd name="T46" fmla="*/ 0 w 38"/>
                <a:gd name="T47" fmla="*/ 8 h 37"/>
                <a:gd name="T48" fmla="*/ 0 w 38"/>
                <a:gd name="T49" fmla="*/ 8 h 37"/>
                <a:gd name="T50" fmla="*/ 1 w 38"/>
                <a:gd name="T51" fmla="*/ 7 h 37"/>
                <a:gd name="T52" fmla="*/ 1 w 38"/>
                <a:gd name="T53" fmla="*/ 6 h 37"/>
                <a:gd name="T54" fmla="*/ 2 w 38"/>
                <a:gd name="T55" fmla="*/ 4 h 37"/>
                <a:gd name="T56" fmla="*/ 3 w 38"/>
                <a:gd name="T57" fmla="*/ 3 h 37"/>
                <a:gd name="T58" fmla="*/ 4 w 38"/>
                <a:gd name="T59" fmla="*/ 2 h 37"/>
                <a:gd name="T60" fmla="*/ 5 w 38"/>
                <a:gd name="T61" fmla="*/ 1 h 37"/>
                <a:gd name="T62" fmla="*/ 6 w 38"/>
                <a:gd name="T63" fmla="*/ 0 h 37"/>
                <a:gd name="T64" fmla="*/ 7 w 38"/>
                <a:gd name="T65" fmla="*/ 0 h 37"/>
                <a:gd name="T66" fmla="*/ 8 w 38"/>
                <a:gd name="T67" fmla="*/ 0 h 37"/>
                <a:gd name="T68" fmla="*/ 8 w 38"/>
                <a:gd name="T69" fmla="*/ 0 h 37"/>
                <a:gd name="T70" fmla="*/ 8 w 38"/>
                <a:gd name="T71" fmla="*/ 1 h 37"/>
                <a:gd name="T72" fmla="*/ 8 w 38"/>
                <a:gd name="T73" fmla="*/ 2 h 37"/>
                <a:gd name="T74" fmla="*/ 7 w 38"/>
                <a:gd name="T75" fmla="*/ 3 h 37"/>
                <a:gd name="T76" fmla="*/ 6 w 38"/>
                <a:gd name="T77" fmla="*/ 4 h 37"/>
                <a:gd name="T78" fmla="*/ 5 w 38"/>
                <a:gd name="T79" fmla="*/ 6 h 37"/>
                <a:gd name="T80" fmla="*/ 4 w 38"/>
                <a:gd name="T81" fmla="*/ 7 h 37"/>
                <a:gd name="T82" fmla="*/ 3 w 38"/>
                <a:gd name="T83" fmla="*/ 7 h 37"/>
                <a:gd name="T84" fmla="*/ 2 w 38"/>
                <a:gd name="T85" fmla="*/ 8 h 37"/>
                <a:gd name="T86" fmla="*/ 1 w 38"/>
                <a:gd name="T87" fmla="*/ 8 h 37"/>
                <a:gd name="T88" fmla="*/ 0 w 38"/>
                <a:gd name="T89" fmla="*/ 8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
                <a:gd name="T136" fmla="*/ 0 h 37"/>
                <a:gd name="T137" fmla="*/ 38 w 38"/>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 h="37">
                  <a:moveTo>
                    <a:pt x="0" y="37"/>
                  </a:moveTo>
                  <a:lnTo>
                    <a:pt x="0" y="34"/>
                  </a:lnTo>
                  <a:lnTo>
                    <a:pt x="0" y="30"/>
                  </a:lnTo>
                  <a:lnTo>
                    <a:pt x="3" y="26"/>
                  </a:lnTo>
                  <a:lnTo>
                    <a:pt x="7" y="20"/>
                  </a:lnTo>
                  <a:lnTo>
                    <a:pt x="11" y="16"/>
                  </a:lnTo>
                  <a:lnTo>
                    <a:pt x="17" y="10"/>
                  </a:lnTo>
                  <a:lnTo>
                    <a:pt x="22" y="6"/>
                  </a:lnTo>
                  <a:lnTo>
                    <a:pt x="27" y="2"/>
                  </a:lnTo>
                  <a:lnTo>
                    <a:pt x="31" y="0"/>
                  </a:lnTo>
                  <a:lnTo>
                    <a:pt x="36" y="0"/>
                  </a:lnTo>
                  <a:lnTo>
                    <a:pt x="38" y="0"/>
                  </a:lnTo>
                  <a:lnTo>
                    <a:pt x="38" y="2"/>
                  </a:lnTo>
                  <a:lnTo>
                    <a:pt x="37" y="5"/>
                  </a:lnTo>
                  <a:lnTo>
                    <a:pt x="34" y="10"/>
                  </a:lnTo>
                  <a:lnTo>
                    <a:pt x="31" y="15"/>
                  </a:lnTo>
                  <a:lnTo>
                    <a:pt x="27" y="20"/>
                  </a:lnTo>
                  <a:lnTo>
                    <a:pt x="21" y="26"/>
                  </a:lnTo>
                  <a:lnTo>
                    <a:pt x="16" y="30"/>
                  </a:lnTo>
                  <a:lnTo>
                    <a:pt x="11" y="34"/>
                  </a:lnTo>
                  <a:lnTo>
                    <a:pt x="7" y="36"/>
                  </a:lnTo>
                  <a:lnTo>
                    <a:pt x="3" y="37"/>
                  </a:lnTo>
                  <a:lnTo>
                    <a:pt x="0" y="37"/>
                  </a:lnTo>
                  <a:close/>
                  <a:moveTo>
                    <a:pt x="3" y="34"/>
                  </a:moveTo>
                  <a:lnTo>
                    <a:pt x="3" y="32"/>
                  </a:lnTo>
                  <a:lnTo>
                    <a:pt x="4" y="29"/>
                  </a:lnTo>
                  <a:lnTo>
                    <a:pt x="6" y="25"/>
                  </a:lnTo>
                  <a:lnTo>
                    <a:pt x="9" y="19"/>
                  </a:lnTo>
                  <a:lnTo>
                    <a:pt x="14" y="15"/>
                  </a:lnTo>
                  <a:lnTo>
                    <a:pt x="18" y="10"/>
                  </a:lnTo>
                  <a:lnTo>
                    <a:pt x="23" y="6"/>
                  </a:lnTo>
                  <a:lnTo>
                    <a:pt x="28" y="3"/>
                  </a:lnTo>
                  <a:lnTo>
                    <a:pt x="31" y="2"/>
                  </a:lnTo>
                  <a:lnTo>
                    <a:pt x="34" y="2"/>
                  </a:lnTo>
                  <a:lnTo>
                    <a:pt x="36" y="3"/>
                  </a:lnTo>
                  <a:lnTo>
                    <a:pt x="36" y="6"/>
                  </a:lnTo>
                  <a:lnTo>
                    <a:pt x="33" y="9"/>
                  </a:lnTo>
                  <a:lnTo>
                    <a:pt x="31" y="14"/>
                  </a:lnTo>
                  <a:lnTo>
                    <a:pt x="27" y="19"/>
                  </a:lnTo>
                  <a:lnTo>
                    <a:pt x="22" y="24"/>
                  </a:lnTo>
                  <a:lnTo>
                    <a:pt x="18" y="28"/>
                  </a:lnTo>
                  <a:lnTo>
                    <a:pt x="12" y="31"/>
                  </a:lnTo>
                  <a:lnTo>
                    <a:pt x="8" y="34"/>
                  </a:lnTo>
                  <a:lnTo>
                    <a:pt x="5" y="35"/>
                  </a:lnTo>
                  <a:lnTo>
                    <a:pt x="3" y="34"/>
                  </a:lnTo>
                  <a:close/>
                </a:path>
              </a:pathLst>
            </a:custGeom>
            <a:solidFill>
              <a:srgbClr val="848484"/>
            </a:solidFill>
            <a:ln w="9525">
              <a:noFill/>
              <a:round/>
              <a:headEnd/>
              <a:tailEnd/>
            </a:ln>
          </p:spPr>
          <p:txBody>
            <a:bodyPr/>
            <a:lstStyle/>
            <a:p>
              <a:endParaRPr lang="en-US"/>
            </a:p>
          </p:txBody>
        </p:sp>
        <p:sp>
          <p:nvSpPr>
            <p:cNvPr id="108673" name="Freeform 152"/>
            <p:cNvSpPr>
              <a:spLocks noEditPoints="1"/>
            </p:cNvSpPr>
            <p:nvPr/>
          </p:nvSpPr>
          <p:spPr bwMode="auto">
            <a:xfrm>
              <a:off x="1398" y="2256"/>
              <a:ext cx="16" cy="16"/>
            </a:xfrm>
            <a:custGeom>
              <a:avLst/>
              <a:gdLst>
                <a:gd name="T0" fmla="*/ 0 w 33"/>
                <a:gd name="T1" fmla="*/ 8 h 33"/>
                <a:gd name="T2" fmla="*/ 0 w 33"/>
                <a:gd name="T3" fmla="*/ 7 h 33"/>
                <a:gd name="T4" fmla="*/ 0 w 33"/>
                <a:gd name="T5" fmla="*/ 6 h 33"/>
                <a:gd name="T6" fmla="*/ 0 w 33"/>
                <a:gd name="T7" fmla="*/ 5 h 33"/>
                <a:gd name="T8" fmla="*/ 1 w 33"/>
                <a:gd name="T9" fmla="*/ 4 h 33"/>
                <a:gd name="T10" fmla="*/ 2 w 33"/>
                <a:gd name="T11" fmla="*/ 3 h 33"/>
                <a:gd name="T12" fmla="*/ 3 w 33"/>
                <a:gd name="T13" fmla="*/ 2 h 33"/>
                <a:gd name="T14" fmla="*/ 5 w 33"/>
                <a:gd name="T15" fmla="*/ 1 h 33"/>
                <a:gd name="T16" fmla="*/ 6 w 33"/>
                <a:gd name="T17" fmla="*/ 0 h 33"/>
                <a:gd name="T18" fmla="*/ 7 w 33"/>
                <a:gd name="T19" fmla="*/ 0 h 33"/>
                <a:gd name="T20" fmla="*/ 7 w 33"/>
                <a:gd name="T21" fmla="*/ 0 h 33"/>
                <a:gd name="T22" fmla="*/ 8 w 33"/>
                <a:gd name="T23" fmla="*/ 0 h 33"/>
                <a:gd name="T24" fmla="*/ 8 w 33"/>
                <a:gd name="T25" fmla="*/ 1 h 33"/>
                <a:gd name="T26" fmla="*/ 7 w 33"/>
                <a:gd name="T27" fmla="*/ 1 h 33"/>
                <a:gd name="T28" fmla="*/ 7 w 33"/>
                <a:gd name="T29" fmla="*/ 3 h 33"/>
                <a:gd name="T30" fmla="*/ 6 w 33"/>
                <a:gd name="T31" fmla="*/ 4 h 33"/>
                <a:gd name="T32" fmla="*/ 4 w 33"/>
                <a:gd name="T33" fmla="*/ 5 h 33"/>
                <a:gd name="T34" fmla="*/ 3 w 33"/>
                <a:gd name="T35" fmla="*/ 6 h 33"/>
                <a:gd name="T36" fmla="*/ 2 w 33"/>
                <a:gd name="T37" fmla="*/ 7 h 33"/>
                <a:gd name="T38" fmla="*/ 1 w 33"/>
                <a:gd name="T39" fmla="*/ 8 h 33"/>
                <a:gd name="T40" fmla="*/ 0 w 33"/>
                <a:gd name="T41" fmla="*/ 8 h 33"/>
                <a:gd name="T42" fmla="*/ 0 w 33"/>
                <a:gd name="T43" fmla="*/ 8 h 33"/>
                <a:gd name="T44" fmla="*/ 0 w 33"/>
                <a:gd name="T45" fmla="*/ 7 h 33"/>
                <a:gd name="T46" fmla="*/ 0 w 33"/>
                <a:gd name="T47" fmla="*/ 7 h 33"/>
                <a:gd name="T48" fmla="*/ 0 w 33"/>
                <a:gd name="T49" fmla="*/ 6 h 33"/>
                <a:gd name="T50" fmla="*/ 1 w 33"/>
                <a:gd name="T51" fmla="*/ 5 h 33"/>
                <a:gd name="T52" fmla="*/ 2 w 33"/>
                <a:gd name="T53" fmla="*/ 4 h 33"/>
                <a:gd name="T54" fmla="*/ 3 w 33"/>
                <a:gd name="T55" fmla="*/ 2 h 33"/>
                <a:gd name="T56" fmla="*/ 4 w 33"/>
                <a:gd name="T57" fmla="*/ 1 h 33"/>
                <a:gd name="T58" fmla="*/ 5 w 33"/>
                <a:gd name="T59" fmla="*/ 1 h 33"/>
                <a:gd name="T60" fmla="*/ 6 w 33"/>
                <a:gd name="T61" fmla="*/ 0 h 33"/>
                <a:gd name="T62" fmla="*/ 7 w 33"/>
                <a:gd name="T63" fmla="*/ 0 h 33"/>
                <a:gd name="T64" fmla="*/ 7 w 33"/>
                <a:gd name="T65" fmla="*/ 0 h 33"/>
                <a:gd name="T66" fmla="*/ 7 w 33"/>
                <a:gd name="T67" fmla="*/ 1 h 33"/>
                <a:gd name="T68" fmla="*/ 7 w 33"/>
                <a:gd name="T69" fmla="*/ 2 h 33"/>
                <a:gd name="T70" fmla="*/ 6 w 33"/>
                <a:gd name="T71" fmla="*/ 3 h 33"/>
                <a:gd name="T72" fmla="*/ 5 w 33"/>
                <a:gd name="T73" fmla="*/ 4 h 33"/>
                <a:gd name="T74" fmla="*/ 4 w 33"/>
                <a:gd name="T75" fmla="*/ 5 h 33"/>
                <a:gd name="T76" fmla="*/ 3 w 33"/>
                <a:gd name="T77" fmla="*/ 6 h 33"/>
                <a:gd name="T78" fmla="*/ 1 w 33"/>
                <a:gd name="T79" fmla="*/ 7 h 33"/>
                <a:gd name="T80" fmla="*/ 1 w 33"/>
                <a:gd name="T81" fmla="*/ 7 h 33"/>
                <a:gd name="T82" fmla="*/ 0 w 33"/>
                <a:gd name="T83" fmla="*/ 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0" y="32"/>
                  </a:moveTo>
                  <a:lnTo>
                    <a:pt x="0" y="30"/>
                  </a:lnTo>
                  <a:lnTo>
                    <a:pt x="1" y="27"/>
                  </a:lnTo>
                  <a:lnTo>
                    <a:pt x="3" y="23"/>
                  </a:lnTo>
                  <a:lnTo>
                    <a:pt x="6" y="17"/>
                  </a:lnTo>
                  <a:lnTo>
                    <a:pt x="11" y="13"/>
                  </a:lnTo>
                  <a:lnTo>
                    <a:pt x="15" y="8"/>
                  </a:lnTo>
                  <a:lnTo>
                    <a:pt x="20" y="4"/>
                  </a:lnTo>
                  <a:lnTo>
                    <a:pt x="25" y="1"/>
                  </a:lnTo>
                  <a:lnTo>
                    <a:pt x="28" y="0"/>
                  </a:lnTo>
                  <a:lnTo>
                    <a:pt x="31" y="0"/>
                  </a:lnTo>
                  <a:lnTo>
                    <a:pt x="33" y="1"/>
                  </a:lnTo>
                  <a:lnTo>
                    <a:pt x="33" y="4"/>
                  </a:lnTo>
                  <a:lnTo>
                    <a:pt x="30" y="7"/>
                  </a:lnTo>
                  <a:lnTo>
                    <a:pt x="28" y="12"/>
                  </a:lnTo>
                  <a:lnTo>
                    <a:pt x="24" y="17"/>
                  </a:lnTo>
                  <a:lnTo>
                    <a:pt x="19" y="22"/>
                  </a:lnTo>
                  <a:lnTo>
                    <a:pt x="15" y="26"/>
                  </a:lnTo>
                  <a:lnTo>
                    <a:pt x="9" y="29"/>
                  </a:lnTo>
                  <a:lnTo>
                    <a:pt x="5" y="32"/>
                  </a:lnTo>
                  <a:lnTo>
                    <a:pt x="2" y="33"/>
                  </a:lnTo>
                  <a:lnTo>
                    <a:pt x="0" y="32"/>
                  </a:lnTo>
                  <a:close/>
                  <a:moveTo>
                    <a:pt x="2" y="29"/>
                  </a:moveTo>
                  <a:lnTo>
                    <a:pt x="2" y="28"/>
                  </a:lnTo>
                  <a:lnTo>
                    <a:pt x="3" y="25"/>
                  </a:lnTo>
                  <a:lnTo>
                    <a:pt x="5" y="21"/>
                  </a:lnTo>
                  <a:lnTo>
                    <a:pt x="8" y="16"/>
                  </a:lnTo>
                  <a:lnTo>
                    <a:pt x="13" y="11"/>
                  </a:lnTo>
                  <a:lnTo>
                    <a:pt x="18" y="7"/>
                  </a:lnTo>
                  <a:lnTo>
                    <a:pt x="23" y="4"/>
                  </a:lnTo>
                  <a:lnTo>
                    <a:pt x="26" y="2"/>
                  </a:lnTo>
                  <a:lnTo>
                    <a:pt x="29" y="2"/>
                  </a:lnTo>
                  <a:lnTo>
                    <a:pt x="30" y="3"/>
                  </a:lnTo>
                  <a:lnTo>
                    <a:pt x="30" y="6"/>
                  </a:lnTo>
                  <a:lnTo>
                    <a:pt x="28" y="10"/>
                  </a:lnTo>
                  <a:lnTo>
                    <a:pt x="25" y="14"/>
                  </a:lnTo>
                  <a:lnTo>
                    <a:pt x="22" y="18"/>
                  </a:lnTo>
                  <a:lnTo>
                    <a:pt x="16" y="23"/>
                  </a:lnTo>
                  <a:lnTo>
                    <a:pt x="12" y="27"/>
                  </a:lnTo>
                  <a:lnTo>
                    <a:pt x="7" y="29"/>
                  </a:lnTo>
                  <a:lnTo>
                    <a:pt x="4" y="30"/>
                  </a:lnTo>
                  <a:lnTo>
                    <a:pt x="2" y="29"/>
                  </a:lnTo>
                  <a:close/>
                </a:path>
              </a:pathLst>
            </a:custGeom>
            <a:solidFill>
              <a:srgbClr val="7C7C7C"/>
            </a:solidFill>
            <a:ln w="9525">
              <a:noFill/>
              <a:round/>
              <a:headEnd/>
              <a:tailEnd/>
            </a:ln>
          </p:spPr>
          <p:txBody>
            <a:bodyPr/>
            <a:lstStyle/>
            <a:p>
              <a:endParaRPr lang="en-US"/>
            </a:p>
          </p:txBody>
        </p:sp>
        <p:sp>
          <p:nvSpPr>
            <p:cNvPr id="108674" name="Freeform 153"/>
            <p:cNvSpPr>
              <a:spLocks noEditPoints="1"/>
            </p:cNvSpPr>
            <p:nvPr/>
          </p:nvSpPr>
          <p:spPr bwMode="auto">
            <a:xfrm>
              <a:off x="1399" y="2257"/>
              <a:ext cx="14" cy="14"/>
            </a:xfrm>
            <a:custGeom>
              <a:avLst/>
              <a:gdLst>
                <a:gd name="T0" fmla="*/ 0 w 28"/>
                <a:gd name="T1" fmla="*/ 7 h 28"/>
                <a:gd name="T2" fmla="*/ 0 w 28"/>
                <a:gd name="T3" fmla="*/ 7 h 28"/>
                <a:gd name="T4" fmla="*/ 1 w 28"/>
                <a:gd name="T5" fmla="*/ 6 h 28"/>
                <a:gd name="T6" fmla="*/ 1 w 28"/>
                <a:gd name="T7" fmla="*/ 5 h 28"/>
                <a:gd name="T8" fmla="*/ 2 w 28"/>
                <a:gd name="T9" fmla="*/ 4 h 28"/>
                <a:gd name="T10" fmla="*/ 3 w 28"/>
                <a:gd name="T11" fmla="*/ 3 h 28"/>
                <a:gd name="T12" fmla="*/ 4 w 28"/>
                <a:gd name="T13" fmla="*/ 2 h 28"/>
                <a:gd name="T14" fmla="*/ 6 w 28"/>
                <a:gd name="T15" fmla="*/ 1 h 28"/>
                <a:gd name="T16" fmla="*/ 6 w 28"/>
                <a:gd name="T17" fmla="*/ 0 h 28"/>
                <a:gd name="T18" fmla="*/ 7 w 28"/>
                <a:gd name="T19" fmla="*/ 0 h 28"/>
                <a:gd name="T20" fmla="*/ 7 w 28"/>
                <a:gd name="T21" fmla="*/ 1 h 28"/>
                <a:gd name="T22" fmla="*/ 7 w 28"/>
                <a:gd name="T23" fmla="*/ 1 h 28"/>
                <a:gd name="T24" fmla="*/ 7 w 28"/>
                <a:gd name="T25" fmla="*/ 2 h 28"/>
                <a:gd name="T26" fmla="*/ 6 w 28"/>
                <a:gd name="T27" fmla="*/ 3 h 28"/>
                <a:gd name="T28" fmla="*/ 5 w 28"/>
                <a:gd name="T29" fmla="*/ 4 h 28"/>
                <a:gd name="T30" fmla="*/ 4 w 28"/>
                <a:gd name="T31" fmla="*/ 6 h 28"/>
                <a:gd name="T32" fmla="*/ 3 w 28"/>
                <a:gd name="T33" fmla="*/ 7 h 28"/>
                <a:gd name="T34" fmla="*/ 2 w 28"/>
                <a:gd name="T35" fmla="*/ 7 h 28"/>
                <a:gd name="T36" fmla="*/ 1 w 28"/>
                <a:gd name="T37" fmla="*/ 7 h 28"/>
                <a:gd name="T38" fmla="*/ 0 w 28"/>
                <a:gd name="T39" fmla="*/ 7 h 28"/>
                <a:gd name="T40" fmla="*/ 1 w 28"/>
                <a:gd name="T41" fmla="*/ 7 h 28"/>
                <a:gd name="T42" fmla="*/ 1 w 28"/>
                <a:gd name="T43" fmla="*/ 6 h 28"/>
                <a:gd name="T44" fmla="*/ 1 w 28"/>
                <a:gd name="T45" fmla="*/ 6 h 28"/>
                <a:gd name="T46" fmla="*/ 2 w 28"/>
                <a:gd name="T47" fmla="*/ 4 h 28"/>
                <a:gd name="T48" fmla="*/ 3 w 28"/>
                <a:gd name="T49" fmla="*/ 3 h 28"/>
                <a:gd name="T50" fmla="*/ 4 w 28"/>
                <a:gd name="T51" fmla="*/ 2 h 28"/>
                <a:gd name="T52" fmla="*/ 5 w 28"/>
                <a:gd name="T53" fmla="*/ 1 h 28"/>
                <a:gd name="T54" fmla="*/ 6 w 28"/>
                <a:gd name="T55" fmla="*/ 1 h 28"/>
                <a:gd name="T56" fmla="*/ 7 w 28"/>
                <a:gd name="T57" fmla="*/ 1 h 28"/>
                <a:gd name="T58" fmla="*/ 7 w 28"/>
                <a:gd name="T59" fmla="*/ 1 h 28"/>
                <a:gd name="T60" fmla="*/ 7 w 28"/>
                <a:gd name="T61" fmla="*/ 2 h 28"/>
                <a:gd name="T62" fmla="*/ 6 w 28"/>
                <a:gd name="T63" fmla="*/ 3 h 28"/>
                <a:gd name="T64" fmla="*/ 6 w 28"/>
                <a:gd name="T65" fmla="*/ 4 h 28"/>
                <a:gd name="T66" fmla="*/ 4 w 28"/>
                <a:gd name="T67" fmla="*/ 5 h 28"/>
                <a:gd name="T68" fmla="*/ 3 w 28"/>
                <a:gd name="T69" fmla="*/ 6 h 28"/>
                <a:gd name="T70" fmla="*/ 2 w 28"/>
                <a:gd name="T71" fmla="*/ 7 h 28"/>
                <a:gd name="T72" fmla="*/ 1 w 28"/>
                <a:gd name="T73" fmla="*/ 7 h 28"/>
                <a:gd name="T74" fmla="*/ 1 w 28"/>
                <a:gd name="T75" fmla="*/ 7 h 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
                <a:gd name="T115" fmla="*/ 0 h 28"/>
                <a:gd name="T116" fmla="*/ 28 w 28"/>
                <a:gd name="T117" fmla="*/ 28 h 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 h="28">
                  <a:moveTo>
                    <a:pt x="0" y="27"/>
                  </a:moveTo>
                  <a:lnTo>
                    <a:pt x="0" y="26"/>
                  </a:lnTo>
                  <a:lnTo>
                    <a:pt x="1" y="23"/>
                  </a:lnTo>
                  <a:lnTo>
                    <a:pt x="3" y="19"/>
                  </a:lnTo>
                  <a:lnTo>
                    <a:pt x="6" y="14"/>
                  </a:lnTo>
                  <a:lnTo>
                    <a:pt x="11" y="9"/>
                  </a:lnTo>
                  <a:lnTo>
                    <a:pt x="16" y="5"/>
                  </a:lnTo>
                  <a:lnTo>
                    <a:pt x="21" y="2"/>
                  </a:lnTo>
                  <a:lnTo>
                    <a:pt x="24" y="0"/>
                  </a:lnTo>
                  <a:lnTo>
                    <a:pt x="27" y="0"/>
                  </a:lnTo>
                  <a:lnTo>
                    <a:pt x="28" y="1"/>
                  </a:lnTo>
                  <a:lnTo>
                    <a:pt x="28" y="4"/>
                  </a:lnTo>
                  <a:lnTo>
                    <a:pt x="26" y="8"/>
                  </a:lnTo>
                  <a:lnTo>
                    <a:pt x="23" y="12"/>
                  </a:lnTo>
                  <a:lnTo>
                    <a:pt x="20" y="16"/>
                  </a:lnTo>
                  <a:lnTo>
                    <a:pt x="14" y="21"/>
                  </a:lnTo>
                  <a:lnTo>
                    <a:pt x="10" y="25"/>
                  </a:lnTo>
                  <a:lnTo>
                    <a:pt x="5" y="27"/>
                  </a:lnTo>
                  <a:lnTo>
                    <a:pt x="2" y="28"/>
                  </a:lnTo>
                  <a:lnTo>
                    <a:pt x="0" y="27"/>
                  </a:lnTo>
                  <a:close/>
                  <a:moveTo>
                    <a:pt x="3" y="25"/>
                  </a:moveTo>
                  <a:lnTo>
                    <a:pt x="2" y="24"/>
                  </a:lnTo>
                  <a:lnTo>
                    <a:pt x="3" y="21"/>
                  </a:lnTo>
                  <a:lnTo>
                    <a:pt x="6" y="16"/>
                  </a:lnTo>
                  <a:lnTo>
                    <a:pt x="10" y="12"/>
                  </a:lnTo>
                  <a:lnTo>
                    <a:pt x="14" y="8"/>
                  </a:lnTo>
                  <a:lnTo>
                    <a:pt x="18" y="4"/>
                  </a:lnTo>
                  <a:lnTo>
                    <a:pt x="22" y="3"/>
                  </a:lnTo>
                  <a:lnTo>
                    <a:pt x="25" y="2"/>
                  </a:lnTo>
                  <a:lnTo>
                    <a:pt x="26" y="3"/>
                  </a:lnTo>
                  <a:lnTo>
                    <a:pt x="25" y="6"/>
                  </a:lnTo>
                  <a:lnTo>
                    <a:pt x="24" y="10"/>
                  </a:lnTo>
                  <a:lnTo>
                    <a:pt x="21" y="14"/>
                  </a:lnTo>
                  <a:lnTo>
                    <a:pt x="16" y="19"/>
                  </a:lnTo>
                  <a:lnTo>
                    <a:pt x="12" y="22"/>
                  </a:lnTo>
                  <a:lnTo>
                    <a:pt x="7" y="25"/>
                  </a:lnTo>
                  <a:lnTo>
                    <a:pt x="4" y="26"/>
                  </a:lnTo>
                  <a:lnTo>
                    <a:pt x="3" y="25"/>
                  </a:lnTo>
                  <a:close/>
                </a:path>
              </a:pathLst>
            </a:custGeom>
            <a:solidFill>
              <a:srgbClr val="767676"/>
            </a:solidFill>
            <a:ln w="9525">
              <a:noFill/>
              <a:round/>
              <a:headEnd/>
              <a:tailEnd/>
            </a:ln>
          </p:spPr>
          <p:txBody>
            <a:bodyPr/>
            <a:lstStyle/>
            <a:p>
              <a:endParaRPr lang="en-US"/>
            </a:p>
          </p:txBody>
        </p:sp>
        <p:sp>
          <p:nvSpPr>
            <p:cNvPr id="108675" name="Freeform 154"/>
            <p:cNvSpPr>
              <a:spLocks noEditPoints="1"/>
            </p:cNvSpPr>
            <p:nvPr/>
          </p:nvSpPr>
          <p:spPr bwMode="auto">
            <a:xfrm>
              <a:off x="1400" y="2258"/>
              <a:ext cx="12" cy="12"/>
            </a:xfrm>
            <a:custGeom>
              <a:avLst/>
              <a:gdLst>
                <a:gd name="T0" fmla="*/ 1 w 24"/>
                <a:gd name="T1" fmla="*/ 6 h 24"/>
                <a:gd name="T2" fmla="*/ 0 w 24"/>
                <a:gd name="T3" fmla="*/ 6 h 24"/>
                <a:gd name="T4" fmla="*/ 1 w 24"/>
                <a:gd name="T5" fmla="*/ 5 h 24"/>
                <a:gd name="T6" fmla="*/ 1 w 24"/>
                <a:gd name="T7" fmla="*/ 3 h 24"/>
                <a:gd name="T8" fmla="*/ 2 w 24"/>
                <a:gd name="T9" fmla="*/ 3 h 24"/>
                <a:gd name="T10" fmla="*/ 3 w 24"/>
                <a:gd name="T11" fmla="*/ 2 h 24"/>
                <a:gd name="T12" fmla="*/ 4 w 24"/>
                <a:gd name="T13" fmla="*/ 1 h 24"/>
                <a:gd name="T14" fmla="*/ 5 w 24"/>
                <a:gd name="T15" fmla="*/ 1 h 24"/>
                <a:gd name="T16" fmla="*/ 6 w 24"/>
                <a:gd name="T17" fmla="*/ 0 h 24"/>
                <a:gd name="T18" fmla="*/ 6 w 24"/>
                <a:gd name="T19" fmla="*/ 1 h 24"/>
                <a:gd name="T20" fmla="*/ 6 w 24"/>
                <a:gd name="T21" fmla="*/ 1 h 24"/>
                <a:gd name="T22" fmla="*/ 6 w 24"/>
                <a:gd name="T23" fmla="*/ 2 h 24"/>
                <a:gd name="T24" fmla="*/ 5 w 24"/>
                <a:gd name="T25" fmla="*/ 3 h 24"/>
                <a:gd name="T26" fmla="*/ 3 w 24"/>
                <a:gd name="T27" fmla="*/ 5 h 24"/>
                <a:gd name="T28" fmla="*/ 3 w 24"/>
                <a:gd name="T29" fmla="*/ 5 h 24"/>
                <a:gd name="T30" fmla="*/ 2 w 24"/>
                <a:gd name="T31" fmla="*/ 6 h 24"/>
                <a:gd name="T32" fmla="*/ 1 w 24"/>
                <a:gd name="T33" fmla="*/ 6 h 24"/>
                <a:gd name="T34" fmla="*/ 1 w 24"/>
                <a:gd name="T35" fmla="*/ 6 h 24"/>
                <a:gd name="T36" fmla="*/ 1 w 24"/>
                <a:gd name="T37" fmla="*/ 6 h 24"/>
                <a:gd name="T38" fmla="*/ 1 w 24"/>
                <a:gd name="T39" fmla="*/ 5 h 24"/>
                <a:gd name="T40" fmla="*/ 1 w 24"/>
                <a:gd name="T41" fmla="*/ 5 h 24"/>
                <a:gd name="T42" fmla="*/ 2 w 24"/>
                <a:gd name="T43" fmla="*/ 3 h 24"/>
                <a:gd name="T44" fmla="*/ 3 w 24"/>
                <a:gd name="T45" fmla="*/ 3 h 24"/>
                <a:gd name="T46" fmla="*/ 3 w 24"/>
                <a:gd name="T47" fmla="*/ 2 h 24"/>
                <a:gd name="T48" fmla="*/ 4 w 24"/>
                <a:gd name="T49" fmla="*/ 1 h 24"/>
                <a:gd name="T50" fmla="*/ 5 w 24"/>
                <a:gd name="T51" fmla="*/ 1 h 24"/>
                <a:gd name="T52" fmla="*/ 6 w 24"/>
                <a:gd name="T53" fmla="*/ 1 h 24"/>
                <a:gd name="T54" fmla="*/ 6 w 24"/>
                <a:gd name="T55" fmla="*/ 1 h 24"/>
                <a:gd name="T56" fmla="*/ 5 w 24"/>
                <a:gd name="T57" fmla="*/ 2 h 24"/>
                <a:gd name="T58" fmla="*/ 5 w 24"/>
                <a:gd name="T59" fmla="*/ 3 h 24"/>
                <a:gd name="T60" fmla="*/ 3 w 24"/>
                <a:gd name="T61" fmla="*/ 3 h 24"/>
                <a:gd name="T62" fmla="*/ 3 w 24"/>
                <a:gd name="T63" fmla="*/ 5 h 24"/>
                <a:gd name="T64" fmla="*/ 2 w 24"/>
                <a:gd name="T65" fmla="*/ 5 h 24"/>
                <a:gd name="T66" fmla="*/ 1 w 24"/>
                <a:gd name="T67" fmla="*/ 6 h 24"/>
                <a:gd name="T68" fmla="*/ 1 w 24"/>
                <a:gd name="T69" fmla="*/ 6 h 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24"/>
                <a:gd name="T107" fmla="*/ 24 w 24"/>
                <a:gd name="T108" fmla="*/ 24 h 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24">
                  <a:moveTo>
                    <a:pt x="1" y="23"/>
                  </a:moveTo>
                  <a:lnTo>
                    <a:pt x="0" y="22"/>
                  </a:lnTo>
                  <a:lnTo>
                    <a:pt x="1" y="19"/>
                  </a:lnTo>
                  <a:lnTo>
                    <a:pt x="4" y="14"/>
                  </a:lnTo>
                  <a:lnTo>
                    <a:pt x="8" y="10"/>
                  </a:lnTo>
                  <a:lnTo>
                    <a:pt x="12" y="6"/>
                  </a:lnTo>
                  <a:lnTo>
                    <a:pt x="16" y="2"/>
                  </a:lnTo>
                  <a:lnTo>
                    <a:pt x="20" y="1"/>
                  </a:lnTo>
                  <a:lnTo>
                    <a:pt x="23" y="0"/>
                  </a:lnTo>
                  <a:lnTo>
                    <a:pt x="24" y="1"/>
                  </a:lnTo>
                  <a:lnTo>
                    <a:pt x="23" y="4"/>
                  </a:lnTo>
                  <a:lnTo>
                    <a:pt x="22" y="8"/>
                  </a:lnTo>
                  <a:lnTo>
                    <a:pt x="19" y="12"/>
                  </a:lnTo>
                  <a:lnTo>
                    <a:pt x="14" y="17"/>
                  </a:lnTo>
                  <a:lnTo>
                    <a:pt x="10" y="20"/>
                  </a:lnTo>
                  <a:lnTo>
                    <a:pt x="5" y="23"/>
                  </a:lnTo>
                  <a:lnTo>
                    <a:pt x="2" y="24"/>
                  </a:lnTo>
                  <a:lnTo>
                    <a:pt x="1" y="23"/>
                  </a:lnTo>
                  <a:close/>
                  <a:moveTo>
                    <a:pt x="3" y="21"/>
                  </a:moveTo>
                  <a:lnTo>
                    <a:pt x="2" y="20"/>
                  </a:lnTo>
                  <a:lnTo>
                    <a:pt x="3" y="17"/>
                  </a:lnTo>
                  <a:lnTo>
                    <a:pt x="7" y="13"/>
                  </a:lnTo>
                  <a:lnTo>
                    <a:pt x="10" y="10"/>
                  </a:lnTo>
                  <a:lnTo>
                    <a:pt x="13" y="7"/>
                  </a:lnTo>
                  <a:lnTo>
                    <a:pt x="16" y="3"/>
                  </a:lnTo>
                  <a:lnTo>
                    <a:pt x="20" y="2"/>
                  </a:lnTo>
                  <a:lnTo>
                    <a:pt x="21" y="3"/>
                  </a:lnTo>
                  <a:lnTo>
                    <a:pt x="22" y="4"/>
                  </a:lnTo>
                  <a:lnTo>
                    <a:pt x="20" y="8"/>
                  </a:lnTo>
                  <a:lnTo>
                    <a:pt x="18" y="11"/>
                  </a:lnTo>
                  <a:lnTo>
                    <a:pt x="14" y="14"/>
                  </a:lnTo>
                  <a:lnTo>
                    <a:pt x="11" y="18"/>
                  </a:lnTo>
                  <a:lnTo>
                    <a:pt x="8" y="20"/>
                  </a:lnTo>
                  <a:lnTo>
                    <a:pt x="4" y="21"/>
                  </a:lnTo>
                  <a:lnTo>
                    <a:pt x="3" y="21"/>
                  </a:lnTo>
                  <a:close/>
                </a:path>
              </a:pathLst>
            </a:custGeom>
            <a:solidFill>
              <a:srgbClr val="717171"/>
            </a:solidFill>
            <a:ln w="9525">
              <a:noFill/>
              <a:round/>
              <a:headEnd/>
              <a:tailEnd/>
            </a:ln>
          </p:spPr>
          <p:txBody>
            <a:bodyPr/>
            <a:lstStyle/>
            <a:p>
              <a:endParaRPr lang="en-US"/>
            </a:p>
          </p:txBody>
        </p:sp>
        <p:sp>
          <p:nvSpPr>
            <p:cNvPr id="108676" name="Freeform 155"/>
            <p:cNvSpPr>
              <a:spLocks noEditPoints="1"/>
            </p:cNvSpPr>
            <p:nvPr/>
          </p:nvSpPr>
          <p:spPr bwMode="auto">
            <a:xfrm>
              <a:off x="1401" y="2259"/>
              <a:ext cx="10" cy="9"/>
            </a:xfrm>
            <a:custGeom>
              <a:avLst/>
              <a:gdLst>
                <a:gd name="T0" fmla="*/ 1 w 20"/>
                <a:gd name="T1" fmla="*/ 4 h 19"/>
                <a:gd name="T2" fmla="*/ 0 w 20"/>
                <a:gd name="T3" fmla="*/ 4 h 19"/>
                <a:gd name="T4" fmla="*/ 1 w 20"/>
                <a:gd name="T5" fmla="*/ 3 h 19"/>
                <a:gd name="T6" fmla="*/ 1 w 20"/>
                <a:gd name="T7" fmla="*/ 2 h 19"/>
                <a:gd name="T8" fmla="*/ 2 w 20"/>
                <a:gd name="T9" fmla="*/ 2 h 19"/>
                <a:gd name="T10" fmla="*/ 3 w 20"/>
                <a:gd name="T11" fmla="*/ 1 h 19"/>
                <a:gd name="T12" fmla="*/ 3 w 20"/>
                <a:gd name="T13" fmla="*/ 0 h 19"/>
                <a:gd name="T14" fmla="*/ 5 w 20"/>
                <a:gd name="T15" fmla="*/ 0 h 19"/>
                <a:gd name="T16" fmla="*/ 5 w 20"/>
                <a:gd name="T17" fmla="*/ 0 h 19"/>
                <a:gd name="T18" fmla="*/ 5 w 20"/>
                <a:gd name="T19" fmla="*/ 0 h 19"/>
                <a:gd name="T20" fmla="*/ 5 w 20"/>
                <a:gd name="T21" fmla="*/ 1 h 19"/>
                <a:gd name="T22" fmla="*/ 4 w 20"/>
                <a:gd name="T23" fmla="*/ 2 h 19"/>
                <a:gd name="T24" fmla="*/ 3 w 20"/>
                <a:gd name="T25" fmla="*/ 3 h 19"/>
                <a:gd name="T26" fmla="*/ 3 w 20"/>
                <a:gd name="T27" fmla="*/ 4 h 19"/>
                <a:gd name="T28" fmla="*/ 1 w 20"/>
                <a:gd name="T29" fmla="*/ 4 h 19"/>
                <a:gd name="T30" fmla="*/ 1 w 20"/>
                <a:gd name="T31" fmla="*/ 4 h 19"/>
                <a:gd name="T32" fmla="*/ 1 w 20"/>
                <a:gd name="T33" fmla="*/ 4 h 19"/>
                <a:gd name="T34" fmla="*/ 1 w 20"/>
                <a:gd name="T35" fmla="*/ 4 h 19"/>
                <a:gd name="T36" fmla="*/ 1 w 20"/>
                <a:gd name="T37" fmla="*/ 4 h 19"/>
                <a:gd name="T38" fmla="*/ 1 w 20"/>
                <a:gd name="T39" fmla="*/ 3 h 19"/>
                <a:gd name="T40" fmla="*/ 1 w 20"/>
                <a:gd name="T41" fmla="*/ 2 h 19"/>
                <a:gd name="T42" fmla="*/ 3 w 20"/>
                <a:gd name="T43" fmla="*/ 1 h 19"/>
                <a:gd name="T44" fmla="*/ 3 w 20"/>
                <a:gd name="T45" fmla="*/ 1 h 19"/>
                <a:gd name="T46" fmla="*/ 4 w 20"/>
                <a:gd name="T47" fmla="*/ 1 h 19"/>
                <a:gd name="T48" fmla="*/ 5 w 20"/>
                <a:gd name="T49" fmla="*/ 1 h 19"/>
                <a:gd name="T50" fmla="*/ 5 w 20"/>
                <a:gd name="T51" fmla="*/ 1 h 19"/>
                <a:gd name="T52" fmla="*/ 4 w 20"/>
                <a:gd name="T53" fmla="*/ 1 h 19"/>
                <a:gd name="T54" fmla="*/ 3 w 20"/>
                <a:gd name="T55" fmla="*/ 2 h 19"/>
                <a:gd name="T56" fmla="*/ 3 w 20"/>
                <a:gd name="T57" fmla="*/ 3 h 19"/>
                <a:gd name="T58" fmla="*/ 1 w 20"/>
                <a:gd name="T59" fmla="*/ 4 h 19"/>
                <a:gd name="T60" fmla="*/ 1 w 20"/>
                <a:gd name="T61" fmla="*/ 4 h 19"/>
                <a:gd name="T62" fmla="*/ 1 w 20"/>
                <a:gd name="T63" fmla="*/ 4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9"/>
                <a:gd name="T98" fmla="*/ 20 w 20"/>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9">
                  <a:moveTo>
                    <a:pt x="1" y="19"/>
                  </a:moveTo>
                  <a:lnTo>
                    <a:pt x="0" y="18"/>
                  </a:lnTo>
                  <a:lnTo>
                    <a:pt x="1" y="15"/>
                  </a:lnTo>
                  <a:lnTo>
                    <a:pt x="5" y="11"/>
                  </a:lnTo>
                  <a:lnTo>
                    <a:pt x="8" y="8"/>
                  </a:lnTo>
                  <a:lnTo>
                    <a:pt x="11" y="5"/>
                  </a:lnTo>
                  <a:lnTo>
                    <a:pt x="14" y="1"/>
                  </a:lnTo>
                  <a:lnTo>
                    <a:pt x="18" y="0"/>
                  </a:lnTo>
                  <a:lnTo>
                    <a:pt x="19" y="1"/>
                  </a:lnTo>
                  <a:lnTo>
                    <a:pt x="20" y="2"/>
                  </a:lnTo>
                  <a:lnTo>
                    <a:pt x="18" y="6"/>
                  </a:lnTo>
                  <a:lnTo>
                    <a:pt x="16" y="9"/>
                  </a:lnTo>
                  <a:lnTo>
                    <a:pt x="12" y="12"/>
                  </a:lnTo>
                  <a:lnTo>
                    <a:pt x="9" y="16"/>
                  </a:lnTo>
                  <a:lnTo>
                    <a:pt x="6" y="18"/>
                  </a:lnTo>
                  <a:lnTo>
                    <a:pt x="2" y="19"/>
                  </a:lnTo>
                  <a:lnTo>
                    <a:pt x="1" y="19"/>
                  </a:lnTo>
                  <a:close/>
                  <a:moveTo>
                    <a:pt x="3" y="17"/>
                  </a:moveTo>
                  <a:lnTo>
                    <a:pt x="3" y="16"/>
                  </a:lnTo>
                  <a:lnTo>
                    <a:pt x="5" y="12"/>
                  </a:lnTo>
                  <a:lnTo>
                    <a:pt x="7" y="10"/>
                  </a:lnTo>
                  <a:lnTo>
                    <a:pt x="10" y="7"/>
                  </a:lnTo>
                  <a:lnTo>
                    <a:pt x="12" y="5"/>
                  </a:lnTo>
                  <a:lnTo>
                    <a:pt x="16" y="4"/>
                  </a:lnTo>
                  <a:lnTo>
                    <a:pt x="17" y="4"/>
                  </a:lnTo>
                  <a:lnTo>
                    <a:pt x="17" y="5"/>
                  </a:lnTo>
                  <a:lnTo>
                    <a:pt x="16" y="7"/>
                  </a:lnTo>
                  <a:lnTo>
                    <a:pt x="13" y="10"/>
                  </a:lnTo>
                  <a:lnTo>
                    <a:pt x="10" y="13"/>
                  </a:lnTo>
                  <a:lnTo>
                    <a:pt x="7" y="16"/>
                  </a:lnTo>
                  <a:lnTo>
                    <a:pt x="5" y="17"/>
                  </a:lnTo>
                  <a:lnTo>
                    <a:pt x="3" y="17"/>
                  </a:lnTo>
                  <a:close/>
                </a:path>
              </a:pathLst>
            </a:custGeom>
            <a:solidFill>
              <a:srgbClr val="6D6D6D"/>
            </a:solidFill>
            <a:ln w="9525">
              <a:noFill/>
              <a:round/>
              <a:headEnd/>
              <a:tailEnd/>
            </a:ln>
          </p:spPr>
          <p:txBody>
            <a:bodyPr/>
            <a:lstStyle/>
            <a:p>
              <a:endParaRPr lang="en-US"/>
            </a:p>
          </p:txBody>
        </p:sp>
        <p:sp>
          <p:nvSpPr>
            <p:cNvPr id="108677" name="Freeform 156"/>
            <p:cNvSpPr>
              <a:spLocks noEditPoints="1"/>
            </p:cNvSpPr>
            <p:nvPr/>
          </p:nvSpPr>
          <p:spPr bwMode="auto">
            <a:xfrm>
              <a:off x="1403" y="2261"/>
              <a:ext cx="6" cy="6"/>
            </a:xfrm>
            <a:custGeom>
              <a:avLst/>
              <a:gdLst>
                <a:gd name="T0" fmla="*/ 0 w 14"/>
                <a:gd name="T1" fmla="*/ 3 h 13"/>
                <a:gd name="T2" fmla="*/ 0 w 14"/>
                <a:gd name="T3" fmla="*/ 3 h 13"/>
                <a:gd name="T4" fmla="*/ 0 w 14"/>
                <a:gd name="T5" fmla="*/ 2 h 13"/>
                <a:gd name="T6" fmla="*/ 1 w 14"/>
                <a:gd name="T7" fmla="*/ 1 h 13"/>
                <a:gd name="T8" fmla="*/ 1 w 14"/>
                <a:gd name="T9" fmla="*/ 0 h 13"/>
                <a:gd name="T10" fmla="*/ 2 w 14"/>
                <a:gd name="T11" fmla="*/ 0 h 13"/>
                <a:gd name="T12" fmla="*/ 3 w 14"/>
                <a:gd name="T13" fmla="*/ 0 h 13"/>
                <a:gd name="T14" fmla="*/ 3 w 14"/>
                <a:gd name="T15" fmla="*/ 0 h 13"/>
                <a:gd name="T16" fmla="*/ 3 w 14"/>
                <a:gd name="T17" fmla="*/ 0 h 13"/>
                <a:gd name="T18" fmla="*/ 3 w 14"/>
                <a:gd name="T19" fmla="*/ 0 h 13"/>
                <a:gd name="T20" fmla="*/ 2 w 14"/>
                <a:gd name="T21" fmla="*/ 1 h 13"/>
                <a:gd name="T22" fmla="*/ 1 w 14"/>
                <a:gd name="T23" fmla="*/ 2 h 13"/>
                <a:gd name="T24" fmla="*/ 1 w 14"/>
                <a:gd name="T25" fmla="*/ 3 h 13"/>
                <a:gd name="T26" fmla="*/ 0 w 14"/>
                <a:gd name="T27" fmla="*/ 3 h 13"/>
                <a:gd name="T28" fmla="*/ 0 w 14"/>
                <a:gd name="T29" fmla="*/ 3 h 13"/>
                <a:gd name="T30" fmla="*/ 0 w 14"/>
                <a:gd name="T31" fmla="*/ 2 h 13"/>
                <a:gd name="T32" fmla="*/ 0 w 14"/>
                <a:gd name="T33" fmla="*/ 2 h 13"/>
                <a:gd name="T34" fmla="*/ 1 w 14"/>
                <a:gd name="T35" fmla="*/ 1 h 13"/>
                <a:gd name="T36" fmla="*/ 1 w 14"/>
                <a:gd name="T37" fmla="*/ 1 h 13"/>
                <a:gd name="T38" fmla="*/ 2 w 14"/>
                <a:gd name="T39" fmla="*/ 0 h 13"/>
                <a:gd name="T40" fmla="*/ 2 w 14"/>
                <a:gd name="T41" fmla="*/ 0 h 13"/>
                <a:gd name="T42" fmla="*/ 2 w 14"/>
                <a:gd name="T43" fmla="*/ 0 h 13"/>
                <a:gd name="T44" fmla="*/ 2 w 14"/>
                <a:gd name="T45" fmla="*/ 1 h 13"/>
                <a:gd name="T46" fmla="*/ 2 w 14"/>
                <a:gd name="T47" fmla="*/ 1 h 13"/>
                <a:gd name="T48" fmla="*/ 1 w 14"/>
                <a:gd name="T49" fmla="*/ 2 h 13"/>
                <a:gd name="T50" fmla="*/ 1 w 14"/>
                <a:gd name="T51" fmla="*/ 2 h 13"/>
                <a:gd name="T52" fmla="*/ 0 w 14"/>
                <a:gd name="T53" fmla="*/ 2 h 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
                <a:gd name="T82" fmla="*/ 0 h 13"/>
                <a:gd name="T83" fmla="*/ 14 w 14"/>
                <a:gd name="T84" fmla="*/ 13 h 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 h="13">
                  <a:moveTo>
                    <a:pt x="0" y="13"/>
                  </a:moveTo>
                  <a:lnTo>
                    <a:pt x="0" y="12"/>
                  </a:lnTo>
                  <a:lnTo>
                    <a:pt x="2" y="8"/>
                  </a:lnTo>
                  <a:lnTo>
                    <a:pt x="4" y="6"/>
                  </a:lnTo>
                  <a:lnTo>
                    <a:pt x="7" y="3"/>
                  </a:lnTo>
                  <a:lnTo>
                    <a:pt x="9" y="1"/>
                  </a:lnTo>
                  <a:lnTo>
                    <a:pt x="13" y="0"/>
                  </a:lnTo>
                  <a:lnTo>
                    <a:pt x="14" y="0"/>
                  </a:lnTo>
                  <a:lnTo>
                    <a:pt x="14" y="1"/>
                  </a:lnTo>
                  <a:lnTo>
                    <a:pt x="13" y="3"/>
                  </a:lnTo>
                  <a:lnTo>
                    <a:pt x="10" y="6"/>
                  </a:lnTo>
                  <a:lnTo>
                    <a:pt x="7" y="9"/>
                  </a:lnTo>
                  <a:lnTo>
                    <a:pt x="4" y="12"/>
                  </a:lnTo>
                  <a:lnTo>
                    <a:pt x="2" y="13"/>
                  </a:lnTo>
                  <a:lnTo>
                    <a:pt x="0" y="13"/>
                  </a:lnTo>
                  <a:close/>
                  <a:moveTo>
                    <a:pt x="3" y="11"/>
                  </a:moveTo>
                  <a:lnTo>
                    <a:pt x="3" y="9"/>
                  </a:lnTo>
                  <a:lnTo>
                    <a:pt x="4" y="7"/>
                  </a:lnTo>
                  <a:lnTo>
                    <a:pt x="6" y="4"/>
                  </a:lnTo>
                  <a:lnTo>
                    <a:pt x="9" y="2"/>
                  </a:lnTo>
                  <a:lnTo>
                    <a:pt x="11" y="2"/>
                  </a:lnTo>
                  <a:lnTo>
                    <a:pt x="11" y="4"/>
                  </a:lnTo>
                  <a:lnTo>
                    <a:pt x="9" y="6"/>
                  </a:lnTo>
                  <a:lnTo>
                    <a:pt x="6" y="9"/>
                  </a:lnTo>
                  <a:lnTo>
                    <a:pt x="4" y="11"/>
                  </a:lnTo>
                  <a:lnTo>
                    <a:pt x="3" y="11"/>
                  </a:lnTo>
                  <a:close/>
                </a:path>
              </a:pathLst>
            </a:custGeom>
            <a:solidFill>
              <a:srgbClr val="6A6A6A"/>
            </a:solidFill>
            <a:ln w="9525">
              <a:noFill/>
              <a:round/>
              <a:headEnd/>
              <a:tailEnd/>
            </a:ln>
          </p:spPr>
          <p:txBody>
            <a:bodyPr/>
            <a:lstStyle/>
            <a:p>
              <a:endParaRPr lang="en-US"/>
            </a:p>
          </p:txBody>
        </p:sp>
        <p:sp>
          <p:nvSpPr>
            <p:cNvPr id="108678" name="Freeform 157"/>
            <p:cNvSpPr>
              <a:spLocks noEditPoints="1"/>
            </p:cNvSpPr>
            <p:nvPr/>
          </p:nvSpPr>
          <p:spPr bwMode="auto">
            <a:xfrm>
              <a:off x="1404" y="2262"/>
              <a:ext cx="4" cy="4"/>
            </a:xfrm>
            <a:custGeom>
              <a:avLst/>
              <a:gdLst>
                <a:gd name="T0" fmla="*/ 0 w 8"/>
                <a:gd name="T1" fmla="*/ 2 h 9"/>
                <a:gd name="T2" fmla="*/ 0 w 8"/>
                <a:gd name="T3" fmla="*/ 1 h 9"/>
                <a:gd name="T4" fmla="*/ 1 w 8"/>
                <a:gd name="T5" fmla="*/ 1 h 9"/>
                <a:gd name="T6" fmla="*/ 1 w 8"/>
                <a:gd name="T7" fmla="*/ 0 h 9"/>
                <a:gd name="T8" fmla="*/ 1 w 8"/>
                <a:gd name="T9" fmla="*/ 0 h 9"/>
                <a:gd name="T10" fmla="*/ 2 w 8"/>
                <a:gd name="T11" fmla="*/ 0 h 9"/>
                <a:gd name="T12" fmla="*/ 2 w 8"/>
                <a:gd name="T13" fmla="*/ 0 h 9"/>
                <a:gd name="T14" fmla="*/ 2 w 8"/>
                <a:gd name="T15" fmla="*/ 0 h 9"/>
                <a:gd name="T16" fmla="*/ 1 w 8"/>
                <a:gd name="T17" fmla="*/ 1 h 9"/>
                <a:gd name="T18" fmla="*/ 1 w 8"/>
                <a:gd name="T19" fmla="*/ 1 h 9"/>
                <a:gd name="T20" fmla="*/ 1 w 8"/>
                <a:gd name="T21" fmla="*/ 2 h 9"/>
                <a:gd name="T22" fmla="*/ 0 w 8"/>
                <a:gd name="T23" fmla="*/ 2 h 9"/>
                <a:gd name="T24" fmla="*/ 1 w 8"/>
                <a:gd name="T25" fmla="*/ 1 h 9"/>
                <a:gd name="T26" fmla="*/ 1 w 8"/>
                <a:gd name="T27" fmla="*/ 1 h 9"/>
                <a:gd name="T28" fmla="*/ 1 w 8"/>
                <a:gd name="T29" fmla="*/ 0 h 9"/>
                <a:gd name="T30" fmla="*/ 1 w 8"/>
                <a:gd name="T31" fmla="*/ 0 h 9"/>
                <a:gd name="T32" fmla="*/ 1 w 8"/>
                <a:gd name="T33" fmla="*/ 0 h 9"/>
                <a:gd name="T34" fmla="*/ 1 w 8"/>
                <a:gd name="T35" fmla="*/ 0 h 9"/>
                <a:gd name="T36" fmla="*/ 1 w 8"/>
                <a:gd name="T37" fmla="*/ 1 h 9"/>
                <a:gd name="T38" fmla="*/ 1 w 8"/>
                <a:gd name="T39" fmla="*/ 1 h 9"/>
                <a:gd name="T40" fmla="*/ 1 w 8"/>
                <a:gd name="T41" fmla="*/ 1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9"/>
                <a:gd name="T65" fmla="*/ 8 w 8"/>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9">
                  <a:moveTo>
                    <a:pt x="0" y="9"/>
                  </a:moveTo>
                  <a:lnTo>
                    <a:pt x="0" y="7"/>
                  </a:lnTo>
                  <a:lnTo>
                    <a:pt x="1" y="5"/>
                  </a:lnTo>
                  <a:lnTo>
                    <a:pt x="3" y="2"/>
                  </a:lnTo>
                  <a:lnTo>
                    <a:pt x="6" y="0"/>
                  </a:lnTo>
                  <a:lnTo>
                    <a:pt x="8" y="0"/>
                  </a:lnTo>
                  <a:lnTo>
                    <a:pt x="8" y="2"/>
                  </a:lnTo>
                  <a:lnTo>
                    <a:pt x="6" y="4"/>
                  </a:lnTo>
                  <a:lnTo>
                    <a:pt x="3" y="7"/>
                  </a:lnTo>
                  <a:lnTo>
                    <a:pt x="1" y="9"/>
                  </a:lnTo>
                  <a:lnTo>
                    <a:pt x="0" y="9"/>
                  </a:lnTo>
                  <a:close/>
                  <a:moveTo>
                    <a:pt x="2" y="6"/>
                  </a:moveTo>
                  <a:lnTo>
                    <a:pt x="2" y="5"/>
                  </a:lnTo>
                  <a:lnTo>
                    <a:pt x="3" y="3"/>
                  </a:lnTo>
                  <a:lnTo>
                    <a:pt x="5" y="2"/>
                  </a:lnTo>
                  <a:lnTo>
                    <a:pt x="6" y="2"/>
                  </a:lnTo>
                  <a:lnTo>
                    <a:pt x="6" y="3"/>
                  </a:lnTo>
                  <a:lnTo>
                    <a:pt x="5" y="4"/>
                  </a:lnTo>
                  <a:lnTo>
                    <a:pt x="3" y="6"/>
                  </a:lnTo>
                  <a:lnTo>
                    <a:pt x="2" y="6"/>
                  </a:lnTo>
                  <a:close/>
                </a:path>
              </a:pathLst>
            </a:custGeom>
            <a:solidFill>
              <a:srgbClr val="676767"/>
            </a:solidFill>
            <a:ln w="9525">
              <a:noFill/>
              <a:round/>
              <a:headEnd/>
              <a:tailEnd/>
            </a:ln>
          </p:spPr>
          <p:txBody>
            <a:bodyPr/>
            <a:lstStyle/>
            <a:p>
              <a:endParaRPr lang="en-US"/>
            </a:p>
          </p:txBody>
        </p:sp>
        <p:sp>
          <p:nvSpPr>
            <p:cNvPr id="108679" name="Freeform 158"/>
            <p:cNvSpPr>
              <a:spLocks noEditPoints="1"/>
            </p:cNvSpPr>
            <p:nvPr/>
          </p:nvSpPr>
          <p:spPr bwMode="auto">
            <a:xfrm>
              <a:off x="1405" y="2263"/>
              <a:ext cx="2" cy="2"/>
            </a:xfrm>
            <a:custGeom>
              <a:avLst/>
              <a:gdLst>
                <a:gd name="T0" fmla="*/ 0 w 4"/>
                <a:gd name="T1" fmla="*/ 1 h 4"/>
                <a:gd name="T2" fmla="*/ 0 w 4"/>
                <a:gd name="T3" fmla="*/ 1 h 4"/>
                <a:gd name="T4" fmla="*/ 1 w 4"/>
                <a:gd name="T5" fmla="*/ 1 h 4"/>
                <a:gd name="T6" fmla="*/ 1 w 4"/>
                <a:gd name="T7" fmla="*/ 0 h 4"/>
                <a:gd name="T8" fmla="*/ 1 w 4"/>
                <a:gd name="T9" fmla="*/ 0 h 4"/>
                <a:gd name="T10" fmla="*/ 1 w 4"/>
                <a:gd name="T11" fmla="*/ 1 h 4"/>
                <a:gd name="T12" fmla="*/ 1 w 4"/>
                <a:gd name="T13" fmla="*/ 1 h 4"/>
                <a:gd name="T14" fmla="*/ 1 w 4"/>
                <a:gd name="T15" fmla="*/ 1 h 4"/>
                <a:gd name="T16" fmla="*/ 0 w 4"/>
                <a:gd name="T17" fmla="*/ 1 h 4"/>
                <a:gd name="T18" fmla="*/ 1 w 4"/>
                <a:gd name="T19" fmla="*/ 1 h 4"/>
                <a:gd name="T20" fmla="*/ 1 w 4"/>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4"/>
                <a:gd name="T35" fmla="*/ 4 w 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4">
                  <a:moveTo>
                    <a:pt x="0" y="4"/>
                  </a:moveTo>
                  <a:lnTo>
                    <a:pt x="0" y="3"/>
                  </a:lnTo>
                  <a:lnTo>
                    <a:pt x="1" y="1"/>
                  </a:lnTo>
                  <a:lnTo>
                    <a:pt x="3" y="0"/>
                  </a:lnTo>
                  <a:lnTo>
                    <a:pt x="4" y="0"/>
                  </a:lnTo>
                  <a:lnTo>
                    <a:pt x="4" y="1"/>
                  </a:lnTo>
                  <a:lnTo>
                    <a:pt x="3" y="2"/>
                  </a:lnTo>
                  <a:lnTo>
                    <a:pt x="1" y="4"/>
                  </a:lnTo>
                  <a:lnTo>
                    <a:pt x="0" y="4"/>
                  </a:lnTo>
                  <a:close/>
                  <a:moveTo>
                    <a:pt x="2" y="2"/>
                  </a:moveTo>
                  <a:lnTo>
                    <a:pt x="2" y="2"/>
                  </a:lnTo>
                  <a:close/>
                </a:path>
              </a:pathLst>
            </a:custGeom>
            <a:solidFill>
              <a:srgbClr val="666666"/>
            </a:solidFill>
            <a:ln w="9525">
              <a:noFill/>
              <a:round/>
              <a:headEnd/>
              <a:tailEnd/>
            </a:ln>
          </p:spPr>
          <p:txBody>
            <a:bodyPr/>
            <a:lstStyle/>
            <a:p>
              <a:endParaRPr lang="en-US"/>
            </a:p>
          </p:txBody>
        </p:sp>
        <p:sp>
          <p:nvSpPr>
            <p:cNvPr id="108680" name="Freeform 159"/>
            <p:cNvSpPr>
              <a:spLocks noEditPoints="1"/>
            </p:cNvSpPr>
            <p:nvPr/>
          </p:nvSpPr>
          <p:spPr bwMode="auto">
            <a:xfrm>
              <a:off x="1307" y="2165"/>
              <a:ext cx="198" cy="198"/>
            </a:xfrm>
            <a:custGeom>
              <a:avLst/>
              <a:gdLst>
                <a:gd name="T0" fmla="*/ 84 w 396"/>
                <a:gd name="T1" fmla="*/ 0 h 396"/>
                <a:gd name="T2" fmla="*/ 0 w 396"/>
                <a:gd name="T3" fmla="*/ 84 h 396"/>
                <a:gd name="T4" fmla="*/ 15 w 396"/>
                <a:gd name="T5" fmla="*/ 99 h 396"/>
                <a:gd name="T6" fmla="*/ 99 w 396"/>
                <a:gd name="T7" fmla="*/ 15 h 396"/>
                <a:gd name="T8" fmla="*/ 84 w 396"/>
                <a:gd name="T9" fmla="*/ 0 h 396"/>
                <a:gd name="T10" fmla="*/ 84 w 396"/>
                <a:gd name="T11" fmla="*/ 0 h 396"/>
                <a:gd name="T12" fmla="*/ 1 w 396"/>
                <a:gd name="T13" fmla="*/ 83 h 396"/>
                <a:gd name="T14" fmla="*/ 17 w 396"/>
                <a:gd name="T15" fmla="*/ 98 h 396"/>
                <a:gd name="T16" fmla="*/ 99 w 396"/>
                <a:gd name="T17" fmla="*/ 15 h 396"/>
                <a:gd name="T18" fmla="*/ 84 w 396"/>
                <a:gd name="T19" fmla="*/ 0 h 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6"/>
                <a:gd name="T31" fmla="*/ 0 h 396"/>
                <a:gd name="T32" fmla="*/ 396 w 396"/>
                <a:gd name="T33" fmla="*/ 396 h 3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6" h="396">
                  <a:moveTo>
                    <a:pt x="334" y="0"/>
                  </a:moveTo>
                  <a:lnTo>
                    <a:pt x="0" y="333"/>
                  </a:lnTo>
                  <a:lnTo>
                    <a:pt x="63" y="396"/>
                  </a:lnTo>
                  <a:lnTo>
                    <a:pt x="396" y="63"/>
                  </a:lnTo>
                  <a:lnTo>
                    <a:pt x="334" y="0"/>
                  </a:lnTo>
                  <a:close/>
                  <a:moveTo>
                    <a:pt x="334" y="0"/>
                  </a:moveTo>
                  <a:lnTo>
                    <a:pt x="4" y="329"/>
                  </a:lnTo>
                  <a:lnTo>
                    <a:pt x="67" y="392"/>
                  </a:lnTo>
                  <a:lnTo>
                    <a:pt x="396" y="63"/>
                  </a:lnTo>
                  <a:lnTo>
                    <a:pt x="334" y="0"/>
                  </a:lnTo>
                  <a:close/>
                </a:path>
              </a:pathLst>
            </a:custGeom>
            <a:solidFill>
              <a:srgbClr val="9A9A9A"/>
            </a:solidFill>
            <a:ln w="9525">
              <a:noFill/>
              <a:round/>
              <a:headEnd/>
              <a:tailEnd/>
            </a:ln>
          </p:spPr>
          <p:txBody>
            <a:bodyPr/>
            <a:lstStyle/>
            <a:p>
              <a:endParaRPr lang="en-US"/>
            </a:p>
          </p:txBody>
        </p:sp>
        <p:sp>
          <p:nvSpPr>
            <p:cNvPr id="108681" name="Freeform 160"/>
            <p:cNvSpPr>
              <a:spLocks noEditPoints="1"/>
            </p:cNvSpPr>
            <p:nvPr/>
          </p:nvSpPr>
          <p:spPr bwMode="auto">
            <a:xfrm>
              <a:off x="1309" y="2165"/>
              <a:ext cx="196" cy="196"/>
            </a:xfrm>
            <a:custGeom>
              <a:avLst/>
              <a:gdLst>
                <a:gd name="T0" fmla="*/ 83 w 392"/>
                <a:gd name="T1" fmla="*/ 0 h 392"/>
                <a:gd name="T2" fmla="*/ 0 w 392"/>
                <a:gd name="T3" fmla="*/ 83 h 392"/>
                <a:gd name="T4" fmla="*/ 15 w 392"/>
                <a:gd name="T5" fmla="*/ 98 h 392"/>
                <a:gd name="T6" fmla="*/ 98 w 392"/>
                <a:gd name="T7" fmla="*/ 15 h 392"/>
                <a:gd name="T8" fmla="*/ 83 w 392"/>
                <a:gd name="T9" fmla="*/ 0 h 392"/>
                <a:gd name="T10" fmla="*/ 83 w 392"/>
                <a:gd name="T11" fmla="*/ 0 h 392"/>
                <a:gd name="T12" fmla="*/ 2 w 392"/>
                <a:gd name="T13" fmla="*/ 82 h 392"/>
                <a:gd name="T14" fmla="*/ 17 w 392"/>
                <a:gd name="T15" fmla="*/ 97 h 392"/>
                <a:gd name="T16" fmla="*/ 98 w 392"/>
                <a:gd name="T17" fmla="*/ 15 h 392"/>
                <a:gd name="T18" fmla="*/ 83 w 392"/>
                <a:gd name="T19" fmla="*/ 0 h 3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2"/>
                <a:gd name="T31" fmla="*/ 0 h 392"/>
                <a:gd name="T32" fmla="*/ 392 w 392"/>
                <a:gd name="T33" fmla="*/ 392 h 3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2" h="392">
                  <a:moveTo>
                    <a:pt x="330" y="0"/>
                  </a:moveTo>
                  <a:lnTo>
                    <a:pt x="0" y="329"/>
                  </a:lnTo>
                  <a:lnTo>
                    <a:pt x="63" y="392"/>
                  </a:lnTo>
                  <a:lnTo>
                    <a:pt x="392" y="63"/>
                  </a:lnTo>
                  <a:lnTo>
                    <a:pt x="330" y="0"/>
                  </a:lnTo>
                  <a:close/>
                  <a:moveTo>
                    <a:pt x="330" y="0"/>
                  </a:moveTo>
                  <a:lnTo>
                    <a:pt x="5" y="325"/>
                  </a:lnTo>
                  <a:lnTo>
                    <a:pt x="67" y="387"/>
                  </a:lnTo>
                  <a:lnTo>
                    <a:pt x="392" y="63"/>
                  </a:lnTo>
                  <a:lnTo>
                    <a:pt x="330" y="0"/>
                  </a:lnTo>
                  <a:close/>
                </a:path>
              </a:pathLst>
            </a:custGeom>
            <a:solidFill>
              <a:srgbClr val="9A9A9A"/>
            </a:solidFill>
            <a:ln w="9525">
              <a:noFill/>
              <a:round/>
              <a:headEnd/>
              <a:tailEnd/>
            </a:ln>
          </p:spPr>
          <p:txBody>
            <a:bodyPr/>
            <a:lstStyle/>
            <a:p>
              <a:endParaRPr lang="en-US"/>
            </a:p>
          </p:txBody>
        </p:sp>
        <p:sp>
          <p:nvSpPr>
            <p:cNvPr id="108682" name="Freeform 161"/>
            <p:cNvSpPr>
              <a:spLocks noEditPoints="1"/>
            </p:cNvSpPr>
            <p:nvPr/>
          </p:nvSpPr>
          <p:spPr bwMode="auto">
            <a:xfrm>
              <a:off x="1311" y="2165"/>
              <a:ext cx="194" cy="194"/>
            </a:xfrm>
            <a:custGeom>
              <a:avLst/>
              <a:gdLst>
                <a:gd name="T0" fmla="*/ 82 w 387"/>
                <a:gd name="T1" fmla="*/ 0 h 387"/>
                <a:gd name="T2" fmla="*/ 0 w 387"/>
                <a:gd name="T3" fmla="*/ 82 h 387"/>
                <a:gd name="T4" fmla="*/ 16 w 387"/>
                <a:gd name="T5" fmla="*/ 97 h 387"/>
                <a:gd name="T6" fmla="*/ 97 w 387"/>
                <a:gd name="T7" fmla="*/ 16 h 387"/>
                <a:gd name="T8" fmla="*/ 82 w 387"/>
                <a:gd name="T9" fmla="*/ 0 h 387"/>
                <a:gd name="T10" fmla="*/ 82 w 387"/>
                <a:gd name="T11" fmla="*/ 0 h 387"/>
                <a:gd name="T12" fmla="*/ 1 w 387"/>
                <a:gd name="T13" fmla="*/ 80 h 387"/>
                <a:gd name="T14" fmla="*/ 17 w 387"/>
                <a:gd name="T15" fmla="*/ 96 h 387"/>
                <a:gd name="T16" fmla="*/ 97 w 387"/>
                <a:gd name="T17" fmla="*/ 16 h 387"/>
                <a:gd name="T18" fmla="*/ 82 w 387"/>
                <a:gd name="T19" fmla="*/ 0 h 3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7"/>
                <a:gd name="T31" fmla="*/ 0 h 387"/>
                <a:gd name="T32" fmla="*/ 387 w 387"/>
                <a:gd name="T33" fmla="*/ 387 h 3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7" h="387">
                  <a:moveTo>
                    <a:pt x="325" y="0"/>
                  </a:moveTo>
                  <a:lnTo>
                    <a:pt x="0" y="325"/>
                  </a:lnTo>
                  <a:lnTo>
                    <a:pt x="62" y="387"/>
                  </a:lnTo>
                  <a:lnTo>
                    <a:pt x="387" y="63"/>
                  </a:lnTo>
                  <a:lnTo>
                    <a:pt x="325" y="0"/>
                  </a:lnTo>
                  <a:close/>
                  <a:moveTo>
                    <a:pt x="325" y="0"/>
                  </a:moveTo>
                  <a:lnTo>
                    <a:pt x="4" y="320"/>
                  </a:lnTo>
                  <a:lnTo>
                    <a:pt x="67" y="383"/>
                  </a:lnTo>
                  <a:lnTo>
                    <a:pt x="387" y="63"/>
                  </a:lnTo>
                  <a:lnTo>
                    <a:pt x="325" y="0"/>
                  </a:lnTo>
                  <a:close/>
                </a:path>
              </a:pathLst>
            </a:custGeom>
            <a:solidFill>
              <a:srgbClr val="9B9B9B"/>
            </a:solidFill>
            <a:ln w="9525">
              <a:noFill/>
              <a:round/>
              <a:headEnd/>
              <a:tailEnd/>
            </a:ln>
          </p:spPr>
          <p:txBody>
            <a:bodyPr/>
            <a:lstStyle/>
            <a:p>
              <a:endParaRPr lang="en-US"/>
            </a:p>
          </p:txBody>
        </p:sp>
        <p:sp>
          <p:nvSpPr>
            <p:cNvPr id="108683" name="Freeform 162"/>
            <p:cNvSpPr>
              <a:spLocks noEditPoints="1"/>
            </p:cNvSpPr>
            <p:nvPr/>
          </p:nvSpPr>
          <p:spPr bwMode="auto">
            <a:xfrm>
              <a:off x="1313" y="2165"/>
              <a:ext cx="192" cy="191"/>
            </a:xfrm>
            <a:custGeom>
              <a:avLst/>
              <a:gdLst>
                <a:gd name="T0" fmla="*/ 81 w 383"/>
                <a:gd name="T1" fmla="*/ 0 h 383"/>
                <a:gd name="T2" fmla="*/ 0 w 383"/>
                <a:gd name="T3" fmla="*/ 80 h 383"/>
                <a:gd name="T4" fmla="*/ 16 w 383"/>
                <a:gd name="T5" fmla="*/ 95 h 383"/>
                <a:gd name="T6" fmla="*/ 96 w 383"/>
                <a:gd name="T7" fmla="*/ 15 h 383"/>
                <a:gd name="T8" fmla="*/ 81 w 383"/>
                <a:gd name="T9" fmla="*/ 0 h 383"/>
                <a:gd name="T10" fmla="*/ 81 w 383"/>
                <a:gd name="T11" fmla="*/ 0 h 383"/>
                <a:gd name="T12" fmla="*/ 1 w 383"/>
                <a:gd name="T13" fmla="*/ 79 h 383"/>
                <a:gd name="T14" fmla="*/ 17 w 383"/>
                <a:gd name="T15" fmla="*/ 94 h 383"/>
                <a:gd name="T16" fmla="*/ 96 w 383"/>
                <a:gd name="T17" fmla="*/ 15 h 383"/>
                <a:gd name="T18" fmla="*/ 81 w 383"/>
                <a:gd name="T19" fmla="*/ 0 h 3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3"/>
                <a:gd name="T31" fmla="*/ 0 h 383"/>
                <a:gd name="T32" fmla="*/ 383 w 383"/>
                <a:gd name="T33" fmla="*/ 383 h 3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3" h="383">
                  <a:moveTo>
                    <a:pt x="321" y="0"/>
                  </a:moveTo>
                  <a:lnTo>
                    <a:pt x="0" y="320"/>
                  </a:lnTo>
                  <a:lnTo>
                    <a:pt x="63" y="383"/>
                  </a:lnTo>
                  <a:lnTo>
                    <a:pt x="383" y="63"/>
                  </a:lnTo>
                  <a:lnTo>
                    <a:pt x="321" y="0"/>
                  </a:lnTo>
                  <a:close/>
                  <a:moveTo>
                    <a:pt x="321" y="0"/>
                  </a:moveTo>
                  <a:lnTo>
                    <a:pt x="4" y="316"/>
                  </a:lnTo>
                  <a:lnTo>
                    <a:pt x="67" y="378"/>
                  </a:lnTo>
                  <a:lnTo>
                    <a:pt x="383" y="63"/>
                  </a:lnTo>
                  <a:lnTo>
                    <a:pt x="321" y="0"/>
                  </a:lnTo>
                  <a:close/>
                </a:path>
              </a:pathLst>
            </a:custGeom>
            <a:solidFill>
              <a:srgbClr val="9C9C9C"/>
            </a:solidFill>
            <a:ln w="9525">
              <a:noFill/>
              <a:round/>
              <a:headEnd/>
              <a:tailEnd/>
            </a:ln>
          </p:spPr>
          <p:txBody>
            <a:bodyPr/>
            <a:lstStyle/>
            <a:p>
              <a:endParaRPr lang="en-US"/>
            </a:p>
          </p:txBody>
        </p:sp>
        <p:sp>
          <p:nvSpPr>
            <p:cNvPr id="108684" name="Freeform 163"/>
            <p:cNvSpPr>
              <a:spLocks noEditPoints="1"/>
            </p:cNvSpPr>
            <p:nvPr/>
          </p:nvSpPr>
          <p:spPr bwMode="auto">
            <a:xfrm>
              <a:off x="1316" y="2165"/>
              <a:ext cx="189" cy="189"/>
            </a:xfrm>
            <a:custGeom>
              <a:avLst/>
              <a:gdLst>
                <a:gd name="T0" fmla="*/ 79 w 379"/>
                <a:gd name="T1" fmla="*/ 0 h 378"/>
                <a:gd name="T2" fmla="*/ 0 w 379"/>
                <a:gd name="T3" fmla="*/ 79 h 378"/>
                <a:gd name="T4" fmla="*/ 15 w 379"/>
                <a:gd name="T5" fmla="*/ 95 h 378"/>
                <a:gd name="T6" fmla="*/ 94 w 379"/>
                <a:gd name="T7" fmla="*/ 15 h 378"/>
                <a:gd name="T8" fmla="*/ 79 w 379"/>
                <a:gd name="T9" fmla="*/ 0 h 378"/>
                <a:gd name="T10" fmla="*/ 79 w 379"/>
                <a:gd name="T11" fmla="*/ 0 h 378"/>
                <a:gd name="T12" fmla="*/ 1 w 379"/>
                <a:gd name="T13" fmla="*/ 78 h 378"/>
                <a:gd name="T14" fmla="*/ 17 w 379"/>
                <a:gd name="T15" fmla="*/ 94 h 378"/>
                <a:gd name="T16" fmla="*/ 94 w 379"/>
                <a:gd name="T17" fmla="*/ 15 h 378"/>
                <a:gd name="T18" fmla="*/ 79 w 379"/>
                <a:gd name="T19" fmla="*/ 0 h 3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9"/>
                <a:gd name="T31" fmla="*/ 0 h 378"/>
                <a:gd name="T32" fmla="*/ 379 w 379"/>
                <a:gd name="T33" fmla="*/ 378 h 3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9" h="378">
                  <a:moveTo>
                    <a:pt x="317" y="0"/>
                  </a:moveTo>
                  <a:lnTo>
                    <a:pt x="0" y="316"/>
                  </a:lnTo>
                  <a:lnTo>
                    <a:pt x="63" y="378"/>
                  </a:lnTo>
                  <a:lnTo>
                    <a:pt x="379" y="63"/>
                  </a:lnTo>
                  <a:lnTo>
                    <a:pt x="317" y="0"/>
                  </a:lnTo>
                  <a:close/>
                  <a:moveTo>
                    <a:pt x="317" y="0"/>
                  </a:moveTo>
                  <a:lnTo>
                    <a:pt x="5" y="311"/>
                  </a:lnTo>
                  <a:lnTo>
                    <a:pt x="68" y="374"/>
                  </a:lnTo>
                  <a:lnTo>
                    <a:pt x="379" y="63"/>
                  </a:lnTo>
                  <a:lnTo>
                    <a:pt x="317" y="0"/>
                  </a:lnTo>
                  <a:close/>
                </a:path>
              </a:pathLst>
            </a:custGeom>
            <a:solidFill>
              <a:srgbClr val="9D9D9D"/>
            </a:solidFill>
            <a:ln w="9525">
              <a:noFill/>
              <a:round/>
              <a:headEnd/>
              <a:tailEnd/>
            </a:ln>
          </p:spPr>
          <p:txBody>
            <a:bodyPr/>
            <a:lstStyle/>
            <a:p>
              <a:endParaRPr lang="en-US"/>
            </a:p>
          </p:txBody>
        </p:sp>
        <p:sp>
          <p:nvSpPr>
            <p:cNvPr id="108685" name="Freeform 164"/>
            <p:cNvSpPr>
              <a:spLocks noEditPoints="1"/>
            </p:cNvSpPr>
            <p:nvPr/>
          </p:nvSpPr>
          <p:spPr bwMode="auto">
            <a:xfrm>
              <a:off x="1318" y="2165"/>
              <a:ext cx="187" cy="187"/>
            </a:xfrm>
            <a:custGeom>
              <a:avLst/>
              <a:gdLst>
                <a:gd name="T0" fmla="*/ 78 w 374"/>
                <a:gd name="T1" fmla="*/ 0 h 374"/>
                <a:gd name="T2" fmla="*/ 0 w 374"/>
                <a:gd name="T3" fmla="*/ 78 h 374"/>
                <a:gd name="T4" fmla="*/ 15 w 374"/>
                <a:gd name="T5" fmla="*/ 94 h 374"/>
                <a:gd name="T6" fmla="*/ 94 w 374"/>
                <a:gd name="T7" fmla="*/ 15 h 374"/>
                <a:gd name="T8" fmla="*/ 78 w 374"/>
                <a:gd name="T9" fmla="*/ 0 h 374"/>
                <a:gd name="T10" fmla="*/ 78 w 374"/>
                <a:gd name="T11" fmla="*/ 0 h 374"/>
                <a:gd name="T12" fmla="*/ 1 w 374"/>
                <a:gd name="T13" fmla="*/ 77 h 374"/>
                <a:gd name="T14" fmla="*/ 17 w 374"/>
                <a:gd name="T15" fmla="*/ 93 h 374"/>
                <a:gd name="T16" fmla="*/ 94 w 374"/>
                <a:gd name="T17" fmla="*/ 15 h 374"/>
                <a:gd name="T18" fmla="*/ 78 w 374"/>
                <a:gd name="T19" fmla="*/ 0 h 3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374"/>
                <a:gd name="T32" fmla="*/ 374 w 374"/>
                <a:gd name="T33" fmla="*/ 374 h 3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374">
                  <a:moveTo>
                    <a:pt x="312" y="0"/>
                  </a:moveTo>
                  <a:lnTo>
                    <a:pt x="0" y="311"/>
                  </a:lnTo>
                  <a:lnTo>
                    <a:pt x="63" y="374"/>
                  </a:lnTo>
                  <a:lnTo>
                    <a:pt x="374" y="63"/>
                  </a:lnTo>
                  <a:lnTo>
                    <a:pt x="312" y="0"/>
                  </a:lnTo>
                  <a:close/>
                  <a:moveTo>
                    <a:pt x="312" y="0"/>
                  </a:moveTo>
                  <a:lnTo>
                    <a:pt x="4" y="307"/>
                  </a:lnTo>
                  <a:lnTo>
                    <a:pt x="67" y="370"/>
                  </a:lnTo>
                  <a:lnTo>
                    <a:pt x="374" y="63"/>
                  </a:lnTo>
                  <a:lnTo>
                    <a:pt x="312" y="0"/>
                  </a:lnTo>
                  <a:close/>
                </a:path>
              </a:pathLst>
            </a:custGeom>
            <a:solidFill>
              <a:srgbClr val="9E9E9E"/>
            </a:solidFill>
            <a:ln w="9525">
              <a:noFill/>
              <a:round/>
              <a:headEnd/>
              <a:tailEnd/>
            </a:ln>
          </p:spPr>
          <p:txBody>
            <a:bodyPr/>
            <a:lstStyle/>
            <a:p>
              <a:endParaRPr lang="en-US"/>
            </a:p>
          </p:txBody>
        </p:sp>
        <p:sp>
          <p:nvSpPr>
            <p:cNvPr id="108686" name="Freeform 165"/>
            <p:cNvSpPr>
              <a:spLocks noEditPoints="1"/>
            </p:cNvSpPr>
            <p:nvPr/>
          </p:nvSpPr>
          <p:spPr bwMode="auto">
            <a:xfrm>
              <a:off x="1320" y="2165"/>
              <a:ext cx="185" cy="185"/>
            </a:xfrm>
            <a:custGeom>
              <a:avLst/>
              <a:gdLst>
                <a:gd name="T0" fmla="*/ 77 w 370"/>
                <a:gd name="T1" fmla="*/ 0 h 370"/>
                <a:gd name="T2" fmla="*/ 0 w 370"/>
                <a:gd name="T3" fmla="*/ 77 h 370"/>
                <a:gd name="T4" fmla="*/ 15 w 370"/>
                <a:gd name="T5" fmla="*/ 93 h 370"/>
                <a:gd name="T6" fmla="*/ 93 w 370"/>
                <a:gd name="T7" fmla="*/ 15 h 370"/>
                <a:gd name="T8" fmla="*/ 77 w 370"/>
                <a:gd name="T9" fmla="*/ 0 h 370"/>
                <a:gd name="T10" fmla="*/ 77 w 370"/>
                <a:gd name="T11" fmla="*/ 0 h 370"/>
                <a:gd name="T12" fmla="*/ 1 w 370"/>
                <a:gd name="T13" fmla="*/ 76 h 370"/>
                <a:gd name="T14" fmla="*/ 17 w 370"/>
                <a:gd name="T15" fmla="*/ 92 h 370"/>
                <a:gd name="T16" fmla="*/ 93 w 370"/>
                <a:gd name="T17" fmla="*/ 15 h 370"/>
                <a:gd name="T18" fmla="*/ 77 w 370"/>
                <a:gd name="T19" fmla="*/ 0 h 3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70"/>
                <a:gd name="T32" fmla="*/ 370 w 370"/>
                <a:gd name="T33" fmla="*/ 370 h 3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70">
                  <a:moveTo>
                    <a:pt x="308" y="0"/>
                  </a:moveTo>
                  <a:lnTo>
                    <a:pt x="0" y="307"/>
                  </a:lnTo>
                  <a:lnTo>
                    <a:pt x="63" y="370"/>
                  </a:lnTo>
                  <a:lnTo>
                    <a:pt x="370" y="63"/>
                  </a:lnTo>
                  <a:lnTo>
                    <a:pt x="308" y="0"/>
                  </a:lnTo>
                  <a:close/>
                  <a:moveTo>
                    <a:pt x="308" y="0"/>
                  </a:moveTo>
                  <a:lnTo>
                    <a:pt x="5" y="303"/>
                  </a:lnTo>
                  <a:lnTo>
                    <a:pt x="67" y="365"/>
                  </a:lnTo>
                  <a:lnTo>
                    <a:pt x="370" y="63"/>
                  </a:lnTo>
                  <a:lnTo>
                    <a:pt x="308" y="0"/>
                  </a:lnTo>
                  <a:close/>
                </a:path>
              </a:pathLst>
            </a:custGeom>
            <a:solidFill>
              <a:srgbClr val="9F9F9F"/>
            </a:solidFill>
            <a:ln w="9525">
              <a:noFill/>
              <a:round/>
              <a:headEnd/>
              <a:tailEnd/>
            </a:ln>
          </p:spPr>
          <p:txBody>
            <a:bodyPr/>
            <a:lstStyle/>
            <a:p>
              <a:endParaRPr lang="en-US"/>
            </a:p>
          </p:txBody>
        </p:sp>
        <p:sp>
          <p:nvSpPr>
            <p:cNvPr id="108687" name="Freeform 166"/>
            <p:cNvSpPr>
              <a:spLocks noEditPoints="1"/>
            </p:cNvSpPr>
            <p:nvPr/>
          </p:nvSpPr>
          <p:spPr bwMode="auto">
            <a:xfrm>
              <a:off x="1322" y="2165"/>
              <a:ext cx="183" cy="183"/>
            </a:xfrm>
            <a:custGeom>
              <a:avLst/>
              <a:gdLst>
                <a:gd name="T0" fmla="*/ 76 w 365"/>
                <a:gd name="T1" fmla="*/ 0 h 365"/>
                <a:gd name="T2" fmla="*/ 0 w 365"/>
                <a:gd name="T3" fmla="*/ 76 h 365"/>
                <a:gd name="T4" fmla="*/ 16 w 365"/>
                <a:gd name="T5" fmla="*/ 92 h 365"/>
                <a:gd name="T6" fmla="*/ 92 w 365"/>
                <a:gd name="T7" fmla="*/ 16 h 365"/>
                <a:gd name="T8" fmla="*/ 76 w 365"/>
                <a:gd name="T9" fmla="*/ 0 h 365"/>
                <a:gd name="T10" fmla="*/ 76 w 365"/>
                <a:gd name="T11" fmla="*/ 0 h 365"/>
                <a:gd name="T12" fmla="*/ 1 w 365"/>
                <a:gd name="T13" fmla="*/ 75 h 365"/>
                <a:gd name="T14" fmla="*/ 17 w 365"/>
                <a:gd name="T15" fmla="*/ 91 h 365"/>
                <a:gd name="T16" fmla="*/ 92 w 365"/>
                <a:gd name="T17" fmla="*/ 16 h 365"/>
                <a:gd name="T18" fmla="*/ 76 w 365"/>
                <a:gd name="T19" fmla="*/ 0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5"/>
                <a:gd name="T31" fmla="*/ 0 h 365"/>
                <a:gd name="T32" fmla="*/ 365 w 365"/>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5" h="365">
                  <a:moveTo>
                    <a:pt x="303" y="0"/>
                  </a:moveTo>
                  <a:lnTo>
                    <a:pt x="0" y="303"/>
                  </a:lnTo>
                  <a:lnTo>
                    <a:pt x="62" y="365"/>
                  </a:lnTo>
                  <a:lnTo>
                    <a:pt x="365" y="63"/>
                  </a:lnTo>
                  <a:lnTo>
                    <a:pt x="303" y="0"/>
                  </a:lnTo>
                  <a:close/>
                  <a:moveTo>
                    <a:pt x="303" y="0"/>
                  </a:moveTo>
                  <a:lnTo>
                    <a:pt x="4" y="298"/>
                  </a:lnTo>
                  <a:lnTo>
                    <a:pt x="67" y="361"/>
                  </a:lnTo>
                  <a:lnTo>
                    <a:pt x="365" y="63"/>
                  </a:lnTo>
                  <a:lnTo>
                    <a:pt x="303" y="0"/>
                  </a:lnTo>
                  <a:close/>
                </a:path>
              </a:pathLst>
            </a:custGeom>
            <a:solidFill>
              <a:srgbClr val="A0A0A0"/>
            </a:solidFill>
            <a:ln w="9525">
              <a:noFill/>
              <a:round/>
              <a:headEnd/>
              <a:tailEnd/>
            </a:ln>
          </p:spPr>
          <p:txBody>
            <a:bodyPr/>
            <a:lstStyle/>
            <a:p>
              <a:endParaRPr lang="en-US"/>
            </a:p>
          </p:txBody>
        </p:sp>
        <p:sp>
          <p:nvSpPr>
            <p:cNvPr id="108688" name="Freeform 167"/>
            <p:cNvSpPr>
              <a:spLocks noEditPoints="1"/>
            </p:cNvSpPr>
            <p:nvPr/>
          </p:nvSpPr>
          <p:spPr bwMode="auto">
            <a:xfrm>
              <a:off x="1325" y="2165"/>
              <a:ext cx="180" cy="180"/>
            </a:xfrm>
            <a:custGeom>
              <a:avLst/>
              <a:gdLst>
                <a:gd name="T0" fmla="*/ 74 w 361"/>
                <a:gd name="T1" fmla="*/ 0 h 361"/>
                <a:gd name="T2" fmla="*/ 0 w 361"/>
                <a:gd name="T3" fmla="*/ 74 h 361"/>
                <a:gd name="T4" fmla="*/ 15 w 361"/>
                <a:gd name="T5" fmla="*/ 90 h 361"/>
                <a:gd name="T6" fmla="*/ 90 w 361"/>
                <a:gd name="T7" fmla="*/ 15 h 361"/>
                <a:gd name="T8" fmla="*/ 74 w 361"/>
                <a:gd name="T9" fmla="*/ 0 h 361"/>
                <a:gd name="T10" fmla="*/ 74 w 361"/>
                <a:gd name="T11" fmla="*/ 0 h 361"/>
                <a:gd name="T12" fmla="*/ 1 w 361"/>
                <a:gd name="T13" fmla="*/ 73 h 361"/>
                <a:gd name="T14" fmla="*/ 16 w 361"/>
                <a:gd name="T15" fmla="*/ 89 h 361"/>
                <a:gd name="T16" fmla="*/ 90 w 361"/>
                <a:gd name="T17" fmla="*/ 15 h 361"/>
                <a:gd name="T18" fmla="*/ 74 w 361"/>
                <a:gd name="T19" fmla="*/ 0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1"/>
                <a:gd name="T31" fmla="*/ 0 h 361"/>
                <a:gd name="T32" fmla="*/ 361 w 361"/>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1" h="361">
                  <a:moveTo>
                    <a:pt x="299" y="0"/>
                  </a:moveTo>
                  <a:lnTo>
                    <a:pt x="0" y="298"/>
                  </a:lnTo>
                  <a:lnTo>
                    <a:pt x="63" y="361"/>
                  </a:lnTo>
                  <a:lnTo>
                    <a:pt x="361" y="63"/>
                  </a:lnTo>
                  <a:lnTo>
                    <a:pt x="299" y="0"/>
                  </a:lnTo>
                  <a:close/>
                  <a:moveTo>
                    <a:pt x="299" y="0"/>
                  </a:moveTo>
                  <a:lnTo>
                    <a:pt x="4" y="294"/>
                  </a:lnTo>
                  <a:lnTo>
                    <a:pt x="67" y="356"/>
                  </a:lnTo>
                  <a:lnTo>
                    <a:pt x="361" y="63"/>
                  </a:lnTo>
                  <a:lnTo>
                    <a:pt x="299" y="0"/>
                  </a:lnTo>
                  <a:close/>
                </a:path>
              </a:pathLst>
            </a:custGeom>
            <a:solidFill>
              <a:srgbClr val="A1A1A1"/>
            </a:solidFill>
            <a:ln w="9525">
              <a:noFill/>
              <a:round/>
              <a:headEnd/>
              <a:tailEnd/>
            </a:ln>
          </p:spPr>
          <p:txBody>
            <a:bodyPr/>
            <a:lstStyle/>
            <a:p>
              <a:endParaRPr lang="en-US"/>
            </a:p>
          </p:txBody>
        </p:sp>
        <p:sp>
          <p:nvSpPr>
            <p:cNvPr id="108689" name="Freeform 168"/>
            <p:cNvSpPr>
              <a:spLocks noEditPoints="1"/>
            </p:cNvSpPr>
            <p:nvPr/>
          </p:nvSpPr>
          <p:spPr bwMode="auto">
            <a:xfrm>
              <a:off x="1327" y="2165"/>
              <a:ext cx="178" cy="178"/>
            </a:xfrm>
            <a:custGeom>
              <a:avLst/>
              <a:gdLst>
                <a:gd name="T0" fmla="*/ 73 w 357"/>
                <a:gd name="T1" fmla="*/ 0 h 356"/>
                <a:gd name="T2" fmla="*/ 0 w 357"/>
                <a:gd name="T3" fmla="*/ 74 h 356"/>
                <a:gd name="T4" fmla="*/ 15 w 357"/>
                <a:gd name="T5" fmla="*/ 89 h 356"/>
                <a:gd name="T6" fmla="*/ 89 w 357"/>
                <a:gd name="T7" fmla="*/ 15 h 356"/>
                <a:gd name="T8" fmla="*/ 73 w 357"/>
                <a:gd name="T9" fmla="*/ 0 h 356"/>
                <a:gd name="T10" fmla="*/ 73 w 357"/>
                <a:gd name="T11" fmla="*/ 0 h 356"/>
                <a:gd name="T12" fmla="*/ 1 w 357"/>
                <a:gd name="T13" fmla="*/ 73 h 356"/>
                <a:gd name="T14" fmla="*/ 17 w 357"/>
                <a:gd name="T15" fmla="*/ 88 h 356"/>
                <a:gd name="T16" fmla="*/ 89 w 357"/>
                <a:gd name="T17" fmla="*/ 15 h 356"/>
                <a:gd name="T18" fmla="*/ 73 w 357"/>
                <a:gd name="T19" fmla="*/ 0 h 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356"/>
                <a:gd name="T32" fmla="*/ 357 w 357"/>
                <a:gd name="T33" fmla="*/ 356 h 3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356">
                  <a:moveTo>
                    <a:pt x="295" y="0"/>
                  </a:moveTo>
                  <a:lnTo>
                    <a:pt x="0" y="294"/>
                  </a:lnTo>
                  <a:lnTo>
                    <a:pt x="63" y="356"/>
                  </a:lnTo>
                  <a:lnTo>
                    <a:pt x="357" y="63"/>
                  </a:lnTo>
                  <a:lnTo>
                    <a:pt x="295" y="0"/>
                  </a:lnTo>
                  <a:close/>
                  <a:moveTo>
                    <a:pt x="295" y="0"/>
                  </a:moveTo>
                  <a:lnTo>
                    <a:pt x="5" y="289"/>
                  </a:lnTo>
                  <a:lnTo>
                    <a:pt x="68" y="352"/>
                  </a:lnTo>
                  <a:lnTo>
                    <a:pt x="357" y="63"/>
                  </a:lnTo>
                  <a:lnTo>
                    <a:pt x="295" y="0"/>
                  </a:lnTo>
                  <a:close/>
                </a:path>
              </a:pathLst>
            </a:custGeom>
            <a:solidFill>
              <a:srgbClr val="A2A2A2"/>
            </a:solidFill>
            <a:ln w="9525">
              <a:noFill/>
              <a:round/>
              <a:headEnd/>
              <a:tailEnd/>
            </a:ln>
          </p:spPr>
          <p:txBody>
            <a:bodyPr/>
            <a:lstStyle/>
            <a:p>
              <a:endParaRPr lang="en-US"/>
            </a:p>
          </p:txBody>
        </p:sp>
        <p:sp>
          <p:nvSpPr>
            <p:cNvPr id="108690" name="Freeform 169"/>
            <p:cNvSpPr>
              <a:spLocks noEditPoints="1"/>
            </p:cNvSpPr>
            <p:nvPr/>
          </p:nvSpPr>
          <p:spPr bwMode="auto">
            <a:xfrm>
              <a:off x="1329" y="2165"/>
              <a:ext cx="176" cy="176"/>
            </a:xfrm>
            <a:custGeom>
              <a:avLst/>
              <a:gdLst>
                <a:gd name="T0" fmla="*/ 73 w 352"/>
                <a:gd name="T1" fmla="*/ 0 h 352"/>
                <a:gd name="T2" fmla="*/ 0 w 352"/>
                <a:gd name="T3" fmla="*/ 73 h 352"/>
                <a:gd name="T4" fmla="*/ 15 w 352"/>
                <a:gd name="T5" fmla="*/ 88 h 352"/>
                <a:gd name="T6" fmla="*/ 88 w 352"/>
                <a:gd name="T7" fmla="*/ 15 h 352"/>
                <a:gd name="T8" fmla="*/ 73 w 352"/>
                <a:gd name="T9" fmla="*/ 0 h 352"/>
                <a:gd name="T10" fmla="*/ 73 w 352"/>
                <a:gd name="T11" fmla="*/ 0 h 352"/>
                <a:gd name="T12" fmla="*/ 1 w 352"/>
                <a:gd name="T13" fmla="*/ 72 h 352"/>
                <a:gd name="T14" fmla="*/ 17 w 352"/>
                <a:gd name="T15" fmla="*/ 87 h 352"/>
                <a:gd name="T16" fmla="*/ 88 w 352"/>
                <a:gd name="T17" fmla="*/ 15 h 352"/>
                <a:gd name="T18" fmla="*/ 73 w 352"/>
                <a:gd name="T19" fmla="*/ 0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52"/>
                <a:gd name="T32" fmla="*/ 352 w 352"/>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52">
                  <a:moveTo>
                    <a:pt x="290" y="0"/>
                  </a:moveTo>
                  <a:lnTo>
                    <a:pt x="0" y="289"/>
                  </a:lnTo>
                  <a:lnTo>
                    <a:pt x="63" y="352"/>
                  </a:lnTo>
                  <a:lnTo>
                    <a:pt x="352" y="63"/>
                  </a:lnTo>
                  <a:lnTo>
                    <a:pt x="290" y="0"/>
                  </a:lnTo>
                  <a:close/>
                  <a:moveTo>
                    <a:pt x="290" y="0"/>
                  </a:moveTo>
                  <a:lnTo>
                    <a:pt x="4" y="285"/>
                  </a:lnTo>
                  <a:lnTo>
                    <a:pt x="67" y="348"/>
                  </a:lnTo>
                  <a:lnTo>
                    <a:pt x="352" y="63"/>
                  </a:lnTo>
                  <a:lnTo>
                    <a:pt x="290" y="0"/>
                  </a:lnTo>
                  <a:close/>
                </a:path>
              </a:pathLst>
            </a:custGeom>
            <a:solidFill>
              <a:srgbClr val="A3A3A3"/>
            </a:solidFill>
            <a:ln w="9525">
              <a:noFill/>
              <a:round/>
              <a:headEnd/>
              <a:tailEnd/>
            </a:ln>
          </p:spPr>
          <p:txBody>
            <a:bodyPr/>
            <a:lstStyle/>
            <a:p>
              <a:endParaRPr lang="en-US"/>
            </a:p>
          </p:txBody>
        </p:sp>
        <p:sp>
          <p:nvSpPr>
            <p:cNvPr id="108691" name="Freeform 170"/>
            <p:cNvSpPr>
              <a:spLocks noEditPoints="1"/>
            </p:cNvSpPr>
            <p:nvPr/>
          </p:nvSpPr>
          <p:spPr bwMode="auto">
            <a:xfrm>
              <a:off x="1331" y="2165"/>
              <a:ext cx="174" cy="174"/>
            </a:xfrm>
            <a:custGeom>
              <a:avLst/>
              <a:gdLst>
                <a:gd name="T0" fmla="*/ 72 w 348"/>
                <a:gd name="T1" fmla="*/ 0 h 348"/>
                <a:gd name="T2" fmla="*/ 0 w 348"/>
                <a:gd name="T3" fmla="*/ 72 h 348"/>
                <a:gd name="T4" fmla="*/ 15 w 348"/>
                <a:gd name="T5" fmla="*/ 87 h 348"/>
                <a:gd name="T6" fmla="*/ 87 w 348"/>
                <a:gd name="T7" fmla="*/ 15 h 348"/>
                <a:gd name="T8" fmla="*/ 72 w 348"/>
                <a:gd name="T9" fmla="*/ 0 h 348"/>
                <a:gd name="T10" fmla="*/ 72 w 348"/>
                <a:gd name="T11" fmla="*/ 0 h 348"/>
                <a:gd name="T12" fmla="*/ 1 w 348"/>
                <a:gd name="T13" fmla="*/ 71 h 348"/>
                <a:gd name="T14" fmla="*/ 17 w 348"/>
                <a:gd name="T15" fmla="*/ 86 h 348"/>
                <a:gd name="T16" fmla="*/ 87 w 348"/>
                <a:gd name="T17" fmla="*/ 15 h 348"/>
                <a:gd name="T18" fmla="*/ 72 w 348"/>
                <a:gd name="T19" fmla="*/ 0 h 3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8"/>
                <a:gd name="T31" fmla="*/ 0 h 348"/>
                <a:gd name="T32" fmla="*/ 348 w 348"/>
                <a:gd name="T33" fmla="*/ 348 h 3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8" h="348">
                  <a:moveTo>
                    <a:pt x="286" y="0"/>
                  </a:moveTo>
                  <a:lnTo>
                    <a:pt x="0" y="285"/>
                  </a:lnTo>
                  <a:lnTo>
                    <a:pt x="63" y="348"/>
                  </a:lnTo>
                  <a:lnTo>
                    <a:pt x="348" y="63"/>
                  </a:lnTo>
                  <a:lnTo>
                    <a:pt x="286" y="0"/>
                  </a:lnTo>
                  <a:close/>
                  <a:moveTo>
                    <a:pt x="286" y="0"/>
                  </a:moveTo>
                  <a:lnTo>
                    <a:pt x="5" y="281"/>
                  </a:lnTo>
                  <a:lnTo>
                    <a:pt x="67" y="343"/>
                  </a:lnTo>
                  <a:lnTo>
                    <a:pt x="348" y="63"/>
                  </a:lnTo>
                  <a:lnTo>
                    <a:pt x="286" y="0"/>
                  </a:lnTo>
                  <a:close/>
                </a:path>
              </a:pathLst>
            </a:custGeom>
            <a:solidFill>
              <a:srgbClr val="A4A4A4"/>
            </a:solidFill>
            <a:ln w="9525">
              <a:noFill/>
              <a:round/>
              <a:headEnd/>
              <a:tailEnd/>
            </a:ln>
          </p:spPr>
          <p:txBody>
            <a:bodyPr/>
            <a:lstStyle/>
            <a:p>
              <a:endParaRPr lang="en-US"/>
            </a:p>
          </p:txBody>
        </p:sp>
        <p:sp>
          <p:nvSpPr>
            <p:cNvPr id="108692" name="Freeform 171"/>
            <p:cNvSpPr>
              <a:spLocks noEditPoints="1"/>
            </p:cNvSpPr>
            <p:nvPr/>
          </p:nvSpPr>
          <p:spPr bwMode="auto">
            <a:xfrm>
              <a:off x="1333" y="2165"/>
              <a:ext cx="172" cy="172"/>
            </a:xfrm>
            <a:custGeom>
              <a:avLst/>
              <a:gdLst>
                <a:gd name="T0" fmla="*/ 71 w 343"/>
                <a:gd name="T1" fmla="*/ 0 h 343"/>
                <a:gd name="T2" fmla="*/ 0 w 343"/>
                <a:gd name="T3" fmla="*/ 71 h 343"/>
                <a:gd name="T4" fmla="*/ 16 w 343"/>
                <a:gd name="T5" fmla="*/ 86 h 343"/>
                <a:gd name="T6" fmla="*/ 86 w 343"/>
                <a:gd name="T7" fmla="*/ 16 h 343"/>
                <a:gd name="T8" fmla="*/ 71 w 343"/>
                <a:gd name="T9" fmla="*/ 0 h 343"/>
                <a:gd name="T10" fmla="*/ 71 w 343"/>
                <a:gd name="T11" fmla="*/ 0 h 343"/>
                <a:gd name="T12" fmla="*/ 1 w 343"/>
                <a:gd name="T13" fmla="*/ 69 h 343"/>
                <a:gd name="T14" fmla="*/ 17 w 343"/>
                <a:gd name="T15" fmla="*/ 85 h 343"/>
                <a:gd name="T16" fmla="*/ 86 w 343"/>
                <a:gd name="T17" fmla="*/ 16 h 343"/>
                <a:gd name="T18" fmla="*/ 71 w 343"/>
                <a:gd name="T19" fmla="*/ 0 h 3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3"/>
                <a:gd name="T31" fmla="*/ 0 h 343"/>
                <a:gd name="T32" fmla="*/ 343 w 343"/>
                <a:gd name="T33" fmla="*/ 343 h 3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3" h="343">
                  <a:moveTo>
                    <a:pt x="281" y="0"/>
                  </a:moveTo>
                  <a:lnTo>
                    <a:pt x="0" y="281"/>
                  </a:lnTo>
                  <a:lnTo>
                    <a:pt x="62" y="343"/>
                  </a:lnTo>
                  <a:lnTo>
                    <a:pt x="343" y="63"/>
                  </a:lnTo>
                  <a:lnTo>
                    <a:pt x="281" y="0"/>
                  </a:lnTo>
                  <a:close/>
                  <a:moveTo>
                    <a:pt x="281" y="0"/>
                  </a:moveTo>
                  <a:lnTo>
                    <a:pt x="4" y="276"/>
                  </a:lnTo>
                  <a:lnTo>
                    <a:pt x="67" y="339"/>
                  </a:lnTo>
                  <a:lnTo>
                    <a:pt x="343" y="63"/>
                  </a:lnTo>
                  <a:lnTo>
                    <a:pt x="281" y="0"/>
                  </a:lnTo>
                  <a:close/>
                </a:path>
              </a:pathLst>
            </a:custGeom>
            <a:solidFill>
              <a:srgbClr val="A5A5A5"/>
            </a:solidFill>
            <a:ln w="9525">
              <a:noFill/>
              <a:round/>
              <a:headEnd/>
              <a:tailEnd/>
            </a:ln>
          </p:spPr>
          <p:txBody>
            <a:bodyPr/>
            <a:lstStyle/>
            <a:p>
              <a:endParaRPr lang="en-US"/>
            </a:p>
          </p:txBody>
        </p:sp>
        <p:sp>
          <p:nvSpPr>
            <p:cNvPr id="108693" name="Freeform 172"/>
            <p:cNvSpPr>
              <a:spLocks noEditPoints="1"/>
            </p:cNvSpPr>
            <p:nvPr/>
          </p:nvSpPr>
          <p:spPr bwMode="auto">
            <a:xfrm>
              <a:off x="1336" y="2165"/>
              <a:ext cx="169" cy="169"/>
            </a:xfrm>
            <a:custGeom>
              <a:avLst/>
              <a:gdLst>
                <a:gd name="T0" fmla="*/ 69 w 339"/>
                <a:gd name="T1" fmla="*/ 0 h 339"/>
                <a:gd name="T2" fmla="*/ 0 w 339"/>
                <a:gd name="T3" fmla="*/ 69 h 339"/>
                <a:gd name="T4" fmla="*/ 15 w 339"/>
                <a:gd name="T5" fmla="*/ 84 h 339"/>
                <a:gd name="T6" fmla="*/ 84 w 339"/>
                <a:gd name="T7" fmla="*/ 15 h 339"/>
                <a:gd name="T8" fmla="*/ 69 w 339"/>
                <a:gd name="T9" fmla="*/ 0 h 339"/>
                <a:gd name="T10" fmla="*/ 69 w 339"/>
                <a:gd name="T11" fmla="*/ 0 h 339"/>
                <a:gd name="T12" fmla="*/ 1 w 339"/>
                <a:gd name="T13" fmla="*/ 68 h 339"/>
                <a:gd name="T14" fmla="*/ 16 w 339"/>
                <a:gd name="T15" fmla="*/ 83 h 339"/>
                <a:gd name="T16" fmla="*/ 84 w 339"/>
                <a:gd name="T17" fmla="*/ 15 h 339"/>
                <a:gd name="T18" fmla="*/ 69 w 339"/>
                <a:gd name="T19" fmla="*/ 0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9"/>
                <a:gd name="T31" fmla="*/ 0 h 339"/>
                <a:gd name="T32" fmla="*/ 339 w 339"/>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9" h="339">
                  <a:moveTo>
                    <a:pt x="277" y="0"/>
                  </a:moveTo>
                  <a:lnTo>
                    <a:pt x="0" y="276"/>
                  </a:lnTo>
                  <a:lnTo>
                    <a:pt x="63" y="339"/>
                  </a:lnTo>
                  <a:lnTo>
                    <a:pt x="339" y="63"/>
                  </a:lnTo>
                  <a:lnTo>
                    <a:pt x="277" y="0"/>
                  </a:lnTo>
                  <a:close/>
                  <a:moveTo>
                    <a:pt x="277" y="0"/>
                  </a:moveTo>
                  <a:lnTo>
                    <a:pt x="4" y="272"/>
                  </a:lnTo>
                  <a:lnTo>
                    <a:pt x="67" y="335"/>
                  </a:lnTo>
                  <a:lnTo>
                    <a:pt x="339" y="63"/>
                  </a:lnTo>
                  <a:lnTo>
                    <a:pt x="277" y="0"/>
                  </a:lnTo>
                  <a:close/>
                </a:path>
              </a:pathLst>
            </a:custGeom>
            <a:solidFill>
              <a:srgbClr val="A6A6A6"/>
            </a:solidFill>
            <a:ln w="9525">
              <a:noFill/>
              <a:round/>
              <a:headEnd/>
              <a:tailEnd/>
            </a:ln>
          </p:spPr>
          <p:txBody>
            <a:bodyPr/>
            <a:lstStyle/>
            <a:p>
              <a:endParaRPr lang="en-US"/>
            </a:p>
          </p:txBody>
        </p:sp>
        <p:sp>
          <p:nvSpPr>
            <p:cNvPr id="108694" name="Freeform 173"/>
            <p:cNvSpPr>
              <a:spLocks noEditPoints="1"/>
            </p:cNvSpPr>
            <p:nvPr/>
          </p:nvSpPr>
          <p:spPr bwMode="auto">
            <a:xfrm>
              <a:off x="1338" y="2165"/>
              <a:ext cx="167" cy="167"/>
            </a:xfrm>
            <a:custGeom>
              <a:avLst/>
              <a:gdLst>
                <a:gd name="T0" fmla="*/ 68 w 335"/>
                <a:gd name="T1" fmla="*/ 0 h 335"/>
                <a:gd name="T2" fmla="*/ 0 w 335"/>
                <a:gd name="T3" fmla="*/ 68 h 335"/>
                <a:gd name="T4" fmla="*/ 15 w 335"/>
                <a:gd name="T5" fmla="*/ 83 h 335"/>
                <a:gd name="T6" fmla="*/ 83 w 335"/>
                <a:gd name="T7" fmla="*/ 15 h 335"/>
                <a:gd name="T8" fmla="*/ 68 w 335"/>
                <a:gd name="T9" fmla="*/ 0 h 335"/>
                <a:gd name="T10" fmla="*/ 68 w 335"/>
                <a:gd name="T11" fmla="*/ 0 h 335"/>
                <a:gd name="T12" fmla="*/ 1 w 335"/>
                <a:gd name="T13" fmla="*/ 66 h 335"/>
                <a:gd name="T14" fmla="*/ 17 w 335"/>
                <a:gd name="T15" fmla="*/ 82 h 335"/>
                <a:gd name="T16" fmla="*/ 83 w 335"/>
                <a:gd name="T17" fmla="*/ 15 h 335"/>
                <a:gd name="T18" fmla="*/ 68 w 335"/>
                <a:gd name="T19" fmla="*/ 0 h 3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5"/>
                <a:gd name="T31" fmla="*/ 0 h 335"/>
                <a:gd name="T32" fmla="*/ 335 w 335"/>
                <a:gd name="T33" fmla="*/ 335 h 3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5" h="335">
                  <a:moveTo>
                    <a:pt x="273" y="0"/>
                  </a:moveTo>
                  <a:lnTo>
                    <a:pt x="0" y="272"/>
                  </a:lnTo>
                  <a:lnTo>
                    <a:pt x="63" y="335"/>
                  </a:lnTo>
                  <a:lnTo>
                    <a:pt x="335" y="63"/>
                  </a:lnTo>
                  <a:lnTo>
                    <a:pt x="273" y="0"/>
                  </a:lnTo>
                  <a:close/>
                  <a:moveTo>
                    <a:pt x="273" y="0"/>
                  </a:moveTo>
                  <a:lnTo>
                    <a:pt x="5" y="267"/>
                  </a:lnTo>
                  <a:lnTo>
                    <a:pt x="68" y="330"/>
                  </a:lnTo>
                  <a:lnTo>
                    <a:pt x="335" y="63"/>
                  </a:lnTo>
                  <a:lnTo>
                    <a:pt x="273" y="0"/>
                  </a:lnTo>
                  <a:close/>
                </a:path>
              </a:pathLst>
            </a:custGeom>
            <a:solidFill>
              <a:srgbClr val="A7A7A7"/>
            </a:solidFill>
            <a:ln w="9525">
              <a:noFill/>
              <a:round/>
              <a:headEnd/>
              <a:tailEnd/>
            </a:ln>
          </p:spPr>
          <p:txBody>
            <a:bodyPr/>
            <a:lstStyle/>
            <a:p>
              <a:endParaRPr lang="en-US"/>
            </a:p>
          </p:txBody>
        </p:sp>
        <p:sp>
          <p:nvSpPr>
            <p:cNvPr id="108695" name="Freeform 174"/>
            <p:cNvSpPr>
              <a:spLocks noEditPoints="1"/>
            </p:cNvSpPr>
            <p:nvPr/>
          </p:nvSpPr>
          <p:spPr bwMode="auto">
            <a:xfrm>
              <a:off x="1340" y="2165"/>
              <a:ext cx="165" cy="165"/>
            </a:xfrm>
            <a:custGeom>
              <a:avLst/>
              <a:gdLst>
                <a:gd name="T0" fmla="*/ 67 w 330"/>
                <a:gd name="T1" fmla="*/ 0 h 330"/>
                <a:gd name="T2" fmla="*/ 0 w 330"/>
                <a:gd name="T3" fmla="*/ 67 h 330"/>
                <a:gd name="T4" fmla="*/ 15 w 330"/>
                <a:gd name="T5" fmla="*/ 83 h 330"/>
                <a:gd name="T6" fmla="*/ 83 w 330"/>
                <a:gd name="T7" fmla="*/ 15 h 330"/>
                <a:gd name="T8" fmla="*/ 67 w 330"/>
                <a:gd name="T9" fmla="*/ 0 h 330"/>
                <a:gd name="T10" fmla="*/ 67 w 330"/>
                <a:gd name="T11" fmla="*/ 0 h 330"/>
                <a:gd name="T12" fmla="*/ 1 w 330"/>
                <a:gd name="T13" fmla="*/ 66 h 330"/>
                <a:gd name="T14" fmla="*/ 17 w 330"/>
                <a:gd name="T15" fmla="*/ 82 h 330"/>
                <a:gd name="T16" fmla="*/ 83 w 330"/>
                <a:gd name="T17" fmla="*/ 15 h 330"/>
                <a:gd name="T18" fmla="*/ 67 w 330"/>
                <a:gd name="T19" fmla="*/ 0 h 3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
                <a:gd name="T31" fmla="*/ 0 h 330"/>
                <a:gd name="T32" fmla="*/ 330 w 330"/>
                <a:gd name="T33" fmla="*/ 330 h 3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 h="330">
                  <a:moveTo>
                    <a:pt x="268" y="0"/>
                  </a:moveTo>
                  <a:lnTo>
                    <a:pt x="0" y="267"/>
                  </a:lnTo>
                  <a:lnTo>
                    <a:pt x="63" y="330"/>
                  </a:lnTo>
                  <a:lnTo>
                    <a:pt x="330" y="63"/>
                  </a:lnTo>
                  <a:lnTo>
                    <a:pt x="268" y="0"/>
                  </a:lnTo>
                  <a:close/>
                  <a:moveTo>
                    <a:pt x="268" y="0"/>
                  </a:moveTo>
                  <a:lnTo>
                    <a:pt x="4" y="263"/>
                  </a:lnTo>
                  <a:lnTo>
                    <a:pt x="67" y="326"/>
                  </a:lnTo>
                  <a:lnTo>
                    <a:pt x="330" y="63"/>
                  </a:lnTo>
                  <a:lnTo>
                    <a:pt x="268" y="0"/>
                  </a:lnTo>
                  <a:close/>
                </a:path>
              </a:pathLst>
            </a:custGeom>
            <a:solidFill>
              <a:srgbClr val="A8A8A8"/>
            </a:solidFill>
            <a:ln w="9525">
              <a:noFill/>
              <a:round/>
              <a:headEnd/>
              <a:tailEnd/>
            </a:ln>
          </p:spPr>
          <p:txBody>
            <a:bodyPr/>
            <a:lstStyle/>
            <a:p>
              <a:endParaRPr lang="en-US"/>
            </a:p>
          </p:txBody>
        </p:sp>
        <p:sp>
          <p:nvSpPr>
            <p:cNvPr id="108696" name="Freeform 175"/>
            <p:cNvSpPr>
              <a:spLocks noEditPoints="1"/>
            </p:cNvSpPr>
            <p:nvPr/>
          </p:nvSpPr>
          <p:spPr bwMode="auto">
            <a:xfrm>
              <a:off x="1342" y="2165"/>
              <a:ext cx="163" cy="163"/>
            </a:xfrm>
            <a:custGeom>
              <a:avLst/>
              <a:gdLst>
                <a:gd name="T0" fmla="*/ 66 w 326"/>
                <a:gd name="T1" fmla="*/ 0 h 326"/>
                <a:gd name="T2" fmla="*/ 0 w 326"/>
                <a:gd name="T3" fmla="*/ 66 h 326"/>
                <a:gd name="T4" fmla="*/ 15 w 326"/>
                <a:gd name="T5" fmla="*/ 82 h 326"/>
                <a:gd name="T6" fmla="*/ 82 w 326"/>
                <a:gd name="T7" fmla="*/ 15 h 326"/>
                <a:gd name="T8" fmla="*/ 66 w 326"/>
                <a:gd name="T9" fmla="*/ 0 h 326"/>
                <a:gd name="T10" fmla="*/ 66 w 326"/>
                <a:gd name="T11" fmla="*/ 0 h 326"/>
                <a:gd name="T12" fmla="*/ 1 w 326"/>
                <a:gd name="T13" fmla="*/ 65 h 326"/>
                <a:gd name="T14" fmla="*/ 17 w 326"/>
                <a:gd name="T15" fmla="*/ 81 h 326"/>
                <a:gd name="T16" fmla="*/ 82 w 326"/>
                <a:gd name="T17" fmla="*/ 15 h 326"/>
                <a:gd name="T18" fmla="*/ 66 w 326"/>
                <a:gd name="T19" fmla="*/ 0 h 3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6"/>
                <a:gd name="T31" fmla="*/ 0 h 326"/>
                <a:gd name="T32" fmla="*/ 326 w 326"/>
                <a:gd name="T33" fmla="*/ 326 h 3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6" h="326">
                  <a:moveTo>
                    <a:pt x="264" y="0"/>
                  </a:moveTo>
                  <a:lnTo>
                    <a:pt x="0" y="263"/>
                  </a:lnTo>
                  <a:lnTo>
                    <a:pt x="63" y="326"/>
                  </a:lnTo>
                  <a:lnTo>
                    <a:pt x="326" y="63"/>
                  </a:lnTo>
                  <a:lnTo>
                    <a:pt x="264" y="0"/>
                  </a:lnTo>
                  <a:close/>
                  <a:moveTo>
                    <a:pt x="264" y="0"/>
                  </a:moveTo>
                  <a:lnTo>
                    <a:pt x="5" y="259"/>
                  </a:lnTo>
                  <a:lnTo>
                    <a:pt x="67" y="321"/>
                  </a:lnTo>
                  <a:lnTo>
                    <a:pt x="326" y="63"/>
                  </a:lnTo>
                  <a:lnTo>
                    <a:pt x="264" y="0"/>
                  </a:lnTo>
                  <a:close/>
                </a:path>
              </a:pathLst>
            </a:custGeom>
            <a:solidFill>
              <a:srgbClr val="A9A9A9"/>
            </a:solidFill>
            <a:ln w="9525">
              <a:noFill/>
              <a:round/>
              <a:headEnd/>
              <a:tailEnd/>
            </a:ln>
          </p:spPr>
          <p:txBody>
            <a:bodyPr/>
            <a:lstStyle/>
            <a:p>
              <a:endParaRPr lang="en-US"/>
            </a:p>
          </p:txBody>
        </p:sp>
        <p:sp>
          <p:nvSpPr>
            <p:cNvPr id="108697" name="Freeform 176"/>
            <p:cNvSpPr>
              <a:spLocks noEditPoints="1"/>
            </p:cNvSpPr>
            <p:nvPr/>
          </p:nvSpPr>
          <p:spPr bwMode="auto">
            <a:xfrm>
              <a:off x="1344" y="2165"/>
              <a:ext cx="161" cy="161"/>
            </a:xfrm>
            <a:custGeom>
              <a:avLst/>
              <a:gdLst>
                <a:gd name="T0" fmla="*/ 65 w 321"/>
                <a:gd name="T1" fmla="*/ 0 h 321"/>
                <a:gd name="T2" fmla="*/ 0 w 321"/>
                <a:gd name="T3" fmla="*/ 65 h 321"/>
                <a:gd name="T4" fmla="*/ 16 w 321"/>
                <a:gd name="T5" fmla="*/ 81 h 321"/>
                <a:gd name="T6" fmla="*/ 81 w 321"/>
                <a:gd name="T7" fmla="*/ 16 h 321"/>
                <a:gd name="T8" fmla="*/ 65 w 321"/>
                <a:gd name="T9" fmla="*/ 0 h 321"/>
                <a:gd name="T10" fmla="*/ 65 w 321"/>
                <a:gd name="T11" fmla="*/ 0 h 321"/>
                <a:gd name="T12" fmla="*/ 1 w 321"/>
                <a:gd name="T13" fmla="*/ 64 h 321"/>
                <a:gd name="T14" fmla="*/ 17 w 321"/>
                <a:gd name="T15" fmla="*/ 80 h 321"/>
                <a:gd name="T16" fmla="*/ 81 w 321"/>
                <a:gd name="T17" fmla="*/ 16 h 321"/>
                <a:gd name="T18" fmla="*/ 65 w 321"/>
                <a:gd name="T19" fmla="*/ 0 h 3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1"/>
                <a:gd name="T31" fmla="*/ 0 h 321"/>
                <a:gd name="T32" fmla="*/ 321 w 321"/>
                <a:gd name="T33" fmla="*/ 321 h 3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1" h="321">
                  <a:moveTo>
                    <a:pt x="259" y="0"/>
                  </a:moveTo>
                  <a:lnTo>
                    <a:pt x="0" y="259"/>
                  </a:lnTo>
                  <a:lnTo>
                    <a:pt x="62" y="321"/>
                  </a:lnTo>
                  <a:lnTo>
                    <a:pt x="321" y="63"/>
                  </a:lnTo>
                  <a:lnTo>
                    <a:pt x="259" y="0"/>
                  </a:lnTo>
                  <a:close/>
                  <a:moveTo>
                    <a:pt x="259" y="0"/>
                  </a:moveTo>
                  <a:lnTo>
                    <a:pt x="4" y="254"/>
                  </a:lnTo>
                  <a:lnTo>
                    <a:pt x="67" y="317"/>
                  </a:lnTo>
                  <a:lnTo>
                    <a:pt x="321" y="63"/>
                  </a:lnTo>
                  <a:lnTo>
                    <a:pt x="259" y="0"/>
                  </a:lnTo>
                  <a:close/>
                </a:path>
              </a:pathLst>
            </a:custGeom>
            <a:solidFill>
              <a:srgbClr val="AAAAAA"/>
            </a:solidFill>
            <a:ln w="9525">
              <a:noFill/>
              <a:round/>
              <a:headEnd/>
              <a:tailEnd/>
            </a:ln>
          </p:spPr>
          <p:txBody>
            <a:bodyPr/>
            <a:lstStyle/>
            <a:p>
              <a:endParaRPr lang="en-US"/>
            </a:p>
          </p:txBody>
        </p:sp>
        <p:sp>
          <p:nvSpPr>
            <p:cNvPr id="108698" name="Freeform 177"/>
            <p:cNvSpPr>
              <a:spLocks noEditPoints="1"/>
            </p:cNvSpPr>
            <p:nvPr/>
          </p:nvSpPr>
          <p:spPr bwMode="auto">
            <a:xfrm>
              <a:off x="1347" y="2165"/>
              <a:ext cx="158" cy="158"/>
            </a:xfrm>
            <a:custGeom>
              <a:avLst/>
              <a:gdLst>
                <a:gd name="T0" fmla="*/ 63 w 317"/>
                <a:gd name="T1" fmla="*/ 0 h 317"/>
                <a:gd name="T2" fmla="*/ 0 w 317"/>
                <a:gd name="T3" fmla="*/ 63 h 317"/>
                <a:gd name="T4" fmla="*/ 15 w 317"/>
                <a:gd name="T5" fmla="*/ 79 h 317"/>
                <a:gd name="T6" fmla="*/ 79 w 317"/>
                <a:gd name="T7" fmla="*/ 15 h 317"/>
                <a:gd name="T8" fmla="*/ 63 w 317"/>
                <a:gd name="T9" fmla="*/ 0 h 317"/>
                <a:gd name="T10" fmla="*/ 63 w 317"/>
                <a:gd name="T11" fmla="*/ 0 h 317"/>
                <a:gd name="T12" fmla="*/ 1 w 317"/>
                <a:gd name="T13" fmla="*/ 62 h 317"/>
                <a:gd name="T14" fmla="*/ 16 w 317"/>
                <a:gd name="T15" fmla="*/ 78 h 317"/>
                <a:gd name="T16" fmla="*/ 79 w 317"/>
                <a:gd name="T17" fmla="*/ 15 h 317"/>
                <a:gd name="T18" fmla="*/ 63 w 317"/>
                <a:gd name="T19" fmla="*/ 0 h 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7"/>
                <a:gd name="T31" fmla="*/ 0 h 317"/>
                <a:gd name="T32" fmla="*/ 317 w 317"/>
                <a:gd name="T33" fmla="*/ 317 h 3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7" h="317">
                  <a:moveTo>
                    <a:pt x="255" y="0"/>
                  </a:moveTo>
                  <a:lnTo>
                    <a:pt x="0" y="254"/>
                  </a:lnTo>
                  <a:lnTo>
                    <a:pt x="63" y="317"/>
                  </a:lnTo>
                  <a:lnTo>
                    <a:pt x="317" y="63"/>
                  </a:lnTo>
                  <a:lnTo>
                    <a:pt x="255" y="0"/>
                  </a:lnTo>
                  <a:close/>
                  <a:moveTo>
                    <a:pt x="255" y="0"/>
                  </a:moveTo>
                  <a:lnTo>
                    <a:pt x="4" y="250"/>
                  </a:lnTo>
                  <a:lnTo>
                    <a:pt x="67" y="313"/>
                  </a:lnTo>
                  <a:lnTo>
                    <a:pt x="317" y="63"/>
                  </a:lnTo>
                  <a:lnTo>
                    <a:pt x="255" y="0"/>
                  </a:lnTo>
                  <a:close/>
                </a:path>
              </a:pathLst>
            </a:custGeom>
            <a:solidFill>
              <a:srgbClr val="ABABAB"/>
            </a:solidFill>
            <a:ln w="9525">
              <a:noFill/>
              <a:round/>
              <a:headEnd/>
              <a:tailEnd/>
            </a:ln>
          </p:spPr>
          <p:txBody>
            <a:bodyPr/>
            <a:lstStyle/>
            <a:p>
              <a:endParaRPr lang="en-US"/>
            </a:p>
          </p:txBody>
        </p:sp>
        <p:sp>
          <p:nvSpPr>
            <p:cNvPr id="108699" name="Freeform 178"/>
            <p:cNvSpPr>
              <a:spLocks noEditPoints="1"/>
            </p:cNvSpPr>
            <p:nvPr/>
          </p:nvSpPr>
          <p:spPr bwMode="auto">
            <a:xfrm>
              <a:off x="1349" y="2165"/>
              <a:ext cx="156" cy="156"/>
            </a:xfrm>
            <a:custGeom>
              <a:avLst/>
              <a:gdLst>
                <a:gd name="T0" fmla="*/ 62 w 313"/>
                <a:gd name="T1" fmla="*/ 0 h 313"/>
                <a:gd name="T2" fmla="*/ 0 w 313"/>
                <a:gd name="T3" fmla="*/ 62 h 313"/>
                <a:gd name="T4" fmla="*/ 15 w 313"/>
                <a:gd name="T5" fmla="*/ 78 h 313"/>
                <a:gd name="T6" fmla="*/ 78 w 313"/>
                <a:gd name="T7" fmla="*/ 15 h 313"/>
                <a:gd name="T8" fmla="*/ 62 w 313"/>
                <a:gd name="T9" fmla="*/ 0 h 313"/>
                <a:gd name="T10" fmla="*/ 62 w 313"/>
                <a:gd name="T11" fmla="*/ 0 h 313"/>
                <a:gd name="T12" fmla="*/ 1 w 313"/>
                <a:gd name="T13" fmla="*/ 61 h 313"/>
                <a:gd name="T14" fmla="*/ 17 w 313"/>
                <a:gd name="T15" fmla="*/ 77 h 313"/>
                <a:gd name="T16" fmla="*/ 78 w 313"/>
                <a:gd name="T17" fmla="*/ 15 h 313"/>
                <a:gd name="T18" fmla="*/ 62 w 313"/>
                <a:gd name="T19" fmla="*/ 0 h 3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313"/>
                <a:gd name="T32" fmla="*/ 313 w 313"/>
                <a:gd name="T33" fmla="*/ 313 h 3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313">
                  <a:moveTo>
                    <a:pt x="251" y="0"/>
                  </a:moveTo>
                  <a:lnTo>
                    <a:pt x="0" y="250"/>
                  </a:lnTo>
                  <a:lnTo>
                    <a:pt x="63" y="313"/>
                  </a:lnTo>
                  <a:lnTo>
                    <a:pt x="313" y="63"/>
                  </a:lnTo>
                  <a:lnTo>
                    <a:pt x="251" y="0"/>
                  </a:lnTo>
                  <a:close/>
                  <a:moveTo>
                    <a:pt x="251" y="0"/>
                  </a:moveTo>
                  <a:lnTo>
                    <a:pt x="5" y="245"/>
                  </a:lnTo>
                  <a:lnTo>
                    <a:pt x="68" y="308"/>
                  </a:lnTo>
                  <a:lnTo>
                    <a:pt x="313" y="63"/>
                  </a:lnTo>
                  <a:lnTo>
                    <a:pt x="251" y="0"/>
                  </a:lnTo>
                  <a:close/>
                </a:path>
              </a:pathLst>
            </a:custGeom>
            <a:solidFill>
              <a:srgbClr val="ACACAC"/>
            </a:solidFill>
            <a:ln w="9525">
              <a:noFill/>
              <a:round/>
              <a:headEnd/>
              <a:tailEnd/>
            </a:ln>
          </p:spPr>
          <p:txBody>
            <a:bodyPr/>
            <a:lstStyle/>
            <a:p>
              <a:endParaRPr lang="en-US"/>
            </a:p>
          </p:txBody>
        </p:sp>
        <p:sp>
          <p:nvSpPr>
            <p:cNvPr id="108700" name="Freeform 179"/>
            <p:cNvSpPr>
              <a:spLocks noEditPoints="1"/>
            </p:cNvSpPr>
            <p:nvPr/>
          </p:nvSpPr>
          <p:spPr bwMode="auto">
            <a:xfrm>
              <a:off x="1351" y="2165"/>
              <a:ext cx="154" cy="154"/>
            </a:xfrm>
            <a:custGeom>
              <a:avLst/>
              <a:gdLst>
                <a:gd name="T0" fmla="*/ 61 w 308"/>
                <a:gd name="T1" fmla="*/ 0 h 308"/>
                <a:gd name="T2" fmla="*/ 0 w 308"/>
                <a:gd name="T3" fmla="*/ 61 h 308"/>
                <a:gd name="T4" fmla="*/ 15 w 308"/>
                <a:gd name="T5" fmla="*/ 77 h 308"/>
                <a:gd name="T6" fmla="*/ 77 w 308"/>
                <a:gd name="T7" fmla="*/ 15 h 308"/>
                <a:gd name="T8" fmla="*/ 61 w 308"/>
                <a:gd name="T9" fmla="*/ 0 h 308"/>
                <a:gd name="T10" fmla="*/ 61 w 308"/>
                <a:gd name="T11" fmla="*/ 0 h 308"/>
                <a:gd name="T12" fmla="*/ 1 w 308"/>
                <a:gd name="T13" fmla="*/ 60 h 308"/>
                <a:gd name="T14" fmla="*/ 17 w 308"/>
                <a:gd name="T15" fmla="*/ 76 h 308"/>
                <a:gd name="T16" fmla="*/ 77 w 308"/>
                <a:gd name="T17" fmla="*/ 15 h 308"/>
                <a:gd name="T18" fmla="*/ 61 w 308"/>
                <a:gd name="T19" fmla="*/ 0 h 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8"/>
                <a:gd name="T31" fmla="*/ 0 h 308"/>
                <a:gd name="T32" fmla="*/ 308 w 308"/>
                <a:gd name="T33" fmla="*/ 308 h 3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8" h="308">
                  <a:moveTo>
                    <a:pt x="246" y="0"/>
                  </a:moveTo>
                  <a:lnTo>
                    <a:pt x="0" y="245"/>
                  </a:lnTo>
                  <a:lnTo>
                    <a:pt x="63" y="308"/>
                  </a:lnTo>
                  <a:lnTo>
                    <a:pt x="308" y="63"/>
                  </a:lnTo>
                  <a:lnTo>
                    <a:pt x="246" y="0"/>
                  </a:lnTo>
                  <a:close/>
                  <a:moveTo>
                    <a:pt x="246" y="0"/>
                  </a:moveTo>
                  <a:lnTo>
                    <a:pt x="4" y="241"/>
                  </a:lnTo>
                  <a:lnTo>
                    <a:pt x="67" y="304"/>
                  </a:lnTo>
                  <a:lnTo>
                    <a:pt x="308" y="63"/>
                  </a:lnTo>
                  <a:lnTo>
                    <a:pt x="246" y="0"/>
                  </a:lnTo>
                  <a:close/>
                </a:path>
              </a:pathLst>
            </a:custGeom>
            <a:solidFill>
              <a:srgbClr val="ADADAD"/>
            </a:solidFill>
            <a:ln w="9525">
              <a:noFill/>
              <a:round/>
              <a:headEnd/>
              <a:tailEnd/>
            </a:ln>
          </p:spPr>
          <p:txBody>
            <a:bodyPr/>
            <a:lstStyle/>
            <a:p>
              <a:endParaRPr lang="en-US"/>
            </a:p>
          </p:txBody>
        </p:sp>
        <p:sp>
          <p:nvSpPr>
            <p:cNvPr id="108701" name="Freeform 180"/>
            <p:cNvSpPr>
              <a:spLocks noEditPoints="1"/>
            </p:cNvSpPr>
            <p:nvPr/>
          </p:nvSpPr>
          <p:spPr bwMode="auto">
            <a:xfrm>
              <a:off x="1353" y="2165"/>
              <a:ext cx="152" cy="152"/>
            </a:xfrm>
            <a:custGeom>
              <a:avLst/>
              <a:gdLst>
                <a:gd name="T0" fmla="*/ 60 w 304"/>
                <a:gd name="T1" fmla="*/ 0 h 304"/>
                <a:gd name="T2" fmla="*/ 0 w 304"/>
                <a:gd name="T3" fmla="*/ 60 h 304"/>
                <a:gd name="T4" fmla="*/ 15 w 304"/>
                <a:gd name="T5" fmla="*/ 76 h 304"/>
                <a:gd name="T6" fmla="*/ 76 w 304"/>
                <a:gd name="T7" fmla="*/ 15 h 304"/>
                <a:gd name="T8" fmla="*/ 60 w 304"/>
                <a:gd name="T9" fmla="*/ 0 h 304"/>
                <a:gd name="T10" fmla="*/ 60 w 304"/>
                <a:gd name="T11" fmla="*/ 0 h 304"/>
                <a:gd name="T12" fmla="*/ 1 w 304"/>
                <a:gd name="T13" fmla="*/ 59 h 304"/>
                <a:gd name="T14" fmla="*/ 17 w 304"/>
                <a:gd name="T15" fmla="*/ 75 h 304"/>
                <a:gd name="T16" fmla="*/ 76 w 304"/>
                <a:gd name="T17" fmla="*/ 15 h 304"/>
                <a:gd name="T18" fmla="*/ 60 w 304"/>
                <a:gd name="T19" fmla="*/ 0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4"/>
                <a:gd name="T31" fmla="*/ 0 h 304"/>
                <a:gd name="T32" fmla="*/ 304 w 304"/>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4" h="304">
                  <a:moveTo>
                    <a:pt x="242" y="0"/>
                  </a:moveTo>
                  <a:lnTo>
                    <a:pt x="0" y="241"/>
                  </a:lnTo>
                  <a:lnTo>
                    <a:pt x="63" y="304"/>
                  </a:lnTo>
                  <a:lnTo>
                    <a:pt x="304" y="63"/>
                  </a:lnTo>
                  <a:lnTo>
                    <a:pt x="242" y="0"/>
                  </a:lnTo>
                  <a:close/>
                  <a:moveTo>
                    <a:pt x="242" y="0"/>
                  </a:moveTo>
                  <a:lnTo>
                    <a:pt x="5" y="237"/>
                  </a:lnTo>
                  <a:lnTo>
                    <a:pt x="66" y="299"/>
                  </a:lnTo>
                  <a:lnTo>
                    <a:pt x="304" y="63"/>
                  </a:lnTo>
                  <a:lnTo>
                    <a:pt x="242" y="0"/>
                  </a:lnTo>
                  <a:close/>
                </a:path>
              </a:pathLst>
            </a:custGeom>
            <a:solidFill>
              <a:srgbClr val="AEAEAE"/>
            </a:solidFill>
            <a:ln w="9525">
              <a:noFill/>
              <a:round/>
              <a:headEnd/>
              <a:tailEnd/>
            </a:ln>
          </p:spPr>
          <p:txBody>
            <a:bodyPr/>
            <a:lstStyle/>
            <a:p>
              <a:endParaRPr lang="en-US"/>
            </a:p>
          </p:txBody>
        </p:sp>
        <p:sp>
          <p:nvSpPr>
            <p:cNvPr id="108702" name="Freeform 181"/>
            <p:cNvSpPr>
              <a:spLocks noEditPoints="1"/>
            </p:cNvSpPr>
            <p:nvPr/>
          </p:nvSpPr>
          <p:spPr bwMode="auto">
            <a:xfrm>
              <a:off x="1355" y="2165"/>
              <a:ext cx="150" cy="150"/>
            </a:xfrm>
            <a:custGeom>
              <a:avLst/>
              <a:gdLst>
                <a:gd name="T0" fmla="*/ 60 w 299"/>
                <a:gd name="T1" fmla="*/ 0 h 299"/>
                <a:gd name="T2" fmla="*/ 0 w 299"/>
                <a:gd name="T3" fmla="*/ 60 h 299"/>
                <a:gd name="T4" fmla="*/ 16 w 299"/>
                <a:gd name="T5" fmla="*/ 75 h 299"/>
                <a:gd name="T6" fmla="*/ 75 w 299"/>
                <a:gd name="T7" fmla="*/ 16 h 299"/>
                <a:gd name="T8" fmla="*/ 60 w 299"/>
                <a:gd name="T9" fmla="*/ 0 h 299"/>
                <a:gd name="T10" fmla="*/ 60 w 299"/>
                <a:gd name="T11" fmla="*/ 0 h 299"/>
                <a:gd name="T12" fmla="*/ 1 w 299"/>
                <a:gd name="T13" fmla="*/ 58 h 299"/>
                <a:gd name="T14" fmla="*/ 17 w 299"/>
                <a:gd name="T15" fmla="*/ 74 h 299"/>
                <a:gd name="T16" fmla="*/ 75 w 299"/>
                <a:gd name="T17" fmla="*/ 16 h 299"/>
                <a:gd name="T18" fmla="*/ 60 w 299"/>
                <a:gd name="T19" fmla="*/ 0 h 2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9"/>
                <a:gd name="T31" fmla="*/ 0 h 299"/>
                <a:gd name="T32" fmla="*/ 299 w 299"/>
                <a:gd name="T33" fmla="*/ 299 h 2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9" h="299">
                  <a:moveTo>
                    <a:pt x="237" y="0"/>
                  </a:moveTo>
                  <a:lnTo>
                    <a:pt x="0" y="237"/>
                  </a:lnTo>
                  <a:lnTo>
                    <a:pt x="61" y="299"/>
                  </a:lnTo>
                  <a:lnTo>
                    <a:pt x="299" y="63"/>
                  </a:lnTo>
                  <a:lnTo>
                    <a:pt x="237" y="0"/>
                  </a:lnTo>
                  <a:close/>
                  <a:moveTo>
                    <a:pt x="237" y="0"/>
                  </a:moveTo>
                  <a:lnTo>
                    <a:pt x="4" y="232"/>
                  </a:lnTo>
                  <a:lnTo>
                    <a:pt x="66" y="295"/>
                  </a:lnTo>
                  <a:lnTo>
                    <a:pt x="299" y="63"/>
                  </a:lnTo>
                  <a:lnTo>
                    <a:pt x="237" y="0"/>
                  </a:lnTo>
                  <a:close/>
                </a:path>
              </a:pathLst>
            </a:custGeom>
            <a:solidFill>
              <a:srgbClr val="AFAFAF"/>
            </a:solidFill>
            <a:ln w="9525">
              <a:noFill/>
              <a:round/>
              <a:headEnd/>
              <a:tailEnd/>
            </a:ln>
          </p:spPr>
          <p:txBody>
            <a:bodyPr/>
            <a:lstStyle/>
            <a:p>
              <a:endParaRPr lang="en-US"/>
            </a:p>
          </p:txBody>
        </p:sp>
        <p:sp>
          <p:nvSpPr>
            <p:cNvPr id="108703" name="Freeform 182"/>
            <p:cNvSpPr>
              <a:spLocks noEditPoints="1"/>
            </p:cNvSpPr>
            <p:nvPr/>
          </p:nvSpPr>
          <p:spPr bwMode="auto">
            <a:xfrm>
              <a:off x="1358" y="2165"/>
              <a:ext cx="147" cy="147"/>
            </a:xfrm>
            <a:custGeom>
              <a:avLst/>
              <a:gdLst>
                <a:gd name="T0" fmla="*/ 58 w 295"/>
                <a:gd name="T1" fmla="*/ 0 h 295"/>
                <a:gd name="T2" fmla="*/ 0 w 295"/>
                <a:gd name="T3" fmla="*/ 58 h 295"/>
                <a:gd name="T4" fmla="*/ 15 w 295"/>
                <a:gd name="T5" fmla="*/ 73 h 295"/>
                <a:gd name="T6" fmla="*/ 73 w 295"/>
                <a:gd name="T7" fmla="*/ 15 h 295"/>
                <a:gd name="T8" fmla="*/ 58 w 295"/>
                <a:gd name="T9" fmla="*/ 0 h 295"/>
                <a:gd name="T10" fmla="*/ 58 w 295"/>
                <a:gd name="T11" fmla="*/ 0 h 295"/>
                <a:gd name="T12" fmla="*/ 1 w 295"/>
                <a:gd name="T13" fmla="*/ 57 h 295"/>
                <a:gd name="T14" fmla="*/ 16 w 295"/>
                <a:gd name="T15" fmla="*/ 72 h 295"/>
                <a:gd name="T16" fmla="*/ 73 w 295"/>
                <a:gd name="T17" fmla="*/ 15 h 295"/>
                <a:gd name="T18" fmla="*/ 58 w 295"/>
                <a:gd name="T19" fmla="*/ 0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95"/>
                <a:gd name="T32" fmla="*/ 295 w 295"/>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95">
                  <a:moveTo>
                    <a:pt x="233" y="0"/>
                  </a:moveTo>
                  <a:lnTo>
                    <a:pt x="0" y="232"/>
                  </a:lnTo>
                  <a:lnTo>
                    <a:pt x="62" y="295"/>
                  </a:lnTo>
                  <a:lnTo>
                    <a:pt x="295" y="63"/>
                  </a:lnTo>
                  <a:lnTo>
                    <a:pt x="233" y="0"/>
                  </a:lnTo>
                  <a:close/>
                  <a:moveTo>
                    <a:pt x="233" y="0"/>
                  </a:moveTo>
                  <a:lnTo>
                    <a:pt x="5" y="228"/>
                  </a:lnTo>
                  <a:lnTo>
                    <a:pt x="66" y="291"/>
                  </a:lnTo>
                  <a:lnTo>
                    <a:pt x="295" y="63"/>
                  </a:lnTo>
                  <a:lnTo>
                    <a:pt x="233" y="0"/>
                  </a:lnTo>
                  <a:close/>
                </a:path>
              </a:pathLst>
            </a:custGeom>
            <a:solidFill>
              <a:srgbClr val="B0B0B0"/>
            </a:solidFill>
            <a:ln w="9525">
              <a:noFill/>
              <a:round/>
              <a:headEnd/>
              <a:tailEnd/>
            </a:ln>
          </p:spPr>
          <p:txBody>
            <a:bodyPr/>
            <a:lstStyle/>
            <a:p>
              <a:endParaRPr lang="en-US"/>
            </a:p>
          </p:txBody>
        </p:sp>
        <p:sp>
          <p:nvSpPr>
            <p:cNvPr id="108704" name="Freeform 183"/>
            <p:cNvSpPr>
              <a:spLocks noEditPoints="1"/>
            </p:cNvSpPr>
            <p:nvPr/>
          </p:nvSpPr>
          <p:spPr bwMode="auto">
            <a:xfrm>
              <a:off x="1360" y="2165"/>
              <a:ext cx="145" cy="145"/>
            </a:xfrm>
            <a:custGeom>
              <a:avLst/>
              <a:gdLst>
                <a:gd name="T0" fmla="*/ 57 w 290"/>
                <a:gd name="T1" fmla="*/ 0 h 291"/>
                <a:gd name="T2" fmla="*/ 0 w 290"/>
                <a:gd name="T3" fmla="*/ 57 h 291"/>
                <a:gd name="T4" fmla="*/ 15 w 290"/>
                <a:gd name="T5" fmla="*/ 72 h 291"/>
                <a:gd name="T6" fmla="*/ 73 w 290"/>
                <a:gd name="T7" fmla="*/ 15 h 291"/>
                <a:gd name="T8" fmla="*/ 57 w 290"/>
                <a:gd name="T9" fmla="*/ 0 h 291"/>
                <a:gd name="T10" fmla="*/ 57 w 290"/>
                <a:gd name="T11" fmla="*/ 0 h 291"/>
                <a:gd name="T12" fmla="*/ 1 w 290"/>
                <a:gd name="T13" fmla="*/ 55 h 291"/>
                <a:gd name="T14" fmla="*/ 17 w 290"/>
                <a:gd name="T15" fmla="*/ 71 h 291"/>
                <a:gd name="T16" fmla="*/ 73 w 290"/>
                <a:gd name="T17" fmla="*/ 15 h 291"/>
                <a:gd name="T18" fmla="*/ 57 w 290"/>
                <a:gd name="T19" fmla="*/ 0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0"/>
                <a:gd name="T31" fmla="*/ 0 h 291"/>
                <a:gd name="T32" fmla="*/ 290 w 290"/>
                <a:gd name="T33" fmla="*/ 291 h 2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0" h="291">
                  <a:moveTo>
                    <a:pt x="228" y="0"/>
                  </a:moveTo>
                  <a:lnTo>
                    <a:pt x="0" y="228"/>
                  </a:lnTo>
                  <a:lnTo>
                    <a:pt x="61" y="291"/>
                  </a:lnTo>
                  <a:lnTo>
                    <a:pt x="290" y="63"/>
                  </a:lnTo>
                  <a:lnTo>
                    <a:pt x="228" y="0"/>
                  </a:lnTo>
                  <a:close/>
                  <a:moveTo>
                    <a:pt x="228" y="0"/>
                  </a:moveTo>
                  <a:lnTo>
                    <a:pt x="4" y="223"/>
                  </a:lnTo>
                  <a:lnTo>
                    <a:pt x="66" y="286"/>
                  </a:lnTo>
                  <a:lnTo>
                    <a:pt x="290" y="63"/>
                  </a:lnTo>
                  <a:lnTo>
                    <a:pt x="228" y="0"/>
                  </a:lnTo>
                  <a:close/>
                </a:path>
              </a:pathLst>
            </a:custGeom>
            <a:solidFill>
              <a:srgbClr val="B1B1B1"/>
            </a:solidFill>
            <a:ln w="9525">
              <a:noFill/>
              <a:round/>
              <a:headEnd/>
              <a:tailEnd/>
            </a:ln>
          </p:spPr>
          <p:txBody>
            <a:bodyPr/>
            <a:lstStyle/>
            <a:p>
              <a:endParaRPr lang="en-US"/>
            </a:p>
          </p:txBody>
        </p:sp>
        <p:sp>
          <p:nvSpPr>
            <p:cNvPr id="108705" name="Freeform 184"/>
            <p:cNvSpPr>
              <a:spLocks noEditPoints="1"/>
            </p:cNvSpPr>
            <p:nvPr/>
          </p:nvSpPr>
          <p:spPr bwMode="auto">
            <a:xfrm>
              <a:off x="1362" y="2165"/>
              <a:ext cx="143" cy="143"/>
            </a:xfrm>
            <a:custGeom>
              <a:avLst/>
              <a:gdLst>
                <a:gd name="T0" fmla="*/ 56 w 286"/>
                <a:gd name="T1" fmla="*/ 0 h 286"/>
                <a:gd name="T2" fmla="*/ 0 w 286"/>
                <a:gd name="T3" fmla="*/ 55 h 286"/>
                <a:gd name="T4" fmla="*/ 15 w 286"/>
                <a:gd name="T5" fmla="*/ 72 h 286"/>
                <a:gd name="T6" fmla="*/ 72 w 286"/>
                <a:gd name="T7" fmla="*/ 15 h 286"/>
                <a:gd name="T8" fmla="*/ 56 w 286"/>
                <a:gd name="T9" fmla="*/ 0 h 286"/>
                <a:gd name="T10" fmla="*/ 56 w 286"/>
                <a:gd name="T11" fmla="*/ 0 h 286"/>
                <a:gd name="T12" fmla="*/ 1 w 286"/>
                <a:gd name="T13" fmla="*/ 54 h 286"/>
                <a:gd name="T14" fmla="*/ 17 w 286"/>
                <a:gd name="T15" fmla="*/ 71 h 286"/>
                <a:gd name="T16" fmla="*/ 72 w 286"/>
                <a:gd name="T17" fmla="*/ 15 h 286"/>
                <a:gd name="T18" fmla="*/ 56 w 286"/>
                <a:gd name="T19" fmla="*/ 0 h 2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6"/>
                <a:gd name="T31" fmla="*/ 0 h 286"/>
                <a:gd name="T32" fmla="*/ 286 w 286"/>
                <a:gd name="T33" fmla="*/ 286 h 2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6" h="286">
                  <a:moveTo>
                    <a:pt x="224" y="0"/>
                  </a:moveTo>
                  <a:lnTo>
                    <a:pt x="0" y="223"/>
                  </a:lnTo>
                  <a:lnTo>
                    <a:pt x="62" y="286"/>
                  </a:lnTo>
                  <a:lnTo>
                    <a:pt x="286" y="63"/>
                  </a:lnTo>
                  <a:lnTo>
                    <a:pt x="224" y="0"/>
                  </a:lnTo>
                  <a:close/>
                  <a:moveTo>
                    <a:pt x="224" y="0"/>
                  </a:moveTo>
                  <a:lnTo>
                    <a:pt x="4" y="219"/>
                  </a:lnTo>
                  <a:lnTo>
                    <a:pt x="66" y="282"/>
                  </a:lnTo>
                  <a:lnTo>
                    <a:pt x="286" y="63"/>
                  </a:lnTo>
                  <a:lnTo>
                    <a:pt x="224" y="0"/>
                  </a:lnTo>
                  <a:close/>
                </a:path>
              </a:pathLst>
            </a:custGeom>
            <a:solidFill>
              <a:srgbClr val="B2B2B2"/>
            </a:solidFill>
            <a:ln w="9525">
              <a:noFill/>
              <a:round/>
              <a:headEnd/>
              <a:tailEnd/>
            </a:ln>
          </p:spPr>
          <p:txBody>
            <a:bodyPr/>
            <a:lstStyle/>
            <a:p>
              <a:endParaRPr lang="en-US"/>
            </a:p>
          </p:txBody>
        </p:sp>
        <p:sp>
          <p:nvSpPr>
            <p:cNvPr id="108706" name="Freeform 185"/>
            <p:cNvSpPr>
              <a:spLocks noEditPoints="1"/>
            </p:cNvSpPr>
            <p:nvPr/>
          </p:nvSpPr>
          <p:spPr bwMode="auto">
            <a:xfrm>
              <a:off x="1364" y="2165"/>
              <a:ext cx="141" cy="141"/>
            </a:xfrm>
            <a:custGeom>
              <a:avLst/>
              <a:gdLst>
                <a:gd name="T0" fmla="*/ 55 w 282"/>
                <a:gd name="T1" fmla="*/ 0 h 282"/>
                <a:gd name="T2" fmla="*/ 0 w 282"/>
                <a:gd name="T3" fmla="*/ 54 h 282"/>
                <a:gd name="T4" fmla="*/ 15 w 282"/>
                <a:gd name="T5" fmla="*/ 71 h 282"/>
                <a:gd name="T6" fmla="*/ 71 w 282"/>
                <a:gd name="T7" fmla="*/ 15 h 282"/>
                <a:gd name="T8" fmla="*/ 55 w 282"/>
                <a:gd name="T9" fmla="*/ 0 h 282"/>
                <a:gd name="T10" fmla="*/ 55 w 282"/>
                <a:gd name="T11" fmla="*/ 0 h 282"/>
                <a:gd name="T12" fmla="*/ 1 w 282"/>
                <a:gd name="T13" fmla="*/ 53 h 282"/>
                <a:gd name="T14" fmla="*/ 17 w 282"/>
                <a:gd name="T15" fmla="*/ 70 h 282"/>
                <a:gd name="T16" fmla="*/ 71 w 282"/>
                <a:gd name="T17" fmla="*/ 15 h 282"/>
                <a:gd name="T18" fmla="*/ 55 w 282"/>
                <a:gd name="T19" fmla="*/ 0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2"/>
                <a:gd name="T31" fmla="*/ 0 h 282"/>
                <a:gd name="T32" fmla="*/ 282 w 282"/>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2" h="282">
                  <a:moveTo>
                    <a:pt x="220" y="0"/>
                  </a:moveTo>
                  <a:lnTo>
                    <a:pt x="0" y="219"/>
                  </a:lnTo>
                  <a:lnTo>
                    <a:pt x="62" y="282"/>
                  </a:lnTo>
                  <a:lnTo>
                    <a:pt x="282" y="63"/>
                  </a:lnTo>
                  <a:lnTo>
                    <a:pt x="220" y="0"/>
                  </a:lnTo>
                  <a:close/>
                  <a:moveTo>
                    <a:pt x="220" y="0"/>
                  </a:moveTo>
                  <a:lnTo>
                    <a:pt x="5" y="215"/>
                  </a:lnTo>
                  <a:lnTo>
                    <a:pt x="66" y="277"/>
                  </a:lnTo>
                  <a:lnTo>
                    <a:pt x="282" y="63"/>
                  </a:lnTo>
                  <a:lnTo>
                    <a:pt x="220" y="0"/>
                  </a:lnTo>
                  <a:close/>
                </a:path>
              </a:pathLst>
            </a:custGeom>
            <a:solidFill>
              <a:srgbClr val="B3B3B3"/>
            </a:solidFill>
            <a:ln w="9525">
              <a:noFill/>
              <a:round/>
              <a:headEnd/>
              <a:tailEnd/>
            </a:ln>
          </p:spPr>
          <p:txBody>
            <a:bodyPr/>
            <a:lstStyle/>
            <a:p>
              <a:endParaRPr lang="en-US"/>
            </a:p>
          </p:txBody>
        </p:sp>
        <p:sp>
          <p:nvSpPr>
            <p:cNvPr id="108707" name="Freeform 186"/>
            <p:cNvSpPr>
              <a:spLocks noEditPoints="1"/>
            </p:cNvSpPr>
            <p:nvPr/>
          </p:nvSpPr>
          <p:spPr bwMode="auto">
            <a:xfrm>
              <a:off x="1366" y="2165"/>
              <a:ext cx="139" cy="139"/>
            </a:xfrm>
            <a:custGeom>
              <a:avLst/>
              <a:gdLst>
                <a:gd name="T0" fmla="*/ 54 w 277"/>
                <a:gd name="T1" fmla="*/ 0 h 277"/>
                <a:gd name="T2" fmla="*/ 0 w 277"/>
                <a:gd name="T3" fmla="*/ 54 h 277"/>
                <a:gd name="T4" fmla="*/ 16 w 277"/>
                <a:gd name="T5" fmla="*/ 70 h 277"/>
                <a:gd name="T6" fmla="*/ 70 w 277"/>
                <a:gd name="T7" fmla="*/ 16 h 277"/>
                <a:gd name="T8" fmla="*/ 54 w 277"/>
                <a:gd name="T9" fmla="*/ 0 h 277"/>
                <a:gd name="T10" fmla="*/ 54 w 277"/>
                <a:gd name="T11" fmla="*/ 0 h 277"/>
                <a:gd name="T12" fmla="*/ 1 w 277"/>
                <a:gd name="T13" fmla="*/ 53 h 277"/>
                <a:gd name="T14" fmla="*/ 17 w 277"/>
                <a:gd name="T15" fmla="*/ 69 h 277"/>
                <a:gd name="T16" fmla="*/ 70 w 277"/>
                <a:gd name="T17" fmla="*/ 16 h 277"/>
                <a:gd name="T18" fmla="*/ 54 w 277"/>
                <a:gd name="T19" fmla="*/ 0 h 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7"/>
                <a:gd name="T31" fmla="*/ 0 h 277"/>
                <a:gd name="T32" fmla="*/ 277 w 277"/>
                <a:gd name="T33" fmla="*/ 277 h 2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7" h="277">
                  <a:moveTo>
                    <a:pt x="215" y="0"/>
                  </a:moveTo>
                  <a:lnTo>
                    <a:pt x="0" y="215"/>
                  </a:lnTo>
                  <a:lnTo>
                    <a:pt x="61" y="277"/>
                  </a:lnTo>
                  <a:lnTo>
                    <a:pt x="277" y="63"/>
                  </a:lnTo>
                  <a:lnTo>
                    <a:pt x="215" y="0"/>
                  </a:lnTo>
                  <a:close/>
                  <a:moveTo>
                    <a:pt x="215" y="0"/>
                  </a:moveTo>
                  <a:lnTo>
                    <a:pt x="4" y="210"/>
                  </a:lnTo>
                  <a:lnTo>
                    <a:pt x="66" y="273"/>
                  </a:lnTo>
                  <a:lnTo>
                    <a:pt x="277" y="63"/>
                  </a:lnTo>
                  <a:lnTo>
                    <a:pt x="215" y="0"/>
                  </a:lnTo>
                  <a:close/>
                </a:path>
              </a:pathLst>
            </a:custGeom>
            <a:solidFill>
              <a:srgbClr val="B4B4B4"/>
            </a:solidFill>
            <a:ln w="9525">
              <a:noFill/>
              <a:round/>
              <a:headEnd/>
              <a:tailEnd/>
            </a:ln>
          </p:spPr>
          <p:txBody>
            <a:bodyPr/>
            <a:lstStyle/>
            <a:p>
              <a:endParaRPr lang="en-US"/>
            </a:p>
          </p:txBody>
        </p:sp>
        <p:sp>
          <p:nvSpPr>
            <p:cNvPr id="108708" name="Freeform 187"/>
            <p:cNvSpPr>
              <a:spLocks noEditPoints="1"/>
            </p:cNvSpPr>
            <p:nvPr/>
          </p:nvSpPr>
          <p:spPr bwMode="auto">
            <a:xfrm>
              <a:off x="1369" y="2165"/>
              <a:ext cx="136" cy="136"/>
            </a:xfrm>
            <a:custGeom>
              <a:avLst/>
              <a:gdLst>
                <a:gd name="T0" fmla="*/ 52 w 273"/>
                <a:gd name="T1" fmla="*/ 0 h 273"/>
                <a:gd name="T2" fmla="*/ 0 w 273"/>
                <a:gd name="T3" fmla="*/ 52 h 273"/>
                <a:gd name="T4" fmla="*/ 15 w 273"/>
                <a:gd name="T5" fmla="*/ 68 h 273"/>
                <a:gd name="T6" fmla="*/ 68 w 273"/>
                <a:gd name="T7" fmla="*/ 15 h 273"/>
                <a:gd name="T8" fmla="*/ 52 w 273"/>
                <a:gd name="T9" fmla="*/ 0 h 273"/>
                <a:gd name="T10" fmla="*/ 52 w 273"/>
                <a:gd name="T11" fmla="*/ 0 h 273"/>
                <a:gd name="T12" fmla="*/ 1 w 273"/>
                <a:gd name="T13" fmla="*/ 51 h 273"/>
                <a:gd name="T14" fmla="*/ 16 w 273"/>
                <a:gd name="T15" fmla="*/ 67 h 273"/>
                <a:gd name="T16" fmla="*/ 68 w 273"/>
                <a:gd name="T17" fmla="*/ 15 h 273"/>
                <a:gd name="T18" fmla="*/ 52 w 273"/>
                <a:gd name="T19" fmla="*/ 0 h 2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3"/>
                <a:gd name="T31" fmla="*/ 0 h 273"/>
                <a:gd name="T32" fmla="*/ 273 w 273"/>
                <a:gd name="T33" fmla="*/ 273 h 2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3" h="273">
                  <a:moveTo>
                    <a:pt x="211" y="0"/>
                  </a:moveTo>
                  <a:lnTo>
                    <a:pt x="0" y="210"/>
                  </a:lnTo>
                  <a:lnTo>
                    <a:pt x="62" y="273"/>
                  </a:lnTo>
                  <a:lnTo>
                    <a:pt x="273" y="63"/>
                  </a:lnTo>
                  <a:lnTo>
                    <a:pt x="211" y="0"/>
                  </a:lnTo>
                  <a:close/>
                  <a:moveTo>
                    <a:pt x="211" y="0"/>
                  </a:moveTo>
                  <a:lnTo>
                    <a:pt x="5" y="206"/>
                  </a:lnTo>
                  <a:lnTo>
                    <a:pt x="66" y="269"/>
                  </a:lnTo>
                  <a:lnTo>
                    <a:pt x="273" y="63"/>
                  </a:lnTo>
                  <a:lnTo>
                    <a:pt x="211" y="0"/>
                  </a:lnTo>
                  <a:close/>
                </a:path>
              </a:pathLst>
            </a:custGeom>
            <a:solidFill>
              <a:srgbClr val="B5B5B5"/>
            </a:solidFill>
            <a:ln w="9525">
              <a:noFill/>
              <a:round/>
              <a:headEnd/>
              <a:tailEnd/>
            </a:ln>
          </p:spPr>
          <p:txBody>
            <a:bodyPr/>
            <a:lstStyle/>
            <a:p>
              <a:endParaRPr lang="en-US"/>
            </a:p>
          </p:txBody>
        </p:sp>
        <p:sp>
          <p:nvSpPr>
            <p:cNvPr id="108709" name="Freeform 188"/>
            <p:cNvSpPr>
              <a:spLocks noEditPoints="1"/>
            </p:cNvSpPr>
            <p:nvPr/>
          </p:nvSpPr>
          <p:spPr bwMode="auto">
            <a:xfrm>
              <a:off x="1371" y="2165"/>
              <a:ext cx="134" cy="134"/>
            </a:xfrm>
            <a:custGeom>
              <a:avLst/>
              <a:gdLst>
                <a:gd name="T0" fmla="*/ 51 w 268"/>
                <a:gd name="T1" fmla="*/ 0 h 269"/>
                <a:gd name="T2" fmla="*/ 0 w 268"/>
                <a:gd name="T3" fmla="*/ 51 h 269"/>
                <a:gd name="T4" fmla="*/ 15 w 268"/>
                <a:gd name="T5" fmla="*/ 67 h 269"/>
                <a:gd name="T6" fmla="*/ 67 w 268"/>
                <a:gd name="T7" fmla="*/ 15 h 269"/>
                <a:gd name="T8" fmla="*/ 51 w 268"/>
                <a:gd name="T9" fmla="*/ 0 h 269"/>
                <a:gd name="T10" fmla="*/ 51 w 268"/>
                <a:gd name="T11" fmla="*/ 0 h 269"/>
                <a:gd name="T12" fmla="*/ 1 w 268"/>
                <a:gd name="T13" fmla="*/ 50 h 269"/>
                <a:gd name="T14" fmla="*/ 17 w 268"/>
                <a:gd name="T15" fmla="*/ 66 h 269"/>
                <a:gd name="T16" fmla="*/ 67 w 268"/>
                <a:gd name="T17" fmla="*/ 15 h 269"/>
                <a:gd name="T18" fmla="*/ 51 w 268"/>
                <a:gd name="T19" fmla="*/ 0 h 2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
                <a:gd name="T31" fmla="*/ 0 h 269"/>
                <a:gd name="T32" fmla="*/ 268 w 268"/>
                <a:gd name="T33" fmla="*/ 269 h 2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 h="269">
                  <a:moveTo>
                    <a:pt x="206" y="0"/>
                  </a:moveTo>
                  <a:lnTo>
                    <a:pt x="0" y="206"/>
                  </a:lnTo>
                  <a:lnTo>
                    <a:pt x="61" y="269"/>
                  </a:lnTo>
                  <a:lnTo>
                    <a:pt x="268" y="63"/>
                  </a:lnTo>
                  <a:lnTo>
                    <a:pt x="206" y="0"/>
                  </a:lnTo>
                  <a:close/>
                  <a:moveTo>
                    <a:pt x="206" y="0"/>
                  </a:moveTo>
                  <a:lnTo>
                    <a:pt x="4" y="201"/>
                  </a:lnTo>
                  <a:lnTo>
                    <a:pt x="66" y="264"/>
                  </a:lnTo>
                  <a:lnTo>
                    <a:pt x="268" y="63"/>
                  </a:lnTo>
                  <a:lnTo>
                    <a:pt x="206" y="0"/>
                  </a:lnTo>
                  <a:close/>
                </a:path>
              </a:pathLst>
            </a:custGeom>
            <a:solidFill>
              <a:srgbClr val="B6B6B6"/>
            </a:solidFill>
            <a:ln w="9525">
              <a:noFill/>
              <a:round/>
              <a:headEnd/>
              <a:tailEnd/>
            </a:ln>
          </p:spPr>
          <p:txBody>
            <a:bodyPr/>
            <a:lstStyle/>
            <a:p>
              <a:endParaRPr lang="en-US"/>
            </a:p>
          </p:txBody>
        </p:sp>
        <p:sp>
          <p:nvSpPr>
            <p:cNvPr id="108710" name="Freeform 189"/>
            <p:cNvSpPr>
              <a:spLocks noEditPoints="1"/>
            </p:cNvSpPr>
            <p:nvPr/>
          </p:nvSpPr>
          <p:spPr bwMode="auto">
            <a:xfrm>
              <a:off x="1373" y="2165"/>
              <a:ext cx="132" cy="132"/>
            </a:xfrm>
            <a:custGeom>
              <a:avLst/>
              <a:gdLst>
                <a:gd name="T0" fmla="*/ 50 w 264"/>
                <a:gd name="T1" fmla="*/ 0 h 264"/>
                <a:gd name="T2" fmla="*/ 0 w 264"/>
                <a:gd name="T3" fmla="*/ 50 h 264"/>
                <a:gd name="T4" fmla="*/ 15 w 264"/>
                <a:gd name="T5" fmla="*/ 66 h 264"/>
                <a:gd name="T6" fmla="*/ 66 w 264"/>
                <a:gd name="T7" fmla="*/ 15 h 264"/>
                <a:gd name="T8" fmla="*/ 50 w 264"/>
                <a:gd name="T9" fmla="*/ 0 h 264"/>
                <a:gd name="T10" fmla="*/ 50 w 264"/>
                <a:gd name="T11" fmla="*/ 0 h 264"/>
                <a:gd name="T12" fmla="*/ 1 w 264"/>
                <a:gd name="T13" fmla="*/ 49 h 264"/>
                <a:gd name="T14" fmla="*/ 17 w 264"/>
                <a:gd name="T15" fmla="*/ 65 h 264"/>
                <a:gd name="T16" fmla="*/ 66 w 264"/>
                <a:gd name="T17" fmla="*/ 15 h 264"/>
                <a:gd name="T18" fmla="*/ 50 w 264"/>
                <a:gd name="T19" fmla="*/ 0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4"/>
                <a:gd name="T31" fmla="*/ 0 h 264"/>
                <a:gd name="T32" fmla="*/ 264 w 264"/>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4" h="264">
                  <a:moveTo>
                    <a:pt x="202" y="0"/>
                  </a:moveTo>
                  <a:lnTo>
                    <a:pt x="0" y="201"/>
                  </a:lnTo>
                  <a:lnTo>
                    <a:pt x="62" y="264"/>
                  </a:lnTo>
                  <a:lnTo>
                    <a:pt x="264" y="63"/>
                  </a:lnTo>
                  <a:lnTo>
                    <a:pt x="202" y="0"/>
                  </a:lnTo>
                  <a:close/>
                  <a:moveTo>
                    <a:pt x="202" y="0"/>
                  </a:moveTo>
                  <a:lnTo>
                    <a:pt x="4" y="197"/>
                  </a:lnTo>
                  <a:lnTo>
                    <a:pt x="66" y="260"/>
                  </a:lnTo>
                  <a:lnTo>
                    <a:pt x="264" y="63"/>
                  </a:lnTo>
                  <a:lnTo>
                    <a:pt x="202" y="0"/>
                  </a:lnTo>
                  <a:close/>
                </a:path>
              </a:pathLst>
            </a:custGeom>
            <a:solidFill>
              <a:srgbClr val="B7B7B7"/>
            </a:solidFill>
            <a:ln w="9525">
              <a:noFill/>
              <a:round/>
              <a:headEnd/>
              <a:tailEnd/>
            </a:ln>
          </p:spPr>
          <p:txBody>
            <a:bodyPr/>
            <a:lstStyle/>
            <a:p>
              <a:endParaRPr lang="en-US"/>
            </a:p>
          </p:txBody>
        </p:sp>
        <p:sp>
          <p:nvSpPr>
            <p:cNvPr id="108711" name="Freeform 190"/>
            <p:cNvSpPr>
              <a:spLocks noEditPoints="1"/>
            </p:cNvSpPr>
            <p:nvPr/>
          </p:nvSpPr>
          <p:spPr bwMode="auto">
            <a:xfrm>
              <a:off x="1375" y="2165"/>
              <a:ext cx="130" cy="130"/>
            </a:xfrm>
            <a:custGeom>
              <a:avLst/>
              <a:gdLst>
                <a:gd name="T0" fmla="*/ 49 w 260"/>
                <a:gd name="T1" fmla="*/ 0 h 260"/>
                <a:gd name="T2" fmla="*/ 0 w 260"/>
                <a:gd name="T3" fmla="*/ 49 h 260"/>
                <a:gd name="T4" fmla="*/ 15 w 260"/>
                <a:gd name="T5" fmla="*/ 65 h 260"/>
                <a:gd name="T6" fmla="*/ 65 w 260"/>
                <a:gd name="T7" fmla="*/ 15 h 260"/>
                <a:gd name="T8" fmla="*/ 49 w 260"/>
                <a:gd name="T9" fmla="*/ 0 h 260"/>
                <a:gd name="T10" fmla="*/ 49 w 260"/>
                <a:gd name="T11" fmla="*/ 0 h 260"/>
                <a:gd name="T12" fmla="*/ 1 w 260"/>
                <a:gd name="T13" fmla="*/ 48 h 260"/>
                <a:gd name="T14" fmla="*/ 16 w 260"/>
                <a:gd name="T15" fmla="*/ 63 h 260"/>
                <a:gd name="T16" fmla="*/ 65 w 260"/>
                <a:gd name="T17" fmla="*/ 15 h 260"/>
                <a:gd name="T18" fmla="*/ 49 w 260"/>
                <a:gd name="T19" fmla="*/ 0 h 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0"/>
                <a:gd name="T31" fmla="*/ 0 h 260"/>
                <a:gd name="T32" fmla="*/ 260 w 260"/>
                <a:gd name="T33" fmla="*/ 260 h 2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0" h="260">
                  <a:moveTo>
                    <a:pt x="198" y="0"/>
                  </a:moveTo>
                  <a:lnTo>
                    <a:pt x="0" y="197"/>
                  </a:lnTo>
                  <a:lnTo>
                    <a:pt x="62" y="260"/>
                  </a:lnTo>
                  <a:lnTo>
                    <a:pt x="260" y="63"/>
                  </a:lnTo>
                  <a:lnTo>
                    <a:pt x="198" y="0"/>
                  </a:lnTo>
                  <a:close/>
                  <a:moveTo>
                    <a:pt x="198" y="0"/>
                  </a:moveTo>
                  <a:lnTo>
                    <a:pt x="5" y="193"/>
                  </a:lnTo>
                  <a:lnTo>
                    <a:pt x="66" y="255"/>
                  </a:lnTo>
                  <a:lnTo>
                    <a:pt x="260" y="63"/>
                  </a:lnTo>
                  <a:lnTo>
                    <a:pt x="198" y="0"/>
                  </a:lnTo>
                  <a:close/>
                </a:path>
              </a:pathLst>
            </a:custGeom>
            <a:solidFill>
              <a:srgbClr val="B8B8B8"/>
            </a:solidFill>
            <a:ln w="9525">
              <a:noFill/>
              <a:round/>
              <a:headEnd/>
              <a:tailEnd/>
            </a:ln>
          </p:spPr>
          <p:txBody>
            <a:bodyPr/>
            <a:lstStyle/>
            <a:p>
              <a:endParaRPr lang="en-US"/>
            </a:p>
          </p:txBody>
        </p:sp>
        <p:sp>
          <p:nvSpPr>
            <p:cNvPr id="108712" name="Freeform 191"/>
            <p:cNvSpPr>
              <a:spLocks noEditPoints="1"/>
            </p:cNvSpPr>
            <p:nvPr/>
          </p:nvSpPr>
          <p:spPr bwMode="auto">
            <a:xfrm>
              <a:off x="1377" y="2165"/>
              <a:ext cx="128" cy="128"/>
            </a:xfrm>
            <a:custGeom>
              <a:avLst/>
              <a:gdLst>
                <a:gd name="T0" fmla="*/ 49 w 255"/>
                <a:gd name="T1" fmla="*/ 0 h 255"/>
                <a:gd name="T2" fmla="*/ 0 w 255"/>
                <a:gd name="T3" fmla="*/ 49 h 255"/>
                <a:gd name="T4" fmla="*/ 16 w 255"/>
                <a:gd name="T5" fmla="*/ 64 h 255"/>
                <a:gd name="T6" fmla="*/ 64 w 255"/>
                <a:gd name="T7" fmla="*/ 16 h 255"/>
                <a:gd name="T8" fmla="*/ 49 w 255"/>
                <a:gd name="T9" fmla="*/ 0 h 255"/>
                <a:gd name="T10" fmla="*/ 49 w 255"/>
                <a:gd name="T11" fmla="*/ 0 h 255"/>
                <a:gd name="T12" fmla="*/ 1 w 255"/>
                <a:gd name="T13" fmla="*/ 47 h 255"/>
                <a:gd name="T14" fmla="*/ 17 w 255"/>
                <a:gd name="T15" fmla="*/ 63 h 255"/>
                <a:gd name="T16" fmla="*/ 64 w 255"/>
                <a:gd name="T17" fmla="*/ 16 h 255"/>
                <a:gd name="T18" fmla="*/ 49 w 255"/>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5"/>
                <a:gd name="T31" fmla="*/ 0 h 255"/>
                <a:gd name="T32" fmla="*/ 255 w 255"/>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5" h="255">
                  <a:moveTo>
                    <a:pt x="193" y="0"/>
                  </a:moveTo>
                  <a:lnTo>
                    <a:pt x="0" y="193"/>
                  </a:lnTo>
                  <a:lnTo>
                    <a:pt x="61" y="255"/>
                  </a:lnTo>
                  <a:lnTo>
                    <a:pt x="255" y="63"/>
                  </a:lnTo>
                  <a:lnTo>
                    <a:pt x="193" y="0"/>
                  </a:lnTo>
                  <a:close/>
                  <a:moveTo>
                    <a:pt x="193" y="0"/>
                  </a:moveTo>
                  <a:lnTo>
                    <a:pt x="4" y="188"/>
                  </a:lnTo>
                  <a:lnTo>
                    <a:pt x="66" y="251"/>
                  </a:lnTo>
                  <a:lnTo>
                    <a:pt x="255" y="63"/>
                  </a:lnTo>
                  <a:lnTo>
                    <a:pt x="193" y="0"/>
                  </a:lnTo>
                  <a:close/>
                </a:path>
              </a:pathLst>
            </a:custGeom>
            <a:solidFill>
              <a:srgbClr val="B9B9B9"/>
            </a:solidFill>
            <a:ln w="9525">
              <a:noFill/>
              <a:round/>
              <a:headEnd/>
              <a:tailEnd/>
            </a:ln>
          </p:spPr>
          <p:txBody>
            <a:bodyPr/>
            <a:lstStyle/>
            <a:p>
              <a:endParaRPr lang="en-US"/>
            </a:p>
          </p:txBody>
        </p:sp>
        <p:sp>
          <p:nvSpPr>
            <p:cNvPr id="108713" name="Freeform 192"/>
            <p:cNvSpPr>
              <a:spLocks noEditPoints="1"/>
            </p:cNvSpPr>
            <p:nvPr/>
          </p:nvSpPr>
          <p:spPr bwMode="auto">
            <a:xfrm>
              <a:off x="1380" y="2165"/>
              <a:ext cx="125" cy="125"/>
            </a:xfrm>
            <a:custGeom>
              <a:avLst/>
              <a:gdLst>
                <a:gd name="T0" fmla="*/ 47 w 251"/>
                <a:gd name="T1" fmla="*/ 0 h 251"/>
                <a:gd name="T2" fmla="*/ 0 w 251"/>
                <a:gd name="T3" fmla="*/ 47 h 251"/>
                <a:gd name="T4" fmla="*/ 15 w 251"/>
                <a:gd name="T5" fmla="*/ 62 h 251"/>
                <a:gd name="T6" fmla="*/ 62 w 251"/>
                <a:gd name="T7" fmla="*/ 15 h 251"/>
                <a:gd name="T8" fmla="*/ 47 w 251"/>
                <a:gd name="T9" fmla="*/ 0 h 251"/>
                <a:gd name="T10" fmla="*/ 47 w 251"/>
                <a:gd name="T11" fmla="*/ 0 h 251"/>
                <a:gd name="T12" fmla="*/ 1 w 251"/>
                <a:gd name="T13" fmla="*/ 46 h 251"/>
                <a:gd name="T14" fmla="*/ 16 w 251"/>
                <a:gd name="T15" fmla="*/ 61 h 251"/>
                <a:gd name="T16" fmla="*/ 62 w 251"/>
                <a:gd name="T17" fmla="*/ 15 h 251"/>
                <a:gd name="T18" fmla="*/ 47 w 251"/>
                <a:gd name="T19" fmla="*/ 0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1"/>
                <a:gd name="T31" fmla="*/ 0 h 251"/>
                <a:gd name="T32" fmla="*/ 251 w 251"/>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 h="251">
                  <a:moveTo>
                    <a:pt x="189" y="0"/>
                  </a:moveTo>
                  <a:lnTo>
                    <a:pt x="0" y="188"/>
                  </a:lnTo>
                  <a:lnTo>
                    <a:pt x="62" y="251"/>
                  </a:lnTo>
                  <a:lnTo>
                    <a:pt x="251" y="63"/>
                  </a:lnTo>
                  <a:lnTo>
                    <a:pt x="189" y="0"/>
                  </a:lnTo>
                  <a:close/>
                  <a:moveTo>
                    <a:pt x="189" y="0"/>
                  </a:moveTo>
                  <a:lnTo>
                    <a:pt x="5" y="184"/>
                  </a:lnTo>
                  <a:lnTo>
                    <a:pt x="66" y="247"/>
                  </a:lnTo>
                  <a:lnTo>
                    <a:pt x="251" y="63"/>
                  </a:lnTo>
                  <a:lnTo>
                    <a:pt x="189" y="0"/>
                  </a:lnTo>
                  <a:close/>
                </a:path>
              </a:pathLst>
            </a:custGeom>
            <a:solidFill>
              <a:srgbClr val="BABABA"/>
            </a:solidFill>
            <a:ln w="9525">
              <a:noFill/>
              <a:round/>
              <a:headEnd/>
              <a:tailEnd/>
            </a:ln>
          </p:spPr>
          <p:txBody>
            <a:bodyPr/>
            <a:lstStyle/>
            <a:p>
              <a:endParaRPr lang="en-US"/>
            </a:p>
          </p:txBody>
        </p:sp>
        <p:sp>
          <p:nvSpPr>
            <p:cNvPr id="108714" name="Freeform 193"/>
            <p:cNvSpPr>
              <a:spLocks noEditPoints="1"/>
            </p:cNvSpPr>
            <p:nvPr/>
          </p:nvSpPr>
          <p:spPr bwMode="auto">
            <a:xfrm>
              <a:off x="1382" y="2165"/>
              <a:ext cx="123" cy="123"/>
            </a:xfrm>
            <a:custGeom>
              <a:avLst/>
              <a:gdLst>
                <a:gd name="T0" fmla="*/ 46 w 246"/>
                <a:gd name="T1" fmla="*/ 0 h 247"/>
                <a:gd name="T2" fmla="*/ 0 w 246"/>
                <a:gd name="T3" fmla="*/ 46 h 247"/>
                <a:gd name="T4" fmla="*/ 15 w 246"/>
                <a:gd name="T5" fmla="*/ 61 h 247"/>
                <a:gd name="T6" fmla="*/ 62 w 246"/>
                <a:gd name="T7" fmla="*/ 15 h 247"/>
                <a:gd name="T8" fmla="*/ 46 w 246"/>
                <a:gd name="T9" fmla="*/ 0 h 247"/>
                <a:gd name="T10" fmla="*/ 46 w 246"/>
                <a:gd name="T11" fmla="*/ 0 h 247"/>
                <a:gd name="T12" fmla="*/ 1 w 246"/>
                <a:gd name="T13" fmla="*/ 45 h 247"/>
                <a:gd name="T14" fmla="*/ 17 w 246"/>
                <a:gd name="T15" fmla="*/ 60 h 247"/>
                <a:gd name="T16" fmla="*/ 62 w 246"/>
                <a:gd name="T17" fmla="*/ 15 h 247"/>
                <a:gd name="T18" fmla="*/ 46 w 246"/>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6"/>
                <a:gd name="T31" fmla="*/ 0 h 247"/>
                <a:gd name="T32" fmla="*/ 246 w 246"/>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6" h="247">
                  <a:moveTo>
                    <a:pt x="184" y="0"/>
                  </a:moveTo>
                  <a:lnTo>
                    <a:pt x="0" y="184"/>
                  </a:lnTo>
                  <a:lnTo>
                    <a:pt x="61" y="247"/>
                  </a:lnTo>
                  <a:lnTo>
                    <a:pt x="246" y="63"/>
                  </a:lnTo>
                  <a:lnTo>
                    <a:pt x="184" y="0"/>
                  </a:lnTo>
                  <a:close/>
                  <a:moveTo>
                    <a:pt x="184" y="0"/>
                  </a:moveTo>
                  <a:lnTo>
                    <a:pt x="4" y="180"/>
                  </a:lnTo>
                  <a:lnTo>
                    <a:pt x="66" y="242"/>
                  </a:lnTo>
                  <a:lnTo>
                    <a:pt x="246" y="63"/>
                  </a:lnTo>
                  <a:lnTo>
                    <a:pt x="184" y="0"/>
                  </a:lnTo>
                  <a:close/>
                </a:path>
              </a:pathLst>
            </a:custGeom>
            <a:solidFill>
              <a:srgbClr val="BBBBBB"/>
            </a:solidFill>
            <a:ln w="9525">
              <a:noFill/>
              <a:round/>
              <a:headEnd/>
              <a:tailEnd/>
            </a:ln>
          </p:spPr>
          <p:txBody>
            <a:bodyPr/>
            <a:lstStyle/>
            <a:p>
              <a:endParaRPr lang="en-US"/>
            </a:p>
          </p:txBody>
        </p:sp>
        <p:sp>
          <p:nvSpPr>
            <p:cNvPr id="108715" name="Freeform 194"/>
            <p:cNvSpPr>
              <a:spLocks noEditPoints="1"/>
            </p:cNvSpPr>
            <p:nvPr/>
          </p:nvSpPr>
          <p:spPr bwMode="auto">
            <a:xfrm>
              <a:off x="1384" y="2165"/>
              <a:ext cx="121" cy="121"/>
            </a:xfrm>
            <a:custGeom>
              <a:avLst/>
              <a:gdLst>
                <a:gd name="T0" fmla="*/ 45 w 242"/>
                <a:gd name="T1" fmla="*/ 0 h 242"/>
                <a:gd name="T2" fmla="*/ 0 w 242"/>
                <a:gd name="T3" fmla="*/ 45 h 242"/>
                <a:gd name="T4" fmla="*/ 15 w 242"/>
                <a:gd name="T5" fmla="*/ 61 h 242"/>
                <a:gd name="T6" fmla="*/ 61 w 242"/>
                <a:gd name="T7" fmla="*/ 15 h 242"/>
                <a:gd name="T8" fmla="*/ 45 w 242"/>
                <a:gd name="T9" fmla="*/ 0 h 242"/>
                <a:gd name="T10" fmla="*/ 45 w 242"/>
                <a:gd name="T11" fmla="*/ 0 h 242"/>
                <a:gd name="T12" fmla="*/ 1 w 242"/>
                <a:gd name="T13" fmla="*/ 44 h 242"/>
                <a:gd name="T14" fmla="*/ 17 w 242"/>
                <a:gd name="T15" fmla="*/ 60 h 242"/>
                <a:gd name="T16" fmla="*/ 61 w 242"/>
                <a:gd name="T17" fmla="*/ 15 h 242"/>
                <a:gd name="T18" fmla="*/ 45 w 242"/>
                <a:gd name="T19" fmla="*/ 0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2"/>
                <a:gd name="T31" fmla="*/ 0 h 242"/>
                <a:gd name="T32" fmla="*/ 242 w 242"/>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2" h="242">
                  <a:moveTo>
                    <a:pt x="180" y="0"/>
                  </a:moveTo>
                  <a:lnTo>
                    <a:pt x="0" y="180"/>
                  </a:lnTo>
                  <a:lnTo>
                    <a:pt x="62" y="242"/>
                  </a:lnTo>
                  <a:lnTo>
                    <a:pt x="242" y="63"/>
                  </a:lnTo>
                  <a:lnTo>
                    <a:pt x="180" y="0"/>
                  </a:lnTo>
                  <a:close/>
                  <a:moveTo>
                    <a:pt x="180" y="0"/>
                  </a:moveTo>
                  <a:lnTo>
                    <a:pt x="3" y="175"/>
                  </a:lnTo>
                  <a:lnTo>
                    <a:pt x="66" y="238"/>
                  </a:lnTo>
                  <a:lnTo>
                    <a:pt x="242" y="63"/>
                  </a:lnTo>
                  <a:lnTo>
                    <a:pt x="180" y="0"/>
                  </a:lnTo>
                  <a:close/>
                </a:path>
              </a:pathLst>
            </a:custGeom>
            <a:solidFill>
              <a:srgbClr val="BCBCBC"/>
            </a:solidFill>
            <a:ln w="9525">
              <a:noFill/>
              <a:round/>
              <a:headEnd/>
              <a:tailEnd/>
            </a:ln>
          </p:spPr>
          <p:txBody>
            <a:bodyPr/>
            <a:lstStyle/>
            <a:p>
              <a:endParaRPr lang="en-US"/>
            </a:p>
          </p:txBody>
        </p:sp>
        <p:sp>
          <p:nvSpPr>
            <p:cNvPr id="108716" name="Freeform 195"/>
            <p:cNvSpPr>
              <a:spLocks noEditPoints="1"/>
            </p:cNvSpPr>
            <p:nvPr/>
          </p:nvSpPr>
          <p:spPr bwMode="auto">
            <a:xfrm>
              <a:off x="1386" y="2165"/>
              <a:ext cx="119" cy="119"/>
            </a:xfrm>
            <a:custGeom>
              <a:avLst/>
              <a:gdLst>
                <a:gd name="T0" fmla="*/ 44 w 239"/>
                <a:gd name="T1" fmla="*/ 0 h 238"/>
                <a:gd name="T2" fmla="*/ 0 w 239"/>
                <a:gd name="T3" fmla="*/ 44 h 238"/>
                <a:gd name="T4" fmla="*/ 15 w 239"/>
                <a:gd name="T5" fmla="*/ 60 h 238"/>
                <a:gd name="T6" fmla="*/ 59 w 239"/>
                <a:gd name="T7" fmla="*/ 15 h 238"/>
                <a:gd name="T8" fmla="*/ 44 w 239"/>
                <a:gd name="T9" fmla="*/ 0 h 238"/>
                <a:gd name="T10" fmla="*/ 44 w 239"/>
                <a:gd name="T11" fmla="*/ 0 h 238"/>
                <a:gd name="T12" fmla="*/ 1 w 239"/>
                <a:gd name="T13" fmla="*/ 43 h 238"/>
                <a:gd name="T14" fmla="*/ 16 w 239"/>
                <a:gd name="T15" fmla="*/ 59 h 238"/>
                <a:gd name="T16" fmla="*/ 59 w 239"/>
                <a:gd name="T17" fmla="*/ 15 h 238"/>
                <a:gd name="T18" fmla="*/ 44 w 239"/>
                <a:gd name="T19" fmla="*/ 0 h 2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238"/>
                <a:gd name="T32" fmla="*/ 239 w 239"/>
                <a:gd name="T33" fmla="*/ 238 h 2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238">
                  <a:moveTo>
                    <a:pt x="177" y="0"/>
                  </a:moveTo>
                  <a:lnTo>
                    <a:pt x="0" y="175"/>
                  </a:lnTo>
                  <a:lnTo>
                    <a:pt x="63" y="238"/>
                  </a:lnTo>
                  <a:lnTo>
                    <a:pt x="239" y="63"/>
                  </a:lnTo>
                  <a:lnTo>
                    <a:pt x="177" y="0"/>
                  </a:lnTo>
                  <a:close/>
                  <a:moveTo>
                    <a:pt x="177" y="0"/>
                  </a:moveTo>
                  <a:lnTo>
                    <a:pt x="5" y="171"/>
                  </a:lnTo>
                  <a:lnTo>
                    <a:pt x="67" y="233"/>
                  </a:lnTo>
                  <a:lnTo>
                    <a:pt x="239" y="63"/>
                  </a:lnTo>
                  <a:lnTo>
                    <a:pt x="177" y="0"/>
                  </a:lnTo>
                  <a:close/>
                </a:path>
              </a:pathLst>
            </a:custGeom>
            <a:solidFill>
              <a:srgbClr val="BDBDBD"/>
            </a:solidFill>
            <a:ln w="9525">
              <a:noFill/>
              <a:round/>
              <a:headEnd/>
              <a:tailEnd/>
            </a:ln>
          </p:spPr>
          <p:txBody>
            <a:bodyPr/>
            <a:lstStyle/>
            <a:p>
              <a:endParaRPr lang="en-US"/>
            </a:p>
          </p:txBody>
        </p:sp>
        <p:sp>
          <p:nvSpPr>
            <p:cNvPr id="108717" name="Freeform 196"/>
            <p:cNvSpPr>
              <a:spLocks noEditPoints="1"/>
            </p:cNvSpPr>
            <p:nvPr/>
          </p:nvSpPr>
          <p:spPr bwMode="auto">
            <a:xfrm>
              <a:off x="1388" y="2165"/>
              <a:ext cx="117" cy="117"/>
            </a:xfrm>
            <a:custGeom>
              <a:avLst/>
              <a:gdLst>
                <a:gd name="T0" fmla="*/ 43 w 234"/>
                <a:gd name="T1" fmla="*/ 0 h 233"/>
                <a:gd name="T2" fmla="*/ 0 w 234"/>
                <a:gd name="T3" fmla="*/ 43 h 233"/>
                <a:gd name="T4" fmla="*/ 15 w 234"/>
                <a:gd name="T5" fmla="*/ 59 h 233"/>
                <a:gd name="T6" fmla="*/ 59 w 234"/>
                <a:gd name="T7" fmla="*/ 16 h 233"/>
                <a:gd name="T8" fmla="*/ 43 w 234"/>
                <a:gd name="T9" fmla="*/ 0 h 233"/>
                <a:gd name="T10" fmla="*/ 43 w 234"/>
                <a:gd name="T11" fmla="*/ 0 h 233"/>
                <a:gd name="T12" fmla="*/ 1 w 234"/>
                <a:gd name="T13" fmla="*/ 42 h 233"/>
                <a:gd name="T14" fmla="*/ 17 w 234"/>
                <a:gd name="T15" fmla="*/ 58 h 233"/>
                <a:gd name="T16" fmla="*/ 59 w 234"/>
                <a:gd name="T17" fmla="*/ 16 h 233"/>
                <a:gd name="T18" fmla="*/ 43 w 234"/>
                <a:gd name="T19" fmla="*/ 0 h 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4"/>
                <a:gd name="T31" fmla="*/ 0 h 233"/>
                <a:gd name="T32" fmla="*/ 234 w 234"/>
                <a:gd name="T33" fmla="*/ 233 h 2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4" h="233">
                  <a:moveTo>
                    <a:pt x="172" y="0"/>
                  </a:moveTo>
                  <a:lnTo>
                    <a:pt x="0" y="171"/>
                  </a:lnTo>
                  <a:lnTo>
                    <a:pt x="62" y="233"/>
                  </a:lnTo>
                  <a:lnTo>
                    <a:pt x="234" y="63"/>
                  </a:lnTo>
                  <a:lnTo>
                    <a:pt x="172" y="0"/>
                  </a:lnTo>
                  <a:close/>
                  <a:moveTo>
                    <a:pt x="172" y="0"/>
                  </a:moveTo>
                  <a:lnTo>
                    <a:pt x="4" y="166"/>
                  </a:lnTo>
                  <a:lnTo>
                    <a:pt x="67" y="229"/>
                  </a:lnTo>
                  <a:lnTo>
                    <a:pt x="234" y="63"/>
                  </a:lnTo>
                  <a:lnTo>
                    <a:pt x="172" y="0"/>
                  </a:lnTo>
                  <a:close/>
                </a:path>
              </a:pathLst>
            </a:custGeom>
            <a:solidFill>
              <a:srgbClr val="BEBEBE"/>
            </a:solidFill>
            <a:ln w="9525">
              <a:noFill/>
              <a:round/>
              <a:headEnd/>
              <a:tailEnd/>
            </a:ln>
          </p:spPr>
          <p:txBody>
            <a:bodyPr/>
            <a:lstStyle/>
            <a:p>
              <a:endParaRPr lang="en-US"/>
            </a:p>
          </p:txBody>
        </p:sp>
        <p:sp>
          <p:nvSpPr>
            <p:cNvPr id="108718" name="Freeform 197"/>
            <p:cNvSpPr>
              <a:spLocks noEditPoints="1"/>
            </p:cNvSpPr>
            <p:nvPr/>
          </p:nvSpPr>
          <p:spPr bwMode="auto">
            <a:xfrm>
              <a:off x="1390" y="2165"/>
              <a:ext cx="115" cy="114"/>
            </a:xfrm>
            <a:custGeom>
              <a:avLst/>
              <a:gdLst>
                <a:gd name="T0" fmla="*/ 42 w 230"/>
                <a:gd name="T1" fmla="*/ 0 h 229"/>
                <a:gd name="T2" fmla="*/ 0 w 230"/>
                <a:gd name="T3" fmla="*/ 41 h 229"/>
                <a:gd name="T4" fmla="*/ 15 w 230"/>
                <a:gd name="T5" fmla="*/ 57 h 229"/>
                <a:gd name="T6" fmla="*/ 58 w 230"/>
                <a:gd name="T7" fmla="*/ 15 h 229"/>
                <a:gd name="T8" fmla="*/ 42 w 230"/>
                <a:gd name="T9" fmla="*/ 0 h 229"/>
                <a:gd name="T10" fmla="*/ 42 w 230"/>
                <a:gd name="T11" fmla="*/ 0 h 229"/>
                <a:gd name="T12" fmla="*/ 2 w 230"/>
                <a:gd name="T13" fmla="*/ 40 h 229"/>
                <a:gd name="T14" fmla="*/ 17 w 230"/>
                <a:gd name="T15" fmla="*/ 56 h 229"/>
                <a:gd name="T16" fmla="*/ 58 w 230"/>
                <a:gd name="T17" fmla="*/ 15 h 229"/>
                <a:gd name="T18" fmla="*/ 42 w 230"/>
                <a:gd name="T19" fmla="*/ 0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
                <a:gd name="T31" fmla="*/ 0 h 229"/>
                <a:gd name="T32" fmla="*/ 230 w 230"/>
                <a:gd name="T33" fmla="*/ 229 h 2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 h="229">
                  <a:moveTo>
                    <a:pt x="168" y="0"/>
                  </a:moveTo>
                  <a:lnTo>
                    <a:pt x="0" y="166"/>
                  </a:lnTo>
                  <a:lnTo>
                    <a:pt x="63" y="229"/>
                  </a:lnTo>
                  <a:lnTo>
                    <a:pt x="230" y="63"/>
                  </a:lnTo>
                  <a:lnTo>
                    <a:pt x="168" y="0"/>
                  </a:lnTo>
                  <a:close/>
                  <a:moveTo>
                    <a:pt x="168" y="0"/>
                  </a:moveTo>
                  <a:lnTo>
                    <a:pt x="5" y="162"/>
                  </a:lnTo>
                  <a:lnTo>
                    <a:pt x="67" y="225"/>
                  </a:lnTo>
                  <a:lnTo>
                    <a:pt x="230" y="63"/>
                  </a:lnTo>
                  <a:lnTo>
                    <a:pt x="168" y="0"/>
                  </a:lnTo>
                  <a:close/>
                </a:path>
              </a:pathLst>
            </a:custGeom>
            <a:solidFill>
              <a:srgbClr val="BFBFBF"/>
            </a:solidFill>
            <a:ln w="9525">
              <a:noFill/>
              <a:round/>
              <a:headEnd/>
              <a:tailEnd/>
            </a:ln>
          </p:spPr>
          <p:txBody>
            <a:bodyPr/>
            <a:lstStyle/>
            <a:p>
              <a:endParaRPr lang="en-US"/>
            </a:p>
          </p:txBody>
        </p:sp>
        <p:sp>
          <p:nvSpPr>
            <p:cNvPr id="108719" name="Freeform 198"/>
            <p:cNvSpPr>
              <a:spLocks noEditPoints="1"/>
            </p:cNvSpPr>
            <p:nvPr/>
          </p:nvSpPr>
          <p:spPr bwMode="auto">
            <a:xfrm>
              <a:off x="1392" y="2165"/>
              <a:ext cx="113" cy="112"/>
            </a:xfrm>
            <a:custGeom>
              <a:avLst/>
              <a:gdLst>
                <a:gd name="T0" fmla="*/ 41 w 225"/>
                <a:gd name="T1" fmla="*/ 0 h 225"/>
                <a:gd name="T2" fmla="*/ 0 w 225"/>
                <a:gd name="T3" fmla="*/ 40 h 225"/>
                <a:gd name="T4" fmla="*/ 16 w 225"/>
                <a:gd name="T5" fmla="*/ 56 h 225"/>
                <a:gd name="T6" fmla="*/ 57 w 225"/>
                <a:gd name="T7" fmla="*/ 15 h 225"/>
                <a:gd name="T8" fmla="*/ 41 w 225"/>
                <a:gd name="T9" fmla="*/ 0 h 225"/>
                <a:gd name="T10" fmla="*/ 41 w 225"/>
                <a:gd name="T11" fmla="*/ 0 h 225"/>
                <a:gd name="T12" fmla="*/ 1 w 225"/>
                <a:gd name="T13" fmla="*/ 39 h 225"/>
                <a:gd name="T14" fmla="*/ 17 w 225"/>
                <a:gd name="T15" fmla="*/ 55 h 225"/>
                <a:gd name="T16" fmla="*/ 57 w 225"/>
                <a:gd name="T17" fmla="*/ 15 h 225"/>
                <a:gd name="T18" fmla="*/ 41 w 225"/>
                <a:gd name="T19" fmla="*/ 0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5"/>
                <a:gd name="T31" fmla="*/ 0 h 225"/>
                <a:gd name="T32" fmla="*/ 225 w 225"/>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5" h="225">
                  <a:moveTo>
                    <a:pt x="163" y="0"/>
                  </a:moveTo>
                  <a:lnTo>
                    <a:pt x="0" y="162"/>
                  </a:lnTo>
                  <a:lnTo>
                    <a:pt x="62" y="225"/>
                  </a:lnTo>
                  <a:lnTo>
                    <a:pt x="225" y="63"/>
                  </a:lnTo>
                  <a:lnTo>
                    <a:pt x="163" y="0"/>
                  </a:lnTo>
                  <a:close/>
                  <a:moveTo>
                    <a:pt x="163" y="0"/>
                  </a:moveTo>
                  <a:lnTo>
                    <a:pt x="4" y="158"/>
                  </a:lnTo>
                  <a:lnTo>
                    <a:pt x="67" y="220"/>
                  </a:lnTo>
                  <a:lnTo>
                    <a:pt x="225" y="63"/>
                  </a:lnTo>
                  <a:lnTo>
                    <a:pt x="163" y="0"/>
                  </a:lnTo>
                  <a:close/>
                </a:path>
              </a:pathLst>
            </a:custGeom>
            <a:solidFill>
              <a:srgbClr val="C0C0C0"/>
            </a:solidFill>
            <a:ln w="9525">
              <a:noFill/>
              <a:round/>
              <a:headEnd/>
              <a:tailEnd/>
            </a:ln>
          </p:spPr>
          <p:txBody>
            <a:bodyPr/>
            <a:lstStyle/>
            <a:p>
              <a:endParaRPr lang="en-US"/>
            </a:p>
          </p:txBody>
        </p:sp>
        <p:sp>
          <p:nvSpPr>
            <p:cNvPr id="108720" name="Freeform 199"/>
            <p:cNvSpPr>
              <a:spLocks noEditPoints="1"/>
            </p:cNvSpPr>
            <p:nvPr/>
          </p:nvSpPr>
          <p:spPr bwMode="auto">
            <a:xfrm>
              <a:off x="1394" y="2165"/>
              <a:ext cx="111" cy="110"/>
            </a:xfrm>
            <a:custGeom>
              <a:avLst/>
              <a:gdLst>
                <a:gd name="T0" fmla="*/ 40 w 221"/>
                <a:gd name="T1" fmla="*/ 0 h 220"/>
                <a:gd name="T2" fmla="*/ 0 w 221"/>
                <a:gd name="T3" fmla="*/ 40 h 220"/>
                <a:gd name="T4" fmla="*/ 16 w 221"/>
                <a:gd name="T5" fmla="*/ 55 h 220"/>
                <a:gd name="T6" fmla="*/ 56 w 221"/>
                <a:gd name="T7" fmla="*/ 15 h 220"/>
                <a:gd name="T8" fmla="*/ 40 w 221"/>
                <a:gd name="T9" fmla="*/ 0 h 220"/>
                <a:gd name="T10" fmla="*/ 40 w 221"/>
                <a:gd name="T11" fmla="*/ 0 h 220"/>
                <a:gd name="T12" fmla="*/ 1 w 221"/>
                <a:gd name="T13" fmla="*/ 39 h 220"/>
                <a:gd name="T14" fmla="*/ 17 w 221"/>
                <a:gd name="T15" fmla="*/ 54 h 220"/>
                <a:gd name="T16" fmla="*/ 56 w 221"/>
                <a:gd name="T17" fmla="*/ 15 h 220"/>
                <a:gd name="T18" fmla="*/ 40 w 221"/>
                <a:gd name="T19" fmla="*/ 0 h 2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1"/>
                <a:gd name="T31" fmla="*/ 0 h 220"/>
                <a:gd name="T32" fmla="*/ 221 w 221"/>
                <a:gd name="T33" fmla="*/ 220 h 2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1" h="220">
                  <a:moveTo>
                    <a:pt x="159" y="0"/>
                  </a:moveTo>
                  <a:lnTo>
                    <a:pt x="0" y="158"/>
                  </a:lnTo>
                  <a:lnTo>
                    <a:pt x="63" y="220"/>
                  </a:lnTo>
                  <a:lnTo>
                    <a:pt x="221" y="63"/>
                  </a:lnTo>
                  <a:lnTo>
                    <a:pt x="159" y="0"/>
                  </a:lnTo>
                  <a:close/>
                  <a:moveTo>
                    <a:pt x="159" y="0"/>
                  </a:moveTo>
                  <a:lnTo>
                    <a:pt x="4" y="153"/>
                  </a:lnTo>
                  <a:lnTo>
                    <a:pt x="67" y="216"/>
                  </a:lnTo>
                  <a:lnTo>
                    <a:pt x="221" y="63"/>
                  </a:lnTo>
                  <a:lnTo>
                    <a:pt x="159" y="0"/>
                  </a:lnTo>
                  <a:close/>
                </a:path>
              </a:pathLst>
            </a:custGeom>
            <a:solidFill>
              <a:srgbClr val="C1C1C1"/>
            </a:solidFill>
            <a:ln w="9525">
              <a:noFill/>
              <a:round/>
              <a:headEnd/>
              <a:tailEnd/>
            </a:ln>
          </p:spPr>
          <p:txBody>
            <a:bodyPr/>
            <a:lstStyle/>
            <a:p>
              <a:endParaRPr lang="en-US"/>
            </a:p>
          </p:txBody>
        </p:sp>
        <p:sp>
          <p:nvSpPr>
            <p:cNvPr id="108721" name="Freeform 200"/>
            <p:cNvSpPr>
              <a:spLocks noEditPoints="1"/>
            </p:cNvSpPr>
            <p:nvPr/>
          </p:nvSpPr>
          <p:spPr bwMode="auto">
            <a:xfrm>
              <a:off x="1397" y="2165"/>
              <a:ext cx="108" cy="108"/>
            </a:xfrm>
            <a:custGeom>
              <a:avLst/>
              <a:gdLst>
                <a:gd name="T0" fmla="*/ 38 w 217"/>
                <a:gd name="T1" fmla="*/ 0 h 216"/>
                <a:gd name="T2" fmla="*/ 0 w 217"/>
                <a:gd name="T3" fmla="*/ 39 h 216"/>
                <a:gd name="T4" fmla="*/ 15 w 217"/>
                <a:gd name="T5" fmla="*/ 54 h 216"/>
                <a:gd name="T6" fmla="*/ 54 w 217"/>
                <a:gd name="T7" fmla="*/ 15 h 216"/>
                <a:gd name="T8" fmla="*/ 38 w 217"/>
                <a:gd name="T9" fmla="*/ 0 h 216"/>
                <a:gd name="T10" fmla="*/ 38 w 217"/>
                <a:gd name="T11" fmla="*/ 0 h 216"/>
                <a:gd name="T12" fmla="*/ 1 w 217"/>
                <a:gd name="T13" fmla="*/ 38 h 216"/>
                <a:gd name="T14" fmla="*/ 17 w 217"/>
                <a:gd name="T15" fmla="*/ 53 h 216"/>
                <a:gd name="T16" fmla="*/ 54 w 217"/>
                <a:gd name="T17" fmla="*/ 15 h 216"/>
                <a:gd name="T18" fmla="*/ 38 w 217"/>
                <a:gd name="T19" fmla="*/ 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7"/>
                <a:gd name="T31" fmla="*/ 0 h 216"/>
                <a:gd name="T32" fmla="*/ 217 w 217"/>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7" h="216">
                  <a:moveTo>
                    <a:pt x="155" y="0"/>
                  </a:moveTo>
                  <a:lnTo>
                    <a:pt x="0" y="153"/>
                  </a:lnTo>
                  <a:lnTo>
                    <a:pt x="63" y="216"/>
                  </a:lnTo>
                  <a:lnTo>
                    <a:pt x="217" y="63"/>
                  </a:lnTo>
                  <a:lnTo>
                    <a:pt x="155" y="0"/>
                  </a:lnTo>
                  <a:close/>
                  <a:moveTo>
                    <a:pt x="155" y="0"/>
                  </a:moveTo>
                  <a:lnTo>
                    <a:pt x="5" y="149"/>
                  </a:lnTo>
                  <a:lnTo>
                    <a:pt x="68" y="211"/>
                  </a:lnTo>
                  <a:lnTo>
                    <a:pt x="217" y="63"/>
                  </a:lnTo>
                  <a:lnTo>
                    <a:pt x="155" y="0"/>
                  </a:lnTo>
                  <a:close/>
                </a:path>
              </a:pathLst>
            </a:custGeom>
            <a:solidFill>
              <a:srgbClr val="C2C2C2"/>
            </a:solidFill>
            <a:ln w="9525">
              <a:noFill/>
              <a:round/>
              <a:headEnd/>
              <a:tailEnd/>
            </a:ln>
          </p:spPr>
          <p:txBody>
            <a:bodyPr/>
            <a:lstStyle/>
            <a:p>
              <a:endParaRPr lang="en-US"/>
            </a:p>
          </p:txBody>
        </p:sp>
        <p:sp>
          <p:nvSpPr>
            <p:cNvPr id="108722" name="Freeform 201"/>
            <p:cNvSpPr>
              <a:spLocks noEditPoints="1"/>
            </p:cNvSpPr>
            <p:nvPr/>
          </p:nvSpPr>
          <p:spPr bwMode="auto">
            <a:xfrm>
              <a:off x="1399" y="2165"/>
              <a:ext cx="106" cy="106"/>
            </a:xfrm>
            <a:custGeom>
              <a:avLst/>
              <a:gdLst>
                <a:gd name="T0" fmla="*/ 38 w 212"/>
                <a:gd name="T1" fmla="*/ 0 h 211"/>
                <a:gd name="T2" fmla="*/ 0 w 212"/>
                <a:gd name="T3" fmla="*/ 38 h 211"/>
                <a:gd name="T4" fmla="*/ 15 w 212"/>
                <a:gd name="T5" fmla="*/ 53 h 211"/>
                <a:gd name="T6" fmla="*/ 53 w 212"/>
                <a:gd name="T7" fmla="*/ 16 h 211"/>
                <a:gd name="T8" fmla="*/ 38 w 212"/>
                <a:gd name="T9" fmla="*/ 0 h 211"/>
                <a:gd name="T10" fmla="*/ 38 w 212"/>
                <a:gd name="T11" fmla="*/ 0 h 211"/>
                <a:gd name="T12" fmla="*/ 1 w 212"/>
                <a:gd name="T13" fmla="*/ 36 h 211"/>
                <a:gd name="T14" fmla="*/ 17 w 212"/>
                <a:gd name="T15" fmla="*/ 52 h 211"/>
                <a:gd name="T16" fmla="*/ 53 w 212"/>
                <a:gd name="T17" fmla="*/ 16 h 211"/>
                <a:gd name="T18" fmla="*/ 38 w 212"/>
                <a:gd name="T19" fmla="*/ 0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2"/>
                <a:gd name="T31" fmla="*/ 0 h 211"/>
                <a:gd name="T32" fmla="*/ 212 w 212"/>
                <a:gd name="T33" fmla="*/ 211 h 2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2" h="211">
                  <a:moveTo>
                    <a:pt x="150" y="0"/>
                  </a:moveTo>
                  <a:lnTo>
                    <a:pt x="0" y="149"/>
                  </a:lnTo>
                  <a:lnTo>
                    <a:pt x="63" y="211"/>
                  </a:lnTo>
                  <a:lnTo>
                    <a:pt x="212" y="63"/>
                  </a:lnTo>
                  <a:lnTo>
                    <a:pt x="150" y="0"/>
                  </a:lnTo>
                  <a:close/>
                  <a:moveTo>
                    <a:pt x="150" y="0"/>
                  </a:moveTo>
                  <a:lnTo>
                    <a:pt x="4" y="144"/>
                  </a:lnTo>
                  <a:lnTo>
                    <a:pt x="67" y="207"/>
                  </a:lnTo>
                  <a:lnTo>
                    <a:pt x="212" y="63"/>
                  </a:lnTo>
                  <a:lnTo>
                    <a:pt x="150" y="0"/>
                  </a:lnTo>
                  <a:close/>
                </a:path>
              </a:pathLst>
            </a:custGeom>
            <a:solidFill>
              <a:srgbClr val="C3C3C3"/>
            </a:solidFill>
            <a:ln w="9525">
              <a:noFill/>
              <a:round/>
              <a:headEnd/>
              <a:tailEnd/>
            </a:ln>
          </p:spPr>
          <p:txBody>
            <a:bodyPr/>
            <a:lstStyle/>
            <a:p>
              <a:endParaRPr lang="en-US"/>
            </a:p>
          </p:txBody>
        </p:sp>
        <p:sp>
          <p:nvSpPr>
            <p:cNvPr id="108723" name="Freeform 202"/>
            <p:cNvSpPr>
              <a:spLocks noEditPoints="1"/>
            </p:cNvSpPr>
            <p:nvPr/>
          </p:nvSpPr>
          <p:spPr bwMode="auto">
            <a:xfrm>
              <a:off x="1401" y="2165"/>
              <a:ext cx="104" cy="103"/>
            </a:xfrm>
            <a:custGeom>
              <a:avLst/>
              <a:gdLst>
                <a:gd name="T0" fmla="*/ 37 w 208"/>
                <a:gd name="T1" fmla="*/ 0 h 207"/>
                <a:gd name="T2" fmla="*/ 0 w 208"/>
                <a:gd name="T3" fmla="*/ 36 h 207"/>
                <a:gd name="T4" fmla="*/ 15 w 208"/>
                <a:gd name="T5" fmla="*/ 51 h 207"/>
                <a:gd name="T6" fmla="*/ 52 w 208"/>
                <a:gd name="T7" fmla="*/ 15 h 207"/>
                <a:gd name="T8" fmla="*/ 37 w 208"/>
                <a:gd name="T9" fmla="*/ 0 h 207"/>
                <a:gd name="T10" fmla="*/ 37 w 208"/>
                <a:gd name="T11" fmla="*/ 0 h 207"/>
                <a:gd name="T12" fmla="*/ 2 w 208"/>
                <a:gd name="T13" fmla="*/ 35 h 207"/>
                <a:gd name="T14" fmla="*/ 17 w 208"/>
                <a:gd name="T15" fmla="*/ 50 h 207"/>
                <a:gd name="T16" fmla="*/ 52 w 208"/>
                <a:gd name="T17" fmla="*/ 15 h 207"/>
                <a:gd name="T18" fmla="*/ 37 w 208"/>
                <a:gd name="T19" fmla="*/ 0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207"/>
                <a:gd name="T32" fmla="*/ 208 w 208"/>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207">
                  <a:moveTo>
                    <a:pt x="146" y="0"/>
                  </a:moveTo>
                  <a:lnTo>
                    <a:pt x="0" y="144"/>
                  </a:lnTo>
                  <a:lnTo>
                    <a:pt x="63" y="207"/>
                  </a:lnTo>
                  <a:lnTo>
                    <a:pt x="208" y="63"/>
                  </a:lnTo>
                  <a:lnTo>
                    <a:pt x="146" y="0"/>
                  </a:lnTo>
                  <a:close/>
                  <a:moveTo>
                    <a:pt x="146" y="0"/>
                  </a:moveTo>
                  <a:lnTo>
                    <a:pt x="5" y="140"/>
                  </a:lnTo>
                  <a:lnTo>
                    <a:pt x="67" y="203"/>
                  </a:lnTo>
                  <a:lnTo>
                    <a:pt x="208" y="63"/>
                  </a:lnTo>
                  <a:lnTo>
                    <a:pt x="146" y="0"/>
                  </a:lnTo>
                  <a:close/>
                </a:path>
              </a:pathLst>
            </a:custGeom>
            <a:solidFill>
              <a:srgbClr val="C4C4C4"/>
            </a:solidFill>
            <a:ln w="9525">
              <a:noFill/>
              <a:round/>
              <a:headEnd/>
              <a:tailEnd/>
            </a:ln>
          </p:spPr>
          <p:txBody>
            <a:bodyPr/>
            <a:lstStyle/>
            <a:p>
              <a:endParaRPr lang="en-US"/>
            </a:p>
          </p:txBody>
        </p:sp>
        <p:sp>
          <p:nvSpPr>
            <p:cNvPr id="108724" name="Freeform 203"/>
            <p:cNvSpPr>
              <a:spLocks noEditPoints="1"/>
            </p:cNvSpPr>
            <p:nvPr/>
          </p:nvSpPr>
          <p:spPr bwMode="auto">
            <a:xfrm>
              <a:off x="1403" y="2165"/>
              <a:ext cx="102" cy="101"/>
            </a:xfrm>
            <a:custGeom>
              <a:avLst/>
              <a:gdLst>
                <a:gd name="T0" fmla="*/ 36 w 203"/>
                <a:gd name="T1" fmla="*/ 0 h 203"/>
                <a:gd name="T2" fmla="*/ 0 w 203"/>
                <a:gd name="T3" fmla="*/ 35 h 203"/>
                <a:gd name="T4" fmla="*/ 16 w 203"/>
                <a:gd name="T5" fmla="*/ 50 h 203"/>
                <a:gd name="T6" fmla="*/ 51 w 203"/>
                <a:gd name="T7" fmla="*/ 15 h 203"/>
                <a:gd name="T8" fmla="*/ 36 w 203"/>
                <a:gd name="T9" fmla="*/ 0 h 203"/>
                <a:gd name="T10" fmla="*/ 36 w 203"/>
                <a:gd name="T11" fmla="*/ 0 h 203"/>
                <a:gd name="T12" fmla="*/ 1 w 203"/>
                <a:gd name="T13" fmla="*/ 34 h 203"/>
                <a:gd name="T14" fmla="*/ 17 w 203"/>
                <a:gd name="T15" fmla="*/ 49 h 203"/>
                <a:gd name="T16" fmla="*/ 51 w 203"/>
                <a:gd name="T17" fmla="*/ 15 h 203"/>
                <a:gd name="T18" fmla="*/ 36 w 203"/>
                <a:gd name="T19" fmla="*/ 0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
                <a:gd name="T31" fmla="*/ 0 h 203"/>
                <a:gd name="T32" fmla="*/ 203 w 203"/>
                <a:gd name="T33" fmla="*/ 203 h 2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 h="203">
                  <a:moveTo>
                    <a:pt x="141" y="0"/>
                  </a:moveTo>
                  <a:lnTo>
                    <a:pt x="0" y="140"/>
                  </a:lnTo>
                  <a:lnTo>
                    <a:pt x="62" y="203"/>
                  </a:lnTo>
                  <a:lnTo>
                    <a:pt x="203" y="63"/>
                  </a:lnTo>
                  <a:lnTo>
                    <a:pt x="141" y="0"/>
                  </a:lnTo>
                  <a:close/>
                  <a:moveTo>
                    <a:pt x="141" y="0"/>
                  </a:moveTo>
                  <a:lnTo>
                    <a:pt x="4" y="136"/>
                  </a:lnTo>
                  <a:lnTo>
                    <a:pt x="67" y="198"/>
                  </a:lnTo>
                  <a:lnTo>
                    <a:pt x="203" y="63"/>
                  </a:lnTo>
                  <a:lnTo>
                    <a:pt x="141" y="0"/>
                  </a:lnTo>
                  <a:close/>
                </a:path>
              </a:pathLst>
            </a:custGeom>
            <a:solidFill>
              <a:srgbClr val="C5C5C5"/>
            </a:solidFill>
            <a:ln w="9525">
              <a:noFill/>
              <a:round/>
              <a:headEnd/>
              <a:tailEnd/>
            </a:ln>
          </p:spPr>
          <p:txBody>
            <a:bodyPr/>
            <a:lstStyle/>
            <a:p>
              <a:endParaRPr lang="en-US"/>
            </a:p>
          </p:txBody>
        </p:sp>
        <p:sp>
          <p:nvSpPr>
            <p:cNvPr id="108725" name="Freeform 204"/>
            <p:cNvSpPr>
              <a:spLocks noEditPoints="1"/>
            </p:cNvSpPr>
            <p:nvPr/>
          </p:nvSpPr>
          <p:spPr bwMode="auto">
            <a:xfrm>
              <a:off x="1405" y="2165"/>
              <a:ext cx="100" cy="99"/>
            </a:xfrm>
            <a:custGeom>
              <a:avLst/>
              <a:gdLst>
                <a:gd name="T0" fmla="*/ 35 w 199"/>
                <a:gd name="T1" fmla="*/ 0 h 198"/>
                <a:gd name="T2" fmla="*/ 0 w 199"/>
                <a:gd name="T3" fmla="*/ 34 h 198"/>
                <a:gd name="T4" fmla="*/ 16 w 199"/>
                <a:gd name="T5" fmla="*/ 50 h 198"/>
                <a:gd name="T6" fmla="*/ 50 w 199"/>
                <a:gd name="T7" fmla="*/ 15 h 198"/>
                <a:gd name="T8" fmla="*/ 35 w 199"/>
                <a:gd name="T9" fmla="*/ 0 h 198"/>
                <a:gd name="T10" fmla="*/ 35 w 199"/>
                <a:gd name="T11" fmla="*/ 0 h 198"/>
                <a:gd name="T12" fmla="*/ 1 w 199"/>
                <a:gd name="T13" fmla="*/ 33 h 198"/>
                <a:gd name="T14" fmla="*/ 17 w 199"/>
                <a:gd name="T15" fmla="*/ 49 h 198"/>
                <a:gd name="T16" fmla="*/ 50 w 199"/>
                <a:gd name="T17" fmla="*/ 15 h 198"/>
                <a:gd name="T18" fmla="*/ 35 w 199"/>
                <a:gd name="T19" fmla="*/ 0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198"/>
                <a:gd name="T32" fmla="*/ 199 w 199"/>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198">
                  <a:moveTo>
                    <a:pt x="137" y="0"/>
                  </a:moveTo>
                  <a:lnTo>
                    <a:pt x="0" y="136"/>
                  </a:lnTo>
                  <a:lnTo>
                    <a:pt x="63" y="198"/>
                  </a:lnTo>
                  <a:lnTo>
                    <a:pt x="199" y="63"/>
                  </a:lnTo>
                  <a:lnTo>
                    <a:pt x="137" y="0"/>
                  </a:lnTo>
                  <a:close/>
                  <a:moveTo>
                    <a:pt x="137" y="0"/>
                  </a:moveTo>
                  <a:lnTo>
                    <a:pt x="4" y="131"/>
                  </a:lnTo>
                  <a:lnTo>
                    <a:pt x="67" y="194"/>
                  </a:lnTo>
                  <a:lnTo>
                    <a:pt x="199" y="63"/>
                  </a:lnTo>
                  <a:lnTo>
                    <a:pt x="137" y="0"/>
                  </a:lnTo>
                  <a:close/>
                </a:path>
              </a:pathLst>
            </a:custGeom>
            <a:solidFill>
              <a:srgbClr val="C6C6C6"/>
            </a:solidFill>
            <a:ln w="9525">
              <a:noFill/>
              <a:round/>
              <a:headEnd/>
              <a:tailEnd/>
            </a:ln>
          </p:spPr>
          <p:txBody>
            <a:bodyPr/>
            <a:lstStyle/>
            <a:p>
              <a:endParaRPr lang="en-US"/>
            </a:p>
          </p:txBody>
        </p:sp>
        <p:sp>
          <p:nvSpPr>
            <p:cNvPr id="108726" name="Freeform 205"/>
            <p:cNvSpPr>
              <a:spLocks noEditPoints="1"/>
            </p:cNvSpPr>
            <p:nvPr/>
          </p:nvSpPr>
          <p:spPr bwMode="auto">
            <a:xfrm>
              <a:off x="1408" y="2165"/>
              <a:ext cx="97" cy="97"/>
            </a:xfrm>
            <a:custGeom>
              <a:avLst/>
              <a:gdLst>
                <a:gd name="T0" fmla="*/ 33 w 195"/>
                <a:gd name="T1" fmla="*/ 0 h 194"/>
                <a:gd name="T2" fmla="*/ 0 w 195"/>
                <a:gd name="T3" fmla="*/ 33 h 194"/>
                <a:gd name="T4" fmla="*/ 15 w 195"/>
                <a:gd name="T5" fmla="*/ 49 h 194"/>
                <a:gd name="T6" fmla="*/ 48 w 195"/>
                <a:gd name="T7" fmla="*/ 15 h 194"/>
                <a:gd name="T8" fmla="*/ 33 w 195"/>
                <a:gd name="T9" fmla="*/ 0 h 194"/>
                <a:gd name="T10" fmla="*/ 33 w 195"/>
                <a:gd name="T11" fmla="*/ 0 h 194"/>
                <a:gd name="T12" fmla="*/ 1 w 195"/>
                <a:gd name="T13" fmla="*/ 31 h 194"/>
                <a:gd name="T14" fmla="*/ 17 w 195"/>
                <a:gd name="T15" fmla="*/ 48 h 194"/>
                <a:gd name="T16" fmla="*/ 48 w 195"/>
                <a:gd name="T17" fmla="*/ 15 h 194"/>
                <a:gd name="T18" fmla="*/ 33 w 195"/>
                <a:gd name="T19" fmla="*/ 0 h 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194"/>
                <a:gd name="T32" fmla="*/ 195 w 195"/>
                <a:gd name="T33" fmla="*/ 194 h 1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194">
                  <a:moveTo>
                    <a:pt x="133" y="0"/>
                  </a:moveTo>
                  <a:lnTo>
                    <a:pt x="0" y="131"/>
                  </a:lnTo>
                  <a:lnTo>
                    <a:pt x="63" y="194"/>
                  </a:lnTo>
                  <a:lnTo>
                    <a:pt x="195" y="63"/>
                  </a:lnTo>
                  <a:lnTo>
                    <a:pt x="133" y="0"/>
                  </a:lnTo>
                  <a:close/>
                  <a:moveTo>
                    <a:pt x="133" y="0"/>
                  </a:moveTo>
                  <a:lnTo>
                    <a:pt x="5" y="127"/>
                  </a:lnTo>
                  <a:lnTo>
                    <a:pt x="68" y="189"/>
                  </a:lnTo>
                  <a:lnTo>
                    <a:pt x="195" y="63"/>
                  </a:lnTo>
                  <a:lnTo>
                    <a:pt x="133" y="0"/>
                  </a:lnTo>
                  <a:close/>
                </a:path>
              </a:pathLst>
            </a:custGeom>
            <a:solidFill>
              <a:srgbClr val="C7C7C7"/>
            </a:solidFill>
            <a:ln w="9525">
              <a:noFill/>
              <a:round/>
              <a:headEnd/>
              <a:tailEnd/>
            </a:ln>
          </p:spPr>
          <p:txBody>
            <a:bodyPr/>
            <a:lstStyle/>
            <a:p>
              <a:endParaRPr lang="en-US"/>
            </a:p>
          </p:txBody>
        </p:sp>
        <p:sp>
          <p:nvSpPr>
            <p:cNvPr id="108727" name="Freeform 206"/>
            <p:cNvSpPr>
              <a:spLocks noEditPoints="1"/>
            </p:cNvSpPr>
            <p:nvPr/>
          </p:nvSpPr>
          <p:spPr bwMode="auto">
            <a:xfrm>
              <a:off x="1410" y="2165"/>
              <a:ext cx="95" cy="95"/>
            </a:xfrm>
            <a:custGeom>
              <a:avLst/>
              <a:gdLst>
                <a:gd name="T0" fmla="*/ 32 w 190"/>
                <a:gd name="T1" fmla="*/ 0 h 189"/>
                <a:gd name="T2" fmla="*/ 0 w 190"/>
                <a:gd name="T3" fmla="*/ 32 h 189"/>
                <a:gd name="T4" fmla="*/ 15 w 190"/>
                <a:gd name="T5" fmla="*/ 48 h 189"/>
                <a:gd name="T6" fmla="*/ 48 w 190"/>
                <a:gd name="T7" fmla="*/ 16 h 189"/>
                <a:gd name="T8" fmla="*/ 32 w 190"/>
                <a:gd name="T9" fmla="*/ 0 h 189"/>
                <a:gd name="T10" fmla="*/ 32 w 190"/>
                <a:gd name="T11" fmla="*/ 0 h 189"/>
                <a:gd name="T12" fmla="*/ 1 w 190"/>
                <a:gd name="T13" fmla="*/ 31 h 189"/>
                <a:gd name="T14" fmla="*/ 17 w 190"/>
                <a:gd name="T15" fmla="*/ 47 h 189"/>
                <a:gd name="T16" fmla="*/ 48 w 190"/>
                <a:gd name="T17" fmla="*/ 16 h 189"/>
                <a:gd name="T18" fmla="*/ 32 w 190"/>
                <a:gd name="T19" fmla="*/ 0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
                <a:gd name="T31" fmla="*/ 0 h 189"/>
                <a:gd name="T32" fmla="*/ 190 w 190"/>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 h="189">
                  <a:moveTo>
                    <a:pt x="128" y="0"/>
                  </a:moveTo>
                  <a:lnTo>
                    <a:pt x="0" y="127"/>
                  </a:lnTo>
                  <a:lnTo>
                    <a:pt x="63" y="189"/>
                  </a:lnTo>
                  <a:lnTo>
                    <a:pt x="190" y="63"/>
                  </a:lnTo>
                  <a:lnTo>
                    <a:pt x="128" y="0"/>
                  </a:lnTo>
                  <a:close/>
                  <a:moveTo>
                    <a:pt x="128" y="0"/>
                  </a:moveTo>
                  <a:lnTo>
                    <a:pt x="4" y="122"/>
                  </a:lnTo>
                  <a:lnTo>
                    <a:pt x="67" y="185"/>
                  </a:lnTo>
                  <a:lnTo>
                    <a:pt x="190" y="63"/>
                  </a:lnTo>
                  <a:lnTo>
                    <a:pt x="128" y="0"/>
                  </a:lnTo>
                  <a:close/>
                </a:path>
              </a:pathLst>
            </a:custGeom>
            <a:solidFill>
              <a:srgbClr val="C8C8C8"/>
            </a:solidFill>
            <a:ln w="9525">
              <a:noFill/>
              <a:round/>
              <a:headEnd/>
              <a:tailEnd/>
            </a:ln>
          </p:spPr>
          <p:txBody>
            <a:bodyPr/>
            <a:lstStyle/>
            <a:p>
              <a:endParaRPr lang="en-US"/>
            </a:p>
          </p:txBody>
        </p:sp>
        <p:sp>
          <p:nvSpPr>
            <p:cNvPr id="108728" name="Freeform 207"/>
            <p:cNvSpPr>
              <a:spLocks noEditPoints="1"/>
            </p:cNvSpPr>
            <p:nvPr/>
          </p:nvSpPr>
          <p:spPr bwMode="auto">
            <a:xfrm>
              <a:off x="1412" y="2165"/>
              <a:ext cx="93" cy="93"/>
            </a:xfrm>
            <a:custGeom>
              <a:avLst/>
              <a:gdLst>
                <a:gd name="T0" fmla="*/ 31 w 186"/>
                <a:gd name="T1" fmla="*/ 0 h 185"/>
                <a:gd name="T2" fmla="*/ 0 w 186"/>
                <a:gd name="T3" fmla="*/ 31 h 185"/>
                <a:gd name="T4" fmla="*/ 15 w 186"/>
                <a:gd name="T5" fmla="*/ 47 h 185"/>
                <a:gd name="T6" fmla="*/ 47 w 186"/>
                <a:gd name="T7" fmla="*/ 16 h 185"/>
                <a:gd name="T8" fmla="*/ 31 w 186"/>
                <a:gd name="T9" fmla="*/ 0 h 185"/>
                <a:gd name="T10" fmla="*/ 31 w 186"/>
                <a:gd name="T11" fmla="*/ 0 h 185"/>
                <a:gd name="T12" fmla="*/ 1 w 186"/>
                <a:gd name="T13" fmla="*/ 30 h 185"/>
                <a:gd name="T14" fmla="*/ 17 w 186"/>
                <a:gd name="T15" fmla="*/ 46 h 185"/>
                <a:gd name="T16" fmla="*/ 47 w 186"/>
                <a:gd name="T17" fmla="*/ 16 h 185"/>
                <a:gd name="T18" fmla="*/ 31 w 186"/>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85"/>
                <a:gd name="T32" fmla="*/ 186 w 186"/>
                <a:gd name="T33" fmla="*/ 185 h 1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85">
                  <a:moveTo>
                    <a:pt x="124" y="0"/>
                  </a:moveTo>
                  <a:lnTo>
                    <a:pt x="0" y="122"/>
                  </a:lnTo>
                  <a:lnTo>
                    <a:pt x="63" y="185"/>
                  </a:lnTo>
                  <a:lnTo>
                    <a:pt x="186" y="63"/>
                  </a:lnTo>
                  <a:lnTo>
                    <a:pt x="124" y="0"/>
                  </a:lnTo>
                  <a:close/>
                  <a:moveTo>
                    <a:pt x="124" y="0"/>
                  </a:moveTo>
                  <a:lnTo>
                    <a:pt x="5" y="118"/>
                  </a:lnTo>
                  <a:lnTo>
                    <a:pt x="67" y="181"/>
                  </a:lnTo>
                  <a:lnTo>
                    <a:pt x="186" y="63"/>
                  </a:lnTo>
                  <a:lnTo>
                    <a:pt x="124" y="0"/>
                  </a:lnTo>
                  <a:close/>
                </a:path>
              </a:pathLst>
            </a:custGeom>
            <a:solidFill>
              <a:srgbClr val="C9C9C9"/>
            </a:solidFill>
            <a:ln w="9525">
              <a:noFill/>
              <a:round/>
              <a:headEnd/>
              <a:tailEnd/>
            </a:ln>
          </p:spPr>
          <p:txBody>
            <a:bodyPr/>
            <a:lstStyle/>
            <a:p>
              <a:endParaRPr lang="en-US"/>
            </a:p>
          </p:txBody>
        </p:sp>
        <p:sp>
          <p:nvSpPr>
            <p:cNvPr id="108729" name="Freeform 208"/>
            <p:cNvSpPr>
              <a:spLocks noEditPoints="1"/>
            </p:cNvSpPr>
            <p:nvPr/>
          </p:nvSpPr>
          <p:spPr bwMode="auto">
            <a:xfrm>
              <a:off x="1414" y="2165"/>
              <a:ext cx="91" cy="90"/>
            </a:xfrm>
            <a:custGeom>
              <a:avLst/>
              <a:gdLst>
                <a:gd name="T0" fmla="*/ 30 w 181"/>
                <a:gd name="T1" fmla="*/ 0 h 181"/>
                <a:gd name="T2" fmla="*/ 0 w 181"/>
                <a:gd name="T3" fmla="*/ 29 h 181"/>
                <a:gd name="T4" fmla="*/ 16 w 181"/>
                <a:gd name="T5" fmla="*/ 45 h 181"/>
                <a:gd name="T6" fmla="*/ 46 w 181"/>
                <a:gd name="T7" fmla="*/ 15 h 181"/>
                <a:gd name="T8" fmla="*/ 30 w 181"/>
                <a:gd name="T9" fmla="*/ 0 h 181"/>
                <a:gd name="T10" fmla="*/ 30 w 181"/>
                <a:gd name="T11" fmla="*/ 0 h 181"/>
                <a:gd name="T12" fmla="*/ 1 w 181"/>
                <a:gd name="T13" fmla="*/ 28 h 181"/>
                <a:gd name="T14" fmla="*/ 17 w 181"/>
                <a:gd name="T15" fmla="*/ 44 h 181"/>
                <a:gd name="T16" fmla="*/ 46 w 181"/>
                <a:gd name="T17" fmla="*/ 15 h 181"/>
                <a:gd name="T18" fmla="*/ 30 w 181"/>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181"/>
                <a:gd name="T32" fmla="*/ 181 w 181"/>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181">
                  <a:moveTo>
                    <a:pt x="119" y="0"/>
                  </a:moveTo>
                  <a:lnTo>
                    <a:pt x="0" y="118"/>
                  </a:lnTo>
                  <a:lnTo>
                    <a:pt x="62" y="181"/>
                  </a:lnTo>
                  <a:lnTo>
                    <a:pt x="181" y="63"/>
                  </a:lnTo>
                  <a:lnTo>
                    <a:pt x="119" y="0"/>
                  </a:lnTo>
                  <a:close/>
                  <a:moveTo>
                    <a:pt x="119" y="0"/>
                  </a:moveTo>
                  <a:lnTo>
                    <a:pt x="4" y="115"/>
                  </a:lnTo>
                  <a:lnTo>
                    <a:pt x="67" y="176"/>
                  </a:lnTo>
                  <a:lnTo>
                    <a:pt x="181" y="63"/>
                  </a:lnTo>
                  <a:lnTo>
                    <a:pt x="119" y="0"/>
                  </a:lnTo>
                  <a:close/>
                </a:path>
              </a:pathLst>
            </a:custGeom>
            <a:solidFill>
              <a:srgbClr val="CACACA"/>
            </a:solidFill>
            <a:ln w="9525">
              <a:noFill/>
              <a:round/>
              <a:headEnd/>
              <a:tailEnd/>
            </a:ln>
          </p:spPr>
          <p:txBody>
            <a:bodyPr/>
            <a:lstStyle/>
            <a:p>
              <a:endParaRPr lang="en-US"/>
            </a:p>
          </p:txBody>
        </p:sp>
        <p:sp>
          <p:nvSpPr>
            <p:cNvPr id="108730" name="Freeform 209"/>
            <p:cNvSpPr>
              <a:spLocks noEditPoints="1"/>
            </p:cNvSpPr>
            <p:nvPr/>
          </p:nvSpPr>
          <p:spPr bwMode="auto">
            <a:xfrm>
              <a:off x="1416" y="2165"/>
              <a:ext cx="89" cy="88"/>
            </a:xfrm>
            <a:custGeom>
              <a:avLst/>
              <a:gdLst>
                <a:gd name="T0" fmla="*/ 29 w 177"/>
                <a:gd name="T1" fmla="*/ 0 h 176"/>
                <a:gd name="T2" fmla="*/ 0 w 177"/>
                <a:gd name="T3" fmla="*/ 28 h 176"/>
                <a:gd name="T4" fmla="*/ 16 w 177"/>
                <a:gd name="T5" fmla="*/ 44 h 176"/>
                <a:gd name="T6" fmla="*/ 45 w 177"/>
                <a:gd name="T7" fmla="*/ 15 h 176"/>
                <a:gd name="T8" fmla="*/ 29 w 177"/>
                <a:gd name="T9" fmla="*/ 0 h 176"/>
                <a:gd name="T10" fmla="*/ 29 w 177"/>
                <a:gd name="T11" fmla="*/ 0 h 176"/>
                <a:gd name="T12" fmla="*/ 1 w 177"/>
                <a:gd name="T13" fmla="*/ 27 h 176"/>
                <a:gd name="T14" fmla="*/ 17 w 177"/>
                <a:gd name="T15" fmla="*/ 43 h 176"/>
                <a:gd name="T16" fmla="*/ 45 w 177"/>
                <a:gd name="T17" fmla="*/ 15 h 176"/>
                <a:gd name="T18" fmla="*/ 29 w 177"/>
                <a:gd name="T19" fmla="*/ 0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76"/>
                <a:gd name="T32" fmla="*/ 177 w 177"/>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76">
                  <a:moveTo>
                    <a:pt x="115" y="0"/>
                  </a:moveTo>
                  <a:lnTo>
                    <a:pt x="0" y="115"/>
                  </a:lnTo>
                  <a:lnTo>
                    <a:pt x="63" y="176"/>
                  </a:lnTo>
                  <a:lnTo>
                    <a:pt x="177" y="63"/>
                  </a:lnTo>
                  <a:lnTo>
                    <a:pt x="115" y="0"/>
                  </a:lnTo>
                  <a:close/>
                  <a:moveTo>
                    <a:pt x="115" y="0"/>
                  </a:moveTo>
                  <a:lnTo>
                    <a:pt x="4" y="110"/>
                  </a:lnTo>
                  <a:lnTo>
                    <a:pt x="67" y="172"/>
                  </a:lnTo>
                  <a:lnTo>
                    <a:pt x="177" y="63"/>
                  </a:lnTo>
                  <a:lnTo>
                    <a:pt x="115" y="0"/>
                  </a:lnTo>
                  <a:close/>
                </a:path>
              </a:pathLst>
            </a:custGeom>
            <a:solidFill>
              <a:srgbClr val="CBCBCB"/>
            </a:solidFill>
            <a:ln w="9525">
              <a:noFill/>
              <a:round/>
              <a:headEnd/>
              <a:tailEnd/>
            </a:ln>
          </p:spPr>
          <p:txBody>
            <a:bodyPr/>
            <a:lstStyle/>
            <a:p>
              <a:endParaRPr lang="en-US"/>
            </a:p>
          </p:txBody>
        </p:sp>
        <p:sp>
          <p:nvSpPr>
            <p:cNvPr id="108731" name="Freeform 210"/>
            <p:cNvSpPr>
              <a:spLocks noEditPoints="1"/>
            </p:cNvSpPr>
            <p:nvPr/>
          </p:nvSpPr>
          <p:spPr bwMode="auto">
            <a:xfrm>
              <a:off x="1419" y="2165"/>
              <a:ext cx="86" cy="86"/>
            </a:xfrm>
            <a:custGeom>
              <a:avLst/>
              <a:gdLst>
                <a:gd name="T0" fmla="*/ 27 w 173"/>
                <a:gd name="T1" fmla="*/ 0 h 172"/>
                <a:gd name="T2" fmla="*/ 0 w 173"/>
                <a:gd name="T3" fmla="*/ 27 h 172"/>
                <a:gd name="T4" fmla="*/ 15 w 173"/>
                <a:gd name="T5" fmla="*/ 43 h 172"/>
                <a:gd name="T6" fmla="*/ 43 w 173"/>
                <a:gd name="T7" fmla="*/ 15 h 172"/>
                <a:gd name="T8" fmla="*/ 27 w 173"/>
                <a:gd name="T9" fmla="*/ 0 h 172"/>
                <a:gd name="T10" fmla="*/ 27 w 173"/>
                <a:gd name="T11" fmla="*/ 0 h 172"/>
                <a:gd name="T12" fmla="*/ 1 w 173"/>
                <a:gd name="T13" fmla="*/ 26 h 172"/>
                <a:gd name="T14" fmla="*/ 17 w 173"/>
                <a:gd name="T15" fmla="*/ 42 h 172"/>
                <a:gd name="T16" fmla="*/ 43 w 173"/>
                <a:gd name="T17" fmla="*/ 15 h 172"/>
                <a:gd name="T18" fmla="*/ 27 w 173"/>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172"/>
                <a:gd name="T32" fmla="*/ 173 w 17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172">
                  <a:moveTo>
                    <a:pt x="111" y="0"/>
                  </a:moveTo>
                  <a:lnTo>
                    <a:pt x="0" y="110"/>
                  </a:lnTo>
                  <a:lnTo>
                    <a:pt x="63" y="172"/>
                  </a:lnTo>
                  <a:lnTo>
                    <a:pt x="173" y="63"/>
                  </a:lnTo>
                  <a:lnTo>
                    <a:pt x="111" y="0"/>
                  </a:lnTo>
                  <a:close/>
                  <a:moveTo>
                    <a:pt x="111" y="0"/>
                  </a:moveTo>
                  <a:lnTo>
                    <a:pt x="5" y="106"/>
                  </a:lnTo>
                  <a:lnTo>
                    <a:pt x="68" y="167"/>
                  </a:lnTo>
                  <a:lnTo>
                    <a:pt x="173" y="63"/>
                  </a:lnTo>
                  <a:lnTo>
                    <a:pt x="111" y="0"/>
                  </a:lnTo>
                  <a:close/>
                </a:path>
              </a:pathLst>
            </a:custGeom>
            <a:solidFill>
              <a:srgbClr val="CCCCCC"/>
            </a:solidFill>
            <a:ln w="9525">
              <a:noFill/>
              <a:round/>
              <a:headEnd/>
              <a:tailEnd/>
            </a:ln>
          </p:spPr>
          <p:txBody>
            <a:bodyPr/>
            <a:lstStyle/>
            <a:p>
              <a:endParaRPr lang="en-US"/>
            </a:p>
          </p:txBody>
        </p:sp>
        <p:sp>
          <p:nvSpPr>
            <p:cNvPr id="108732" name="Freeform 211"/>
            <p:cNvSpPr>
              <a:spLocks noEditPoints="1"/>
            </p:cNvSpPr>
            <p:nvPr/>
          </p:nvSpPr>
          <p:spPr bwMode="auto">
            <a:xfrm>
              <a:off x="1421" y="2165"/>
              <a:ext cx="84" cy="84"/>
            </a:xfrm>
            <a:custGeom>
              <a:avLst/>
              <a:gdLst>
                <a:gd name="T0" fmla="*/ 26 w 168"/>
                <a:gd name="T1" fmla="*/ 0 h 167"/>
                <a:gd name="T2" fmla="*/ 0 w 168"/>
                <a:gd name="T3" fmla="*/ 27 h 167"/>
                <a:gd name="T4" fmla="*/ 15 w 168"/>
                <a:gd name="T5" fmla="*/ 42 h 167"/>
                <a:gd name="T6" fmla="*/ 42 w 168"/>
                <a:gd name="T7" fmla="*/ 16 h 167"/>
                <a:gd name="T8" fmla="*/ 26 w 168"/>
                <a:gd name="T9" fmla="*/ 0 h 167"/>
                <a:gd name="T10" fmla="*/ 26 w 168"/>
                <a:gd name="T11" fmla="*/ 0 h 167"/>
                <a:gd name="T12" fmla="*/ 1 w 168"/>
                <a:gd name="T13" fmla="*/ 26 h 167"/>
                <a:gd name="T14" fmla="*/ 17 w 168"/>
                <a:gd name="T15" fmla="*/ 41 h 167"/>
                <a:gd name="T16" fmla="*/ 42 w 168"/>
                <a:gd name="T17" fmla="*/ 16 h 167"/>
                <a:gd name="T18" fmla="*/ 26 w 168"/>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
                <a:gd name="T31" fmla="*/ 0 h 167"/>
                <a:gd name="T32" fmla="*/ 168 w 168"/>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 h="167">
                  <a:moveTo>
                    <a:pt x="106" y="0"/>
                  </a:moveTo>
                  <a:lnTo>
                    <a:pt x="0" y="106"/>
                  </a:lnTo>
                  <a:lnTo>
                    <a:pt x="63" y="167"/>
                  </a:lnTo>
                  <a:lnTo>
                    <a:pt x="168" y="63"/>
                  </a:lnTo>
                  <a:lnTo>
                    <a:pt x="106" y="0"/>
                  </a:lnTo>
                  <a:close/>
                  <a:moveTo>
                    <a:pt x="106" y="0"/>
                  </a:moveTo>
                  <a:lnTo>
                    <a:pt x="4" y="101"/>
                  </a:lnTo>
                  <a:lnTo>
                    <a:pt x="67" y="163"/>
                  </a:lnTo>
                  <a:lnTo>
                    <a:pt x="168" y="63"/>
                  </a:lnTo>
                  <a:lnTo>
                    <a:pt x="106" y="0"/>
                  </a:lnTo>
                  <a:close/>
                </a:path>
              </a:pathLst>
            </a:custGeom>
            <a:solidFill>
              <a:srgbClr val="CDCDCD"/>
            </a:solidFill>
            <a:ln w="9525">
              <a:noFill/>
              <a:round/>
              <a:headEnd/>
              <a:tailEnd/>
            </a:ln>
          </p:spPr>
          <p:txBody>
            <a:bodyPr/>
            <a:lstStyle/>
            <a:p>
              <a:endParaRPr lang="en-US"/>
            </a:p>
          </p:txBody>
        </p:sp>
        <p:sp>
          <p:nvSpPr>
            <p:cNvPr id="108733" name="Freeform 212"/>
            <p:cNvSpPr>
              <a:spLocks noEditPoints="1"/>
            </p:cNvSpPr>
            <p:nvPr/>
          </p:nvSpPr>
          <p:spPr bwMode="auto">
            <a:xfrm>
              <a:off x="1423" y="2165"/>
              <a:ext cx="82" cy="82"/>
            </a:xfrm>
            <a:custGeom>
              <a:avLst/>
              <a:gdLst>
                <a:gd name="T0" fmla="*/ 25 w 164"/>
                <a:gd name="T1" fmla="*/ 0 h 163"/>
                <a:gd name="T2" fmla="*/ 0 w 164"/>
                <a:gd name="T3" fmla="*/ 26 h 163"/>
                <a:gd name="T4" fmla="*/ 15 w 164"/>
                <a:gd name="T5" fmla="*/ 41 h 163"/>
                <a:gd name="T6" fmla="*/ 41 w 164"/>
                <a:gd name="T7" fmla="*/ 16 h 163"/>
                <a:gd name="T8" fmla="*/ 25 w 164"/>
                <a:gd name="T9" fmla="*/ 0 h 163"/>
                <a:gd name="T10" fmla="*/ 25 w 164"/>
                <a:gd name="T11" fmla="*/ 0 h 163"/>
                <a:gd name="T12" fmla="*/ 1 w 164"/>
                <a:gd name="T13" fmla="*/ 25 h 163"/>
                <a:gd name="T14" fmla="*/ 17 w 164"/>
                <a:gd name="T15" fmla="*/ 40 h 163"/>
                <a:gd name="T16" fmla="*/ 41 w 164"/>
                <a:gd name="T17" fmla="*/ 16 h 163"/>
                <a:gd name="T18" fmla="*/ 25 w 164"/>
                <a:gd name="T19" fmla="*/ 0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4"/>
                <a:gd name="T31" fmla="*/ 0 h 163"/>
                <a:gd name="T32" fmla="*/ 164 w 164"/>
                <a:gd name="T33" fmla="*/ 163 h 1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4" h="163">
                  <a:moveTo>
                    <a:pt x="102" y="0"/>
                  </a:moveTo>
                  <a:lnTo>
                    <a:pt x="0" y="101"/>
                  </a:lnTo>
                  <a:lnTo>
                    <a:pt x="63" y="163"/>
                  </a:lnTo>
                  <a:lnTo>
                    <a:pt x="164" y="63"/>
                  </a:lnTo>
                  <a:lnTo>
                    <a:pt x="102" y="0"/>
                  </a:lnTo>
                  <a:close/>
                  <a:moveTo>
                    <a:pt x="102" y="0"/>
                  </a:moveTo>
                  <a:lnTo>
                    <a:pt x="5" y="97"/>
                  </a:lnTo>
                  <a:lnTo>
                    <a:pt x="67" y="159"/>
                  </a:lnTo>
                  <a:lnTo>
                    <a:pt x="164" y="63"/>
                  </a:lnTo>
                  <a:lnTo>
                    <a:pt x="102" y="0"/>
                  </a:lnTo>
                  <a:close/>
                </a:path>
              </a:pathLst>
            </a:custGeom>
            <a:solidFill>
              <a:srgbClr val="CECECE"/>
            </a:solidFill>
            <a:ln w="9525">
              <a:noFill/>
              <a:round/>
              <a:headEnd/>
              <a:tailEnd/>
            </a:ln>
          </p:spPr>
          <p:txBody>
            <a:bodyPr/>
            <a:lstStyle/>
            <a:p>
              <a:endParaRPr lang="en-US"/>
            </a:p>
          </p:txBody>
        </p:sp>
        <p:sp>
          <p:nvSpPr>
            <p:cNvPr id="108734" name="Freeform 213"/>
            <p:cNvSpPr>
              <a:spLocks noEditPoints="1"/>
            </p:cNvSpPr>
            <p:nvPr/>
          </p:nvSpPr>
          <p:spPr bwMode="auto">
            <a:xfrm>
              <a:off x="1425" y="2165"/>
              <a:ext cx="80" cy="79"/>
            </a:xfrm>
            <a:custGeom>
              <a:avLst/>
              <a:gdLst>
                <a:gd name="T0" fmla="*/ 25 w 159"/>
                <a:gd name="T1" fmla="*/ 0 h 159"/>
                <a:gd name="T2" fmla="*/ 0 w 159"/>
                <a:gd name="T3" fmla="*/ 24 h 159"/>
                <a:gd name="T4" fmla="*/ 16 w 159"/>
                <a:gd name="T5" fmla="*/ 39 h 159"/>
                <a:gd name="T6" fmla="*/ 40 w 159"/>
                <a:gd name="T7" fmla="*/ 15 h 159"/>
                <a:gd name="T8" fmla="*/ 25 w 159"/>
                <a:gd name="T9" fmla="*/ 0 h 159"/>
                <a:gd name="T10" fmla="*/ 25 w 159"/>
                <a:gd name="T11" fmla="*/ 0 h 159"/>
                <a:gd name="T12" fmla="*/ 1 w 159"/>
                <a:gd name="T13" fmla="*/ 23 h 159"/>
                <a:gd name="T14" fmla="*/ 17 w 159"/>
                <a:gd name="T15" fmla="*/ 38 h 159"/>
                <a:gd name="T16" fmla="*/ 40 w 159"/>
                <a:gd name="T17" fmla="*/ 15 h 159"/>
                <a:gd name="T18" fmla="*/ 25 w 159"/>
                <a:gd name="T19" fmla="*/ 0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159"/>
                <a:gd name="T32" fmla="*/ 159 w 159"/>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159">
                  <a:moveTo>
                    <a:pt x="97" y="0"/>
                  </a:moveTo>
                  <a:lnTo>
                    <a:pt x="0" y="97"/>
                  </a:lnTo>
                  <a:lnTo>
                    <a:pt x="62" y="159"/>
                  </a:lnTo>
                  <a:lnTo>
                    <a:pt x="159" y="63"/>
                  </a:lnTo>
                  <a:lnTo>
                    <a:pt x="97" y="0"/>
                  </a:lnTo>
                  <a:close/>
                  <a:moveTo>
                    <a:pt x="97" y="0"/>
                  </a:moveTo>
                  <a:lnTo>
                    <a:pt x="4" y="93"/>
                  </a:lnTo>
                  <a:lnTo>
                    <a:pt x="67" y="154"/>
                  </a:lnTo>
                  <a:lnTo>
                    <a:pt x="159" y="63"/>
                  </a:lnTo>
                  <a:lnTo>
                    <a:pt x="97" y="0"/>
                  </a:lnTo>
                  <a:close/>
                </a:path>
              </a:pathLst>
            </a:custGeom>
            <a:solidFill>
              <a:srgbClr val="CFCFCF"/>
            </a:solidFill>
            <a:ln w="9525">
              <a:noFill/>
              <a:round/>
              <a:headEnd/>
              <a:tailEnd/>
            </a:ln>
          </p:spPr>
          <p:txBody>
            <a:bodyPr/>
            <a:lstStyle/>
            <a:p>
              <a:endParaRPr lang="en-US"/>
            </a:p>
          </p:txBody>
        </p:sp>
        <p:sp>
          <p:nvSpPr>
            <p:cNvPr id="108735" name="Freeform 214"/>
            <p:cNvSpPr>
              <a:spLocks noEditPoints="1"/>
            </p:cNvSpPr>
            <p:nvPr/>
          </p:nvSpPr>
          <p:spPr bwMode="auto">
            <a:xfrm>
              <a:off x="1428" y="2165"/>
              <a:ext cx="77" cy="77"/>
            </a:xfrm>
            <a:custGeom>
              <a:avLst/>
              <a:gdLst>
                <a:gd name="T0" fmla="*/ 23 w 155"/>
                <a:gd name="T1" fmla="*/ 0 h 154"/>
                <a:gd name="T2" fmla="*/ 0 w 155"/>
                <a:gd name="T3" fmla="*/ 23 h 154"/>
                <a:gd name="T4" fmla="*/ 15 w 155"/>
                <a:gd name="T5" fmla="*/ 39 h 154"/>
                <a:gd name="T6" fmla="*/ 38 w 155"/>
                <a:gd name="T7" fmla="*/ 15 h 154"/>
                <a:gd name="T8" fmla="*/ 23 w 155"/>
                <a:gd name="T9" fmla="*/ 0 h 154"/>
                <a:gd name="T10" fmla="*/ 23 w 155"/>
                <a:gd name="T11" fmla="*/ 0 h 154"/>
                <a:gd name="T12" fmla="*/ 1 w 155"/>
                <a:gd name="T13" fmla="*/ 22 h 154"/>
                <a:gd name="T14" fmla="*/ 16 w 155"/>
                <a:gd name="T15" fmla="*/ 38 h 154"/>
                <a:gd name="T16" fmla="*/ 38 w 155"/>
                <a:gd name="T17" fmla="*/ 15 h 154"/>
                <a:gd name="T18" fmla="*/ 23 w 155"/>
                <a:gd name="T19" fmla="*/ 0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154"/>
                <a:gd name="T32" fmla="*/ 155 w 155"/>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154">
                  <a:moveTo>
                    <a:pt x="93" y="0"/>
                  </a:moveTo>
                  <a:lnTo>
                    <a:pt x="0" y="93"/>
                  </a:lnTo>
                  <a:lnTo>
                    <a:pt x="63" y="154"/>
                  </a:lnTo>
                  <a:lnTo>
                    <a:pt x="155" y="63"/>
                  </a:lnTo>
                  <a:lnTo>
                    <a:pt x="93" y="0"/>
                  </a:lnTo>
                  <a:close/>
                  <a:moveTo>
                    <a:pt x="93" y="0"/>
                  </a:moveTo>
                  <a:lnTo>
                    <a:pt x="4" y="88"/>
                  </a:lnTo>
                  <a:lnTo>
                    <a:pt x="67" y="150"/>
                  </a:lnTo>
                  <a:lnTo>
                    <a:pt x="155" y="63"/>
                  </a:lnTo>
                  <a:lnTo>
                    <a:pt x="93" y="0"/>
                  </a:lnTo>
                  <a:close/>
                </a:path>
              </a:pathLst>
            </a:custGeom>
            <a:solidFill>
              <a:srgbClr val="D0D0D0"/>
            </a:solidFill>
            <a:ln w="9525">
              <a:noFill/>
              <a:round/>
              <a:headEnd/>
              <a:tailEnd/>
            </a:ln>
          </p:spPr>
          <p:txBody>
            <a:bodyPr/>
            <a:lstStyle/>
            <a:p>
              <a:endParaRPr lang="en-US"/>
            </a:p>
          </p:txBody>
        </p:sp>
        <p:sp>
          <p:nvSpPr>
            <p:cNvPr id="108736" name="Freeform 215"/>
            <p:cNvSpPr>
              <a:spLocks noEditPoints="1"/>
            </p:cNvSpPr>
            <p:nvPr/>
          </p:nvSpPr>
          <p:spPr bwMode="auto">
            <a:xfrm>
              <a:off x="1430" y="2165"/>
              <a:ext cx="75" cy="75"/>
            </a:xfrm>
            <a:custGeom>
              <a:avLst/>
              <a:gdLst>
                <a:gd name="T0" fmla="*/ 22 w 151"/>
                <a:gd name="T1" fmla="*/ 0 h 150"/>
                <a:gd name="T2" fmla="*/ 0 w 151"/>
                <a:gd name="T3" fmla="*/ 22 h 150"/>
                <a:gd name="T4" fmla="*/ 15 w 151"/>
                <a:gd name="T5" fmla="*/ 38 h 150"/>
                <a:gd name="T6" fmla="*/ 37 w 151"/>
                <a:gd name="T7" fmla="*/ 15 h 150"/>
                <a:gd name="T8" fmla="*/ 22 w 151"/>
                <a:gd name="T9" fmla="*/ 0 h 150"/>
                <a:gd name="T10" fmla="*/ 22 w 151"/>
                <a:gd name="T11" fmla="*/ 0 h 150"/>
                <a:gd name="T12" fmla="*/ 1 w 151"/>
                <a:gd name="T13" fmla="*/ 21 h 150"/>
                <a:gd name="T14" fmla="*/ 17 w 151"/>
                <a:gd name="T15" fmla="*/ 37 h 150"/>
                <a:gd name="T16" fmla="*/ 37 w 151"/>
                <a:gd name="T17" fmla="*/ 15 h 150"/>
                <a:gd name="T18" fmla="*/ 22 w 151"/>
                <a:gd name="T19" fmla="*/ 0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150"/>
                <a:gd name="T32" fmla="*/ 151 w 151"/>
                <a:gd name="T33" fmla="*/ 150 h 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150">
                  <a:moveTo>
                    <a:pt x="89" y="0"/>
                  </a:moveTo>
                  <a:lnTo>
                    <a:pt x="0" y="88"/>
                  </a:lnTo>
                  <a:lnTo>
                    <a:pt x="63" y="150"/>
                  </a:lnTo>
                  <a:lnTo>
                    <a:pt x="151" y="63"/>
                  </a:lnTo>
                  <a:lnTo>
                    <a:pt x="89" y="0"/>
                  </a:lnTo>
                  <a:close/>
                  <a:moveTo>
                    <a:pt x="89" y="0"/>
                  </a:moveTo>
                  <a:lnTo>
                    <a:pt x="5" y="84"/>
                  </a:lnTo>
                  <a:lnTo>
                    <a:pt x="68" y="145"/>
                  </a:lnTo>
                  <a:lnTo>
                    <a:pt x="151" y="63"/>
                  </a:lnTo>
                  <a:lnTo>
                    <a:pt x="89" y="0"/>
                  </a:lnTo>
                  <a:close/>
                </a:path>
              </a:pathLst>
            </a:custGeom>
            <a:solidFill>
              <a:srgbClr val="D1D1D1"/>
            </a:solidFill>
            <a:ln w="9525">
              <a:noFill/>
              <a:round/>
              <a:headEnd/>
              <a:tailEnd/>
            </a:ln>
          </p:spPr>
          <p:txBody>
            <a:bodyPr/>
            <a:lstStyle/>
            <a:p>
              <a:endParaRPr lang="en-US"/>
            </a:p>
          </p:txBody>
        </p:sp>
        <p:sp>
          <p:nvSpPr>
            <p:cNvPr id="108737" name="Freeform 216"/>
            <p:cNvSpPr>
              <a:spLocks noEditPoints="1"/>
            </p:cNvSpPr>
            <p:nvPr/>
          </p:nvSpPr>
          <p:spPr bwMode="auto">
            <a:xfrm>
              <a:off x="1432" y="2165"/>
              <a:ext cx="73" cy="73"/>
            </a:xfrm>
            <a:custGeom>
              <a:avLst/>
              <a:gdLst>
                <a:gd name="T0" fmla="*/ 21 w 146"/>
                <a:gd name="T1" fmla="*/ 0 h 145"/>
                <a:gd name="T2" fmla="*/ 0 w 146"/>
                <a:gd name="T3" fmla="*/ 21 h 145"/>
                <a:gd name="T4" fmla="*/ 15 w 146"/>
                <a:gd name="T5" fmla="*/ 37 h 145"/>
                <a:gd name="T6" fmla="*/ 37 w 146"/>
                <a:gd name="T7" fmla="*/ 16 h 145"/>
                <a:gd name="T8" fmla="*/ 21 w 146"/>
                <a:gd name="T9" fmla="*/ 0 h 145"/>
                <a:gd name="T10" fmla="*/ 21 w 146"/>
                <a:gd name="T11" fmla="*/ 0 h 145"/>
                <a:gd name="T12" fmla="*/ 1 w 146"/>
                <a:gd name="T13" fmla="*/ 20 h 145"/>
                <a:gd name="T14" fmla="*/ 17 w 146"/>
                <a:gd name="T15" fmla="*/ 36 h 145"/>
                <a:gd name="T16" fmla="*/ 37 w 146"/>
                <a:gd name="T17" fmla="*/ 16 h 145"/>
                <a:gd name="T18" fmla="*/ 21 w 146"/>
                <a:gd name="T19" fmla="*/ 0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145"/>
                <a:gd name="T32" fmla="*/ 146 w 146"/>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145">
                  <a:moveTo>
                    <a:pt x="84" y="0"/>
                  </a:moveTo>
                  <a:lnTo>
                    <a:pt x="0" y="84"/>
                  </a:lnTo>
                  <a:lnTo>
                    <a:pt x="63" y="145"/>
                  </a:lnTo>
                  <a:lnTo>
                    <a:pt x="146" y="63"/>
                  </a:lnTo>
                  <a:lnTo>
                    <a:pt x="84" y="0"/>
                  </a:lnTo>
                  <a:close/>
                  <a:moveTo>
                    <a:pt x="84" y="0"/>
                  </a:moveTo>
                  <a:lnTo>
                    <a:pt x="4" y="79"/>
                  </a:lnTo>
                  <a:lnTo>
                    <a:pt x="67" y="141"/>
                  </a:lnTo>
                  <a:lnTo>
                    <a:pt x="146" y="63"/>
                  </a:lnTo>
                  <a:lnTo>
                    <a:pt x="84" y="0"/>
                  </a:lnTo>
                  <a:close/>
                </a:path>
              </a:pathLst>
            </a:custGeom>
            <a:solidFill>
              <a:srgbClr val="D2D2D2"/>
            </a:solidFill>
            <a:ln w="9525">
              <a:noFill/>
              <a:round/>
              <a:headEnd/>
              <a:tailEnd/>
            </a:ln>
          </p:spPr>
          <p:txBody>
            <a:bodyPr/>
            <a:lstStyle/>
            <a:p>
              <a:endParaRPr lang="en-US"/>
            </a:p>
          </p:txBody>
        </p:sp>
        <p:sp>
          <p:nvSpPr>
            <p:cNvPr id="108738" name="Freeform 217"/>
            <p:cNvSpPr>
              <a:spLocks noEditPoints="1"/>
            </p:cNvSpPr>
            <p:nvPr/>
          </p:nvSpPr>
          <p:spPr bwMode="auto">
            <a:xfrm>
              <a:off x="1434" y="2165"/>
              <a:ext cx="71" cy="71"/>
            </a:xfrm>
            <a:custGeom>
              <a:avLst/>
              <a:gdLst>
                <a:gd name="T0" fmla="*/ 20 w 142"/>
                <a:gd name="T1" fmla="*/ 0 h 141"/>
                <a:gd name="T2" fmla="*/ 0 w 142"/>
                <a:gd name="T3" fmla="*/ 20 h 141"/>
                <a:gd name="T4" fmla="*/ 15 w 142"/>
                <a:gd name="T5" fmla="*/ 36 h 141"/>
                <a:gd name="T6" fmla="*/ 36 w 142"/>
                <a:gd name="T7" fmla="*/ 16 h 141"/>
                <a:gd name="T8" fmla="*/ 20 w 142"/>
                <a:gd name="T9" fmla="*/ 0 h 141"/>
                <a:gd name="T10" fmla="*/ 20 w 142"/>
                <a:gd name="T11" fmla="*/ 0 h 141"/>
                <a:gd name="T12" fmla="*/ 1 w 142"/>
                <a:gd name="T13" fmla="*/ 19 h 141"/>
                <a:gd name="T14" fmla="*/ 17 w 142"/>
                <a:gd name="T15" fmla="*/ 35 h 141"/>
                <a:gd name="T16" fmla="*/ 36 w 142"/>
                <a:gd name="T17" fmla="*/ 16 h 141"/>
                <a:gd name="T18" fmla="*/ 20 w 142"/>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141"/>
                <a:gd name="T32" fmla="*/ 142 w 142"/>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141">
                  <a:moveTo>
                    <a:pt x="80" y="0"/>
                  </a:moveTo>
                  <a:lnTo>
                    <a:pt x="0" y="79"/>
                  </a:lnTo>
                  <a:lnTo>
                    <a:pt x="63" y="141"/>
                  </a:lnTo>
                  <a:lnTo>
                    <a:pt x="142" y="63"/>
                  </a:lnTo>
                  <a:lnTo>
                    <a:pt x="80" y="0"/>
                  </a:lnTo>
                  <a:close/>
                  <a:moveTo>
                    <a:pt x="80" y="0"/>
                  </a:moveTo>
                  <a:lnTo>
                    <a:pt x="5" y="75"/>
                  </a:lnTo>
                  <a:lnTo>
                    <a:pt x="67" y="137"/>
                  </a:lnTo>
                  <a:lnTo>
                    <a:pt x="142" y="63"/>
                  </a:lnTo>
                  <a:lnTo>
                    <a:pt x="80" y="0"/>
                  </a:lnTo>
                  <a:close/>
                </a:path>
              </a:pathLst>
            </a:custGeom>
            <a:solidFill>
              <a:srgbClr val="D3D3D3"/>
            </a:solidFill>
            <a:ln w="9525">
              <a:noFill/>
              <a:round/>
              <a:headEnd/>
              <a:tailEnd/>
            </a:ln>
          </p:spPr>
          <p:txBody>
            <a:bodyPr/>
            <a:lstStyle/>
            <a:p>
              <a:endParaRPr lang="en-US"/>
            </a:p>
          </p:txBody>
        </p:sp>
        <p:sp>
          <p:nvSpPr>
            <p:cNvPr id="108739" name="Freeform 218"/>
            <p:cNvSpPr>
              <a:spLocks noEditPoints="1"/>
            </p:cNvSpPr>
            <p:nvPr/>
          </p:nvSpPr>
          <p:spPr bwMode="auto">
            <a:xfrm>
              <a:off x="1436" y="2165"/>
              <a:ext cx="69" cy="68"/>
            </a:xfrm>
            <a:custGeom>
              <a:avLst/>
              <a:gdLst>
                <a:gd name="T0" fmla="*/ 19 w 137"/>
                <a:gd name="T1" fmla="*/ 0 h 137"/>
                <a:gd name="T2" fmla="*/ 0 w 137"/>
                <a:gd name="T3" fmla="*/ 18 h 137"/>
                <a:gd name="T4" fmla="*/ 16 w 137"/>
                <a:gd name="T5" fmla="*/ 34 h 137"/>
                <a:gd name="T6" fmla="*/ 35 w 137"/>
                <a:gd name="T7" fmla="*/ 15 h 137"/>
                <a:gd name="T8" fmla="*/ 19 w 137"/>
                <a:gd name="T9" fmla="*/ 0 h 137"/>
                <a:gd name="T10" fmla="*/ 19 w 137"/>
                <a:gd name="T11" fmla="*/ 0 h 137"/>
                <a:gd name="T12" fmla="*/ 1 w 137"/>
                <a:gd name="T13" fmla="*/ 17 h 137"/>
                <a:gd name="T14" fmla="*/ 17 w 137"/>
                <a:gd name="T15" fmla="*/ 33 h 137"/>
                <a:gd name="T16" fmla="*/ 35 w 137"/>
                <a:gd name="T17" fmla="*/ 15 h 137"/>
                <a:gd name="T18" fmla="*/ 19 w 137"/>
                <a:gd name="T19" fmla="*/ 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137"/>
                <a:gd name="T32" fmla="*/ 137 w 137"/>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137">
                  <a:moveTo>
                    <a:pt x="75" y="0"/>
                  </a:moveTo>
                  <a:lnTo>
                    <a:pt x="0" y="75"/>
                  </a:lnTo>
                  <a:lnTo>
                    <a:pt x="62" y="137"/>
                  </a:lnTo>
                  <a:lnTo>
                    <a:pt x="137" y="63"/>
                  </a:lnTo>
                  <a:lnTo>
                    <a:pt x="75" y="0"/>
                  </a:lnTo>
                  <a:close/>
                  <a:moveTo>
                    <a:pt x="75" y="0"/>
                  </a:moveTo>
                  <a:lnTo>
                    <a:pt x="4" y="71"/>
                  </a:lnTo>
                  <a:lnTo>
                    <a:pt x="67" y="132"/>
                  </a:lnTo>
                  <a:lnTo>
                    <a:pt x="137" y="63"/>
                  </a:lnTo>
                  <a:lnTo>
                    <a:pt x="75" y="0"/>
                  </a:lnTo>
                  <a:close/>
                </a:path>
              </a:pathLst>
            </a:custGeom>
            <a:solidFill>
              <a:srgbClr val="D4D4D4"/>
            </a:solidFill>
            <a:ln w="9525">
              <a:noFill/>
              <a:round/>
              <a:headEnd/>
              <a:tailEnd/>
            </a:ln>
          </p:spPr>
          <p:txBody>
            <a:bodyPr/>
            <a:lstStyle/>
            <a:p>
              <a:endParaRPr lang="en-US"/>
            </a:p>
          </p:txBody>
        </p:sp>
        <p:sp>
          <p:nvSpPr>
            <p:cNvPr id="108740" name="Freeform 219"/>
            <p:cNvSpPr>
              <a:spLocks noEditPoints="1"/>
            </p:cNvSpPr>
            <p:nvPr/>
          </p:nvSpPr>
          <p:spPr bwMode="auto">
            <a:xfrm>
              <a:off x="1439" y="2165"/>
              <a:ext cx="66" cy="66"/>
            </a:xfrm>
            <a:custGeom>
              <a:avLst/>
              <a:gdLst>
                <a:gd name="T0" fmla="*/ 17 w 133"/>
                <a:gd name="T1" fmla="*/ 0 h 132"/>
                <a:gd name="T2" fmla="*/ 0 w 133"/>
                <a:gd name="T3" fmla="*/ 17 h 132"/>
                <a:gd name="T4" fmla="*/ 15 w 133"/>
                <a:gd name="T5" fmla="*/ 33 h 132"/>
                <a:gd name="T6" fmla="*/ 33 w 133"/>
                <a:gd name="T7" fmla="*/ 15 h 132"/>
                <a:gd name="T8" fmla="*/ 17 w 133"/>
                <a:gd name="T9" fmla="*/ 0 h 132"/>
                <a:gd name="T10" fmla="*/ 17 w 133"/>
                <a:gd name="T11" fmla="*/ 0 h 132"/>
                <a:gd name="T12" fmla="*/ 1 w 133"/>
                <a:gd name="T13" fmla="*/ 17 h 132"/>
                <a:gd name="T14" fmla="*/ 16 w 133"/>
                <a:gd name="T15" fmla="*/ 32 h 132"/>
                <a:gd name="T16" fmla="*/ 33 w 133"/>
                <a:gd name="T17" fmla="*/ 15 h 132"/>
                <a:gd name="T18" fmla="*/ 17 w 133"/>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132"/>
                <a:gd name="T32" fmla="*/ 133 w 133"/>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132">
                  <a:moveTo>
                    <a:pt x="71" y="0"/>
                  </a:moveTo>
                  <a:lnTo>
                    <a:pt x="0" y="71"/>
                  </a:lnTo>
                  <a:lnTo>
                    <a:pt x="63" y="132"/>
                  </a:lnTo>
                  <a:lnTo>
                    <a:pt x="133" y="63"/>
                  </a:lnTo>
                  <a:lnTo>
                    <a:pt x="71" y="0"/>
                  </a:lnTo>
                  <a:close/>
                  <a:moveTo>
                    <a:pt x="71" y="0"/>
                  </a:moveTo>
                  <a:lnTo>
                    <a:pt x="4" y="66"/>
                  </a:lnTo>
                  <a:lnTo>
                    <a:pt x="67" y="128"/>
                  </a:lnTo>
                  <a:lnTo>
                    <a:pt x="133" y="63"/>
                  </a:lnTo>
                  <a:lnTo>
                    <a:pt x="71" y="0"/>
                  </a:lnTo>
                  <a:close/>
                </a:path>
              </a:pathLst>
            </a:custGeom>
            <a:solidFill>
              <a:srgbClr val="D5D5D5"/>
            </a:solidFill>
            <a:ln w="9525">
              <a:noFill/>
              <a:round/>
              <a:headEnd/>
              <a:tailEnd/>
            </a:ln>
          </p:spPr>
          <p:txBody>
            <a:bodyPr/>
            <a:lstStyle/>
            <a:p>
              <a:endParaRPr lang="en-US"/>
            </a:p>
          </p:txBody>
        </p:sp>
        <p:sp>
          <p:nvSpPr>
            <p:cNvPr id="108741" name="Freeform 220"/>
            <p:cNvSpPr>
              <a:spLocks noEditPoints="1"/>
            </p:cNvSpPr>
            <p:nvPr/>
          </p:nvSpPr>
          <p:spPr bwMode="auto">
            <a:xfrm>
              <a:off x="1441" y="2165"/>
              <a:ext cx="64" cy="64"/>
            </a:xfrm>
            <a:custGeom>
              <a:avLst/>
              <a:gdLst>
                <a:gd name="T0" fmla="*/ 16 w 129"/>
                <a:gd name="T1" fmla="*/ 0 h 128"/>
                <a:gd name="T2" fmla="*/ 0 w 129"/>
                <a:gd name="T3" fmla="*/ 16 h 128"/>
                <a:gd name="T4" fmla="*/ 15 w 129"/>
                <a:gd name="T5" fmla="*/ 32 h 128"/>
                <a:gd name="T6" fmla="*/ 32 w 129"/>
                <a:gd name="T7" fmla="*/ 15 h 128"/>
                <a:gd name="T8" fmla="*/ 16 w 129"/>
                <a:gd name="T9" fmla="*/ 0 h 128"/>
                <a:gd name="T10" fmla="*/ 16 w 129"/>
                <a:gd name="T11" fmla="*/ 0 h 128"/>
                <a:gd name="T12" fmla="*/ 1 w 129"/>
                <a:gd name="T13" fmla="*/ 15 h 128"/>
                <a:gd name="T14" fmla="*/ 17 w 129"/>
                <a:gd name="T15" fmla="*/ 30 h 128"/>
                <a:gd name="T16" fmla="*/ 32 w 129"/>
                <a:gd name="T17" fmla="*/ 15 h 128"/>
                <a:gd name="T18" fmla="*/ 16 w 129"/>
                <a:gd name="T19" fmla="*/ 0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128"/>
                <a:gd name="T32" fmla="*/ 129 w 129"/>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128">
                  <a:moveTo>
                    <a:pt x="67" y="0"/>
                  </a:moveTo>
                  <a:lnTo>
                    <a:pt x="0" y="66"/>
                  </a:lnTo>
                  <a:lnTo>
                    <a:pt x="63" y="128"/>
                  </a:lnTo>
                  <a:lnTo>
                    <a:pt x="129" y="63"/>
                  </a:lnTo>
                  <a:lnTo>
                    <a:pt x="67" y="0"/>
                  </a:lnTo>
                  <a:close/>
                  <a:moveTo>
                    <a:pt x="67" y="0"/>
                  </a:moveTo>
                  <a:lnTo>
                    <a:pt x="5" y="62"/>
                  </a:lnTo>
                  <a:lnTo>
                    <a:pt x="68" y="123"/>
                  </a:lnTo>
                  <a:lnTo>
                    <a:pt x="129" y="63"/>
                  </a:lnTo>
                  <a:lnTo>
                    <a:pt x="67" y="0"/>
                  </a:lnTo>
                  <a:close/>
                </a:path>
              </a:pathLst>
            </a:custGeom>
            <a:solidFill>
              <a:srgbClr val="D6D6D6"/>
            </a:solidFill>
            <a:ln w="9525">
              <a:noFill/>
              <a:round/>
              <a:headEnd/>
              <a:tailEnd/>
            </a:ln>
          </p:spPr>
          <p:txBody>
            <a:bodyPr/>
            <a:lstStyle/>
            <a:p>
              <a:endParaRPr lang="en-US"/>
            </a:p>
          </p:txBody>
        </p:sp>
        <p:sp>
          <p:nvSpPr>
            <p:cNvPr id="108742" name="Freeform 221"/>
            <p:cNvSpPr>
              <a:spLocks noEditPoints="1"/>
            </p:cNvSpPr>
            <p:nvPr/>
          </p:nvSpPr>
          <p:spPr bwMode="auto">
            <a:xfrm>
              <a:off x="1443" y="2165"/>
              <a:ext cx="62" cy="62"/>
            </a:xfrm>
            <a:custGeom>
              <a:avLst/>
              <a:gdLst>
                <a:gd name="T0" fmla="*/ 16 w 124"/>
                <a:gd name="T1" fmla="*/ 0 h 123"/>
                <a:gd name="T2" fmla="*/ 0 w 124"/>
                <a:gd name="T3" fmla="*/ 16 h 123"/>
                <a:gd name="T4" fmla="*/ 16 w 124"/>
                <a:gd name="T5" fmla="*/ 31 h 123"/>
                <a:gd name="T6" fmla="*/ 31 w 124"/>
                <a:gd name="T7" fmla="*/ 16 h 123"/>
                <a:gd name="T8" fmla="*/ 16 w 124"/>
                <a:gd name="T9" fmla="*/ 0 h 123"/>
                <a:gd name="T10" fmla="*/ 16 w 124"/>
                <a:gd name="T11" fmla="*/ 0 h 123"/>
                <a:gd name="T12" fmla="*/ 1 w 124"/>
                <a:gd name="T13" fmla="*/ 15 h 123"/>
                <a:gd name="T14" fmla="*/ 17 w 124"/>
                <a:gd name="T15" fmla="*/ 30 h 123"/>
                <a:gd name="T16" fmla="*/ 31 w 124"/>
                <a:gd name="T17" fmla="*/ 16 h 123"/>
                <a:gd name="T18" fmla="*/ 16 w 124"/>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123"/>
                <a:gd name="T32" fmla="*/ 124 w 124"/>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123">
                  <a:moveTo>
                    <a:pt x="62" y="0"/>
                  </a:moveTo>
                  <a:lnTo>
                    <a:pt x="0" y="62"/>
                  </a:lnTo>
                  <a:lnTo>
                    <a:pt x="63" y="123"/>
                  </a:lnTo>
                  <a:lnTo>
                    <a:pt x="124" y="63"/>
                  </a:lnTo>
                  <a:lnTo>
                    <a:pt x="62" y="0"/>
                  </a:lnTo>
                  <a:close/>
                  <a:moveTo>
                    <a:pt x="62" y="0"/>
                  </a:moveTo>
                  <a:lnTo>
                    <a:pt x="4" y="57"/>
                  </a:lnTo>
                  <a:lnTo>
                    <a:pt x="67" y="119"/>
                  </a:lnTo>
                  <a:lnTo>
                    <a:pt x="124" y="63"/>
                  </a:lnTo>
                  <a:lnTo>
                    <a:pt x="62" y="0"/>
                  </a:lnTo>
                  <a:close/>
                </a:path>
              </a:pathLst>
            </a:custGeom>
            <a:solidFill>
              <a:srgbClr val="D7D7D7"/>
            </a:solidFill>
            <a:ln w="9525">
              <a:noFill/>
              <a:round/>
              <a:headEnd/>
              <a:tailEnd/>
            </a:ln>
          </p:spPr>
          <p:txBody>
            <a:bodyPr/>
            <a:lstStyle/>
            <a:p>
              <a:endParaRPr lang="en-US"/>
            </a:p>
          </p:txBody>
        </p:sp>
        <p:sp>
          <p:nvSpPr>
            <p:cNvPr id="108743" name="Freeform 222"/>
            <p:cNvSpPr>
              <a:spLocks noEditPoints="1"/>
            </p:cNvSpPr>
            <p:nvPr/>
          </p:nvSpPr>
          <p:spPr bwMode="auto">
            <a:xfrm>
              <a:off x="1445" y="2165"/>
              <a:ext cx="60" cy="60"/>
            </a:xfrm>
            <a:custGeom>
              <a:avLst/>
              <a:gdLst>
                <a:gd name="T0" fmla="*/ 15 w 120"/>
                <a:gd name="T1" fmla="*/ 0 h 119"/>
                <a:gd name="T2" fmla="*/ 0 w 120"/>
                <a:gd name="T3" fmla="*/ 15 h 119"/>
                <a:gd name="T4" fmla="*/ 15 w 120"/>
                <a:gd name="T5" fmla="*/ 30 h 119"/>
                <a:gd name="T6" fmla="*/ 30 w 120"/>
                <a:gd name="T7" fmla="*/ 16 h 119"/>
                <a:gd name="T8" fmla="*/ 15 w 120"/>
                <a:gd name="T9" fmla="*/ 0 h 119"/>
                <a:gd name="T10" fmla="*/ 15 w 120"/>
                <a:gd name="T11" fmla="*/ 0 h 119"/>
                <a:gd name="T12" fmla="*/ 2 w 120"/>
                <a:gd name="T13" fmla="*/ 14 h 119"/>
                <a:gd name="T14" fmla="*/ 17 w 120"/>
                <a:gd name="T15" fmla="*/ 29 h 119"/>
                <a:gd name="T16" fmla="*/ 30 w 120"/>
                <a:gd name="T17" fmla="*/ 16 h 119"/>
                <a:gd name="T18" fmla="*/ 15 w 120"/>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119"/>
                <a:gd name="T32" fmla="*/ 120 w 120"/>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119">
                  <a:moveTo>
                    <a:pt x="58" y="0"/>
                  </a:moveTo>
                  <a:lnTo>
                    <a:pt x="0" y="57"/>
                  </a:lnTo>
                  <a:lnTo>
                    <a:pt x="63" y="119"/>
                  </a:lnTo>
                  <a:lnTo>
                    <a:pt x="120" y="63"/>
                  </a:lnTo>
                  <a:lnTo>
                    <a:pt x="58" y="0"/>
                  </a:lnTo>
                  <a:close/>
                  <a:moveTo>
                    <a:pt x="58" y="0"/>
                  </a:moveTo>
                  <a:lnTo>
                    <a:pt x="5" y="53"/>
                  </a:lnTo>
                  <a:lnTo>
                    <a:pt x="67" y="116"/>
                  </a:lnTo>
                  <a:lnTo>
                    <a:pt x="120" y="63"/>
                  </a:lnTo>
                  <a:lnTo>
                    <a:pt x="58" y="0"/>
                  </a:lnTo>
                  <a:close/>
                </a:path>
              </a:pathLst>
            </a:custGeom>
            <a:solidFill>
              <a:srgbClr val="D8D8D8"/>
            </a:solidFill>
            <a:ln w="9525">
              <a:noFill/>
              <a:round/>
              <a:headEnd/>
              <a:tailEnd/>
            </a:ln>
          </p:spPr>
          <p:txBody>
            <a:bodyPr/>
            <a:lstStyle/>
            <a:p>
              <a:endParaRPr lang="en-US"/>
            </a:p>
          </p:txBody>
        </p:sp>
        <p:sp>
          <p:nvSpPr>
            <p:cNvPr id="108744" name="Freeform 223"/>
            <p:cNvSpPr>
              <a:spLocks noEditPoints="1"/>
            </p:cNvSpPr>
            <p:nvPr/>
          </p:nvSpPr>
          <p:spPr bwMode="auto">
            <a:xfrm>
              <a:off x="1447" y="2165"/>
              <a:ext cx="58" cy="58"/>
            </a:xfrm>
            <a:custGeom>
              <a:avLst/>
              <a:gdLst>
                <a:gd name="T0" fmla="*/ 14 w 115"/>
                <a:gd name="T1" fmla="*/ 0 h 116"/>
                <a:gd name="T2" fmla="*/ 0 w 115"/>
                <a:gd name="T3" fmla="*/ 14 h 116"/>
                <a:gd name="T4" fmla="*/ 16 w 115"/>
                <a:gd name="T5" fmla="*/ 29 h 116"/>
                <a:gd name="T6" fmla="*/ 29 w 115"/>
                <a:gd name="T7" fmla="*/ 15 h 116"/>
                <a:gd name="T8" fmla="*/ 14 w 115"/>
                <a:gd name="T9" fmla="*/ 0 h 116"/>
                <a:gd name="T10" fmla="*/ 14 w 115"/>
                <a:gd name="T11" fmla="*/ 0 h 116"/>
                <a:gd name="T12" fmla="*/ 1 w 115"/>
                <a:gd name="T13" fmla="*/ 13 h 116"/>
                <a:gd name="T14" fmla="*/ 17 w 115"/>
                <a:gd name="T15" fmla="*/ 28 h 116"/>
                <a:gd name="T16" fmla="*/ 29 w 115"/>
                <a:gd name="T17" fmla="*/ 15 h 116"/>
                <a:gd name="T18" fmla="*/ 14 w 115"/>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16"/>
                <a:gd name="T32" fmla="*/ 115 w 115"/>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16">
                  <a:moveTo>
                    <a:pt x="53" y="0"/>
                  </a:moveTo>
                  <a:lnTo>
                    <a:pt x="0" y="53"/>
                  </a:lnTo>
                  <a:lnTo>
                    <a:pt x="62" y="116"/>
                  </a:lnTo>
                  <a:lnTo>
                    <a:pt x="115" y="63"/>
                  </a:lnTo>
                  <a:lnTo>
                    <a:pt x="53" y="0"/>
                  </a:lnTo>
                  <a:close/>
                  <a:moveTo>
                    <a:pt x="53" y="0"/>
                  </a:moveTo>
                  <a:lnTo>
                    <a:pt x="4" y="49"/>
                  </a:lnTo>
                  <a:lnTo>
                    <a:pt x="67" y="111"/>
                  </a:lnTo>
                  <a:lnTo>
                    <a:pt x="115" y="63"/>
                  </a:lnTo>
                  <a:lnTo>
                    <a:pt x="53" y="0"/>
                  </a:lnTo>
                  <a:close/>
                </a:path>
              </a:pathLst>
            </a:custGeom>
            <a:solidFill>
              <a:srgbClr val="D9D9D9"/>
            </a:solidFill>
            <a:ln w="9525">
              <a:noFill/>
              <a:round/>
              <a:headEnd/>
              <a:tailEnd/>
            </a:ln>
          </p:spPr>
          <p:txBody>
            <a:bodyPr/>
            <a:lstStyle/>
            <a:p>
              <a:endParaRPr lang="en-US"/>
            </a:p>
          </p:txBody>
        </p:sp>
        <p:sp>
          <p:nvSpPr>
            <p:cNvPr id="108745" name="Freeform 224"/>
            <p:cNvSpPr>
              <a:spLocks noEditPoints="1"/>
            </p:cNvSpPr>
            <p:nvPr/>
          </p:nvSpPr>
          <p:spPr bwMode="auto">
            <a:xfrm>
              <a:off x="1450" y="2165"/>
              <a:ext cx="55" cy="56"/>
            </a:xfrm>
            <a:custGeom>
              <a:avLst/>
              <a:gdLst>
                <a:gd name="T0" fmla="*/ 12 w 111"/>
                <a:gd name="T1" fmla="*/ 0 h 111"/>
                <a:gd name="T2" fmla="*/ 0 w 111"/>
                <a:gd name="T3" fmla="*/ 13 h 111"/>
                <a:gd name="T4" fmla="*/ 15 w 111"/>
                <a:gd name="T5" fmla="*/ 28 h 111"/>
                <a:gd name="T6" fmla="*/ 27 w 111"/>
                <a:gd name="T7" fmla="*/ 16 h 111"/>
                <a:gd name="T8" fmla="*/ 12 w 111"/>
                <a:gd name="T9" fmla="*/ 0 h 111"/>
                <a:gd name="T10" fmla="*/ 12 w 111"/>
                <a:gd name="T11" fmla="*/ 0 h 111"/>
                <a:gd name="T12" fmla="*/ 1 w 111"/>
                <a:gd name="T13" fmla="*/ 11 h 111"/>
                <a:gd name="T14" fmla="*/ 16 w 111"/>
                <a:gd name="T15" fmla="*/ 27 h 111"/>
                <a:gd name="T16" fmla="*/ 27 w 111"/>
                <a:gd name="T17" fmla="*/ 16 h 111"/>
                <a:gd name="T18" fmla="*/ 12 w 111"/>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111"/>
                <a:gd name="T32" fmla="*/ 111 w 111"/>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111">
                  <a:moveTo>
                    <a:pt x="49" y="0"/>
                  </a:moveTo>
                  <a:lnTo>
                    <a:pt x="0" y="49"/>
                  </a:lnTo>
                  <a:lnTo>
                    <a:pt x="63" y="111"/>
                  </a:lnTo>
                  <a:lnTo>
                    <a:pt x="111" y="63"/>
                  </a:lnTo>
                  <a:lnTo>
                    <a:pt x="49" y="0"/>
                  </a:lnTo>
                  <a:close/>
                  <a:moveTo>
                    <a:pt x="49" y="0"/>
                  </a:moveTo>
                  <a:lnTo>
                    <a:pt x="4" y="44"/>
                  </a:lnTo>
                  <a:lnTo>
                    <a:pt x="67" y="107"/>
                  </a:lnTo>
                  <a:lnTo>
                    <a:pt x="111" y="63"/>
                  </a:lnTo>
                  <a:lnTo>
                    <a:pt x="49" y="0"/>
                  </a:lnTo>
                  <a:close/>
                </a:path>
              </a:pathLst>
            </a:custGeom>
            <a:solidFill>
              <a:srgbClr val="DADADA"/>
            </a:solidFill>
            <a:ln w="9525">
              <a:noFill/>
              <a:round/>
              <a:headEnd/>
              <a:tailEnd/>
            </a:ln>
          </p:spPr>
          <p:txBody>
            <a:bodyPr/>
            <a:lstStyle/>
            <a:p>
              <a:endParaRPr lang="en-US"/>
            </a:p>
          </p:txBody>
        </p:sp>
        <p:sp>
          <p:nvSpPr>
            <p:cNvPr id="108746" name="Freeform 225"/>
            <p:cNvSpPr>
              <a:spLocks noEditPoints="1"/>
            </p:cNvSpPr>
            <p:nvPr/>
          </p:nvSpPr>
          <p:spPr bwMode="auto">
            <a:xfrm>
              <a:off x="1452" y="2165"/>
              <a:ext cx="53" cy="53"/>
            </a:xfrm>
            <a:custGeom>
              <a:avLst/>
              <a:gdLst>
                <a:gd name="T0" fmla="*/ 11 w 107"/>
                <a:gd name="T1" fmla="*/ 0 h 107"/>
                <a:gd name="T2" fmla="*/ 0 w 107"/>
                <a:gd name="T3" fmla="*/ 11 h 107"/>
                <a:gd name="T4" fmla="*/ 15 w 107"/>
                <a:gd name="T5" fmla="*/ 26 h 107"/>
                <a:gd name="T6" fmla="*/ 26 w 107"/>
                <a:gd name="T7" fmla="*/ 15 h 107"/>
                <a:gd name="T8" fmla="*/ 11 w 107"/>
                <a:gd name="T9" fmla="*/ 0 h 107"/>
                <a:gd name="T10" fmla="*/ 11 w 107"/>
                <a:gd name="T11" fmla="*/ 0 h 107"/>
                <a:gd name="T12" fmla="*/ 1 w 107"/>
                <a:gd name="T13" fmla="*/ 10 h 107"/>
                <a:gd name="T14" fmla="*/ 17 w 107"/>
                <a:gd name="T15" fmla="*/ 25 h 107"/>
                <a:gd name="T16" fmla="*/ 26 w 107"/>
                <a:gd name="T17" fmla="*/ 15 h 107"/>
                <a:gd name="T18" fmla="*/ 11 w 107"/>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107"/>
                <a:gd name="T32" fmla="*/ 107 w 107"/>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107">
                  <a:moveTo>
                    <a:pt x="45" y="0"/>
                  </a:moveTo>
                  <a:lnTo>
                    <a:pt x="0" y="44"/>
                  </a:lnTo>
                  <a:lnTo>
                    <a:pt x="63" y="107"/>
                  </a:lnTo>
                  <a:lnTo>
                    <a:pt x="107" y="63"/>
                  </a:lnTo>
                  <a:lnTo>
                    <a:pt x="45" y="0"/>
                  </a:lnTo>
                  <a:close/>
                  <a:moveTo>
                    <a:pt x="45" y="0"/>
                  </a:moveTo>
                  <a:lnTo>
                    <a:pt x="5" y="40"/>
                  </a:lnTo>
                  <a:lnTo>
                    <a:pt x="68" y="103"/>
                  </a:lnTo>
                  <a:lnTo>
                    <a:pt x="107" y="63"/>
                  </a:lnTo>
                  <a:lnTo>
                    <a:pt x="45" y="0"/>
                  </a:lnTo>
                  <a:close/>
                </a:path>
              </a:pathLst>
            </a:custGeom>
            <a:solidFill>
              <a:srgbClr val="DBDBDB"/>
            </a:solidFill>
            <a:ln w="9525">
              <a:noFill/>
              <a:round/>
              <a:headEnd/>
              <a:tailEnd/>
            </a:ln>
          </p:spPr>
          <p:txBody>
            <a:bodyPr/>
            <a:lstStyle/>
            <a:p>
              <a:endParaRPr lang="en-US"/>
            </a:p>
          </p:txBody>
        </p:sp>
        <p:sp>
          <p:nvSpPr>
            <p:cNvPr id="108747" name="Freeform 226"/>
            <p:cNvSpPr>
              <a:spLocks noEditPoints="1"/>
            </p:cNvSpPr>
            <p:nvPr/>
          </p:nvSpPr>
          <p:spPr bwMode="auto">
            <a:xfrm>
              <a:off x="1454" y="2165"/>
              <a:ext cx="51" cy="51"/>
            </a:xfrm>
            <a:custGeom>
              <a:avLst/>
              <a:gdLst>
                <a:gd name="T0" fmla="*/ 10 w 102"/>
                <a:gd name="T1" fmla="*/ 0 h 103"/>
                <a:gd name="T2" fmla="*/ 0 w 102"/>
                <a:gd name="T3" fmla="*/ 10 h 103"/>
                <a:gd name="T4" fmla="*/ 15 w 102"/>
                <a:gd name="T5" fmla="*/ 25 h 103"/>
                <a:gd name="T6" fmla="*/ 26 w 102"/>
                <a:gd name="T7" fmla="*/ 15 h 103"/>
                <a:gd name="T8" fmla="*/ 10 w 102"/>
                <a:gd name="T9" fmla="*/ 0 h 103"/>
                <a:gd name="T10" fmla="*/ 10 w 102"/>
                <a:gd name="T11" fmla="*/ 0 h 103"/>
                <a:gd name="T12" fmla="*/ 1 w 102"/>
                <a:gd name="T13" fmla="*/ 8 h 103"/>
                <a:gd name="T14" fmla="*/ 17 w 102"/>
                <a:gd name="T15" fmla="*/ 24 h 103"/>
                <a:gd name="T16" fmla="*/ 26 w 102"/>
                <a:gd name="T17" fmla="*/ 15 h 103"/>
                <a:gd name="T18" fmla="*/ 10 w 102"/>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103"/>
                <a:gd name="T32" fmla="*/ 102 w 102"/>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103">
                  <a:moveTo>
                    <a:pt x="40" y="0"/>
                  </a:moveTo>
                  <a:lnTo>
                    <a:pt x="0" y="40"/>
                  </a:lnTo>
                  <a:lnTo>
                    <a:pt x="63" y="103"/>
                  </a:lnTo>
                  <a:lnTo>
                    <a:pt x="102" y="63"/>
                  </a:lnTo>
                  <a:lnTo>
                    <a:pt x="40" y="0"/>
                  </a:lnTo>
                  <a:close/>
                  <a:moveTo>
                    <a:pt x="40" y="0"/>
                  </a:moveTo>
                  <a:lnTo>
                    <a:pt x="4" y="35"/>
                  </a:lnTo>
                  <a:lnTo>
                    <a:pt x="67" y="98"/>
                  </a:lnTo>
                  <a:lnTo>
                    <a:pt x="102" y="63"/>
                  </a:lnTo>
                  <a:lnTo>
                    <a:pt x="40" y="0"/>
                  </a:lnTo>
                  <a:close/>
                </a:path>
              </a:pathLst>
            </a:custGeom>
            <a:solidFill>
              <a:srgbClr val="DCDCDC"/>
            </a:solidFill>
            <a:ln w="9525">
              <a:noFill/>
              <a:round/>
              <a:headEnd/>
              <a:tailEnd/>
            </a:ln>
          </p:spPr>
          <p:txBody>
            <a:bodyPr/>
            <a:lstStyle/>
            <a:p>
              <a:endParaRPr lang="en-US"/>
            </a:p>
          </p:txBody>
        </p:sp>
        <p:sp>
          <p:nvSpPr>
            <p:cNvPr id="108748" name="Freeform 227"/>
            <p:cNvSpPr>
              <a:spLocks noEditPoints="1"/>
            </p:cNvSpPr>
            <p:nvPr/>
          </p:nvSpPr>
          <p:spPr bwMode="auto">
            <a:xfrm>
              <a:off x="1456" y="2165"/>
              <a:ext cx="49" cy="49"/>
            </a:xfrm>
            <a:custGeom>
              <a:avLst/>
              <a:gdLst>
                <a:gd name="T0" fmla="*/ 9 w 98"/>
                <a:gd name="T1" fmla="*/ 0 h 98"/>
                <a:gd name="T2" fmla="*/ 0 w 98"/>
                <a:gd name="T3" fmla="*/ 9 h 98"/>
                <a:gd name="T4" fmla="*/ 15 w 98"/>
                <a:gd name="T5" fmla="*/ 25 h 98"/>
                <a:gd name="T6" fmla="*/ 25 w 98"/>
                <a:gd name="T7" fmla="*/ 15 h 98"/>
                <a:gd name="T8" fmla="*/ 9 w 98"/>
                <a:gd name="T9" fmla="*/ 0 h 98"/>
                <a:gd name="T10" fmla="*/ 9 w 98"/>
                <a:gd name="T11" fmla="*/ 0 h 98"/>
                <a:gd name="T12" fmla="*/ 2 w 98"/>
                <a:gd name="T13" fmla="*/ 7 h 98"/>
                <a:gd name="T14" fmla="*/ 17 w 98"/>
                <a:gd name="T15" fmla="*/ 24 h 98"/>
                <a:gd name="T16" fmla="*/ 25 w 98"/>
                <a:gd name="T17" fmla="*/ 15 h 98"/>
                <a:gd name="T18" fmla="*/ 9 w 98"/>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98"/>
                <a:gd name="T32" fmla="*/ 98 w 98"/>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98">
                  <a:moveTo>
                    <a:pt x="36" y="0"/>
                  </a:moveTo>
                  <a:lnTo>
                    <a:pt x="0" y="35"/>
                  </a:lnTo>
                  <a:lnTo>
                    <a:pt x="63" y="98"/>
                  </a:lnTo>
                  <a:lnTo>
                    <a:pt x="98" y="63"/>
                  </a:lnTo>
                  <a:lnTo>
                    <a:pt x="36" y="0"/>
                  </a:lnTo>
                  <a:close/>
                  <a:moveTo>
                    <a:pt x="36" y="0"/>
                  </a:moveTo>
                  <a:lnTo>
                    <a:pt x="5" y="31"/>
                  </a:lnTo>
                  <a:lnTo>
                    <a:pt x="67" y="94"/>
                  </a:lnTo>
                  <a:lnTo>
                    <a:pt x="98" y="63"/>
                  </a:lnTo>
                  <a:lnTo>
                    <a:pt x="36" y="0"/>
                  </a:lnTo>
                  <a:close/>
                </a:path>
              </a:pathLst>
            </a:custGeom>
            <a:solidFill>
              <a:srgbClr val="DDDDDD"/>
            </a:solidFill>
            <a:ln w="9525">
              <a:noFill/>
              <a:round/>
              <a:headEnd/>
              <a:tailEnd/>
            </a:ln>
          </p:spPr>
          <p:txBody>
            <a:bodyPr/>
            <a:lstStyle/>
            <a:p>
              <a:endParaRPr lang="en-US"/>
            </a:p>
          </p:txBody>
        </p:sp>
        <p:sp>
          <p:nvSpPr>
            <p:cNvPr id="108749" name="Freeform 228"/>
            <p:cNvSpPr>
              <a:spLocks noEditPoints="1"/>
            </p:cNvSpPr>
            <p:nvPr/>
          </p:nvSpPr>
          <p:spPr bwMode="auto">
            <a:xfrm>
              <a:off x="1458" y="2165"/>
              <a:ext cx="47" cy="47"/>
            </a:xfrm>
            <a:custGeom>
              <a:avLst/>
              <a:gdLst>
                <a:gd name="T0" fmla="*/ 8 w 93"/>
                <a:gd name="T1" fmla="*/ 0 h 94"/>
                <a:gd name="T2" fmla="*/ 0 w 93"/>
                <a:gd name="T3" fmla="*/ 7 h 94"/>
                <a:gd name="T4" fmla="*/ 16 w 93"/>
                <a:gd name="T5" fmla="*/ 24 h 94"/>
                <a:gd name="T6" fmla="*/ 24 w 93"/>
                <a:gd name="T7" fmla="*/ 15 h 94"/>
                <a:gd name="T8" fmla="*/ 8 w 93"/>
                <a:gd name="T9" fmla="*/ 0 h 94"/>
                <a:gd name="T10" fmla="*/ 8 w 93"/>
                <a:gd name="T11" fmla="*/ 0 h 94"/>
                <a:gd name="T12" fmla="*/ 1 w 93"/>
                <a:gd name="T13" fmla="*/ 6 h 94"/>
                <a:gd name="T14" fmla="*/ 17 w 93"/>
                <a:gd name="T15" fmla="*/ 23 h 94"/>
                <a:gd name="T16" fmla="*/ 24 w 93"/>
                <a:gd name="T17" fmla="*/ 15 h 94"/>
                <a:gd name="T18" fmla="*/ 8 w 93"/>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94"/>
                <a:gd name="T32" fmla="*/ 93 w 93"/>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94">
                  <a:moveTo>
                    <a:pt x="31" y="0"/>
                  </a:moveTo>
                  <a:lnTo>
                    <a:pt x="0" y="31"/>
                  </a:lnTo>
                  <a:lnTo>
                    <a:pt x="62" y="94"/>
                  </a:lnTo>
                  <a:lnTo>
                    <a:pt x="93" y="63"/>
                  </a:lnTo>
                  <a:lnTo>
                    <a:pt x="31" y="0"/>
                  </a:lnTo>
                  <a:close/>
                  <a:moveTo>
                    <a:pt x="31" y="0"/>
                  </a:moveTo>
                  <a:lnTo>
                    <a:pt x="4" y="27"/>
                  </a:lnTo>
                  <a:lnTo>
                    <a:pt x="67" y="89"/>
                  </a:lnTo>
                  <a:lnTo>
                    <a:pt x="93" y="63"/>
                  </a:lnTo>
                  <a:lnTo>
                    <a:pt x="31" y="0"/>
                  </a:lnTo>
                  <a:close/>
                </a:path>
              </a:pathLst>
            </a:custGeom>
            <a:solidFill>
              <a:srgbClr val="DEDEDE"/>
            </a:solidFill>
            <a:ln w="9525">
              <a:noFill/>
              <a:round/>
              <a:headEnd/>
              <a:tailEnd/>
            </a:ln>
          </p:spPr>
          <p:txBody>
            <a:bodyPr/>
            <a:lstStyle/>
            <a:p>
              <a:endParaRPr lang="en-US"/>
            </a:p>
          </p:txBody>
        </p:sp>
        <p:sp>
          <p:nvSpPr>
            <p:cNvPr id="108750" name="Freeform 229"/>
            <p:cNvSpPr>
              <a:spLocks noEditPoints="1"/>
            </p:cNvSpPr>
            <p:nvPr/>
          </p:nvSpPr>
          <p:spPr bwMode="auto">
            <a:xfrm>
              <a:off x="1461" y="2165"/>
              <a:ext cx="44" cy="45"/>
            </a:xfrm>
            <a:custGeom>
              <a:avLst/>
              <a:gdLst>
                <a:gd name="T0" fmla="*/ 6 w 89"/>
                <a:gd name="T1" fmla="*/ 0 h 89"/>
                <a:gd name="T2" fmla="*/ 0 w 89"/>
                <a:gd name="T3" fmla="*/ 7 h 89"/>
                <a:gd name="T4" fmla="*/ 15 w 89"/>
                <a:gd name="T5" fmla="*/ 23 h 89"/>
                <a:gd name="T6" fmla="*/ 22 w 89"/>
                <a:gd name="T7" fmla="*/ 16 h 89"/>
                <a:gd name="T8" fmla="*/ 6 w 89"/>
                <a:gd name="T9" fmla="*/ 0 h 89"/>
                <a:gd name="T10" fmla="*/ 6 w 89"/>
                <a:gd name="T11" fmla="*/ 0 h 89"/>
                <a:gd name="T12" fmla="*/ 1 w 89"/>
                <a:gd name="T13" fmla="*/ 6 h 89"/>
                <a:gd name="T14" fmla="*/ 16 w 89"/>
                <a:gd name="T15" fmla="*/ 22 h 89"/>
                <a:gd name="T16" fmla="*/ 22 w 89"/>
                <a:gd name="T17" fmla="*/ 16 h 89"/>
                <a:gd name="T18" fmla="*/ 6 w 89"/>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9"/>
                <a:gd name="T32" fmla="*/ 89 w 89"/>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9">
                  <a:moveTo>
                    <a:pt x="27" y="0"/>
                  </a:moveTo>
                  <a:lnTo>
                    <a:pt x="0" y="27"/>
                  </a:lnTo>
                  <a:lnTo>
                    <a:pt x="63" y="89"/>
                  </a:lnTo>
                  <a:lnTo>
                    <a:pt x="89" y="63"/>
                  </a:lnTo>
                  <a:lnTo>
                    <a:pt x="27" y="0"/>
                  </a:lnTo>
                  <a:close/>
                  <a:moveTo>
                    <a:pt x="27" y="0"/>
                  </a:moveTo>
                  <a:lnTo>
                    <a:pt x="5" y="22"/>
                  </a:lnTo>
                  <a:lnTo>
                    <a:pt x="67" y="85"/>
                  </a:lnTo>
                  <a:lnTo>
                    <a:pt x="89" y="63"/>
                  </a:lnTo>
                  <a:lnTo>
                    <a:pt x="27" y="0"/>
                  </a:lnTo>
                  <a:close/>
                </a:path>
              </a:pathLst>
            </a:custGeom>
            <a:solidFill>
              <a:srgbClr val="DFDFDF"/>
            </a:solidFill>
            <a:ln w="9525">
              <a:noFill/>
              <a:round/>
              <a:headEnd/>
              <a:tailEnd/>
            </a:ln>
          </p:spPr>
          <p:txBody>
            <a:bodyPr/>
            <a:lstStyle/>
            <a:p>
              <a:endParaRPr lang="en-US"/>
            </a:p>
          </p:txBody>
        </p:sp>
        <p:sp>
          <p:nvSpPr>
            <p:cNvPr id="108751" name="Freeform 230"/>
            <p:cNvSpPr>
              <a:spLocks noEditPoints="1"/>
            </p:cNvSpPr>
            <p:nvPr/>
          </p:nvSpPr>
          <p:spPr bwMode="auto">
            <a:xfrm>
              <a:off x="1463" y="2165"/>
              <a:ext cx="42" cy="42"/>
            </a:xfrm>
            <a:custGeom>
              <a:avLst/>
              <a:gdLst>
                <a:gd name="T0" fmla="*/ 5 w 84"/>
                <a:gd name="T1" fmla="*/ 0 h 85"/>
                <a:gd name="T2" fmla="*/ 0 w 84"/>
                <a:gd name="T3" fmla="*/ 5 h 85"/>
                <a:gd name="T4" fmla="*/ 15 w 84"/>
                <a:gd name="T5" fmla="*/ 21 h 85"/>
                <a:gd name="T6" fmla="*/ 21 w 84"/>
                <a:gd name="T7" fmla="*/ 15 h 85"/>
                <a:gd name="T8" fmla="*/ 5 w 84"/>
                <a:gd name="T9" fmla="*/ 0 h 85"/>
                <a:gd name="T10" fmla="*/ 5 w 84"/>
                <a:gd name="T11" fmla="*/ 0 h 85"/>
                <a:gd name="T12" fmla="*/ 1 w 84"/>
                <a:gd name="T13" fmla="*/ 4 h 85"/>
                <a:gd name="T14" fmla="*/ 17 w 84"/>
                <a:gd name="T15" fmla="*/ 20 h 85"/>
                <a:gd name="T16" fmla="*/ 21 w 84"/>
                <a:gd name="T17" fmla="*/ 15 h 85"/>
                <a:gd name="T18" fmla="*/ 5 w 84"/>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85"/>
                <a:gd name="T32" fmla="*/ 84 w 8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85">
                  <a:moveTo>
                    <a:pt x="22" y="0"/>
                  </a:moveTo>
                  <a:lnTo>
                    <a:pt x="0" y="22"/>
                  </a:lnTo>
                  <a:lnTo>
                    <a:pt x="62" y="85"/>
                  </a:lnTo>
                  <a:lnTo>
                    <a:pt x="84" y="63"/>
                  </a:lnTo>
                  <a:lnTo>
                    <a:pt x="22" y="0"/>
                  </a:lnTo>
                  <a:close/>
                  <a:moveTo>
                    <a:pt x="22" y="0"/>
                  </a:moveTo>
                  <a:lnTo>
                    <a:pt x="4" y="18"/>
                  </a:lnTo>
                  <a:lnTo>
                    <a:pt x="67" y="81"/>
                  </a:lnTo>
                  <a:lnTo>
                    <a:pt x="84" y="63"/>
                  </a:lnTo>
                  <a:lnTo>
                    <a:pt x="22" y="0"/>
                  </a:lnTo>
                  <a:close/>
                </a:path>
              </a:pathLst>
            </a:custGeom>
            <a:solidFill>
              <a:srgbClr val="E0E0E0"/>
            </a:solidFill>
            <a:ln w="9525">
              <a:noFill/>
              <a:round/>
              <a:headEnd/>
              <a:tailEnd/>
            </a:ln>
          </p:spPr>
          <p:txBody>
            <a:bodyPr/>
            <a:lstStyle/>
            <a:p>
              <a:endParaRPr lang="en-US"/>
            </a:p>
          </p:txBody>
        </p:sp>
        <p:sp>
          <p:nvSpPr>
            <p:cNvPr id="108752" name="Freeform 231"/>
            <p:cNvSpPr>
              <a:spLocks noEditPoints="1"/>
            </p:cNvSpPr>
            <p:nvPr/>
          </p:nvSpPr>
          <p:spPr bwMode="auto">
            <a:xfrm>
              <a:off x="1465" y="2165"/>
              <a:ext cx="40" cy="40"/>
            </a:xfrm>
            <a:custGeom>
              <a:avLst/>
              <a:gdLst>
                <a:gd name="T0" fmla="*/ 5 w 80"/>
                <a:gd name="T1" fmla="*/ 0 h 81"/>
                <a:gd name="T2" fmla="*/ 0 w 80"/>
                <a:gd name="T3" fmla="*/ 4 h 81"/>
                <a:gd name="T4" fmla="*/ 15 w 80"/>
                <a:gd name="T5" fmla="*/ 20 h 81"/>
                <a:gd name="T6" fmla="*/ 20 w 80"/>
                <a:gd name="T7" fmla="*/ 15 h 81"/>
                <a:gd name="T8" fmla="*/ 5 w 80"/>
                <a:gd name="T9" fmla="*/ 0 h 81"/>
                <a:gd name="T10" fmla="*/ 5 w 80"/>
                <a:gd name="T11" fmla="*/ 0 h 81"/>
                <a:gd name="T12" fmla="*/ 1 w 80"/>
                <a:gd name="T13" fmla="*/ 3 h 81"/>
                <a:gd name="T14" fmla="*/ 17 w 80"/>
                <a:gd name="T15" fmla="*/ 19 h 81"/>
                <a:gd name="T16" fmla="*/ 20 w 80"/>
                <a:gd name="T17" fmla="*/ 15 h 81"/>
                <a:gd name="T18" fmla="*/ 5 w 80"/>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1"/>
                <a:gd name="T32" fmla="*/ 80 w 8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1">
                  <a:moveTo>
                    <a:pt x="18" y="0"/>
                  </a:moveTo>
                  <a:lnTo>
                    <a:pt x="0" y="18"/>
                  </a:lnTo>
                  <a:lnTo>
                    <a:pt x="63" y="81"/>
                  </a:lnTo>
                  <a:lnTo>
                    <a:pt x="80" y="63"/>
                  </a:lnTo>
                  <a:lnTo>
                    <a:pt x="18" y="0"/>
                  </a:lnTo>
                  <a:close/>
                  <a:moveTo>
                    <a:pt x="18" y="0"/>
                  </a:moveTo>
                  <a:lnTo>
                    <a:pt x="4" y="14"/>
                  </a:lnTo>
                  <a:lnTo>
                    <a:pt x="67" y="76"/>
                  </a:lnTo>
                  <a:lnTo>
                    <a:pt x="80" y="63"/>
                  </a:lnTo>
                  <a:lnTo>
                    <a:pt x="18" y="0"/>
                  </a:lnTo>
                  <a:close/>
                </a:path>
              </a:pathLst>
            </a:custGeom>
            <a:solidFill>
              <a:srgbClr val="E1E1E1"/>
            </a:solidFill>
            <a:ln w="9525">
              <a:noFill/>
              <a:round/>
              <a:headEnd/>
              <a:tailEnd/>
            </a:ln>
          </p:spPr>
          <p:txBody>
            <a:bodyPr/>
            <a:lstStyle/>
            <a:p>
              <a:endParaRPr lang="en-US"/>
            </a:p>
          </p:txBody>
        </p:sp>
        <p:sp>
          <p:nvSpPr>
            <p:cNvPr id="108753" name="Freeform 232"/>
            <p:cNvSpPr>
              <a:spLocks noEditPoints="1"/>
            </p:cNvSpPr>
            <p:nvPr/>
          </p:nvSpPr>
          <p:spPr bwMode="auto">
            <a:xfrm>
              <a:off x="1467" y="2165"/>
              <a:ext cx="38" cy="38"/>
            </a:xfrm>
            <a:custGeom>
              <a:avLst/>
              <a:gdLst>
                <a:gd name="T0" fmla="*/ 3 w 76"/>
                <a:gd name="T1" fmla="*/ 0 h 76"/>
                <a:gd name="T2" fmla="*/ 0 w 76"/>
                <a:gd name="T3" fmla="*/ 3 h 76"/>
                <a:gd name="T4" fmla="*/ 15 w 76"/>
                <a:gd name="T5" fmla="*/ 19 h 76"/>
                <a:gd name="T6" fmla="*/ 19 w 76"/>
                <a:gd name="T7" fmla="*/ 15 h 76"/>
                <a:gd name="T8" fmla="*/ 3 w 76"/>
                <a:gd name="T9" fmla="*/ 0 h 76"/>
                <a:gd name="T10" fmla="*/ 3 w 76"/>
                <a:gd name="T11" fmla="*/ 0 h 76"/>
                <a:gd name="T12" fmla="*/ 1 w 76"/>
                <a:gd name="T13" fmla="*/ 2 h 76"/>
                <a:gd name="T14" fmla="*/ 17 w 76"/>
                <a:gd name="T15" fmla="*/ 18 h 76"/>
                <a:gd name="T16" fmla="*/ 19 w 76"/>
                <a:gd name="T17" fmla="*/ 15 h 76"/>
                <a:gd name="T18" fmla="*/ 3 w 76"/>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76"/>
                <a:gd name="T32" fmla="*/ 76 w 76"/>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76">
                  <a:moveTo>
                    <a:pt x="14" y="0"/>
                  </a:moveTo>
                  <a:lnTo>
                    <a:pt x="0" y="14"/>
                  </a:lnTo>
                  <a:lnTo>
                    <a:pt x="63" y="76"/>
                  </a:lnTo>
                  <a:lnTo>
                    <a:pt x="76" y="63"/>
                  </a:lnTo>
                  <a:lnTo>
                    <a:pt x="14" y="0"/>
                  </a:lnTo>
                  <a:close/>
                  <a:moveTo>
                    <a:pt x="14" y="0"/>
                  </a:moveTo>
                  <a:lnTo>
                    <a:pt x="5" y="9"/>
                  </a:lnTo>
                  <a:lnTo>
                    <a:pt x="68" y="72"/>
                  </a:lnTo>
                  <a:lnTo>
                    <a:pt x="76" y="63"/>
                  </a:lnTo>
                  <a:lnTo>
                    <a:pt x="14" y="0"/>
                  </a:lnTo>
                  <a:close/>
                </a:path>
              </a:pathLst>
            </a:custGeom>
            <a:solidFill>
              <a:srgbClr val="E2E2E2"/>
            </a:solidFill>
            <a:ln w="9525">
              <a:noFill/>
              <a:round/>
              <a:headEnd/>
              <a:tailEnd/>
            </a:ln>
          </p:spPr>
          <p:txBody>
            <a:bodyPr/>
            <a:lstStyle/>
            <a:p>
              <a:endParaRPr lang="en-US"/>
            </a:p>
          </p:txBody>
        </p:sp>
        <p:sp>
          <p:nvSpPr>
            <p:cNvPr id="108754" name="Freeform 233"/>
            <p:cNvSpPr>
              <a:spLocks noEditPoints="1"/>
            </p:cNvSpPr>
            <p:nvPr/>
          </p:nvSpPr>
          <p:spPr bwMode="auto">
            <a:xfrm>
              <a:off x="1469" y="2165"/>
              <a:ext cx="36" cy="36"/>
            </a:xfrm>
            <a:custGeom>
              <a:avLst/>
              <a:gdLst>
                <a:gd name="T0" fmla="*/ 3 w 71"/>
                <a:gd name="T1" fmla="*/ 0 h 72"/>
                <a:gd name="T2" fmla="*/ 0 w 71"/>
                <a:gd name="T3" fmla="*/ 2 h 72"/>
                <a:gd name="T4" fmla="*/ 16 w 71"/>
                <a:gd name="T5" fmla="*/ 18 h 72"/>
                <a:gd name="T6" fmla="*/ 18 w 71"/>
                <a:gd name="T7" fmla="*/ 15 h 72"/>
                <a:gd name="T8" fmla="*/ 3 w 71"/>
                <a:gd name="T9" fmla="*/ 0 h 72"/>
                <a:gd name="T10" fmla="*/ 3 w 71"/>
                <a:gd name="T11" fmla="*/ 0 h 72"/>
                <a:gd name="T12" fmla="*/ 1 w 71"/>
                <a:gd name="T13" fmla="*/ 1 h 72"/>
                <a:gd name="T14" fmla="*/ 17 w 71"/>
                <a:gd name="T15" fmla="*/ 17 h 72"/>
                <a:gd name="T16" fmla="*/ 18 w 71"/>
                <a:gd name="T17" fmla="*/ 15 h 72"/>
                <a:gd name="T18" fmla="*/ 3 w 71"/>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2"/>
                <a:gd name="T32" fmla="*/ 71 w 71"/>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2">
                  <a:moveTo>
                    <a:pt x="9" y="0"/>
                  </a:moveTo>
                  <a:lnTo>
                    <a:pt x="0" y="9"/>
                  </a:lnTo>
                  <a:lnTo>
                    <a:pt x="63" y="72"/>
                  </a:lnTo>
                  <a:lnTo>
                    <a:pt x="71" y="63"/>
                  </a:lnTo>
                  <a:lnTo>
                    <a:pt x="9" y="0"/>
                  </a:lnTo>
                  <a:close/>
                  <a:moveTo>
                    <a:pt x="9" y="0"/>
                  </a:moveTo>
                  <a:lnTo>
                    <a:pt x="4" y="5"/>
                  </a:lnTo>
                  <a:lnTo>
                    <a:pt x="67" y="67"/>
                  </a:lnTo>
                  <a:lnTo>
                    <a:pt x="71" y="63"/>
                  </a:lnTo>
                  <a:lnTo>
                    <a:pt x="9" y="0"/>
                  </a:lnTo>
                  <a:close/>
                </a:path>
              </a:pathLst>
            </a:custGeom>
            <a:solidFill>
              <a:srgbClr val="E3E3E3"/>
            </a:solidFill>
            <a:ln w="9525">
              <a:noFill/>
              <a:round/>
              <a:headEnd/>
              <a:tailEnd/>
            </a:ln>
          </p:spPr>
          <p:txBody>
            <a:bodyPr/>
            <a:lstStyle/>
            <a:p>
              <a:endParaRPr lang="en-US"/>
            </a:p>
          </p:txBody>
        </p:sp>
        <p:sp>
          <p:nvSpPr>
            <p:cNvPr id="108755" name="Freeform 234"/>
            <p:cNvSpPr>
              <a:spLocks noEditPoints="1"/>
            </p:cNvSpPr>
            <p:nvPr/>
          </p:nvSpPr>
          <p:spPr bwMode="auto">
            <a:xfrm>
              <a:off x="1472" y="2165"/>
              <a:ext cx="33" cy="34"/>
            </a:xfrm>
            <a:custGeom>
              <a:avLst/>
              <a:gdLst>
                <a:gd name="T0" fmla="*/ 1 w 67"/>
                <a:gd name="T1" fmla="*/ 0 h 67"/>
                <a:gd name="T2" fmla="*/ 0 w 67"/>
                <a:gd name="T3" fmla="*/ 2 h 67"/>
                <a:gd name="T4" fmla="*/ 15 w 67"/>
                <a:gd name="T5" fmla="*/ 17 h 67"/>
                <a:gd name="T6" fmla="*/ 16 w 67"/>
                <a:gd name="T7" fmla="*/ 16 h 67"/>
                <a:gd name="T8" fmla="*/ 1 w 67"/>
                <a:gd name="T9" fmla="*/ 0 h 67"/>
                <a:gd name="T10" fmla="*/ 1 w 67"/>
                <a:gd name="T11" fmla="*/ 0 h 67"/>
                <a:gd name="T12" fmla="*/ 1 w 67"/>
                <a:gd name="T13" fmla="*/ 0 h 67"/>
                <a:gd name="T14" fmla="*/ 16 w 67"/>
                <a:gd name="T15" fmla="*/ 16 h 67"/>
                <a:gd name="T16" fmla="*/ 16 w 67"/>
                <a:gd name="T17" fmla="*/ 16 h 67"/>
                <a:gd name="T18" fmla="*/ 1 w 67"/>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67"/>
                <a:gd name="T32" fmla="*/ 67 w 67"/>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67">
                  <a:moveTo>
                    <a:pt x="5" y="0"/>
                  </a:moveTo>
                  <a:lnTo>
                    <a:pt x="0" y="5"/>
                  </a:lnTo>
                  <a:lnTo>
                    <a:pt x="63" y="67"/>
                  </a:lnTo>
                  <a:lnTo>
                    <a:pt x="67" y="63"/>
                  </a:lnTo>
                  <a:lnTo>
                    <a:pt x="5" y="0"/>
                  </a:lnTo>
                  <a:close/>
                  <a:moveTo>
                    <a:pt x="5" y="0"/>
                  </a:moveTo>
                  <a:lnTo>
                    <a:pt x="5" y="0"/>
                  </a:lnTo>
                  <a:lnTo>
                    <a:pt x="67" y="63"/>
                  </a:lnTo>
                  <a:lnTo>
                    <a:pt x="5" y="0"/>
                  </a:lnTo>
                  <a:close/>
                </a:path>
              </a:pathLst>
            </a:custGeom>
            <a:solidFill>
              <a:srgbClr val="E6E6E6"/>
            </a:solidFill>
            <a:ln w="9525">
              <a:noFill/>
              <a:round/>
              <a:headEnd/>
              <a:tailEnd/>
            </a:ln>
          </p:spPr>
          <p:txBody>
            <a:bodyPr/>
            <a:lstStyle/>
            <a:p>
              <a:endParaRPr lang="en-US"/>
            </a:p>
          </p:txBody>
        </p:sp>
        <p:sp>
          <p:nvSpPr>
            <p:cNvPr id="108756" name="Freeform 235"/>
            <p:cNvSpPr>
              <a:spLocks/>
            </p:cNvSpPr>
            <p:nvPr/>
          </p:nvSpPr>
          <p:spPr bwMode="auto">
            <a:xfrm>
              <a:off x="1306" y="2301"/>
              <a:ext cx="93" cy="37"/>
            </a:xfrm>
            <a:custGeom>
              <a:avLst/>
              <a:gdLst>
                <a:gd name="T0" fmla="*/ 47 w 185"/>
                <a:gd name="T1" fmla="*/ 0 h 73"/>
                <a:gd name="T2" fmla="*/ 41 w 185"/>
                <a:gd name="T3" fmla="*/ 5 h 73"/>
                <a:gd name="T4" fmla="*/ 35 w 185"/>
                <a:gd name="T5" fmla="*/ 9 h 73"/>
                <a:gd name="T6" fmla="*/ 29 w 185"/>
                <a:gd name="T7" fmla="*/ 12 h 73"/>
                <a:gd name="T8" fmla="*/ 24 w 185"/>
                <a:gd name="T9" fmla="*/ 15 h 73"/>
                <a:gd name="T10" fmla="*/ 18 w 185"/>
                <a:gd name="T11" fmla="*/ 17 h 73"/>
                <a:gd name="T12" fmla="*/ 14 w 185"/>
                <a:gd name="T13" fmla="*/ 18 h 73"/>
                <a:gd name="T14" fmla="*/ 10 w 185"/>
                <a:gd name="T15" fmla="*/ 19 h 73"/>
                <a:gd name="T16" fmla="*/ 6 w 185"/>
                <a:gd name="T17" fmla="*/ 19 h 73"/>
                <a:gd name="T18" fmla="*/ 3 w 185"/>
                <a:gd name="T19" fmla="*/ 18 h 73"/>
                <a:gd name="T20" fmla="*/ 0 w 185"/>
                <a:gd name="T21" fmla="*/ 16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73"/>
                <a:gd name="T35" fmla="*/ 185 w 185"/>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73">
                  <a:moveTo>
                    <a:pt x="185" y="0"/>
                  </a:moveTo>
                  <a:lnTo>
                    <a:pt x="162" y="17"/>
                  </a:lnTo>
                  <a:lnTo>
                    <a:pt x="138" y="34"/>
                  </a:lnTo>
                  <a:lnTo>
                    <a:pt x="115" y="47"/>
                  </a:lnTo>
                  <a:lnTo>
                    <a:pt x="93" y="58"/>
                  </a:lnTo>
                  <a:lnTo>
                    <a:pt x="72" y="67"/>
                  </a:lnTo>
                  <a:lnTo>
                    <a:pt x="54" y="71"/>
                  </a:lnTo>
                  <a:lnTo>
                    <a:pt x="37" y="73"/>
                  </a:lnTo>
                  <a:lnTo>
                    <a:pt x="22" y="73"/>
                  </a:lnTo>
                  <a:lnTo>
                    <a:pt x="10" y="69"/>
                  </a:lnTo>
                  <a:lnTo>
                    <a:pt x="0" y="63"/>
                  </a:lnTo>
                </a:path>
              </a:pathLst>
            </a:custGeom>
            <a:noFill/>
            <a:ln w="4763">
              <a:solidFill>
                <a:srgbClr val="000000"/>
              </a:solidFill>
              <a:round/>
              <a:headEnd/>
              <a:tailEnd/>
            </a:ln>
          </p:spPr>
          <p:txBody>
            <a:bodyPr/>
            <a:lstStyle/>
            <a:p>
              <a:endParaRPr lang="en-US"/>
            </a:p>
          </p:txBody>
        </p:sp>
        <p:sp>
          <p:nvSpPr>
            <p:cNvPr id="108757" name="Freeform 236"/>
            <p:cNvSpPr>
              <a:spLocks/>
            </p:cNvSpPr>
            <p:nvPr/>
          </p:nvSpPr>
          <p:spPr bwMode="auto">
            <a:xfrm>
              <a:off x="1427" y="2166"/>
              <a:ext cx="52" cy="109"/>
            </a:xfrm>
            <a:custGeom>
              <a:avLst/>
              <a:gdLst>
                <a:gd name="T0" fmla="*/ 0 w 105"/>
                <a:gd name="T1" fmla="*/ 54 h 219"/>
                <a:gd name="T2" fmla="*/ 5 w 105"/>
                <a:gd name="T3" fmla="*/ 49 h 219"/>
                <a:gd name="T4" fmla="*/ 9 w 105"/>
                <a:gd name="T5" fmla="*/ 43 h 219"/>
                <a:gd name="T6" fmla="*/ 13 w 105"/>
                <a:gd name="T7" fmla="*/ 38 h 219"/>
                <a:gd name="T8" fmla="*/ 17 w 105"/>
                <a:gd name="T9" fmla="*/ 32 h 219"/>
                <a:gd name="T10" fmla="*/ 20 w 105"/>
                <a:gd name="T11" fmla="*/ 27 h 219"/>
                <a:gd name="T12" fmla="*/ 22 w 105"/>
                <a:gd name="T13" fmla="*/ 22 h 219"/>
                <a:gd name="T14" fmla="*/ 24 w 105"/>
                <a:gd name="T15" fmla="*/ 17 h 219"/>
                <a:gd name="T16" fmla="*/ 25 w 105"/>
                <a:gd name="T17" fmla="*/ 12 h 219"/>
                <a:gd name="T18" fmla="*/ 26 w 105"/>
                <a:gd name="T19" fmla="*/ 8 h 219"/>
                <a:gd name="T20" fmla="*/ 25 w 105"/>
                <a:gd name="T21" fmla="*/ 5 h 219"/>
                <a:gd name="T22" fmla="*/ 25 w 105"/>
                <a:gd name="T23" fmla="*/ 2 h 219"/>
                <a:gd name="T24" fmla="*/ 23 w 105"/>
                <a:gd name="T25" fmla="*/ 0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219"/>
                <a:gd name="T41" fmla="*/ 105 w 105"/>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219">
                  <a:moveTo>
                    <a:pt x="0" y="219"/>
                  </a:moveTo>
                  <a:lnTo>
                    <a:pt x="20" y="197"/>
                  </a:lnTo>
                  <a:lnTo>
                    <a:pt x="37" y="175"/>
                  </a:lnTo>
                  <a:lnTo>
                    <a:pt x="54" y="152"/>
                  </a:lnTo>
                  <a:lnTo>
                    <a:pt x="69" y="130"/>
                  </a:lnTo>
                  <a:lnTo>
                    <a:pt x="81" y="109"/>
                  </a:lnTo>
                  <a:lnTo>
                    <a:pt x="91" y="88"/>
                  </a:lnTo>
                  <a:lnTo>
                    <a:pt x="98" y="69"/>
                  </a:lnTo>
                  <a:lnTo>
                    <a:pt x="103" y="51"/>
                  </a:lnTo>
                  <a:lnTo>
                    <a:pt x="105" y="34"/>
                  </a:lnTo>
                  <a:lnTo>
                    <a:pt x="103" y="21"/>
                  </a:lnTo>
                  <a:lnTo>
                    <a:pt x="100" y="9"/>
                  </a:lnTo>
                  <a:lnTo>
                    <a:pt x="94" y="0"/>
                  </a:lnTo>
                </a:path>
              </a:pathLst>
            </a:custGeom>
            <a:noFill/>
            <a:ln w="4763">
              <a:solidFill>
                <a:srgbClr val="000000"/>
              </a:solidFill>
              <a:round/>
              <a:headEnd/>
              <a:tailEnd/>
            </a:ln>
          </p:spPr>
          <p:txBody>
            <a:bodyPr/>
            <a:lstStyle/>
            <a:p>
              <a:endParaRPr lang="en-US"/>
            </a:p>
          </p:txBody>
        </p:sp>
        <p:sp>
          <p:nvSpPr>
            <p:cNvPr id="108758" name="Freeform 237"/>
            <p:cNvSpPr>
              <a:spLocks/>
            </p:cNvSpPr>
            <p:nvPr/>
          </p:nvSpPr>
          <p:spPr bwMode="auto">
            <a:xfrm>
              <a:off x="1304" y="2163"/>
              <a:ext cx="168" cy="168"/>
            </a:xfrm>
            <a:custGeom>
              <a:avLst/>
              <a:gdLst>
                <a:gd name="T0" fmla="*/ 0 w 337"/>
                <a:gd name="T1" fmla="*/ 84 h 335"/>
                <a:gd name="T2" fmla="*/ 0 w 337"/>
                <a:gd name="T3" fmla="*/ 82 h 335"/>
                <a:gd name="T4" fmla="*/ 0 w 337"/>
                <a:gd name="T5" fmla="*/ 79 h 335"/>
                <a:gd name="T6" fmla="*/ 1 w 337"/>
                <a:gd name="T7" fmla="*/ 76 h 335"/>
                <a:gd name="T8" fmla="*/ 3 w 337"/>
                <a:gd name="T9" fmla="*/ 72 h 335"/>
                <a:gd name="T10" fmla="*/ 5 w 337"/>
                <a:gd name="T11" fmla="*/ 67 h 335"/>
                <a:gd name="T12" fmla="*/ 8 w 337"/>
                <a:gd name="T13" fmla="*/ 62 h 335"/>
                <a:gd name="T14" fmla="*/ 12 w 337"/>
                <a:gd name="T15" fmla="*/ 56 h 335"/>
                <a:gd name="T16" fmla="*/ 17 w 337"/>
                <a:gd name="T17" fmla="*/ 50 h 335"/>
                <a:gd name="T18" fmla="*/ 21 w 337"/>
                <a:gd name="T19" fmla="*/ 45 h 335"/>
                <a:gd name="T20" fmla="*/ 27 w 337"/>
                <a:gd name="T21" fmla="*/ 39 h 335"/>
                <a:gd name="T22" fmla="*/ 32 w 337"/>
                <a:gd name="T23" fmla="*/ 33 h 335"/>
                <a:gd name="T24" fmla="*/ 38 w 337"/>
                <a:gd name="T25" fmla="*/ 27 h 335"/>
                <a:gd name="T26" fmla="*/ 44 w 337"/>
                <a:gd name="T27" fmla="*/ 22 h 335"/>
                <a:gd name="T28" fmla="*/ 50 w 337"/>
                <a:gd name="T29" fmla="*/ 17 h 335"/>
                <a:gd name="T30" fmla="*/ 56 w 337"/>
                <a:gd name="T31" fmla="*/ 13 h 335"/>
                <a:gd name="T32" fmla="*/ 61 w 337"/>
                <a:gd name="T33" fmla="*/ 9 h 335"/>
                <a:gd name="T34" fmla="*/ 66 w 337"/>
                <a:gd name="T35" fmla="*/ 6 h 335"/>
                <a:gd name="T36" fmla="*/ 71 w 337"/>
                <a:gd name="T37" fmla="*/ 3 h 335"/>
                <a:gd name="T38" fmla="*/ 75 w 337"/>
                <a:gd name="T39" fmla="*/ 1 h 335"/>
                <a:gd name="T40" fmla="*/ 79 w 337"/>
                <a:gd name="T41" fmla="*/ 1 h 335"/>
                <a:gd name="T42" fmla="*/ 82 w 337"/>
                <a:gd name="T43" fmla="*/ 0 h 335"/>
                <a:gd name="T44" fmla="*/ 84 w 337"/>
                <a:gd name="T45" fmla="*/ 1 h 3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7"/>
                <a:gd name="T70" fmla="*/ 0 h 335"/>
                <a:gd name="T71" fmla="*/ 337 w 337"/>
                <a:gd name="T72" fmla="*/ 335 h 3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7" h="335">
                  <a:moveTo>
                    <a:pt x="3" y="335"/>
                  </a:moveTo>
                  <a:lnTo>
                    <a:pt x="0" y="326"/>
                  </a:lnTo>
                  <a:lnTo>
                    <a:pt x="1" y="315"/>
                  </a:lnTo>
                  <a:lnTo>
                    <a:pt x="5" y="301"/>
                  </a:lnTo>
                  <a:lnTo>
                    <a:pt x="12" y="285"/>
                  </a:lnTo>
                  <a:lnTo>
                    <a:pt x="22" y="265"/>
                  </a:lnTo>
                  <a:lnTo>
                    <a:pt x="35" y="245"/>
                  </a:lnTo>
                  <a:lnTo>
                    <a:pt x="51" y="223"/>
                  </a:lnTo>
                  <a:lnTo>
                    <a:pt x="68" y="200"/>
                  </a:lnTo>
                  <a:lnTo>
                    <a:pt x="87" y="177"/>
                  </a:lnTo>
                  <a:lnTo>
                    <a:pt x="109" y="154"/>
                  </a:lnTo>
                  <a:lnTo>
                    <a:pt x="131" y="131"/>
                  </a:lnTo>
                  <a:lnTo>
                    <a:pt x="154" y="108"/>
                  </a:lnTo>
                  <a:lnTo>
                    <a:pt x="178" y="87"/>
                  </a:lnTo>
                  <a:lnTo>
                    <a:pt x="201" y="67"/>
                  </a:lnTo>
                  <a:lnTo>
                    <a:pt x="224" y="49"/>
                  </a:lnTo>
                  <a:lnTo>
                    <a:pt x="246" y="34"/>
                  </a:lnTo>
                  <a:lnTo>
                    <a:pt x="267" y="22"/>
                  </a:lnTo>
                  <a:lnTo>
                    <a:pt x="285" y="12"/>
                  </a:lnTo>
                  <a:lnTo>
                    <a:pt x="302" y="4"/>
                  </a:lnTo>
                  <a:lnTo>
                    <a:pt x="316" y="1"/>
                  </a:lnTo>
                  <a:lnTo>
                    <a:pt x="328" y="0"/>
                  </a:lnTo>
                  <a:lnTo>
                    <a:pt x="337" y="2"/>
                  </a:lnTo>
                </a:path>
              </a:pathLst>
            </a:custGeom>
            <a:noFill/>
            <a:ln w="4763">
              <a:solidFill>
                <a:srgbClr val="000000"/>
              </a:solidFill>
              <a:round/>
              <a:headEnd/>
              <a:tailEnd/>
            </a:ln>
          </p:spPr>
          <p:txBody>
            <a:bodyPr/>
            <a:lstStyle/>
            <a:p>
              <a:endParaRPr lang="en-US"/>
            </a:p>
          </p:txBody>
        </p:sp>
        <p:sp>
          <p:nvSpPr>
            <p:cNvPr id="108759" name="Rectangle 238"/>
            <p:cNvSpPr>
              <a:spLocks noChangeArrowheads="1"/>
            </p:cNvSpPr>
            <p:nvPr/>
          </p:nvSpPr>
          <p:spPr bwMode="auto">
            <a:xfrm>
              <a:off x="1322" y="2354"/>
              <a:ext cx="188" cy="18"/>
            </a:xfrm>
            <a:prstGeom prst="rect">
              <a:avLst/>
            </a:prstGeom>
            <a:solidFill>
              <a:srgbClr val="C0C0C0"/>
            </a:solidFill>
            <a:ln w="1588">
              <a:solidFill>
                <a:srgbClr val="000000"/>
              </a:solidFill>
              <a:miter lim="800000"/>
              <a:headEnd/>
              <a:tailEnd/>
            </a:ln>
          </p:spPr>
          <p:txBody>
            <a:bodyPr/>
            <a:lstStyle/>
            <a:p>
              <a:endParaRPr lang="en-US"/>
            </a:p>
          </p:txBody>
        </p:sp>
        <p:sp>
          <p:nvSpPr>
            <p:cNvPr id="108760" name="Freeform 239"/>
            <p:cNvSpPr>
              <a:spLocks/>
            </p:cNvSpPr>
            <p:nvPr/>
          </p:nvSpPr>
          <p:spPr bwMode="auto">
            <a:xfrm>
              <a:off x="1311" y="2301"/>
              <a:ext cx="199" cy="71"/>
            </a:xfrm>
            <a:custGeom>
              <a:avLst/>
              <a:gdLst>
                <a:gd name="T0" fmla="*/ 44 w 399"/>
                <a:gd name="T1" fmla="*/ 0 h 141"/>
                <a:gd name="T2" fmla="*/ 44 w 399"/>
                <a:gd name="T3" fmla="*/ 21 h 141"/>
                <a:gd name="T4" fmla="*/ 0 w 399"/>
                <a:gd name="T5" fmla="*/ 21 h 141"/>
                <a:gd name="T6" fmla="*/ 0 w 399"/>
                <a:gd name="T7" fmla="*/ 30 h 141"/>
                <a:gd name="T8" fmla="*/ 6 w 399"/>
                <a:gd name="T9" fmla="*/ 36 h 141"/>
                <a:gd name="T10" fmla="*/ 99 w 399"/>
                <a:gd name="T11" fmla="*/ 36 h 141"/>
                <a:gd name="T12" fmla="*/ 0 60000 65536"/>
                <a:gd name="T13" fmla="*/ 0 60000 65536"/>
                <a:gd name="T14" fmla="*/ 0 60000 65536"/>
                <a:gd name="T15" fmla="*/ 0 60000 65536"/>
                <a:gd name="T16" fmla="*/ 0 60000 65536"/>
                <a:gd name="T17" fmla="*/ 0 60000 65536"/>
                <a:gd name="T18" fmla="*/ 0 w 399"/>
                <a:gd name="T19" fmla="*/ 0 h 141"/>
                <a:gd name="T20" fmla="*/ 399 w 39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99" h="141">
                  <a:moveTo>
                    <a:pt x="177" y="0"/>
                  </a:moveTo>
                  <a:lnTo>
                    <a:pt x="177" y="82"/>
                  </a:lnTo>
                  <a:lnTo>
                    <a:pt x="0" y="82"/>
                  </a:lnTo>
                  <a:lnTo>
                    <a:pt x="0" y="118"/>
                  </a:lnTo>
                  <a:lnTo>
                    <a:pt x="24" y="141"/>
                  </a:lnTo>
                  <a:lnTo>
                    <a:pt x="399" y="141"/>
                  </a:lnTo>
                </a:path>
              </a:pathLst>
            </a:custGeom>
            <a:noFill/>
            <a:ln w="4763">
              <a:solidFill>
                <a:srgbClr val="000000"/>
              </a:solidFill>
              <a:round/>
              <a:headEnd/>
              <a:tailEnd/>
            </a:ln>
          </p:spPr>
          <p:txBody>
            <a:bodyPr/>
            <a:lstStyle/>
            <a:p>
              <a:endParaRPr lang="en-US"/>
            </a:p>
          </p:txBody>
        </p:sp>
        <p:sp>
          <p:nvSpPr>
            <p:cNvPr id="108761" name="Freeform 240"/>
            <p:cNvSpPr>
              <a:spLocks/>
            </p:cNvSpPr>
            <p:nvPr/>
          </p:nvSpPr>
          <p:spPr bwMode="auto">
            <a:xfrm>
              <a:off x="1427" y="2275"/>
              <a:ext cx="83" cy="97"/>
            </a:xfrm>
            <a:custGeom>
              <a:avLst/>
              <a:gdLst>
                <a:gd name="T0" fmla="*/ 42 w 166"/>
                <a:gd name="T1" fmla="*/ 49 h 194"/>
                <a:gd name="T2" fmla="*/ 42 w 166"/>
                <a:gd name="T3" fmla="*/ 40 h 194"/>
                <a:gd name="T4" fmla="*/ 36 w 166"/>
                <a:gd name="T5" fmla="*/ 34 h 194"/>
                <a:gd name="T6" fmla="*/ 0 w 166"/>
                <a:gd name="T7" fmla="*/ 34 h 194"/>
                <a:gd name="T8" fmla="*/ 0 w 166"/>
                <a:gd name="T9" fmla="*/ 0 h 194"/>
                <a:gd name="T10" fmla="*/ 0 60000 65536"/>
                <a:gd name="T11" fmla="*/ 0 60000 65536"/>
                <a:gd name="T12" fmla="*/ 0 60000 65536"/>
                <a:gd name="T13" fmla="*/ 0 60000 65536"/>
                <a:gd name="T14" fmla="*/ 0 60000 65536"/>
                <a:gd name="T15" fmla="*/ 0 w 166"/>
                <a:gd name="T16" fmla="*/ 0 h 194"/>
                <a:gd name="T17" fmla="*/ 166 w 166"/>
                <a:gd name="T18" fmla="*/ 194 h 194"/>
              </a:gdLst>
              <a:ahLst/>
              <a:cxnLst>
                <a:cxn ang="T10">
                  <a:pos x="T0" y="T1"/>
                </a:cxn>
                <a:cxn ang="T11">
                  <a:pos x="T2" y="T3"/>
                </a:cxn>
                <a:cxn ang="T12">
                  <a:pos x="T4" y="T5"/>
                </a:cxn>
                <a:cxn ang="T13">
                  <a:pos x="T6" y="T7"/>
                </a:cxn>
                <a:cxn ang="T14">
                  <a:pos x="T8" y="T9"/>
                </a:cxn>
              </a:cxnLst>
              <a:rect l="T15" t="T16" r="T17" b="T18"/>
              <a:pathLst>
                <a:path w="166" h="194">
                  <a:moveTo>
                    <a:pt x="166" y="194"/>
                  </a:moveTo>
                  <a:lnTo>
                    <a:pt x="166" y="158"/>
                  </a:lnTo>
                  <a:lnTo>
                    <a:pt x="143" y="135"/>
                  </a:lnTo>
                  <a:lnTo>
                    <a:pt x="0" y="135"/>
                  </a:lnTo>
                  <a:lnTo>
                    <a:pt x="0" y="0"/>
                  </a:lnTo>
                </a:path>
              </a:pathLst>
            </a:custGeom>
            <a:noFill/>
            <a:ln w="4763">
              <a:solidFill>
                <a:srgbClr val="000000"/>
              </a:solidFill>
              <a:round/>
              <a:headEnd/>
              <a:tailEnd/>
            </a:ln>
          </p:spPr>
          <p:txBody>
            <a:bodyPr/>
            <a:lstStyle/>
            <a:p>
              <a:endParaRPr lang="en-US"/>
            </a:p>
          </p:txBody>
        </p:sp>
        <p:sp>
          <p:nvSpPr>
            <p:cNvPr id="108762" name="Line 241"/>
            <p:cNvSpPr>
              <a:spLocks noChangeShapeType="1"/>
            </p:cNvSpPr>
            <p:nvPr/>
          </p:nvSpPr>
          <p:spPr bwMode="auto">
            <a:xfrm flipV="1">
              <a:off x="1338" y="2165"/>
              <a:ext cx="136" cy="31"/>
            </a:xfrm>
            <a:prstGeom prst="line">
              <a:avLst/>
            </a:prstGeom>
            <a:noFill/>
            <a:ln w="1588">
              <a:solidFill>
                <a:srgbClr val="000000"/>
              </a:solidFill>
              <a:round/>
              <a:headEnd/>
              <a:tailEnd/>
            </a:ln>
          </p:spPr>
          <p:txBody>
            <a:bodyPr/>
            <a:lstStyle/>
            <a:p>
              <a:endParaRPr lang="en-US"/>
            </a:p>
          </p:txBody>
        </p:sp>
        <p:sp>
          <p:nvSpPr>
            <p:cNvPr id="108763" name="Line 242"/>
            <p:cNvSpPr>
              <a:spLocks noChangeShapeType="1"/>
            </p:cNvSpPr>
            <p:nvPr/>
          </p:nvSpPr>
          <p:spPr bwMode="auto">
            <a:xfrm flipH="1" flipV="1">
              <a:off x="1338" y="2196"/>
              <a:ext cx="68" cy="68"/>
            </a:xfrm>
            <a:prstGeom prst="line">
              <a:avLst/>
            </a:prstGeom>
            <a:noFill/>
            <a:ln w="1588">
              <a:solidFill>
                <a:srgbClr val="000000"/>
              </a:solidFill>
              <a:round/>
              <a:headEnd/>
              <a:tailEnd/>
            </a:ln>
          </p:spPr>
          <p:txBody>
            <a:bodyPr/>
            <a:lstStyle/>
            <a:p>
              <a:endParaRPr lang="en-US"/>
            </a:p>
          </p:txBody>
        </p:sp>
        <p:sp>
          <p:nvSpPr>
            <p:cNvPr id="108764" name="Line 243"/>
            <p:cNvSpPr>
              <a:spLocks noChangeShapeType="1"/>
            </p:cNvSpPr>
            <p:nvPr/>
          </p:nvSpPr>
          <p:spPr bwMode="auto">
            <a:xfrm flipH="1">
              <a:off x="1307" y="2196"/>
              <a:ext cx="31" cy="136"/>
            </a:xfrm>
            <a:prstGeom prst="line">
              <a:avLst/>
            </a:prstGeom>
            <a:noFill/>
            <a:ln w="1588">
              <a:solidFill>
                <a:srgbClr val="000000"/>
              </a:solidFill>
              <a:round/>
              <a:headEnd/>
              <a:tailEnd/>
            </a:ln>
          </p:spPr>
          <p:txBody>
            <a:bodyPr/>
            <a:lstStyle/>
            <a:p>
              <a:endParaRPr lang="en-US"/>
            </a:p>
          </p:txBody>
        </p:sp>
        <p:sp>
          <p:nvSpPr>
            <p:cNvPr id="108765" name="Freeform 244"/>
            <p:cNvSpPr>
              <a:spLocks/>
            </p:cNvSpPr>
            <p:nvPr/>
          </p:nvSpPr>
          <p:spPr bwMode="auto">
            <a:xfrm>
              <a:off x="1328" y="2196"/>
              <a:ext cx="21" cy="11"/>
            </a:xfrm>
            <a:custGeom>
              <a:avLst/>
              <a:gdLst>
                <a:gd name="T0" fmla="*/ 11 w 41"/>
                <a:gd name="T1" fmla="*/ 0 h 21"/>
                <a:gd name="T2" fmla="*/ 9 w 41"/>
                <a:gd name="T3" fmla="*/ 1 h 21"/>
                <a:gd name="T4" fmla="*/ 7 w 41"/>
                <a:gd name="T5" fmla="*/ 2 h 21"/>
                <a:gd name="T6" fmla="*/ 6 w 41"/>
                <a:gd name="T7" fmla="*/ 2 h 21"/>
                <a:gd name="T8" fmla="*/ 4 w 41"/>
                <a:gd name="T9" fmla="*/ 2 h 21"/>
                <a:gd name="T10" fmla="*/ 2 w 41"/>
                <a:gd name="T11" fmla="*/ 1 h 21"/>
                <a:gd name="T12" fmla="*/ 0 w 41"/>
                <a:gd name="T13" fmla="*/ 0 h 21"/>
                <a:gd name="T14" fmla="*/ 6 w 41"/>
                <a:gd name="T15" fmla="*/ 6 h 21"/>
                <a:gd name="T16" fmla="*/ 11 w 41"/>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21"/>
                <a:gd name="T29" fmla="*/ 41 w 4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21">
                  <a:moveTo>
                    <a:pt x="41" y="0"/>
                  </a:moveTo>
                  <a:lnTo>
                    <a:pt x="35" y="4"/>
                  </a:lnTo>
                  <a:lnTo>
                    <a:pt x="28" y="8"/>
                  </a:lnTo>
                  <a:lnTo>
                    <a:pt x="21" y="8"/>
                  </a:lnTo>
                  <a:lnTo>
                    <a:pt x="13" y="8"/>
                  </a:lnTo>
                  <a:lnTo>
                    <a:pt x="5" y="4"/>
                  </a:lnTo>
                  <a:lnTo>
                    <a:pt x="0" y="0"/>
                  </a:lnTo>
                  <a:lnTo>
                    <a:pt x="21" y="21"/>
                  </a:lnTo>
                  <a:lnTo>
                    <a:pt x="41" y="0"/>
                  </a:lnTo>
                  <a:close/>
                </a:path>
              </a:pathLst>
            </a:custGeom>
            <a:solidFill>
              <a:srgbClr val="FF0000"/>
            </a:solidFill>
            <a:ln w="9525">
              <a:noFill/>
              <a:round/>
              <a:headEnd/>
              <a:tailEnd/>
            </a:ln>
          </p:spPr>
          <p:txBody>
            <a:bodyPr/>
            <a:lstStyle/>
            <a:p>
              <a:endParaRPr lang="en-US"/>
            </a:p>
          </p:txBody>
        </p:sp>
        <p:sp>
          <p:nvSpPr>
            <p:cNvPr id="108766" name="Freeform 245"/>
            <p:cNvSpPr>
              <a:spLocks/>
            </p:cNvSpPr>
            <p:nvPr/>
          </p:nvSpPr>
          <p:spPr bwMode="auto">
            <a:xfrm>
              <a:off x="1328" y="2195"/>
              <a:ext cx="21" cy="5"/>
            </a:xfrm>
            <a:custGeom>
              <a:avLst/>
              <a:gdLst>
                <a:gd name="T0" fmla="*/ 11 w 41"/>
                <a:gd name="T1" fmla="*/ 0 h 11"/>
                <a:gd name="T2" fmla="*/ 9 w 41"/>
                <a:gd name="T3" fmla="*/ 1 h 11"/>
                <a:gd name="T4" fmla="*/ 7 w 41"/>
                <a:gd name="T5" fmla="*/ 2 h 11"/>
                <a:gd name="T6" fmla="*/ 6 w 41"/>
                <a:gd name="T7" fmla="*/ 2 h 11"/>
                <a:gd name="T8" fmla="*/ 4 w 41"/>
                <a:gd name="T9" fmla="*/ 2 h 11"/>
                <a:gd name="T10" fmla="*/ 2 w 41"/>
                <a:gd name="T11" fmla="*/ 1 h 11"/>
                <a:gd name="T12" fmla="*/ 0 w 41"/>
                <a:gd name="T13" fmla="*/ 0 h 11"/>
                <a:gd name="T14" fmla="*/ 1 w 41"/>
                <a:gd name="T15" fmla="*/ 0 h 11"/>
                <a:gd name="T16" fmla="*/ 2 w 41"/>
                <a:gd name="T17" fmla="*/ 1 h 11"/>
                <a:gd name="T18" fmla="*/ 4 w 41"/>
                <a:gd name="T19" fmla="*/ 1 h 11"/>
                <a:gd name="T20" fmla="*/ 6 w 41"/>
                <a:gd name="T21" fmla="*/ 1 h 11"/>
                <a:gd name="T22" fmla="*/ 7 w 41"/>
                <a:gd name="T23" fmla="*/ 1 h 11"/>
                <a:gd name="T24" fmla="*/ 9 w 41"/>
                <a:gd name="T25" fmla="*/ 1 h 11"/>
                <a:gd name="T26" fmla="*/ 10 w 41"/>
                <a:gd name="T27" fmla="*/ 0 h 11"/>
                <a:gd name="T28" fmla="*/ 11 w 41"/>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1"/>
                <a:gd name="T47" fmla="*/ 41 w 41"/>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1">
                  <a:moveTo>
                    <a:pt x="41" y="3"/>
                  </a:moveTo>
                  <a:lnTo>
                    <a:pt x="35" y="7"/>
                  </a:lnTo>
                  <a:lnTo>
                    <a:pt x="28" y="11"/>
                  </a:lnTo>
                  <a:lnTo>
                    <a:pt x="21" y="11"/>
                  </a:lnTo>
                  <a:lnTo>
                    <a:pt x="13" y="11"/>
                  </a:lnTo>
                  <a:lnTo>
                    <a:pt x="5" y="7"/>
                  </a:lnTo>
                  <a:lnTo>
                    <a:pt x="0" y="3"/>
                  </a:lnTo>
                  <a:lnTo>
                    <a:pt x="2" y="0"/>
                  </a:lnTo>
                  <a:lnTo>
                    <a:pt x="7" y="4"/>
                  </a:lnTo>
                  <a:lnTo>
                    <a:pt x="13" y="7"/>
                  </a:lnTo>
                  <a:lnTo>
                    <a:pt x="21" y="7"/>
                  </a:lnTo>
                  <a:lnTo>
                    <a:pt x="27" y="7"/>
                  </a:lnTo>
                  <a:lnTo>
                    <a:pt x="34" y="4"/>
                  </a:lnTo>
                  <a:lnTo>
                    <a:pt x="38" y="0"/>
                  </a:lnTo>
                  <a:lnTo>
                    <a:pt x="41" y="3"/>
                  </a:lnTo>
                  <a:close/>
                </a:path>
              </a:pathLst>
            </a:custGeom>
            <a:solidFill>
              <a:srgbClr val="FF0000"/>
            </a:solidFill>
            <a:ln w="9525">
              <a:noFill/>
              <a:round/>
              <a:headEnd/>
              <a:tailEnd/>
            </a:ln>
          </p:spPr>
          <p:txBody>
            <a:bodyPr/>
            <a:lstStyle/>
            <a:p>
              <a:endParaRPr lang="en-US"/>
            </a:p>
          </p:txBody>
        </p:sp>
        <p:sp>
          <p:nvSpPr>
            <p:cNvPr id="108767" name="Freeform 246"/>
            <p:cNvSpPr>
              <a:spLocks/>
            </p:cNvSpPr>
            <p:nvPr/>
          </p:nvSpPr>
          <p:spPr bwMode="auto">
            <a:xfrm>
              <a:off x="1329" y="2194"/>
              <a:ext cx="18" cy="5"/>
            </a:xfrm>
            <a:custGeom>
              <a:avLst/>
              <a:gdLst>
                <a:gd name="T0" fmla="*/ 9 w 36"/>
                <a:gd name="T1" fmla="*/ 1 h 10"/>
                <a:gd name="T2" fmla="*/ 8 w 36"/>
                <a:gd name="T3" fmla="*/ 1 h 10"/>
                <a:gd name="T4" fmla="*/ 6 w 36"/>
                <a:gd name="T5" fmla="*/ 3 h 10"/>
                <a:gd name="T6" fmla="*/ 5 w 36"/>
                <a:gd name="T7" fmla="*/ 3 h 10"/>
                <a:gd name="T8" fmla="*/ 2 w 36"/>
                <a:gd name="T9" fmla="*/ 3 h 10"/>
                <a:gd name="T10" fmla="*/ 1 w 36"/>
                <a:gd name="T11" fmla="*/ 1 h 10"/>
                <a:gd name="T12" fmla="*/ 0 w 36"/>
                <a:gd name="T13" fmla="*/ 1 h 10"/>
                <a:gd name="T14" fmla="*/ 1 w 36"/>
                <a:gd name="T15" fmla="*/ 0 h 10"/>
                <a:gd name="T16" fmla="*/ 1 w 36"/>
                <a:gd name="T17" fmla="*/ 1 h 10"/>
                <a:gd name="T18" fmla="*/ 3 w 36"/>
                <a:gd name="T19" fmla="*/ 1 h 10"/>
                <a:gd name="T20" fmla="*/ 5 w 36"/>
                <a:gd name="T21" fmla="*/ 1 h 10"/>
                <a:gd name="T22" fmla="*/ 6 w 36"/>
                <a:gd name="T23" fmla="*/ 1 h 10"/>
                <a:gd name="T24" fmla="*/ 7 w 36"/>
                <a:gd name="T25" fmla="*/ 1 h 10"/>
                <a:gd name="T26" fmla="*/ 9 w 36"/>
                <a:gd name="T27" fmla="*/ 0 h 10"/>
                <a:gd name="T28" fmla="*/ 9 w 36"/>
                <a:gd name="T29" fmla="*/ 1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0"/>
                <a:gd name="T47" fmla="*/ 36 w 36"/>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0">
                  <a:moveTo>
                    <a:pt x="36" y="3"/>
                  </a:moveTo>
                  <a:lnTo>
                    <a:pt x="32" y="7"/>
                  </a:lnTo>
                  <a:lnTo>
                    <a:pt x="25" y="10"/>
                  </a:lnTo>
                  <a:lnTo>
                    <a:pt x="19" y="10"/>
                  </a:lnTo>
                  <a:lnTo>
                    <a:pt x="11" y="10"/>
                  </a:lnTo>
                  <a:lnTo>
                    <a:pt x="5" y="7"/>
                  </a:lnTo>
                  <a:lnTo>
                    <a:pt x="0" y="3"/>
                  </a:lnTo>
                  <a:lnTo>
                    <a:pt x="2" y="0"/>
                  </a:lnTo>
                  <a:lnTo>
                    <a:pt x="6" y="5"/>
                  </a:lnTo>
                  <a:lnTo>
                    <a:pt x="12" y="7"/>
                  </a:lnTo>
                  <a:lnTo>
                    <a:pt x="19" y="7"/>
                  </a:lnTo>
                  <a:lnTo>
                    <a:pt x="24" y="7"/>
                  </a:lnTo>
                  <a:lnTo>
                    <a:pt x="30" y="5"/>
                  </a:lnTo>
                  <a:lnTo>
                    <a:pt x="34" y="0"/>
                  </a:lnTo>
                  <a:lnTo>
                    <a:pt x="36" y="3"/>
                  </a:lnTo>
                  <a:close/>
                </a:path>
              </a:pathLst>
            </a:custGeom>
            <a:solidFill>
              <a:srgbClr val="FF1C1C"/>
            </a:solidFill>
            <a:ln w="9525">
              <a:noFill/>
              <a:round/>
              <a:headEnd/>
              <a:tailEnd/>
            </a:ln>
          </p:spPr>
          <p:txBody>
            <a:bodyPr/>
            <a:lstStyle/>
            <a:p>
              <a:endParaRPr lang="en-US"/>
            </a:p>
          </p:txBody>
        </p:sp>
      </p:grpSp>
      <p:sp>
        <p:nvSpPr>
          <p:cNvPr id="46127" name="Freeform 247"/>
          <p:cNvSpPr>
            <a:spLocks/>
          </p:cNvSpPr>
          <p:nvPr/>
        </p:nvSpPr>
        <p:spPr bwMode="auto">
          <a:xfrm>
            <a:off x="420688" y="2408237"/>
            <a:ext cx="30162" cy="11113"/>
          </a:xfrm>
          <a:custGeom>
            <a:avLst/>
            <a:gdLst>
              <a:gd name="T0" fmla="*/ 28429564 w 32"/>
              <a:gd name="T1" fmla="*/ 3049901 h 9"/>
              <a:gd name="T2" fmla="*/ 24876105 w 32"/>
              <a:gd name="T3" fmla="*/ 10672185 h 9"/>
              <a:gd name="T4" fmla="*/ 19544974 w 32"/>
              <a:gd name="T5" fmla="*/ 13722084 h 9"/>
              <a:gd name="T6" fmla="*/ 15103618 w 32"/>
              <a:gd name="T7" fmla="*/ 13722084 h 9"/>
              <a:gd name="T8" fmla="*/ 8884594 w 32"/>
              <a:gd name="T9" fmla="*/ 13722084 h 9"/>
              <a:gd name="T10" fmla="*/ 3553460 w 32"/>
              <a:gd name="T11" fmla="*/ 10672185 h 9"/>
              <a:gd name="T12" fmla="*/ 0 w 32"/>
              <a:gd name="T13" fmla="*/ 3049901 h 9"/>
              <a:gd name="T14" fmla="*/ 1776730 w 32"/>
              <a:gd name="T15" fmla="*/ 0 h 9"/>
              <a:gd name="T16" fmla="*/ 6219026 w 32"/>
              <a:gd name="T17" fmla="*/ 7623517 h 9"/>
              <a:gd name="T18" fmla="*/ 11549216 w 32"/>
              <a:gd name="T19" fmla="*/ 9148467 h 9"/>
              <a:gd name="T20" fmla="*/ 16880351 w 32"/>
              <a:gd name="T21" fmla="*/ 9148467 h 9"/>
              <a:gd name="T22" fmla="*/ 22210540 w 32"/>
              <a:gd name="T23" fmla="*/ 7623517 h 9"/>
              <a:gd name="T24" fmla="*/ 26652834 w 32"/>
              <a:gd name="T25" fmla="*/ 0 h 9"/>
              <a:gd name="T26" fmla="*/ 28429564 w 32"/>
              <a:gd name="T27" fmla="*/ 3049901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9"/>
              <a:gd name="T44" fmla="*/ 32 w 32"/>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9">
                <a:moveTo>
                  <a:pt x="32" y="2"/>
                </a:moveTo>
                <a:lnTo>
                  <a:pt x="28" y="7"/>
                </a:lnTo>
                <a:lnTo>
                  <a:pt x="22" y="9"/>
                </a:lnTo>
                <a:lnTo>
                  <a:pt x="17" y="9"/>
                </a:lnTo>
                <a:lnTo>
                  <a:pt x="10" y="9"/>
                </a:lnTo>
                <a:lnTo>
                  <a:pt x="4" y="7"/>
                </a:lnTo>
                <a:lnTo>
                  <a:pt x="0" y="2"/>
                </a:lnTo>
                <a:lnTo>
                  <a:pt x="2" y="0"/>
                </a:lnTo>
                <a:lnTo>
                  <a:pt x="7" y="5"/>
                </a:lnTo>
                <a:lnTo>
                  <a:pt x="13" y="6"/>
                </a:lnTo>
                <a:lnTo>
                  <a:pt x="19" y="6"/>
                </a:lnTo>
                <a:lnTo>
                  <a:pt x="25" y="5"/>
                </a:lnTo>
                <a:lnTo>
                  <a:pt x="30" y="0"/>
                </a:lnTo>
                <a:lnTo>
                  <a:pt x="32" y="2"/>
                </a:lnTo>
                <a:close/>
              </a:path>
            </a:pathLst>
          </a:custGeom>
          <a:solidFill>
            <a:srgbClr val="FF3B3B"/>
          </a:solidFill>
          <a:ln w="9525">
            <a:noFill/>
            <a:round/>
            <a:headEnd/>
            <a:tailEnd/>
          </a:ln>
        </p:spPr>
        <p:txBody>
          <a:bodyPr/>
          <a:lstStyle/>
          <a:p>
            <a:endParaRPr lang="en-US"/>
          </a:p>
        </p:txBody>
      </p:sp>
      <p:sp>
        <p:nvSpPr>
          <p:cNvPr id="46128" name="Freeform 248"/>
          <p:cNvSpPr>
            <a:spLocks/>
          </p:cNvSpPr>
          <p:nvPr/>
        </p:nvSpPr>
        <p:spPr bwMode="auto">
          <a:xfrm>
            <a:off x="422275" y="2405062"/>
            <a:ext cx="26988" cy="7938"/>
          </a:xfrm>
          <a:custGeom>
            <a:avLst/>
            <a:gdLst>
              <a:gd name="T0" fmla="*/ 26012577 w 28"/>
              <a:gd name="T1" fmla="*/ 1969616 h 8"/>
              <a:gd name="T2" fmla="*/ 21367751 w 28"/>
              <a:gd name="T3" fmla="*/ 6892167 h 8"/>
              <a:gd name="T4" fmla="*/ 15793766 w 28"/>
              <a:gd name="T5" fmla="*/ 7876479 h 8"/>
              <a:gd name="T6" fmla="*/ 10218814 w 28"/>
              <a:gd name="T7" fmla="*/ 7876479 h 8"/>
              <a:gd name="T8" fmla="*/ 4644828 w 28"/>
              <a:gd name="T9" fmla="*/ 6892167 h 8"/>
              <a:gd name="T10" fmla="*/ 0 w 28"/>
              <a:gd name="T11" fmla="*/ 1969616 h 8"/>
              <a:gd name="T12" fmla="*/ 1858317 w 28"/>
              <a:gd name="T13" fmla="*/ 0 h 8"/>
              <a:gd name="T14" fmla="*/ 6503144 w 28"/>
              <a:gd name="T15" fmla="*/ 2953928 h 8"/>
              <a:gd name="T16" fmla="*/ 10218814 w 28"/>
              <a:gd name="T17" fmla="*/ 3938239 h 8"/>
              <a:gd name="T18" fmla="*/ 15793766 w 28"/>
              <a:gd name="T19" fmla="*/ 3938239 h 8"/>
              <a:gd name="T20" fmla="*/ 19509435 w 28"/>
              <a:gd name="T21" fmla="*/ 2953928 h 8"/>
              <a:gd name="T22" fmla="*/ 24154261 w 28"/>
              <a:gd name="T23" fmla="*/ 0 h 8"/>
              <a:gd name="T24" fmla="*/ 26012577 w 28"/>
              <a:gd name="T25" fmla="*/ 196961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8"/>
              <a:gd name="T41" fmla="*/ 28 w 2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8">
                <a:moveTo>
                  <a:pt x="28" y="2"/>
                </a:moveTo>
                <a:lnTo>
                  <a:pt x="23" y="7"/>
                </a:lnTo>
                <a:lnTo>
                  <a:pt x="17" y="8"/>
                </a:lnTo>
                <a:lnTo>
                  <a:pt x="11" y="8"/>
                </a:lnTo>
                <a:lnTo>
                  <a:pt x="5" y="7"/>
                </a:lnTo>
                <a:lnTo>
                  <a:pt x="0" y="2"/>
                </a:lnTo>
                <a:lnTo>
                  <a:pt x="2" y="0"/>
                </a:lnTo>
                <a:lnTo>
                  <a:pt x="7" y="3"/>
                </a:lnTo>
                <a:lnTo>
                  <a:pt x="11" y="4"/>
                </a:lnTo>
                <a:lnTo>
                  <a:pt x="17" y="4"/>
                </a:lnTo>
                <a:lnTo>
                  <a:pt x="21" y="3"/>
                </a:lnTo>
                <a:lnTo>
                  <a:pt x="26" y="0"/>
                </a:lnTo>
                <a:lnTo>
                  <a:pt x="28" y="2"/>
                </a:lnTo>
                <a:close/>
              </a:path>
            </a:pathLst>
          </a:custGeom>
          <a:solidFill>
            <a:srgbClr val="FF5F5F"/>
          </a:solidFill>
          <a:ln w="9525">
            <a:noFill/>
            <a:round/>
            <a:headEnd/>
            <a:tailEnd/>
          </a:ln>
        </p:spPr>
        <p:txBody>
          <a:bodyPr/>
          <a:lstStyle/>
          <a:p>
            <a:endParaRPr lang="en-US"/>
          </a:p>
        </p:txBody>
      </p:sp>
      <p:sp>
        <p:nvSpPr>
          <p:cNvPr id="46129" name="Freeform 249"/>
          <p:cNvSpPr>
            <a:spLocks/>
          </p:cNvSpPr>
          <p:nvPr/>
        </p:nvSpPr>
        <p:spPr bwMode="auto">
          <a:xfrm>
            <a:off x="423863" y="2400300"/>
            <a:ext cx="23812" cy="11112"/>
          </a:xfrm>
          <a:custGeom>
            <a:avLst/>
            <a:gdLst>
              <a:gd name="T0" fmla="*/ 23625473 w 24"/>
              <a:gd name="T1" fmla="*/ 6859808 h 6"/>
              <a:gd name="T2" fmla="*/ 18703336 w 24"/>
              <a:gd name="T3" fmla="*/ 17149522 h 6"/>
              <a:gd name="T4" fmla="*/ 14765424 w 24"/>
              <a:gd name="T5" fmla="*/ 20579425 h 6"/>
              <a:gd name="T6" fmla="*/ 8860049 w 24"/>
              <a:gd name="T7" fmla="*/ 20579425 h 6"/>
              <a:gd name="T8" fmla="*/ 4922139 w 24"/>
              <a:gd name="T9" fmla="*/ 17149522 h 6"/>
              <a:gd name="T10" fmla="*/ 0 w 24"/>
              <a:gd name="T11" fmla="*/ 6859808 h 6"/>
              <a:gd name="T12" fmla="*/ 2953680 w 24"/>
              <a:gd name="T13" fmla="*/ 0 h 6"/>
              <a:gd name="T14" fmla="*/ 6890597 w 24"/>
              <a:gd name="T15" fmla="*/ 10289712 h 6"/>
              <a:gd name="T16" fmla="*/ 12796965 w 24"/>
              <a:gd name="T17" fmla="*/ 13719615 h 6"/>
              <a:gd name="T18" fmla="*/ 16734878 w 24"/>
              <a:gd name="T19" fmla="*/ 10289712 h 6"/>
              <a:gd name="T20" fmla="*/ 20672786 w 24"/>
              <a:gd name="T21" fmla="*/ 0 h 6"/>
              <a:gd name="T22" fmla="*/ 23625473 w 24"/>
              <a:gd name="T23" fmla="*/ 6859808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6"/>
              <a:gd name="T38" fmla="*/ 24 w 24"/>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6">
                <a:moveTo>
                  <a:pt x="24" y="2"/>
                </a:moveTo>
                <a:lnTo>
                  <a:pt x="19" y="5"/>
                </a:lnTo>
                <a:lnTo>
                  <a:pt x="15" y="6"/>
                </a:lnTo>
                <a:lnTo>
                  <a:pt x="9" y="6"/>
                </a:lnTo>
                <a:lnTo>
                  <a:pt x="5" y="5"/>
                </a:lnTo>
                <a:lnTo>
                  <a:pt x="0" y="2"/>
                </a:lnTo>
                <a:lnTo>
                  <a:pt x="3" y="0"/>
                </a:lnTo>
                <a:lnTo>
                  <a:pt x="7" y="3"/>
                </a:lnTo>
                <a:lnTo>
                  <a:pt x="13" y="4"/>
                </a:lnTo>
                <a:lnTo>
                  <a:pt x="17" y="3"/>
                </a:lnTo>
                <a:lnTo>
                  <a:pt x="21" y="0"/>
                </a:lnTo>
                <a:lnTo>
                  <a:pt x="24" y="2"/>
                </a:lnTo>
                <a:close/>
              </a:path>
            </a:pathLst>
          </a:custGeom>
          <a:solidFill>
            <a:srgbClr val="FF8A8A"/>
          </a:solidFill>
          <a:ln w="9525">
            <a:noFill/>
            <a:round/>
            <a:headEnd/>
            <a:tailEnd/>
          </a:ln>
        </p:spPr>
        <p:txBody>
          <a:bodyPr/>
          <a:lstStyle/>
          <a:p>
            <a:endParaRPr lang="en-US"/>
          </a:p>
        </p:txBody>
      </p:sp>
      <p:sp>
        <p:nvSpPr>
          <p:cNvPr id="46130" name="Freeform 250"/>
          <p:cNvSpPr>
            <a:spLocks/>
          </p:cNvSpPr>
          <p:nvPr/>
        </p:nvSpPr>
        <p:spPr bwMode="auto">
          <a:xfrm>
            <a:off x="425450" y="2397125"/>
            <a:ext cx="19050" cy="11112"/>
          </a:xfrm>
          <a:custGeom>
            <a:avLst/>
            <a:gdLst>
              <a:gd name="T0" fmla="*/ 20161250 w 18"/>
              <a:gd name="T1" fmla="*/ 6859808 h 6"/>
              <a:gd name="T2" fmla="*/ 15681322 w 18"/>
              <a:gd name="T3" fmla="*/ 17149522 h 6"/>
              <a:gd name="T4" fmla="*/ 11200341 w 18"/>
              <a:gd name="T5" fmla="*/ 20579425 h 6"/>
              <a:gd name="T6" fmla="*/ 4479925 w 18"/>
              <a:gd name="T7" fmla="*/ 17149522 h 6"/>
              <a:gd name="T8" fmla="*/ 0 w 18"/>
              <a:gd name="T9" fmla="*/ 6859808 h 6"/>
              <a:gd name="T10" fmla="*/ 2240492 w 18"/>
              <a:gd name="T11" fmla="*/ 0 h 6"/>
              <a:gd name="T12" fmla="*/ 5600700 w 18"/>
              <a:gd name="T13" fmla="*/ 6859808 h 6"/>
              <a:gd name="T14" fmla="*/ 11200341 w 18"/>
              <a:gd name="T15" fmla="*/ 10289712 h 6"/>
              <a:gd name="T16" fmla="*/ 14560548 w 18"/>
              <a:gd name="T17" fmla="*/ 6859808 h 6"/>
              <a:gd name="T18" fmla="*/ 17920759 w 18"/>
              <a:gd name="T19" fmla="*/ 0 h 6"/>
              <a:gd name="T20" fmla="*/ 20161250 w 18"/>
              <a:gd name="T21" fmla="*/ 6859808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6"/>
              <a:gd name="T35" fmla="*/ 18 w 18"/>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6">
                <a:moveTo>
                  <a:pt x="18" y="2"/>
                </a:moveTo>
                <a:lnTo>
                  <a:pt x="14" y="5"/>
                </a:lnTo>
                <a:lnTo>
                  <a:pt x="10" y="6"/>
                </a:lnTo>
                <a:lnTo>
                  <a:pt x="4" y="5"/>
                </a:lnTo>
                <a:lnTo>
                  <a:pt x="0" y="2"/>
                </a:lnTo>
                <a:lnTo>
                  <a:pt x="2" y="0"/>
                </a:lnTo>
                <a:lnTo>
                  <a:pt x="5" y="2"/>
                </a:lnTo>
                <a:lnTo>
                  <a:pt x="10" y="3"/>
                </a:lnTo>
                <a:lnTo>
                  <a:pt x="13" y="2"/>
                </a:lnTo>
                <a:lnTo>
                  <a:pt x="16" y="0"/>
                </a:lnTo>
                <a:lnTo>
                  <a:pt x="18" y="2"/>
                </a:lnTo>
                <a:close/>
              </a:path>
            </a:pathLst>
          </a:custGeom>
          <a:solidFill>
            <a:srgbClr val="FFB4B4"/>
          </a:solidFill>
          <a:ln w="9525">
            <a:noFill/>
            <a:round/>
            <a:headEnd/>
            <a:tailEnd/>
          </a:ln>
        </p:spPr>
        <p:txBody>
          <a:bodyPr/>
          <a:lstStyle/>
          <a:p>
            <a:endParaRPr lang="en-US"/>
          </a:p>
        </p:txBody>
      </p:sp>
      <p:sp>
        <p:nvSpPr>
          <p:cNvPr id="46131" name="Freeform 251"/>
          <p:cNvSpPr>
            <a:spLocks/>
          </p:cNvSpPr>
          <p:nvPr/>
        </p:nvSpPr>
        <p:spPr bwMode="auto">
          <a:xfrm>
            <a:off x="428625" y="2395537"/>
            <a:ext cx="14288" cy="7938"/>
          </a:xfrm>
          <a:custGeom>
            <a:avLst/>
            <a:gdLst>
              <a:gd name="T0" fmla="*/ 14581925 w 14"/>
              <a:gd name="T1" fmla="*/ 5250987 h 6"/>
              <a:gd name="T2" fmla="*/ 11456936 w 14"/>
              <a:gd name="T3" fmla="*/ 8751645 h 6"/>
              <a:gd name="T4" fmla="*/ 8332965 w 14"/>
              <a:gd name="T5" fmla="*/ 10501973 h 6"/>
              <a:gd name="T6" fmla="*/ 3124990 w 14"/>
              <a:gd name="T7" fmla="*/ 8751645 h 6"/>
              <a:gd name="T8" fmla="*/ 0 w 14"/>
              <a:gd name="T9" fmla="*/ 5250987 h 6"/>
              <a:gd name="T10" fmla="*/ 2082986 w 14"/>
              <a:gd name="T11" fmla="*/ 0 h 6"/>
              <a:gd name="T12" fmla="*/ 5207977 w 14"/>
              <a:gd name="T13" fmla="*/ 3500658 h 6"/>
              <a:gd name="T14" fmla="*/ 9373950 w 14"/>
              <a:gd name="T15" fmla="*/ 3500658 h 6"/>
              <a:gd name="T16" fmla="*/ 12498939 w 14"/>
              <a:gd name="T17" fmla="*/ 0 h 6"/>
              <a:gd name="T18" fmla="*/ 14581925 w 14"/>
              <a:gd name="T19" fmla="*/ 525098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6"/>
              <a:gd name="T32" fmla="*/ 14 w 1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6">
                <a:moveTo>
                  <a:pt x="14" y="3"/>
                </a:moveTo>
                <a:lnTo>
                  <a:pt x="11" y="5"/>
                </a:lnTo>
                <a:lnTo>
                  <a:pt x="8" y="6"/>
                </a:lnTo>
                <a:lnTo>
                  <a:pt x="3" y="5"/>
                </a:lnTo>
                <a:lnTo>
                  <a:pt x="0" y="3"/>
                </a:lnTo>
                <a:lnTo>
                  <a:pt x="2" y="0"/>
                </a:lnTo>
                <a:lnTo>
                  <a:pt x="5" y="2"/>
                </a:lnTo>
                <a:lnTo>
                  <a:pt x="9" y="2"/>
                </a:lnTo>
                <a:lnTo>
                  <a:pt x="12" y="0"/>
                </a:lnTo>
                <a:lnTo>
                  <a:pt x="14" y="3"/>
                </a:lnTo>
                <a:close/>
              </a:path>
            </a:pathLst>
          </a:custGeom>
          <a:solidFill>
            <a:srgbClr val="FFD2D2"/>
          </a:solidFill>
          <a:ln w="9525">
            <a:noFill/>
            <a:round/>
            <a:headEnd/>
            <a:tailEnd/>
          </a:ln>
        </p:spPr>
        <p:txBody>
          <a:bodyPr/>
          <a:lstStyle/>
          <a:p>
            <a:endParaRPr lang="en-US"/>
          </a:p>
        </p:txBody>
      </p:sp>
      <p:sp>
        <p:nvSpPr>
          <p:cNvPr id="46132" name="Freeform 252"/>
          <p:cNvSpPr>
            <a:spLocks/>
          </p:cNvSpPr>
          <p:nvPr/>
        </p:nvSpPr>
        <p:spPr bwMode="auto">
          <a:xfrm>
            <a:off x="431800" y="2392362"/>
            <a:ext cx="7938" cy="4763"/>
          </a:xfrm>
          <a:custGeom>
            <a:avLst/>
            <a:gdLst>
              <a:gd name="T0" fmla="*/ 6301184 w 10"/>
              <a:gd name="T1" fmla="*/ 2836366 h 4"/>
              <a:gd name="T2" fmla="*/ 4411146 w 10"/>
              <a:gd name="T3" fmla="*/ 5671542 h 4"/>
              <a:gd name="T4" fmla="*/ 1890038 w 10"/>
              <a:gd name="T5" fmla="*/ 5671542 h 4"/>
              <a:gd name="T6" fmla="*/ 0 w 10"/>
              <a:gd name="T7" fmla="*/ 2836366 h 4"/>
              <a:gd name="T8" fmla="*/ 1890038 w 10"/>
              <a:gd name="T9" fmla="*/ 0 h 4"/>
              <a:gd name="T10" fmla="*/ 3780870 w 10"/>
              <a:gd name="T11" fmla="*/ 1418183 h 4"/>
              <a:gd name="T12" fmla="*/ 5040630 w 10"/>
              <a:gd name="T13" fmla="*/ 0 h 4"/>
              <a:gd name="T14" fmla="*/ 6301184 w 10"/>
              <a:gd name="T15" fmla="*/ 2836366 h 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4"/>
              <a:gd name="T26" fmla="*/ 10 w 10"/>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4">
                <a:moveTo>
                  <a:pt x="10" y="2"/>
                </a:moveTo>
                <a:lnTo>
                  <a:pt x="7" y="4"/>
                </a:lnTo>
                <a:lnTo>
                  <a:pt x="3" y="4"/>
                </a:lnTo>
                <a:lnTo>
                  <a:pt x="0" y="2"/>
                </a:lnTo>
                <a:lnTo>
                  <a:pt x="3" y="0"/>
                </a:lnTo>
                <a:lnTo>
                  <a:pt x="6" y="1"/>
                </a:lnTo>
                <a:lnTo>
                  <a:pt x="8" y="0"/>
                </a:lnTo>
                <a:lnTo>
                  <a:pt x="10" y="2"/>
                </a:lnTo>
                <a:close/>
              </a:path>
            </a:pathLst>
          </a:custGeom>
          <a:solidFill>
            <a:srgbClr val="FFE7E7"/>
          </a:solidFill>
          <a:ln w="9525">
            <a:noFill/>
            <a:round/>
            <a:headEnd/>
            <a:tailEnd/>
          </a:ln>
        </p:spPr>
        <p:txBody>
          <a:bodyPr/>
          <a:lstStyle/>
          <a:p>
            <a:endParaRPr lang="en-US"/>
          </a:p>
        </p:txBody>
      </p:sp>
      <p:sp>
        <p:nvSpPr>
          <p:cNvPr id="46133" name="Freeform 253"/>
          <p:cNvSpPr>
            <a:spLocks/>
          </p:cNvSpPr>
          <p:nvPr/>
        </p:nvSpPr>
        <p:spPr bwMode="auto">
          <a:xfrm>
            <a:off x="433388" y="2389187"/>
            <a:ext cx="4762" cy="6350"/>
          </a:xfrm>
          <a:custGeom>
            <a:avLst/>
            <a:gdLst>
              <a:gd name="T0" fmla="*/ 4535329 w 5"/>
              <a:gd name="T1" fmla="*/ 8959851 h 3"/>
              <a:gd name="T2" fmla="*/ 2721007 w 5"/>
              <a:gd name="T3" fmla="*/ 13440833 h 3"/>
              <a:gd name="T4" fmla="*/ 0 w 5"/>
              <a:gd name="T5" fmla="*/ 8959851 h 3"/>
              <a:gd name="T6" fmla="*/ 2721007 w 5"/>
              <a:gd name="T7" fmla="*/ 0 h 3"/>
              <a:gd name="T8" fmla="*/ 2721007 w 5"/>
              <a:gd name="T9" fmla="*/ 0 h 3"/>
              <a:gd name="T10" fmla="*/ 4535329 w 5"/>
              <a:gd name="T11" fmla="*/ 8959851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2"/>
                </a:moveTo>
                <a:lnTo>
                  <a:pt x="3" y="3"/>
                </a:lnTo>
                <a:lnTo>
                  <a:pt x="0" y="2"/>
                </a:lnTo>
                <a:lnTo>
                  <a:pt x="3" y="0"/>
                </a:lnTo>
                <a:lnTo>
                  <a:pt x="5" y="2"/>
                </a:lnTo>
                <a:close/>
              </a:path>
            </a:pathLst>
          </a:custGeom>
          <a:solidFill>
            <a:srgbClr val="FFFFFF"/>
          </a:solidFill>
          <a:ln w="9525">
            <a:noFill/>
            <a:round/>
            <a:headEnd/>
            <a:tailEnd/>
          </a:ln>
        </p:spPr>
        <p:txBody>
          <a:bodyPr/>
          <a:lstStyle/>
          <a:p>
            <a:endParaRPr lang="en-US"/>
          </a:p>
        </p:txBody>
      </p:sp>
      <p:sp>
        <p:nvSpPr>
          <p:cNvPr id="46134" name="Rectangle 254"/>
          <p:cNvSpPr>
            <a:spLocks noChangeArrowheads="1"/>
          </p:cNvSpPr>
          <p:nvPr/>
        </p:nvSpPr>
        <p:spPr bwMode="auto">
          <a:xfrm>
            <a:off x="347663" y="2932112"/>
            <a:ext cx="390525" cy="249238"/>
          </a:xfrm>
          <a:prstGeom prst="rect">
            <a:avLst/>
          </a:prstGeom>
          <a:noFill/>
          <a:ln w="9525">
            <a:noFill/>
            <a:miter lim="800000"/>
            <a:headEnd/>
            <a:tailEnd/>
          </a:ln>
        </p:spPr>
        <p:txBody>
          <a:bodyPr wrap="none" lIns="0" tIns="0" rIns="0" bIns="0">
            <a:spAutoFit/>
          </a:bodyPr>
          <a:lstStyle/>
          <a:p>
            <a:pPr algn="ctr">
              <a:lnSpc>
                <a:spcPct val="90000"/>
              </a:lnSpc>
            </a:pPr>
            <a:r>
              <a:rPr lang="en-US" sz="900" b="1">
                <a:solidFill>
                  <a:srgbClr val="000000"/>
                </a:solidFill>
                <a:latin typeface="Arial Narrow" pitchFamily="34" charset="0"/>
              </a:rPr>
              <a:t>Gateway</a:t>
            </a:r>
            <a:br>
              <a:rPr lang="en-US" sz="900" b="1">
                <a:solidFill>
                  <a:srgbClr val="000000"/>
                </a:solidFill>
                <a:latin typeface="Arial Narrow" pitchFamily="34" charset="0"/>
              </a:rPr>
            </a:br>
            <a:r>
              <a:rPr lang="en-US" sz="900" b="1">
                <a:solidFill>
                  <a:srgbClr val="000000"/>
                </a:solidFill>
                <a:latin typeface="Arial Narrow" pitchFamily="34" charset="0"/>
              </a:rPr>
              <a:t>Antenna</a:t>
            </a:r>
            <a:endParaRPr lang="en-US" sz="900" b="1">
              <a:latin typeface="Arial Narrow" pitchFamily="34" charset="0"/>
            </a:endParaRPr>
          </a:p>
        </p:txBody>
      </p:sp>
      <p:sp>
        <p:nvSpPr>
          <p:cNvPr id="46135" name="Line 255"/>
          <p:cNvSpPr>
            <a:spLocks noChangeShapeType="1"/>
          </p:cNvSpPr>
          <p:nvPr/>
        </p:nvSpPr>
        <p:spPr bwMode="auto">
          <a:xfrm>
            <a:off x="2901950" y="2436812"/>
            <a:ext cx="536575" cy="3175"/>
          </a:xfrm>
          <a:prstGeom prst="line">
            <a:avLst/>
          </a:prstGeom>
          <a:noFill/>
          <a:ln w="4763">
            <a:solidFill>
              <a:srgbClr val="000000"/>
            </a:solidFill>
            <a:round/>
            <a:headEnd/>
            <a:tailEnd/>
          </a:ln>
        </p:spPr>
        <p:txBody>
          <a:bodyPr/>
          <a:lstStyle/>
          <a:p>
            <a:endParaRPr lang="en-US"/>
          </a:p>
        </p:txBody>
      </p:sp>
      <p:sp>
        <p:nvSpPr>
          <p:cNvPr id="46136" name="Line 256"/>
          <p:cNvSpPr>
            <a:spLocks noChangeShapeType="1"/>
          </p:cNvSpPr>
          <p:nvPr/>
        </p:nvSpPr>
        <p:spPr bwMode="auto">
          <a:xfrm>
            <a:off x="2159000" y="2444750"/>
            <a:ext cx="333375" cy="3175"/>
          </a:xfrm>
          <a:prstGeom prst="line">
            <a:avLst/>
          </a:prstGeom>
          <a:noFill/>
          <a:ln w="4763">
            <a:solidFill>
              <a:srgbClr val="000000"/>
            </a:solidFill>
            <a:round/>
            <a:headEnd/>
            <a:tailEnd/>
          </a:ln>
        </p:spPr>
        <p:txBody>
          <a:bodyPr/>
          <a:lstStyle/>
          <a:p>
            <a:endParaRPr lang="en-US"/>
          </a:p>
        </p:txBody>
      </p:sp>
      <p:sp>
        <p:nvSpPr>
          <p:cNvPr id="46137" name="Line 257"/>
          <p:cNvSpPr>
            <a:spLocks noChangeShapeType="1"/>
          </p:cNvSpPr>
          <p:nvPr/>
        </p:nvSpPr>
        <p:spPr bwMode="auto">
          <a:xfrm>
            <a:off x="1724025" y="2174875"/>
            <a:ext cx="217488" cy="217487"/>
          </a:xfrm>
          <a:prstGeom prst="line">
            <a:avLst/>
          </a:prstGeom>
          <a:noFill/>
          <a:ln w="4763">
            <a:solidFill>
              <a:srgbClr val="000000"/>
            </a:solidFill>
            <a:round/>
            <a:headEnd/>
            <a:tailEnd/>
          </a:ln>
        </p:spPr>
        <p:txBody>
          <a:bodyPr/>
          <a:lstStyle/>
          <a:p>
            <a:endParaRPr lang="en-US"/>
          </a:p>
        </p:txBody>
      </p:sp>
      <p:sp>
        <p:nvSpPr>
          <p:cNvPr id="46138" name="Line 258"/>
          <p:cNvSpPr>
            <a:spLocks noChangeShapeType="1"/>
          </p:cNvSpPr>
          <p:nvPr/>
        </p:nvSpPr>
        <p:spPr bwMode="auto">
          <a:xfrm>
            <a:off x="1765300" y="2500312"/>
            <a:ext cx="195263" cy="3175"/>
          </a:xfrm>
          <a:prstGeom prst="line">
            <a:avLst/>
          </a:prstGeom>
          <a:noFill/>
          <a:ln w="4763">
            <a:solidFill>
              <a:srgbClr val="000000"/>
            </a:solidFill>
            <a:round/>
            <a:headEnd/>
            <a:tailEnd/>
          </a:ln>
        </p:spPr>
        <p:txBody>
          <a:bodyPr/>
          <a:lstStyle/>
          <a:p>
            <a:endParaRPr lang="en-US"/>
          </a:p>
        </p:txBody>
      </p:sp>
      <p:sp>
        <p:nvSpPr>
          <p:cNvPr id="46139" name="Line 259"/>
          <p:cNvSpPr>
            <a:spLocks noChangeShapeType="1"/>
          </p:cNvSpPr>
          <p:nvPr/>
        </p:nvSpPr>
        <p:spPr bwMode="auto">
          <a:xfrm flipV="1">
            <a:off x="1824038" y="2530475"/>
            <a:ext cx="136525" cy="273050"/>
          </a:xfrm>
          <a:prstGeom prst="line">
            <a:avLst/>
          </a:prstGeom>
          <a:noFill/>
          <a:ln w="4763">
            <a:solidFill>
              <a:srgbClr val="000000"/>
            </a:solidFill>
            <a:round/>
            <a:headEnd/>
            <a:tailEnd/>
          </a:ln>
        </p:spPr>
        <p:txBody>
          <a:bodyPr/>
          <a:lstStyle/>
          <a:p>
            <a:endParaRPr lang="en-US"/>
          </a:p>
        </p:txBody>
      </p:sp>
      <p:grpSp>
        <p:nvGrpSpPr>
          <p:cNvPr id="3" name="Group 260"/>
          <p:cNvGrpSpPr>
            <a:grpSpLocks/>
          </p:cNvGrpSpPr>
          <p:nvPr/>
        </p:nvGrpSpPr>
        <p:grpSpPr bwMode="auto">
          <a:xfrm>
            <a:off x="1895475" y="2273300"/>
            <a:ext cx="328613" cy="293687"/>
            <a:chOff x="2088" y="2142"/>
            <a:chExt cx="172" cy="111"/>
          </a:xfrm>
        </p:grpSpPr>
        <p:sp>
          <p:nvSpPr>
            <p:cNvPr id="108546" name="Rectangle 261"/>
            <p:cNvSpPr>
              <a:spLocks noChangeArrowheads="1"/>
            </p:cNvSpPr>
            <p:nvPr/>
          </p:nvSpPr>
          <p:spPr bwMode="auto">
            <a:xfrm>
              <a:off x="2088" y="2159"/>
              <a:ext cx="155" cy="94"/>
            </a:xfrm>
            <a:prstGeom prst="rect">
              <a:avLst/>
            </a:prstGeom>
            <a:solidFill>
              <a:srgbClr val="0096D5"/>
            </a:solidFill>
            <a:ln w="9525">
              <a:noFill/>
              <a:miter lim="800000"/>
              <a:headEnd/>
              <a:tailEnd/>
            </a:ln>
          </p:spPr>
          <p:txBody>
            <a:bodyPr/>
            <a:lstStyle/>
            <a:p>
              <a:endParaRPr lang="en-US"/>
            </a:p>
          </p:txBody>
        </p:sp>
        <p:sp>
          <p:nvSpPr>
            <p:cNvPr id="108547" name="Rectangle 262"/>
            <p:cNvSpPr>
              <a:spLocks noChangeArrowheads="1"/>
            </p:cNvSpPr>
            <p:nvPr/>
          </p:nvSpPr>
          <p:spPr bwMode="auto">
            <a:xfrm>
              <a:off x="2088" y="2159"/>
              <a:ext cx="155" cy="94"/>
            </a:xfrm>
            <a:prstGeom prst="rect">
              <a:avLst/>
            </a:prstGeom>
            <a:solidFill>
              <a:srgbClr val="0096D5"/>
            </a:solidFill>
            <a:ln w="1588">
              <a:solidFill>
                <a:srgbClr val="AAE6FF"/>
              </a:solidFill>
              <a:miter lim="800000"/>
              <a:headEnd/>
              <a:tailEnd/>
            </a:ln>
          </p:spPr>
          <p:txBody>
            <a:bodyPr/>
            <a:lstStyle/>
            <a:p>
              <a:endParaRPr lang="en-US"/>
            </a:p>
          </p:txBody>
        </p:sp>
        <p:sp>
          <p:nvSpPr>
            <p:cNvPr id="108548" name="Freeform 263"/>
            <p:cNvSpPr>
              <a:spLocks/>
            </p:cNvSpPr>
            <p:nvPr/>
          </p:nvSpPr>
          <p:spPr bwMode="auto">
            <a:xfrm>
              <a:off x="2243" y="2142"/>
              <a:ext cx="17" cy="111"/>
            </a:xfrm>
            <a:custGeom>
              <a:avLst/>
              <a:gdLst>
                <a:gd name="T0" fmla="*/ 0 w 17"/>
                <a:gd name="T1" fmla="*/ 111 h 111"/>
                <a:gd name="T2" fmla="*/ 17 w 17"/>
                <a:gd name="T3" fmla="*/ 96 h 111"/>
                <a:gd name="T4" fmla="*/ 17 w 17"/>
                <a:gd name="T5" fmla="*/ 0 h 111"/>
                <a:gd name="T6" fmla="*/ 0 w 17"/>
                <a:gd name="T7" fmla="*/ 17 h 111"/>
                <a:gd name="T8" fmla="*/ 0 w 17"/>
                <a:gd name="T9" fmla="*/ 111 h 111"/>
                <a:gd name="T10" fmla="*/ 0 60000 65536"/>
                <a:gd name="T11" fmla="*/ 0 60000 65536"/>
                <a:gd name="T12" fmla="*/ 0 60000 65536"/>
                <a:gd name="T13" fmla="*/ 0 60000 65536"/>
                <a:gd name="T14" fmla="*/ 0 60000 65536"/>
                <a:gd name="T15" fmla="*/ 0 w 17"/>
                <a:gd name="T16" fmla="*/ 0 h 111"/>
                <a:gd name="T17" fmla="*/ 17 w 17"/>
                <a:gd name="T18" fmla="*/ 111 h 111"/>
              </a:gdLst>
              <a:ahLst/>
              <a:cxnLst>
                <a:cxn ang="T10">
                  <a:pos x="T0" y="T1"/>
                </a:cxn>
                <a:cxn ang="T11">
                  <a:pos x="T2" y="T3"/>
                </a:cxn>
                <a:cxn ang="T12">
                  <a:pos x="T4" y="T5"/>
                </a:cxn>
                <a:cxn ang="T13">
                  <a:pos x="T6" y="T7"/>
                </a:cxn>
                <a:cxn ang="T14">
                  <a:pos x="T8" y="T9"/>
                </a:cxn>
              </a:cxnLst>
              <a:rect l="T15" t="T16" r="T17" b="T18"/>
              <a:pathLst>
                <a:path w="17" h="111">
                  <a:moveTo>
                    <a:pt x="0" y="111"/>
                  </a:moveTo>
                  <a:lnTo>
                    <a:pt x="17" y="96"/>
                  </a:lnTo>
                  <a:lnTo>
                    <a:pt x="17" y="0"/>
                  </a:lnTo>
                  <a:lnTo>
                    <a:pt x="0" y="17"/>
                  </a:lnTo>
                  <a:lnTo>
                    <a:pt x="0" y="111"/>
                  </a:lnTo>
                  <a:close/>
                </a:path>
              </a:pathLst>
            </a:custGeom>
            <a:solidFill>
              <a:srgbClr val="005A80"/>
            </a:solidFill>
            <a:ln w="9525">
              <a:noFill/>
              <a:round/>
              <a:headEnd/>
              <a:tailEnd/>
            </a:ln>
          </p:spPr>
          <p:txBody>
            <a:bodyPr/>
            <a:lstStyle/>
            <a:p>
              <a:endParaRPr lang="en-US"/>
            </a:p>
          </p:txBody>
        </p:sp>
        <p:sp>
          <p:nvSpPr>
            <p:cNvPr id="108549" name="Freeform 264"/>
            <p:cNvSpPr>
              <a:spLocks/>
            </p:cNvSpPr>
            <p:nvPr/>
          </p:nvSpPr>
          <p:spPr bwMode="auto">
            <a:xfrm>
              <a:off x="2243" y="2142"/>
              <a:ext cx="17" cy="111"/>
            </a:xfrm>
            <a:custGeom>
              <a:avLst/>
              <a:gdLst>
                <a:gd name="T0" fmla="*/ 0 w 17"/>
                <a:gd name="T1" fmla="*/ 111 h 111"/>
                <a:gd name="T2" fmla="*/ 17 w 17"/>
                <a:gd name="T3" fmla="*/ 96 h 111"/>
                <a:gd name="T4" fmla="*/ 17 w 17"/>
                <a:gd name="T5" fmla="*/ 0 h 111"/>
                <a:gd name="T6" fmla="*/ 0 w 17"/>
                <a:gd name="T7" fmla="*/ 17 h 111"/>
                <a:gd name="T8" fmla="*/ 0 w 17"/>
                <a:gd name="T9" fmla="*/ 111 h 111"/>
                <a:gd name="T10" fmla="*/ 0 60000 65536"/>
                <a:gd name="T11" fmla="*/ 0 60000 65536"/>
                <a:gd name="T12" fmla="*/ 0 60000 65536"/>
                <a:gd name="T13" fmla="*/ 0 60000 65536"/>
                <a:gd name="T14" fmla="*/ 0 60000 65536"/>
                <a:gd name="T15" fmla="*/ 0 w 17"/>
                <a:gd name="T16" fmla="*/ 0 h 111"/>
                <a:gd name="T17" fmla="*/ 17 w 17"/>
                <a:gd name="T18" fmla="*/ 111 h 111"/>
              </a:gdLst>
              <a:ahLst/>
              <a:cxnLst>
                <a:cxn ang="T10">
                  <a:pos x="T0" y="T1"/>
                </a:cxn>
                <a:cxn ang="T11">
                  <a:pos x="T2" y="T3"/>
                </a:cxn>
                <a:cxn ang="T12">
                  <a:pos x="T4" y="T5"/>
                </a:cxn>
                <a:cxn ang="T13">
                  <a:pos x="T6" y="T7"/>
                </a:cxn>
                <a:cxn ang="T14">
                  <a:pos x="T8" y="T9"/>
                </a:cxn>
              </a:cxnLst>
              <a:rect l="T15" t="T16" r="T17" b="T18"/>
              <a:pathLst>
                <a:path w="17" h="111">
                  <a:moveTo>
                    <a:pt x="0" y="111"/>
                  </a:moveTo>
                  <a:lnTo>
                    <a:pt x="17" y="96"/>
                  </a:lnTo>
                  <a:lnTo>
                    <a:pt x="17" y="0"/>
                  </a:lnTo>
                  <a:lnTo>
                    <a:pt x="0" y="17"/>
                  </a:lnTo>
                  <a:lnTo>
                    <a:pt x="0" y="111"/>
                  </a:lnTo>
                  <a:close/>
                </a:path>
              </a:pathLst>
            </a:custGeom>
            <a:solidFill>
              <a:srgbClr val="005A80"/>
            </a:solidFill>
            <a:ln w="1588">
              <a:solidFill>
                <a:srgbClr val="AAE6FF"/>
              </a:solidFill>
              <a:round/>
              <a:headEnd/>
              <a:tailEnd/>
            </a:ln>
          </p:spPr>
          <p:txBody>
            <a:bodyPr/>
            <a:lstStyle/>
            <a:p>
              <a:endParaRPr lang="en-US"/>
            </a:p>
          </p:txBody>
        </p:sp>
        <p:sp>
          <p:nvSpPr>
            <p:cNvPr id="108550" name="Freeform 265"/>
            <p:cNvSpPr>
              <a:spLocks/>
            </p:cNvSpPr>
            <p:nvPr/>
          </p:nvSpPr>
          <p:spPr bwMode="auto">
            <a:xfrm>
              <a:off x="2088" y="2142"/>
              <a:ext cx="172" cy="17"/>
            </a:xfrm>
            <a:custGeom>
              <a:avLst/>
              <a:gdLst>
                <a:gd name="T0" fmla="*/ 155 w 172"/>
                <a:gd name="T1" fmla="*/ 17 h 17"/>
                <a:gd name="T2" fmla="*/ 172 w 172"/>
                <a:gd name="T3" fmla="*/ 0 h 17"/>
                <a:gd name="T4" fmla="*/ 17 w 172"/>
                <a:gd name="T5" fmla="*/ 0 h 17"/>
                <a:gd name="T6" fmla="*/ 0 w 172"/>
                <a:gd name="T7" fmla="*/ 17 h 17"/>
                <a:gd name="T8" fmla="*/ 155 w 172"/>
                <a:gd name="T9" fmla="*/ 17 h 17"/>
                <a:gd name="T10" fmla="*/ 0 60000 65536"/>
                <a:gd name="T11" fmla="*/ 0 60000 65536"/>
                <a:gd name="T12" fmla="*/ 0 60000 65536"/>
                <a:gd name="T13" fmla="*/ 0 60000 65536"/>
                <a:gd name="T14" fmla="*/ 0 60000 65536"/>
                <a:gd name="T15" fmla="*/ 0 w 172"/>
                <a:gd name="T16" fmla="*/ 0 h 17"/>
                <a:gd name="T17" fmla="*/ 172 w 172"/>
                <a:gd name="T18" fmla="*/ 17 h 17"/>
              </a:gdLst>
              <a:ahLst/>
              <a:cxnLst>
                <a:cxn ang="T10">
                  <a:pos x="T0" y="T1"/>
                </a:cxn>
                <a:cxn ang="T11">
                  <a:pos x="T2" y="T3"/>
                </a:cxn>
                <a:cxn ang="T12">
                  <a:pos x="T4" y="T5"/>
                </a:cxn>
                <a:cxn ang="T13">
                  <a:pos x="T6" y="T7"/>
                </a:cxn>
                <a:cxn ang="T14">
                  <a:pos x="T8" y="T9"/>
                </a:cxn>
              </a:cxnLst>
              <a:rect l="T15" t="T16" r="T17" b="T18"/>
              <a:pathLst>
                <a:path w="172" h="17">
                  <a:moveTo>
                    <a:pt x="155" y="17"/>
                  </a:moveTo>
                  <a:lnTo>
                    <a:pt x="172" y="0"/>
                  </a:lnTo>
                  <a:lnTo>
                    <a:pt x="17" y="0"/>
                  </a:lnTo>
                  <a:lnTo>
                    <a:pt x="0" y="17"/>
                  </a:lnTo>
                  <a:lnTo>
                    <a:pt x="155" y="17"/>
                  </a:lnTo>
                  <a:close/>
                </a:path>
              </a:pathLst>
            </a:custGeom>
            <a:solidFill>
              <a:srgbClr val="00B4FF"/>
            </a:solidFill>
            <a:ln w="9525">
              <a:noFill/>
              <a:round/>
              <a:headEnd/>
              <a:tailEnd/>
            </a:ln>
          </p:spPr>
          <p:txBody>
            <a:bodyPr/>
            <a:lstStyle/>
            <a:p>
              <a:endParaRPr lang="en-US"/>
            </a:p>
          </p:txBody>
        </p:sp>
        <p:sp>
          <p:nvSpPr>
            <p:cNvPr id="108551" name="Freeform 266"/>
            <p:cNvSpPr>
              <a:spLocks/>
            </p:cNvSpPr>
            <p:nvPr/>
          </p:nvSpPr>
          <p:spPr bwMode="auto">
            <a:xfrm>
              <a:off x="2088" y="2142"/>
              <a:ext cx="172" cy="17"/>
            </a:xfrm>
            <a:custGeom>
              <a:avLst/>
              <a:gdLst>
                <a:gd name="T0" fmla="*/ 155 w 172"/>
                <a:gd name="T1" fmla="*/ 17 h 17"/>
                <a:gd name="T2" fmla="*/ 172 w 172"/>
                <a:gd name="T3" fmla="*/ 0 h 17"/>
                <a:gd name="T4" fmla="*/ 17 w 172"/>
                <a:gd name="T5" fmla="*/ 0 h 17"/>
                <a:gd name="T6" fmla="*/ 0 w 172"/>
                <a:gd name="T7" fmla="*/ 17 h 17"/>
                <a:gd name="T8" fmla="*/ 155 w 172"/>
                <a:gd name="T9" fmla="*/ 17 h 17"/>
                <a:gd name="T10" fmla="*/ 0 60000 65536"/>
                <a:gd name="T11" fmla="*/ 0 60000 65536"/>
                <a:gd name="T12" fmla="*/ 0 60000 65536"/>
                <a:gd name="T13" fmla="*/ 0 60000 65536"/>
                <a:gd name="T14" fmla="*/ 0 60000 65536"/>
                <a:gd name="T15" fmla="*/ 0 w 172"/>
                <a:gd name="T16" fmla="*/ 0 h 17"/>
                <a:gd name="T17" fmla="*/ 172 w 172"/>
                <a:gd name="T18" fmla="*/ 17 h 17"/>
              </a:gdLst>
              <a:ahLst/>
              <a:cxnLst>
                <a:cxn ang="T10">
                  <a:pos x="T0" y="T1"/>
                </a:cxn>
                <a:cxn ang="T11">
                  <a:pos x="T2" y="T3"/>
                </a:cxn>
                <a:cxn ang="T12">
                  <a:pos x="T4" y="T5"/>
                </a:cxn>
                <a:cxn ang="T13">
                  <a:pos x="T6" y="T7"/>
                </a:cxn>
                <a:cxn ang="T14">
                  <a:pos x="T8" y="T9"/>
                </a:cxn>
              </a:cxnLst>
              <a:rect l="T15" t="T16" r="T17" b="T18"/>
              <a:pathLst>
                <a:path w="172" h="17">
                  <a:moveTo>
                    <a:pt x="155" y="17"/>
                  </a:moveTo>
                  <a:lnTo>
                    <a:pt x="172" y="0"/>
                  </a:lnTo>
                  <a:lnTo>
                    <a:pt x="17" y="0"/>
                  </a:lnTo>
                  <a:lnTo>
                    <a:pt x="0" y="17"/>
                  </a:lnTo>
                  <a:lnTo>
                    <a:pt x="155" y="17"/>
                  </a:lnTo>
                  <a:close/>
                </a:path>
              </a:pathLst>
            </a:custGeom>
            <a:solidFill>
              <a:srgbClr val="00B4FF"/>
            </a:solidFill>
            <a:ln w="1588">
              <a:solidFill>
                <a:srgbClr val="AAE6FF"/>
              </a:solidFill>
              <a:round/>
              <a:headEnd/>
              <a:tailEnd/>
            </a:ln>
          </p:spPr>
          <p:txBody>
            <a:bodyPr/>
            <a:lstStyle/>
            <a:p>
              <a:endParaRPr lang="en-US"/>
            </a:p>
          </p:txBody>
        </p:sp>
        <p:sp>
          <p:nvSpPr>
            <p:cNvPr id="108552" name="Freeform 267"/>
            <p:cNvSpPr>
              <a:spLocks/>
            </p:cNvSpPr>
            <p:nvPr/>
          </p:nvSpPr>
          <p:spPr bwMode="auto">
            <a:xfrm>
              <a:off x="2102" y="2199"/>
              <a:ext cx="59" cy="16"/>
            </a:xfrm>
            <a:custGeom>
              <a:avLst/>
              <a:gdLst>
                <a:gd name="T0" fmla="*/ 0 w 59"/>
                <a:gd name="T1" fmla="*/ 4 h 16"/>
                <a:gd name="T2" fmla="*/ 0 w 59"/>
                <a:gd name="T3" fmla="*/ 11 h 16"/>
                <a:gd name="T4" fmla="*/ 50 w 59"/>
                <a:gd name="T5" fmla="*/ 11 h 16"/>
                <a:gd name="T6" fmla="*/ 50 w 59"/>
                <a:gd name="T7" fmla="*/ 16 h 16"/>
                <a:gd name="T8" fmla="*/ 59 w 59"/>
                <a:gd name="T9" fmla="*/ 8 h 16"/>
                <a:gd name="T10" fmla="*/ 50 w 59"/>
                <a:gd name="T11" fmla="*/ 0 h 16"/>
                <a:gd name="T12" fmla="*/ 50 w 59"/>
                <a:gd name="T13" fmla="*/ 4 h 16"/>
                <a:gd name="T14" fmla="*/ 0 w 59"/>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6"/>
                <a:gd name="T26" fmla="*/ 59 w 5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6">
                  <a:moveTo>
                    <a:pt x="0" y="4"/>
                  </a:moveTo>
                  <a:lnTo>
                    <a:pt x="0" y="11"/>
                  </a:lnTo>
                  <a:lnTo>
                    <a:pt x="50" y="11"/>
                  </a:lnTo>
                  <a:lnTo>
                    <a:pt x="50" y="16"/>
                  </a:lnTo>
                  <a:lnTo>
                    <a:pt x="59" y="8"/>
                  </a:lnTo>
                  <a:lnTo>
                    <a:pt x="50" y="0"/>
                  </a:lnTo>
                  <a:lnTo>
                    <a:pt x="50" y="4"/>
                  </a:lnTo>
                  <a:lnTo>
                    <a:pt x="0" y="4"/>
                  </a:lnTo>
                  <a:close/>
                </a:path>
              </a:pathLst>
            </a:custGeom>
            <a:solidFill>
              <a:srgbClr val="000000"/>
            </a:solidFill>
            <a:ln w="9525">
              <a:noFill/>
              <a:round/>
              <a:headEnd/>
              <a:tailEnd/>
            </a:ln>
          </p:spPr>
          <p:txBody>
            <a:bodyPr/>
            <a:lstStyle/>
            <a:p>
              <a:endParaRPr lang="en-US"/>
            </a:p>
          </p:txBody>
        </p:sp>
        <p:sp>
          <p:nvSpPr>
            <p:cNvPr id="108553" name="Freeform 268"/>
            <p:cNvSpPr>
              <a:spLocks/>
            </p:cNvSpPr>
            <p:nvPr/>
          </p:nvSpPr>
          <p:spPr bwMode="auto">
            <a:xfrm>
              <a:off x="2102" y="2199"/>
              <a:ext cx="59" cy="16"/>
            </a:xfrm>
            <a:custGeom>
              <a:avLst/>
              <a:gdLst>
                <a:gd name="T0" fmla="*/ 0 w 59"/>
                <a:gd name="T1" fmla="*/ 4 h 16"/>
                <a:gd name="T2" fmla="*/ 0 w 59"/>
                <a:gd name="T3" fmla="*/ 11 h 16"/>
                <a:gd name="T4" fmla="*/ 50 w 59"/>
                <a:gd name="T5" fmla="*/ 11 h 16"/>
                <a:gd name="T6" fmla="*/ 50 w 59"/>
                <a:gd name="T7" fmla="*/ 16 h 16"/>
                <a:gd name="T8" fmla="*/ 59 w 59"/>
                <a:gd name="T9" fmla="*/ 8 h 16"/>
                <a:gd name="T10" fmla="*/ 50 w 59"/>
                <a:gd name="T11" fmla="*/ 0 h 16"/>
                <a:gd name="T12" fmla="*/ 50 w 59"/>
                <a:gd name="T13" fmla="*/ 4 h 16"/>
                <a:gd name="T14" fmla="*/ 0 w 59"/>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6"/>
                <a:gd name="T26" fmla="*/ 59 w 5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6">
                  <a:moveTo>
                    <a:pt x="0" y="4"/>
                  </a:moveTo>
                  <a:lnTo>
                    <a:pt x="0" y="11"/>
                  </a:lnTo>
                  <a:lnTo>
                    <a:pt x="50" y="11"/>
                  </a:lnTo>
                  <a:lnTo>
                    <a:pt x="50" y="16"/>
                  </a:lnTo>
                  <a:lnTo>
                    <a:pt x="59" y="8"/>
                  </a:lnTo>
                  <a:lnTo>
                    <a:pt x="50" y="0"/>
                  </a:lnTo>
                  <a:lnTo>
                    <a:pt x="50" y="4"/>
                  </a:lnTo>
                  <a:lnTo>
                    <a:pt x="0" y="4"/>
                  </a:lnTo>
                  <a:close/>
                </a:path>
              </a:pathLst>
            </a:custGeom>
            <a:solidFill>
              <a:srgbClr val="000000"/>
            </a:solidFill>
            <a:ln w="9525">
              <a:noFill/>
              <a:round/>
              <a:headEnd/>
              <a:tailEnd/>
            </a:ln>
          </p:spPr>
          <p:txBody>
            <a:bodyPr/>
            <a:lstStyle/>
            <a:p>
              <a:endParaRPr lang="en-US"/>
            </a:p>
          </p:txBody>
        </p:sp>
        <p:sp>
          <p:nvSpPr>
            <p:cNvPr id="108554" name="Freeform 269"/>
            <p:cNvSpPr>
              <a:spLocks/>
            </p:cNvSpPr>
            <p:nvPr/>
          </p:nvSpPr>
          <p:spPr bwMode="auto">
            <a:xfrm>
              <a:off x="2171" y="2199"/>
              <a:ext cx="59" cy="16"/>
            </a:xfrm>
            <a:custGeom>
              <a:avLst/>
              <a:gdLst>
                <a:gd name="T0" fmla="*/ 0 w 59"/>
                <a:gd name="T1" fmla="*/ 4 h 16"/>
                <a:gd name="T2" fmla="*/ 0 w 59"/>
                <a:gd name="T3" fmla="*/ 11 h 16"/>
                <a:gd name="T4" fmla="*/ 51 w 59"/>
                <a:gd name="T5" fmla="*/ 11 h 16"/>
                <a:gd name="T6" fmla="*/ 51 w 59"/>
                <a:gd name="T7" fmla="*/ 16 h 16"/>
                <a:gd name="T8" fmla="*/ 59 w 59"/>
                <a:gd name="T9" fmla="*/ 8 h 16"/>
                <a:gd name="T10" fmla="*/ 51 w 59"/>
                <a:gd name="T11" fmla="*/ 0 h 16"/>
                <a:gd name="T12" fmla="*/ 51 w 59"/>
                <a:gd name="T13" fmla="*/ 4 h 16"/>
                <a:gd name="T14" fmla="*/ 0 w 59"/>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6"/>
                <a:gd name="T26" fmla="*/ 59 w 5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6">
                  <a:moveTo>
                    <a:pt x="0" y="4"/>
                  </a:moveTo>
                  <a:lnTo>
                    <a:pt x="0" y="11"/>
                  </a:lnTo>
                  <a:lnTo>
                    <a:pt x="51" y="11"/>
                  </a:lnTo>
                  <a:lnTo>
                    <a:pt x="51" y="16"/>
                  </a:lnTo>
                  <a:lnTo>
                    <a:pt x="59" y="8"/>
                  </a:lnTo>
                  <a:lnTo>
                    <a:pt x="51" y="0"/>
                  </a:lnTo>
                  <a:lnTo>
                    <a:pt x="51" y="4"/>
                  </a:lnTo>
                  <a:lnTo>
                    <a:pt x="0" y="4"/>
                  </a:lnTo>
                  <a:close/>
                </a:path>
              </a:pathLst>
            </a:custGeom>
            <a:solidFill>
              <a:srgbClr val="000000"/>
            </a:solidFill>
            <a:ln w="9525">
              <a:noFill/>
              <a:round/>
              <a:headEnd/>
              <a:tailEnd/>
            </a:ln>
          </p:spPr>
          <p:txBody>
            <a:bodyPr/>
            <a:lstStyle/>
            <a:p>
              <a:endParaRPr lang="en-US"/>
            </a:p>
          </p:txBody>
        </p:sp>
        <p:sp>
          <p:nvSpPr>
            <p:cNvPr id="108555" name="Freeform 270"/>
            <p:cNvSpPr>
              <a:spLocks/>
            </p:cNvSpPr>
            <p:nvPr/>
          </p:nvSpPr>
          <p:spPr bwMode="auto">
            <a:xfrm>
              <a:off x="2171" y="2199"/>
              <a:ext cx="59" cy="16"/>
            </a:xfrm>
            <a:custGeom>
              <a:avLst/>
              <a:gdLst>
                <a:gd name="T0" fmla="*/ 0 w 59"/>
                <a:gd name="T1" fmla="*/ 4 h 16"/>
                <a:gd name="T2" fmla="*/ 0 w 59"/>
                <a:gd name="T3" fmla="*/ 11 h 16"/>
                <a:gd name="T4" fmla="*/ 51 w 59"/>
                <a:gd name="T5" fmla="*/ 11 h 16"/>
                <a:gd name="T6" fmla="*/ 51 w 59"/>
                <a:gd name="T7" fmla="*/ 16 h 16"/>
                <a:gd name="T8" fmla="*/ 59 w 59"/>
                <a:gd name="T9" fmla="*/ 8 h 16"/>
                <a:gd name="T10" fmla="*/ 51 w 59"/>
                <a:gd name="T11" fmla="*/ 0 h 16"/>
                <a:gd name="T12" fmla="*/ 51 w 59"/>
                <a:gd name="T13" fmla="*/ 4 h 16"/>
                <a:gd name="T14" fmla="*/ 0 w 59"/>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6"/>
                <a:gd name="T26" fmla="*/ 59 w 5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6">
                  <a:moveTo>
                    <a:pt x="0" y="4"/>
                  </a:moveTo>
                  <a:lnTo>
                    <a:pt x="0" y="11"/>
                  </a:lnTo>
                  <a:lnTo>
                    <a:pt x="51" y="11"/>
                  </a:lnTo>
                  <a:lnTo>
                    <a:pt x="51" y="16"/>
                  </a:lnTo>
                  <a:lnTo>
                    <a:pt x="59" y="8"/>
                  </a:lnTo>
                  <a:lnTo>
                    <a:pt x="51" y="0"/>
                  </a:lnTo>
                  <a:lnTo>
                    <a:pt x="51" y="4"/>
                  </a:lnTo>
                  <a:lnTo>
                    <a:pt x="0" y="4"/>
                  </a:lnTo>
                  <a:close/>
                </a:path>
              </a:pathLst>
            </a:custGeom>
            <a:solidFill>
              <a:srgbClr val="000000"/>
            </a:solidFill>
            <a:ln w="9525">
              <a:noFill/>
              <a:round/>
              <a:headEnd/>
              <a:tailEnd/>
            </a:ln>
          </p:spPr>
          <p:txBody>
            <a:bodyPr/>
            <a:lstStyle/>
            <a:p>
              <a:endParaRPr lang="en-US"/>
            </a:p>
          </p:txBody>
        </p:sp>
        <p:sp>
          <p:nvSpPr>
            <p:cNvPr id="108556" name="Freeform 271"/>
            <p:cNvSpPr>
              <a:spLocks/>
            </p:cNvSpPr>
            <p:nvPr/>
          </p:nvSpPr>
          <p:spPr bwMode="auto">
            <a:xfrm>
              <a:off x="2167" y="2166"/>
              <a:ext cx="55" cy="33"/>
            </a:xfrm>
            <a:custGeom>
              <a:avLst/>
              <a:gdLst>
                <a:gd name="T0" fmla="*/ 0 w 55"/>
                <a:gd name="T1" fmla="*/ 25 h 33"/>
                <a:gd name="T2" fmla="*/ 4 w 55"/>
                <a:gd name="T3" fmla="*/ 33 h 33"/>
                <a:gd name="T4" fmla="*/ 50 w 55"/>
                <a:gd name="T5" fmla="*/ 11 h 33"/>
                <a:gd name="T6" fmla="*/ 51 w 55"/>
                <a:gd name="T7" fmla="*/ 16 h 33"/>
                <a:gd name="T8" fmla="*/ 55 w 55"/>
                <a:gd name="T9" fmla="*/ 5 h 33"/>
                <a:gd name="T10" fmla="*/ 44 w 55"/>
                <a:gd name="T11" fmla="*/ 0 h 33"/>
                <a:gd name="T12" fmla="*/ 46 w 55"/>
                <a:gd name="T13" fmla="*/ 5 h 33"/>
                <a:gd name="T14" fmla="*/ 0 w 55"/>
                <a:gd name="T15" fmla="*/ 25 h 33"/>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33"/>
                <a:gd name="T26" fmla="*/ 55 w 55"/>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33">
                  <a:moveTo>
                    <a:pt x="0" y="25"/>
                  </a:moveTo>
                  <a:lnTo>
                    <a:pt x="4" y="33"/>
                  </a:lnTo>
                  <a:lnTo>
                    <a:pt x="50" y="11"/>
                  </a:lnTo>
                  <a:lnTo>
                    <a:pt x="51" y="16"/>
                  </a:lnTo>
                  <a:lnTo>
                    <a:pt x="55" y="5"/>
                  </a:lnTo>
                  <a:lnTo>
                    <a:pt x="44" y="0"/>
                  </a:lnTo>
                  <a:lnTo>
                    <a:pt x="46" y="5"/>
                  </a:lnTo>
                  <a:lnTo>
                    <a:pt x="0" y="25"/>
                  </a:lnTo>
                  <a:close/>
                </a:path>
              </a:pathLst>
            </a:custGeom>
            <a:solidFill>
              <a:srgbClr val="000000"/>
            </a:solidFill>
            <a:ln w="9525">
              <a:noFill/>
              <a:round/>
              <a:headEnd/>
              <a:tailEnd/>
            </a:ln>
          </p:spPr>
          <p:txBody>
            <a:bodyPr/>
            <a:lstStyle/>
            <a:p>
              <a:endParaRPr lang="en-US"/>
            </a:p>
          </p:txBody>
        </p:sp>
        <p:sp>
          <p:nvSpPr>
            <p:cNvPr id="108557" name="Freeform 272"/>
            <p:cNvSpPr>
              <a:spLocks/>
            </p:cNvSpPr>
            <p:nvPr/>
          </p:nvSpPr>
          <p:spPr bwMode="auto">
            <a:xfrm>
              <a:off x="2167" y="2166"/>
              <a:ext cx="55" cy="33"/>
            </a:xfrm>
            <a:custGeom>
              <a:avLst/>
              <a:gdLst>
                <a:gd name="T0" fmla="*/ 0 w 55"/>
                <a:gd name="T1" fmla="*/ 25 h 33"/>
                <a:gd name="T2" fmla="*/ 4 w 55"/>
                <a:gd name="T3" fmla="*/ 33 h 33"/>
                <a:gd name="T4" fmla="*/ 50 w 55"/>
                <a:gd name="T5" fmla="*/ 11 h 33"/>
                <a:gd name="T6" fmla="*/ 51 w 55"/>
                <a:gd name="T7" fmla="*/ 16 h 33"/>
                <a:gd name="T8" fmla="*/ 55 w 55"/>
                <a:gd name="T9" fmla="*/ 5 h 33"/>
                <a:gd name="T10" fmla="*/ 44 w 55"/>
                <a:gd name="T11" fmla="*/ 0 h 33"/>
                <a:gd name="T12" fmla="*/ 46 w 55"/>
                <a:gd name="T13" fmla="*/ 5 h 33"/>
                <a:gd name="T14" fmla="*/ 0 w 55"/>
                <a:gd name="T15" fmla="*/ 25 h 33"/>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33"/>
                <a:gd name="T26" fmla="*/ 55 w 55"/>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33">
                  <a:moveTo>
                    <a:pt x="0" y="25"/>
                  </a:moveTo>
                  <a:lnTo>
                    <a:pt x="4" y="33"/>
                  </a:lnTo>
                  <a:lnTo>
                    <a:pt x="50" y="11"/>
                  </a:lnTo>
                  <a:lnTo>
                    <a:pt x="51" y="16"/>
                  </a:lnTo>
                  <a:lnTo>
                    <a:pt x="55" y="5"/>
                  </a:lnTo>
                  <a:lnTo>
                    <a:pt x="44" y="0"/>
                  </a:lnTo>
                  <a:lnTo>
                    <a:pt x="46" y="5"/>
                  </a:lnTo>
                  <a:lnTo>
                    <a:pt x="0" y="25"/>
                  </a:lnTo>
                  <a:close/>
                </a:path>
              </a:pathLst>
            </a:custGeom>
            <a:solidFill>
              <a:srgbClr val="000000"/>
            </a:solidFill>
            <a:ln w="9525">
              <a:noFill/>
              <a:round/>
              <a:headEnd/>
              <a:tailEnd/>
            </a:ln>
          </p:spPr>
          <p:txBody>
            <a:bodyPr/>
            <a:lstStyle/>
            <a:p>
              <a:endParaRPr lang="en-US"/>
            </a:p>
          </p:txBody>
        </p:sp>
        <p:sp>
          <p:nvSpPr>
            <p:cNvPr id="108558" name="Freeform 273"/>
            <p:cNvSpPr>
              <a:spLocks/>
            </p:cNvSpPr>
            <p:nvPr/>
          </p:nvSpPr>
          <p:spPr bwMode="auto">
            <a:xfrm>
              <a:off x="2167" y="2214"/>
              <a:ext cx="55" cy="32"/>
            </a:xfrm>
            <a:custGeom>
              <a:avLst/>
              <a:gdLst>
                <a:gd name="T0" fmla="*/ 0 w 55"/>
                <a:gd name="T1" fmla="*/ 7 h 32"/>
                <a:gd name="T2" fmla="*/ 4 w 55"/>
                <a:gd name="T3" fmla="*/ 0 h 32"/>
                <a:gd name="T4" fmla="*/ 50 w 55"/>
                <a:gd name="T5" fmla="*/ 21 h 32"/>
                <a:gd name="T6" fmla="*/ 51 w 55"/>
                <a:gd name="T7" fmla="*/ 17 h 32"/>
                <a:gd name="T8" fmla="*/ 55 w 55"/>
                <a:gd name="T9" fmla="*/ 28 h 32"/>
                <a:gd name="T10" fmla="*/ 44 w 55"/>
                <a:gd name="T11" fmla="*/ 32 h 32"/>
                <a:gd name="T12" fmla="*/ 46 w 55"/>
                <a:gd name="T13" fmla="*/ 28 h 32"/>
                <a:gd name="T14" fmla="*/ 0 w 55"/>
                <a:gd name="T15" fmla="*/ 7 h 3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32"/>
                <a:gd name="T26" fmla="*/ 55 w 55"/>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32">
                  <a:moveTo>
                    <a:pt x="0" y="7"/>
                  </a:moveTo>
                  <a:lnTo>
                    <a:pt x="4" y="0"/>
                  </a:lnTo>
                  <a:lnTo>
                    <a:pt x="50" y="21"/>
                  </a:lnTo>
                  <a:lnTo>
                    <a:pt x="51" y="17"/>
                  </a:lnTo>
                  <a:lnTo>
                    <a:pt x="55" y="28"/>
                  </a:lnTo>
                  <a:lnTo>
                    <a:pt x="44" y="32"/>
                  </a:lnTo>
                  <a:lnTo>
                    <a:pt x="46" y="28"/>
                  </a:lnTo>
                  <a:lnTo>
                    <a:pt x="0" y="7"/>
                  </a:lnTo>
                  <a:close/>
                </a:path>
              </a:pathLst>
            </a:custGeom>
            <a:solidFill>
              <a:srgbClr val="000000"/>
            </a:solidFill>
            <a:ln w="9525">
              <a:noFill/>
              <a:round/>
              <a:headEnd/>
              <a:tailEnd/>
            </a:ln>
          </p:spPr>
          <p:txBody>
            <a:bodyPr/>
            <a:lstStyle/>
            <a:p>
              <a:endParaRPr lang="en-US"/>
            </a:p>
          </p:txBody>
        </p:sp>
        <p:sp>
          <p:nvSpPr>
            <p:cNvPr id="108559" name="Freeform 274"/>
            <p:cNvSpPr>
              <a:spLocks/>
            </p:cNvSpPr>
            <p:nvPr/>
          </p:nvSpPr>
          <p:spPr bwMode="auto">
            <a:xfrm>
              <a:off x="2167" y="2214"/>
              <a:ext cx="55" cy="32"/>
            </a:xfrm>
            <a:custGeom>
              <a:avLst/>
              <a:gdLst>
                <a:gd name="T0" fmla="*/ 0 w 55"/>
                <a:gd name="T1" fmla="*/ 7 h 32"/>
                <a:gd name="T2" fmla="*/ 4 w 55"/>
                <a:gd name="T3" fmla="*/ 0 h 32"/>
                <a:gd name="T4" fmla="*/ 50 w 55"/>
                <a:gd name="T5" fmla="*/ 21 h 32"/>
                <a:gd name="T6" fmla="*/ 51 w 55"/>
                <a:gd name="T7" fmla="*/ 17 h 32"/>
                <a:gd name="T8" fmla="*/ 55 w 55"/>
                <a:gd name="T9" fmla="*/ 28 h 32"/>
                <a:gd name="T10" fmla="*/ 44 w 55"/>
                <a:gd name="T11" fmla="*/ 32 h 32"/>
                <a:gd name="T12" fmla="*/ 46 w 55"/>
                <a:gd name="T13" fmla="*/ 28 h 32"/>
                <a:gd name="T14" fmla="*/ 0 w 55"/>
                <a:gd name="T15" fmla="*/ 7 h 3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32"/>
                <a:gd name="T26" fmla="*/ 55 w 55"/>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32">
                  <a:moveTo>
                    <a:pt x="0" y="7"/>
                  </a:moveTo>
                  <a:lnTo>
                    <a:pt x="4" y="0"/>
                  </a:lnTo>
                  <a:lnTo>
                    <a:pt x="50" y="21"/>
                  </a:lnTo>
                  <a:lnTo>
                    <a:pt x="51" y="17"/>
                  </a:lnTo>
                  <a:lnTo>
                    <a:pt x="55" y="28"/>
                  </a:lnTo>
                  <a:lnTo>
                    <a:pt x="44" y="32"/>
                  </a:lnTo>
                  <a:lnTo>
                    <a:pt x="46" y="28"/>
                  </a:lnTo>
                  <a:lnTo>
                    <a:pt x="0" y="7"/>
                  </a:lnTo>
                  <a:close/>
                </a:path>
              </a:pathLst>
            </a:custGeom>
            <a:solidFill>
              <a:srgbClr val="000000"/>
            </a:solidFill>
            <a:ln w="9525">
              <a:noFill/>
              <a:round/>
              <a:headEnd/>
              <a:tailEnd/>
            </a:ln>
          </p:spPr>
          <p:txBody>
            <a:bodyPr/>
            <a:lstStyle/>
            <a:p>
              <a:endParaRPr lang="en-US"/>
            </a:p>
          </p:txBody>
        </p:sp>
        <p:sp>
          <p:nvSpPr>
            <p:cNvPr id="108560" name="Freeform 275"/>
            <p:cNvSpPr>
              <a:spLocks/>
            </p:cNvSpPr>
            <p:nvPr/>
          </p:nvSpPr>
          <p:spPr bwMode="auto">
            <a:xfrm>
              <a:off x="2103" y="2200"/>
              <a:ext cx="59" cy="16"/>
            </a:xfrm>
            <a:custGeom>
              <a:avLst/>
              <a:gdLst>
                <a:gd name="T0" fmla="*/ 0 w 59"/>
                <a:gd name="T1" fmla="*/ 4 h 16"/>
                <a:gd name="T2" fmla="*/ 0 w 59"/>
                <a:gd name="T3" fmla="*/ 12 h 16"/>
                <a:gd name="T4" fmla="*/ 50 w 59"/>
                <a:gd name="T5" fmla="*/ 12 h 16"/>
                <a:gd name="T6" fmla="*/ 50 w 59"/>
                <a:gd name="T7" fmla="*/ 16 h 16"/>
                <a:gd name="T8" fmla="*/ 59 w 59"/>
                <a:gd name="T9" fmla="*/ 8 h 16"/>
                <a:gd name="T10" fmla="*/ 50 w 59"/>
                <a:gd name="T11" fmla="*/ 0 h 16"/>
                <a:gd name="T12" fmla="*/ 50 w 59"/>
                <a:gd name="T13" fmla="*/ 4 h 16"/>
                <a:gd name="T14" fmla="*/ 0 w 59"/>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6"/>
                <a:gd name="T26" fmla="*/ 59 w 5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6">
                  <a:moveTo>
                    <a:pt x="0" y="4"/>
                  </a:moveTo>
                  <a:lnTo>
                    <a:pt x="0" y="12"/>
                  </a:lnTo>
                  <a:lnTo>
                    <a:pt x="50" y="12"/>
                  </a:lnTo>
                  <a:lnTo>
                    <a:pt x="50" y="16"/>
                  </a:lnTo>
                  <a:lnTo>
                    <a:pt x="59" y="8"/>
                  </a:lnTo>
                  <a:lnTo>
                    <a:pt x="50" y="0"/>
                  </a:lnTo>
                  <a:lnTo>
                    <a:pt x="50" y="4"/>
                  </a:lnTo>
                  <a:lnTo>
                    <a:pt x="0" y="4"/>
                  </a:lnTo>
                  <a:close/>
                </a:path>
              </a:pathLst>
            </a:custGeom>
            <a:solidFill>
              <a:srgbClr val="FFFFFF"/>
            </a:solidFill>
            <a:ln w="9525">
              <a:noFill/>
              <a:round/>
              <a:headEnd/>
              <a:tailEnd/>
            </a:ln>
          </p:spPr>
          <p:txBody>
            <a:bodyPr/>
            <a:lstStyle/>
            <a:p>
              <a:endParaRPr lang="en-US"/>
            </a:p>
          </p:txBody>
        </p:sp>
        <p:sp>
          <p:nvSpPr>
            <p:cNvPr id="108561" name="Freeform 276"/>
            <p:cNvSpPr>
              <a:spLocks/>
            </p:cNvSpPr>
            <p:nvPr/>
          </p:nvSpPr>
          <p:spPr bwMode="auto">
            <a:xfrm>
              <a:off x="2103" y="2200"/>
              <a:ext cx="59" cy="16"/>
            </a:xfrm>
            <a:custGeom>
              <a:avLst/>
              <a:gdLst>
                <a:gd name="T0" fmla="*/ 0 w 59"/>
                <a:gd name="T1" fmla="*/ 4 h 16"/>
                <a:gd name="T2" fmla="*/ 0 w 59"/>
                <a:gd name="T3" fmla="*/ 12 h 16"/>
                <a:gd name="T4" fmla="*/ 50 w 59"/>
                <a:gd name="T5" fmla="*/ 12 h 16"/>
                <a:gd name="T6" fmla="*/ 50 w 59"/>
                <a:gd name="T7" fmla="*/ 16 h 16"/>
                <a:gd name="T8" fmla="*/ 59 w 59"/>
                <a:gd name="T9" fmla="*/ 8 h 16"/>
                <a:gd name="T10" fmla="*/ 50 w 59"/>
                <a:gd name="T11" fmla="*/ 0 h 16"/>
                <a:gd name="T12" fmla="*/ 50 w 59"/>
                <a:gd name="T13" fmla="*/ 4 h 16"/>
                <a:gd name="T14" fmla="*/ 0 w 59"/>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6"/>
                <a:gd name="T26" fmla="*/ 59 w 5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6">
                  <a:moveTo>
                    <a:pt x="0" y="4"/>
                  </a:moveTo>
                  <a:lnTo>
                    <a:pt x="0" y="12"/>
                  </a:lnTo>
                  <a:lnTo>
                    <a:pt x="50" y="12"/>
                  </a:lnTo>
                  <a:lnTo>
                    <a:pt x="50" y="16"/>
                  </a:lnTo>
                  <a:lnTo>
                    <a:pt x="59" y="8"/>
                  </a:lnTo>
                  <a:lnTo>
                    <a:pt x="50" y="0"/>
                  </a:lnTo>
                  <a:lnTo>
                    <a:pt x="50" y="4"/>
                  </a:lnTo>
                  <a:lnTo>
                    <a:pt x="0" y="4"/>
                  </a:lnTo>
                  <a:close/>
                </a:path>
              </a:pathLst>
            </a:custGeom>
            <a:solidFill>
              <a:srgbClr val="FFFFFF"/>
            </a:solidFill>
            <a:ln w="9525">
              <a:noFill/>
              <a:round/>
              <a:headEnd/>
              <a:tailEnd/>
            </a:ln>
          </p:spPr>
          <p:txBody>
            <a:bodyPr/>
            <a:lstStyle/>
            <a:p>
              <a:endParaRPr lang="en-US"/>
            </a:p>
          </p:txBody>
        </p:sp>
        <p:sp>
          <p:nvSpPr>
            <p:cNvPr id="108562" name="Freeform 277"/>
            <p:cNvSpPr>
              <a:spLocks/>
            </p:cNvSpPr>
            <p:nvPr/>
          </p:nvSpPr>
          <p:spPr bwMode="auto">
            <a:xfrm>
              <a:off x="2172" y="2200"/>
              <a:ext cx="59" cy="16"/>
            </a:xfrm>
            <a:custGeom>
              <a:avLst/>
              <a:gdLst>
                <a:gd name="T0" fmla="*/ 0 w 59"/>
                <a:gd name="T1" fmla="*/ 4 h 16"/>
                <a:gd name="T2" fmla="*/ 0 w 59"/>
                <a:gd name="T3" fmla="*/ 12 h 16"/>
                <a:gd name="T4" fmla="*/ 51 w 59"/>
                <a:gd name="T5" fmla="*/ 12 h 16"/>
                <a:gd name="T6" fmla="*/ 51 w 59"/>
                <a:gd name="T7" fmla="*/ 16 h 16"/>
                <a:gd name="T8" fmla="*/ 59 w 59"/>
                <a:gd name="T9" fmla="*/ 8 h 16"/>
                <a:gd name="T10" fmla="*/ 51 w 59"/>
                <a:gd name="T11" fmla="*/ 0 h 16"/>
                <a:gd name="T12" fmla="*/ 51 w 59"/>
                <a:gd name="T13" fmla="*/ 4 h 16"/>
                <a:gd name="T14" fmla="*/ 0 w 59"/>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6"/>
                <a:gd name="T26" fmla="*/ 59 w 5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6">
                  <a:moveTo>
                    <a:pt x="0" y="4"/>
                  </a:moveTo>
                  <a:lnTo>
                    <a:pt x="0" y="12"/>
                  </a:lnTo>
                  <a:lnTo>
                    <a:pt x="51" y="12"/>
                  </a:lnTo>
                  <a:lnTo>
                    <a:pt x="51" y="16"/>
                  </a:lnTo>
                  <a:lnTo>
                    <a:pt x="59" y="8"/>
                  </a:lnTo>
                  <a:lnTo>
                    <a:pt x="51" y="0"/>
                  </a:lnTo>
                  <a:lnTo>
                    <a:pt x="51" y="4"/>
                  </a:lnTo>
                  <a:lnTo>
                    <a:pt x="0" y="4"/>
                  </a:lnTo>
                  <a:close/>
                </a:path>
              </a:pathLst>
            </a:custGeom>
            <a:solidFill>
              <a:srgbClr val="FFFFFF"/>
            </a:solidFill>
            <a:ln w="9525">
              <a:noFill/>
              <a:round/>
              <a:headEnd/>
              <a:tailEnd/>
            </a:ln>
          </p:spPr>
          <p:txBody>
            <a:bodyPr/>
            <a:lstStyle/>
            <a:p>
              <a:endParaRPr lang="en-US"/>
            </a:p>
          </p:txBody>
        </p:sp>
        <p:sp>
          <p:nvSpPr>
            <p:cNvPr id="108563" name="Freeform 278"/>
            <p:cNvSpPr>
              <a:spLocks/>
            </p:cNvSpPr>
            <p:nvPr/>
          </p:nvSpPr>
          <p:spPr bwMode="auto">
            <a:xfrm>
              <a:off x="2172" y="2200"/>
              <a:ext cx="59" cy="16"/>
            </a:xfrm>
            <a:custGeom>
              <a:avLst/>
              <a:gdLst>
                <a:gd name="T0" fmla="*/ 0 w 59"/>
                <a:gd name="T1" fmla="*/ 4 h 16"/>
                <a:gd name="T2" fmla="*/ 0 w 59"/>
                <a:gd name="T3" fmla="*/ 12 h 16"/>
                <a:gd name="T4" fmla="*/ 51 w 59"/>
                <a:gd name="T5" fmla="*/ 12 h 16"/>
                <a:gd name="T6" fmla="*/ 51 w 59"/>
                <a:gd name="T7" fmla="*/ 16 h 16"/>
                <a:gd name="T8" fmla="*/ 59 w 59"/>
                <a:gd name="T9" fmla="*/ 8 h 16"/>
                <a:gd name="T10" fmla="*/ 51 w 59"/>
                <a:gd name="T11" fmla="*/ 0 h 16"/>
                <a:gd name="T12" fmla="*/ 51 w 59"/>
                <a:gd name="T13" fmla="*/ 4 h 16"/>
                <a:gd name="T14" fmla="*/ 0 w 59"/>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6"/>
                <a:gd name="T26" fmla="*/ 59 w 5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6">
                  <a:moveTo>
                    <a:pt x="0" y="4"/>
                  </a:moveTo>
                  <a:lnTo>
                    <a:pt x="0" y="12"/>
                  </a:lnTo>
                  <a:lnTo>
                    <a:pt x="51" y="12"/>
                  </a:lnTo>
                  <a:lnTo>
                    <a:pt x="51" y="16"/>
                  </a:lnTo>
                  <a:lnTo>
                    <a:pt x="59" y="8"/>
                  </a:lnTo>
                  <a:lnTo>
                    <a:pt x="51" y="0"/>
                  </a:lnTo>
                  <a:lnTo>
                    <a:pt x="51" y="4"/>
                  </a:lnTo>
                  <a:lnTo>
                    <a:pt x="0" y="4"/>
                  </a:lnTo>
                  <a:close/>
                </a:path>
              </a:pathLst>
            </a:custGeom>
            <a:solidFill>
              <a:srgbClr val="FFFFFF"/>
            </a:solidFill>
            <a:ln w="9525">
              <a:noFill/>
              <a:round/>
              <a:headEnd/>
              <a:tailEnd/>
            </a:ln>
          </p:spPr>
          <p:txBody>
            <a:bodyPr/>
            <a:lstStyle/>
            <a:p>
              <a:endParaRPr lang="en-US"/>
            </a:p>
          </p:txBody>
        </p:sp>
        <p:sp>
          <p:nvSpPr>
            <p:cNvPr id="108564" name="Freeform 279"/>
            <p:cNvSpPr>
              <a:spLocks/>
            </p:cNvSpPr>
            <p:nvPr/>
          </p:nvSpPr>
          <p:spPr bwMode="auto">
            <a:xfrm>
              <a:off x="2168" y="2167"/>
              <a:ext cx="55" cy="33"/>
            </a:xfrm>
            <a:custGeom>
              <a:avLst/>
              <a:gdLst>
                <a:gd name="T0" fmla="*/ 0 w 55"/>
                <a:gd name="T1" fmla="*/ 26 h 33"/>
                <a:gd name="T2" fmla="*/ 4 w 55"/>
                <a:gd name="T3" fmla="*/ 33 h 33"/>
                <a:gd name="T4" fmla="*/ 50 w 55"/>
                <a:gd name="T5" fmla="*/ 11 h 33"/>
                <a:gd name="T6" fmla="*/ 51 w 55"/>
                <a:gd name="T7" fmla="*/ 16 h 33"/>
                <a:gd name="T8" fmla="*/ 55 w 55"/>
                <a:gd name="T9" fmla="*/ 5 h 33"/>
                <a:gd name="T10" fmla="*/ 44 w 55"/>
                <a:gd name="T11" fmla="*/ 0 h 33"/>
                <a:gd name="T12" fmla="*/ 46 w 55"/>
                <a:gd name="T13" fmla="*/ 5 h 33"/>
                <a:gd name="T14" fmla="*/ 0 w 55"/>
                <a:gd name="T15" fmla="*/ 26 h 33"/>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33"/>
                <a:gd name="T26" fmla="*/ 55 w 55"/>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33">
                  <a:moveTo>
                    <a:pt x="0" y="26"/>
                  </a:moveTo>
                  <a:lnTo>
                    <a:pt x="4" y="33"/>
                  </a:lnTo>
                  <a:lnTo>
                    <a:pt x="50" y="11"/>
                  </a:lnTo>
                  <a:lnTo>
                    <a:pt x="51" y="16"/>
                  </a:lnTo>
                  <a:lnTo>
                    <a:pt x="55" y="5"/>
                  </a:lnTo>
                  <a:lnTo>
                    <a:pt x="44" y="0"/>
                  </a:lnTo>
                  <a:lnTo>
                    <a:pt x="46" y="5"/>
                  </a:lnTo>
                  <a:lnTo>
                    <a:pt x="0" y="26"/>
                  </a:lnTo>
                  <a:close/>
                </a:path>
              </a:pathLst>
            </a:custGeom>
            <a:solidFill>
              <a:srgbClr val="FFFFFF"/>
            </a:solidFill>
            <a:ln w="9525">
              <a:noFill/>
              <a:round/>
              <a:headEnd/>
              <a:tailEnd/>
            </a:ln>
          </p:spPr>
          <p:txBody>
            <a:bodyPr/>
            <a:lstStyle/>
            <a:p>
              <a:endParaRPr lang="en-US"/>
            </a:p>
          </p:txBody>
        </p:sp>
        <p:sp>
          <p:nvSpPr>
            <p:cNvPr id="108565" name="Freeform 280"/>
            <p:cNvSpPr>
              <a:spLocks/>
            </p:cNvSpPr>
            <p:nvPr/>
          </p:nvSpPr>
          <p:spPr bwMode="auto">
            <a:xfrm>
              <a:off x="2168" y="2167"/>
              <a:ext cx="55" cy="33"/>
            </a:xfrm>
            <a:custGeom>
              <a:avLst/>
              <a:gdLst>
                <a:gd name="T0" fmla="*/ 0 w 55"/>
                <a:gd name="T1" fmla="*/ 26 h 33"/>
                <a:gd name="T2" fmla="*/ 4 w 55"/>
                <a:gd name="T3" fmla="*/ 33 h 33"/>
                <a:gd name="T4" fmla="*/ 50 w 55"/>
                <a:gd name="T5" fmla="*/ 11 h 33"/>
                <a:gd name="T6" fmla="*/ 51 w 55"/>
                <a:gd name="T7" fmla="*/ 16 h 33"/>
                <a:gd name="T8" fmla="*/ 55 w 55"/>
                <a:gd name="T9" fmla="*/ 5 h 33"/>
                <a:gd name="T10" fmla="*/ 44 w 55"/>
                <a:gd name="T11" fmla="*/ 0 h 33"/>
                <a:gd name="T12" fmla="*/ 46 w 55"/>
                <a:gd name="T13" fmla="*/ 5 h 33"/>
                <a:gd name="T14" fmla="*/ 0 w 55"/>
                <a:gd name="T15" fmla="*/ 26 h 33"/>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33"/>
                <a:gd name="T26" fmla="*/ 55 w 55"/>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33">
                  <a:moveTo>
                    <a:pt x="0" y="26"/>
                  </a:moveTo>
                  <a:lnTo>
                    <a:pt x="4" y="33"/>
                  </a:lnTo>
                  <a:lnTo>
                    <a:pt x="50" y="11"/>
                  </a:lnTo>
                  <a:lnTo>
                    <a:pt x="51" y="16"/>
                  </a:lnTo>
                  <a:lnTo>
                    <a:pt x="55" y="5"/>
                  </a:lnTo>
                  <a:lnTo>
                    <a:pt x="44" y="0"/>
                  </a:lnTo>
                  <a:lnTo>
                    <a:pt x="46" y="5"/>
                  </a:lnTo>
                  <a:lnTo>
                    <a:pt x="0" y="26"/>
                  </a:lnTo>
                  <a:close/>
                </a:path>
              </a:pathLst>
            </a:custGeom>
            <a:solidFill>
              <a:srgbClr val="FFFFFF"/>
            </a:solidFill>
            <a:ln w="9525">
              <a:noFill/>
              <a:round/>
              <a:headEnd/>
              <a:tailEnd/>
            </a:ln>
          </p:spPr>
          <p:txBody>
            <a:bodyPr/>
            <a:lstStyle/>
            <a:p>
              <a:endParaRPr lang="en-US"/>
            </a:p>
          </p:txBody>
        </p:sp>
        <p:sp>
          <p:nvSpPr>
            <p:cNvPr id="108566" name="Freeform 281"/>
            <p:cNvSpPr>
              <a:spLocks/>
            </p:cNvSpPr>
            <p:nvPr/>
          </p:nvSpPr>
          <p:spPr bwMode="auto">
            <a:xfrm>
              <a:off x="2168" y="2215"/>
              <a:ext cx="55" cy="33"/>
            </a:xfrm>
            <a:custGeom>
              <a:avLst/>
              <a:gdLst>
                <a:gd name="T0" fmla="*/ 0 w 55"/>
                <a:gd name="T1" fmla="*/ 7 h 33"/>
                <a:gd name="T2" fmla="*/ 4 w 55"/>
                <a:gd name="T3" fmla="*/ 0 h 33"/>
                <a:gd name="T4" fmla="*/ 50 w 55"/>
                <a:gd name="T5" fmla="*/ 22 h 33"/>
                <a:gd name="T6" fmla="*/ 51 w 55"/>
                <a:gd name="T7" fmla="*/ 17 h 33"/>
                <a:gd name="T8" fmla="*/ 55 w 55"/>
                <a:gd name="T9" fmla="*/ 28 h 33"/>
                <a:gd name="T10" fmla="*/ 44 w 55"/>
                <a:gd name="T11" fmla="*/ 33 h 33"/>
                <a:gd name="T12" fmla="*/ 46 w 55"/>
                <a:gd name="T13" fmla="*/ 28 h 33"/>
                <a:gd name="T14" fmla="*/ 0 w 55"/>
                <a:gd name="T15" fmla="*/ 7 h 33"/>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33"/>
                <a:gd name="T26" fmla="*/ 55 w 55"/>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33">
                  <a:moveTo>
                    <a:pt x="0" y="7"/>
                  </a:moveTo>
                  <a:lnTo>
                    <a:pt x="4" y="0"/>
                  </a:lnTo>
                  <a:lnTo>
                    <a:pt x="50" y="22"/>
                  </a:lnTo>
                  <a:lnTo>
                    <a:pt x="51" y="17"/>
                  </a:lnTo>
                  <a:lnTo>
                    <a:pt x="55" y="28"/>
                  </a:lnTo>
                  <a:lnTo>
                    <a:pt x="44" y="33"/>
                  </a:lnTo>
                  <a:lnTo>
                    <a:pt x="46" y="28"/>
                  </a:lnTo>
                  <a:lnTo>
                    <a:pt x="0" y="7"/>
                  </a:lnTo>
                  <a:close/>
                </a:path>
              </a:pathLst>
            </a:custGeom>
            <a:solidFill>
              <a:srgbClr val="FFFFFF"/>
            </a:solidFill>
            <a:ln w="9525">
              <a:noFill/>
              <a:round/>
              <a:headEnd/>
              <a:tailEnd/>
            </a:ln>
          </p:spPr>
          <p:txBody>
            <a:bodyPr/>
            <a:lstStyle/>
            <a:p>
              <a:endParaRPr lang="en-US"/>
            </a:p>
          </p:txBody>
        </p:sp>
        <p:sp>
          <p:nvSpPr>
            <p:cNvPr id="108567" name="Freeform 282"/>
            <p:cNvSpPr>
              <a:spLocks/>
            </p:cNvSpPr>
            <p:nvPr/>
          </p:nvSpPr>
          <p:spPr bwMode="auto">
            <a:xfrm>
              <a:off x="2168" y="2215"/>
              <a:ext cx="55" cy="33"/>
            </a:xfrm>
            <a:custGeom>
              <a:avLst/>
              <a:gdLst>
                <a:gd name="T0" fmla="*/ 0 w 55"/>
                <a:gd name="T1" fmla="*/ 7 h 33"/>
                <a:gd name="T2" fmla="*/ 4 w 55"/>
                <a:gd name="T3" fmla="*/ 0 h 33"/>
                <a:gd name="T4" fmla="*/ 50 w 55"/>
                <a:gd name="T5" fmla="*/ 22 h 33"/>
                <a:gd name="T6" fmla="*/ 51 w 55"/>
                <a:gd name="T7" fmla="*/ 17 h 33"/>
                <a:gd name="T8" fmla="*/ 55 w 55"/>
                <a:gd name="T9" fmla="*/ 28 h 33"/>
                <a:gd name="T10" fmla="*/ 44 w 55"/>
                <a:gd name="T11" fmla="*/ 33 h 33"/>
                <a:gd name="T12" fmla="*/ 46 w 55"/>
                <a:gd name="T13" fmla="*/ 28 h 33"/>
                <a:gd name="T14" fmla="*/ 0 w 55"/>
                <a:gd name="T15" fmla="*/ 7 h 33"/>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33"/>
                <a:gd name="T26" fmla="*/ 55 w 55"/>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33">
                  <a:moveTo>
                    <a:pt x="0" y="7"/>
                  </a:moveTo>
                  <a:lnTo>
                    <a:pt x="4" y="0"/>
                  </a:lnTo>
                  <a:lnTo>
                    <a:pt x="50" y="22"/>
                  </a:lnTo>
                  <a:lnTo>
                    <a:pt x="51" y="17"/>
                  </a:lnTo>
                  <a:lnTo>
                    <a:pt x="55" y="28"/>
                  </a:lnTo>
                  <a:lnTo>
                    <a:pt x="44" y="33"/>
                  </a:lnTo>
                  <a:lnTo>
                    <a:pt x="46" y="28"/>
                  </a:lnTo>
                  <a:lnTo>
                    <a:pt x="0" y="7"/>
                  </a:lnTo>
                  <a:close/>
                </a:path>
              </a:pathLst>
            </a:custGeom>
            <a:solidFill>
              <a:srgbClr val="FFFFFF"/>
            </a:solidFill>
            <a:ln w="9525">
              <a:noFill/>
              <a:round/>
              <a:headEnd/>
              <a:tailEnd/>
            </a:ln>
          </p:spPr>
          <p:txBody>
            <a:bodyPr/>
            <a:lstStyle/>
            <a:p>
              <a:endParaRPr lang="en-US"/>
            </a:p>
          </p:txBody>
        </p:sp>
      </p:grpSp>
      <p:sp>
        <p:nvSpPr>
          <p:cNvPr id="46141" name="Line 283"/>
          <p:cNvSpPr>
            <a:spLocks noChangeShapeType="1"/>
          </p:cNvSpPr>
          <p:nvPr/>
        </p:nvSpPr>
        <p:spPr bwMode="auto">
          <a:xfrm>
            <a:off x="1312863" y="2159000"/>
            <a:ext cx="255587" cy="1587"/>
          </a:xfrm>
          <a:prstGeom prst="line">
            <a:avLst/>
          </a:prstGeom>
          <a:noFill/>
          <a:ln w="4763">
            <a:solidFill>
              <a:srgbClr val="000000"/>
            </a:solidFill>
            <a:round/>
            <a:headEnd/>
            <a:tailEnd/>
          </a:ln>
        </p:spPr>
        <p:txBody>
          <a:bodyPr/>
          <a:lstStyle/>
          <a:p>
            <a:endParaRPr lang="en-US"/>
          </a:p>
        </p:txBody>
      </p:sp>
      <p:sp>
        <p:nvSpPr>
          <p:cNvPr id="46142" name="Line 284"/>
          <p:cNvSpPr>
            <a:spLocks noChangeShapeType="1"/>
          </p:cNvSpPr>
          <p:nvPr/>
        </p:nvSpPr>
        <p:spPr bwMode="auto">
          <a:xfrm>
            <a:off x="1350963" y="2500312"/>
            <a:ext cx="236537" cy="3175"/>
          </a:xfrm>
          <a:prstGeom prst="line">
            <a:avLst/>
          </a:prstGeom>
          <a:noFill/>
          <a:ln w="4763">
            <a:solidFill>
              <a:srgbClr val="000000"/>
            </a:solidFill>
            <a:round/>
            <a:headEnd/>
            <a:tailEnd/>
          </a:ln>
        </p:spPr>
        <p:txBody>
          <a:bodyPr/>
          <a:lstStyle/>
          <a:p>
            <a:endParaRPr lang="en-US"/>
          </a:p>
        </p:txBody>
      </p:sp>
      <p:sp>
        <p:nvSpPr>
          <p:cNvPr id="46143" name="Line 285"/>
          <p:cNvSpPr>
            <a:spLocks noChangeShapeType="1"/>
          </p:cNvSpPr>
          <p:nvPr/>
        </p:nvSpPr>
        <p:spPr bwMode="auto">
          <a:xfrm>
            <a:off x="1428750" y="2857500"/>
            <a:ext cx="198438" cy="3175"/>
          </a:xfrm>
          <a:prstGeom prst="line">
            <a:avLst/>
          </a:prstGeom>
          <a:noFill/>
          <a:ln w="4763">
            <a:solidFill>
              <a:srgbClr val="000000"/>
            </a:solidFill>
            <a:round/>
            <a:headEnd/>
            <a:tailEnd/>
          </a:ln>
        </p:spPr>
        <p:txBody>
          <a:bodyPr/>
          <a:lstStyle/>
          <a:p>
            <a:endParaRPr lang="en-US"/>
          </a:p>
        </p:txBody>
      </p:sp>
      <p:grpSp>
        <p:nvGrpSpPr>
          <p:cNvPr id="4" name="Group 286"/>
          <p:cNvGrpSpPr>
            <a:grpSpLocks/>
          </p:cNvGrpSpPr>
          <p:nvPr/>
        </p:nvGrpSpPr>
        <p:grpSpPr bwMode="auto">
          <a:xfrm>
            <a:off x="1549400" y="2747962"/>
            <a:ext cx="315913" cy="180975"/>
            <a:chOff x="1906" y="2321"/>
            <a:chExt cx="166" cy="68"/>
          </a:xfrm>
        </p:grpSpPr>
        <p:sp>
          <p:nvSpPr>
            <p:cNvPr id="47084" name="Rectangle 287"/>
            <p:cNvSpPr>
              <a:spLocks noChangeArrowheads="1"/>
            </p:cNvSpPr>
            <p:nvPr/>
          </p:nvSpPr>
          <p:spPr bwMode="auto">
            <a:xfrm>
              <a:off x="1906" y="2358"/>
              <a:ext cx="127" cy="31"/>
            </a:xfrm>
            <a:prstGeom prst="rect">
              <a:avLst/>
            </a:prstGeom>
            <a:solidFill>
              <a:srgbClr val="0096D5"/>
            </a:solidFill>
            <a:ln w="9525">
              <a:noFill/>
              <a:miter lim="800000"/>
              <a:headEnd/>
              <a:tailEnd/>
            </a:ln>
          </p:spPr>
          <p:txBody>
            <a:bodyPr/>
            <a:lstStyle/>
            <a:p>
              <a:endParaRPr lang="en-US"/>
            </a:p>
          </p:txBody>
        </p:sp>
        <p:sp>
          <p:nvSpPr>
            <p:cNvPr id="47085" name="Rectangle 288"/>
            <p:cNvSpPr>
              <a:spLocks noChangeArrowheads="1"/>
            </p:cNvSpPr>
            <p:nvPr/>
          </p:nvSpPr>
          <p:spPr bwMode="auto">
            <a:xfrm>
              <a:off x="1906" y="2358"/>
              <a:ext cx="127" cy="31"/>
            </a:xfrm>
            <a:prstGeom prst="rect">
              <a:avLst/>
            </a:prstGeom>
            <a:solidFill>
              <a:srgbClr val="0096D5"/>
            </a:solidFill>
            <a:ln w="1588">
              <a:solidFill>
                <a:srgbClr val="AAE6FF"/>
              </a:solidFill>
              <a:miter lim="800000"/>
              <a:headEnd/>
              <a:tailEnd/>
            </a:ln>
          </p:spPr>
          <p:txBody>
            <a:bodyPr/>
            <a:lstStyle/>
            <a:p>
              <a:endParaRPr lang="en-US"/>
            </a:p>
          </p:txBody>
        </p:sp>
        <p:sp>
          <p:nvSpPr>
            <p:cNvPr id="47086" name="Freeform 289"/>
            <p:cNvSpPr>
              <a:spLocks/>
            </p:cNvSpPr>
            <p:nvPr/>
          </p:nvSpPr>
          <p:spPr bwMode="auto">
            <a:xfrm>
              <a:off x="2033" y="2321"/>
              <a:ext cx="39" cy="68"/>
            </a:xfrm>
            <a:custGeom>
              <a:avLst/>
              <a:gdLst>
                <a:gd name="T0" fmla="*/ 0 w 39"/>
                <a:gd name="T1" fmla="*/ 37 h 68"/>
                <a:gd name="T2" fmla="*/ 39 w 39"/>
                <a:gd name="T3" fmla="*/ 0 h 68"/>
                <a:gd name="T4" fmla="*/ 39 w 39"/>
                <a:gd name="T5" fmla="*/ 31 h 68"/>
                <a:gd name="T6" fmla="*/ 0 w 39"/>
                <a:gd name="T7" fmla="*/ 68 h 68"/>
                <a:gd name="T8" fmla="*/ 0 w 39"/>
                <a:gd name="T9" fmla="*/ 37 h 68"/>
                <a:gd name="T10" fmla="*/ 0 60000 65536"/>
                <a:gd name="T11" fmla="*/ 0 60000 65536"/>
                <a:gd name="T12" fmla="*/ 0 60000 65536"/>
                <a:gd name="T13" fmla="*/ 0 60000 65536"/>
                <a:gd name="T14" fmla="*/ 0 60000 65536"/>
                <a:gd name="T15" fmla="*/ 0 w 39"/>
                <a:gd name="T16" fmla="*/ 0 h 68"/>
                <a:gd name="T17" fmla="*/ 39 w 39"/>
                <a:gd name="T18" fmla="*/ 68 h 68"/>
              </a:gdLst>
              <a:ahLst/>
              <a:cxnLst>
                <a:cxn ang="T10">
                  <a:pos x="T0" y="T1"/>
                </a:cxn>
                <a:cxn ang="T11">
                  <a:pos x="T2" y="T3"/>
                </a:cxn>
                <a:cxn ang="T12">
                  <a:pos x="T4" y="T5"/>
                </a:cxn>
                <a:cxn ang="T13">
                  <a:pos x="T6" y="T7"/>
                </a:cxn>
                <a:cxn ang="T14">
                  <a:pos x="T8" y="T9"/>
                </a:cxn>
              </a:cxnLst>
              <a:rect l="T15" t="T16" r="T17" b="T18"/>
              <a:pathLst>
                <a:path w="39" h="68">
                  <a:moveTo>
                    <a:pt x="0" y="37"/>
                  </a:moveTo>
                  <a:lnTo>
                    <a:pt x="39" y="0"/>
                  </a:lnTo>
                  <a:lnTo>
                    <a:pt x="39" y="31"/>
                  </a:lnTo>
                  <a:lnTo>
                    <a:pt x="0" y="68"/>
                  </a:lnTo>
                  <a:lnTo>
                    <a:pt x="0" y="37"/>
                  </a:lnTo>
                  <a:close/>
                </a:path>
              </a:pathLst>
            </a:custGeom>
            <a:solidFill>
              <a:srgbClr val="005A80"/>
            </a:solidFill>
            <a:ln w="9525">
              <a:noFill/>
              <a:round/>
              <a:headEnd/>
              <a:tailEnd/>
            </a:ln>
          </p:spPr>
          <p:txBody>
            <a:bodyPr/>
            <a:lstStyle/>
            <a:p>
              <a:endParaRPr lang="en-US"/>
            </a:p>
          </p:txBody>
        </p:sp>
        <p:sp>
          <p:nvSpPr>
            <p:cNvPr id="47087" name="Freeform 290"/>
            <p:cNvSpPr>
              <a:spLocks/>
            </p:cNvSpPr>
            <p:nvPr/>
          </p:nvSpPr>
          <p:spPr bwMode="auto">
            <a:xfrm>
              <a:off x="2033" y="2321"/>
              <a:ext cx="39" cy="68"/>
            </a:xfrm>
            <a:custGeom>
              <a:avLst/>
              <a:gdLst>
                <a:gd name="T0" fmla="*/ 0 w 39"/>
                <a:gd name="T1" fmla="*/ 37 h 68"/>
                <a:gd name="T2" fmla="*/ 39 w 39"/>
                <a:gd name="T3" fmla="*/ 0 h 68"/>
                <a:gd name="T4" fmla="*/ 39 w 39"/>
                <a:gd name="T5" fmla="*/ 31 h 68"/>
                <a:gd name="T6" fmla="*/ 0 w 39"/>
                <a:gd name="T7" fmla="*/ 68 h 68"/>
                <a:gd name="T8" fmla="*/ 0 w 39"/>
                <a:gd name="T9" fmla="*/ 37 h 68"/>
                <a:gd name="T10" fmla="*/ 0 60000 65536"/>
                <a:gd name="T11" fmla="*/ 0 60000 65536"/>
                <a:gd name="T12" fmla="*/ 0 60000 65536"/>
                <a:gd name="T13" fmla="*/ 0 60000 65536"/>
                <a:gd name="T14" fmla="*/ 0 60000 65536"/>
                <a:gd name="T15" fmla="*/ 0 w 39"/>
                <a:gd name="T16" fmla="*/ 0 h 68"/>
                <a:gd name="T17" fmla="*/ 39 w 39"/>
                <a:gd name="T18" fmla="*/ 68 h 68"/>
              </a:gdLst>
              <a:ahLst/>
              <a:cxnLst>
                <a:cxn ang="T10">
                  <a:pos x="T0" y="T1"/>
                </a:cxn>
                <a:cxn ang="T11">
                  <a:pos x="T2" y="T3"/>
                </a:cxn>
                <a:cxn ang="T12">
                  <a:pos x="T4" y="T5"/>
                </a:cxn>
                <a:cxn ang="T13">
                  <a:pos x="T6" y="T7"/>
                </a:cxn>
                <a:cxn ang="T14">
                  <a:pos x="T8" y="T9"/>
                </a:cxn>
              </a:cxnLst>
              <a:rect l="T15" t="T16" r="T17" b="T18"/>
              <a:pathLst>
                <a:path w="39" h="68">
                  <a:moveTo>
                    <a:pt x="0" y="37"/>
                  </a:moveTo>
                  <a:lnTo>
                    <a:pt x="39" y="0"/>
                  </a:lnTo>
                  <a:lnTo>
                    <a:pt x="39" y="31"/>
                  </a:lnTo>
                  <a:lnTo>
                    <a:pt x="0" y="68"/>
                  </a:lnTo>
                  <a:lnTo>
                    <a:pt x="0" y="37"/>
                  </a:lnTo>
                  <a:close/>
                </a:path>
              </a:pathLst>
            </a:custGeom>
            <a:solidFill>
              <a:srgbClr val="005A80"/>
            </a:solidFill>
            <a:ln w="1588">
              <a:solidFill>
                <a:srgbClr val="AAE6FF"/>
              </a:solidFill>
              <a:round/>
              <a:headEnd/>
              <a:tailEnd/>
            </a:ln>
          </p:spPr>
          <p:txBody>
            <a:bodyPr/>
            <a:lstStyle/>
            <a:p>
              <a:endParaRPr lang="en-US"/>
            </a:p>
          </p:txBody>
        </p:sp>
        <p:sp>
          <p:nvSpPr>
            <p:cNvPr id="47088" name="Freeform 291"/>
            <p:cNvSpPr>
              <a:spLocks/>
            </p:cNvSpPr>
            <p:nvPr/>
          </p:nvSpPr>
          <p:spPr bwMode="auto">
            <a:xfrm>
              <a:off x="1906" y="2321"/>
              <a:ext cx="166" cy="37"/>
            </a:xfrm>
            <a:custGeom>
              <a:avLst/>
              <a:gdLst>
                <a:gd name="T0" fmla="*/ 127 w 166"/>
                <a:gd name="T1" fmla="*/ 37 h 37"/>
                <a:gd name="T2" fmla="*/ 166 w 166"/>
                <a:gd name="T3" fmla="*/ 0 h 37"/>
                <a:gd name="T4" fmla="*/ 39 w 166"/>
                <a:gd name="T5" fmla="*/ 0 h 37"/>
                <a:gd name="T6" fmla="*/ 0 w 166"/>
                <a:gd name="T7" fmla="*/ 37 h 37"/>
                <a:gd name="T8" fmla="*/ 127 w 166"/>
                <a:gd name="T9" fmla="*/ 37 h 37"/>
                <a:gd name="T10" fmla="*/ 0 60000 65536"/>
                <a:gd name="T11" fmla="*/ 0 60000 65536"/>
                <a:gd name="T12" fmla="*/ 0 60000 65536"/>
                <a:gd name="T13" fmla="*/ 0 60000 65536"/>
                <a:gd name="T14" fmla="*/ 0 60000 65536"/>
                <a:gd name="T15" fmla="*/ 0 w 166"/>
                <a:gd name="T16" fmla="*/ 0 h 37"/>
                <a:gd name="T17" fmla="*/ 166 w 166"/>
                <a:gd name="T18" fmla="*/ 37 h 37"/>
              </a:gdLst>
              <a:ahLst/>
              <a:cxnLst>
                <a:cxn ang="T10">
                  <a:pos x="T0" y="T1"/>
                </a:cxn>
                <a:cxn ang="T11">
                  <a:pos x="T2" y="T3"/>
                </a:cxn>
                <a:cxn ang="T12">
                  <a:pos x="T4" y="T5"/>
                </a:cxn>
                <a:cxn ang="T13">
                  <a:pos x="T6" y="T7"/>
                </a:cxn>
                <a:cxn ang="T14">
                  <a:pos x="T8" y="T9"/>
                </a:cxn>
              </a:cxnLst>
              <a:rect l="T15" t="T16" r="T17" b="T18"/>
              <a:pathLst>
                <a:path w="166" h="37">
                  <a:moveTo>
                    <a:pt x="127" y="37"/>
                  </a:moveTo>
                  <a:lnTo>
                    <a:pt x="166" y="0"/>
                  </a:lnTo>
                  <a:lnTo>
                    <a:pt x="39" y="0"/>
                  </a:lnTo>
                  <a:lnTo>
                    <a:pt x="0" y="37"/>
                  </a:lnTo>
                  <a:lnTo>
                    <a:pt x="127" y="37"/>
                  </a:lnTo>
                  <a:close/>
                </a:path>
              </a:pathLst>
            </a:custGeom>
            <a:solidFill>
              <a:srgbClr val="00B4FF"/>
            </a:solidFill>
            <a:ln w="9525">
              <a:noFill/>
              <a:round/>
              <a:headEnd/>
              <a:tailEnd/>
            </a:ln>
          </p:spPr>
          <p:txBody>
            <a:bodyPr/>
            <a:lstStyle/>
            <a:p>
              <a:endParaRPr lang="en-US"/>
            </a:p>
          </p:txBody>
        </p:sp>
        <p:sp>
          <p:nvSpPr>
            <p:cNvPr id="47089" name="Freeform 292"/>
            <p:cNvSpPr>
              <a:spLocks/>
            </p:cNvSpPr>
            <p:nvPr/>
          </p:nvSpPr>
          <p:spPr bwMode="auto">
            <a:xfrm>
              <a:off x="1906" y="2321"/>
              <a:ext cx="166" cy="37"/>
            </a:xfrm>
            <a:custGeom>
              <a:avLst/>
              <a:gdLst>
                <a:gd name="T0" fmla="*/ 127 w 166"/>
                <a:gd name="T1" fmla="*/ 37 h 37"/>
                <a:gd name="T2" fmla="*/ 166 w 166"/>
                <a:gd name="T3" fmla="*/ 0 h 37"/>
                <a:gd name="T4" fmla="*/ 39 w 166"/>
                <a:gd name="T5" fmla="*/ 0 h 37"/>
                <a:gd name="T6" fmla="*/ 0 w 166"/>
                <a:gd name="T7" fmla="*/ 37 h 37"/>
                <a:gd name="T8" fmla="*/ 127 w 166"/>
                <a:gd name="T9" fmla="*/ 37 h 37"/>
                <a:gd name="T10" fmla="*/ 0 60000 65536"/>
                <a:gd name="T11" fmla="*/ 0 60000 65536"/>
                <a:gd name="T12" fmla="*/ 0 60000 65536"/>
                <a:gd name="T13" fmla="*/ 0 60000 65536"/>
                <a:gd name="T14" fmla="*/ 0 60000 65536"/>
                <a:gd name="T15" fmla="*/ 0 w 166"/>
                <a:gd name="T16" fmla="*/ 0 h 37"/>
                <a:gd name="T17" fmla="*/ 166 w 166"/>
                <a:gd name="T18" fmla="*/ 37 h 37"/>
              </a:gdLst>
              <a:ahLst/>
              <a:cxnLst>
                <a:cxn ang="T10">
                  <a:pos x="T0" y="T1"/>
                </a:cxn>
                <a:cxn ang="T11">
                  <a:pos x="T2" y="T3"/>
                </a:cxn>
                <a:cxn ang="T12">
                  <a:pos x="T4" y="T5"/>
                </a:cxn>
                <a:cxn ang="T13">
                  <a:pos x="T6" y="T7"/>
                </a:cxn>
                <a:cxn ang="T14">
                  <a:pos x="T8" y="T9"/>
                </a:cxn>
              </a:cxnLst>
              <a:rect l="T15" t="T16" r="T17" b="T18"/>
              <a:pathLst>
                <a:path w="166" h="37">
                  <a:moveTo>
                    <a:pt x="127" y="37"/>
                  </a:moveTo>
                  <a:lnTo>
                    <a:pt x="166" y="0"/>
                  </a:lnTo>
                  <a:lnTo>
                    <a:pt x="39" y="0"/>
                  </a:lnTo>
                  <a:lnTo>
                    <a:pt x="0" y="37"/>
                  </a:lnTo>
                  <a:lnTo>
                    <a:pt x="127" y="37"/>
                  </a:lnTo>
                  <a:close/>
                </a:path>
              </a:pathLst>
            </a:custGeom>
            <a:solidFill>
              <a:srgbClr val="00B4FF"/>
            </a:solidFill>
            <a:ln w="1588">
              <a:solidFill>
                <a:srgbClr val="AAE6FF"/>
              </a:solidFill>
              <a:round/>
              <a:headEnd/>
              <a:tailEnd/>
            </a:ln>
          </p:spPr>
          <p:txBody>
            <a:bodyPr/>
            <a:lstStyle/>
            <a:p>
              <a:endParaRPr lang="en-US"/>
            </a:p>
          </p:txBody>
        </p:sp>
        <p:sp>
          <p:nvSpPr>
            <p:cNvPr id="47090" name="Freeform 293"/>
            <p:cNvSpPr>
              <a:spLocks/>
            </p:cNvSpPr>
            <p:nvPr/>
          </p:nvSpPr>
          <p:spPr bwMode="auto">
            <a:xfrm>
              <a:off x="1981" y="2338"/>
              <a:ext cx="54" cy="12"/>
            </a:xfrm>
            <a:custGeom>
              <a:avLst/>
              <a:gdLst>
                <a:gd name="T0" fmla="*/ 4 w 54"/>
                <a:gd name="T1" fmla="*/ 2 h 12"/>
                <a:gd name="T2" fmla="*/ 0 w 54"/>
                <a:gd name="T3" fmla="*/ 6 h 12"/>
                <a:gd name="T4" fmla="*/ 32 w 54"/>
                <a:gd name="T5" fmla="*/ 6 h 12"/>
                <a:gd name="T6" fmla="*/ 28 w 54"/>
                <a:gd name="T7" fmla="*/ 12 h 12"/>
                <a:gd name="T8" fmla="*/ 54 w 54"/>
                <a:gd name="T9" fmla="*/ 5 h 12"/>
                <a:gd name="T10" fmla="*/ 40 w 54"/>
                <a:gd name="T11" fmla="*/ 0 h 12"/>
                <a:gd name="T12" fmla="*/ 37 w 54"/>
                <a:gd name="T13" fmla="*/ 2 h 12"/>
                <a:gd name="T14" fmla="*/ 4 w 54"/>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2"/>
                <a:gd name="T26" fmla="*/ 54 w 5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2">
                  <a:moveTo>
                    <a:pt x="4" y="2"/>
                  </a:moveTo>
                  <a:lnTo>
                    <a:pt x="0" y="6"/>
                  </a:lnTo>
                  <a:lnTo>
                    <a:pt x="32" y="6"/>
                  </a:lnTo>
                  <a:lnTo>
                    <a:pt x="28" y="12"/>
                  </a:lnTo>
                  <a:lnTo>
                    <a:pt x="54" y="5"/>
                  </a:lnTo>
                  <a:lnTo>
                    <a:pt x="40" y="0"/>
                  </a:lnTo>
                  <a:lnTo>
                    <a:pt x="37" y="2"/>
                  </a:lnTo>
                  <a:lnTo>
                    <a:pt x="4" y="2"/>
                  </a:lnTo>
                  <a:close/>
                </a:path>
              </a:pathLst>
            </a:custGeom>
            <a:solidFill>
              <a:srgbClr val="000000"/>
            </a:solidFill>
            <a:ln w="9525">
              <a:noFill/>
              <a:round/>
              <a:headEnd/>
              <a:tailEnd/>
            </a:ln>
          </p:spPr>
          <p:txBody>
            <a:bodyPr/>
            <a:lstStyle/>
            <a:p>
              <a:endParaRPr lang="en-US"/>
            </a:p>
          </p:txBody>
        </p:sp>
        <p:sp>
          <p:nvSpPr>
            <p:cNvPr id="47091" name="Freeform 294"/>
            <p:cNvSpPr>
              <a:spLocks/>
            </p:cNvSpPr>
            <p:nvPr/>
          </p:nvSpPr>
          <p:spPr bwMode="auto">
            <a:xfrm>
              <a:off x="1981" y="2338"/>
              <a:ext cx="54" cy="12"/>
            </a:xfrm>
            <a:custGeom>
              <a:avLst/>
              <a:gdLst>
                <a:gd name="T0" fmla="*/ 4 w 54"/>
                <a:gd name="T1" fmla="*/ 2 h 12"/>
                <a:gd name="T2" fmla="*/ 0 w 54"/>
                <a:gd name="T3" fmla="*/ 6 h 12"/>
                <a:gd name="T4" fmla="*/ 32 w 54"/>
                <a:gd name="T5" fmla="*/ 6 h 12"/>
                <a:gd name="T6" fmla="*/ 28 w 54"/>
                <a:gd name="T7" fmla="*/ 12 h 12"/>
                <a:gd name="T8" fmla="*/ 54 w 54"/>
                <a:gd name="T9" fmla="*/ 5 h 12"/>
                <a:gd name="T10" fmla="*/ 40 w 54"/>
                <a:gd name="T11" fmla="*/ 0 h 12"/>
                <a:gd name="T12" fmla="*/ 37 w 54"/>
                <a:gd name="T13" fmla="*/ 2 h 12"/>
                <a:gd name="T14" fmla="*/ 4 w 54"/>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2"/>
                <a:gd name="T26" fmla="*/ 54 w 5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2">
                  <a:moveTo>
                    <a:pt x="4" y="2"/>
                  </a:moveTo>
                  <a:lnTo>
                    <a:pt x="0" y="6"/>
                  </a:lnTo>
                  <a:lnTo>
                    <a:pt x="32" y="6"/>
                  </a:lnTo>
                  <a:lnTo>
                    <a:pt x="28" y="12"/>
                  </a:lnTo>
                  <a:lnTo>
                    <a:pt x="54" y="5"/>
                  </a:lnTo>
                  <a:lnTo>
                    <a:pt x="40" y="0"/>
                  </a:lnTo>
                  <a:lnTo>
                    <a:pt x="37" y="2"/>
                  </a:lnTo>
                  <a:lnTo>
                    <a:pt x="4" y="2"/>
                  </a:lnTo>
                  <a:close/>
                </a:path>
              </a:pathLst>
            </a:custGeom>
            <a:solidFill>
              <a:srgbClr val="000000"/>
            </a:solidFill>
            <a:ln w="9525">
              <a:noFill/>
              <a:round/>
              <a:headEnd/>
              <a:tailEnd/>
            </a:ln>
          </p:spPr>
          <p:txBody>
            <a:bodyPr/>
            <a:lstStyle/>
            <a:p>
              <a:endParaRPr lang="en-US"/>
            </a:p>
          </p:txBody>
        </p:sp>
        <p:sp>
          <p:nvSpPr>
            <p:cNvPr id="47092" name="Freeform 295"/>
            <p:cNvSpPr>
              <a:spLocks/>
            </p:cNvSpPr>
            <p:nvPr/>
          </p:nvSpPr>
          <p:spPr bwMode="auto">
            <a:xfrm>
              <a:off x="1997" y="2322"/>
              <a:ext cx="54" cy="13"/>
            </a:xfrm>
            <a:custGeom>
              <a:avLst/>
              <a:gdLst>
                <a:gd name="T0" fmla="*/ 5 w 54"/>
                <a:gd name="T1" fmla="*/ 3 h 13"/>
                <a:gd name="T2" fmla="*/ 0 w 54"/>
                <a:gd name="T3" fmla="*/ 8 h 13"/>
                <a:gd name="T4" fmla="*/ 32 w 54"/>
                <a:gd name="T5" fmla="*/ 8 h 13"/>
                <a:gd name="T6" fmla="*/ 26 w 54"/>
                <a:gd name="T7" fmla="*/ 13 h 13"/>
                <a:gd name="T8" fmla="*/ 54 w 54"/>
                <a:gd name="T9" fmla="*/ 5 h 13"/>
                <a:gd name="T10" fmla="*/ 39 w 54"/>
                <a:gd name="T11" fmla="*/ 0 h 13"/>
                <a:gd name="T12" fmla="*/ 37 w 54"/>
                <a:gd name="T13" fmla="*/ 3 h 13"/>
                <a:gd name="T14" fmla="*/ 5 w 54"/>
                <a:gd name="T15" fmla="*/ 3 h 1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3"/>
                <a:gd name="T26" fmla="*/ 54 w 5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3">
                  <a:moveTo>
                    <a:pt x="5" y="3"/>
                  </a:moveTo>
                  <a:lnTo>
                    <a:pt x="0" y="8"/>
                  </a:lnTo>
                  <a:lnTo>
                    <a:pt x="32" y="8"/>
                  </a:lnTo>
                  <a:lnTo>
                    <a:pt x="26" y="13"/>
                  </a:lnTo>
                  <a:lnTo>
                    <a:pt x="54" y="5"/>
                  </a:lnTo>
                  <a:lnTo>
                    <a:pt x="39" y="0"/>
                  </a:lnTo>
                  <a:lnTo>
                    <a:pt x="37" y="3"/>
                  </a:lnTo>
                  <a:lnTo>
                    <a:pt x="5" y="3"/>
                  </a:lnTo>
                  <a:close/>
                </a:path>
              </a:pathLst>
            </a:custGeom>
            <a:solidFill>
              <a:srgbClr val="000000"/>
            </a:solidFill>
            <a:ln w="9525">
              <a:noFill/>
              <a:round/>
              <a:headEnd/>
              <a:tailEnd/>
            </a:ln>
          </p:spPr>
          <p:txBody>
            <a:bodyPr/>
            <a:lstStyle/>
            <a:p>
              <a:endParaRPr lang="en-US"/>
            </a:p>
          </p:txBody>
        </p:sp>
        <p:sp>
          <p:nvSpPr>
            <p:cNvPr id="47093" name="Freeform 296"/>
            <p:cNvSpPr>
              <a:spLocks/>
            </p:cNvSpPr>
            <p:nvPr/>
          </p:nvSpPr>
          <p:spPr bwMode="auto">
            <a:xfrm>
              <a:off x="1997" y="2322"/>
              <a:ext cx="54" cy="13"/>
            </a:xfrm>
            <a:custGeom>
              <a:avLst/>
              <a:gdLst>
                <a:gd name="T0" fmla="*/ 5 w 54"/>
                <a:gd name="T1" fmla="*/ 3 h 13"/>
                <a:gd name="T2" fmla="*/ 0 w 54"/>
                <a:gd name="T3" fmla="*/ 8 h 13"/>
                <a:gd name="T4" fmla="*/ 32 w 54"/>
                <a:gd name="T5" fmla="*/ 8 h 13"/>
                <a:gd name="T6" fmla="*/ 26 w 54"/>
                <a:gd name="T7" fmla="*/ 13 h 13"/>
                <a:gd name="T8" fmla="*/ 54 w 54"/>
                <a:gd name="T9" fmla="*/ 5 h 13"/>
                <a:gd name="T10" fmla="*/ 39 w 54"/>
                <a:gd name="T11" fmla="*/ 0 h 13"/>
                <a:gd name="T12" fmla="*/ 37 w 54"/>
                <a:gd name="T13" fmla="*/ 3 h 13"/>
                <a:gd name="T14" fmla="*/ 5 w 54"/>
                <a:gd name="T15" fmla="*/ 3 h 1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3"/>
                <a:gd name="T26" fmla="*/ 54 w 5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3">
                  <a:moveTo>
                    <a:pt x="5" y="3"/>
                  </a:moveTo>
                  <a:lnTo>
                    <a:pt x="0" y="8"/>
                  </a:lnTo>
                  <a:lnTo>
                    <a:pt x="32" y="8"/>
                  </a:lnTo>
                  <a:lnTo>
                    <a:pt x="26" y="13"/>
                  </a:lnTo>
                  <a:lnTo>
                    <a:pt x="54" y="5"/>
                  </a:lnTo>
                  <a:lnTo>
                    <a:pt x="39" y="0"/>
                  </a:lnTo>
                  <a:lnTo>
                    <a:pt x="37" y="3"/>
                  </a:lnTo>
                  <a:lnTo>
                    <a:pt x="5" y="3"/>
                  </a:lnTo>
                  <a:close/>
                </a:path>
              </a:pathLst>
            </a:custGeom>
            <a:solidFill>
              <a:srgbClr val="000000"/>
            </a:solidFill>
            <a:ln w="9525">
              <a:noFill/>
              <a:round/>
              <a:headEnd/>
              <a:tailEnd/>
            </a:ln>
          </p:spPr>
          <p:txBody>
            <a:bodyPr/>
            <a:lstStyle/>
            <a:p>
              <a:endParaRPr lang="en-US"/>
            </a:p>
          </p:txBody>
        </p:sp>
        <p:sp>
          <p:nvSpPr>
            <p:cNvPr id="47094" name="Freeform 297"/>
            <p:cNvSpPr>
              <a:spLocks/>
            </p:cNvSpPr>
            <p:nvPr/>
          </p:nvSpPr>
          <p:spPr bwMode="auto">
            <a:xfrm>
              <a:off x="1924" y="2342"/>
              <a:ext cx="55" cy="12"/>
            </a:xfrm>
            <a:custGeom>
              <a:avLst/>
              <a:gdLst>
                <a:gd name="T0" fmla="*/ 50 w 55"/>
                <a:gd name="T1" fmla="*/ 10 h 12"/>
                <a:gd name="T2" fmla="*/ 55 w 55"/>
                <a:gd name="T3" fmla="*/ 6 h 12"/>
                <a:gd name="T4" fmla="*/ 21 w 55"/>
                <a:gd name="T5" fmla="*/ 6 h 12"/>
                <a:gd name="T6" fmla="*/ 27 w 55"/>
                <a:gd name="T7" fmla="*/ 0 h 12"/>
                <a:gd name="T8" fmla="*/ 0 w 55"/>
                <a:gd name="T9" fmla="*/ 7 h 12"/>
                <a:gd name="T10" fmla="*/ 14 w 55"/>
                <a:gd name="T11" fmla="*/ 12 h 12"/>
                <a:gd name="T12" fmla="*/ 17 w 55"/>
                <a:gd name="T13" fmla="*/ 10 h 12"/>
                <a:gd name="T14" fmla="*/ 50 w 55"/>
                <a:gd name="T15" fmla="*/ 10 h 1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2"/>
                <a:gd name="T26" fmla="*/ 55 w 5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2">
                  <a:moveTo>
                    <a:pt x="50" y="10"/>
                  </a:moveTo>
                  <a:lnTo>
                    <a:pt x="55" y="6"/>
                  </a:lnTo>
                  <a:lnTo>
                    <a:pt x="21" y="6"/>
                  </a:lnTo>
                  <a:lnTo>
                    <a:pt x="27" y="0"/>
                  </a:lnTo>
                  <a:lnTo>
                    <a:pt x="0" y="7"/>
                  </a:lnTo>
                  <a:lnTo>
                    <a:pt x="14" y="12"/>
                  </a:lnTo>
                  <a:lnTo>
                    <a:pt x="17" y="10"/>
                  </a:lnTo>
                  <a:lnTo>
                    <a:pt x="50" y="10"/>
                  </a:lnTo>
                  <a:close/>
                </a:path>
              </a:pathLst>
            </a:custGeom>
            <a:solidFill>
              <a:srgbClr val="000000"/>
            </a:solidFill>
            <a:ln w="9525">
              <a:noFill/>
              <a:round/>
              <a:headEnd/>
              <a:tailEnd/>
            </a:ln>
          </p:spPr>
          <p:txBody>
            <a:bodyPr/>
            <a:lstStyle/>
            <a:p>
              <a:endParaRPr lang="en-US"/>
            </a:p>
          </p:txBody>
        </p:sp>
        <p:sp>
          <p:nvSpPr>
            <p:cNvPr id="47095" name="Freeform 298"/>
            <p:cNvSpPr>
              <a:spLocks/>
            </p:cNvSpPr>
            <p:nvPr/>
          </p:nvSpPr>
          <p:spPr bwMode="auto">
            <a:xfrm>
              <a:off x="1924" y="2342"/>
              <a:ext cx="55" cy="12"/>
            </a:xfrm>
            <a:custGeom>
              <a:avLst/>
              <a:gdLst>
                <a:gd name="T0" fmla="*/ 50 w 55"/>
                <a:gd name="T1" fmla="*/ 10 h 12"/>
                <a:gd name="T2" fmla="*/ 55 w 55"/>
                <a:gd name="T3" fmla="*/ 6 h 12"/>
                <a:gd name="T4" fmla="*/ 21 w 55"/>
                <a:gd name="T5" fmla="*/ 6 h 12"/>
                <a:gd name="T6" fmla="*/ 27 w 55"/>
                <a:gd name="T7" fmla="*/ 0 h 12"/>
                <a:gd name="T8" fmla="*/ 0 w 55"/>
                <a:gd name="T9" fmla="*/ 7 h 12"/>
                <a:gd name="T10" fmla="*/ 14 w 55"/>
                <a:gd name="T11" fmla="*/ 12 h 12"/>
                <a:gd name="T12" fmla="*/ 17 w 55"/>
                <a:gd name="T13" fmla="*/ 10 h 12"/>
                <a:gd name="T14" fmla="*/ 50 w 55"/>
                <a:gd name="T15" fmla="*/ 10 h 1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2"/>
                <a:gd name="T26" fmla="*/ 55 w 5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2">
                  <a:moveTo>
                    <a:pt x="50" y="10"/>
                  </a:moveTo>
                  <a:lnTo>
                    <a:pt x="55" y="6"/>
                  </a:lnTo>
                  <a:lnTo>
                    <a:pt x="21" y="6"/>
                  </a:lnTo>
                  <a:lnTo>
                    <a:pt x="27" y="0"/>
                  </a:lnTo>
                  <a:lnTo>
                    <a:pt x="0" y="7"/>
                  </a:lnTo>
                  <a:lnTo>
                    <a:pt x="14" y="12"/>
                  </a:lnTo>
                  <a:lnTo>
                    <a:pt x="17" y="10"/>
                  </a:lnTo>
                  <a:lnTo>
                    <a:pt x="50" y="10"/>
                  </a:lnTo>
                  <a:close/>
                </a:path>
              </a:pathLst>
            </a:custGeom>
            <a:solidFill>
              <a:srgbClr val="000000"/>
            </a:solidFill>
            <a:ln w="9525">
              <a:noFill/>
              <a:round/>
              <a:headEnd/>
              <a:tailEnd/>
            </a:ln>
          </p:spPr>
          <p:txBody>
            <a:bodyPr/>
            <a:lstStyle/>
            <a:p>
              <a:endParaRPr lang="en-US"/>
            </a:p>
          </p:txBody>
        </p:sp>
        <p:sp>
          <p:nvSpPr>
            <p:cNvPr id="47096" name="Freeform 299"/>
            <p:cNvSpPr>
              <a:spLocks/>
            </p:cNvSpPr>
            <p:nvPr/>
          </p:nvSpPr>
          <p:spPr bwMode="auto">
            <a:xfrm>
              <a:off x="1939" y="2326"/>
              <a:ext cx="55" cy="14"/>
            </a:xfrm>
            <a:custGeom>
              <a:avLst/>
              <a:gdLst>
                <a:gd name="T0" fmla="*/ 50 w 55"/>
                <a:gd name="T1" fmla="*/ 10 h 14"/>
                <a:gd name="T2" fmla="*/ 55 w 55"/>
                <a:gd name="T3" fmla="*/ 6 h 14"/>
                <a:gd name="T4" fmla="*/ 22 w 55"/>
                <a:gd name="T5" fmla="*/ 6 h 14"/>
                <a:gd name="T6" fmla="*/ 28 w 55"/>
                <a:gd name="T7" fmla="*/ 0 h 14"/>
                <a:gd name="T8" fmla="*/ 0 w 55"/>
                <a:gd name="T9" fmla="*/ 8 h 14"/>
                <a:gd name="T10" fmla="*/ 15 w 55"/>
                <a:gd name="T11" fmla="*/ 14 h 14"/>
                <a:gd name="T12" fmla="*/ 18 w 55"/>
                <a:gd name="T13" fmla="*/ 10 h 14"/>
                <a:gd name="T14" fmla="*/ 50 w 55"/>
                <a:gd name="T15" fmla="*/ 10 h 14"/>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4"/>
                <a:gd name="T26" fmla="*/ 55 w 55"/>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4">
                  <a:moveTo>
                    <a:pt x="50" y="10"/>
                  </a:moveTo>
                  <a:lnTo>
                    <a:pt x="55" y="6"/>
                  </a:lnTo>
                  <a:lnTo>
                    <a:pt x="22" y="6"/>
                  </a:lnTo>
                  <a:lnTo>
                    <a:pt x="28" y="0"/>
                  </a:lnTo>
                  <a:lnTo>
                    <a:pt x="0" y="8"/>
                  </a:lnTo>
                  <a:lnTo>
                    <a:pt x="15" y="14"/>
                  </a:lnTo>
                  <a:lnTo>
                    <a:pt x="18" y="10"/>
                  </a:lnTo>
                  <a:lnTo>
                    <a:pt x="50" y="10"/>
                  </a:lnTo>
                  <a:close/>
                </a:path>
              </a:pathLst>
            </a:custGeom>
            <a:solidFill>
              <a:srgbClr val="000000"/>
            </a:solidFill>
            <a:ln w="9525">
              <a:noFill/>
              <a:round/>
              <a:headEnd/>
              <a:tailEnd/>
            </a:ln>
          </p:spPr>
          <p:txBody>
            <a:bodyPr/>
            <a:lstStyle/>
            <a:p>
              <a:endParaRPr lang="en-US"/>
            </a:p>
          </p:txBody>
        </p:sp>
        <p:sp>
          <p:nvSpPr>
            <p:cNvPr id="47097" name="Freeform 300"/>
            <p:cNvSpPr>
              <a:spLocks/>
            </p:cNvSpPr>
            <p:nvPr/>
          </p:nvSpPr>
          <p:spPr bwMode="auto">
            <a:xfrm>
              <a:off x="1939" y="2326"/>
              <a:ext cx="55" cy="14"/>
            </a:xfrm>
            <a:custGeom>
              <a:avLst/>
              <a:gdLst>
                <a:gd name="T0" fmla="*/ 50 w 55"/>
                <a:gd name="T1" fmla="*/ 10 h 14"/>
                <a:gd name="T2" fmla="*/ 55 w 55"/>
                <a:gd name="T3" fmla="*/ 6 h 14"/>
                <a:gd name="T4" fmla="*/ 22 w 55"/>
                <a:gd name="T5" fmla="*/ 6 h 14"/>
                <a:gd name="T6" fmla="*/ 28 w 55"/>
                <a:gd name="T7" fmla="*/ 0 h 14"/>
                <a:gd name="T8" fmla="*/ 0 w 55"/>
                <a:gd name="T9" fmla="*/ 8 h 14"/>
                <a:gd name="T10" fmla="*/ 15 w 55"/>
                <a:gd name="T11" fmla="*/ 14 h 14"/>
                <a:gd name="T12" fmla="*/ 18 w 55"/>
                <a:gd name="T13" fmla="*/ 10 h 14"/>
                <a:gd name="T14" fmla="*/ 50 w 55"/>
                <a:gd name="T15" fmla="*/ 10 h 14"/>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4"/>
                <a:gd name="T26" fmla="*/ 55 w 55"/>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4">
                  <a:moveTo>
                    <a:pt x="50" y="10"/>
                  </a:moveTo>
                  <a:lnTo>
                    <a:pt x="55" y="6"/>
                  </a:lnTo>
                  <a:lnTo>
                    <a:pt x="22" y="6"/>
                  </a:lnTo>
                  <a:lnTo>
                    <a:pt x="28" y="0"/>
                  </a:lnTo>
                  <a:lnTo>
                    <a:pt x="0" y="8"/>
                  </a:lnTo>
                  <a:lnTo>
                    <a:pt x="15" y="14"/>
                  </a:lnTo>
                  <a:lnTo>
                    <a:pt x="18" y="10"/>
                  </a:lnTo>
                  <a:lnTo>
                    <a:pt x="50" y="10"/>
                  </a:lnTo>
                  <a:close/>
                </a:path>
              </a:pathLst>
            </a:custGeom>
            <a:solidFill>
              <a:srgbClr val="000000"/>
            </a:solidFill>
            <a:ln w="9525">
              <a:noFill/>
              <a:round/>
              <a:headEnd/>
              <a:tailEnd/>
            </a:ln>
          </p:spPr>
          <p:txBody>
            <a:bodyPr/>
            <a:lstStyle/>
            <a:p>
              <a:endParaRPr lang="en-US"/>
            </a:p>
          </p:txBody>
        </p:sp>
        <p:sp>
          <p:nvSpPr>
            <p:cNvPr id="47098" name="Freeform 301"/>
            <p:cNvSpPr>
              <a:spLocks/>
            </p:cNvSpPr>
            <p:nvPr/>
          </p:nvSpPr>
          <p:spPr bwMode="auto">
            <a:xfrm>
              <a:off x="1982" y="2339"/>
              <a:ext cx="54" cy="12"/>
            </a:xfrm>
            <a:custGeom>
              <a:avLst/>
              <a:gdLst>
                <a:gd name="T0" fmla="*/ 5 w 54"/>
                <a:gd name="T1" fmla="*/ 2 h 12"/>
                <a:gd name="T2" fmla="*/ 0 w 54"/>
                <a:gd name="T3" fmla="*/ 7 h 12"/>
                <a:gd name="T4" fmla="*/ 32 w 54"/>
                <a:gd name="T5" fmla="*/ 7 h 12"/>
                <a:gd name="T6" fmla="*/ 28 w 54"/>
                <a:gd name="T7" fmla="*/ 12 h 12"/>
                <a:gd name="T8" fmla="*/ 54 w 54"/>
                <a:gd name="T9" fmla="*/ 5 h 12"/>
                <a:gd name="T10" fmla="*/ 40 w 54"/>
                <a:gd name="T11" fmla="*/ 0 h 12"/>
                <a:gd name="T12" fmla="*/ 37 w 54"/>
                <a:gd name="T13" fmla="*/ 2 h 12"/>
                <a:gd name="T14" fmla="*/ 5 w 54"/>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2"/>
                <a:gd name="T26" fmla="*/ 54 w 5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2">
                  <a:moveTo>
                    <a:pt x="5" y="2"/>
                  </a:moveTo>
                  <a:lnTo>
                    <a:pt x="0" y="7"/>
                  </a:lnTo>
                  <a:lnTo>
                    <a:pt x="32" y="7"/>
                  </a:lnTo>
                  <a:lnTo>
                    <a:pt x="28" y="12"/>
                  </a:lnTo>
                  <a:lnTo>
                    <a:pt x="54" y="5"/>
                  </a:lnTo>
                  <a:lnTo>
                    <a:pt x="40" y="0"/>
                  </a:lnTo>
                  <a:lnTo>
                    <a:pt x="37" y="2"/>
                  </a:lnTo>
                  <a:lnTo>
                    <a:pt x="5" y="2"/>
                  </a:lnTo>
                  <a:close/>
                </a:path>
              </a:pathLst>
            </a:custGeom>
            <a:solidFill>
              <a:srgbClr val="FFFFFF"/>
            </a:solidFill>
            <a:ln w="9525">
              <a:noFill/>
              <a:round/>
              <a:headEnd/>
              <a:tailEnd/>
            </a:ln>
          </p:spPr>
          <p:txBody>
            <a:bodyPr/>
            <a:lstStyle/>
            <a:p>
              <a:endParaRPr lang="en-US"/>
            </a:p>
          </p:txBody>
        </p:sp>
        <p:sp>
          <p:nvSpPr>
            <p:cNvPr id="47099" name="Freeform 302"/>
            <p:cNvSpPr>
              <a:spLocks/>
            </p:cNvSpPr>
            <p:nvPr/>
          </p:nvSpPr>
          <p:spPr bwMode="auto">
            <a:xfrm>
              <a:off x="1982" y="2339"/>
              <a:ext cx="54" cy="12"/>
            </a:xfrm>
            <a:custGeom>
              <a:avLst/>
              <a:gdLst>
                <a:gd name="T0" fmla="*/ 5 w 54"/>
                <a:gd name="T1" fmla="*/ 2 h 12"/>
                <a:gd name="T2" fmla="*/ 0 w 54"/>
                <a:gd name="T3" fmla="*/ 7 h 12"/>
                <a:gd name="T4" fmla="*/ 32 w 54"/>
                <a:gd name="T5" fmla="*/ 7 h 12"/>
                <a:gd name="T6" fmla="*/ 28 w 54"/>
                <a:gd name="T7" fmla="*/ 12 h 12"/>
                <a:gd name="T8" fmla="*/ 54 w 54"/>
                <a:gd name="T9" fmla="*/ 5 h 12"/>
                <a:gd name="T10" fmla="*/ 40 w 54"/>
                <a:gd name="T11" fmla="*/ 0 h 12"/>
                <a:gd name="T12" fmla="*/ 37 w 54"/>
                <a:gd name="T13" fmla="*/ 2 h 12"/>
                <a:gd name="T14" fmla="*/ 5 w 54"/>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2"/>
                <a:gd name="T26" fmla="*/ 54 w 5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2">
                  <a:moveTo>
                    <a:pt x="5" y="2"/>
                  </a:moveTo>
                  <a:lnTo>
                    <a:pt x="0" y="7"/>
                  </a:lnTo>
                  <a:lnTo>
                    <a:pt x="32" y="7"/>
                  </a:lnTo>
                  <a:lnTo>
                    <a:pt x="28" y="12"/>
                  </a:lnTo>
                  <a:lnTo>
                    <a:pt x="54" y="5"/>
                  </a:lnTo>
                  <a:lnTo>
                    <a:pt x="40" y="0"/>
                  </a:lnTo>
                  <a:lnTo>
                    <a:pt x="37" y="2"/>
                  </a:lnTo>
                  <a:lnTo>
                    <a:pt x="5" y="2"/>
                  </a:lnTo>
                  <a:close/>
                </a:path>
              </a:pathLst>
            </a:custGeom>
            <a:solidFill>
              <a:srgbClr val="FFFFFF"/>
            </a:solidFill>
            <a:ln w="9525">
              <a:noFill/>
              <a:round/>
              <a:headEnd/>
              <a:tailEnd/>
            </a:ln>
          </p:spPr>
          <p:txBody>
            <a:bodyPr/>
            <a:lstStyle/>
            <a:p>
              <a:endParaRPr lang="en-US"/>
            </a:p>
          </p:txBody>
        </p:sp>
        <p:sp>
          <p:nvSpPr>
            <p:cNvPr id="47100" name="Freeform 303"/>
            <p:cNvSpPr>
              <a:spLocks/>
            </p:cNvSpPr>
            <p:nvPr/>
          </p:nvSpPr>
          <p:spPr bwMode="auto">
            <a:xfrm>
              <a:off x="1998" y="2323"/>
              <a:ext cx="54" cy="13"/>
            </a:xfrm>
            <a:custGeom>
              <a:avLst/>
              <a:gdLst>
                <a:gd name="T0" fmla="*/ 5 w 54"/>
                <a:gd name="T1" fmla="*/ 3 h 13"/>
                <a:gd name="T2" fmla="*/ 0 w 54"/>
                <a:gd name="T3" fmla="*/ 8 h 13"/>
                <a:gd name="T4" fmla="*/ 32 w 54"/>
                <a:gd name="T5" fmla="*/ 8 h 13"/>
                <a:gd name="T6" fmla="*/ 27 w 54"/>
                <a:gd name="T7" fmla="*/ 13 h 13"/>
                <a:gd name="T8" fmla="*/ 54 w 54"/>
                <a:gd name="T9" fmla="*/ 6 h 13"/>
                <a:gd name="T10" fmla="*/ 39 w 54"/>
                <a:gd name="T11" fmla="*/ 0 h 13"/>
                <a:gd name="T12" fmla="*/ 37 w 54"/>
                <a:gd name="T13" fmla="*/ 3 h 13"/>
                <a:gd name="T14" fmla="*/ 5 w 54"/>
                <a:gd name="T15" fmla="*/ 3 h 1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3"/>
                <a:gd name="T26" fmla="*/ 54 w 5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3">
                  <a:moveTo>
                    <a:pt x="5" y="3"/>
                  </a:moveTo>
                  <a:lnTo>
                    <a:pt x="0" y="8"/>
                  </a:lnTo>
                  <a:lnTo>
                    <a:pt x="32" y="8"/>
                  </a:lnTo>
                  <a:lnTo>
                    <a:pt x="27" y="13"/>
                  </a:lnTo>
                  <a:lnTo>
                    <a:pt x="54" y="6"/>
                  </a:lnTo>
                  <a:lnTo>
                    <a:pt x="39" y="0"/>
                  </a:lnTo>
                  <a:lnTo>
                    <a:pt x="37" y="3"/>
                  </a:lnTo>
                  <a:lnTo>
                    <a:pt x="5" y="3"/>
                  </a:lnTo>
                  <a:close/>
                </a:path>
              </a:pathLst>
            </a:custGeom>
            <a:solidFill>
              <a:srgbClr val="FFFFFF"/>
            </a:solidFill>
            <a:ln w="9525">
              <a:noFill/>
              <a:round/>
              <a:headEnd/>
              <a:tailEnd/>
            </a:ln>
          </p:spPr>
          <p:txBody>
            <a:bodyPr/>
            <a:lstStyle/>
            <a:p>
              <a:endParaRPr lang="en-US"/>
            </a:p>
          </p:txBody>
        </p:sp>
        <p:sp>
          <p:nvSpPr>
            <p:cNvPr id="47101" name="Freeform 304"/>
            <p:cNvSpPr>
              <a:spLocks/>
            </p:cNvSpPr>
            <p:nvPr/>
          </p:nvSpPr>
          <p:spPr bwMode="auto">
            <a:xfrm>
              <a:off x="1998" y="2323"/>
              <a:ext cx="54" cy="13"/>
            </a:xfrm>
            <a:custGeom>
              <a:avLst/>
              <a:gdLst>
                <a:gd name="T0" fmla="*/ 5 w 54"/>
                <a:gd name="T1" fmla="*/ 3 h 13"/>
                <a:gd name="T2" fmla="*/ 0 w 54"/>
                <a:gd name="T3" fmla="*/ 8 h 13"/>
                <a:gd name="T4" fmla="*/ 32 w 54"/>
                <a:gd name="T5" fmla="*/ 8 h 13"/>
                <a:gd name="T6" fmla="*/ 27 w 54"/>
                <a:gd name="T7" fmla="*/ 13 h 13"/>
                <a:gd name="T8" fmla="*/ 54 w 54"/>
                <a:gd name="T9" fmla="*/ 6 h 13"/>
                <a:gd name="T10" fmla="*/ 39 w 54"/>
                <a:gd name="T11" fmla="*/ 0 h 13"/>
                <a:gd name="T12" fmla="*/ 37 w 54"/>
                <a:gd name="T13" fmla="*/ 3 h 13"/>
                <a:gd name="T14" fmla="*/ 5 w 54"/>
                <a:gd name="T15" fmla="*/ 3 h 1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3"/>
                <a:gd name="T26" fmla="*/ 54 w 5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3">
                  <a:moveTo>
                    <a:pt x="5" y="3"/>
                  </a:moveTo>
                  <a:lnTo>
                    <a:pt x="0" y="8"/>
                  </a:lnTo>
                  <a:lnTo>
                    <a:pt x="32" y="8"/>
                  </a:lnTo>
                  <a:lnTo>
                    <a:pt x="27" y="13"/>
                  </a:lnTo>
                  <a:lnTo>
                    <a:pt x="54" y="6"/>
                  </a:lnTo>
                  <a:lnTo>
                    <a:pt x="39" y="0"/>
                  </a:lnTo>
                  <a:lnTo>
                    <a:pt x="37" y="3"/>
                  </a:lnTo>
                  <a:lnTo>
                    <a:pt x="5" y="3"/>
                  </a:lnTo>
                  <a:close/>
                </a:path>
              </a:pathLst>
            </a:custGeom>
            <a:solidFill>
              <a:srgbClr val="FFFFFF"/>
            </a:solidFill>
            <a:ln w="9525">
              <a:noFill/>
              <a:round/>
              <a:headEnd/>
              <a:tailEnd/>
            </a:ln>
          </p:spPr>
          <p:txBody>
            <a:bodyPr/>
            <a:lstStyle/>
            <a:p>
              <a:endParaRPr lang="en-US"/>
            </a:p>
          </p:txBody>
        </p:sp>
        <p:sp>
          <p:nvSpPr>
            <p:cNvPr id="47102" name="Freeform 305"/>
            <p:cNvSpPr>
              <a:spLocks/>
            </p:cNvSpPr>
            <p:nvPr/>
          </p:nvSpPr>
          <p:spPr bwMode="auto">
            <a:xfrm>
              <a:off x="1926" y="2343"/>
              <a:ext cx="54" cy="13"/>
            </a:xfrm>
            <a:custGeom>
              <a:avLst/>
              <a:gdLst>
                <a:gd name="T0" fmla="*/ 49 w 54"/>
                <a:gd name="T1" fmla="*/ 10 h 13"/>
                <a:gd name="T2" fmla="*/ 54 w 54"/>
                <a:gd name="T3" fmla="*/ 6 h 13"/>
                <a:gd name="T4" fmla="*/ 20 w 54"/>
                <a:gd name="T5" fmla="*/ 6 h 13"/>
                <a:gd name="T6" fmla="*/ 26 w 54"/>
                <a:gd name="T7" fmla="*/ 0 h 13"/>
                <a:gd name="T8" fmla="*/ 0 w 54"/>
                <a:gd name="T9" fmla="*/ 7 h 13"/>
                <a:gd name="T10" fmla="*/ 13 w 54"/>
                <a:gd name="T11" fmla="*/ 13 h 13"/>
                <a:gd name="T12" fmla="*/ 16 w 54"/>
                <a:gd name="T13" fmla="*/ 10 h 13"/>
                <a:gd name="T14" fmla="*/ 49 w 54"/>
                <a:gd name="T15" fmla="*/ 10 h 1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3"/>
                <a:gd name="T26" fmla="*/ 54 w 5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3">
                  <a:moveTo>
                    <a:pt x="49" y="10"/>
                  </a:moveTo>
                  <a:lnTo>
                    <a:pt x="54" y="6"/>
                  </a:lnTo>
                  <a:lnTo>
                    <a:pt x="20" y="6"/>
                  </a:lnTo>
                  <a:lnTo>
                    <a:pt x="26" y="0"/>
                  </a:lnTo>
                  <a:lnTo>
                    <a:pt x="0" y="7"/>
                  </a:lnTo>
                  <a:lnTo>
                    <a:pt x="13" y="13"/>
                  </a:lnTo>
                  <a:lnTo>
                    <a:pt x="16" y="10"/>
                  </a:lnTo>
                  <a:lnTo>
                    <a:pt x="49" y="10"/>
                  </a:lnTo>
                  <a:close/>
                </a:path>
              </a:pathLst>
            </a:custGeom>
            <a:solidFill>
              <a:srgbClr val="FFFFFF"/>
            </a:solidFill>
            <a:ln w="9525">
              <a:noFill/>
              <a:round/>
              <a:headEnd/>
              <a:tailEnd/>
            </a:ln>
          </p:spPr>
          <p:txBody>
            <a:bodyPr/>
            <a:lstStyle/>
            <a:p>
              <a:endParaRPr lang="en-US"/>
            </a:p>
          </p:txBody>
        </p:sp>
        <p:sp>
          <p:nvSpPr>
            <p:cNvPr id="47103" name="Freeform 306"/>
            <p:cNvSpPr>
              <a:spLocks/>
            </p:cNvSpPr>
            <p:nvPr/>
          </p:nvSpPr>
          <p:spPr bwMode="auto">
            <a:xfrm>
              <a:off x="1926" y="2343"/>
              <a:ext cx="54" cy="13"/>
            </a:xfrm>
            <a:custGeom>
              <a:avLst/>
              <a:gdLst>
                <a:gd name="T0" fmla="*/ 49 w 54"/>
                <a:gd name="T1" fmla="*/ 10 h 13"/>
                <a:gd name="T2" fmla="*/ 54 w 54"/>
                <a:gd name="T3" fmla="*/ 6 h 13"/>
                <a:gd name="T4" fmla="*/ 20 w 54"/>
                <a:gd name="T5" fmla="*/ 6 h 13"/>
                <a:gd name="T6" fmla="*/ 26 w 54"/>
                <a:gd name="T7" fmla="*/ 0 h 13"/>
                <a:gd name="T8" fmla="*/ 0 w 54"/>
                <a:gd name="T9" fmla="*/ 7 h 13"/>
                <a:gd name="T10" fmla="*/ 13 w 54"/>
                <a:gd name="T11" fmla="*/ 13 h 13"/>
                <a:gd name="T12" fmla="*/ 16 w 54"/>
                <a:gd name="T13" fmla="*/ 10 h 13"/>
                <a:gd name="T14" fmla="*/ 49 w 54"/>
                <a:gd name="T15" fmla="*/ 10 h 1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3"/>
                <a:gd name="T26" fmla="*/ 54 w 5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3">
                  <a:moveTo>
                    <a:pt x="49" y="10"/>
                  </a:moveTo>
                  <a:lnTo>
                    <a:pt x="54" y="6"/>
                  </a:lnTo>
                  <a:lnTo>
                    <a:pt x="20" y="6"/>
                  </a:lnTo>
                  <a:lnTo>
                    <a:pt x="26" y="0"/>
                  </a:lnTo>
                  <a:lnTo>
                    <a:pt x="0" y="7"/>
                  </a:lnTo>
                  <a:lnTo>
                    <a:pt x="13" y="13"/>
                  </a:lnTo>
                  <a:lnTo>
                    <a:pt x="16" y="10"/>
                  </a:lnTo>
                  <a:lnTo>
                    <a:pt x="49" y="10"/>
                  </a:lnTo>
                  <a:close/>
                </a:path>
              </a:pathLst>
            </a:custGeom>
            <a:solidFill>
              <a:srgbClr val="FFFFFF"/>
            </a:solidFill>
            <a:ln w="9525">
              <a:noFill/>
              <a:round/>
              <a:headEnd/>
              <a:tailEnd/>
            </a:ln>
          </p:spPr>
          <p:txBody>
            <a:bodyPr/>
            <a:lstStyle/>
            <a:p>
              <a:endParaRPr lang="en-US"/>
            </a:p>
          </p:txBody>
        </p:sp>
        <p:sp>
          <p:nvSpPr>
            <p:cNvPr id="108544" name="Freeform 307"/>
            <p:cNvSpPr>
              <a:spLocks/>
            </p:cNvSpPr>
            <p:nvPr/>
          </p:nvSpPr>
          <p:spPr bwMode="auto">
            <a:xfrm>
              <a:off x="1941" y="2327"/>
              <a:ext cx="54" cy="14"/>
            </a:xfrm>
            <a:custGeom>
              <a:avLst/>
              <a:gdLst>
                <a:gd name="T0" fmla="*/ 49 w 54"/>
                <a:gd name="T1" fmla="*/ 11 h 14"/>
                <a:gd name="T2" fmla="*/ 54 w 54"/>
                <a:gd name="T3" fmla="*/ 6 h 14"/>
                <a:gd name="T4" fmla="*/ 21 w 54"/>
                <a:gd name="T5" fmla="*/ 6 h 14"/>
                <a:gd name="T6" fmla="*/ 27 w 54"/>
                <a:gd name="T7" fmla="*/ 0 h 14"/>
                <a:gd name="T8" fmla="*/ 0 w 54"/>
                <a:gd name="T9" fmla="*/ 8 h 14"/>
                <a:gd name="T10" fmla="*/ 15 w 54"/>
                <a:gd name="T11" fmla="*/ 14 h 14"/>
                <a:gd name="T12" fmla="*/ 17 w 54"/>
                <a:gd name="T13" fmla="*/ 11 h 14"/>
                <a:gd name="T14" fmla="*/ 49 w 54"/>
                <a:gd name="T15" fmla="*/ 11 h 1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4"/>
                <a:gd name="T26" fmla="*/ 54 w 5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4">
                  <a:moveTo>
                    <a:pt x="49" y="11"/>
                  </a:moveTo>
                  <a:lnTo>
                    <a:pt x="54" y="6"/>
                  </a:lnTo>
                  <a:lnTo>
                    <a:pt x="21" y="6"/>
                  </a:lnTo>
                  <a:lnTo>
                    <a:pt x="27" y="0"/>
                  </a:lnTo>
                  <a:lnTo>
                    <a:pt x="0" y="8"/>
                  </a:lnTo>
                  <a:lnTo>
                    <a:pt x="15" y="14"/>
                  </a:lnTo>
                  <a:lnTo>
                    <a:pt x="17" y="11"/>
                  </a:lnTo>
                  <a:lnTo>
                    <a:pt x="49" y="11"/>
                  </a:lnTo>
                  <a:close/>
                </a:path>
              </a:pathLst>
            </a:custGeom>
            <a:solidFill>
              <a:srgbClr val="FFFFFF"/>
            </a:solidFill>
            <a:ln w="9525">
              <a:noFill/>
              <a:round/>
              <a:headEnd/>
              <a:tailEnd/>
            </a:ln>
          </p:spPr>
          <p:txBody>
            <a:bodyPr/>
            <a:lstStyle/>
            <a:p>
              <a:endParaRPr lang="en-US"/>
            </a:p>
          </p:txBody>
        </p:sp>
        <p:sp>
          <p:nvSpPr>
            <p:cNvPr id="108545" name="Freeform 308"/>
            <p:cNvSpPr>
              <a:spLocks/>
            </p:cNvSpPr>
            <p:nvPr/>
          </p:nvSpPr>
          <p:spPr bwMode="auto">
            <a:xfrm>
              <a:off x="1941" y="2327"/>
              <a:ext cx="54" cy="14"/>
            </a:xfrm>
            <a:custGeom>
              <a:avLst/>
              <a:gdLst>
                <a:gd name="T0" fmla="*/ 49 w 54"/>
                <a:gd name="T1" fmla="*/ 11 h 14"/>
                <a:gd name="T2" fmla="*/ 54 w 54"/>
                <a:gd name="T3" fmla="*/ 6 h 14"/>
                <a:gd name="T4" fmla="*/ 21 w 54"/>
                <a:gd name="T5" fmla="*/ 6 h 14"/>
                <a:gd name="T6" fmla="*/ 27 w 54"/>
                <a:gd name="T7" fmla="*/ 0 h 14"/>
                <a:gd name="T8" fmla="*/ 0 w 54"/>
                <a:gd name="T9" fmla="*/ 8 h 14"/>
                <a:gd name="T10" fmla="*/ 15 w 54"/>
                <a:gd name="T11" fmla="*/ 14 h 14"/>
                <a:gd name="T12" fmla="*/ 17 w 54"/>
                <a:gd name="T13" fmla="*/ 11 h 14"/>
                <a:gd name="T14" fmla="*/ 49 w 54"/>
                <a:gd name="T15" fmla="*/ 11 h 1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4"/>
                <a:gd name="T26" fmla="*/ 54 w 5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4">
                  <a:moveTo>
                    <a:pt x="49" y="11"/>
                  </a:moveTo>
                  <a:lnTo>
                    <a:pt x="54" y="6"/>
                  </a:lnTo>
                  <a:lnTo>
                    <a:pt x="21" y="6"/>
                  </a:lnTo>
                  <a:lnTo>
                    <a:pt x="27" y="0"/>
                  </a:lnTo>
                  <a:lnTo>
                    <a:pt x="0" y="8"/>
                  </a:lnTo>
                  <a:lnTo>
                    <a:pt x="15" y="14"/>
                  </a:lnTo>
                  <a:lnTo>
                    <a:pt x="17" y="11"/>
                  </a:lnTo>
                  <a:lnTo>
                    <a:pt x="49" y="11"/>
                  </a:lnTo>
                  <a:close/>
                </a:path>
              </a:pathLst>
            </a:custGeom>
            <a:solidFill>
              <a:srgbClr val="FFFFFF"/>
            </a:solidFill>
            <a:ln w="9525">
              <a:noFill/>
              <a:round/>
              <a:headEnd/>
              <a:tailEnd/>
            </a:ln>
          </p:spPr>
          <p:txBody>
            <a:bodyPr/>
            <a:lstStyle/>
            <a:p>
              <a:endParaRPr lang="en-US"/>
            </a:p>
          </p:txBody>
        </p:sp>
      </p:grpSp>
      <p:grpSp>
        <p:nvGrpSpPr>
          <p:cNvPr id="5" name="Group 309"/>
          <p:cNvGrpSpPr>
            <a:grpSpLocks/>
          </p:cNvGrpSpPr>
          <p:nvPr/>
        </p:nvGrpSpPr>
        <p:grpSpPr bwMode="auto">
          <a:xfrm>
            <a:off x="1508125" y="2419350"/>
            <a:ext cx="315913" cy="179387"/>
            <a:chOff x="1884" y="2197"/>
            <a:chExt cx="166" cy="68"/>
          </a:xfrm>
        </p:grpSpPr>
        <p:sp>
          <p:nvSpPr>
            <p:cNvPr id="47062" name="Rectangle 310"/>
            <p:cNvSpPr>
              <a:spLocks noChangeArrowheads="1"/>
            </p:cNvSpPr>
            <p:nvPr/>
          </p:nvSpPr>
          <p:spPr bwMode="auto">
            <a:xfrm>
              <a:off x="1884" y="2234"/>
              <a:ext cx="127" cy="31"/>
            </a:xfrm>
            <a:prstGeom prst="rect">
              <a:avLst/>
            </a:prstGeom>
            <a:solidFill>
              <a:srgbClr val="0096D5"/>
            </a:solidFill>
            <a:ln w="9525">
              <a:noFill/>
              <a:miter lim="800000"/>
              <a:headEnd/>
              <a:tailEnd/>
            </a:ln>
          </p:spPr>
          <p:txBody>
            <a:bodyPr/>
            <a:lstStyle/>
            <a:p>
              <a:endParaRPr lang="en-US"/>
            </a:p>
          </p:txBody>
        </p:sp>
        <p:sp>
          <p:nvSpPr>
            <p:cNvPr id="47063" name="Rectangle 311"/>
            <p:cNvSpPr>
              <a:spLocks noChangeArrowheads="1"/>
            </p:cNvSpPr>
            <p:nvPr/>
          </p:nvSpPr>
          <p:spPr bwMode="auto">
            <a:xfrm>
              <a:off x="1884" y="2234"/>
              <a:ext cx="127" cy="31"/>
            </a:xfrm>
            <a:prstGeom prst="rect">
              <a:avLst/>
            </a:prstGeom>
            <a:solidFill>
              <a:srgbClr val="0096D5"/>
            </a:solidFill>
            <a:ln w="1588">
              <a:solidFill>
                <a:srgbClr val="AAE6FF"/>
              </a:solidFill>
              <a:miter lim="800000"/>
              <a:headEnd/>
              <a:tailEnd/>
            </a:ln>
          </p:spPr>
          <p:txBody>
            <a:bodyPr/>
            <a:lstStyle/>
            <a:p>
              <a:endParaRPr lang="en-US"/>
            </a:p>
          </p:txBody>
        </p:sp>
        <p:sp>
          <p:nvSpPr>
            <p:cNvPr id="47064" name="Freeform 312"/>
            <p:cNvSpPr>
              <a:spLocks/>
            </p:cNvSpPr>
            <p:nvPr/>
          </p:nvSpPr>
          <p:spPr bwMode="auto">
            <a:xfrm>
              <a:off x="2011" y="2197"/>
              <a:ext cx="39" cy="68"/>
            </a:xfrm>
            <a:custGeom>
              <a:avLst/>
              <a:gdLst>
                <a:gd name="T0" fmla="*/ 0 w 39"/>
                <a:gd name="T1" fmla="*/ 37 h 68"/>
                <a:gd name="T2" fmla="*/ 39 w 39"/>
                <a:gd name="T3" fmla="*/ 0 h 68"/>
                <a:gd name="T4" fmla="*/ 39 w 39"/>
                <a:gd name="T5" fmla="*/ 31 h 68"/>
                <a:gd name="T6" fmla="*/ 0 w 39"/>
                <a:gd name="T7" fmla="*/ 68 h 68"/>
                <a:gd name="T8" fmla="*/ 0 w 39"/>
                <a:gd name="T9" fmla="*/ 37 h 68"/>
                <a:gd name="T10" fmla="*/ 0 60000 65536"/>
                <a:gd name="T11" fmla="*/ 0 60000 65536"/>
                <a:gd name="T12" fmla="*/ 0 60000 65536"/>
                <a:gd name="T13" fmla="*/ 0 60000 65536"/>
                <a:gd name="T14" fmla="*/ 0 60000 65536"/>
                <a:gd name="T15" fmla="*/ 0 w 39"/>
                <a:gd name="T16" fmla="*/ 0 h 68"/>
                <a:gd name="T17" fmla="*/ 39 w 39"/>
                <a:gd name="T18" fmla="*/ 68 h 68"/>
              </a:gdLst>
              <a:ahLst/>
              <a:cxnLst>
                <a:cxn ang="T10">
                  <a:pos x="T0" y="T1"/>
                </a:cxn>
                <a:cxn ang="T11">
                  <a:pos x="T2" y="T3"/>
                </a:cxn>
                <a:cxn ang="T12">
                  <a:pos x="T4" y="T5"/>
                </a:cxn>
                <a:cxn ang="T13">
                  <a:pos x="T6" y="T7"/>
                </a:cxn>
                <a:cxn ang="T14">
                  <a:pos x="T8" y="T9"/>
                </a:cxn>
              </a:cxnLst>
              <a:rect l="T15" t="T16" r="T17" b="T18"/>
              <a:pathLst>
                <a:path w="39" h="68">
                  <a:moveTo>
                    <a:pt x="0" y="37"/>
                  </a:moveTo>
                  <a:lnTo>
                    <a:pt x="39" y="0"/>
                  </a:lnTo>
                  <a:lnTo>
                    <a:pt x="39" y="31"/>
                  </a:lnTo>
                  <a:lnTo>
                    <a:pt x="0" y="68"/>
                  </a:lnTo>
                  <a:lnTo>
                    <a:pt x="0" y="37"/>
                  </a:lnTo>
                  <a:close/>
                </a:path>
              </a:pathLst>
            </a:custGeom>
            <a:solidFill>
              <a:srgbClr val="005A80"/>
            </a:solidFill>
            <a:ln w="9525">
              <a:noFill/>
              <a:round/>
              <a:headEnd/>
              <a:tailEnd/>
            </a:ln>
          </p:spPr>
          <p:txBody>
            <a:bodyPr/>
            <a:lstStyle/>
            <a:p>
              <a:endParaRPr lang="en-US"/>
            </a:p>
          </p:txBody>
        </p:sp>
        <p:sp>
          <p:nvSpPr>
            <p:cNvPr id="47065" name="Freeform 313"/>
            <p:cNvSpPr>
              <a:spLocks/>
            </p:cNvSpPr>
            <p:nvPr/>
          </p:nvSpPr>
          <p:spPr bwMode="auto">
            <a:xfrm>
              <a:off x="2011" y="2197"/>
              <a:ext cx="39" cy="68"/>
            </a:xfrm>
            <a:custGeom>
              <a:avLst/>
              <a:gdLst>
                <a:gd name="T0" fmla="*/ 0 w 39"/>
                <a:gd name="T1" fmla="*/ 37 h 68"/>
                <a:gd name="T2" fmla="*/ 39 w 39"/>
                <a:gd name="T3" fmla="*/ 0 h 68"/>
                <a:gd name="T4" fmla="*/ 39 w 39"/>
                <a:gd name="T5" fmla="*/ 31 h 68"/>
                <a:gd name="T6" fmla="*/ 0 w 39"/>
                <a:gd name="T7" fmla="*/ 68 h 68"/>
                <a:gd name="T8" fmla="*/ 0 w 39"/>
                <a:gd name="T9" fmla="*/ 37 h 68"/>
                <a:gd name="T10" fmla="*/ 0 60000 65536"/>
                <a:gd name="T11" fmla="*/ 0 60000 65536"/>
                <a:gd name="T12" fmla="*/ 0 60000 65536"/>
                <a:gd name="T13" fmla="*/ 0 60000 65536"/>
                <a:gd name="T14" fmla="*/ 0 60000 65536"/>
                <a:gd name="T15" fmla="*/ 0 w 39"/>
                <a:gd name="T16" fmla="*/ 0 h 68"/>
                <a:gd name="T17" fmla="*/ 39 w 39"/>
                <a:gd name="T18" fmla="*/ 68 h 68"/>
              </a:gdLst>
              <a:ahLst/>
              <a:cxnLst>
                <a:cxn ang="T10">
                  <a:pos x="T0" y="T1"/>
                </a:cxn>
                <a:cxn ang="T11">
                  <a:pos x="T2" y="T3"/>
                </a:cxn>
                <a:cxn ang="T12">
                  <a:pos x="T4" y="T5"/>
                </a:cxn>
                <a:cxn ang="T13">
                  <a:pos x="T6" y="T7"/>
                </a:cxn>
                <a:cxn ang="T14">
                  <a:pos x="T8" y="T9"/>
                </a:cxn>
              </a:cxnLst>
              <a:rect l="T15" t="T16" r="T17" b="T18"/>
              <a:pathLst>
                <a:path w="39" h="68">
                  <a:moveTo>
                    <a:pt x="0" y="37"/>
                  </a:moveTo>
                  <a:lnTo>
                    <a:pt x="39" y="0"/>
                  </a:lnTo>
                  <a:lnTo>
                    <a:pt x="39" y="31"/>
                  </a:lnTo>
                  <a:lnTo>
                    <a:pt x="0" y="68"/>
                  </a:lnTo>
                  <a:lnTo>
                    <a:pt x="0" y="37"/>
                  </a:lnTo>
                  <a:close/>
                </a:path>
              </a:pathLst>
            </a:custGeom>
            <a:solidFill>
              <a:srgbClr val="005A80"/>
            </a:solidFill>
            <a:ln w="1588">
              <a:solidFill>
                <a:srgbClr val="AAE6FF"/>
              </a:solidFill>
              <a:round/>
              <a:headEnd/>
              <a:tailEnd/>
            </a:ln>
          </p:spPr>
          <p:txBody>
            <a:bodyPr/>
            <a:lstStyle/>
            <a:p>
              <a:endParaRPr lang="en-US"/>
            </a:p>
          </p:txBody>
        </p:sp>
        <p:sp>
          <p:nvSpPr>
            <p:cNvPr id="47066" name="Freeform 314"/>
            <p:cNvSpPr>
              <a:spLocks/>
            </p:cNvSpPr>
            <p:nvPr/>
          </p:nvSpPr>
          <p:spPr bwMode="auto">
            <a:xfrm>
              <a:off x="1884" y="2197"/>
              <a:ext cx="166" cy="37"/>
            </a:xfrm>
            <a:custGeom>
              <a:avLst/>
              <a:gdLst>
                <a:gd name="T0" fmla="*/ 127 w 166"/>
                <a:gd name="T1" fmla="*/ 37 h 37"/>
                <a:gd name="T2" fmla="*/ 166 w 166"/>
                <a:gd name="T3" fmla="*/ 0 h 37"/>
                <a:gd name="T4" fmla="*/ 39 w 166"/>
                <a:gd name="T5" fmla="*/ 0 h 37"/>
                <a:gd name="T6" fmla="*/ 0 w 166"/>
                <a:gd name="T7" fmla="*/ 37 h 37"/>
                <a:gd name="T8" fmla="*/ 127 w 166"/>
                <a:gd name="T9" fmla="*/ 37 h 37"/>
                <a:gd name="T10" fmla="*/ 0 60000 65536"/>
                <a:gd name="T11" fmla="*/ 0 60000 65536"/>
                <a:gd name="T12" fmla="*/ 0 60000 65536"/>
                <a:gd name="T13" fmla="*/ 0 60000 65536"/>
                <a:gd name="T14" fmla="*/ 0 60000 65536"/>
                <a:gd name="T15" fmla="*/ 0 w 166"/>
                <a:gd name="T16" fmla="*/ 0 h 37"/>
                <a:gd name="T17" fmla="*/ 166 w 166"/>
                <a:gd name="T18" fmla="*/ 37 h 37"/>
              </a:gdLst>
              <a:ahLst/>
              <a:cxnLst>
                <a:cxn ang="T10">
                  <a:pos x="T0" y="T1"/>
                </a:cxn>
                <a:cxn ang="T11">
                  <a:pos x="T2" y="T3"/>
                </a:cxn>
                <a:cxn ang="T12">
                  <a:pos x="T4" y="T5"/>
                </a:cxn>
                <a:cxn ang="T13">
                  <a:pos x="T6" y="T7"/>
                </a:cxn>
                <a:cxn ang="T14">
                  <a:pos x="T8" y="T9"/>
                </a:cxn>
              </a:cxnLst>
              <a:rect l="T15" t="T16" r="T17" b="T18"/>
              <a:pathLst>
                <a:path w="166" h="37">
                  <a:moveTo>
                    <a:pt x="127" y="37"/>
                  </a:moveTo>
                  <a:lnTo>
                    <a:pt x="166" y="0"/>
                  </a:lnTo>
                  <a:lnTo>
                    <a:pt x="39" y="0"/>
                  </a:lnTo>
                  <a:lnTo>
                    <a:pt x="0" y="37"/>
                  </a:lnTo>
                  <a:lnTo>
                    <a:pt x="127" y="37"/>
                  </a:lnTo>
                  <a:close/>
                </a:path>
              </a:pathLst>
            </a:custGeom>
            <a:solidFill>
              <a:srgbClr val="00B4FF"/>
            </a:solidFill>
            <a:ln w="9525">
              <a:noFill/>
              <a:round/>
              <a:headEnd/>
              <a:tailEnd/>
            </a:ln>
          </p:spPr>
          <p:txBody>
            <a:bodyPr/>
            <a:lstStyle/>
            <a:p>
              <a:endParaRPr lang="en-US"/>
            </a:p>
          </p:txBody>
        </p:sp>
        <p:sp>
          <p:nvSpPr>
            <p:cNvPr id="47067" name="Freeform 315"/>
            <p:cNvSpPr>
              <a:spLocks/>
            </p:cNvSpPr>
            <p:nvPr/>
          </p:nvSpPr>
          <p:spPr bwMode="auto">
            <a:xfrm>
              <a:off x="1884" y="2197"/>
              <a:ext cx="166" cy="37"/>
            </a:xfrm>
            <a:custGeom>
              <a:avLst/>
              <a:gdLst>
                <a:gd name="T0" fmla="*/ 127 w 166"/>
                <a:gd name="T1" fmla="*/ 37 h 37"/>
                <a:gd name="T2" fmla="*/ 166 w 166"/>
                <a:gd name="T3" fmla="*/ 0 h 37"/>
                <a:gd name="T4" fmla="*/ 39 w 166"/>
                <a:gd name="T5" fmla="*/ 0 h 37"/>
                <a:gd name="T6" fmla="*/ 0 w 166"/>
                <a:gd name="T7" fmla="*/ 37 h 37"/>
                <a:gd name="T8" fmla="*/ 127 w 166"/>
                <a:gd name="T9" fmla="*/ 37 h 37"/>
                <a:gd name="T10" fmla="*/ 0 60000 65536"/>
                <a:gd name="T11" fmla="*/ 0 60000 65536"/>
                <a:gd name="T12" fmla="*/ 0 60000 65536"/>
                <a:gd name="T13" fmla="*/ 0 60000 65536"/>
                <a:gd name="T14" fmla="*/ 0 60000 65536"/>
                <a:gd name="T15" fmla="*/ 0 w 166"/>
                <a:gd name="T16" fmla="*/ 0 h 37"/>
                <a:gd name="T17" fmla="*/ 166 w 166"/>
                <a:gd name="T18" fmla="*/ 37 h 37"/>
              </a:gdLst>
              <a:ahLst/>
              <a:cxnLst>
                <a:cxn ang="T10">
                  <a:pos x="T0" y="T1"/>
                </a:cxn>
                <a:cxn ang="T11">
                  <a:pos x="T2" y="T3"/>
                </a:cxn>
                <a:cxn ang="T12">
                  <a:pos x="T4" y="T5"/>
                </a:cxn>
                <a:cxn ang="T13">
                  <a:pos x="T6" y="T7"/>
                </a:cxn>
                <a:cxn ang="T14">
                  <a:pos x="T8" y="T9"/>
                </a:cxn>
              </a:cxnLst>
              <a:rect l="T15" t="T16" r="T17" b="T18"/>
              <a:pathLst>
                <a:path w="166" h="37">
                  <a:moveTo>
                    <a:pt x="127" y="37"/>
                  </a:moveTo>
                  <a:lnTo>
                    <a:pt x="166" y="0"/>
                  </a:lnTo>
                  <a:lnTo>
                    <a:pt x="39" y="0"/>
                  </a:lnTo>
                  <a:lnTo>
                    <a:pt x="0" y="37"/>
                  </a:lnTo>
                  <a:lnTo>
                    <a:pt x="127" y="37"/>
                  </a:lnTo>
                  <a:close/>
                </a:path>
              </a:pathLst>
            </a:custGeom>
            <a:solidFill>
              <a:srgbClr val="00B4FF"/>
            </a:solidFill>
            <a:ln w="1588">
              <a:solidFill>
                <a:srgbClr val="AAE6FF"/>
              </a:solidFill>
              <a:round/>
              <a:headEnd/>
              <a:tailEnd/>
            </a:ln>
          </p:spPr>
          <p:txBody>
            <a:bodyPr/>
            <a:lstStyle/>
            <a:p>
              <a:endParaRPr lang="en-US"/>
            </a:p>
          </p:txBody>
        </p:sp>
        <p:sp>
          <p:nvSpPr>
            <p:cNvPr id="47068" name="Freeform 316"/>
            <p:cNvSpPr>
              <a:spLocks/>
            </p:cNvSpPr>
            <p:nvPr/>
          </p:nvSpPr>
          <p:spPr bwMode="auto">
            <a:xfrm>
              <a:off x="1959" y="2214"/>
              <a:ext cx="54" cy="12"/>
            </a:xfrm>
            <a:custGeom>
              <a:avLst/>
              <a:gdLst>
                <a:gd name="T0" fmla="*/ 4 w 54"/>
                <a:gd name="T1" fmla="*/ 2 h 12"/>
                <a:gd name="T2" fmla="*/ 0 w 54"/>
                <a:gd name="T3" fmla="*/ 6 h 12"/>
                <a:gd name="T4" fmla="*/ 32 w 54"/>
                <a:gd name="T5" fmla="*/ 6 h 12"/>
                <a:gd name="T6" fmla="*/ 28 w 54"/>
                <a:gd name="T7" fmla="*/ 12 h 12"/>
                <a:gd name="T8" fmla="*/ 54 w 54"/>
                <a:gd name="T9" fmla="*/ 5 h 12"/>
                <a:gd name="T10" fmla="*/ 40 w 54"/>
                <a:gd name="T11" fmla="*/ 0 h 12"/>
                <a:gd name="T12" fmla="*/ 37 w 54"/>
                <a:gd name="T13" fmla="*/ 2 h 12"/>
                <a:gd name="T14" fmla="*/ 4 w 54"/>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2"/>
                <a:gd name="T26" fmla="*/ 54 w 5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2">
                  <a:moveTo>
                    <a:pt x="4" y="2"/>
                  </a:moveTo>
                  <a:lnTo>
                    <a:pt x="0" y="6"/>
                  </a:lnTo>
                  <a:lnTo>
                    <a:pt x="32" y="6"/>
                  </a:lnTo>
                  <a:lnTo>
                    <a:pt x="28" y="12"/>
                  </a:lnTo>
                  <a:lnTo>
                    <a:pt x="54" y="5"/>
                  </a:lnTo>
                  <a:lnTo>
                    <a:pt x="40" y="0"/>
                  </a:lnTo>
                  <a:lnTo>
                    <a:pt x="37" y="2"/>
                  </a:lnTo>
                  <a:lnTo>
                    <a:pt x="4" y="2"/>
                  </a:lnTo>
                  <a:close/>
                </a:path>
              </a:pathLst>
            </a:custGeom>
            <a:solidFill>
              <a:srgbClr val="000000"/>
            </a:solidFill>
            <a:ln w="9525">
              <a:noFill/>
              <a:round/>
              <a:headEnd/>
              <a:tailEnd/>
            </a:ln>
          </p:spPr>
          <p:txBody>
            <a:bodyPr/>
            <a:lstStyle/>
            <a:p>
              <a:endParaRPr lang="en-US"/>
            </a:p>
          </p:txBody>
        </p:sp>
        <p:sp>
          <p:nvSpPr>
            <p:cNvPr id="47069" name="Freeform 317"/>
            <p:cNvSpPr>
              <a:spLocks/>
            </p:cNvSpPr>
            <p:nvPr/>
          </p:nvSpPr>
          <p:spPr bwMode="auto">
            <a:xfrm>
              <a:off x="1959" y="2214"/>
              <a:ext cx="54" cy="12"/>
            </a:xfrm>
            <a:custGeom>
              <a:avLst/>
              <a:gdLst>
                <a:gd name="T0" fmla="*/ 4 w 54"/>
                <a:gd name="T1" fmla="*/ 2 h 12"/>
                <a:gd name="T2" fmla="*/ 0 w 54"/>
                <a:gd name="T3" fmla="*/ 6 h 12"/>
                <a:gd name="T4" fmla="*/ 32 w 54"/>
                <a:gd name="T5" fmla="*/ 6 h 12"/>
                <a:gd name="T6" fmla="*/ 28 w 54"/>
                <a:gd name="T7" fmla="*/ 12 h 12"/>
                <a:gd name="T8" fmla="*/ 54 w 54"/>
                <a:gd name="T9" fmla="*/ 5 h 12"/>
                <a:gd name="T10" fmla="*/ 40 w 54"/>
                <a:gd name="T11" fmla="*/ 0 h 12"/>
                <a:gd name="T12" fmla="*/ 37 w 54"/>
                <a:gd name="T13" fmla="*/ 2 h 12"/>
                <a:gd name="T14" fmla="*/ 4 w 54"/>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2"/>
                <a:gd name="T26" fmla="*/ 54 w 5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2">
                  <a:moveTo>
                    <a:pt x="4" y="2"/>
                  </a:moveTo>
                  <a:lnTo>
                    <a:pt x="0" y="6"/>
                  </a:lnTo>
                  <a:lnTo>
                    <a:pt x="32" y="6"/>
                  </a:lnTo>
                  <a:lnTo>
                    <a:pt x="28" y="12"/>
                  </a:lnTo>
                  <a:lnTo>
                    <a:pt x="54" y="5"/>
                  </a:lnTo>
                  <a:lnTo>
                    <a:pt x="40" y="0"/>
                  </a:lnTo>
                  <a:lnTo>
                    <a:pt x="37" y="2"/>
                  </a:lnTo>
                  <a:lnTo>
                    <a:pt x="4" y="2"/>
                  </a:lnTo>
                  <a:close/>
                </a:path>
              </a:pathLst>
            </a:custGeom>
            <a:solidFill>
              <a:srgbClr val="000000"/>
            </a:solidFill>
            <a:ln w="9525">
              <a:noFill/>
              <a:round/>
              <a:headEnd/>
              <a:tailEnd/>
            </a:ln>
          </p:spPr>
          <p:txBody>
            <a:bodyPr/>
            <a:lstStyle/>
            <a:p>
              <a:endParaRPr lang="en-US"/>
            </a:p>
          </p:txBody>
        </p:sp>
        <p:sp>
          <p:nvSpPr>
            <p:cNvPr id="47070" name="Freeform 318"/>
            <p:cNvSpPr>
              <a:spLocks/>
            </p:cNvSpPr>
            <p:nvPr/>
          </p:nvSpPr>
          <p:spPr bwMode="auto">
            <a:xfrm>
              <a:off x="1975" y="2198"/>
              <a:ext cx="54" cy="13"/>
            </a:xfrm>
            <a:custGeom>
              <a:avLst/>
              <a:gdLst>
                <a:gd name="T0" fmla="*/ 5 w 54"/>
                <a:gd name="T1" fmla="*/ 3 h 13"/>
                <a:gd name="T2" fmla="*/ 0 w 54"/>
                <a:gd name="T3" fmla="*/ 8 h 13"/>
                <a:gd name="T4" fmla="*/ 32 w 54"/>
                <a:gd name="T5" fmla="*/ 8 h 13"/>
                <a:gd name="T6" fmla="*/ 26 w 54"/>
                <a:gd name="T7" fmla="*/ 13 h 13"/>
                <a:gd name="T8" fmla="*/ 54 w 54"/>
                <a:gd name="T9" fmla="*/ 5 h 13"/>
                <a:gd name="T10" fmla="*/ 39 w 54"/>
                <a:gd name="T11" fmla="*/ 0 h 13"/>
                <a:gd name="T12" fmla="*/ 37 w 54"/>
                <a:gd name="T13" fmla="*/ 3 h 13"/>
                <a:gd name="T14" fmla="*/ 5 w 54"/>
                <a:gd name="T15" fmla="*/ 3 h 1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3"/>
                <a:gd name="T26" fmla="*/ 54 w 5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3">
                  <a:moveTo>
                    <a:pt x="5" y="3"/>
                  </a:moveTo>
                  <a:lnTo>
                    <a:pt x="0" y="8"/>
                  </a:lnTo>
                  <a:lnTo>
                    <a:pt x="32" y="8"/>
                  </a:lnTo>
                  <a:lnTo>
                    <a:pt x="26" y="13"/>
                  </a:lnTo>
                  <a:lnTo>
                    <a:pt x="54" y="5"/>
                  </a:lnTo>
                  <a:lnTo>
                    <a:pt x="39" y="0"/>
                  </a:lnTo>
                  <a:lnTo>
                    <a:pt x="37" y="3"/>
                  </a:lnTo>
                  <a:lnTo>
                    <a:pt x="5" y="3"/>
                  </a:lnTo>
                  <a:close/>
                </a:path>
              </a:pathLst>
            </a:custGeom>
            <a:solidFill>
              <a:srgbClr val="000000"/>
            </a:solidFill>
            <a:ln w="9525">
              <a:noFill/>
              <a:round/>
              <a:headEnd/>
              <a:tailEnd/>
            </a:ln>
          </p:spPr>
          <p:txBody>
            <a:bodyPr/>
            <a:lstStyle/>
            <a:p>
              <a:endParaRPr lang="en-US"/>
            </a:p>
          </p:txBody>
        </p:sp>
        <p:sp>
          <p:nvSpPr>
            <p:cNvPr id="47071" name="Freeform 319"/>
            <p:cNvSpPr>
              <a:spLocks/>
            </p:cNvSpPr>
            <p:nvPr/>
          </p:nvSpPr>
          <p:spPr bwMode="auto">
            <a:xfrm>
              <a:off x="1975" y="2198"/>
              <a:ext cx="54" cy="13"/>
            </a:xfrm>
            <a:custGeom>
              <a:avLst/>
              <a:gdLst>
                <a:gd name="T0" fmla="*/ 5 w 54"/>
                <a:gd name="T1" fmla="*/ 3 h 13"/>
                <a:gd name="T2" fmla="*/ 0 w 54"/>
                <a:gd name="T3" fmla="*/ 8 h 13"/>
                <a:gd name="T4" fmla="*/ 32 w 54"/>
                <a:gd name="T5" fmla="*/ 8 h 13"/>
                <a:gd name="T6" fmla="*/ 26 w 54"/>
                <a:gd name="T7" fmla="*/ 13 h 13"/>
                <a:gd name="T8" fmla="*/ 54 w 54"/>
                <a:gd name="T9" fmla="*/ 5 h 13"/>
                <a:gd name="T10" fmla="*/ 39 w 54"/>
                <a:gd name="T11" fmla="*/ 0 h 13"/>
                <a:gd name="T12" fmla="*/ 37 w 54"/>
                <a:gd name="T13" fmla="*/ 3 h 13"/>
                <a:gd name="T14" fmla="*/ 5 w 54"/>
                <a:gd name="T15" fmla="*/ 3 h 1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3"/>
                <a:gd name="T26" fmla="*/ 54 w 5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3">
                  <a:moveTo>
                    <a:pt x="5" y="3"/>
                  </a:moveTo>
                  <a:lnTo>
                    <a:pt x="0" y="8"/>
                  </a:lnTo>
                  <a:lnTo>
                    <a:pt x="32" y="8"/>
                  </a:lnTo>
                  <a:lnTo>
                    <a:pt x="26" y="13"/>
                  </a:lnTo>
                  <a:lnTo>
                    <a:pt x="54" y="5"/>
                  </a:lnTo>
                  <a:lnTo>
                    <a:pt x="39" y="0"/>
                  </a:lnTo>
                  <a:lnTo>
                    <a:pt x="37" y="3"/>
                  </a:lnTo>
                  <a:lnTo>
                    <a:pt x="5" y="3"/>
                  </a:lnTo>
                  <a:close/>
                </a:path>
              </a:pathLst>
            </a:custGeom>
            <a:solidFill>
              <a:srgbClr val="000000"/>
            </a:solidFill>
            <a:ln w="9525">
              <a:noFill/>
              <a:round/>
              <a:headEnd/>
              <a:tailEnd/>
            </a:ln>
          </p:spPr>
          <p:txBody>
            <a:bodyPr/>
            <a:lstStyle/>
            <a:p>
              <a:endParaRPr lang="en-US"/>
            </a:p>
          </p:txBody>
        </p:sp>
        <p:sp>
          <p:nvSpPr>
            <p:cNvPr id="47072" name="Freeform 320"/>
            <p:cNvSpPr>
              <a:spLocks/>
            </p:cNvSpPr>
            <p:nvPr/>
          </p:nvSpPr>
          <p:spPr bwMode="auto">
            <a:xfrm>
              <a:off x="1902" y="2218"/>
              <a:ext cx="55" cy="12"/>
            </a:xfrm>
            <a:custGeom>
              <a:avLst/>
              <a:gdLst>
                <a:gd name="T0" fmla="*/ 50 w 55"/>
                <a:gd name="T1" fmla="*/ 10 h 12"/>
                <a:gd name="T2" fmla="*/ 55 w 55"/>
                <a:gd name="T3" fmla="*/ 6 h 12"/>
                <a:gd name="T4" fmla="*/ 21 w 55"/>
                <a:gd name="T5" fmla="*/ 6 h 12"/>
                <a:gd name="T6" fmla="*/ 27 w 55"/>
                <a:gd name="T7" fmla="*/ 0 h 12"/>
                <a:gd name="T8" fmla="*/ 0 w 55"/>
                <a:gd name="T9" fmla="*/ 7 h 12"/>
                <a:gd name="T10" fmla="*/ 14 w 55"/>
                <a:gd name="T11" fmla="*/ 12 h 12"/>
                <a:gd name="T12" fmla="*/ 17 w 55"/>
                <a:gd name="T13" fmla="*/ 10 h 12"/>
                <a:gd name="T14" fmla="*/ 50 w 55"/>
                <a:gd name="T15" fmla="*/ 10 h 1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2"/>
                <a:gd name="T26" fmla="*/ 55 w 5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2">
                  <a:moveTo>
                    <a:pt x="50" y="10"/>
                  </a:moveTo>
                  <a:lnTo>
                    <a:pt x="55" y="6"/>
                  </a:lnTo>
                  <a:lnTo>
                    <a:pt x="21" y="6"/>
                  </a:lnTo>
                  <a:lnTo>
                    <a:pt x="27" y="0"/>
                  </a:lnTo>
                  <a:lnTo>
                    <a:pt x="0" y="7"/>
                  </a:lnTo>
                  <a:lnTo>
                    <a:pt x="14" y="12"/>
                  </a:lnTo>
                  <a:lnTo>
                    <a:pt x="17" y="10"/>
                  </a:lnTo>
                  <a:lnTo>
                    <a:pt x="50" y="10"/>
                  </a:lnTo>
                  <a:close/>
                </a:path>
              </a:pathLst>
            </a:custGeom>
            <a:solidFill>
              <a:srgbClr val="000000"/>
            </a:solidFill>
            <a:ln w="9525">
              <a:noFill/>
              <a:round/>
              <a:headEnd/>
              <a:tailEnd/>
            </a:ln>
          </p:spPr>
          <p:txBody>
            <a:bodyPr/>
            <a:lstStyle/>
            <a:p>
              <a:endParaRPr lang="en-US"/>
            </a:p>
          </p:txBody>
        </p:sp>
        <p:sp>
          <p:nvSpPr>
            <p:cNvPr id="47073" name="Freeform 321"/>
            <p:cNvSpPr>
              <a:spLocks/>
            </p:cNvSpPr>
            <p:nvPr/>
          </p:nvSpPr>
          <p:spPr bwMode="auto">
            <a:xfrm>
              <a:off x="1902" y="2218"/>
              <a:ext cx="55" cy="12"/>
            </a:xfrm>
            <a:custGeom>
              <a:avLst/>
              <a:gdLst>
                <a:gd name="T0" fmla="*/ 50 w 55"/>
                <a:gd name="T1" fmla="*/ 10 h 12"/>
                <a:gd name="T2" fmla="*/ 55 w 55"/>
                <a:gd name="T3" fmla="*/ 6 h 12"/>
                <a:gd name="T4" fmla="*/ 21 w 55"/>
                <a:gd name="T5" fmla="*/ 6 h 12"/>
                <a:gd name="T6" fmla="*/ 27 w 55"/>
                <a:gd name="T7" fmla="*/ 0 h 12"/>
                <a:gd name="T8" fmla="*/ 0 w 55"/>
                <a:gd name="T9" fmla="*/ 7 h 12"/>
                <a:gd name="T10" fmla="*/ 14 w 55"/>
                <a:gd name="T11" fmla="*/ 12 h 12"/>
                <a:gd name="T12" fmla="*/ 17 w 55"/>
                <a:gd name="T13" fmla="*/ 10 h 12"/>
                <a:gd name="T14" fmla="*/ 50 w 55"/>
                <a:gd name="T15" fmla="*/ 10 h 1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2"/>
                <a:gd name="T26" fmla="*/ 55 w 5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2">
                  <a:moveTo>
                    <a:pt x="50" y="10"/>
                  </a:moveTo>
                  <a:lnTo>
                    <a:pt x="55" y="6"/>
                  </a:lnTo>
                  <a:lnTo>
                    <a:pt x="21" y="6"/>
                  </a:lnTo>
                  <a:lnTo>
                    <a:pt x="27" y="0"/>
                  </a:lnTo>
                  <a:lnTo>
                    <a:pt x="0" y="7"/>
                  </a:lnTo>
                  <a:lnTo>
                    <a:pt x="14" y="12"/>
                  </a:lnTo>
                  <a:lnTo>
                    <a:pt x="17" y="10"/>
                  </a:lnTo>
                  <a:lnTo>
                    <a:pt x="50" y="10"/>
                  </a:lnTo>
                  <a:close/>
                </a:path>
              </a:pathLst>
            </a:custGeom>
            <a:solidFill>
              <a:srgbClr val="000000"/>
            </a:solidFill>
            <a:ln w="9525">
              <a:noFill/>
              <a:round/>
              <a:headEnd/>
              <a:tailEnd/>
            </a:ln>
          </p:spPr>
          <p:txBody>
            <a:bodyPr/>
            <a:lstStyle/>
            <a:p>
              <a:endParaRPr lang="en-US"/>
            </a:p>
          </p:txBody>
        </p:sp>
        <p:sp>
          <p:nvSpPr>
            <p:cNvPr id="47074" name="Freeform 322"/>
            <p:cNvSpPr>
              <a:spLocks/>
            </p:cNvSpPr>
            <p:nvPr/>
          </p:nvSpPr>
          <p:spPr bwMode="auto">
            <a:xfrm>
              <a:off x="1917" y="2202"/>
              <a:ext cx="55" cy="14"/>
            </a:xfrm>
            <a:custGeom>
              <a:avLst/>
              <a:gdLst>
                <a:gd name="T0" fmla="*/ 50 w 55"/>
                <a:gd name="T1" fmla="*/ 10 h 14"/>
                <a:gd name="T2" fmla="*/ 55 w 55"/>
                <a:gd name="T3" fmla="*/ 6 h 14"/>
                <a:gd name="T4" fmla="*/ 22 w 55"/>
                <a:gd name="T5" fmla="*/ 6 h 14"/>
                <a:gd name="T6" fmla="*/ 28 w 55"/>
                <a:gd name="T7" fmla="*/ 0 h 14"/>
                <a:gd name="T8" fmla="*/ 0 w 55"/>
                <a:gd name="T9" fmla="*/ 8 h 14"/>
                <a:gd name="T10" fmla="*/ 15 w 55"/>
                <a:gd name="T11" fmla="*/ 14 h 14"/>
                <a:gd name="T12" fmla="*/ 18 w 55"/>
                <a:gd name="T13" fmla="*/ 10 h 14"/>
                <a:gd name="T14" fmla="*/ 50 w 55"/>
                <a:gd name="T15" fmla="*/ 10 h 14"/>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4"/>
                <a:gd name="T26" fmla="*/ 55 w 55"/>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4">
                  <a:moveTo>
                    <a:pt x="50" y="10"/>
                  </a:moveTo>
                  <a:lnTo>
                    <a:pt x="55" y="6"/>
                  </a:lnTo>
                  <a:lnTo>
                    <a:pt x="22" y="6"/>
                  </a:lnTo>
                  <a:lnTo>
                    <a:pt x="28" y="0"/>
                  </a:lnTo>
                  <a:lnTo>
                    <a:pt x="0" y="8"/>
                  </a:lnTo>
                  <a:lnTo>
                    <a:pt x="15" y="14"/>
                  </a:lnTo>
                  <a:lnTo>
                    <a:pt x="18" y="10"/>
                  </a:lnTo>
                  <a:lnTo>
                    <a:pt x="50" y="10"/>
                  </a:lnTo>
                  <a:close/>
                </a:path>
              </a:pathLst>
            </a:custGeom>
            <a:solidFill>
              <a:srgbClr val="000000"/>
            </a:solidFill>
            <a:ln w="9525">
              <a:noFill/>
              <a:round/>
              <a:headEnd/>
              <a:tailEnd/>
            </a:ln>
          </p:spPr>
          <p:txBody>
            <a:bodyPr/>
            <a:lstStyle/>
            <a:p>
              <a:endParaRPr lang="en-US"/>
            </a:p>
          </p:txBody>
        </p:sp>
        <p:sp>
          <p:nvSpPr>
            <p:cNvPr id="47075" name="Freeform 323"/>
            <p:cNvSpPr>
              <a:spLocks/>
            </p:cNvSpPr>
            <p:nvPr/>
          </p:nvSpPr>
          <p:spPr bwMode="auto">
            <a:xfrm>
              <a:off x="1917" y="2202"/>
              <a:ext cx="55" cy="14"/>
            </a:xfrm>
            <a:custGeom>
              <a:avLst/>
              <a:gdLst>
                <a:gd name="T0" fmla="*/ 50 w 55"/>
                <a:gd name="T1" fmla="*/ 10 h 14"/>
                <a:gd name="T2" fmla="*/ 55 w 55"/>
                <a:gd name="T3" fmla="*/ 6 h 14"/>
                <a:gd name="T4" fmla="*/ 22 w 55"/>
                <a:gd name="T5" fmla="*/ 6 h 14"/>
                <a:gd name="T6" fmla="*/ 28 w 55"/>
                <a:gd name="T7" fmla="*/ 0 h 14"/>
                <a:gd name="T8" fmla="*/ 0 w 55"/>
                <a:gd name="T9" fmla="*/ 8 h 14"/>
                <a:gd name="T10" fmla="*/ 15 w 55"/>
                <a:gd name="T11" fmla="*/ 14 h 14"/>
                <a:gd name="T12" fmla="*/ 18 w 55"/>
                <a:gd name="T13" fmla="*/ 10 h 14"/>
                <a:gd name="T14" fmla="*/ 50 w 55"/>
                <a:gd name="T15" fmla="*/ 10 h 14"/>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4"/>
                <a:gd name="T26" fmla="*/ 55 w 55"/>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4">
                  <a:moveTo>
                    <a:pt x="50" y="10"/>
                  </a:moveTo>
                  <a:lnTo>
                    <a:pt x="55" y="6"/>
                  </a:lnTo>
                  <a:lnTo>
                    <a:pt x="22" y="6"/>
                  </a:lnTo>
                  <a:lnTo>
                    <a:pt x="28" y="0"/>
                  </a:lnTo>
                  <a:lnTo>
                    <a:pt x="0" y="8"/>
                  </a:lnTo>
                  <a:lnTo>
                    <a:pt x="15" y="14"/>
                  </a:lnTo>
                  <a:lnTo>
                    <a:pt x="18" y="10"/>
                  </a:lnTo>
                  <a:lnTo>
                    <a:pt x="50" y="10"/>
                  </a:lnTo>
                  <a:close/>
                </a:path>
              </a:pathLst>
            </a:custGeom>
            <a:solidFill>
              <a:srgbClr val="000000"/>
            </a:solidFill>
            <a:ln w="9525">
              <a:noFill/>
              <a:round/>
              <a:headEnd/>
              <a:tailEnd/>
            </a:ln>
          </p:spPr>
          <p:txBody>
            <a:bodyPr/>
            <a:lstStyle/>
            <a:p>
              <a:endParaRPr lang="en-US"/>
            </a:p>
          </p:txBody>
        </p:sp>
        <p:sp>
          <p:nvSpPr>
            <p:cNvPr id="47076" name="Freeform 324"/>
            <p:cNvSpPr>
              <a:spLocks/>
            </p:cNvSpPr>
            <p:nvPr/>
          </p:nvSpPr>
          <p:spPr bwMode="auto">
            <a:xfrm>
              <a:off x="1960" y="2215"/>
              <a:ext cx="54" cy="12"/>
            </a:xfrm>
            <a:custGeom>
              <a:avLst/>
              <a:gdLst>
                <a:gd name="T0" fmla="*/ 5 w 54"/>
                <a:gd name="T1" fmla="*/ 2 h 12"/>
                <a:gd name="T2" fmla="*/ 0 w 54"/>
                <a:gd name="T3" fmla="*/ 7 h 12"/>
                <a:gd name="T4" fmla="*/ 32 w 54"/>
                <a:gd name="T5" fmla="*/ 7 h 12"/>
                <a:gd name="T6" fmla="*/ 28 w 54"/>
                <a:gd name="T7" fmla="*/ 12 h 12"/>
                <a:gd name="T8" fmla="*/ 54 w 54"/>
                <a:gd name="T9" fmla="*/ 5 h 12"/>
                <a:gd name="T10" fmla="*/ 40 w 54"/>
                <a:gd name="T11" fmla="*/ 0 h 12"/>
                <a:gd name="T12" fmla="*/ 37 w 54"/>
                <a:gd name="T13" fmla="*/ 2 h 12"/>
                <a:gd name="T14" fmla="*/ 5 w 54"/>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2"/>
                <a:gd name="T26" fmla="*/ 54 w 5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2">
                  <a:moveTo>
                    <a:pt x="5" y="2"/>
                  </a:moveTo>
                  <a:lnTo>
                    <a:pt x="0" y="7"/>
                  </a:lnTo>
                  <a:lnTo>
                    <a:pt x="32" y="7"/>
                  </a:lnTo>
                  <a:lnTo>
                    <a:pt x="28" y="12"/>
                  </a:lnTo>
                  <a:lnTo>
                    <a:pt x="54" y="5"/>
                  </a:lnTo>
                  <a:lnTo>
                    <a:pt x="40" y="0"/>
                  </a:lnTo>
                  <a:lnTo>
                    <a:pt x="37" y="2"/>
                  </a:lnTo>
                  <a:lnTo>
                    <a:pt x="5" y="2"/>
                  </a:lnTo>
                  <a:close/>
                </a:path>
              </a:pathLst>
            </a:custGeom>
            <a:solidFill>
              <a:srgbClr val="FFFFFF"/>
            </a:solidFill>
            <a:ln w="9525">
              <a:noFill/>
              <a:round/>
              <a:headEnd/>
              <a:tailEnd/>
            </a:ln>
          </p:spPr>
          <p:txBody>
            <a:bodyPr/>
            <a:lstStyle/>
            <a:p>
              <a:endParaRPr lang="en-US"/>
            </a:p>
          </p:txBody>
        </p:sp>
        <p:sp>
          <p:nvSpPr>
            <p:cNvPr id="47077" name="Freeform 325"/>
            <p:cNvSpPr>
              <a:spLocks/>
            </p:cNvSpPr>
            <p:nvPr/>
          </p:nvSpPr>
          <p:spPr bwMode="auto">
            <a:xfrm>
              <a:off x="1960" y="2215"/>
              <a:ext cx="54" cy="12"/>
            </a:xfrm>
            <a:custGeom>
              <a:avLst/>
              <a:gdLst>
                <a:gd name="T0" fmla="*/ 5 w 54"/>
                <a:gd name="T1" fmla="*/ 2 h 12"/>
                <a:gd name="T2" fmla="*/ 0 w 54"/>
                <a:gd name="T3" fmla="*/ 7 h 12"/>
                <a:gd name="T4" fmla="*/ 32 w 54"/>
                <a:gd name="T5" fmla="*/ 7 h 12"/>
                <a:gd name="T6" fmla="*/ 28 w 54"/>
                <a:gd name="T7" fmla="*/ 12 h 12"/>
                <a:gd name="T8" fmla="*/ 54 w 54"/>
                <a:gd name="T9" fmla="*/ 5 h 12"/>
                <a:gd name="T10" fmla="*/ 40 w 54"/>
                <a:gd name="T11" fmla="*/ 0 h 12"/>
                <a:gd name="T12" fmla="*/ 37 w 54"/>
                <a:gd name="T13" fmla="*/ 2 h 12"/>
                <a:gd name="T14" fmla="*/ 5 w 54"/>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2"/>
                <a:gd name="T26" fmla="*/ 54 w 5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2">
                  <a:moveTo>
                    <a:pt x="5" y="2"/>
                  </a:moveTo>
                  <a:lnTo>
                    <a:pt x="0" y="7"/>
                  </a:lnTo>
                  <a:lnTo>
                    <a:pt x="32" y="7"/>
                  </a:lnTo>
                  <a:lnTo>
                    <a:pt x="28" y="12"/>
                  </a:lnTo>
                  <a:lnTo>
                    <a:pt x="54" y="5"/>
                  </a:lnTo>
                  <a:lnTo>
                    <a:pt x="40" y="0"/>
                  </a:lnTo>
                  <a:lnTo>
                    <a:pt x="37" y="2"/>
                  </a:lnTo>
                  <a:lnTo>
                    <a:pt x="5" y="2"/>
                  </a:lnTo>
                  <a:close/>
                </a:path>
              </a:pathLst>
            </a:custGeom>
            <a:solidFill>
              <a:srgbClr val="FFFFFF"/>
            </a:solidFill>
            <a:ln w="9525">
              <a:noFill/>
              <a:round/>
              <a:headEnd/>
              <a:tailEnd/>
            </a:ln>
          </p:spPr>
          <p:txBody>
            <a:bodyPr/>
            <a:lstStyle/>
            <a:p>
              <a:endParaRPr lang="en-US"/>
            </a:p>
          </p:txBody>
        </p:sp>
        <p:sp>
          <p:nvSpPr>
            <p:cNvPr id="47078" name="Freeform 326"/>
            <p:cNvSpPr>
              <a:spLocks/>
            </p:cNvSpPr>
            <p:nvPr/>
          </p:nvSpPr>
          <p:spPr bwMode="auto">
            <a:xfrm>
              <a:off x="1976" y="2199"/>
              <a:ext cx="54" cy="13"/>
            </a:xfrm>
            <a:custGeom>
              <a:avLst/>
              <a:gdLst>
                <a:gd name="T0" fmla="*/ 5 w 54"/>
                <a:gd name="T1" fmla="*/ 3 h 13"/>
                <a:gd name="T2" fmla="*/ 0 w 54"/>
                <a:gd name="T3" fmla="*/ 8 h 13"/>
                <a:gd name="T4" fmla="*/ 32 w 54"/>
                <a:gd name="T5" fmla="*/ 8 h 13"/>
                <a:gd name="T6" fmla="*/ 27 w 54"/>
                <a:gd name="T7" fmla="*/ 13 h 13"/>
                <a:gd name="T8" fmla="*/ 54 w 54"/>
                <a:gd name="T9" fmla="*/ 6 h 13"/>
                <a:gd name="T10" fmla="*/ 39 w 54"/>
                <a:gd name="T11" fmla="*/ 0 h 13"/>
                <a:gd name="T12" fmla="*/ 37 w 54"/>
                <a:gd name="T13" fmla="*/ 3 h 13"/>
                <a:gd name="T14" fmla="*/ 5 w 54"/>
                <a:gd name="T15" fmla="*/ 3 h 1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3"/>
                <a:gd name="T26" fmla="*/ 54 w 5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3">
                  <a:moveTo>
                    <a:pt x="5" y="3"/>
                  </a:moveTo>
                  <a:lnTo>
                    <a:pt x="0" y="8"/>
                  </a:lnTo>
                  <a:lnTo>
                    <a:pt x="32" y="8"/>
                  </a:lnTo>
                  <a:lnTo>
                    <a:pt x="27" y="13"/>
                  </a:lnTo>
                  <a:lnTo>
                    <a:pt x="54" y="6"/>
                  </a:lnTo>
                  <a:lnTo>
                    <a:pt x="39" y="0"/>
                  </a:lnTo>
                  <a:lnTo>
                    <a:pt x="37" y="3"/>
                  </a:lnTo>
                  <a:lnTo>
                    <a:pt x="5" y="3"/>
                  </a:lnTo>
                  <a:close/>
                </a:path>
              </a:pathLst>
            </a:custGeom>
            <a:solidFill>
              <a:srgbClr val="FFFFFF"/>
            </a:solidFill>
            <a:ln w="9525">
              <a:noFill/>
              <a:round/>
              <a:headEnd/>
              <a:tailEnd/>
            </a:ln>
          </p:spPr>
          <p:txBody>
            <a:bodyPr/>
            <a:lstStyle/>
            <a:p>
              <a:endParaRPr lang="en-US"/>
            </a:p>
          </p:txBody>
        </p:sp>
        <p:sp>
          <p:nvSpPr>
            <p:cNvPr id="47079" name="Freeform 327"/>
            <p:cNvSpPr>
              <a:spLocks/>
            </p:cNvSpPr>
            <p:nvPr/>
          </p:nvSpPr>
          <p:spPr bwMode="auto">
            <a:xfrm>
              <a:off x="1976" y="2199"/>
              <a:ext cx="54" cy="13"/>
            </a:xfrm>
            <a:custGeom>
              <a:avLst/>
              <a:gdLst>
                <a:gd name="T0" fmla="*/ 5 w 54"/>
                <a:gd name="T1" fmla="*/ 3 h 13"/>
                <a:gd name="T2" fmla="*/ 0 w 54"/>
                <a:gd name="T3" fmla="*/ 8 h 13"/>
                <a:gd name="T4" fmla="*/ 32 w 54"/>
                <a:gd name="T5" fmla="*/ 8 h 13"/>
                <a:gd name="T6" fmla="*/ 27 w 54"/>
                <a:gd name="T7" fmla="*/ 13 h 13"/>
                <a:gd name="T8" fmla="*/ 54 w 54"/>
                <a:gd name="T9" fmla="*/ 6 h 13"/>
                <a:gd name="T10" fmla="*/ 39 w 54"/>
                <a:gd name="T11" fmla="*/ 0 h 13"/>
                <a:gd name="T12" fmla="*/ 37 w 54"/>
                <a:gd name="T13" fmla="*/ 3 h 13"/>
                <a:gd name="T14" fmla="*/ 5 w 54"/>
                <a:gd name="T15" fmla="*/ 3 h 1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3"/>
                <a:gd name="T26" fmla="*/ 54 w 5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3">
                  <a:moveTo>
                    <a:pt x="5" y="3"/>
                  </a:moveTo>
                  <a:lnTo>
                    <a:pt x="0" y="8"/>
                  </a:lnTo>
                  <a:lnTo>
                    <a:pt x="32" y="8"/>
                  </a:lnTo>
                  <a:lnTo>
                    <a:pt x="27" y="13"/>
                  </a:lnTo>
                  <a:lnTo>
                    <a:pt x="54" y="6"/>
                  </a:lnTo>
                  <a:lnTo>
                    <a:pt x="39" y="0"/>
                  </a:lnTo>
                  <a:lnTo>
                    <a:pt x="37" y="3"/>
                  </a:lnTo>
                  <a:lnTo>
                    <a:pt x="5" y="3"/>
                  </a:lnTo>
                  <a:close/>
                </a:path>
              </a:pathLst>
            </a:custGeom>
            <a:solidFill>
              <a:srgbClr val="FFFFFF"/>
            </a:solidFill>
            <a:ln w="9525">
              <a:noFill/>
              <a:round/>
              <a:headEnd/>
              <a:tailEnd/>
            </a:ln>
          </p:spPr>
          <p:txBody>
            <a:bodyPr/>
            <a:lstStyle/>
            <a:p>
              <a:endParaRPr lang="en-US"/>
            </a:p>
          </p:txBody>
        </p:sp>
        <p:sp>
          <p:nvSpPr>
            <p:cNvPr id="47080" name="Freeform 328"/>
            <p:cNvSpPr>
              <a:spLocks/>
            </p:cNvSpPr>
            <p:nvPr/>
          </p:nvSpPr>
          <p:spPr bwMode="auto">
            <a:xfrm>
              <a:off x="1904" y="2219"/>
              <a:ext cx="54" cy="13"/>
            </a:xfrm>
            <a:custGeom>
              <a:avLst/>
              <a:gdLst>
                <a:gd name="T0" fmla="*/ 49 w 54"/>
                <a:gd name="T1" fmla="*/ 10 h 13"/>
                <a:gd name="T2" fmla="*/ 54 w 54"/>
                <a:gd name="T3" fmla="*/ 6 h 13"/>
                <a:gd name="T4" fmla="*/ 20 w 54"/>
                <a:gd name="T5" fmla="*/ 6 h 13"/>
                <a:gd name="T6" fmla="*/ 26 w 54"/>
                <a:gd name="T7" fmla="*/ 0 h 13"/>
                <a:gd name="T8" fmla="*/ 0 w 54"/>
                <a:gd name="T9" fmla="*/ 7 h 13"/>
                <a:gd name="T10" fmla="*/ 13 w 54"/>
                <a:gd name="T11" fmla="*/ 13 h 13"/>
                <a:gd name="T12" fmla="*/ 16 w 54"/>
                <a:gd name="T13" fmla="*/ 10 h 13"/>
                <a:gd name="T14" fmla="*/ 49 w 54"/>
                <a:gd name="T15" fmla="*/ 10 h 1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3"/>
                <a:gd name="T26" fmla="*/ 54 w 5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3">
                  <a:moveTo>
                    <a:pt x="49" y="10"/>
                  </a:moveTo>
                  <a:lnTo>
                    <a:pt x="54" y="6"/>
                  </a:lnTo>
                  <a:lnTo>
                    <a:pt x="20" y="6"/>
                  </a:lnTo>
                  <a:lnTo>
                    <a:pt x="26" y="0"/>
                  </a:lnTo>
                  <a:lnTo>
                    <a:pt x="0" y="7"/>
                  </a:lnTo>
                  <a:lnTo>
                    <a:pt x="13" y="13"/>
                  </a:lnTo>
                  <a:lnTo>
                    <a:pt x="16" y="10"/>
                  </a:lnTo>
                  <a:lnTo>
                    <a:pt x="49" y="10"/>
                  </a:lnTo>
                  <a:close/>
                </a:path>
              </a:pathLst>
            </a:custGeom>
            <a:solidFill>
              <a:srgbClr val="FFFFFF"/>
            </a:solidFill>
            <a:ln w="9525">
              <a:noFill/>
              <a:round/>
              <a:headEnd/>
              <a:tailEnd/>
            </a:ln>
          </p:spPr>
          <p:txBody>
            <a:bodyPr/>
            <a:lstStyle/>
            <a:p>
              <a:endParaRPr lang="en-US"/>
            </a:p>
          </p:txBody>
        </p:sp>
        <p:sp>
          <p:nvSpPr>
            <p:cNvPr id="47081" name="Freeform 329"/>
            <p:cNvSpPr>
              <a:spLocks/>
            </p:cNvSpPr>
            <p:nvPr/>
          </p:nvSpPr>
          <p:spPr bwMode="auto">
            <a:xfrm>
              <a:off x="1904" y="2219"/>
              <a:ext cx="54" cy="13"/>
            </a:xfrm>
            <a:custGeom>
              <a:avLst/>
              <a:gdLst>
                <a:gd name="T0" fmla="*/ 49 w 54"/>
                <a:gd name="T1" fmla="*/ 10 h 13"/>
                <a:gd name="T2" fmla="*/ 54 w 54"/>
                <a:gd name="T3" fmla="*/ 6 h 13"/>
                <a:gd name="T4" fmla="*/ 20 w 54"/>
                <a:gd name="T5" fmla="*/ 6 h 13"/>
                <a:gd name="T6" fmla="*/ 26 w 54"/>
                <a:gd name="T7" fmla="*/ 0 h 13"/>
                <a:gd name="T8" fmla="*/ 0 w 54"/>
                <a:gd name="T9" fmla="*/ 7 h 13"/>
                <a:gd name="T10" fmla="*/ 13 w 54"/>
                <a:gd name="T11" fmla="*/ 13 h 13"/>
                <a:gd name="T12" fmla="*/ 16 w 54"/>
                <a:gd name="T13" fmla="*/ 10 h 13"/>
                <a:gd name="T14" fmla="*/ 49 w 54"/>
                <a:gd name="T15" fmla="*/ 10 h 1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3"/>
                <a:gd name="T26" fmla="*/ 54 w 5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3">
                  <a:moveTo>
                    <a:pt x="49" y="10"/>
                  </a:moveTo>
                  <a:lnTo>
                    <a:pt x="54" y="6"/>
                  </a:lnTo>
                  <a:lnTo>
                    <a:pt x="20" y="6"/>
                  </a:lnTo>
                  <a:lnTo>
                    <a:pt x="26" y="0"/>
                  </a:lnTo>
                  <a:lnTo>
                    <a:pt x="0" y="7"/>
                  </a:lnTo>
                  <a:lnTo>
                    <a:pt x="13" y="13"/>
                  </a:lnTo>
                  <a:lnTo>
                    <a:pt x="16" y="10"/>
                  </a:lnTo>
                  <a:lnTo>
                    <a:pt x="49" y="10"/>
                  </a:lnTo>
                  <a:close/>
                </a:path>
              </a:pathLst>
            </a:custGeom>
            <a:solidFill>
              <a:srgbClr val="FFFFFF"/>
            </a:solidFill>
            <a:ln w="9525">
              <a:noFill/>
              <a:round/>
              <a:headEnd/>
              <a:tailEnd/>
            </a:ln>
          </p:spPr>
          <p:txBody>
            <a:bodyPr/>
            <a:lstStyle/>
            <a:p>
              <a:endParaRPr lang="en-US"/>
            </a:p>
          </p:txBody>
        </p:sp>
        <p:sp>
          <p:nvSpPr>
            <p:cNvPr id="47082" name="Freeform 330"/>
            <p:cNvSpPr>
              <a:spLocks/>
            </p:cNvSpPr>
            <p:nvPr/>
          </p:nvSpPr>
          <p:spPr bwMode="auto">
            <a:xfrm>
              <a:off x="1919" y="2203"/>
              <a:ext cx="54" cy="14"/>
            </a:xfrm>
            <a:custGeom>
              <a:avLst/>
              <a:gdLst>
                <a:gd name="T0" fmla="*/ 49 w 54"/>
                <a:gd name="T1" fmla="*/ 11 h 14"/>
                <a:gd name="T2" fmla="*/ 54 w 54"/>
                <a:gd name="T3" fmla="*/ 6 h 14"/>
                <a:gd name="T4" fmla="*/ 21 w 54"/>
                <a:gd name="T5" fmla="*/ 6 h 14"/>
                <a:gd name="T6" fmla="*/ 27 w 54"/>
                <a:gd name="T7" fmla="*/ 0 h 14"/>
                <a:gd name="T8" fmla="*/ 0 w 54"/>
                <a:gd name="T9" fmla="*/ 8 h 14"/>
                <a:gd name="T10" fmla="*/ 15 w 54"/>
                <a:gd name="T11" fmla="*/ 14 h 14"/>
                <a:gd name="T12" fmla="*/ 17 w 54"/>
                <a:gd name="T13" fmla="*/ 11 h 14"/>
                <a:gd name="T14" fmla="*/ 49 w 54"/>
                <a:gd name="T15" fmla="*/ 11 h 1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4"/>
                <a:gd name="T26" fmla="*/ 54 w 5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4">
                  <a:moveTo>
                    <a:pt x="49" y="11"/>
                  </a:moveTo>
                  <a:lnTo>
                    <a:pt x="54" y="6"/>
                  </a:lnTo>
                  <a:lnTo>
                    <a:pt x="21" y="6"/>
                  </a:lnTo>
                  <a:lnTo>
                    <a:pt x="27" y="0"/>
                  </a:lnTo>
                  <a:lnTo>
                    <a:pt x="0" y="8"/>
                  </a:lnTo>
                  <a:lnTo>
                    <a:pt x="15" y="14"/>
                  </a:lnTo>
                  <a:lnTo>
                    <a:pt x="17" y="11"/>
                  </a:lnTo>
                  <a:lnTo>
                    <a:pt x="49" y="11"/>
                  </a:lnTo>
                  <a:close/>
                </a:path>
              </a:pathLst>
            </a:custGeom>
            <a:solidFill>
              <a:srgbClr val="FFFFFF"/>
            </a:solidFill>
            <a:ln w="9525">
              <a:noFill/>
              <a:round/>
              <a:headEnd/>
              <a:tailEnd/>
            </a:ln>
          </p:spPr>
          <p:txBody>
            <a:bodyPr/>
            <a:lstStyle/>
            <a:p>
              <a:endParaRPr lang="en-US"/>
            </a:p>
          </p:txBody>
        </p:sp>
        <p:sp>
          <p:nvSpPr>
            <p:cNvPr id="47083" name="Freeform 331"/>
            <p:cNvSpPr>
              <a:spLocks/>
            </p:cNvSpPr>
            <p:nvPr/>
          </p:nvSpPr>
          <p:spPr bwMode="auto">
            <a:xfrm>
              <a:off x="1919" y="2203"/>
              <a:ext cx="54" cy="14"/>
            </a:xfrm>
            <a:custGeom>
              <a:avLst/>
              <a:gdLst>
                <a:gd name="T0" fmla="*/ 49 w 54"/>
                <a:gd name="T1" fmla="*/ 11 h 14"/>
                <a:gd name="T2" fmla="*/ 54 w 54"/>
                <a:gd name="T3" fmla="*/ 6 h 14"/>
                <a:gd name="T4" fmla="*/ 21 w 54"/>
                <a:gd name="T5" fmla="*/ 6 h 14"/>
                <a:gd name="T6" fmla="*/ 27 w 54"/>
                <a:gd name="T7" fmla="*/ 0 h 14"/>
                <a:gd name="T8" fmla="*/ 0 w 54"/>
                <a:gd name="T9" fmla="*/ 8 h 14"/>
                <a:gd name="T10" fmla="*/ 15 w 54"/>
                <a:gd name="T11" fmla="*/ 14 h 14"/>
                <a:gd name="T12" fmla="*/ 17 w 54"/>
                <a:gd name="T13" fmla="*/ 11 h 14"/>
                <a:gd name="T14" fmla="*/ 49 w 54"/>
                <a:gd name="T15" fmla="*/ 11 h 1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4"/>
                <a:gd name="T26" fmla="*/ 54 w 5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4">
                  <a:moveTo>
                    <a:pt x="49" y="11"/>
                  </a:moveTo>
                  <a:lnTo>
                    <a:pt x="54" y="6"/>
                  </a:lnTo>
                  <a:lnTo>
                    <a:pt x="21" y="6"/>
                  </a:lnTo>
                  <a:lnTo>
                    <a:pt x="27" y="0"/>
                  </a:lnTo>
                  <a:lnTo>
                    <a:pt x="0" y="8"/>
                  </a:lnTo>
                  <a:lnTo>
                    <a:pt x="15" y="14"/>
                  </a:lnTo>
                  <a:lnTo>
                    <a:pt x="17" y="11"/>
                  </a:lnTo>
                  <a:lnTo>
                    <a:pt x="49" y="11"/>
                  </a:lnTo>
                  <a:close/>
                </a:path>
              </a:pathLst>
            </a:custGeom>
            <a:solidFill>
              <a:srgbClr val="FFFFFF"/>
            </a:solidFill>
            <a:ln w="9525">
              <a:noFill/>
              <a:round/>
              <a:headEnd/>
              <a:tailEnd/>
            </a:ln>
          </p:spPr>
          <p:txBody>
            <a:bodyPr/>
            <a:lstStyle/>
            <a:p>
              <a:endParaRPr lang="en-US"/>
            </a:p>
          </p:txBody>
        </p:sp>
      </p:grpSp>
      <p:grpSp>
        <p:nvGrpSpPr>
          <p:cNvPr id="6" name="Group 332"/>
          <p:cNvGrpSpPr>
            <a:grpSpLocks/>
          </p:cNvGrpSpPr>
          <p:nvPr/>
        </p:nvGrpSpPr>
        <p:grpSpPr bwMode="auto">
          <a:xfrm>
            <a:off x="1466850" y="2089150"/>
            <a:ext cx="317500" cy="180975"/>
            <a:chOff x="1863" y="2073"/>
            <a:chExt cx="166" cy="68"/>
          </a:xfrm>
        </p:grpSpPr>
        <p:sp>
          <p:nvSpPr>
            <p:cNvPr id="47040" name="Rectangle 333"/>
            <p:cNvSpPr>
              <a:spLocks noChangeArrowheads="1"/>
            </p:cNvSpPr>
            <p:nvPr/>
          </p:nvSpPr>
          <p:spPr bwMode="auto">
            <a:xfrm>
              <a:off x="1863" y="2110"/>
              <a:ext cx="127" cy="31"/>
            </a:xfrm>
            <a:prstGeom prst="rect">
              <a:avLst/>
            </a:prstGeom>
            <a:solidFill>
              <a:srgbClr val="0096D5"/>
            </a:solidFill>
            <a:ln w="9525">
              <a:noFill/>
              <a:miter lim="800000"/>
              <a:headEnd/>
              <a:tailEnd/>
            </a:ln>
          </p:spPr>
          <p:txBody>
            <a:bodyPr/>
            <a:lstStyle/>
            <a:p>
              <a:endParaRPr lang="en-US"/>
            </a:p>
          </p:txBody>
        </p:sp>
        <p:sp>
          <p:nvSpPr>
            <p:cNvPr id="47041" name="Rectangle 334"/>
            <p:cNvSpPr>
              <a:spLocks noChangeArrowheads="1"/>
            </p:cNvSpPr>
            <p:nvPr/>
          </p:nvSpPr>
          <p:spPr bwMode="auto">
            <a:xfrm>
              <a:off x="1863" y="2110"/>
              <a:ext cx="127" cy="31"/>
            </a:xfrm>
            <a:prstGeom prst="rect">
              <a:avLst/>
            </a:prstGeom>
            <a:solidFill>
              <a:srgbClr val="0096D5"/>
            </a:solidFill>
            <a:ln w="1588">
              <a:solidFill>
                <a:srgbClr val="AAE6FF"/>
              </a:solidFill>
              <a:miter lim="800000"/>
              <a:headEnd/>
              <a:tailEnd/>
            </a:ln>
          </p:spPr>
          <p:txBody>
            <a:bodyPr/>
            <a:lstStyle/>
            <a:p>
              <a:endParaRPr lang="en-US"/>
            </a:p>
          </p:txBody>
        </p:sp>
        <p:sp>
          <p:nvSpPr>
            <p:cNvPr id="47042" name="Freeform 335"/>
            <p:cNvSpPr>
              <a:spLocks/>
            </p:cNvSpPr>
            <p:nvPr/>
          </p:nvSpPr>
          <p:spPr bwMode="auto">
            <a:xfrm>
              <a:off x="1990" y="2073"/>
              <a:ext cx="39" cy="68"/>
            </a:xfrm>
            <a:custGeom>
              <a:avLst/>
              <a:gdLst>
                <a:gd name="T0" fmla="*/ 0 w 39"/>
                <a:gd name="T1" fmla="*/ 37 h 68"/>
                <a:gd name="T2" fmla="*/ 39 w 39"/>
                <a:gd name="T3" fmla="*/ 0 h 68"/>
                <a:gd name="T4" fmla="*/ 39 w 39"/>
                <a:gd name="T5" fmla="*/ 31 h 68"/>
                <a:gd name="T6" fmla="*/ 0 w 39"/>
                <a:gd name="T7" fmla="*/ 68 h 68"/>
                <a:gd name="T8" fmla="*/ 0 w 39"/>
                <a:gd name="T9" fmla="*/ 37 h 68"/>
                <a:gd name="T10" fmla="*/ 0 60000 65536"/>
                <a:gd name="T11" fmla="*/ 0 60000 65536"/>
                <a:gd name="T12" fmla="*/ 0 60000 65536"/>
                <a:gd name="T13" fmla="*/ 0 60000 65536"/>
                <a:gd name="T14" fmla="*/ 0 60000 65536"/>
                <a:gd name="T15" fmla="*/ 0 w 39"/>
                <a:gd name="T16" fmla="*/ 0 h 68"/>
                <a:gd name="T17" fmla="*/ 39 w 39"/>
                <a:gd name="T18" fmla="*/ 68 h 68"/>
              </a:gdLst>
              <a:ahLst/>
              <a:cxnLst>
                <a:cxn ang="T10">
                  <a:pos x="T0" y="T1"/>
                </a:cxn>
                <a:cxn ang="T11">
                  <a:pos x="T2" y="T3"/>
                </a:cxn>
                <a:cxn ang="T12">
                  <a:pos x="T4" y="T5"/>
                </a:cxn>
                <a:cxn ang="T13">
                  <a:pos x="T6" y="T7"/>
                </a:cxn>
                <a:cxn ang="T14">
                  <a:pos x="T8" y="T9"/>
                </a:cxn>
              </a:cxnLst>
              <a:rect l="T15" t="T16" r="T17" b="T18"/>
              <a:pathLst>
                <a:path w="39" h="68">
                  <a:moveTo>
                    <a:pt x="0" y="37"/>
                  </a:moveTo>
                  <a:lnTo>
                    <a:pt x="39" y="0"/>
                  </a:lnTo>
                  <a:lnTo>
                    <a:pt x="39" y="31"/>
                  </a:lnTo>
                  <a:lnTo>
                    <a:pt x="0" y="68"/>
                  </a:lnTo>
                  <a:lnTo>
                    <a:pt x="0" y="37"/>
                  </a:lnTo>
                  <a:close/>
                </a:path>
              </a:pathLst>
            </a:custGeom>
            <a:solidFill>
              <a:srgbClr val="005A80"/>
            </a:solidFill>
            <a:ln w="9525">
              <a:noFill/>
              <a:round/>
              <a:headEnd/>
              <a:tailEnd/>
            </a:ln>
          </p:spPr>
          <p:txBody>
            <a:bodyPr/>
            <a:lstStyle/>
            <a:p>
              <a:endParaRPr lang="en-US"/>
            </a:p>
          </p:txBody>
        </p:sp>
        <p:sp>
          <p:nvSpPr>
            <p:cNvPr id="47043" name="Freeform 336"/>
            <p:cNvSpPr>
              <a:spLocks/>
            </p:cNvSpPr>
            <p:nvPr/>
          </p:nvSpPr>
          <p:spPr bwMode="auto">
            <a:xfrm>
              <a:off x="1990" y="2073"/>
              <a:ext cx="39" cy="68"/>
            </a:xfrm>
            <a:custGeom>
              <a:avLst/>
              <a:gdLst>
                <a:gd name="T0" fmla="*/ 0 w 39"/>
                <a:gd name="T1" fmla="*/ 37 h 68"/>
                <a:gd name="T2" fmla="*/ 39 w 39"/>
                <a:gd name="T3" fmla="*/ 0 h 68"/>
                <a:gd name="T4" fmla="*/ 39 w 39"/>
                <a:gd name="T5" fmla="*/ 31 h 68"/>
                <a:gd name="T6" fmla="*/ 0 w 39"/>
                <a:gd name="T7" fmla="*/ 68 h 68"/>
                <a:gd name="T8" fmla="*/ 0 w 39"/>
                <a:gd name="T9" fmla="*/ 37 h 68"/>
                <a:gd name="T10" fmla="*/ 0 60000 65536"/>
                <a:gd name="T11" fmla="*/ 0 60000 65536"/>
                <a:gd name="T12" fmla="*/ 0 60000 65536"/>
                <a:gd name="T13" fmla="*/ 0 60000 65536"/>
                <a:gd name="T14" fmla="*/ 0 60000 65536"/>
                <a:gd name="T15" fmla="*/ 0 w 39"/>
                <a:gd name="T16" fmla="*/ 0 h 68"/>
                <a:gd name="T17" fmla="*/ 39 w 39"/>
                <a:gd name="T18" fmla="*/ 68 h 68"/>
              </a:gdLst>
              <a:ahLst/>
              <a:cxnLst>
                <a:cxn ang="T10">
                  <a:pos x="T0" y="T1"/>
                </a:cxn>
                <a:cxn ang="T11">
                  <a:pos x="T2" y="T3"/>
                </a:cxn>
                <a:cxn ang="T12">
                  <a:pos x="T4" y="T5"/>
                </a:cxn>
                <a:cxn ang="T13">
                  <a:pos x="T6" y="T7"/>
                </a:cxn>
                <a:cxn ang="T14">
                  <a:pos x="T8" y="T9"/>
                </a:cxn>
              </a:cxnLst>
              <a:rect l="T15" t="T16" r="T17" b="T18"/>
              <a:pathLst>
                <a:path w="39" h="68">
                  <a:moveTo>
                    <a:pt x="0" y="37"/>
                  </a:moveTo>
                  <a:lnTo>
                    <a:pt x="39" y="0"/>
                  </a:lnTo>
                  <a:lnTo>
                    <a:pt x="39" y="31"/>
                  </a:lnTo>
                  <a:lnTo>
                    <a:pt x="0" y="68"/>
                  </a:lnTo>
                  <a:lnTo>
                    <a:pt x="0" y="37"/>
                  </a:lnTo>
                  <a:close/>
                </a:path>
              </a:pathLst>
            </a:custGeom>
            <a:solidFill>
              <a:srgbClr val="005A80"/>
            </a:solidFill>
            <a:ln w="1588">
              <a:solidFill>
                <a:srgbClr val="AAE6FF"/>
              </a:solidFill>
              <a:round/>
              <a:headEnd/>
              <a:tailEnd/>
            </a:ln>
          </p:spPr>
          <p:txBody>
            <a:bodyPr/>
            <a:lstStyle/>
            <a:p>
              <a:endParaRPr lang="en-US"/>
            </a:p>
          </p:txBody>
        </p:sp>
        <p:sp>
          <p:nvSpPr>
            <p:cNvPr id="47044" name="Freeform 337"/>
            <p:cNvSpPr>
              <a:spLocks/>
            </p:cNvSpPr>
            <p:nvPr/>
          </p:nvSpPr>
          <p:spPr bwMode="auto">
            <a:xfrm>
              <a:off x="1863" y="2073"/>
              <a:ext cx="166" cy="37"/>
            </a:xfrm>
            <a:custGeom>
              <a:avLst/>
              <a:gdLst>
                <a:gd name="T0" fmla="*/ 127 w 166"/>
                <a:gd name="T1" fmla="*/ 37 h 37"/>
                <a:gd name="T2" fmla="*/ 166 w 166"/>
                <a:gd name="T3" fmla="*/ 0 h 37"/>
                <a:gd name="T4" fmla="*/ 39 w 166"/>
                <a:gd name="T5" fmla="*/ 0 h 37"/>
                <a:gd name="T6" fmla="*/ 0 w 166"/>
                <a:gd name="T7" fmla="*/ 37 h 37"/>
                <a:gd name="T8" fmla="*/ 127 w 166"/>
                <a:gd name="T9" fmla="*/ 37 h 37"/>
                <a:gd name="T10" fmla="*/ 0 60000 65536"/>
                <a:gd name="T11" fmla="*/ 0 60000 65536"/>
                <a:gd name="T12" fmla="*/ 0 60000 65536"/>
                <a:gd name="T13" fmla="*/ 0 60000 65536"/>
                <a:gd name="T14" fmla="*/ 0 60000 65536"/>
                <a:gd name="T15" fmla="*/ 0 w 166"/>
                <a:gd name="T16" fmla="*/ 0 h 37"/>
                <a:gd name="T17" fmla="*/ 166 w 166"/>
                <a:gd name="T18" fmla="*/ 37 h 37"/>
              </a:gdLst>
              <a:ahLst/>
              <a:cxnLst>
                <a:cxn ang="T10">
                  <a:pos x="T0" y="T1"/>
                </a:cxn>
                <a:cxn ang="T11">
                  <a:pos x="T2" y="T3"/>
                </a:cxn>
                <a:cxn ang="T12">
                  <a:pos x="T4" y="T5"/>
                </a:cxn>
                <a:cxn ang="T13">
                  <a:pos x="T6" y="T7"/>
                </a:cxn>
                <a:cxn ang="T14">
                  <a:pos x="T8" y="T9"/>
                </a:cxn>
              </a:cxnLst>
              <a:rect l="T15" t="T16" r="T17" b="T18"/>
              <a:pathLst>
                <a:path w="166" h="37">
                  <a:moveTo>
                    <a:pt x="127" y="37"/>
                  </a:moveTo>
                  <a:lnTo>
                    <a:pt x="166" y="0"/>
                  </a:lnTo>
                  <a:lnTo>
                    <a:pt x="39" y="0"/>
                  </a:lnTo>
                  <a:lnTo>
                    <a:pt x="0" y="37"/>
                  </a:lnTo>
                  <a:lnTo>
                    <a:pt x="127" y="37"/>
                  </a:lnTo>
                  <a:close/>
                </a:path>
              </a:pathLst>
            </a:custGeom>
            <a:solidFill>
              <a:srgbClr val="00B4FF"/>
            </a:solidFill>
            <a:ln w="9525">
              <a:noFill/>
              <a:round/>
              <a:headEnd/>
              <a:tailEnd/>
            </a:ln>
          </p:spPr>
          <p:txBody>
            <a:bodyPr/>
            <a:lstStyle/>
            <a:p>
              <a:endParaRPr lang="en-US"/>
            </a:p>
          </p:txBody>
        </p:sp>
        <p:sp>
          <p:nvSpPr>
            <p:cNvPr id="47045" name="Freeform 338"/>
            <p:cNvSpPr>
              <a:spLocks/>
            </p:cNvSpPr>
            <p:nvPr/>
          </p:nvSpPr>
          <p:spPr bwMode="auto">
            <a:xfrm>
              <a:off x="1863" y="2073"/>
              <a:ext cx="166" cy="37"/>
            </a:xfrm>
            <a:custGeom>
              <a:avLst/>
              <a:gdLst>
                <a:gd name="T0" fmla="*/ 127 w 166"/>
                <a:gd name="T1" fmla="*/ 37 h 37"/>
                <a:gd name="T2" fmla="*/ 166 w 166"/>
                <a:gd name="T3" fmla="*/ 0 h 37"/>
                <a:gd name="T4" fmla="*/ 39 w 166"/>
                <a:gd name="T5" fmla="*/ 0 h 37"/>
                <a:gd name="T6" fmla="*/ 0 w 166"/>
                <a:gd name="T7" fmla="*/ 37 h 37"/>
                <a:gd name="T8" fmla="*/ 127 w 166"/>
                <a:gd name="T9" fmla="*/ 37 h 37"/>
                <a:gd name="T10" fmla="*/ 0 60000 65536"/>
                <a:gd name="T11" fmla="*/ 0 60000 65536"/>
                <a:gd name="T12" fmla="*/ 0 60000 65536"/>
                <a:gd name="T13" fmla="*/ 0 60000 65536"/>
                <a:gd name="T14" fmla="*/ 0 60000 65536"/>
                <a:gd name="T15" fmla="*/ 0 w 166"/>
                <a:gd name="T16" fmla="*/ 0 h 37"/>
                <a:gd name="T17" fmla="*/ 166 w 166"/>
                <a:gd name="T18" fmla="*/ 37 h 37"/>
              </a:gdLst>
              <a:ahLst/>
              <a:cxnLst>
                <a:cxn ang="T10">
                  <a:pos x="T0" y="T1"/>
                </a:cxn>
                <a:cxn ang="T11">
                  <a:pos x="T2" y="T3"/>
                </a:cxn>
                <a:cxn ang="T12">
                  <a:pos x="T4" y="T5"/>
                </a:cxn>
                <a:cxn ang="T13">
                  <a:pos x="T6" y="T7"/>
                </a:cxn>
                <a:cxn ang="T14">
                  <a:pos x="T8" y="T9"/>
                </a:cxn>
              </a:cxnLst>
              <a:rect l="T15" t="T16" r="T17" b="T18"/>
              <a:pathLst>
                <a:path w="166" h="37">
                  <a:moveTo>
                    <a:pt x="127" y="37"/>
                  </a:moveTo>
                  <a:lnTo>
                    <a:pt x="166" y="0"/>
                  </a:lnTo>
                  <a:lnTo>
                    <a:pt x="39" y="0"/>
                  </a:lnTo>
                  <a:lnTo>
                    <a:pt x="0" y="37"/>
                  </a:lnTo>
                  <a:lnTo>
                    <a:pt x="127" y="37"/>
                  </a:lnTo>
                  <a:close/>
                </a:path>
              </a:pathLst>
            </a:custGeom>
            <a:solidFill>
              <a:srgbClr val="00B4FF"/>
            </a:solidFill>
            <a:ln w="1588">
              <a:solidFill>
                <a:srgbClr val="AAE6FF"/>
              </a:solidFill>
              <a:round/>
              <a:headEnd/>
              <a:tailEnd/>
            </a:ln>
          </p:spPr>
          <p:txBody>
            <a:bodyPr/>
            <a:lstStyle/>
            <a:p>
              <a:endParaRPr lang="en-US"/>
            </a:p>
          </p:txBody>
        </p:sp>
        <p:sp>
          <p:nvSpPr>
            <p:cNvPr id="47046" name="Freeform 339"/>
            <p:cNvSpPr>
              <a:spLocks/>
            </p:cNvSpPr>
            <p:nvPr/>
          </p:nvSpPr>
          <p:spPr bwMode="auto">
            <a:xfrm>
              <a:off x="1938" y="2090"/>
              <a:ext cx="54" cy="12"/>
            </a:xfrm>
            <a:custGeom>
              <a:avLst/>
              <a:gdLst>
                <a:gd name="T0" fmla="*/ 4 w 54"/>
                <a:gd name="T1" fmla="*/ 2 h 12"/>
                <a:gd name="T2" fmla="*/ 0 w 54"/>
                <a:gd name="T3" fmla="*/ 6 h 12"/>
                <a:gd name="T4" fmla="*/ 32 w 54"/>
                <a:gd name="T5" fmla="*/ 6 h 12"/>
                <a:gd name="T6" fmla="*/ 28 w 54"/>
                <a:gd name="T7" fmla="*/ 12 h 12"/>
                <a:gd name="T8" fmla="*/ 54 w 54"/>
                <a:gd name="T9" fmla="*/ 5 h 12"/>
                <a:gd name="T10" fmla="*/ 40 w 54"/>
                <a:gd name="T11" fmla="*/ 0 h 12"/>
                <a:gd name="T12" fmla="*/ 37 w 54"/>
                <a:gd name="T13" fmla="*/ 2 h 12"/>
                <a:gd name="T14" fmla="*/ 4 w 54"/>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2"/>
                <a:gd name="T26" fmla="*/ 54 w 5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2">
                  <a:moveTo>
                    <a:pt x="4" y="2"/>
                  </a:moveTo>
                  <a:lnTo>
                    <a:pt x="0" y="6"/>
                  </a:lnTo>
                  <a:lnTo>
                    <a:pt x="32" y="6"/>
                  </a:lnTo>
                  <a:lnTo>
                    <a:pt x="28" y="12"/>
                  </a:lnTo>
                  <a:lnTo>
                    <a:pt x="54" y="5"/>
                  </a:lnTo>
                  <a:lnTo>
                    <a:pt x="40" y="0"/>
                  </a:lnTo>
                  <a:lnTo>
                    <a:pt x="37" y="2"/>
                  </a:lnTo>
                  <a:lnTo>
                    <a:pt x="4" y="2"/>
                  </a:lnTo>
                  <a:close/>
                </a:path>
              </a:pathLst>
            </a:custGeom>
            <a:solidFill>
              <a:srgbClr val="000000"/>
            </a:solidFill>
            <a:ln w="9525">
              <a:noFill/>
              <a:round/>
              <a:headEnd/>
              <a:tailEnd/>
            </a:ln>
          </p:spPr>
          <p:txBody>
            <a:bodyPr/>
            <a:lstStyle/>
            <a:p>
              <a:endParaRPr lang="en-US"/>
            </a:p>
          </p:txBody>
        </p:sp>
        <p:sp>
          <p:nvSpPr>
            <p:cNvPr id="47047" name="Freeform 340"/>
            <p:cNvSpPr>
              <a:spLocks/>
            </p:cNvSpPr>
            <p:nvPr/>
          </p:nvSpPr>
          <p:spPr bwMode="auto">
            <a:xfrm>
              <a:off x="1938" y="2090"/>
              <a:ext cx="54" cy="12"/>
            </a:xfrm>
            <a:custGeom>
              <a:avLst/>
              <a:gdLst>
                <a:gd name="T0" fmla="*/ 4 w 54"/>
                <a:gd name="T1" fmla="*/ 2 h 12"/>
                <a:gd name="T2" fmla="*/ 0 w 54"/>
                <a:gd name="T3" fmla="*/ 6 h 12"/>
                <a:gd name="T4" fmla="*/ 32 w 54"/>
                <a:gd name="T5" fmla="*/ 6 h 12"/>
                <a:gd name="T6" fmla="*/ 28 w 54"/>
                <a:gd name="T7" fmla="*/ 12 h 12"/>
                <a:gd name="T8" fmla="*/ 54 w 54"/>
                <a:gd name="T9" fmla="*/ 5 h 12"/>
                <a:gd name="T10" fmla="*/ 40 w 54"/>
                <a:gd name="T11" fmla="*/ 0 h 12"/>
                <a:gd name="T12" fmla="*/ 37 w 54"/>
                <a:gd name="T13" fmla="*/ 2 h 12"/>
                <a:gd name="T14" fmla="*/ 4 w 54"/>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2"/>
                <a:gd name="T26" fmla="*/ 54 w 5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2">
                  <a:moveTo>
                    <a:pt x="4" y="2"/>
                  </a:moveTo>
                  <a:lnTo>
                    <a:pt x="0" y="6"/>
                  </a:lnTo>
                  <a:lnTo>
                    <a:pt x="32" y="6"/>
                  </a:lnTo>
                  <a:lnTo>
                    <a:pt x="28" y="12"/>
                  </a:lnTo>
                  <a:lnTo>
                    <a:pt x="54" y="5"/>
                  </a:lnTo>
                  <a:lnTo>
                    <a:pt x="40" y="0"/>
                  </a:lnTo>
                  <a:lnTo>
                    <a:pt x="37" y="2"/>
                  </a:lnTo>
                  <a:lnTo>
                    <a:pt x="4" y="2"/>
                  </a:lnTo>
                  <a:close/>
                </a:path>
              </a:pathLst>
            </a:custGeom>
            <a:solidFill>
              <a:srgbClr val="000000"/>
            </a:solidFill>
            <a:ln w="9525">
              <a:noFill/>
              <a:round/>
              <a:headEnd/>
              <a:tailEnd/>
            </a:ln>
          </p:spPr>
          <p:txBody>
            <a:bodyPr/>
            <a:lstStyle/>
            <a:p>
              <a:endParaRPr lang="en-US"/>
            </a:p>
          </p:txBody>
        </p:sp>
        <p:sp>
          <p:nvSpPr>
            <p:cNvPr id="47048" name="Freeform 341"/>
            <p:cNvSpPr>
              <a:spLocks/>
            </p:cNvSpPr>
            <p:nvPr/>
          </p:nvSpPr>
          <p:spPr bwMode="auto">
            <a:xfrm>
              <a:off x="1954" y="2074"/>
              <a:ext cx="54" cy="13"/>
            </a:xfrm>
            <a:custGeom>
              <a:avLst/>
              <a:gdLst>
                <a:gd name="T0" fmla="*/ 5 w 54"/>
                <a:gd name="T1" fmla="*/ 3 h 13"/>
                <a:gd name="T2" fmla="*/ 0 w 54"/>
                <a:gd name="T3" fmla="*/ 8 h 13"/>
                <a:gd name="T4" fmla="*/ 32 w 54"/>
                <a:gd name="T5" fmla="*/ 8 h 13"/>
                <a:gd name="T6" fmla="*/ 26 w 54"/>
                <a:gd name="T7" fmla="*/ 13 h 13"/>
                <a:gd name="T8" fmla="*/ 54 w 54"/>
                <a:gd name="T9" fmla="*/ 5 h 13"/>
                <a:gd name="T10" fmla="*/ 39 w 54"/>
                <a:gd name="T11" fmla="*/ 0 h 13"/>
                <a:gd name="T12" fmla="*/ 37 w 54"/>
                <a:gd name="T13" fmla="*/ 3 h 13"/>
                <a:gd name="T14" fmla="*/ 5 w 54"/>
                <a:gd name="T15" fmla="*/ 3 h 1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3"/>
                <a:gd name="T26" fmla="*/ 54 w 5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3">
                  <a:moveTo>
                    <a:pt x="5" y="3"/>
                  </a:moveTo>
                  <a:lnTo>
                    <a:pt x="0" y="8"/>
                  </a:lnTo>
                  <a:lnTo>
                    <a:pt x="32" y="8"/>
                  </a:lnTo>
                  <a:lnTo>
                    <a:pt x="26" y="13"/>
                  </a:lnTo>
                  <a:lnTo>
                    <a:pt x="54" y="5"/>
                  </a:lnTo>
                  <a:lnTo>
                    <a:pt x="39" y="0"/>
                  </a:lnTo>
                  <a:lnTo>
                    <a:pt x="37" y="3"/>
                  </a:lnTo>
                  <a:lnTo>
                    <a:pt x="5" y="3"/>
                  </a:lnTo>
                  <a:close/>
                </a:path>
              </a:pathLst>
            </a:custGeom>
            <a:solidFill>
              <a:srgbClr val="000000"/>
            </a:solidFill>
            <a:ln w="9525">
              <a:noFill/>
              <a:round/>
              <a:headEnd/>
              <a:tailEnd/>
            </a:ln>
          </p:spPr>
          <p:txBody>
            <a:bodyPr/>
            <a:lstStyle/>
            <a:p>
              <a:endParaRPr lang="en-US"/>
            </a:p>
          </p:txBody>
        </p:sp>
        <p:sp>
          <p:nvSpPr>
            <p:cNvPr id="47049" name="Freeform 342"/>
            <p:cNvSpPr>
              <a:spLocks/>
            </p:cNvSpPr>
            <p:nvPr/>
          </p:nvSpPr>
          <p:spPr bwMode="auto">
            <a:xfrm>
              <a:off x="1954" y="2074"/>
              <a:ext cx="54" cy="13"/>
            </a:xfrm>
            <a:custGeom>
              <a:avLst/>
              <a:gdLst>
                <a:gd name="T0" fmla="*/ 5 w 54"/>
                <a:gd name="T1" fmla="*/ 3 h 13"/>
                <a:gd name="T2" fmla="*/ 0 w 54"/>
                <a:gd name="T3" fmla="*/ 8 h 13"/>
                <a:gd name="T4" fmla="*/ 32 w 54"/>
                <a:gd name="T5" fmla="*/ 8 h 13"/>
                <a:gd name="T6" fmla="*/ 26 w 54"/>
                <a:gd name="T7" fmla="*/ 13 h 13"/>
                <a:gd name="T8" fmla="*/ 54 w 54"/>
                <a:gd name="T9" fmla="*/ 5 h 13"/>
                <a:gd name="T10" fmla="*/ 39 w 54"/>
                <a:gd name="T11" fmla="*/ 0 h 13"/>
                <a:gd name="T12" fmla="*/ 37 w 54"/>
                <a:gd name="T13" fmla="*/ 3 h 13"/>
                <a:gd name="T14" fmla="*/ 5 w 54"/>
                <a:gd name="T15" fmla="*/ 3 h 1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3"/>
                <a:gd name="T26" fmla="*/ 54 w 5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3">
                  <a:moveTo>
                    <a:pt x="5" y="3"/>
                  </a:moveTo>
                  <a:lnTo>
                    <a:pt x="0" y="8"/>
                  </a:lnTo>
                  <a:lnTo>
                    <a:pt x="32" y="8"/>
                  </a:lnTo>
                  <a:lnTo>
                    <a:pt x="26" y="13"/>
                  </a:lnTo>
                  <a:lnTo>
                    <a:pt x="54" y="5"/>
                  </a:lnTo>
                  <a:lnTo>
                    <a:pt x="39" y="0"/>
                  </a:lnTo>
                  <a:lnTo>
                    <a:pt x="37" y="3"/>
                  </a:lnTo>
                  <a:lnTo>
                    <a:pt x="5" y="3"/>
                  </a:lnTo>
                  <a:close/>
                </a:path>
              </a:pathLst>
            </a:custGeom>
            <a:solidFill>
              <a:srgbClr val="000000"/>
            </a:solidFill>
            <a:ln w="9525">
              <a:noFill/>
              <a:round/>
              <a:headEnd/>
              <a:tailEnd/>
            </a:ln>
          </p:spPr>
          <p:txBody>
            <a:bodyPr/>
            <a:lstStyle/>
            <a:p>
              <a:endParaRPr lang="en-US"/>
            </a:p>
          </p:txBody>
        </p:sp>
        <p:sp>
          <p:nvSpPr>
            <p:cNvPr id="47050" name="Freeform 343"/>
            <p:cNvSpPr>
              <a:spLocks/>
            </p:cNvSpPr>
            <p:nvPr/>
          </p:nvSpPr>
          <p:spPr bwMode="auto">
            <a:xfrm>
              <a:off x="1881" y="2094"/>
              <a:ext cx="55" cy="12"/>
            </a:xfrm>
            <a:custGeom>
              <a:avLst/>
              <a:gdLst>
                <a:gd name="T0" fmla="*/ 50 w 55"/>
                <a:gd name="T1" fmla="*/ 10 h 12"/>
                <a:gd name="T2" fmla="*/ 55 w 55"/>
                <a:gd name="T3" fmla="*/ 6 h 12"/>
                <a:gd name="T4" fmla="*/ 21 w 55"/>
                <a:gd name="T5" fmla="*/ 6 h 12"/>
                <a:gd name="T6" fmla="*/ 27 w 55"/>
                <a:gd name="T7" fmla="*/ 0 h 12"/>
                <a:gd name="T8" fmla="*/ 0 w 55"/>
                <a:gd name="T9" fmla="*/ 7 h 12"/>
                <a:gd name="T10" fmla="*/ 14 w 55"/>
                <a:gd name="T11" fmla="*/ 12 h 12"/>
                <a:gd name="T12" fmla="*/ 17 w 55"/>
                <a:gd name="T13" fmla="*/ 10 h 12"/>
                <a:gd name="T14" fmla="*/ 50 w 55"/>
                <a:gd name="T15" fmla="*/ 10 h 1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2"/>
                <a:gd name="T26" fmla="*/ 55 w 5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2">
                  <a:moveTo>
                    <a:pt x="50" y="10"/>
                  </a:moveTo>
                  <a:lnTo>
                    <a:pt x="55" y="6"/>
                  </a:lnTo>
                  <a:lnTo>
                    <a:pt x="21" y="6"/>
                  </a:lnTo>
                  <a:lnTo>
                    <a:pt x="27" y="0"/>
                  </a:lnTo>
                  <a:lnTo>
                    <a:pt x="0" y="7"/>
                  </a:lnTo>
                  <a:lnTo>
                    <a:pt x="14" y="12"/>
                  </a:lnTo>
                  <a:lnTo>
                    <a:pt x="17" y="10"/>
                  </a:lnTo>
                  <a:lnTo>
                    <a:pt x="50" y="10"/>
                  </a:lnTo>
                  <a:close/>
                </a:path>
              </a:pathLst>
            </a:custGeom>
            <a:solidFill>
              <a:srgbClr val="000000"/>
            </a:solidFill>
            <a:ln w="9525">
              <a:noFill/>
              <a:round/>
              <a:headEnd/>
              <a:tailEnd/>
            </a:ln>
          </p:spPr>
          <p:txBody>
            <a:bodyPr/>
            <a:lstStyle/>
            <a:p>
              <a:endParaRPr lang="en-US"/>
            </a:p>
          </p:txBody>
        </p:sp>
        <p:sp>
          <p:nvSpPr>
            <p:cNvPr id="47051" name="Freeform 344"/>
            <p:cNvSpPr>
              <a:spLocks/>
            </p:cNvSpPr>
            <p:nvPr/>
          </p:nvSpPr>
          <p:spPr bwMode="auto">
            <a:xfrm>
              <a:off x="1881" y="2094"/>
              <a:ext cx="55" cy="12"/>
            </a:xfrm>
            <a:custGeom>
              <a:avLst/>
              <a:gdLst>
                <a:gd name="T0" fmla="*/ 50 w 55"/>
                <a:gd name="T1" fmla="*/ 10 h 12"/>
                <a:gd name="T2" fmla="*/ 55 w 55"/>
                <a:gd name="T3" fmla="*/ 6 h 12"/>
                <a:gd name="T4" fmla="*/ 21 w 55"/>
                <a:gd name="T5" fmla="*/ 6 h 12"/>
                <a:gd name="T6" fmla="*/ 27 w 55"/>
                <a:gd name="T7" fmla="*/ 0 h 12"/>
                <a:gd name="T8" fmla="*/ 0 w 55"/>
                <a:gd name="T9" fmla="*/ 7 h 12"/>
                <a:gd name="T10" fmla="*/ 14 w 55"/>
                <a:gd name="T11" fmla="*/ 12 h 12"/>
                <a:gd name="T12" fmla="*/ 17 w 55"/>
                <a:gd name="T13" fmla="*/ 10 h 12"/>
                <a:gd name="T14" fmla="*/ 50 w 55"/>
                <a:gd name="T15" fmla="*/ 10 h 12"/>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2"/>
                <a:gd name="T26" fmla="*/ 55 w 5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2">
                  <a:moveTo>
                    <a:pt x="50" y="10"/>
                  </a:moveTo>
                  <a:lnTo>
                    <a:pt x="55" y="6"/>
                  </a:lnTo>
                  <a:lnTo>
                    <a:pt x="21" y="6"/>
                  </a:lnTo>
                  <a:lnTo>
                    <a:pt x="27" y="0"/>
                  </a:lnTo>
                  <a:lnTo>
                    <a:pt x="0" y="7"/>
                  </a:lnTo>
                  <a:lnTo>
                    <a:pt x="14" y="12"/>
                  </a:lnTo>
                  <a:lnTo>
                    <a:pt x="17" y="10"/>
                  </a:lnTo>
                  <a:lnTo>
                    <a:pt x="50" y="10"/>
                  </a:lnTo>
                  <a:close/>
                </a:path>
              </a:pathLst>
            </a:custGeom>
            <a:solidFill>
              <a:srgbClr val="000000"/>
            </a:solidFill>
            <a:ln w="9525">
              <a:noFill/>
              <a:round/>
              <a:headEnd/>
              <a:tailEnd/>
            </a:ln>
          </p:spPr>
          <p:txBody>
            <a:bodyPr/>
            <a:lstStyle/>
            <a:p>
              <a:endParaRPr lang="en-US"/>
            </a:p>
          </p:txBody>
        </p:sp>
        <p:sp>
          <p:nvSpPr>
            <p:cNvPr id="47052" name="Freeform 345"/>
            <p:cNvSpPr>
              <a:spLocks/>
            </p:cNvSpPr>
            <p:nvPr/>
          </p:nvSpPr>
          <p:spPr bwMode="auto">
            <a:xfrm>
              <a:off x="1896" y="2078"/>
              <a:ext cx="55" cy="14"/>
            </a:xfrm>
            <a:custGeom>
              <a:avLst/>
              <a:gdLst>
                <a:gd name="T0" fmla="*/ 50 w 55"/>
                <a:gd name="T1" fmla="*/ 10 h 14"/>
                <a:gd name="T2" fmla="*/ 55 w 55"/>
                <a:gd name="T3" fmla="*/ 6 h 14"/>
                <a:gd name="T4" fmla="*/ 22 w 55"/>
                <a:gd name="T5" fmla="*/ 6 h 14"/>
                <a:gd name="T6" fmla="*/ 28 w 55"/>
                <a:gd name="T7" fmla="*/ 0 h 14"/>
                <a:gd name="T8" fmla="*/ 0 w 55"/>
                <a:gd name="T9" fmla="*/ 8 h 14"/>
                <a:gd name="T10" fmla="*/ 15 w 55"/>
                <a:gd name="T11" fmla="*/ 14 h 14"/>
                <a:gd name="T12" fmla="*/ 18 w 55"/>
                <a:gd name="T13" fmla="*/ 10 h 14"/>
                <a:gd name="T14" fmla="*/ 50 w 55"/>
                <a:gd name="T15" fmla="*/ 10 h 14"/>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4"/>
                <a:gd name="T26" fmla="*/ 55 w 55"/>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4">
                  <a:moveTo>
                    <a:pt x="50" y="10"/>
                  </a:moveTo>
                  <a:lnTo>
                    <a:pt x="55" y="6"/>
                  </a:lnTo>
                  <a:lnTo>
                    <a:pt x="22" y="6"/>
                  </a:lnTo>
                  <a:lnTo>
                    <a:pt x="28" y="0"/>
                  </a:lnTo>
                  <a:lnTo>
                    <a:pt x="0" y="8"/>
                  </a:lnTo>
                  <a:lnTo>
                    <a:pt x="15" y="14"/>
                  </a:lnTo>
                  <a:lnTo>
                    <a:pt x="18" y="10"/>
                  </a:lnTo>
                  <a:lnTo>
                    <a:pt x="50" y="10"/>
                  </a:lnTo>
                  <a:close/>
                </a:path>
              </a:pathLst>
            </a:custGeom>
            <a:solidFill>
              <a:srgbClr val="000000"/>
            </a:solidFill>
            <a:ln w="9525">
              <a:noFill/>
              <a:round/>
              <a:headEnd/>
              <a:tailEnd/>
            </a:ln>
          </p:spPr>
          <p:txBody>
            <a:bodyPr/>
            <a:lstStyle/>
            <a:p>
              <a:endParaRPr lang="en-US"/>
            </a:p>
          </p:txBody>
        </p:sp>
        <p:sp>
          <p:nvSpPr>
            <p:cNvPr id="47053" name="Freeform 346"/>
            <p:cNvSpPr>
              <a:spLocks/>
            </p:cNvSpPr>
            <p:nvPr/>
          </p:nvSpPr>
          <p:spPr bwMode="auto">
            <a:xfrm>
              <a:off x="1896" y="2078"/>
              <a:ext cx="55" cy="14"/>
            </a:xfrm>
            <a:custGeom>
              <a:avLst/>
              <a:gdLst>
                <a:gd name="T0" fmla="*/ 50 w 55"/>
                <a:gd name="T1" fmla="*/ 10 h 14"/>
                <a:gd name="T2" fmla="*/ 55 w 55"/>
                <a:gd name="T3" fmla="*/ 6 h 14"/>
                <a:gd name="T4" fmla="*/ 22 w 55"/>
                <a:gd name="T5" fmla="*/ 6 h 14"/>
                <a:gd name="T6" fmla="*/ 28 w 55"/>
                <a:gd name="T7" fmla="*/ 0 h 14"/>
                <a:gd name="T8" fmla="*/ 0 w 55"/>
                <a:gd name="T9" fmla="*/ 8 h 14"/>
                <a:gd name="T10" fmla="*/ 15 w 55"/>
                <a:gd name="T11" fmla="*/ 14 h 14"/>
                <a:gd name="T12" fmla="*/ 18 w 55"/>
                <a:gd name="T13" fmla="*/ 10 h 14"/>
                <a:gd name="T14" fmla="*/ 50 w 55"/>
                <a:gd name="T15" fmla="*/ 10 h 14"/>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4"/>
                <a:gd name="T26" fmla="*/ 55 w 55"/>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4">
                  <a:moveTo>
                    <a:pt x="50" y="10"/>
                  </a:moveTo>
                  <a:lnTo>
                    <a:pt x="55" y="6"/>
                  </a:lnTo>
                  <a:lnTo>
                    <a:pt x="22" y="6"/>
                  </a:lnTo>
                  <a:lnTo>
                    <a:pt x="28" y="0"/>
                  </a:lnTo>
                  <a:lnTo>
                    <a:pt x="0" y="8"/>
                  </a:lnTo>
                  <a:lnTo>
                    <a:pt x="15" y="14"/>
                  </a:lnTo>
                  <a:lnTo>
                    <a:pt x="18" y="10"/>
                  </a:lnTo>
                  <a:lnTo>
                    <a:pt x="50" y="10"/>
                  </a:lnTo>
                  <a:close/>
                </a:path>
              </a:pathLst>
            </a:custGeom>
            <a:solidFill>
              <a:srgbClr val="000000"/>
            </a:solidFill>
            <a:ln w="9525">
              <a:noFill/>
              <a:round/>
              <a:headEnd/>
              <a:tailEnd/>
            </a:ln>
          </p:spPr>
          <p:txBody>
            <a:bodyPr/>
            <a:lstStyle/>
            <a:p>
              <a:endParaRPr lang="en-US"/>
            </a:p>
          </p:txBody>
        </p:sp>
        <p:sp>
          <p:nvSpPr>
            <p:cNvPr id="47054" name="Freeform 347"/>
            <p:cNvSpPr>
              <a:spLocks/>
            </p:cNvSpPr>
            <p:nvPr/>
          </p:nvSpPr>
          <p:spPr bwMode="auto">
            <a:xfrm>
              <a:off x="1939" y="2091"/>
              <a:ext cx="54" cy="12"/>
            </a:xfrm>
            <a:custGeom>
              <a:avLst/>
              <a:gdLst>
                <a:gd name="T0" fmla="*/ 5 w 54"/>
                <a:gd name="T1" fmla="*/ 2 h 12"/>
                <a:gd name="T2" fmla="*/ 0 w 54"/>
                <a:gd name="T3" fmla="*/ 7 h 12"/>
                <a:gd name="T4" fmla="*/ 32 w 54"/>
                <a:gd name="T5" fmla="*/ 7 h 12"/>
                <a:gd name="T6" fmla="*/ 28 w 54"/>
                <a:gd name="T7" fmla="*/ 12 h 12"/>
                <a:gd name="T8" fmla="*/ 54 w 54"/>
                <a:gd name="T9" fmla="*/ 5 h 12"/>
                <a:gd name="T10" fmla="*/ 40 w 54"/>
                <a:gd name="T11" fmla="*/ 0 h 12"/>
                <a:gd name="T12" fmla="*/ 37 w 54"/>
                <a:gd name="T13" fmla="*/ 2 h 12"/>
                <a:gd name="T14" fmla="*/ 5 w 54"/>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2"/>
                <a:gd name="T26" fmla="*/ 54 w 5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2">
                  <a:moveTo>
                    <a:pt x="5" y="2"/>
                  </a:moveTo>
                  <a:lnTo>
                    <a:pt x="0" y="7"/>
                  </a:lnTo>
                  <a:lnTo>
                    <a:pt x="32" y="7"/>
                  </a:lnTo>
                  <a:lnTo>
                    <a:pt x="28" y="12"/>
                  </a:lnTo>
                  <a:lnTo>
                    <a:pt x="54" y="5"/>
                  </a:lnTo>
                  <a:lnTo>
                    <a:pt x="40" y="0"/>
                  </a:lnTo>
                  <a:lnTo>
                    <a:pt x="37" y="2"/>
                  </a:lnTo>
                  <a:lnTo>
                    <a:pt x="5" y="2"/>
                  </a:lnTo>
                  <a:close/>
                </a:path>
              </a:pathLst>
            </a:custGeom>
            <a:solidFill>
              <a:srgbClr val="FFFFFF"/>
            </a:solidFill>
            <a:ln w="9525">
              <a:noFill/>
              <a:round/>
              <a:headEnd/>
              <a:tailEnd/>
            </a:ln>
          </p:spPr>
          <p:txBody>
            <a:bodyPr/>
            <a:lstStyle/>
            <a:p>
              <a:endParaRPr lang="en-US"/>
            </a:p>
          </p:txBody>
        </p:sp>
        <p:sp>
          <p:nvSpPr>
            <p:cNvPr id="47055" name="Freeform 348"/>
            <p:cNvSpPr>
              <a:spLocks/>
            </p:cNvSpPr>
            <p:nvPr/>
          </p:nvSpPr>
          <p:spPr bwMode="auto">
            <a:xfrm>
              <a:off x="1939" y="2091"/>
              <a:ext cx="54" cy="12"/>
            </a:xfrm>
            <a:custGeom>
              <a:avLst/>
              <a:gdLst>
                <a:gd name="T0" fmla="*/ 5 w 54"/>
                <a:gd name="T1" fmla="*/ 2 h 12"/>
                <a:gd name="T2" fmla="*/ 0 w 54"/>
                <a:gd name="T3" fmla="*/ 7 h 12"/>
                <a:gd name="T4" fmla="*/ 32 w 54"/>
                <a:gd name="T5" fmla="*/ 7 h 12"/>
                <a:gd name="T6" fmla="*/ 28 w 54"/>
                <a:gd name="T7" fmla="*/ 12 h 12"/>
                <a:gd name="T8" fmla="*/ 54 w 54"/>
                <a:gd name="T9" fmla="*/ 5 h 12"/>
                <a:gd name="T10" fmla="*/ 40 w 54"/>
                <a:gd name="T11" fmla="*/ 0 h 12"/>
                <a:gd name="T12" fmla="*/ 37 w 54"/>
                <a:gd name="T13" fmla="*/ 2 h 12"/>
                <a:gd name="T14" fmla="*/ 5 w 54"/>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2"/>
                <a:gd name="T26" fmla="*/ 54 w 5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2">
                  <a:moveTo>
                    <a:pt x="5" y="2"/>
                  </a:moveTo>
                  <a:lnTo>
                    <a:pt x="0" y="7"/>
                  </a:lnTo>
                  <a:lnTo>
                    <a:pt x="32" y="7"/>
                  </a:lnTo>
                  <a:lnTo>
                    <a:pt x="28" y="12"/>
                  </a:lnTo>
                  <a:lnTo>
                    <a:pt x="54" y="5"/>
                  </a:lnTo>
                  <a:lnTo>
                    <a:pt x="40" y="0"/>
                  </a:lnTo>
                  <a:lnTo>
                    <a:pt x="37" y="2"/>
                  </a:lnTo>
                  <a:lnTo>
                    <a:pt x="5" y="2"/>
                  </a:lnTo>
                  <a:close/>
                </a:path>
              </a:pathLst>
            </a:custGeom>
            <a:solidFill>
              <a:srgbClr val="FFFFFF"/>
            </a:solidFill>
            <a:ln w="9525">
              <a:noFill/>
              <a:round/>
              <a:headEnd/>
              <a:tailEnd/>
            </a:ln>
          </p:spPr>
          <p:txBody>
            <a:bodyPr/>
            <a:lstStyle/>
            <a:p>
              <a:endParaRPr lang="en-US"/>
            </a:p>
          </p:txBody>
        </p:sp>
        <p:sp>
          <p:nvSpPr>
            <p:cNvPr id="47056" name="Freeform 349"/>
            <p:cNvSpPr>
              <a:spLocks/>
            </p:cNvSpPr>
            <p:nvPr/>
          </p:nvSpPr>
          <p:spPr bwMode="auto">
            <a:xfrm>
              <a:off x="1955" y="2075"/>
              <a:ext cx="54" cy="13"/>
            </a:xfrm>
            <a:custGeom>
              <a:avLst/>
              <a:gdLst>
                <a:gd name="T0" fmla="*/ 5 w 54"/>
                <a:gd name="T1" fmla="*/ 3 h 13"/>
                <a:gd name="T2" fmla="*/ 0 w 54"/>
                <a:gd name="T3" fmla="*/ 8 h 13"/>
                <a:gd name="T4" fmla="*/ 32 w 54"/>
                <a:gd name="T5" fmla="*/ 8 h 13"/>
                <a:gd name="T6" fmla="*/ 27 w 54"/>
                <a:gd name="T7" fmla="*/ 13 h 13"/>
                <a:gd name="T8" fmla="*/ 54 w 54"/>
                <a:gd name="T9" fmla="*/ 6 h 13"/>
                <a:gd name="T10" fmla="*/ 39 w 54"/>
                <a:gd name="T11" fmla="*/ 0 h 13"/>
                <a:gd name="T12" fmla="*/ 37 w 54"/>
                <a:gd name="T13" fmla="*/ 3 h 13"/>
                <a:gd name="T14" fmla="*/ 5 w 54"/>
                <a:gd name="T15" fmla="*/ 3 h 1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3"/>
                <a:gd name="T26" fmla="*/ 54 w 5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3">
                  <a:moveTo>
                    <a:pt x="5" y="3"/>
                  </a:moveTo>
                  <a:lnTo>
                    <a:pt x="0" y="8"/>
                  </a:lnTo>
                  <a:lnTo>
                    <a:pt x="32" y="8"/>
                  </a:lnTo>
                  <a:lnTo>
                    <a:pt x="27" y="13"/>
                  </a:lnTo>
                  <a:lnTo>
                    <a:pt x="54" y="6"/>
                  </a:lnTo>
                  <a:lnTo>
                    <a:pt x="39" y="0"/>
                  </a:lnTo>
                  <a:lnTo>
                    <a:pt x="37" y="3"/>
                  </a:lnTo>
                  <a:lnTo>
                    <a:pt x="5" y="3"/>
                  </a:lnTo>
                  <a:close/>
                </a:path>
              </a:pathLst>
            </a:custGeom>
            <a:solidFill>
              <a:srgbClr val="FFFFFF"/>
            </a:solidFill>
            <a:ln w="9525">
              <a:noFill/>
              <a:round/>
              <a:headEnd/>
              <a:tailEnd/>
            </a:ln>
          </p:spPr>
          <p:txBody>
            <a:bodyPr/>
            <a:lstStyle/>
            <a:p>
              <a:endParaRPr lang="en-US"/>
            </a:p>
          </p:txBody>
        </p:sp>
        <p:sp>
          <p:nvSpPr>
            <p:cNvPr id="47057" name="Freeform 350"/>
            <p:cNvSpPr>
              <a:spLocks/>
            </p:cNvSpPr>
            <p:nvPr/>
          </p:nvSpPr>
          <p:spPr bwMode="auto">
            <a:xfrm>
              <a:off x="1955" y="2075"/>
              <a:ext cx="54" cy="13"/>
            </a:xfrm>
            <a:custGeom>
              <a:avLst/>
              <a:gdLst>
                <a:gd name="T0" fmla="*/ 5 w 54"/>
                <a:gd name="T1" fmla="*/ 3 h 13"/>
                <a:gd name="T2" fmla="*/ 0 w 54"/>
                <a:gd name="T3" fmla="*/ 8 h 13"/>
                <a:gd name="T4" fmla="*/ 32 w 54"/>
                <a:gd name="T5" fmla="*/ 8 h 13"/>
                <a:gd name="T6" fmla="*/ 27 w 54"/>
                <a:gd name="T7" fmla="*/ 13 h 13"/>
                <a:gd name="T8" fmla="*/ 54 w 54"/>
                <a:gd name="T9" fmla="*/ 6 h 13"/>
                <a:gd name="T10" fmla="*/ 39 w 54"/>
                <a:gd name="T11" fmla="*/ 0 h 13"/>
                <a:gd name="T12" fmla="*/ 37 w 54"/>
                <a:gd name="T13" fmla="*/ 3 h 13"/>
                <a:gd name="T14" fmla="*/ 5 w 54"/>
                <a:gd name="T15" fmla="*/ 3 h 1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3"/>
                <a:gd name="T26" fmla="*/ 54 w 5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3">
                  <a:moveTo>
                    <a:pt x="5" y="3"/>
                  </a:moveTo>
                  <a:lnTo>
                    <a:pt x="0" y="8"/>
                  </a:lnTo>
                  <a:lnTo>
                    <a:pt x="32" y="8"/>
                  </a:lnTo>
                  <a:lnTo>
                    <a:pt x="27" y="13"/>
                  </a:lnTo>
                  <a:lnTo>
                    <a:pt x="54" y="6"/>
                  </a:lnTo>
                  <a:lnTo>
                    <a:pt x="39" y="0"/>
                  </a:lnTo>
                  <a:lnTo>
                    <a:pt x="37" y="3"/>
                  </a:lnTo>
                  <a:lnTo>
                    <a:pt x="5" y="3"/>
                  </a:lnTo>
                  <a:close/>
                </a:path>
              </a:pathLst>
            </a:custGeom>
            <a:solidFill>
              <a:srgbClr val="FFFFFF"/>
            </a:solidFill>
            <a:ln w="9525">
              <a:noFill/>
              <a:round/>
              <a:headEnd/>
              <a:tailEnd/>
            </a:ln>
          </p:spPr>
          <p:txBody>
            <a:bodyPr/>
            <a:lstStyle/>
            <a:p>
              <a:endParaRPr lang="en-US"/>
            </a:p>
          </p:txBody>
        </p:sp>
        <p:sp>
          <p:nvSpPr>
            <p:cNvPr id="47058" name="Freeform 351"/>
            <p:cNvSpPr>
              <a:spLocks/>
            </p:cNvSpPr>
            <p:nvPr/>
          </p:nvSpPr>
          <p:spPr bwMode="auto">
            <a:xfrm>
              <a:off x="1883" y="2095"/>
              <a:ext cx="54" cy="13"/>
            </a:xfrm>
            <a:custGeom>
              <a:avLst/>
              <a:gdLst>
                <a:gd name="T0" fmla="*/ 49 w 54"/>
                <a:gd name="T1" fmla="*/ 10 h 13"/>
                <a:gd name="T2" fmla="*/ 54 w 54"/>
                <a:gd name="T3" fmla="*/ 6 h 13"/>
                <a:gd name="T4" fmla="*/ 20 w 54"/>
                <a:gd name="T5" fmla="*/ 6 h 13"/>
                <a:gd name="T6" fmla="*/ 26 w 54"/>
                <a:gd name="T7" fmla="*/ 0 h 13"/>
                <a:gd name="T8" fmla="*/ 0 w 54"/>
                <a:gd name="T9" fmla="*/ 7 h 13"/>
                <a:gd name="T10" fmla="*/ 13 w 54"/>
                <a:gd name="T11" fmla="*/ 13 h 13"/>
                <a:gd name="T12" fmla="*/ 16 w 54"/>
                <a:gd name="T13" fmla="*/ 10 h 13"/>
                <a:gd name="T14" fmla="*/ 49 w 54"/>
                <a:gd name="T15" fmla="*/ 10 h 1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3"/>
                <a:gd name="T26" fmla="*/ 54 w 5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3">
                  <a:moveTo>
                    <a:pt x="49" y="10"/>
                  </a:moveTo>
                  <a:lnTo>
                    <a:pt x="54" y="6"/>
                  </a:lnTo>
                  <a:lnTo>
                    <a:pt x="20" y="6"/>
                  </a:lnTo>
                  <a:lnTo>
                    <a:pt x="26" y="0"/>
                  </a:lnTo>
                  <a:lnTo>
                    <a:pt x="0" y="7"/>
                  </a:lnTo>
                  <a:lnTo>
                    <a:pt x="13" y="13"/>
                  </a:lnTo>
                  <a:lnTo>
                    <a:pt x="16" y="10"/>
                  </a:lnTo>
                  <a:lnTo>
                    <a:pt x="49" y="10"/>
                  </a:lnTo>
                  <a:close/>
                </a:path>
              </a:pathLst>
            </a:custGeom>
            <a:solidFill>
              <a:srgbClr val="FFFFFF"/>
            </a:solidFill>
            <a:ln w="9525">
              <a:noFill/>
              <a:round/>
              <a:headEnd/>
              <a:tailEnd/>
            </a:ln>
          </p:spPr>
          <p:txBody>
            <a:bodyPr/>
            <a:lstStyle/>
            <a:p>
              <a:endParaRPr lang="en-US"/>
            </a:p>
          </p:txBody>
        </p:sp>
        <p:sp>
          <p:nvSpPr>
            <p:cNvPr id="47059" name="Freeform 352"/>
            <p:cNvSpPr>
              <a:spLocks/>
            </p:cNvSpPr>
            <p:nvPr/>
          </p:nvSpPr>
          <p:spPr bwMode="auto">
            <a:xfrm>
              <a:off x="1883" y="2095"/>
              <a:ext cx="54" cy="13"/>
            </a:xfrm>
            <a:custGeom>
              <a:avLst/>
              <a:gdLst>
                <a:gd name="T0" fmla="*/ 49 w 54"/>
                <a:gd name="T1" fmla="*/ 10 h 13"/>
                <a:gd name="T2" fmla="*/ 54 w 54"/>
                <a:gd name="T3" fmla="*/ 6 h 13"/>
                <a:gd name="T4" fmla="*/ 20 w 54"/>
                <a:gd name="T5" fmla="*/ 6 h 13"/>
                <a:gd name="T6" fmla="*/ 26 w 54"/>
                <a:gd name="T7" fmla="*/ 0 h 13"/>
                <a:gd name="T8" fmla="*/ 0 w 54"/>
                <a:gd name="T9" fmla="*/ 7 h 13"/>
                <a:gd name="T10" fmla="*/ 13 w 54"/>
                <a:gd name="T11" fmla="*/ 13 h 13"/>
                <a:gd name="T12" fmla="*/ 16 w 54"/>
                <a:gd name="T13" fmla="*/ 10 h 13"/>
                <a:gd name="T14" fmla="*/ 49 w 54"/>
                <a:gd name="T15" fmla="*/ 10 h 1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3"/>
                <a:gd name="T26" fmla="*/ 54 w 5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3">
                  <a:moveTo>
                    <a:pt x="49" y="10"/>
                  </a:moveTo>
                  <a:lnTo>
                    <a:pt x="54" y="6"/>
                  </a:lnTo>
                  <a:lnTo>
                    <a:pt x="20" y="6"/>
                  </a:lnTo>
                  <a:lnTo>
                    <a:pt x="26" y="0"/>
                  </a:lnTo>
                  <a:lnTo>
                    <a:pt x="0" y="7"/>
                  </a:lnTo>
                  <a:lnTo>
                    <a:pt x="13" y="13"/>
                  </a:lnTo>
                  <a:lnTo>
                    <a:pt x="16" y="10"/>
                  </a:lnTo>
                  <a:lnTo>
                    <a:pt x="49" y="10"/>
                  </a:lnTo>
                  <a:close/>
                </a:path>
              </a:pathLst>
            </a:custGeom>
            <a:solidFill>
              <a:srgbClr val="FFFFFF"/>
            </a:solidFill>
            <a:ln w="9525">
              <a:noFill/>
              <a:round/>
              <a:headEnd/>
              <a:tailEnd/>
            </a:ln>
          </p:spPr>
          <p:txBody>
            <a:bodyPr/>
            <a:lstStyle/>
            <a:p>
              <a:endParaRPr lang="en-US"/>
            </a:p>
          </p:txBody>
        </p:sp>
        <p:sp>
          <p:nvSpPr>
            <p:cNvPr id="47060" name="Freeform 353"/>
            <p:cNvSpPr>
              <a:spLocks/>
            </p:cNvSpPr>
            <p:nvPr/>
          </p:nvSpPr>
          <p:spPr bwMode="auto">
            <a:xfrm>
              <a:off x="1898" y="2079"/>
              <a:ext cx="54" cy="14"/>
            </a:xfrm>
            <a:custGeom>
              <a:avLst/>
              <a:gdLst>
                <a:gd name="T0" fmla="*/ 49 w 54"/>
                <a:gd name="T1" fmla="*/ 11 h 14"/>
                <a:gd name="T2" fmla="*/ 54 w 54"/>
                <a:gd name="T3" fmla="*/ 6 h 14"/>
                <a:gd name="T4" fmla="*/ 21 w 54"/>
                <a:gd name="T5" fmla="*/ 6 h 14"/>
                <a:gd name="T6" fmla="*/ 27 w 54"/>
                <a:gd name="T7" fmla="*/ 0 h 14"/>
                <a:gd name="T8" fmla="*/ 0 w 54"/>
                <a:gd name="T9" fmla="*/ 8 h 14"/>
                <a:gd name="T10" fmla="*/ 15 w 54"/>
                <a:gd name="T11" fmla="*/ 14 h 14"/>
                <a:gd name="T12" fmla="*/ 17 w 54"/>
                <a:gd name="T13" fmla="*/ 11 h 14"/>
                <a:gd name="T14" fmla="*/ 49 w 54"/>
                <a:gd name="T15" fmla="*/ 11 h 1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4"/>
                <a:gd name="T26" fmla="*/ 54 w 5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4">
                  <a:moveTo>
                    <a:pt x="49" y="11"/>
                  </a:moveTo>
                  <a:lnTo>
                    <a:pt x="54" y="6"/>
                  </a:lnTo>
                  <a:lnTo>
                    <a:pt x="21" y="6"/>
                  </a:lnTo>
                  <a:lnTo>
                    <a:pt x="27" y="0"/>
                  </a:lnTo>
                  <a:lnTo>
                    <a:pt x="0" y="8"/>
                  </a:lnTo>
                  <a:lnTo>
                    <a:pt x="15" y="14"/>
                  </a:lnTo>
                  <a:lnTo>
                    <a:pt x="17" y="11"/>
                  </a:lnTo>
                  <a:lnTo>
                    <a:pt x="49" y="11"/>
                  </a:lnTo>
                  <a:close/>
                </a:path>
              </a:pathLst>
            </a:custGeom>
            <a:solidFill>
              <a:srgbClr val="FFFFFF"/>
            </a:solidFill>
            <a:ln w="9525">
              <a:noFill/>
              <a:round/>
              <a:headEnd/>
              <a:tailEnd/>
            </a:ln>
          </p:spPr>
          <p:txBody>
            <a:bodyPr/>
            <a:lstStyle/>
            <a:p>
              <a:endParaRPr lang="en-US"/>
            </a:p>
          </p:txBody>
        </p:sp>
        <p:sp>
          <p:nvSpPr>
            <p:cNvPr id="47061" name="Freeform 354"/>
            <p:cNvSpPr>
              <a:spLocks/>
            </p:cNvSpPr>
            <p:nvPr/>
          </p:nvSpPr>
          <p:spPr bwMode="auto">
            <a:xfrm>
              <a:off x="1898" y="2079"/>
              <a:ext cx="54" cy="14"/>
            </a:xfrm>
            <a:custGeom>
              <a:avLst/>
              <a:gdLst>
                <a:gd name="T0" fmla="*/ 49 w 54"/>
                <a:gd name="T1" fmla="*/ 11 h 14"/>
                <a:gd name="T2" fmla="*/ 54 w 54"/>
                <a:gd name="T3" fmla="*/ 6 h 14"/>
                <a:gd name="T4" fmla="*/ 21 w 54"/>
                <a:gd name="T5" fmla="*/ 6 h 14"/>
                <a:gd name="T6" fmla="*/ 27 w 54"/>
                <a:gd name="T7" fmla="*/ 0 h 14"/>
                <a:gd name="T8" fmla="*/ 0 w 54"/>
                <a:gd name="T9" fmla="*/ 8 h 14"/>
                <a:gd name="T10" fmla="*/ 15 w 54"/>
                <a:gd name="T11" fmla="*/ 14 h 14"/>
                <a:gd name="T12" fmla="*/ 17 w 54"/>
                <a:gd name="T13" fmla="*/ 11 h 14"/>
                <a:gd name="T14" fmla="*/ 49 w 54"/>
                <a:gd name="T15" fmla="*/ 11 h 1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4"/>
                <a:gd name="T26" fmla="*/ 54 w 5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4">
                  <a:moveTo>
                    <a:pt x="49" y="11"/>
                  </a:moveTo>
                  <a:lnTo>
                    <a:pt x="54" y="6"/>
                  </a:lnTo>
                  <a:lnTo>
                    <a:pt x="21" y="6"/>
                  </a:lnTo>
                  <a:lnTo>
                    <a:pt x="27" y="0"/>
                  </a:lnTo>
                  <a:lnTo>
                    <a:pt x="0" y="8"/>
                  </a:lnTo>
                  <a:lnTo>
                    <a:pt x="15" y="14"/>
                  </a:lnTo>
                  <a:lnTo>
                    <a:pt x="17" y="11"/>
                  </a:lnTo>
                  <a:lnTo>
                    <a:pt x="49" y="11"/>
                  </a:lnTo>
                  <a:close/>
                </a:path>
              </a:pathLst>
            </a:custGeom>
            <a:solidFill>
              <a:srgbClr val="FFFFFF"/>
            </a:solidFill>
            <a:ln w="9525">
              <a:noFill/>
              <a:round/>
              <a:headEnd/>
              <a:tailEnd/>
            </a:ln>
          </p:spPr>
          <p:txBody>
            <a:bodyPr/>
            <a:lstStyle/>
            <a:p>
              <a:endParaRPr lang="en-US"/>
            </a:p>
          </p:txBody>
        </p:sp>
      </p:grpSp>
      <p:sp>
        <p:nvSpPr>
          <p:cNvPr id="46147" name="Line 355"/>
          <p:cNvSpPr>
            <a:spLocks noChangeShapeType="1"/>
          </p:cNvSpPr>
          <p:nvPr/>
        </p:nvSpPr>
        <p:spPr bwMode="auto">
          <a:xfrm flipH="1">
            <a:off x="998538" y="2522537"/>
            <a:ext cx="319087" cy="79375"/>
          </a:xfrm>
          <a:prstGeom prst="line">
            <a:avLst/>
          </a:prstGeom>
          <a:noFill/>
          <a:ln w="4763">
            <a:solidFill>
              <a:srgbClr val="000000"/>
            </a:solidFill>
            <a:round/>
            <a:headEnd/>
            <a:tailEnd/>
          </a:ln>
        </p:spPr>
        <p:txBody>
          <a:bodyPr/>
          <a:lstStyle/>
          <a:p>
            <a:endParaRPr lang="en-US"/>
          </a:p>
        </p:txBody>
      </p:sp>
      <p:sp>
        <p:nvSpPr>
          <p:cNvPr id="46148" name="Line 356"/>
          <p:cNvSpPr>
            <a:spLocks noChangeShapeType="1"/>
          </p:cNvSpPr>
          <p:nvPr/>
        </p:nvSpPr>
        <p:spPr bwMode="auto">
          <a:xfrm flipH="1" flipV="1">
            <a:off x="998538" y="2601912"/>
            <a:ext cx="396875" cy="247650"/>
          </a:xfrm>
          <a:prstGeom prst="line">
            <a:avLst/>
          </a:prstGeom>
          <a:noFill/>
          <a:ln w="4763">
            <a:solidFill>
              <a:srgbClr val="000000"/>
            </a:solidFill>
            <a:round/>
            <a:headEnd/>
            <a:tailEnd/>
          </a:ln>
        </p:spPr>
        <p:txBody>
          <a:bodyPr/>
          <a:lstStyle/>
          <a:p>
            <a:endParaRPr lang="en-US"/>
          </a:p>
        </p:txBody>
      </p:sp>
      <p:sp>
        <p:nvSpPr>
          <p:cNvPr id="46149" name="Line 357"/>
          <p:cNvSpPr>
            <a:spLocks noChangeShapeType="1"/>
          </p:cNvSpPr>
          <p:nvPr/>
        </p:nvSpPr>
        <p:spPr bwMode="auto">
          <a:xfrm flipH="1">
            <a:off x="998538" y="2163762"/>
            <a:ext cx="274637" cy="438150"/>
          </a:xfrm>
          <a:prstGeom prst="line">
            <a:avLst/>
          </a:prstGeom>
          <a:noFill/>
          <a:ln w="4763">
            <a:solidFill>
              <a:srgbClr val="000000"/>
            </a:solidFill>
            <a:round/>
            <a:headEnd/>
            <a:tailEnd/>
          </a:ln>
        </p:spPr>
        <p:txBody>
          <a:bodyPr/>
          <a:lstStyle/>
          <a:p>
            <a:endParaRPr lang="en-US"/>
          </a:p>
        </p:txBody>
      </p:sp>
      <p:grpSp>
        <p:nvGrpSpPr>
          <p:cNvPr id="7" name="Group 358"/>
          <p:cNvGrpSpPr>
            <a:grpSpLocks/>
          </p:cNvGrpSpPr>
          <p:nvPr/>
        </p:nvGrpSpPr>
        <p:grpSpPr bwMode="auto">
          <a:xfrm>
            <a:off x="1157288" y="1946275"/>
            <a:ext cx="228600" cy="431800"/>
            <a:chOff x="1700" y="2019"/>
            <a:chExt cx="120" cy="163"/>
          </a:xfrm>
        </p:grpSpPr>
        <p:sp>
          <p:nvSpPr>
            <p:cNvPr id="47008" name="Freeform 359"/>
            <p:cNvSpPr>
              <a:spLocks/>
            </p:cNvSpPr>
            <p:nvPr/>
          </p:nvSpPr>
          <p:spPr bwMode="auto">
            <a:xfrm>
              <a:off x="1701" y="2121"/>
              <a:ext cx="33" cy="40"/>
            </a:xfrm>
            <a:custGeom>
              <a:avLst/>
              <a:gdLst>
                <a:gd name="T0" fmla="*/ 33 w 33"/>
                <a:gd name="T1" fmla="*/ 40 h 40"/>
                <a:gd name="T2" fmla="*/ 25 w 33"/>
                <a:gd name="T3" fmla="*/ 39 h 40"/>
                <a:gd name="T4" fmla="*/ 17 w 33"/>
                <a:gd name="T5" fmla="*/ 37 h 40"/>
                <a:gd name="T6" fmla="*/ 12 w 33"/>
                <a:gd name="T7" fmla="*/ 35 h 40"/>
                <a:gd name="T8" fmla="*/ 6 w 33"/>
                <a:gd name="T9" fmla="*/ 31 h 40"/>
                <a:gd name="T10" fmla="*/ 2 w 33"/>
                <a:gd name="T11" fmla="*/ 28 h 40"/>
                <a:gd name="T12" fmla="*/ 0 w 33"/>
                <a:gd name="T13" fmla="*/ 22 h 40"/>
                <a:gd name="T14" fmla="*/ 0 w 33"/>
                <a:gd name="T15" fmla="*/ 18 h 40"/>
                <a:gd name="T16" fmla="*/ 0 w 33"/>
                <a:gd name="T17" fmla="*/ 0 h 40"/>
                <a:gd name="T18" fmla="*/ 0 w 33"/>
                <a:gd name="T19" fmla="*/ 0 h 40"/>
                <a:gd name="T20" fmla="*/ 3 w 33"/>
                <a:gd name="T21" fmla="*/ 9 h 40"/>
                <a:gd name="T22" fmla="*/ 7 w 33"/>
                <a:gd name="T23" fmla="*/ 14 h 40"/>
                <a:gd name="T24" fmla="*/ 13 w 33"/>
                <a:gd name="T25" fmla="*/ 18 h 40"/>
                <a:gd name="T26" fmla="*/ 19 w 33"/>
                <a:gd name="T27" fmla="*/ 20 h 40"/>
                <a:gd name="T28" fmla="*/ 25 w 33"/>
                <a:gd name="T29" fmla="*/ 22 h 40"/>
                <a:gd name="T30" fmla="*/ 32 w 33"/>
                <a:gd name="T31" fmla="*/ 20 h 40"/>
                <a:gd name="T32" fmla="*/ 33 w 33"/>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40"/>
                <a:gd name="T53" fmla="*/ 33 w 3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40">
                  <a:moveTo>
                    <a:pt x="33" y="40"/>
                  </a:moveTo>
                  <a:lnTo>
                    <a:pt x="25" y="39"/>
                  </a:lnTo>
                  <a:lnTo>
                    <a:pt x="17" y="37"/>
                  </a:lnTo>
                  <a:lnTo>
                    <a:pt x="12" y="35"/>
                  </a:lnTo>
                  <a:lnTo>
                    <a:pt x="6" y="31"/>
                  </a:lnTo>
                  <a:lnTo>
                    <a:pt x="2" y="28"/>
                  </a:lnTo>
                  <a:lnTo>
                    <a:pt x="0" y="22"/>
                  </a:lnTo>
                  <a:lnTo>
                    <a:pt x="0" y="18"/>
                  </a:lnTo>
                  <a:lnTo>
                    <a:pt x="0" y="0"/>
                  </a:lnTo>
                  <a:lnTo>
                    <a:pt x="3" y="9"/>
                  </a:lnTo>
                  <a:lnTo>
                    <a:pt x="7" y="14"/>
                  </a:lnTo>
                  <a:lnTo>
                    <a:pt x="13" y="18"/>
                  </a:lnTo>
                  <a:lnTo>
                    <a:pt x="19" y="20"/>
                  </a:lnTo>
                  <a:lnTo>
                    <a:pt x="25" y="22"/>
                  </a:lnTo>
                  <a:lnTo>
                    <a:pt x="32" y="20"/>
                  </a:lnTo>
                  <a:lnTo>
                    <a:pt x="33" y="40"/>
                  </a:lnTo>
                  <a:close/>
                </a:path>
              </a:pathLst>
            </a:custGeom>
            <a:solidFill>
              <a:srgbClr val="E3E3E3"/>
            </a:solidFill>
            <a:ln w="9525">
              <a:noFill/>
              <a:round/>
              <a:headEnd/>
              <a:tailEnd/>
            </a:ln>
          </p:spPr>
          <p:txBody>
            <a:bodyPr/>
            <a:lstStyle/>
            <a:p>
              <a:endParaRPr lang="en-US"/>
            </a:p>
          </p:txBody>
        </p:sp>
        <p:sp>
          <p:nvSpPr>
            <p:cNvPr id="47009" name="Freeform 360"/>
            <p:cNvSpPr>
              <a:spLocks/>
            </p:cNvSpPr>
            <p:nvPr/>
          </p:nvSpPr>
          <p:spPr bwMode="auto">
            <a:xfrm>
              <a:off x="1701" y="2121"/>
              <a:ext cx="33" cy="40"/>
            </a:xfrm>
            <a:custGeom>
              <a:avLst/>
              <a:gdLst>
                <a:gd name="T0" fmla="*/ 33 w 33"/>
                <a:gd name="T1" fmla="*/ 40 h 40"/>
                <a:gd name="T2" fmla="*/ 25 w 33"/>
                <a:gd name="T3" fmla="*/ 39 h 40"/>
                <a:gd name="T4" fmla="*/ 17 w 33"/>
                <a:gd name="T5" fmla="*/ 37 h 40"/>
                <a:gd name="T6" fmla="*/ 12 w 33"/>
                <a:gd name="T7" fmla="*/ 35 h 40"/>
                <a:gd name="T8" fmla="*/ 6 w 33"/>
                <a:gd name="T9" fmla="*/ 31 h 40"/>
                <a:gd name="T10" fmla="*/ 2 w 33"/>
                <a:gd name="T11" fmla="*/ 28 h 40"/>
                <a:gd name="T12" fmla="*/ 0 w 33"/>
                <a:gd name="T13" fmla="*/ 22 h 40"/>
                <a:gd name="T14" fmla="*/ 0 w 33"/>
                <a:gd name="T15" fmla="*/ 18 h 40"/>
                <a:gd name="T16" fmla="*/ 0 w 33"/>
                <a:gd name="T17" fmla="*/ 0 h 40"/>
                <a:gd name="T18" fmla="*/ 3 w 33"/>
                <a:gd name="T19" fmla="*/ 9 h 40"/>
                <a:gd name="T20" fmla="*/ 7 w 33"/>
                <a:gd name="T21" fmla="*/ 14 h 40"/>
                <a:gd name="T22" fmla="*/ 13 w 33"/>
                <a:gd name="T23" fmla="*/ 18 h 40"/>
                <a:gd name="T24" fmla="*/ 19 w 33"/>
                <a:gd name="T25" fmla="*/ 20 h 40"/>
                <a:gd name="T26" fmla="*/ 25 w 33"/>
                <a:gd name="T27" fmla="*/ 22 h 40"/>
                <a:gd name="T28" fmla="*/ 32 w 33"/>
                <a:gd name="T29" fmla="*/ 20 h 40"/>
                <a:gd name="T30" fmla="*/ 33 w 33"/>
                <a:gd name="T31" fmla="*/ 40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40"/>
                <a:gd name="T50" fmla="*/ 33 w 33"/>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40">
                  <a:moveTo>
                    <a:pt x="33" y="40"/>
                  </a:moveTo>
                  <a:lnTo>
                    <a:pt x="25" y="39"/>
                  </a:lnTo>
                  <a:lnTo>
                    <a:pt x="17" y="37"/>
                  </a:lnTo>
                  <a:lnTo>
                    <a:pt x="12" y="35"/>
                  </a:lnTo>
                  <a:lnTo>
                    <a:pt x="6" y="31"/>
                  </a:lnTo>
                  <a:lnTo>
                    <a:pt x="2" y="28"/>
                  </a:lnTo>
                  <a:lnTo>
                    <a:pt x="0" y="22"/>
                  </a:lnTo>
                  <a:lnTo>
                    <a:pt x="0" y="18"/>
                  </a:lnTo>
                  <a:lnTo>
                    <a:pt x="0" y="0"/>
                  </a:lnTo>
                  <a:lnTo>
                    <a:pt x="3" y="9"/>
                  </a:lnTo>
                  <a:lnTo>
                    <a:pt x="7" y="14"/>
                  </a:lnTo>
                  <a:lnTo>
                    <a:pt x="13" y="18"/>
                  </a:lnTo>
                  <a:lnTo>
                    <a:pt x="19" y="20"/>
                  </a:lnTo>
                  <a:lnTo>
                    <a:pt x="25" y="22"/>
                  </a:lnTo>
                  <a:lnTo>
                    <a:pt x="32" y="20"/>
                  </a:lnTo>
                  <a:lnTo>
                    <a:pt x="33" y="40"/>
                  </a:lnTo>
                  <a:close/>
                </a:path>
              </a:pathLst>
            </a:custGeom>
            <a:solidFill>
              <a:srgbClr val="E3E3E3"/>
            </a:solidFill>
            <a:ln w="9525">
              <a:noFill/>
              <a:round/>
              <a:headEnd/>
              <a:tailEnd/>
            </a:ln>
          </p:spPr>
          <p:txBody>
            <a:bodyPr/>
            <a:lstStyle/>
            <a:p>
              <a:endParaRPr lang="en-US"/>
            </a:p>
          </p:txBody>
        </p:sp>
        <p:sp>
          <p:nvSpPr>
            <p:cNvPr id="47010" name="Arc 361"/>
            <p:cNvSpPr>
              <a:spLocks/>
            </p:cNvSpPr>
            <p:nvPr/>
          </p:nvSpPr>
          <p:spPr bwMode="auto">
            <a:xfrm>
              <a:off x="1701" y="2121"/>
              <a:ext cx="34" cy="22"/>
            </a:xfrm>
            <a:custGeom>
              <a:avLst/>
              <a:gdLst>
                <a:gd name="T0" fmla="*/ 0 w 21600"/>
                <a:gd name="T1" fmla="*/ 0 h 20196"/>
                <a:gd name="T2" fmla="*/ 0 w 21600"/>
                <a:gd name="T3" fmla="*/ 0 h 20196"/>
                <a:gd name="T4" fmla="*/ 0 w 21600"/>
                <a:gd name="T5" fmla="*/ 0 h 20196"/>
                <a:gd name="T6" fmla="*/ 0 60000 65536"/>
                <a:gd name="T7" fmla="*/ 0 60000 65536"/>
                <a:gd name="T8" fmla="*/ 0 60000 65536"/>
                <a:gd name="T9" fmla="*/ 0 w 21600"/>
                <a:gd name="T10" fmla="*/ 0 h 20196"/>
                <a:gd name="T11" fmla="*/ 21600 w 21600"/>
                <a:gd name="T12" fmla="*/ 20196 h 20196"/>
              </a:gdLst>
              <a:ahLst/>
              <a:cxnLst>
                <a:cxn ang="T6">
                  <a:pos x="T0" y="T1"/>
                </a:cxn>
                <a:cxn ang="T7">
                  <a:pos x="T2" y="T3"/>
                </a:cxn>
                <a:cxn ang="T8">
                  <a:pos x="T4" y="T5"/>
                </a:cxn>
              </a:cxnLst>
              <a:rect l="T9" t="T10" r="T11" b="T12"/>
              <a:pathLst>
                <a:path w="21600" h="20196" fill="none" extrusionOk="0">
                  <a:moveTo>
                    <a:pt x="13940" y="20196"/>
                  </a:moveTo>
                  <a:cubicBezTo>
                    <a:pt x="5549" y="17014"/>
                    <a:pt x="0" y="8974"/>
                    <a:pt x="0" y="0"/>
                  </a:cubicBezTo>
                </a:path>
                <a:path w="21600" h="20196" stroke="0" extrusionOk="0">
                  <a:moveTo>
                    <a:pt x="13940" y="20196"/>
                  </a:moveTo>
                  <a:cubicBezTo>
                    <a:pt x="5549" y="17014"/>
                    <a:pt x="0" y="8974"/>
                    <a:pt x="0" y="0"/>
                  </a:cubicBezTo>
                  <a:lnTo>
                    <a:pt x="21600" y="0"/>
                  </a:lnTo>
                  <a:close/>
                </a:path>
              </a:pathLst>
            </a:custGeom>
            <a:noFill/>
            <a:ln w="1588">
              <a:solidFill>
                <a:srgbClr val="000000"/>
              </a:solidFill>
              <a:round/>
              <a:headEnd/>
              <a:tailEnd/>
            </a:ln>
          </p:spPr>
          <p:txBody>
            <a:bodyPr/>
            <a:lstStyle/>
            <a:p>
              <a:endParaRPr lang="en-US"/>
            </a:p>
          </p:txBody>
        </p:sp>
        <p:sp>
          <p:nvSpPr>
            <p:cNvPr id="47011" name="Arc 362"/>
            <p:cNvSpPr>
              <a:spLocks/>
            </p:cNvSpPr>
            <p:nvPr/>
          </p:nvSpPr>
          <p:spPr bwMode="auto">
            <a:xfrm>
              <a:off x="1701" y="2116"/>
              <a:ext cx="34" cy="45"/>
            </a:xfrm>
            <a:custGeom>
              <a:avLst/>
              <a:gdLst>
                <a:gd name="T0" fmla="*/ 0 w 21600"/>
                <a:gd name="T1" fmla="*/ 0 h 41796"/>
                <a:gd name="T2" fmla="*/ 0 w 21600"/>
                <a:gd name="T3" fmla="*/ 0 h 41796"/>
                <a:gd name="T4" fmla="*/ 0 w 21600"/>
                <a:gd name="T5" fmla="*/ 0 h 41796"/>
                <a:gd name="T6" fmla="*/ 0 60000 65536"/>
                <a:gd name="T7" fmla="*/ 0 60000 65536"/>
                <a:gd name="T8" fmla="*/ 0 60000 65536"/>
                <a:gd name="T9" fmla="*/ 0 w 21600"/>
                <a:gd name="T10" fmla="*/ 0 h 41796"/>
                <a:gd name="T11" fmla="*/ 21600 w 21600"/>
                <a:gd name="T12" fmla="*/ 41796 h 41796"/>
              </a:gdLst>
              <a:ahLst/>
              <a:cxnLst>
                <a:cxn ang="T6">
                  <a:pos x="T0" y="T1"/>
                </a:cxn>
                <a:cxn ang="T7">
                  <a:pos x="T2" y="T3"/>
                </a:cxn>
                <a:cxn ang="T8">
                  <a:pos x="T4" y="T5"/>
                </a:cxn>
              </a:cxnLst>
              <a:rect l="T9" t="T10" r="T11" b="T12"/>
              <a:pathLst>
                <a:path w="21600" h="41796" fill="none" extrusionOk="0">
                  <a:moveTo>
                    <a:pt x="13940" y="41796"/>
                  </a:moveTo>
                  <a:cubicBezTo>
                    <a:pt x="5549" y="38614"/>
                    <a:pt x="0" y="30574"/>
                    <a:pt x="0" y="21600"/>
                  </a:cubicBezTo>
                  <a:cubicBezTo>
                    <a:pt x="-1" y="9670"/>
                    <a:pt x="9670" y="0"/>
                    <a:pt x="21599" y="0"/>
                  </a:cubicBezTo>
                </a:path>
                <a:path w="21600" h="41796" stroke="0" extrusionOk="0">
                  <a:moveTo>
                    <a:pt x="13940" y="41796"/>
                  </a:moveTo>
                  <a:cubicBezTo>
                    <a:pt x="5549" y="38614"/>
                    <a:pt x="0" y="30574"/>
                    <a:pt x="0" y="21600"/>
                  </a:cubicBezTo>
                  <a:cubicBezTo>
                    <a:pt x="-1" y="9670"/>
                    <a:pt x="9670" y="0"/>
                    <a:pt x="21599" y="0"/>
                  </a:cubicBezTo>
                  <a:lnTo>
                    <a:pt x="21600" y="21600"/>
                  </a:lnTo>
                  <a:close/>
                </a:path>
              </a:pathLst>
            </a:custGeom>
            <a:noFill/>
            <a:ln w="1588">
              <a:solidFill>
                <a:srgbClr val="000000"/>
              </a:solidFill>
              <a:round/>
              <a:headEnd/>
              <a:tailEnd/>
            </a:ln>
          </p:spPr>
          <p:txBody>
            <a:bodyPr/>
            <a:lstStyle/>
            <a:p>
              <a:endParaRPr lang="en-US"/>
            </a:p>
          </p:txBody>
        </p:sp>
        <p:sp>
          <p:nvSpPr>
            <p:cNvPr id="47012" name="Rectangle 363"/>
            <p:cNvSpPr>
              <a:spLocks noChangeArrowheads="1"/>
            </p:cNvSpPr>
            <p:nvPr/>
          </p:nvSpPr>
          <p:spPr bwMode="auto">
            <a:xfrm>
              <a:off x="1782" y="2140"/>
              <a:ext cx="35" cy="21"/>
            </a:xfrm>
            <a:prstGeom prst="rect">
              <a:avLst/>
            </a:prstGeom>
            <a:solidFill>
              <a:srgbClr val="FFFFFF"/>
            </a:solidFill>
            <a:ln w="1588">
              <a:solidFill>
                <a:srgbClr val="000000"/>
              </a:solidFill>
              <a:miter lim="800000"/>
              <a:headEnd/>
              <a:tailEnd/>
            </a:ln>
          </p:spPr>
          <p:txBody>
            <a:bodyPr/>
            <a:lstStyle/>
            <a:p>
              <a:endParaRPr lang="en-US"/>
            </a:p>
          </p:txBody>
        </p:sp>
        <p:sp>
          <p:nvSpPr>
            <p:cNvPr id="47013" name="Freeform 364"/>
            <p:cNvSpPr>
              <a:spLocks/>
            </p:cNvSpPr>
            <p:nvPr/>
          </p:nvSpPr>
          <p:spPr bwMode="auto">
            <a:xfrm>
              <a:off x="1785" y="2051"/>
              <a:ext cx="34" cy="41"/>
            </a:xfrm>
            <a:custGeom>
              <a:avLst/>
              <a:gdLst>
                <a:gd name="T0" fmla="*/ 0 w 34"/>
                <a:gd name="T1" fmla="*/ 0 h 41"/>
                <a:gd name="T2" fmla="*/ 8 w 34"/>
                <a:gd name="T3" fmla="*/ 1 h 41"/>
                <a:gd name="T4" fmla="*/ 17 w 34"/>
                <a:gd name="T5" fmla="*/ 3 h 41"/>
                <a:gd name="T6" fmla="*/ 22 w 34"/>
                <a:gd name="T7" fmla="*/ 6 h 41"/>
                <a:gd name="T8" fmla="*/ 28 w 34"/>
                <a:gd name="T9" fmla="*/ 9 h 41"/>
                <a:gd name="T10" fmla="*/ 31 w 34"/>
                <a:gd name="T11" fmla="*/ 14 h 41"/>
                <a:gd name="T12" fmla="*/ 33 w 34"/>
                <a:gd name="T13" fmla="*/ 19 h 41"/>
                <a:gd name="T14" fmla="*/ 34 w 34"/>
                <a:gd name="T15" fmla="*/ 23 h 41"/>
                <a:gd name="T16" fmla="*/ 34 w 34"/>
                <a:gd name="T17" fmla="*/ 41 h 41"/>
                <a:gd name="T18" fmla="*/ 34 w 34"/>
                <a:gd name="T19" fmla="*/ 41 h 41"/>
                <a:gd name="T20" fmla="*/ 31 w 34"/>
                <a:gd name="T21" fmla="*/ 31 h 41"/>
                <a:gd name="T22" fmla="*/ 27 w 34"/>
                <a:gd name="T23" fmla="*/ 27 h 41"/>
                <a:gd name="T24" fmla="*/ 21 w 34"/>
                <a:gd name="T25" fmla="*/ 23 h 41"/>
                <a:gd name="T26" fmla="*/ 15 w 34"/>
                <a:gd name="T27" fmla="*/ 20 h 41"/>
                <a:gd name="T28" fmla="*/ 7 w 34"/>
                <a:gd name="T29" fmla="*/ 19 h 41"/>
                <a:gd name="T30" fmla="*/ 1 w 34"/>
                <a:gd name="T31" fmla="*/ 21 h 41"/>
                <a:gd name="T32" fmla="*/ 0 w 34"/>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41"/>
                <a:gd name="T53" fmla="*/ 34 w 3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41">
                  <a:moveTo>
                    <a:pt x="0" y="0"/>
                  </a:moveTo>
                  <a:lnTo>
                    <a:pt x="8" y="1"/>
                  </a:lnTo>
                  <a:lnTo>
                    <a:pt x="17" y="3"/>
                  </a:lnTo>
                  <a:lnTo>
                    <a:pt x="22" y="6"/>
                  </a:lnTo>
                  <a:lnTo>
                    <a:pt x="28" y="9"/>
                  </a:lnTo>
                  <a:lnTo>
                    <a:pt x="31" y="14"/>
                  </a:lnTo>
                  <a:lnTo>
                    <a:pt x="33" y="19"/>
                  </a:lnTo>
                  <a:lnTo>
                    <a:pt x="34" y="23"/>
                  </a:lnTo>
                  <a:lnTo>
                    <a:pt x="34" y="41"/>
                  </a:lnTo>
                  <a:lnTo>
                    <a:pt x="31" y="31"/>
                  </a:lnTo>
                  <a:lnTo>
                    <a:pt x="27" y="27"/>
                  </a:lnTo>
                  <a:lnTo>
                    <a:pt x="21" y="23"/>
                  </a:lnTo>
                  <a:lnTo>
                    <a:pt x="15" y="20"/>
                  </a:lnTo>
                  <a:lnTo>
                    <a:pt x="7" y="19"/>
                  </a:lnTo>
                  <a:lnTo>
                    <a:pt x="1" y="21"/>
                  </a:lnTo>
                  <a:lnTo>
                    <a:pt x="0" y="0"/>
                  </a:lnTo>
                  <a:close/>
                </a:path>
              </a:pathLst>
            </a:custGeom>
            <a:solidFill>
              <a:srgbClr val="E3E3E3"/>
            </a:solidFill>
            <a:ln w="9525">
              <a:noFill/>
              <a:round/>
              <a:headEnd/>
              <a:tailEnd/>
            </a:ln>
          </p:spPr>
          <p:txBody>
            <a:bodyPr/>
            <a:lstStyle/>
            <a:p>
              <a:endParaRPr lang="en-US"/>
            </a:p>
          </p:txBody>
        </p:sp>
        <p:sp>
          <p:nvSpPr>
            <p:cNvPr id="47014" name="Freeform 365"/>
            <p:cNvSpPr>
              <a:spLocks/>
            </p:cNvSpPr>
            <p:nvPr/>
          </p:nvSpPr>
          <p:spPr bwMode="auto">
            <a:xfrm>
              <a:off x="1785" y="2051"/>
              <a:ext cx="34" cy="41"/>
            </a:xfrm>
            <a:custGeom>
              <a:avLst/>
              <a:gdLst>
                <a:gd name="T0" fmla="*/ 0 w 34"/>
                <a:gd name="T1" fmla="*/ 0 h 41"/>
                <a:gd name="T2" fmla="*/ 8 w 34"/>
                <a:gd name="T3" fmla="*/ 1 h 41"/>
                <a:gd name="T4" fmla="*/ 17 w 34"/>
                <a:gd name="T5" fmla="*/ 3 h 41"/>
                <a:gd name="T6" fmla="*/ 22 w 34"/>
                <a:gd name="T7" fmla="*/ 6 h 41"/>
                <a:gd name="T8" fmla="*/ 28 w 34"/>
                <a:gd name="T9" fmla="*/ 9 h 41"/>
                <a:gd name="T10" fmla="*/ 31 w 34"/>
                <a:gd name="T11" fmla="*/ 14 h 41"/>
                <a:gd name="T12" fmla="*/ 33 w 34"/>
                <a:gd name="T13" fmla="*/ 19 h 41"/>
                <a:gd name="T14" fmla="*/ 34 w 34"/>
                <a:gd name="T15" fmla="*/ 23 h 41"/>
                <a:gd name="T16" fmla="*/ 34 w 34"/>
                <a:gd name="T17" fmla="*/ 41 h 41"/>
                <a:gd name="T18" fmla="*/ 31 w 34"/>
                <a:gd name="T19" fmla="*/ 31 h 41"/>
                <a:gd name="T20" fmla="*/ 27 w 34"/>
                <a:gd name="T21" fmla="*/ 27 h 41"/>
                <a:gd name="T22" fmla="*/ 21 w 34"/>
                <a:gd name="T23" fmla="*/ 23 h 41"/>
                <a:gd name="T24" fmla="*/ 15 w 34"/>
                <a:gd name="T25" fmla="*/ 20 h 41"/>
                <a:gd name="T26" fmla="*/ 7 w 34"/>
                <a:gd name="T27" fmla="*/ 19 h 41"/>
                <a:gd name="T28" fmla="*/ 1 w 34"/>
                <a:gd name="T29" fmla="*/ 21 h 41"/>
                <a:gd name="T30" fmla="*/ 0 w 34"/>
                <a:gd name="T31" fmla="*/ 0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1"/>
                <a:gd name="T50" fmla="*/ 34 w 34"/>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1">
                  <a:moveTo>
                    <a:pt x="0" y="0"/>
                  </a:moveTo>
                  <a:lnTo>
                    <a:pt x="8" y="1"/>
                  </a:lnTo>
                  <a:lnTo>
                    <a:pt x="17" y="3"/>
                  </a:lnTo>
                  <a:lnTo>
                    <a:pt x="22" y="6"/>
                  </a:lnTo>
                  <a:lnTo>
                    <a:pt x="28" y="9"/>
                  </a:lnTo>
                  <a:lnTo>
                    <a:pt x="31" y="14"/>
                  </a:lnTo>
                  <a:lnTo>
                    <a:pt x="33" y="19"/>
                  </a:lnTo>
                  <a:lnTo>
                    <a:pt x="34" y="23"/>
                  </a:lnTo>
                  <a:lnTo>
                    <a:pt x="34" y="41"/>
                  </a:lnTo>
                  <a:lnTo>
                    <a:pt x="31" y="31"/>
                  </a:lnTo>
                  <a:lnTo>
                    <a:pt x="27" y="27"/>
                  </a:lnTo>
                  <a:lnTo>
                    <a:pt x="21" y="23"/>
                  </a:lnTo>
                  <a:lnTo>
                    <a:pt x="15" y="20"/>
                  </a:lnTo>
                  <a:lnTo>
                    <a:pt x="7" y="19"/>
                  </a:lnTo>
                  <a:lnTo>
                    <a:pt x="1" y="21"/>
                  </a:lnTo>
                  <a:lnTo>
                    <a:pt x="0" y="0"/>
                  </a:lnTo>
                  <a:close/>
                </a:path>
              </a:pathLst>
            </a:custGeom>
            <a:solidFill>
              <a:srgbClr val="E3E3E3"/>
            </a:solidFill>
            <a:ln w="9525">
              <a:noFill/>
              <a:round/>
              <a:headEnd/>
              <a:tailEnd/>
            </a:ln>
          </p:spPr>
          <p:txBody>
            <a:bodyPr/>
            <a:lstStyle/>
            <a:p>
              <a:endParaRPr lang="en-US"/>
            </a:p>
          </p:txBody>
        </p:sp>
        <p:sp>
          <p:nvSpPr>
            <p:cNvPr id="47015" name="Arc 366"/>
            <p:cNvSpPr>
              <a:spLocks/>
            </p:cNvSpPr>
            <p:nvPr/>
          </p:nvSpPr>
          <p:spPr bwMode="auto">
            <a:xfrm>
              <a:off x="1785" y="2070"/>
              <a:ext cx="35" cy="21"/>
            </a:xfrm>
            <a:custGeom>
              <a:avLst/>
              <a:gdLst>
                <a:gd name="T0" fmla="*/ 0 w 21600"/>
                <a:gd name="T1" fmla="*/ 0 h 20624"/>
                <a:gd name="T2" fmla="*/ 0 w 21600"/>
                <a:gd name="T3" fmla="*/ 0 h 20624"/>
                <a:gd name="T4" fmla="*/ 0 w 21600"/>
                <a:gd name="T5" fmla="*/ 0 h 20624"/>
                <a:gd name="T6" fmla="*/ 0 60000 65536"/>
                <a:gd name="T7" fmla="*/ 0 60000 65536"/>
                <a:gd name="T8" fmla="*/ 0 60000 65536"/>
                <a:gd name="T9" fmla="*/ 0 w 21600"/>
                <a:gd name="T10" fmla="*/ 0 h 20624"/>
                <a:gd name="T11" fmla="*/ 21600 w 21600"/>
                <a:gd name="T12" fmla="*/ 20624 h 20624"/>
              </a:gdLst>
              <a:ahLst/>
              <a:cxnLst>
                <a:cxn ang="T6">
                  <a:pos x="T0" y="T1"/>
                </a:cxn>
                <a:cxn ang="T7">
                  <a:pos x="T2" y="T3"/>
                </a:cxn>
                <a:cxn ang="T8">
                  <a:pos x="T4" y="T5"/>
                </a:cxn>
              </a:cxnLst>
              <a:rect l="T9" t="T10" r="T11" b="T12"/>
              <a:pathLst>
                <a:path w="21600" h="20624" fill="none" extrusionOk="0">
                  <a:moveTo>
                    <a:pt x="7369" y="0"/>
                  </a:moveTo>
                  <a:cubicBezTo>
                    <a:pt x="15912" y="3100"/>
                    <a:pt x="21600" y="11216"/>
                    <a:pt x="21600" y="20304"/>
                  </a:cubicBezTo>
                  <a:cubicBezTo>
                    <a:pt x="21600" y="20410"/>
                    <a:pt x="21599" y="20517"/>
                    <a:pt x="21597" y="20623"/>
                  </a:cubicBezTo>
                </a:path>
                <a:path w="21600" h="20624" stroke="0" extrusionOk="0">
                  <a:moveTo>
                    <a:pt x="7369" y="0"/>
                  </a:moveTo>
                  <a:cubicBezTo>
                    <a:pt x="15912" y="3100"/>
                    <a:pt x="21600" y="11216"/>
                    <a:pt x="21600" y="20304"/>
                  </a:cubicBezTo>
                  <a:cubicBezTo>
                    <a:pt x="21600" y="20410"/>
                    <a:pt x="21599" y="20517"/>
                    <a:pt x="21597" y="20623"/>
                  </a:cubicBezTo>
                  <a:lnTo>
                    <a:pt x="0" y="20304"/>
                  </a:lnTo>
                  <a:close/>
                </a:path>
              </a:pathLst>
            </a:custGeom>
            <a:noFill/>
            <a:ln w="1588">
              <a:solidFill>
                <a:srgbClr val="000000"/>
              </a:solidFill>
              <a:round/>
              <a:headEnd/>
              <a:tailEnd/>
            </a:ln>
          </p:spPr>
          <p:txBody>
            <a:bodyPr/>
            <a:lstStyle/>
            <a:p>
              <a:endParaRPr lang="en-US"/>
            </a:p>
          </p:txBody>
        </p:sp>
        <p:sp>
          <p:nvSpPr>
            <p:cNvPr id="47016" name="Arc 367"/>
            <p:cNvSpPr>
              <a:spLocks/>
            </p:cNvSpPr>
            <p:nvPr/>
          </p:nvSpPr>
          <p:spPr bwMode="auto">
            <a:xfrm>
              <a:off x="1784" y="2052"/>
              <a:ext cx="36" cy="43"/>
            </a:xfrm>
            <a:custGeom>
              <a:avLst/>
              <a:gdLst>
                <a:gd name="T0" fmla="*/ 0 w 21797"/>
                <a:gd name="T1" fmla="*/ 0 h 41897"/>
                <a:gd name="T2" fmla="*/ 0 w 21797"/>
                <a:gd name="T3" fmla="*/ 0 h 41897"/>
                <a:gd name="T4" fmla="*/ 0 w 21797"/>
                <a:gd name="T5" fmla="*/ 0 h 41897"/>
                <a:gd name="T6" fmla="*/ 0 60000 65536"/>
                <a:gd name="T7" fmla="*/ 0 60000 65536"/>
                <a:gd name="T8" fmla="*/ 0 60000 65536"/>
                <a:gd name="T9" fmla="*/ 0 w 21797"/>
                <a:gd name="T10" fmla="*/ 0 h 41897"/>
                <a:gd name="T11" fmla="*/ 21797 w 21797"/>
                <a:gd name="T12" fmla="*/ 41897 h 41897"/>
              </a:gdLst>
              <a:ahLst/>
              <a:cxnLst>
                <a:cxn ang="T6">
                  <a:pos x="T0" y="T1"/>
                </a:cxn>
                <a:cxn ang="T7">
                  <a:pos x="T2" y="T3"/>
                </a:cxn>
                <a:cxn ang="T8">
                  <a:pos x="T4" y="T5"/>
                </a:cxn>
              </a:cxnLst>
              <a:rect l="T9" t="T10" r="T11" b="T12"/>
              <a:pathLst>
                <a:path w="21797" h="41897" fill="none" extrusionOk="0">
                  <a:moveTo>
                    <a:pt x="7584" y="-1"/>
                  </a:moveTo>
                  <a:cubicBezTo>
                    <a:pt x="16117" y="3105"/>
                    <a:pt x="21797" y="11216"/>
                    <a:pt x="21797" y="20297"/>
                  </a:cubicBezTo>
                  <a:cubicBezTo>
                    <a:pt x="21797" y="32226"/>
                    <a:pt x="12126" y="41897"/>
                    <a:pt x="197" y="41897"/>
                  </a:cubicBezTo>
                  <a:cubicBezTo>
                    <a:pt x="131" y="41897"/>
                    <a:pt x="65" y="41896"/>
                    <a:pt x="-1" y="41896"/>
                  </a:cubicBezTo>
                </a:path>
                <a:path w="21797" h="41897" stroke="0" extrusionOk="0">
                  <a:moveTo>
                    <a:pt x="7584" y="-1"/>
                  </a:moveTo>
                  <a:cubicBezTo>
                    <a:pt x="16117" y="3105"/>
                    <a:pt x="21797" y="11216"/>
                    <a:pt x="21797" y="20297"/>
                  </a:cubicBezTo>
                  <a:cubicBezTo>
                    <a:pt x="21797" y="32226"/>
                    <a:pt x="12126" y="41897"/>
                    <a:pt x="197" y="41897"/>
                  </a:cubicBezTo>
                  <a:cubicBezTo>
                    <a:pt x="131" y="41897"/>
                    <a:pt x="65" y="41896"/>
                    <a:pt x="-1" y="41896"/>
                  </a:cubicBezTo>
                  <a:lnTo>
                    <a:pt x="197" y="20297"/>
                  </a:lnTo>
                  <a:close/>
                </a:path>
              </a:pathLst>
            </a:custGeom>
            <a:noFill/>
            <a:ln w="1588">
              <a:solidFill>
                <a:srgbClr val="000000"/>
              </a:solidFill>
              <a:round/>
              <a:headEnd/>
              <a:tailEnd/>
            </a:ln>
          </p:spPr>
          <p:txBody>
            <a:bodyPr/>
            <a:lstStyle/>
            <a:p>
              <a:endParaRPr lang="en-US"/>
            </a:p>
          </p:txBody>
        </p:sp>
        <p:sp>
          <p:nvSpPr>
            <p:cNvPr id="47017" name="Rectangle 368"/>
            <p:cNvSpPr>
              <a:spLocks noChangeArrowheads="1"/>
            </p:cNvSpPr>
            <p:nvPr/>
          </p:nvSpPr>
          <p:spPr bwMode="auto">
            <a:xfrm>
              <a:off x="1700" y="2055"/>
              <a:ext cx="34" cy="21"/>
            </a:xfrm>
            <a:prstGeom prst="rect">
              <a:avLst/>
            </a:prstGeom>
            <a:solidFill>
              <a:srgbClr val="FFFFFF"/>
            </a:solidFill>
            <a:ln w="1588">
              <a:solidFill>
                <a:srgbClr val="000000"/>
              </a:solidFill>
              <a:miter lim="800000"/>
              <a:headEnd/>
              <a:tailEnd/>
            </a:ln>
          </p:spPr>
          <p:txBody>
            <a:bodyPr/>
            <a:lstStyle/>
            <a:p>
              <a:endParaRPr lang="en-US"/>
            </a:p>
          </p:txBody>
        </p:sp>
        <p:sp>
          <p:nvSpPr>
            <p:cNvPr id="47018" name="Rectangle 369"/>
            <p:cNvSpPr>
              <a:spLocks noChangeArrowheads="1"/>
            </p:cNvSpPr>
            <p:nvPr/>
          </p:nvSpPr>
          <p:spPr bwMode="auto">
            <a:xfrm>
              <a:off x="1716" y="2032"/>
              <a:ext cx="75" cy="150"/>
            </a:xfrm>
            <a:prstGeom prst="rect">
              <a:avLst/>
            </a:prstGeom>
            <a:solidFill>
              <a:srgbClr val="0096D5"/>
            </a:solidFill>
            <a:ln w="9525">
              <a:noFill/>
              <a:miter lim="800000"/>
              <a:headEnd/>
              <a:tailEnd/>
            </a:ln>
          </p:spPr>
          <p:txBody>
            <a:bodyPr/>
            <a:lstStyle/>
            <a:p>
              <a:endParaRPr lang="en-US"/>
            </a:p>
          </p:txBody>
        </p:sp>
        <p:sp>
          <p:nvSpPr>
            <p:cNvPr id="47019" name="Rectangle 370"/>
            <p:cNvSpPr>
              <a:spLocks noChangeArrowheads="1"/>
            </p:cNvSpPr>
            <p:nvPr/>
          </p:nvSpPr>
          <p:spPr bwMode="auto">
            <a:xfrm>
              <a:off x="1716" y="2032"/>
              <a:ext cx="75" cy="150"/>
            </a:xfrm>
            <a:prstGeom prst="rect">
              <a:avLst/>
            </a:prstGeom>
            <a:solidFill>
              <a:srgbClr val="0096D5"/>
            </a:solidFill>
            <a:ln w="1588">
              <a:solidFill>
                <a:srgbClr val="AAE6FF"/>
              </a:solidFill>
              <a:miter lim="800000"/>
              <a:headEnd/>
              <a:tailEnd/>
            </a:ln>
          </p:spPr>
          <p:txBody>
            <a:bodyPr/>
            <a:lstStyle/>
            <a:p>
              <a:endParaRPr lang="en-US"/>
            </a:p>
          </p:txBody>
        </p:sp>
        <p:sp>
          <p:nvSpPr>
            <p:cNvPr id="47020" name="Freeform 371"/>
            <p:cNvSpPr>
              <a:spLocks/>
            </p:cNvSpPr>
            <p:nvPr/>
          </p:nvSpPr>
          <p:spPr bwMode="auto">
            <a:xfrm>
              <a:off x="1716" y="2019"/>
              <a:ext cx="90" cy="13"/>
            </a:xfrm>
            <a:custGeom>
              <a:avLst/>
              <a:gdLst>
                <a:gd name="T0" fmla="*/ 0 w 90"/>
                <a:gd name="T1" fmla="*/ 13 h 13"/>
                <a:gd name="T2" fmla="*/ 15 w 90"/>
                <a:gd name="T3" fmla="*/ 0 h 13"/>
                <a:gd name="T4" fmla="*/ 90 w 90"/>
                <a:gd name="T5" fmla="*/ 0 h 13"/>
                <a:gd name="T6" fmla="*/ 75 w 90"/>
                <a:gd name="T7" fmla="*/ 13 h 13"/>
                <a:gd name="T8" fmla="*/ 0 w 90"/>
                <a:gd name="T9" fmla="*/ 13 h 13"/>
                <a:gd name="T10" fmla="*/ 0 60000 65536"/>
                <a:gd name="T11" fmla="*/ 0 60000 65536"/>
                <a:gd name="T12" fmla="*/ 0 60000 65536"/>
                <a:gd name="T13" fmla="*/ 0 60000 65536"/>
                <a:gd name="T14" fmla="*/ 0 60000 65536"/>
                <a:gd name="T15" fmla="*/ 0 w 90"/>
                <a:gd name="T16" fmla="*/ 0 h 13"/>
                <a:gd name="T17" fmla="*/ 90 w 90"/>
                <a:gd name="T18" fmla="*/ 13 h 13"/>
              </a:gdLst>
              <a:ahLst/>
              <a:cxnLst>
                <a:cxn ang="T10">
                  <a:pos x="T0" y="T1"/>
                </a:cxn>
                <a:cxn ang="T11">
                  <a:pos x="T2" y="T3"/>
                </a:cxn>
                <a:cxn ang="T12">
                  <a:pos x="T4" y="T5"/>
                </a:cxn>
                <a:cxn ang="T13">
                  <a:pos x="T6" y="T7"/>
                </a:cxn>
                <a:cxn ang="T14">
                  <a:pos x="T8" y="T9"/>
                </a:cxn>
              </a:cxnLst>
              <a:rect l="T15" t="T16" r="T17" b="T18"/>
              <a:pathLst>
                <a:path w="90" h="13">
                  <a:moveTo>
                    <a:pt x="0" y="13"/>
                  </a:moveTo>
                  <a:lnTo>
                    <a:pt x="15" y="0"/>
                  </a:lnTo>
                  <a:lnTo>
                    <a:pt x="90" y="0"/>
                  </a:lnTo>
                  <a:lnTo>
                    <a:pt x="75" y="13"/>
                  </a:lnTo>
                  <a:lnTo>
                    <a:pt x="0" y="13"/>
                  </a:lnTo>
                  <a:close/>
                </a:path>
              </a:pathLst>
            </a:custGeom>
            <a:solidFill>
              <a:srgbClr val="00B4FF"/>
            </a:solidFill>
            <a:ln w="9525">
              <a:noFill/>
              <a:round/>
              <a:headEnd/>
              <a:tailEnd/>
            </a:ln>
          </p:spPr>
          <p:txBody>
            <a:bodyPr/>
            <a:lstStyle/>
            <a:p>
              <a:endParaRPr lang="en-US"/>
            </a:p>
          </p:txBody>
        </p:sp>
        <p:sp>
          <p:nvSpPr>
            <p:cNvPr id="47021" name="Freeform 372"/>
            <p:cNvSpPr>
              <a:spLocks/>
            </p:cNvSpPr>
            <p:nvPr/>
          </p:nvSpPr>
          <p:spPr bwMode="auto">
            <a:xfrm>
              <a:off x="1716" y="2019"/>
              <a:ext cx="90" cy="13"/>
            </a:xfrm>
            <a:custGeom>
              <a:avLst/>
              <a:gdLst>
                <a:gd name="T0" fmla="*/ 0 w 90"/>
                <a:gd name="T1" fmla="*/ 13 h 13"/>
                <a:gd name="T2" fmla="*/ 15 w 90"/>
                <a:gd name="T3" fmla="*/ 0 h 13"/>
                <a:gd name="T4" fmla="*/ 90 w 90"/>
                <a:gd name="T5" fmla="*/ 0 h 13"/>
                <a:gd name="T6" fmla="*/ 75 w 90"/>
                <a:gd name="T7" fmla="*/ 13 h 13"/>
                <a:gd name="T8" fmla="*/ 0 w 90"/>
                <a:gd name="T9" fmla="*/ 13 h 13"/>
                <a:gd name="T10" fmla="*/ 0 60000 65536"/>
                <a:gd name="T11" fmla="*/ 0 60000 65536"/>
                <a:gd name="T12" fmla="*/ 0 60000 65536"/>
                <a:gd name="T13" fmla="*/ 0 60000 65536"/>
                <a:gd name="T14" fmla="*/ 0 60000 65536"/>
                <a:gd name="T15" fmla="*/ 0 w 90"/>
                <a:gd name="T16" fmla="*/ 0 h 13"/>
                <a:gd name="T17" fmla="*/ 90 w 90"/>
                <a:gd name="T18" fmla="*/ 13 h 13"/>
              </a:gdLst>
              <a:ahLst/>
              <a:cxnLst>
                <a:cxn ang="T10">
                  <a:pos x="T0" y="T1"/>
                </a:cxn>
                <a:cxn ang="T11">
                  <a:pos x="T2" y="T3"/>
                </a:cxn>
                <a:cxn ang="T12">
                  <a:pos x="T4" y="T5"/>
                </a:cxn>
                <a:cxn ang="T13">
                  <a:pos x="T6" y="T7"/>
                </a:cxn>
                <a:cxn ang="T14">
                  <a:pos x="T8" y="T9"/>
                </a:cxn>
              </a:cxnLst>
              <a:rect l="T15" t="T16" r="T17" b="T18"/>
              <a:pathLst>
                <a:path w="90" h="13">
                  <a:moveTo>
                    <a:pt x="0" y="13"/>
                  </a:moveTo>
                  <a:lnTo>
                    <a:pt x="15" y="0"/>
                  </a:lnTo>
                  <a:lnTo>
                    <a:pt x="90" y="0"/>
                  </a:lnTo>
                  <a:lnTo>
                    <a:pt x="75" y="13"/>
                  </a:lnTo>
                  <a:lnTo>
                    <a:pt x="0" y="13"/>
                  </a:lnTo>
                  <a:close/>
                </a:path>
              </a:pathLst>
            </a:custGeom>
            <a:solidFill>
              <a:srgbClr val="00B4FF"/>
            </a:solidFill>
            <a:ln w="1588">
              <a:solidFill>
                <a:srgbClr val="AAE6FF"/>
              </a:solidFill>
              <a:round/>
              <a:headEnd/>
              <a:tailEnd/>
            </a:ln>
          </p:spPr>
          <p:txBody>
            <a:bodyPr/>
            <a:lstStyle/>
            <a:p>
              <a:endParaRPr lang="en-US"/>
            </a:p>
          </p:txBody>
        </p:sp>
        <p:sp>
          <p:nvSpPr>
            <p:cNvPr id="47022" name="Freeform 373"/>
            <p:cNvSpPr>
              <a:spLocks/>
            </p:cNvSpPr>
            <p:nvPr/>
          </p:nvSpPr>
          <p:spPr bwMode="auto">
            <a:xfrm>
              <a:off x="1791" y="2019"/>
              <a:ext cx="15" cy="162"/>
            </a:xfrm>
            <a:custGeom>
              <a:avLst/>
              <a:gdLst>
                <a:gd name="T0" fmla="*/ 0 w 15"/>
                <a:gd name="T1" fmla="*/ 13 h 162"/>
                <a:gd name="T2" fmla="*/ 15 w 15"/>
                <a:gd name="T3" fmla="*/ 0 h 162"/>
                <a:gd name="T4" fmla="*/ 15 w 15"/>
                <a:gd name="T5" fmla="*/ 148 h 162"/>
                <a:gd name="T6" fmla="*/ 0 w 15"/>
                <a:gd name="T7" fmla="*/ 162 h 162"/>
                <a:gd name="T8" fmla="*/ 0 w 15"/>
                <a:gd name="T9" fmla="*/ 13 h 162"/>
                <a:gd name="T10" fmla="*/ 0 60000 65536"/>
                <a:gd name="T11" fmla="*/ 0 60000 65536"/>
                <a:gd name="T12" fmla="*/ 0 60000 65536"/>
                <a:gd name="T13" fmla="*/ 0 60000 65536"/>
                <a:gd name="T14" fmla="*/ 0 60000 65536"/>
                <a:gd name="T15" fmla="*/ 0 w 15"/>
                <a:gd name="T16" fmla="*/ 0 h 162"/>
                <a:gd name="T17" fmla="*/ 15 w 15"/>
                <a:gd name="T18" fmla="*/ 162 h 162"/>
              </a:gdLst>
              <a:ahLst/>
              <a:cxnLst>
                <a:cxn ang="T10">
                  <a:pos x="T0" y="T1"/>
                </a:cxn>
                <a:cxn ang="T11">
                  <a:pos x="T2" y="T3"/>
                </a:cxn>
                <a:cxn ang="T12">
                  <a:pos x="T4" y="T5"/>
                </a:cxn>
                <a:cxn ang="T13">
                  <a:pos x="T6" y="T7"/>
                </a:cxn>
                <a:cxn ang="T14">
                  <a:pos x="T8" y="T9"/>
                </a:cxn>
              </a:cxnLst>
              <a:rect l="T15" t="T16" r="T17" b="T18"/>
              <a:pathLst>
                <a:path w="15" h="162">
                  <a:moveTo>
                    <a:pt x="0" y="13"/>
                  </a:moveTo>
                  <a:lnTo>
                    <a:pt x="15" y="0"/>
                  </a:lnTo>
                  <a:lnTo>
                    <a:pt x="15" y="148"/>
                  </a:lnTo>
                  <a:lnTo>
                    <a:pt x="0" y="162"/>
                  </a:lnTo>
                  <a:lnTo>
                    <a:pt x="0" y="13"/>
                  </a:lnTo>
                  <a:close/>
                </a:path>
              </a:pathLst>
            </a:custGeom>
            <a:solidFill>
              <a:srgbClr val="005A80"/>
            </a:solidFill>
            <a:ln w="9525">
              <a:noFill/>
              <a:round/>
              <a:headEnd/>
              <a:tailEnd/>
            </a:ln>
          </p:spPr>
          <p:txBody>
            <a:bodyPr/>
            <a:lstStyle/>
            <a:p>
              <a:endParaRPr lang="en-US"/>
            </a:p>
          </p:txBody>
        </p:sp>
        <p:sp>
          <p:nvSpPr>
            <p:cNvPr id="47023" name="Freeform 374"/>
            <p:cNvSpPr>
              <a:spLocks/>
            </p:cNvSpPr>
            <p:nvPr/>
          </p:nvSpPr>
          <p:spPr bwMode="auto">
            <a:xfrm>
              <a:off x="1791" y="2019"/>
              <a:ext cx="15" cy="162"/>
            </a:xfrm>
            <a:custGeom>
              <a:avLst/>
              <a:gdLst>
                <a:gd name="T0" fmla="*/ 0 w 15"/>
                <a:gd name="T1" fmla="*/ 13 h 162"/>
                <a:gd name="T2" fmla="*/ 15 w 15"/>
                <a:gd name="T3" fmla="*/ 0 h 162"/>
                <a:gd name="T4" fmla="*/ 15 w 15"/>
                <a:gd name="T5" fmla="*/ 148 h 162"/>
                <a:gd name="T6" fmla="*/ 0 w 15"/>
                <a:gd name="T7" fmla="*/ 162 h 162"/>
                <a:gd name="T8" fmla="*/ 0 w 15"/>
                <a:gd name="T9" fmla="*/ 13 h 162"/>
                <a:gd name="T10" fmla="*/ 0 60000 65536"/>
                <a:gd name="T11" fmla="*/ 0 60000 65536"/>
                <a:gd name="T12" fmla="*/ 0 60000 65536"/>
                <a:gd name="T13" fmla="*/ 0 60000 65536"/>
                <a:gd name="T14" fmla="*/ 0 60000 65536"/>
                <a:gd name="T15" fmla="*/ 0 w 15"/>
                <a:gd name="T16" fmla="*/ 0 h 162"/>
                <a:gd name="T17" fmla="*/ 15 w 15"/>
                <a:gd name="T18" fmla="*/ 162 h 162"/>
              </a:gdLst>
              <a:ahLst/>
              <a:cxnLst>
                <a:cxn ang="T10">
                  <a:pos x="T0" y="T1"/>
                </a:cxn>
                <a:cxn ang="T11">
                  <a:pos x="T2" y="T3"/>
                </a:cxn>
                <a:cxn ang="T12">
                  <a:pos x="T4" y="T5"/>
                </a:cxn>
                <a:cxn ang="T13">
                  <a:pos x="T6" y="T7"/>
                </a:cxn>
                <a:cxn ang="T14">
                  <a:pos x="T8" y="T9"/>
                </a:cxn>
              </a:cxnLst>
              <a:rect l="T15" t="T16" r="T17" b="T18"/>
              <a:pathLst>
                <a:path w="15" h="162">
                  <a:moveTo>
                    <a:pt x="0" y="13"/>
                  </a:moveTo>
                  <a:lnTo>
                    <a:pt x="15" y="0"/>
                  </a:lnTo>
                  <a:lnTo>
                    <a:pt x="15" y="148"/>
                  </a:lnTo>
                  <a:lnTo>
                    <a:pt x="0" y="162"/>
                  </a:lnTo>
                  <a:lnTo>
                    <a:pt x="0" y="13"/>
                  </a:lnTo>
                  <a:close/>
                </a:path>
              </a:pathLst>
            </a:custGeom>
            <a:solidFill>
              <a:srgbClr val="005A80"/>
            </a:solidFill>
            <a:ln w="1588">
              <a:solidFill>
                <a:srgbClr val="AAE6FF"/>
              </a:solidFill>
              <a:round/>
              <a:headEnd/>
              <a:tailEnd/>
            </a:ln>
          </p:spPr>
          <p:txBody>
            <a:bodyPr/>
            <a:lstStyle/>
            <a:p>
              <a:endParaRPr lang="en-US"/>
            </a:p>
          </p:txBody>
        </p:sp>
        <p:sp>
          <p:nvSpPr>
            <p:cNvPr id="47024" name="Freeform 375"/>
            <p:cNvSpPr>
              <a:spLocks/>
            </p:cNvSpPr>
            <p:nvPr/>
          </p:nvSpPr>
          <p:spPr bwMode="auto">
            <a:xfrm>
              <a:off x="1782" y="2076"/>
              <a:ext cx="37" cy="40"/>
            </a:xfrm>
            <a:custGeom>
              <a:avLst/>
              <a:gdLst>
                <a:gd name="T0" fmla="*/ 3 w 37"/>
                <a:gd name="T1" fmla="*/ 40 h 40"/>
                <a:gd name="T2" fmla="*/ 10 w 37"/>
                <a:gd name="T3" fmla="*/ 40 h 40"/>
                <a:gd name="T4" fmla="*/ 19 w 37"/>
                <a:gd name="T5" fmla="*/ 38 h 40"/>
                <a:gd name="T6" fmla="*/ 25 w 37"/>
                <a:gd name="T7" fmla="*/ 35 h 40"/>
                <a:gd name="T8" fmla="*/ 31 w 37"/>
                <a:gd name="T9" fmla="*/ 31 h 40"/>
                <a:gd name="T10" fmla="*/ 34 w 37"/>
                <a:gd name="T11" fmla="*/ 27 h 40"/>
                <a:gd name="T12" fmla="*/ 36 w 37"/>
                <a:gd name="T13" fmla="*/ 22 h 40"/>
                <a:gd name="T14" fmla="*/ 37 w 37"/>
                <a:gd name="T15" fmla="*/ 18 h 40"/>
                <a:gd name="T16" fmla="*/ 37 w 37"/>
                <a:gd name="T17" fmla="*/ 0 h 40"/>
                <a:gd name="T18" fmla="*/ 33 w 37"/>
                <a:gd name="T19" fmla="*/ 7 h 40"/>
                <a:gd name="T20" fmla="*/ 28 w 37"/>
                <a:gd name="T21" fmla="*/ 12 h 40"/>
                <a:gd name="T22" fmla="*/ 23 w 37"/>
                <a:gd name="T23" fmla="*/ 15 h 40"/>
                <a:gd name="T24" fmla="*/ 16 w 37"/>
                <a:gd name="T25" fmla="*/ 18 h 40"/>
                <a:gd name="T26" fmla="*/ 10 w 37"/>
                <a:gd name="T27" fmla="*/ 19 h 40"/>
                <a:gd name="T28" fmla="*/ 5 w 37"/>
                <a:gd name="T29" fmla="*/ 20 h 40"/>
                <a:gd name="T30" fmla="*/ 0 w 37"/>
                <a:gd name="T31" fmla="*/ 20 h 40"/>
                <a:gd name="T32" fmla="*/ 3 w 37"/>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0"/>
                <a:gd name="T53" fmla="*/ 37 w 37"/>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0">
                  <a:moveTo>
                    <a:pt x="3" y="40"/>
                  </a:moveTo>
                  <a:lnTo>
                    <a:pt x="10" y="40"/>
                  </a:lnTo>
                  <a:lnTo>
                    <a:pt x="19" y="38"/>
                  </a:lnTo>
                  <a:lnTo>
                    <a:pt x="25" y="35"/>
                  </a:lnTo>
                  <a:lnTo>
                    <a:pt x="31" y="31"/>
                  </a:lnTo>
                  <a:lnTo>
                    <a:pt x="34" y="27"/>
                  </a:lnTo>
                  <a:lnTo>
                    <a:pt x="36" y="22"/>
                  </a:lnTo>
                  <a:lnTo>
                    <a:pt x="37" y="18"/>
                  </a:lnTo>
                  <a:lnTo>
                    <a:pt x="37" y="0"/>
                  </a:lnTo>
                  <a:lnTo>
                    <a:pt x="33" y="7"/>
                  </a:lnTo>
                  <a:lnTo>
                    <a:pt x="28" y="12"/>
                  </a:lnTo>
                  <a:lnTo>
                    <a:pt x="23" y="15"/>
                  </a:lnTo>
                  <a:lnTo>
                    <a:pt x="16" y="18"/>
                  </a:lnTo>
                  <a:lnTo>
                    <a:pt x="10" y="19"/>
                  </a:lnTo>
                  <a:lnTo>
                    <a:pt x="5" y="20"/>
                  </a:lnTo>
                  <a:lnTo>
                    <a:pt x="0" y="20"/>
                  </a:lnTo>
                  <a:lnTo>
                    <a:pt x="3" y="40"/>
                  </a:lnTo>
                  <a:close/>
                </a:path>
              </a:pathLst>
            </a:custGeom>
            <a:solidFill>
              <a:srgbClr val="FFFFFF"/>
            </a:solidFill>
            <a:ln w="9525">
              <a:noFill/>
              <a:round/>
              <a:headEnd/>
              <a:tailEnd/>
            </a:ln>
          </p:spPr>
          <p:txBody>
            <a:bodyPr/>
            <a:lstStyle/>
            <a:p>
              <a:endParaRPr lang="en-US"/>
            </a:p>
          </p:txBody>
        </p:sp>
        <p:sp>
          <p:nvSpPr>
            <p:cNvPr id="47025" name="Freeform 376"/>
            <p:cNvSpPr>
              <a:spLocks/>
            </p:cNvSpPr>
            <p:nvPr/>
          </p:nvSpPr>
          <p:spPr bwMode="auto">
            <a:xfrm>
              <a:off x="1782" y="2076"/>
              <a:ext cx="37" cy="40"/>
            </a:xfrm>
            <a:custGeom>
              <a:avLst/>
              <a:gdLst>
                <a:gd name="T0" fmla="*/ 3 w 37"/>
                <a:gd name="T1" fmla="*/ 40 h 40"/>
                <a:gd name="T2" fmla="*/ 10 w 37"/>
                <a:gd name="T3" fmla="*/ 40 h 40"/>
                <a:gd name="T4" fmla="*/ 19 w 37"/>
                <a:gd name="T5" fmla="*/ 38 h 40"/>
                <a:gd name="T6" fmla="*/ 25 w 37"/>
                <a:gd name="T7" fmla="*/ 35 h 40"/>
                <a:gd name="T8" fmla="*/ 31 w 37"/>
                <a:gd name="T9" fmla="*/ 31 h 40"/>
                <a:gd name="T10" fmla="*/ 34 w 37"/>
                <a:gd name="T11" fmla="*/ 27 h 40"/>
                <a:gd name="T12" fmla="*/ 36 w 37"/>
                <a:gd name="T13" fmla="*/ 22 h 40"/>
                <a:gd name="T14" fmla="*/ 37 w 37"/>
                <a:gd name="T15" fmla="*/ 18 h 40"/>
                <a:gd name="T16" fmla="*/ 37 w 37"/>
                <a:gd name="T17" fmla="*/ 0 h 40"/>
                <a:gd name="T18" fmla="*/ 33 w 37"/>
                <a:gd name="T19" fmla="*/ 7 h 40"/>
                <a:gd name="T20" fmla="*/ 28 w 37"/>
                <a:gd name="T21" fmla="*/ 12 h 40"/>
                <a:gd name="T22" fmla="*/ 23 w 37"/>
                <a:gd name="T23" fmla="*/ 15 h 40"/>
                <a:gd name="T24" fmla="*/ 16 w 37"/>
                <a:gd name="T25" fmla="*/ 18 h 40"/>
                <a:gd name="T26" fmla="*/ 10 w 37"/>
                <a:gd name="T27" fmla="*/ 19 h 40"/>
                <a:gd name="T28" fmla="*/ 5 w 37"/>
                <a:gd name="T29" fmla="*/ 20 h 40"/>
                <a:gd name="T30" fmla="*/ 0 w 37"/>
                <a:gd name="T31" fmla="*/ 20 h 40"/>
                <a:gd name="T32" fmla="*/ 3 w 37"/>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0"/>
                <a:gd name="T53" fmla="*/ 37 w 37"/>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0">
                  <a:moveTo>
                    <a:pt x="3" y="40"/>
                  </a:moveTo>
                  <a:lnTo>
                    <a:pt x="10" y="40"/>
                  </a:lnTo>
                  <a:lnTo>
                    <a:pt x="19" y="38"/>
                  </a:lnTo>
                  <a:lnTo>
                    <a:pt x="25" y="35"/>
                  </a:lnTo>
                  <a:lnTo>
                    <a:pt x="31" y="31"/>
                  </a:lnTo>
                  <a:lnTo>
                    <a:pt x="34" y="27"/>
                  </a:lnTo>
                  <a:lnTo>
                    <a:pt x="36" y="22"/>
                  </a:lnTo>
                  <a:lnTo>
                    <a:pt x="37" y="18"/>
                  </a:lnTo>
                  <a:lnTo>
                    <a:pt x="37" y="0"/>
                  </a:lnTo>
                  <a:lnTo>
                    <a:pt x="33" y="7"/>
                  </a:lnTo>
                  <a:lnTo>
                    <a:pt x="28" y="12"/>
                  </a:lnTo>
                  <a:lnTo>
                    <a:pt x="23" y="15"/>
                  </a:lnTo>
                  <a:lnTo>
                    <a:pt x="16" y="18"/>
                  </a:lnTo>
                  <a:lnTo>
                    <a:pt x="10" y="19"/>
                  </a:lnTo>
                  <a:lnTo>
                    <a:pt x="5" y="20"/>
                  </a:lnTo>
                  <a:lnTo>
                    <a:pt x="0" y="20"/>
                  </a:lnTo>
                  <a:lnTo>
                    <a:pt x="3" y="40"/>
                  </a:lnTo>
                  <a:close/>
                </a:path>
              </a:pathLst>
            </a:custGeom>
            <a:solidFill>
              <a:srgbClr val="FFFFFF"/>
            </a:solidFill>
            <a:ln w="9525">
              <a:noFill/>
              <a:round/>
              <a:headEnd/>
              <a:tailEnd/>
            </a:ln>
          </p:spPr>
          <p:txBody>
            <a:bodyPr/>
            <a:lstStyle/>
            <a:p>
              <a:endParaRPr lang="en-US"/>
            </a:p>
          </p:txBody>
        </p:sp>
        <p:sp>
          <p:nvSpPr>
            <p:cNvPr id="47026" name="Arc 377"/>
            <p:cNvSpPr>
              <a:spLocks/>
            </p:cNvSpPr>
            <p:nvPr/>
          </p:nvSpPr>
          <p:spPr bwMode="auto">
            <a:xfrm>
              <a:off x="1784" y="2094"/>
              <a:ext cx="36" cy="24"/>
            </a:xfrm>
            <a:custGeom>
              <a:avLst/>
              <a:gdLst>
                <a:gd name="T0" fmla="*/ 0 w 21801"/>
                <a:gd name="T1" fmla="*/ 0 h 21600"/>
                <a:gd name="T2" fmla="*/ 0 w 21801"/>
                <a:gd name="T3" fmla="*/ 0 h 21600"/>
                <a:gd name="T4" fmla="*/ 0 w 21801"/>
                <a:gd name="T5" fmla="*/ 0 h 21600"/>
                <a:gd name="T6" fmla="*/ 0 60000 65536"/>
                <a:gd name="T7" fmla="*/ 0 60000 65536"/>
                <a:gd name="T8" fmla="*/ 0 60000 65536"/>
                <a:gd name="T9" fmla="*/ 0 w 21801"/>
                <a:gd name="T10" fmla="*/ 0 h 21600"/>
                <a:gd name="T11" fmla="*/ 21801 w 21801"/>
                <a:gd name="T12" fmla="*/ 21600 h 21600"/>
              </a:gdLst>
              <a:ahLst/>
              <a:cxnLst>
                <a:cxn ang="T6">
                  <a:pos x="T0" y="T1"/>
                </a:cxn>
                <a:cxn ang="T7">
                  <a:pos x="T2" y="T3"/>
                </a:cxn>
                <a:cxn ang="T8">
                  <a:pos x="T4" y="T5"/>
                </a:cxn>
              </a:cxnLst>
              <a:rect l="T9" t="T10" r="T11" b="T12"/>
              <a:pathLst>
                <a:path w="21801" h="21600" fill="none" extrusionOk="0">
                  <a:moveTo>
                    <a:pt x="21801" y="0"/>
                  </a:moveTo>
                  <a:cubicBezTo>
                    <a:pt x="21801" y="11929"/>
                    <a:pt x="12130" y="21600"/>
                    <a:pt x="201" y="21600"/>
                  </a:cubicBezTo>
                  <a:cubicBezTo>
                    <a:pt x="133" y="21600"/>
                    <a:pt x="66" y="21599"/>
                    <a:pt x="-1" y="21599"/>
                  </a:cubicBezTo>
                </a:path>
                <a:path w="21801" h="21600" stroke="0" extrusionOk="0">
                  <a:moveTo>
                    <a:pt x="21801" y="0"/>
                  </a:moveTo>
                  <a:cubicBezTo>
                    <a:pt x="21801" y="11929"/>
                    <a:pt x="12130" y="21600"/>
                    <a:pt x="201" y="21600"/>
                  </a:cubicBezTo>
                  <a:cubicBezTo>
                    <a:pt x="133" y="21600"/>
                    <a:pt x="66" y="21599"/>
                    <a:pt x="-1" y="21599"/>
                  </a:cubicBezTo>
                  <a:lnTo>
                    <a:pt x="201" y="0"/>
                  </a:lnTo>
                  <a:close/>
                </a:path>
              </a:pathLst>
            </a:custGeom>
            <a:noFill/>
            <a:ln w="1588">
              <a:solidFill>
                <a:srgbClr val="000000"/>
              </a:solidFill>
              <a:round/>
              <a:headEnd/>
              <a:tailEnd/>
            </a:ln>
          </p:spPr>
          <p:txBody>
            <a:bodyPr/>
            <a:lstStyle/>
            <a:p>
              <a:endParaRPr lang="en-US"/>
            </a:p>
          </p:txBody>
        </p:sp>
        <p:sp>
          <p:nvSpPr>
            <p:cNvPr id="47027" name="Line 378"/>
            <p:cNvSpPr>
              <a:spLocks noChangeShapeType="1"/>
            </p:cNvSpPr>
            <p:nvPr/>
          </p:nvSpPr>
          <p:spPr bwMode="auto">
            <a:xfrm flipV="1">
              <a:off x="1818" y="2074"/>
              <a:ext cx="1" cy="20"/>
            </a:xfrm>
            <a:prstGeom prst="line">
              <a:avLst/>
            </a:prstGeom>
            <a:noFill/>
            <a:ln w="1588">
              <a:solidFill>
                <a:srgbClr val="000000"/>
              </a:solidFill>
              <a:round/>
              <a:headEnd/>
              <a:tailEnd/>
            </a:ln>
          </p:spPr>
          <p:txBody>
            <a:bodyPr/>
            <a:lstStyle/>
            <a:p>
              <a:endParaRPr lang="en-US"/>
            </a:p>
          </p:txBody>
        </p:sp>
        <p:sp>
          <p:nvSpPr>
            <p:cNvPr id="47028" name="Freeform 379"/>
            <p:cNvSpPr>
              <a:spLocks/>
            </p:cNvSpPr>
            <p:nvPr/>
          </p:nvSpPr>
          <p:spPr bwMode="auto">
            <a:xfrm>
              <a:off x="1761" y="2087"/>
              <a:ext cx="24" cy="36"/>
            </a:xfrm>
            <a:custGeom>
              <a:avLst/>
              <a:gdLst>
                <a:gd name="T0" fmla="*/ 24 w 24"/>
                <a:gd name="T1" fmla="*/ 29 h 36"/>
                <a:gd name="T2" fmla="*/ 24 w 24"/>
                <a:gd name="T3" fmla="*/ 36 h 36"/>
                <a:gd name="T4" fmla="*/ 0 w 24"/>
                <a:gd name="T5" fmla="*/ 19 h 36"/>
                <a:gd name="T6" fmla="*/ 24 w 24"/>
                <a:gd name="T7" fmla="*/ 0 h 36"/>
                <a:gd name="T8" fmla="*/ 24 w 24"/>
                <a:gd name="T9" fmla="*/ 8 h 36"/>
                <a:gd name="T10" fmla="*/ 24 w 24"/>
                <a:gd name="T11" fmla="*/ 29 h 36"/>
                <a:gd name="T12" fmla="*/ 0 60000 65536"/>
                <a:gd name="T13" fmla="*/ 0 60000 65536"/>
                <a:gd name="T14" fmla="*/ 0 60000 65536"/>
                <a:gd name="T15" fmla="*/ 0 60000 65536"/>
                <a:gd name="T16" fmla="*/ 0 60000 65536"/>
                <a:gd name="T17" fmla="*/ 0 60000 65536"/>
                <a:gd name="T18" fmla="*/ 0 w 24"/>
                <a:gd name="T19" fmla="*/ 0 h 36"/>
                <a:gd name="T20" fmla="*/ 24 w 2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4" h="36">
                  <a:moveTo>
                    <a:pt x="24" y="29"/>
                  </a:moveTo>
                  <a:lnTo>
                    <a:pt x="24" y="36"/>
                  </a:lnTo>
                  <a:lnTo>
                    <a:pt x="0" y="19"/>
                  </a:lnTo>
                  <a:lnTo>
                    <a:pt x="24" y="0"/>
                  </a:lnTo>
                  <a:lnTo>
                    <a:pt x="24" y="8"/>
                  </a:lnTo>
                  <a:lnTo>
                    <a:pt x="24" y="29"/>
                  </a:lnTo>
                  <a:close/>
                </a:path>
              </a:pathLst>
            </a:custGeom>
            <a:solidFill>
              <a:srgbClr val="FFFFFF"/>
            </a:solidFill>
            <a:ln w="9525">
              <a:noFill/>
              <a:round/>
              <a:headEnd/>
              <a:tailEnd/>
            </a:ln>
          </p:spPr>
          <p:txBody>
            <a:bodyPr/>
            <a:lstStyle/>
            <a:p>
              <a:endParaRPr lang="en-US"/>
            </a:p>
          </p:txBody>
        </p:sp>
        <p:sp>
          <p:nvSpPr>
            <p:cNvPr id="47029" name="Freeform 380"/>
            <p:cNvSpPr>
              <a:spLocks/>
            </p:cNvSpPr>
            <p:nvPr/>
          </p:nvSpPr>
          <p:spPr bwMode="auto">
            <a:xfrm>
              <a:off x="1761" y="2087"/>
              <a:ext cx="24" cy="36"/>
            </a:xfrm>
            <a:custGeom>
              <a:avLst/>
              <a:gdLst>
                <a:gd name="T0" fmla="*/ 24 w 24"/>
                <a:gd name="T1" fmla="*/ 29 h 36"/>
                <a:gd name="T2" fmla="*/ 24 w 24"/>
                <a:gd name="T3" fmla="*/ 36 h 36"/>
                <a:gd name="T4" fmla="*/ 0 w 24"/>
                <a:gd name="T5" fmla="*/ 19 h 36"/>
                <a:gd name="T6" fmla="*/ 24 w 24"/>
                <a:gd name="T7" fmla="*/ 0 h 36"/>
                <a:gd name="T8" fmla="*/ 24 w 24"/>
                <a:gd name="T9" fmla="*/ 8 h 36"/>
                <a:gd name="T10" fmla="*/ 24 w 24"/>
                <a:gd name="T11" fmla="*/ 29 h 36"/>
                <a:gd name="T12" fmla="*/ 0 60000 65536"/>
                <a:gd name="T13" fmla="*/ 0 60000 65536"/>
                <a:gd name="T14" fmla="*/ 0 60000 65536"/>
                <a:gd name="T15" fmla="*/ 0 60000 65536"/>
                <a:gd name="T16" fmla="*/ 0 60000 65536"/>
                <a:gd name="T17" fmla="*/ 0 60000 65536"/>
                <a:gd name="T18" fmla="*/ 0 w 24"/>
                <a:gd name="T19" fmla="*/ 0 h 36"/>
                <a:gd name="T20" fmla="*/ 24 w 2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4" h="36">
                  <a:moveTo>
                    <a:pt x="24" y="29"/>
                  </a:moveTo>
                  <a:lnTo>
                    <a:pt x="24" y="36"/>
                  </a:lnTo>
                  <a:lnTo>
                    <a:pt x="0" y="19"/>
                  </a:lnTo>
                  <a:lnTo>
                    <a:pt x="24" y="0"/>
                  </a:lnTo>
                  <a:lnTo>
                    <a:pt x="24" y="8"/>
                  </a:lnTo>
                  <a:lnTo>
                    <a:pt x="24" y="29"/>
                  </a:lnTo>
                  <a:close/>
                </a:path>
              </a:pathLst>
            </a:custGeom>
            <a:solidFill>
              <a:srgbClr val="FFFFFF"/>
            </a:solidFill>
            <a:ln w="9525">
              <a:noFill/>
              <a:round/>
              <a:headEnd/>
              <a:tailEnd/>
            </a:ln>
          </p:spPr>
          <p:txBody>
            <a:bodyPr/>
            <a:lstStyle/>
            <a:p>
              <a:endParaRPr lang="en-US"/>
            </a:p>
          </p:txBody>
        </p:sp>
        <p:sp>
          <p:nvSpPr>
            <p:cNvPr id="47030" name="Freeform 381"/>
            <p:cNvSpPr>
              <a:spLocks/>
            </p:cNvSpPr>
            <p:nvPr/>
          </p:nvSpPr>
          <p:spPr bwMode="auto">
            <a:xfrm>
              <a:off x="1761" y="2087"/>
              <a:ext cx="24" cy="36"/>
            </a:xfrm>
            <a:custGeom>
              <a:avLst/>
              <a:gdLst>
                <a:gd name="T0" fmla="*/ 24 w 24"/>
                <a:gd name="T1" fmla="*/ 29 h 36"/>
                <a:gd name="T2" fmla="*/ 24 w 24"/>
                <a:gd name="T3" fmla="*/ 36 h 36"/>
                <a:gd name="T4" fmla="*/ 0 w 24"/>
                <a:gd name="T5" fmla="*/ 19 h 36"/>
                <a:gd name="T6" fmla="*/ 24 w 24"/>
                <a:gd name="T7" fmla="*/ 0 h 36"/>
                <a:gd name="T8" fmla="*/ 24 w 24"/>
                <a:gd name="T9" fmla="*/ 8 h 36"/>
                <a:gd name="T10" fmla="*/ 0 60000 65536"/>
                <a:gd name="T11" fmla="*/ 0 60000 65536"/>
                <a:gd name="T12" fmla="*/ 0 60000 65536"/>
                <a:gd name="T13" fmla="*/ 0 60000 65536"/>
                <a:gd name="T14" fmla="*/ 0 60000 65536"/>
                <a:gd name="T15" fmla="*/ 0 w 24"/>
                <a:gd name="T16" fmla="*/ 0 h 36"/>
                <a:gd name="T17" fmla="*/ 24 w 24"/>
                <a:gd name="T18" fmla="*/ 36 h 36"/>
              </a:gdLst>
              <a:ahLst/>
              <a:cxnLst>
                <a:cxn ang="T10">
                  <a:pos x="T0" y="T1"/>
                </a:cxn>
                <a:cxn ang="T11">
                  <a:pos x="T2" y="T3"/>
                </a:cxn>
                <a:cxn ang="T12">
                  <a:pos x="T4" y="T5"/>
                </a:cxn>
                <a:cxn ang="T13">
                  <a:pos x="T6" y="T7"/>
                </a:cxn>
                <a:cxn ang="T14">
                  <a:pos x="T8" y="T9"/>
                </a:cxn>
              </a:cxnLst>
              <a:rect l="T15" t="T16" r="T17" b="T18"/>
              <a:pathLst>
                <a:path w="24" h="36">
                  <a:moveTo>
                    <a:pt x="24" y="29"/>
                  </a:moveTo>
                  <a:lnTo>
                    <a:pt x="24" y="36"/>
                  </a:lnTo>
                  <a:lnTo>
                    <a:pt x="0" y="19"/>
                  </a:lnTo>
                  <a:lnTo>
                    <a:pt x="24" y="0"/>
                  </a:lnTo>
                  <a:lnTo>
                    <a:pt x="24" y="8"/>
                  </a:lnTo>
                </a:path>
              </a:pathLst>
            </a:custGeom>
            <a:noFill/>
            <a:ln w="1588">
              <a:solidFill>
                <a:srgbClr val="000000"/>
              </a:solidFill>
              <a:round/>
              <a:headEnd/>
              <a:tailEnd/>
            </a:ln>
          </p:spPr>
          <p:txBody>
            <a:bodyPr/>
            <a:lstStyle/>
            <a:p>
              <a:endParaRPr lang="en-US"/>
            </a:p>
          </p:txBody>
        </p:sp>
        <p:sp>
          <p:nvSpPr>
            <p:cNvPr id="47031" name="Arc 382"/>
            <p:cNvSpPr>
              <a:spLocks/>
            </p:cNvSpPr>
            <p:nvPr/>
          </p:nvSpPr>
          <p:spPr bwMode="auto">
            <a:xfrm>
              <a:off x="1784" y="2058"/>
              <a:ext cx="36" cy="37"/>
            </a:xfrm>
            <a:custGeom>
              <a:avLst/>
              <a:gdLst>
                <a:gd name="T0" fmla="*/ 0 w 21797"/>
                <a:gd name="T1" fmla="*/ 0 h 36490"/>
                <a:gd name="T2" fmla="*/ 0 w 21797"/>
                <a:gd name="T3" fmla="*/ 0 h 36490"/>
                <a:gd name="T4" fmla="*/ 0 w 21797"/>
                <a:gd name="T5" fmla="*/ 0 h 36490"/>
                <a:gd name="T6" fmla="*/ 0 60000 65536"/>
                <a:gd name="T7" fmla="*/ 0 60000 65536"/>
                <a:gd name="T8" fmla="*/ 0 60000 65536"/>
                <a:gd name="T9" fmla="*/ 0 w 21797"/>
                <a:gd name="T10" fmla="*/ 0 h 36490"/>
                <a:gd name="T11" fmla="*/ 21797 w 21797"/>
                <a:gd name="T12" fmla="*/ 36490 h 36490"/>
              </a:gdLst>
              <a:ahLst/>
              <a:cxnLst>
                <a:cxn ang="T6">
                  <a:pos x="T0" y="T1"/>
                </a:cxn>
                <a:cxn ang="T7">
                  <a:pos x="T2" y="T3"/>
                </a:cxn>
                <a:cxn ang="T8">
                  <a:pos x="T4" y="T5"/>
                </a:cxn>
              </a:cxnLst>
              <a:rect l="T9" t="T10" r="T11" b="T12"/>
              <a:pathLst>
                <a:path w="21797" h="36490" fill="none" extrusionOk="0">
                  <a:moveTo>
                    <a:pt x="15844" y="-1"/>
                  </a:moveTo>
                  <a:cubicBezTo>
                    <a:pt x="19665" y="4015"/>
                    <a:pt x="21797" y="9346"/>
                    <a:pt x="21797" y="14890"/>
                  </a:cubicBezTo>
                  <a:cubicBezTo>
                    <a:pt x="21797" y="26819"/>
                    <a:pt x="12126" y="36490"/>
                    <a:pt x="197" y="36490"/>
                  </a:cubicBezTo>
                  <a:cubicBezTo>
                    <a:pt x="131" y="36490"/>
                    <a:pt x="65" y="36489"/>
                    <a:pt x="-1" y="36489"/>
                  </a:cubicBezTo>
                </a:path>
                <a:path w="21797" h="36490" stroke="0" extrusionOk="0">
                  <a:moveTo>
                    <a:pt x="15844" y="-1"/>
                  </a:moveTo>
                  <a:cubicBezTo>
                    <a:pt x="19665" y="4015"/>
                    <a:pt x="21797" y="9346"/>
                    <a:pt x="21797" y="14890"/>
                  </a:cubicBezTo>
                  <a:cubicBezTo>
                    <a:pt x="21797" y="26819"/>
                    <a:pt x="12126" y="36490"/>
                    <a:pt x="197" y="36490"/>
                  </a:cubicBezTo>
                  <a:cubicBezTo>
                    <a:pt x="131" y="36490"/>
                    <a:pt x="65" y="36489"/>
                    <a:pt x="-1" y="36489"/>
                  </a:cubicBezTo>
                  <a:lnTo>
                    <a:pt x="197" y="14890"/>
                  </a:lnTo>
                  <a:close/>
                </a:path>
              </a:pathLst>
            </a:custGeom>
            <a:noFill/>
            <a:ln w="1588">
              <a:solidFill>
                <a:srgbClr val="000000"/>
              </a:solidFill>
              <a:round/>
              <a:headEnd/>
              <a:tailEnd/>
            </a:ln>
          </p:spPr>
          <p:txBody>
            <a:bodyPr/>
            <a:lstStyle/>
            <a:p>
              <a:endParaRPr lang="en-US"/>
            </a:p>
          </p:txBody>
        </p:sp>
        <p:sp>
          <p:nvSpPr>
            <p:cNvPr id="47032" name="Freeform 383"/>
            <p:cNvSpPr>
              <a:spLocks/>
            </p:cNvSpPr>
            <p:nvPr/>
          </p:nvSpPr>
          <p:spPr bwMode="auto">
            <a:xfrm>
              <a:off x="1701" y="2096"/>
              <a:ext cx="34" cy="41"/>
            </a:xfrm>
            <a:custGeom>
              <a:avLst/>
              <a:gdLst>
                <a:gd name="T0" fmla="*/ 34 w 34"/>
                <a:gd name="T1" fmla="*/ 0 h 41"/>
                <a:gd name="T2" fmla="*/ 25 w 34"/>
                <a:gd name="T3" fmla="*/ 1 h 41"/>
                <a:gd name="T4" fmla="*/ 18 w 34"/>
                <a:gd name="T5" fmla="*/ 3 h 41"/>
                <a:gd name="T6" fmla="*/ 12 w 34"/>
                <a:gd name="T7" fmla="*/ 5 h 41"/>
                <a:gd name="T8" fmla="*/ 6 w 34"/>
                <a:gd name="T9" fmla="*/ 10 h 41"/>
                <a:gd name="T10" fmla="*/ 3 w 34"/>
                <a:gd name="T11" fmla="*/ 14 h 41"/>
                <a:gd name="T12" fmla="*/ 1 w 34"/>
                <a:gd name="T13" fmla="*/ 18 h 41"/>
                <a:gd name="T14" fmla="*/ 0 w 34"/>
                <a:gd name="T15" fmla="*/ 24 h 41"/>
                <a:gd name="T16" fmla="*/ 0 w 34"/>
                <a:gd name="T17" fmla="*/ 41 h 41"/>
                <a:gd name="T18" fmla="*/ 3 w 34"/>
                <a:gd name="T19" fmla="*/ 33 h 41"/>
                <a:gd name="T20" fmla="*/ 7 w 34"/>
                <a:gd name="T21" fmla="*/ 29 h 41"/>
                <a:gd name="T22" fmla="*/ 13 w 34"/>
                <a:gd name="T23" fmla="*/ 26 h 41"/>
                <a:gd name="T24" fmla="*/ 20 w 34"/>
                <a:gd name="T25" fmla="*/ 23 h 41"/>
                <a:gd name="T26" fmla="*/ 27 w 34"/>
                <a:gd name="T27" fmla="*/ 21 h 41"/>
                <a:gd name="T28" fmla="*/ 33 w 34"/>
                <a:gd name="T29" fmla="*/ 21 h 41"/>
                <a:gd name="T30" fmla="*/ 34 w 34"/>
                <a:gd name="T31" fmla="*/ 0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1"/>
                <a:gd name="T50" fmla="*/ 34 w 34"/>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1">
                  <a:moveTo>
                    <a:pt x="34" y="0"/>
                  </a:moveTo>
                  <a:lnTo>
                    <a:pt x="25" y="1"/>
                  </a:lnTo>
                  <a:lnTo>
                    <a:pt x="18" y="3"/>
                  </a:lnTo>
                  <a:lnTo>
                    <a:pt x="12" y="5"/>
                  </a:lnTo>
                  <a:lnTo>
                    <a:pt x="6" y="10"/>
                  </a:lnTo>
                  <a:lnTo>
                    <a:pt x="3" y="14"/>
                  </a:lnTo>
                  <a:lnTo>
                    <a:pt x="1" y="18"/>
                  </a:lnTo>
                  <a:lnTo>
                    <a:pt x="0" y="24"/>
                  </a:lnTo>
                  <a:lnTo>
                    <a:pt x="0" y="41"/>
                  </a:lnTo>
                  <a:lnTo>
                    <a:pt x="3" y="33"/>
                  </a:lnTo>
                  <a:lnTo>
                    <a:pt x="7" y="29"/>
                  </a:lnTo>
                  <a:lnTo>
                    <a:pt x="13" y="26"/>
                  </a:lnTo>
                  <a:lnTo>
                    <a:pt x="20" y="23"/>
                  </a:lnTo>
                  <a:lnTo>
                    <a:pt x="27" y="21"/>
                  </a:lnTo>
                  <a:lnTo>
                    <a:pt x="33" y="21"/>
                  </a:lnTo>
                  <a:lnTo>
                    <a:pt x="34" y="0"/>
                  </a:lnTo>
                  <a:close/>
                </a:path>
              </a:pathLst>
            </a:custGeom>
            <a:solidFill>
              <a:srgbClr val="FFFFFF"/>
            </a:solidFill>
            <a:ln w="9525">
              <a:noFill/>
              <a:round/>
              <a:headEnd/>
              <a:tailEnd/>
            </a:ln>
          </p:spPr>
          <p:txBody>
            <a:bodyPr/>
            <a:lstStyle/>
            <a:p>
              <a:endParaRPr lang="en-US"/>
            </a:p>
          </p:txBody>
        </p:sp>
        <p:sp>
          <p:nvSpPr>
            <p:cNvPr id="47033" name="Freeform 384"/>
            <p:cNvSpPr>
              <a:spLocks/>
            </p:cNvSpPr>
            <p:nvPr/>
          </p:nvSpPr>
          <p:spPr bwMode="auto">
            <a:xfrm>
              <a:off x="1701" y="2096"/>
              <a:ext cx="34" cy="41"/>
            </a:xfrm>
            <a:custGeom>
              <a:avLst/>
              <a:gdLst>
                <a:gd name="T0" fmla="*/ 34 w 34"/>
                <a:gd name="T1" fmla="*/ 0 h 41"/>
                <a:gd name="T2" fmla="*/ 25 w 34"/>
                <a:gd name="T3" fmla="*/ 1 h 41"/>
                <a:gd name="T4" fmla="*/ 18 w 34"/>
                <a:gd name="T5" fmla="*/ 3 h 41"/>
                <a:gd name="T6" fmla="*/ 12 w 34"/>
                <a:gd name="T7" fmla="*/ 5 h 41"/>
                <a:gd name="T8" fmla="*/ 6 w 34"/>
                <a:gd name="T9" fmla="*/ 10 h 41"/>
                <a:gd name="T10" fmla="*/ 3 w 34"/>
                <a:gd name="T11" fmla="*/ 14 h 41"/>
                <a:gd name="T12" fmla="*/ 1 w 34"/>
                <a:gd name="T13" fmla="*/ 18 h 41"/>
                <a:gd name="T14" fmla="*/ 0 w 34"/>
                <a:gd name="T15" fmla="*/ 24 h 41"/>
                <a:gd name="T16" fmla="*/ 0 w 34"/>
                <a:gd name="T17" fmla="*/ 41 h 41"/>
                <a:gd name="T18" fmla="*/ 3 w 34"/>
                <a:gd name="T19" fmla="*/ 33 h 41"/>
                <a:gd name="T20" fmla="*/ 7 w 34"/>
                <a:gd name="T21" fmla="*/ 29 h 41"/>
                <a:gd name="T22" fmla="*/ 13 w 34"/>
                <a:gd name="T23" fmla="*/ 26 h 41"/>
                <a:gd name="T24" fmla="*/ 20 w 34"/>
                <a:gd name="T25" fmla="*/ 23 h 41"/>
                <a:gd name="T26" fmla="*/ 27 w 34"/>
                <a:gd name="T27" fmla="*/ 21 h 41"/>
                <a:gd name="T28" fmla="*/ 33 w 34"/>
                <a:gd name="T29" fmla="*/ 21 h 41"/>
                <a:gd name="T30" fmla="*/ 34 w 34"/>
                <a:gd name="T31" fmla="*/ 0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1"/>
                <a:gd name="T50" fmla="*/ 34 w 34"/>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1">
                  <a:moveTo>
                    <a:pt x="34" y="0"/>
                  </a:moveTo>
                  <a:lnTo>
                    <a:pt x="25" y="1"/>
                  </a:lnTo>
                  <a:lnTo>
                    <a:pt x="18" y="3"/>
                  </a:lnTo>
                  <a:lnTo>
                    <a:pt x="12" y="5"/>
                  </a:lnTo>
                  <a:lnTo>
                    <a:pt x="6" y="10"/>
                  </a:lnTo>
                  <a:lnTo>
                    <a:pt x="3" y="14"/>
                  </a:lnTo>
                  <a:lnTo>
                    <a:pt x="1" y="18"/>
                  </a:lnTo>
                  <a:lnTo>
                    <a:pt x="0" y="24"/>
                  </a:lnTo>
                  <a:lnTo>
                    <a:pt x="0" y="41"/>
                  </a:lnTo>
                  <a:lnTo>
                    <a:pt x="3" y="33"/>
                  </a:lnTo>
                  <a:lnTo>
                    <a:pt x="7" y="29"/>
                  </a:lnTo>
                  <a:lnTo>
                    <a:pt x="13" y="26"/>
                  </a:lnTo>
                  <a:lnTo>
                    <a:pt x="20" y="23"/>
                  </a:lnTo>
                  <a:lnTo>
                    <a:pt x="27" y="21"/>
                  </a:lnTo>
                  <a:lnTo>
                    <a:pt x="33" y="21"/>
                  </a:lnTo>
                  <a:lnTo>
                    <a:pt x="34" y="0"/>
                  </a:lnTo>
                  <a:close/>
                </a:path>
              </a:pathLst>
            </a:custGeom>
            <a:solidFill>
              <a:srgbClr val="FFFFFF"/>
            </a:solidFill>
            <a:ln w="9525">
              <a:noFill/>
              <a:round/>
              <a:headEnd/>
              <a:tailEnd/>
            </a:ln>
          </p:spPr>
          <p:txBody>
            <a:bodyPr/>
            <a:lstStyle/>
            <a:p>
              <a:endParaRPr lang="en-US"/>
            </a:p>
          </p:txBody>
        </p:sp>
        <p:sp>
          <p:nvSpPr>
            <p:cNvPr id="47034" name="Arc 385"/>
            <p:cNvSpPr>
              <a:spLocks/>
            </p:cNvSpPr>
            <p:nvPr/>
          </p:nvSpPr>
          <p:spPr bwMode="auto">
            <a:xfrm>
              <a:off x="1701" y="2096"/>
              <a:ext cx="34" cy="2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1588">
              <a:solidFill>
                <a:srgbClr val="000000"/>
              </a:solidFill>
              <a:round/>
              <a:headEnd/>
              <a:tailEnd/>
            </a:ln>
          </p:spPr>
          <p:txBody>
            <a:bodyPr/>
            <a:lstStyle/>
            <a:p>
              <a:endParaRPr lang="en-US"/>
            </a:p>
          </p:txBody>
        </p:sp>
        <p:sp>
          <p:nvSpPr>
            <p:cNvPr id="47035" name="Arc 386"/>
            <p:cNvSpPr>
              <a:spLocks/>
            </p:cNvSpPr>
            <p:nvPr/>
          </p:nvSpPr>
          <p:spPr bwMode="auto">
            <a:xfrm>
              <a:off x="1701" y="2116"/>
              <a:ext cx="34" cy="41"/>
            </a:xfrm>
            <a:custGeom>
              <a:avLst/>
              <a:gdLst>
                <a:gd name="T0" fmla="*/ 0 w 21600"/>
                <a:gd name="T1" fmla="*/ 0 h 38588"/>
                <a:gd name="T2" fmla="*/ 0 w 21600"/>
                <a:gd name="T3" fmla="*/ 0 h 38588"/>
                <a:gd name="T4" fmla="*/ 0 w 21600"/>
                <a:gd name="T5" fmla="*/ 0 h 38588"/>
                <a:gd name="T6" fmla="*/ 0 60000 65536"/>
                <a:gd name="T7" fmla="*/ 0 60000 65536"/>
                <a:gd name="T8" fmla="*/ 0 60000 65536"/>
                <a:gd name="T9" fmla="*/ 0 w 21600"/>
                <a:gd name="T10" fmla="*/ 0 h 38588"/>
                <a:gd name="T11" fmla="*/ 21600 w 21600"/>
                <a:gd name="T12" fmla="*/ 38588 h 38588"/>
              </a:gdLst>
              <a:ahLst/>
              <a:cxnLst>
                <a:cxn ang="T6">
                  <a:pos x="T0" y="T1"/>
                </a:cxn>
                <a:cxn ang="T7">
                  <a:pos x="T2" y="T3"/>
                </a:cxn>
                <a:cxn ang="T8">
                  <a:pos x="T4" y="T5"/>
                </a:cxn>
              </a:cxnLst>
              <a:rect l="T9" t="T10" r="T11" b="T12"/>
              <a:pathLst>
                <a:path w="21600" h="38588" fill="none" extrusionOk="0">
                  <a:moveTo>
                    <a:pt x="8260" y="38588"/>
                  </a:moveTo>
                  <a:cubicBezTo>
                    <a:pt x="3045" y="34493"/>
                    <a:pt x="0" y="28229"/>
                    <a:pt x="0" y="21599"/>
                  </a:cubicBezTo>
                  <a:cubicBezTo>
                    <a:pt x="-1" y="9750"/>
                    <a:pt x="9545" y="112"/>
                    <a:pt x="21393" y="-1"/>
                  </a:cubicBezTo>
                </a:path>
                <a:path w="21600" h="38588" stroke="0" extrusionOk="0">
                  <a:moveTo>
                    <a:pt x="8260" y="38588"/>
                  </a:moveTo>
                  <a:cubicBezTo>
                    <a:pt x="3045" y="34493"/>
                    <a:pt x="0" y="28229"/>
                    <a:pt x="0" y="21599"/>
                  </a:cubicBezTo>
                  <a:cubicBezTo>
                    <a:pt x="-1" y="9750"/>
                    <a:pt x="9545" y="112"/>
                    <a:pt x="21393" y="-1"/>
                  </a:cubicBezTo>
                  <a:lnTo>
                    <a:pt x="21600" y="21599"/>
                  </a:lnTo>
                  <a:close/>
                </a:path>
              </a:pathLst>
            </a:custGeom>
            <a:noFill/>
            <a:ln w="1588">
              <a:solidFill>
                <a:srgbClr val="000000"/>
              </a:solidFill>
              <a:round/>
              <a:headEnd/>
              <a:tailEnd/>
            </a:ln>
          </p:spPr>
          <p:txBody>
            <a:bodyPr/>
            <a:lstStyle/>
            <a:p>
              <a:endParaRPr lang="en-US"/>
            </a:p>
          </p:txBody>
        </p:sp>
        <p:sp>
          <p:nvSpPr>
            <p:cNvPr id="47036" name="Line 387"/>
            <p:cNvSpPr>
              <a:spLocks noChangeShapeType="1"/>
            </p:cNvSpPr>
            <p:nvPr/>
          </p:nvSpPr>
          <p:spPr bwMode="auto">
            <a:xfrm>
              <a:off x="1701" y="2119"/>
              <a:ext cx="1" cy="19"/>
            </a:xfrm>
            <a:prstGeom prst="line">
              <a:avLst/>
            </a:prstGeom>
            <a:noFill/>
            <a:ln w="1588">
              <a:solidFill>
                <a:srgbClr val="000000"/>
              </a:solidFill>
              <a:round/>
              <a:headEnd/>
              <a:tailEnd/>
            </a:ln>
          </p:spPr>
          <p:txBody>
            <a:bodyPr/>
            <a:lstStyle/>
            <a:p>
              <a:endParaRPr lang="en-US"/>
            </a:p>
          </p:txBody>
        </p:sp>
        <p:sp>
          <p:nvSpPr>
            <p:cNvPr id="47037" name="Freeform 388"/>
            <p:cNvSpPr>
              <a:spLocks/>
            </p:cNvSpPr>
            <p:nvPr/>
          </p:nvSpPr>
          <p:spPr bwMode="auto">
            <a:xfrm>
              <a:off x="1734" y="2088"/>
              <a:ext cx="23" cy="36"/>
            </a:xfrm>
            <a:custGeom>
              <a:avLst/>
              <a:gdLst>
                <a:gd name="T0" fmla="*/ 0 w 23"/>
                <a:gd name="T1" fmla="*/ 8 h 36"/>
                <a:gd name="T2" fmla="*/ 0 w 23"/>
                <a:gd name="T3" fmla="*/ 0 h 36"/>
                <a:gd name="T4" fmla="*/ 23 w 23"/>
                <a:gd name="T5" fmla="*/ 18 h 36"/>
                <a:gd name="T6" fmla="*/ 0 w 23"/>
                <a:gd name="T7" fmla="*/ 36 h 36"/>
                <a:gd name="T8" fmla="*/ 0 w 23"/>
                <a:gd name="T9" fmla="*/ 28 h 36"/>
                <a:gd name="T10" fmla="*/ 0 w 23"/>
                <a:gd name="T11" fmla="*/ 8 h 36"/>
                <a:gd name="T12" fmla="*/ 0 60000 65536"/>
                <a:gd name="T13" fmla="*/ 0 60000 65536"/>
                <a:gd name="T14" fmla="*/ 0 60000 65536"/>
                <a:gd name="T15" fmla="*/ 0 60000 65536"/>
                <a:gd name="T16" fmla="*/ 0 60000 65536"/>
                <a:gd name="T17" fmla="*/ 0 60000 65536"/>
                <a:gd name="T18" fmla="*/ 0 w 23"/>
                <a:gd name="T19" fmla="*/ 0 h 36"/>
                <a:gd name="T20" fmla="*/ 23 w 2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3" h="36">
                  <a:moveTo>
                    <a:pt x="0" y="8"/>
                  </a:moveTo>
                  <a:lnTo>
                    <a:pt x="0" y="0"/>
                  </a:lnTo>
                  <a:lnTo>
                    <a:pt x="23" y="18"/>
                  </a:lnTo>
                  <a:lnTo>
                    <a:pt x="0" y="36"/>
                  </a:lnTo>
                  <a:lnTo>
                    <a:pt x="0" y="28"/>
                  </a:lnTo>
                  <a:lnTo>
                    <a:pt x="0" y="8"/>
                  </a:lnTo>
                  <a:close/>
                </a:path>
              </a:pathLst>
            </a:custGeom>
            <a:solidFill>
              <a:srgbClr val="FFFFFF"/>
            </a:solidFill>
            <a:ln w="9525">
              <a:noFill/>
              <a:round/>
              <a:headEnd/>
              <a:tailEnd/>
            </a:ln>
          </p:spPr>
          <p:txBody>
            <a:bodyPr/>
            <a:lstStyle/>
            <a:p>
              <a:endParaRPr lang="en-US"/>
            </a:p>
          </p:txBody>
        </p:sp>
        <p:sp>
          <p:nvSpPr>
            <p:cNvPr id="47038" name="Freeform 389"/>
            <p:cNvSpPr>
              <a:spLocks/>
            </p:cNvSpPr>
            <p:nvPr/>
          </p:nvSpPr>
          <p:spPr bwMode="auto">
            <a:xfrm>
              <a:off x="1734" y="2088"/>
              <a:ext cx="23" cy="36"/>
            </a:xfrm>
            <a:custGeom>
              <a:avLst/>
              <a:gdLst>
                <a:gd name="T0" fmla="*/ 0 w 23"/>
                <a:gd name="T1" fmla="*/ 8 h 36"/>
                <a:gd name="T2" fmla="*/ 0 w 23"/>
                <a:gd name="T3" fmla="*/ 0 h 36"/>
                <a:gd name="T4" fmla="*/ 23 w 23"/>
                <a:gd name="T5" fmla="*/ 18 h 36"/>
                <a:gd name="T6" fmla="*/ 0 w 23"/>
                <a:gd name="T7" fmla="*/ 36 h 36"/>
                <a:gd name="T8" fmla="*/ 0 w 23"/>
                <a:gd name="T9" fmla="*/ 28 h 36"/>
                <a:gd name="T10" fmla="*/ 0 w 23"/>
                <a:gd name="T11" fmla="*/ 8 h 36"/>
                <a:gd name="T12" fmla="*/ 0 60000 65536"/>
                <a:gd name="T13" fmla="*/ 0 60000 65536"/>
                <a:gd name="T14" fmla="*/ 0 60000 65536"/>
                <a:gd name="T15" fmla="*/ 0 60000 65536"/>
                <a:gd name="T16" fmla="*/ 0 60000 65536"/>
                <a:gd name="T17" fmla="*/ 0 60000 65536"/>
                <a:gd name="T18" fmla="*/ 0 w 23"/>
                <a:gd name="T19" fmla="*/ 0 h 36"/>
                <a:gd name="T20" fmla="*/ 23 w 2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3" h="36">
                  <a:moveTo>
                    <a:pt x="0" y="8"/>
                  </a:moveTo>
                  <a:lnTo>
                    <a:pt x="0" y="0"/>
                  </a:lnTo>
                  <a:lnTo>
                    <a:pt x="23" y="18"/>
                  </a:lnTo>
                  <a:lnTo>
                    <a:pt x="0" y="36"/>
                  </a:lnTo>
                  <a:lnTo>
                    <a:pt x="0" y="28"/>
                  </a:lnTo>
                  <a:lnTo>
                    <a:pt x="0" y="8"/>
                  </a:lnTo>
                  <a:close/>
                </a:path>
              </a:pathLst>
            </a:custGeom>
            <a:solidFill>
              <a:srgbClr val="FFFFFF"/>
            </a:solidFill>
            <a:ln w="9525">
              <a:noFill/>
              <a:round/>
              <a:headEnd/>
              <a:tailEnd/>
            </a:ln>
          </p:spPr>
          <p:txBody>
            <a:bodyPr/>
            <a:lstStyle/>
            <a:p>
              <a:endParaRPr lang="en-US"/>
            </a:p>
          </p:txBody>
        </p:sp>
        <p:sp>
          <p:nvSpPr>
            <p:cNvPr id="47039" name="Freeform 390"/>
            <p:cNvSpPr>
              <a:spLocks/>
            </p:cNvSpPr>
            <p:nvPr/>
          </p:nvSpPr>
          <p:spPr bwMode="auto">
            <a:xfrm>
              <a:off x="1734" y="2088"/>
              <a:ext cx="23" cy="36"/>
            </a:xfrm>
            <a:custGeom>
              <a:avLst/>
              <a:gdLst>
                <a:gd name="T0" fmla="*/ 0 w 23"/>
                <a:gd name="T1" fmla="*/ 8 h 36"/>
                <a:gd name="T2" fmla="*/ 0 w 23"/>
                <a:gd name="T3" fmla="*/ 0 h 36"/>
                <a:gd name="T4" fmla="*/ 23 w 23"/>
                <a:gd name="T5" fmla="*/ 18 h 36"/>
                <a:gd name="T6" fmla="*/ 0 w 23"/>
                <a:gd name="T7" fmla="*/ 36 h 36"/>
                <a:gd name="T8" fmla="*/ 0 w 23"/>
                <a:gd name="T9" fmla="*/ 28 h 36"/>
                <a:gd name="T10" fmla="*/ 0 60000 65536"/>
                <a:gd name="T11" fmla="*/ 0 60000 65536"/>
                <a:gd name="T12" fmla="*/ 0 60000 65536"/>
                <a:gd name="T13" fmla="*/ 0 60000 65536"/>
                <a:gd name="T14" fmla="*/ 0 60000 65536"/>
                <a:gd name="T15" fmla="*/ 0 w 23"/>
                <a:gd name="T16" fmla="*/ 0 h 36"/>
                <a:gd name="T17" fmla="*/ 23 w 23"/>
                <a:gd name="T18" fmla="*/ 36 h 36"/>
              </a:gdLst>
              <a:ahLst/>
              <a:cxnLst>
                <a:cxn ang="T10">
                  <a:pos x="T0" y="T1"/>
                </a:cxn>
                <a:cxn ang="T11">
                  <a:pos x="T2" y="T3"/>
                </a:cxn>
                <a:cxn ang="T12">
                  <a:pos x="T4" y="T5"/>
                </a:cxn>
                <a:cxn ang="T13">
                  <a:pos x="T6" y="T7"/>
                </a:cxn>
                <a:cxn ang="T14">
                  <a:pos x="T8" y="T9"/>
                </a:cxn>
              </a:cxnLst>
              <a:rect l="T15" t="T16" r="T17" b="T18"/>
              <a:pathLst>
                <a:path w="23" h="36">
                  <a:moveTo>
                    <a:pt x="0" y="8"/>
                  </a:moveTo>
                  <a:lnTo>
                    <a:pt x="0" y="0"/>
                  </a:lnTo>
                  <a:lnTo>
                    <a:pt x="23" y="18"/>
                  </a:lnTo>
                  <a:lnTo>
                    <a:pt x="0" y="36"/>
                  </a:lnTo>
                  <a:lnTo>
                    <a:pt x="0" y="28"/>
                  </a:lnTo>
                </a:path>
              </a:pathLst>
            </a:custGeom>
            <a:noFill/>
            <a:ln w="1588">
              <a:solidFill>
                <a:srgbClr val="000000"/>
              </a:solidFill>
              <a:round/>
              <a:headEnd/>
              <a:tailEnd/>
            </a:ln>
          </p:spPr>
          <p:txBody>
            <a:bodyPr/>
            <a:lstStyle/>
            <a:p>
              <a:endParaRPr lang="en-US"/>
            </a:p>
          </p:txBody>
        </p:sp>
      </p:grpSp>
      <p:grpSp>
        <p:nvGrpSpPr>
          <p:cNvPr id="8" name="Group 391"/>
          <p:cNvGrpSpPr>
            <a:grpSpLocks/>
          </p:cNvGrpSpPr>
          <p:nvPr/>
        </p:nvGrpSpPr>
        <p:grpSpPr bwMode="auto">
          <a:xfrm>
            <a:off x="1198563" y="2301875"/>
            <a:ext cx="228600" cy="433387"/>
            <a:chOff x="1722" y="2153"/>
            <a:chExt cx="120" cy="163"/>
          </a:xfrm>
        </p:grpSpPr>
        <p:sp>
          <p:nvSpPr>
            <p:cNvPr id="46976" name="Freeform 392"/>
            <p:cNvSpPr>
              <a:spLocks/>
            </p:cNvSpPr>
            <p:nvPr/>
          </p:nvSpPr>
          <p:spPr bwMode="auto">
            <a:xfrm>
              <a:off x="1723" y="2255"/>
              <a:ext cx="33" cy="40"/>
            </a:xfrm>
            <a:custGeom>
              <a:avLst/>
              <a:gdLst>
                <a:gd name="T0" fmla="*/ 33 w 33"/>
                <a:gd name="T1" fmla="*/ 40 h 40"/>
                <a:gd name="T2" fmla="*/ 25 w 33"/>
                <a:gd name="T3" fmla="*/ 39 h 40"/>
                <a:gd name="T4" fmla="*/ 17 w 33"/>
                <a:gd name="T5" fmla="*/ 37 h 40"/>
                <a:gd name="T6" fmla="*/ 12 w 33"/>
                <a:gd name="T7" fmla="*/ 35 h 40"/>
                <a:gd name="T8" fmla="*/ 6 w 33"/>
                <a:gd name="T9" fmla="*/ 31 h 40"/>
                <a:gd name="T10" fmla="*/ 2 w 33"/>
                <a:gd name="T11" fmla="*/ 28 h 40"/>
                <a:gd name="T12" fmla="*/ 0 w 33"/>
                <a:gd name="T13" fmla="*/ 22 h 40"/>
                <a:gd name="T14" fmla="*/ 0 w 33"/>
                <a:gd name="T15" fmla="*/ 18 h 40"/>
                <a:gd name="T16" fmla="*/ 0 w 33"/>
                <a:gd name="T17" fmla="*/ 0 h 40"/>
                <a:gd name="T18" fmla="*/ 0 w 33"/>
                <a:gd name="T19" fmla="*/ 0 h 40"/>
                <a:gd name="T20" fmla="*/ 3 w 33"/>
                <a:gd name="T21" fmla="*/ 9 h 40"/>
                <a:gd name="T22" fmla="*/ 7 w 33"/>
                <a:gd name="T23" fmla="*/ 14 h 40"/>
                <a:gd name="T24" fmla="*/ 13 w 33"/>
                <a:gd name="T25" fmla="*/ 18 h 40"/>
                <a:gd name="T26" fmla="*/ 19 w 33"/>
                <a:gd name="T27" fmla="*/ 20 h 40"/>
                <a:gd name="T28" fmla="*/ 25 w 33"/>
                <a:gd name="T29" fmla="*/ 22 h 40"/>
                <a:gd name="T30" fmla="*/ 32 w 33"/>
                <a:gd name="T31" fmla="*/ 20 h 40"/>
                <a:gd name="T32" fmla="*/ 33 w 33"/>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40"/>
                <a:gd name="T53" fmla="*/ 33 w 3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40">
                  <a:moveTo>
                    <a:pt x="33" y="40"/>
                  </a:moveTo>
                  <a:lnTo>
                    <a:pt x="25" y="39"/>
                  </a:lnTo>
                  <a:lnTo>
                    <a:pt x="17" y="37"/>
                  </a:lnTo>
                  <a:lnTo>
                    <a:pt x="12" y="35"/>
                  </a:lnTo>
                  <a:lnTo>
                    <a:pt x="6" y="31"/>
                  </a:lnTo>
                  <a:lnTo>
                    <a:pt x="2" y="28"/>
                  </a:lnTo>
                  <a:lnTo>
                    <a:pt x="0" y="22"/>
                  </a:lnTo>
                  <a:lnTo>
                    <a:pt x="0" y="18"/>
                  </a:lnTo>
                  <a:lnTo>
                    <a:pt x="0" y="0"/>
                  </a:lnTo>
                  <a:lnTo>
                    <a:pt x="3" y="9"/>
                  </a:lnTo>
                  <a:lnTo>
                    <a:pt x="7" y="14"/>
                  </a:lnTo>
                  <a:lnTo>
                    <a:pt x="13" y="18"/>
                  </a:lnTo>
                  <a:lnTo>
                    <a:pt x="19" y="20"/>
                  </a:lnTo>
                  <a:lnTo>
                    <a:pt x="25" y="22"/>
                  </a:lnTo>
                  <a:lnTo>
                    <a:pt x="32" y="20"/>
                  </a:lnTo>
                  <a:lnTo>
                    <a:pt x="33" y="40"/>
                  </a:lnTo>
                  <a:close/>
                </a:path>
              </a:pathLst>
            </a:custGeom>
            <a:solidFill>
              <a:srgbClr val="E3E3E3"/>
            </a:solidFill>
            <a:ln w="9525">
              <a:noFill/>
              <a:round/>
              <a:headEnd/>
              <a:tailEnd/>
            </a:ln>
          </p:spPr>
          <p:txBody>
            <a:bodyPr/>
            <a:lstStyle/>
            <a:p>
              <a:endParaRPr lang="en-US"/>
            </a:p>
          </p:txBody>
        </p:sp>
        <p:sp>
          <p:nvSpPr>
            <p:cNvPr id="46977" name="Freeform 393"/>
            <p:cNvSpPr>
              <a:spLocks/>
            </p:cNvSpPr>
            <p:nvPr/>
          </p:nvSpPr>
          <p:spPr bwMode="auto">
            <a:xfrm>
              <a:off x="1723" y="2255"/>
              <a:ext cx="33" cy="40"/>
            </a:xfrm>
            <a:custGeom>
              <a:avLst/>
              <a:gdLst>
                <a:gd name="T0" fmla="*/ 33 w 33"/>
                <a:gd name="T1" fmla="*/ 40 h 40"/>
                <a:gd name="T2" fmla="*/ 25 w 33"/>
                <a:gd name="T3" fmla="*/ 39 h 40"/>
                <a:gd name="T4" fmla="*/ 17 w 33"/>
                <a:gd name="T5" fmla="*/ 37 h 40"/>
                <a:gd name="T6" fmla="*/ 12 w 33"/>
                <a:gd name="T7" fmla="*/ 35 h 40"/>
                <a:gd name="T8" fmla="*/ 6 w 33"/>
                <a:gd name="T9" fmla="*/ 31 h 40"/>
                <a:gd name="T10" fmla="*/ 2 w 33"/>
                <a:gd name="T11" fmla="*/ 28 h 40"/>
                <a:gd name="T12" fmla="*/ 0 w 33"/>
                <a:gd name="T13" fmla="*/ 22 h 40"/>
                <a:gd name="T14" fmla="*/ 0 w 33"/>
                <a:gd name="T15" fmla="*/ 18 h 40"/>
                <a:gd name="T16" fmla="*/ 0 w 33"/>
                <a:gd name="T17" fmla="*/ 0 h 40"/>
                <a:gd name="T18" fmla="*/ 3 w 33"/>
                <a:gd name="T19" fmla="*/ 9 h 40"/>
                <a:gd name="T20" fmla="*/ 7 w 33"/>
                <a:gd name="T21" fmla="*/ 14 h 40"/>
                <a:gd name="T22" fmla="*/ 13 w 33"/>
                <a:gd name="T23" fmla="*/ 18 h 40"/>
                <a:gd name="T24" fmla="*/ 19 w 33"/>
                <a:gd name="T25" fmla="*/ 20 h 40"/>
                <a:gd name="T26" fmla="*/ 25 w 33"/>
                <a:gd name="T27" fmla="*/ 22 h 40"/>
                <a:gd name="T28" fmla="*/ 32 w 33"/>
                <a:gd name="T29" fmla="*/ 20 h 40"/>
                <a:gd name="T30" fmla="*/ 33 w 33"/>
                <a:gd name="T31" fmla="*/ 40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40"/>
                <a:gd name="T50" fmla="*/ 33 w 33"/>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40">
                  <a:moveTo>
                    <a:pt x="33" y="40"/>
                  </a:moveTo>
                  <a:lnTo>
                    <a:pt x="25" y="39"/>
                  </a:lnTo>
                  <a:lnTo>
                    <a:pt x="17" y="37"/>
                  </a:lnTo>
                  <a:lnTo>
                    <a:pt x="12" y="35"/>
                  </a:lnTo>
                  <a:lnTo>
                    <a:pt x="6" y="31"/>
                  </a:lnTo>
                  <a:lnTo>
                    <a:pt x="2" y="28"/>
                  </a:lnTo>
                  <a:lnTo>
                    <a:pt x="0" y="22"/>
                  </a:lnTo>
                  <a:lnTo>
                    <a:pt x="0" y="18"/>
                  </a:lnTo>
                  <a:lnTo>
                    <a:pt x="0" y="0"/>
                  </a:lnTo>
                  <a:lnTo>
                    <a:pt x="3" y="9"/>
                  </a:lnTo>
                  <a:lnTo>
                    <a:pt x="7" y="14"/>
                  </a:lnTo>
                  <a:lnTo>
                    <a:pt x="13" y="18"/>
                  </a:lnTo>
                  <a:lnTo>
                    <a:pt x="19" y="20"/>
                  </a:lnTo>
                  <a:lnTo>
                    <a:pt x="25" y="22"/>
                  </a:lnTo>
                  <a:lnTo>
                    <a:pt x="32" y="20"/>
                  </a:lnTo>
                  <a:lnTo>
                    <a:pt x="33" y="40"/>
                  </a:lnTo>
                  <a:close/>
                </a:path>
              </a:pathLst>
            </a:custGeom>
            <a:solidFill>
              <a:srgbClr val="E3E3E3"/>
            </a:solidFill>
            <a:ln w="9525">
              <a:noFill/>
              <a:round/>
              <a:headEnd/>
              <a:tailEnd/>
            </a:ln>
          </p:spPr>
          <p:txBody>
            <a:bodyPr/>
            <a:lstStyle/>
            <a:p>
              <a:endParaRPr lang="en-US"/>
            </a:p>
          </p:txBody>
        </p:sp>
        <p:sp>
          <p:nvSpPr>
            <p:cNvPr id="46978" name="Arc 394"/>
            <p:cNvSpPr>
              <a:spLocks/>
            </p:cNvSpPr>
            <p:nvPr/>
          </p:nvSpPr>
          <p:spPr bwMode="auto">
            <a:xfrm>
              <a:off x="1723" y="2255"/>
              <a:ext cx="34" cy="22"/>
            </a:xfrm>
            <a:custGeom>
              <a:avLst/>
              <a:gdLst>
                <a:gd name="T0" fmla="*/ 0 w 21600"/>
                <a:gd name="T1" fmla="*/ 0 h 20196"/>
                <a:gd name="T2" fmla="*/ 0 w 21600"/>
                <a:gd name="T3" fmla="*/ 0 h 20196"/>
                <a:gd name="T4" fmla="*/ 0 w 21600"/>
                <a:gd name="T5" fmla="*/ 0 h 20196"/>
                <a:gd name="T6" fmla="*/ 0 60000 65536"/>
                <a:gd name="T7" fmla="*/ 0 60000 65536"/>
                <a:gd name="T8" fmla="*/ 0 60000 65536"/>
                <a:gd name="T9" fmla="*/ 0 w 21600"/>
                <a:gd name="T10" fmla="*/ 0 h 20196"/>
                <a:gd name="T11" fmla="*/ 21600 w 21600"/>
                <a:gd name="T12" fmla="*/ 20196 h 20196"/>
              </a:gdLst>
              <a:ahLst/>
              <a:cxnLst>
                <a:cxn ang="T6">
                  <a:pos x="T0" y="T1"/>
                </a:cxn>
                <a:cxn ang="T7">
                  <a:pos x="T2" y="T3"/>
                </a:cxn>
                <a:cxn ang="T8">
                  <a:pos x="T4" y="T5"/>
                </a:cxn>
              </a:cxnLst>
              <a:rect l="T9" t="T10" r="T11" b="T12"/>
              <a:pathLst>
                <a:path w="21600" h="20196" fill="none" extrusionOk="0">
                  <a:moveTo>
                    <a:pt x="13940" y="20196"/>
                  </a:moveTo>
                  <a:cubicBezTo>
                    <a:pt x="5549" y="17014"/>
                    <a:pt x="0" y="8974"/>
                    <a:pt x="0" y="0"/>
                  </a:cubicBezTo>
                </a:path>
                <a:path w="21600" h="20196" stroke="0" extrusionOk="0">
                  <a:moveTo>
                    <a:pt x="13940" y="20196"/>
                  </a:moveTo>
                  <a:cubicBezTo>
                    <a:pt x="5549" y="17014"/>
                    <a:pt x="0" y="8974"/>
                    <a:pt x="0" y="0"/>
                  </a:cubicBezTo>
                  <a:lnTo>
                    <a:pt x="21600" y="0"/>
                  </a:lnTo>
                  <a:close/>
                </a:path>
              </a:pathLst>
            </a:custGeom>
            <a:noFill/>
            <a:ln w="1588">
              <a:solidFill>
                <a:srgbClr val="000000"/>
              </a:solidFill>
              <a:round/>
              <a:headEnd/>
              <a:tailEnd/>
            </a:ln>
          </p:spPr>
          <p:txBody>
            <a:bodyPr/>
            <a:lstStyle/>
            <a:p>
              <a:endParaRPr lang="en-US"/>
            </a:p>
          </p:txBody>
        </p:sp>
        <p:sp>
          <p:nvSpPr>
            <p:cNvPr id="46979" name="Arc 395"/>
            <p:cNvSpPr>
              <a:spLocks/>
            </p:cNvSpPr>
            <p:nvPr/>
          </p:nvSpPr>
          <p:spPr bwMode="auto">
            <a:xfrm>
              <a:off x="1723" y="2250"/>
              <a:ext cx="34" cy="45"/>
            </a:xfrm>
            <a:custGeom>
              <a:avLst/>
              <a:gdLst>
                <a:gd name="T0" fmla="*/ 0 w 21600"/>
                <a:gd name="T1" fmla="*/ 0 h 41796"/>
                <a:gd name="T2" fmla="*/ 0 w 21600"/>
                <a:gd name="T3" fmla="*/ 0 h 41796"/>
                <a:gd name="T4" fmla="*/ 0 w 21600"/>
                <a:gd name="T5" fmla="*/ 0 h 41796"/>
                <a:gd name="T6" fmla="*/ 0 60000 65536"/>
                <a:gd name="T7" fmla="*/ 0 60000 65536"/>
                <a:gd name="T8" fmla="*/ 0 60000 65536"/>
                <a:gd name="T9" fmla="*/ 0 w 21600"/>
                <a:gd name="T10" fmla="*/ 0 h 41796"/>
                <a:gd name="T11" fmla="*/ 21600 w 21600"/>
                <a:gd name="T12" fmla="*/ 41796 h 41796"/>
              </a:gdLst>
              <a:ahLst/>
              <a:cxnLst>
                <a:cxn ang="T6">
                  <a:pos x="T0" y="T1"/>
                </a:cxn>
                <a:cxn ang="T7">
                  <a:pos x="T2" y="T3"/>
                </a:cxn>
                <a:cxn ang="T8">
                  <a:pos x="T4" y="T5"/>
                </a:cxn>
              </a:cxnLst>
              <a:rect l="T9" t="T10" r="T11" b="T12"/>
              <a:pathLst>
                <a:path w="21600" h="41796" fill="none" extrusionOk="0">
                  <a:moveTo>
                    <a:pt x="13940" y="41796"/>
                  </a:moveTo>
                  <a:cubicBezTo>
                    <a:pt x="5549" y="38614"/>
                    <a:pt x="0" y="30574"/>
                    <a:pt x="0" y="21600"/>
                  </a:cubicBezTo>
                  <a:cubicBezTo>
                    <a:pt x="-1" y="9670"/>
                    <a:pt x="9670" y="0"/>
                    <a:pt x="21599" y="0"/>
                  </a:cubicBezTo>
                </a:path>
                <a:path w="21600" h="41796" stroke="0" extrusionOk="0">
                  <a:moveTo>
                    <a:pt x="13940" y="41796"/>
                  </a:moveTo>
                  <a:cubicBezTo>
                    <a:pt x="5549" y="38614"/>
                    <a:pt x="0" y="30574"/>
                    <a:pt x="0" y="21600"/>
                  </a:cubicBezTo>
                  <a:cubicBezTo>
                    <a:pt x="-1" y="9670"/>
                    <a:pt x="9670" y="0"/>
                    <a:pt x="21599" y="0"/>
                  </a:cubicBezTo>
                  <a:lnTo>
                    <a:pt x="21600" y="21600"/>
                  </a:lnTo>
                  <a:close/>
                </a:path>
              </a:pathLst>
            </a:custGeom>
            <a:noFill/>
            <a:ln w="1588">
              <a:solidFill>
                <a:srgbClr val="000000"/>
              </a:solidFill>
              <a:round/>
              <a:headEnd/>
              <a:tailEnd/>
            </a:ln>
          </p:spPr>
          <p:txBody>
            <a:bodyPr/>
            <a:lstStyle/>
            <a:p>
              <a:endParaRPr lang="en-US"/>
            </a:p>
          </p:txBody>
        </p:sp>
        <p:sp>
          <p:nvSpPr>
            <p:cNvPr id="46980" name="Rectangle 396"/>
            <p:cNvSpPr>
              <a:spLocks noChangeArrowheads="1"/>
            </p:cNvSpPr>
            <p:nvPr/>
          </p:nvSpPr>
          <p:spPr bwMode="auto">
            <a:xfrm>
              <a:off x="1804" y="2274"/>
              <a:ext cx="35" cy="21"/>
            </a:xfrm>
            <a:prstGeom prst="rect">
              <a:avLst/>
            </a:prstGeom>
            <a:solidFill>
              <a:srgbClr val="FFFFFF"/>
            </a:solidFill>
            <a:ln w="1588">
              <a:solidFill>
                <a:srgbClr val="000000"/>
              </a:solidFill>
              <a:miter lim="800000"/>
              <a:headEnd/>
              <a:tailEnd/>
            </a:ln>
          </p:spPr>
          <p:txBody>
            <a:bodyPr/>
            <a:lstStyle/>
            <a:p>
              <a:endParaRPr lang="en-US"/>
            </a:p>
          </p:txBody>
        </p:sp>
        <p:sp>
          <p:nvSpPr>
            <p:cNvPr id="46981" name="Freeform 397"/>
            <p:cNvSpPr>
              <a:spLocks/>
            </p:cNvSpPr>
            <p:nvPr/>
          </p:nvSpPr>
          <p:spPr bwMode="auto">
            <a:xfrm>
              <a:off x="1807" y="2185"/>
              <a:ext cx="34" cy="41"/>
            </a:xfrm>
            <a:custGeom>
              <a:avLst/>
              <a:gdLst>
                <a:gd name="T0" fmla="*/ 0 w 34"/>
                <a:gd name="T1" fmla="*/ 0 h 41"/>
                <a:gd name="T2" fmla="*/ 8 w 34"/>
                <a:gd name="T3" fmla="*/ 1 h 41"/>
                <a:gd name="T4" fmla="*/ 17 w 34"/>
                <a:gd name="T5" fmla="*/ 3 h 41"/>
                <a:gd name="T6" fmla="*/ 22 w 34"/>
                <a:gd name="T7" fmla="*/ 6 h 41"/>
                <a:gd name="T8" fmla="*/ 28 w 34"/>
                <a:gd name="T9" fmla="*/ 9 h 41"/>
                <a:gd name="T10" fmla="*/ 31 w 34"/>
                <a:gd name="T11" fmla="*/ 14 h 41"/>
                <a:gd name="T12" fmla="*/ 33 w 34"/>
                <a:gd name="T13" fmla="*/ 19 h 41"/>
                <a:gd name="T14" fmla="*/ 34 w 34"/>
                <a:gd name="T15" fmla="*/ 23 h 41"/>
                <a:gd name="T16" fmla="*/ 34 w 34"/>
                <a:gd name="T17" fmla="*/ 41 h 41"/>
                <a:gd name="T18" fmla="*/ 34 w 34"/>
                <a:gd name="T19" fmla="*/ 41 h 41"/>
                <a:gd name="T20" fmla="*/ 31 w 34"/>
                <a:gd name="T21" fmla="*/ 31 h 41"/>
                <a:gd name="T22" fmla="*/ 27 w 34"/>
                <a:gd name="T23" fmla="*/ 27 h 41"/>
                <a:gd name="T24" fmla="*/ 21 w 34"/>
                <a:gd name="T25" fmla="*/ 23 h 41"/>
                <a:gd name="T26" fmla="*/ 15 w 34"/>
                <a:gd name="T27" fmla="*/ 20 h 41"/>
                <a:gd name="T28" fmla="*/ 7 w 34"/>
                <a:gd name="T29" fmla="*/ 19 h 41"/>
                <a:gd name="T30" fmla="*/ 1 w 34"/>
                <a:gd name="T31" fmla="*/ 21 h 41"/>
                <a:gd name="T32" fmla="*/ 0 w 34"/>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41"/>
                <a:gd name="T53" fmla="*/ 34 w 3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41">
                  <a:moveTo>
                    <a:pt x="0" y="0"/>
                  </a:moveTo>
                  <a:lnTo>
                    <a:pt x="8" y="1"/>
                  </a:lnTo>
                  <a:lnTo>
                    <a:pt x="17" y="3"/>
                  </a:lnTo>
                  <a:lnTo>
                    <a:pt x="22" y="6"/>
                  </a:lnTo>
                  <a:lnTo>
                    <a:pt x="28" y="9"/>
                  </a:lnTo>
                  <a:lnTo>
                    <a:pt x="31" y="14"/>
                  </a:lnTo>
                  <a:lnTo>
                    <a:pt x="33" y="19"/>
                  </a:lnTo>
                  <a:lnTo>
                    <a:pt x="34" y="23"/>
                  </a:lnTo>
                  <a:lnTo>
                    <a:pt x="34" y="41"/>
                  </a:lnTo>
                  <a:lnTo>
                    <a:pt x="31" y="31"/>
                  </a:lnTo>
                  <a:lnTo>
                    <a:pt x="27" y="27"/>
                  </a:lnTo>
                  <a:lnTo>
                    <a:pt x="21" y="23"/>
                  </a:lnTo>
                  <a:lnTo>
                    <a:pt x="15" y="20"/>
                  </a:lnTo>
                  <a:lnTo>
                    <a:pt x="7" y="19"/>
                  </a:lnTo>
                  <a:lnTo>
                    <a:pt x="1" y="21"/>
                  </a:lnTo>
                  <a:lnTo>
                    <a:pt x="0" y="0"/>
                  </a:lnTo>
                  <a:close/>
                </a:path>
              </a:pathLst>
            </a:custGeom>
            <a:solidFill>
              <a:srgbClr val="E3E3E3"/>
            </a:solidFill>
            <a:ln w="9525">
              <a:noFill/>
              <a:round/>
              <a:headEnd/>
              <a:tailEnd/>
            </a:ln>
          </p:spPr>
          <p:txBody>
            <a:bodyPr/>
            <a:lstStyle/>
            <a:p>
              <a:endParaRPr lang="en-US"/>
            </a:p>
          </p:txBody>
        </p:sp>
        <p:sp>
          <p:nvSpPr>
            <p:cNvPr id="46982" name="Freeform 398"/>
            <p:cNvSpPr>
              <a:spLocks/>
            </p:cNvSpPr>
            <p:nvPr/>
          </p:nvSpPr>
          <p:spPr bwMode="auto">
            <a:xfrm>
              <a:off x="1807" y="2185"/>
              <a:ext cx="34" cy="41"/>
            </a:xfrm>
            <a:custGeom>
              <a:avLst/>
              <a:gdLst>
                <a:gd name="T0" fmla="*/ 0 w 34"/>
                <a:gd name="T1" fmla="*/ 0 h 41"/>
                <a:gd name="T2" fmla="*/ 8 w 34"/>
                <a:gd name="T3" fmla="*/ 1 h 41"/>
                <a:gd name="T4" fmla="*/ 17 w 34"/>
                <a:gd name="T5" fmla="*/ 3 h 41"/>
                <a:gd name="T6" fmla="*/ 22 w 34"/>
                <a:gd name="T7" fmla="*/ 6 h 41"/>
                <a:gd name="T8" fmla="*/ 28 w 34"/>
                <a:gd name="T9" fmla="*/ 9 h 41"/>
                <a:gd name="T10" fmla="*/ 31 w 34"/>
                <a:gd name="T11" fmla="*/ 14 h 41"/>
                <a:gd name="T12" fmla="*/ 33 w 34"/>
                <a:gd name="T13" fmla="*/ 19 h 41"/>
                <a:gd name="T14" fmla="*/ 34 w 34"/>
                <a:gd name="T15" fmla="*/ 23 h 41"/>
                <a:gd name="T16" fmla="*/ 34 w 34"/>
                <a:gd name="T17" fmla="*/ 41 h 41"/>
                <a:gd name="T18" fmla="*/ 31 w 34"/>
                <a:gd name="T19" fmla="*/ 31 h 41"/>
                <a:gd name="T20" fmla="*/ 27 w 34"/>
                <a:gd name="T21" fmla="*/ 27 h 41"/>
                <a:gd name="T22" fmla="*/ 21 w 34"/>
                <a:gd name="T23" fmla="*/ 23 h 41"/>
                <a:gd name="T24" fmla="*/ 15 w 34"/>
                <a:gd name="T25" fmla="*/ 20 h 41"/>
                <a:gd name="T26" fmla="*/ 7 w 34"/>
                <a:gd name="T27" fmla="*/ 19 h 41"/>
                <a:gd name="T28" fmla="*/ 1 w 34"/>
                <a:gd name="T29" fmla="*/ 21 h 41"/>
                <a:gd name="T30" fmla="*/ 0 w 34"/>
                <a:gd name="T31" fmla="*/ 0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1"/>
                <a:gd name="T50" fmla="*/ 34 w 34"/>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1">
                  <a:moveTo>
                    <a:pt x="0" y="0"/>
                  </a:moveTo>
                  <a:lnTo>
                    <a:pt x="8" y="1"/>
                  </a:lnTo>
                  <a:lnTo>
                    <a:pt x="17" y="3"/>
                  </a:lnTo>
                  <a:lnTo>
                    <a:pt x="22" y="6"/>
                  </a:lnTo>
                  <a:lnTo>
                    <a:pt x="28" y="9"/>
                  </a:lnTo>
                  <a:lnTo>
                    <a:pt x="31" y="14"/>
                  </a:lnTo>
                  <a:lnTo>
                    <a:pt x="33" y="19"/>
                  </a:lnTo>
                  <a:lnTo>
                    <a:pt x="34" y="23"/>
                  </a:lnTo>
                  <a:lnTo>
                    <a:pt x="34" y="41"/>
                  </a:lnTo>
                  <a:lnTo>
                    <a:pt x="31" y="31"/>
                  </a:lnTo>
                  <a:lnTo>
                    <a:pt x="27" y="27"/>
                  </a:lnTo>
                  <a:lnTo>
                    <a:pt x="21" y="23"/>
                  </a:lnTo>
                  <a:lnTo>
                    <a:pt x="15" y="20"/>
                  </a:lnTo>
                  <a:lnTo>
                    <a:pt x="7" y="19"/>
                  </a:lnTo>
                  <a:lnTo>
                    <a:pt x="1" y="21"/>
                  </a:lnTo>
                  <a:lnTo>
                    <a:pt x="0" y="0"/>
                  </a:lnTo>
                  <a:close/>
                </a:path>
              </a:pathLst>
            </a:custGeom>
            <a:solidFill>
              <a:srgbClr val="E3E3E3"/>
            </a:solidFill>
            <a:ln w="9525">
              <a:noFill/>
              <a:round/>
              <a:headEnd/>
              <a:tailEnd/>
            </a:ln>
          </p:spPr>
          <p:txBody>
            <a:bodyPr/>
            <a:lstStyle/>
            <a:p>
              <a:endParaRPr lang="en-US"/>
            </a:p>
          </p:txBody>
        </p:sp>
        <p:sp>
          <p:nvSpPr>
            <p:cNvPr id="46983" name="Arc 399"/>
            <p:cNvSpPr>
              <a:spLocks/>
            </p:cNvSpPr>
            <p:nvPr/>
          </p:nvSpPr>
          <p:spPr bwMode="auto">
            <a:xfrm>
              <a:off x="1807" y="2204"/>
              <a:ext cx="35" cy="21"/>
            </a:xfrm>
            <a:custGeom>
              <a:avLst/>
              <a:gdLst>
                <a:gd name="T0" fmla="*/ 0 w 21600"/>
                <a:gd name="T1" fmla="*/ 0 h 20624"/>
                <a:gd name="T2" fmla="*/ 0 w 21600"/>
                <a:gd name="T3" fmla="*/ 0 h 20624"/>
                <a:gd name="T4" fmla="*/ 0 w 21600"/>
                <a:gd name="T5" fmla="*/ 0 h 20624"/>
                <a:gd name="T6" fmla="*/ 0 60000 65536"/>
                <a:gd name="T7" fmla="*/ 0 60000 65536"/>
                <a:gd name="T8" fmla="*/ 0 60000 65536"/>
                <a:gd name="T9" fmla="*/ 0 w 21600"/>
                <a:gd name="T10" fmla="*/ 0 h 20624"/>
                <a:gd name="T11" fmla="*/ 21600 w 21600"/>
                <a:gd name="T12" fmla="*/ 20624 h 20624"/>
              </a:gdLst>
              <a:ahLst/>
              <a:cxnLst>
                <a:cxn ang="T6">
                  <a:pos x="T0" y="T1"/>
                </a:cxn>
                <a:cxn ang="T7">
                  <a:pos x="T2" y="T3"/>
                </a:cxn>
                <a:cxn ang="T8">
                  <a:pos x="T4" y="T5"/>
                </a:cxn>
              </a:cxnLst>
              <a:rect l="T9" t="T10" r="T11" b="T12"/>
              <a:pathLst>
                <a:path w="21600" h="20624" fill="none" extrusionOk="0">
                  <a:moveTo>
                    <a:pt x="7369" y="0"/>
                  </a:moveTo>
                  <a:cubicBezTo>
                    <a:pt x="15912" y="3100"/>
                    <a:pt x="21600" y="11216"/>
                    <a:pt x="21600" y="20304"/>
                  </a:cubicBezTo>
                  <a:cubicBezTo>
                    <a:pt x="21600" y="20410"/>
                    <a:pt x="21599" y="20517"/>
                    <a:pt x="21597" y="20623"/>
                  </a:cubicBezTo>
                </a:path>
                <a:path w="21600" h="20624" stroke="0" extrusionOk="0">
                  <a:moveTo>
                    <a:pt x="7369" y="0"/>
                  </a:moveTo>
                  <a:cubicBezTo>
                    <a:pt x="15912" y="3100"/>
                    <a:pt x="21600" y="11216"/>
                    <a:pt x="21600" y="20304"/>
                  </a:cubicBezTo>
                  <a:cubicBezTo>
                    <a:pt x="21600" y="20410"/>
                    <a:pt x="21599" y="20517"/>
                    <a:pt x="21597" y="20623"/>
                  </a:cubicBezTo>
                  <a:lnTo>
                    <a:pt x="0" y="20304"/>
                  </a:lnTo>
                  <a:close/>
                </a:path>
              </a:pathLst>
            </a:custGeom>
            <a:noFill/>
            <a:ln w="1588">
              <a:solidFill>
                <a:srgbClr val="000000"/>
              </a:solidFill>
              <a:round/>
              <a:headEnd/>
              <a:tailEnd/>
            </a:ln>
          </p:spPr>
          <p:txBody>
            <a:bodyPr/>
            <a:lstStyle/>
            <a:p>
              <a:endParaRPr lang="en-US"/>
            </a:p>
          </p:txBody>
        </p:sp>
        <p:sp>
          <p:nvSpPr>
            <p:cNvPr id="46984" name="Arc 400"/>
            <p:cNvSpPr>
              <a:spLocks/>
            </p:cNvSpPr>
            <p:nvPr/>
          </p:nvSpPr>
          <p:spPr bwMode="auto">
            <a:xfrm>
              <a:off x="1806" y="2186"/>
              <a:ext cx="36" cy="43"/>
            </a:xfrm>
            <a:custGeom>
              <a:avLst/>
              <a:gdLst>
                <a:gd name="T0" fmla="*/ 0 w 21797"/>
                <a:gd name="T1" fmla="*/ 0 h 41897"/>
                <a:gd name="T2" fmla="*/ 0 w 21797"/>
                <a:gd name="T3" fmla="*/ 0 h 41897"/>
                <a:gd name="T4" fmla="*/ 0 w 21797"/>
                <a:gd name="T5" fmla="*/ 0 h 41897"/>
                <a:gd name="T6" fmla="*/ 0 60000 65536"/>
                <a:gd name="T7" fmla="*/ 0 60000 65536"/>
                <a:gd name="T8" fmla="*/ 0 60000 65536"/>
                <a:gd name="T9" fmla="*/ 0 w 21797"/>
                <a:gd name="T10" fmla="*/ 0 h 41897"/>
                <a:gd name="T11" fmla="*/ 21797 w 21797"/>
                <a:gd name="T12" fmla="*/ 41897 h 41897"/>
              </a:gdLst>
              <a:ahLst/>
              <a:cxnLst>
                <a:cxn ang="T6">
                  <a:pos x="T0" y="T1"/>
                </a:cxn>
                <a:cxn ang="T7">
                  <a:pos x="T2" y="T3"/>
                </a:cxn>
                <a:cxn ang="T8">
                  <a:pos x="T4" y="T5"/>
                </a:cxn>
              </a:cxnLst>
              <a:rect l="T9" t="T10" r="T11" b="T12"/>
              <a:pathLst>
                <a:path w="21797" h="41897" fill="none" extrusionOk="0">
                  <a:moveTo>
                    <a:pt x="7584" y="-1"/>
                  </a:moveTo>
                  <a:cubicBezTo>
                    <a:pt x="16117" y="3105"/>
                    <a:pt x="21797" y="11216"/>
                    <a:pt x="21797" y="20297"/>
                  </a:cubicBezTo>
                  <a:cubicBezTo>
                    <a:pt x="21797" y="32226"/>
                    <a:pt x="12126" y="41897"/>
                    <a:pt x="197" y="41897"/>
                  </a:cubicBezTo>
                  <a:cubicBezTo>
                    <a:pt x="131" y="41897"/>
                    <a:pt x="65" y="41896"/>
                    <a:pt x="-1" y="41896"/>
                  </a:cubicBezTo>
                </a:path>
                <a:path w="21797" h="41897" stroke="0" extrusionOk="0">
                  <a:moveTo>
                    <a:pt x="7584" y="-1"/>
                  </a:moveTo>
                  <a:cubicBezTo>
                    <a:pt x="16117" y="3105"/>
                    <a:pt x="21797" y="11216"/>
                    <a:pt x="21797" y="20297"/>
                  </a:cubicBezTo>
                  <a:cubicBezTo>
                    <a:pt x="21797" y="32226"/>
                    <a:pt x="12126" y="41897"/>
                    <a:pt x="197" y="41897"/>
                  </a:cubicBezTo>
                  <a:cubicBezTo>
                    <a:pt x="131" y="41897"/>
                    <a:pt x="65" y="41896"/>
                    <a:pt x="-1" y="41896"/>
                  </a:cubicBezTo>
                  <a:lnTo>
                    <a:pt x="197" y="20297"/>
                  </a:lnTo>
                  <a:close/>
                </a:path>
              </a:pathLst>
            </a:custGeom>
            <a:noFill/>
            <a:ln w="1588">
              <a:solidFill>
                <a:srgbClr val="000000"/>
              </a:solidFill>
              <a:round/>
              <a:headEnd/>
              <a:tailEnd/>
            </a:ln>
          </p:spPr>
          <p:txBody>
            <a:bodyPr/>
            <a:lstStyle/>
            <a:p>
              <a:endParaRPr lang="en-US"/>
            </a:p>
          </p:txBody>
        </p:sp>
        <p:sp>
          <p:nvSpPr>
            <p:cNvPr id="46985" name="Rectangle 401"/>
            <p:cNvSpPr>
              <a:spLocks noChangeArrowheads="1"/>
            </p:cNvSpPr>
            <p:nvPr/>
          </p:nvSpPr>
          <p:spPr bwMode="auto">
            <a:xfrm>
              <a:off x="1722" y="2189"/>
              <a:ext cx="34" cy="21"/>
            </a:xfrm>
            <a:prstGeom prst="rect">
              <a:avLst/>
            </a:prstGeom>
            <a:solidFill>
              <a:srgbClr val="FFFFFF"/>
            </a:solidFill>
            <a:ln w="1588">
              <a:solidFill>
                <a:srgbClr val="000000"/>
              </a:solidFill>
              <a:miter lim="800000"/>
              <a:headEnd/>
              <a:tailEnd/>
            </a:ln>
          </p:spPr>
          <p:txBody>
            <a:bodyPr/>
            <a:lstStyle/>
            <a:p>
              <a:endParaRPr lang="en-US"/>
            </a:p>
          </p:txBody>
        </p:sp>
        <p:sp>
          <p:nvSpPr>
            <p:cNvPr id="46986" name="Rectangle 402"/>
            <p:cNvSpPr>
              <a:spLocks noChangeArrowheads="1"/>
            </p:cNvSpPr>
            <p:nvPr/>
          </p:nvSpPr>
          <p:spPr bwMode="auto">
            <a:xfrm>
              <a:off x="1738" y="2166"/>
              <a:ext cx="75" cy="150"/>
            </a:xfrm>
            <a:prstGeom prst="rect">
              <a:avLst/>
            </a:prstGeom>
            <a:solidFill>
              <a:srgbClr val="0096D5"/>
            </a:solidFill>
            <a:ln w="9525">
              <a:noFill/>
              <a:miter lim="800000"/>
              <a:headEnd/>
              <a:tailEnd/>
            </a:ln>
          </p:spPr>
          <p:txBody>
            <a:bodyPr/>
            <a:lstStyle/>
            <a:p>
              <a:endParaRPr lang="en-US"/>
            </a:p>
          </p:txBody>
        </p:sp>
        <p:sp>
          <p:nvSpPr>
            <p:cNvPr id="46987" name="Rectangle 403"/>
            <p:cNvSpPr>
              <a:spLocks noChangeArrowheads="1"/>
            </p:cNvSpPr>
            <p:nvPr/>
          </p:nvSpPr>
          <p:spPr bwMode="auto">
            <a:xfrm>
              <a:off x="1738" y="2166"/>
              <a:ext cx="75" cy="150"/>
            </a:xfrm>
            <a:prstGeom prst="rect">
              <a:avLst/>
            </a:prstGeom>
            <a:solidFill>
              <a:srgbClr val="0096D5"/>
            </a:solidFill>
            <a:ln w="1588">
              <a:solidFill>
                <a:srgbClr val="AAE6FF"/>
              </a:solidFill>
              <a:miter lim="800000"/>
              <a:headEnd/>
              <a:tailEnd/>
            </a:ln>
          </p:spPr>
          <p:txBody>
            <a:bodyPr/>
            <a:lstStyle/>
            <a:p>
              <a:endParaRPr lang="en-US"/>
            </a:p>
          </p:txBody>
        </p:sp>
        <p:sp>
          <p:nvSpPr>
            <p:cNvPr id="46988" name="Freeform 404"/>
            <p:cNvSpPr>
              <a:spLocks/>
            </p:cNvSpPr>
            <p:nvPr/>
          </p:nvSpPr>
          <p:spPr bwMode="auto">
            <a:xfrm>
              <a:off x="1738" y="2153"/>
              <a:ext cx="90" cy="13"/>
            </a:xfrm>
            <a:custGeom>
              <a:avLst/>
              <a:gdLst>
                <a:gd name="T0" fmla="*/ 0 w 90"/>
                <a:gd name="T1" fmla="*/ 13 h 13"/>
                <a:gd name="T2" fmla="*/ 15 w 90"/>
                <a:gd name="T3" fmla="*/ 0 h 13"/>
                <a:gd name="T4" fmla="*/ 90 w 90"/>
                <a:gd name="T5" fmla="*/ 0 h 13"/>
                <a:gd name="T6" fmla="*/ 75 w 90"/>
                <a:gd name="T7" fmla="*/ 13 h 13"/>
                <a:gd name="T8" fmla="*/ 0 w 90"/>
                <a:gd name="T9" fmla="*/ 13 h 13"/>
                <a:gd name="T10" fmla="*/ 0 60000 65536"/>
                <a:gd name="T11" fmla="*/ 0 60000 65536"/>
                <a:gd name="T12" fmla="*/ 0 60000 65536"/>
                <a:gd name="T13" fmla="*/ 0 60000 65536"/>
                <a:gd name="T14" fmla="*/ 0 60000 65536"/>
                <a:gd name="T15" fmla="*/ 0 w 90"/>
                <a:gd name="T16" fmla="*/ 0 h 13"/>
                <a:gd name="T17" fmla="*/ 90 w 90"/>
                <a:gd name="T18" fmla="*/ 13 h 13"/>
              </a:gdLst>
              <a:ahLst/>
              <a:cxnLst>
                <a:cxn ang="T10">
                  <a:pos x="T0" y="T1"/>
                </a:cxn>
                <a:cxn ang="T11">
                  <a:pos x="T2" y="T3"/>
                </a:cxn>
                <a:cxn ang="T12">
                  <a:pos x="T4" y="T5"/>
                </a:cxn>
                <a:cxn ang="T13">
                  <a:pos x="T6" y="T7"/>
                </a:cxn>
                <a:cxn ang="T14">
                  <a:pos x="T8" y="T9"/>
                </a:cxn>
              </a:cxnLst>
              <a:rect l="T15" t="T16" r="T17" b="T18"/>
              <a:pathLst>
                <a:path w="90" h="13">
                  <a:moveTo>
                    <a:pt x="0" y="13"/>
                  </a:moveTo>
                  <a:lnTo>
                    <a:pt x="15" y="0"/>
                  </a:lnTo>
                  <a:lnTo>
                    <a:pt x="90" y="0"/>
                  </a:lnTo>
                  <a:lnTo>
                    <a:pt x="75" y="13"/>
                  </a:lnTo>
                  <a:lnTo>
                    <a:pt x="0" y="13"/>
                  </a:lnTo>
                  <a:close/>
                </a:path>
              </a:pathLst>
            </a:custGeom>
            <a:solidFill>
              <a:srgbClr val="00B4FF"/>
            </a:solidFill>
            <a:ln w="9525">
              <a:noFill/>
              <a:round/>
              <a:headEnd/>
              <a:tailEnd/>
            </a:ln>
          </p:spPr>
          <p:txBody>
            <a:bodyPr/>
            <a:lstStyle/>
            <a:p>
              <a:endParaRPr lang="en-US"/>
            </a:p>
          </p:txBody>
        </p:sp>
        <p:sp>
          <p:nvSpPr>
            <p:cNvPr id="46989" name="Freeform 405"/>
            <p:cNvSpPr>
              <a:spLocks/>
            </p:cNvSpPr>
            <p:nvPr/>
          </p:nvSpPr>
          <p:spPr bwMode="auto">
            <a:xfrm>
              <a:off x="1738" y="2153"/>
              <a:ext cx="90" cy="13"/>
            </a:xfrm>
            <a:custGeom>
              <a:avLst/>
              <a:gdLst>
                <a:gd name="T0" fmla="*/ 0 w 90"/>
                <a:gd name="T1" fmla="*/ 13 h 13"/>
                <a:gd name="T2" fmla="*/ 15 w 90"/>
                <a:gd name="T3" fmla="*/ 0 h 13"/>
                <a:gd name="T4" fmla="*/ 90 w 90"/>
                <a:gd name="T5" fmla="*/ 0 h 13"/>
                <a:gd name="T6" fmla="*/ 75 w 90"/>
                <a:gd name="T7" fmla="*/ 13 h 13"/>
                <a:gd name="T8" fmla="*/ 0 w 90"/>
                <a:gd name="T9" fmla="*/ 13 h 13"/>
                <a:gd name="T10" fmla="*/ 0 60000 65536"/>
                <a:gd name="T11" fmla="*/ 0 60000 65536"/>
                <a:gd name="T12" fmla="*/ 0 60000 65536"/>
                <a:gd name="T13" fmla="*/ 0 60000 65536"/>
                <a:gd name="T14" fmla="*/ 0 60000 65536"/>
                <a:gd name="T15" fmla="*/ 0 w 90"/>
                <a:gd name="T16" fmla="*/ 0 h 13"/>
                <a:gd name="T17" fmla="*/ 90 w 90"/>
                <a:gd name="T18" fmla="*/ 13 h 13"/>
              </a:gdLst>
              <a:ahLst/>
              <a:cxnLst>
                <a:cxn ang="T10">
                  <a:pos x="T0" y="T1"/>
                </a:cxn>
                <a:cxn ang="T11">
                  <a:pos x="T2" y="T3"/>
                </a:cxn>
                <a:cxn ang="T12">
                  <a:pos x="T4" y="T5"/>
                </a:cxn>
                <a:cxn ang="T13">
                  <a:pos x="T6" y="T7"/>
                </a:cxn>
                <a:cxn ang="T14">
                  <a:pos x="T8" y="T9"/>
                </a:cxn>
              </a:cxnLst>
              <a:rect l="T15" t="T16" r="T17" b="T18"/>
              <a:pathLst>
                <a:path w="90" h="13">
                  <a:moveTo>
                    <a:pt x="0" y="13"/>
                  </a:moveTo>
                  <a:lnTo>
                    <a:pt x="15" y="0"/>
                  </a:lnTo>
                  <a:lnTo>
                    <a:pt x="90" y="0"/>
                  </a:lnTo>
                  <a:lnTo>
                    <a:pt x="75" y="13"/>
                  </a:lnTo>
                  <a:lnTo>
                    <a:pt x="0" y="13"/>
                  </a:lnTo>
                  <a:close/>
                </a:path>
              </a:pathLst>
            </a:custGeom>
            <a:solidFill>
              <a:srgbClr val="00B4FF"/>
            </a:solidFill>
            <a:ln w="1588">
              <a:solidFill>
                <a:srgbClr val="AAE6FF"/>
              </a:solidFill>
              <a:round/>
              <a:headEnd/>
              <a:tailEnd/>
            </a:ln>
          </p:spPr>
          <p:txBody>
            <a:bodyPr/>
            <a:lstStyle/>
            <a:p>
              <a:endParaRPr lang="en-US"/>
            </a:p>
          </p:txBody>
        </p:sp>
        <p:sp>
          <p:nvSpPr>
            <p:cNvPr id="46990" name="Freeform 406"/>
            <p:cNvSpPr>
              <a:spLocks/>
            </p:cNvSpPr>
            <p:nvPr/>
          </p:nvSpPr>
          <p:spPr bwMode="auto">
            <a:xfrm>
              <a:off x="1813" y="2153"/>
              <a:ext cx="15" cy="162"/>
            </a:xfrm>
            <a:custGeom>
              <a:avLst/>
              <a:gdLst>
                <a:gd name="T0" fmla="*/ 0 w 15"/>
                <a:gd name="T1" fmla="*/ 13 h 162"/>
                <a:gd name="T2" fmla="*/ 15 w 15"/>
                <a:gd name="T3" fmla="*/ 0 h 162"/>
                <a:gd name="T4" fmla="*/ 15 w 15"/>
                <a:gd name="T5" fmla="*/ 148 h 162"/>
                <a:gd name="T6" fmla="*/ 0 w 15"/>
                <a:gd name="T7" fmla="*/ 162 h 162"/>
                <a:gd name="T8" fmla="*/ 0 w 15"/>
                <a:gd name="T9" fmla="*/ 13 h 162"/>
                <a:gd name="T10" fmla="*/ 0 60000 65536"/>
                <a:gd name="T11" fmla="*/ 0 60000 65536"/>
                <a:gd name="T12" fmla="*/ 0 60000 65536"/>
                <a:gd name="T13" fmla="*/ 0 60000 65536"/>
                <a:gd name="T14" fmla="*/ 0 60000 65536"/>
                <a:gd name="T15" fmla="*/ 0 w 15"/>
                <a:gd name="T16" fmla="*/ 0 h 162"/>
                <a:gd name="T17" fmla="*/ 15 w 15"/>
                <a:gd name="T18" fmla="*/ 162 h 162"/>
              </a:gdLst>
              <a:ahLst/>
              <a:cxnLst>
                <a:cxn ang="T10">
                  <a:pos x="T0" y="T1"/>
                </a:cxn>
                <a:cxn ang="T11">
                  <a:pos x="T2" y="T3"/>
                </a:cxn>
                <a:cxn ang="T12">
                  <a:pos x="T4" y="T5"/>
                </a:cxn>
                <a:cxn ang="T13">
                  <a:pos x="T6" y="T7"/>
                </a:cxn>
                <a:cxn ang="T14">
                  <a:pos x="T8" y="T9"/>
                </a:cxn>
              </a:cxnLst>
              <a:rect l="T15" t="T16" r="T17" b="T18"/>
              <a:pathLst>
                <a:path w="15" h="162">
                  <a:moveTo>
                    <a:pt x="0" y="13"/>
                  </a:moveTo>
                  <a:lnTo>
                    <a:pt x="15" y="0"/>
                  </a:lnTo>
                  <a:lnTo>
                    <a:pt x="15" y="148"/>
                  </a:lnTo>
                  <a:lnTo>
                    <a:pt x="0" y="162"/>
                  </a:lnTo>
                  <a:lnTo>
                    <a:pt x="0" y="13"/>
                  </a:lnTo>
                  <a:close/>
                </a:path>
              </a:pathLst>
            </a:custGeom>
            <a:solidFill>
              <a:srgbClr val="005A80"/>
            </a:solidFill>
            <a:ln w="9525">
              <a:noFill/>
              <a:round/>
              <a:headEnd/>
              <a:tailEnd/>
            </a:ln>
          </p:spPr>
          <p:txBody>
            <a:bodyPr/>
            <a:lstStyle/>
            <a:p>
              <a:endParaRPr lang="en-US"/>
            </a:p>
          </p:txBody>
        </p:sp>
        <p:sp>
          <p:nvSpPr>
            <p:cNvPr id="46991" name="Freeform 407"/>
            <p:cNvSpPr>
              <a:spLocks/>
            </p:cNvSpPr>
            <p:nvPr/>
          </p:nvSpPr>
          <p:spPr bwMode="auto">
            <a:xfrm>
              <a:off x="1813" y="2153"/>
              <a:ext cx="15" cy="162"/>
            </a:xfrm>
            <a:custGeom>
              <a:avLst/>
              <a:gdLst>
                <a:gd name="T0" fmla="*/ 0 w 15"/>
                <a:gd name="T1" fmla="*/ 13 h 162"/>
                <a:gd name="T2" fmla="*/ 15 w 15"/>
                <a:gd name="T3" fmla="*/ 0 h 162"/>
                <a:gd name="T4" fmla="*/ 15 w 15"/>
                <a:gd name="T5" fmla="*/ 148 h 162"/>
                <a:gd name="T6" fmla="*/ 0 w 15"/>
                <a:gd name="T7" fmla="*/ 162 h 162"/>
                <a:gd name="T8" fmla="*/ 0 w 15"/>
                <a:gd name="T9" fmla="*/ 13 h 162"/>
                <a:gd name="T10" fmla="*/ 0 60000 65536"/>
                <a:gd name="T11" fmla="*/ 0 60000 65536"/>
                <a:gd name="T12" fmla="*/ 0 60000 65536"/>
                <a:gd name="T13" fmla="*/ 0 60000 65536"/>
                <a:gd name="T14" fmla="*/ 0 60000 65536"/>
                <a:gd name="T15" fmla="*/ 0 w 15"/>
                <a:gd name="T16" fmla="*/ 0 h 162"/>
                <a:gd name="T17" fmla="*/ 15 w 15"/>
                <a:gd name="T18" fmla="*/ 162 h 162"/>
              </a:gdLst>
              <a:ahLst/>
              <a:cxnLst>
                <a:cxn ang="T10">
                  <a:pos x="T0" y="T1"/>
                </a:cxn>
                <a:cxn ang="T11">
                  <a:pos x="T2" y="T3"/>
                </a:cxn>
                <a:cxn ang="T12">
                  <a:pos x="T4" y="T5"/>
                </a:cxn>
                <a:cxn ang="T13">
                  <a:pos x="T6" y="T7"/>
                </a:cxn>
                <a:cxn ang="T14">
                  <a:pos x="T8" y="T9"/>
                </a:cxn>
              </a:cxnLst>
              <a:rect l="T15" t="T16" r="T17" b="T18"/>
              <a:pathLst>
                <a:path w="15" h="162">
                  <a:moveTo>
                    <a:pt x="0" y="13"/>
                  </a:moveTo>
                  <a:lnTo>
                    <a:pt x="15" y="0"/>
                  </a:lnTo>
                  <a:lnTo>
                    <a:pt x="15" y="148"/>
                  </a:lnTo>
                  <a:lnTo>
                    <a:pt x="0" y="162"/>
                  </a:lnTo>
                  <a:lnTo>
                    <a:pt x="0" y="13"/>
                  </a:lnTo>
                  <a:close/>
                </a:path>
              </a:pathLst>
            </a:custGeom>
            <a:solidFill>
              <a:srgbClr val="005A80"/>
            </a:solidFill>
            <a:ln w="1588">
              <a:solidFill>
                <a:srgbClr val="AAE6FF"/>
              </a:solidFill>
              <a:round/>
              <a:headEnd/>
              <a:tailEnd/>
            </a:ln>
          </p:spPr>
          <p:txBody>
            <a:bodyPr/>
            <a:lstStyle/>
            <a:p>
              <a:endParaRPr lang="en-US"/>
            </a:p>
          </p:txBody>
        </p:sp>
        <p:sp>
          <p:nvSpPr>
            <p:cNvPr id="46992" name="Freeform 408"/>
            <p:cNvSpPr>
              <a:spLocks/>
            </p:cNvSpPr>
            <p:nvPr/>
          </p:nvSpPr>
          <p:spPr bwMode="auto">
            <a:xfrm>
              <a:off x="1804" y="2210"/>
              <a:ext cx="37" cy="40"/>
            </a:xfrm>
            <a:custGeom>
              <a:avLst/>
              <a:gdLst>
                <a:gd name="T0" fmla="*/ 3 w 37"/>
                <a:gd name="T1" fmla="*/ 40 h 40"/>
                <a:gd name="T2" fmla="*/ 10 w 37"/>
                <a:gd name="T3" fmla="*/ 40 h 40"/>
                <a:gd name="T4" fmla="*/ 19 w 37"/>
                <a:gd name="T5" fmla="*/ 38 h 40"/>
                <a:gd name="T6" fmla="*/ 25 w 37"/>
                <a:gd name="T7" fmla="*/ 35 h 40"/>
                <a:gd name="T8" fmla="*/ 31 w 37"/>
                <a:gd name="T9" fmla="*/ 31 h 40"/>
                <a:gd name="T10" fmla="*/ 34 w 37"/>
                <a:gd name="T11" fmla="*/ 27 h 40"/>
                <a:gd name="T12" fmla="*/ 36 w 37"/>
                <a:gd name="T13" fmla="*/ 22 h 40"/>
                <a:gd name="T14" fmla="*/ 37 w 37"/>
                <a:gd name="T15" fmla="*/ 18 h 40"/>
                <a:gd name="T16" fmla="*/ 37 w 37"/>
                <a:gd name="T17" fmla="*/ 0 h 40"/>
                <a:gd name="T18" fmla="*/ 33 w 37"/>
                <a:gd name="T19" fmla="*/ 7 h 40"/>
                <a:gd name="T20" fmla="*/ 28 w 37"/>
                <a:gd name="T21" fmla="*/ 12 h 40"/>
                <a:gd name="T22" fmla="*/ 23 w 37"/>
                <a:gd name="T23" fmla="*/ 15 h 40"/>
                <a:gd name="T24" fmla="*/ 16 w 37"/>
                <a:gd name="T25" fmla="*/ 18 h 40"/>
                <a:gd name="T26" fmla="*/ 10 w 37"/>
                <a:gd name="T27" fmla="*/ 19 h 40"/>
                <a:gd name="T28" fmla="*/ 5 w 37"/>
                <a:gd name="T29" fmla="*/ 20 h 40"/>
                <a:gd name="T30" fmla="*/ 0 w 37"/>
                <a:gd name="T31" fmla="*/ 20 h 40"/>
                <a:gd name="T32" fmla="*/ 3 w 37"/>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0"/>
                <a:gd name="T53" fmla="*/ 37 w 37"/>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0">
                  <a:moveTo>
                    <a:pt x="3" y="40"/>
                  </a:moveTo>
                  <a:lnTo>
                    <a:pt x="10" y="40"/>
                  </a:lnTo>
                  <a:lnTo>
                    <a:pt x="19" y="38"/>
                  </a:lnTo>
                  <a:lnTo>
                    <a:pt x="25" y="35"/>
                  </a:lnTo>
                  <a:lnTo>
                    <a:pt x="31" y="31"/>
                  </a:lnTo>
                  <a:lnTo>
                    <a:pt x="34" y="27"/>
                  </a:lnTo>
                  <a:lnTo>
                    <a:pt x="36" y="22"/>
                  </a:lnTo>
                  <a:lnTo>
                    <a:pt x="37" y="18"/>
                  </a:lnTo>
                  <a:lnTo>
                    <a:pt x="37" y="0"/>
                  </a:lnTo>
                  <a:lnTo>
                    <a:pt x="33" y="7"/>
                  </a:lnTo>
                  <a:lnTo>
                    <a:pt x="28" y="12"/>
                  </a:lnTo>
                  <a:lnTo>
                    <a:pt x="23" y="15"/>
                  </a:lnTo>
                  <a:lnTo>
                    <a:pt x="16" y="18"/>
                  </a:lnTo>
                  <a:lnTo>
                    <a:pt x="10" y="19"/>
                  </a:lnTo>
                  <a:lnTo>
                    <a:pt x="5" y="20"/>
                  </a:lnTo>
                  <a:lnTo>
                    <a:pt x="0" y="20"/>
                  </a:lnTo>
                  <a:lnTo>
                    <a:pt x="3" y="40"/>
                  </a:lnTo>
                  <a:close/>
                </a:path>
              </a:pathLst>
            </a:custGeom>
            <a:solidFill>
              <a:srgbClr val="FFFFFF"/>
            </a:solidFill>
            <a:ln w="9525">
              <a:noFill/>
              <a:round/>
              <a:headEnd/>
              <a:tailEnd/>
            </a:ln>
          </p:spPr>
          <p:txBody>
            <a:bodyPr/>
            <a:lstStyle/>
            <a:p>
              <a:endParaRPr lang="en-US"/>
            </a:p>
          </p:txBody>
        </p:sp>
        <p:sp>
          <p:nvSpPr>
            <p:cNvPr id="46993" name="Freeform 409"/>
            <p:cNvSpPr>
              <a:spLocks/>
            </p:cNvSpPr>
            <p:nvPr/>
          </p:nvSpPr>
          <p:spPr bwMode="auto">
            <a:xfrm>
              <a:off x="1804" y="2210"/>
              <a:ext cx="37" cy="40"/>
            </a:xfrm>
            <a:custGeom>
              <a:avLst/>
              <a:gdLst>
                <a:gd name="T0" fmla="*/ 3 w 37"/>
                <a:gd name="T1" fmla="*/ 40 h 40"/>
                <a:gd name="T2" fmla="*/ 10 w 37"/>
                <a:gd name="T3" fmla="*/ 40 h 40"/>
                <a:gd name="T4" fmla="*/ 19 w 37"/>
                <a:gd name="T5" fmla="*/ 38 h 40"/>
                <a:gd name="T6" fmla="*/ 25 w 37"/>
                <a:gd name="T7" fmla="*/ 35 h 40"/>
                <a:gd name="T8" fmla="*/ 31 w 37"/>
                <a:gd name="T9" fmla="*/ 31 h 40"/>
                <a:gd name="T10" fmla="*/ 34 w 37"/>
                <a:gd name="T11" fmla="*/ 27 h 40"/>
                <a:gd name="T12" fmla="*/ 36 w 37"/>
                <a:gd name="T13" fmla="*/ 22 h 40"/>
                <a:gd name="T14" fmla="*/ 37 w 37"/>
                <a:gd name="T15" fmla="*/ 18 h 40"/>
                <a:gd name="T16" fmla="*/ 37 w 37"/>
                <a:gd name="T17" fmla="*/ 0 h 40"/>
                <a:gd name="T18" fmla="*/ 33 w 37"/>
                <a:gd name="T19" fmla="*/ 7 h 40"/>
                <a:gd name="T20" fmla="*/ 28 w 37"/>
                <a:gd name="T21" fmla="*/ 12 h 40"/>
                <a:gd name="T22" fmla="*/ 23 w 37"/>
                <a:gd name="T23" fmla="*/ 15 h 40"/>
                <a:gd name="T24" fmla="*/ 16 w 37"/>
                <a:gd name="T25" fmla="*/ 18 h 40"/>
                <a:gd name="T26" fmla="*/ 10 w 37"/>
                <a:gd name="T27" fmla="*/ 19 h 40"/>
                <a:gd name="T28" fmla="*/ 5 w 37"/>
                <a:gd name="T29" fmla="*/ 20 h 40"/>
                <a:gd name="T30" fmla="*/ 0 w 37"/>
                <a:gd name="T31" fmla="*/ 20 h 40"/>
                <a:gd name="T32" fmla="*/ 3 w 37"/>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0"/>
                <a:gd name="T53" fmla="*/ 37 w 37"/>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0">
                  <a:moveTo>
                    <a:pt x="3" y="40"/>
                  </a:moveTo>
                  <a:lnTo>
                    <a:pt x="10" y="40"/>
                  </a:lnTo>
                  <a:lnTo>
                    <a:pt x="19" y="38"/>
                  </a:lnTo>
                  <a:lnTo>
                    <a:pt x="25" y="35"/>
                  </a:lnTo>
                  <a:lnTo>
                    <a:pt x="31" y="31"/>
                  </a:lnTo>
                  <a:lnTo>
                    <a:pt x="34" y="27"/>
                  </a:lnTo>
                  <a:lnTo>
                    <a:pt x="36" y="22"/>
                  </a:lnTo>
                  <a:lnTo>
                    <a:pt x="37" y="18"/>
                  </a:lnTo>
                  <a:lnTo>
                    <a:pt x="37" y="0"/>
                  </a:lnTo>
                  <a:lnTo>
                    <a:pt x="33" y="7"/>
                  </a:lnTo>
                  <a:lnTo>
                    <a:pt x="28" y="12"/>
                  </a:lnTo>
                  <a:lnTo>
                    <a:pt x="23" y="15"/>
                  </a:lnTo>
                  <a:lnTo>
                    <a:pt x="16" y="18"/>
                  </a:lnTo>
                  <a:lnTo>
                    <a:pt x="10" y="19"/>
                  </a:lnTo>
                  <a:lnTo>
                    <a:pt x="5" y="20"/>
                  </a:lnTo>
                  <a:lnTo>
                    <a:pt x="0" y="20"/>
                  </a:lnTo>
                  <a:lnTo>
                    <a:pt x="3" y="40"/>
                  </a:lnTo>
                  <a:close/>
                </a:path>
              </a:pathLst>
            </a:custGeom>
            <a:solidFill>
              <a:srgbClr val="FFFFFF"/>
            </a:solidFill>
            <a:ln w="9525">
              <a:noFill/>
              <a:round/>
              <a:headEnd/>
              <a:tailEnd/>
            </a:ln>
          </p:spPr>
          <p:txBody>
            <a:bodyPr/>
            <a:lstStyle/>
            <a:p>
              <a:endParaRPr lang="en-US"/>
            </a:p>
          </p:txBody>
        </p:sp>
        <p:sp>
          <p:nvSpPr>
            <p:cNvPr id="46994" name="Arc 410"/>
            <p:cNvSpPr>
              <a:spLocks/>
            </p:cNvSpPr>
            <p:nvPr/>
          </p:nvSpPr>
          <p:spPr bwMode="auto">
            <a:xfrm>
              <a:off x="1806" y="2228"/>
              <a:ext cx="36" cy="24"/>
            </a:xfrm>
            <a:custGeom>
              <a:avLst/>
              <a:gdLst>
                <a:gd name="T0" fmla="*/ 0 w 21801"/>
                <a:gd name="T1" fmla="*/ 0 h 21600"/>
                <a:gd name="T2" fmla="*/ 0 w 21801"/>
                <a:gd name="T3" fmla="*/ 0 h 21600"/>
                <a:gd name="T4" fmla="*/ 0 w 21801"/>
                <a:gd name="T5" fmla="*/ 0 h 21600"/>
                <a:gd name="T6" fmla="*/ 0 60000 65536"/>
                <a:gd name="T7" fmla="*/ 0 60000 65536"/>
                <a:gd name="T8" fmla="*/ 0 60000 65536"/>
                <a:gd name="T9" fmla="*/ 0 w 21801"/>
                <a:gd name="T10" fmla="*/ 0 h 21600"/>
                <a:gd name="T11" fmla="*/ 21801 w 21801"/>
                <a:gd name="T12" fmla="*/ 21600 h 21600"/>
              </a:gdLst>
              <a:ahLst/>
              <a:cxnLst>
                <a:cxn ang="T6">
                  <a:pos x="T0" y="T1"/>
                </a:cxn>
                <a:cxn ang="T7">
                  <a:pos x="T2" y="T3"/>
                </a:cxn>
                <a:cxn ang="T8">
                  <a:pos x="T4" y="T5"/>
                </a:cxn>
              </a:cxnLst>
              <a:rect l="T9" t="T10" r="T11" b="T12"/>
              <a:pathLst>
                <a:path w="21801" h="21600" fill="none" extrusionOk="0">
                  <a:moveTo>
                    <a:pt x="21801" y="0"/>
                  </a:moveTo>
                  <a:cubicBezTo>
                    <a:pt x="21801" y="11929"/>
                    <a:pt x="12130" y="21600"/>
                    <a:pt x="201" y="21600"/>
                  </a:cubicBezTo>
                  <a:cubicBezTo>
                    <a:pt x="133" y="21600"/>
                    <a:pt x="66" y="21599"/>
                    <a:pt x="-1" y="21599"/>
                  </a:cubicBezTo>
                </a:path>
                <a:path w="21801" h="21600" stroke="0" extrusionOk="0">
                  <a:moveTo>
                    <a:pt x="21801" y="0"/>
                  </a:moveTo>
                  <a:cubicBezTo>
                    <a:pt x="21801" y="11929"/>
                    <a:pt x="12130" y="21600"/>
                    <a:pt x="201" y="21600"/>
                  </a:cubicBezTo>
                  <a:cubicBezTo>
                    <a:pt x="133" y="21600"/>
                    <a:pt x="66" y="21599"/>
                    <a:pt x="-1" y="21599"/>
                  </a:cubicBezTo>
                  <a:lnTo>
                    <a:pt x="201" y="0"/>
                  </a:lnTo>
                  <a:close/>
                </a:path>
              </a:pathLst>
            </a:custGeom>
            <a:noFill/>
            <a:ln w="1588">
              <a:solidFill>
                <a:srgbClr val="000000"/>
              </a:solidFill>
              <a:round/>
              <a:headEnd/>
              <a:tailEnd/>
            </a:ln>
          </p:spPr>
          <p:txBody>
            <a:bodyPr/>
            <a:lstStyle/>
            <a:p>
              <a:endParaRPr lang="en-US"/>
            </a:p>
          </p:txBody>
        </p:sp>
        <p:sp>
          <p:nvSpPr>
            <p:cNvPr id="46995" name="Line 411"/>
            <p:cNvSpPr>
              <a:spLocks noChangeShapeType="1"/>
            </p:cNvSpPr>
            <p:nvPr/>
          </p:nvSpPr>
          <p:spPr bwMode="auto">
            <a:xfrm flipV="1">
              <a:off x="1840" y="2208"/>
              <a:ext cx="1" cy="20"/>
            </a:xfrm>
            <a:prstGeom prst="line">
              <a:avLst/>
            </a:prstGeom>
            <a:noFill/>
            <a:ln w="1588">
              <a:solidFill>
                <a:srgbClr val="000000"/>
              </a:solidFill>
              <a:round/>
              <a:headEnd/>
              <a:tailEnd/>
            </a:ln>
          </p:spPr>
          <p:txBody>
            <a:bodyPr/>
            <a:lstStyle/>
            <a:p>
              <a:endParaRPr lang="en-US"/>
            </a:p>
          </p:txBody>
        </p:sp>
        <p:sp>
          <p:nvSpPr>
            <p:cNvPr id="46996" name="Freeform 412"/>
            <p:cNvSpPr>
              <a:spLocks/>
            </p:cNvSpPr>
            <p:nvPr/>
          </p:nvSpPr>
          <p:spPr bwMode="auto">
            <a:xfrm>
              <a:off x="1783" y="2221"/>
              <a:ext cx="24" cy="36"/>
            </a:xfrm>
            <a:custGeom>
              <a:avLst/>
              <a:gdLst>
                <a:gd name="T0" fmla="*/ 24 w 24"/>
                <a:gd name="T1" fmla="*/ 29 h 36"/>
                <a:gd name="T2" fmla="*/ 24 w 24"/>
                <a:gd name="T3" fmla="*/ 36 h 36"/>
                <a:gd name="T4" fmla="*/ 0 w 24"/>
                <a:gd name="T5" fmla="*/ 19 h 36"/>
                <a:gd name="T6" fmla="*/ 24 w 24"/>
                <a:gd name="T7" fmla="*/ 0 h 36"/>
                <a:gd name="T8" fmla="*/ 24 w 24"/>
                <a:gd name="T9" fmla="*/ 8 h 36"/>
                <a:gd name="T10" fmla="*/ 24 w 24"/>
                <a:gd name="T11" fmla="*/ 29 h 36"/>
                <a:gd name="T12" fmla="*/ 0 60000 65536"/>
                <a:gd name="T13" fmla="*/ 0 60000 65536"/>
                <a:gd name="T14" fmla="*/ 0 60000 65536"/>
                <a:gd name="T15" fmla="*/ 0 60000 65536"/>
                <a:gd name="T16" fmla="*/ 0 60000 65536"/>
                <a:gd name="T17" fmla="*/ 0 60000 65536"/>
                <a:gd name="T18" fmla="*/ 0 w 24"/>
                <a:gd name="T19" fmla="*/ 0 h 36"/>
                <a:gd name="T20" fmla="*/ 24 w 2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4" h="36">
                  <a:moveTo>
                    <a:pt x="24" y="29"/>
                  </a:moveTo>
                  <a:lnTo>
                    <a:pt x="24" y="36"/>
                  </a:lnTo>
                  <a:lnTo>
                    <a:pt x="0" y="19"/>
                  </a:lnTo>
                  <a:lnTo>
                    <a:pt x="24" y="0"/>
                  </a:lnTo>
                  <a:lnTo>
                    <a:pt x="24" y="8"/>
                  </a:lnTo>
                  <a:lnTo>
                    <a:pt x="24" y="29"/>
                  </a:lnTo>
                  <a:close/>
                </a:path>
              </a:pathLst>
            </a:custGeom>
            <a:solidFill>
              <a:srgbClr val="FFFFFF"/>
            </a:solidFill>
            <a:ln w="9525">
              <a:noFill/>
              <a:round/>
              <a:headEnd/>
              <a:tailEnd/>
            </a:ln>
          </p:spPr>
          <p:txBody>
            <a:bodyPr/>
            <a:lstStyle/>
            <a:p>
              <a:endParaRPr lang="en-US"/>
            </a:p>
          </p:txBody>
        </p:sp>
        <p:sp>
          <p:nvSpPr>
            <p:cNvPr id="46997" name="Freeform 413"/>
            <p:cNvSpPr>
              <a:spLocks/>
            </p:cNvSpPr>
            <p:nvPr/>
          </p:nvSpPr>
          <p:spPr bwMode="auto">
            <a:xfrm>
              <a:off x="1783" y="2221"/>
              <a:ext cx="24" cy="36"/>
            </a:xfrm>
            <a:custGeom>
              <a:avLst/>
              <a:gdLst>
                <a:gd name="T0" fmla="*/ 24 w 24"/>
                <a:gd name="T1" fmla="*/ 29 h 36"/>
                <a:gd name="T2" fmla="*/ 24 w 24"/>
                <a:gd name="T3" fmla="*/ 36 h 36"/>
                <a:gd name="T4" fmla="*/ 0 w 24"/>
                <a:gd name="T5" fmla="*/ 19 h 36"/>
                <a:gd name="T6" fmla="*/ 24 w 24"/>
                <a:gd name="T7" fmla="*/ 0 h 36"/>
                <a:gd name="T8" fmla="*/ 24 w 24"/>
                <a:gd name="T9" fmla="*/ 8 h 36"/>
                <a:gd name="T10" fmla="*/ 24 w 24"/>
                <a:gd name="T11" fmla="*/ 29 h 36"/>
                <a:gd name="T12" fmla="*/ 0 60000 65536"/>
                <a:gd name="T13" fmla="*/ 0 60000 65536"/>
                <a:gd name="T14" fmla="*/ 0 60000 65536"/>
                <a:gd name="T15" fmla="*/ 0 60000 65536"/>
                <a:gd name="T16" fmla="*/ 0 60000 65536"/>
                <a:gd name="T17" fmla="*/ 0 60000 65536"/>
                <a:gd name="T18" fmla="*/ 0 w 24"/>
                <a:gd name="T19" fmla="*/ 0 h 36"/>
                <a:gd name="T20" fmla="*/ 24 w 2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4" h="36">
                  <a:moveTo>
                    <a:pt x="24" y="29"/>
                  </a:moveTo>
                  <a:lnTo>
                    <a:pt x="24" y="36"/>
                  </a:lnTo>
                  <a:lnTo>
                    <a:pt x="0" y="19"/>
                  </a:lnTo>
                  <a:lnTo>
                    <a:pt x="24" y="0"/>
                  </a:lnTo>
                  <a:lnTo>
                    <a:pt x="24" y="8"/>
                  </a:lnTo>
                  <a:lnTo>
                    <a:pt x="24" y="29"/>
                  </a:lnTo>
                  <a:close/>
                </a:path>
              </a:pathLst>
            </a:custGeom>
            <a:solidFill>
              <a:srgbClr val="FFFFFF"/>
            </a:solidFill>
            <a:ln w="9525">
              <a:noFill/>
              <a:round/>
              <a:headEnd/>
              <a:tailEnd/>
            </a:ln>
          </p:spPr>
          <p:txBody>
            <a:bodyPr/>
            <a:lstStyle/>
            <a:p>
              <a:endParaRPr lang="en-US"/>
            </a:p>
          </p:txBody>
        </p:sp>
        <p:sp>
          <p:nvSpPr>
            <p:cNvPr id="46998" name="Freeform 414"/>
            <p:cNvSpPr>
              <a:spLocks/>
            </p:cNvSpPr>
            <p:nvPr/>
          </p:nvSpPr>
          <p:spPr bwMode="auto">
            <a:xfrm>
              <a:off x="1783" y="2221"/>
              <a:ext cx="24" cy="36"/>
            </a:xfrm>
            <a:custGeom>
              <a:avLst/>
              <a:gdLst>
                <a:gd name="T0" fmla="*/ 24 w 24"/>
                <a:gd name="T1" fmla="*/ 29 h 36"/>
                <a:gd name="T2" fmla="*/ 24 w 24"/>
                <a:gd name="T3" fmla="*/ 36 h 36"/>
                <a:gd name="T4" fmla="*/ 0 w 24"/>
                <a:gd name="T5" fmla="*/ 19 h 36"/>
                <a:gd name="T6" fmla="*/ 24 w 24"/>
                <a:gd name="T7" fmla="*/ 0 h 36"/>
                <a:gd name="T8" fmla="*/ 24 w 24"/>
                <a:gd name="T9" fmla="*/ 8 h 36"/>
                <a:gd name="T10" fmla="*/ 0 60000 65536"/>
                <a:gd name="T11" fmla="*/ 0 60000 65536"/>
                <a:gd name="T12" fmla="*/ 0 60000 65536"/>
                <a:gd name="T13" fmla="*/ 0 60000 65536"/>
                <a:gd name="T14" fmla="*/ 0 60000 65536"/>
                <a:gd name="T15" fmla="*/ 0 w 24"/>
                <a:gd name="T16" fmla="*/ 0 h 36"/>
                <a:gd name="T17" fmla="*/ 24 w 24"/>
                <a:gd name="T18" fmla="*/ 36 h 36"/>
              </a:gdLst>
              <a:ahLst/>
              <a:cxnLst>
                <a:cxn ang="T10">
                  <a:pos x="T0" y="T1"/>
                </a:cxn>
                <a:cxn ang="T11">
                  <a:pos x="T2" y="T3"/>
                </a:cxn>
                <a:cxn ang="T12">
                  <a:pos x="T4" y="T5"/>
                </a:cxn>
                <a:cxn ang="T13">
                  <a:pos x="T6" y="T7"/>
                </a:cxn>
                <a:cxn ang="T14">
                  <a:pos x="T8" y="T9"/>
                </a:cxn>
              </a:cxnLst>
              <a:rect l="T15" t="T16" r="T17" b="T18"/>
              <a:pathLst>
                <a:path w="24" h="36">
                  <a:moveTo>
                    <a:pt x="24" y="29"/>
                  </a:moveTo>
                  <a:lnTo>
                    <a:pt x="24" y="36"/>
                  </a:lnTo>
                  <a:lnTo>
                    <a:pt x="0" y="19"/>
                  </a:lnTo>
                  <a:lnTo>
                    <a:pt x="24" y="0"/>
                  </a:lnTo>
                  <a:lnTo>
                    <a:pt x="24" y="8"/>
                  </a:lnTo>
                </a:path>
              </a:pathLst>
            </a:custGeom>
            <a:noFill/>
            <a:ln w="1588">
              <a:solidFill>
                <a:srgbClr val="000000"/>
              </a:solidFill>
              <a:round/>
              <a:headEnd/>
              <a:tailEnd/>
            </a:ln>
          </p:spPr>
          <p:txBody>
            <a:bodyPr/>
            <a:lstStyle/>
            <a:p>
              <a:endParaRPr lang="en-US"/>
            </a:p>
          </p:txBody>
        </p:sp>
        <p:sp>
          <p:nvSpPr>
            <p:cNvPr id="46999" name="Arc 415"/>
            <p:cNvSpPr>
              <a:spLocks/>
            </p:cNvSpPr>
            <p:nvPr/>
          </p:nvSpPr>
          <p:spPr bwMode="auto">
            <a:xfrm>
              <a:off x="1806" y="2192"/>
              <a:ext cx="36" cy="37"/>
            </a:xfrm>
            <a:custGeom>
              <a:avLst/>
              <a:gdLst>
                <a:gd name="T0" fmla="*/ 0 w 21797"/>
                <a:gd name="T1" fmla="*/ 0 h 36490"/>
                <a:gd name="T2" fmla="*/ 0 w 21797"/>
                <a:gd name="T3" fmla="*/ 0 h 36490"/>
                <a:gd name="T4" fmla="*/ 0 w 21797"/>
                <a:gd name="T5" fmla="*/ 0 h 36490"/>
                <a:gd name="T6" fmla="*/ 0 60000 65536"/>
                <a:gd name="T7" fmla="*/ 0 60000 65536"/>
                <a:gd name="T8" fmla="*/ 0 60000 65536"/>
                <a:gd name="T9" fmla="*/ 0 w 21797"/>
                <a:gd name="T10" fmla="*/ 0 h 36490"/>
                <a:gd name="T11" fmla="*/ 21797 w 21797"/>
                <a:gd name="T12" fmla="*/ 36490 h 36490"/>
              </a:gdLst>
              <a:ahLst/>
              <a:cxnLst>
                <a:cxn ang="T6">
                  <a:pos x="T0" y="T1"/>
                </a:cxn>
                <a:cxn ang="T7">
                  <a:pos x="T2" y="T3"/>
                </a:cxn>
                <a:cxn ang="T8">
                  <a:pos x="T4" y="T5"/>
                </a:cxn>
              </a:cxnLst>
              <a:rect l="T9" t="T10" r="T11" b="T12"/>
              <a:pathLst>
                <a:path w="21797" h="36490" fill="none" extrusionOk="0">
                  <a:moveTo>
                    <a:pt x="15844" y="-1"/>
                  </a:moveTo>
                  <a:cubicBezTo>
                    <a:pt x="19665" y="4015"/>
                    <a:pt x="21797" y="9346"/>
                    <a:pt x="21797" y="14890"/>
                  </a:cubicBezTo>
                  <a:cubicBezTo>
                    <a:pt x="21797" y="26819"/>
                    <a:pt x="12126" y="36490"/>
                    <a:pt x="197" y="36490"/>
                  </a:cubicBezTo>
                  <a:cubicBezTo>
                    <a:pt x="131" y="36490"/>
                    <a:pt x="65" y="36489"/>
                    <a:pt x="-1" y="36489"/>
                  </a:cubicBezTo>
                </a:path>
                <a:path w="21797" h="36490" stroke="0" extrusionOk="0">
                  <a:moveTo>
                    <a:pt x="15844" y="-1"/>
                  </a:moveTo>
                  <a:cubicBezTo>
                    <a:pt x="19665" y="4015"/>
                    <a:pt x="21797" y="9346"/>
                    <a:pt x="21797" y="14890"/>
                  </a:cubicBezTo>
                  <a:cubicBezTo>
                    <a:pt x="21797" y="26819"/>
                    <a:pt x="12126" y="36490"/>
                    <a:pt x="197" y="36490"/>
                  </a:cubicBezTo>
                  <a:cubicBezTo>
                    <a:pt x="131" y="36490"/>
                    <a:pt x="65" y="36489"/>
                    <a:pt x="-1" y="36489"/>
                  </a:cubicBezTo>
                  <a:lnTo>
                    <a:pt x="197" y="14890"/>
                  </a:lnTo>
                  <a:close/>
                </a:path>
              </a:pathLst>
            </a:custGeom>
            <a:noFill/>
            <a:ln w="1588">
              <a:solidFill>
                <a:srgbClr val="000000"/>
              </a:solidFill>
              <a:round/>
              <a:headEnd/>
              <a:tailEnd/>
            </a:ln>
          </p:spPr>
          <p:txBody>
            <a:bodyPr/>
            <a:lstStyle/>
            <a:p>
              <a:endParaRPr lang="en-US"/>
            </a:p>
          </p:txBody>
        </p:sp>
        <p:sp>
          <p:nvSpPr>
            <p:cNvPr id="47000" name="Freeform 416"/>
            <p:cNvSpPr>
              <a:spLocks/>
            </p:cNvSpPr>
            <p:nvPr/>
          </p:nvSpPr>
          <p:spPr bwMode="auto">
            <a:xfrm>
              <a:off x="1723" y="2230"/>
              <a:ext cx="34" cy="41"/>
            </a:xfrm>
            <a:custGeom>
              <a:avLst/>
              <a:gdLst>
                <a:gd name="T0" fmla="*/ 34 w 34"/>
                <a:gd name="T1" fmla="*/ 0 h 41"/>
                <a:gd name="T2" fmla="*/ 25 w 34"/>
                <a:gd name="T3" fmla="*/ 1 h 41"/>
                <a:gd name="T4" fmla="*/ 18 w 34"/>
                <a:gd name="T5" fmla="*/ 3 h 41"/>
                <a:gd name="T6" fmla="*/ 12 w 34"/>
                <a:gd name="T7" fmla="*/ 5 h 41"/>
                <a:gd name="T8" fmla="*/ 6 w 34"/>
                <a:gd name="T9" fmla="*/ 10 h 41"/>
                <a:gd name="T10" fmla="*/ 3 w 34"/>
                <a:gd name="T11" fmla="*/ 14 h 41"/>
                <a:gd name="T12" fmla="*/ 1 w 34"/>
                <a:gd name="T13" fmla="*/ 18 h 41"/>
                <a:gd name="T14" fmla="*/ 0 w 34"/>
                <a:gd name="T15" fmla="*/ 24 h 41"/>
                <a:gd name="T16" fmla="*/ 0 w 34"/>
                <a:gd name="T17" fmla="*/ 41 h 41"/>
                <a:gd name="T18" fmla="*/ 3 w 34"/>
                <a:gd name="T19" fmla="*/ 33 h 41"/>
                <a:gd name="T20" fmla="*/ 7 w 34"/>
                <a:gd name="T21" fmla="*/ 29 h 41"/>
                <a:gd name="T22" fmla="*/ 13 w 34"/>
                <a:gd name="T23" fmla="*/ 26 h 41"/>
                <a:gd name="T24" fmla="*/ 20 w 34"/>
                <a:gd name="T25" fmla="*/ 23 h 41"/>
                <a:gd name="T26" fmla="*/ 27 w 34"/>
                <a:gd name="T27" fmla="*/ 21 h 41"/>
                <a:gd name="T28" fmla="*/ 33 w 34"/>
                <a:gd name="T29" fmla="*/ 21 h 41"/>
                <a:gd name="T30" fmla="*/ 34 w 34"/>
                <a:gd name="T31" fmla="*/ 0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1"/>
                <a:gd name="T50" fmla="*/ 34 w 34"/>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1">
                  <a:moveTo>
                    <a:pt x="34" y="0"/>
                  </a:moveTo>
                  <a:lnTo>
                    <a:pt x="25" y="1"/>
                  </a:lnTo>
                  <a:lnTo>
                    <a:pt x="18" y="3"/>
                  </a:lnTo>
                  <a:lnTo>
                    <a:pt x="12" y="5"/>
                  </a:lnTo>
                  <a:lnTo>
                    <a:pt x="6" y="10"/>
                  </a:lnTo>
                  <a:lnTo>
                    <a:pt x="3" y="14"/>
                  </a:lnTo>
                  <a:lnTo>
                    <a:pt x="1" y="18"/>
                  </a:lnTo>
                  <a:lnTo>
                    <a:pt x="0" y="24"/>
                  </a:lnTo>
                  <a:lnTo>
                    <a:pt x="0" y="41"/>
                  </a:lnTo>
                  <a:lnTo>
                    <a:pt x="3" y="33"/>
                  </a:lnTo>
                  <a:lnTo>
                    <a:pt x="7" y="29"/>
                  </a:lnTo>
                  <a:lnTo>
                    <a:pt x="13" y="26"/>
                  </a:lnTo>
                  <a:lnTo>
                    <a:pt x="20" y="23"/>
                  </a:lnTo>
                  <a:lnTo>
                    <a:pt x="27" y="21"/>
                  </a:lnTo>
                  <a:lnTo>
                    <a:pt x="33" y="21"/>
                  </a:lnTo>
                  <a:lnTo>
                    <a:pt x="34" y="0"/>
                  </a:lnTo>
                  <a:close/>
                </a:path>
              </a:pathLst>
            </a:custGeom>
            <a:solidFill>
              <a:srgbClr val="FFFFFF"/>
            </a:solidFill>
            <a:ln w="9525">
              <a:noFill/>
              <a:round/>
              <a:headEnd/>
              <a:tailEnd/>
            </a:ln>
          </p:spPr>
          <p:txBody>
            <a:bodyPr/>
            <a:lstStyle/>
            <a:p>
              <a:endParaRPr lang="en-US"/>
            </a:p>
          </p:txBody>
        </p:sp>
        <p:sp>
          <p:nvSpPr>
            <p:cNvPr id="47001" name="Freeform 417"/>
            <p:cNvSpPr>
              <a:spLocks/>
            </p:cNvSpPr>
            <p:nvPr/>
          </p:nvSpPr>
          <p:spPr bwMode="auto">
            <a:xfrm>
              <a:off x="1723" y="2230"/>
              <a:ext cx="34" cy="41"/>
            </a:xfrm>
            <a:custGeom>
              <a:avLst/>
              <a:gdLst>
                <a:gd name="T0" fmla="*/ 34 w 34"/>
                <a:gd name="T1" fmla="*/ 0 h 41"/>
                <a:gd name="T2" fmla="*/ 25 w 34"/>
                <a:gd name="T3" fmla="*/ 1 h 41"/>
                <a:gd name="T4" fmla="*/ 18 w 34"/>
                <a:gd name="T5" fmla="*/ 3 h 41"/>
                <a:gd name="T6" fmla="*/ 12 w 34"/>
                <a:gd name="T7" fmla="*/ 5 h 41"/>
                <a:gd name="T8" fmla="*/ 6 w 34"/>
                <a:gd name="T9" fmla="*/ 10 h 41"/>
                <a:gd name="T10" fmla="*/ 3 w 34"/>
                <a:gd name="T11" fmla="*/ 14 h 41"/>
                <a:gd name="T12" fmla="*/ 1 w 34"/>
                <a:gd name="T13" fmla="*/ 18 h 41"/>
                <a:gd name="T14" fmla="*/ 0 w 34"/>
                <a:gd name="T15" fmla="*/ 24 h 41"/>
                <a:gd name="T16" fmla="*/ 0 w 34"/>
                <a:gd name="T17" fmla="*/ 41 h 41"/>
                <a:gd name="T18" fmla="*/ 3 w 34"/>
                <a:gd name="T19" fmla="*/ 33 h 41"/>
                <a:gd name="T20" fmla="*/ 7 w 34"/>
                <a:gd name="T21" fmla="*/ 29 h 41"/>
                <a:gd name="T22" fmla="*/ 13 w 34"/>
                <a:gd name="T23" fmla="*/ 26 h 41"/>
                <a:gd name="T24" fmla="*/ 20 w 34"/>
                <a:gd name="T25" fmla="*/ 23 h 41"/>
                <a:gd name="T26" fmla="*/ 27 w 34"/>
                <a:gd name="T27" fmla="*/ 21 h 41"/>
                <a:gd name="T28" fmla="*/ 33 w 34"/>
                <a:gd name="T29" fmla="*/ 21 h 41"/>
                <a:gd name="T30" fmla="*/ 34 w 34"/>
                <a:gd name="T31" fmla="*/ 0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1"/>
                <a:gd name="T50" fmla="*/ 34 w 34"/>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1">
                  <a:moveTo>
                    <a:pt x="34" y="0"/>
                  </a:moveTo>
                  <a:lnTo>
                    <a:pt x="25" y="1"/>
                  </a:lnTo>
                  <a:lnTo>
                    <a:pt x="18" y="3"/>
                  </a:lnTo>
                  <a:lnTo>
                    <a:pt x="12" y="5"/>
                  </a:lnTo>
                  <a:lnTo>
                    <a:pt x="6" y="10"/>
                  </a:lnTo>
                  <a:lnTo>
                    <a:pt x="3" y="14"/>
                  </a:lnTo>
                  <a:lnTo>
                    <a:pt x="1" y="18"/>
                  </a:lnTo>
                  <a:lnTo>
                    <a:pt x="0" y="24"/>
                  </a:lnTo>
                  <a:lnTo>
                    <a:pt x="0" y="41"/>
                  </a:lnTo>
                  <a:lnTo>
                    <a:pt x="3" y="33"/>
                  </a:lnTo>
                  <a:lnTo>
                    <a:pt x="7" y="29"/>
                  </a:lnTo>
                  <a:lnTo>
                    <a:pt x="13" y="26"/>
                  </a:lnTo>
                  <a:lnTo>
                    <a:pt x="20" y="23"/>
                  </a:lnTo>
                  <a:lnTo>
                    <a:pt x="27" y="21"/>
                  </a:lnTo>
                  <a:lnTo>
                    <a:pt x="33" y="21"/>
                  </a:lnTo>
                  <a:lnTo>
                    <a:pt x="34" y="0"/>
                  </a:lnTo>
                  <a:close/>
                </a:path>
              </a:pathLst>
            </a:custGeom>
            <a:solidFill>
              <a:srgbClr val="FFFFFF"/>
            </a:solidFill>
            <a:ln w="9525">
              <a:noFill/>
              <a:round/>
              <a:headEnd/>
              <a:tailEnd/>
            </a:ln>
          </p:spPr>
          <p:txBody>
            <a:bodyPr/>
            <a:lstStyle/>
            <a:p>
              <a:endParaRPr lang="en-US"/>
            </a:p>
          </p:txBody>
        </p:sp>
        <p:sp>
          <p:nvSpPr>
            <p:cNvPr id="47002" name="Arc 418"/>
            <p:cNvSpPr>
              <a:spLocks/>
            </p:cNvSpPr>
            <p:nvPr/>
          </p:nvSpPr>
          <p:spPr bwMode="auto">
            <a:xfrm>
              <a:off x="1723" y="2230"/>
              <a:ext cx="34" cy="2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1588">
              <a:solidFill>
                <a:srgbClr val="000000"/>
              </a:solidFill>
              <a:round/>
              <a:headEnd/>
              <a:tailEnd/>
            </a:ln>
          </p:spPr>
          <p:txBody>
            <a:bodyPr/>
            <a:lstStyle/>
            <a:p>
              <a:endParaRPr lang="en-US"/>
            </a:p>
          </p:txBody>
        </p:sp>
        <p:sp>
          <p:nvSpPr>
            <p:cNvPr id="47003" name="Arc 419"/>
            <p:cNvSpPr>
              <a:spLocks/>
            </p:cNvSpPr>
            <p:nvPr/>
          </p:nvSpPr>
          <p:spPr bwMode="auto">
            <a:xfrm>
              <a:off x="1723" y="2250"/>
              <a:ext cx="34" cy="41"/>
            </a:xfrm>
            <a:custGeom>
              <a:avLst/>
              <a:gdLst>
                <a:gd name="T0" fmla="*/ 0 w 21600"/>
                <a:gd name="T1" fmla="*/ 0 h 38588"/>
                <a:gd name="T2" fmla="*/ 0 w 21600"/>
                <a:gd name="T3" fmla="*/ 0 h 38588"/>
                <a:gd name="T4" fmla="*/ 0 w 21600"/>
                <a:gd name="T5" fmla="*/ 0 h 38588"/>
                <a:gd name="T6" fmla="*/ 0 60000 65536"/>
                <a:gd name="T7" fmla="*/ 0 60000 65536"/>
                <a:gd name="T8" fmla="*/ 0 60000 65536"/>
                <a:gd name="T9" fmla="*/ 0 w 21600"/>
                <a:gd name="T10" fmla="*/ 0 h 38588"/>
                <a:gd name="T11" fmla="*/ 21600 w 21600"/>
                <a:gd name="T12" fmla="*/ 38588 h 38588"/>
              </a:gdLst>
              <a:ahLst/>
              <a:cxnLst>
                <a:cxn ang="T6">
                  <a:pos x="T0" y="T1"/>
                </a:cxn>
                <a:cxn ang="T7">
                  <a:pos x="T2" y="T3"/>
                </a:cxn>
                <a:cxn ang="T8">
                  <a:pos x="T4" y="T5"/>
                </a:cxn>
              </a:cxnLst>
              <a:rect l="T9" t="T10" r="T11" b="T12"/>
              <a:pathLst>
                <a:path w="21600" h="38588" fill="none" extrusionOk="0">
                  <a:moveTo>
                    <a:pt x="8260" y="38588"/>
                  </a:moveTo>
                  <a:cubicBezTo>
                    <a:pt x="3045" y="34493"/>
                    <a:pt x="0" y="28229"/>
                    <a:pt x="0" y="21599"/>
                  </a:cubicBezTo>
                  <a:cubicBezTo>
                    <a:pt x="-1" y="9750"/>
                    <a:pt x="9545" y="112"/>
                    <a:pt x="21393" y="-1"/>
                  </a:cubicBezTo>
                </a:path>
                <a:path w="21600" h="38588" stroke="0" extrusionOk="0">
                  <a:moveTo>
                    <a:pt x="8260" y="38588"/>
                  </a:moveTo>
                  <a:cubicBezTo>
                    <a:pt x="3045" y="34493"/>
                    <a:pt x="0" y="28229"/>
                    <a:pt x="0" y="21599"/>
                  </a:cubicBezTo>
                  <a:cubicBezTo>
                    <a:pt x="-1" y="9750"/>
                    <a:pt x="9545" y="112"/>
                    <a:pt x="21393" y="-1"/>
                  </a:cubicBezTo>
                  <a:lnTo>
                    <a:pt x="21600" y="21599"/>
                  </a:lnTo>
                  <a:close/>
                </a:path>
              </a:pathLst>
            </a:custGeom>
            <a:noFill/>
            <a:ln w="1588">
              <a:solidFill>
                <a:srgbClr val="000000"/>
              </a:solidFill>
              <a:round/>
              <a:headEnd/>
              <a:tailEnd/>
            </a:ln>
          </p:spPr>
          <p:txBody>
            <a:bodyPr/>
            <a:lstStyle/>
            <a:p>
              <a:endParaRPr lang="en-US"/>
            </a:p>
          </p:txBody>
        </p:sp>
        <p:sp>
          <p:nvSpPr>
            <p:cNvPr id="47004" name="Line 420"/>
            <p:cNvSpPr>
              <a:spLocks noChangeShapeType="1"/>
            </p:cNvSpPr>
            <p:nvPr/>
          </p:nvSpPr>
          <p:spPr bwMode="auto">
            <a:xfrm>
              <a:off x="1723" y="2253"/>
              <a:ext cx="1" cy="19"/>
            </a:xfrm>
            <a:prstGeom prst="line">
              <a:avLst/>
            </a:prstGeom>
            <a:noFill/>
            <a:ln w="1588">
              <a:solidFill>
                <a:srgbClr val="000000"/>
              </a:solidFill>
              <a:round/>
              <a:headEnd/>
              <a:tailEnd/>
            </a:ln>
          </p:spPr>
          <p:txBody>
            <a:bodyPr/>
            <a:lstStyle/>
            <a:p>
              <a:endParaRPr lang="en-US"/>
            </a:p>
          </p:txBody>
        </p:sp>
        <p:sp>
          <p:nvSpPr>
            <p:cNvPr id="47005" name="Freeform 421"/>
            <p:cNvSpPr>
              <a:spLocks/>
            </p:cNvSpPr>
            <p:nvPr/>
          </p:nvSpPr>
          <p:spPr bwMode="auto">
            <a:xfrm>
              <a:off x="1756" y="2222"/>
              <a:ext cx="23" cy="36"/>
            </a:xfrm>
            <a:custGeom>
              <a:avLst/>
              <a:gdLst>
                <a:gd name="T0" fmla="*/ 0 w 23"/>
                <a:gd name="T1" fmla="*/ 8 h 36"/>
                <a:gd name="T2" fmla="*/ 0 w 23"/>
                <a:gd name="T3" fmla="*/ 0 h 36"/>
                <a:gd name="T4" fmla="*/ 23 w 23"/>
                <a:gd name="T5" fmla="*/ 18 h 36"/>
                <a:gd name="T6" fmla="*/ 0 w 23"/>
                <a:gd name="T7" fmla="*/ 36 h 36"/>
                <a:gd name="T8" fmla="*/ 0 w 23"/>
                <a:gd name="T9" fmla="*/ 28 h 36"/>
                <a:gd name="T10" fmla="*/ 0 w 23"/>
                <a:gd name="T11" fmla="*/ 8 h 36"/>
                <a:gd name="T12" fmla="*/ 0 60000 65536"/>
                <a:gd name="T13" fmla="*/ 0 60000 65536"/>
                <a:gd name="T14" fmla="*/ 0 60000 65536"/>
                <a:gd name="T15" fmla="*/ 0 60000 65536"/>
                <a:gd name="T16" fmla="*/ 0 60000 65536"/>
                <a:gd name="T17" fmla="*/ 0 60000 65536"/>
                <a:gd name="T18" fmla="*/ 0 w 23"/>
                <a:gd name="T19" fmla="*/ 0 h 36"/>
                <a:gd name="T20" fmla="*/ 23 w 2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3" h="36">
                  <a:moveTo>
                    <a:pt x="0" y="8"/>
                  </a:moveTo>
                  <a:lnTo>
                    <a:pt x="0" y="0"/>
                  </a:lnTo>
                  <a:lnTo>
                    <a:pt x="23" y="18"/>
                  </a:lnTo>
                  <a:lnTo>
                    <a:pt x="0" y="36"/>
                  </a:lnTo>
                  <a:lnTo>
                    <a:pt x="0" y="28"/>
                  </a:lnTo>
                  <a:lnTo>
                    <a:pt x="0" y="8"/>
                  </a:lnTo>
                  <a:close/>
                </a:path>
              </a:pathLst>
            </a:custGeom>
            <a:solidFill>
              <a:srgbClr val="FFFFFF"/>
            </a:solidFill>
            <a:ln w="9525">
              <a:noFill/>
              <a:round/>
              <a:headEnd/>
              <a:tailEnd/>
            </a:ln>
          </p:spPr>
          <p:txBody>
            <a:bodyPr/>
            <a:lstStyle/>
            <a:p>
              <a:endParaRPr lang="en-US"/>
            </a:p>
          </p:txBody>
        </p:sp>
        <p:sp>
          <p:nvSpPr>
            <p:cNvPr id="47006" name="Freeform 422"/>
            <p:cNvSpPr>
              <a:spLocks/>
            </p:cNvSpPr>
            <p:nvPr/>
          </p:nvSpPr>
          <p:spPr bwMode="auto">
            <a:xfrm>
              <a:off x="1756" y="2222"/>
              <a:ext cx="23" cy="36"/>
            </a:xfrm>
            <a:custGeom>
              <a:avLst/>
              <a:gdLst>
                <a:gd name="T0" fmla="*/ 0 w 23"/>
                <a:gd name="T1" fmla="*/ 8 h 36"/>
                <a:gd name="T2" fmla="*/ 0 w 23"/>
                <a:gd name="T3" fmla="*/ 0 h 36"/>
                <a:gd name="T4" fmla="*/ 23 w 23"/>
                <a:gd name="T5" fmla="*/ 18 h 36"/>
                <a:gd name="T6" fmla="*/ 0 w 23"/>
                <a:gd name="T7" fmla="*/ 36 h 36"/>
                <a:gd name="T8" fmla="*/ 0 w 23"/>
                <a:gd name="T9" fmla="*/ 28 h 36"/>
                <a:gd name="T10" fmla="*/ 0 w 23"/>
                <a:gd name="T11" fmla="*/ 8 h 36"/>
                <a:gd name="T12" fmla="*/ 0 60000 65536"/>
                <a:gd name="T13" fmla="*/ 0 60000 65536"/>
                <a:gd name="T14" fmla="*/ 0 60000 65536"/>
                <a:gd name="T15" fmla="*/ 0 60000 65536"/>
                <a:gd name="T16" fmla="*/ 0 60000 65536"/>
                <a:gd name="T17" fmla="*/ 0 60000 65536"/>
                <a:gd name="T18" fmla="*/ 0 w 23"/>
                <a:gd name="T19" fmla="*/ 0 h 36"/>
                <a:gd name="T20" fmla="*/ 23 w 2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3" h="36">
                  <a:moveTo>
                    <a:pt x="0" y="8"/>
                  </a:moveTo>
                  <a:lnTo>
                    <a:pt x="0" y="0"/>
                  </a:lnTo>
                  <a:lnTo>
                    <a:pt x="23" y="18"/>
                  </a:lnTo>
                  <a:lnTo>
                    <a:pt x="0" y="36"/>
                  </a:lnTo>
                  <a:lnTo>
                    <a:pt x="0" y="28"/>
                  </a:lnTo>
                  <a:lnTo>
                    <a:pt x="0" y="8"/>
                  </a:lnTo>
                  <a:close/>
                </a:path>
              </a:pathLst>
            </a:custGeom>
            <a:solidFill>
              <a:srgbClr val="FFFFFF"/>
            </a:solidFill>
            <a:ln w="9525">
              <a:noFill/>
              <a:round/>
              <a:headEnd/>
              <a:tailEnd/>
            </a:ln>
          </p:spPr>
          <p:txBody>
            <a:bodyPr/>
            <a:lstStyle/>
            <a:p>
              <a:endParaRPr lang="en-US"/>
            </a:p>
          </p:txBody>
        </p:sp>
        <p:sp>
          <p:nvSpPr>
            <p:cNvPr id="47007" name="Freeform 423"/>
            <p:cNvSpPr>
              <a:spLocks/>
            </p:cNvSpPr>
            <p:nvPr/>
          </p:nvSpPr>
          <p:spPr bwMode="auto">
            <a:xfrm>
              <a:off x="1756" y="2222"/>
              <a:ext cx="23" cy="36"/>
            </a:xfrm>
            <a:custGeom>
              <a:avLst/>
              <a:gdLst>
                <a:gd name="T0" fmla="*/ 0 w 23"/>
                <a:gd name="T1" fmla="*/ 8 h 36"/>
                <a:gd name="T2" fmla="*/ 0 w 23"/>
                <a:gd name="T3" fmla="*/ 0 h 36"/>
                <a:gd name="T4" fmla="*/ 23 w 23"/>
                <a:gd name="T5" fmla="*/ 18 h 36"/>
                <a:gd name="T6" fmla="*/ 0 w 23"/>
                <a:gd name="T7" fmla="*/ 36 h 36"/>
                <a:gd name="T8" fmla="*/ 0 w 23"/>
                <a:gd name="T9" fmla="*/ 28 h 36"/>
                <a:gd name="T10" fmla="*/ 0 60000 65536"/>
                <a:gd name="T11" fmla="*/ 0 60000 65536"/>
                <a:gd name="T12" fmla="*/ 0 60000 65536"/>
                <a:gd name="T13" fmla="*/ 0 60000 65536"/>
                <a:gd name="T14" fmla="*/ 0 60000 65536"/>
                <a:gd name="T15" fmla="*/ 0 w 23"/>
                <a:gd name="T16" fmla="*/ 0 h 36"/>
                <a:gd name="T17" fmla="*/ 23 w 23"/>
                <a:gd name="T18" fmla="*/ 36 h 36"/>
              </a:gdLst>
              <a:ahLst/>
              <a:cxnLst>
                <a:cxn ang="T10">
                  <a:pos x="T0" y="T1"/>
                </a:cxn>
                <a:cxn ang="T11">
                  <a:pos x="T2" y="T3"/>
                </a:cxn>
                <a:cxn ang="T12">
                  <a:pos x="T4" y="T5"/>
                </a:cxn>
                <a:cxn ang="T13">
                  <a:pos x="T6" y="T7"/>
                </a:cxn>
                <a:cxn ang="T14">
                  <a:pos x="T8" y="T9"/>
                </a:cxn>
              </a:cxnLst>
              <a:rect l="T15" t="T16" r="T17" b="T18"/>
              <a:pathLst>
                <a:path w="23" h="36">
                  <a:moveTo>
                    <a:pt x="0" y="8"/>
                  </a:moveTo>
                  <a:lnTo>
                    <a:pt x="0" y="0"/>
                  </a:lnTo>
                  <a:lnTo>
                    <a:pt x="23" y="18"/>
                  </a:lnTo>
                  <a:lnTo>
                    <a:pt x="0" y="36"/>
                  </a:lnTo>
                  <a:lnTo>
                    <a:pt x="0" y="28"/>
                  </a:lnTo>
                </a:path>
              </a:pathLst>
            </a:custGeom>
            <a:noFill/>
            <a:ln w="1588">
              <a:solidFill>
                <a:srgbClr val="000000"/>
              </a:solidFill>
              <a:round/>
              <a:headEnd/>
              <a:tailEnd/>
            </a:ln>
          </p:spPr>
          <p:txBody>
            <a:bodyPr/>
            <a:lstStyle/>
            <a:p>
              <a:endParaRPr lang="en-US"/>
            </a:p>
          </p:txBody>
        </p:sp>
      </p:grpSp>
      <p:grpSp>
        <p:nvGrpSpPr>
          <p:cNvPr id="9" name="Group 424"/>
          <p:cNvGrpSpPr>
            <a:grpSpLocks/>
          </p:cNvGrpSpPr>
          <p:nvPr/>
        </p:nvGrpSpPr>
        <p:grpSpPr bwMode="auto">
          <a:xfrm>
            <a:off x="1279525" y="2632075"/>
            <a:ext cx="228600" cy="431800"/>
            <a:chOff x="1764" y="2277"/>
            <a:chExt cx="120" cy="163"/>
          </a:xfrm>
        </p:grpSpPr>
        <p:sp>
          <p:nvSpPr>
            <p:cNvPr id="46944" name="Freeform 425"/>
            <p:cNvSpPr>
              <a:spLocks/>
            </p:cNvSpPr>
            <p:nvPr/>
          </p:nvSpPr>
          <p:spPr bwMode="auto">
            <a:xfrm>
              <a:off x="1765" y="2379"/>
              <a:ext cx="33" cy="40"/>
            </a:xfrm>
            <a:custGeom>
              <a:avLst/>
              <a:gdLst>
                <a:gd name="T0" fmla="*/ 33 w 33"/>
                <a:gd name="T1" fmla="*/ 40 h 40"/>
                <a:gd name="T2" fmla="*/ 25 w 33"/>
                <a:gd name="T3" fmla="*/ 39 h 40"/>
                <a:gd name="T4" fmla="*/ 17 w 33"/>
                <a:gd name="T5" fmla="*/ 37 h 40"/>
                <a:gd name="T6" fmla="*/ 12 w 33"/>
                <a:gd name="T7" fmla="*/ 35 h 40"/>
                <a:gd name="T8" fmla="*/ 6 w 33"/>
                <a:gd name="T9" fmla="*/ 31 h 40"/>
                <a:gd name="T10" fmla="*/ 2 w 33"/>
                <a:gd name="T11" fmla="*/ 28 h 40"/>
                <a:gd name="T12" fmla="*/ 0 w 33"/>
                <a:gd name="T13" fmla="*/ 22 h 40"/>
                <a:gd name="T14" fmla="*/ 0 w 33"/>
                <a:gd name="T15" fmla="*/ 18 h 40"/>
                <a:gd name="T16" fmla="*/ 0 w 33"/>
                <a:gd name="T17" fmla="*/ 0 h 40"/>
                <a:gd name="T18" fmla="*/ 0 w 33"/>
                <a:gd name="T19" fmla="*/ 0 h 40"/>
                <a:gd name="T20" fmla="*/ 3 w 33"/>
                <a:gd name="T21" fmla="*/ 9 h 40"/>
                <a:gd name="T22" fmla="*/ 7 w 33"/>
                <a:gd name="T23" fmla="*/ 14 h 40"/>
                <a:gd name="T24" fmla="*/ 13 w 33"/>
                <a:gd name="T25" fmla="*/ 18 h 40"/>
                <a:gd name="T26" fmla="*/ 19 w 33"/>
                <a:gd name="T27" fmla="*/ 20 h 40"/>
                <a:gd name="T28" fmla="*/ 25 w 33"/>
                <a:gd name="T29" fmla="*/ 22 h 40"/>
                <a:gd name="T30" fmla="*/ 32 w 33"/>
                <a:gd name="T31" fmla="*/ 20 h 40"/>
                <a:gd name="T32" fmla="*/ 33 w 33"/>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40"/>
                <a:gd name="T53" fmla="*/ 33 w 3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40">
                  <a:moveTo>
                    <a:pt x="33" y="40"/>
                  </a:moveTo>
                  <a:lnTo>
                    <a:pt x="25" y="39"/>
                  </a:lnTo>
                  <a:lnTo>
                    <a:pt x="17" y="37"/>
                  </a:lnTo>
                  <a:lnTo>
                    <a:pt x="12" y="35"/>
                  </a:lnTo>
                  <a:lnTo>
                    <a:pt x="6" y="31"/>
                  </a:lnTo>
                  <a:lnTo>
                    <a:pt x="2" y="28"/>
                  </a:lnTo>
                  <a:lnTo>
                    <a:pt x="0" y="22"/>
                  </a:lnTo>
                  <a:lnTo>
                    <a:pt x="0" y="18"/>
                  </a:lnTo>
                  <a:lnTo>
                    <a:pt x="0" y="0"/>
                  </a:lnTo>
                  <a:lnTo>
                    <a:pt x="3" y="9"/>
                  </a:lnTo>
                  <a:lnTo>
                    <a:pt x="7" y="14"/>
                  </a:lnTo>
                  <a:lnTo>
                    <a:pt x="13" y="18"/>
                  </a:lnTo>
                  <a:lnTo>
                    <a:pt x="19" y="20"/>
                  </a:lnTo>
                  <a:lnTo>
                    <a:pt x="25" y="22"/>
                  </a:lnTo>
                  <a:lnTo>
                    <a:pt x="32" y="20"/>
                  </a:lnTo>
                  <a:lnTo>
                    <a:pt x="33" y="40"/>
                  </a:lnTo>
                  <a:close/>
                </a:path>
              </a:pathLst>
            </a:custGeom>
            <a:solidFill>
              <a:srgbClr val="E3E3E3"/>
            </a:solidFill>
            <a:ln w="9525">
              <a:noFill/>
              <a:round/>
              <a:headEnd/>
              <a:tailEnd/>
            </a:ln>
          </p:spPr>
          <p:txBody>
            <a:bodyPr/>
            <a:lstStyle/>
            <a:p>
              <a:endParaRPr lang="en-US"/>
            </a:p>
          </p:txBody>
        </p:sp>
        <p:sp>
          <p:nvSpPr>
            <p:cNvPr id="46945" name="Freeform 426"/>
            <p:cNvSpPr>
              <a:spLocks/>
            </p:cNvSpPr>
            <p:nvPr/>
          </p:nvSpPr>
          <p:spPr bwMode="auto">
            <a:xfrm>
              <a:off x="1765" y="2379"/>
              <a:ext cx="33" cy="40"/>
            </a:xfrm>
            <a:custGeom>
              <a:avLst/>
              <a:gdLst>
                <a:gd name="T0" fmla="*/ 33 w 33"/>
                <a:gd name="T1" fmla="*/ 40 h 40"/>
                <a:gd name="T2" fmla="*/ 25 w 33"/>
                <a:gd name="T3" fmla="*/ 39 h 40"/>
                <a:gd name="T4" fmla="*/ 17 w 33"/>
                <a:gd name="T5" fmla="*/ 37 h 40"/>
                <a:gd name="T6" fmla="*/ 12 w 33"/>
                <a:gd name="T7" fmla="*/ 35 h 40"/>
                <a:gd name="T8" fmla="*/ 6 w 33"/>
                <a:gd name="T9" fmla="*/ 31 h 40"/>
                <a:gd name="T10" fmla="*/ 2 w 33"/>
                <a:gd name="T11" fmla="*/ 28 h 40"/>
                <a:gd name="T12" fmla="*/ 0 w 33"/>
                <a:gd name="T13" fmla="*/ 22 h 40"/>
                <a:gd name="T14" fmla="*/ 0 w 33"/>
                <a:gd name="T15" fmla="*/ 18 h 40"/>
                <a:gd name="T16" fmla="*/ 0 w 33"/>
                <a:gd name="T17" fmla="*/ 0 h 40"/>
                <a:gd name="T18" fmla="*/ 3 w 33"/>
                <a:gd name="T19" fmla="*/ 9 h 40"/>
                <a:gd name="T20" fmla="*/ 7 w 33"/>
                <a:gd name="T21" fmla="*/ 14 h 40"/>
                <a:gd name="T22" fmla="*/ 13 w 33"/>
                <a:gd name="T23" fmla="*/ 18 h 40"/>
                <a:gd name="T24" fmla="*/ 19 w 33"/>
                <a:gd name="T25" fmla="*/ 20 h 40"/>
                <a:gd name="T26" fmla="*/ 25 w 33"/>
                <a:gd name="T27" fmla="*/ 22 h 40"/>
                <a:gd name="T28" fmla="*/ 32 w 33"/>
                <a:gd name="T29" fmla="*/ 20 h 40"/>
                <a:gd name="T30" fmla="*/ 33 w 33"/>
                <a:gd name="T31" fmla="*/ 40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40"/>
                <a:gd name="T50" fmla="*/ 33 w 33"/>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40">
                  <a:moveTo>
                    <a:pt x="33" y="40"/>
                  </a:moveTo>
                  <a:lnTo>
                    <a:pt x="25" y="39"/>
                  </a:lnTo>
                  <a:lnTo>
                    <a:pt x="17" y="37"/>
                  </a:lnTo>
                  <a:lnTo>
                    <a:pt x="12" y="35"/>
                  </a:lnTo>
                  <a:lnTo>
                    <a:pt x="6" y="31"/>
                  </a:lnTo>
                  <a:lnTo>
                    <a:pt x="2" y="28"/>
                  </a:lnTo>
                  <a:lnTo>
                    <a:pt x="0" y="22"/>
                  </a:lnTo>
                  <a:lnTo>
                    <a:pt x="0" y="18"/>
                  </a:lnTo>
                  <a:lnTo>
                    <a:pt x="0" y="0"/>
                  </a:lnTo>
                  <a:lnTo>
                    <a:pt x="3" y="9"/>
                  </a:lnTo>
                  <a:lnTo>
                    <a:pt x="7" y="14"/>
                  </a:lnTo>
                  <a:lnTo>
                    <a:pt x="13" y="18"/>
                  </a:lnTo>
                  <a:lnTo>
                    <a:pt x="19" y="20"/>
                  </a:lnTo>
                  <a:lnTo>
                    <a:pt x="25" y="22"/>
                  </a:lnTo>
                  <a:lnTo>
                    <a:pt x="32" y="20"/>
                  </a:lnTo>
                  <a:lnTo>
                    <a:pt x="33" y="40"/>
                  </a:lnTo>
                  <a:close/>
                </a:path>
              </a:pathLst>
            </a:custGeom>
            <a:solidFill>
              <a:srgbClr val="E3E3E3"/>
            </a:solidFill>
            <a:ln w="9525">
              <a:noFill/>
              <a:round/>
              <a:headEnd/>
              <a:tailEnd/>
            </a:ln>
          </p:spPr>
          <p:txBody>
            <a:bodyPr/>
            <a:lstStyle/>
            <a:p>
              <a:endParaRPr lang="en-US"/>
            </a:p>
          </p:txBody>
        </p:sp>
        <p:sp>
          <p:nvSpPr>
            <p:cNvPr id="46946" name="Arc 427"/>
            <p:cNvSpPr>
              <a:spLocks/>
            </p:cNvSpPr>
            <p:nvPr/>
          </p:nvSpPr>
          <p:spPr bwMode="auto">
            <a:xfrm>
              <a:off x="1765" y="2379"/>
              <a:ext cx="34" cy="22"/>
            </a:xfrm>
            <a:custGeom>
              <a:avLst/>
              <a:gdLst>
                <a:gd name="T0" fmla="*/ 0 w 21600"/>
                <a:gd name="T1" fmla="*/ 0 h 20196"/>
                <a:gd name="T2" fmla="*/ 0 w 21600"/>
                <a:gd name="T3" fmla="*/ 0 h 20196"/>
                <a:gd name="T4" fmla="*/ 0 w 21600"/>
                <a:gd name="T5" fmla="*/ 0 h 20196"/>
                <a:gd name="T6" fmla="*/ 0 60000 65536"/>
                <a:gd name="T7" fmla="*/ 0 60000 65536"/>
                <a:gd name="T8" fmla="*/ 0 60000 65536"/>
                <a:gd name="T9" fmla="*/ 0 w 21600"/>
                <a:gd name="T10" fmla="*/ 0 h 20196"/>
                <a:gd name="T11" fmla="*/ 21600 w 21600"/>
                <a:gd name="T12" fmla="*/ 20196 h 20196"/>
              </a:gdLst>
              <a:ahLst/>
              <a:cxnLst>
                <a:cxn ang="T6">
                  <a:pos x="T0" y="T1"/>
                </a:cxn>
                <a:cxn ang="T7">
                  <a:pos x="T2" y="T3"/>
                </a:cxn>
                <a:cxn ang="T8">
                  <a:pos x="T4" y="T5"/>
                </a:cxn>
              </a:cxnLst>
              <a:rect l="T9" t="T10" r="T11" b="T12"/>
              <a:pathLst>
                <a:path w="21600" h="20196" fill="none" extrusionOk="0">
                  <a:moveTo>
                    <a:pt x="13940" y="20196"/>
                  </a:moveTo>
                  <a:cubicBezTo>
                    <a:pt x="5549" y="17014"/>
                    <a:pt x="0" y="8974"/>
                    <a:pt x="0" y="0"/>
                  </a:cubicBezTo>
                </a:path>
                <a:path w="21600" h="20196" stroke="0" extrusionOk="0">
                  <a:moveTo>
                    <a:pt x="13940" y="20196"/>
                  </a:moveTo>
                  <a:cubicBezTo>
                    <a:pt x="5549" y="17014"/>
                    <a:pt x="0" y="8974"/>
                    <a:pt x="0" y="0"/>
                  </a:cubicBezTo>
                  <a:lnTo>
                    <a:pt x="21600" y="0"/>
                  </a:lnTo>
                  <a:close/>
                </a:path>
              </a:pathLst>
            </a:custGeom>
            <a:noFill/>
            <a:ln w="1588">
              <a:solidFill>
                <a:srgbClr val="000000"/>
              </a:solidFill>
              <a:round/>
              <a:headEnd/>
              <a:tailEnd/>
            </a:ln>
          </p:spPr>
          <p:txBody>
            <a:bodyPr/>
            <a:lstStyle/>
            <a:p>
              <a:endParaRPr lang="en-US"/>
            </a:p>
          </p:txBody>
        </p:sp>
        <p:sp>
          <p:nvSpPr>
            <p:cNvPr id="46947" name="Arc 428"/>
            <p:cNvSpPr>
              <a:spLocks/>
            </p:cNvSpPr>
            <p:nvPr/>
          </p:nvSpPr>
          <p:spPr bwMode="auto">
            <a:xfrm>
              <a:off x="1765" y="2374"/>
              <a:ext cx="34" cy="45"/>
            </a:xfrm>
            <a:custGeom>
              <a:avLst/>
              <a:gdLst>
                <a:gd name="T0" fmla="*/ 0 w 21600"/>
                <a:gd name="T1" fmla="*/ 0 h 41796"/>
                <a:gd name="T2" fmla="*/ 0 w 21600"/>
                <a:gd name="T3" fmla="*/ 0 h 41796"/>
                <a:gd name="T4" fmla="*/ 0 w 21600"/>
                <a:gd name="T5" fmla="*/ 0 h 41796"/>
                <a:gd name="T6" fmla="*/ 0 60000 65536"/>
                <a:gd name="T7" fmla="*/ 0 60000 65536"/>
                <a:gd name="T8" fmla="*/ 0 60000 65536"/>
                <a:gd name="T9" fmla="*/ 0 w 21600"/>
                <a:gd name="T10" fmla="*/ 0 h 41796"/>
                <a:gd name="T11" fmla="*/ 21600 w 21600"/>
                <a:gd name="T12" fmla="*/ 41796 h 41796"/>
              </a:gdLst>
              <a:ahLst/>
              <a:cxnLst>
                <a:cxn ang="T6">
                  <a:pos x="T0" y="T1"/>
                </a:cxn>
                <a:cxn ang="T7">
                  <a:pos x="T2" y="T3"/>
                </a:cxn>
                <a:cxn ang="T8">
                  <a:pos x="T4" y="T5"/>
                </a:cxn>
              </a:cxnLst>
              <a:rect l="T9" t="T10" r="T11" b="T12"/>
              <a:pathLst>
                <a:path w="21600" h="41796" fill="none" extrusionOk="0">
                  <a:moveTo>
                    <a:pt x="13940" y="41796"/>
                  </a:moveTo>
                  <a:cubicBezTo>
                    <a:pt x="5549" y="38614"/>
                    <a:pt x="0" y="30574"/>
                    <a:pt x="0" y="21600"/>
                  </a:cubicBezTo>
                  <a:cubicBezTo>
                    <a:pt x="-1" y="9670"/>
                    <a:pt x="9670" y="0"/>
                    <a:pt x="21599" y="0"/>
                  </a:cubicBezTo>
                </a:path>
                <a:path w="21600" h="41796" stroke="0" extrusionOk="0">
                  <a:moveTo>
                    <a:pt x="13940" y="41796"/>
                  </a:moveTo>
                  <a:cubicBezTo>
                    <a:pt x="5549" y="38614"/>
                    <a:pt x="0" y="30574"/>
                    <a:pt x="0" y="21600"/>
                  </a:cubicBezTo>
                  <a:cubicBezTo>
                    <a:pt x="-1" y="9670"/>
                    <a:pt x="9670" y="0"/>
                    <a:pt x="21599" y="0"/>
                  </a:cubicBezTo>
                  <a:lnTo>
                    <a:pt x="21600" y="21600"/>
                  </a:lnTo>
                  <a:close/>
                </a:path>
              </a:pathLst>
            </a:custGeom>
            <a:noFill/>
            <a:ln w="1588">
              <a:solidFill>
                <a:srgbClr val="000000"/>
              </a:solidFill>
              <a:round/>
              <a:headEnd/>
              <a:tailEnd/>
            </a:ln>
          </p:spPr>
          <p:txBody>
            <a:bodyPr/>
            <a:lstStyle/>
            <a:p>
              <a:endParaRPr lang="en-US"/>
            </a:p>
          </p:txBody>
        </p:sp>
        <p:sp>
          <p:nvSpPr>
            <p:cNvPr id="46948" name="Rectangle 429"/>
            <p:cNvSpPr>
              <a:spLocks noChangeArrowheads="1"/>
            </p:cNvSpPr>
            <p:nvPr/>
          </p:nvSpPr>
          <p:spPr bwMode="auto">
            <a:xfrm>
              <a:off x="1846" y="2398"/>
              <a:ext cx="35" cy="21"/>
            </a:xfrm>
            <a:prstGeom prst="rect">
              <a:avLst/>
            </a:prstGeom>
            <a:solidFill>
              <a:srgbClr val="FFFFFF"/>
            </a:solidFill>
            <a:ln w="1588">
              <a:solidFill>
                <a:srgbClr val="000000"/>
              </a:solidFill>
              <a:miter lim="800000"/>
              <a:headEnd/>
              <a:tailEnd/>
            </a:ln>
          </p:spPr>
          <p:txBody>
            <a:bodyPr/>
            <a:lstStyle/>
            <a:p>
              <a:endParaRPr lang="en-US"/>
            </a:p>
          </p:txBody>
        </p:sp>
        <p:sp>
          <p:nvSpPr>
            <p:cNvPr id="46949" name="Freeform 430"/>
            <p:cNvSpPr>
              <a:spLocks/>
            </p:cNvSpPr>
            <p:nvPr/>
          </p:nvSpPr>
          <p:spPr bwMode="auto">
            <a:xfrm>
              <a:off x="1849" y="2309"/>
              <a:ext cx="34" cy="41"/>
            </a:xfrm>
            <a:custGeom>
              <a:avLst/>
              <a:gdLst>
                <a:gd name="T0" fmla="*/ 0 w 34"/>
                <a:gd name="T1" fmla="*/ 0 h 41"/>
                <a:gd name="T2" fmla="*/ 8 w 34"/>
                <a:gd name="T3" fmla="*/ 1 h 41"/>
                <a:gd name="T4" fmla="*/ 17 w 34"/>
                <a:gd name="T5" fmla="*/ 3 h 41"/>
                <a:gd name="T6" fmla="*/ 22 w 34"/>
                <a:gd name="T7" fmla="*/ 6 h 41"/>
                <a:gd name="T8" fmla="*/ 28 w 34"/>
                <a:gd name="T9" fmla="*/ 9 h 41"/>
                <a:gd name="T10" fmla="*/ 31 w 34"/>
                <a:gd name="T11" fmla="*/ 14 h 41"/>
                <a:gd name="T12" fmla="*/ 33 w 34"/>
                <a:gd name="T13" fmla="*/ 19 h 41"/>
                <a:gd name="T14" fmla="*/ 34 w 34"/>
                <a:gd name="T15" fmla="*/ 23 h 41"/>
                <a:gd name="T16" fmla="*/ 34 w 34"/>
                <a:gd name="T17" fmla="*/ 41 h 41"/>
                <a:gd name="T18" fmla="*/ 34 w 34"/>
                <a:gd name="T19" fmla="*/ 41 h 41"/>
                <a:gd name="T20" fmla="*/ 31 w 34"/>
                <a:gd name="T21" fmla="*/ 31 h 41"/>
                <a:gd name="T22" fmla="*/ 27 w 34"/>
                <a:gd name="T23" fmla="*/ 27 h 41"/>
                <a:gd name="T24" fmla="*/ 21 w 34"/>
                <a:gd name="T25" fmla="*/ 23 h 41"/>
                <a:gd name="T26" fmla="*/ 15 w 34"/>
                <a:gd name="T27" fmla="*/ 20 h 41"/>
                <a:gd name="T28" fmla="*/ 7 w 34"/>
                <a:gd name="T29" fmla="*/ 19 h 41"/>
                <a:gd name="T30" fmla="*/ 1 w 34"/>
                <a:gd name="T31" fmla="*/ 21 h 41"/>
                <a:gd name="T32" fmla="*/ 0 w 34"/>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41"/>
                <a:gd name="T53" fmla="*/ 34 w 3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41">
                  <a:moveTo>
                    <a:pt x="0" y="0"/>
                  </a:moveTo>
                  <a:lnTo>
                    <a:pt x="8" y="1"/>
                  </a:lnTo>
                  <a:lnTo>
                    <a:pt x="17" y="3"/>
                  </a:lnTo>
                  <a:lnTo>
                    <a:pt x="22" y="6"/>
                  </a:lnTo>
                  <a:lnTo>
                    <a:pt x="28" y="9"/>
                  </a:lnTo>
                  <a:lnTo>
                    <a:pt x="31" y="14"/>
                  </a:lnTo>
                  <a:lnTo>
                    <a:pt x="33" y="19"/>
                  </a:lnTo>
                  <a:lnTo>
                    <a:pt x="34" y="23"/>
                  </a:lnTo>
                  <a:lnTo>
                    <a:pt x="34" y="41"/>
                  </a:lnTo>
                  <a:lnTo>
                    <a:pt x="31" y="31"/>
                  </a:lnTo>
                  <a:lnTo>
                    <a:pt x="27" y="27"/>
                  </a:lnTo>
                  <a:lnTo>
                    <a:pt x="21" y="23"/>
                  </a:lnTo>
                  <a:lnTo>
                    <a:pt x="15" y="20"/>
                  </a:lnTo>
                  <a:lnTo>
                    <a:pt x="7" y="19"/>
                  </a:lnTo>
                  <a:lnTo>
                    <a:pt x="1" y="21"/>
                  </a:lnTo>
                  <a:lnTo>
                    <a:pt x="0" y="0"/>
                  </a:lnTo>
                  <a:close/>
                </a:path>
              </a:pathLst>
            </a:custGeom>
            <a:solidFill>
              <a:srgbClr val="E3E3E3"/>
            </a:solidFill>
            <a:ln w="9525">
              <a:noFill/>
              <a:round/>
              <a:headEnd/>
              <a:tailEnd/>
            </a:ln>
          </p:spPr>
          <p:txBody>
            <a:bodyPr/>
            <a:lstStyle/>
            <a:p>
              <a:endParaRPr lang="en-US"/>
            </a:p>
          </p:txBody>
        </p:sp>
        <p:sp>
          <p:nvSpPr>
            <p:cNvPr id="46950" name="Freeform 431"/>
            <p:cNvSpPr>
              <a:spLocks/>
            </p:cNvSpPr>
            <p:nvPr/>
          </p:nvSpPr>
          <p:spPr bwMode="auto">
            <a:xfrm>
              <a:off x="1849" y="2309"/>
              <a:ext cx="34" cy="41"/>
            </a:xfrm>
            <a:custGeom>
              <a:avLst/>
              <a:gdLst>
                <a:gd name="T0" fmla="*/ 0 w 34"/>
                <a:gd name="T1" fmla="*/ 0 h 41"/>
                <a:gd name="T2" fmla="*/ 8 w 34"/>
                <a:gd name="T3" fmla="*/ 1 h 41"/>
                <a:gd name="T4" fmla="*/ 17 w 34"/>
                <a:gd name="T5" fmla="*/ 3 h 41"/>
                <a:gd name="T6" fmla="*/ 22 w 34"/>
                <a:gd name="T7" fmla="*/ 6 h 41"/>
                <a:gd name="T8" fmla="*/ 28 w 34"/>
                <a:gd name="T9" fmla="*/ 9 h 41"/>
                <a:gd name="T10" fmla="*/ 31 w 34"/>
                <a:gd name="T11" fmla="*/ 14 h 41"/>
                <a:gd name="T12" fmla="*/ 33 w 34"/>
                <a:gd name="T13" fmla="*/ 19 h 41"/>
                <a:gd name="T14" fmla="*/ 34 w 34"/>
                <a:gd name="T15" fmla="*/ 23 h 41"/>
                <a:gd name="T16" fmla="*/ 34 w 34"/>
                <a:gd name="T17" fmla="*/ 41 h 41"/>
                <a:gd name="T18" fmla="*/ 31 w 34"/>
                <a:gd name="T19" fmla="*/ 31 h 41"/>
                <a:gd name="T20" fmla="*/ 27 w 34"/>
                <a:gd name="T21" fmla="*/ 27 h 41"/>
                <a:gd name="T22" fmla="*/ 21 w 34"/>
                <a:gd name="T23" fmla="*/ 23 h 41"/>
                <a:gd name="T24" fmla="*/ 15 w 34"/>
                <a:gd name="T25" fmla="*/ 20 h 41"/>
                <a:gd name="T26" fmla="*/ 7 w 34"/>
                <a:gd name="T27" fmla="*/ 19 h 41"/>
                <a:gd name="T28" fmla="*/ 1 w 34"/>
                <a:gd name="T29" fmla="*/ 21 h 41"/>
                <a:gd name="T30" fmla="*/ 0 w 34"/>
                <a:gd name="T31" fmla="*/ 0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1"/>
                <a:gd name="T50" fmla="*/ 34 w 34"/>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1">
                  <a:moveTo>
                    <a:pt x="0" y="0"/>
                  </a:moveTo>
                  <a:lnTo>
                    <a:pt x="8" y="1"/>
                  </a:lnTo>
                  <a:lnTo>
                    <a:pt x="17" y="3"/>
                  </a:lnTo>
                  <a:lnTo>
                    <a:pt x="22" y="6"/>
                  </a:lnTo>
                  <a:lnTo>
                    <a:pt x="28" y="9"/>
                  </a:lnTo>
                  <a:lnTo>
                    <a:pt x="31" y="14"/>
                  </a:lnTo>
                  <a:lnTo>
                    <a:pt x="33" y="19"/>
                  </a:lnTo>
                  <a:lnTo>
                    <a:pt x="34" y="23"/>
                  </a:lnTo>
                  <a:lnTo>
                    <a:pt x="34" y="41"/>
                  </a:lnTo>
                  <a:lnTo>
                    <a:pt x="31" y="31"/>
                  </a:lnTo>
                  <a:lnTo>
                    <a:pt x="27" y="27"/>
                  </a:lnTo>
                  <a:lnTo>
                    <a:pt x="21" y="23"/>
                  </a:lnTo>
                  <a:lnTo>
                    <a:pt x="15" y="20"/>
                  </a:lnTo>
                  <a:lnTo>
                    <a:pt x="7" y="19"/>
                  </a:lnTo>
                  <a:lnTo>
                    <a:pt x="1" y="21"/>
                  </a:lnTo>
                  <a:lnTo>
                    <a:pt x="0" y="0"/>
                  </a:lnTo>
                  <a:close/>
                </a:path>
              </a:pathLst>
            </a:custGeom>
            <a:solidFill>
              <a:srgbClr val="E3E3E3"/>
            </a:solidFill>
            <a:ln w="9525">
              <a:noFill/>
              <a:round/>
              <a:headEnd/>
              <a:tailEnd/>
            </a:ln>
          </p:spPr>
          <p:txBody>
            <a:bodyPr/>
            <a:lstStyle/>
            <a:p>
              <a:endParaRPr lang="en-US"/>
            </a:p>
          </p:txBody>
        </p:sp>
        <p:sp>
          <p:nvSpPr>
            <p:cNvPr id="46951" name="Arc 432"/>
            <p:cNvSpPr>
              <a:spLocks/>
            </p:cNvSpPr>
            <p:nvPr/>
          </p:nvSpPr>
          <p:spPr bwMode="auto">
            <a:xfrm>
              <a:off x="1849" y="2328"/>
              <a:ext cx="35" cy="21"/>
            </a:xfrm>
            <a:custGeom>
              <a:avLst/>
              <a:gdLst>
                <a:gd name="T0" fmla="*/ 0 w 21600"/>
                <a:gd name="T1" fmla="*/ 0 h 20624"/>
                <a:gd name="T2" fmla="*/ 0 w 21600"/>
                <a:gd name="T3" fmla="*/ 0 h 20624"/>
                <a:gd name="T4" fmla="*/ 0 w 21600"/>
                <a:gd name="T5" fmla="*/ 0 h 20624"/>
                <a:gd name="T6" fmla="*/ 0 60000 65536"/>
                <a:gd name="T7" fmla="*/ 0 60000 65536"/>
                <a:gd name="T8" fmla="*/ 0 60000 65536"/>
                <a:gd name="T9" fmla="*/ 0 w 21600"/>
                <a:gd name="T10" fmla="*/ 0 h 20624"/>
                <a:gd name="T11" fmla="*/ 21600 w 21600"/>
                <a:gd name="T12" fmla="*/ 20624 h 20624"/>
              </a:gdLst>
              <a:ahLst/>
              <a:cxnLst>
                <a:cxn ang="T6">
                  <a:pos x="T0" y="T1"/>
                </a:cxn>
                <a:cxn ang="T7">
                  <a:pos x="T2" y="T3"/>
                </a:cxn>
                <a:cxn ang="T8">
                  <a:pos x="T4" y="T5"/>
                </a:cxn>
              </a:cxnLst>
              <a:rect l="T9" t="T10" r="T11" b="T12"/>
              <a:pathLst>
                <a:path w="21600" h="20624" fill="none" extrusionOk="0">
                  <a:moveTo>
                    <a:pt x="7369" y="0"/>
                  </a:moveTo>
                  <a:cubicBezTo>
                    <a:pt x="15912" y="3100"/>
                    <a:pt x="21600" y="11216"/>
                    <a:pt x="21600" y="20304"/>
                  </a:cubicBezTo>
                  <a:cubicBezTo>
                    <a:pt x="21600" y="20410"/>
                    <a:pt x="21599" y="20517"/>
                    <a:pt x="21597" y="20623"/>
                  </a:cubicBezTo>
                </a:path>
                <a:path w="21600" h="20624" stroke="0" extrusionOk="0">
                  <a:moveTo>
                    <a:pt x="7369" y="0"/>
                  </a:moveTo>
                  <a:cubicBezTo>
                    <a:pt x="15912" y="3100"/>
                    <a:pt x="21600" y="11216"/>
                    <a:pt x="21600" y="20304"/>
                  </a:cubicBezTo>
                  <a:cubicBezTo>
                    <a:pt x="21600" y="20410"/>
                    <a:pt x="21599" y="20517"/>
                    <a:pt x="21597" y="20623"/>
                  </a:cubicBezTo>
                  <a:lnTo>
                    <a:pt x="0" y="20304"/>
                  </a:lnTo>
                  <a:close/>
                </a:path>
              </a:pathLst>
            </a:custGeom>
            <a:noFill/>
            <a:ln w="1588">
              <a:solidFill>
                <a:srgbClr val="000000"/>
              </a:solidFill>
              <a:round/>
              <a:headEnd/>
              <a:tailEnd/>
            </a:ln>
          </p:spPr>
          <p:txBody>
            <a:bodyPr/>
            <a:lstStyle/>
            <a:p>
              <a:endParaRPr lang="en-US"/>
            </a:p>
          </p:txBody>
        </p:sp>
        <p:sp>
          <p:nvSpPr>
            <p:cNvPr id="46952" name="Arc 433"/>
            <p:cNvSpPr>
              <a:spLocks/>
            </p:cNvSpPr>
            <p:nvPr/>
          </p:nvSpPr>
          <p:spPr bwMode="auto">
            <a:xfrm>
              <a:off x="1848" y="2310"/>
              <a:ext cx="36" cy="43"/>
            </a:xfrm>
            <a:custGeom>
              <a:avLst/>
              <a:gdLst>
                <a:gd name="T0" fmla="*/ 0 w 21797"/>
                <a:gd name="T1" fmla="*/ 0 h 41897"/>
                <a:gd name="T2" fmla="*/ 0 w 21797"/>
                <a:gd name="T3" fmla="*/ 0 h 41897"/>
                <a:gd name="T4" fmla="*/ 0 w 21797"/>
                <a:gd name="T5" fmla="*/ 0 h 41897"/>
                <a:gd name="T6" fmla="*/ 0 60000 65536"/>
                <a:gd name="T7" fmla="*/ 0 60000 65536"/>
                <a:gd name="T8" fmla="*/ 0 60000 65536"/>
                <a:gd name="T9" fmla="*/ 0 w 21797"/>
                <a:gd name="T10" fmla="*/ 0 h 41897"/>
                <a:gd name="T11" fmla="*/ 21797 w 21797"/>
                <a:gd name="T12" fmla="*/ 41897 h 41897"/>
              </a:gdLst>
              <a:ahLst/>
              <a:cxnLst>
                <a:cxn ang="T6">
                  <a:pos x="T0" y="T1"/>
                </a:cxn>
                <a:cxn ang="T7">
                  <a:pos x="T2" y="T3"/>
                </a:cxn>
                <a:cxn ang="T8">
                  <a:pos x="T4" y="T5"/>
                </a:cxn>
              </a:cxnLst>
              <a:rect l="T9" t="T10" r="T11" b="T12"/>
              <a:pathLst>
                <a:path w="21797" h="41897" fill="none" extrusionOk="0">
                  <a:moveTo>
                    <a:pt x="7584" y="-1"/>
                  </a:moveTo>
                  <a:cubicBezTo>
                    <a:pt x="16117" y="3105"/>
                    <a:pt x="21797" y="11216"/>
                    <a:pt x="21797" y="20297"/>
                  </a:cubicBezTo>
                  <a:cubicBezTo>
                    <a:pt x="21797" y="32226"/>
                    <a:pt x="12126" y="41897"/>
                    <a:pt x="197" y="41897"/>
                  </a:cubicBezTo>
                  <a:cubicBezTo>
                    <a:pt x="131" y="41897"/>
                    <a:pt x="65" y="41896"/>
                    <a:pt x="-1" y="41896"/>
                  </a:cubicBezTo>
                </a:path>
                <a:path w="21797" h="41897" stroke="0" extrusionOk="0">
                  <a:moveTo>
                    <a:pt x="7584" y="-1"/>
                  </a:moveTo>
                  <a:cubicBezTo>
                    <a:pt x="16117" y="3105"/>
                    <a:pt x="21797" y="11216"/>
                    <a:pt x="21797" y="20297"/>
                  </a:cubicBezTo>
                  <a:cubicBezTo>
                    <a:pt x="21797" y="32226"/>
                    <a:pt x="12126" y="41897"/>
                    <a:pt x="197" y="41897"/>
                  </a:cubicBezTo>
                  <a:cubicBezTo>
                    <a:pt x="131" y="41897"/>
                    <a:pt x="65" y="41896"/>
                    <a:pt x="-1" y="41896"/>
                  </a:cubicBezTo>
                  <a:lnTo>
                    <a:pt x="197" y="20297"/>
                  </a:lnTo>
                  <a:close/>
                </a:path>
              </a:pathLst>
            </a:custGeom>
            <a:noFill/>
            <a:ln w="1588">
              <a:solidFill>
                <a:srgbClr val="000000"/>
              </a:solidFill>
              <a:round/>
              <a:headEnd/>
              <a:tailEnd/>
            </a:ln>
          </p:spPr>
          <p:txBody>
            <a:bodyPr/>
            <a:lstStyle/>
            <a:p>
              <a:endParaRPr lang="en-US"/>
            </a:p>
          </p:txBody>
        </p:sp>
        <p:sp>
          <p:nvSpPr>
            <p:cNvPr id="46953" name="Rectangle 434"/>
            <p:cNvSpPr>
              <a:spLocks noChangeArrowheads="1"/>
            </p:cNvSpPr>
            <p:nvPr/>
          </p:nvSpPr>
          <p:spPr bwMode="auto">
            <a:xfrm>
              <a:off x="1764" y="2313"/>
              <a:ext cx="34" cy="21"/>
            </a:xfrm>
            <a:prstGeom prst="rect">
              <a:avLst/>
            </a:prstGeom>
            <a:solidFill>
              <a:srgbClr val="FFFFFF"/>
            </a:solidFill>
            <a:ln w="1588">
              <a:solidFill>
                <a:srgbClr val="000000"/>
              </a:solidFill>
              <a:miter lim="800000"/>
              <a:headEnd/>
              <a:tailEnd/>
            </a:ln>
          </p:spPr>
          <p:txBody>
            <a:bodyPr/>
            <a:lstStyle/>
            <a:p>
              <a:endParaRPr lang="en-US"/>
            </a:p>
          </p:txBody>
        </p:sp>
        <p:sp>
          <p:nvSpPr>
            <p:cNvPr id="46954" name="Rectangle 435"/>
            <p:cNvSpPr>
              <a:spLocks noChangeArrowheads="1"/>
            </p:cNvSpPr>
            <p:nvPr/>
          </p:nvSpPr>
          <p:spPr bwMode="auto">
            <a:xfrm>
              <a:off x="1780" y="2290"/>
              <a:ext cx="75" cy="150"/>
            </a:xfrm>
            <a:prstGeom prst="rect">
              <a:avLst/>
            </a:prstGeom>
            <a:solidFill>
              <a:srgbClr val="0096D5"/>
            </a:solidFill>
            <a:ln w="9525">
              <a:noFill/>
              <a:miter lim="800000"/>
              <a:headEnd/>
              <a:tailEnd/>
            </a:ln>
          </p:spPr>
          <p:txBody>
            <a:bodyPr/>
            <a:lstStyle/>
            <a:p>
              <a:endParaRPr lang="en-US"/>
            </a:p>
          </p:txBody>
        </p:sp>
        <p:sp>
          <p:nvSpPr>
            <p:cNvPr id="46955" name="Rectangle 436"/>
            <p:cNvSpPr>
              <a:spLocks noChangeArrowheads="1"/>
            </p:cNvSpPr>
            <p:nvPr/>
          </p:nvSpPr>
          <p:spPr bwMode="auto">
            <a:xfrm>
              <a:off x="1780" y="2290"/>
              <a:ext cx="75" cy="150"/>
            </a:xfrm>
            <a:prstGeom prst="rect">
              <a:avLst/>
            </a:prstGeom>
            <a:solidFill>
              <a:srgbClr val="0096D5"/>
            </a:solidFill>
            <a:ln w="1588">
              <a:solidFill>
                <a:srgbClr val="AAE6FF"/>
              </a:solidFill>
              <a:miter lim="800000"/>
              <a:headEnd/>
              <a:tailEnd/>
            </a:ln>
          </p:spPr>
          <p:txBody>
            <a:bodyPr/>
            <a:lstStyle/>
            <a:p>
              <a:endParaRPr lang="en-US"/>
            </a:p>
          </p:txBody>
        </p:sp>
        <p:sp>
          <p:nvSpPr>
            <p:cNvPr id="46956" name="Freeform 437"/>
            <p:cNvSpPr>
              <a:spLocks/>
            </p:cNvSpPr>
            <p:nvPr/>
          </p:nvSpPr>
          <p:spPr bwMode="auto">
            <a:xfrm>
              <a:off x="1780" y="2277"/>
              <a:ext cx="90" cy="13"/>
            </a:xfrm>
            <a:custGeom>
              <a:avLst/>
              <a:gdLst>
                <a:gd name="T0" fmla="*/ 0 w 90"/>
                <a:gd name="T1" fmla="*/ 13 h 13"/>
                <a:gd name="T2" fmla="*/ 15 w 90"/>
                <a:gd name="T3" fmla="*/ 0 h 13"/>
                <a:gd name="T4" fmla="*/ 90 w 90"/>
                <a:gd name="T5" fmla="*/ 0 h 13"/>
                <a:gd name="T6" fmla="*/ 75 w 90"/>
                <a:gd name="T7" fmla="*/ 13 h 13"/>
                <a:gd name="T8" fmla="*/ 0 w 90"/>
                <a:gd name="T9" fmla="*/ 13 h 13"/>
                <a:gd name="T10" fmla="*/ 0 60000 65536"/>
                <a:gd name="T11" fmla="*/ 0 60000 65536"/>
                <a:gd name="T12" fmla="*/ 0 60000 65536"/>
                <a:gd name="T13" fmla="*/ 0 60000 65536"/>
                <a:gd name="T14" fmla="*/ 0 60000 65536"/>
                <a:gd name="T15" fmla="*/ 0 w 90"/>
                <a:gd name="T16" fmla="*/ 0 h 13"/>
                <a:gd name="T17" fmla="*/ 90 w 90"/>
                <a:gd name="T18" fmla="*/ 13 h 13"/>
              </a:gdLst>
              <a:ahLst/>
              <a:cxnLst>
                <a:cxn ang="T10">
                  <a:pos x="T0" y="T1"/>
                </a:cxn>
                <a:cxn ang="T11">
                  <a:pos x="T2" y="T3"/>
                </a:cxn>
                <a:cxn ang="T12">
                  <a:pos x="T4" y="T5"/>
                </a:cxn>
                <a:cxn ang="T13">
                  <a:pos x="T6" y="T7"/>
                </a:cxn>
                <a:cxn ang="T14">
                  <a:pos x="T8" y="T9"/>
                </a:cxn>
              </a:cxnLst>
              <a:rect l="T15" t="T16" r="T17" b="T18"/>
              <a:pathLst>
                <a:path w="90" h="13">
                  <a:moveTo>
                    <a:pt x="0" y="13"/>
                  </a:moveTo>
                  <a:lnTo>
                    <a:pt x="15" y="0"/>
                  </a:lnTo>
                  <a:lnTo>
                    <a:pt x="90" y="0"/>
                  </a:lnTo>
                  <a:lnTo>
                    <a:pt x="75" y="13"/>
                  </a:lnTo>
                  <a:lnTo>
                    <a:pt x="0" y="13"/>
                  </a:lnTo>
                  <a:close/>
                </a:path>
              </a:pathLst>
            </a:custGeom>
            <a:solidFill>
              <a:srgbClr val="00B4FF"/>
            </a:solidFill>
            <a:ln w="9525">
              <a:noFill/>
              <a:round/>
              <a:headEnd/>
              <a:tailEnd/>
            </a:ln>
          </p:spPr>
          <p:txBody>
            <a:bodyPr/>
            <a:lstStyle/>
            <a:p>
              <a:endParaRPr lang="en-US"/>
            </a:p>
          </p:txBody>
        </p:sp>
        <p:sp>
          <p:nvSpPr>
            <p:cNvPr id="46957" name="Freeform 438"/>
            <p:cNvSpPr>
              <a:spLocks/>
            </p:cNvSpPr>
            <p:nvPr/>
          </p:nvSpPr>
          <p:spPr bwMode="auto">
            <a:xfrm>
              <a:off x="1780" y="2277"/>
              <a:ext cx="90" cy="13"/>
            </a:xfrm>
            <a:custGeom>
              <a:avLst/>
              <a:gdLst>
                <a:gd name="T0" fmla="*/ 0 w 90"/>
                <a:gd name="T1" fmla="*/ 13 h 13"/>
                <a:gd name="T2" fmla="*/ 15 w 90"/>
                <a:gd name="T3" fmla="*/ 0 h 13"/>
                <a:gd name="T4" fmla="*/ 90 w 90"/>
                <a:gd name="T5" fmla="*/ 0 h 13"/>
                <a:gd name="T6" fmla="*/ 75 w 90"/>
                <a:gd name="T7" fmla="*/ 13 h 13"/>
                <a:gd name="T8" fmla="*/ 0 w 90"/>
                <a:gd name="T9" fmla="*/ 13 h 13"/>
                <a:gd name="T10" fmla="*/ 0 60000 65536"/>
                <a:gd name="T11" fmla="*/ 0 60000 65536"/>
                <a:gd name="T12" fmla="*/ 0 60000 65536"/>
                <a:gd name="T13" fmla="*/ 0 60000 65536"/>
                <a:gd name="T14" fmla="*/ 0 60000 65536"/>
                <a:gd name="T15" fmla="*/ 0 w 90"/>
                <a:gd name="T16" fmla="*/ 0 h 13"/>
                <a:gd name="T17" fmla="*/ 90 w 90"/>
                <a:gd name="T18" fmla="*/ 13 h 13"/>
              </a:gdLst>
              <a:ahLst/>
              <a:cxnLst>
                <a:cxn ang="T10">
                  <a:pos x="T0" y="T1"/>
                </a:cxn>
                <a:cxn ang="T11">
                  <a:pos x="T2" y="T3"/>
                </a:cxn>
                <a:cxn ang="T12">
                  <a:pos x="T4" y="T5"/>
                </a:cxn>
                <a:cxn ang="T13">
                  <a:pos x="T6" y="T7"/>
                </a:cxn>
                <a:cxn ang="T14">
                  <a:pos x="T8" y="T9"/>
                </a:cxn>
              </a:cxnLst>
              <a:rect l="T15" t="T16" r="T17" b="T18"/>
              <a:pathLst>
                <a:path w="90" h="13">
                  <a:moveTo>
                    <a:pt x="0" y="13"/>
                  </a:moveTo>
                  <a:lnTo>
                    <a:pt x="15" y="0"/>
                  </a:lnTo>
                  <a:lnTo>
                    <a:pt x="90" y="0"/>
                  </a:lnTo>
                  <a:lnTo>
                    <a:pt x="75" y="13"/>
                  </a:lnTo>
                  <a:lnTo>
                    <a:pt x="0" y="13"/>
                  </a:lnTo>
                  <a:close/>
                </a:path>
              </a:pathLst>
            </a:custGeom>
            <a:solidFill>
              <a:srgbClr val="00B4FF"/>
            </a:solidFill>
            <a:ln w="1588">
              <a:solidFill>
                <a:srgbClr val="AAE6FF"/>
              </a:solidFill>
              <a:round/>
              <a:headEnd/>
              <a:tailEnd/>
            </a:ln>
          </p:spPr>
          <p:txBody>
            <a:bodyPr/>
            <a:lstStyle/>
            <a:p>
              <a:endParaRPr lang="en-US"/>
            </a:p>
          </p:txBody>
        </p:sp>
        <p:sp>
          <p:nvSpPr>
            <p:cNvPr id="46958" name="Freeform 439"/>
            <p:cNvSpPr>
              <a:spLocks/>
            </p:cNvSpPr>
            <p:nvPr/>
          </p:nvSpPr>
          <p:spPr bwMode="auto">
            <a:xfrm>
              <a:off x="1855" y="2277"/>
              <a:ext cx="15" cy="162"/>
            </a:xfrm>
            <a:custGeom>
              <a:avLst/>
              <a:gdLst>
                <a:gd name="T0" fmla="*/ 0 w 15"/>
                <a:gd name="T1" fmla="*/ 13 h 162"/>
                <a:gd name="T2" fmla="*/ 15 w 15"/>
                <a:gd name="T3" fmla="*/ 0 h 162"/>
                <a:gd name="T4" fmla="*/ 15 w 15"/>
                <a:gd name="T5" fmla="*/ 148 h 162"/>
                <a:gd name="T6" fmla="*/ 0 w 15"/>
                <a:gd name="T7" fmla="*/ 162 h 162"/>
                <a:gd name="T8" fmla="*/ 0 w 15"/>
                <a:gd name="T9" fmla="*/ 13 h 162"/>
                <a:gd name="T10" fmla="*/ 0 60000 65536"/>
                <a:gd name="T11" fmla="*/ 0 60000 65536"/>
                <a:gd name="T12" fmla="*/ 0 60000 65536"/>
                <a:gd name="T13" fmla="*/ 0 60000 65536"/>
                <a:gd name="T14" fmla="*/ 0 60000 65536"/>
                <a:gd name="T15" fmla="*/ 0 w 15"/>
                <a:gd name="T16" fmla="*/ 0 h 162"/>
                <a:gd name="T17" fmla="*/ 15 w 15"/>
                <a:gd name="T18" fmla="*/ 162 h 162"/>
              </a:gdLst>
              <a:ahLst/>
              <a:cxnLst>
                <a:cxn ang="T10">
                  <a:pos x="T0" y="T1"/>
                </a:cxn>
                <a:cxn ang="T11">
                  <a:pos x="T2" y="T3"/>
                </a:cxn>
                <a:cxn ang="T12">
                  <a:pos x="T4" y="T5"/>
                </a:cxn>
                <a:cxn ang="T13">
                  <a:pos x="T6" y="T7"/>
                </a:cxn>
                <a:cxn ang="T14">
                  <a:pos x="T8" y="T9"/>
                </a:cxn>
              </a:cxnLst>
              <a:rect l="T15" t="T16" r="T17" b="T18"/>
              <a:pathLst>
                <a:path w="15" h="162">
                  <a:moveTo>
                    <a:pt x="0" y="13"/>
                  </a:moveTo>
                  <a:lnTo>
                    <a:pt x="15" y="0"/>
                  </a:lnTo>
                  <a:lnTo>
                    <a:pt x="15" y="148"/>
                  </a:lnTo>
                  <a:lnTo>
                    <a:pt x="0" y="162"/>
                  </a:lnTo>
                  <a:lnTo>
                    <a:pt x="0" y="13"/>
                  </a:lnTo>
                  <a:close/>
                </a:path>
              </a:pathLst>
            </a:custGeom>
            <a:solidFill>
              <a:srgbClr val="005A80"/>
            </a:solidFill>
            <a:ln w="9525">
              <a:noFill/>
              <a:round/>
              <a:headEnd/>
              <a:tailEnd/>
            </a:ln>
          </p:spPr>
          <p:txBody>
            <a:bodyPr/>
            <a:lstStyle/>
            <a:p>
              <a:endParaRPr lang="en-US"/>
            </a:p>
          </p:txBody>
        </p:sp>
        <p:sp>
          <p:nvSpPr>
            <p:cNvPr id="46959" name="Freeform 440"/>
            <p:cNvSpPr>
              <a:spLocks/>
            </p:cNvSpPr>
            <p:nvPr/>
          </p:nvSpPr>
          <p:spPr bwMode="auto">
            <a:xfrm>
              <a:off x="1855" y="2277"/>
              <a:ext cx="15" cy="162"/>
            </a:xfrm>
            <a:custGeom>
              <a:avLst/>
              <a:gdLst>
                <a:gd name="T0" fmla="*/ 0 w 15"/>
                <a:gd name="T1" fmla="*/ 13 h 162"/>
                <a:gd name="T2" fmla="*/ 15 w 15"/>
                <a:gd name="T3" fmla="*/ 0 h 162"/>
                <a:gd name="T4" fmla="*/ 15 w 15"/>
                <a:gd name="T5" fmla="*/ 148 h 162"/>
                <a:gd name="T6" fmla="*/ 0 w 15"/>
                <a:gd name="T7" fmla="*/ 162 h 162"/>
                <a:gd name="T8" fmla="*/ 0 w 15"/>
                <a:gd name="T9" fmla="*/ 13 h 162"/>
                <a:gd name="T10" fmla="*/ 0 60000 65536"/>
                <a:gd name="T11" fmla="*/ 0 60000 65536"/>
                <a:gd name="T12" fmla="*/ 0 60000 65536"/>
                <a:gd name="T13" fmla="*/ 0 60000 65536"/>
                <a:gd name="T14" fmla="*/ 0 60000 65536"/>
                <a:gd name="T15" fmla="*/ 0 w 15"/>
                <a:gd name="T16" fmla="*/ 0 h 162"/>
                <a:gd name="T17" fmla="*/ 15 w 15"/>
                <a:gd name="T18" fmla="*/ 162 h 162"/>
              </a:gdLst>
              <a:ahLst/>
              <a:cxnLst>
                <a:cxn ang="T10">
                  <a:pos x="T0" y="T1"/>
                </a:cxn>
                <a:cxn ang="T11">
                  <a:pos x="T2" y="T3"/>
                </a:cxn>
                <a:cxn ang="T12">
                  <a:pos x="T4" y="T5"/>
                </a:cxn>
                <a:cxn ang="T13">
                  <a:pos x="T6" y="T7"/>
                </a:cxn>
                <a:cxn ang="T14">
                  <a:pos x="T8" y="T9"/>
                </a:cxn>
              </a:cxnLst>
              <a:rect l="T15" t="T16" r="T17" b="T18"/>
              <a:pathLst>
                <a:path w="15" h="162">
                  <a:moveTo>
                    <a:pt x="0" y="13"/>
                  </a:moveTo>
                  <a:lnTo>
                    <a:pt x="15" y="0"/>
                  </a:lnTo>
                  <a:lnTo>
                    <a:pt x="15" y="148"/>
                  </a:lnTo>
                  <a:lnTo>
                    <a:pt x="0" y="162"/>
                  </a:lnTo>
                  <a:lnTo>
                    <a:pt x="0" y="13"/>
                  </a:lnTo>
                  <a:close/>
                </a:path>
              </a:pathLst>
            </a:custGeom>
            <a:solidFill>
              <a:srgbClr val="005A80"/>
            </a:solidFill>
            <a:ln w="1588">
              <a:solidFill>
                <a:srgbClr val="AAE6FF"/>
              </a:solidFill>
              <a:round/>
              <a:headEnd/>
              <a:tailEnd/>
            </a:ln>
          </p:spPr>
          <p:txBody>
            <a:bodyPr/>
            <a:lstStyle/>
            <a:p>
              <a:endParaRPr lang="en-US"/>
            </a:p>
          </p:txBody>
        </p:sp>
        <p:sp>
          <p:nvSpPr>
            <p:cNvPr id="46960" name="Freeform 441"/>
            <p:cNvSpPr>
              <a:spLocks/>
            </p:cNvSpPr>
            <p:nvPr/>
          </p:nvSpPr>
          <p:spPr bwMode="auto">
            <a:xfrm>
              <a:off x="1846" y="2334"/>
              <a:ext cx="37" cy="40"/>
            </a:xfrm>
            <a:custGeom>
              <a:avLst/>
              <a:gdLst>
                <a:gd name="T0" fmla="*/ 3 w 37"/>
                <a:gd name="T1" fmla="*/ 40 h 40"/>
                <a:gd name="T2" fmla="*/ 10 w 37"/>
                <a:gd name="T3" fmla="*/ 40 h 40"/>
                <a:gd name="T4" fmla="*/ 19 w 37"/>
                <a:gd name="T5" fmla="*/ 38 h 40"/>
                <a:gd name="T6" fmla="*/ 25 w 37"/>
                <a:gd name="T7" fmla="*/ 35 h 40"/>
                <a:gd name="T8" fmla="*/ 31 w 37"/>
                <a:gd name="T9" fmla="*/ 31 h 40"/>
                <a:gd name="T10" fmla="*/ 34 w 37"/>
                <a:gd name="T11" fmla="*/ 27 h 40"/>
                <a:gd name="T12" fmla="*/ 36 w 37"/>
                <a:gd name="T13" fmla="*/ 22 h 40"/>
                <a:gd name="T14" fmla="*/ 37 w 37"/>
                <a:gd name="T15" fmla="*/ 18 h 40"/>
                <a:gd name="T16" fmla="*/ 37 w 37"/>
                <a:gd name="T17" fmla="*/ 0 h 40"/>
                <a:gd name="T18" fmla="*/ 33 w 37"/>
                <a:gd name="T19" fmla="*/ 7 h 40"/>
                <a:gd name="T20" fmla="*/ 28 w 37"/>
                <a:gd name="T21" fmla="*/ 12 h 40"/>
                <a:gd name="T22" fmla="*/ 23 w 37"/>
                <a:gd name="T23" fmla="*/ 15 h 40"/>
                <a:gd name="T24" fmla="*/ 16 w 37"/>
                <a:gd name="T25" fmla="*/ 18 h 40"/>
                <a:gd name="T26" fmla="*/ 10 w 37"/>
                <a:gd name="T27" fmla="*/ 19 h 40"/>
                <a:gd name="T28" fmla="*/ 5 w 37"/>
                <a:gd name="T29" fmla="*/ 20 h 40"/>
                <a:gd name="T30" fmla="*/ 0 w 37"/>
                <a:gd name="T31" fmla="*/ 20 h 40"/>
                <a:gd name="T32" fmla="*/ 3 w 37"/>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0"/>
                <a:gd name="T53" fmla="*/ 37 w 37"/>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0">
                  <a:moveTo>
                    <a:pt x="3" y="40"/>
                  </a:moveTo>
                  <a:lnTo>
                    <a:pt x="10" y="40"/>
                  </a:lnTo>
                  <a:lnTo>
                    <a:pt x="19" y="38"/>
                  </a:lnTo>
                  <a:lnTo>
                    <a:pt x="25" y="35"/>
                  </a:lnTo>
                  <a:lnTo>
                    <a:pt x="31" y="31"/>
                  </a:lnTo>
                  <a:lnTo>
                    <a:pt x="34" y="27"/>
                  </a:lnTo>
                  <a:lnTo>
                    <a:pt x="36" y="22"/>
                  </a:lnTo>
                  <a:lnTo>
                    <a:pt x="37" y="18"/>
                  </a:lnTo>
                  <a:lnTo>
                    <a:pt x="37" y="0"/>
                  </a:lnTo>
                  <a:lnTo>
                    <a:pt x="33" y="7"/>
                  </a:lnTo>
                  <a:lnTo>
                    <a:pt x="28" y="12"/>
                  </a:lnTo>
                  <a:lnTo>
                    <a:pt x="23" y="15"/>
                  </a:lnTo>
                  <a:lnTo>
                    <a:pt x="16" y="18"/>
                  </a:lnTo>
                  <a:lnTo>
                    <a:pt x="10" y="19"/>
                  </a:lnTo>
                  <a:lnTo>
                    <a:pt x="5" y="20"/>
                  </a:lnTo>
                  <a:lnTo>
                    <a:pt x="0" y="20"/>
                  </a:lnTo>
                  <a:lnTo>
                    <a:pt x="3" y="40"/>
                  </a:lnTo>
                  <a:close/>
                </a:path>
              </a:pathLst>
            </a:custGeom>
            <a:solidFill>
              <a:srgbClr val="FFFFFF"/>
            </a:solidFill>
            <a:ln w="9525">
              <a:noFill/>
              <a:round/>
              <a:headEnd/>
              <a:tailEnd/>
            </a:ln>
          </p:spPr>
          <p:txBody>
            <a:bodyPr/>
            <a:lstStyle/>
            <a:p>
              <a:endParaRPr lang="en-US"/>
            </a:p>
          </p:txBody>
        </p:sp>
        <p:sp>
          <p:nvSpPr>
            <p:cNvPr id="46961" name="Freeform 442"/>
            <p:cNvSpPr>
              <a:spLocks/>
            </p:cNvSpPr>
            <p:nvPr/>
          </p:nvSpPr>
          <p:spPr bwMode="auto">
            <a:xfrm>
              <a:off x="1846" y="2334"/>
              <a:ext cx="37" cy="40"/>
            </a:xfrm>
            <a:custGeom>
              <a:avLst/>
              <a:gdLst>
                <a:gd name="T0" fmla="*/ 3 w 37"/>
                <a:gd name="T1" fmla="*/ 40 h 40"/>
                <a:gd name="T2" fmla="*/ 10 w 37"/>
                <a:gd name="T3" fmla="*/ 40 h 40"/>
                <a:gd name="T4" fmla="*/ 19 w 37"/>
                <a:gd name="T5" fmla="*/ 38 h 40"/>
                <a:gd name="T6" fmla="*/ 25 w 37"/>
                <a:gd name="T7" fmla="*/ 35 h 40"/>
                <a:gd name="T8" fmla="*/ 31 w 37"/>
                <a:gd name="T9" fmla="*/ 31 h 40"/>
                <a:gd name="T10" fmla="*/ 34 w 37"/>
                <a:gd name="T11" fmla="*/ 27 h 40"/>
                <a:gd name="T12" fmla="*/ 36 w 37"/>
                <a:gd name="T13" fmla="*/ 22 h 40"/>
                <a:gd name="T14" fmla="*/ 37 w 37"/>
                <a:gd name="T15" fmla="*/ 18 h 40"/>
                <a:gd name="T16" fmla="*/ 37 w 37"/>
                <a:gd name="T17" fmla="*/ 0 h 40"/>
                <a:gd name="T18" fmla="*/ 33 w 37"/>
                <a:gd name="T19" fmla="*/ 7 h 40"/>
                <a:gd name="T20" fmla="*/ 28 w 37"/>
                <a:gd name="T21" fmla="*/ 12 h 40"/>
                <a:gd name="T22" fmla="*/ 23 w 37"/>
                <a:gd name="T23" fmla="*/ 15 h 40"/>
                <a:gd name="T24" fmla="*/ 16 w 37"/>
                <a:gd name="T25" fmla="*/ 18 h 40"/>
                <a:gd name="T26" fmla="*/ 10 w 37"/>
                <a:gd name="T27" fmla="*/ 19 h 40"/>
                <a:gd name="T28" fmla="*/ 5 w 37"/>
                <a:gd name="T29" fmla="*/ 20 h 40"/>
                <a:gd name="T30" fmla="*/ 0 w 37"/>
                <a:gd name="T31" fmla="*/ 20 h 40"/>
                <a:gd name="T32" fmla="*/ 3 w 37"/>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0"/>
                <a:gd name="T53" fmla="*/ 37 w 37"/>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0">
                  <a:moveTo>
                    <a:pt x="3" y="40"/>
                  </a:moveTo>
                  <a:lnTo>
                    <a:pt x="10" y="40"/>
                  </a:lnTo>
                  <a:lnTo>
                    <a:pt x="19" y="38"/>
                  </a:lnTo>
                  <a:lnTo>
                    <a:pt x="25" y="35"/>
                  </a:lnTo>
                  <a:lnTo>
                    <a:pt x="31" y="31"/>
                  </a:lnTo>
                  <a:lnTo>
                    <a:pt x="34" y="27"/>
                  </a:lnTo>
                  <a:lnTo>
                    <a:pt x="36" y="22"/>
                  </a:lnTo>
                  <a:lnTo>
                    <a:pt x="37" y="18"/>
                  </a:lnTo>
                  <a:lnTo>
                    <a:pt x="37" y="0"/>
                  </a:lnTo>
                  <a:lnTo>
                    <a:pt x="33" y="7"/>
                  </a:lnTo>
                  <a:lnTo>
                    <a:pt x="28" y="12"/>
                  </a:lnTo>
                  <a:lnTo>
                    <a:pt x="23" y="15"/>
                  </a:lnTo>
                  <a:lnTo>
                    <a:pt x="16" y="18"/>
                  </a:lnTo>
                  <a:lnTo>
                    <a:pt x="10" y="19"/>
                  </a:lnTo>
                  <a:lnTo>
                    <a:pt x="5" y="20"/>
                  </a:lnTo>
                  <a:lnTo>
                    <a:pt x="0" y="20"/>
                  </a:lnTo>
                  <a:lnTo>
                    <a:pt x="3" y="40"/>
                  </a:lnTo>
                  <a:close/>
                </a:path>
              </a:pathLst>
            </a:custGeom>
            <a:solidFill>
              <a:srgbClr val="FFFFFF"/>
            </a:solidFill>
            <a:ln w="9525">
              <a:noFill/>
              <a:round/>
              <a:headEnd/>
              <a:tailEnd/>
            </a:ln>
          </p:spPr>
          <p:txBody>
            <a:bodyPr/>
            <a:lstStyle/>
            <a:p>
              <a:endParaRPr lang="en-US"/>
            </a:p>
          </p:txBody>
        </p:sp>
        <p:sp>
          <p:nvSpPr>
            <p:cNvPr id="46962" name="Arc 443"/>
            <p:cNvSpPr>
              <a:spLocks/>
            </p:cNvSpPr>
            <p:nvPr/>
          </p:nvSpPr>
          <p:spPr bwMode="auto">
            <a:xfrm>
              <a:off x="1848" y="2352"/>
              <a:ext cx="36" cy="24"/>
            </a:xfrm>
            <a:custGeom>
              <a:avLst/>
              <a:gdLst>
                <a:gd name="T0" fmla="*/ 0 w 21801"/>
                <a:gd name="T1" fmla="*/ 0 h 21600"/>
                <a:gd name="T2" fmla="*/ 0 w 21801"/>
                <a:gd name="T3" fmla="*/ 0 h 21600"/>
                <a:gd name="T4" fmla="*/ 0 w 21801"/>
                <a:gd name="T5" fmla="*/ 0 h 21600"/>
                <a:gd name="T6" fmla="*/ 0 60000 65536"/>
                <a:gd name="T7" fmla="*/ 0 60000 65536"/>
                <a:gd name="T8" fmla="*/ 0 60000 65536"/>
                <a:gd name="T9" fmla="*/ 0 w 21801"/>
                <a:gd name="T10" fmla="*/ 0 h 21600"/>
                <a:gd name="T11" fmla="*/ 21801 w 21801"/>
                <a:gd name="T12" fmla="*/ 21600 h 21600"/>
              </a:gdLst>
              <a:ahLst/>
              <a:cxnLst>
                <a:cxn ang="T6">
                  <a:pos x="T0" y="T1"/>
                </a:cxn>
                <a:cxn ang="T7">
                  <a:pos x="T2" y="T3"/>
                </a:cxn>
                <a:cxn ang="T8">
                  <a:pos x="T4" y="T5"/>
                </a:cxn>
              </a:cxnLst>
              <a:rect l="T9" t="T10" r="T11" b="T12"/>
              <a:pathLst>
                <a:path w="21801" h="21600" fill="none" extrusionOk="0">
                  <a:moveTo>
                    <a:pt x="21801" y="0"/>
                  </a:moveTo>
                  <a:cubicBezTo>
                    <a:pt x="21801" y="11929"/>
                    <a:pt x="12130" y="21600"/>
                    <a:pt x="201" y="21600"/>
                  </a:cubicBezTo>
                  <a:cubicBezTo>
                    <a:pt x="133" y="21600"/>
                    <a:pt x="66" y="21599"/>
                    <a:pt x="-1" y="21599"/>
                  </a:cubicBezTo>
                </a:path>
                <a:path w="21801" h="21600" stroke="0" extrusionOk="0">
                  <a:moveTo>
                    <a:pt x="21801" y="0"/>
                  </a:moveTo>
                  <a:cubicBezTo>
                    <a:pt x="21801" y="11929"/>
                    <a:pt x="12130" y="21600"/>
                    <a:pt x="201" y="21600"/>
                  </a:cubicBezTo>
                  <a:cubicBezTo>
                    <a:pt x="133" y="21600"/>
                    <a:pt x="66" y="21599"/>
                    <a:pt x="-1" y="21599"/>
                  </a:cubicBezTo>
                  <a:lnTo>
                    <a:pt x="201" y="0"/>
                  </a:lnTo>
                  <a:close/>
                </a:path>
              </a:pathLst>
            </a:custGeom>
            <a:noFill/>
            <a:ln w="1588">
              <a:solidFill>
                <a:srgbClr val="000000"/>
              </a:solidFill>
              <a:round/>
              <a:headEnd/>
              <a:tailEnd/>
            </a:ln>
          </p:spPr>
          <p:txBody>
            <a:bodyPr/>
            <a:lstStyle/>
            <a:p>
              <a:endParaRPr lang="en-US"/>
            </a:p>
          </p:txBody>
        </p:sp>
        <p:sp>
          <p:nvSpPr>
            <p:cNvPr id="46963" name="Line 444"/>
            <p:cNvSpPr>
              <a:spLocks noChangeShapeType="1"/>
            </p:cNvSpPr>
            <p:nvPr/>
          </p:nvSpPr>
          <p:spPr bwMode="auto">
            <a:xfrm flipV="1">
              <a:off x="1882" y="2332"/>
              <a:ext cx="1" cy="20"/>
            </a:xfrm>
            <a:prstGeom prst="line">
              <a:avLst/>
            </a:prstGeom>
            <a:noFill/>
            <a:ln w="1588">
              <a:solidFill>
                <a:srgbClr val="000000"/>
              </a:solidFill>
              <a:round/>
              <a:headEnd/>
              <a:tailEnd/>
            </a:ln>
          </p:spPr>
          <p:txBody>
            <a:bodyPr/>
            <a:lstStyle/>
            <a:p>
              <a:endParaRPr lang="en-US"/>
            </a:p>
          </p:txBody>
        </p:sp>
        <p:sp>
          <p:nvSpPr>
            <p:cNvPr id="46964" name="Freeform 445"/>
            <p:cNvSpPr>
              <a:spLocks/>
            </p:cNvSpPr>
            <p:nvPr/>
          </p:nvSpPr>
          <p:spPr bwMode="auto">
            <a:xfrm>
              <a:off x="1825" y="2345"/>
              <a:ext cx="24" cy="36"/>
            </a:xfrm>
            <a:custGeom>
              <a:avLst/>
              <a:gdLst>
                <a:gd name="T0" fmla="*/ 24 w 24"/>
                <a:gd name="T1" fmla="*/ 29 h 36"/>
                <a:gd name="T2" fmla="*/ 24 w 24"/>
                <a:gd name="T3" fmla="*/ 36 h 36"/>
                <a:gd name="T4" fmla="*/ 0 w 24"/>
                <a:gd name="T5" fmla="*/ 19 h 36"/>
                <a:gd name="T6" fmla="*/ 24 w 24"/>
                <a:gd name="T7" fmla="*/ 0 h 36"/>
                <a:gd name="T8" fmla="*/ 24 w 24"/>
                <a:gd name="T9" fmla="*/ 8 h 36"/>
                <a:gd name="T10" fmla="*/ 24 w 24"/>
                <a:gd name="T11" fmla="*/ 29 h 36"/>
                <a:gd name="T12" fmla="*/ 0 60000 65536"/>
                <a:gd name="T13" fmla="*/ 0 60000 65536"/>
                <a:gd name="T14" fmla="*/ 0 60000 65536"/>
                <a:gd name="T15" fmla="*/ 0 60000 65536"/>
                <a:gd name="T16" fmla="*/ 0 60000 65536"/>
                <a:gd name="T17" fmla="*/ 0 60000 65536"/>
                <a:gd name="T18" fmla="*/ 0 w 24"/>
                <a:gd name="T19" fmla="*/ 0 h 36"/>
                <a:gd name="T20" fmla="*/ 24 w 2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4" h="36">
                  <a:moveTo>
                    <a:pt x="24" y="29"/>
                  </a:moveTo>
                  <a:lnTo>
                    <a:pt x="24" y="36"/>
                  </a:lnTo>
                  <a:lnTo>
                    <a:pt x="0" y="19"/>
                  </a:lnTo>
                  <a:lnTo>
                    <a:pt x="24" y="0"/>
                  </a:lnTo>
                  <a:lnTo>
                    <a:pt x="24" y="8"/>
                  </a:lnTo>
                  <a:lnTo>
                    <a:pt x="24" y="29"/>
                  </a:lnTo>
                  <a:close/>
                </a:path>
              </a:pathLst>
            </a:custGeom>
            <a:solidFill>
              <a:srgbClr val="FFFFFF"/>
            </a:solidFill>
            <a:ln w="9525">
              <a:noFill/>
              <a:round/>
              <a:headEnd/>
              <a:tailEnd/>
            </a:ln>
          </p:spPr>
          <p:txBody>
            <a:bodyPr/>
            <a:lstStyle/>
            <a:p>
              <a:endParaRPr lang="en-US"/>
            </a:p>
          </p:txBody>
        </p:sp>
        <p:sp>
          <p:nvSpPr>
            <p:cNvPr id="46965" name="Freeform 446"/>
            <p:cNvSpPr>
              <a:spLocks/>
            </p:cNvSpPr>
            <p:nvPr/>
          </p:nvSpPr>
          <p:spPr bwMode="auto">
            <a:xfrm>
              <a:off x="1825" y="2345"/>
              <a:ext cx="24" cy="36"/>
            </a:xfrm>
            <a:custGeom>
              <a:avLst/>
              <a:gdLst>
                <a:gd name="T0" fmla="*/ 24 w 24"/>
                <a:gd name="T1" fmla="*/ 29 h 36"/>
                <a:gd name="T2" fmla="*/ 24 w 24"/>
                <a:gd name="T3" fmla="*/ 36 h 36"/>
                <a:gd name="T4" fmla="*/ 0 w 24"/>
                <a:gd name="T5" fmla="*/ 19 h 36"/>
                <a:gd name="T6" fmla="*/ 24 w 24"/>
                <a:gd name="T7" fmla="*/ 0 h 36"/>
                <a:gd name="T8" fmla="*/ 24 w 24"/>
                <a:gd name="T9" fmla="*/ 8 h 36"/>
                <a:gd name="T10" fmla="*/ 24 w 24"/>
                <a:gd name="T11" fmla="*/ 29 h 36"/>
                <a:gd name="T12" fmla="*/ 0 60000 65536"/>
                <a:gd name="T13" fmla="*/ 0 60000 65536"/>
                <a:gd name="T14" fmla="*/ 0 60000 65536"/>
                <a:gd name="T15" fmla="*/ 0 60000 65536"/>
                <a:gd name="T16" fmla="*/ 0 60000 65536"/>
                <a:gd name="T17" fmla="*/ 0 60000 65536"/>
                <a:gd name="T18" fmla="*/ 0 w 24"/>
                <a:gd name="T19" fmla="*/ 0 h 36"/>
                <a:gd name="T20" fmla="*/ 24 w 2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4" h="36">
                  <a:moveTo>
                    <a:pt x="24" y="29"/>
                  </a:moveTo>
                  <a:lnTo>
                    <a:pt x="24" y="36"/>
                  </a:lnTo>
                  <a:lnTo>
                    <a:pt x="0" y="19"/>
                  </a:lnTo>
                  <a:lnTo>
                    <a:pt x="24" y="0"/>
                  </a:lnTo>
                  <a:lnTo>
                    <a:pt x="24" y="8"/>
                  </a:lnTo>
                  <a:lnTo>
                    <a:pt x="24" y="29"/>
                  </a:lnTo>
                  <a:close/>
                </a:path>
              </a:pathLst>
            </a:custGeom>
            <a:solidFill>
              <a:srgbClr val="FFFFFF"/>
            </a:solidFill>
            <a:ln w="9525">
              <a:noFill/>
              <a:round/>
              <a:headEnd/>
              <a:tailEnd/>
            </a:ln>
          </p:spPr>
          <p:txBody>
            <a:bodyPr/>
            <a:lstStyle/>
            <a:p>
              <a:endParaRPr lang="en-US"/>
            </a:p>
          </p:txBody>
        </p:sp>
        <p:sp>
          <p:nvSpPr>
            <p:cNvPr id="46966" name="Freeform 447"/>
            <p:cNvSpPr>
              <a:spLocks/>
            </p:cNvSpPr>
            <p:nvPr/>
          </p:nvSpPr>
          <p:spPr bwMode="auto">
            <a:xfrm>
              <a:off x="1825" y="2345"/>
              <a:ext cx="24" cy="36"/>
            </a:xfrm>
            <a:custGeom>
              <a:avLst/>
              <a:gdLst>
                <a:gd name="T0" fmla="*/ 24 w 24"/>
                <a:gd name="T1" fmla="*/ 29 h 36"/>
                <a:gd name="T2" fmla="*/ 24 w 24"/>
                <a:gd name="T3" fmla="*/ 36 h 36"/>
                <a:gd name="T4" fmla="*/ 0 w 24"/>
                <a:gd name="T5" fmla="*/ 19 h 36"/>
                <a:gd name="T6" fmla="*/ 24 w 24"/>
                <a:gd name="T7" fmla="*/ 0 h 36"/>
                <a:gd name="T8" fmla="*/ 24 w 24"/>
                <a:gd name="T9" fmla="*/ 8 h 36"/>
                <a:gd name="T10" fmla="*/ 0 60000 65536"/>
                <a:gd name="T11" fmla="*/ 0 60000 65536"/>
                <a:gd name="T12" fmla="*/ 0 60000 65536"/>
                <a:gd name="T13" fmla="*/ 0 60000 65536"/>
                <a:gd name="T14" fmla="*/ 0 60000 65536"/>
                <a:gd name="T15" fmla="*/ 0 w 24"/>
                <a:gd name="T16" fmla="*/ 0 h 36"/>
                <a:gd name="T17" fmla="*/ 24 w 24"/>
                <a:gd name="T18" fmla="*/ 36 h 36"/>
              </a:gdLst>
              <a:ahLst/>
              <a:cxnLst>
                <a:cxn ang="T10">
                  <a:pos x="T0" y="T1"/>
                </a:cxn>
                <a:cxn ang="T11">
                  <a:pos x="T2" y="T3"/>
                </a:cxn>
                <a:cxn ang="T12">
                  <a:pos x="T4" y="T5"/>
                </a:cxn>
                <a:cxn ang="T13">
                  <a:pos x="T6" y="T7"/>
                </a:cxn>
                <a:cxn ang="T14">
                  <a:pos x="T8" y="T9"/>
                </a:cxn>
              </a:cxnLst>
              <a:rect l="T15" t="T16" r="T17" b="T18"/>
              <a:pathLst>
                <a:path w="24" h="36">
                  <a:moveTo>
                    <a:pt x="24" y="29"/>
                  </a:moveTo>
                  <a:lnTo>
                    <a:pt x="24" y="36"/>
                  </a:lnTo>
                  <a:lnTo>
                    <a:pt x="0" y="19"/>
                  </a:lnTo>
                  <a:lnTo>
                    <a:pt x="24" y="0"/>
                  </a:lnTo>
                  <a:lnTo>
                    <a:pt x="24" y="8"/>
                  </a:lnTo>
                </a:path>
              </a:pathLst>
            </a:custGeom>
            <a:noFill/>
            <a:ln w="1588">
              <a:solidFill>
                <a:srgbClr val="000000"/>
              </a:solidFill>
              <a:round/>
              <a:headEnd/>
              <a:tailEnd/>
            </a:ln>
          </p:spPr>
          <p:txBody>
            <a:bodyPr/>
            <a:lstStyle/>
            <a:p>
              <a:endParaRPr lang="en-US"/>
            </a:p>
          </p:txBody>
        </p:sp>
        <p:sp>
          <p:nvSpPr>
            <p:cNvPr id="46967" name="Arc 448"/>
            <p:cNvSpPr>
              <a:spLocks/>
            </p:cNvSpPr>
            <p:nvPr/>
          </p:nvSpPr>
          <p:spPr bwMode="auto">
            <a:xfrm>
              <a:off x="1848" y="2316"/>
              <a:ext cx="36" cy="37"/>
            </a:xfrm>
            <a:custGeom>
              <a:avLst/>
              <a:gdLst>
                <a:gd name="T0" fmla="*/ 0 w 21797"/>
                <a:gd name="T1" fmla="*/ 0 h 36490"/>
                <a:gd name="T2" fmla="*/ 0 w 21797"/>
                <a:gd name="T3" fmla="*/ 0 h 36490"/>
                <a:gd name="T4" fmla="*/ 0 w 21797"/>
                <a:gd name="T5" fmla="*/ 0 h 36490"/>
                <a:gd name="T6" fmla="*/ 0 60000 65536"/>
                <a:gd name="T7" fmla="*/ 0 60000 65536"/>
                <a:gd name="T8" fmla="*/ 0 60000 65536"/>
                <a:gd name="T9" fmla="*/ 0 w 21797"/>
                <a:gd name="T10" fmla="*/ 0 h 36490"/>
                <a:gd name="T11" fmla="*/ 21797 w 21797"/>
                <a:gd name="T12" fmla="*/ 36490 h 36490"/>
              </a:gdLst>
              <a:ahLst/>
              <a:cxnLst>
                <a:cxn ang="T6">
                  <a:pos x="T0" y="T1"/>
                </a:cxn>
                <a:cxn ang="T7">
                  <a:pos x="T2" y="T3"/>
                </a:cxn>
                <a:cxn ang="T8">
                  <a:pos x="T4" y="T5"/>
                </a:cxn>
              </a:cxnLst>
              <a:rect l="T9" t="T10" r="T11" b="T12"/>
              <a:pathLst>
                <a:path w="21797" h="36490" fill="none" extrusionOk="0">
                  <a:moveTo>
                    <a:pt x="15844" y="-1"/>
                  </a:moveTo>
                  <a:cubicBezTo>
                    <a:pt x="19665" y="4015"/>
                    <a:pt x="21797" y="9346"/>
                    <a:pt x="21797" y="14890"/>
                  </a:cubicBezTo>
                  <a:cubicBezTo>
                    <a:pt x="21797" y="26819"/>
                    <a:pt x="12126" y="36490"/>
                    <a:pt x="197" y="36490"/>
                  </a:cubicBezTo>
                  <a:cubicBezTo>
                    <a:pt x="131" y="36490"/>
                    <a:pt x="65" y="36489"/>
                    <a:pt x="-1" y="36489"/>
                  </a:cubicBezTo>
                </a:path>
                <a:path w="21797" h="36490" stroke="0" extrusionOk="0">
                  <a:moveTo>
                    <a:pt x="15844" y="-1"/>
                  </a:moveTo>
                  <a:cubicBezTo>
                    <a:pt x="19665" y="4015"/>
                    <a:pt x="21797" y="9346"/>
                    <a:pt x="21797" y="14890"/>
                  </a:cubicBezTo>
                  <a:cubicBezTo>
                    <a:pt x="21797" y="26819"/>
                    <a:pt x="12126" y="36490"/>
                    <a:pt x="197" y="36490"/>
                  </a:cubicBezTo>
                  <a:cubicBezTo>
                    <a:pt x="131" y="36490"/>
                    <a:pt x="65" y="36489"/>
                    <a:pt x="-1" y="36489"/>
                  </a:cubicBezTo>
                  <a:lnTo>
                    <a:pt x="197" y="14890"/>
                  </a:lnTo>
                  <a:close/>
                </a:path>
              </a:pathLst>
            </a:custGeom>
            <a:noFill/>
            <a:ln w="1588">
              <a:solidFill>
                <a:srgbClr val="000000"/>
              </a:solidFill>
              <a:round/>
              <a:headEnd/>
              <a:tailEnd/>
            </a:ln>
          </p:spPr>
          <p:txBody>
            <a:bodyPr/>
            <a:lstStyle/>
            <a:p>
              <a:endParaRPr lang="en-US"/>
            </a:p>
          </p:txBody>
        </p:sp>
        <p:sp>
          <p:nvSpPr>
            <p:cNvPr id="46968" name="Freeform 449"/>
            <p:cNvSpPr>
              <a:spLocks/>
            </p:cNvSpPr>
            <p:nvPr/>
          </p:nvSpPr>
          <p:spPr bwMode="auto">
            <a:xfrm>
              <a:off x="1765" y="2354"/>
              <a:ext cx="34" cy="41"/>
            </a:xfrm>
            <a:custGeom>
              <a:avLst/>
              <a:gdLst>
                <a:gd name="T0" fmla="*/ 34 w 34"/>
                <a:gd name="T1" fmla="*/ 0 h 41"/>
                <a:gd name="T2" fmla="*/ 25 w 34"/>
                <a:gd name="T3" fmla="*/ 1 h 41"/>
                <a:gd name="T4" fmla="*/ 18 w 34"/>
                <a:gd name="T5" fmla="*/ 3 h 41"/>
                <a:gd name="T6" fmla="*/ 12 w 34"/>
                <a:gd name="T7" fmla="*/ 5 h 41"/>
                <a:gd name="T8" fmla="*/ 6 w 34"/>
                <a:gd name="T9" fmla="*/ 10 h 41"/>
                <a:gd name="T10" fmla="*/ 3 w 34"/>
                <a:gd name="T11" fmla="*/ 14 h 41"/>
                <a:gd name="T12" fmla="*/ 1 w 34"/>
                <a:gd name="T13" fmla="*/ 18 h 41"/>
                <a:gd name="T14" fmla="*/ 0 w 34"/>
                <a:gd name="T15" fmla="*/ 24 h 41"/>
                <a:gd name="T16" fmla="*/ 0 w 34"/>
                <a:gd name="T17" fmla="*/ 41 h 41"/>
                <a:gd name="T18" fmla="*/ 3 w 34"/>
                <a:gd name="T19" fmla="*/ 33 h 41"/>
                <a:gd name="T20" fmla="*/ 7 w 34"/>
                <a:gd name="T21" fmla="*/ 29 h 41"/>
                <a:gd name="T22" fmla="*/ 13 w 34"/>
                <a:gd name="T23" fmla="*/ 26 h 41"/>
                <a:gd name="T24" fmla="*/ 20 w 34"/>
                <a:gd name="T25" fmla="*/ 23 h 41"/>
                <a:gd name="T26" fmla="*/ 27 w 34"/>
                <a:gd name="T27" fmla="*/ 21 h 41"/>
                <a:gd name="T28" fmla="*/ 33 w 34"/>
                <a:gd name="T29" fmla="*/ 21 h 41"/>
                <a:gd name="T30" fmla="*/ 34 w 34"/>
                <a:gd name="T31" fmla="*/ 0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1"/>
                <a:gd name="T50" fmla="*/ 34 w 34"/>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1">
                  <a:moveTo>
                    <a:pt x="34" y="0"/>
                  </a:moveTo>
                  <a:lnTo>
                    <a:pt x="25" y="1"/>
                  </a:lnTo>
                  <a:lnTo>
                    <a:pt x="18" y="3"/>
                  </a:lnTo>
                  <a:lnTo>
                    <a:pt x="12" y="5"/>
                  </a:lnTo>
                  <a:lnTo>
                    <a:pt x="6" y="10"/>
                  </a:lnTo>
                  <a:lnTo>
                    <a:pt x="3" y="14"/>
                  </a:lnTo>
                  <a:lnTo>
                    <a:pt x="1" y="18"/>
                  </a:lnTo>
                  <a:lnTo>
                    <a:pt x="0" y="24"/>
                  </a:lnTo>
                  <a:lnTo>
                    <a:pt x="0" y="41"/>
                  </a:lnTo>
                  <a:lnTo>
                    <a:pt x="3" y="33"/>
                  </a:lnTo>
                  <a:lnTo>
                    <a:pt x="7" y="29"/>
                  </a:lnTo>
                  <a:lnTo>
                    <a:pt x="13" y="26"/>
                  </a:lnTo>
                  <a:lnTo>
                    <a:pt x="20" y="23"/>
                  </a:lnTo>
                  <a:lnTo>
                    <a:pt x="27" y="21"/>
                  </a:lnTo>
                  <a:lnTo>
                    <a:pt x="33" y="21"/>
                  </a:lnTo>
                  <a:lnTo>
                    <a:pt x="34" y="0"/>
                  </a:lnTo>
                  <a:close/>
                </a:path>
              </a:pathLst>
            </a:custGeom>
            <a:solidFill>
              <a:srgbClr val="FFFFFF"/>
            </a:solidFill>
            <a:ln w="9525">
              <a:noFill/>
              <a:round/>
              <a:headEnd/>
              <a:tailEnd/>
            </a:ln>
          </p:spPr>
          <p:txBody>
            <a:bodyPr/>
            <a:lstStyle/>
            <a:p>
              <a:endParaRPr lang="en-US"/>
            </a:p>
          </p:txBody>
        </p:sp>
        <p:sp>
          <p:nvSpPr>
            <p:cNvPr id="46969" name="Freeform 450"/>
            <p:cNvSpPr>
              <a:spLocks/>
            </p:cNvSpPr>
            <p:nvPr/>
          </p:nvSpPr>
          <p:spPr bwMode="auto">
            <a:xfrm>
              <a:off x="1765" y="2354"/>
              <a:ext cx="34" cy="41"/>
            </a:xfrm>
            <a:custGeom>
              <a:avLst/>
              <a:gdLst>
                <a:gd name="T0" fmla="*/ 34 w 34"/>
                <a:gd name="T1" fmla="*/ 0 h 41"/>
                <a:gd name="T2" fmla="*/ 25 w 34"/>
                <a:gd name="T3" fmla="*/ 1 h 41"/>
                <a:gd name="T4" fmla="*/ 18 w 34"/>
                <a:gd name="T5" fmla="*/ 3 h 41"/>
                <a:gd name="T6" fmla="*/ 12 w 34"/>
                <a:gd name="T7" fmla="*/ 5 h 41"/>
                <a:gd name="T8" fmla="*/ 6 w 34"/>
                <a:gd name="T9" fmla="*/ 10 h 41"/>
                <a:gd name="T10" fmla="*/ 3 w 34"/>
                <a:gd name="T11" fmla="*/ 14 h 41"/>
                <a:gd name="T12" fmla="*/ 1 w 34"/>
                <a:gd name="T13" fmla="*/ 18 h 41"/>
                <a:gd name="T14" fmla="*/ 0 w 34"/>
                <a:gd name="T15" fmla="*/ 24 h 41"/>
                <a:gd name="T16" fmla="*/ 0 w 34"/>
                <a:gd name="T17" fmla="*/ 41 h 41"/>
                <a:gd name="T18" fmla="*/ 3 w 34"/>
                <a:gd name="T19" fmla="*/ 33 h 41"/>
                <a:gd name="T20" fmla="*/ 7 w 34"/>
                <a:gd name="T21" fmla="*/ 29 h 41"/>
                <a:gd name="T22" fmla="*/ 13 w 34"/>
                <a:gd name="T23" fmla="*/ 26 h 41"/>
                <a:gd name="T24" fmla="*/ 20 w 34"/>
                <a:gd name="T25" fmla="*/ 23 h 41"/>
                <a:gd name="T26" fmla="*/ 27 w 34"/>
                <a:gd name="T27" fmla="*/ 21 h 41"/>
                <a:gd name="T28" fmla="*/ 33 w 34"/>
                <a:gd name="T29" fmla="*/ 21 h 41"/>
                <a:gd name="T30" fmla="*/ 34 w 34"/>
                <a:gd name="T31" fmla="*/ 0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1"/>
                <a:gd name="T50" fmla="*/ 34 w 34"/>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1">
                  <a:moveTo>
                    <a:pt x="34" y="0"/>
                  </a:moveTo>
                  <a:lnTo>
                    <a:pt x="25" y="1"/>
                  </a:lnTo>
                  <a:lnTo>
                    <a:pt x="18" y="3"/>
                  </a:lnTo>
                  <a:lnTo>
                    <a:pt x="12" y="5"/>
                  </a:lnTo>
                  <a:lnTo>
                    <a:pt x="6" y="10"/>
                  </a:lnTo>
                  <a:lnTo>
                    <a:pt x="3" y="14"/>
                  </a:lnTo>
                  <a:lnTo>
                    <a:pt x="1" y="18"/>
                  </a:lnTo>
                  <a:lnTo>
                    <a:pt x="0" y="24"/>
                  </a:lnTo>
                  <a:lnTo>
                    <a:pt x="0" y="41"/>
                  </a:lnTo>
                  <a:lnTo>
                    <a:pt x="3" y="33"/>
                  </a:lnTo>
                  <a:lnTo>
                    <a:pt x="7" y="29"/>
                  </a:lnTo>
                  <a:lnTo>
                    <a:pt x="13" y="26"/>
                  </a:lnTo>
                  <a:lnTo>
                    <a:pt x="20" y="23"/>
                  </a:lnTo>
                  <a:lnTo>
                    <a:pt x="27" y="21"/>
                  </a:lnTo>
                  <a:lnTo>
                    <a:pt x="33" y="21"/>
                  </a:lnTo>
                  <a:lnTo>
                    <a:pt x="34" y="0"/>
                  </a:lnTo>
                  <a:close/>
                </a:path>
              </a:pathLst>
            </a:custGeom>
            <a:solidFill>
              <a:srgbClr val="FFFFFF"/>
            </a:solidFill>
            <a:ln w="9525">
              <a:noFill/>
              <a:round/>
              <a:headEnd/>
              <a:tailEnd/>
            </a:ln>
          </p:spPr>
          <p:txBody>
            <a:bodyPr/>
            <a:lstStyle/>
            <a:p>
              <a:endParaRPr lang="en-US"/>
            </a:p>
          </p:txBody>
        </p:sp>
        <p:sp>
          <p:nvSpPr>
            <p:cNvPr id="46970" name="Arc 451"/>
            <p:cNvSpPr>
              <a:spLocks/>
            </p:cNvSpPr>
            <p:nvPr/>
          </p:nvSpPr>
          <p:spPr bwMode="auto">
            <a:xfrm>
              <a:off x="1765" y="2354"/>
              <a:ext cx="34" cy="2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1588">
              <a:solidFill>
                <a:srgbClr val="000000"/>
              </a:solidFill>
              <a:round/>
              <a:headEnd/>
              <a:tailEnd/>
            </a:ln>
          </p:spPr>
          <p:txBody>
            <a:bodyPr/>
            <a:lstStyle/>
            <a:p>
              <a:endParaRPr lang="en-US"/>
            </a:p>
          </p:txBody>
        </p:sp>
        <p:sp>
          <p:nvSpPr>
            <p:cNvPr id="46971" name="Arc 452"/>
            <p:cNvSpPr>
              <a:spLocks/>
            </p:cNvSpPr>
            <p:nvPr/>
          </p:nvSpPr>
          <p:spPr bwMode="auto">
            <a:xfrm>
              <a:off x="1765" y="2374"/>
              <a:ext cx="34" cy="41"/>
            </a:xfrm>
            <a:custGeom>
              <a:avLst/>
              <a:gdLst>
                <a:gd name="T0" fmla="*/ 0 w 21600"/>
                <a:gd name="T1" fmla="*/ 0 h 38588"/>
                <a:gd name="T2" fmla="*/ 0 w 21600"/>
                <a:gd name="T3" fmla="*/ 0 h 38588"/>
                <a:gd name="T4" fmla="*/ 0 w 21600"/>
                <a:gd name="T5" fmla="*/ 0 h 38588"/>
                <a:gd name="T6" fmla="*/ 0 60000 65536"/>
                <a:gd name="T7" fmla="*/ 0 60000 65536"/>
                <a:gd name="T8" fmla="*/ 0 60000 65536"/>
                <a:gd name="T9" fmla="*/ 0 w 21600"/>
                <a:gd name="T10" fmla="*/ 0 h 38588"/>
                <a:gd name="T11" fmla="*/ 21600 w 21600"/>
                <a:gd name="T12" fmla="*/ 38588 h 38588"/>
              </a:gdLst>
              <a:ahLst/>
              <a:cxnLst>
                <a:cxn ang="T6">
                  <a:pos x="T0" y="T1"/>
                </a:cxn>
                <a:cxn ang="T7">
                  <a:pos x="T2" y="T3"/>
                </a:cxn>
                <a:cxn ang="T8">
                  <a:pos x="T4" y="T5"/>
                </a:cxn>
              </a:cxnLst>
              <a:rect l="T9" t="T10" r="T11" b="T12"/>
              <a:pathLst>
                <a:path w="21600" h="38588" fill="none" extrusionOk="0">
                  <a:moveTo>
                    <a:pt x="8260" y="38588"/>
                  </a:moveTo>
                  <a:cubicBezTo>
                    <a:pt x="3045" y="34493"/>
                    <a:pt x="0" y="28229"/>
                    <a:pt x="0" y="21599"/>
                  </a:cubicBezTo>
                  <a:cubicBezTo>
                    <a:pt x="-1" y="9750"/>
                    <a:pt x="9545" y="112"/>
                    <a:pt x="21393" y="-1"/>
                  </a:cubicBezTo>
                </a:path>
                <a:path w="21600" h="38588" stroke="0" extrusionOk="0">
                  <a:moveTo>
                    <a:pt x="8260" y="38588"/>
                  </a:moveTo>
                  <a:cubicBezTo>
                    <a:pt x="3045" y="34493"/>
                    <a:pt x="0" y="28229"/>
                    <a:pt x="0" y="21599"/>
                  </a:cubicBezTo>
                  <a:cubicBezTo>
                    <a:pt x="-1" y="9750"/>
                    <a:pt x="9545" y="112"/>
                    <a:pt x="21393" y="-1"/>
                  </a:cubicBezTo>
                  <a:lnTo>
                    <a:pt x="21600" y="21599"/>
                  </a:lnTo>
                  <a:close/>
                </a:path>
              </a:pathLst>
            </a:custGeom>
            <a:noFill/>
            <a:ln w="1588">
              <a:solidFill>
                <a:srgbClr val="000000"/>
              </a:solidFill>
              <a:round/>
              <a:headEnd/>
              <a:tailEnd/>
            </a:ln>
          </p:spPr>
          <p:txBody>
            <a:bodyPr/>
            <a:lstStyle/>
            <a:p>
              <a:endParaRPr lang="en-US"/>
            </a:p>
          </p:txBody>
        </p:sp>
        <p:sp>
          <p:nvSpPr>
            <p:cNvPr id="46972" name="Line 453"/>
            <p:cNvSpPr>
              <a:spLocks noChangeShapeType="1"/>
            </p:cNvSpPr>
            <p:nvPr/>
          </p:nvSpPr>
          <p:spPr bwMode="auto">
            <a:xfrm>
              <a:off x="1765" y="2377"/>
              <a:ext cx="1" cy="19"/>
            </a:xfrm>
            <a:prstGeom prst="line">
              <a:avLst/>
            </a:prstGeom>
            <a:noFill/>
            <a:ln w="1588">
              <a:solidFill>
                <a:srgbClr val="000000"/>
              </a:solidFill>
              <a:round/>
              <a:headEnd/>
              <a:tailEnd/>
            </a:ln>
          </p:spPr>
          <p:txBody>
            <a:bodyPr/>
            <a:lstStyle/>
            <a:p>
              <a:endParaRPr lang="en-US"/>
            </a:p>
          </p:txBody>
        </p:sp>
        <p:sp>
          <p:nvSpPr>
            <p:cNvPr id="46973" name="Freeform 454"/>
            <p:cNvSpPr>
              <a:spLocks/>
            </p:cNvSpPr>
            <p:nvPr/>
          </p:nvSpPr>
          <p:spPr bwMode="auto">
            <a:xfrm>
              <a:off x="1798" y="2346"/>
              <a:ext cx="23" cy="36"/>
            </a:xfrm>
            <a:custGeom>
              <a:avLst/>
              <a:gdLst>
                <a:gd name="T0" fmla="*/ 0 w 23"/>
                <a:gd name="T1" fmla="*/ 8 h 36"/>
                <a:gd name="T2" fmla="*/ 0 w 23"/>
                <a:gd name="T3" fmla="*/ 0 h 36"/>
                <a:gd name="T4" fmla="*/ 23 w 23"/>
                <a:gd name="T5" fmla="*/ 18 h 36"/>
                <a:gd name="T6" fmla="*/ 0 w 23"/>
                <a:gd name="T7" fmla="*/ 36 h 36"/>
                <a:gd name="T8" fmla="*/ 0 w 23"/>
                <a:gd name="T9" fmla="*/ 28 h 36"/>
                <a:gd name="T10" fmla="*/ 0 w 23"/>
                <a:gd name="T11" fmla="*/ 8 h 36"/>
                <a:gd name="T12" fmla="*/ 0 60000 65536"/>
                <a:gd name="T13" fmla="*/ 0 60000 65536"/>
                <a:gd name="T14" fmla="*/ 0 60000 65536"/>
                <a:gd name="T15" fmla="*/ 0 60000 65536"/>
                <a:gd name="T16" fmla="*/ 0 60000 65536"/>
                <a:gd name="T17" fmla="*/ 0 60000 65536"/>
                <a:gd name="T18" fmla="*/ 0 w 23"/>
                <a:gd name="T19" fmla="*/ 0 h 36"/>
                <a:gd name="T20" fmla="*/ 23 w 2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3" h="36">
                  <a:moveTo>
                    <a:pt x="0" y="8"/>
                  </a:moveTo>
                  <a:lnTo>
                    <a:pt x="0" y="0"/>
                  </a:lnTo>
                  <a:lnTo>
                    <a:pt x="23" y="18"/>
                  </a:lnTo>
                  <a:lnTo>
                    <a:pt x="0" y="36"/>
                  </a:lnTo>
                  <a:lnTo>
                    <a:pt x="0" y="28"/>
                  </a:lnTo>
                  <a:lnTo>
                    <a:pt x="0" y="8"/>
                  </a:lnTo>
                  <a:close/>
                </a:path>
              </a:pathLst>
            </a:custGeom>
            <a:solidFill>
              <a:srgbClr val="FFFFFF"/>
            </a:solidFill>
            <a:ln w="9525">
              <a:noFill/>
              <a:round/>
              <a:headEnd/>
              <a:tailEnd/>
            </a:ln>
          </p:spPr>
          <p:txBody>
            <a:bodyPr/>
            <a:lstStyle/>
            <a:p>
              <a:endParaRPr lang="en-US"/>
            </a:p>
          </p:txBody>
        </p:sp>
        <p:sp>
          <p:nvSpPr>
            <p:cNvPr id="46974" name="Freeform 455"/>
            <p:cNvSpPr>
              <a:spLocks/>
            </p:cNvSpPr>
            <p:nvPr/>
          </p:nvSpPr>
          <p:spPr bwMode="auto">
            <a:xfrm>
              <a:off x="1798" y="2346"/>
              <a:ext cx="23" cy="36"/>
            </a:xfrm>
            <a:custGeom>
              <a:avLst/>
              <a:gdLst>
                <a:gd name="T0" fmla="*/ 0 w 23"/>
                <a:gd name="T1" fmla="*/ 8 h 36"/>
                <a:gd name="T2" fmla="*/ 0 w 23"/>
                <a:gd name="T3" fmla="*/ 0 h 36"/>
                <a:gd name="T4" fmla="*/ 23 w 23"/>
                <a:gd name="T5" fmla="*/ 18 h 36"/>
                <a:gd name="T6" fmla="*/ 0 w 23"/>
                <a:gd name="T7" fmla="*/ 36 h 36"/>
                <a:gd name="T8" fmla="*/ 0 w 23"/>
                <a:gd name="T9" fmla="*/ 28 h 36"/>
                <a:gd name="T10" fmla="*/ 0 w 23"/>
                <a:gd name="T11" fmla="*/ 8 h 36"/>
                <a:gd name="T12" fmla="*/ 0 60000 65536"/>
                <a:gd name="T13" fmla="*/ 0 60000 65536"/>
                <a:gd name="T14" fmla="*/ 0 60000 65536"/>
                <a:gd name="T15" fmla="*/ 0 60000 65536"/>
                <a:gd name="T16" fmla="*/ 0 60000 65536"/>
                <a:gd name="T17" fmla="*/ 0 60000 65536"/>
                <a:gd name="T18" fmla="*/ 0 w 23"/>
                <a:gd name="T19" fmla="*/ 0 h 36"/>
                <a:gd name="T20" fmla="*/ 23 w 2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3" h="36">
                  <a:moveTo>
                    <a:pt x="0" y="8"/>
                  </a:moveTo>
                  <a:lnTo>
                    <a:pt x="0" y="0"/>
                  </a:lnTo>
                  <a:lnTo>
                    <a:pt x="23" y="18"/>
                  </a:lnTo>
                  <a:lnTo>
                    <a:pt x="0" y="36"/>
                  </a:lnTo>
                  <a:lnTo>
                    <a:pt x="0" y="28"/>
                  </a:lnTo>
                  <a:lnTo>
                    <a:pt x="0" y="8"/>
                  </a:lnTo>
                  <a:close/>
                </a:path>
              </a:pathLst>
            </a:custGeom>
            <a:solidFill>
              <a:srgbClr val="FFFFFF"/>
            </a:solidFill>
            <a:ln w="9525">
              <a:noFill/>
              <a:round/>
              <a:headEnd/>
              <a:tailEnd/>
            </a:ln>
          </p:spPr>
          <p:txBody>
            <a:bodyPr/>
            <a:lstStyle/>
            <a:p>
              <a:endParaRPr lang="en-US"/>
            </a:p>
          </p:txBody>
        </p:sp>
        <p:sp>
          <p:nvSpPr>
            <p:cNvPr id="46975" name="Freeform 456"/>
            <p:cNvSpPr>
              <a:spLocks/>
            </p:cNvSpPr>
            <p:nvPr/>
          </p:nvSpPr>
          <p:spPr bwMode="auto">
            <a:xfrm>
              <a:off x="1798" y="2346"/>
              <a:ext cx="23" cy="36"/>
            </a:xfrm>
            <a:custGeom>
              <a:avLst/>
              <a:gdLst>
                <a:gd name="T0" fmla="*/ 0 w 23"/>
                <a:gd name="T1" fmla="*/ 8 h 36"/>
                <a:gd name="T2" fmla="*/ 0 w 23"/>
                <a:gd name="T3" fmla="*/ 0 h 36"/>
                <a:gd name="T4" fmla="*/ 23 w 23"/>
                <a:gd name="T5" fmla="*/ 18 h 36"/>
                <a:gd name="T6" fmla="*/ 0 w 23"/>
                <a:gd name="T7" fmla="*/ 36 h 36"/>
                <a:gd name="T8" fmla="*/ 0 w 23"/>
                <a:gd name="T9" fmla="*/ 28 h 36"/>
                <a:gd name="T10" fmla="*/ 0 60000 65536"/>
                <a:gd name="T11" fmla="*/ 0 60000 65536"/>
                <a:gd name="T12" fmla="*/ 0 60000 65536"/>
                <a:gd name="T13" fmla="*/ 0 60000 65536"/>
                <a:gd name="T14" fmla="*/ 0 60000 65536"/>
                <a:gd name="T15" fmla="*/ 0 w 23"/>
                <a:gd name="T16" fmla="*/ 0 h 36"/>
                <a:gd name="T17" fmla="*/ 23 w 23"/>
                <a:gd name="T18" fmla="*/ 36 h 36"/>
              </a:gdLst>
              <a:ahLst/>
              <a:cxnLst>
                <a:cxn ang="T10">
                  <a:pos x="T0" y="T1"/>
                </a:cxn>
                <a:cxn ang="T11">
                  <a:pos x="T2" y="T3"/>
                </a:cxn>
                <a:cxn ang="T12">
                  <a:pos x="T4" y="T5"/>
                </a:cxn>
                <a:cxn ang="T13">
                  <a:pos x="T6" y="T7"/>
                </a:cxn>
                <a:cxn ang="T14">
                  <a:pos x="T8" y="T9"/>
                </a:cxn>
              </a:cxnLst>
              <a:rect l="T15" t="T16" r="T17" b="T18"/>
              <a:pathLst>
                <a:path w="23" h="36">
                  <a:moveTo>
                    <a:pt x="0" y="8"/>
                  </a:moveTo>
                  <a:lnTo>
                    <a:pt x="0" y="0"/>
                  </a:lnTo>
                  <a:lnTo>
                    <a:pt x="23" y="18"/>
                  </a:lnTo>
                  <a:lnTo>
                    <a:pt x="0" y="36"/>
                  </a:lnTo>
                  <a:lnTo>
                    <a:pt x="0" y="28"/>
                  </a:lnTo>
                </a:path>
              </a:pathLst>
            </a:custGeom>
            <a:noFill/>
            <a:ln w="1588">
              <a:solidFill>
                <a:srgbClr val="000000"/>
              </a:solidFill>
              <a:round/>
              <a:headEnd/>
              <a:tailEnd/>
            </a:ln>
          </p:spPr>
          <p:txBody>
            <a:bodyPr/>
            <a:lstStyle/>
            <a:p>
              <a:endParaRPr lang="en-US"/>
            </a:p>
          </p:txBody>
        </p:sp>
      </p:grpSp>
      <p:grpSp>
        <p:nvGrpSpPr>
          <p:cNvPr id="10" name="Group 457"/>
          <p:cNvGrpSpPr>
            <a:grpSpLocks/>
          </p:cNvGrpSpPr>
          <p:nvPr/>
        </p:nvGrpSpPr>
        <p:grpSpPr bwMode="auto">
          <a:xfrm>
            <a:off x="920750" y="2328862"/>
            <a:ext cx="155575" cy="541338"/>
            <a:chOff x="1576" y="2163"/>
            <a:chExt cx="82" cy="204"/>
          </a:xfrm>
        </p:grpSpPr>
        <p:sp>
          <p:nvSpPr>
            <p:cNvPr id="46939" name="Freeform 458"/>
            <p:cNvSpPr>
              <a:spLocks/>
            </p:cNvSpPr>
            <p:nvPr/>
          </p:nvSpPr>
          <p:spPr bwMode="auto">
            <a:xfrm>
              <a:off x="1576" y="2163"/>
              <a:ext cx="82" cy="24"/>
            </a:xfrm>
            <a:custGeom>
              <a:avLst/>
              <a:gdLst>
                <a:gd name="T0" fmla="*/ 0 w 82"/>
                <a:gd name="T1" fmla="*/ 24 h 24"/>
                <a:gd name="T2" fmla="*/ 8 w 82"/>
                <a:gd name="T3" fmla="*/ 0 h 24"/>
                <a:gd name="T4" fmla="*/ 82 w 82"/>
                <a:gd name="T5" fmla="*/ 0 h 24"/>
                <a:gd name="T6" fmla="*/ 74 w 82"/>
                <a:gd name="T7" fmla="*/ 24 h 24"/>
                <a:gd name="T8" fmla="*/ 0 w 82"/>
                <a:gd name="T9" fmla="*/ 24 h 24"/>
                <a:gd name="T10" fmla="*/ 0 60000 65536"/>
                <a:gd name="T11" fmla="*/ 0 60000 65536"/>
                <a:gd name="T12" fmla="*/ 0 60000 65536"/>
                <a:gd name="T13" fmla="*/ 0 60000 65536"/>
                <a:gd name="T14" fmla="*/ 0 60000 65536"/>
                <a:gd name="T15" fmla="*/ 0 w 82"/>
                <a:gd name="T16" fmla="*/ 0 h 24"/>
                <a:gd name="T17" fmla="*/ 82 w 82"/>
                <a:gd name="T18" fmla="*/ 24 h 24"/>
              </a:gdLst>
              <a:ahLst/>
              <a:cxnLst>
                <a:cxn ang="T10">
                  <a:pos x="T0" y="T1"/>
                </a:cxn>
                <a:cxn ang="T11">
                  <a:pos x="T2" y="T3"/>
                </a:cxn>
                <a:cxn ang="T12">
                  <a:pos x="T4" y="T5"/>
                </a:cxn>
                <a:cxn ang="T13">
                  <a:pos x="T6" y="T7"/>
                </a:cxn>
                <a:cxn ang="T14">
                  <a:pos x="T8" y="T9"/>
                </a:cxn>
              </a:cxnLst>
              <a:rect l="T15" t="T16" r="T17" b="T18"/>
              <a:pathLst>
                <a:path w="82" h="24">
                  <a:moveTo>
                    <a:pt x="0" y="24"/>
                  </a:moveTo>
                  <a:lnTo>
                    <a:pt x="8" y="0"/>
                  </a:lnTo>
                  <a:lnTo>
                    <a:pt x="82" y="0"/>
                  </a:lnTo>
                  <a:lnTo>
                    <a:pt x="74" y="24"/>
                  </a:lnTo>
                  <a:lnTo>
                    <a:pt x="0" y="24"/>
                  </a:lnTo>
                  <a:close/>
                </a:path>
              </a:pathLst>
            </a:custGeom>
            <a:solidFill>
              <a:srgbClr val="C9C9B6"/>
            </a:solidFill>
            <a:ln w="9525">
              <a:noFill/>
              <a:round/>
              <a:headEnd/>
              <a:tailEnd/>
            </a:ln>
          </p:spPr>
          <p:txBody>
            <a:bodyPr/>
            <a:lstStyle/>
            <a:p>
              <a:endParaRPr lang="en-US"/>
            </a:p>
          </p:txBody>
        </p:sp>
        <p:sp>
          <p:nvSpPr>
            <p:cNvPr id="46940" name="Freeform 459"/>
            <p:cNvSpPr>
              <a:spLocks/>
            </p:cNvSpPr>
            <p:nvPr/>
          </p:nvSpPr>
          <p:spPr bwMode="auto">
            <a:xfrm>
              <a:off x="1576" y="2163"/>
              <a:ext cx="82" cy="24"/>
            </a:xfrm>
            <a:custGeom>
              <a:avLst/>
              <a:gdLst>
                <a:gd name="T0" fmla="*/ 0 w 82"/>
                <a:gd name="T1" fmla="*/ 24 h 24"/>
                <a:gd name="T2" fmla="*/ 8 w 82"/>
                <a:gd name="T3" fmla="*/ 0 h 24"/>
                <a:gd name="T4" fmla="*/ 82 w 82"/>
                <a:gd name="T5" fmla="*/ 0 h 24"/>
                <a:gd name="T6" fmla="*/ 74 w 82"/>
                <a:gd name="T7" fmla="*/ 24 h 24"/>
                <a:gd name="T8" fmla="*/ 0 w 82"/>
                <a:gd name="T9" fmla="*/ 24 h 24"/>
                <a:gd name="T10" fmla="*/ 0 60000 65536"/>
                <a:gd name="T11" fmla="*/ 0 60000 65536"/>
                <a:gd name="T12" fmla="*/ 0 60000 65536"/>
                <a:gd name="T13" fmla="*/ 0 60000 65536"/>
                <a:gd name="T14" fmla="*/ 0 60000 65536"/>
                <a:gd name="T15" fmla="*/ 0 w 82"/>
                <a:gd name="T16" fmla="*/ 0 h 24"/>
                <a:gd name="T17" fmla="*/ 82 w 82"/>
                <a:gd name="T18" fmla="*/ 24 h 24"/>
              </a:gdLst>
              <a:ahLst/>
              <a:cxnLst>
                <a:cxn ang="T10">
                  <a:pos x="T0" y="T1"/>
                </a:cxn>
                <a:cxn ang="T11">
                  <a:pos x="T2" y="T3"/>
                </a:cxn>
                <a:cxn ang="T12">
                  <a:pos x="T4" y="T5"/>
                </a:cxn>
                <a:cxn ang="T13">
                  <a:pos x="T6" y="T7"/>
                </a:cxn>
                <a:cxn ang="T14">
                  <a:pos x="T8" y="T9"/>
                </a:cxn>
              </a:cxnLst>
              <a:rect l="T15" t="T16" r="T17" b="T18"/>
              <a:pathLst>
                <a:path w="82" h="24">
                  <a:moveTo>
                    <a:pt x="0" y="24"/>
                  </a:moveTo>
                  <a:lnTo>
                    <a:pt x="8" y="0"/>
                  </a:lnTo>
                  <a:lnTo>
                    <a:pt x="82" y="0"/>
                  </a:lnTo>
                  <a:lnTo>
                    <a:pt x="74" y="24"/>
                  </a:lnTo>
                  <a:lnTo>
                    <a:pt x="0" y="24"/>
                  </a:lnTo>
                  <a:close/>
                </a:path>
              </a:pathLst>
            </a:custGeom>
            <a:solidFill>
              <a:srgbClr val="C9C9B6"/>
            </a:solidFill>
            <a:ln w="1588">
              <a:solidFill>
                <a:srgbClr val="494936"/>
              </a:solidFill>
              <a:round/>
              <a:headEnd/>
              <a:tailEnd/>
            </a:ln>
          </p:spPr>
          <p:txBody>
            <a:bodyPr/>
            <a:lstStyle/>
            <a:p>
              <a:endParaRPr lang="en-US"/>
            </a:p>
          </p:txBody>
        </p:sp>
        <p:sp>
          <p:nvSpPr>
            <p:cNvPr id="46941" name="Rectangle 460"/>
            <p:cNvSpPr>
              <a:spLocks noChangeArrowheads="1"/>
            </p:cNvSpPr>
            <p:nvPr/>
          </p:nvSpPr>
          <p:spPr bwMode="auto">
            <a:xfrm>
              <a:off x="1576" y="2187"/>
              <a:ext cx="74" cy="180"/>
            </a:xfrm>
            <a:prstGeom prst="rect">
              <a:avLst/>
            </a:prstGeom>
            <a:solidFill>
              <a:srgbClr val="B7B79D"/>
            </a:solidFill>
            <a:ln w="1588">
              <a:solidFill>
                <a:srgbClr val="494936"/>
              </a:solidFill>
              <a:miter lim="800000"/>
              <a:headEnd/>
              <a:tailEnd/>
            </a:ln>
          </p:spPr>
          <p:txBody>
            <a:bodyPr/>
            <a:lstStyle/>
            <a:p>
              <a:endParaRPr lang="en-US"/>
            </a:p>
          </p:txBody>
        </p:sp>
        <p:sp>
          <p:nvSpPr>
            <p:cNvPr id="46942" name="Freeform 461"/>
            <p:cNvSpPr>
              <a:spLocks/>
            </p:cNvSpPr>
            <p:nvPr/>
          </p:nvSpPr>
          <p:spPr bwMode="auto">
            <a:xfrm>
              <a:off x="1650" y="2163"/>
              <a:ext cx="8" cy="203"/>
            </a:xfrm>
            <a:custGeom>
              <a:avLst/>
              <a:gdLst>
                <a:gd name="T0" fmla="*/ 0 w 8"/>
                <a:gd name="T1" fmla="*/ 203 h 203"/>
                <a:gd name="T2" fmla="*/ 8 w 8"/>
                <a:gd name="T3" fmla="*/ 178 h 203"/>
                <a:gd name="T4" fmla="*/ 8 w 8"/>
                <a:gd name="T5" fmla="*/ 0 h 203"/>
                <a:gd name="T6" fmla="*/ 0 w 8"/>
                <a:gd name="T7" fmla="*/ 24 h 203"/>
                <a:gd name="T8" fmla="*/ 0 w 8"/>
                <a:gd name="T9" fmla="*/ 203 h 203"/>
                <a:gd name="T10" fmla="*/ 0 60000 65536"/>
                <a:gd name="T11" fmla="*/ 0 60000 65536"/>
                <a:gd name="T12" fmla="*/ 0 60000 65536"/>
                <a:gd name="T13" fmla="*/ 0 60000 65536"/>
                <a:gd name="T14" fmla="*/ 0 60000 65536"/>
                <a:gd name="T15" fmla="*/ 0 w 8"/>
                <a:gd name="T16" fmla="*/ 0 h 203"/>
                <a:gd name="T17" fmla="*/ 8 w 8"/>
                <a:gd name="T18" fmla="*/ 203 h 203"/>
              </a:gdLst>
              <a:ahLst/>
              <a:cxnLst>
                <a:cxn ang="T10">
                  <a:pos x="T0" y="T1"/>
                </a:cxn>
                <a:cxn ang="T11">
                  <a:pos x="T2" y="T3"/>
                </a:cxn>
                <a:cxn ang="T12">
                  <a:pos x="T4" y="T5"/>
                </a:cxn>
                <a:cxn ang="T13">
                  <a:pos x="T6" y="T7"/>
                </a:cxn>
                <a:cxn ang="T14">
                  <a:pos x="T8" y="T9"/>
                </a:cxn>
              </a:cxnLst>
              <a:rect l="T15" t="T16" r="T17" b="T18"/>
              <a:pathLst>
                <a:path w="8" h="203">
                  <a:moveTo>
                    <a:pt x="0" y="203"/>
                  </a:moveTo>
                  <a:lnTo>
                    <a:pt x="8" y="178"/>
                  </a:lnTo>
                  <a:lnTo>
                    <a:pt x="8" y="0"/>
                  </a:lnTo>
                  <a:lnTo>
                    <a:pt x="0" y="24"/>
                  </a:lnTo>
                  <a:lnTo>
                    <a:pt x="0" y="203"/>
                  </a:lnTo>
                  <a:close/>
                </a:path>
              </a:pathLst>
            </a:custGeom>
            <a:solidFill>
              <a:srgbClr val="7A7A5A"/>
            </a:solidFill>
            <a:ln w="9525">
              <a:noFill/>
              <a:round/>
              <a:headEnd/>
              <a:tailEnd/>
            </a:ln>
          </p:spPr>
          <p:txBody>
            <a:bodyPr/>
            <a:lstStyle/>
            <a:p>
              <a:endParaRPr lang="en-US"/>
            </a:p>
          </p:txBody>
        </p:sp>
        <p:sp>
          <p:nvSpPr>
            <p:cNvPr id="46943" name="Freeform 462"/>
            <p:cNvSpPr>
              <a:spLocks/>
            </p:cNvSpPr>
            <p:nvPr/>
          </p:nvSpPr>
          <p:spPr bwMode="auto">
            <a:xfrm>
              <a:off x="1650" y="2163"/>
              <a:ext cx="8" cy="203"/>
            </a:xfrm>
            <a:custGeom>
              <a:avLst/>
              <a:gdLst>
                <a:gd name="T0" fmla="*/ 0 w 8"/>
                <a:gd name="T1" fmla="*/ 203 h 203"/>
                <a:gd name="T2" fmla="*/ 8 w 8"/>
                <a:gd name="T3" fmla="*/ 178 h 203"/>
                <a:gd name="T4" fmla="*/ 8 w 8"/>
                <a:gd name="T5" fmla="*/ 0 h 203"/>
                <a:gd name="T6" fmla="*/ 0 w 8"/>
                <a:gd name="T7" fmla="*/ 24 h 203"/>
                <a:gd name="T8" fmla="*/ 0 w 8"/>
                <a:gd name="T9" fmla="*/ 203 h 203"/>
                <a:gd name="T10" fmla="*/ 0 60000 65536"/>
                <a:gd name="T11" fmla="*/ 0 60000 65536"/>
                <a:gd name="T12" fmla="*/ 0 60000 65536"/>
                <a:gd name="T13" fmla="*/ 0 60000 65536"/>
                <a:gd name="T14" fmla="*/ 0 60000 65536"/>
                <a:gd name="T15" fmla="*/ 0 w 8"/>
                <a:gd name="T16" fmla="*/ 0 h 203"/>
                <a:gd name="T17" fmla="*/ 8 w 8"/>
                <a:gd name="T18" fmla="*/ 203 h 203"/>
              </a:gdLst>
              <a:ahLst/>
              <a:cxnLst>
                <a:cxn ang="T10">
                  <a:pos x="T0" y="T1"/>
                </a:cxn>
                <a:cxn ang="T11">
                  <a:pos x="T2" y="T3"/>
                </a:cxn>
                <a:cxn ang="T12">
                  <a:pos x="T4" y="T5"/>
                </a:cxn>
                <a:cxn ang="T13">
                  <a:pos x="T6" y="T7"/>
                </a:cxn>
                <a:cxn ang="T14">
                  <a:pos x="T8" y="T9"/>
                </a:cxn>
              </a:cxnLst>
              <a:rect l="T15" t="T16" r="T17" b="T18"/>
              <a:pathLst>
                <a:path w="8" h="203">
                  <a:moveTo>
                    <a:pt x="0" y="203"/>
                  </a:moveTo>
                  <a:lnTo>
                    <a:pt x="8" y="178"/>
                  </a:lnTo>
                  <a:lnTo>
                    <a:pt x="8" y="0"/>
                  </a:lnTo>
                  <a:lnTo>
                    <a:pt x="0" y="24"/>
                  </a:lnTo>
                  <a:lnTo>
                    <a:pt x="0" y="203"/>
                  </a:lnTo>
                  <a:close/>
                </a:path>
              </a:pathLst>
            </a:custGeom>
            <a:solidFill>
              <a:srgbClr val="7A7A5A"/>
            </a:solidFill>
            <a:ln w="1588">
              <a:solidFill>
                <a:srgbClr val="494936"/>
              </a:solidFill>
              <a:round/>
              <a:headEnd/>
              <a:tailEnd/>
            </a:ln>
          </p:spPr>
          <p:txBody>
            <a:bodyPr/>
            <a:lstStyle/>
            <a:p>
              <a:endParaRPr lang="en-US"/>
            </a:p>
          </p:txBody>
        </p:sp>
      </p:grpSp>
      <p:sp>
        <p:nvSpPr>
          <p:cNvPr id="46154" name="Rectangle 463"/>
          <p:cNvSpPr>
            <a:spLocks noChangeArrowheads="1"/>
          </p:cNvSpPr>
          <p:nvPr/>
        </p:nvSpPr>
        <p:spPr bwMode="auto">
          <a:xfrm>
            <a:off x="881063" y="1873250"/>
            <a:ext cx="1354137" cy="1311275"/>
          </a:xfrm>
          <a:prstGeom prst="rect">
            <a:avLst/>
          </a:prstGeom>
          <a:noFill/>
          <a:ln w="4763">
            <a:solidFill>
              <a:srgbClr val="000000"/>
            </a:solidFill>
            <a:miter lim="800000"/>
            <a:headEnd/>
            <a:tailEnd/>
          </a:ln>
        </p:spPr>
        <p:txBody>
          <a:bodyPr/>
          <a:lstStyle/>
          <a:p>
            <a:endParaRPr lang="en-US"/>
          </a:p>
        </p:txBody>
      </p:sp>
      <p:sp>
        <p:nvSpPr>
          <p:cNvPr id="46155" name="Rectangle 464"/>
          <p:cNvSpPr>
            <a:spLocks noChangeArrowheads="1"/>
          </p:cNvSpPr>
          <p:nvPr/>
        </p:nvSpPr>
        <p:spPr bwMode="auto">
          <a:xfrm>
            <a:off x="993775" y="1708150"/>
            <a:ext cx="1084263" cy="122237"/>
          </a:xfrm>
          <a:prstGeom prst="rect">
            <a:avLst/>
          </a:prstGeom>
          <a:noFill/>
          <a:ln w="9525" algn="ctr">
            <a:noFill/>
            <a:miter lim="800000"/>
            <a:headEnd/>
            <a:tailEnd/>
          </a:ln>
        </p:spPr>
        <p:txBody>
          <a:bodyPr wrap="none" lIns="0" tIns="0" rIns="0" bIns="0">
            <a:spAutoFit/>
          </a:bodyPr>
          <a:lstStyle/>
          <a:p>
            <a:pPr algn="ctr">
              <a:lnSpc>
                <a:spcPct val="90000"/>
              </a:lnSpc>
            </a:pPr>
            <a:r>
              <a:rPr lang="en-US" sz="900">
                <a:solidFill>
                  <a:srgbClr val="000000"/>
                </a:solidFill>
                <a:latin typeface="Arial Narrow" pitchFamily="34" charset="0"/>
              </a:rPr>
              <a:t>Satellite-Ethernet Traffic</a:t>
            </a:r>
          </a:p>
        </p:txBody>
      </p:sp>
      <p:grpSp>
        <p:nvGrpSpPr>
          <p:cNvPr id="11" name="Group 465"/>
          <p:cNvGrpSpPr>
            <a:grpSpLocks/>
          </p:cNvGrpSpPr>
          <p:nvPr/>
        </p:nvGrpSpPr>
        <p:grpSpPr bwMode="auto">
          <a:xfrm>
            <a:off x="2419350" y="1836737"/>
            <a:ext cx="623888" cy="461963"/>
            <a:chOff x="2363" y="1978"/>
            <a:chExt cx="327" cy="174"/>
          </a:xfrm>
        </p:grpSpPr>
        <p:sp>
          <p:nvSpPr>
            <p:cNvPr id="46903" name="Freeform 466"/>
            <p:cNvSpPr>
              <a:spLocks/>
            </p:cNvSpPr>
            <p:nvPr/>
          </p:nvSpPr>
          <p:spPr bwMode="auto">
            <a:xfrm>
              <a:off x="2405" y="2023"/>
              <a:ext cx="256" cy="44"/>
            </a:xfrm>
            <a:custGeom>
              <a:avLst/>
              <a:gdLst>
                <a:gd name="T0" fmla="*/ 45 w 256"/>
                <a:gd name="T1" fmla="*/ 44 h 44"/>
                <a:gd name="T2" fmla="*/ 0 w 256"/>
                <a:gd name="T3" fmla="*/ 0 h 44"/>
                <a:gd name="T4" fmla="*/ 211 w 256"/>
                <a:gd name="T5" fmla="*/ 0 h 44"/>
                <a:gd name="T6" fmla="*/ 256 w 256"/>
                <a:gd name="T7" fmla="*/ 44 h 44"/>
                <a:gd name="T8" fmla="*/ 45 w 256"/>
                <a:gd name="T9" fmla="*/ 44 h 44"/>
                <a:gd name="T10" fmla="*/ 0 60000 65536"/>
                <a:gd name="T11" fmla="*/ 0 60000 65536"/>
                <a:gd name="T12" fmla="*/ 0 60000 65536"/>
                <a:gd name="T13" fmla="*/ 0 60000 65536"/>
                <a:gd name="T14" fmla="*/ 0 60000 65536"/>
                <a:gd name="T15" fmla="*/ 0 w 256"/>
                <a:gd name="T16" fmla="*/ 0 h 44"/>
                <a:gd name="T17" fmla="*/ 256 w 256"/>
                <a:gd name="T18" fmla="*/ 44 h 44"/>
              </a:gdLst>
              <a:ahLst/>
              <a:cxnLst>
                <a:cxn ang="T10">
                  <a:pos x="T0" y="T1"/>
                </a:cxn>
                <a:cxn ang="T11">
                  <a:pos x="T2" y="T3"/>
                </a:cxn>
                <a:cxn ang="T12">
                  <a:pos x="T4" y="T5"/>
                </a:cxn>
                <a:cxn ang="T13">
                  <a:pos x="T6" y="T7"/>
                </a:cxn>
                <a:cxn ang="T14">
                  <a:pos x="T8" y="T9"/>
                </a:cxn>
              </a:cxnLst>
              <a:rect l="T15" t="T16" r="T17" b="T18"/>
              <a:pathLst>
                <a:path w="256" h="44">
                  <a:moveTo>
                    <a:pt x="45" y="44"/>
                  </a:moveTo>
                  <a:lnTo>
                    <a:pt x="0" y="0"/>
                  </a:lnTo>
                  <a:lnTo>
                    <a:pt x="211" y="0"/>
                  </a:lnTo>
                  <a:lnTo>
                    <a:pt x="256" y="44"/>
                  </a:lnTo>
                  <a:lnTo>
                    <a:pt x="45" y="44"/>
                  </a:lnTo>
                  <a:close/>
                </a:path>
              </a:pathLst>
            </a:custGeom>
            <a:solidFill>
              <a:srgbClr val="770000"/>
            </a:solidFill>
            <a:ln w="9525">
              <a:noFill/>
              <a:round/>
              <a:headEnd/>
              <a:tailEnd/>
            </a:ln>
          </p:spPr>
          <p:txBody>
            <a:bodyPr/>
            <a:lstStyle/>
            <a:p>
              <a:endParaRPr lang="en-US"/>
            </a:p>
          </p:txBody>
        </p:sp>
        <p:sp>
          <p:nvSpPr>
            <p:cNvPr id="46904" name="Freeform 467"/>
            <p:cNvSpPr>
              <a:spLocks/>
            </p:cNvSpPr>
            <p:nvPr/>
          </p:nvSpPr>
          <p:spPr bwMode="auto">
            <a:xfrm>
              <a:off x="2407" y="2022"/>
              <a:ext cx="255" cy="44"/>
            </a:xfrm>
            <a:custGeom>
              <a:avLst/>
              <a:gdLst>
                <a:gd name="T0" fmla="*/ 45 w 255"/>
                <a:gd name="T1" fmla="*/ 44 h 44"/>
                <a:gd name="T2" fmla="*/ 0 w 255"/>
                <a:gd name="T3" fmla="*/ 0 h 44"/>
                <a:gd name="T4" fmla="*/ 210 w 255"/>
                <a:gd name="T5" fmla="*/ 0 h 44"/>
                <a:gd name="T6" fmla="*/ 255 w 255"/>
                <a:gd name="T7" fmla="*/ 44 h 44"/>
                <a:gd name="T8" fmla="*/ 45 w 255"/>
                <a:gd name="T9" fmla="*/ 44 h 44"/>
                <a:gd name="T10" fmla="*/ 0 60000 65536"/>
                <a:gd name="T11" fmla="*/ 0 60000 65536"/>
                <a:gd name="T12" fmla="*/ 0 60000 65536"/>
                <a:gd name="T13" fmla="*/ 0 60000 65536"/>
                <a:gd name="T14" fmla="*/ 0 60000 65536"/>
                <a:gd name="T15" fmla="*/ 0 w 255"/>
                <a:gd name="T16" fmla="*/ 0 h 44"/>
                <a:gd name="T17" fmla="*/ 255 w 255"/>
                <a:gd name="T18" fmla="*/ 44 h 44"/>
              </a:gdLst>
              <a:ahLst/>
              <a:cxnLst>
                <a:cxn ang="T10">
                  <a:pos x="T0" y="T1"/>
                </a:cxn>
                <a:cxn ang="T11">
                  <a:pos x="T2" y="T3"/>
                </a:cxn>
                <a:cxn ang="T12">
                  <a:pos x="T4" y="T5"/>
                </a:cxn>
                <a:cxn ang="T13">
                  <a:pos x="T6" y="T7"/>
                </a:cxn>
                <a:cxn ang="T14">
                  <a:pos x="T8" y="T9"/>
                </a:cxn>
              </a:cxnLst>
              <a:rect l="T15" t="T16" r="T17" b="T18"/>
              <a:pathLst>
                <a:path w="255" h="44">
                  <a:moveTo>
                    <a:pt x="45" y="44"/>
                  </a:moveTo>
                  <a:lnTo>
                    <a:pt x="0" y="0"/>
                  </a:lnTo>
                  <a:lnTo>
                    <a:pt x="210" y="0"/>
                  </a:lnTo>
                  <a:lnTo>
                    <a:pt x="255" y="44"/>
                  </a:lnTo>
                  <a:lnTo>
                    <a:pt x="45" y="44"/>
                  </a:lnTo>
                  <a:close/>
                </a:path>
              </a:pathLst>
            </a:custGeom>
            <a:solidFill>
              <a:srgbClr val="770000"/>
            </a:solidFill>
            <a:ln w="4763">
              <a:solidFill>
                <a:srgbClr val="AAAAAA"/>
              </a:solidFill>
              <a:round/>
              <a:headEnd/>
              <a:tailEnd/>
            </a:ln>
          </p:spPr>
          <p:txBody>
            <a:bodyPr/>
            <a:lstStyle/>
            <a:p>
              <a:endParaRPr lang="en-US"/>
            </a:p>
          </p:txBody>
        </p:sp>
        <p:sp>
          <p:nvSpPr>
            <p:cNvPr id="46905" name="Line 468"/>
            <p:cNvSpPr>
              <a:spLocks noChangeShapeType="1"/>
            </p:cNvSpPr>
            <p:nvPr/>
          </p:nvSpPr>
          <p:spPr bwMode="auto">
            <a:xfrm flipH="1" flipV="1">
              <a:off x="2398" y="1978"/>
              <a:ext cx="134" cy="131"/>
            </a:xfrm>
            <a:prstGeom prst="line">
              <a:avLst/>
            </a:prstGeom>
            <a:noFill/>
            <a:ln w="6350">
              <a:solidFill>
                <a:srgbClr val="AAAAAA"/>
              </a:solidFill>
              <a:round/>
              <a:headEnd/>
              <a:tailEnd/>
            </a:ln>
          </p:spPr>
          <p:txBody>
            <a:bodyPr/>
            <a:lstStyle/>
            <a:p>
              <a:endParaRPr lang="en-US"/>
            </a:p>
          </p:txBody>
        </p:sp>
        <p:sp>
          <p:nvSpPr>
            <p:cNvPr id="46906" name="Line 469"/>
            <p:cNvSpPr>
              <a:spLocks noChangeShapeType="1"/>
            </p:cNvSpPr>
            <p:nvPr/>
          </p:nvSpPr>
          <p:spPr bwMode="auto">
            <a:xfrm flipH="1" flipV="1">
              <a:off x="2432" y="1978"/>
              <a:ext cx="133" cy="131"/>
            </a:xfrm>
            <a:prstGeom prst="line">
              <a:avLst/>
            </a:prstGeom>
            <a:noFill/>
            <a:ln w="6350">
              <a:solidFill>
                <a:srgbClr val="AAAAAA"/>
              </a:solidFill>
              <a:round/>
              <a:headEnd/>
              <a:tailEnd/>
            </a:ln>
          </p:spPr>
          <p:txBody>
            <a:bodyPr/>
            <a:lstStyle/>
            <a:p>
              <a:endParaRPr lang="en-US"/>
            </a:p>
          </p:txBody>
        </p:sp>
        <p:sp>
          <p:nvSpPr>
            <p:cNvPr id="46907" name="Line 470"/>
            <p:cNvSpPr>
              <a:spLocks noChangeShapeType="1"/>
            </p:cNvSpPr>
            <p:nvPr/>
          </p:nvSpPr>
          <p:spPr bwMode="auto">
            <a:xfrm flipH="1" flipV="1">
              <a:off x="2465" y="1978"/>
              <a:ext cx="134" cy="131"/>
            </a:xfrm>
            <a:prstGeom prst="line">
              <a:avLst/>
            </a:prstGeom>
            <a:noFill/>
            <a:ln w="6350">
              <a:solidFill>
                <a:srgbClr val="AAAAAA"/>
              </a:solidFill>
              <a:round/>
              <a:headEnd/>
              <a:tailEnd/>
            </a:ln>
          </p:spPr>
          <p:txBody>
            <a:bodyPr/>
            <a:lstStyle/>
            <a:p>
              <a:endParaRPr lang="en-US"/>
            </a:p>
          </p:txBody>
        </p:sp>
        <p:sp>
          <p:nvSpPr>
            <p:cNvPr id="46908" name="Line 471"/>
            <p:cNvSpPr>
              <a:spLocks noChangeShapeType="1"/>
            </p:cNvSpPr>
            <p:nvPr/>
          </p:nvSpPr>
          <p:spPr bwMode="auto">
            <a:xfrm flipH="1" flipV="1">
              <a:off x="2499" y="1978"/>
              <a:ext cx="133" cy="131"/>
            </a:xfrm>
            <a:prstGeom prst="line">
              <a:avLst/>
            </a:prstGeom>
            <a:noFill/>
            <a:ln w="6350">
              <a:solidFill>
                <a:srgbClr val="AAAAAA"/>
              </a:solidFill>
              <a:round/>
              <a:headEnd/>
              <a:tailEnd/>
            </a:ln>
          </p:spPr>
          <p:txBody>
            <a:bodyPr/>
            <a:lstStyle/>
            <a:p>
              <a:endParaRPr lang="en-US"/>
            </a:p>
          </p:txBody>
        </p:sp>
        <p:sp>
          <p:nvSpPr>
            <p:cNvPr id="46909" name="Line 472"/>
            <p:cNvSpPr>
              <a:spLocks noChangeShapeType="1"/>
            </p:cNvSpPr>
            <p:nvPr/>
          </p:nvSpPr>
          <p:spPr bwMode="auto">
            <a:xfrm flipH="1" flipV="1">
              <a:off x="2537" y="1978"/>
              <a:ext cx="133" cy="131"/>
            </a:xfrm>
            <a:prstGeom prst="line">
              <a:avLst/>
            </a:prstGeom>
            <a:noFill/>
            <a:ln w="6350">
              <a:solidFill>
                <a:srgbClr val="AAAAAA"/>
              </a:solidFill>
              <a:round/>
              <a:headEnd/>
              <a:tailEnd/>
            </a:ln>
          </p:spPr>
          <p:txBody>
            <a:bodyPr/>
            <a:lstStyle/>
            <a:p>
              <a:endParaRPr lang="en-US"/>
            </a:p>
          </p:txBody>
        </p:sp>
        <p:sp>
          <p:nvSpPr>
            <p:cNvPr id="46910" name="Line 473"/>
            <p:cNvSpPr>
              <a:spLocks noChangeShapeType="1"/>
            </p:cNvSpPr>
            <p:nvPr/>
          </p:nvSpPr>
          <p:spPr bwMode="auto">
            <a:xfrm>
              <a:off x="2404" y="2051"/>
              <a:ext cx="101" cy="1"/>
            </a:xfrm>
            <a:prstGeom prst="line">
              <a:avLst/>
            </a:prstGeom>
            <a:noFill/>
            <a:ln w="4763">
              <a:solidFill>
                <a:srgbClr val="AAAAAA"/>
              </a:solidFill>
              <a:round/>
              <a:headEnd/>
              <a:tailEnd/>
            </a:ln>
          </p:spPr>
          <p:txBody>
            <a:bodyPr/>
            <a:lstStyle/>
            <a:p>
              <a:endParaRPr lang="en-US"/>
            </a:p>
          </p:txBody>
        </p:sp>
        <p:sp>
          <p:nvSpPr>
            <p:cNvPr id="46911" name="Line 474"/>
            <p:cNvSpPr>
              <a:spLocks noChangeShapeType="1"/>
            </p:cNvSpPr>
            <p:nvPr/>
          </p:nvSpPr>
          <p:spPr bwMode="auto">
            <a:xfrm>
              <a:off x="2426" y="2039"/>
              <a:ext cx="101" cy="1"/>
            </a:xfrm>
            <a:prstGeom prst="line">
              <a:avLst/>
            </a:prstGeom>
            <a:noFill/>
            <a:ln w="4763">
              <a:solidFill>
                <a:srgbClr val="AAAAAA"/>
              </a:solidFill>
              <a:round/>
              <a:headEnd/>
              <a:tailEnd/>
            </a:ln>
          </p:spPr>
          <p:txBody>
            <a:bodyPr/>
            <a:lstStyle/>
            <a:p>
              <a:endParaRPr lang="en-US"/>
            </a:p>
          </p:txBody>
        </p:sp>
        <p:sp>
          <p:nvSpPr>
            <p:cNvPr id="46912" name="Line 475"/>
            <p:cNvSpPr>
              <a:spLocks noChangeShapeType="1"/>
            </p:cNvSpPr>
            <p:nvPr/>
          </p:nvSpPr>
          <p:spPr bwMode="auto">
            <a:xfrm>
              <a:off x="2476" y="2050"/>
              <a:ext cx="92" cy="1"/>
            </a:xfrm>
            <a:prstGeom prst="line">
              <a:avLst/>
            </a:prstGeom>
            <a:noFill/>
            <a:ln w="4763">
              <a:solidFill>
                <a:srgbClr val="AAAAAA"/>
              </a:solidFill>
              <a:round/>
              <a:headEnd/>
              <a:tailEnd/>
            </a:ln>
          </p:spPr>
          <p:txBody>
            <a:bodyPr/>
            <a:lstStyle/>
            <a:p>
              <a:endParaRPr lang="en-US"/>
            </a:p>
          </p:txBody>
        </p:sp>
        <p:sp>
          <p:nvSpPr>
            <p:cNvPr id="46913" name="Line 476"/>
            <p:cNvSpPr>
              <a:spLocks noChangeShapeType="1"/>
            </p:cNvSpPr>
            <p:nvPr/>
          </p:nvSpPr>
          <p:spPr bwMode="auto">
            <a:xfrm>
              <a:off x="2500" y="2038"/>
              <a:ext cx="88" cy="1"/>
            </a:xfrm>
            <a:prstGeom prst="line">
              <a:avLst/>
            </a:prstGeom>
            <a:noFill/>
            <a:ln w="4763">
              <a:solidFill>
                <a:srgbClr val="AAAAAA"/>
              </a:solidFill>
              <a:round/>
              <a:headEnd/>
              <a:tailEnd/>
            </a:ln>
          </p:spPr>
          <p:txBody>
            <a:bodyPr/>
            <a:lstStyle/>
            <a:p>
              <a:endParaRPr lang="en-US"/>
            </a:p>
          </p:txBody>
        </p:sp>
        <p:sp>
          <p:nvSpPr>
            <p:cNvPr id="46914" name="Line 477"/>
            <p:cNvSpPr>
              <a:spLocks noChangeShapeType="1"/>
            </p:cNvSpPr>
            <p:nvPr/>
          </p:nvSpPr>
          <p:spPr bwMode="auto">
            <a:xfrm>
              <a:off x="2540" y="2049"/>
              <a:ext cx="101" cy="1"/>
            </a:xfrm>
            <a:prstGeom prst="line">
              <a:avLst/>
            </a:prstGeom>
            <a:noFill/>
            <a:ln w="4763">
              <a:solidFill>
                <a:srgbClr val="AAAAAA"/>
              </a:solidFill>
              <a:round/>
              <a:headEnd/>
              <a:tailEnd/>
            </a:ln>
          </p:spPr>
          <p:txBody>
            <a:bodyPr/>
            <a:lstStyle/>
            <a:p>
              <a:endParaRPr lang="en-US"/>
            </a:p>
          </p:txBody>
        </p:sp>
        <p:sp>
          <p:nvSpPr>
            <p:cNvPr id="46915" name="Line 478"/>
            <p:cNvSpPr>
              <a:spLocks noChangeShapeType="1"/>
            </p:cNvSpPr>
            <p:nvPr/>
          </p:nvSpPr>
          <p:spPr bwMode="auto">
            <a:xfrm>
              <a:off x="2563" y="2036"/>
              <a:ext cx="101" cy="1"/>
            </a:xfrm>
            <a:prstGeom prst="line">
              <a:avLst/>
            </a:prstGeom>
            <a:noFill/>
            <a:ln w="4763">
              <a:solidFill>
                <a:srgbClr val="AAAAAA"/>
              </a:solidFill>
              <a:round/>
              <a:headEnd/>
              <a:tailEnd/>
            </a:ln>
          </p:spPr>
          <p:txBody>
            <a:bodyPr/>
            <a:lstStyle/>
            <a:p>
              <a:endParaRPr lang="en-US"/>
            </a:p>
          </p:txBody>
        </p:sp>
        <p:sp>
          <p:nvSpPr>
            <p:cNvPr id="46916" name="Rectangle 479"/>
            <p:cNvSpPr>
              <a:spLocks noChangeArrowheads="1"/>
            </p:cNvSpPr>
            <p:nvPr/>
          </p:nvSpPr>
          <p:spPr bwMode="auto">
            <a:xfrm>
              <a:off x="2450" y="2067"/>
              <a:ext cx="35" cy="62"/>
            </a:xfrm>
            <a:prstGeom prst="rect">
              <a:avLst/>
            </a:prstGeom>
            <a:solidFill>
              <a:srgbClr val="AA0000"/>
            </a:solidFill>
            <a:ln w="9525">
              <a:noFill/>
              <a:miter lim="800000"/>
              <a:headEnd/>
              <a:tailEnd/>
            </a:ln>
          </p:spPr>
          <p:txBody>
            <a:bodyPr/>
            <a:lstStyle/>
            <a:p>
              <a:endParaRPr lang="en-US"/>
            </a:p>
          </p:txBody>
        </p:sp>
        <p:sp>
          <p:nvSpPr>
            <p:cNvPr id="46917" name="Rectangle 480"/>
            <p:cNvSpPr>
              <a:spLocks noChangeArrowheads="1"/>
            </p:cNvSpPr>
            <p:nvPr/>
          </p:nvSpPr>
          <p:spPr bwMode="auto">
            <a:xfrm>
              <a:off x="2453" y="2067"/>
              <a:ext cx="32" cy="60"/>
            </a:xfrm>
            <a:prstGeom prst="rect">
              <a:avLst/>
            </a:prstGeom>
            <a:solidFill>
              <a:srgbClr val="AA0000"/>
            </a:solidFill>
            <a:ln w="4763">
              <a:solidFill>
                <a:srgbClr val="C7C7C7"/>
              </a:solidFill>
              <a:miter lim="800000"/>
              <a:headEnd/>
              <a:tailEnd/>
            </a:ln>
          </p:spPr>
          <p:txBody>
            <a:bodyPr/>
            <a:lstStyle/>
            <a:p>
              <a:endParaRPr lang="en-US"/>
            </a:p>
          </p:txBody>
        </p:sp>
        <p:sp>
          <p:nvSpPr>
            <p:cNvPr id="46918" name="Rectangle 481"/>
            <p:cNvSpPr>
              <a:spLocks noChangeArrowheads="1"/>
            </p:cNvSpPr>
            <p:nvPr/>
          </p:nvSpPr>
          <p:spPr bwMode="auto">
            <a:xfrm>
              <a:off x="2485" y="2067"/>
              <a:ext cx="35" cy="62"/>
            </a:xfrm>
            <a:prstGeom prst="rect">
              <a:avLst/>
            </a:prstGeom>
            <a:solidFill>
              <a:srgbClr val="AA0000"/>
            </a:solidFill>
            <a:ln w="9525">
              <a:noFill/>
              <a:miter lim="800000"/>
              <a:headEnd/>
              <a:tailEnd/>
            </a:ln>
          </p:spPr>
          <p:txBody>
            <a:bodyPr/>
            <a:lstStyle/>
            <a:p>
              <a:endParaRPr lang="en-US"/>
            </a:p>
          </p:txBody>
        </p:sp>
        <p:sp>
          <p:nvSpPr>
            <p:cNvPr id="46919" name="Rectangle 482"/>
            <p:cNvSpPr>
              <a:spLocks noChangeArrowheads="1"/>
            </p:cNvSpPr>
            <p:nvPr/>
          </p:nvSpPr>
          <p:spPr bwMode="auto">
            <a:xfrm>
              <a:off x="2487" y="2067"/>
              <a:ext cx="33" cy="60"/>
            </a:xfrm>
            <a:prstGeom prst="rect">
              <a:avLst/>
            </a:prstGeom>
            <a:solidFill>
              <a:srgbClr val="AA0000"/>
            </a:solidFill>
            <a:ln w="4763">
              <a:solidFill>
                <a:srgbClr val="C7C7C7"/>
              </a:solidFill>
              <a:miter lim="800000"/>
              <a:headEnd/>
              <a:tailEnd/>
            </a:ln>
          </p:spPr>
          <p:txBody>
            <a:bodyPr/>
            <a:lstStyle/>
            <a:p>
              <a:endParaRPr lang="en-US"/>
            </a:p>
          </p:txBody>
        </p:sp>
        <p:sp>
          <p:nvSpPr>
            <p:cNvPr id="46920" name="Rectangle 483"/>
            <p:cNvSpPr>
              <a:spLocks noChangeArrowheads="1"/>
            </p:cNvSpPr>
            <p:nvPr/>
          </p:nvSpPr>
          <p:spPr bwMode="auto">
            <a:xfrm>
              <a:off x="2520" y="2067"/>
              <a:ext cx="34" cy="62"/>
            </a:xfrm>
            <a:prstGeom prst="rect">
              <a:avLst/>
            </a:prstGeom>
            <a:solidFill>
              <a:srgbClr val="AA0000"/>
            </a:solidFill>
            <a:ln w="9525">
              <a:noFill/>
              <a:miter lim="800000"/>
              <a:headEnd/>
              <a:tailEnd/>
            </a:ln>
          </p:spPr>
          <p:txBody>
            <a:bodyPr/>
            <a:lstStyle/>
            <a:p>
              <a:endParaRPr lang="en-US"/>
            </a:p>
          </p:txBody>
        </p:sp>
        <p:sp>
          <p:nvSpPr>
            <p:cNvPr id="46921" name="Rectangle 484"/>
            <p:cNvSpPr>
              <a:spLocks noChangeArrowheads="1"/>
            </p:cNvSpPr>
            <p:nvPr/>
          </p:nvSpPr>
          <p:spPr bwMode="auto">
            <a:xfrm>
              <a:off x="2522" y="2067"/>
              <a:ext cx="32" cy="60"/>
            </a:xfrm>
            <a:prstGeom prst="rect">
              <a:avLst/>
            </a:prstGeom>
            <a:solidFill>
              <a:srgbClr val="AA0000"/>
            </a:solidFill>
            <a:ln w="4763">
              <a:solidFill>
                <a:srgbClr val="C7C7C7"/>
              </a:solidFill>
              <a:miter lim="800000"/>
              <a:headEnd/>
              <a:tailEnd/>
            </a:ln>
          </p:spPr>
          <p:txBody>
            <a:bodyPr/>
            <a:lstStyle/>
            <a:p>
              <a:endParaRPr lang="en-US"/>
            </a:p>
          </p:txBody>
        </p:sp>
        <p:sp>
          <p:nvSpPr>
            <p:cNvPr id="46922" name="Rectangle 485"/>
            <p:cNvSpPr>
              <a:spLocks noChangeArrowheads="1"/>
            </p:cNvSpPr>
            <p:nvPr/>
          </p:nvSpPr>
          <p:spPr bwMode="auto">
            <a:xfrm>
              <a:off x="2554" y="2067"/>
              <a:ext cx="36" cy="62"/>
            </a:xfrm>
            <a:prstGeom prst="rect">
              <a:avLst/>
            </a:prstGeom>
            <a:solidFill>
              <a:srgbClr val="AA0000"/>
            </a:solidFill>
            <a:ln w="9525">
              <a:noFill/>
              <a:miter lim="800000"/>
              <a:headEnd/>
              <a:tailEnd/>
            </a:ln>
          </p:spPr>
          <p:txBody>
            <a:bodyPr/>
            <a:lstStyle/>
            <a:p>
              <a:endParaRPr lang="en-US"/>
            </a:p>
          </p:txBody>
        </p:sp>
        <p:sp>
          <p:nvSpPr>
            <p:cNvPr id="46923" name="Rectangle 486"/>
            <p:cNvSpPr>
              <a:spLocks noChangeArrowheads="1"/>
            </p:cNvSpPr>
            <p:nvPr/>
          </p:nvSpPr>
          <p:spPr bwMode="auto">
            <a:xfrm>
              <a:off x="2556" y="2067"/>
              <a:ext cx="34" cy="60"/>
            </a:xfrm>
            <a:prstGeom prst="rect">
              <a:avLst/>
            </a:prstGeom>
            <a:solidFill>
              <a:srgbClr val="AA0000"/>
            </a:solidFill>
            <a:ln w="4763">
              <a:solidFill>
                <a:srgbClr val="C7C7C7"/>
              </a:solidFill>
              <a:miter lim="800000"/>
              <a:headEnd/>
              <a:tailEnd/>
            </a:ln>
          </p:spPr>
          <p:txBody>
            <a:bodyPr/>
            <a:lstStyle/>
            <a:p>
              <a:endParaRPr lang="en-US"/>
            </a:p>
          </p:txBody>
        </p:sp>
        <p:sp>
          <p:nvSpPr>
            <p:cNvPr id="46924" name="Rectangle 487"/>
            <p:cNvSpPr>
              <a:spLocks noChangeArrowheads="1"/>
            </p:cNvSpPr>
            <p:nvPr/>
          </p:nvSpPr>
          <p:spPr bwMode="auto">
            <a:xfrm>
              <a:off x="2590" y="2067"/>
              <a:ext cx="35" cy="62"/>
            </a:xfrm>
            <a:prstGeom prst="rect">
              <a:avLst/>
            </a:prstGeom>
            <a:solidFill>
              <a:srgbClr val="AA0000"/>
            </a:solidFill>
            <a:ln w="9525">
              <a:noFill/>
              <a:miter lim="800000"/>
              <a:headEnd/>
              <a:tailEnd/>
            </a:ln>
          </p:spPr>
          <p:txBody>
            <a:bodyPr/>
            <a:lstStyle/>
            <a:p>
              <a:endParaRPr lang="en-US"/>
            </a:p>
          </p:txBody>
        </p:sp>
        <p:sp>
          <p:nvSpPr>
            <p:cNvPr id="46925" name="Rectangle 488"/>
            <p:cNvSpPr>
              <a:spLocks noChangeArrowheads="1"/>
            </p:cNvSpPr>
            <p:nvPr/>
          </p:nvSpPr>
          <p:spPr bwMode="auto">
            <a:xfrm>
              <a:off x="2592" y="2067"/>
              <a:ext cx="33" cy="60"/>
            </a:xfrm>
            <a:prstGeom prst="rect">
              <a:avLst/>
            </a:prstGeom>
            <a:solidFill>
              <a:srgbClr val="AA0000"/>
            </a:solidFill>
            <a:ln w="4763">
              <a:solidFill>
                <a:srgbClr val="C7C7C7"/>
              </a:solidFill>
              <a:miter lim="800000"/>
              <a:headEnd/>
              <a:tailEnd/>
            </a:ln>
          </p:spPr>
          <p:txBody>
            <a:bodyPr/>
            <a:lstStyle/>
            <a:p>
              <a:endParaRPr lang="en-US"/>
            </a:p>
          </p:txBody>
        </p:sp>
        <p:sp>
          <p:nvSpPr>
            <p:cNvPr id="46926" name="Rectangle 489"/>
            <p:cNvSpPr>
              <a:spLocks noChangeArrowheads="1"/>
            </p:cNvSpPr>
            <p:nvPr/>
          </p:nvSpPr>
          <p:spPr bwMode="auto">
            <a:xfrm>
              <a:off x="2625" y="2067"/>
              <a:ext cx="35" cy="62"/>
            </a:xfrm>
            <a:prstGeom prst="rect">
              <a:avLst/>
            </a:prstGeom>
            <a:solidFill>
              <a:srgbClr val="AA0000"/>
            </a:solidFill>
            <a:ln w="9525">
              <a:noFill/>
              <a:miter lim="800000"/>
              <a:headEnd/>
              <a:tailEnd/>
            </a:ln>
          </p:spPr>
          <p:txBody>
            <a:bodyPr/>
            <a:lstStyle/>
            <a:p>
              <a:endParaRPr lang="en-US"/>
            </a:p>
          </p:txBody>
        </p:sp>
        <p:sp>
          <p:nvSpPr>
            <p:cNvPr id="46927" name="Rectangle 490"/>
            <p:cNvSpPr>
              <a:spLocks noChangeArrowheads="1"/>
            </p:cNvSpPr>
            <p:nvPr/>
          </p:nvSpPr>
          <p:spPr bwMode="auto">
            <a:xfrm>
              <a:off x="2627" y="2067"/>
              <a:ext cx="33" cy="60"/>
            </a:xfrm>
            <a:prstGeom prst="rect">
              <a:avLst/>
            </a:prstGeom>
            <a:solidFill>
              <a:srgbClr val="AA0000"/>
            </a:solidFill>
            <a:ln w="4763">
              <a:solidFill>
                <a:srgbClr val="C7C7C7"/>
              </a:solidFill>
              <a:miter lim="800000"/>
              <a:headEnd/>
              <a:tailEnd/>
            </a:ln>
          </p:spPr>
          <p:txBody>
            <a:bodyPr/>
            <a:lstStyle/>
            <a:p>
              <a:endParaRPr lang="en-US"/>
            </a:p>
          </p:txBody>
        </p:sp>
        <p:sp>
          <p:nvSpPr>
            <p:cNvPr id="46928" name="Line 491"/>
            <p:cNvSpPr>
              <a:spLocks noChangeShapeType="1"/>
            </p:cNvSpPr>
            <p:nvPr/>
          </p:nvSpPr>
          <p:spPr bwMode="auto">
            <a:xfrm>
              <a:off x="2420" y="2107"/>
              <a:ext cx="98" cy="1"/>
            </a:xfrm>
            <a:prstGeom prst="line">
              <a:avLst/>
            </a:prstGeom>
            <a:noFill/>
            <a:ln w="4763">
              <a:solidFill>
                <a:srgbClr val="C7C7C7"/>
              </a:solidFill>
              <a:round/>
              <a:headEnd/>
              <a:tailEnd/>
            </a:ln>
          </p:spPr>
          <p:txBody>
            <a:bodyPr/>
            <a:lstStyle/>
            <a:p>
              <a:endParaRPr lang="en-US"/>
            </a:p>
          </p:txBody>
        </p:sp>
        <p:sp>
          <p:nvSpPr>
            <p:cNvPr id="46929" name="Line 492"/>
            <p:cNvSpPr>
              <a:spLocks noChangeShapeType="1"/>
            </p:cNvSpPr>
            <p:nvPr/>
          </p:nvSpPr>
          <p:spPr bwMode="auto">
            <a:xfrm>
              <a:off x="2455" y="2087"/>
              <a:ext cx="95" cy="1"/>
            </a:xfrm>
            <a:prstGeom prst="line">
              <a:avLst/>
            </a:prstGeom>
            <a:noFill/>
            <a:ln w="4763">
              <a:solidFill>
                <a:srgbClr val="C7C7C7"/>
              </a:solidFill>
              <a:round/>
              <a:headEnd/>
              <a:tailEnd/>
            </a:ln>
          </p:spPr>
          <p:txBody>
            <a:bodyPr/>
            <a:lstStyle/>
            <a:p>
              <a:endParaRPr lang="en-US"/>
            </a:p>
          </p:txBody>
        </p:sp>
        <p:sp>
          <p:nvSpPr>
            <p:cNvPr id="46930" name="Line 493"/>
            <p:cNvSpPr>
              <a:spLocks noChangeShapeType="1"/>
            </p:cNvSpPr>
            <p:nvPr/>
          </p:nvSpPr>
          <p:spPr bwMode="auto">
            <a:xfrm>
              <a:off x="2491" y="2107"/>
              <a:ext cx="95" cy="1"/>
            </a:xfrm>
            <a:prstGeom prst="line">
              <a:avLst/>
            </a:prstGeom>
            <a:noFill/>
            <a:ln w="4763">
              <a:solidFill>
                <a:srgbClr val="C7C7C7"/>
              </a:solidFill>
              <a:round/>
              <a:headEnd/>
              <a:tailEnd/>
            </a:ln>
          </p:spPr>
          <p:txBody>
            <a:bodyPr/>
            <a:lstStyle/>
            <a:p>
              <a:endParaRPr lang="en-US"/>
            </a:p>
          </p:txBody>
        </p:sp>
        <p:sp>
          <p:nvSpPr>
            <p:cNvPr id="46931" name="Line 494"/>
            <p:cNvSpPr>
              <a:spLocks noChangeShapeType="1"/>
            </p:cNvSpPr>
            <p:nvPr/>
          </p:nvSpPr>
          <p:spPr bwMode="auto">
            <a:xfrm>
              <a:off x="2524" y="2087"/>
              <a:ext cx="98" cy="1"/>
            </a:xfrm>
            <a:prstGeom prst="line">
              <a:avLst/>
            </a:prstGeom>
            <a:noFill/>
            <a:ln w="4763">
              <a:solidFill>
                <a:srgbClr val="C7C7C7"/>
              </a:solidFill>
              <a:round/>
              <a:headEnd/>
              <a:tailEnd/>
            </a:ln>
          </p:spPr>
          <p:txBody>
            <a:bodyPr/>
            <a:lstStyle/>
            <a:p>
              <a:endParaRPr lang="en-US"/>
            </a:p>
          </p:txBody>
        </p:sp>
        <p:sp>
          <p:nvSpPr>
            <p:cNvPr id="46932" name="Line 495"/>
            <p:cNvSpPr>
              <a:spLocks noChangeShapeType="1"/>
            </p:cNvSpPr>
            <p:nvPr/>
          </p:nvSpPr>
          <p:spPr bwMode="auto">
            <a:xfrm>
              <a:off x="2560" y="2107"/>
              <a:ext cx="98" cy="1"/>
            </a:xfrm>
            <a:prstGeom prst="line">
              <a:avLst/>
            </a:prstGeom>
            <a:noFill/>
            <a:ln w="4763">
              <a:solidFill>
                <a:srgbClr val="C7C7C7"/>
              </a:solidFill>
              <a:round/>
              <a:headEnd/>
              <a:tailEnd/>
            </a:ln>
          </p:spPr>
          <p:txBody>
            <a:bodyPr/>
            <a:lstStyle/>
            <a:p>
              <a:endParaRPr lang="en-US"/>
            </a:p>
          </p:txBody>
        </p:sp>
        <p:sp>
          <p:nvSpPr>
            <p:cNvPr id="46933" name="Line 496"/>
            <p:cNvSpPr>
              <a:spLocks noChangeShapeType="1"/>
            </p:cNvSpPr>
            <p:nvPr/>
          </p:nvSpPr>
          <p:spPr bwMode="auto">
            <a:xfrm>
              <a:off x="2596" y="2087"/>
              <a:ext cx="94" cy="1"/>
            </a:xfrm>
            <a:prstGeom prst="line">
              <a:avLst/>
            </a:prstGeom>
            <a:noFill/>
            <a:ln w="4763">
              <a:solidFill>
                <a:srgbClr val="C7C7C7"/>
              </a:solidFill>
              <a:round/>
              <a:headEnd/>
              <a:tailEnd/>
            </a:ln>
          </p:spPr>
          <p:txBody>
            <a:bodyPr/>
            <a:lstStyle/>
            <a:p>
              <a:endParaRPr lang="en-US"/>
            </a:p>
          </p:txBody>
        </p:sp>
        <p:sp>
          <p:nvSpPr>
            <p:cNvPr id="46934" name="Freeform 497"/>
            <p:cNvSpPr>
              <a:spLocks/>
            </p:cNvSpPr>
            <p:nvPr/>
          </p:nvSpPr>
          <p:spPr bwMode="auto">
            <a:xfrm>
              <a:off x="2405" y="2023"/>
              <a:ext cx="45" cy="106"/>
            </a:xfrm>
            <a:custGeom>
              <a:avLst/>
              <a:gdLst>
                <a:gd name="T0" fmla="*/ 45 w 45"/>
                <a:gd name="T1" fmla="*/ 106 h 106"/>
                <a:gd name="T2" fmla="*/ 0 w 45"/>
                <a:gd name="T3" fmla="*/ 61 h 106"/>
                <a:gd name="T4" fmla="*/ 0 w 45"/>
                <a:gd name="T5" fmla="*/ 0 h 106"/>
                <a:gd name="T6" fmla="*/ 45 w 45"/>
                <a:gd name="T7" fmla="*/ 45 h 106"/>
                <a:gd name="T8" fmla="*/ 45 w 45"/>
                <a:gd name="T9" fmla="*/ 106 h 106"/>
                <a:gd name="T10" fmla="*/ 0 60000 65536"/>
                <a:gd name="T11" fmla="*/ 0 60000 65536"/>
                <a:gd name="T12" fmla="*/ 0 60000 65536"/>
                <a:gd name="T13" fmla="*/ 0 60000 65536"/>
                <a:gd name="T14" fmla="*/ 0 60000 65536"/>
                <a:gd name="T15" fmla="*/ 0 w 45"/>
                <a:gd name="T16" fmla="*/ 0 h 106"/>
                <a:gd name="T17" fmla="*/ 45 w 45"/>
                <a:gd name="T18" fmla="*/ 106 h 106"/>
              </a:gdLst>
              <a:ahLst/>
              <a:cxnLst>
                <a:cxn ang="T10">
                  <a:pos x="T0" y="T1"/>
                </a:cxn>
                <a:cxn ang="T11">
                  <a:pos x="T2" y="T3"/>
                </a:cxn>
                <a:cxn ang="T12">
                  <a:pos x="T4" y="T5"/>
                </a:cxn>
                <a:cxn ang="T13">
                  <a:pos x="T6" y="T7"/>
                </a:cxn>
                <a:cxn ang="T14">
                  <a:pos x="T8" y="T9"/>
                </a:cxn>
              </a:cxnLst>
              <a:rect l="T15" t="T16" r="T17" b="T18"/>
              <a:pathLst>
                <a:path w="45" h="106">
                  <a:moveTo>
                    <a:pt x="45" y="106"/>
                  </a:moveTo>
                  <a:lnTo>
                    <a:pt x="0" y="61"/>
                  </a:lnTo>
                  <a:lnTo>
                    <a:pt x="0" y="0"/>
                  </a:lnTo>
                  <a:lnTo>
                    <a:pt x="45" y="45"/>
                  </a:lnTo>
                  <a:lnTo>
                    <a:pt x="45" y="106"/>
                  </a:lnTo>
                  <a:close/>
                </a:path>
              </a:pathLst>
            </a:custGeom>
            <a:solidFill>
              <a:srgbClr val="FF555D"/>
            </a:solidFill>
            <a:ln w="9525">
              <a:noFill/>
              <a:round/>
              <a:headEnd/>
              <a:tailEnd/>
            </a:ln>
          </p:spPr>
          <p:txBody>
            <a:bodyPr/>
            <a:lstStyle/>
            <a:p>
              <a:endParaRPr lang="en-US"/>
            </a:p>
          </p:txBody>
        </p:sp>
        <p:sp>
          <p:nvSpPr>
            <p:cNvPr id="46935" name="Freeform 498"/>
            <p:cNvSpPr>
              <a:spLocks/>
            </p:cNvSpPr>
            <p:nvPr/>
          </p:nvSpPr>
          <p:spPr bwMode="auto">
            <a:xfrm>
              <a:off x="2407" y="2022"/>
              <a:ext cx="45" cy="106"/>
            </a:xfrm>
            <a:custGeom>
              <a:avLst/>
              <a:gdLst>
                <a:gd name="T0" fmla="*/ 45 w 45"/>
                <a:gd name="T1" fmla="*/ 106 h 106"/>
                <a:gd name="T2" fmla="*/ 0 w 45"/>
                <a:gd name="T3" fmla="*/ 61 h 106"/>
                <a:gd name="T4" fmla="*/ 0 w 45"/>
                <a:gd name="T5" fmla="*/ 0 h 106"/>
                <a:gd name="T6" fmla="*/ 45 w 45"/>
                <a:gd name="T7" fmla="*/ 45 h 106"/>
                <a:gd name="T8" fmla="*/ 45 w 45"/>
                <a:gd name="T9" fmla="*/ 106 h 106"/>
                <a:gd name="T10" fmla="*/ 0 60000 65536"/>
                <a:gd name="T11" fmla="*/ 0 60000 65536"/>
                <a:gd name="T12" fmla="*/ 0 60000 65536"/>
                <a:gd name="T13" fmla="*/ 0 60000 65536"/>
                <a:gd name="T14" fmla="*/ 0 60000 65536"/>
                <a:gd name="T15" fmla="*/ 0 w 45"/>
                <a:gd name="T16" fmla="*/ 0 h 106"/>
                <a:gd name="T17" fmla="*/ 45 w 45"/>
                <a:gd name="T18" fmla="*/ 106 h 106"/>
              </a:gdLst>
              <a:ahLst/>
              <a:cxnLst>
                <a:cxn ang="T10">
                  <a:pos x="T0" y="T1"/>
                </a:cxn>
                <a:cxn ang="T11">
                  <a:pos x="T2" y="T3"/>
                </a:cxn>
                <a:cxn ang="T12">
                  <a:pos x="T4" y="T5"/>
                </a:cxn>
                <a:cxn ang="T13">
                  <a:pos x="T6" y="T7"/>
                </a:cxn>
                <a:cxn ang="T14">
                  <a:pos x="T8" y="T9"/>
                </a:cxn>
              </a:cxnLst>
              <a:rect l="T15" t="T16" r="T17" b="T18"/>
              <a:pathLst>
                <a:path w="45" h="106">
                  <a:moveTo>
                    <a:pt x="45" y="106"/>
                  </a:moveTo>
                  <a:lnTo>
                    <a:pt x="0" y="61"/>
                  </a:lnTo>
                  <a:lnTo>
                    <a:pt x="0" y="0"/>
                  </a:lnTo>
                  <a:lnTo>
                    <a:pt x="45" y="45"/>
                  </a:lnTo>
                  <a:lnTo>
                    <a:pt x="45" y="106"/>
                  </a:lnTo>
                  <a:close/>
                </a:path>
              </a:pathLst>
            </a:custGeom>
            <a:solidFill>
              <a:srgbClr val="FF555D"/>
            </a:solidFill>
            <a:ln w="4763">
              <a:solidFill>
                <a:srgbClr val="E3E3E3"/>
              </a:solidFill>
              <a:round/>
              <a:headEnd/>
              <a:tailEnd/>
            </a:ln>
          </p:spPr>
          <p:txBody>
            <a:bodyPr/>
            <a:lstStyle/>
            <a:p>
              <a:endParaRPr lang="en-US"/>
            </a:p>
          </p:txBody>
        </p:sp>
        <p:sp>
          <p:nvSpPr>
            <p:cNvPr id="46936" name="Line 499"/>
            <p:cNvSpPr>
              <a:spLocks noChangeShapeType="1"/>
            </p:cNvSpPr>
            <p:nvPr/>
          </p:nvSpPr>
          <p:spPr bwMode="auto">
            <a:xfrm>
              <a:off x="2438" y="2007"/>
              <a:ext cx="1" cy="129"/>
            </a:xfrm>
            <a:prstGeom prst="line">
              <a:avLst/>
            </a:prstGeom>
            <a:noFill/>
            <a:ln w="4763">
              <a:solidFill>
                <a:srgbClr val="E3E3E3"/>
              </a:solidFill>
              <a:round/>
              <a:headEnd/>
              <a:tailEnd/>
            </a:ln>
          </p:spPr>
          <p:txBody>
            <a:bodyPr/>
            <a:lstStyle/>
            <a:p>
              <a:endParaRPr lang="en-US"/>
            </a:p>
          </p:txBody>
        </p:sp>
        <p:sp>
          <p:nvSpPr>
            <p:cNvPr id="46937" name="Line 500"/>
            <p:cNvSpPr>
              <a:spLocks noChangeShapeType="1"/>
            </p:cNvSpPr>
            <p:nvPr/>
          </p:nvSpPr>
          <p:spPr bwMode="auto">
            <a:xfrm flipH="1" flipV="1">
              <a:off x="2363" y="2019"/>
              <a:ext cx="134" cy="133"/>
            </a:xfrm>
            <a:prstGeom prst="line">
              <a:avLst/>
            </a:prstGeom>
            <a:noFill/>
            <a:ln w="6350">
              <a:solidFill>
                <a:srgbClr val="E3E3E3"/>
              </a:solidFill>
              <a:round/>
              <a:headEnd/>
              <a:tailEnd/>
            </a:ln>
          </p:spPr>
          <p:txBody>
            <a:bodyPr/>
            <a:lstStyle/>
            <a:p>
              <a:endParaRPr lang="en-US"/>
            </a:p>
          </p:txBody>
        </p:sp>
        <p:sp>
          <p:nvSpPr>
            <p:cNvPr id="46938" name="Line 501"/>
            <p:cNvSpPr>
              <a:spLocks noChangeShapeType="1"/>
            </p:cNvSpPr>
            <p:nvPr/>
          </p:nvSpPr>
          <p:spPr bwMode="auto">
            <a:xfrm flipV="1">
              <a:off x="2425" y="2061"/>
              <a:ext cx="1" cy="61"/>
            </a:xfrm>
            <a:prstGeom prst="line">
              <a:avLst/>
            </a:prstGeom>
            <a:noFill/>
            <a:ln w="4763">
              <a:solidFill>
                <a:srgbClr val="E3E3E3"/>
              </a:solidFill>
              <a:round/>
              <a:headEnd/>
              <a:tailEnd/>
            </a:ln>
          </p:spPr>
          <p:txBody>
            <a:bodyPr/>
            <a:lstStyle/>
            <a:p>
              <a:endParaRPr lang="en-US"/>
            </a:p>
          </p:txBody>
        </p:sp>
      </p:grpSp>
      <p:sp>
        <p:nvSpPr>
          <p:cNvPr id="46157" name="Line 502"/>
          <p:cNvSpPr>
            <a:spLocks noChangeShapeType="1"/>
          </p:cNvSpPr>
          <p:nvPr/>
        </p:nvSpPr>
        <p:spPr bwMode="auto">
          <a:xfrm flipV="1">
            <a:off x="2413000" y="2427287"/>
            <a:ext cx="157163" cy="220663"/>
          </a:xfrm>
          <a:prstGeom prst="line">
            <a:avLst/>
          </a:prstGeom>
          <a:noFill/>
          <a:ln w="4763">
            <a:solidFill>
              <a:srgbClr val="000000"/>
            </a:solidFill>
            <a:round/>
            <a:headEnd/>
            <a:tailEnd/>
          </a:ln>
        </p:spPr>
        <p:txBody>
          <a:bodyPr/>
          <a:lstStyle/>
          <a:p>
            <a:endParaRPr lang="en-US"/>
          </a:p>
        </p:txBody>
      </p:sp>
      <p:sp>
        <p:nvSpPr>
          <p:cNvPr id="46158" name="Line 503"/>
          <p:cNvSpPr>
            <a:spLocks noChangeShapeType="1"/>
          </p:cNvSpPr>
          <p:nvPr/>
        </p:nvSpPr>
        <p:spPr bwMode="auto">
          <a:xfrm flipV="1">
            <a:off x="2667000" y="2455862"/>
            <a:ext cx="3175" cy="192088"/>
          </a:xfrm>
          <a:prstGeom prst="line">
            <a:avLst/>
          </a:prstGeom>
          <a:noFill/>
          <a:ln w="4763">
            <a:solidFill>
              <a:srgbClr val="000000"/>
            </a:solidFill>
            <a:round/>
            <a:headEnd/>
            <a:tailEnd/>
          </a:ln>
        </p:spPr>
        <p:txBody>
          <a:bodyPr/>
          <a:lstStyle/>
          <a:p>
            <a:endParaRPr lang="en-US"/>
          </a:p>
        </p:txBody>
      </p:sp>
      <p:sp>
        <p:nvSpPr>
          <p:cNvPr id="46159" name="Line 504"/>
          <p:cNvSpPr>
            <a:spLocks noChangeShapeType="1"/>
          </p:cNvSpPr>
          <p:nvPr/>
        </p:nvSpPr>
        <p:spPr bwMode="auto">
          <a:xfrm flipH="1" flipV="1">
            <a:off x="2767013" y="2482850"/>
            <a:ext cx="98425" cy="138112"/>
          </a:xfrm>
          <a:prstGeom prst="line">
            <a:avLst/>
          </a:prstGeom>
          <a:noFill/>
          <a:ln w="4763">
            <a:solidFill>
              <a:srgbClr val="000000"/>
            </a:solidFill>
            <a:round/>
            <a:headEnd/>
            <a:tailEnd/>
          </a:ln>
        </p:spPr>
        <p:txBody>
          <a:bodyPr/>
          <a:lstStyle/>
          <a:p>
            <a:endParaRPr lang="en-US"/>
          </a:p>
        </p:txBody>
      </p:sp>
      <p:sp>
        <p:nvSpPr>
          <p:cNvPr id="46160" name="Line 505"/>
          <p:cNvSpPr>
            <a:spLocks noChangeShapeType="1"/>
          </p:cNvSpPr>
          <p:nvPr/>
        </p:nvSpPr>
        <p:spPr bwMode="auto">
          <a:xfrm flipH="1" flipV="1">
            <a:off x="2825750" y="2455862"/>
            <a:ext cx="276225" cy="177800"/>
          </a:xfrm>
          <a:prstGeom prst="line">
            <a:avLst/>
          </a:prstGeom>
          <a:noFill/>
          <a:ln w="4763">
            <a:solidFill>
              <a:srgbClr val="000000"/>
            </a:solidFill>
            <a:round/>
            <a:headEnd/>
            <a:tailEnd/>
          </a:ln>
        </p:spPr>
        <p:txBody>
          <a:bodyPr/>
          <a:lstStyle/>
          <a:p>
            <a:endParaRPr lang="en-US"/>
          </a:p>
        </p:txBody>
      </p:sp>
      <p:grpSp>
        <p:nvGrpSpPr>
          <p:cNvPr id="12" name="Group 506"/>
          <p:cNvGrpSpPr>
            <a:grpSpLocks/>
          </p:cNvGrpSpPr>
          <p:nvPr/>
        </p:nvGrpSpPr>
        <p:grpSpPr bwMode="auto">
          <a:xfrm>
            <a:off x="2498725" y="2222500"/>
            <a:ext cx="496888" cy="287337"/>
            <a:chOff x="2404" y="2123"/>
            <a:chExt cx="261" cy="108"/>
          </a:xfrm>
        </p:grpSpPr>
        <p:sp>
          <p:nvSpPr>
            <p:cNvPr id="46881" name="Rectangle 507"/>
            <p:cNvSpPr>
              <a:spLocks noChangeArrowheads="1"/>
            </p:cNvSpPr>
            <p:nvPr/>
          </p:nvSpPr>
          <p:spPr bwMode="auto">
            <a:xfrm>
              <a:off x="2404" y="2182"/>
              <a:ext cx="199" cy="49"/>
            </a:xfrm>
            <a:prstGeom prst="rect">
              <a:avLst/>
            </a:prstGeom>
            <a:solidFill>
              <a:srgbClr val="0096D5"/>
            </a:solidFill>
            <a:ln w="9525">
              <a:noFill/>
              <a:miter lim="800000"/>
              <a:headEnd/>
              <a:tailEnd/>
            </a:ln>
          </p:spPr>
          <p:txBody>
            <a:bodyPr/>
            <a:lstStyle/>
            <a:p>
              <a:endParaRPr lang="en-US"/>
            </a:p>
          </p:txBody>
        </p:sp>
        <p:sp>
          <p:nvSpPr>
            <p:cNvPr id="46882" name="Rectangle 508"/>
            <p:cNvSpPr>
              <a:spLocks noChangeArrowheads="1"/>
            </p:cNvSpPr>
            <p:nvPr/>
          </p:nvSpPr>
          <p:spPr bwMode="auto">
            <a:xfrm>
              <a:off x="2405" y="2183"/>
              <a:ext cx="197" cy="47"/>
            </a:xfrm>
            <a:prstGeom prst="rect">
              <a:avLst/>
            </a:prstGeom>
            <a:solidFill>
              <a:srgbClr val="0096D5"/>
            </a:solidFill>
            <a:ln w="3175">
              <a:solidFill>
                <a:srgbClr val="AAE6FF"/>
              </a:solidFill>
              <a:miter lim="800000"/>
              <a:headEnd/>
              <a:tailEnd/>
            </a:ln>
          </p:spPr>
          <p:txBody>
            <a:bodyPr/>
            <a:lstStyle/>
            <a:p>
              <a:endParaRPr lang="en-US"/>
            </a:p>
          </p:txBody>
        </p:sp>
        <p:sp>
          <p:nvSpPr>
            <p:cNvPr id="46883" name="Freeform 509"/>
            <p:cNvSpPr>
              <a:spLocks/>
            </p:cNvSpPr>
            <p:nvPr/>
          </p:nvSpPr>
          <p:spPr bwMode="auto">
            <a:xfrm>
              <a:off x="2603" y="2123"/>
              <a:ext cx="62" cy="108"/>
            </a:xfrm>
            <a:custGeom>
              <a:avLst/>
              <a:gdLst>
                <a:gd name="T0" fmla="*/ 0 w 62"/>
                <a:gd name="T1" fmla="*/ 59 h 108"/>
                <a:gd name="T2" fmla="*/ 62 w 62"/>
                <a:gd name="T3" fmla="*/ 0 h 108"/>
                <a:gd name="T4" fmla="*/ 62 w 62"/>
                <a:gd name="T5" fmla="*/ 50 h 108"/>
                <a:gd name="T6" fmla="*/ 0 w 62"/>
                <a:gd name="T7" fmla="*/ 108 h 108"/>
                <a:gd name="T8" fmla="*/ 0 w 62"/>
                <a:gd name="T9" fmla="*/ 59 h 108"/>
                <a:gd name="T10" fmla="*/ 0 60000 65536"/>
                <a:gd name="T11" fmla="*/ 0 60000 65536"/>
                <a:gd name="T12" fmla="*/ 0 60000 65536"/>
                <a:gd name="T13" fmla="*/ 0 60000 65536"/>
                <a:gd name="T14" fmla="*/ 0 60000 65536"/>
                <a:gd name="T15" fmla="*/ 0 w 62"/>
                <a:gd name="T16" fmla="*/ 0 h 108"/>
                <a:gd name="T17" fmla="*/ 62 w 62"/>
                <a:gd name="T18" fmla="*/ 108 h 108"/>
              </a:gdLst>
              <a:ahLst/>
              <a:cxnLst>
                <a:cxn ang="T10">
                  <a:pos x="T0" y="T1"/>
                </a:cxn>
                <a:cxn ang="T11">
                  <a:pos x="T2" y="T3"/>
                </a:cxn>
                <a:cxn ang="T12">
                  <a:pos x="T4" y="T5"/>
                </a:cxn>
                <a:cxn ang="T13">
                  <a:pos x="T6" y="T7"/>
                </a:cxn>
                <a:cxn ang="T14">
                  <a:pos x="T8" y="T9"/>
                </a:cxn>
              </a:cxnLst>
              <a:rect l="T15" t="T16" r="T17" b="T18"/>
              <a:pathLst>
                <a:path w="62" h="108">
                  <a:moveTo>
                    <a:pt x="0" y="59"/>
                  </a:moveTo>
                  <a:lnTo>
                    <a:pt x="62" y="0"/>
                  </a:lnTo>
                  <a:lnTo>
                    <a:pt x="62" y="50"/>
                  </a:lnTo>
                  <a:lnTo>
                    <a:pt x="0" y="108"/>
                  </a:lnTo>
                  <a:lnTo>
                    <a:pt x="0" y="59"/>
                  </a:lnTo>
                  <a:close/>
                </a:path>
              </a:pathLst>
            </a:custGeom>
            <a:solidFill>
              <a:srgbClr val="005A80"/>
            </a:solidFill>
            <a:ln w="9525">
              <a:noFill/>
              <a:round/>
              <a:headEnd/>
              <a:tailEnd/>
            </a:ln>
          </p:spPr>
          <p:txBody>
            <a:bodyPr/>
            <a:lstStyle/>
            <a:p>
              <a:endParaRPr lang="en-US"/>
            </a:p>
          </p:txBody>
        </p:sp>
        <p:sp>
          <p:nvSpPr>
            <p:cNvPr id="46884" name="Freeform 510"/>
            <p:cNvSpPr>
              <a:spLocks/>
            </p:cNvSpPr>
            <p:nvPr/>
          </p:nvSpPr>
          <p:spPr bwMode="auto">
            <a:xfrm>
              <a:off x="2603" y="2123"/>
              <a:ext cx="62" cy="108"/>
            </a:xfrm>
            <a:custGeom>
              <a:avLst/>
              <a:gdLst>
                <a:gd name="T0" fmla="*/ 0 w 62"/>
                <a:gd name="T1" fmla="*/ 59 h 108"/>
                <a:gd name="T2" fmla="*/ 62 w 62"/>
                <a:gd name="T3" fmla="*/ 0 h 108"/>
                <a:gd name="T4" fmla="*/ 62 w 62"/>
                <a:gd name="T5" fmla="*/ 50 h 108"/>
                <a:gd name="T6" fmla="*/ 0 w 62"/>
                <a:gd name="T7" fmla="*/ 108 h 108"/>
                <a:gd name="T8" fmla="*/ 0 w 62"/>
                <a:gd name="T9" fmla="*/ 59 h 108"/>
                <a:gd name="T10" fmla="*/ 0 60000 65536"/>
                <a:gd name="T11" fmla="*/ 0 60000 65536"/>
                <a:gd name="T12" fmla="*/ 0 60000 65536"/>
                <a:gd name="T13" fmla="*/ 0 60000 65536"/>
                <a:gd name="T14" fmla="*/ 0 60000 65536"/>
                <a:gd name="T15" fmla="*/ 0 w 62"/>
                <a:gd name="T16" fmla="*/ 0 h 108"/>
                <a:gd name="T17" fmla="*/ 62 w 62"/>
                <a:gd name="T18" fmla="*/ 108 h 108"/>
              </a:gdLst>
              <a:ahLst/>
              <a:cxnLst>
                <a:cxn ang="T10">
                  <a:pos x="T0" y="T1"/>
                </a:cxn>
                <a:cxn ang="T11">
                  <a:pos x="T2" y="T3"/>
                </a:cxn>
                <a:cxn ang="T12">
                  <a:pos x="T4" y="T5"/>
                </a:cxn>
                <a:cxn ang="T13">
                  <a:pos x="T6" y="T7"/>
                </a:cxn>
                <a:cxn ang="T14">
                  <a:pos x="T8" y="T9"/>
                </a:cxn>
              </a:cxnLst>
              <a:rect l="T15" t="T16" r="T17" b="T18"/>
              <a:pathLst>
                <a:path w="62" h="108">
                  <a:moveTo>
                    <a:pt x="0" y="59"/>
                  </a:moveTo>
                  <a:lnTo>
                    <a:pt x="62" y="0"/>
                  </a:lnTo>
                  <a:lnTo>
                    <a:pt x="62" y="50"/>
                  </a:lnTo>
                  <a:lnTo>
                    <a:pt x="0" y="108"/>
                  </a:lnTo>
                  <a:lnTo>
                    <a:pt x="0" y="59"/>
                  </a:lnTo>
                  <a:close/>
                </a:path>
              </a:pathLst>
            </a:custGeom>
            <a:solidFill>
              <a:srgbClr val="005A80"/>
            </a:solidFill>
            <a:ln w="3175">
              <a:solidFill>
                <a:srgbClr val="AAE6FF"/>
              </a:solidFill>
              <a:round/>
              <a:headEnd/>
              <a:tailEnd/>
            </a:ln>
          </p:spPr>
          <p:txBody>
            <a:bodyPr/>
            <a:lstStyle/>
            <a:p>
              <a:endParaRPr lang="en-US"/>
            </a:p>
          </p:txBody>
        </p:sp>
        <p:sp>
          <p:nvSpPr>
            <p:cNvPr id="46885" name="Freeform 511"/>
            <p:cNvSpPr>
              <a:spLocks/>
            </p:cNvSpPr>
            <p:nvPr/>
          </p:nvSpPr>
          <p:spPr bwMode="auto">
            <a:xfrm>
              <a:off x="2404" y="2123"/>
              <a:ext cx="261" cy="59"/>
            </a:xfrm>
            <a:custGeom>
              <a:avLst/>
              <a:gdLst>
                <a:gd name="T0" fmla="*/ 199 w 261"/>
                <a:gd name="T1" fmla="*/ 59 h 59"/>
                <a:gd name="T2" fmla="*/ 261 w 261"/>
                <a:gd name="T3" fmla="*/ 0 h 59"/>
                <a:gd name="T4" fmla="*/ 62 w 261"/>
                <a:gd name="T5" fmla="*/ 0 h 59"/>
                <a:gd name="T6" fmla="*/ 0 w 261"/>
                <a:gd name="T7" fmla="*/ 59 h 59"/>
                <a:gd name="T8" fmla="*/ 199 w 261"/>
                <a:gd name="T9" fmla="*/ 59 h 59"/>
                <a:gd name="T10" fmla="*/ 0 60000 65536"/>
                <a:gd name="T11" fmla="*/ 0 60000 65536"/>
                <a:gd name="T12" fmla="*/ 0 60000 65536"/>
                <a:gd name="T13" fmla="*/ 0 60000 65536"/>
                <a:gd name="T14" fmla="*/ 0 60000 65536"/>
                <a:gd name="T15" fmla="*/ 0 w 261"/>
                <a:gd name="T16" fmla="*/ 0 h 59"/>
                <a:gd name="T17" fmla="*/ 261 w 261"/>
                <a:gd name="T18" fmla="*/ 59 h 59"/>
              </a:gdLst>
              <a:ahLst/>
              <a:cxnLst>
                <a:cxn ang="T10">
                  <a:pos x="T0" y="T1"/>
                </a:cxn>
                <a:cxn ang="T11">
                  <a:pos x="T2" y="T3"/>
                </a:cxn>
                <a:cxn ang="T12">
                  <a:pos x="T4" y="T5"/>
                </a:cxn>
                <a:cxn ang="T13">
                  <a:pos x="T6" y="T7"/>
                </a:cxn>
                <a:cxn ang="T14">
                  <a:pos x="T8" y="T9"/>
                </a:cxn>
              </a:cxnLst>
              <a:rect l="T15" t="T16" r="T17" b="T18"/>
              <a:pathLst>
                <a:path w="261" h="59">
                  <a:moveTo>
                    <a:pt x="199" y="59"/>
                  </a:moveTo>
                  <a:lnTo>
                    <a:pt x="261" y="0"/>
                  </a:lnTo>
                  <a:lnTo>
                    <a:pt x="62" y="0"/>
                  </a:lnTo>
                  <a:lnTo>
                    <a:pt x="0" y="59"/>
                  </a:lnTo>
                  <a:lnTo>
                    <a:pt x="199" y="59"/>
                  </a:lnTo>
                  <a:close/>
                </a:path>
              </a:pathLst>
            </a:custGeom>
            <a:solidFill>
              <a:srgbClr val="00B4FF"/>
            </a:solidFill>
            <a:ln w="9525">
              <a:noFill/>
              <a:round/>
              <a:headEnd/>
              <a:tailEnd/>
            </a:ln>
          </p:spPr>
          <p:txBody>
            <a:bodyPr/>
            <a:lstStyle/>
            <a:p>
              <a:endParaRPr lang="en-US"/>
            </a:p>
          </p:txBody>
        </p:sp>
        <p:sp>
          <p:nvSpPr>
            <p:cNvPr id="46886" name="Freeform 512"/>
            <p:cNvSpPr>
              <a:spLocks/>
            </p:cNvSpPr>
            <p:nvPr/>
          </p:nvSpPr>
          <p:spPr bwMode="auto">
            <a:xfrm>
              <a:off x="2404" y="2123"/>
              <a:ext cx="261" cy="59"/>
            </a:xfrm>
            <a:custGeom>
              <a:avLst/>
              <a:gdLst>
                <a:gd name="T0" fmla="*/ 199 w 261"/>
                <a:gd name="T1" fmla="*/ 59 h 59"/>
                <a:gd name="T2" fmla="*/ 261 w 261"/>
                <a:gd name="T3" fmla="*/ 0 h 59"/>
                <a:gd name="T4" fmla="*/ 62 w 261"/>
                <a:gd name="T5" fmla="*/ 0 h 59"/>
                <a:gd name="T6" fmla="*/ 0 w 261"/>
                <a:gd name="T7" fmla="*/ 59 h 59"/>
                <a:gd name="T8" fmla="*/ 199 w 261"/>
                <a:gd name="T9" fmla="*/ 59 h 59"/>
                <a:gd name="T10" fmla="*/ 0 60000 65536"/>
                <a:gd name="T11" fmla="*/ 0 60000 65536"/>
                <a:gd name="T12" fmla="*/ 0 60000 65536"/>
                <a:gd name="T13" fmla="*/ 0 60000 65536"/>
                <a:gd name="T14" fmla="*/ 0 60000 65536"/>
                <a:gd name="T15" fmla="*/ 0 w 261"/>
                <a:gd name="T16" fmla="*/ 0 h 59"/>
                <a:gd name="T17" fmla="*/ 261 w 261"/>
                <a:gd name="T18" fmla="*/ 59 h 59"/>
              </a:gdLst>
              <a:ahLst/>
              <a:cxnLst>
                <a:cxn ang="T10">
                  <a:pos x="T0" y="T1"/>
                </a:cxn>
                <a:cxn ang="T11">
                  <a:pos x="T2" y="T3"/>
                </a:cxn>
                <a:cxn ang="T12">
                  <a:pos x="T4" y="T5"/>
                </a:cxn>
                <a:cxn ang="T13">
                  <a:pos x="T6" y="T7"/>
                </a:cxn>
                <a:cxn ang="T14">
                  <a:pos x="T8" y="T9"/>
                </a:cxn>
              </a:cxnLst>
              <a:rect l="T15" t="T16" r="T17" b="T18"/>
              <a:pathLst>
                <a:path w="261" h="59">
                  <a:moveTo>
                    <a:pt x="199" y="59"/>
                  </a:moveTo>
                  <a:lnTo>
                    <a:pt x="261" y="0"/>
                  </a:lnTo>
                  <a:lnTo>
                    <a:pt x="62" y="0"/>
                  </a:lnTo>
                  <a:lnTo>
                    <a:pt x="0" y="59"/>
                  </a:lnTo>
                  <a:lnTo>
                    <a:pt x="199" y="59"/>
                  </a:lnTo>
                  <a:close/>
                </a:path>
              </a:pathLst>
            </a:custGeom>
            <a:solidFill>
              <a:srgbClr val="00B4FF"/>
            </a:solidFill>
            <a:ln w="3175">
              <a:solidFill>
                <a:srgbClr val="AAE6FF"/>
              </a:solidFill>
              <a:round/>
              <a:headEnd/>
              <a:tailEnd/>
            </a:ln>
          </p:spPr>
          <p:txBody>
            <a:bodyPr/>
            <a:lstStyle/>
            <a:p>
              <a:endParaRPr lang="en-US"/>
            </a:p>
          </p:txBody>
        </p:sp>
        <p:sp>
          <p:nvSpPr>
            <p:cNvPr id="46887" name="Freeform 513"/>
            <p:cNvSpPr>
              <a:spLocks/>
            </p:cNvSpPr>
            <p:nvPr/>
          </p:nvSpPr>
          <p:spPr bwMode="auto">
            <a:xfrm>
              <a:off x="2522" y="2150"/>
              <a:ext cx="85" cy="19"/>
            </a:xfrm>
            <a:custGeom>
              <a:avLst/>
              <a:gdLst>
                <a:gd name="T0" fmla="*/ 7 w 85"/>
                <a:gd name="T1" fmla="*/ 3 h 19"/>
                <a:gd name="T2" fmla="*/ 0 w 85"/>
                <a:gd name="T3" fmla="*/ 11 h 19"/>
                <a:gd name="T4" fmla="*/ 50 w 85"/>
                <a:gd name="T5" fmla="*/ 11 h 19"/>
                <a:gd name="T6" fmla="*/ 44 w 85"/>
                <a:gd name="T7" fmla="*/ 19 h 19"/>
                <a:gd name="T8" fmla="*/ 85 w 85"/>
                <a:gd name="T9" fmla="*/ 9 h 19"/>
                <a:gd name="T10" fmla="*/ 63 w 85"/>
                <a:gd name="T11" fmla="*/ 0 h 19"/>
                <a:gd name="T12" fmla="*/ 58 w 85"/>
                <a:gd name="T13" fmla="*/ 3 h 19"/>
                <a:gd name="T14" fmla="*/ 7 w 85"/>
                <a:gd name="T15" fmla="*/ 3 h 19"/>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19"/>
                <a:gd name="T26" fmla="*/ 85 w 85"/>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19">
                  <a:moveTo>
                    <a:pt x="7" y="3"/>
                  </a:moveTo>
                  <a:lnTo>
                    <a:pt x="0" y="11"/>
                  </a:lnTo>
                  <a:lnTo>
                    <a:pt x="50" y="11"/>
                  </a:lnTo>
                  <a:lnTo>
                    <a:pt x="44" y="19"/>
                  </a:lnTo>
                  <a:lnTo>
                    <a:pt x="85" y="9"/>
                  </a:lnTo>
                  <a:lnTo>
                    <a:pt x="63" y="0"/>
                  </a:lnTo>
                  <a:lnTo>
                    <a:pt x="58" y="3"/>
                  </a:lnTo>
                  <a:lnTo>
                    <a:pt x="7" y="3"/>
                  </a:lnTo>
                  <a:close/>
                </a:path>
              </a:pathLst>
            </a:custGeom>
            <a:solidFill>
              <a:srgbClr val="000000"/>
            </a:solidFill>
            <a:ln w="9525">
              <a:noFill/>
              <a:round/>
              <a:headEnd/>
              <a:tailEnd/>
            </a:ln>
          </p:spPr>
          <p:txBody>
            <a:bodyPr/>
            <a:lstStyle/>
            <a:p>
              <a:endParaRPr lang="en-US"/>
            </a:p>
          </p:txBody>
        </p:sp>
        <p:sp>
          <p:nvSpPr>
            <p:cNvPr id="46888" name="Freeform 514"/>
            <p:cNvSpPr>
              <a:spLocks/>
            </p:cNvSpPr>
            <p:nvPr/>
          </p:nvSpPr>
          <p:spPr bwMode="auto">
            <a:xfrm>
              <a:off x="2522" y="2150"/>
              <a:ext cx="85" cy="19"/>
            </a:xfrm>
            <a:custGeom>
              <a:avLst/>
              <a:gdLst>
                <a:gd name="T0" fmla="*/ 7 w 85"/>
                <a:gd name="T1" fmla="*/ 3 h 19"/>
                <a:gd name="T2" fmla="*/ 0 w 85"/>
                <a:gd name="T3" fmla="*/ 11 h 19"/>
                <a:gd name="T4" fmla="*/ 50 w 85"/>
                <a:gd name="T5" fmla="*/ 11 h 19"/>
                <a:gd name="T6" fmla="*/ 44 w 85"/>
                <a:gd name="T7" fmla="*/ 19 h 19"/>
                <a:gd name="T8" fmla="*/ 85 w 85"/>
                <a:gd name="T9" fmla="*/ 9 h 19"/>
                <a:gd name="T10" fmla="*/ 63 w 85"/>
                <a:gd name="T11" fmla="*/ 0 h 19"/>
                <a:gd name="T12" fmla="*/ 58 w 85"/>
                <a:gd name="T13" fmla="*/ 3 h 19"/>
                <a:gd name="T14" fmla="*/ 7 w 85"/>
                <a:gd name="T15" fmla="*/ 3 h 19"/>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19"/>
                <a:gd name="T26" fmla="*/ 85 w 85"/>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19">
                  <a:moveTo>
                    <a:pt x="7" y="3"/>
                  </a:moveTo>
                  <a:lnTo>
                    <a:pt x="0" y="11"/>
                  </a:lnTo>
                  <a:lnTo>
                    <a:pt x="50" y="11"/>
                  </a:lnTo>
                  <a:lnTo>
                    <a:pt x="44" y="19"/>
                  </a:lnTo>
                  <a:lnTo>
                    <a:pt x="85" y="9"/>
                  </a:lnTo>
                  <a:lnTo>
                    <a:pt x="63" y="0"/>
                  </a:lnTo>
                  <a:lnTo>
                    <a:pt x="58" y="3"/>
                  </a:lnTo>
                  <a:lnTo>
                    <a:pt x="7" y="3"/>
                  </a:lnTo>
                  <a:close/>
                </a:path>
              </a:pathLst>
            </a:custGeom>
            <a:solidFill>
              <a:srgbClr val="000000"/>
            </a:solidFill>
            <a:ln w="9525">
              <a:noFill/>
              <a:round/>
              <a:headEnd/>
              <a:tailEnd/>
            </a:ln>
          </p:spPr>
          <p:txBody>
            <a:bodyPr/>
            <a:lstStyle/>
            <a:p>
              <a:endParaRPr lang="en-US"/>
            </a:p>
          </p:txBody>
        </p:sp>
        <p:sp>
          <p:nvSpPr>
            <p:cNvPr id="46889" name="Freeform 515"/>
            <p:cNvSpPr>
              <a:spLocks/>
            </p:cNvSpPr>
            <p:nvPr/>
          </p:nvSpPr>
          <p:spPr bwMode="auto">
            <a:xfrm>
              <a:off x="2547" y="2125"/>
              <a:ext cx="85" cy="21"/>
            </a:xfrm>
            <a:custGeom>
              <a:avLst/>
              <a:gdLst>
                <a:gd name="T0" fmla="*/ 8 w 85"/>
                <a:gd name="T1" fmla="*/ 5 h 21"/>
                <a:gd name="T2" fmla="*/ 0 w 85"/>
                <a:gd name="T3" fmla="*/ 13 h 21"/>
                <a:gd name="T4" fmla="*/ 51 w 85"/>
                <a:gd name="T5" fmla="*/ 13 h 21"/>
                <a:gd name="T6" fmla="*/ 42 w 85"/>
                <a:gd name="T7" fmla="*/ 21 h 21"/>
                <a:gd name="T8" fmla="*/ 85 w 85"/>
                <a:gd name="T9" fmla="*/ 9 h 21"/>
                <a:gd name="T10" fmla="*/ 62 w 85"/>
                <a:gd name="T11" fmla="*/ 0 h 21"/>
                <a:gd name="T12" fmla="*/ 58 w 85"/>
                <a:gd name="T13" fmla="*/ 5 h 21"/>
                <a:gd name="T14" fmla="*/ 8 w 85"/>
                <a:gd name="T15" fmla="*/ 5 h 21"/>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21"/>
                <a:gd name="T26" fmla="*/ 85 w 8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21">
                  <a:moveTo>
                    <a:pt x="8" y="5"/>
                  </a:moveTo>
                  <a:lnTo>
                    <a:pt x="0" y="13"/>
                  </a:lnTo>
                  <a:lnTo>
                    <a:pt x="51" y="13"/>
                  </a:lnTo>
                  <a:lnTo>
                    <a:pt x="42" y="21"/>
                  </a:lnTo>
                  <a:lnTo>
                    <a:pt x="85" y="9"/>
                  </a:lnTo>
                  <a:lnTo>
                    <a:pt x="62" y="0"/>
                  </a:lnTo>
                  <a:lnTo>
                    <a:pt x="58" y="5"/>
                  </a:lnTo>
                  <a:lnTo>
                    <a:pt x="8" y="5"/>
                  </a:lnTo>
                  <a:close/>
                </a:path>
              </a:pathLst>
            </a:custGeom>
            <a:solidFill>
              <a:srgbClr val="000000"/>
            </a:solidFill>
            <a:ln w="9525">
              <a:noFill/>
              <a:round/>
              <a:headEnd/>
              <a:tailEnd/>
            </a:ln>
          </p:spPr>
          <p:txBody>
            <a:bodyPr/>
            <a:lstStyle/>
            <a:p>
              <a:endParaRPr lang="en-US"/>
            </a:p>
          </p:txBody>
        </p:sp>
        <p:sp>
          <p:nvSpPr>
            <p:cNvPr id="46890" name="Freeform 516"/>
            <p:cNvSpPr>
              <a:spLocks/>
            </p:cNvSpPr>
            <p:nvPr/>
          </p:nvSpPr>
          <p:spPr bwMode="auto">
            <a:xfrm>
              <a:off x="2547" y="2125"/>
              <a:ext cx="85" cy="21"/>
            </a:xfrm>
            <a:custGeom>
              <a:avLst/>
              <a:gdLst>
                <a:gd name="T0" fmla="*/ 8 w 85"/>
                <a:gd name="T1" fmla="*/ 5 h 21"/>
                <a:gd name="T2" fmla="*/ 0 w 85"/>
                <a:gd name="T3" fmla="*/ 13 h 21"/>
                <a:gd name="T4" fmla="*/ 51 w 85"/>
                <a:gd name="T5" fmla="*/ 13 h 21"/>
                <a:gd name="T6" fmla="*/ 42 w 85"/>
                <a:gd name="T7" fmla="*/ 21 h 21"/>
                <a:gd name="T8" fmla="*/ 85 w 85"/>
                <a:gd name="T9" fmla="*/ 9 h 21"/>
                <a:gd name="T10" fmla="*/ 62 w 85"/>
                <a:gd name="T11" fmla="*/ 0 h 21"/>
                <a:gd name="T12" fmla="*/ 58 w 85"/>
                <a:gd name="T13" fmla="*/ 5 h 21"/>
                <a:gd name="T14" fmla="*/ 8 w 85"/>
                <a:gd name="T15" fmla="*/ 5 h 21"/>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21"/>
                <a:gd name="T26" fmla="*/ 85 w 8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21">
                  <a:moveTo>
                    <a:pt x="8" y="5"/>
                  </a:moveTo>
                  <a:lnTo>
                    <a:pt x="0" y="13"/>
                  </a:lnTo>
                  <a:lnTo>
                    <a:pt x="51" y="13"/>
                  </a:lnTo>
                  <a:lnTo>
                    <a:pt x="42" y="21"/>
                  </a:lnTo>
                  <a:lnTo>
                    <a:pt x="85" y="9"/>
                  </a:lnTo>
                  <a:lnTo>
                    <a:pt x="62" y="0"/>
                  </a:lnTo>
                  <a:lnTo>
                    <a:pt x="58" y="5"/>
                  </a:lnTo>
                  <a:lnTo>
                    <a:pt x="8" y="5"/>
                  </a:lnTo>
                  <a:close/>
                </a:path>
              </a:pathLst>
            </a:custGeom>
            <a:solidFill>
              <a:srgbClr val="000000"/>
            </a:solidFill>
            <a:ln w="9525">
              <a:noFill/>
              <a:round/>
              <a:headEnd/>
              <a:tailEnd/>
            </a:ln>
          </p:spPr>
          <p:txBody>
            <a:bodyPr/>
            <a:lstStyle/>
            <a:p>
              <a:endParaRPr lang="en-US"/>
            </a:p>
          </p:txBody>
        </p:sp>
        <p:sp>
          <p:nvSpPr>
            <p:cNvPr id="46891" name="Freeform 517"/>
            <p:cNvSpPr>
              <a:spLocks/>
            </p:cNvSpPr>
            <p:nvPr/>
          </p:nvSpPr>
          <p:spPr bwMode="auto">
            <a:xfrm>
              <a:off x="2433" y="2157"/>
              <a:ext cx="85" cy="19"/>
            </a:xfrm>
            <a:custGeom>
              <a:avLst/>
              <a:gdLst>
                <a:gd name="T0" fmla="*/ 78 w 85"/>
                <a:gd name="T1" fmla="*/ 16 h 19"/>
                <a:gd name="T2" fmla="*/ 85 w 85"/>
                <a:gd name="T3" fmla="*/ 9 h 19"/>
                <a:gd name="T4" fmla="*/ 33 w 85"/>
                <a:gd name="T5" fmla="*/ 9 h 19"/>
                <a:gd name="T6" fmla="*/ 42 w 85"/>
                <a:gd name="T7" fmla="*/ 0 h 19"/>
                <a:gd name="T8" fmla="*/ 0 w 85"/>
                <a:gd name="T9" fmla="*/ 11 h 19"/>
                <a:gd name="T10" fmla="*/ 22 w 85"/>
                <a:gd name="T11" fmla="*/ 19 h 19"/>
                <a:gd name="T12" fmla="*/ 26 w 85"/>
                <a:gd name="T13" fmla="*/ 16 h 19"/>
                <a:gd name="T14" fmla="*/ 78 w 85"/>
                <a:gd name="T15" fmla="*/ 16 h 19"/>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19"/>
                <a:gd name="T26" fmla="*/ 85 w 85"/>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19">
                  <a:moveTo>
                    <a:pt x="78" y="16"/>
                  </a:moveTo>
                  <a:lnTo>
                    <a:pt x="85" y="9"/>
                  </a:lnTo>
                  <a:lnTo>
                    <a:pt x="33" y="9"/>
                  </a:lnTo>
                  <a:lnTo>
                    <a:pt x="42" y="0"/>
                  </a:lnTo>
                  <a:lnTo>
                    <a:pt x="0" y="11"/>
                  </a:lnTo>
                  <a:lnTo>
                    <a:pt x="22" y="19"/>
                  </a:lnTo>
                  <a:lnTo>
                    <a:pt x="26" y="16"/>
                  </a:lnTo>
                  <a:lnTo>
                    <a:pt x="78" y="16"/>
                  </a:lnTo>
                  <a:close/>
                </a:path>
              </a:pathLst>
            </a:custGeom>
            <a:solidFill>
              <a:srgbClr val="000000"/>
            </a:solidFill>
            <a:ln w="9525">
              <a:noFill/>
              <a:round/>
              <a:headEnd/>
              <a:tailEnd/>
            </a:ln>
          </p:spPr>
          <p:txBody>
            <a:bodyPr/>
            <a:lstStyle/>
            <a:p>
              <a:endParaRPr lang="en-US"/>
            </a:p>
          </p:txBody>
        </p:sp>
        <p:sp>
          <p:nvSpPr>
            <p:cNvPr id="46892" name="Freeform 518"/>
            <p:cNvSpPr>
              <a:spLocks/>
            </p:cNvSpPr>
            <p:nvPr/>
          </p:nvSpPr>
          <p:spPr bwMode="auto">
            <a:xfrm>
              <a:off x="2433" y="2157"/>
              <a:ext cx="85" cy="19"/>
            </a:xfrm>
            <a:custGeom>
              <a:avLst/>
              <a:gdLst>
                <a:gd name="T0" fmla="*/ 78 w 85"/>
                <a:gd name="T1" fmla="*/ 16 h 19"/>
                <a:gd name="T2" fmla="*/ 85 w 85"/>
                <a:gd name="T3" fmla="*/ 9 h 19"/>
                <a:gd name="T4" fmla="*/ 33 w 85"/>
                <a:gd name="T5" fmla="*/ 9 h 19"/>
                <a:gd name="T6" fmla="*/ 42 w 85"/>
                <a:gd name="T7" fmla="*/ 0 h 19"/>
                <a:gd name="T8" fmla="*/ 0 w 85"/>
                <a:gd name="T9" fmla="*/ 11 h 19"/>
                <a:gd name="T10" fmla="*/ 22 w 85"/>
                <a:gd name="T11" fmla="*/ 19 h 19"/>
                <a:gd name="T12" fmla="*/ 26 w 85"/>
                <a:gd name="T13" fmla="*/ 16 h 19"/>
                <a:gd name="T14" fmla="*/ 78 w 85"/>
                <a:gd name="T15" fmla="*/ 16 h 19"/>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19"/>
                <a:gd name="T26" fmla="*/ 85 w 85"/>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19">
                  <a:moveTo>
                    <a:pt x="78" y="16"/>
                  </a:moveTo>
                  <a:lnTo>
                    <a:pt x="85" y="9"/>
                  </a:lnTo>
                  <a:lnTo>
                    <a:pt x="33" y="9"/>
                  </a:lnTo>
                  <a:lnTo>
                    <a:pt x="42" y="0"/>
                  </a:lnTo>
                  <a:lnTo>
                    <a:pt x="0" y="11"/>
                  </a:lnTo>
                  <a:lnTo>
                    <a:pt x="22" y="19"/>
                  </a:lnTo>
                  <a:lnTo>
                    <a:pt x="26" y="16"/>
                  </a:lnTo>
                  <a:lnTo>
                    <a:pt x="78" y="16"/>
                  </a:lnTo>
                  <a:close/>
                </a:path>
              </a:pathLst>
            </a:custGeom>
            <a:solidFill>
              <a:srgbClr val="000000"/>
            </a:solidFill>
            <a:ln w="9525">
              <a:noFill/>
              <a:round/>
              <a:headEnd/>
              <a:tailEnd/>
            </a:ln>
          </p:spPr>
          <p:txBody>
            <a:bodyPr/>
            <a:lstStyle/>
            <a:p>
              <a:endParaRPr lang="en-US"/>
            </a:p>
          </p:txBody>
        </p:sp>
        <p:sp>
          <p:nvSpPr>
            <p:cNvPr id="46893" name="Freeform 519"/>
            <p:cNvSpPr>
              <a:spLocks/>
            </p:cNvSpPr>
            <p:nvPr/>
          </p:nvSpPr>
          <p:spPr bwMode="auto">
            <a:xfrm>
              <a:off x="2456" y="2132"/>
              <a:ext cx="86" cy="21"/>
            </a:xfrm>
            <a:custGeom>
              <a:avLst/>
              <a:gdLst>
                <a:gd name="T0" fmla="*/ 79 w 86"/>
                <a:gd name="T1" fmla="*/ 16 h 21"/>
                <a:gd name="T2" fmla="*/ 86 w 86"/>
                <a:gd name="T3" fmla="*/ 9 h 21"/>
                <a:gd name="T4" fmla="*/ 35 w 86"/>
                <a:gd name="T5" fmla="*/ 9 h 21"/>
                <a:gd name="T6" fmla="*/ 44 w 86"/>
                <a:gd name="T7" fmla="*/ 0 h 21"/>
                <a:gd name="T8" fmla="*/ 0 w 86"/>
                <a:gd name="T9" fmla="*/ 13 h 21"/>
                <a:gd name="T10" fmla="*/ 24 w 86"/>
                <a:gd name="T11" fmla="*/ 21 h 21"/>
                <a:gd name="T12" fmla="*/ 28 w 86"/>
                <a:gd name="T13" fmla="*/ 16 h 21"/>
                <a:gd name="T14" fmla="*/ 79 w 86"/>
                <a:gd name="T15" fmla="*/ 16 h 21"/>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1"/>
                <a:gd name="T26" fmla="*/ 86 w 86"/>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1">
                  <a:moveTo>
                    <a:pt x="79" y="16"/>
                  </a:moveTo>
                  <a:lnTo>
                    <a:pt x="86" y="9"/>
                  </a:lnTo>
                  <a:lnTo>
                    <a:pt x="35" y="9"/>
                  </a:lnTo>
                  <a:lnTo>
                    <a:pt x="44" y="0"/>
                  </a:lnTo>
                  <a:lnTo>
                    <a:pt x="0" y="13"/>
                  </a:lnTo>
                  <a:lnTo>
                    <a:pt x="24" y="21"/>
                  </a:lnTo>
                  <a:lnTo>
                    <a:pt x="28" y="16"/>
                  </a:lnTo>
                  <a:lnTo>
                    <a:pt x="79" y="16"/>
                  </a:lnTo>
                  <a:close/>
                </a:path>
              </a:pathLst>
            </a:custGeom>
            <a:solidFill>
              <a:srgbClr val="000000"/>
            </a:solidFill>
            <a:ln w="9525">
              <a:noFill/>
              <a:round/>
              <a:headEnd/>
              <a:tailEnd/>
            </a:ln>
          </p:spPr>
          <p:txBody>
            <a:bodyPr/>
            <a:lstStyle/>
            <a:p>
              <a:endParaRPr lang="en-US"/>
            </a:p>
          </p:txBody>
        </p:sp>
        <p:sp>
          <p:nvSpPr>
            <p:cNvPr id="46894" name="Freeform 520"/>
            <p:cNvSpPr>
              <a:spLocks/>
            </p:cNvSpPr>
            <p:nvPr/>
          </p:nvSpPr>
          <p:spPr bwMode="auto">
            <a:xfrm>
              <a:off x="2456" y="2132"/>
              <a:ext cx="86" cy="21"/>
            </a:xfrm>
            <a:custGeom>
              <a:avLst/>
              <a:gdLst>
                <a:gd name="T0" fmla="*/ 79 w 86"/>
                <a:gd name="T1" fmla="*/ 16 h 21"/>
                <a:gd name="T2" fmla="*/ 86 w 86"/>
                <a:gd name="T3" fmla="*/ 9 h 21"/>
                <a:gd name="T4" fmla="*/ 35 w 86"/>
                <a:gd name="T5" fmla="*/ 9 h 21"/>
                <a:gd name="T6" fmla="*/ 44 w 86"/>
                <a:gd name="T7" fmla="*/ 0 h 21"/>
                <a:gd name="T8" fmla="*/ 0 w 86"/>
                <a:gd name="T9" fmla="*/ 13 h 21"/>
                <a:gd name="T10" fmla="*/ 24 w 86"/>
                <a:gd name="T11" fmla="*/ 21 h 21"/>
                <a:gd name="T12" fmla="*/ 28 w 86"/>
                <a:gd name="T13" fmla="*/ 16 h 21"/>
                <a:gd name="T14" fmla="*/ 79 w 86"/>
                <a:gd name="T15" fmla="*/ 16 h 21"/>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1"/>
                <a:gd name="T26" fmla="*/ 86 w 86"/>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1">
                  <a:moveTo>
                    <a:pt x="79" y="16"/>
                  </a:moveTo>
                  <a:lnTo>
                    <a:pt x="86" y="9"/>
                  </a:lnTo>
                  <a:lnTo>
                    <a:pt x="35" y="9"/>
                  </a:lnTo>
                  <a:lnTo>
                    <a:pt x="44" y="0"/>
                  </a:lnTo>
                  <a:lnTo>
                    <a:pt x="0" y="13"/>
                  </a:lnTo>
                  <a:lnTo>
                    <a:pt x="24" y="21"/>
                  </a:lnTo>
                  <a:lnTo>
                    <a:pt x="28" y="16"/>
                  </a:lnTo>
                  <a:lnTo>
                    <a:pt x="79" y="16"/>
                  </a:lnTo>
                  <a:close/>
                </a:path>
              </a:pathLst>
            </a:custGeom>
            <a:solidFill>
              <a:srgbClr val="000000"/>
            </a:solidFill>
            <a:ln w="9525">
              <a:noFill/>
              <a:round/>
              <a:headEnd/>
              <a:tailEnd/>
            </a:ln>
          </p:spPr>
          <p:txBody>
            <a:bodyPr/>
            <a:lstStyle/>
            <a:p>
              <a:endParaRPr lang="en-US"/>
            </a:p>
          </p:txBody>
        </p:sp>
        <p:sp>
          <p:nvSpPr>
            <p:cNvPr id="46895" name="Freeform 521"/>
            <p:cNvSpPr>
              <a:spLocks/>
            </p:cNvSpPr>
            <p:nvPr/>
          </p:nvSpPr>
          <p:spPr bwMode="auto">
            <a:xfrm>
              <a:off x="2524" y="2151"/>
              <a:ext cx="85" cy="20"/>
            </a:xfrm>
            <a:custGeom>
              <a:avLst/>
              <a:gdLst>
                <a:gd name="T0" fmla="*/ 7 w 85"/>
                <a:gd name="T1" fmla="*/ 4 h 20"/>
                <a:gd name="T2" fmla="*/ 0 w 85"/>
                <a:gd name="T3" fmla="*/ 11 h 20"/>
                <a:gd name="T4" fmla="*/ 50 w 85"/>
                <a:gd name="T5" fmla="*/ 11 h 20"/>
                <a:gd name="T6" fmla="*/ 43 w 85"/>
                <a:gd name="T7" fmla="*/ 20 h 20"/>
                <a:gd name="T8" fmla="*/ 85 w 85"/>
                <a:gd name="T9" fmla="*/ 10 h 20"/>
                <a:gd name="T10" fmla="*/ 63 w 85"/>
                <a:gd name="T11" fmla="*/ 0 h 20"/>
                <a:gd name="T12" fmla="*/ 58 w 85"/>
                <a:gd name="T13" fmla="*/ 4 h 20"/>
                <a:gd name="T14" fmla="*/ 7 w 85"/>
                <a:gd name="T15" fmla="*/ 4 h 20"/>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20"/>
                <a:gd name="T26" fmla="*/ 85 w 85"/>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20">
                  <a:moveTo>
                    <a:pt x="7" y="4"/>
                  </a:moveTo>
                  <a:lnTo>
                    <a:pt x="0" y="11"/>
                  </a:lnTo>
                  <a:lnTo>
                    <a:pt x="50" y="11"/>
                  </a:lnTo>
                  <a:lnTo>
                    <a:pt x="43" y="20"/>
                  </a:lnTo>
                  <a:lnTo>
                    <a:pt x="85" y="10"/>
                  </a:lnTo>
                  <a:lnTo>
                    <a:pt x="63" y="0"/>
                  </a:lnTo>
                  <a:lnTo>
                    <a:pt x="58" y="4"/>
                  </a:lnTo>
                  <a:lnTo>
                    <a:pt x="7" y="4"/>
                  </a:lnTo>
                  <a:close/>
                </a:path>
              </a:pathLst>
            </a:custGeom>
            <a:solidFill>
              <a:srgbClr val="FFFFFF"/>
            </a:solidFill>
            <a:ln w="9525">
              <a:noFill/>
              <a:round/>
              <a:headEnd/>
              <a:tailEnd/>
            </a:ln>
          </p:spPr>
          <p:txBody>
            <a:bodyPr/>
            <a:lstStyle/>
            <a:p>
              <a:endParaRPr lang="en-US"/>
            </a:p>
          </p:txBody>
        </p:sp>
        <p:sp>
          <p:nvSpPr>
            <p:cNvPr id="46896" name="Freeform 522"/>
            <p:cNvSpPr>
              <a:spLocks/>
            </p:cNvSpPr>
            <p:nvPr/>
          </p:nvSpPr>
          <p:spPr bwMode="auto">
            <a:xfrm>
              <a:off x="2524" y="2151"/>
              <a:ext cx="85" cy="20"/>
            </a:xfrm>
            <a:custGeom>
              <a:avLst/>
              <a:gdLst>
                <a:gd name="T0" fmla="*/ 7 w 85"/>
                <a:gd name="T1" fmla="*/ 4 h 20"/>
                <a:gd name="T2" fmla="*/ 0 w 85"/>
                <a:gd name="T3" fmla="*/ 11 h 20"/>
                <a:gd name="T4" fmla="*/ 50 w 85"/>
                <a:gd name="T5" fmla="*/ 11 h 20"/>
                <a:gd name="T6" fmla="*/ 43 w 85"/>
                <a:gd name="T7" fmla="*/ 20 h 20"/>
                <a:gd name="T8" fmla="*/ 85 w 85"/>
                <a:gd name="T9" fmla="*/ 10 h 20"/>
                <a:gd name="T10" fmla="*/ 63 w 85"/>
                <a:gd name="T11" fmla="*/ 0 h 20"/>
                <a:gd name="T12" fmla="*/ 58 w 85"/>
                <a:gd name="T13" fmla="*/ 4 h 20"/>
                <a:gd name="T14" fmla="*/ 7 w 85"/>
                <a:gd name="T15" fmla="*/ 4 h 20"/>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20"/>
                <a:gd name="T26" fmla="*/ 85 w 85"/>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20">
                  <a:moveTo>
                    <a:pt x="7" y="4"/>
                  </a:moveTo>
                  <a:lnTo>
                    <a:pt x="0" y="11"/>
                  </a:lnTo>
                  <a:lnTo>
                    <a:pt x="50" y="11"/>
                  </a:lnTo>
                  <a:lnTo>
                    <a:pt x="43" y="20"/>
                  </a:lnTo>
                  <a:lnTo>
                    <a:pt x="85" y="10"/>
                  </a:lnTo>
                  <a:lnTo>
                    <a:pt x="63" y="0"/>
                  </a:lnTo>
                  <a:lnTo>
                    <a:pt x="58" y="4"/>
                  </a:lnTo>
                  <a:lnTo>
                    <a:pt x="7" y="4"/>
                  </a:lnTo>
                  <a:close/>
                </a:path>
              </a:pathLst>
            </a:custGeom>
            <a:solidFill>
              <a:srgbClr val="FFFFFF"/>
            </a:solidFill>
            <a:ln w="9525">
              <a:noFill/>
              <a:round/>
              <a:headEnd/>
              <a:tailEnd/>
            </a:ln>
          </p:spPr>
          <p:txBody>
            <a:bodyPr/>
            <a:lstStyle/>
            <a:p>
              <a:endParaRPr lang="en-US"/>
            </a:p>
          </p:txBody>
        </p:sp>
        <p:sp>
          <p:nvSpPr>
            <p:cNvPr id="46897" name="Freeform 523"/>
            <p:cNvSpPr>
              <a:spLocks/>
            </p:cNvSpPr>
            <p:nvPr/>
          </p:nvSpPr>
          <p:spPr bwMode="auto">
            <a:xfrm>
              <a:off x="2549" y="2127"/>
              <a:ext cx="85" cy="21"/>
            </a:xfrm>
            <a:custGeom>
              <a:avLst/>
              <a:gdLst>
                <a:gd name="T0" fmla="*/ 7 w 85"/>
                <a:gd name="T1" fmla="*/ 5 h 21"/>
                <a:gd name="T2" fmla="*/ 0 w 85"/>
                <a:gd name="T3" fmla="*/ 12 h 21"/>
                <a:gd name="T4" fmla="*/ 50 w 85"/>
                <a:gd name="T5" fmla="*/ 12 h 21"/>
                <a:gd name="T6" fmla="*/ 42 w 85"/>
                <a:gd name="T7" fmla="*/ 21 h 21"/>
                <a:gd name="T8" fmla="*/ 85 w 85"/>
                <a:gd name="T9" fmla="*/ 9 h 21"/>
                <a:gd name="T10" fmla="*/ 61 w 85"/>
                <a:gd name="T11" fmla="*/ 0 h 21"/>
                <a:gd name="T12" fmla="*/ 58 w 85"/>
                <a:gd name="T13" fmla="*/ 5 h 21"/>
                <a:gd name="T14" fmla="*/ 7 w 85"/>
                <a:gd name="T15" fmla="*/ 5 h 21"/>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21"/>
                <a:gd name="T26" fmla="*/ 85 w 8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21">
                  <a:moveTo>
                    <a:pt x="7" y="5"/>
                  </a:moveTo>
                  <a:lnTo>
                    <a:pt x="0" y="12"/>
                  </a:lnTo>
                  <a:lnTo>
                    <a:pt x="50" y="12"/>
                  </a:lnTo>
                  <a:lnTo>
                    <a:pt x="42" y="21"/>
                  </a:lnTo>
                  <a:lnTo>
                    <a:pt x="85" y="9"/>
                  </a:lnTo>
                  <a:lnTo>
                    <a:pt x="61" y="0"/>
                  </a:lnTo>
                  <a:lnTo>
                    <a:pt x="58" y="5"/>
                  </a:lnTo>
                  <a:lnTo>
                    <a:pt x="7" y="5"/>
                  </a:lnTo>
                  <a:close/>
                </a:path>
              </a:pathLst>
            </a:custGeom>
            <a:solidFill>
              <a:srgbClr val="FFFFFF"/>
            </a:solidFill>
            <a:ln w="9525">
              <a:noFill/>
              <a:round/>
              <a:headEnd/>
              <a:tailEnd/>
            </a:ln>
          </p:spPr>
          <p:txBody>
            <a:bodyPr/>
            <a:lstStyle/>
            <a:p>
              <a:endParaRPr lang="en-US"/>
            </a:p>
          </p:txBody>
        </p:sp>
        <p:sp>
          <p:nvSpPr>
            <p:cNvPr id="46898" name="Freeform 524"/>
            <p:cNvSpPr>
              <a:spLocks/>
            </p:cNvSpPr>
            <p:nvPr/>
          </p:nvSpPr>
          <p:spPr bwMode="auto">
            <a:xfrm>
              <a:off x="2549" y="2127"/>
              <a:ext cx="85" cy="21"/>
            </a:xfrm>
            <a:custGeom>
              <a:avLst/>
              <a:gdLst>
                <a:gd name="T0" fmla="*/ 7 w 85"/>
                <a:gd name="T1" fmla="*/ 5 h 21"/>
                <a:gd name="T2" fmla="*/ 0 w 85"/>
                <a:gd name="T3" fmla="*/ 12 h 21"/>
                <a:gd name="T4" fmla="*/ 50 w 85"/>
                <a:gd name="T5" fmla="*/ 12 h 21"/>
                <a:gd name="T6" fmla="*/ 42 w 85"/>
                <a:gd name="T7" fmla="*/ 21 h 21"/>
                <a:gd name="T8" fmla="*/ 85 w 85"/>
                <a:gd name="T9" fmla="*/ 9 h 21"/>
                <a:gd name="T10" fmla="*/ 61 w 85"/>
                <a:gd name="T11" fmla="*/ 0 h 21"/>
                <a:gd name="T12" fmla="*/ 58 w 85"/>
                <a:gd name="T13" fmla="*/ 5 h 21"/>
                <a:gd name="T14" fmla="*/ 7 w 85"/>
                <a:gd name="T15" fmla="*/ 5 h 21"/>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21"/>
                <a:gd name="T26" fmla="*/ 85 w 8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21">
                  <a:moveTo>
                    <a:pt x="7" y="5"/>
                  </a:moveTo>
                  <a:lnTo>
                    <a:pt x="0" y="12"/>
                  </a:lnTo>
                  <a:lnTo>
                    <a:pt x="50" y="12"/>
                  </a:lnTo>
                  <a:lnTo>
                    <a:pt x="42" y="21"/>
                  </a:lnTo>
                  <a:lnTo>
                    <a:pt x="85" y="9"/>
                  </a:lnTo>
                  <a:lnTo>
                    <a:pt x="61" y="0"/>
                  </a:lnTo>
                  <a:lnTo>
                    <a:pt x="58" y="5"/>
                  </a:lnTo>
                  <a:lnTo>
                    <a:pt x="7" y="5"/>
                  </a:lnTo>
                  <a:close/>
                </a:path>
              </a:pathLst>
            </a:custGeom>
            <a:solidFill>
              <a:srgbClr val="FFFFFF"/>
            </a:solidFill>
            <a:ln w="9525">
              <a:noFill/>
              <a:round/>
              <a:headEnd/>
              <a:tailEnd/>
            </a:ln>
          </p:spPr>
          <p:txBody>
            <a:bodyPr/>
            <a:lstStyle/>
            <a:p>
              <a:endParaRPr lang="en-US"/>
            </a:p>
          </p:txBody>
        </p:sp>
        <p:sp>
          <p:nvSpPr>
            <p:cNvPr id="46899" name="Freeform 525"/>
            <p:cNvSpPr>
              <a:spLocks/>
            </p:cNvSpPr>
            <p:nvPr/>
          </p:nvSpPr>
          <p:spPr bwMode="auto">
            <a:xfrm>
              <a:off x="2435" y="2159"/>
              <a:ext cx="85" cy="19"/>
            </a:xfrm>
            <a:custGeom>
              <a:avLst/>
              <a:gdLst>
                <a:gd name="T0" fmla="*/ 78 w 85"/>
                <a:gd name="T1" fmla="*/ 15 h 19"/>
                <a:gd name="T2" fmla="*/ 85 w 85"/>
                <a:gd name="T3" fmla="*/ 9 h 19"/>
                <a:gd name="T4" fmla="*/ 32 w 85"/>
                <a:gd name="T5" fmla="*/ 9 h 19"/>
                <a:gd name="T6" fmla="*/ 42 w 85"/>
                <a:gd name="T7" fmla="*/ 0 h 19"/>
                <a:gd name="T8" fmla="*/ 0 w 85"/>
                <a:gd name="T9" fmla="*/ 10 h 19"/>
                <a:gd name="T10" fmla="*/ 21 w 85"/>
                <a:gd name="T11" fmla="*/ 19 h 19"/>
                <a:gd name="T12" fmla="*/ 25 w 85"/>
                <a:gd name="T13" fmla="*/ 15 h 19"/>
                <a:gd name="T14" fmla="*/ 78 w 85"/>
                <a:gd name="T15" fmla="*/ 15 h 19"/>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19"/>
                <a:gd name="T26" fmla="*/ 85 w 85"/>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19">
                  <a:moveTo>
                    <a:pt x="78" y="15"/>
                  </a:moveTo>
                  <a:lnTo>
                    <a:pt x="85" y="9"/>
                  </a:lnTo>
                  <a:lnTo>
                    <a:pt x="32" y="9"/>
                  </a:lnTo>
                  <a:lnTo>
                    <a:pt x="42" y="0"/>
                  </a:lnTo>
                  <a:lnTo>
                    <a:pt x="0" y="10"/>
                  </a:lnTo>
                  <a:lnTo>
                    <a:pt x="21" y="19"/>
                  </a:lnTo>
                  <a:lnTo>
                    <a:pt x="25" y="15"/>
                  </a:lnTo>
                  <a:lnTo>
                    <a:pt x="78" y="15"/>
                  </a:lnTo>
                  <a:close/>
                </a:path>
              </a:pathLst>
            </a:custGeom>
            <a:solidFill>
              <a:srgbClr val="FFFFFF"/>
            </a:solidFill>
            <a:ln w="9525">
              <a:noFill/>
              <a:round/>
              <a:headEnd/>
              <a:tailEnd/>
            </a:ln>
          </p:spPr>
          <p:txBody>
            <a:bodyPr/>
            <a:lstStyle/>
            <a:p>
              <a:endParaRPr lang="en-US"/>
            </a:p>
          </p:txBody>
        </p:sp>
        <p:sp>
          <p:nvSpPr>
            <p:cNvPr id="46900" name="Freeform 526"/>
            <p:cNvSpPr>
              <a:spLocks/>
            </p:cNvSpPr>
            <p:nvPr/>
          </p:nvSpPr>
          <p:spPr bwMode="auto">
            <a:xfrm>
              <a:off x="2435" y="2159"/>
              <a:ext cx="85" cy="19"/>
            </a:xfrm>
            <a:custGeom>
              <a:avLst/>
              <a:gdLst>
                <a:gd name="T0" fmla="*/ 78 w 85"/>
                <a:gd name="T1" fmla="*/ 15 h 19"/>
                <a:gd name="T2" fmla="*/ 85 w 85"/>
                <a:gd name="T3" fmla="*/ 9 h 19"/>
                <a:gd name="T4" fmla="*/ 32 w 85"/>
                <a:gd name="T5" fmla="*/ 9 h 19"/>
                <a:gd name="T6" fmla="*/ 42 w 85"/>
                <a:gd name="T7" fmla="*/ 0 h 19"/>
                <a:gd name="T8" fmla="*/ 0 w 85"/>
                <a:gd name="T9" fmla="*/ 10 h 19"/>
                <a:gd name="T10" fmla="*/ 21 w 85"/>
                <a:gd name="T11" fmla="*/ 19 h 19"/>
                <a:gd name="T12" fmla="*/ 25 w 85"/>
                <a:gd name="T13" fmla="*/ 15 h 19"/>
                <a:gd name="T14" fmla="*/ 78 w 85"/>
                <a:gd name="T15" fmla="*/ 15 h 19"/>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19"/>
                <a:gd name="T26" fmla="*/ 85 w 85"/>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19">
                  <a:moveTo>
                    <a:pt x="78" y="15"/>
                  </a:moveTo>
                  <a:lnTo>
                    <a:pt x="85" y="9"/>
                  </a:lnTo>
                  <a:lnTo>
                    <a:pt x="32" y="9"/>
                  </a:lnTo>
                  <a:lnTo>
                    <a:pt x="42" y="0"/>
                  </a:lnTo>
                  <a:lnTo>
                    <a:pt x="0" y="10"/>
                  </a:lnTo>
                  <a:lnTo>
                    <a:pt x="21" y="19"/>
                  </a:lnTo>
                  <a:lnTo>
                    <a:pt x="25" y="15"/>
                  </a:lnTo>
                  <a:lnTo>
                    <a:pt x="78" y="15"/>
                  </a:lnTo>
                  <a:close/>
                </a:path>
              </a:pathLst>
            </a:custGeom>
            <a:solidFill>
              <a:srgbClr val="FFFFFF"/>
            </a:solidFill>
            <a:ln w="9525">
              <a:noFill/>
              <a:round/>
              <a:headEnd/>
              <a:tailEnd/>
            </a:ln>
          </p:spPr>
          <p:txBody>
            <a:bodyPr/>
            <a:lstStyle/>
            <a:p>
              <a:endParaRPr lang="en-US"/>
            </a:p>
          </p:txBody>
        </p:sp>
        <p:sp>
          <p:nvSpPr>
            <p:cNvPr id="46901" name="Freeform 527"/>
            <p:cNvSpPr>
              <a:spLocks/>
            </p:cNvSpPr>
            <p:nvPr/>
          </p:nvSpPr>
          <p:spPr bwMode="auto">
            <a:xfrm>
              <a:off x="2459" y="2134"/>
              <a:ext cx="85" cy="21"/>
            </a:xfrm>
            <a:custGeom>
              <a:avLst/>
              <a:gdLst>
                <a:gd name="T0" fmla="*/ 77 w 85"/>
                <a:gd name="T1" fmla="*/ 16 h 21"/>
                <a:gd name="T2" fmla="*/ 85 w 85"/>
                <a:gd name="T3" fmla="*/ 9 h 21"/>
                <a:gd name="T4" fmla="*/ 34 w 85"/>
                <a:gd name="T5" fmla="*/ 9 h 21"/>
                <a:gd name="T6" fmla="*/ 43 w 85"/>
                <a:gd name="T7" fmla="*/ 0 h 21"/>
                <a:gd name="T8" fmla="*/ 0 w 85"/>
                <a:gd name="T9" fmla="*/ 12 h 21"/>
                <a:gd name="T10" fmla="*/ 23 w 85"/>
                <a:gd name="T11" fmla="*/ 21 h 21"/>
                <a:gd name="T12" fmla="*/ 27 w 85"/>
                <a:gd name="T13" fmla="*/ 16 h 21"/>
                <a:gd name="T14" fmla="*/ 77 w 85"/>
                <a:gd name="T15" fmla="*/ 16 h 21"/>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21"/>
                <a:gd name="T26" fmla="*/ 85 w 8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21">
                  <a:moveTo>
                    <a:pt x="77" y="16"/>
                  </a:moveTo>
                  <a:lnTo>
                    <a:pt x="85" y="9"/>
                  </a:lnTo>
                  <a:lnTo>
                    <a:pt x="34" y="9"/>
                  </a:lnTo>
                  <a:lnTo>
                    <a:pt x="43" y="0"/>
                  </a:lnTo>
                  <a:lnTo>
                    <a:pt x="0" y="12"/>
                  </a:lnTo>
                  <a:lnTo>
                    <a:pt x="23" y="21"/>
                  </a:lnTo>
                  <a:lnTo>
                    <a:pt x="27" y="16"/>
                  </a:lnTo>
                  <a:lnTo>
                    <a:pt x="77" y="16"/>
                  </a:lnTo>
                  <a:close/>
                </a:path>
              </a:pathLst>
            </a:custGeom>
            <a:solidFill>
              <a:srgbClr val="FFFFFF"/>
            </a:solidFill>
            <a:ln w="9525">
              <a:noFill/>
              <a:round/>
              <a:headEnd/>
              <a:tailEnd/>
            </a:ln>
          </p:spPr>
          <p:txBody>
            <a:bodyPr/>
            <a:lstStyle/>
            <a:p>
              <a:endParaRPr lang="en-US"/>
            </a:p>
          </p:txBody>
        </p:sp>
        <p:sp>
          <p:nvSpPr>
            <p:cNvPr id="46902" name="Freeform 528"/>
            <p:cNvSpPr>
              <a:spLocks/>
            </p:cNvSpPr>
            <p:nvPr/>
          </p:nvSpPr>
          <p:spPr bwMode="auto">
            <a:xfrm>
              <a:off x="2459" y="2134"/>
              <a:ext cx="85" cy="21"/>
            </a:xfrm>
            <a:custGeom>
              <a:avLst/>
              <a:gdLst>
                <a:gd name="T0" fmla="*/ 77 w 85"/>
                <a:gd name="T1" fmla="*/ 16 h 21"/>
                <a:gd name="T2" fmla="*/ 85 w 85"/>
                <a:gd name="T3" fmla="*/ 9 h 21"/>
                <a:gd name="T4" fmla="*/ 34 w 85"/>
                <a:gd name="T5" fmla="*/ 9 h 21"/>
                <a:gd name="T6" fmla="*/ 43 w 85"/>
                <a:gd name="T7" fmla="*/ 0 h 21"/>
                <a:gd name="T8" fmla="*/ 0 w 85"/>
                <a:gd name="T9" fmla="*/ 12 h 21"/>
                <a:gd name="T10" fmla="*/ 23 w 85"/>
                <a:gd name="T11" fmla="*/ 21 h 21"/>
                <a:gd name="T12" fmla="*/ 27 w 85"/>
                <a:gd name="T13" fmla="*/ 16 h 21"/>
                <a:gd name="T14" fmla="*/ 77 w 85"/>
                <a:gd name="T15" fmla="*/ 16 h 21"/>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21"/>
                <a:gd name="T26" fmla="*/ 85 w 8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21">
                  <a:moveTo>
                    <a:pt x="77" y="16"/>
                  </a:moveTo>
                  <a:lnTo>
                    <a:pt x="85" y="9"/>
                  </a:lnTo>
                  <a:lnTo>
                    <a:pt x="34" y="9"/>
                  </a:lnTo>
                  <a:lnTo>
                    <a:pt x="43" y="0"/>
                  </a:lnTo>
                  <a:lnTo>
                    <a:pt x="0" y="12"/>
                  </a:lnTo>
                  <a:lnTo>
                    <a:pt x="23" y="21"/>
                  </a:lnTo>
                  <a:lnTo>
                    <a:pt x="27" y="16"/>
                  </a:lnTo>
                  <a:lnTo>
                    <a:pt x="77" y="16"/>
                  </a:lnTo>
                  <a:close/>
                </a:path>
              </a:pathLst>
            </a:custGeom>
            <a:solidFill>
              <a:srgbClr val="FFFFFF"/>
            </a:solidFill>
            <a:ln w="9525">
              <a:noFill/>
              <a:round/>
              <a:headEnd/>
              <a:tailEnd/>
            </a:ln>
          </p:spPr>
          <p:txBody>
            <a:bodyPr/>
            <a:lstStyle/>
            <a:p>
              <a:endParaRPr lang="en-US"/>
            </a:p>
          </p:txBody>
        </p:sp>
      </p:grpSp>
      <p:grpSp>
        <p:nvGrpSpPr>
          <p:cNvPr id="13" name="Group 529"/>
          <p:cNvGrpSpPr>
            <a:grpSpLocks/>
          </p:cNvGrpSpPr>
          <p:nvPr/>
        </p:nvGrpSpPr>
        <p:grpSpPr bwMode="auto">
          <a:xfrm>
            <a:off x="2314575" y="2614612"/>
            <a:ext cx="406400" cy="492125"/>
            <a:chOff x="2308" y="2271"/>
            <a:chExt cx="213" cy="185"/>
          </a:xfrm>
        </p:grpSpPr>
        <p:sp>
          <p:nvSpPr>
            <p:cNvPr id="46681" name="Freeform 530"/>
            <p:cNvSpPr>
              <a:spLocks/>
            </p:cNvSpPr>
            <p:nvPr/>
          </p:nvSpPr>
          <p:spPr bwMode="auto">
            <a:xfrm>
              <a:off x="2368" y="2431"/>
              <a:ext cx="22" cy="25"/>
            </a:xfrm>
            <a:custGeom>
              <a:avLst/>
              <a:gdLst>
                <a:gd name="T0" fmla="*/ 0 w 44"/>
                <a:gd name="T1" fmla="*/ 12 h 52"/>
                <a:gd name="T2" fmla="*/ 11 w 44"/>
                <a:gd name="T3" fmla="*/ 2 h 52"/>
                <a:gd name="T4" fmla="*/ 11 w 44"/>
                <a:gd name="T5" fmla="*/ 0 h 52"/>
                <a:gd name="T6" fmla="*/ 0 w 44"/>
                <a:gd name="T7" fmla="*/ 10 h 52"/>
                <a:gd name="T8" fmla="*/ 0 w 44"/>
                <a:gd name="T9" fmla="*/ 12 h 52"/>
                <a:gd name="T10" fmla="*/ 0 60000 65536"/>
                <a:gd name="T11" fmla="*/ 0 60000 65536"/>
                <a:gd name="T12" fmla="*/ 0 60000 65536"/>
                <a:gd name="T13" fmla="*/ 0 60000 65536"/>
                <a:gd name="T14" fmla="*/ 0 60000 65536"/>
                <a:gd name="T15" fmla="*/ 0 w 44"/>
                <a:gd name="T16" fmla="*/ 0 h 52"/>
                <a:gd name="T17" fmla="*/ 44 w 44"/>
                <a:gd name="T18" fmla="*/ 52 h 52"/>
              </a:gdLst>
              <a:ahLst/>
              <a:cxnLst>
                <a:cxn ang="T10">
                  <a:pos x="T0" y="T1"/>
                </a:cxn>
                <a:cxn ang="T11">
                  <a:pos x="T2" y="T3"/>
                </a:cxn>
                <a:cxn ang="T12">
                  <a:pos x="T4" y="T5"/>
                </a:cxn>
                <a:cxn ang="T13">
                  <a:pos x="T6" y="T7"/>
                </a:cxn>
                <a:cxn ang="T14">
                  <a:pos x="T8" y="T9"/>
                </a:cxn>
              </a:cxnLst>
              <a:rect l="T15" t="T16" r="T17" b="T18"/>
              <a:pathLst>
                <a:path w="44" h="52">
                  <a:moveTo>
                    <a:pt x="0" y="52"/>
                  </a:moveTo>
                  <a:lnTo>
                    <a:pt x="44" y="8"/>
                  </a:lnTo>
                  <a:lnTo>
                    <a:pt x="44" y="0"/>
                  </a:lnTo>
                  <a:lnTo>
                    <a:pt x="0" y="44"/>
                  </a:lnTo>
                  <a:lnTo>
                    <a:pt x="0" y="52"/>
                  </a:lnTo>
                  <a:close/>
                </a:path>
              </a:pathLst>
            </a:custGeom>
            <a:solidFill>
              <a:srgbClr val="9A9A9A"/>
            </a:solidFill>
            <a:ln w="9525">
              <a:noFill/>
              <a:round/>
              <a:headEnd/>
              <a:tailEnd/>
            </a:ln>
          </p:spPr>
          <p:txBody>
            <a:bodyPr/>
            <a:lstStyle/>
            <a:p>
              <a:endParaRPr lang="en-US"/>
            </a:p>
          </p:txBody>
        </p:sp>
        <p:sp>
          <p:nvSpPr>
            <p:cNvPr id="46682" name="Freeform 531"/>
            <p:cNvSpPr>
              <a:spLocks/>
            </p:cNvSpPr>
            <p:nvPr/>
          </p:nvSpPr>
          <p:spPr bwMode="auto">
            <a:xfrm>
              <a:off x="2308" y="2271"/>
              <a:ext cx="83" cy="21"/>
            </a:xfrm>
            <a:custGeom>
              <a:avLst/>
              <a:gdLst>
                <a:gd name="T0" fmla="*/ 0 w 166"/>
                <a:gd name="T1" fmla="*/ 11 h 41"/>
                <a:gd name="T2" fmla="*/ 10 w 166"/>
                <a:gd name="T3" fmla="*/ 0 h 41"/>
                <a:gd name="T4" fmla="*/ 42 w 166"/>
                <a:gd name="T5" fmla="*/ 0 h 41"/>
                <a:gd name="T6" fmla="*/ 31 w 166"/>
                <a:gd name="T7" fmla="*/ 11 h 41"/>
                <a:gd name="T8" fmla="*/ 0 w 166"/>
                <a:gd name="T9" fmla="*/ 11 h 41"/>
                <a:gd name="T10" fmla="*/ 0 60000 65536"/>
                <a:gd name="T11" fmla="*/ 0 60000 65536"/>
                <a:gd name="T12" fmla="*/ 0 60000 65536"/>
                <a:gd name="T13" fmla="*/ 0 60000 65536"/>
                <a:gd name="T14" fmla="*/ 0 60000 65536"/>
                <a:gd name="T15" fmla="*/ 0 w 166"/>
                <a:gd name="T16" fmla="*/ 0 h 41"/>
                <a:gd name="T17" fmla="*/ 166 w 166"/>
                <a:gd name="T18" fmla="*/ 41 h 41"/>
              </a:gdLst>
              <a:ahLst/>
              <a:cxnLst>
                <a:cxn ang="T10">
                  <a:pos x="T0" y="T1"/>
                </a:cxn>
                <a:cxn ang="T11">
                  <a:pos x="T2" y="T3"/>
                </a:cxn>
                <a:cxn ang="T12">
                  <a:pos x="T4" y="T5"/>
                </a:cxn>
                <a:cxn ang="T13">
                  <a:pos x="T6" y="T7"/>
                </a:cxn>
                <a:cxn ang="T14">
                  <a:pos x="T8" y="T9"/>
                </a:cxn>
              </a:cxnLst>
              <a:rect l="T15" t="T16" r="T17" b="T18"/>
              <a:pathLst>
                <a:path w="166" h="41">
                  <a:moveTo>
                    <a:pt x="0" y="41"/>
                  </a:moveTo>
                  <a:lnTo>
                    <a:pt x="41" y="0"/>
                  </a:lnTo>
                  <a:lnTo>
                    <a:pt x="166" y="0"/>
                  </a:lnTo>
                  <a:lnTo>
                    <a:pt x="124" y="41"/>
                  </a:lnTo>
                  <a:lnTo>
                    <a:pt x="0" y="41"/>
                  </a:lnTo>
                  <a:close/>
                </a:path>
              </a:pathLst>
            </a:custGeom>
            <a:solidFill>
              <a:srgbClr val="E6E6E6"/>
            </a:solidFill>
            <a:ln w="9525">
              <a:noFill/>
              <a:round/>
              <a:headEnd/>
              <a:tailEnd/>
            </a:ln>
          </p:spPr>
          <p:txBody>
            <a:bodyPr/>
            <a:lstStyle/>
            <a:p>
              <a:endParaRPr lang="en-US"/>
            </a:p>
          </p:txBody>
        </p:sp>
        <p:sp>
          <p:nvSpPr>
            <p:cNvPr id="46683" name="Freeform 532"/>
            <p:cNvSpPr>
              <a:spLocks/>
            </p:cNvSpPr>
            <p:nvPr/>
          </p:nvSpPr>
          <p:spPr bwMode="auto">
            <a:xfrm>
              <a:off x="2370" y="2271"/>
              <a:ext cx="21" cy="182"/>
            </a:xfrm>
            <a:custGeom>
              <a:avLst/>
              <a:gdLst>
                <a:gd name="T0" fmla="*/ 0 w 42"/>
                <a:gd name="T1" fmla="*/ 11 h 363"/>
                <a:gd name="T2" fmla="*/ 11 w 42"/>
                <a:gd name="T3" fmla="*/ 0 h 363"/>
                <a:gd name="T4" fmla="*/ 11 w 42"/>
                <a:gd name="T5" fmla="*/ 81 h 363"/>
                <a:gd name="T6" fmla="*/ 0 w 42"/>
                <a:gd name="T7" fmla="*/ 91 h 363"/>
                <a:gd name="T8" fmla="*/ 0 w 42"/>
                <a:gd name="T9" fmla="*/ 11 h 363"/>
                <a:gd name="T10" fmla="*/ 0 60000 65536"/>
                <a:gd name="T11" fmla="*/ 0 60000 65536"/>
                <a:gd name="T12" fmla="*/ 0 60000 65536"/>
                <a:gd name="T13" fmla="*/ 0 60000 65536"/>
                <a:gd name="T14" fmla="*/ 0 60000 65536"/>
                <a:gd name="T15" fmla="*/ 0 w 42"/>
                <a:gd name="T16" fmla="*/ 0 h 363"/>
                <a:gd name="T17" fmla="*/ 42 w 42"/>
                <a:gd name="T18" fmla="*/ 363 h 363"/>
              </a:gdLst>
              <a:ahLst/>
              <a:cxnLst>
                <a:cxn ang="T10">
                  <a:pos x="T0" y="T1"/>
                </a:cxn>
                <a:cxn ang="T11">
                  <a:pos x="T2" y="T3"/>
                </a:cxn>
                <a:cxn ang="T12">
                  <a:pos x="T4" y="T5"/>
                </a:cxn>
                <a:cxn ang="T13">
                  <a:pos x="T6" y="T7"/>
                </a:cxn>
                <a:cxn ang="T14">
                  <a:pos x="T8" y="T9"/>
                </a:cxn>
              </a:cxnLst>
              <a:rect l="T15" t="T16" r="T17" b="T18"/>
              <a:pathLst>
                <a:path w="42" h="363">
                  <a:moveTo>
                    <a:pt x="0" y="41"/>
                  </a:moveTo>
                  <a:lnTo>
                    <a:pt x="42" y="0"/>
                  </a:lnTo>
                  <a:lnTo>
                    <a:pt x="42" y="323"/>
                  </a:lnTo>
                  <a:lnTo>
                    <a:pt x="0" y="363"/>
                  </a:lnTo>
                  <a:lnTo>
                    <a:pt x="0" y="41"/>
                  </a:lnTo>
                  <a:close/>
                </a:path>
              </a:pathLst>
            </a:custGeom>
            <a:solidFill>
              <a:srgbClr val="9A9A9A"/>
            </a:solidFill>
            <a:ln w="9525">
              <a:noFill/>
              <a:round/>
              <a:headEnd/>
              <a:tailEnd/>
            </a:ln>
          </p:spPr>
          <p:txBody>
            <a:bodyPr/>
            <a:lstStyle/>
            <a:p>
              <a:endParaRPr lang="en-US"/>
            </a:p>
          </p:txBody>
        </p:sp>
        <p:sp>
          <p:nvSpPr>
            <p:cNvPr id="46684" name="Rectangle 533"/>
            <p:cNvSpPr>
              <a:spLocks noChangeArrowheads="1"/>
            </p:cNvSpPr>
            <p:nvPr/>
          </p:nvSpPr>
          <p:spPr bwMode="auto">
            <a:xfrm>
              <a:off x="2308" y="2292"/>
              <a:ext cx="62" cy="161"/>
            </a:xfrm>
            <a:prstGeom prst="rect">
              <a:avLst/>
            </a:prstGeom>
            <a:solidFill>
              <a:srgbClr val="C0C0C0"/>
            </a:solidFill>
            <a:ln w="1588">
              <a:solidFill>
                <a:srgbClr val="000000"/>
              </a:solidFill>
              <a:miter lim="800000"/>
              <a:headEnd/>
              <a:tailEnd/>
            </a:ln>
          </p:spPr>
          <p:txBody>
            <a:bodyPr/>
            <a:lstStyle/>
            <a:p>
              <a:endParaRPr lang="en-US"/>
            </a:p>
          </p:txBody>
        </p:sp>
        <p:sp>
          <p:nvSpPr>
            <p:cNvPr id="46685" name="Freeform 534"/>
            <p:cNvSpPr>
              <a:spLocks noEditPoints="1"/>
            </p:cNvSpPr>
            <p:nvPr/>
          </p:nvSpPr>
          <p:spPr bwMode="auto">
            <a:xfrm>
              <a:off x="2316" y="2299"/>
              <a:ext cx="46" cy="98"/>
            </a:xfrm>
            <a:custGeom>
              <a:avLst/>
              <a:gdLst>
                <a:gd name="T0" fmla="*/ 0 w 92"/>
                <a:gd name="T1" fmla="*/ 0 h 195"/>
                <a:gd name="T2" fmla="*/ 23 w 92"/>
                <a:gd name="T3" fmla="*/ 0 h 195"/>
                <a:gd name="T4" fmla="*/ 23 w 92"/>
                <a:gd name="T5" fmla="*/ 49 h 195"/>
                <a:gd name="T6" fmla="*/ 0 w 92"/>
                <a:gd name="T7" fmla="*/ 49 h 195"/>
                <a:gd name="T8" fmla="*/ 0 w 92"/>
                <a:gd name="T9" fmla="*/ 0 h 195"/>
                <a:gd name="T10" fmla="*/ 1 w 92"/>
                <a:gd name="T11" fmla="*/ 2 h 195"/>
                <a:gd name="T12" fmla="*/ 23 w 92"/>
                <a:gd name="T13" fmla="*/ 2 h 195"/>
                <a:gd name="T14" fmla="*/ 23 w 92"/>
                <a:gd name="T15" fmla="*/ 49 h 195"/>
                <a:gd name="T16" fmla="*/ 1 w 92"/>
                <a:gd name="T17" fmla="*/ 49 h 195"/>
                <a:gd name="T18" fmla="*/ 1 w 92"/>
                <a:gd name="T19" fmla="*/ 2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195"/>
                <a:gd name="T32" fmla="*/ 92 w 92"/>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195">
                  <a:moveTo>
                    <a:pt x="0" y="0"/>
                  </a:moveTo>
                  <a:lnTo>
                    <a:pt x="92" y="0"/>
                  </a:lnTo>
                  <a:lnTo>
                    <a:pt x="92" y="195"/>
                  </a:lnTo>
                  <a:lnTo>
                    <a:pt x="0" y="195"/>
                  </a:lnTo>
                  <a:lnTo>
                    <a:pt x="0" y="0"/>
                  </a:lnTo>
                  <a:close/>
                  <a:moveTo>
                    <a:pt x="2" y="5"/>
                  </a:moveTo>
                  <a:lnTo>
                    <a:pt x="92" y="5"/>
                  </a:lnTo>
                  <a:lnTo>
                    <a:pt x="92" y="195"/>
                  </a:lnTo>
                  <a:lnTo>
                    <a:pt x="2" y="195"/>
                  </a:lnTo>
                  <a:lnTo>
                    <a:pt x="2" y="5"/>
                  </a:lnTo>
                  <a:close/>
                </a:path>
              </a:pathLst>
            </a:custGeom>
            <a:solidFill>
              <a:srgbClr val="C0C0C0"/>
            </a:solidFill>
            <a:ln w="9525">
              <a:noFill/>
              <a:round/>
              <a:headEnd/>
              <a:tailEnd/>
            </a:ln>
          </p:spPr>
          <p:txBody>
            <a:bodyPr/>
            <a:lstStyle/>
            <a:p>
              <a:endParaRPr lang="en-US"/>
            </a:p>
          </p:txBody>
        </p:sp>
        <p:sp>
          <p:nvSpPr>
            <p:cNvPr id="46686" name="Freeform 535"/>
            <p:cNvSpPr>
              <a:spLocks noEditPoints="1"/>
            </p:cNvSpPr>
            <p:nvPr/>
          </p:nvSpPr>
          <p:spPr bwMode="auto">
            <a:xfrm>
              <a:off x="2317" y="2302"/>
              <a:ext cx="45" cy="95"/>
            </a:xfrm>
            <a:custGeom>
              <a:avLst/>
              <a:gdLst>
                <a:gd name="T0" fmla="*/ 0 w 90"/>
                <a:gd name="T1" fmla="*/ 0 h 190"/>
                <a:gd name="T2" fmla="*/ 23 w 90"/>
                <a:gd name="T3" fmla="*/ 0 h 190"/>
                <a:gd name="T4" fmla="*/ 23 w 90"/>
                <a:gd name="T5" fmla="*/ 48 h 190"/>
                <a:gd name="T6" fmla="*/ 0 w 90"/>
                <a:gd name="T7" fmla="*/ 48 h 190"/>
                <a:gd name="T8" fmla="*/ 0 w 90"/>
                <a:gd name="T9" fmla="*/ 0 h 190"/>
                <a:gd name="T10" fmla="*/ 1 w 90"/>
                <a:gd name="T11" fmla="*/ 1 h 190"/>
                <a:gd name="T12" fmla="*/ 23 w 90"/>
                <a:gd name="T13" fmla="*/ 1 h 190"/>
                <a:gd name="T14" fmla="*/ 23 w 90"/>
                <a:gd name="T15" fmla="*/ 48 h 190"/>
                <a:gd name="T16" fmla="*/ 1 w 90"/>
                <a:gd name="T17" fmla="*/ 48 h 190"/>
                <a:gd name="T18" fmla="*/ 1 w 90"/>
                <a:gd name="T19" fmla="*/ 1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90"/>
                <a:gd name="T32" fmla="*/ 90 w 90"/>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90">
                  <a:moveTo>
                    <a:pt x="0" y="0"/>
                  </a:moveTo>
                  <a:lnTo>
                    <a:pt x="90" y="0"/>
                  </a:lnTo>
                  <a:lnTo>
                    <a:pt x="90" y="190"/>
                  </a:lnTo>
                  <a:lnTo>
                    <a:pt x="0" y="190"/>
                  </a:lnTo>
                  <a:lnTo>
                    <a:pt x="0" y="0"/>
                  </a:lnTo>
                  <a:close/>
                  <a:moveTo>
                    <a:pt x="2" y="6"/>
                  </a:moveTo>
                  <a:lnTo>
                    <a:pt x="90" y="6"/>
                  </a:lnTo>
                  <a:lnTo>
                    <a:pt x="90" y="190"/>
                  </a:lnTo>
                  <a:lnTo>
                    <a:pt x="2" y="190"/>
                  </a:lnTo>
                  <a:lnTo>
                    <a:pt x="2" y="6"/>
                  </a:lnTo>
                  <a:close/>
                </a:path>
              </a:pathLst>
            </a:custGeom>
            <a:solidFill>
              <a:srgbClr val="C1C1C1"/>
            </a:solidFill>
            <a:ln w="9525">
              <a:noFill/>
              <a:round/>
              <a:headEnd/>
              <a:tailEnd/>
            </a:ln>
          </p:spPr>
          <p:txBody>
            <a:bodyPr/>
            <a:lstStyle/>
            <a:p>
              <a:endParaRPr lang="en-US"/>
            </a:p>
          </p:txBody>
        </p:sp>
        <p:sp>
          <p:nvSpPr>
            <p:cNvPr id="46687" name="Freeform 536"/>
            <p:cNvSpPr>
              <a:spLocks noEditPoints="1"/>
            </p:cNvSpPr>
            <p:nvPr/>
          </p:nvSpPr>
          <p:spPr bwMode="auto">
            <a:xfrm>
              <a:off x="2318" y="2305"/>
              <a:ext cx="44" cy="92"/>
            </a:xfrm>
            <a:custGeom>
              <a:avLst/>
              <a:gdLst>
                <a:gd name="T0" fmla="*/ 0 w 88"/>
                <a:gd name="T1" fmla="*/ 0 h 184"/>
                <a:gd name="T2" fmla="*/ 22 w 88"/>
                <a:gd name="T3" fmla="*/ 0 h 184"/>
                <a:gd name="T4" fmla="*/ 22 w 88"/>
                <a:gd name="T5" fmla="*/ 46 h 184"/>
                <a:gd name="T6" fmla="*/ 0 w 88"/>
                <a:gd name="T7" fmla="*/ 46 h 184"/>
                <a:gd name="T8" fmla="*/ 0 w 88"/>
                <a:gd name="T9" fmla="*/ 0 h 184"/>
                <a:gd name="T10" fmla="*/ 1 w 88"/>
                <a:gd name="T11" fmla="*/ 1 h 184"/>
                <a:gd name="T12" fmla="*/ 22 w 88"/>
                <a:gd name="T13" fmla="*/ 1 h 184"/>
                <a:gd name="T14" fmla="*/ 22 w 88"/>
                <a:gd name="T15" fmla="*/ 46 h 184"/>
                <a:gd name="T16" fmla="*/ 1 w 88"/>
                <a:gd name="T17" fmla="*/ 46 h 184"/>
                <a:gd name="T18" fmla="*/ 1 w 88"/>
                <a:gd name="T19" fmla="*/ 1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184"/>
                <a:gd name="T32" fmla="*/ 88 w 88"/>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184">
                  <a:moveTo>
                    <a:pt x="0" y="0"/>
                  </a:moveTo>
                  <a:lnTo>
                    <a:pt x="88" y="0"/>
                  </a:lnTo>
                  <a:lnTo>
                    <a:pt x="88" y="184"/>
                  </a:lnTo>
                  <a:lnTo>
                    <a:pt x="0" y="184"/>
                  </a:lnTo>
                  <a:lnTo>
                    <a:pt x="0" y="0"/>
                  </a:lnTo>
                  <a:close/>
                  <a:moveTo>
                    <a:pt x="4" y="4"/>
                  </a:moveTo>
                  <a:lnTo>
                    <a:pt x="88" y="4"/>
                  </a:lnTo>
                  <a:lnTo>
                    <a:pt x="88" y="184"/>
                  </a:lnTo>
                  <a:lnTo>
                    <a:pt x="4" y="184"/>
                  </a:lnTo>
                  <a:lnTo>
                    <a:pt x="4" y="4"/>
                  </a:lnTo>
                  <a:close/>
                </a:path>
              </a:pathLst>
            </a:custGeom>
            <a:solidFill>
              <a:srgbClr val="C2C2C2"/>
            </a:solidFill>
            <a:ln w="9525">
              <a:noFill/>
              <a:round/>
              <a:headEnd/>
              <a:tailEnd/>
            </a:ln>
          </p:spPr>
          <p:txBody>
            <a:bodyPr/>
            <a:lstStyle/>
            <a:p>
              <a:endParaRPr lang="en-US"/>
            </a:p>
          </p:txBody>
        </p:sp>
        <p:sp>
          <p:nvSpPr>
            <p:cNvPr id="46688" name="Freeform 537"/>
            <p:cNvSpPr>
              <a:spLocks noEditPoints="1"/>
            </p:cNvSpPr>
            <p:nvPr/>
          </p:nvSpPr>
          <p:spPr bwMode="auto">
            <a:xfrm>
              <a:off x="2320" y="2307"/>
              <a:ext cx="42" cy="90"/>
            </a:xfrm>
            <a:custGeom>
              <a:avLst/>
              <a:gdLst>
                <a:gd name="T0" fmla="*/ 0 w 84"/>
                <a:gd name="T1" fmla="*/ 0 h 180"/>
                <a:gd name="T2" fmla="*/ 21 w 84"/>
                <a:gd name="T3" fmla="*/ 0 h 180"/>
                <a:gd name="T4" fmla="*/ 21 w 84"/>
                <a:gd name="T5" fmla="*/ 45 h 180"/>
                <a:gd name="T6" fmla="*/ 0 w 84"/>
                <a:gd name="T7" fmla="*/ 45 h 180"/>
                <a:gd name="T8" fmla="*/ 0 w 84"/>
                <a:gd name="T9" fmla="*/ 0 h 180"/>
                <a:gd name="T10" fmla="*/ 1 w 84"/>
                <a:gd name="T11" fmla="*/ 1 h 180"/>
                <a:gd name="T12" fmla="*/ 21 w 84"/>
                <a:gd name="T13" fmla="*/ 1 h 180"/>
                <a:gd name="T14" fmla="*/ 21 w 84"/>
                <a:gd name="T15" fmla="*/ 45 h 180"/>
                <a:gd name="T16" fmla="*/ 1 w 84"/>
                <a:gd name="T17" fmla="*/ 45 h 180"/>
                <a:gd name="T18" fmla="*/ 1 w 84"/>
                <a:gd name="T19" fmla="*/ 1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180"/>
                <a:gd name="T32" fmla="*/ 84 w 84"/>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180">
                  <a:moveTo>
                    <a:pt x="0" y="0"/>
                  </a:moveTo>
                  <a:lnTo>
                    <a:pt x="84" y="0"/>
                  </a:lnTo>
                  <a:lnTo>
                    <a:pt x="84" y="180"/>
                  </a:lnTo>
                  <a:lnTo>
                    <a:pt x="0" y="180"/>
                  </a:lnTo>
                  <a:lnTo>
                    <a:pt x="0" y="0"/>
                  </a:lnTo>
                  <a:close/>
                  <a:moveTo>
                    <a:pt x="2" y="5"/>
                  </a:moveTo>
                  <a:lnTo>
                    <a:pt x="84" y="5"/>
                  </a:lnTo>
                  <a:lnTo>
                    <a:pt x="84" y="180"/>
                  </a:lnTo>
                  <a:lnTo>
                    <a:pt x="2" y="180"/>
                  </a:lnTo>
                  <a:lnTo>
                    <a:pt x="2" y="5"/>
                  </a:lnTo>
                  <a:close/>
                </a:path>
              </a:pathLst>
            </a:custGeom>
            <a:solidFill>
              <a:srgbClr val="C3C3C3"/>
            </a:solidFill>
            <a:ln w="9525">
              <a:noFill/>
              <a:round/>
              <a:headEnd/>
              <a:tailEnd/>
            </a:ln>
          </p:spPr>
          <p:txBody>
            <a:bodyPr/>
            <a:lstStyle/>
            <a:p>
              <a:endParaRPr lang="en-US"/>
            </a:p>
          </p:txBody>
        </p:sp>
        <p:sp>
          <p:nvSpPr>
            <p:cNvPr id="46689" name="Freeform 538"/>
            <p:cNvSpPr>
              <a:spLocks noEditPoints="1"/>
            </p:cNvSpPr>
            <p:nvPr/>
          </p:nvSpPr>
          <p:spPr bwMode="auto">
            <a:xfrm>
              <a:off x="2321" y="2310"/>
              <a:ext cx="41" cy="87"/>
            </a:xfrm>
            <a:custGeom>
              <a:avLst/>
              <a:gdLst>
                <a:gd name="T0" fmla="*/ 0 w 82"/>
                <a:gd name="T1" fmla="*/ 0 h 175"/>
                <a:gd name="T2" fmla="*/ 21 w 82"/>
                <a:gd name="T3" fmla="*/ 0 h 175"/>
                <a:gd name="T4" fmla="*/ 21 w 82"/>
                <a:gd name="T5" fmla="*/ 43 h 175"/>
                <a:gd name="T6" fmla="*/ 0 w 82"/>
                <a:gd name="T7" fmla="*/ 43 h 175"/>
                <a:gd name="T8" fmla="*/ 0 w 82"/>
                <a:gd name="T9" fmla="*/ 0 h 175"/>
                <a:gd name="T10" fmla="*/ 1 w 82"/>
                <a:gd name="T11" fmla="*/ 1 h 175"/>
                <a:gd name="T12" fmla="*/ 21 w 82"/>
                <a:gd name="T13" fmla="*/ 1 h 175"/>
                <a:gd name="T14" fmla="*/ 21 w 82"/>
                <a:gd name="T15" fmla="*/ 43 h 175"/>
                <a:gd name="T16" fmla="*/ 1 w 82"/>
                <a:gd name="T17" fmla="*/ 43 h 175"/>
                <a:gd name="T18" fmla="*/ 1 w 82"/>
                <a:gd name="T19" fmla="*/ 1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175"/>
                <a:gd name="T32" fmla="*/ 82 w 82"/>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175">
                  <a:moveTo>
                    <a:pt x="0" y="0"/>
                  </a:moveTo>
                  <a:lnTo>
                    <a:pt x="82" y="0"/>
                  </a:lnTo>
                  <a:lnTo>
                    <a:pt x="82" y="175"/>
                  </a:lnTo>
                  <a:lnTo>
                    <a:pt x="0" y="175"/>
                  </a:lnTo>
                  <a:lnTo>
                    <a:pt x="0" y="0"/>
                  </a:lnTo>
                  <a:close/>
                  <a:moveTo>
                    <a:pt x="2" y="6"/>
                  </a:moveTo>
                  <a:lnTo>
                    <a:pt x="82" y="6"/>
                  </a:lnTo>
                  <a:lnTo>
                    <a:pt x="82" y="175"/>
                  </a:lnTo>
                  <a:lnTo>
                    <a:pt x="2" y="175"/>
                  </a:lnTo>
                  <a:lnTo>
                    <a:pt x="2" y="6"/>
                  </a:lnTo>
                  <a:close/>
                </a:path>
              </a:pathLst>
            </a:custGeom>
            <a:solidFill>
              <a:srgbClr val="C4C4C4"/>
            </a:solidFill>
            <a:ln w="9525">
              <a:noFill/>
              <a:round/>
              <a:headEnd/>
              <a:tailEnd/>
            </a:ln>
          </p:spPr>
          <p:txBody>
            <a:bodyPr/>
            <a:lstStyle/>
            <a:p>
              <a:endParaRPr lang="en-US"/>
            </a:p>
          </p:txBody>
        </p:sp>
        <p:sp>
          <p:nvSpPr>
            <p:cNvPr id="46690" name="Freeform 539"/>
            <p:cNvSpPr>
              <a:spLocks noEditPoints="1"/>
            </p:cNvSpPr>
            <p:nvPr/>
          </p:nvSpPr>
          <p:spPr bwMode="auto">
            <a:xfrm>
              <a:off x="2322" y="2312"/>
              <a:ext cx="40" cy="85"/>
            </a:xfrm>
            <a:custGeom>
              <a:avLst/>
              <a:gdLst>
                <a:gd name="T0" fmla="*/ 0 w 80"/>
                <a:gd name="T1" fmla="*/ 0 h 169"/>
                <a:gd name="T2" fmla="*/ 20 w 80"/>
                <a:gd name="T3" fmla="*/ 0 h 169"/>
                <a:gd name="T4" fmla="*/ 20 w 80"/>
                <a:gd name="T5" fmla="*/ 43 h 169"/>
                <a:gd name="T6" fmla="*/ 0 w 80"/>
                <a:gd name="T7" fmla="*/ 43 h 169"/>
                <a:gd name="T8" fmla="*/ 0 w 80"/>
                <a:gd name="T9" fmla="*/ 0 h 169"/>
                <a:gd name="T10" fmla="*/ 1 w 80"/>
                <a:gd name="T11" fmla="*/ 1 h 169"/>
                <a:gd name="T12" fmla="*/ 20 w 80"/>
                <a:gd name="T13" fmla="*/ 1 h 169"/>
                <a:gd name="T14" fmla="*/ 20 w 80"/>
                <a:gd name="T15" fmla="*/ 43 h 169"/>
                <a:gd name="T16" fmla="*/ 1 w 80"/>
                <a:gd name="T17" fmla="*/ 43 h 169"/>
                <a:gd name="T18" fmla="*/ 1 w 80"/>
                <a:gd name="T19" fmla="*/ 1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169"/>
                <a:gd name="T32" fmla="*/ 80 w 80"/>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169">
                  <a:moveTo>
                    <a:pt x="0" y="0"/>
                  </a:moveTo>
                  <a:lnTo>
                    <a:pt x="80" y="0"/>
                  </a:lnTo>
                  <a:lnTo>
                    <a:pt x="80" y="169"/>
                  </a:lnTo>
                  <a:lnTo>
                    <a:pt x="0" y="169"/>
                  </a:lnTo>
                  <a:lnTo>
                    <a:pt x="0" y="0"/>
                  </a:lnTo>
                  <a:close/>
                  <a:moveTo>
                    <a:pt x="2" y="4"/>
                  </a:moveTo>
                  <a:lnTo>
                    <a:pt x="80" y="4"/>
                  </a:lnTo>
                  <a:lnTo>
                    <a:pt x="80" y="169"/>
                  </a:lnTo>
                  <a:lnTo>
                    <a:pt x="2" y="169"/>
                  </a:lnTo>
                  <a:lnTo>
                    <a:pt x="2" y="4"/>
                  </a:lnTo>
                  <a:close/>
                </a:path>
              </a:pathLst>
            </a:custGeom>
            <a:solidFill>
              <a:srgbClr val="C5C5C5"/>
            </a:solidFill>
            <a:ln w="9525">
              <a:noFill/>
              <a:round/>
              <a:headEnd/>
              <a:tailEnd/>
            </a:ln>
          </p:spPr>
          <p:txBody>
            <a:bodyPr/>
            <a:lstStyle/>
            <a:p>
              <a:endParaRPr lang="en-US"/>
            </a:p>
          </p:txBody>
        </p:sp>
        <p:sp>
          <p:nvSpPr>
            <p:cNvPr id="46691" name="Freeform 540"/>
            <p:cNvSpPr>
              <a:spLocks noEditPoints="1"/>
            </p:cNvSpPr>
            <p:nvPr/>
          </p:nvSpPr>
          <p:spPr bwMode="auto">
            <a:xfrm>
              <a:off x="2323" y="2315"/>
              <a:ext cx="39" cy="82"/>
            </a:xfrm>
            <a:custGeom>
              <a:avLst/>
              <a:gdLst>
                <a:gd name="T0" fmla="*/ 0 w 78"/>
                <a:gd name="T1" fmla="*/ 0 h 165"/>
                <a:gd name="T2" fmla="*/ 20 w 78"/>
                <a:gd name="T3" fmla="*/ 0 h 165"/>
                <a:gd name="T4" fmla="*/ 20 w 78"/>
                <a:gd name="T5" fmla="*/ 41 h 165"/>
                <a:gd name="T6" fmla="*/ 0 w 78"/>
                <a:gd name="T7" fmla="*/ 41 h 165"/>
                <a:gd name="T8" fmla="*/ 0 w 78"/>
                <a:gd name="T9" fmla="*/ 0 h 165"/>
                <a:gd name="T10" fmla="*/ 1 w 78"/>
                <a:gd name="T11" fmla="*/ 1 h 165"/>
                <a:gd name="T12" fmla="*/ 20 w 78"/>
                <a:gd name="T13" fmla="*/ 1 h 165"/>
                <a:gd name="T14" fmla="*/ 20 w 78"/>
                <a:gd name="T15" fmla="*/ 41 h 165"/>
                <a:gd name="T16" fmla="*/ 1 w 78"/>
                <a:gd name="T17" fmla="*/ 41 h 165"/>
                <a:gd name="T18" fmla="*/ 1 w 78"/>
                <a:gd name="T19" fmla="*/ 1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65"/>
                <a:gd name="T32" fmla="*/ 78 w 78"/>
                <a:gd name="T33" fmla="*/ 165 h 1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65">
                  <a:moveTo>
                    <a:pt x="0" y="0"/>
                  </a:moveTo>
                  <a:lnTo>
                    <a:pt x="78" y="0"/>
                  </a:lnTo>
                  <a:lnTo>
                    <a:pt x="78" y="165"/>
                  </a:lnTo>
                  <a:lnTo>
                    <a:pt x="0" y="165"/>
                  </a:lnTo>
                  <a:lnTo>
                    <a:pt x="0" y="0"/>
                  </a:lnTo>
                  <a:close/>
                  <a:moveTo>
                    <a:pt x="3" y="6"/>
                  </a:moveTo>
                  <a:lnTo>
                    <a:pt x="78" y="6"/>
                  </a:lnTo>
                  <a:lnTo>
                    <a:pt x="78" y="165"/>
                  </a:lnTo>
                  <a:lnTo>
                    <a:pt x="3" y="165"/>
                  </a:lnTo>
                  <a:lnTo>
                    <a:pt x="3" y="6"/>
                  </a:lnTo>
                  <a:close/>
                </a:path>
              </a:pathLst>
            </a:custGeom>
            <a:solidFill>
              <a:srgbClr val="C6C6C6"/>
            </a:solidFill>
            <a:ln w="9525">
              <a:noFill/>
              <a:round/>
              <a:headEnd/>
              <a:tailEnd/>
            </a:ln>
          </p:spPr>
          <p:txBody>
            <a:bodyPr/>
            <a:lstStyle/>
            <a:p>
              <a:endParaRPr lang="en-US"/>
            </a:p>
          </p:txBody>
        </p:sp>
        <p:sp>
          <p:nvSpPr>
            <p:cNvPr id="46692" name="Freeform 541"/>
            <p:cNvSpPr>
              <a:spLocks noEditPoints="1"/>
            </p:cNvSpPr>
            <p:nvPr/>
          </p:nvSpPr>
          <p:spPr bwMode="auto">
            <a:xfrm>
              <a:off x="2325" y="2317"/>
              <a:ext cx="37" cy="80"/>
            </a:xfrm>
            <a:custGeom>
              <a:avLst/>
              <a:gdLst>
                <a:gd name="T0" fmla="*/ 0 w 75"/>
                <a:gd name="T1" fmla="*/ 0 h 159"/>
                <a:gd name="T2" fmla="*/ 18 w 75"/>
                <a:gd name="T3" fmla="*/ 0 h 159"/>
                <a:gd name="T4" fmla="*/ 18 w 75"/>
                <a:gd name="T5" fmla="*/ 40 h 159"/>
                <a:gd name="T6" fmla="*/ 0 w 75"/>
                <a:gd name="T7" fmla="*/ 40 h 159"/>
                <a:gd name="T8" fmla="*/ 0 w 75"/>
                <a:gd name="T9" fmla="*/ 0 h 159"/>
                <a:gd name="T10" fmla="*/ 0 w 75"/>
                <a:gd name="T11" fmla="*/ 2 h 159"/>
                <a:gd name="T12" fmla="*/ 18 w 75"/>
                <a:gd name="T13" fmla="*/ 2 h 159"/>
                <a:gd name="T14" fmla="*/ 18 w 75"/>
                <a:gd name="T15" fmla="*/ 40 h 159"/>
                <a:gd name="T16" fmla="*/ 0 w 75"/>
                <a:gd name="T17" fmla="*/ 40 h 159"/>
                <a:gd name="T18" fmla="*/ 0 w 75"/>
                <a:gd name="T19" fmla="*/ 2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159"/>
                <a:gd name="T32" fmla="*/ 75 w 75"/>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159">
                  <a:moveTo>
                    <a:pt x="0" y="0"/>
                  </a:moveTo>
                  <a:lnTo>
                    <a:pt x="75" y="0"/>
                  </a:lnTo>
                  <a:lnTo>
                    <a:pt x="75" y="159"/>
                  </a:lnTo>
                  <a:lnTo>
                    <a:pt x="0" y="159"/>
                  </a:lnTo>
                  <a:lnTo>
                    <a:pt x="0" y="0"/>
                  </a:lnTo>
                  <a:close/>
                  <a:moveTo>
                    <a:pt x="3" y="5"/>
                  </a:moveTo>
                  <a:lnTo>
                    <a:pt x="75" y="5"/>
                  </a:lnTo>
                  <a:lnTo>
                    <a:pt x="75" y="159"/>
                  </a:lnTo>
                  <a:lnTo>
                    <a:pt x="3" y="159"/>
                  </a:lnTo>
                  <a:lnTo>
                    <a:pt x="3" y="5"/>
                  </a:lnTo>
                  <a:close/>
                </a:path>
              </a:pathLst>
            </a:custGeom>
            <a:solidFill>
              <a:srgbClr val="C7C7C7"/>
            </a:solidFill>
            <a:ln w="9525">
              <a:noFill/>
              <a:round/>
              <a:headEnd/>
              <a:tailEnd/>
            </a:ln>
          </p:spPr>
          <p:txBody>
            <a:bodyPr/>
            <a:lstStyle/>
            <a:p>
              <a:endParaRPr lang="en-US"/>
            </a:p>
          </p:txBody>
        </p:sp>
        <p:sp>
          <p:nvSpPr>
            <p:cNvPr id="46693" name="Freeform 542"/>
            <p:cNvSpPr>
              <a:spLocks noEditPoints="1"/>
            </p:cNvSpPr>
            <p:nvPr/>
          </p:nvSpPr>
          <p:spPr bwMode="auto">
            <a:xfrm>
              <a:off x="2326" y="2320"/>
              <a:ext cx="36" cy="77"/>
            </a:xfrm>
            <a:custGeom>
              <a:avLst/>
              <a:gdLst>
                <a:gd name="T0" fmla="*/ 0 w 72"/>
                <a:gd name="T1" fmla="*/ 0 h 154"/>
                <a:gd name="T2" fmla="*/ 18 w 72"/>
                <a:gd name="T3" fmla="*/ 0 h 154"/>
                <a:gd name="T4" fmla="*/ 18 w 72"/>
                <a:gd name="T5" fmla="*/ 39 h 154"/>
                <a:gd name="T6" fmla="*/ 0 w 72"/>
                <a:gd name="T7" fmla="*/ 39 h 154"/>
                <a:gd name="T8" fmla="*/ 0 w 72"/>
                <a:gd name="T9" fmla="*/ 0 h 154"/>
                <a:gd name="T10" fmla="*/ 1 w 72"/>
                <a:gd name="T11" fmla="*/ 1 h 154"/>
                <a:gd name="T12" fmla="*/ 18 w 72"/>
                <a:gd name="T13" fmla="*/ 1 h 154"/>
                <a:gd name="T14" fmla="*/ 18 w 72"/>
                <a:gd name="T15" fmla="*/ 39 h 154"/>
                <a:gd name="T16" fmla="*/ 1 w 72"/>
                <a:gd name="T17" fmla="*/ 39 h 154"/>
                <a:gd name="T18" fmla="*/ 1 w 72"/>
                <a:gd name="T19" fmla="*/ 1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154"/>
                <a:gd name="T32" fmla="*/ 72 w 72"/>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154">
                  <a:moveTo>
                    <a:pt x="0" y="0"/>
                  </a:moveTo>
                  <a:lnTo>
                    <a:pt x="72" y="0"/>
                  </a:lnTo>
                  <a:lnTo>
                    <a:pt x="72" y="154"/>
                  </a:lnTo>
                  <a:lnTo>
                    <a:pt x="0" y="154"/>
                  </a:lnTo>
                  <a:lnTo>
                    <a:pt x="0" y="0"/>
                  </a:lnTo>
                  <a:close/>
                  <a:moveTo>
                    <a:pt x="2" y="5"/>
                  </a:moveTo>
                  <a:lnTo>
                    <a:pt x="72" y="5"/>
                  </a:lnTo>
                  <a:lnTo>
                    <a:pt x="72" y="154"/>
                  </a:lnTo>
                  <a:lnTo>
                    <a:pt x="2" y="154"/>
                  </a:lnTo>
                  <a:lnTo>
                    <a:pt x="2" y="5"/>
                  </a:lnTo>
                  <a:close/>
                </a:path>
              </a:pathLst>
            </a:custGeom>
            <a:solidFill>
              <a:srgbClr val="C8C8C8"/>
            </a:solidFill>
            <a:ln w="9525">
              <a:noFill/>
              <a:round/>
              <a:headEnd/>
              <a:tailEnd/>
            </a:ln>
          </p:spPr>
          <p:txBody>
            <a:bodyPr/>
            <a:lstStyle/>
            <a:p>
              <a:endParaRPr lang="en-US"/>
            </a:p>
          </p:txBody>
        </p:sp>
        <p:sp>
          <p:nvSpPr>
            <p:cNvPr id="46694" name="Freeform 543"/>
            <p:cNvSpPr>
              <a:spLocks noEditPoints="1"/>
            </p:cNvSpPr>
            <p:nvPr/>
          </p:nvSpPr>
          <p:spPr bwMode="auto">
            <a:xfrm>
              <a:off x="2327" y="2322"/>
              <a:ext cx="35" cy="75"/>
            </a:xfrm>
            <a:custGeom>
              <a:avLst/>
              <a:gdLst>
                <a:gd name="T0" fmla="*/ 0 w 70"/>
                <a:gd name="T1" fmla="*/ 0 h 149"/>
                <a:gd name="T2" fmla="*/ 18 w 70"/>
                <a:gd name="T3" fmla="*/ 0 h 149"/>
                <a:gd name="T4" fmla="*/ 18 w 70"/>
                <a:gd name="T5" fmla="*/ 38 h 149"/>
                <a:gd name="T6" fmla="*/ 0 w 70"/>
                <a:gd name="T7" fmla="*/ 38 h 149"/>
                <a:gd name="T8" fmla="*/ 0 w 70"/>
                <a:gd name="T9" fmla="*/ 0 h 149"/>
                <a:gd name="T10" fmla="*/ 1 w 70"/>
                <a:gd name="T11" fmla="*/ 2 h 149"/>
                <a:gd name="T12" fmla="*/ 18 w 70"/>
                <a:gd name="T13" fmla="*/ 2 h 149"/>
                <a:gd name="T14" fmla="*/ 18 w 70"/>
                <a:gd name="T15" fmla="*/ 38 h 149"/>
                <a:gd name="T16" fmla="*/ 1 w 70"/>
                <a:gd name="T17" fmla="*/ 38 h 149"/>
                <a:gd name="T18" fmla="*/ 1 w 70"/>
                <a:gd name="T19" fmla="*/ 2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149"/>
                <a:gd name="T32" fmla="*/ 70 w 70"/>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149">
                  <a:moveTo>
                    <a:pt x="0" y="0"/>
                  </a:moveTo>
                  <a:lnTo>
                    <a:pt x="70" y="0"/>
                  </a:lnTo>
                  <a:lnTo>
                    <a:pt x="70" y="149"/>
                  </a:lnTo>
                  <a:lnTo>
                    <a:pt x="0" y="149"/>
                  </a:lnTo>
                  <a:lnTo>
                    <a:pt x="0" y="0"/>
                  </a:lnTo>
                  <a:close/>
                  <a:moveTo>
                    <a:pt x="2" y="5"/>
                  </a:moveTo>
                  <a:lnTo>
                    <a:pt x="70" y="5"/>
                  </a:lnTo>
                  <a:lnTo>
                    <a:pt x="70" y="149"/>
                  </a:lnTo>
                  <a:lnTo>
                    <a:pt x="2" y="149"/>
                  </a:lnTo>
                  <a:lnTo>
                    <a:pt x="2" y="5"/>
                  </a:lnTo>
                  <a:close/>
                </a:path>
              </a:pathLst>
            </a:custGeom>
            <a:solidFill>
              <a:srgbClr val="CACACA"/>
            </a:solidFill>
            <a:ln w="9525">
              <a:noFill/>
              <a:round/>
              <a:headEnd/>
              <a:tailEnd/>
            </a:ln>
          </p:spPr>
          <p:txBody>
            <a:bodyPr/>
            <a:lstStyle/>
            <a:p>
              <a:endParaRPr lang="en-US"/>
            </a:p>
          </p:txBody>
        </p:sp>
        <p:sp>
          <p:nvSpPr>
            <p:cNvPr id="46695" name="Freeform 544"/>
            <p:cNvSpPr>
              <a:spLocks noEditPoints="1"/>
            </p:cNvSpPr>
            <p:nvPr/>
          </p:nvSpPr>
          <p:spPr bwMode="auto">
            <a:xfrm>
              <a:off x="2328" y="2325"/>
              <a:ext cx="34" cy="72"/>
            </a:xfrm>
            <a:custGeom>
              <a:avLst/>
              <a:gdLst>
                <a:gd name="T0" fmla="*/ 0 w 68"/>
                <a:gd name="T1" fmla="*/ 0 h 144"/>
                <a:gd name="T2" fmla="*/ 17 w 68"/>
                <a:gd name="T3" fmla="*/ 0 h 144"/>
                <a:gd name="T4" fmla="*/ 17 w 68"/>
                <a:gd name="T5" fmla="*/ 36 h 144"/>
                <a:gd name="T6" fmla="*/ 0 w 68"/>
                <a:gd name="T7" fmla="*/ 36 h 144"/>
                <a:gd name="T8" fmla="*/ 0 w 68"/>
                <a:gd name="T9" fmla="*/ 0 h 144"/>
                <a:gd name="T10" fmla="*/ 1 w 68"/>
                <a:gd name="T11" fmla="*/ 1 h 144"/>
                <a:gd name="T12" fmla="*/ 17 w 68"/>
                <a:gd name="T13" fmla="*/ 1 h 144"/>
                <a:gd name="T14" fmla="*/ 17 w 68"/>
                <a:gd name="T15" fmla="*/ 36 h 144"/>
                <a:gd name="T16" fmla="*/ 1 w 68"/>
                <a:gd name="T17" fmla="*/ 36 h 144"/>
                <a:gd name="T18" fmla="*/ 1 w 68"/>
                <a:gd name="T19" fmla="*/ 1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144"/>
                <a:gd name="T32" fmla="*/ 68 w 68"/>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144">
                  <a:moveTo>
                    <a:pt x="0" y="0"/>
                  </a:moveTo>
                  <a:lnTo>
                    <a:pt x="68" y="0"/>
                  </a:lnTo>
                  <a:lnTo>
                    <a:pt x="68" y="144"/>
                  </a:lnTo>
                  <a:lnTo>
                    <a:pt x="0" y="144"/>
                  </a:lnTo>
                  <a:lnTo>
                    <a:pt x="0" y="0"/>
                  </a:lnTo>
                  <a:close/>
                  <a:moveTo>
                    <a:pt x="2" y="6"/>
                  </a:moveTo>
                  <a:lnTo>
                    <a:pt x="68" y="6"/>
                  </a:lnTo>
                  <a:lnTo>
                    <a:pt x="68" y="144"/>
                  </a:lnTo>
                  <a:lnTo>
                    <a:pt x="2" y="144"/>
                  </a:lnTo>
                  <a:lnTo>
                    <a:pt x="2" y="6"/>
                  </a:lnTo>
                  <a:close/>
                </a:path>
              </a:pathLst>
            </a:custGeom>
            <a:solidFill>
              <a:srgbClr val="CBCBCB"/>
            </a:solidFill>
            <a:ln w="9525">
              <a:noFill/>
              <a:round/>
              <a:headEnd/>
              <a:tailEnd/>
            </a:ln>
          </p:spPr>
          <p:txBody>
            <a:bodyPr/>
            <a:lstStyle/>
            <a:p>
              <a:endParaRPr lang="en-US"/>
            </a:p>
          </p:txBody>
        </p:sp>
        <p:sp>
          <p:nvSpPr>
            <p:cNvPr id="46696" name="Freeform 545"/>
            <p:cNvSpPr>
              <a:spLocks noEditPoints="1"/>
            </p:cNvSpPr>
            <p:nvPr/>
          </p:nvSpPr>
          <p:spPr bwMode="auto">
            <a:xfrm>
              <a:off x="2329" y="2328"/>
              <a:ext cx="33" cy="69"/>
            </a:xfrm>
            <a:custGeom>
              <a:avLst/>
              <a:gdLst>
                <a:gd name="T0" fmla="*/ 0 w 66"/>
                <a:gd name="T1" fmla="*/ 0 h 138"/>
                <a:gd name="T2" fmla="*/ 17 w 66"/>
                <a:gd name="T3" fmla="*/ 0 h 138"/>
                <a:gd name="T4" fmla="*/ 17 w 66"/>
                <a:gd name="T5" fmla="*/ 35 h 138"/>
                <a:gd name="T6" fmla="*/ 0 w 66"/>
                <a:gd name="T7" fmla="*/ 35 h 138"/>
                <a:gd name="T8" fmla="*/ 0 w 66"/>
                <a:gd name="T9" fmla="*/ 0 h 138"/>
                <a:gd name="T10" fmla="*/ 1 w 66"/>
                <a:gd name="T11" fmla="*/ 1 h 138"/>
                <a:gd name="T12" fmla="*/ 17 w 66"/>
                <a:gd name="T13" fmla="*/ 1 h 138"/>
                <a:gd name="T14" fmla="*/ 17 w 66"/>
                <a:gd name="T15" fmla="*/ 35 h 138"/>
                <a:gd name="T16" fmla="*/ 1 w 66"/>
                <a:gd name="T17" fmla="*/ 35 h 138"/>
                <a:gd name="T18" fmla="*/ 1 w 66"/>
                <a:gd name="T19" fmla="*/ 1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38"/>
                <a:gd name="T32" fmla="*/ 66 w 66"/>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38">
                  <a:moveTo>
                    <a:pt x="0" y="0"/>
                  </a:moveTo>
                  <a:lnTo>
                    <a:pt x="66" y="0"/>
                  </a:lnTo>
                  <a:lnTo>
                    <a:pt x="66" y="138"/>
                  </a:lnTo>
                  <a:lnTo>
                    <a:pt x="0" y="138"/>
                  </a:lnTo>
                  <a:lnTo>
                    <a:pt x="0" y="0"/>
                  </a:lnTo>
                  <a:close/>
                  <a:moveTo>
                    <a:pt x="4" y="4"/>
                  </a:moveTo>
                  <a:lnTo>
                    <a:pt x="66" y="4"/>
                  </a:lnTo>
                  <a:lnTo>
                    <a:pt x="66" y="138"/>
                  </a:lnTo>
                  <a:lnTo>
                    <a:pt x="4" y="138"/>
                  </a:lnTo>
                  <a:lnTo>
                    <a:pt x="4" y="4"/>
                  </a:lnTo>
                  <a:close/>
                </a:path>
              </a:pathLst>
            </a:custGeom>
            <a:solidFill>
              <a:srgbClr val="CDCDCD"/>
            </a:solidFill>
            <a:ln w="9525">
              <a:noFill/>
              <a:round/>
              <a:headEnd/>
              <a:tailEnd/>
            </a:ln>
          </p:spPr>
          <p:txBody>
            <a:bodyPr/>
            <a:lstStyle/>
            <a:p>
              <a:endParaRPr lang="en-US"/>
            </a:p>
          </p:txBody>
        </p:sp>
        <p:sp>
          <p:nvSpPr>
            <p:cNvPr id="46697" name="Freeform 546"/>
            <p:cNvSpPr>
              <a:spLocks noEditPoints="1"/>
            </p:cNvSpPr>
            <p:nvPr/>
          </p:nvSpPr>
          <p:spPr bwMode="auto">
            <a:xfrm>
              <a:off x="2331" y="2330"/>
              <a:ext cx="31" cy="67"/>
            </a:xfrm>
            <a:custGeom>
              <a:avLst/>
              <a:gdLst>
                <a:gd name="T0" fmla="*/ 0 w 62"/>
                <a:gd name="T1" fmla="*/ 0 h 134"/>
                <a:gd name="T2" fmla="*/ 16 w 62"/>
                <a:gd name="T3" fmla="*/ 0 h 134"/>
                <a:gd name="T4" fmla="*/ 16 w 62"/>
                <a:gd name="T5" fmla="*/ 34 h 134"/>
                <a:gd name="T6" fmla="*/ 0 w 62"/>
                <a:gd name="T7" fmla="*/ 34 h 134"/>
                <a:gd name="T8" fmla="*/ 0 w 62"/>
                <a:gd name="T9" fmla="*/ 0 h 134"/>
                <a:gd name="T10" fmla="*/ 1 w 62"/>
                <a:gd name="T11" fmla="*/ 1 h 134"/>
                <a:gd name="T12" fmla="*/ 16 w 62"/>
                <a:gd name="T13" fmla="*/ 1 h 134"/>
                <a:gd name="T14" fmla="*/ 16 w 62"/>
                <a:gd name="T15" fmla="*/ 34 h 134"/>
                <a:gd name="T16" fmla="*/ 1 w 62"/>
                <a:gd name="T17" fmla="*/ 34 h 134"/>
                <a:gd name="T18" fmla="*/ 1 w 62"/>
                <a:gd name="T19" fmla="*/ 1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134"/>
                <a:gd name="T32" fmla="*/ 62 w 62"/>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134">
                  <a:moveTo>
                    <a:pt x="0" y="0"/>
                  </a:moveTo>
                  <a:lnTo>
                    <a:pt x="62" y="0"/>
                  </a:lnTo>
                  <a:lnTo>
                    <a:pt x="62" y="134"/>
                  </a:lnTo>
                  <a:lnTo>
                    <a:pt x="0" y="134"/>
                  </a:lnTo>
                  <a:lnTo>
                    <a:pt x="0" y="0"/>
                  </a:lnTo>
                  <a:close/>
                  <a:moveTo>
                    <a:pt x="2" y="6"/>
                  </a:moveTo>
                  <a:lnTo>
                    <a:pt x="62" y="6"/>
                  </a:lnTo>
                  <a:lnTo>
                    <a:pt x="62" y="134"/>
                  </a:lnTo>
                  <a:lnTo>
                    <a:pt x="2" y="134"/>
                  </a:lnTo>
                  <a:lnTo>
                    <a:pt x="2" y="6"/>
                  </a:lnTo>
                  <a:close/>
                </a:path>
              </a:pathLst>
            </a:custGeom>
            <a:solidFill>
              <a:srgbClr val="CECECE"/>
            </a:solidFill>
            <a:ln w="9525">
              <a:noFill/>
              <a:round/>
              <a:headEnd/>
              <a:tailEnd/>
            </a:ln>
          </p:spPr>
          <p:txBody>
            <a:bodyPr/>
            <a:lstStyle/>
            <a:p>
              <a:endParaRPr lang="en-US"/>
            </a:p>
          </p:txBody>
        </p:sp>
        <p:sp>
          <p:nvSpPr>
            <p:cNvPr id="46698" name="Freeform 547"/>
            <p:cNvSpPr>
              <a:spLocks noEditPoints="1"/>
            </p:cNvSpPr>
            <p:nvPr/>
          </p:nvSpPr>
          <p:spPr bwMode="auto">
            <a:xfrm>
              <a:off x="2332" y="2333"/>
              <a:ext cx="30" cy="64"/>
            </a:xfrm>
            <a:custGeom>
              <a:avLst/>
              <a:gdLst>
                <a:gd name="T0" fmla="*/ 0 w 60"/>
                <a:gd name="T1" fmla="*/ 0 h 128"/>
                <a:gd name="T2" fmla="*/ 15 w 60"/>
                <a:gd name="T3" fmla="*/ 0 h 128"/>
                <a:gd name="T4" fmla="*/ 15 w 60"/>
                <a:gd name="T5" fmla="*/ 32 h 128"/>
                <a:gd name="T6" fmla="*/ 0 w 60"/>
                <a:gd name="T7" fmla="*/ 32 h 128"/>
                <a:gd name="T8" fmla="*/ 0 w 60"/>
                <a:gd name="T9" fmla="*/ 0 h 128"/>
                <a:gd name="T10" fmla="*/ 1 w 60"/>
                <a:gd name="T11" fmla="*/ 1 h 128"/>
                <a:gd name="T12" fmla="*/ 15 w 60"/>
                <a:gd name="T13" fmla="*/ 1 h 128"/>
                <a:gd name="T14" fmla="*/ 15 w 60"/>
                <a:gd name="T15" fmla="*/ 32 h 128"/>
                <a:gd name="T16" fmla="*/ 1 w 60"/>
                <a:gd name="T17" fmla="*/ 32 h 128"/>
                <a:gd name="T18" fmla="*/ 1 w 60"/>
                <a:gd name="T19" fmla="*/ 1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28"/>
                <a:gd name="T32" fmla="*/ 60 w 60"/>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28">
                  <a:moveTo>
                    <a:pt x="0" y="0"/>
                  </a:moveTo>
                  <a:lnTo>
                    <a:pt x="60" y="0"/>
                  </a:lnTo>
                  <a:lnTo>
                    <a:pt x="60" y="128"/>
                  </a:lnTo>
                  <a:lnTo>
                    <a:pt x="0" y="128"/>
                  </a:lnTo>
                  <a:lnTo>
                    <a:pt x="0" y="0"/>
                  </a:lnTo>
                  <a:close/>
                  <a:moveTo>
                    <a:pt x="2" y="5"/>
                  </a:moveTo>
                  <a:lnTo>
                    <a:pt x="60" y="5"/>
                  </a:lnTo>
                  <a:lnTo>
                    <a:pt x="60" y="128"/>
                  </a:lnTo>
                  <a:lnTo>
                    <a:pt x="2" y="128"/>
                  </a:lnTo>
                  <a:lnTo>
                    <a:pt x="2" y="5"/>
                  </a:lnTo>
                  <a:close/>
                </a:path>
              </a:pathLst>
            </a:custGeom>
            <a:solidFill>
              <a:srgbClr val="D0D0D0"/>
            </a:solidFill>
            <a:ln w="9525">
              <a:noFill/>
              <a:round/>
              <a:headEnd/>
              <a:tailEnd/>
            </a:ln>
          </p:spPr>
          <p:txBody>
            <a:bodyPr/>
            <a:lstStyle/>
            <a:p>
              <a:endParaRPr lang="en-US"/>
            </a:p>
          </p:txBody>
        </p:sp>
        <p:sp>
          <p:nvSpPr>
            <p:cNvPr id="46699" name="Freeform 548"/>
            <p:cNvSpPr>
              <a:spLocks noEditPoints="1"/>
            </p:cNvSpPr>
            <p:nvPr/>
          </p:nvSpPr>
          <p:spPr bwMode="auto">
            <a:xfrm>
              <a:off x="2333" y="2336"/>
              <a:ext cx="29" cy="61"/>
            </a:xfrm>
            <a:custGeom>
              <a:avLst/>
              <a:gdLst>
                <a:gd name="T0" fmla="*/ 0 w 58"/>
                <a:gd name="T1" fmla="*/ 0 h 123"/>
                <a:gd name="T2" fmla="*/ 15 w 58"/>
                <a:gd name="T3" fmla="*/ 0 h 123"/>
                <a:gd name="T4" fmla="*/ 15 w 58"/>
                <a:gd name="T5" fmla="*/ 30 h 123"/>
                <a:gd name="T6" fmla="*/ 0 w 58"/>
                <a:gd name="T7" fmla="*/ 30 h 123"/>
                <a:gd name="T8" fmla="*/ 0 w 58"/>
                <a:gd name="T9" fmla="*/ 0 h 123"/>
                <a:gd name="T10" fmla="*/ 1 w 58"/>
                <a:gd name="T11" fmla="*/ 1 h 123"/>
                <a:gd name="T12" fmla="*/ 15 w 58"/>
                <a:gd name="T13" fmla="*/ 1 h 123"/>
                <a:gd name="T14" fmla="*/ 15 w 58"/>
                <a:gd name="T15" fmla="*/ 30 h 123"/>
                <a:gd name="T16" fmla="*/ 1 w 58"/>
                <a:gd name="T17" fmla="*/ 30 h 123"/>
                <a:gd name="T18" fmla="*/ 1 w 58"/>
                <a:gd name="T19" fmla="*/ 1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123"/>
                <a:gd name="T32" fmla="*/ 58 w 58"/>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123">
                  <a:moveTo>
                    <a:pt x="0" y="0"/>
                  </a:moveTo>
                  <a:lnTo>
                    <a:pt x="58" y="0"/>
                  </a:lnTo>
                  <a:lnTo>
                    <a:pt x="58" y="123"/>
                  </a:lnTo>
                  <a:lnTo>
                    <a:pt x="0" y="123"/>
                  </a:lnTo>
                  <a:lnTo>
                    <a:pt x="0" y="0"/>
                  </a:lnTo>
                  <a:close/>
                  <a:moveTo>
                    <a:pt x="2" y="6"/>
                  </a:moveTo>
                  <a:lnTo>
                    <a:pt x="58" y="6"/>
                  </a:lnTo>
                  <a:lnTo>
                    <a:pt x="58" y="123"/>
                  </a:lnTo>
                  <a:lnTo>
                    <a:pt x="2" y="123"/>
                  </a:lnTo>
                  <a:lnTo>
                    <a:pt x="2" y="6"/>
                  </a:lnTo>
                  <a:close/>
                </a:path>
              </a:pathLst>
            </a:custGeom>
            <a:solidFill>
              <a:srgbClr val="D1D1D1"/>
            </a:solidFill>
            <a:ln w="9525">
              <a:noFill/>
              <a:round/>
              <a:headEnd/>
              <a:tailEnd/>
            </a:ln>
          </p:spPr>
          <p:txBody>
            <a:bodyPr/>
            <a:lstStyle/>
            <a:p>
              <a:endParaRPr lang="en-US"/>
            </a:p>
          </p:txBody>
        </p:sp>
        <p:sp>
          <p:nvSpPr>
            <p:cNvPr id="46700" name="Freeform 549"/>
            <p:cNvSpPr>
              <a:spLocks noEditPoints="1"/>
            </p:cNvSpPr>
            <p:nvPr/>
          </p:nvSpPr>
          <p:spPr bwMode="auto">
            <a:xfrm>
              <a:off x="2334" y="2338"/>
              <a:ext cx="28" cy="59"/>
            </a:xfrm>
            <a:custGeom>
              <a:avLst/>
              <a:gdLst>
                <a:gd name="T0" fmla="*/ 0 w 56"/>
                <a:gd name="T1" fmla="*/ 0 h 117"/>
                <a:gd name="T2" fmla="*/ 14 w 56"/>
                <a:gd name="T3" fmla="*/ 0 h 117"/>
                <a:gd name="T4" fmla="*/ 14 w 56"/>
                <a:gd name="T5" fmla="*/ 30 h 117"/>
                <a:gd name="T6" fmla="*/ 0 w 56"/>
                <a:gd name="T7" fmla="*/ 30 h 117"/>
                <a:gd name="T8" fmla="*/ 0 w 56"/>
                <a:gd name="T9" fmla="*/ 0 h 117"/>
                <a:gd name="T10" fmla="*/ 1 w 56"/>
                <a:gd name="T11" fmla="*/ 1 h 117"/>
                <a:gd name="T12" fmla="*/ 14 w 56"/>
                <a:gd name="T13" fmla="*/ 1 h 117"/>
                <a:gd name="T14" fmla="*/ 14 w 56"/>
                <a:gd name="T15" fmla="*/ 30 h 117"/>
                <a:gd name="T16" fmla="*/ 1 w 56"/>
                <a:gd name="T17" fmla="*/ 30 h 117"/>
                <a:gd name="T18" fmla="*/ 1 w 56"/>
                <a:gd name="T19" fmla="*/ 1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117"/>
                <a:gd name="T32" fmla="*/ 56 w 5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117">
                  <a:moveTo>
                    <a:pt x="0" y="0"/>
                  </a:moveTo>
                  <a:lnTo>
                    <a:pt x="56" y="0"/>
                  </a:lnTo>
                  <a:lnTo>
                    <a:pt x="56" y="117"/>
                  </a:lnTo>
                  <a:lnTo>
                    <a:pt x="0" y="117"/>
                  </a:lnTo>
                  <a:lnTo>
                    <a:pt x="0" y="0"/>
                  </a:lnTo>
                  <a:close/>
                  <a:moveTo>
                    <a:pt x="4" y="4"/>
                  </a:moveTo>
                  <a:lnTo>
                    <a:pt x="56" y="4"/>
                  </a:lnTo>
                  <a:lnTo>
                    <a:pt x="56" y="117"/>
                  </a:lnTo>
                  <a:lnTo>
                    <a:pt x="4" y="117"/>
                  </a:lnTo>
                  <a:lnTo>
                    <a:pt x="4" y="4"/>
                  </a:lnTo>
                  <a:close/>
                </a:path>
              </a:pathLst>
            </a:custGeom>
            <a:solidFill>
              <a:srgbClr val="D3D3D3"/>
            </a:solidFill>
            <a:ln w="9525">
              <a:noFill/>
              <a:round/>
              <a:headEnd/>
              <a:tailEnd/>
            </a:ln>
          </p:spPr>
          <p:txBody>
            <a:bodyPr/>
            <a:lstStyle/>
            <a:p>
              <a:endParaRPr lang="en-US"/>
            </a:p>
          </p:txBody>
        </p:sp>
        <p:sp>
          <p:nvSpPr>
            <p:cNvPr id="46701" name="Freeform 550"/>
            <p:cNvSpPr>
              <a:spLocks noEditPoints="1"/>
            </p:cNvSpPr>
            <p:nvPr/>
          </p:nvSpPr>
          <p:spPr bwMode="auto">
            <a:xfrm>
              <a:off x="2336" y="2340"/>
              <a:ext cx="26" cy="57"/>
            </a:xfrm>
            <a:custGeom>
              <a:avLst/>
              <a:gdLst>
                <a:gd name="T0" fmla="*/ 0 w 52"/>
                <a:gd name="T1" fmla="*/ 0 h 113"/>
                <a:gd name="T2" fmla="*/ 13 w 52"/>
                <a:gd name="T3" fmla="*/ 0 h 113"/>
                <a:gd name="T4" fmla="*/ 13 w 52"/>
                <a:gd name="T5" fmla="*/ 29 h 113"/>
                <a:gd name="T6" fmla="*/ 0 w 52"/>
                <a:gd name="T7" fmla="*/ 29 h 113"/>
                <a:gd name="T8" fmla="*/ 0 w 52"/>
                <a:gd name="T9" fmla="*/ 0 h 113"/>
                <a:gd name="T10" fmla="*/ 1 w 52"/>
                <a:gd name="T11" fmla="*/ 2 h 113"/>
                <a:gd name="T12" fmla="*/ 13 w 52"/>
                <a:gd name="T13" fmla="*/ 2 h 113"/>
                <a:gd name="T14" fmla="*/ 13 w 52"/>
                <a:gd name="T15" fmla="*/ 29 h 113"/>
                <a:gd name="T16" fmla="*/ 1 w 52"/>
                <a:gd name="T17" fmla="*/ 29 h 113"/>
                <a:gd name="T18" fmla="*/ 1 w 52"/>
                <a:gd name="T19" fmla="*/ 2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13"/>
                <a:gd name="T32" fmla="*/ 52 w 52"/>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13">
                  <a:moveTo>
                    <a:pt x="0" y="0"/>
                  </a:moveTo>
                  <a:lnTo>
                    <a:pt x="52" y="0"/>
                  </a:lnTo>
                  <a:lnTo>
                    <a:pt x="52" y="113"/>
                  </a:lnTo>
                  <a:lnTo>
                    <a:pt x="0" y="113"/>
                  </a:lnTo>
                  <a:lnTo>
                    <a:pt x="0" y="0"/>
                  </a:lnTo>
                  <a:close/>
                  <a:moveTo>
                    <a:pt x="2" y="5"/>
                  </a:moveTo>
                  <a:lnTo>
                    <a:pt x="52" y="5"/>
                  </a:lnTo>
                  <a:lnTo>
                    <a:pt x="52" y="113"/>
                  </a:lnTo>
                  <a:lnTo>
                    <a:pt x="2" y="113"/>
                  </a:lnTo>
                  <a:lnTo>
                    <a:pt x="2" y="5"/>
                  </a:lnTo>
                  <a:close/>
                </a:path>
              </a:pathLst>
            </a:custGeom>
            <a:solidFill>
              <a:srgbClr val="D5D5D5"/>
            </a:solidFill>
            <a:ln w="9525">
              <a:noFill/>
              <a:round/>
              <a:headEnd/>
              <a:tailEnd/>
            </a:ln>
          </p:spPr>
          <p:txBody>
            <a:bodyPr/>
            <a:lstStyle/>
            <a:p>
              <a:endParaRPr lang="en-US"/>
            </a:p>
          </p:txBody>
        </p:sp>
        <p:sp>
          <p:nvSpPr>
            <p:cNvPr id="46702" name="Freeform 551"/>
            <p:cNvSpPr>
              <a:spLocks noEditPoints="1"/>
            </p:cNvSpPr>
            <p:nvPr/>
          </p:nvSpPr>
          <p:spPr bwMode="auto">
            <a:xfrm>
              <a:off x="2337" y="2343"/>
              <a:ext cx="25" cy="54"/>
            </a:xfrm>
            <a:custGeom>
              <a:avLst/>
              <a:gdLst>
                <a:gd name="T0" fmla="*/ 0 w 50"/>
                <a:gd name="T1" fmla="*/ 0 h 108"/>
                <a:gd name="T2" fmla="*/ 13 w 50"/>
                <a:gd name="T3" fmla="*/ 0 h 108"/>
                <a:gd name="T4" fmla="*/ 13 w 50"/>
                <a:gd name="T5" fmla="*/ 27 h 108"/>
                <a:gd name="T6" fmla="*/ 0 w 50"/>
                <a:gd name="T7" fmla="*/ 27 h 108"/>
                <a:gd name="T8" fmla="*/ 0 w 50"/>
                <a:gd name="T9" fmla="*/ 0 h 108"/>
                <a:gd name="T10" fmla="*/ 1 w 50"/>
                <a:gd name="T11" fmla="*/ 2 h 108"/>
                <a:gd name="T12" fmla="*/ 13 w 50"/>
                <a:gd name="T13" fmla="*/ 2 h 108"/>
                <a:gd name="T14" fmla="*/ 13 w 50"/>
                <a:gd name="T15" fmla="*/ 27 h 108"/>
                <a:gd name="T16" fmla="*/ 1 w 50"/>
                <a:gd name="T17" fmla="*/ 27 h 108"/>
                <a:gd name="T18" fmla="*/ 1 w 50"/>
                <a:gd name="T19" fmla="*/ 2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08"/>
                <a:gd name="T32" fmla="*/ 50 w 50"/>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08">
                  <a:moveTo>
                    <a:pt x="0" y="0"/>
                  </a:moveTo>
                  <a:lnTo>
                    <a:pt x="50" y="0"/>
                  </a:lnTo>
                  <a:lnTo>
                    <a:pt x="50" y="108"/>
                  </a:lnTo>
                  <a:lnTo>
                    <a:pt x="0" y="108"/>
                  </a:lnTo>
                  <a:lnTo>
                    <a:pt x="0" y="0"/>
                  </a:lnTo>
                  <a:close/>
                  <a:moveTo>
                    <a:pt x="2" y="6"/>
                  </a:moveTo>
                  <a:lnTo>
                    <a:pt x="50" y="6"/>
                  </a:lnTo>
                  <a:lnTo>
                    <a:pt x="50" y="108"/>
                  </a:lnTo>
                  <a:lnTo>
                    <a:pt x="2" y="108"/>
                  </a:lnTo>
                  <a:lnTo>
                    <a:pt x="2" y="6"/>
                  </a:lnTo>
                  <a:close/>
                </a:path>
              </a:pathLst>
            </a:custGeom>
            <a:solidFill>
              <a:srgbClr val="D7D7D7"/>
            </a:solidFill>
            <a:ln w="9525">
              <a:noFill/>
              <a:round/>
              <a:headEnd/>
              <a:tailEnd/>
            </a:ln>
          </p:spPr>
          <p:txBody>
            <a:bodyPr/>
            <a:lstStyle/>
            <a:p>
              <a:endParaRPr lang="en-US"/>
            </a:p>
          </p:txBody>
        </p:sp>
        <p:sp>
          <p:nvSpPr>
            <p:cNvPr id="46703" name="Freeform 552"/>
            <p:cNvSpPr>
              <a:spLocks noEditPoints="1"/>
            </p:cNvSpPr>
            <p:nvPr/>
          </p:nvSpPr>
          <p:spPr bwMode="auto">
            <a:xfrm>
              <a:off x="2338" y="2346"/>
              <a:ext cx="24" cy="51"/>
            </a:xfrm>
            <a:custGeom>
              <a:avLst/>
              <a:gdLst>
                <a:gd name="T0" fmla="*/ 0 w 48"/>
                <a:gd name="T1" fmla="*/ 0 h 102"/>
                <a:gd name="T2" fmla="*/ 12 w 48"/>
                <a:gd name="T3" fmla="*/ 0 h 102"/>
                <a:gd name="T4" fmla="*/ 12 w 48"/>
                <a:gd name="T5" fmla="*/ 26 h 102"/>
                <a:gd name="T6" fmla="*/ 0 w 48"/>
                <a:gd name="T7" fmla="*/ 26 h 102"/>
                <a:gd name="T8" fmla="*/ 0 w 48"/>
                <a:gd name="T9" fmla="*/ 0 h 102"/>
                <a:gd name="T10" fmla="*/ 1 w 48"/>
                <a:gd name="T11" fmla="*/ 1 h 102"/>
                <a:gd name="T12" fmla="*/ 12 w 48"/>
                <a:gd name="T13" fmla="*/ 1 h 102"/>
                <a:gd name="T14" fmla="*/ 12 w 48"/>
                <a:gd name="T15" fmla="*/ 26 h 102"/>
                <a:gd name="T16" fmla="*/ 1 w 48"/>
                <a:gd name="T17" fmla="*/ 26 h 102"/>
                <a:gd name="T18" fmla="*/ 1 w 48"/>
                <a:gd name="T19" fmla="*/ 1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02"/>
                <a:gd name="T32" fmla="*/ 48 w 48"/>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02">
                  <a:moveTo>
                    <a:pt x="0" y="0"/>
                  </a:moveTo>
                  <a:lnTo>
                    <a:pt x="48" y="0"/>
                  </a:lnTo>
                  <a:lnTo>
                    <a:pt x="48" y="102"/>
                  </a:lnTo>
                  <a:lnTo>
                    <a:pt x="0" y="102"/>
                  </a:lnTo>
                  <a:lnTo>
                    <a:pt x="0" y="0"/>
                  </a:lnTo>
                  <a:close/>
                  <a:moveTo>
                    <a:pt x="2" y="4"/>
                  </a:moveTo>
                  <a:lnTo>
                    <a:pt x="48" y="4"/>
                  </a:lnTo>
                  <a:lnTo>
                    <a:pt x="48" y="102"/>
                  </a:lnTo>
                  <a:lnTo>
                    <a:pt x="2" y="102"/>
                  </a:lnTo>
                  <a:lnTo>
                    <a:pt x="2" y="4"/>
                  </a:lnTo>
                  <a:close/>
                </a:path>
              </a:pathLst>
            </a:custGeom>
            <a:solidFill>
              <a:srgbClr val="D8D8D8"/>
            </a:solidFill>
            <a:ln w="9525">
              <a:noFill/>
              <a:round/>
              <a:headEnd/>
              <a:tailEnd/>
            </a:ln>
          </p:spPr>
          <p:txBody>
            <a:bodyPr/>
            <a:lstStyle/>
            <a:p>
              <a:endParaRPr lang="en-US"/>
            </a:p>
          </p:txBody>
        </p:sp>
        <p:sp>
          <p:nvSpPr>
            <p:cNvPr id="46704" name="Freeform 553"/>
            <p:cNvSpPr>
              <a:spLocks noEditPoints="1"/>
            </p:cNvSpPr>
            <p:nvPr/>
          </p:nvSpPr>
          <p:spPr bwMode="auto">
            <a:xfrm>
              <a:off x="2339" y="2348"/>
              <a:ext cx="23" cy="49"/>
            </a:xfrm>
            <a:custGeom>
              <a:avLst/>
              <a:gdLst>
                <a:gd name="T0" fmla="*/ 0 w 46"/>
                <a:gd name="T1" fmla="*/ 0 h 98"/>
                <a:gd name="T2" fmla="*/ 12 w 46"/>
                <a:gd name="T3" fmla="*/ 0 h 98"/>
                <a:gd name="T4" fmla="*/ 12 w 46"/>
                <a:gd name="T5" fmla="*/ 25 h 98"/>
                <a:gd name="T6" fmla="*/ 0 w 46"/>
                <a:gd name="T7" fmla="*/ 25 h 98"/>
                <a:gd name="T8" fmla="*/ 0 w 46"/>
                <a:gd name="T9" fmla="*/ 0 h 98"/>
                <a:gd name="T10" fmla="*/ 1 w 46"/>
                <a:gd name="T11" fmla="*/ 2 h 98"/>
                <a:gd name="T12" fmla="*/ 12 w 46"/>
                <a:gd name="T13" fmla="*/ 2 h 98"/>
                <a:gd name="T14" fmla="*/ 12 w 46"/>
                <a:gd name="T15" fmla="*/ 25 h 98"/>
                <a:gd name="T16" fmla="*/ 1 w 46"/>
                <a:gd name="T17" fmla="*/ 25 h 98"/>
                <a:gd name="T18" fmla="*/ 1 w 46"/>
                <a:gd name="T19" fmla="*/ 2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98"/>
                <a:gd name="T32" fmla="*/ 46 w 46"/>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98">
                  <a:moveTo>
                    <a:pt x="0" y="0"/>
                  </a:moveTo>
                  <a:lnTo>
                    <a:pt x="46" y="0"/>
                  </a:lnTo>
                  <a:lnTo>
                    <a:pt x="46" y="98"/>
                  </a:lnTo>
                  <a:lnTo>
                    <a:pt x="0" y="98"/>
                  </a:lnTo>
                  <a:lnTo>
                    <a:pt x="0" y="0"/>
                  </a:lnTo>
                  <a:close/>
                  <a:moveTo>
                    <a:pt x="2" y="6"/>
                  </a:moveTo>
                  <a:lnTo>
                    <a:pt x="46" y="6"/>
                  </a:lnTo>
                  <a:lnTo>
                    <a:pt x="46" y="98"/>
                  </a:lnTo>
                  <a:lnTo>
                    <a:pt x="2" y="98"/>
                  </a:lnTo>
                  <a:lnTo>
                    <a:pt x="2" y="6"/>
                  </a:lnTo>
                  <a:close/>
                </a:path>
              </a:pathLst>
            </a:custGeom>
            <a:solidFill>
              <a:srgbClr val="DADADA"/>
            </a:solidFill>
            <a:ln w="9525">
              <a:noFill/>
              <a:round/>
              <a:headEnd/>
              <a:tailEnd/>
            </a:ln>
          </p:spPr>
          <p:txBody>
            <a:bodyPr/>
            <a:lstStyle/>
            <a:p>
              <a:endParaRPr lang="en-US"/>
            </a:p>
          </p:txBody>
        </p:sp>
        <p:sp>
          <p:nvSpPr>
            <p:cNvPr id="46705" name="Freeform 554"/>
            <p:cNvSpPr>
              <a:spLocks noEditPoints="1"/>
            </p:cNvSpPr>
            <p:nvPr/>
          </p:nvSpPr>
          <p:spPr bwMode="auto">
            <a:xfrm>
              <a:off x="2340" y="2351"/>
              <a:ext cx="22" cy="46"/>
            </a:xfrm>
            <a:custGeom>
              <a:avLst/>
              <a:gdLst>
                <a:gd name="T0" fmla="*/ 0 w 44"/>
                <a:gd name="T1" fmla="*/ 0 h 92"/>
                <a:gd name="T2" fmla="*/ 11 w 44"/>
                <a:gd name="T3" fmla="*/ 0 h 92"/>
                <a:gd name="T4" fmla="*/ 11 w 44"/>
                <a:gd name="T5" fmla="*/ 23 h 92"/>
                <a:gd name="T6" fmla="*/ 0 w 44"/>
                <a:gd name="T7" fmla="*/ 23 h 92"/>
                <a:gd name="T8" fmla="*/ 0 w 44"/>
                <a:gd name="T9" fmla="*/ 0 h 92"/>
                <a:gd name="T10" fmla="*/ 1 w 44"/>
                <a:gd name="T11" fmla="*/ 1 h 92"/>
                <a:gd name="T12" fmla="*/ 11 w 44"/>
                <a:gd name="T13" fmla="*/ 1 h 92"/>
                <a:gd name="T14" fmla="*/ 11 w 44"/>
                <a:gd name="T15" fmla="*/ 23 h 92"/>
                <a:gd name="T16" fmla="*/ 1 w 44"/>
                <a:gd name="T17" fmla="*/ 23 h 92"/>
                <a:gd name="T18" fmla="*/ 1 w 44"/>
                <a:gd name="T19" fmla="*/ 1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92"/>
                <a:gd name="T32" fmla="*/ 44 w 44"/>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92">
                  <a:moveTo>
                    <a:pt x="0" y="0"/>
                  </a:moveTo>
                  <a:lnTo>
                    <a:pt x="44" y="0"/>
                  </a:lnTo>
                  <a:lnTo>
                    <a:pt x="44" y="92"/>
                  </a:lnTo>
                  <a:lnTo>
                    <a:pt x="0" y="92"/>
                  </a:lnTo>
                  <a:lnTo>
                    <a:pt x="0" y="0"/>
                  </a:lnTo>
                  <a:close/>
                  <a:moveTo>
                    <a:pt x="4" y="5"/>
                  </a:moveTo>
                  <a:lnTo>
                    <a:pt x="44" y="5"/>
                  </a:lnTo>
                  <a:lnTo>
                    <a:pt x="44" y="92"/>
                  </a:lnTo>
                  <a:lnTo>
                    <a:pt x="4" y="92"/>
                  </a:lnTo>
                  <a:lnTo>
                    <a:pt x="4" y="5"/>
                  </a:lnTo>
                  <a:close/>
                </a:path>
              </a:pathLst>
            </a:custGeom>
            <a:solidFill>
              <a:srgbClr val="DBDBDB"/>
            </a:solidFill>
            <a:ln w="9525">
              <a:noFill/>
              <a:round/>
              <a:headEnd/>
              <a:tailEnd/>
            </a:ln>
          </p:spPr>
          <p:txBody>
            <a:bodyPr/>
            <a:lstStyle/>
            <a:p>
              <a:endParaRPr lang="en-US"/>
            </a:p>
          </p:txBody>
        </p:sp>
        <p:sp>
          <p:nvSpPr>
            <p:cNvPr id="46706" name="Freeform 555"/>
            <p:cNvSpPr>
              <a:spLocks noEditPoints="1"/>
            </p:cNvSpPr>
            <p:nvPr/>
          </p:nvSpPr>
          <p:spPr bwMode="auto">
            <a:xfrm>
              <a:off x="2342" y="2354"/>
              <a:ext cx="20" cy="43"/>
            </a:xfrm>
            <a:custGeom>
              <a:avLst/>
              <a:gdLst>
                <a:gd name="T0" fmla="*/ 0 w 40"/>
                <a:gd name="T1" fmla="*/ 0 h 87"/>
                <a:gd name="T2" fmla="*/ 10 w 40"/>
                <a:gd name="T3" fmla="*/ 0 h 87"/>
                <a:gd name="T4" fmla="*/ 10 w 40"/>
                <a:gd name="T5" fmla="*/ 21 h 87"/>
                <a:gd name="T6" fmla="*/ 0 w 40"/>
                <a:gd name="T7" fmla="*/ 21 h 87"/>
                <a:gd name="T8" fmla="*/ 0 w 40"/>
                <a:gd name="T9" fmla="*/ 0 h 87"/>
                <a:gd name="T10" fmla="*/ 1 w 40"/>
                <a:gd name="T11" fmla="*/ 1 h 87"/>
                <a:gd name="T12" fmla="*/ 10 w 40"/>
                <a:gd name="T13" fmla="*/ 1 h 87"/>
                <a:gd name="T14" fmla="*/ 10 w 40"/>
                <a:gd name="T15" fmla="*/ 21 h 87"/>
                <a:gd name="T16" fmla="*/ 1 w 40"/>
                <a:gd name="T17" fmla="*/ 21 h 87"/>
                <a:gd name="T18" fmla="*/ 1 w 40"/>
                <a:gd name="T19" fmla="*/ 1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87"/>
                <a:gd name="T32" fmla="*/ 40 w 40"/>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87">
                  <a:moveTo>
                    <a:pt x="0" y="0"/>
                  </a:moveTo>
                  <a:lnTo>
                    <a:pt x="40" y="0"/>
                  </a:lnTo>
                  <a:lnTo>
                    <a:pt x="40" y="87"/>
                  </a:lnTo>
                  <a:lnTo>
                    <a:pt x="0" y="87"/>
                  </a:lnTo>
                  <a:lnTo>
                    <a:pt x="0" y="0"/>
                  </a:lnTo>
                  <a:close/>
                  <a:moveTo>
                    <a:pt x="2" y="5"/>
                  </a:moveTo>
                  <a:lnTo>
                    <a:pt x="40" y="5"/>
                  </a:lnTo>
                  <a:lnTo>
                    <a:pt x="40" y="87"/>
                  </a:lnTo>
                  <a:lnTo>
                    <a:pt x="2" y="87"/>
                  </a:lnTo>
                  <a:lnTo>
                    <a:pt x="2" y="5"/>
                  </a:lnTo>
                  <a:close/>
                </a:path>
              </a:pathLst>
            </a:custGeom>
            <a:solidFill>
              <a:srgbClr val="DCDCDC"/>
            </a:solidFill>
            <a:ln w="9525">
              <a:noFill/>
              <a:round/>
              <a:headEnd/>
              <a:tailEnd/>
            </a:ln>
          </p:spPr>
          <p:txBody>
            <a:bodyPr/>
            <a:lstStyle/>
            <a:p>
              <a:endParaRPr lang="en-US"/>
            </a:p>
          </p:txBody>
        </p:sp>
        <p:sp>
          <p:nvSpPr>
            <p:cNvPr id="46707" name="Freeform 556"/>
            <p:cNvSpPr>
              <a:spLocks noEditPoints="1"/>
            </p:cNvSpPr>
            <p:nvPr/>
          </p:nvSpPr>
          <p:spPr bwMode="auto">
            <a:xfrm>
              <a:off x="2343" y="2356"/>
              <a:ext cx="19" cy="41"/>
            </a:xfrm>
            <a:custGeom>
              <a:avLst/>
              <a:gdLst>
                <a:gd name="T0" fmla="*/ 0 w 38"/>
                <a:gd name="T1" fmla="*/ 0 h 82"/>
                <a:gd name="T2" fmla="*/ 10 w 38"/>
                <a:gd name="T3" fmla="*/ 0 h 82"/>
                <a:gd name="T4" fmla="*/ 10 w 38"/>
                <a:gd name="T5" fmla="*/ 21 h 82"/>
                <a:gd name="T6" fmla="*/ 0 w 38"/>
                <a:gd name="T7" fmla="*/ 21 h 82"/>
                <a:gd name="T8" fmla="*/ 0 w 38"/>
                <a:gd name="T9" fmla="*/ 0 h 82"/>
                <a:gd name="T10" fmla="*/ 1 w 38"/>
                <a:gd name="T11" fmla="*/ 1 h 82"/>
                <a:gd name="T12" fmla="*/ 10 w 38"/>
                <a:gd name="T13" fmla="*/ 1 h 82"/>
                <a:gd name="T14" fmla="*/ 10 w 38"/>
                <a:gd name="T15" fmla="*/ 21 h 82"/>
                <a:gd name="T16" fmla="*/ 1 w 38"/>
                <a:gd name="T17" fmla="*/ 21 h 82"/>
                <a:gd name="T18" fmla="*/ 1 w 38"/>
                <a:gd name="T19" fmla="*/ 1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82"/>
                <a:gd name="T32" fmla="*/ 38 w 38"/>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82">
                  <a:moveTo>
                    <a:pt x="0" y="0"/>
                  </a:moveTo>
                  <a:lnTo>
                    <a:pt x="38" y="0"/>
                  </a:lnTo>
                  <a:lnTo>
                    <a:pt x="38" y="82"/>
                  </a:lnTo>
                  <a:lnTo>
                    <a:pt x="0" y="82"/>
                  </a:lnTo>
                  <a:lnTo>
                    <a:pt x="0" y="0"/>
                  </a:lnTo>
                  <a:close/>
                  <a:moveTo>
                    <a:pt x="2" y="5"/>
                  </a:moveTo>
                  <a:lnTo>
                    <a:pt x="38" y="5"/>
                  </a:lnTo>
                  <a:lnTo>
                    <a:pt x="38" y="82"/>
                  </a:lnTo>
                  <a:lnTo>
                    <a:pt x="2" y="82"/>
                  </a:lnTo>
                  <a:lnTo>
                    <a:pt x="2" y="5"/>
                  </a:lnTo>
                  <a:close/>
                </a:path>
              </a:pathLst>
            </a:custGeom>
            <a:solidFill>
              <a:srgbClr val="DDDDDD"/>
            </a:solidFill>
            <a:ln w="9525">
              <a:noFill/>
              <a:round/>
              <a:headEnd/>
              <a:tailEnd/>
            </a:ln>
          </p:spPr>
          <p:txBody>
            <a:bodyPr/>
            <a:lstStyle/>
            <a:p>
              <a:endParaRPr lang="en-US"/>
            </a:p>
          </p:txBody>
        </p:sp>
        <p:sp>
          <p:nvSpPr>
            <p:cNvPr id="46708" name="Freeform 557"/>
            <p:cNvSpPr>
              <a:spLocks noEditPoints="1"/>
            </p:cNvSpPr>
            <p:nvPr/>
          </p:nvSpPr>
          <p:spPr bwMode="auto">
            <a:xfrm>
              <a:off x="2344" y="2359"/>
              <a:ext cx="18" cy="38"/>
            </a:xfrm>
            <a:custGeom>
              <a:avLst/>
              <a:gdLst>
                <a:gd name="T0" fmla="*/ 0 w 36"/>
                <a:gd name="T1" fmla="*/ 0 h 77"/>
                <a:gd name="T2" fmla="*/ 9 w 36"/>
                <a:gd name="T3" fmla="*/ 0 h 77"/>
                <a:gd name="T4" fmla="*/ 9 w 36"/>
                <a:gd name="T5" fmla="*/ 19 h 77"/>
                <a:gd name="T6" fmla="*/ 0 w 36"/>
                <a:gd name="T7" fmla="*/ 19 h 77"/>
                <a:gd name="T8" fmla="*/ 0 w 36"/>
                <a:gd name="T9" fmla="*/ 0 h 77"/>
                <a:gd name="T10" fmla="*/ 1 w 36"/>
                <a:gd name="T11" fmla="*/ 1 h 77"/>
                <a:gd name="T12" fmla="*/ 9 w 36"/>
                <a:gd name="T13" fmla="*/ 1 h 77"/>
                <a:gd name="T14" fmla="*/ 9 w 36"/>
                <a:gd name="T15" fmla="*/ 19 h 77"/>
                <a:gd name="T16" fmla="*/ 1 w 36"/>
                <a:gd name="T17" fmla="*/ 19 h 77"/>
                <a:gd name="T18" fmla="*/ 1 w 36"/>
                <a:gd name="T19" fmla="*/ 1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77"/>
                <a:gd name="T32" fmla="*/ 36 w 36"/>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77">
                  <a:moveTo>
                    <a:pt x="0" y="0"/>
                  </a:moveTo>
                  <a:lnTo>
                    <a:pt x="36" y="0"/>
                  </a:lnTo>
                  <a:lnTo>
                    <a:pt x="36" y="77"/>
                  </a:lnTo>
                  <a:lnTo>
                    <a:pt x="0" y="77"/>
                  </a:lnTo>
                  <a:lnTo>
                    <a:pt x="0" y="0"/>
                  </a:lnTo>
                  <a:close/>
                  <a:moveTo>
                    <a:pt x="2" y="6"/>
                  </a:moveTo>
                  <a:lnTo>
                    <a:pt x="36" y="6"/>
                  </a:lnTo>
                  <a:lnTo>
                    <a:pt x="36" y="77"/>
                  </a:lnTo>
                  <a:lnTo>
                    <a:pt x="2" y="77"/>
                  </a:lnTo>
                  <a:lnTo>
                    <a:pt x="2" y="6"/>
                  </a:lnTo>
                  <a:close/>
                </a:path>
              </a:pathLst>
            </a:custGeom>
            <a:solidFill>
              <a:srgbClr val="DEDEDE"/>
            </a:solidFill>
            <a:ln w="9525">
              <a:noFill/>
              <a:round/>
              <a:headEnd/>
              <a:tailEnd/>
            </a:ln>
          </p:spPr>
          <p:txBody>
            <a:bodyPr/>
            <a:lstStyle/>
            <a:p>
              <a:endParaRPr lang="en-US"/>
            </a:p>
          </p:txBody>
        </p:sp>
        <p:sp>
          <p:nvSpPr>
            <p:cNvPr id="46709" name="Freeform 558"/>
            <p:cNvSpPr>
              <a:spLocks noEditPoints="1"/>
            </p:cNvSpPr>
            <p:nvPr/>
          </p:nvSpPr>
          <p:spPr bwMode="auto">
            <a:xfrm>
              <a:off x="2345" y="2361"/>
              <a:ext cx="17" cy="36"/>
            </a:xfrm>
            <a:custGeom>
              <a:avLst/>
              <a:gdLst>
                <a:gd name="T0" fmla="*/ 0 w 34"/>
                <a:gd name="T1" fmla="*/ 0 h 71"/>
                <a:gd name="T2" fmla="*/ 9 w 34"/>
                <a:gd name="T3" fmla="*/ 0 h 71"/>
                <a:gd name="T4" fmla="*/ 9 w 34"/>
                <a:gd name="T5" fmla="*/ 18 h 71"/>
                <a:gd name="T6" fmla="*/ 0 w 34"/>
                <a:gd name="T7" fmla="*/ 18 h 71"/>
                <a:gd name="T8" fmla="*/ 0 w 34"/>
                <a:gd name="T9" fmla="*/ 0 h 71"/>
                <a:gd name="T10" fmla="*/ 1 w 34"/>
                <a:gd name="T11" fmla="*/ 1 h 71"/>
                <a:gd name="T12" fmla="*/ 9 w 34"/>
                <a:gd name="T13" fmla="*/ 1 h 71"/>
                <a:gd name="T14" fmla="*/ 9 w 34"/>
                <a:gd name="T15" fmla="*/ 18 h 71"/>
                <a:gd name="T16" fmla="*/ 1 w 34"/>
                <a:gd name="T17" fmla="*/ 18 h 71"/>
                <a:gd name="T18" fmla="*/ 1 w 34"/>
                <a:gd name="T19" fmla="*/ 1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71"/>
                <a:gd name="T32" fmla="*/ 34 w 34"/>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71">
                  <a:moveTo>
                    <a:pt x="0" y="0"/>
                  </a:moveTo>
                  <a:lnTo>
                    <a:pt x="34" y="0"/>
                  </a:lnTo>
                  <a:lnTo>
                    <a:pt x="34" y="71"/>
                  </a:lnTo>
                  <a:lnTo>
                    <a:pt x="0" y="71"/>
                  </a:lnTo>
                  <a:lnTo>
                    <a:pt x="0" y="0"/>
                  </a:lnTo>
                  <a:close/>
                  <a:moveTo>
                    <a:pt x="4" y="4"/>
                  </a:moveTo>
                  <a:lnTo>
                    <a:pt x="34" y="4"/>
                  </a:lnTo>
                  <a:lnTo>
                    <a:pt x="34" y="71"/>
                  </a:lnTo>
                  <a:lnTo>
                    <a:pt x="4" y="71"/>
                  </a:lnTo>
                  <a:lnTo>
                    <a:pt x="4" y="4"/>
                  </a:lnTo>
                  <a:close/>
                </a:path>
              </a:pathLst>
            </a:custGeom>
            <a:solidFill>
              <a:srgbClr val="DFDFDF"/>
            </a:solidFill>
            <a:ln w="9525">
              <a:noFill/>
              <a:round/>
              <a:headEnd/>
              <a:tailEnd/>
            </a:ln>
          </p:spPr>
          <p:txBody>
            <a:bodyPr/>
            <a:lstStyle/>
            <a:p>
              <a:endParaRPr lang="en-US"/>
            </a:p>
          </p:txBody>
        </p:sp>
        <p:sp>
          <p:nvSpPr>
            <p:cNvPr id="46710" name="Freeform 559"/>
            <p:cNvSpPr>
              <a:spLocks noEditPoints="1"/>
            </p:cNvSpPr>
            <p:nvPr/>
          </p:nvSpPr>
          <p:spPr bwMode="auto">
            <a:xfrm>
              <a:off x="2347" y="2364"/>
              <a:ext cx="15" cy="33"/>
            </a:xfrm>
            <a:custGeom>
              <a:avLst/>
              <a:gdLst>
                <a:gd name="T0" fmla="*/ 0 w 30"/>
                <a:gd name="T1" fmla="*/ 0 h 67"/>
                <a:gd name="T2" fmla="*/ 8 w 30"/>
                <a:gd name="T3" fmla="*/ 0 h 67"/>
                <a:gd name="T4" fmla="*/ 8 w 30"/>
                <a:gd name="T5" fmla="*/ 16 h 67"/>
                <a:gd name="T6" fmla="*/ 0 w 30"/>
                <a:gd name="T7" fmla="*/ 16 h 67"/>
                <a:gd name="T8" fmla="*/ 0 w 30"/>
                <a:gd name="T9" fmla="*/ 0 h 67"/>
                <a:gd name="T10" fmla="*/ 1 w 30"/>
                <a:gd name="T11" fmla="*/ 1 h 67"/>
                <a:gd name="T12" fmla="*/ 8 w 30"/>
                <a:gd name="T13" fmla="*/ 1 h 67"/>
                <a:gd name="T14" fmla="*/ 8 w 30"/>
                <a:gd name="T15" fmla="*/ 16 h 67"/>
                <a:gd name="T16" fmla="*/ 1 w 30"/>
                <a:gd name="T17" fmla="*/ 16 h 67"/>
                <a:gd name="T18" fmla="*/ 1 w 30"/>
                <a:gd name="T19" fmla="*/ 1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67"/>
                <a:gd name="T32" fmla="*/ 30 w 30"/>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67">
                  <a:moveTo>
                    <a:pt x="0" y="0"/>
                  </a:moveTo>
                  <a:lnTo>
                    <a:pt x="30" y="0"/>
                  </a:lnTo>
                  <a:lnTo>
                    <a:pt x="30" y="67"/>
                  </a:lnTo>
                  <a:lnTo>
                    <a:pt x="0" y="67"/>
                  </a:lnTo>
                  <a:lnTo>
                    <a:pt x="0" y="0"/>
                  </a:lnTo>
                  <a:close/>
                  <a:moveTo>
                    <a:pt x="2" y="6"/>
                  </a:moveTo>
                  <a:lnTo>
                    <a:pt x="30" y="6"/>
                  </a:lnTo>
                  <a:lnTo>
                    <a:pt x="30" y="67"/>
                  </a:lnTo>
                  <a:lnTo>
                    <a:pt x="2" y="67"/>
                  </a:lnTo>
                  <a:lnTo>
                    <a:pt x="2" y="6"/>
                  </a:lnTo>
                  <a:close/>
                </a:path>
              </a:pathLst>
            </a:custGeom>
            <a:solidFill>
              <a:srgbClr val="E0E0E0"/>
            </a:solidFill>
            <a:ln w="9525">
              <a:noFill/>
              <a:round/>
              <a:headEnd/>
              <a:tailEnd/>
            </a:ln>
          </p:spPr>
          <p:txBody>
            <a:bodyPr/>
            <a:lstStyle/>
            <a:p>
              <a:endParaRPr lang="en-US"/>
            </a:p>
          </p:txBody>
        </p:sp>
        <p:sp>
          <p:nvSpPr>
            <p:cNvPr id="46711" name="Freeform 560"/>
            <p:cNvSpPr>
              <a:spLocks noEditPoints="1"/>
            </p:cNvSpPr>
            <p:nvPr/>
          </p:nvSpPr>
          <p:spPr bwMode="auto">
            <a:xfrm>
              <a:off x="2348" y="2366"/>
              <a:ext cx="14" cy="31"/>
            </a:xfrm>
            <a:custGeom>
              <a:avLst/>
              <a:gdLst>
                <a:gd name="T0" fmla="*/ 0 w 28"/>
                <a:gd name="T1" fmla="*/ 0 h 61"/>
                <a:gd name="T2" fmla="*/ 7 w 28"/>
                <a:gd name="T3" fmla="*/ 0 h 61"/>
                <a:gd name="T4" fmla="*/ 7 w 28"/>
                <a:gd name="T5" fmla="*/ 16 h 61"/>
                <a:gd name="T6" fmla="*/ 0 w 28"/>
                <a:gd name="T7" fmla="*/ 16 h 61"/>
                <a:gd name="T8" fmla="*/ 0 w 28"/>
                <a:gd name="T9" fmla="*/ 0 h 61"/>
                <a:gd name="T10" fmla="*/ 1 w 28"/>
                <a:gd name="T11" fmla="*/ 2 h 61"/>
                <a:gd name="T12" fmla="*/ 7 w 28"/>
                <a:gd name="T13" fmla="*/ 2 h 61"/>
                <a:gd name="T14" fmla="*/ 7 w 28"/>
                <a:gd name="T15" fmla="*/ 16 h 61"/>
                <a:gd name="T16" fmla="*/ 1 w 28"/>
                <a:gd name="T17" fmla="*/ 16 h 61"/>
                <a:gd name="T18" fmla="*/ 1 w 28"/>
                <a:gd name="T19" fmla="*/ 2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1"/>
                <a:gd name="T32" fmla="*/ 28 w 28"/>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1">
                  <a:moveTo>
                    <a:pt x="0" y="0"/>
                  </a:moveTo>
                  <a:lnTo>
                    <a:pt x="28" y="0"/>
                  </a:lnTo>
                  <a:lnTo>
                    <a:pt x="28" y="61"/>
                  </a:lnTo>
                  <a:lnTo>
                    <a:pt x="0" y="61"/>
                  </a:lnTo>
                  <a:lnTo>
                    <a:pt x="0" y="0"/>
                  </a:lnTo>
                  <a:close/>
                  <a:moveTo>
                    <a:pt x="2" y="5"/>
                  </a:moveTo>
                  <a:lnTo>
                    <a:pt x="28" y="5"/>
                  </a:lnTo>
                  <a:lnTo>
                    <a:pt x="28" y="61"/>
                  </a:lnTo>
                  <a:lnTo>
                    <a:pt x="2" y="61"/>
                  </a:lnTo>
                  <a:lnTo>
                    <a:pt x="2" y="5"/>
                  </a:lnTo>
                  <a:close/>
                </a:path>
              </a:pathLst>
            </a:custGeom>
            <a:solidFill>
              <a:srgbClr val="E1E1E1"/>
            </a:solidFill>
            <a:ln w="9525">
              <a:noFill/>
              <a:round/>
              <a:headEnd/>
              <a:tailEnd/>
            </a:ln>
          </p:spPr>
          <p:txBody>
            <a:bodyPr/>
            <a:lstStyle/>
            <a:p>
              <a:endParaRPr lang="en-US"/>
            </a:p>
          </p:txBody>
        </p:sp>
        <p:sp>
          <p:nvSpPr>
            <p:cNvPr id="46712" name="Freeform 561"/>
            <p:cNvSpPr>
              <a:spLocks noEditPoints="1"/>
            </p:cNvSpPr>
            <p:nvPr/>
          </p:nvSpPr>
          <p:spPr bwMode="auto">
            <a:xfrm>
              <a:off x="2349" y="2369"/>
              <a:ext cx="13" cy="28"/>
            </a:xfrm>
            <a:custGeom>
              <a:avLst/>
              <a:gdLst>
                <a:gd name="T0" fmla="*/ 0 w 26"/>
                <a:gd name="T1" fmla="*/ 0 h 56"/>
                <a:gd name="T2" fmla="*/ 7 w 26"/>
                <a:gd name="T3" fmla="*/ 0 h 56"/>
                <a:gd name="T4" fmla="*/ 7 w 26"/>
                <a:gd name="T5" fmla="*/ 14 h 56"/>
                <a:gd name="T6" fmla="*/ 0 w 26"/>
                <a:gd name="T7" fmla="*/ 14 h 56"/>
                <a:gd name="T8" fmla="*/ 0 w 26"/>
                <a:gd name="T9" fmla="*/ 0 h 56"/>
                <a:gd name="T10" fmla="*/ 1 w 26"/>
                <a:gd name="T11" fmla="*/ 2 h 56"/>
                <a:gd name="T12" fmla="*/ 7 w 26"/>
                <a:gd name="T13" fmla="*/ 2 h 56"/>
                <a:gd name="T14" fmla="*/ 7 w 26"/>
                <a:gd name="T15" fmla="*/ 14 h 56"/>
                <a:gd name="T16" fmla="*/ 1 w 26"/>
                <a:gd name="T17" fmla="*/ 14 h 56"/>
                <a:gd name="T18" fmla="*/ 1 w 26"/>
                <a:gd name="T19" fmla="*/ 2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56"/>
                <a:gd name="T32" fmla="*/ 26 w 2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56">
                  <a:moveTo>
                    <a:pt x="0" y="0"/>
                  </a:moveTo>
                  <a:lnTo>
                    <a:pt x="26" y="0"/>
                  </a:lnTo>
                  <a:lnTo>
                    <a:pt x="26" y="56"/>
                  </a:lnTo>
                  <a:lnTo>
                    <a:pt x="0" y="56"/>
                  </a:lnTo>
                  <a:lnTo>
                    <a:pt x="0" y="0"/>
                  </a:lnTo>
                  <a:close/>
                  <a:moveTo>
                    <a:pt x="2" y="5"/>
                  </a:moveTo>
                  <a:lnTo>
                    <a:pt x="26" y="5"/>
                  </a:lnTo>
                  <a:lnTo>
                    <a:pt x="26" y="56"/>
                  </a:lnTo>
                  <a:lnTo>
                    <a:pt x="2" y="56"/>
                  </a:lnTo>
                  <a:lnTo>
                    <a:pt x="2" y="5"/>
                  </a:lnTo>
                  <a:close/>
                </a:path>
              </a:pathLst>
            </a:custGeom>
            <a:solidFill>
              <a:srgbClr val="E2E2E2"/>
            </a:solidFill>
            <a:ln w="9525">
              <a:noFill/>
              <a:round/>
              <a:headEnd/>
              <a:tailEnd/>
            </a:ln>
          </p:spPr>
          <p:txBody>
            <a:bodyPr/>
            <a:lstStyle/>
            <a:p>
              <a:endParaRPr lang="en-US"/>
            </a:p>
          </p:txBody>
        </p:sp>
        <p:sp>
          <p:nvSpPr>
            <p:cNvPr id="46713" name="Freeform 562"/>
            <p:cNvSpPr>
              <a:spLocks noEditPoints="1"/>
            </p:cNvSpPr>
            <p:nvPr/>
          </p:nvSpPr>
          <p:spPr bwMode="auto">
            <a:xfrm>
              <a:off x="2350" y="2371"/>
              <a:ext cx="12" cy="26"/>
            </a:xfrm>
            <a:custGeom>
              <a:avLst/>
              <a:gdLst>
                <a:gd name="T0" fmla="*/ 0 w 24"/>
                <a:gd name="T1" fmla="*/ 0 h 51"/>
                <a:gd name="T2" fmla="*/ 6 w 24"/>
                <a:gd name="T3" fmla="*/ 0 h 51"/>
                <a:gd name="T4" fmla="*/ 6 w 24"/>
                <a:gd name="T5" fmla="*/ 13 h 51"/>
                <a:gd name="T6" fmla="*/ 0 w 24"/>
                <a:gd name="T7" fmla="*/ 13 h 51"/>
                <a:gd name="T8" fmla="*/ 0 w 24"/>
                <a:gd name="T9" fmla="*/ 0 h 51"/>
                <a:gd name="T10" fmla="*/ 1 w 24"/>
                <a:gd name="T11" fmla="*/ 2 h 51"/>
                <a:gd name="T12" fmla="*/ 6 w 24"/>
                <a:gd name="T13" fmla="*/ 2 h 51"/>
                <a:gd name="T14" fmla="*/ 6 w 24"/>
                <a:gd name="T15" fmla="*/ 13 h 51"/>
                <a:gd name="T16" fmla="*/ 1 w 24"/>
                <a:gd name="T17" fmla="*/ 13 h 51"/>
                <a:gd name="T18" fmla="*/ 1 w 24"/>
                <a:gd name="T19" fmla="*/ 2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51"/>
                <a:gd name="T32" fmla="*/ 24 w 24"/>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51">
                  <a:moveTo>
                    <a:pt x="0" y="0"/>
                  </a:moveTo>
                  <a:lnTo>
                    <a:pt x="24" y="0"/>
                  </a:lnTo>
                  <a:lnTo>
                    <a:pt x="24" y="51"/>
                  </a:lnTo>
                  <a:lnTo>
                    <a:pt x="0" y="51"/>
                  </a:lnTo>
                  <a:lnTo>
                    <a:pt x="0" y="0"/>
                  </a:lnTo>
                  <a:close/>
                  <a:moveTo>
                    <a:pt x="2" y="5"/>
                  </a:moveTo>
                  <a:lnTo>
                    <a:pt x="24" y="5"/>
                  </a:lnTo>
                  <a:lnTo>
                    <a:pt x="24" y="51"/>
                  </a:lnTo>
                  <a:lnTo>
                    <a:pt x="2" y="51"/>
                  </a:lnTo>
                  <a:lnTo>
                    <a:pt x="2" y="5"/>
                  </a:lnTo>
                  <a:close/>
                </a:path>
              </a:pathLst>
            </a:custGeom>
            <a:solidFill>
              <a:srgbClr val="E3E3E3"/>
            </a:solidFill>
            <a:ln w="9525">
              <a:noFill/>
              <a:round/>
              <a:headEnd/>
              <a:tailEnd/>
            </a:ln>
          </p:spPr>
          <p:txBody>
            <a:bodyPr/>
            <a:lstStyle/>
            <a:p>
              <a:endParaRPr lang="en-US"/>
            </a:p>
          </p:txBody>
        </p:sp>
        <p:sp>
          <p:nvSpPr>
            <p:cNvPr id="46714" name="Freeform 563"/>
            <p:cNvSpPr>
              <a:spLocks noEditPoints="1"/>
            </p:cNvSpPr>
            <p:nvPr/>
          </p:nvSpPr>
          <p:spPr bwMode="auto">
            <a:xfrm>
              <a:off x="2351" y="2374"/>
              <a:ext cx="11" cy="23"/>
            </a:xfrm>
            <a:custGeom>
              <a:avLst/>
              <a:gdLst>
                <a:gd name="T0" fmla="*/ 0 w 22"/>
                <a:gd name="T1" fmla="*/ 0 h 46"/>
                <a:gd name="T2" fmla="*/ 6 w 22"/>
                <a:gd name="T3" fmla="*/ 0 h 46"/>
                <a:gd name="T4" fmla="*/ 6 w 22"/>
                <a:gd name="T5" fmla="*/ 12 h 46"/>
                <a:gd name="T6" fmla="*/ 0 w 22"/>
                <a:gd name="T7" fmla="*/ 12 h 46"/>
                <a:gd name="T8" fmla="*/ 0 w 22"/>
                <a:gd name="T9" fmla="*/ 0 h 46"/>
                <a:gd name="T10" fmla="*/ 1 w 22"/>
                <a:gd name="T11" fmla="*/ 1 h 46"/>
                <a:gd name="T12" fmla="*/ 6 w 22"/>
                <a:gd name="T13" fmla="*/ 1 h 46"/>
                <a:gd name="T14" fmla="*/ 6 w 22"/>
                <a:gd name="T15" fmla="*/ 12 h 46"/>
                <a:gd name="T16" fmla="*/ 1 w 22"/>
                <a:gd name="T17" fmla="*/ 12 h 46"/>
                <a:gd name="T18" fmla="*/ 1 w 22"/>
                <a:gd name="T19" fmla="*/ 1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6"/>
                <a:gd name="T32" fmla="*/ 22 w 22"/>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6">
                  <a:moveTo>
                    <a:pt x="0" y="0"/>
                  </a:moveTo>
                  <a:lnTo>
                    <a:pt x="22" y="0"/>
                  </a:lnTo>
                  <a:lnTo>
                    <a:pt x="22" y="46"/>
                  </a:lnTo>
                  <a:lnTo>
                    <a:pt x="0" y="46"/>
                  </a:lnTo>
                  <a:lnTo>
                    <a:pt x="0" y="0"/>
                  </a:lnTo>
                  <a:close/>
                  <a:moveTo>
                    <a:pt x="4" y="6"/>
                  </a:moveTo>
                  <a:lnTo>
                    <a:pt x="22" y="6"/>
                  </a:lnTo>
                  <a:lnTo>
                    <a:pt x="22" y="46"/>
                  </a:lnTo>
                  <a:lnTo>
                    <a:pt x="4" y="46"/>
                  </a:lnTo>
                  <a:lnTo>
                    <a:pt x="4" y="6"/>
                  </a:lnTo>
                  <a:close/>
                </a:path>
              </a:pathLst>
            </a:custGeom>
            <a:solidFill>
              <a:srgbClr val="E3E3E3"/>
            </a:solidFill>
            <a:ln w="9525">
              <a:noFill/>
              <a:round/>
              <a:headEnd/>
              <a:tailEnd/>
            </a:ln>
          </p:spPr>
          <p:txBody>
            <a:bodyPr/>
            <a:lstStyle/>
            <a:p>
              <a:endParaRPr lang="en-US"/>
            </a:p>
          </p:txBody>
        </p:sp>
        <p:sp>
          <p:nvSpPr>
            <p:cNvPr id="46715" name="Freeform 564"/>
            <p:cNvSpPr>
              <a:spLocks noEditPoints="1"/>
            </p:cNvSpPr>
            <p:nvPr/>
          </p:nvSpPr>
          <p:spPr bwMode="auto">
            <a:xfrm>
              <a:off x="2353" y="2377"/>
              <a:ext cx="9" cy="20"/>
            </a:xfrm>
            <a:custGeom>
              <a:avLst/>
              <a:gdLst>
                <a:gd name="T0" fmla="*/ 0 w 18"/>
                <a:gd name="T1" fmla="*/ 0 h 40"/>
                <a:gd name="T2" fmla="*/ 5 w 18"/>
                <a:gd name="T3" fmla="*/ 0 h 40"/>
                <a:gd name="T4" fmla="*/ 5 w 18"/>
                <a:gd name="T5" fmla="*/ 10 h 40"/>
                <a:gd name="T6" fmla="*/ 0 w 18"/>
                <a:gd name="T7" fmla="*/ 10 h 40"/>
                <a:gd name="T8" fmla="*/ 0 w 18"/>
                <a:gd name="T9" fmla="*/ 0 h 40"/>
                <a:gd name="T10" fmla="*/ 1 w 18"/>
                <a:gd name="T11" fmla="*/ 1 h 40"/>
                <a:gd name="T12" fmla="*/ 5 w 18"/>
                <a:gd name="T13" fmla="*/ 1 h 40"/>
                <a:gd name="T14" fmla="*/ 5 w 18"/>
                <a:gd name="T15" fmla="*/ 10 h 40"/>
                <a:gd name="T16" fmla="*/ 1 w 18"/>
                <a:gd name="T17" fmla="*/ 10 h 40"/>
                <a:gd name="T18" fmla="*/ 1 w 18"/>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40"/>
                <a:gd name="T32" fmla="*/ 18 w 1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40">
                  <a:moveTo>
                    <a:pt x="0" y="0"/>
                  </a:moveTo>
                  <a:lnTo>
                    <a:pt x="18" y="0"/>
                  </a:lnTo>
                  <a:lnTo>
                    <a:pt x="18" y="40"/>
                  </a:lnTo>
                  <a:lnTo>
                    <a:pt x="0" y="40"/>
                  </a:lnTo>
                  <a:lnTo>
                    <a:pt x="0" y="0"/>
                  </a:lnTo>
                  <a:close/>
                  <a:moveTo>
                    <a:pt x="2" y="5"/>
                  </a:moveTo>
                  <a:lnTo>
                    <a:pt x="18" y="5"/>
                  </a:lnTo>
                  <a:lnTo>
                    <a:pt x="18" y="40"/>
                  </a:lnTo>
                  <a:lnTo>
                    <a:pt x="2" y="40"/>
                  </a:lnTo>
                  <a:lnTo>
                    <a:pt x="2" y="5"/>
                  </a:lnTo>
                  <a:close/>
                </a:path>
              </a:pathLst>
            </a:custGeom>
            <a:solidFill>
              <a:srgbClr val="E4E4E4"/>
            </a:solidFill>
            <a:ln w="9525">
              <a:noFill/>
              <a:round/>
              <a:headEnd/>
              <a:tailEnd/>
            </a:ln>
          </p:spPr>
          <p:txBody>
            <a:bodyPr/>
            <a:lstStyle/>
            <a:p>
              <a:endParaRPr lang="en-US"/>
            </a:p>
          </p:txBody>
        </p:sp>
        <p:sp>
          <p:nvSpPr>
            <p:cNvPr id="46716" name="Freeform 565"/>
            <p:cNvSpPr>
              <a:spLocks noEditPoints="1"/>
            </p:cNvSpPr>
            <p:nvPr/>
          </p:nvSpPr>
          <p:spPr bwMode="auto">
            <a:xfrm>
              <a:off x="2354" y="2380"/>
              <a:ext cx="8" cy="17"/>
            </a:xfrm>
            <a:custGeom>
              <a:avLst/>
              <a:gdLst>
                <a:gd name="T0" fmla="*/ 0 w 16"/>
                <a:gd name="T1" fmla="*/ 0 h 35"/>
                <a:gd name="T2" fmla="*/ 4 w 16"/>
                <a:gd name="T3" fmla="*/ 0 h 35"/>
                <a:gd name="T4" fmla="*/ 4 w 16"/>
                <a:gd name="T5" fmla="*/ 8 h 35"/>
                <a:gd name="T6" fmla="*/ 0 w 16"/>
                <a:gd name="T7" fmla="*/ 8 h 35"/>
                <a:gd name="T8" fmla="*/ 0 w 16"/>
                <a:gd name="T9" fmla="*/ 0 h 35"/>
                <a:gd name="T10" fmla="*/ 1 w 16"/>
                <a:gd name="T11" fmla="*/ 1 h 35"/>
                <a:gd name="T12" fmla="*/ 4 w 16"/>
                <a:gd name="T13" fmla="*/ 1 h 35"/>
                <a:gd name="T14" fmla="*/ 4 w 16"/>
                <a:gd name="T15" fmla="*/ 8 h 35"/>
                <a:gd name="T16" fmla="*/ 1 w 16"/>
                <a:gd name="T17" fmla="*/ 8 h 35"/>
                <a:gd name="T18" fmla="*/ 1 w 16"/>
                <a:gd name="T19" fmla="*/ 1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35"/>
                <a:gd name="T32" fmla="*/ 16 w 16"/>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35">
                  <a:moveTo>
                    <a:pt x="0" y="0"/>
                  </a:moveTo>
                  <a:lnTo>
                    <a:pt x="16" y="0"/>
                  </a:lnTo>
                  <a:lnTo>
                    <a:pt x="16" y="35"/>
                  </a:lnTo>
                  <a:lnTo>
                    <a:pt x="0" y="35"/>
                  </a:lnTo>
                  <a:lnTo>
                    <a:pt x="0" y="0"/>
                  </a:lnTo>
                  <a:close/>
                  <a:moveTo>
                    <a:pt x="2" y="4"/>
                  </a:moveTo>
                  <a:lnTo>
                    <a:pt x="16" y="4"/>
                  </a:lnTo>
                  <a:lnTo>
                    <a:pt x="16" y="35"/>
                  </a:lnTo>
                  <a:lnTo>
                    <a:pt x="2" y="35"/>
                  </a:lnTo>
                  <a:lnTo>
                    <a:pt x="2" y="4"/>
                  </a:lnTo>
                  <a:close/>
                </a:path>
              </a:pathLst>
            </a:custGeom>
            <a:solidFill>
              <a:srgbClr val="E4E4E4"/>
            </a:solidFill>
            <a:ln w="9525">
              <a:noFill/>
              <a:round/>
              <a:headEnd/>
              <a:tailEnd/>
            </a:ln>
          </p:spPr>
          <p:txBody>
            <a:bodyPr/>
            <a:lstStyle/>
            <a:p>
              <a:endParaRPr lang="en-US"/>
            </a:p>
          </p:txBody>
        </p:sp>
        <p:sp>
          <p:nvSpPr>
            <p:cNvPr id="46717" name="Freeform 566"/>
            <p:cNvSpPr>
              <a:spLocks noEditPoints="1"/>
            </p:cNvSpPr>
            <p:nvPr/>
          </p:nvSpPr>
          <p:spPr bwMode="auto">
            <a:xfrm>
              <a:off x="2355" y="2382"/>
              <a:ext cx="7" cy="15"/>
            </a:xfrm>
            <a:custGeom>
              <a:avLst/>
              <a:gdLst>
                <a:gd name="T0" fmla="*/ 0 w 14"/>
                <a:gd name="T1" fmla="*/ 0 h 31"/>
                <a:gd name="T2" fmla="*/ 4 w 14"/>
                <a:gd name="T3" fmla="*/ 0 h 31"/>
                <a:gd name="T4" fmla="*/ 4 w 14"/>
                <a:gd name="T5" fmla="*/ 7 h 31"/>
                <a:gd name="T6" fmla="*/ 0 w 14"/>
                <a:gd name="T7" fmla="*/ 7 h 31"/>
                <a:gd name="T8" fmla="*/ 0 w 14"/>
                <a:gd name="T9" fmla="*/ 0 h 31"/>
                <a:gd name="T10" fmla="*/ 1 w 14"/>
                <a:gd name="T11" fmla="*/ 1 h 31"/>
                <a:gd name="T12" fmla="*/ 4 w 14"/>
                <a:gd name="T13" fmla="*/ 1 h 31"/>
                <a:gd name="T14" fmla="*/ 4 w 14"/>
                <a:gd name="T15" fmla="*/ 7 h 31"/>
                <a:gd name="T16" fmla="*/ 1 w 14"/>
                <a:gd name="T17" fmla="*/ 7 h 31"/>
                <a:gd name="T18" fmla="*/ 1 w 14"/>
                <a:gd name="T19" fmla="*/ 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1"/>
                <a:gd name="T32" fmla="*/ 14 w 14"/>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1">
                  <a:moveTo>
                    <a:pt x="0" y="0"/>
                  </a:moveTo>
                  <a:lnTo>
                    <a:pt x="14" y="0"/>
                  </a:lnTo>
                  <a:lnTo>
                    <a:pt x="14" y="31"/>
                  </a:lnTo>
                  <a:lnTo>
                    <a:pt x="0" y="31"/>
                  </a:lnTo>
                  <a:lnTo>
                    <a:pt x="0" y="0"/>
                  </a:lnTo>
                  <a:close/>
                  <a:moveTo>
                    <a:pt x="2" y="6"/>
                  </a:moveTo>
                  <a:lnTo>
                    <a:pt x="14" y="6"/>
                  </a:lnTo>
                  <a:lnTo>
                    <a:pt x="14" y="31"/>
                  </a:lnTo>
                  <a:lnTo>
                    <a:pt x="2" y="31"/>
                  </a:lnTo>
                  <a:lnTo>
                    <a:pt x="2" y="6"/>
                  </a:lnTo>
                  <a:close/>
                </a:path>
              </a:pathLst>
            </a:custGeom>
            <a:solidFill>
              <a:srgbClr val="E5E5E5"/>
            </a:solidFill>
            <a:ln w="9525">
              <a:noFill/>
              <a:round/>
              <a:headEnd/>
              <a:tailEnd/>
            </a:ln>
          </p:spPr>
          <p:txBody>
            <a:bodyPr/>
            <a:lstStyle/>
            <a:p>
              <a:endParaRPr lang="en-US"/>
            </a:p>
          </p:txBody>
        </p:sp>
        <p:sp>
          <p:nvSpPr>
            <p:cNvPr id="46718" name="Freeform 567"/>
            <p:cNvSpPr>
              <a:spLocks noEditPoints="1"/>
            </p:cNvSpPr>
            <p:nvPr/>
          </p:nvSpPr>
          <p:spPr bwMode="auto">
            <a:xfrm>
              <a:off x="2356" y="2384"/>
              <a:ext cx="6" cy="13"/>
            </a:xfrm>
            <a:custGeom>
              <a:avLst/>
              <a:gdLst>
                <a:gd name="T0" fmla="*/ 0 w 12"/>
                <a:gd name="T1" fmla="*/ 0 h 25"/>
                <a:gd name="T2" fmla="*/ 3 w 12"/>
                <a:gd name="T3" fmla="*/ 0 h 25"/>
                <a:gd name="T4" fmla="*/ 3 w 12"/>
                <a:gd name="T5" fmla="*/ 7 h 25"/>
                <a:gd name="T6" fmla="*/ 0 w 12"/>
                <a:gd name="T7" fmla="*/ 7 h 25"/>
                <a:gd name="T8" fmla="*/ 0 w 12"/>
                <a:gd name="T9" fmla="*/ 0 h 25"/>
                <a:gd name="T10" fmla="*/ 1 w 12"/>
                <a:gd name="T11" fmla="*/ 2 h 25"/>
                <a:gd name="T12" fmla="*/ 3 w 12"/>
                <a:gd name="T13" fmla="*/ 2 h 25"/>
                <a:gd name="T14" fmla="*/ 3 w 12"/>
                <a:gd name="T15" fmla="*/ 7 h 25"/>
                <a:gd name="T16" fmla="*/ 1 w 12"/>
                <a:gd name="T17" fmla="*/ 7 h 25"/>
                <a:gd name="T18" fmla="*/ 1 w 12"/>
                <a:gd name="T19" fmla="*/ 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5"/>
                <a:gd name="T32" fmla="*/ 12 w 1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5">
                  <a:moveTo>
                    <a:pt x="0" y="0"/>
                  </a:moveTo>
                  <a:lnTo>
                    <a:pt x="12" y="0"/>
                  </a:lnTo>
                  <a:lnTo>
                    <a:pt x="12" y="25"/>
                  </a:lnTo>
                  <a:lnTo>
                    <a:pt x="0" y="25"/>
                  </a:lnTo>
                  <a:lnTo>
                    <a:pt x="0" y="0"/>
                  </a:lnTo>
                  <a:close/>
                  <a:moveTo>
                    <a:pt x="4" y="5"/>
                  </a:moveTo>
                  <a:lnTo>
                    <a:pt x="12" y="5"/>
                  </a:lnTo>
                  <a:lnTo>
                    <a:pt x="12" y="25"/>
                  </a:lnTo>
                  <a:lnTo>
                    <a:pt x="4" y="25"/>
                  </a:lnTo>
                  <a:lnTo>
                    <a:pt x="4" y="5"/>
                  </a:lnTo>
                  <a:close/>
                </a:path>
              </a:pathLst>
            </a:custGeom>
            <a:solidFill>
              <a:srgbClr val="E5E5E5"/>
            </a:solidFill>
            <a:ln w="9525">
              <a:noFill/>
              <a:round/>
              <a:headEnd/>
              <a:tailEnd/>
            </a:ln>
          </p:spPr>
          <p:txBody>
            <a:bodyPr/>
            <a:lstStyle/>
            <a:p>
              <a:endParaRPr lang="en-US"/>
            </a:p>
          </p:txBody>
        </p:sp>
        <p:sp>
          <p:nvSpPr>
            <p:cNvPr id="46719" name="Freeform 568"/>
            <p:cNvSpPr>
              <a:spLocks noEditPoints="1"/>
            </p:cNvSpPr>
            <p:nvPr/>
          </p:nvSpPr>
          <p:spPr bwMode="auto">
            <a:xfrm>
              <a:off x="2358" y="2387"/>
              <a:ext cx="4" cy="10"/>
            </a:xfrm>
            <a:custGeom>
              <a:avLst/>
              <a:gdLst>
                <a:gd name="T0" fmla="*/ 0 w 8"/>
                <a:gd name="T1" fmla="*/ 0 h 20"/>
                <a:gd name="T2" fmla="*/ 2 w 8"/>
                <a:gd name="T3" fmla="*/ 0 h 20"/>
                <a:gd name="T4" fmla="*/ 2 w 8"/>
                <a:gd name="T5" fmla="*/ 5 h 20"/>
                <a:gd name="T6" fmla="*/ 0 w 8"/>
                <a:gd name="T7" fmla="*/ 5 h 20"/>
                <a:gd name="T8" fmla="*/ 0 w 8"/>
                <a:gd name="T9" fmla="*/ 0 h 20"/>
                <a:gd name="T10" fmla="*/ 1 w 8"/>
                <a:gd name="T11" fmla="*/ 1 h 20"/>
                <a:gd name="T12" fmla="*/ 2 w 8"/>
                <a:gd name="T13" fmla="*/ 1 h 20"/>
                <a:gd name="T14" fmla="*/ 2 w 8"/>
                <a:gd name="T15" fmla="*/ 5 h 20"/>
                <a:gd name="T16" fmla="*/ 1 w 8"/>
                <a:gd name="T17" fmla="*/ 5 h 20"/>
                <a:gd name="T18" fmla="*/ 1 w 8"/>
                <a:gd name="T19" fmla="*/ 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20"/>
                <a:gd name="T32" fmla="*/ 8 w 8"/>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20">
                  <a:moveTo>
                    <a:pt x="0" y="0"/>
                  </a:moveTo>
                  <a:lnTo>
                    <a:pt x="8" y="0"/>
                  </a:lnTo>
                  <a:lnTo>
                    <a:pt x="8" y="20"/>
                  </a:lnTo>
                  <a:lnTo>
                    <a:pt x="0" y="20"/>
                  </a:lnTo>
                  <a:lnTo>
                    <a:pt x="0" y="0"/>
                  </a:lnTo>
                  <a:close/>
                  <a:moveTo>
                    <a:pt x="2" y="5"/>
                  </a:moveTo>
                  <a:lnTo>
                    <a:pt x="8" y="5"/>
                  </a:lnTo>
                  <a:lnTo>
                    <a:pt x="8" y="20"/>
                  </a:lnTo>
                  <a:lnTo>
                    <a:pt x="2" y="20"/>
                  </a:lnTo>
                  <a:lnTo>
                    <a:pt x="2" y="5"/>
                  </a:lnTo>
                  <a:close/>
                </a:path>
              </a:pathLst>
            </a:custGeom>
            <a:solidFill>
              <a:srgbClr val="E6E6E6"/>
            </a:solidFill>
            <a:ln w="9525">
              <a:noFill/>
              <a:round/>
              <a:headEnd/>
              <a:tailEnd/>
            </a:ln>
          </p:spPr>
          <p:txBody>
            <a:bodyPr/>
            <a:lstStyle/>
            <a:p>
              <a:endParaRPr lang="en-US"/>
            </a:p>
          </p:txBody>
        </p:sp>
        <p:sp>
          <p:nvSpPr>
            <p:cNvPr id="46720" name="Freeform 569"/>
            <p:cNvSpPr>
              <a:spLocks noEditPoints="1"/>
            </p:cNvSpPr>
            <p:nvPr/>
          </p:nvSpPr>
          <p:spPr bwMode="auto">
            <a:xfrm>
              <a:off x="2359" y="2389"/>
              <a:ext cx="3" cy="8"/>
            </a:xfrm>
            <a:custGeom>
              <a:avLst/>
              <a:gdLst>
                <a:gd name="T0" fmla="*/ 0 w 6"/>
                <a:gd name="T1" fmla="*/ 0 h 15"/>
                <a:gd name="T2" fmla="*/ 2 w 6"/>
                <a:gd name="T3" fmla="*/ 0 h 15"/>
                <a:gd name="T4" fmla="*/ 2 w 6"/>
                <a:gd name="T5" fmla="*/ 4 h 15"/>
                <a:gd name="T6" fmla="*/ 0 w 6"/>
                <a:gd name="T7" fmla="*/ 4 h 15"/>
                <a:gd name="T8" fmla="*/ 0 w 6"/>
                <a:gd name="T9" fmla="*/ 0 h 15"/>
                <a:gd name="T10" fmla="*/ 1 w 6"/>
                <a:gd name="T11" fmla="*/ 2 h 15"/>
                <a:gd name="T12" fmla="*/ 2 w 6"/>
                <a:gd name="T13" fmla="*/ 2 h 15"/>
                <a:gd name="T14" fmla="*/ 2 w 6"/>
                <a:gd name="T15" fmla="*/ 4 h 15"/>
                <a:gd name="T16" fmla="*/ 1 w 6"/>
                <a:gd name="T17" fmla="*/ 4 h 15"/>
                <a:gd name="T18" fmla="*/ 1 w 6"/>
                <a:gd name="T19" fmla="*/ 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5"/>
                <a:gd name="T32" fmla="*/ 6 w 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5">
                  <a:moveTo>
                    <a:pt x="0" y="0"/>
                  </a:moveTo>
                  <a:lnTo>
                    <a:pt x="6" y="0"/>
                  </a:lnTo>
                  <a:lnTo>
                    <a:pt x="6" y="15"/>
                  </a:lnTo>
                  <a:lnTo>
                    <a:pt x="0" y="15"/>
                  </a:lnTo>
                  <a:lnTo>
                    <a:pt x="0" y="0"/>
                  </a:lnTo>
                  <a:close/>
                  <a:moveTo>
                    <a:pt x="2" y="5"/>
                  </a:moveTo>
                  <a:lnTo>
                    <a:pt x="6" y="5"/>
                  </a:lnTo>
                  <a:lnTo>
                    <a:pt x="6" y="15"/>
                  </a:lnTo>
                  <a:lnTo>
                    <a:pt x="2" y="15"/>
                  </a:lnTo>
                  <a:lnTo>
                    <a:pt x="2" y="5"/>
                  </a:lnTo>
                  <a:close/>
                </a:path>
              </a:pathLst>
            </a:custGeom>
            <a:solidFill>
              <a:srgbClr val="E6E6E6"/>
            </a:solidFill>
            <a:ln w="9525">
              <a:noFill/>
              <a:round/>
              <a:headEnd/>
              <a:tailEnd/>
            </a:ln>
          </p:spPr>
          <p:txBody>
            <a:bodyPr/>
            <a:lstStyle/>
            <a:p>
              <a:endParaRPr lang="en-US"/>
            </a:p>
          </p:txBody>
        </p:sp>
        <p:sp>
          <p:nvSpPr>
            <p:cNvPr id="46721" name="Freeform 570"/>
            <p:cNvSpPr>
              <a:spLocks noEditPoints="1"/>
            </p:cNvSpPr>
            <p:nvPr/>
          </p:nvSpPr>
          <p:spPr bwMode="auto">
            <a:xfrm>
              <a:off x="2360" y="2392"/>
              <a:ext cx="2" cy="5"/>
            </a:xfrm>
            <a:custGeom>
              <a:avLst/>
              <a:gdLst>
                <a:gd name="T0" fmla="*/ 0 w 4"/>
                <a:gd name="T1" fmla="*/ 0 h 10"/>
                <a:gd name="T2" fmla="*/ 1 w 4"/>
                <a:gd name="T3" fmla="*/ 0 h 10"/>
                <a:gd name="T4" fmla="*/ 1 w 4"/>
                <a:gd name="T5" fmla="*/ 3 h 10"/>
                <a:gd name="T6" fmla="*/ 0 w 4"/>
                <a:gd name="T7" fmla="*/ 3 h 10"/>
                <a:gd name="T8" fmla="*/ 0 w 4"/>
                <a:gd name="T9" fmla="*/ 0 h 10"/>
                <a:gd name="T10" fmla="*/ 1 w 4"/>
                <a:gd name="T11" fmla="*/ 1 h 10"/>
                <a:gd name="T12" fmla="*/ 1 w 4"/>
                <a:gd name="T13" fmla="*/ 1 h 10"/>
                <a:gd name="T14" fmla="*/ 1 w 4"/>
                <a:gd name="T15" fmla="*/ 3 h 10"/>
                <a:gd name="T16" fmla="*/ 1 w 4"/>
                <a:gd name="T17" fmla="*/ 3 h 10"/>
                <a:gd name="T18" fmla="*/ 1 w 4"/>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0"/>
                <a:gd name="T32" fmla="*/ 4 w 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0">
                  <a:moveTo>
                    <a:pt x="0" y="0"/>
                  </a:moveTo>
                  <a:lnTo>
                    <a:pt x="4" y="0"/>
                  </a:lnTo>
                  <a:lnTo>
                    <a:pt x="4" y="10"/>
                  </a:lnTo>
                  <a:lnTo>
                    <a:pt x="0" y="10"/>
                  </a:lnTo>
                  <a:lnTo>
                    <a:pt x="0" y="0"/>
                  </a:lnTo>
                  <a:close/>
                  <a:moveTo>
                    <a:pt x="2" y="6"/>
                  </a:moveTo>
                  <a:lnTo>
                    <a:pt x="4" y="6"/>
                  </a:lnTo>
                  <a:lnTo>
                    <a:pt x="4" y="10"/>
                  </a:lnTo>
                  <a:lnTo>
                    <a:pt x="2" y="10"/>
                  </a:lnTo>
                  <a:lnTo>
                    <a:pt x="2" y="6"/>
                  </a:lnTo>
                  <a:close/>
                </a:path>
              </a:pathLst>
            </a:custGeom>
            <a:solidFill>
              <a:srgbClr val="E6E6E6"/>
            </a:solidFill>
            <a:ln w="9525">
              <a:noFill/>
              <a:round/>
              <a:headEnd/>
              <a:tailEnd/>
            </a:ln>
          </p:spPr>
          <p:txBody>
            <a:bodyPr/>
            <a:lstStyle/>
            <a:p>
              <a:endParaRPr lang="en-US"/>
            </a:p>
          </p:txBody>
        </p:sp>
        <p:sp>
          <p:nvSpPr>
            <p:cNvPr id="46722" name="Freeform 571"/>
            <p:cNvSpPr>
              <a:spLocks noEditPoints="1"/>
            </p:cNvSpPr>
            <p:nvPr/>
          </p:nvSpPr>
          <p:spPr bwMode="auto">
            <a:xfrm>
              <a:off x="2361" y="2395"/>
              <a:ext cx="1" cy="2"/>
            </a:xfrm>
            <a:custGeom>
              <a:avLst/>
              <a:gdLst>
                <a:gd name="T0" fmla="*/ 0 w 2"/>
                <a:gd name="T1" fmla="*/ 0 h 4"/>
                <a:gd name="T2" fmla="*/ 1 w 2"/>
                <a:gd name="T3" fmla="*/ 0 h 4"/>
                <a:gd name="T4" fmla="*/ 1 w 2"/>
                <a:gd name="T5" fmla="*/ 1 h 4"/>
                <a:gd name="T6" fmla="*/ 0 w 2"/>
                <a:gd name="T7" fmla="*/ 1 h 4"/>
                <a:gd name="T8" fmla="*/ 0 w 2"/>
                <a:gd name="T9" fmla="*/ 0 h 4"/>
                <a:gd name="T10" fmla="*/ 1 w 2"/>
                <a:gd name="T11" fmla="*/ 1 h 4"/>
                <a:gd name="T12" fmla="*/ 1 w 2"/>
                <a:gd name="T13" fmla="*/ 1 h 4"/>
                <a:gd name="T14" fmla="*/ 1 w 2"/>
                <a:gd name="T15" fmla="*/ 1 h 4"/>
                <a:gd name="T16" fmla="*/ 1 w 2"/>
                <a:gd name="T17" fmla="*/ 1 h 4"/>
                <a:gd name="T18" fmla="*/ 1 w 2"/>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4"/>
                <a:gd name="T32" fmla="*/ 2 w 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4">
                  <a:moveTo>
                    <a:pt x="0" y="0"/>
                  </a:moveTo>
                  <a:lnTo>
                    <a:pt x="2" y="0"/>
                  </a:lnTo>
                  <a:lnTo>
                    <a:pt x="2" y="4"/>
                  </a:lnTo>
                  <a:lnTo>
                    <a:pt x="0" y="4"/>
                  </a:lnTo>
                  <a:lnTo>
                    <a:pt x="0" y="0"/>
                  </a:lnTo>
                  <a:close/>
                  <a:moveTo>
                    <a:pt x="2" y="4"/>
                  </a:moveTo>
                  <a:lnTo>
                    <a:pt x="2" y="4"/>
                  </a:lnTo>
                  <a:close/>
                </a:path>
              </a:pathLst>
            </a:custGeom>
            <a:solidFill>
              <a:srgbClr val="E6E6E6"/>
            </a:solidFill>
            <a:ln w="9525">
              <a:noFill/>
              <a:round/>
              <a:headEnd/>
              <a:tailEnd/>
            </a:ln>
          </p:spPr>
          <p:txBody>
            <a:bodyPr/>
            <a:lstStyle/>
            <a:p>
              <a:endParaRPr lang="en-US"/>
            </a:p>
          </p:txBody>
        </p:sp>
        <p:sp>
          <p:nvSpPr>
            <p:cNvPr id="46723" name="Freeform 572"/>
            <p:cNvSpPr>
              <a:spLocks noEditPoints="1"/>
            </p:cNvSpPr>
            <p:nvPr/>
          </p:nvSpPr>
          <p:spPr bwMode="auto">
            <a:xfrm>
              <a:off x="2362" y="2397"/>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close/>
                  <a:moveTo>
                    <a:pt x="0" y="0"/>
                  </a:moveTo>
                  <a:lnTo>
                    <a:pt x="0" y="0"/>
                  </a:lnTo>
                  <a:close/>
                </a:path>
              </a:pathLst>
            </a:custGeom>
            <a:solidFill>
              <a:srgbClr val="E6E6E6"/>
            </a:solidFill>
            <a:ln w="9525">
              <a:noFill/>
              <a:round/>
              <a:headEnd/>
              <a:tailEnd/>
            </a:ln>
          </p:spPr>
          <p:txBody>
            <a:bodyPr/>
            <a:lstStyle/>
            <a:p>
              <a:endParaRPr lang="en-US"/>
            </a:p>
          </p:txBody>
        </p:sp>
        <p:sp>
          <p:nvSpPr>
            <p:cNvPr id="46724" name="Rectangle 573"/>
            <p:cNvSpPr>
              <a:spLocks noChangeArrowheads="1"/>
            </p:cNvSpPr>
            <p:nvPr/>
          </p:nvSpPr>
          <p:spPr bwMode="auto">
            <a:xfrm>
              <a:off x="2316" y="2299"/>
              <a:ext cx="46" cy="98"/>
            </a:xfrm>
            <a:prstGeom prst="rect">
              <a:avLst/>
            </a:prstGeom>
            <a:noFill/>
            <a:ln w="1588">
              <a:solidFill>
                <a:srgbClr val="000000"/>
              </a:solidFill>
              <a:miter lim="800000"/>
              <a:headEnd/>
              <a:tailEnd/>
            </a:ln>
          </p:spPr>
          <p:txBody>
            <a:bodyPr/>
            <a:lstStyle/>
            <a:p>
              <a:endParaRPr lang="en-US"/>
            </a:p>
          </p:txBody>
        </p:sp>
        <p:sp>
          <p:nvSpPr>
            <p:cNvPr id="46725" name="Freeform 574"/>
            <p:cNvSpPr>
              <a:spLocks noEditPoints="1"/>
            </p:cNvSpPr>
            <p:nvPr/>
          </p:nvSpPr>
          <p:spPr bwMode="auto">
            <a:xfrm>
              <a:off x="2321" y="2305"/>
              <a:ext cx="36" cy="84"/>
            </a:xfrm>
            <a:custGeom>
              <a:avLst/>
              <a:gdLst>
                <a:gd name="T0" fmla="*/ 0 w 70"/>
                <a:gd name="T1" fmla="*/ 38 h 168"/>
                <a:gd name="T2" fmla="*/ 19 w 70"/>
                <a:gd name="T3" fmla="*/ 38 h 168"/>
                <a:gd name="T4" fmla="*/ 19 w 70"/>
                <a:gd name="T5" fmla="*/ 42 h 168"/>
                <a:gd name="T6" fmla="*/ 0 w 70"/>
                <a:gd name="T7" fmla="*/ 42 h 168"/>
                <a:gd name="T8" fmla="*/ 0 w 70"/>
                <a:gd name="T9" fmla="*/ 38 h 168"/>
                <a:gd name="T10" fmla="*/ 0 w 70"/>
                <a:gd name="T11" fmla="*/ 31 h 168"/>
                <a:gd name="T12" fmla="*/ 19 w 70"/>
                <a:gd name="T13" fmla="*/ 31 h 168"/>
                <a:gd name="T14" fmla="*/ 19 w 70"/>
                <a:gd name="T15" fmla="*/ 36 h 168"/>
                <a:gd name="T16" fmla="*/ 0 w 70"/>
                <a:gd name="T17" fmla="*/ 36 h 168"/>
                <a:gd name="T18" fmla="*/ 0 w 70"/>
                <a:gd name="T19" fmla="*/ 31 h 168"/>
                <a:gd name="T20" fmla="*/ 0 w 70"/>
                <a:gd name="T21" fmla="*/ 24 h 168"/>
                <a:gd name="T22" fmla="*/ 19 w 70"/>
                <a:gd name="T23" fmla="*/ 24 h 168"/>
                <a:gd name="T24" fmla="*/ 19 w 70"/>
                <a:gd name="T25" fmla="*/ 29 h 168"/>
                <a:gd name="T26" fmla="*/ 0 w 70"/>
                <a:gd name="T27" fmla="*/ 29 h 168"/>
                <a:gd name="T28" fmla="*/ 0 w 70"/>
                <a:gd name="T29" fmla="*/ 24 h 168"/>
                <a:gd name="T30" fmla="*/ 0 w 70"/>
                <a:gd name="T31" fmla="*/ 19 h 168"/>
                <a:gd name="T32" fmla="*/ 19 w 70"/>
                <a:gd name="T33" fmla="*/ 19 h 168"/>
                <a:gd name="T34" fmla="*/ 19 w 70"/>
                <a:gd name="T35" fmla="*/ 22 h 168"/>
                <a:gd name="T36" fmla="*/ 0 w 70"/>
                <a:gd name="T37" fmla="*/ 22 h 168"/>
                <a:gd name="T38" fmla="*/ 0 w 70"/>
                <a:gd name="T39" fmla="*/ 19 h 168"/>
                <a:gd name="T40" fmla="*/ 0 w 70"/>
                <a:gd name="T41" fmla="*/ 10 h 168"/>
                <a:gd name="T42" fmla="*/ 19 w 70"/>
                <a:gd name="T43" fmla="*/ 10 h 168"/>
                <a:gd name="T44" fmla="*/ 19 w 70"/>
                <a:gd name="T45" fmla="*/ 16 h 168"/>
                <a:gd name="T46" fmla="*/ 0 w 70"/>
                <a:gd name="T47" fmla="*/ 16 h 168"/>
                <a:gd name="T48" fmla="*/ 0 w 70"/>
                <a:gd name="T49" fmla="*/ 10 h 168"/>
                <a:gd name="T50" fmla="*/ 0 w 70"/>
                <a:gd name="T51" fmla="*/ 0 h 168"/>
                <a:gd name="T52" fmla="*/ 19 w 70"/>
                <a:gd name="T53" fmla="*/ 0 h 168"/>
                <a:gd name="T54" fmla="*/ 19 w 70"/>
                <a:gd name="T55" fmla="*/ 6 h 168"/>
                <a:gd name="T56" fmla="*/ 0 w 70"/>
                <a:gd name="T57" fmla="*/ 6 h 168"/>
                <a:gd name="T58" fmla="*/ 0 w 70"/>
                <a:gd name="T59" fmla="*/ 0 h 1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168"/>
                <a:gd name="T92" fmla="*/ 70 w 70"/>
                <a:gd name="T93" fmla="*/ 168 h 1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168">
                  <a:moveTo>
                    <a:pt x="0" y="150"/>
                  </a:moveTo>
                  <a:lnTo>
                    <a:pt x="70" y="150"/>
                  </a:lnTo>
                  <a:lnTo>
                    <a:pt x="70" y="168"/>
                  </a:lnTo>
                  <a:lnTo>
                    <a:pt x="0" y="168"/>
                  </a:lnTo>
                  <a:lnTo>
                    <a:pt x="0" y="150"/>
                  </a:lnTo>
                  <a:close/>
                  <a:moveTo>
                    <a:pt x="0" y="125"/>
                  </a:moveTo>
                  <a:lnTo>
                    <a:pt x="70" y="125"/>
                  </a:lnTo>
                  <a:lnTo>
                    <a:pt x="70" y="141"/>
                  </a:lnTo>
                  <a:lnTo>
                    <a:pt x="0" y="141"/>
                  </a:lnTo>
                  <a:lnTo>
                    <a:pt x="0" y="125"/>
                  </a:lnTo>
                  <a:close/>
                  <a:moveTo>
                    <a:pt x="0" y="98"/>
                  </a:moveTo>
                  <a:lnTo>
                    <a:pt x="70" y="98"/>
                  </a:lnTo>
                  <a:lnTo>
                    <a:pt x="70" y="116"/>
                  </a:lnTo>
                  <a:lnTo>
                    <a:pt x="0" y="116"/>
                  </a:lnTo>
                  <a:lnTo>
                    <a:pt x="0" y="98"/>
                  </a:lnTo>
                  <a:close/>
                  <a:moveTo>
                    <a:pt x="0" y="73"/>
                  </a:moveTo>
                  <a:lnTo>
                    <a:pt x="70" y="73"/>
                  </a:lnTo>
                  <a:lnTo>
                    <a:pt x="70" y="90"/>
                  </a:lnTo>
                  <a:lnTo>
                    <a:pt x="0" y="90"/>
                  </a:lnTo>
                  <a:lnTo>
                    <a:pt x="0" y="73"/>
                  </a:lnTo>
                  <a:close/>
                  <a:moveTo>
                    <a:pt x="0" y="37"/>
                  </a:moveTo>
                  <a:lnTo>
                    <a:pt x="70" y="37"/>
                  </a:lnTo>
                  <a:lnTo>
                    <a:pt x="70" y="64"/>
                  </a:lnTo>
                  <a:lnTo>
                    <a:pt x="0" y="64"/>
                  </a:lnTo>
                  <a:lnTo>
                    <a:pt x="0" y="37"/>
                  </a:lnTo>
                  <a:close/>
                  <a:moveTo>
                    <a:pt x="0" y="0"/>
                  </a:moveTo>
                  <a:lnTo>
                    <a:pt x="70" y="0"/>
                  </a:lnTo>
                  <a:lnTo>
                    <a:pt x="70" y="27"/>
                  </a:lnTo>
                  <a:lnTo>
                    <a:pt x="0" y="27"/>
                  </a:lnTo>
                  <a:lnTo>
                    <a:pt x="0" y="0"/>
                  </a:lnTo>
                  <a:close/>
                </a:path>
              </a:pathLst>
            </a:custGeom>
            <a:solidFill>
              <a:srgbClr val="C0C0C0"/>
            </a:solidFill>
            <a:ln w="1588">
              <a:solidFill>
                <a:srgbClr val="000000"/>
              </a:solidFill>
              <a:round/>
              <a:headEnd/>
              <a:tailEnd/>
            </a:ln>
          </p:spPr>
          <p:txBody>
            <a:bodyPr/>
            <a:lstStyle/>
            <a:p>
              <a:endParaRPr lang="en-US"/>
            </a:p>
          </p:txBody>
        </p:sp>
        <p:sp>
          <p:nvSpPr>
            <p:cNvPr id="46726" name="Rectangle 575"/>
            <p:cNvSpPr>
              <a:spLocks noChangeArrowheads="1"/>
            </p:cNvSpPr>
            <p:nvPr/>
          </p:nvSpPr>
          <p:spPr bwMode="auto">
            <a:xfrm>
              <a:off x="2311" y="2453"/>
              <a:ext cx="57" cy="3"/>
            </a:xfrm>
            <a:prstGeom prst="rect">
              <a:avLst/>
            </a:prstGeom>
            <a:solidFill>
              <a:srgbClr val="9A9A9A"/>
            </a:solidFill>
            <a:ln w="9525">
              <a:noFill/>
              <a:miter lim="800000"/>
              <a:headEnd/>
              <a:tailEnd/>
            </a:ln>
          </p:spPr>
          <p:txBody>
            <a:bodyPr/>
            <a:lstStyle/>
            <a:p>
              <a:endParaRPr lang="en-US"/>
            </a:p>
          </p:txBody>
        </p:sp>
        <p:sp>
          <p:nvSpPr>
            <p:cNvPr id="46727" name="Freeform 576"/>
            <p:cNvSpPr>
              <a:spLocks/>
            </p:cNvSpPr>
            <p:nvPr/>
          </p:nvSpPr>
          <p:spPr bwMode="auto">
            <a:xfrm>
              <a:off x="2335" y="2407"/>
              <a:ext cx="8" cy="8"/>
            </a:xfrm>
            <a:custGeom>
              <a:avLst/>
              <a:gdLst>
                <a:gd name="T0" fmla="*/ 4 w 17"/>
                <a:gd name="T1" fmla="*/ 0 h 16"/>
                <a:gd name="T2" fmla="*/ 2 w 17"/>
                <a:gd name="T3" fmla="*/ 0 h 16"/>
                <a:gd name="T4" fmla="*/ 1 w 17"/>
                <a:gd name="T5" fmla="*/ 1 h 16"/>
                <a:gd name="T6" fmla="*/ 0 w 17"/>
                <a:gd name="T7" fmla="*/ 1 h 16"/>
                <a:gd name="T8" fmla="*/ 0 w 17"/>
                <a:gd name="T9" fmla="*/ 2 h 16"/>
                <a:gd name="T10" fmla="*/ 0 w 17"/>
                <a:gd name="T11" fmla="*/ 4 h 16"/>
                <a:gd name="T12" fmla="*/ 0 w 17"/>
                <a:gd name="T13" fmla="*/ 0 h 16"/>
                <a:gd name="T14" fmla="*/ 4 w 17"/>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6"/>
                <a:gd name="T26" fmla="*/ 17 w 1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6">
                  <a:moveTo>
                    <a:pt x="17" y="0"/>
                  </a:moveTo>
                  <a:lnTo>
                    <a:pt x="11" y="0"/>
                  </a:lnTo>
                  <a:lnTo>
                    <a:pt x="7" y="3"/>
                  </a:lnTo>
                  <a:lnTo>
                    <a:pt x="3" y="7"/>
                  </a:lnTo>
                  <a:lnTo>
                    <a:pt x="0" y="11"/>
                  </a:lnTo>
                  <a:lnTo>
                    <a:pt x="0" y="16"/>
                  </a:lnTo>
                  <a:lnTo>
                    <a:pt x="0" y="0"/>
                  </a:lnTo>
                  <a:lnTo>
                    <a:pt x="17" y="0"/>
                  </a:lnTo>
                  <a:close/>
                </a:path>
              </a:pathLst>
            </a:custGeom>
            <a:solidFill>
              <a:srgbClr val="9A9A9A"/>
            </a:solidFill>
            <a:ln w="9525">
              <a:noFill/>
              <a:round/>
              <a:headEnd/>
              <a:tailEnd/>
            </a:ln>
          </p:spPr>
          <p:txBody>
            <a:bodyPr/>
            <a:lstStyle/>
            <a:p>
              <a:endParaRPr lang="en-US"/>
            </a:p>
          </p:txBody>
        </p:sp>
        <p:sp>
          <p:nvSpPr>
            <p:cNvPr id="46728" name="Freeform 577"/>
            <p:cNvSpPr>
              <a:spLocks/>
            </p:cNvSpPr>
            <p:nvPr/>
          </p:nvSpPr>
          <p:spPr bwMode="auto">
            <a:xfrm>
              <a:off x="2335" y="2407"/>
              <a:ext cx="8" cy="8"/>
            </a:xfrm>
            <a:custGeom>
              <a:avLst/>
              <a:gdLst>
                <a:gd name="T0" fmla="*/ 4 w 17"/>
                <a:gd name="T1" fmla="*/ 0 h 16"/>
                <a:gd name="T2" fmla="*/ 2 w 17"/>
                <a:gd name="T3" fmla="*/ 0 h 16"/>
                <a:gd name="T4" fmla="*/ 1 w 17"/>
                <a:gd name="T5" fmla="*/ 1 h 16"/>
                <a:gd name="T6" fmla="*/ 0 w 17"/>
                <a:gd name="T7" fmla="*/ 1 h 16"/>
                <a:gd name="T8" fmla="*/ 0 w 17"/>
                <a:gd name="T9" fmla="*/ 2 h 16"/>
                <a:gd name="T10" fmla="*/ 0 w 17"/>
                <a:gd name="T11" fmla="*/ 4 h 16"/>
                <a:gd name="T12" fmla="*/ 1 w 17"/>
                <a:gd name="T13" fmla="*/ 4 h 16"/>
                <a:gd name="T14" fmla="*/ 1 w 17"/>
                <a:gd name="T15" fmla="*/ 2 h 16"/>
                <a:gd name="T16" fmla="*/ 1 w 17"/>
                <a:gd name="T17" fmla="*/ 1 h 16"/>
                <a:gd name="T18" fmla="*/ 2 w 17"/>
                <a:gd name="T19" fmla="*/ 1 h 16"/>
                <a:gd name="T20" fmla="*/ 4 w 17"/>
                <a:gd name="T21" fmla="*/ 1 h 16"/>
                <a:gd name="T22" fmla="*/ 4 w 17"/>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6"/>
                <a:gd name="T38" fmla="*/ 17 w 17"/>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6">
                  <a:moveTo>
                    <a:pt x="17" y="0"/>
                  </a:moveTo>
                  <a:lnTo>
                    <a:pt x="11" y="0"/>
                  </a:lnTo>
                  <a:lnTo>
                    <a:pt x="7" y="3"/>
                  </a:lnTo>
                  <a:lnTo>
                    <a:pt x="3" y="7"/>
                  </a:lnTo>
                  <a:lnTo>
                    <a:pt x="0" y="11"/>
                  </a:lnTo>
                  <a:lnTo>
                    <a:pt x="0" y="16"/>
                  </a:lnTo>
                  <a:lnTo>
                    <a:pt x="4" y="16"/>
                  </a:lnTo>
                  <a:lnTo>
                    <a:pt x="5" y="11"/>
                  </a:lnTo>
                  <a:lnTo>
                    <a:pt x="7" y="7"/>
                  </a:lnTo>
                  <a:lnTo>
                    <a:pt x="11" y="4"/>
                  </a:lnTo>
                  <a:lnTo>
                    <a:pt x="17" y="3"/>
                  </a:lnTo>
                  <a:lnTo>
                    <a:pt x="17" y="0"/>
                  </a:lnTo>
                  <a:close/>
                </a:path>
              </a:pathLst>
            </a:custGeom>
            <a:solidFill>
              <a:srgbClr val="9A9A9A"/>
            </a:solidFill>
            <a:ln w="9525">
              <a:noFill/>
              <a:round/>
              <a:headEnd/>
              <a:tailEnd/>
            </a:ln>
          </p:spPr>
          <p:txBody>
            <a:bodyPr/>
            <a:lstStyle/>
            <a:p>
              <a:endParaRPr lang="en-US"/>
            </a:p>
          </p:txBody>
        </p:sp>
        <p:sp>
          <p:nvSpPr>
            <p:cNvPr id="46729" name="Freeform 578"/>
            <p:cNvSpPr>
              <a:spLocks/>
            </p:cNvSpPr>
            <p:nvPr/>
          </p:nvSpPr>
          <p:spPr bwMode="auto">
            <a:xfrm>
              <a:off x="2337" y="2409"/>
              <a:ext cx="6" cy="6"/>
            </a:xfrm>
            <a:custGeom>
              <a:avLst/>
              <a:gdLst>
                <a:gd name="T0" fmla="*/ 3 w 13"/>
                <a:gd name="T1" fmla="*/ 0 h 13"/>
                <a:gd name="T2" fmla="*/ 1 w 13"/>
                <a:gd name="T3" fmla="*/ 0 h 13"/>
                <a:gd name="T4" fmla="*/ 0 w 13"/>
                <a:gd name="T5" fmla="*/ 1 h 13"/>
                <a:gd name="T6" fmla="*/ 0 w 13"/>
                <a:gd name="T7" fmla="*/ 2 h 13"/>
                <a:gd name="T8" fmla="*/ 0 w 13"/>
                <a:gd name="T9" fmla="*/ 3 h 13"/>
                <a:gd name="T10" fmla="*/ 0 w 13"/>
                <a:gd name="T11" fmla="*/ 3 h 13"/>
                <a:gd name="T12" fmla="*/ 0 w 13"/>
                <a:gd name="T13" fmla="*/ 2 h 13"/>
                <a:gd name="T14" fmla="*/ 1 w 13"/>
                <a:gd name="T15" fmla="*/ 1 h 13"/>
                <a:gd name="T16" fmla="*/ 2 w 13"/>
                <a:gd name="T17" fmla="*/ 1 h 13"/>
                <a:gd name="T18" fmla="*/ 3 w 13"/>
                <a:gd name="T19" fmla="*/ 1 h 13"/>
                <a:gd name="T20" fmla="*/ 3 w 1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3"/>
                <a:gd name="T35" fmla="*/ 13 w 1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3">
                  <a:moveTo>
                    <a:pt x="13" y="0"/>
                  </a:moveTo>
                  <a:lnTo>
                    <a:pt x="7" y="1"/>
                  </a:lnTo>
                  <a:lnTo>
                    <a:pt x="3" y="4"/>
                  </a:lnTo>
                  <a:lnTo>
                    <a:pt x="1" y="8"/>
                  </a:lnTo>
                  <a:lnTo>
                    <a:pt x="0" y="13"/>
                  </a:lnTo>
                  <a:lnTo>
                    <a:pt x="3" y="13"/>
                  </a:lnTo>
                  <a:lnTo>
                    <a:pt x="3" y="9"/>
                  </a:lnTo>
                  <a:lnTo>
                    <a:pt x="5" y="6"/>
                  </a:lnTo>
                  <a:lnTo>
                    <a:pt x="9" y="4"/>
                  </a:lnTo>
                  <a:lnTo>
                    <a:pt x="13" y="4"/>
                  </a:lnTo>
                  <a:lnTo>
                    <a:pt x="13" y="0"/>
                  </a:lnTo>
                  <a:close/>
                </a:path>
              </a:pathLst>
            </a:custGeom>
            <a:solidFill>
              <a:srgbClr val="A9A9A9"/>
            </a:solidFill>
            <a:ln w="9525">
              <a:noFill/>
              <a:round/>
              <a:headEnd/>
              <a:tailEnd/>
            </a:ln>
          </p:spPr>
          <p:txBody>
            <a:bodyPr/>
            <a:lstStyle/>
            <a:p>
              <a:endParaRPr lang="en-US"/>
            </a:p>
          </p:txBody>
        </p:sp>
        <p:sp>
          <p:nvSpPr>
            <p:cNvPr id="46730" name="Freeform 579"/>
            <p:cNvSpPr>
              <a:spLocks/>
            </p:cNvSpPr>
            <p:nvPr/>
          </p:nvSpPr>
          <p:spPr bwMode="auto">
            <a:xfrm>
              <a:off x="2339" y="2410"/>
              <a:ext cx="4" cy="5"/>
            </a:xfrm>
            <a:custGeom>
              <a:avLst/>
              <a:gdLst>
                <a:gd name="T0" fmla="*/ 2 w 10"/>
                <a:gd name="T1" fmla="*/ 0 h 9"/>
                <a:gd name="T2" fmla="*/ 1 w 10"/>
                <a:gd name="T3" fmla="*/ 0 h 9"/>
                <a:gd name="T4" fmla="*/ 0 w 10"/>
                <a:gd name="T5" fmla="*/ 1 h 9"/>
                <a:gd name="T6" fmla="*/ 0 w 10"/>
                <a:gd name="T7" fmla="*/ 2 h 9"/>
                <a:gd name="T8" fmla="*/ 0 w 10"/>
                <a:gd name="T9" fmla="*/ 3 h 9"/>
                <a:gd name="T10" fmla="*/ 0 w 10"/>
                <a:gd name="T11" fmla="*/ 3 h 9"/>
                <a:gd name="T12" fmla="*/ 1 w 10"/>
                <a:gd name="T13" fmla="*/ 2 h 9"/>
                <a:gd name="T14" fmla="*/ 1 w 10"/>
                <a:gd name="T15" fmla="*/ 1 h 9"/>
                <a:gd name="T16" fmla="*/ 2 w 10"/>
                <a:gd name="T17" fmla="*/ 1 h 9"/>
                <a:gd name="T18" fmla="*/ 2 w 10"/>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10" y="0"/>
                  </a:moveTo>
                  <a:lnTo>
                    <a:pt x="6" y="0"/>
                  </a:lnTo>
                  <a:lnTo>
                    <a:pt x="2" y="2"/>
                  </a:lnTo>
                  <a:lnTo>
                    <a:pt x="0" y="5"/>
                  </a:lnTo>
                  <a:lnTo>
                    <a:pt x="0" y="9"/>
                  </a:lnTo>
                  <a:lnTo>
                    <a:pt x="3" y="9"/>
                  </a:lnTo>
                  <a:lnTo>
                    <a:pt x="4" y="6"/>
                  </a:lnTo>
                  <a:lnTo>
                    <a:pt x="7" y="4"/>
                  </a:lnTo>
                  <a:lnTo>
                    <a:pt x="10" y="3"/>
                  </a:lnTo>
                  <a:lnTo>
                    <a:pt x="10" y="0"/>
                  </a:lnTo>
                  <a:close/>
                </a:path>
              </a:pathLst>
            </a:custGeom>
            <a:solidFill>
              <a:srgbClr val="BBBBBB"/>
            </a:solidFill>
            <a:ln w="9525">
              <a:noFill/>
              <a:round/>
              <a:headEnd/>
              <a:tailEnd/>
            </a:ln>
          </p:spPr>
          <p:txBody>
            <a:bodyPr/>
            <a:lstStyle/>
            <a:p>
              <a:endParaRPr lang="en-US"/>
            </a:p>
          </p:txBody>
        </p:sp>
        <p:sp>
          <p:nvSpPr>
            <p:cNvPr id="46731" name="Freeform 580"/>
            <p:cNvSpPr>
              <a:spLocks/>
            </p:cNvSpPr>
            <p:nvPr/>
          </p:nvSpPr>
          <p:spPr bwMode="auto">
            <a:xfrm>
              <a:off x="2340" y="2412"/>
              <a:ext cx="3" cy="3"/>
            </a:xfrm>
            <a:custGeom>
              <a:avLst/>
              <a:gdLst>
                <a:gd name="T0" fmla="*/ 1 w 7"/>
                <a:gd name="T1" fmla="*/ 0 h 6"/>
                <a:gd name="T2" fmla="*/ 1 w 7"/>
                <a:gd name="T3" fmla="*/ 1 h 6"/>
                <a:gd name="T4" fmla="*/ 0 w 7"/>
                <a:gd name="T5" fmla="*/ 1 h 6"/>
                <a:gd name="T6" fmla="*/ 0 w 7"/>
                <a:gd name="T7" fmla="*/ 2 h 6"/>
                <a:gd name="T8" fmla="*/ 1 w 7"/>
                <a:gd name="T9" fmla="*/ 2 h 6"/>
                <a:gd name="T10" fmla="*/ 1 w 7"/>
                <a:gd name="T11" fmla="*/ 1 h 6"/>
                <a:gd name="T12" fmla="*/ 1 w 7"/>
                <a:gd name="T13" fmla="*/ 1 h 6"/>
                <a:gd name="T14" fmla="*/ 1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7" y="0"/>
                  </a:moveTo>
                  <a:lnTo>
                    <a:pt x="4" y="1"/>
                  </a:lnTo>
                  <a:lnTo>
                    <a:pt x="1" y="3"/>
                  </a:lnTo>
                  <a:lnTo>
                    <a:pt x="0" y="6"/>
                  </a:lnTo>
                  <a:lnTo>
                    <a:pt x="4" y="6"/>
                  </a:lnTo>
                  <a:lnTo>
                    <a:pt x="5" y="4"/>
                  </a:lnTo>
                  <a:lnTo>
                    <a:pt x="7" y="3"/>
                  </a:lnTo>
                  <a:lnTo>
                    <a:pt x="7" y="0"/>
                  </a:lnTo>
                  <a:close/>
                </a:path>
              </a:pathLst>
            </a:custGeom>
            <a:solidFill>
              <a:srgbClr val="CFCFCF"/>
            </a:solidFill>
            <a:ln w="9525">
              <a:noFill/>
              <a:round/>
              <a:headEnd/>
              <a:tailEnd/>
            </a:ln>
          </p:spPr>
          <p:txBody>
            <a:bodyPr/>
            <a:lstStyle/>
            <a:p>
              <a:endParaRPr lang="en-US"/>
            </a:p>
          </p:txBody>
        </p:sp>
        <p:sp>
          <p:nvSpPr>
            <p:cNvPr id="46732" name="Freeform 581"/>
            <p:cNvSpPr>
              <a:spLocks/>
            </p:cNvSpPr>
            <p:nvPr/>
          </p:nvSpPr>
          <p:spPr bwMode="auto">
            <a:xfrm>
              <a:off x="2342" y="2414"/>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1" y="1"/>
                  </a:lnTo>
                  <a:lnTo>
                    <a:pt x="0" y="3"/>
                  </a:lnTo>
                  <a:lnTo>
                    <a:pt x="3" y="3"/>
                  </a:lnTo>
                  <a:lnTo>
                    <a:pt x="3" y="0"/>
                  </a:lnTo>
                  <a:close/>
                </a:path>
              </a:pathLst>
            </a:custGeom>
            <a:solidFill>
              <a:srgbClr val="DCDCDC"/>
            </a:solidFill>
            <a:ln w="9525">
              <a:noFill/>
              <a:round/>
              <a:headEnd/>
              <a:tailEnd/>
            </a:ln>
          </p:spPr>
          <p:txBody>
            <a:bodyPr/>
            <a:lstStyle/>
            <a:p>
              <a:endParaRPr lang="en-US"/>
            </a:p>
          </p:txBody>
        </p:sp>
        <p:sp>
          <p:nvSpPr>
            <p:cNvPr id="46733" name="Rectangle 582"/>
            <p:cNvSpPr>
              <a:spLocks noChangeArrowheads="1"/>
            </p:cNvSpPr>
            <p:nvPr/>
          </p:nvSpPr>
          <p:spPr bwMode="auto">
            <a:xfrm>
              <a:off x="2343" y="2415"/>
              <a:ext cx="1" cy="1"/>
            </a:xfrm>
            <a:prstGeom prst="rect">
              <a:avLst/>
            </a:prstGeom>
            <a:solidFill>
              <a:srgbClr val="E6E6E6"/>
            </a:solidFill>
            <a:ln w="9525">
              <a:noFill/>
              <a:miter lim="800000"/>
              <a:headEnd/>
              <a:tailEnd/>
            </a:ln>
          </p:spPr>
          <p:txBody>
            <a:bodyPr/>
            <a:lstStyle/>
            <a:p>
              <a:endParaRPr lang="en-US"/>
            </a:p>
          </p:txBody>
        </p:sp>
        <p:sp>
          <p:nvSpPr>
            <p:cNvPr id="46734" name="Freeform 583"/>
            <p:cNvSpPr>
              <a:spLocks/>
            </p:cNvSpPr>
            <p:nvPr/>
          </p:nvSpPr>
          <p:spPr bwMode="auto">
            <a:xfrm>
              <a:off x="2337" y="2409"/>
              <a:ext cx="5" cy="5"/>
            </a:xfrm>
            <a:custGeom>
              <a:avLst/>
              <a:gdLst>
                <a:gd name="T0" fmla="*/ 3 w 10"/>
                <a:gd name="T1" fmla="*/ 0 h 10"/>
                <a:gd name="T2" fmla="*/ 1 w 10"/>
                <a:gd name="T3" fmla="*/ 0 h 10"/>
                <a:gd name="T4" fmla="*/ 1 w 10"/>
                <a:gd name="T5" fmla="*/ 1 h 10"/>
                <a:gd name="T6" fmla="*/ 0 w 10"/>
                <a:gd name="T7" fmla="*/ 1 h 10"/>
                <a:gd name="T8" fmla="*/ 0 w 10"/>
                <a:gd name="T9" fmla="*/ 3 h 10"/>
                <a:gd name="T10" fmla="*/ 0 w 10"/>
                <a:gd name="T11" fmla="*/ 0 h 10"/>
                <a:gd name="T12" fmla="*/ 3 w 10"/>
                <a:gd name="T13" fmla="*/ 0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10" y="0"/>
                  </a:moveTo>
                  <a:lnTo>
                    <a:pt x="5" y="0"/>
                  </a:lnTo>
                  <a:lnTo>
                    <a:pt x="2" y="3"/>
                  </a:lnTo>
                  <a:lnTo>
                    <a:pt x="0" y="6"/>
                  </a:lnTo>
                  <a:lnTo>
                    <a:pt x="0" y="10"/>
                  </a:lnTo>
                  <a:lnTo>
                    <a:pt x="0" y="0"/>
                  </a:lnTo>
                  <a:lnTo>
                    <a:pt x="10" y="0"/>
                  </a:lnTo>
                  <a:close/>
                </a:path>
              </a:pathLst>
            </a:custGeom>
            <a:solidFill>
              <a:srgbClr val="E6E6E6"/>
            </a:solidFill>
            <a:ln w="9525">
              <a:noFill/>
              <a:round/>
              <a:headEnd/>
              <a:tailEnd/>
            </a:ln>
          </p:spPr>
          <p:txBody>
            <a:bodyPr/>
            <a:lstStyle/>
            <a:p>
              <a:endParaRPr lang="en-US"/>
            </a:p>
          </p:txBody>
        </p:sp>
        <p:sp>
          <p:nvSpPr>
            <p:cNvPr id="46735" name="Freeform 584"/>
            <p:cNvSpPr>
              <a:spLocks/>
            </p:cNvSpPr>
            <p:nvPr/>
          </p:nvSpPr>
          <p:spPr bwMode="auto">
            <a:xfrm>
              <a:off x="2337" y="2409"/>
              <a:ext cx="5" cy="5"/>
            </a:xfrm>
            <a:custGeom>
              <a:avLst/>
              <a:gdLst>
                <a:gd name="T0" fmla="*/ 3 w 10"/>
                <a:gd name="T1" fmla="*/ 0 h 10"/>
                <a:gd name="T2" fmla="*/ 1 w 10"/>
                <a:gd name="T3" fmla="*/ 0 h 10"/>
                <a:gd name="T4" fmla="*/ 1 w 10"/>
                <a:gd name="T5" fmla="*/ 1 h 10"/>
                <a:gd name="T6" fmla="*/ 0 w 10"/>
                <a:gd name="T7" fmla="*/ 1 h 10"/>
                <a:gd name="T8" fmla="*/ 0 w 10"/>
                <a:gd name="T9" fmla="*/ 3 h 10"/>
                <a:gd name="T10" fmla="*/ 1 w 10"/>
                <a:gd name="T11" fmla="*/ 3 h 10"/>
                <a:gd name="T12" fmla="*/ 1 w 10"/>
                <a:gd name="T13" fmla="*/ 1 h 10"/>
                <a:gd name="T14" fmla="*/ 1 w 10"/>
                <a:gd name="T15" fmla="*/ 1 h 10"/>
                <a:gd name="T16" fmla="*/ 3 w 10"/>
                <a:gd name="T17" fmla="*/ 1 h 10"/>
                <a:gd name="T18" fmla="*/ 3 w 1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0"/>
                <a:gd name="T32" fmla="*/ 10 w 1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0">
                  <a:moveTo>
                    <a:pt x="10" y="0"/>
                  </a:moveTo>
                  <a:lnTo>
                    <a:pt x="5" y="0"/>
                  </a:lnTo>
                  <a:lnTo>
                    <a:pt x="2" y="3"/>
                  </a:lnTo>
                  <a:lnTo>
                    <a:pt x="0" y="6"/>
                  </a:lnTo>
                  <a:lnTo>
                    <a:pt x="0" y="10"/>
                  </a:lnTo>
                  <a:lnTo>
                    <a:pt x="3" y="10"/>
                  </a:lnTo>
                  <a:lnTo>
                    <a:pt x="3" y="7"/>
                  </a:lnTo>
                  <a:lnTo>
                    <a:pt x="6" y="5"/>
                  </a:lnTo>
                  <a:lnTo>
                    <a:pt x="10" y="4"/>
                  </a:lnTo>
                  <a:lnTo>
                    <a:pt x="10" y="0"/>
                  </a:lnTo>
                  <a:close/>
                </a:path>
              </a:pathLst>
            </a:custGeom>
            <a:solidFill>
              <a:srgbClr val="E6E6E6"/>
            </a:solidFill>
            <a:ln w="9525">
              <a:noFill/>
              <a:round/>
              <a:headEnd/>
              <a:tailEnd/>
            </a:ln>
          </p:spPr>
          <p:txBody>
            <a:bodyPr/>
            <a:lstStyle/>
            <a:p>
              <a:endParaRPr lang="en-US"/>
            </a:p>
          </p:txBody>
        </p:sp>
        <p:sp>
          <p:nvSpPr>
            <p:cNvPr id="46736" name="Freeform 585"/>
            <p:cNvSpPr>
              <a:spLocks/>
            </p:cNvSpPr>
            <p:nvPr/>
          </p:nvSpPr>
          <p:spPr bwMode="auto">
            <a:xfrm>
              <a:off x="2339" y="2410"/>
              <a:ext cx="3" cy="4"/>
            </a:xfrm>
            <a:custGeom>
              <a:avLst/>
              <a:gdLst>
                <a:gd name="T0" fmla="*/ 1 w 7"/>
                <a:gd name="T1" fmla="*/ 0 h 6"/>
                <a:gd name="T2" fmla="*/ 0 w 7"/>
                <a:gd name="T3" fmla="*/ 1 h 6"/>
                <a:gd name="T4" fmla="*/ 0 w 7"/>
                <a:gd name="T5" fmla="*/ 1 h 6"/>
                <a:gd name="T6" fmla="*/ 0 w 7"/>
                <a:gd name="T7" fmla="*/ 3 h 6"/>
                <a:gd name="T8" fmla="*/ 0 w 7"/>
                <a:gd name="T9" fmla="*/ 3 h 6"/>
                <a:gd name="T10" fmla="*/ 1 w 7"/>
                <a:gd name="T11" fmla="*/ 2 h 6"/>
                <a:gd name="T12" fmla="*/ 1 w 7"/>
                <a:gd name="T13" fmla="*/ 1 h 6"/>
                <a:gd name="T14" fmla="*/ 1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7" y="0"/>
                  </a:moveTo>
                  <a:lnTo>
                    <a:pt x="3" y="1"/>
                  </a:lnTo>
                  <a:lnTo>
                    <a:pt x="0" y="3"/>
                  </a:lnTo>
                  <a:lnTo>
                    <a:pt x="0" y="6"/>
                  </a:lnTo>
                  <a:lnTo>
                    <a:pt x="3" y="6"/>
                  </a:lnTo>
                  <a:lnTo>
                    <a:pt x="4" y="4"/>
                  </a:lnTo>
                  <a:lnTo>
                    <a:pt x="7" y="3"/>
                  </a:lnTo>
                  <a:lnTo>
                    <a:pt x="7" y="0"/>
                  </a:lnTo>
                  <a:close/>
                </a:path>
              </a:pathLst>
            </a:custGeom>
            <a:solidFill>
              <a:srgbClr val="CCCCCC"/>
            </a:solidFill>
            <a:ln w="9525">
              <a:noFill/>
              <a:round/>
              <a:headEnd/>
              <a:tailEnd/>
            </a:ln>
          </p:spPr>
          <p:txBody>
            <a:bodyPr/>
            <a:lstStyle/>
            <a:p>
              <a:endParaRPr lang="en-US"/>
            </a:p>
          </p:txBody>
        </p:sp>
        <p:sp>
          <p:nvSpPr>
            <p:cNvPr id="46737" name="Freeform 586"/>
            <p:cNvSpPr>
              <a:spLocks/>
            </p:cNvSpPr>
            <p:nvPr/>
          </p:nvSpPr>
          <p:spPr bwMode="auto">
            <a:xfrm>
              <a:off x="2340" y="2412"/>
              <a:ext cx="2" cy="2"/>
            </a:xfrm>
            <a:custGeom>
              <a:avLst/>
              <a:gdLst>
                <a:gd name="T0" fmla="*/ 1 w 4"/>
                <a:gd name="T1" fmla="*/ 0 h 3"/>
                <a:gd name="T2" fmla="*/ 1 w 4"/>
                <a:gd name="T3" fmla="*/ 1 h 3"/>
                <a:gd name="T4" fmla="*/ 0 w 4"/>
                <a:gd name="T5" fmla="*/ 1 h 3"/>
                <a:gd name="T6" fmla="*/ 1 w 4"/>
                <a:gd name="T7" fmla="*/ 1 h 3"/>
                <a:gd name="T8" fmla="*/ 1 w 4"/>
                <a:gd name="T9" fmla="*/ 1 h 3"/>
                <a:gd name="T10" fmla="*/ 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0"/>
                  </a:moveTo>
                  <a:lnTo>
                    <a:pt x="1" y="1"/>
                  </a:lnTo>
                  <a:lnTo>
                    <a:pt x="0" y="3"/>
                  </a:lnTo>
                  <a:lnTo>
                    <a:pt x="4" y="3"/>
                  </a:lnTo>
                  <a:lnTo>
                    <a:pt x="4" y="0"/>
                  </a:lnTo>
                  <a:close/>
                </a:path>
              </a:pathLst>
            </a:custGeom>
            <a:solidFill>
              <a:srgbClr val="B0B0B0"/>
            </a:solidFill>
            <a:ln w="9525">
              <a:noFill/>
              <a:round/>
              <a:headEnd/>
              <a:tailEnd/>
            </a:ln>
          </p:spPr>
          <p:txBody>
            <a:bodyPr/>
            <a:lstStyle/>
            <a:p>
              <a:endParaRPr lang="en-US"/>
            </a:p>
          </p:txBody>
        </p:sp>
        <p:sp>
          <p:nvSpPr>
            <p:cNvPr id="46738" name="Rectangle 587"/>
            <p:cNvSpPr>
              <a:spLocks noChangeArrowheads="1"/>
            </p:cNvSpPr>
            <p:nvPr/>
          </p:nvSpPr>
          <p:spPr bwMode="auto">
            <a:xfrm>
              <a:off x="2342" y="2414"/>
              <a:ext cx="1" cy="1"/>
            </a:xfrm>
            <a:prstGeom prst="rect">
              <a:avLst/>
            </a:prstGeom>
            <a:solidFill>
              <a:srgbClr val="9A9A9A"/>
            </a:solidFill>
            <a:ln w="9525">
              <a:noFill/>
              <a:miter lim="800000"/>
              <a:headEnd/>
              <a:tailEnd/>
            </a:ln>
          </p:spPr>
          <p:txBody>
            <a:bodyPr/>
            <a:lstStyle/>
            <a:p>
              <a:endParaRPr lang="en-US"/>
            </a:p>
          </p:txBody>
        </p:sp>
        <p:sp>
          <p:nvSpPr>
            <p:cNvPr id="46739" name="Freeform 588"/>
            <p:cNvSpPr>
              <a:spLocks/>
            </p:cNvSpPr>
            <p:nvPr/>
          </p:nvSpPr>
          <p:spPr bwMode="auto">
            <a:xfrm>
              <a:off x="2337" y="2419"/>
              <a:ext cx="5" cy="5"/>
            </a:xfrm>
            <a:custGeom>
              <a:avLst/>
              <a:gdLst>
                <a:gd name="T0" fmla="*/ 3 w 10"/>
                <a:gd name="T1" fmla="*/ 0 h 11"/>
                <a:gd name="T2" fmla="*/ 1 w 10"/>
                <a:gd name="T3" fmla="*/ 0 h 11"/>
                <a:gd name="T4" fmla="*/ 1 w 10"/>
                <a:gd name="T5" fmla="*/ 0 h 11"/>
                <a:gd name="T6" fmla="*/ 0 w 10"/>
                <a:gd name="T7" fmla="*/ 1 h 11"/>
                <a:gd name="T8" fmla="*/ 0 w 10"/>
                <a:gd name="T9" fmla="*/ 2 h 11"/>
                <a:gd name="T10" fmla="*/ 0 w 10"/>
                <a:gd name="T11" fmla="*/ 0 h 11"/>
                <a:gd name="T12" fmla="*/ 3 w 10"/>
                <a:gd name="T13" fmla="*/ 0 h 11"/>
                <a:gd name="T14" fmla="*/ 0 60000 65536"/>
                <a:gd name="T15" fmla="*/ 0 60000 65536"/>
                <a:gd name="T16" fmla="*/ 0 60000 65536"/>
                <a:gd name="T17" fmla="*/ 0 60000 65536"/>
                <a:gd name="T18" fmla="*/ 0 60000 65536"/>
                <a:gd name="T19" fmla="*/ 0 60000 65536"/>
                <a:gd name="T20" fmla="*/ 0 60000 65536"/>
                <a:gd name="T21" fmla="*/ 0 w 10"/>
                <a:gd name="T22" fmla="*/ 0 h 11"/>
                <a:gd name="T23" fmla="*/ 10 w 10"/>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1">
                  <a:moveTo>
                    <a:pt x="10" y="0"/>
                  </a:moveTo>
                  <a:lnTo>
                    <a:pt x="5" y="1"/>
                  </a:lnTo>
                  <a:lnTo>
                    <a:pt x="2" y="3"/>
                  </a:lnTo>
                  <a:lnTo>
                    <a:pt x="0" y="7"/>
                  </a:lnTo>
                  <a:lnTo>
                    <a:pt x="0" y="11"/>
                  </a:lnTo>
                  <a:lnTo>
                    <a:pt x="0" y="0"/>
                  </a:lnTo>
                  <a:lnTo>
                    <a:pt x="10" y="0"/>
                  </a:lnTo>
                  <a:close/>
                </a:path>
              </a:pathLst>
            </a:custGeom>
            <a:solidFill>
              <a:srgbClr val="9A9A9A"/>
            </a:solidFill>
            <a:ln w="9525">
              <a:noFill/>
              <a:round/>
              <a:headEnd/>
              <a:tailEnd/>
            </a:ln>
          </p:spPr>
          <p:txBody>
            <a:bodyPr/>
            <a:lstStyle/>
            <a:p>
              <a:endParaRPr lang="en-US"/>
            </a:p>
          </p:txBody>
        </p:sp>
        <p:sp>
          <p:nvSpPr>
            <p:cNvPr id="46740" name="Freeform 589"/>
            <p:cNvSpPr>
              <a:spLocks/>
            </p:cNvSpPr>
            <p:nvPr/>
          </p:nvSpPr>
          <p:spPr bwMode="auto">
            <a:xfrm>
              <a:off x="2337" y="2419"/>
              <a:ext cx="5" cy="5"/>
            </a:xfrm>
            <a:custGeom>
              <a:avLst/>
              <a:gdLst>
                <a:gd name="T0" fmla="*/ 3 w 10"/>
                <a:gd name="T1" fmla="*/ 0 h 11"/>
                <a:gd name="T2" fmla="*/ 1 w 10"/>
                <a:gd name="T3" fmla="*/ 0 h 11"/>
                <a:gd name="T4" fmla="*/ 1 w 10"/>
                <a:gd name="T5" fmla="*/ 0 h 11"/>
                <a:gd name="T6" fmla="*/ 0 w 10"/>
                <a:gd name="T7" fmla="*/ 1 h 11"/>
                <a:gd name="T8" fmla="*/ 0 w 10"/>
                <a:gd name="T9" fmla="*/ 2 h 11"/>
                <a:gd name="T10" fmla="*/ 1 w 10"/>
                <a:gd name="T11" fmla="*/ 2 h 11"/>
                <a:gd name="T12" fmla="*/ 1 w 10"/>
                <a:gd name="T13" fmla="*/ 2 h 11"/>
                <a:gd name="T14" fmla="*/ 1 w 10"/>
                <a:gd name="T15" fmla="*/ 1 h 11"/>
                <a:gd name="T16" fmla="*/ 3 w 10"/>
                <a:gd name="T17" fmla="*/ 0 h 11"/>
                <a:gd name="T18" fmla="*/ 3 w 10"/>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1"/>
                <a:gd name="T32" fmla="*/ 10 w 1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1">
                  <a:moveTo>
                    <a:pt x="10" y="0"/>
                  </a:moveTo>
                  <a:lnTo>
                    <a:pt x="5" y="1"/>
                  </a:lnTo>
                  <a:lnTo>
                    <a:pt x="2" y="3"/>
                  </a:lnTo>
                  <a:lnTo>
                    <a:pt x="0" y="7"/>
                  </a:lnTo>
                  <a:lnTo>
                    <a:pt x="0" y="11"/>
                  </a:lnTo>
                  <a:lnTo>
                    <a:pt x="3" y="11"/>
                  </a:lnTo>
                  <a:lnTo>
                    <a:pt x="3" y="8"/>
                  </a:lnTo>
                  <a:lnTo>
                    <a:pt x="6" y="4"/>
                  </a:lnTo>
                  <a:lnTo>
                    <a:pt x="10" y="3"/>
                  </a:lnTo>
                  <a:lnTo>
                    <a:pt x="10" y="0"/>
                  </a:lnTo>
                  <a:close/>
                </a:path>
              </a:pathLst>
            </a:custGeom>
            <a:solidFill>
              <a:srgbClr val="9A9A9A"/>
            </a:solidFill>
            <a:ln w="9525">
              <a:noFill/>
              <a:round/>
              <a:headEnd/>
              <a:tailEnd/>
            </a:ln>
          </p:spPr>
          <p:txBody>
            <a:bodyPr/>
            <a:lstStyle/>
            <a:p>
              <a:endParaRPr lang="en-US"/>
            </a:p>
          </p:txBody>
        </p:sp>
        <p:sp>
          <p:nvSpPr>
            <p:cNvPr id="46741" name="Freeform 590"/>
            <p:cNvSpPr>
              <a:spLocks/>
            </p:cNvSpPr>
            <p:nvPr/>
          </p:nvSpPr>
          <p:spPr bwMode="auto">
            <a:xfrm>
              <a:off x="2339" y="2420"/>
              <a:ext cx="3" cy="4"/>
            </a:xfrm>
            <a:custGeom>
              <a:avLst/>
              <a:gdLst>
                <a:gd name="T0" fmla="*/ 1 w 7"/>
                <a:gd name="T1" fmla="*/ 0 h 8"/>
                <a:gd name="T2" fmla="*/ 0 w 7"/>
                <a:gd name="T3" fmla="*/ 1 h 8"/>
                <a:gd name="T4" fmla="*/ 0 w 7"/>
                <a:gd name="T5" fmla="*/ 1 h 8"/>
                <a:gd name="T6" fmla="*/ 0 w 7"/>
                <a:gd name="T7" fmla="*/ 2 h 8"/>
                <a:gd name="T8" fmla="*/ 0 w 7"/>
                <a:gd name="T9" fmla="*/ 2 h 8"/>
                <a:gd name="T10" fmla="*/ 1 w 7"/>
                <a:gd name="T11" fmla="*/ 1 h 8"/>
                <a:gd name="T12" fmla="*/ 1 w 7"/>
                <a:gd name="T13" fmla="*/ 1 h 8"/>
                <a:gd name="T14" fmla="*/ 1 w 7"/>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8"/>
                <a:gd name="T26" fmla="*/ 7 w 7"/>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8">
                  <a:moveTo>
                    <a:pt x="7" y="0"/>
                  </a:moveTo>
                  <a:lnTo>
                    <a:pt x="3" y="1"/>
                  </a:lnTo>
                  <a:lnTo>
                    <a:pt x="0" y="5"/>
                  </a:lnTo>
                  <a:lnTo>
                    <a:pt x="0" y="8"/>
                  </a:lnTo>
                  <a:lnTo>
                    <a:pt x="3" y="8"/>
                  </a:lnTo>
                  <a:lnTo>
                    <a:pt x="4" y="6"/>
                  </a:lnTo>
                  <a:lnTo>
                    <a:pt x="7" y="5"/>
                  </a:lnTo>
                  <a:lnTo>
                    <a:pt x="7" y="0"/>
                  </a:lnTo>
                  <a:close/>
                </a:path>
              </a:pathLst>
            </a:custGeom>
            <a:solidFill>
              <a:srgbClr val="B3B3B3"/>
            </a:solidFill>
            <a:ln w="9525">
              <a:noFill/>
              <a:round/>
              <a:headEnd/>
              <a:tailEnd/>
            </a:ln>
          </p:spPr>
          <p:txBody>
            <a:bodyPr/>
            <a:lstStyle/>
            <a:p>
              <a:endParaRPr lang="en-US"/>
            </a:p>
          </p:txBody>
        </p:sp>
        <p:sp>
          <p:nvSpPr>
            <p:cNvPr id="46742" name="Freeform 591"/>
            <p:cNvSpPr>
              <a:spLocks/>
            </p:cNvSpPr>
            <p:nvPr/>
          </p:nvSpPr>
          <p:spPr bwMode="auto">
            <a:xfrm>
              <a:off x="2340" y="2422"/>
              <a:ext cx="2" cy="2"/>
            </a:xfrm>
            <a:custGeom>
              <a:avLst/>
              <a:gdLst>
                <a:gd name="T0" fmla="*/ 1 w 4"/>
                <a:gd name="T1" fmla="*/ 0 h 3"/>
                <a:gd name="T2" fmla="*/ 1 w 4"/>
                <a:gd name="T3" fmla="*/ 1 h 3"/>
                <a:gd name="T4" fmla="*/ 0 w 4"/>
                <a:gd name="T5" fmla="*/ 1 h 3"/>
                <a:gd name="T6" fmla="*/ 1 w 4"/>
                <a:gd name="T7" fmla="*/ 1 h 3"/>
                <a:gd name="T8" fmla="*/ 1 w 4"/>
                <a:gd name="T9" fmla="*/ 1 h 3"/>
                <a:gd name="T10" fmla="*/ 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0"/>
                  </a:moveTo>
                  <a:lnTo>
                    <a:pt x="1" y="1"/>
                  </a:lnTo>
                  <a:lnTo>
                    <a:pt x="0" y="3"/>
                  </a:lnTo>
                  <a:lnTo>
                    <a:pt x="4" y="3"/>
                  </a:lnTo>
                  <a:lnTo>
                    <a:pt x="4" y="0"/>
                  </a:lnTo>
                  <a:close/>
                </a:path>
              </a:pathLst>
            </a:custGeom>
            <a:solidFill>
              <a:srgbClr val="CFCFCF"/>
            </a:solidFill>
            <a:ln w="9525">
              <a:noFill/>
              <a:round/>
              <a:headEnd/>
              <a:tailEnd/>
            </a:ln>
          </p:spPr>
          <p:txBody>
            <a:bodyPr/>
            <a:lstStyle/>
            <a:p>
              <a:endParaRPr lang="en-US"/>
            </a:p>
          </p:txBody>
        </p:sp>
        <p:sp>
          <p:nvSpPr>
            <p:cNvPr id="46743" name="Rectangle 592"/>
            <p:cNvSpPr>
              <a:spLocks noChangeArrowheads="1"/>
            </p:cNvSpPr>
            <p:nvPr/>
          </p:nvSpPr>
          <p:spPr bwMode="auto">
            <a:xfrm>
              <a:off x="2342" y="2424"/>
              <a:ext cx="1" cy="1"/>
            </a:xfrm>
            <a:prstGeom prst="rect">
              <a:avLst/>
            </a:prstGeom>
            <a:solidFill>
              <a:srgbClr val="E6E6E6"/>
            </a:solidFill>
            <a:ln w="9525">
              <a:noFill/>
              <a:miter lim="800000"/>
              <a:headEnd/>
              <a:tailEnd/>
            </a:ln>
          </p:spPr>
          <p:txBody>
            <a:bodyPr/>
            <a:lstStyle/>
            <a:p>
              <a:endParaRPr lang="en-US"/>
            </a:p>
          </p:txBody>
        </p:sp>
        <p:sp>
          <p:nvSpPr>
            <p:cNvPr id="46744" name="Freeform 593"/>
            <p:cNvSpPr>
              <a:spLocks/>
            </p:cNvSpPr>
            <p:nvPr/>
          </p:nvSpPr>
          <p:spPr bwMode="auto">
            <a:xfrm>
              <a:off x="2337" y="2420"/>
              <a:ext cx="4" cy="3"/>
            </a:xfrm>
            <a:custGeom>
              <a:avLst/>
              <a:gdLst>
                <a:gd name="T0" fmla="*/ 3 w 6"/>
                <a:gd name="T1" fmla="*/ 0 h 7"/>
                <a:gd name="T2" fmla="*/ 1 w 6"/>
                <a:gd name="T3" fmla="*/ 0 h 7"/>
                <a:gd name="T4" fmla="*/ 1 w 6"/>
                <a:gd name="T5" fmla="*/ 1 h 7"/>
                <a:gd name="T6" fmla="*/ 0 w 6"/>
                <a:gd name="T7" fmla="*/ 1 h 7"/>
                <a:gd name="T8" fmla="*/ 0 w 6"/>
                <a:gd name="T9" fmla="*/ 0 h 7"/>
                <a:gd name="T10" fmla="*/ 3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6" y="0"/>
                  </a:moveTo>
                  <a:lnTo>
                    <a:pt x="3" y="1"/>
                  </a:lnTo>
                  <a:lnTo>
                    <a:pt x="1" y="4"/>
                  </a:lnTo>
                  <a:lnTo>
                    <a:pt x="0" y="7"/>
                  </a:lnTo>
                  <a:lnTo>
                    <a:pt x="0" y="0"/>
                  </a:lnTo>
                  <a:lnTo>
                    <a:pt x="6" y="0"/>
                  </a:lnTo>
                  <a:close/>
                </a:path>
              </a:pathLst>
            </a:custGeom>
            <a:solidFill>
              <a:srgbClr val="FFFF00"/>
            </a:solidFill>
            <a:ln w="9525">
              <a:noFill/>
              <a:round/>
              <a:headEnd/>
              <a:tailEnd/>
            </a:ln>
          </p:spPr>
          <p:txBody>
            <a:bodyPr/>
            <a:lstStyle/>
            <a:p>
              <a:endParaRPr lang="en-US"/>
            </a:p>
          </p:txBody>
        </p:sp>
        <p:sp>
          <p:nvSpPr>
            <p:cNvPr id="46745" name="Freeform 594"/>
            <p:cNvSpPr>
              <a:spLocks/>
            </p:cNvSpPr>
            <p:nvPr/>
          </p:nvSpPr>
          <p:spPr bwMode="auto">
            <a:xfrm>
              <a:off x="2337" y="2420"/>
              <a:ext cx="4" cy="3"/>
            </a:xfrm>
            <a:custGeom>
              <a:avLst/>
              <a:gdLst>
                <a:gd name="T0" fmla="*/ 3 w 6"/>
                <a:gd name="T1" fmla="*/ 0 h 7"/>
                <a:gd name="T2" fmla="*/ 1 w 6"/>
                <a:gd name="T3" fmla="*/ 0 h 7"/>
                <a:gd name="T4" fmla="*/ 1 w 6"/>
                <a:gd name="T5" fmla="*/ 1 h 7"/>
                <a:gd name="T6" fmla="*/ 0 w 6"/>
                <a:gd name="T7" fmla="*/ 1 h 7"/>
                <a:gd name="T8" fmla="*/ 1 w 6"/>
                <a:gd name="T9" fmla="*/ 1 h 7"/>
                <a:gd name="T10" fmla="*/ 2 w 6"/>
                <a:gd name="T11" fmla="*/ 1 h 7"/>
                <a:gd name="T12" fmla="*/ 3 w 6"/>
                <a:gd name="T13" fmla="*/ 1 h 7"/>
                <a:gd name="T14" fmla="*/ 3 w 6"/>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6" y="0"/>
                  </a:moveTo>
                  <a:lnTo>
                    <a:pt x="3" y="1"/>
                  </a:lnTo>
                  <a:lnTo>
                    <a:pt x="1" y="4"/>
                  </a:lnTo>
                  <a:lnTo>
                    <a:pt x="0" y="7"/>
                  </a:lnTo>
                  <a:lnTo>
                    <a:pt x="3" y="7"/>
                  </a:lnTo>
                  <a:lnTo>
                    <a:pt x="4" y="5"/>
                  </a:lnTo>
                  <a:lnTo>
                    <a:pt x="6" y="4"/>
                  </a:lnTo>
                  <a:lnTo>
                    <a:pt x="6" y="0"/>
                  </a:lnTo>
                  <a:close/>
                </a:path>
              </a:pathLst>
            </a:custGeom>
            <a:solidFill>
              <a:srgbClr val="FFFF00"/>
            </a:solidFill>
            <a:ln w="9525">
              <a:noFill/>
              <a:round/>
              <a:headEnd/>
              <a:tailEnd/>
            </a:ln>
          </p:spPr>
          <p:txBody>
            <a:bodyPr/>
            <a:lstStyle/>
            <a:p>
              <a:endParaRPr lang="en-US"/>
            </a:p>
          </p:txBody>
        </p:sp>
        <p:sp>
          <p:nvSpPr>
            <p:cNvPr id="46746" name="Freeform 595"/>
            <p:cNvSpPr>
              <a:spLocks/>
            </p:cNvSpPr>
            <p:nvPr/>
          </p:nvSpPr>
          <p:spPr bwMode="auto">
            <a:xfrm>
              <a:off x="2339" y="2421"/>
              <a:ext cx="2" cy="2"/>
            </a:xfrm>
            <a:custGeom>
              <a:avLst/>
              <a:gdLst>
                <a:gd name="T0" fmla="*/ 1 w 3"/>
                <a:gd name="T1" fmla="*/ 0 h 3"/>
                <a:gd name="T2" fmla="*/ 1 w 3"/>
                <a:gd name="T3" fmla="*/ 1 h 3"/>
                <a:gd name="T4" fmla="*/ 0 w 3"/>
                <a:gd name="T5" fmla="*/ 1 h 3"/>
                <a:gd name="T6" fmla="*/ 1 w 3"/>
                <a:gd name="T7" fmla="*/ 1 h 3"/>
                <a:gd name="T8" fmla="*/ 1 w 3"/>
                <a:gd name="T9" fmla="*/ 1 h 3"/>
                <a:gd name="T10" fmla="*/ 1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1" y="1"/>
                  </a:lnTo>
                  <a:lnTo>
                    <a:pt x="0" y="3"/>
                  </a:lnTo>
                  <a:lnTo>
                    <a:pt x="3" y="3"/>
                  </a:lnTo>
                  <a:lnTo>
                    <a:pt x="3" y="0"/>
                  </a:lnTo>
                  <a:close/>
                </a:path>
              </a:pathLst>
            </a:custGeom>
            <a:solidFill>
              <a:srgbClr val="00FF00"/>
            </a:solidFill>
            <a:ln w="9525">
              <a:noFill/>
              <a:round/>
              <a:headEnd/>
              <a:tailEnd/>
            </a:ln>
          </p:spPr>
          <p:txBody>
            <a:bodyPr/>
            <a:lstStyle/>
            <a:p>
              <a:endParaRPr lang="en-US"/>
            </a:p>
          </p:txBody>
        </p:sp>
        <p:sp>
          <p:nvSpPr>
            <p:cNvPr id="46747" name="Rectangle 596"/>
            <p:cNvSpPr>
              <a:spLocks noChangeArrowheads="1"/>
            </p:cNvSpPr>
            <p:nvPr/>
          </p:nvSpPr>
          <p:spPr bwMode="auto">
            <a:xfrm>
              <a:off x="2330" y="2311"/>
              <a:ext cx="5" cy="2"/>
            </a:xfrm>
            <a:prstGeom prst="rect">
              <a:avLst/>
            </a:prstGeom>
            <a:solidFill>
              <a:srgbClr val="9A9A9A"/>
            </a:solidFill>
            <a:ln w="9525">
              <a:noFill/>
              <a:miter lim="800000"/>
              <a:headEnd/>
              <a:tailEnd/>
            </a:ln>
          </p:spPr>
          <p:txBody>
            <a:bodyPr/>
            <a:lstStyle/>
            <a:p>
              <a:endParaRPr lang="en-US"/>
            </a:p>
          </p:txBody>
        </p:sp>
        <p:sp>
          <p:nvSpPr>
            <p:cNvPr id="46748" name="Freeform 597"/>
            <p:cNvSpPr>
              <a:spLocks noEditPoints="1"/>
            </p:cNvSpPr>
            <p:nvPr/>
          </p:nvSpPr>
          <p:spPr bwMode="auto">
            <a:xfrm>
              <a:off x="2324" y="2307"/>
              <a:ext cx="30" cy="3"/>
            </a:xfrm>
            <a:custGeom>
              <a:avLst/>
              <a:gdLst>
                <a:gd name="T0" fmla="*/ 0 w 60"/>
                <a:gd name="T1" fmla="*/ 0 h 5"/>
                <a:gd name="T2" fmla="*/ 15 w 60"/>
                <a:gd name="T3" fmla="*/ 0 h 5"/>
                <a:gd name="T4" fmla="*/ 15 w 60"/>
                <a:gd name="T5" fmla="*/ 2 h 5"/>
                <a:gd name="T6" fmla="*/ 0 w 60"/>
                <a:gd name="T7" fmla="*/ 2 h 5"/>
                <a:gd name="T8" fmla="*/ 0 w 60"/>
                <a:gd name="T9" fmla="*/ 0 h 5"/>
                <a:gd name="T10" fmla="*/ 1 w 60"/>
                <a:gd name="T11" fmla="*/ 0 h 5"/>
                <a:gd name="T12" fmla="*/ 15 w 60"/>
                <a:gd name="T13" fmla="*/ 0 h 5"/>
                <a:gd name="T14" fmla="*/ 15 w 60"/>
                <a:gd name="T15" fmla="*/ 2 h 5"/>
                <a:gd name="T16" fmla="*/ 1 w 60"/>
                <a:gd name="T17" fmla="*/ 2 h 5"/>
                <a:gd name="T18" fmla="*/ 1 w 6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5"/>
                <a:gd name="T32" fmla="*/ 60 w 6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5">
                  <a:moveTo>
                    <a:pt x="0" y="0"/>
                  </a:moveTo>
                  <a:lnTo>
                    <a:pt x="60" y="0"/>
                  </a:lnTo>
                  <a:lnTo>
                    <a:pt x="60" y="5"/>
                  </a:lnTo>
                  <a:lnTo>
                    <a:pt x="0" y="5"/>
                  </a:lnTo>
                  <a:lnTo>
                    <a:pt x="0" y="0"/>
                  </a:lnTo>
                  <a:close/>
                  <a:moveTo>
                    <a:pt x="3" y="0"/>
                  </a:moveTo>
                  <a:lnTo>
                    <a:pt x="58" y="0"/>
                  </a:lnTo>
                  <a:lnTo>
                    <a:pt x="58" y="5"/>
                  </a:lnTo>
                  <a:lnTo>
                    <a:pt x="3" y="5"/>
                  </a:lnTo>
                  <a:lnTo>
                    <a:pt x="3" y="0"/>
                  </a:lnTo>
                  <a:close/>
                </a:path>
              </a:pathLst>
            </a:custGeom>
            <a:solidFill>
              <a:srgbClr val="C0C0C0"/>
            </a:solidFill>
            <a:ln w="9525">
              <a:noFill/>
              <a:round/>
              <a:headEnd/>
              <a:tailEnd/>
            </a:ln>
          </p:spPr>
          <p:txBody>
            <a:bodyPr/>
            <a:lstStyle/>
            <a:p>
              <a:endParaRPr lang="en-US"/>
            </a:p>
          </p:txBody>
        </p:sp>
        <p:sp>
          <p:nvSpPr>
            <p:cNvPr id="46749" name="Freeform 598"/>
            <p:cNvSpPr>
              <a:spLocks noEditPoints="1"/>
            </p:cNvSpPr>
            <p:nvPr/>
          </p:nvSpPr>
          <p:spPr bwMode="auto">
            <a:xfrm>
              <a:off x="2325" y="2307"/>
              <a:ext cx="28" cy="3"/>
            </a:xfrm>
            <a:custGeom>
              <a:avLst/>
              <a:gdLst>
                <a:gd name="T0" fmla="*/ 0 w 55"/>
                <a:gd name="T1" fmla="*/ 0 h 5"/>
                <a:gd name="T2" fmla="*/ 14 w 55"/>
                <a:gd name="T3" fmla="*/ 0 h 5"/>
                <a:gd name="T4" fmla="*/ 14 w 55"/>
                <a:gd name="T5" fmla="*/ 2 h 5"/>
                <a:gd name="T6" fmla="*/ 0 w 55"/>
                <a:gd name="T7" fmla="*/ 2 h 5"/>
                <a:gd name="T8" fmla="*/ 0 w 55"/>
                <a:gd name="T9" fmla="*/ 0 h 5"/>
                <a:gd name="T10" fmla="*/ 1 w 55"/>
                <a:gd name="T11" fmla="*/ 1 h 5"/>
                <a:gd name="T12" fmla="*/ 13 w 55"/>
                <a:gd name="T13" fmla="*/ 1 h 5"/>
                <a:gd name="T14" fmla="*/ 13 w 55"/>
                <a:gd name="T15" fmla="*/ 2 h 5"/>
                <a:gd name="T16" fmla="*/ 1 w 55"/>
                <a:gd name="T17" fmla="*/ 2 h 5"/>
                <a:gd name="T18" fmla="*/ 1 w 55"/>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5"/>
                <a:gd name="T32" fmla="*/ 55 w 55"/>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5">
                  <a:moveTo>
                    <a:pt x="0" y="0"/>
                  </a:moveTo>
                  <a:lnTo>
                    <a:pt x="55" y="0"/>
                  </a:lnTo>
                  <a:lnTo>
                    <a:pt x="55" y="5"/>
                  </a:lnTo>
                  <a:lnTo>
                    <a:pt x="0" y="5"/>
                  </a:lnTo>
                  <a:lnTo>
                    <a:pt x="0" y="0"/>
                  </a:lnTo>
                  <a:close/>
                  <a:moveTo>
                    <a:pt x="2" y="1"/>
                  </a:moveTo>
                  <a:lnTo>
                    <a:pt x="52" y="1"/>
                  </a:lnTo>
                  <a:lnTo>
                    <a:pt x="52" y="5"/>
                  </a:lnTo>
                  <a:lnTo>
                    <a:pt x="2" y="5"/>
                  </a:lnTo>
                  <a:lnTo>
                    <a:pt x="2" y="1"/>
                  </a:lnTo>
                  <a:close/>
                </a:path>
              </a:pathLst>
            </a:custGeom>
            <a:solidFill>
              <a:srgbClr val="C2C2C2"/>
            </a:solidFill>
            <a:ln w="9525">
              <a:noFill/>
              <a:round/>
              <a:headEnd/>
              <a:tailEnd/>
            </a:ln>
          </p:spPr>
          <p:txBody>
            <a:bodyPr/>
            <a:lstStyle/>
            <a:p>
              <a:endParaRPr lang="en-US"/>
            </a:p>
          </p:txBody>
        </p:sp>
        <p:sp>
          <p:nvSpPr>
            <p:cNvPr id="46750" name="Freeform 599"/>
            <p:cNvSpPr>
              <a:spLocks noEditPoints="1"/>
            </p:cNvSpPr>
            <p:nvPr/>
          </p:nvSpPr>
          <p:spPr bwMode="auto">
            <a:xfrm>
              <a:off x="2326" y="2308"/>
              <a:ext cx="26" cy="2"/>
            </a:xfrm>
            <a:custGeom>
              <a:avLst/>
              <a:gdLst>
                <a:gd name="T0" fmla="*/ 0 w 50"/>
                <a:gd name="T1" fmla="*/ 0 h 4"/>
                <a:gd name="T2" fmla="*/ 14 w 50"/>
                <a:gd name="T3" fmla="*/ 0 h 4"/>
                <a:gd name="T4" fmla="*/ 14 w 50"/>
                <a:gd name="T5" fmla="*/ 1 h 4"/>
                <a:gd name="T6" fmla="*/ 0 w 50"/>
                <a:gd name="T7" fmla="*/ 1 h 4"/>
                <a:gd name="T8" fmla="*/ 0 w 50"/>
                <a:gd name="T9" fmla="*/ 0 h 4"/>
                <a:gd name="T10" fmla="*/ 1 w 50"/>
                <a:gd name="T11" fmla="*/ 0 h 4"/>
                <a:gd name="T12" fmla="*/ 13 w 50"/>
                <a:gd name="T13" fmla="*/ 0 h 4"/>
                <a:gd name="T14" fmla="*/ 13 w 50"/>
                <a:gd name="T15" fmla="*/ 1 h 4"/>
                <a:gd name="T16" fmla="*/ 1 w 50"/>
                <a:gd name="T17" fmla="*/ 1 h 4"/>
                <a:gd name="T18" fmla="*/ 1 w 5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4"/>
                <a:gd name="T32" fmla="*/ 50 w 5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4">
                  <a:moveTo>
                    <a:pt x="0" y="0"/>
                  </a:moveTo>
                  <a:lnTo>
                    <a:pt x="50" y="0"/>
                  </a:lnTo>
                  <a:lnTo>
                    <a:pt x="50" y="4"/>
                  </a:lnTo>
                  <a:lnTo>
                    <a:pt x="0" y="4"/>
                  </a:lnTo>
                  <a:lnTo>
                    <a:pt x="0" y="0"/>
                  </a:lnTo>
                  <a:close/>
                  <a:moveTo>
                    <a:pt x="2" y="0"/>
                  </a:moveTo>
                  <a:lnTo>
                    <a:pt x="49" y="0"/>
                  </a:lnTo>
                  <a:lnTo>
                    <a:pt x="49" y="4"/>
                  </a:lnTo>
                  <a:lnTo>
                    <a:pt x="2" y="4"/>
                  </a:lnTo>
                  <a:lnTo>
                    <a:pt x="2" y="0"/>
                  </a:lnTo>
                  <a:close/>
                </a:path>
              </a:pathLst>
            </a:custGeom>
            <a:solidFill>
              <a:srgbClr val="C5C5C5"/>
            </a:solidFill>
            <a:ln w="9525">
              <a:noFill/>
              <a:round/>
              <a:headEnd/>
              <a:tailEnd/>
            </a:ln>
          </p:spPr>
          <p:txBody>
            <a:bodyPr/>
            <a:lstStyle/>
            <a:p>
              <a:endParaRPr lang="en-US"/>
            </a:p>
          </p:txBody>
        </p:sp>
        <p:sp>
          <p:nvSpPr>
            <p:cNvPr id="46751" name="Freeform 600"/>
            <p:cNvSpPr>
              <a:spLocks noEditPoints="1"/>
            </p:cNvSpPr>
            <p:nvPr/>
          </p:nvSpPr>
          <p:spPr bwMode="auto">
            <a:xfrm>
              <a:off x="2327" y="2308"/>
              <a:ext cx="24" cy="2"/>
            </a:xfrm>
            <a:custGeom>
              <a:avLst/>
              <a:gdLst>
                <a:gd name="T0" fmla="*/ 0 w 47"/>
                <a:gd name="T1" fmla="*/ 0 h 4"/>
                <a:gd name="T2" fmla="*/ 12 w 47"/>
                <a:gd name="T3" fmla="*/ 0 h 4"/>
                <a:gd name="T4" fmla="*/ 12 w 47"/>
                <a:gd name="T5" fmla="*/ 1 h 4"/>
                <a:gd name="T6" fmla="*/ 0 w 47"/>
                <a:gd name="T7" fmla="*/ 1 h 4"/>
                <a:gd name="T8" fmla="*/ 0 w 47"/>
                <a:gd name="T9" fmla="*/ 0 h 4"/>
                <a:gd name="T10" fmla="*/ 1 w 47"/>
                <a:gd name="T11" fmla="*/ 0 h 4"/>
                <a:gd name="T12" fmla="*/ 12 w 47"/>
                <a:gd name="T13" fmla="*/ 0 h 4"/>
                <a:gd name="T14" fmla="*/ 12 w 47"/>
                <a:gd name="T15" fmla="*/ 1 h 4"/>
                <a:gd name="T16" fmla="*/ 1 w 47"/>
                <a:gd name="T17" fmla="*/ 1 h 4"/>
                <a:gd name="T18" fmla="*/ 1 w 47"/>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
                <a:gd name="T32" fmla="*/ 47 w 47"/>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
                  <a:moveTo>
                    <a:pt x="0" y="0"/>
                  </a:moveTo>
                  <a:lnTo>
                    <a:pt x="47" y="0"/>
                  </a:lnTo>
                  <a:lnTo>
                    <a:pt x="47" y="4"/>
                  </a:lnTo>
                  <a:lnTo>
                    <a:pt x="0" y="4"/>
                  </a:lnTo>
                  <a:lnTo>
                    <a:pt x="0" y="0"/>
                  </a:lnTo>
                  <a:close/>
                  <a:moveTo>
                    <a:pt x="2" y="0"/>
                  </a:moveTo>
                  <a:lnTo>
                    <a:pt x="45" y="0"/>
                  </a:lnTo>
                  <a:lnTo>
                    <a:pt x="45" y="3"/>
                  </a:lnTo>
                  <a:lnTo>
                    <a:pt x="2" y="3"/>
                  </a:lnTo>
                  <a:lnTo>
                    <a:pt x="2" y="0"/>
                  </a:lnTo>
                  <a:close/>
                </a:path>
              </a:pathLst>
            </a:custGeom>
            <a:solidFill>
              <a:srgbClr val="C8C8C8"/>
            </a:solidFill>
            <a:ln w="9525">
              <a:noFill/>
              <a:round/>
              <a:headEnd/>
              <a:tailEnd/>
            </a:ln>
          </p:spPr>
          <p:txBody>
            <a:bodyPr/>
            <a:lstStyle/>
            <a:p>
              <a:endParaRPr lang="en-US"/>
            </a:p>
          </p:txBody>
        </p:sp>
        <p:sp>
          <p:nvSpPr>
            <p:cNvPr id="46752" name="Freeform 601"/>
            <p:cNvSpPr>
              <a:spLocks noEditPoints="1"/>
            </p:cNvSpPr>
            <p:nvPr/>
          </p:nvSpPr>
          <p:spPr bwMode="auto">
            <a:xfrm>
              <a:off x="2329" y="2308"/>
              <a:ext cx="21" cy="1"/>
            </a:xfrm>
            <a:custGeom>
              <a:avLst/>
              <a:gdLst>
                <a:gd name="T0" fmla="*/ 0 w 43"/>
                <a:gd name="T1" fmla="*/ 0 h 3"/>
                <a:gd name="T2" fmla="*/ 10 w 43"/>
                <a:gd name="T3" fmla="*/ 0 h 3"/>
                <a:gd name="T4" fmla="*/ 10 w 43"/>
                <a:gd name="T5" fmla="*/ 0 h 3"/>
                <a:gd name="T6" fmla="*/ 0 w 43"/>
                <a:gd name="T7" fmla="*/ 0 h 3"/>
                <a:gd name="T8" fmla="*/ 0 w 43"/>
                <a:gd name="T9" fmla="*/ 0 h 3"/>
                <a:gd name="T10" fmla="*/ 0 w 43"/>
                <a:gd name="T11" fmla="*/ 0 h 3"/>
                <a:gd name="T12" fmla="*/ 10 w 43"/>
                <a:gd name="T13" fmla="*/ 0 h 3"/>
                <a:gd name="T14" fmla="*/ 10 w 43"/>
                <a:gd name="T15" fmla="*/ 0 h 3"/>
                <a:gd name="T16" fmla="*/ 0 w 43"/>
                <a:gd name="T17" fmla="*/ 0 h 3"/>
                <a:gd name="T18" fmla="*/ 0 w 43"/>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3"/>
                <a:gd name="T32" fmla="*/ 43 w 4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3">
                  <a:moveTo>
                    <a:pt x="0" y="0"/>
                  </a:moveTo>
                  <a:lnTo>
                    <a:pt x="43" y="0"/>
                  </a:lnTo>
                  <a:lnTo>
                    <a:pt x="43" y="3"/>
                  </a:lnTo>
                  <a:lnTo>
                    <a:pt x="0" y="3"/>
                  </a:lnTo>
                  <a:lnTo>
                    <a:pt x="0" y="0"/>
                  </a:lnTo>
                  <a:close/>
                  <a:moveTo>
                    <a:pt x="2" y="0"/>
                  </a:moveTo>
                  <a:lnTo>
                    <a:pt x="41" y="0"/>
                  </a:lnTo>
                  <a:lnTo>
                    <a:pt x="41" y="3"/>
                  </a:lnTo>
                  <a:lnTo>
                    <a:pt x="2" y="3"/>
                  </a:lnTo>
                  <a:lnTo>
                    <a:pt x="2" y="0"/>
                  </a:lnTo>
                  <a:close/>
                </a:path>
              </a:pathLst>
            </a:custGeom>
            <a:solidFill>
              <a:srgbClr val="CCCCCC"/>
            </a:solidFill>
            <a:ln w="9525">
              <a:noFill/>
              <a:round/>
              <a:headEnd/>
              <a:tailEnd/>
            </a:ln>
          </p:spPr>
          <p:txBody>
            <a:bodyPr/>
            <a:lstStyle/>
            <a:p>
              <a:endParaRPr lang="en-US"/>
            </a:p>
          </p:txBody>
        </p:sp>
        <p:sp>
          <p:nvSpPr>
            <p:cNvPr id="46753" name="Freeform 602"/>
            <p:cNvSpPr>
              <a:spLocks noEditPoints="1"/>
            </p:cNvSpPr>
            <p:nvPr/>
          </p:nvSpPr>
          <p:spPr bwMode="auto">
            <a:xfrm>
              <a:off x="2330" y="2308"/>
              <a:ext cx="19" cy="1"/>
            </a:xfrm>
            <a:custGeom>
              <a:avLst/>
              <a:gdLst>
                <a:gd name="T0" fmla="*/ 0 w 39"/>
                <a:gd name="T1" fmla="*/ 0 h 3"/>
                <a:gd name="T2" fmla="*/ 9 w 39"/>
                <a:gd name="T3" fmla="*/ 0 h 3"/>
                <a:gd name="T4" fmla="*/ 9 w 39"/>
                <a:gd name="T5" fmla="*/ 0 h 3"/>
                <a:gd name="T6" fmla="*/ 0 w 39"/>
                <a:gd name="T7" fmla="*/ 0 h 3"/>
                <a:gd name="T8" fmla="*/ 0 w 39"/>
                <a:gd name="T9" fmla="*/ 0 h 3"/>
                <a:gd name="T10" fmla="*/ 0 w 39"/>
                <a:gd name="T11" fmla="*/ 0 h 3"/>
                <a:gd name="T12" fmla="*/ 9 w 39"/>
                <a:gd name="T13" fmla="*/ 0 h 3"/>
                <a:gd name="T14" fmla="*/ 9 w 39"/>
                <a:gd name="T15" fmla="*/ 0 h 3"/>
                <a:gd name="T16" fmla="*/ 0 w 39"/>
                <a:gd name="T17" fmla="*/ 0 h 3"/>
                <a:gd name="T18" fmla="*/ 0 w 39"/>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
                <a:gd name="T32" fmla="*/ 39 w 39"/>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
                  <a:moveTo>
                    <a:pt x="0" y="0"/>
                  </a:moveTo>
                  <a:lnTo>
                    <a:pt x="39" y="0"/>
                  </a:lnTo>
                  <a:lnTo>
                    <a:pt x="39" y="3"/>
                  </a:lnTo>
                  <a:lnTo>
                    <a:pt x="0" y="3"/>
                  </a:lnTo>
                  <a:lnTo>
                    <a:pt x="0" y="0"/>
                  </a:lnTo>
                  <a:close/>
                  <a:moveTo>
                    <a:pt x="3" y="0"/>
                  </a:moveTo>
                  <a:lnTo>
                    <a:pt x="37" y="0"/>
                  </a:lnTo>
                  <a:lnTo>
                    <a:pt x="37" y="3"/>
                  </a:lnTo>
                  <a:lnTo>
                    <a:pt x="3" y="3"/>
                  </a:lnTo>
                  <a:lnTo>
                    <a:pt x="3" y="0"/>
                  </a:lnTo>
                  <a:close/>
                </a:path>
              </a:pathLst>
            </a:custGeom>
            <a:solidFill>
              <a:srgbClr val="D0D0D0"/>
            </a:solidFill>
            <a:ln w="9525">
              <a:noFill/>
              <a:round/>
              <a:headEnd/>
              <a:tailEnd/>
            </a:ln>
          </p:spPr>
          <p:txBody>
            <a:bodyPr/>
            <a:lstStyle/>
            <a:p>
              <a:endParaRPr lang="en-US"/>
            </a:p>
          </p:txBody>
        </p:sp>
        <p:sp>
          <p:nvSpPr>
            <p:cNvPr id="46754" name="Freeform 603"/>
            <p:cNvSpPr>
              <a:spLocks noEditPoints="1"/>
            </p:cNvSpPr>
            <p:nvPr/>
          </p:nvSpPr>
          <p:spPr bwMode="auto">
            <a:xfrm>
              <a:off x="2331" y="2308"/>
              <a:ext cx="17" cy="1"/>
            </a:xfrm>
            <a:custGeom>
              <a:avLst/>
              <a:gdLst>
                <a:gd name="T0" fmla="*/ 0 w 34"/>
                <a:gd name="T1" fmla="*/ 0 h 3"/>
                <a:gd name="T2" fmla="*/ 9 w 34"/>
                <a:gd name="T3" fmla="*/ 0 h 3"/>
                <a:gd name="T4" fmla="*/ 9 w 34"/>
                <a:gd name="T5" fmla="*/ 0 h 3"/>
                <a:gd name="T6" fmla="*/ 0 w 34"/>
                <a:gd name="T7" fmla="*/ 0 h 3"/>
                <a:gd name="T8" fmla="*/ 0 w 34"/>
                <a:gd name="T9" fmla="*/ 0 h 3"/>
                <a:gd name="T10" fmla="*/ 1 w 34"/>
                <a:gd name="T11" fmla="*/ 0 h 3"/>
                <a:gd name="T12" fmla="*/ 8 w 34"/>
                <a:gd name="T13" fmla="*/ 0 h 3"/>
                <a:gd name="T14" fmla="*/ 8 w 34"/>
                <a:gd name="T15" fmla="*/ 0 h 3"/>
                <a:gd name="T16" fmla="*/ 1 w 34"/>
                <a:gd name="T17" fmla="*/ 0 h 3"/>
                <a:gd name="T18" fmla="*/ 1 w 34"/>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3"/>
                <a:gd name="T32" fmla="*/ 34 w 34"/>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3">
                  <a:moveTo>
                    <a:pt x="0" y="0"/>
                  </a:moveTo>
                  <a:lnTo>
                    <a:pt x="34" y="0"/>
                  </a:lnTo>
                  <a:lnTo>
                    <a:pt x="34" y="3"/>
                  </a:lnTo>
                  <a:lnTo>
                    <a:pt x="0" y="3"/>
                  </a:lnTo>
                  <a:lnTo>
                    <a:pt x="0" y="0"/>
                  </a:lnTo>
                  <a:close/>
                  <a:moveTo>
                    <a:pt x="2" y="0"/>
                  </a:moveTo>
                  <a:lnTo>
                    <a:pt x="32" y="0"/>
                  </a:lnTo>
                  <a:lnTo>
                    <a:pt x="32" y="3"/>
                  </a:lnTo>
                  <a:lnTo>
                    <a:pt x="2" y="3"/>
                  </a:lnTo>
                  <a:lnTo>
                    <a:pt x="2" y="0"/>
                  </a:lnTo>
                  <a:close/>
                </a:path>
              </a:pathLst>
            </a:custGeom>
            <a:solidFill>
              <a:srgbClr val="D4D4D4"/>
            </a:solidFill>
            <a:ln w="9525">
              <a:noFill/>
              <a:round/>
              <a:headEnd/>
              <a:tailEnd/>
            </a:ln>
          </p:spPr>
          <p:txBody>
            <a:bodyPr/>
            <a:lstStyle/>
            <a:p>
              <a:endParaRPr lang="en-US"/>
            </a:p>
          </p:txBody>
        </p:sp>
        <p:sp>
          <p:nvSpPr>
            <p:cNvPr id="46755" name="Freeform 604"/>
            <p:cNvSpPr>
              <a:spLocks noEditPoints="1"/>
            </p:cNvSpPr>
            <p:nvPr/>
          </p:nvSpPr>
          <p:spPr bwMode="auto">
            <a:xfrm>
              <a:off x="2332" y="2308"/>
              <a:ext cx="15" cy="1"/>
            </a:xfrm>
            <a:custGeom>
              <a:avLst/>
              <a:gdLst>
                <a:gd name="T0" fmla="*/ 0 w 30"/>
                <a:gd name="T1" fmla="*/ 0 h 3"/>
                <a:gd name="T2" fmla="*/ 8 w 30"/>
                <a:gd name="T3" fmla="*/ 0 h 3"/>
                <a:gd name="T4" fmla="*/ 8 w 30"/>
                <a:gd name="T5" fmla="*/ 0 h 3"/>
                <a:gd name="T6" fmla="*/ 0 w 30"/>
                <a:gd name="T7" fmla="*/ 0 h 3"/>
                <a:gd name="T8" fmla="*/ 0 w 30"/>
                <a:gd name="T9" fmla="*/ 0 h 3"/>
                <a:gd name="T10" fmla="*/ 1 w 30"/>
                <a:gd name="T11" fmla="*/ 0 h 3"/>
                <a:gd name="T12" fmla="*/ 7 w 30"/>
                <a:gd name="T13" fmla="*/ 0 h 3"/>
                <a:gd name="T14" fmla="*/ 7 w 30"/>
                <a:gd name="T15" fmla="*/ 0 h 3"/>
                <a:gd name="T16" fmla="*/ 1 w 30"/>
                <a:gd name="T17" fmla="*/ 0 h 3"/>
                <a:gd name="T18" fmla="*/ 1 w 30"/>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
                <a:gd name="T32" fmla="*/ 30 w 30"/>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
                  <a:moveTo>
                    <a:pt x="0" y="0"/>
                  </a:moveTo>
                  <a:lnTo>
                    <a:pt x="30" y="0"/>
                  </a:lnTo>
                  <a:lnTo>
                    <a:pt x="30" y="3"/>
                  </a:lnTo>
                  <a:lnTo>
                    <a:pt x="0" y="3"/>
                  </a:lnTo>
                  <a:lnTo>
                    <a:pt x="0" y="0"/>
                  </a:lnTo>
                  <a:close/>
                  <a:moveTo>
                    <a:pt x="2" y="1"/>
                  </a:moveTo>
                  <a:lnTo>
                    <a:pt x="27" y="1"/>
                  </a:lnTo>
                  <a:lnTo>
                    <a:pt x="27" y="3"/>
                  </a:lnTo>
                  <a:lnTo>
                    <a:pt x="2" y="3"/>
                  </a:lnTo>
                  <a:lnTo>
                    <a:pt x="2" y="1"/>
                  </a:lnTo>
                  <a:close/>
                </a:path>
              </a:pathLst>
            </a:custGeom>
            <a:solidFill>
              <a:srgbClr val="D9D9D9"/>
            </a:solidFill>
            <a:ln w="9525">
              <a:noFill/>
              <a:round/>
              <a:headEnd/>
              <a:tailEnd/>
            </a:ln>
          </p:spPr>
          <p:txBody>
            <a:bodyPr/>
            <a:lstStyle/>
            <a:p>
              <a:endParaRPr lang="en-US"/>
            </a:p>
          </p:txBody>
        </p:sp>
        <p:sp>
          <p:nvSpPr>
            <p:cNvPr id="46756" name="Freeform 605"/>
            <p:cNvSpPr>
              <a:spLocks noEditPoints="1"/>
            </p:cNvSpPr>
            <p:nvPr/>
          </p:nvSpPr>
          <p:spPr bwMode="auto">
            <a:xfrm>
              <a:off x="2333" y="2308"/>
              <a:ext cx="13" cy="1"/>
            </a:xfrm>
            <a:custGeom>
              <a:avLst/>
              <a:gdLst>
                <a:gd name="T0" fmla="*/ 0 w 25"/>
                <a:gd name="T1" fmla="*/ 0 h 2"/>
                <a:gd name="T2" fmla="*/ 7 w 25"/>
                <a:gd name="T3" fmla="*/ 0 h 2"/>
                <a:gd name="T4" fmla="*/ 7 w 25"/>
                <a:gd name="T5" fmla="*/ 1 h 2"/>
                <a:gd name="T6" fmla="*/ 0 w 25"/>
                <a:gd name="T7" fmla="*/ 1 h 2"/>
                <a:gd name="T8" fmla="*/ 0 w 25"/>
                <a:gd name="T9" fmla="*/ 0 h 2"/>
                <a:gd name="T10" fmla="*/ 1 w 25"/>
                <a:gd name="T11" fmla="*/ 0 h 2"/>
                <a:gd name="T12" fmla="*/ 6 w 25"/>
                <a:gd name="T13" fmla="*/ 0 h 2"/>
                <a:gd name="T14" fmla="*/ 6 w 25"/>
                <a:gd name="T15" fmla="*/ 1 h 2"/>
                <a:gd name="T16" fmla="*/ 1 w 25"/>
                <a:gd name="T17" fmla="*/ 1 h 2"/>
                <a:gd name="T18" fmla="*/ 1 w 25"/>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
                <a:gd name="T32" fmla="*/ 25 w 25"/>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
                  <a:moveTo>
                    <a:pt x="0" y="0"/>
                  </a:moveTo>
                  <a:lnTo>
                    <a:pt x="25" y="0"/>
                  </a:lnTo>
                  <a:lnTo>
                    <a:pt x="25" y="2"/>
                  </a:lnTo>
                  <a:lnTo>
                    <a:pt x="0" y="2"/>
                  </a:lnTo>
                  <a:lnTo>
                    <a:pt x="0" y="0"/>
                  </a:lnTo>
                  <a:close/>
                  <a:moveTo>
                    <a:pt x="2" y="0"/>
                  </a:moveTo>
                  <a:lnTo>
                    <a:pt x="23" y="0"/>
                  </a:lnTo>
                  <a:lnTo>
                    <a:pt x="23" y="2"/>
                  </a:lnTo>
                  <a:lnTo>
                    <a:pt x="2" y="2"/>
                  </a:lnTo>
                  <a:lnTo>
                    <a:pt x="2" y="0"/>
                  </a:lnTo>
                  <a:close/>
                </a:path>
              </a:pathLst>
            </a:custGeom>
            <a:solidFill>
              <a:srgbClr val="DCDCDC"/>
            </a:solidFill>
            <a:ln w="9525">
              <a:noFill/>
              <a:round/>
              <a:headEnd/>
              <a:tailEnd/>
            </a:ln>
          </p:spPr>
          <p:txBody>
            <a:bodyPr/>
            <a:lstStyle/>
            <a:p>
              <a:endParaRPr lang="en-US"/>
            </a:p>
          </p:txBody>
        </p:sp>
        <p:sp>
          <p:nvSpPr>
            <p:cNvPr id="46757" name="Freeform 606"/>
            <p:cNvSpPr>
              <a:spLocks noEditPoints="1"/>
            </p:cNvSpPr>
            <p:nvPr/>
          </p:nvSpPr>
          <p:spPr bwMode="auto">
            <a:xfrm>
              <a:off x="2334" y="2308"/>
              <a:ext cx="11" cy="1"/>
            </a:xfrm>
            <a:custGeom>
              <a:avLst/>
              <a:gdLst>
                <a:gd name="T0" fmla="*/ 0 w 21"/>
                <a:gd name="T1" fmla="*/ 0 h 2"/>
                <a:gd name="T2" fmla="*/ 6 w 21"/>
                <a:gd name="T3" fmla="*/ 0 h 2"/>
                <a:gd name="T4" fmla="*/ 6 w 21"/>
                <a:gd name="T5" fmla="*/ 1 h 2"/>
                <a:gd name="T6" fmla="*/ 0 w 21"/>
                <a:gd name="T7" fmla="*/ 1 h 2"/>
                <a:gd name="T8" fmla="*/ 0 w 21"/>
                <a:gd name="T9" fmla="*/ 0 h 2"/>
                <a:gd name="T10" fmla="*/ 1 w 21"/>
                <a:gd name="T11" fmla="*/ 0 h 2"/>
                <a:gd name="T12" fmla="*/ 5 w 21"/>
                <a:gd name="T13" fmla="*/ 0 h 2"/>
                <a:gd name="T14" fmla="*/ 5 w 21"/>
                <a:gd name="T15" fmla="*/ 1 h 2"/>
                <a:gd name="T16" fmla="*/ 1 w 21"/>
                <a:gd name="T17" fmla="*/ 1 h 2"/>
                <a:gd name="T18" fmla="*/ 1 w 21"/>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
                <a:gd name="T32" fmla="*/ 21 w 21"/>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
                  <a:moveTo>
                    <a:pt x="0" y="0"/>
                  </a:moveTo>
                  <a:lnTo>
                    <a:pt x="21" y="0"/>
                  </a:lnTo>
                  <a:lnTo>
                    <a:pt x="21" y="2"/>
                  </a:lnTo>
                  <a:lnTo>
                    <a:pt x="0" y="2"/>
                  </a:lnTo>
                  <a:lnTo>
                    <a:pt x="0" y="0"/>
                  </a:lnTo>
                  <a:close/>
                  <a:moveTo>
                    <a:pt x="1" y="0"/>
                  </a:moveTo>
                  <a:lnTo>
                    <a:pt x="19" y="0"/>
                  </a:lnTo>
                  <a:lnTo>
                    <a:pt x="19" y="1"/>
                  </a:lnTo>
                  <a:lnTo>
                    <a:pt x="1" y="1"/>
                  </a:lnTo>
                  <a:lnTo>
                    <a:pt x="1" y="0"/>
                  </a:lnTo>
                  <a:close/>
                </a:path>
              </a:pathLst>
            </a:custGeom>
            <a:solidFill>
              <a:srgbClr val="DFDFDF"/>
            </a:solidFill>
            <a:ln w="9525">
              <a:noFill/>
              <a:round/>
              <a:headEnd/>
              <a:tailEnd/>
            </a:ln>
          </p:spPr>
          <p:txBody>
            <a:bodyPr/>
            <a:lstStyle/>
            <a:p>
              <a:endParaRPr lang="en-US"/>
            </a:p>
          </p:txBody>
        </p:sp>
        <p:sp>
          <p:nvSpPr>
            <p:cNvPr id="46758" name="Freeform 607"/>
            <p:cNvSpPr>
              <a:spLocks noEditPoints="1"/>
            </p:cNvSpPr>
            <p:nvPr/>
          </p:nvSpPr>
          <p:spPr bwMode="auto">
            <a:xfrm>
              <a:off x="2335" y="2308"/>
              <a:ext cx="8" cy="1"/>
            </a:xfrm>
            <a:custGeom>
              <a:avLst/>
              <a:gdLst>
                <a:gd name="T0" fmla="*/ 0 w 18"/>
                <a:gd name="T1" fmla="*/ 0 h 1"/>
                <a:gd name="T2" fmla="*/ 4 w 18"/>
                <a:gd name="T3" fmla="*/ 0 h 1"/>
                <a:gd name="T4" fmla="*/ 4 w 18"/>
                <a:gd name="T5" fmla="*/ 1 h 1"/>
                <a:gd name="T6" fmla="*/ 0 w 18"/>
                <a:gd name="T7" fmla="*/ 1 h 1"/>
                <a:gd name="T8" fmla="*/ 0 w 18"/>
                <a:gd name="T9" fmla="*/ 0 h 1"/>
                <a:gd name="T10" fmla="*/ 0 w 18"/>
                <a:gd name="T11" fmla="*/ 0 h 1"/>
                <a:gd name="T12" fmla="*/ 3 w 18"/>
                <a:gd name="T13" fmla="*/ 0 h 1"/>
                <a:gd name="T14" fmla="*/ 3 w 18"/>
                <a:gd name="T15" fmla="*/ 1 h 1"/>
                <a:gd name="T16" fmla="*/ 0 w 18"/>
                <a:gd name="T17" fmla="*/ 1 h 1"/>
                <a:gd name="T18" fmla="*/ 0 w 18"/>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
                <a:gd name="T32" fmla="*/ 18 w 18"/>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
                  <a:moveTo>
                    <a:pt x="0" y="0"/>
                  </a:moveTo>
                  <a:lnTo>
                    <a:pt x="18" y="0"/>
                  </a:lnTo>
                  <a:lnTo>
                    <a:pt x="18" y="1"/>
                  </a:lnTo>
                  <a:lnTo>
                    <a:pt x="0" y="1"/>
                  </a:lnTo>
                  <a:lnTo>
                    <a:pt x="0" y="0"/>
                  </a:lnTo>
                  <a:close/>
                  <a:moveTo>
                    <a:pt x="3" y="0"/>
                  </a:moveTo>
                  <a:lnTo>
                    <a:pt x="16" y="0"/>
                  </a:lnTo>
                  <a:lnTo>
                    <a:pt x="16" y="1"/>
                  </a:lnTo>
                  <a:lnTo>
                    <a:pt x="3" y="1"/>
                  </a:lnTo>
                  <a:lnTo>
                    <a:pt x="3" y="0"/>
                  </a:lnTo>
                  <a:close/>
                </a:path>
              </a:pathLst>
            </a:custGeom>
            <a:solidFill>
              <a:srgbClr val="E1E1E1"/>
            </a:solidFill>
            <a:ln w="9525">
              <a:noFill/>
              <a:round/>
              <a:headEnd/>
              <a:tailEnd/>
            </a:ln>
          </p:spPr>
          <p:txBody>
            <a:bodyPr/>
            <a:lstStyle/>
            <a:p>
              <a:endParaRPr lang="en-US"/>
            </a:p>
          </p:txBody>
        </p:sp>
        <p:sp>
          <p:nvSpPr>
            <p:cNvPr id="46759" name="Freeform 608"/>
            <p:cNvSpPr>
              <a:spLocks noEditPoints="1"/>
            </p:cNvSpPr>
            <p:nvPr/>
          </p:nvSpPr>
          <p:spPr bwMode="auto">
            <a:xfrm>
              <a:off x="2336" y="2308"/>
              <a:ext cx="6" cy="1"/>
            </a:xfrm>
            <a:custGeom>
              <a:avLst/>
              <a:gdLst>
                <a:gd name="T0" fmla="*/ 0 w 13"/>
                <a:gd name="T1" fmla="*/ 0 h 1"/>
                <a:gd name="T2" fmla="*/ 3 w 13"/>
                <a:gd name="T3" fmla="*/ 0 h 1"/>
                <a:gd name="T4" fmla="*/ 3 w 13"/>
                <a:gd name="T5" fmla="*/ 1 h 1"/>
                <a:gd name="T6" fmla="*/ 0 w 13"/>
                <a:gd name="T7" fmla="*/ 1 h 1"/>
                <a:gd name="T8" fmla="*/ 0 w 13"/>
                <a:gd name="T9" fmla="*/ 0 h 1"/>
                <a:gd name="T10" fmla="*/ 0 w 13"/>
                <a:gd name="T11" fmla="*/ 0 h 1"/>
                <a:gd name="T12" fmla="*/ 2 w 13"/>
                <a:gd name="T13" fmla="*/ 0 h 1"/>
                <a:gd name="T14" fmla="*/ 2 w 13"/>
                <a:gd name="T15" fmla="*/ 1 h 1"/>
                <a:gd name="T16" fmla="*/ 0 w 13"/>
                <a:gd name="T17" fmla="*/ 1 h 1"/>
                <a:gd name="T18" fmla="*/ 0 w 1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
                <a:gd name="T32" fmla="*/ 13 w 13"/>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
                  <a:moveTo>
                    <a:pt x="0" y="0"/>
                  </a:moveTo>
                  <a:lnTo>
                    <a:pt x="13" y="0"/>
                  </a:lnTo>
                  <a:lnTo>
                    <a:pt x="13" y="1"/>
                  </a:lnTo>
                  <a:lnTo>
                    <a:pt x="0" y="1"/>
                  </a:lnTo>
                  <a:lnTo>
                    <a:pt x="0" y="0"/>
                  </a:lnTo>
                  <a:close/>
                  <a:moveTo>
                    <a:pt x="2" y="0"/>
                  </a:moveTo>
                  <a:lnTo>
                    <a:pt x="11" y="0"/>
                  </a:lnTo>
                  <a:lnTo>
                    <a:pt x="11" y="1"/>
                  </a:lnTo>
                  <a:lnTo>
                    <a:pt x="2" y="1"/>
                  </a:lnTo>
                  <a:lnTo>
                    <a:pt x="2" y="0"/>
                  </a:lnTo>
                  <a:close/>
                </a:path>
              </a:pathLst>
            </a:custGeom>
            <a:solidFill>
              <a:srgbClr val="E3E3E3"/>
            </a:solidFill>
            <a:ln w="9525">
              <a:noFill/>
              <a:round/>
              <a:headEnd/>
              <a:tailEnd/>
            </a:ln>
          </p:spPr>
          <p:txBody>
            <a:bodyPr/>
            <a:lstStyle/>
            <a:p>
              <a:endParaRPr lang="en-US"/>
            </a:p>
          </p:txBody>
        </p:sp>
        <p:sp>
          <p:nvSpPr>
            <p:cNvPr id="46760" name="Freeform 609"/>
            <p:cNvSpPr>
              <a:spLocks noEditPoints="1"/>
            </p:cNvSpPr>
            <p:nvPr/>
          </p:nvSpPr>
          <p:spPr bwMode="auto">
            <a:xfrm>
              <a:off x="2337" y="2308"/>
              <a:ext cx="4" cy="1"/>
            </a:xfrm>
            <a:custGeom>
              <a:avLst/>
              <a:gdLst>
                <a:gd name="T0" fmla="*/ 0 w 9"/>
                <a:gd name="T1" fmla="*/ 0 h 1"/>
                <a:gd name="T2" fmla="*/ 2 w 9"/>
                <a:gd name="T3" fmla="*/ 0 h 1"/>
                <a:gd name="T4" fmla="*/ 2 w 9"/>
                <a:gd name="T5" fmla="*/ 1 h 1"/>
                <a:gd name="T6" fmla="*/ 0 w 9"/>
                <a:gd name="T7" fmla="*/ 1 h 1"/>
                <a:gd name="T8" fmla="*/ 0 w 9"/>
                <a:gd name="T9" fmla="*/ 0 h 1"/>
                <a:gd name="T10" fmla="*/ 0 w 9"/>
                <a:gd name="T11" fmla="*/ 1 h 1"/>
                <a:gd name="T12" fmla="*/ 1 w 9"/>
                <a:gd name="T13" fmla="*/ 1 h 1"/>
                <a:gd name="T14" fmla="*/ 1 w 9"/>
                <a:gd name="T15" fmla="*/ 1 h 1"/>
                <a:gd name="T16" fmla="*/ 0 w 9"/>
                <a:gd name="T17" fmla="*/ 1 h 1"/>
                <a:gd name="T18" fmla="*/ 0 w 9"/>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
                <a:gd name="T32" fmla="*/ 9 w 9"/>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
                  <a:moveTo>
                    <a:pt x="0" y="0"/>
                  </a:moveTo>
                  <a:lnTo>
                    <a:pt x="9" y="0"/>
                  </a:lnTo>
                  <a:lnTo>
                    <a:pt x="9" y="1"/>
                  </a:lnTo>
                  <a:lnTo>
                    <a:pt x="0" y="1"/>
                  </a:lnTo>
                  <a:lnTo>
                    <a:pt x="0" y="0"/>
                  </a:lnTo>
                  <a:close/>
                  <a:moveTo>
                    <a:pt x="2" y="1"/>
                  </a:moveTo>
                  <a:lnTo>
                    <a:pt x="6" y="1"/>
                  </a:lnTo>
                  <a:lnTo>
                    <a:pt x="2" y="1"/>
                  </a:lnTo>
                  <a:close/>
                </a:path>
              </a:pathLst>
            </a:custGeom>
            <a:solidFill>
              <a:srgbClr val="E4E4E4"/>
            </a:solidFill>
            <a:ln w="9525">
              <a:noFill/>
              <a:round/>
              <a:headEnd/>
              <a:tailEnd/>
            </a:ln>
          </p:spPr>
          <p:txBody>
            <a:bodyPr/>
            <a:lstStyle/>
            <a:p>
              <a:endParaRPr lang="en-US"/>
            </a:p>
          </p:txBody>
        </p:sp>
        <p:sp>
          <p:nvSpPr>
            <p:cNvPr id="46761" name="Freeform 610"/>
            <p:cNvSpPr>
              <a:spLocks noEditPoints="1"/>
            </p:cNvSpPr>
            <p:nvPr/>
          </p:nvSpPr>
          <p:spPr bwMode="auto">
            <a:xfrm>
              <a:off x="2338" y="2309"/>
              <a:ext cx="2" cy="1"/>
            </a:xfrm>
            <a:custGeom>
              <a:avLst/>
              <a:gdLst>
                <a:gd name="T0" fmla="*/ 0 w 4"/>
                <a:gd name="T1" fmla="*/ 0 h 1"/>
                <a:gd name="T2" fmla="*/ 1 w 4"/>
                <a:gd name="T3" fmla="*/ 0 h 1"/>
                <a:gd name="T4" fmla="*/ 1 w 4"/>
                <a:gd name="T5" fmla="*/ 0 h 1"/>
                <a:gd name="T6" fmla="*/ 0 w 4"/>
                <a:gd name="T7" fmla="*/ 0 h 1"/>
                <a:gd name="T8" fmla="*/ 0 w 4"/>
                <a:gd name="T9" fmla="*/ 0 h 1"/>
                <a:gd name="T10" fmla="*/ 1 w 4"/>
                <a:gd name="T11" fmla="*/ 0 h 1"/>
                <a:gd name="T12" fmla="*/ 1 w 4"/>
                <a:gd name="T13" fmla="*/ 0 h 1"/>
                <a:gd name="T14" fmla="*/ 1 w 4"/>
                <a:gd name="T15" fmla="*/ 0 h 1"/>
                <a:gd name="T16" fmla="*/ 1 w 4"/>
                <a:gd name="T17" fmla="*/ 0 h 1"/>
                <a:gd name="T18" fmla="*/ 1 w 4"/>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
                <a:gd name="T32" fmla="*/ 4 w 4"/>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
                  <a:moveTo>
                    <a:pt x="0" y="0"/>
                  </a:moveTo>
                  <a:lnTo>
                    <a:pt x="4" y="0"/>
                  </a:lnTo>
                  <a:lnTo>
                    <a:pt x="0" y="0"/>
                  </a:lnTo>
                  <a:close/>
                  <a:moveTo>
                    <a:pt x="2" y="0"/>
                  </a:moveTo>
                  <a:lnTo>
                    <a:pt x="2" y="0"/>
                  </a:lnTo>
                  <a:close/>
                </a:path>
              </a:pathLst>
            </a:custGeom>
            <a:solidFill>
              <a:srgbClr val="E6E6E6"/>
            </a:solidFill>
            <a:ln w="9525">
              <a:noFill/>
              <a:round/>
              <a:headEnd/>
              <a:tailEnd/>
            </a:ln>
          </p:spPr>
          <p:txBody>
            <a:bodyPr/>
            <a:lstStyle/>
            <a:p>
              <a:endParaRPr lang="en-US"/>
            </a:p>
          </p:txBody>
        </p:sp>
        <p:sp>
          <p:nvSpPr>
            <p:cNvPr id="46762" name="Freeform 611"/>
            <p:cNvSpPr>
              <a:spLocks noEditPoints="1"/>
            </p:cNvSpPr>
            <p:nvPr/>
          </p:nvSpPr>
          <p:spPr bwMode="auto">
            <a:xfrm>
              <a:off x="2339" y="230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close/>
                  <a:moveTo>
                    <a:pt x="0" y="0"/>
                  </a:moveTo>
                  <a:lnTo>
                    <a:pt x="0" y="0"/>
                  </a:lnTo>
                  <a:close/>
                </a:path>
              </a:pathLst>
            </a:custGeom>
            <a:solidFill>
              <a:srgbClr val="E6E6E6"/>
            </a:solidFill>
            <a:ln w="9525">
              <a:noFill/>
              <a:round/>
              <a:headEnd/>
              <a:tailEnd/>
            </a:ln>
          </p:spPr>
          <p:txBody>
            <a:bodyPr/>
            <a:lstStyle/>
            <a:p>
              <a:endParaRPr lang="en-US"/>
            </a:p>
          </p:txBody>
        </p:sp>
        <p:sp>
          <p:nvSpPr>
            <p:cNvPr id="46763" name="Rectangle 612"/>
            <p:cNvSpPr>
              <a:spLocks noChangeArrowheads="1"/>
            </p:cNvSpPr>
            <p:nvPr/>
          </p:nvSpPr>
          <p:spPr bwMode="auto">
            <a:xfrm>
              <a:off x="2324" y="2307"/>
              <a:ext cx="30" cy="3"/>
            </a:xfrm>
            <a:prstGeom prst="rect">
              <a:avLst/>
            </a:prstGeom>
            <a:noFill/>
            <a:ln w="1588">
              <a:solidFill>
                <a:srgbClr val="000000"/>
              </a:solidFill>
              <a:miter lim="800000"/>
              <a:headEnd/>
              <a:tailEnd/>
            </a:ln>
          </p:spPr>
          <p:txBody>
            <a:bodyPr/>
            <a:lstStyle/>
            <a:p>
              <a:endParaRPr lang="en-US"/>
            </a:p>
          </p:txBody>
        </p:sp>
        <p:sp>
          <p:nvSpPr>
            <p:cNvPr id="46764" name="Freeform 613"/>
            <p:cNvSpPr>
              <a:spLocks/>
            </p:cNvSpPr>
            <p:nvPr/>
          </p:nvSpPr>
          <p:spPr bwMode="auto">
            <a:xfrm>
              <a:off x="2330" y="2312"/>
              <a:ext cx="5" cy="2"/>
            </a:xfrm>
            <a:custGeom>
              <a:avLst/>
              <a:gdLst>
                <a:gd name="T0" fmla="*/ 3 w 10"/>
                <a:gd name="T1" fmla="*/ 0 h 3"/>
                <a:gd name="T2" fmla="*/ 1 w 10"/>
                <a:gd name="T3" fmla="*/ 0 h 3"/>
                <a:gd name="T4" fmla="*/ 1 w 10"/>
                <a:gd name="T5" fmla="*/ 1 h 3"/>
                <a:gd name="T6" fmla="*/ 1 w 10"/>
                <a:gd name="T7" fmla="*/ 1 h 3"/>
                <a:gd name="T8" fmla="*/ 0 w 10"/>
                <a:gd name="T9" fmla="*/ 1 h 3"/>
                <a:gd name="T10" fmla="*/ 0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10" y="0"/>
                  </a:moveTo>
                  <a:lnTo>
                    <a:pt x="7" y="0"/>
                  </a:lnTo>
                  <a:lnTo>
                    <a:pt x="4" y="1"/>
                  </a:lnTo>
                  <a:lnTo>
                    <a:pt x="2" y="2"/>
                  </a:lnTo>
                  <a:lnTo>
                    <a:pt x="0" y="3"/>
                  </a:lnTo>
                  <a:lnTo>
                    <a:pt x="0" y="0"/>
                  </a:lnTo>
                  <a:lnTo>
                    <a:pt x="10" y="0"/>
                  </a:lnTo>
                  <a:close/>
                </a:path>
              </a:pathLst>
            </a:custGeom>
            <a:solidFill>
              <a:srgbClr val="E6E6E6"/>
            </a:solidFill>
            <a:ln w="9525">
              <a:noFill/>
              <a:round/>
              <a:headEnd/>
              <a:tailEnd/>
            </a:ln>
          </p:spPr>
          <p:txBody>
            <a:bodyPr/>
            <a:lstStyle/>
            <a:p>
              <a:endParaRPr lang="en-US"/>
            </a:p>
          </p:txBody>
        </p:sp>
        <p:sp>
          <p:nvSpPr>
            <p:cNvPr id="46765" name="Freeform 614"/>
            <p:cNvSpPr>
              <a:spLocks/>
            </p:cNvSpPr>
            <p:nvPr/>
          </p:nvSpPr>
          <p:spPr bwMode="auto">
            <a:xfrm>
              <a:off x="2330" y="2312"/>
              <a:ext cx="5" cy="2"/>
            </a:xfrm>
            <a:custGeom>
              <a:avLst/>
              <a:gdLst>
                <a:gd name="T0" fmla="*/ 3 w 10"/>
                <a:gd name="T1" fmla="*/ 0 h 3"/>
                <a:gd name="T2" fmla="*/ 1 w 10"/>
                <a:gd name="T3" fmla="*/ 0 h 3"/>
                <a:gd name="T4" fmla="*/ 1 w 10"/>
                <a:gd name="T5" fmla="*/ 1 h 3"/>
                <a:gd name="T6" fmla="*/ 1 w 10"/>
                <a:gd name="T7" fmla="*/ 1 h 3"/>
                <a:gd name="T8" fmla="*/ 0 w 10"/>
                <a:gd name="T9" fmla="*/ 1 h 3"/>
                <a:gd name="T10" fmla="*/ 1 w 10"/>
                <a:gd name="T11" fmla="*/ 1 h 3"/>
                <a:gd name="T12" fmla="*/ 1 w 10"/>
                <a:gd name="T13" fmla="*/ 1 h 3"/>
                <a:gd name="T14" fmla="*/ 1 w 10"/>
                <a:gd name="T15" fmla="*/ 1 h 3"/>
                <a:gd name="T16" fmla="*/ 3 w 10"/>
                <a:gd name="T17" fmla="*/ 1 h 3"/>
                <a:gd name="T18" fmla="*/ 3 w 10"/>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
                <a:gd name="T32" fmla="*/ 10 w 10"/>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
                  <a:moveTo>
                    <a:pt x="10" y="0"/>
                  </a:moveTo>
                  <a:lnTo>
                    <a:pt x="7" y="0"/>
                  </a:lnTo>
                  <a:lnTo>
                    <a:pt x="4" y="1"/>
                  </a:lnTo>
                  <a:lnTo>
                    <a:pt x="2" y="2"/>
                  </a:lnTo>
                  <a:lnTo>
                    <a:pt x="0" y="3"/>
                  </a:lnTo>
                  <a:lnTo>
                    <a:pt x="4" y="3"/>
                  </a:lnTo>
                  <a:lnTo>
                    <a:pt x="5" y="2"/>
                  </a:lnTo>
                  <a:lnTo>
                    <a:pt x="7" y="1"/>
                  </a:lnTo>
                  <a:lnTo>
                    <a:pt x="10" y="1"/>
                  </a:lnTo>
                  <a:lnTo>
                    <a:pt x="10" y="0"/>
                  </a:lnTo>
                  <a:close/>
                </a:path>
              </a:pathLst>
            </a:custGeom>
            <a:solidFill>
              <a:srgbClr val="E6E6E6"/>
            </a:solidFill>
            <a:ln w="9525">
              <a:noFill/>
              <a:round/>
              <a:headEnd/>
              <a:tailEnd/>
            </a:ln>
          </p:spPr>
          <p:txBody>
            <a:bodyPr/>
            <a:lstStyle/>
            <a:p>
              <a:endParaRPr lang="en-US"/>
            </a:p>
          </p:txBody>
        </p:sp>
        <p:sp>
          <p:nvSpPr>
            <p:cNvPr id="46766" name="Freeform 615"/>
            <p:cNvSpPr>
              <a:spLocks/>
            </p:cNvSpPr>
            <p:nvPr/>
          </p:nvSpPr>
          <p:spPr bwMode="auto">
            <a:xfrm>
              <a:off x="2332" y="2313"/>
              <a:ext cx="3" cy="1"/>
            </a:xfrm>
            <a:custGeom>
              <a:avLst/>
              <a:gdLst>
                <a:gd name="T0" fmla="*/ 2 w 6"/>
                <a:gd name="T1" fmla="*/ 0 h 2"/>
                <a:gd name="T2" fmla="*/ 1 w 6"/>
                <a:gd name="T3" fmla="*/ 0 h 2"/>
                <a:gd name="T4" fmla="*/ 1 w 6"/>
                <a:gd name="T5" fmla="*/ 1 h 2"/>
                <a:gd name="T6" fmla="*/ 0 w 6"/>
                <a:gd name="T7" fmla="*/ 1 h 2"/>
                <a:gd name="T8" fmla="*/ 1 w 6"/>
                <a:gd name="T9" fmla="*/ 1 h 2"/>
                <a:gd name="T10" fmla="*/ 1 w 6"/>
                <a:gd name="T11" fmla="*/ 1 h 2"/>
                <a:gd name="T12" fmla="*/ 2 w 6"/>
                <a:gd name="T13" fmla="*/ 1 h 2"/>
                <a:gd name="T14" fmla="*/ 2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6" y="0"/>
                  </a:moveTo>
                  <a:lnTo>
                    <a:pt x="3" y="0"/>
                  </a:lnTo>
                  <a:lnTo>
                    <a:pt x="1" y="1"/>
                  </a:lnTo>
                  <a:lnTo>
                    <a:pt x="0" y="2"/>
                  </a:lnTo>
                  <a:lnTo>
                    <a:pt x="3" y="2"/>
                  </a:lnTo>
                  <a:lnTo>
                    <a:pt x="4" y="1"/>
                  </a:lnTo>
                  <a:lnTo>
                    <a:pt x="6" y="1"/>
                  </a:lnTo>
                  <a:lnTo>
                    <a:pt x="6" y="0"/>
                  </a:lnTo>
                  <a:close/>
                </a:path>
              </a:pathLst>
            </a:custGeom>
            <a:solidFill>
              <a:srgbClr val="CCCCCC"/>
            </a:solidFill>
            <a:ln w="9525">
              <a:noFill/>
              <a:round/>
              <a:headEnd/>
              <a:tailEnd/>
            </a:ln>
          </p:spPr>
          <p:txBody>
            <a:bodyPr/>
            <a:lstStyle/>
            <a:p>
              <a:endParaRPr lang="en-US"/>
            </a:p>
          </p:txBody>
        </p:sp>
        <p:sp>
          <p:nvSpPr>
            <p:cNvPr id="46767" name="Freeform 616"/>
            <p:cNvSpPr>
              <a:spLocks/>
            </p:cNvSpPr>
            <p:nvPr/>
          </p:nvSpPr>
          <p:spPr bwMode="auto">
            <a:xfrm>
              <a:off x="2334" y="2314"/>
              <a:ext cx="1" cy="1"/>
            </a:xfrm>
            <a:custGeom>
              <a:avLst/>
              <a:gdLst>
                <a:gd name="T0" fmla="*/ 0 w 3"/>
                <a:gd name="T1" fmla="*/ 0 h 1"/>
                <a:gd name="T2" fmla="*/ 0 w 3"/>
                <a:gd name="T3" fmla="*/ 0 h 1"/>
                <a:gd name="T4" fmla="*/ 0 w 3"/>
                <a:gd name="T5" fmla="*/ 1 h 1"/>
                <a:gd name="T6" fmla="*/ 0 w 3"/>
                <a:gd name="T7" fmla="*/ 1 h 1"/>
                <a:gd name="T8" fmla="*/ 0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3" y="0"/>
                  </a:moveTo>
                  <a:lnTo>
                    <a:pt x="1" y="0"/>
                  </a:lnTo>
                  <a:lnTo>
                    <a:pt x="0" y="1"/>
                  </a:lnTo>
                  <a:lnTo>
                    <a:pt x="3" y="1"/>
                  </a:lnTo>
                  <a:lnTo>
                    <a:pt x="3" y="0"/>
                  </a:lnTo>
                  <a:close/>
                </a:path>
              </a:pathLst>
            </a:custGeom>
            <a:solidFill>
              <a:srgbClr val="B0B0B0"/>
            </a:solidFill>
            <a:ln w="9525">
              <a:noFill/>
              <a:round/>
              <a:headEnd/>
              <a:tailEnd/>
            </a:ln>
          </p:spPr>
          <p:txBody>
            <a:bodyPr/>
            <a:lstStyle/>
            <a:p>
              <a:endParaRPr lang="en-US"/>
            </a:p>
          </p:txBody>
        </p:sp>
        <p:sp>
          <p:nvSpPr>
            <p:cNvPr id="46768" name="Rectangle 617"/>
            <p:cNvSpPr>
              <a:spLocks noChangeArrowheads="1"/>
            </p:cNvSpPr>
            <p:nvPr/>
          </p:nvSpPr>
          <p:spPr bwMode="auto">
            <a:xfrm>
              <a:off x="2335" y="2314"/>
              <a:ext cx="1" cy="1"/>
            </a:xfrm>
            <a:prstGeom prst="rect">
              <a:avLst/>
            </a:prstGeom>
            <a:solidFill>
              <a:srgbClr val="9A9A9A"/>
            </a:solidFill>
            <a:ln w="9525">
              <a:noFill/>
              <a:miter lim="800000"/>
              <a:headEnd/>
              <a:tailEnd/>
            </a:ln>
          </p:spPr>
          <p:txBody>
            <a:bodyPr/>
            <a:lstStyle/>
            <a:p>
              <a:endParaRPr lang="en-US"/>
            </a:p>
          </p:txBody>
        </p:sp>
        <p:sp>
          <p:nvSpPr>
            <p:cNvPr id="46769" name="Freeform 618"/>
            <p:cNvSpPr>
              <a:spLocks noEditPoints="1"/>
            </p:cNvSpPr>
            <p:nvPr/>
          </p:nvSpPr>
          <p:spPr bwMode="auto">
            <a:xfrm>
              <a:off x="2324" y="2327"/>
              <a:ext cx="29" cy="5"/>
            </a:xfrm>
            <a:custGeom>
              <a:avLst/>
              <a:gdLst>
                <a:gd name="T0" fmla="*/ 0 w 60"/>
                <a:gd name="T1" fmla="*/ 0 h 11"/>
                <a:gd name="T2" fmla="*/ 14 w 60"/>
                <a:gd name="T3" fmla="*/ 0 h 11"/>
                <a:gd name="T4" fmla="*/ 14 w 60"/>
                <a:gd name="T5" fmla="*/ 2 h 11"/>
                <a:gd name="T6" fmla="*/ 0 w 60"/>
                <a:gd name="T7" fmla="*/ 2 h 11"/>
                <a:gd name="T8" fmla="*/ 0 w 60"/>
                <a:gd name="T9" fmla="*/ 0 h 11"/>
                <a:gd name="T10" fmla="*/ 0 w 60"/>
                <a:gd name="T11" fmla="*/ 0 h 11"/>
                <a:gd name="T12" fmla="*/ 14 w 60"/>
                <a:gd name="T13" fmla="*/ 0 h 11"/>
                <a:gd name="T14" fmla="*/ 14 w 60"/>
                <a:gd name="T15" fmla="*/ 2 h 11"/>
                <a:gd name="T16" fmla="*/ 0 w 60"/>
                <a:gd name="T17" fmla="*/ 2 h 11"/>
                <a:gd name="T18" fmla="*/ 0 w 60"/>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1"/>
                <a:gd name="T32" fmla="*/ 60 w 6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1">
                  <a:moveTo>
                    <a:pt x="0" y="0"/>
                  </a:moveTo>
                  <a:lnTo>
                    <a:pt x="60" y="0"/>
                  </a:lnTo>
                  <a:lnTo>
                    <a:pt x="60" y="11"/>
                  </a:lnTo>
                  <a:lnTo>
                    <a:pt x="0" y="11"/>
                  </a:lnTo>
                  <a:lnTo>
                    <a:pt x="0" y="0"/>
                  </a:lnTo>
                  <a:close/>
                  <a:moveTo>
                    <a:pt x="2" y="1"/>
                  </a:moveTo>
                  <a:lnTo>
                    <a:pt x="58" y="1"/>
                  </a:lnTo>
                  <a:lnTo>
                    <a:pt x="58" y="9"/>
                  </a:lnTo>
                  <a:lnTo>
                    <a:pt x="2" y="9"/>
                  </a:lnTo>
                  <a:lnTo>
                    <a:pt x="2" y="1"/>
                  </a:lnTo>
                  <a:close/>
                </a:path>
              </a:pathLst>
            </a:custGeom>
            <a:solidFill>
              <a:srgbClr val="9A9A9A"/>
            </a:solidFill>
            <a:ln w="9525">
              <a:noFill/>
              <a:round/>
              <a:headEnd/>
              <a:tailEnd/>
            </a:ln>
          </p:spPr>
          <p:txBody>
            <a:bodyPr/>
            <a:lstStyle/>
            <a:p>
              <a:endParaRPr lang="en-US"/>
            </a:p>
          </p:txBody>
        </p:sp>
        <p:sp>
          <p:nvSpPr>
            <p:cNvPr id="46770" name="Freeform 619"/>
            <p:cNvSpPr>
              <a:spLocks noEditPoints="1"/>
            </p:cNvSpPr>
            <p:nvPr/>
          </p:nvSpPr>
          <p:spPr bwMode="auto">
            <a:xfrm>
              <a:off x="2325" y="2327"/>
              <a:ext cx="27" cy="5"/>
            </a:xfrm>
            <a:custGeom>
              <a:avLst/>
              <a:gdLst>
                <a:gd name="T0" fmla="*/ 0 w 56"/>
                <a:gd name="T1" fmla="*/ 0 h 8"/>
                <a:gd name="T2" fmla="*/ 13 w 56"/>
                <a:gd name="T3" fmla="*/ 0 h 8"/>
                <a:gd name="T4" fmla="*/ 13 w 56"/>
                <a:gd name="T5" fmla="*/ 3 h 8"/>
                <a:gd name="T6" fmla="*/ 0 w 56"/>
                <a:gd name="T7" fmla="*/ 3 h 8"/>
                <a:gd name="T8" fmla="*/ 0 w 56"/>
                <a:gd name="T9" fmla="*/ 0 h 8"/>
                <a:gd name="T10" fmla="*/ 0 w 56"/>
                <a:gd name="T11" fmla="*/ 0 h 8"/>
                <a:gd name="T12" fmla="*/ 13 w 56"/>
                <a:gd name="T13" fmla="*/ 0 h 8"/>
                <a:gd name="T14" fmla="*/ 13 w 56"/>
                <a:gd name="T15" fmla="*/ 3 h 8"/>
                <a:gd name="T16" fmla="*/ 0 w 56"/>
                <a:gd name="T17" fmla="*/ 3 h 8"/>
                <a:gd name="T18" fmla="*/ 0 w 5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8"/>
                <a:gd name="T32" fmla="*/ 56 w 5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8">
                  <a:moveTo>
                    <a:pt x="0" y="0"/>
                  </a:moveTo>
                  <a:lnTo>
                    <a:pt x="56" y="0"/>
                  </a:lnTo>
                  <a:lnTo>
                    <a:pt x="56" y="8"/>
                  </a:lnTo>
                  <a:lnTo>
                    <a:pt x="0" y="8"/>
                  </a:lnTo>
                  <a:lnTo>
                    <a:pt x="0" y="0"/>
                  </a:lnTo>
                  <a:close/>
                  <a:moveTo>
                    <a:pt x="3" y="0"/>
                  </a:moveTo>
                  <a:lnTo>
                    <a:pt x="53" y="0"/>
                  </a:lnTo>
                  <a:lnTo>
                    <a:pt x="53" y="8"/>
                  </a:lnTo>
                  <a:lnTo>
                    <a:pt x="3" y="8"/>
                  </a:lnTo>
                  <a:lnTo>
                    <a:pt x="3" y="0"/>
                  </a:lnTo>
                  <a:close/>
                </a:path>
              </a:pathLst>
            </a:custGeom>
            <a:solidFill>
              <a:srgbClr val="9F9F9F"/>
            </a:solidFill>
            <a:ln w="9525">
              <a:noFill/>
              <a:round/>
              <a:headEnd/>
              <a:tailEnd/>
            </a:ln>
          </p:spPr>
          <p:txBody>
            <a:bodyPr/>
            <a:lstStyle/>
            <a:p>
              <a:endParaRPr lang="en-US"/>
            </a:p>
          </p:txBody>
        </p:sp>
        <p:sp>
          <p:nvSpPr>
            <p:cNvPr id="46771" name="Freeform 620"/>
            <p:cNvSpPr>
              <a:spLocks noEditPoints="1"/>
            </p:cNvSpPr>
            <p:nvPr/>
          </p:nvSpPr>
          <p:spPr bwMode="auto">
            <a:xfrm>
              <a:off x="2326" y="2327"/>
              <a:ext cx="25" cy="5"/>
            </a:xfrm>
            <a:custGeom>
              <a:avLst/>
              <a:gdLst>
                <a:gd name="T0" fmla="*/ 0 w 50"/>
                <a:gd name="T1" fmla="*/ 0 h 8"/>
                <a:gd name="T2" fmla="*/ 13 w 50"/>
                <a:gd name="T3" fmla="*/ 0 h 8"/>
                <a:gd name="T4" fmla="*/ 13 w 50"/>
                <a:gd name="T5" fmla="*/ 3 h 8"/>
                <a:gd name="T6" fmla="*/ 0 w 50"/>
                <a:gd name="T7" fmla="*/ 3 h 8"/>
                <a:gd name="T8" fmla="*/ 0 w 50"/>
                <a:gd name="T9" fmla="*/ 0 h 8"/>
                <a:gd name="T10" fmla="*/ 1 w 50"/>
                <a:gd name="T11" fmla="*/ 0 h 8"/>
                <a:gd name="T12" fmla="*/ 12 w 50"/>
                <a:gd name="T13" fmla="*/ 0 h 8"/>
                <a:gd name="T14" fmla="*/ 12 w 50"/>
                <a:gd name="T15" fmla="*/ 3 h 8"/>
                <a:gd name="T16" fmla="*/ 1 w 50"/>
                <a:gd name="T17" fmla="*/ 3 h 8"/>
                <a:gd name="T18" fmla="*/ 1 w 50"/>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8"/>
                <a:gd name="T32" fmla="*/ 50 w 50"/>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8">
                  <a:moveTo>
                    <a:pt x="0" y="0"/>
                  </a:moveTo>
                  <a:lnTo>
                    <a:pt x="50" y="0"/>
                  </a:lnTo>
                  <a:lnTo>
                    <a:pt x="50" y="8"/>
                  </a:lnTo>
                  <a:lnTo>
                    <a:pt x="0" y="8"/>
                  </a:lnTo>
                  <a:lnTo>
                    <a:pt x="0" y="0"/>
                  </a:lnTo>
                  <a:close/>
                  <a:moveTo>
                    <a:pt x="2" y="0"/>
                  </a:moveTo>
                  <a:lnTo>
                    <a:pt x="48" y="0"/>
                  </a:lnTo>
                  <a:lnTo>
                    <a:pt x="48" y="8"/>
                  </a:lnTo>
                  <a:lnTo>
                    <a:pt x="2" y="8"/>
                  </a:lnTo>
                  <a:lnTo>
                    <a:pt x="2" y="0"/>
                  </a:lnTo>
                  <a:close/>
                </a:path>
              </a:pathLst>
            </a:custGeom>
            <a:solidFill>
              <a:srgbClr val="A5A5A5"/>
            </a:solidFill>
            <a:ln w="9525">
              <a:noFill/>
              <a:round/>
              <a:headEnd/>
              <a:tailEnd/>
            </a:ln>
          </p:spPr>
          <p:txBody>
            <a:bodyPr/>
            <a:lstStyle/>
            <a:p>
              <a:endParaRPr lang="en-US"/>
            </a:p>
          </p:txBody>
        </p:sp>
        <p:sp>
          <p:nvSpPr>
            <p:cNvPr id="46772" name="Freeform 621"/>
            <p:cNvSpPr>
              <a:spLocks noEditPoints="1"/>
            </p:cNvSpPr>
            <p:nvPr/>
          </p:nvSpPr>
          <p:spPr bwMode="auto">
            <a:xfrm>
              <a:off x="2327" y="2327"/>
              <a:ext cx="23" cy="5"/>
            </a:xfrm>
            <a:custGeom>
              <a:avLst/>
              <a:gdLst>
                <a:gd name="T0" fmla="*/ 0 w 46"/>
                <a:gd name="T1" fmla="*/ 0 h 8"/>
                <a:gd name="T2" fmla="*/ 12 w 46"/>
                <a:gd name="T3" fmla="*/ 0 h 8"/>
                <a:gd name="T4" fmla="*/ 12 w 46"/>
                <a:gd name="T5" fmla="*/ 3 h 8"/>
                <a:gd name="T6" fmla="*/ 0 w 46"/>
                <a:gd name="T7" fmla="*/ 3 h 8"/>
                <a:gd name="T8" fmla="*/ 0 w 46"/>
                <a:gd name="T9" fmla="*/ 0 h 8"/>
                <a:gd name="T10" fmla="*/ 1 w 46"/>
                <a:gd name="T11" fmla="*/ 1 h 8"/>
                <a:gd name="T12" fmla="*/ 11 w 46"/>
                <a:gd name="T13" fmla="*/ 1 h 8"/>
                <a:gd name="T14" fmla="*/ 11 w 46"/>
                <a:gd name="T15" fmla="*/ 3 h 8"/>
                <a:gd name="T16" fmla="*/ 1 w 46"/>
                <a:gd name="T17" fmla="*/ 3 h 8"/>
                <a:gd name="T18" fmla="*/ 1 w 46"/>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8"/>
                <a:gd name="T32" fmla="*/ 46 w 4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8">
                  <a:moveTo>
                    <a:pt x="0" y="0"/>
                  </a:moveTo>
                  <a:lnTo>
                    <a:pt x="46" y="0"/>
                  </a:lnTo>
                  <a:lnTo>
                    <a:pt x="46" y="8"/>
                  </a:lnTo>
                  <a:lnTo>
                    <a:pt x="0" y="8"/>
                  </a:lnTo>
                  <a:lnTo>
                    <a:pt x="0" y="0"/>
                  </a:lnTo>
                  <a:close/>
                  <a:moveTo>
                    <a:pt x="2" y="1"/>
                  </a:moveTo>
                  <a:lnTo>
                    <a:pt x="44" y="1"/>
                  </a:lnTo>
                  <a:lnTo>
                    <a:pt x="44" y="7"/>
                  </a:lnTo>
                  <a:lnTo>
                    <a:pt x="2" y="7"/>
                  </a:lnTo>
                  <a:lnTo>
                    <a:pt x="2" y="1"/>
                  </a:lnTo>
                  <a:close/>
                </a:path>
              </a:pathLst>
            </a:custGeom>
            <a:solidFill>
              <a:srgbClr val="ABABAB"/>
            </a:solidFill>
            <a:ln w="9525">
              <a:noFill/>
              <a:round/>
              <a:headEnd/>
              <a:tailEnd/>
            </a:ln>
          </p:spPr>
          <p:txBody>
            <a:bodyPr/>
            <a:lstStyle/>
            <a:p>
              <a:endParaRPr lang="en-US"/>
            </a:p>
          </p:txBody>
        </p:sp>
        <p:sp>
          <p:nvSpPr>
            <p:cNvPr id="46773" name="Freeform 622"/>
            <p:cNvSpPr>
              <a:spLocks noEditPoints="1"/>
            </p:cNvSpPr>
            <p:nvPr/>
          </p:nvSpPr>
          <p:spPr bwMode="auto">
            <a:xfrm>
              <a:off x="2328" y="2328"/>
              <a:ext cx="21" cy="3"/>
            </a:xfrm>
            <a:custGeom>
              <a:avLst/>
              <a:gdLst>
                <a:gd name="T0" fmla="*/ 0 w 42"/>
                <a:gd name="T1" fmla="*/ 0 h 6"/>
                <a:gd name="T2" fmla="*/ 11 w 42"/>
                <a:gd name="T3" fmla="*/ 0 h 6"/>
                <a:gd name="T4" fmla="*/ 11 w 42"/>
                <a:gd name="T5" fmla="*/ 2 h 6"/>
                <a:gd name="T6" fmla="*/ 0 w 42"/>
                <a:gd name="T7" fmla="*/ 2 h 6"/>
                <a:gd name="T8" fmla="*/ 0 w 42"/>
                <a:gd name="T9" fmla="*/ 0 h 6"/>
                <a:gd name="T10" fmla="*/ 1 w 42"/>
                <a:gd name="T11" fmla="*/ 0 h 6"/>
                <a:gd name="T12" fmla="*/ 10 w 42"/>
                <a:gd name="T13" fmla="*/ 0 h 6"/>
                <a:gd name="T14" fmla="*/ 10 w 42"/>
                <a:gd name="T15" fmla="*/ 2 h 6"/>
                <a:gd name="T16" fmla="*/ 1 w 42"/>
                <a:gd name="T17" fmla="*/ 2 h 6"/>
                <a:gd name="T18" fmla="*/ 1 w 42"/>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6"/>
                <a:gd name="T32" fmla="*/ 42 w 4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6">
                  <a:moveTo>
                    <a:pt x="0" y="0"/>
                  </a:moveTo>
                  <a:lnTo>
                    <a:pt x="42" y="0"/>
                  </a:lnTo>
                  <a:lnTo>
                    <a:pt x="42" y="6"/>
                  </a:lnTo>
                  <a:lnTo>
                    <a:pt x="0" y="6"/>
                  </a:lnTo>
                  <a:lnTo>
                    <a:pt x="0" y="0"/>
                  </a:lnTo>
                  <a:close/>
                  <a:moveTo>
                    <a:pt x="2" y="0"/>
                  </a:moveTo>
                  <a:lnTo>
                    <a:pt x="40" y="0"/>
                  </a:lnTo>
                  <a:lnTo>
                    <a:pt x="40" y="6"/>
                  </a:lnTo>
                  <a:lnTo>
                    <a:pt x="2" y="6"/>
                  </a:lnTo>
                  <a:lnTo>
                    <a:pt x="2" y="0"/>
                  </a:lnTo>
                  <a:close/>
                </a:path>
              </a:pathLst>
            </a:custGeom>
            <a:solidFill>
              <a:srgbClr val="B2B2B2"/>
            </a:solidFill>
            <a:ln w="9525">
              <a:noFill/>
              <a:round/>
              <a:headEnd/>
              <a:tailEnd/>
            </a:ln>
          </p:spPr>
          <p:txBody>
            <a:bodyPr/>
            <a:lstStyle/>
            <a:p>
              <a:endParaRPr lang="en-US"/>
            </a:p>
          </p:txBody>
        </p:sp>
        <p:sp>
          <p:nvSpPr>
            <p:cNvPr id="46774" name="Freeform 623"/>
            <p:cNvSpPr>
              <a:spLocks noEditPoints="1"/>
            </p:cNvSpPr>
            <p:nvPr/>
          </p:nvSpPr>
          <p:spPr bwMode="auto">
            <a:xfrm>
              <a:off x="2329" y="2328"/>
              <a:ext cx="19" cy="3"/>
            </a:xfrm>
            <a:custGeom>
              <a:avLst/>
              <a:gdLst>
                <a:gd name="T0" fmla="*/ 0 w 38"/>
                <a:gd name="T1" fmla="*/ 0 h 6"/>
                <a:gd name="T2" fmla="*/ 10 w 38"/>
                <a:gd name="T3" fmla="*/ 0 h 6"/>
                <a:gd name="T4" fmla="*/ 10 w 38"/>
                <a:gd name="T5" fmla="*/ 2 h 6"/>
                <a:gd name="T6" fmla="*/ 0 w 38"/>
                <a:gd name="T7" fmla="*/ 2 h 6"/>
                <a:gd name="T8" fmla="*/ 0 w 38"/>
                <a:gd name="T9" fmla="*/ 0 h 6"/>
                <a:gd name="T10" fmla="*/ 1 w 38"/>
                <a:gd name="T11" fmla="*/ 0 h 6"/>
                <a:gd name="T12" fmla="*/ 10 w 38"/>
                <a:gd name="T13" fmla="*/ 0 h 6"/>
                <a:gd name="T14" fmla="*/ 10 w 38"/>
                <a:gd name="T15" fmla="*/ 2 h 6"/>
                <a:gd name="T16" fmla="*/ 1 w 38"/>
                <a:gd name="T17" fmla="*/ 2 h 6"/>
                <a:gd name="T18" fmla="*/ 1 w 3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6"/>
                <a:gd name="T32" fmla="*/ 38 w 3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6">
                  <a:moveTo>
                    <a:pt x="0" y="0"/>
                  </a:moveTo>
                  <a:lnTo>
                    <a:pt x="38" y="0"/>
                  </a:lnTo>
                  <a:lnTo>
                    <a:pt x="38" y="6"/>
                  </a:lnTo>
                  <a:lnTo>
                    <a:pt x="0" y="6"/>
                  </a:lnTo>
                  <a:lnTo>
                    <a:pt x="0" y="0"/>
                  </a:lnTo>
                  <a:close/>
                  <a:moveTo>
                    <a:pt x="1" y="0"/>
                  </a:moveTo>
                  <a:lnTo>
                    <a:pt x="37" y="0"/>
                  </a:lnTo>
                  <a:lnTo>
                    <a:pt x="37" y="6"/>
                  </a:lnTo>
                  <a:lnTo>
                    <a:pt x="1" y="6"/>
                  </a:lnTo>
                  <a:lnTo>
                    <a:pt x="1" y="0"/>
                  </a:lnTo>
                  <a:close/>
                </a:path>
              </a:pathLst>
            </a:custGeom>
            <a:solidFill>
              <a:srgbClr val="BABABA"/>
            </a:solidFill>
            <a:ln w="9525">
              <a:noFill/>
              <a:round/>
              <a:headEnd/>
              <a:tailEnd/>
            </a:ln>
          </p:spPr>
          <p:txBody>
            <a:bodyPr/>
            <a:lstStyle/>
            <a:p>
              <a:endParaRPr lang="en-US"/>
            </a:p>
          </p:txBody>
        </p:sp>
        <p:sp>
          <p:nvSpPr>
            <p:cNvPr id="46775" name="Freeform 624"/>
            <p:cNvSpPr>
              <a:spLocks noEditPoints="1"/>
            </p:cNvSpPr>
            <p:nvPr/>
          </p:nvSpPr>
          <p:spPr bwMode="auto">
            <a:xfrm>
              <a:off x="2330" y="2328"/>
              <a:ext cx="17" cy="3"/>
            </a:xfrm>
            <a:custGeom>
              <a:avLst/>
              <a:gdLst>
                <a:gd name="T0" fmla="*/ 0 w 36"/>
                <a:gd name="T1" fmla="*/ 0 h 6"/>
                <a:gd name="T2" fmla="*/ 8 w 36"/>
                <a:gd name="T3" fmla="*/ 0 h 6"/>
                <a:gd name="T4" fmla="*/ 8 w 36"/>
                <a:gd name="T5" fmla="*/ 2 h 6"/>
                <a:gd name="T6" fmla="*/ 0 w 36"/>
                <a:gd name="T7" fmla="*/ 2 h 6"/>
                <a:gd name="T8" fmla="*/ 0 w 36"/>
                <a:gd name="T9" fmla="*/ 0 h 6"/>
                <a:gd name="T10" fmla="*/ 0 w 36"/>
                <a:gd name="T11" fmla="*/ 1 h 6"/>
                <a:gd name="T12" fmla="*/ 8 w 36"/>
                <a:gd name="T13" fmla="*/ 1 h 6"/>
                <a:gd name="T14" fmla="*/ 8 w 36"/>
                <a:gd name="T15" fmla="*/ 2 h 6"/>
                <a:gd name="T16" fmla="*/ 0 w 36"/>
                <a:gd name="T17" fmla="*/ 2 h 6"/>
                <a:gd name="T18" fmla="*/ 0 w 36"/>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6"/>
                <a:gd name="T32" fmla="*/ 36 w 3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6">
                  <a:moveTo>
                    <a:pt x="0" y="0"/>
                  </a:moveTo>
                  <a:lnTo>
                    <a:pt x="36" y="0"/>
                  </a:lnTo>
                  <a:lnTo>
                    <a:pt x="36" y="6"/>
                  </a:lnTo>
                  <a:lnTo>
                    <a:pt x="0" y="6"/>
                  </a:lnTo>
                  <a:lnTo>
                    <a:pt x="0" y="0"/>
                  </a:lnTo>
                  <a:close/>
                  <a:moveTo>
                    <a:pt x="3" y="1"/>
                  </a:moveTo>
                  <a:lnTo>
                    <a:pt x="33" y="1"/>
                  </a:lnTo>
                  <a:lnTo>
                    <a:pt x="33" y="5"/>
                  </a:lnTo>
                  <a:lnTo>
                    <a:pt x="3" y="5"/>
                  </a:lnTo>
                  <a:lnTo>
                    <a:pt x="3" y="1"/>
                  </a:lnTo>
                  <a:close/>
                </a:path>
              </a:pathLst>
            </a:custGeom>
            <a:solidFill>
              <a:srgbClr val="C3C3C3"/>
            </a:solidFill>
            <a:ln w="9525">
              <a:noFill/>
              <a:round/>
              <a:headEnd/>
              <a:tailEnd/>
            </a:ln>
          </p:spPr>
          <p:txBody>
            <a:bodyPr/>
            <a:lstStyle/>
            <a:p>
              <a:endParaRPr lang="en-US"/>
            </a:p>
          </p:txBody>
        </p:sp>
        <p:sp>
          <p:nvSpPr>
            <p:cNvPr id="46776" name="Freeform 625"/>
            <p:cNvSpPr>
              <a:spLocks noEditPoints="1"/>
            </p:cNvSpPr>
            <p:nvPr/>
          </p:nvSpPr>
          <p:spPr bwMode="auto">
            <a:xfrm>
              <a:off x="2331" y="2328"/>
              <a:ext cx="15" cy="3"/>
            </a:xfrm>
            <a:custGeom>
              <a:avLst/>
              <a:gdLst>
                <a:gd name="T0" fmla="*/ 0 w 30"/>
                <a:gd name="T1" fmla="*/ 0 h 4"/>
                <a:gd name="T2" fmla="*/ 8 w 30"/>
                <a:gd name="T3" fmla="*/ 0 h 4"/>
                <a:gd name="T4" fmla="*/ 8 w 30"/>
                <a:gd name="T5" fmla="*/ 2 h 4"/>
                <a:gd name="T6" fmla="*/ 0 w 30"/>
                <a:gd name="T7" fmla="*/ 2 h 4"/>
                <a:gd name="T8" fmla="*/ 0 w 30"/>
                <a:gd name="T9" fmla="*/ 0 h 4"/>
                <a:gd name="T10" fmla="*/ 1 w 30"/>
                <a:gd name="T11" fmla="*/ 0 h 4"/>
                <a:gd name="T12" fmla="*/ 7 w 30"/>
                <a:gd name="T13" fmla="*/ 0 h 4"/>
                <a:gd name="T14" fmla="*/ 7 w 30"/>
                <a:gd name="T15" fmla="*/ 2 h 4"/>
                <a:gd name="T16" fmla="*/ 1 w 30"/>
                <a:gd name="T17" fmla="*/ 2 h 4"/>
                <a:gd name="T18" fmla="*/ 1 w 3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
                <a:gd name="T32" fmla="*/ 30 w 3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
                  <a:moveTo>
                    <a:pt x="0" y="0"/>
                  </a:moveTo>
                  <a:lnTo>
                    <a:pt x="30" y="0"/>
                  </a:lnTo>
                  <a:lnTo>
                    <a:pt x="30" y="4"/>
                  </a:lnTo>
                  <a:lnTo>
                    <a:pt x="0" y="4"/>
                  </a:lnTo>
                  <a:lnTo>
                    <a:pt x="0" y="0"/>
                  </a:lnTo>
                  <a:close/>
                  <a:moveTo>
                    <a:pt x="2" y="0"/>
                  </a:moveTo>
                  <a:lnTo>
                    <a:pt x="28" y="0"/>
                  </a:lnTo>
                  <a:lnTo>
                    <a:pt x="28" y="4"/>
                  </a:lnTo>
                  <a:lnTo>
                    <a:pt x="2" y="4"/>
                  </a:lnTo>
                  <a:lnTo>
                    <a:pt x="2" y="0"/>
                  </a:lnTo>
                  <a:close/>
                </a:path>
              </a:pathLst>
            </a:custGeom>
            <a:solidFill>
              <a:srgbClr val="CCCCCC"/>
            </a:solidFill>
            <a:ln w="9525">
              <a:noFill/>
              <a:round/>
              <a:headEnd/>
              <a:tailEnd/>
            </a:ln>
          </p:spPr>
          <p:txBody>
            <a:bodyPr/>
            <a:lstStyle/>
            <a:p>
              <a:endParaRPr lang="en-US"/>
            </a:p>
          </p:txBody>
        </p:sp>
        <p:sp>
          <p:nvSpPr>
            <p:cNvPr id="46777" name="Freeform 626"/>
            <p:cNvSpPr>
              <a:spLocks noEditPoints="1"/>
            </p:cNvSpPr>
            <p:nvPr/>
          </p:nvSpPr>
          <p:spPr bwMode="auto">
            <a:xfrm>
              <a:off x="2332" y="2328"/>
              <a:ext cx="13" cy="3"/>
            </a:xfrm>
            <a:custGeom>
              <a:avLst/>
              <a:gdLst>
                <a:gd name="T0" fmla="*/ 0 w 26"/>
                <a:gd name="T1" fmla="*/ 0 h 4"/>
                <a:gd name="T2" fmla="*/ 7 w 26"/>
                <a:gd name="T3" fmla="*/ 0 h 4"/>
                <a:gd name="T4" fmla="*/ 7 w 26"/>
                <a:gd name="T5" fmla="*/ 2 h 4"/>
                <a:gd name="T6" fmla="*/ 0 w 26"/>
                <a:gd name="T7" fmla="*/ 2 h 4"/>
                <a:gd name="T8" fmla="*/ 0 w 26"/>
                <a:gd name="T9" fmla="*/ 0 h 4"/>
                <a:gd name="T10" fmla="*/ 1 w 26"/>
                <a:gd name="T11" fmla="*/ 0 h 4"/>
                <a:gd name="T12" fmla="*/ 6 w 26"/>
                <a:gd name="T13" fmla="*/ 0 h 4"/>
                <a:gd name="T14" fmla="*/ 6 w 26"/>
                <a:gd name="T15" fmla="*/ 2 h 4"/>
                <a:gd name="T16" fmla="*/ 1 w 26"/>
                <a:gd name="T17" fmla="*/ 2 h 4"/>
                <a:gd name="T18" fmla="*/ 1 w 26"/>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4"/>
                <a:gd name="T32" fmla="*/ 26 w 2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4">
                  <a:moveTo>
                    <a:pt x="0" y="0"/>
                  </a:moveTo>
                  <a:lnTo>
                    <a:pt x="26" y="0"/>
                  </a:lnTo>
                  <a:lnTo>
                    <a:pt x="26" y="4"/>
                  </a:lnTo>
                  <a:lnTo>
                    <a:pt x="0" y="4"/>
                  </a:lnTo>
                  <a:lnTo>
                    <a:pt x="0" y="0"/>
                  </a:lnTo>
                  <a:close/>
                  <a:moveTo>
                    <a:pt x="2" y="0"/>
                  </a:moveTo>
                  <a:lnTo>
                    <a:pt x="24" y="0"/>
                  </a:lnTo>
                  <a:lnTo>
                    <a:pt x="24" y="4"/>
                  </a:lnTo>
                  <a:lnTo>
                    <a:pt x="2" y="4"/>
                  </a:lnTo>
                  <a:lnTo>
                    <a:pt x="2" y="0"/>
                  </a:lnTo>
                  <a:close/>
                </a:path>
              </a:pathLst>
            </a:custGeom>
            <a:solidFill>
              <a:srgbClr val="D3D3D3"/>
            </a:solidFill>
            <a:ln w="9525">
              <a:noFill/>
              <a:round/>
              <a:headEnd/>
              <a:tailEnd/>
            </a:ln>
          </p:spPr>
          <p:txBody>
            <a:bodyPr/>
            <a:lstStyle/>
            <a:p>
              <a:endParaRPr lang="en-US"/>
            </a:p>
          </p:txBody>
        </p:sp>
        <p:sp>
          <p:nvSpPr>
            <p:cNvPr id="46778" name="Freeform 627"/>
            <p:cNvSpPr>
              <a:spLocks noEditPoints="1"/>
            </p:cNvSpPr>
            <p:nvPr/>
          </p:nvSpPr>
          <p:spPr bwMode="auto">
            <a:xfrm>
              <a:off x="2333" y="2328"/>
              <a:ext cx="11" cy="3"/>
            </a:xfrm>
            <a:custGeom>
              <a:avLst/>
              <a:gdLst>
                <a:gd name="T0" fmla="*/ 0 w 22"/>
                <a:gd name="T1" fmla="*/ 0 h 4"/>
                <a:gd name="T2" fmla="*/ 6 w 22"/>
                <a:gd name="T3" fmla="*/ 0 h 4"/>
                <a:gd name="T4" fmla="*/ 6 w 22"/>
                <a:gd name="T5" fmla="*/ 2 h 4"/>
                <a:gd name="T6" fmla="*/ 0 w 22"/>
                <a:gd name="T7" fmla="*/ 2 h 4"/>
                <a:gd name="T8" fmla="*/ 0 w 22"/>
                <a:gd name="T9" fmla="*/ 0 h 4"/>
                <a:gd name="T10" fmla="*/ 1 w 22"/>
                <a:gd name="T11" fmla="*/ 1 h 4"/>
                <a:gd name="T12" fmla="*/ 5 w 22"/>
                <a:gd name="T13" fmla="*/ 1 h 4"/>
                <a:gd name="T14" fmla="*/ 5 w 22"/>
                <a:gd name="T15" fmla="*/ 2 h 4"/>
                <a:gd name="T16" fmla="*/ 1 w 22"/>
                <a:gd name="T17" fmla="*/ 2 h 4"/>
                <a:gd name="T18" fmla="*/ 1 w 22"/>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
                <a:gd name="T32" fmla="*/ 22 w 2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
                  <a:moveTo>
                    <a:pt x="0" y="0"/>
                  </a:moveTo>
                  <a:lnTo>
                    <a:pt x="22" y="0"/>
                  </a:lnTo>
                  <a:lnTo>
                    <a:pt x="22" y="4"/>
                  </a:lnTo>
                  <a:lnTo>
                    <a:pt x="0" y="4"/>
                  </a:lnTo>
                  <a:lnTo>
                    <a:pt x="0" y="0"/>
                  </a:lnTo>
                  <a:close/>
                  <a:moveTo>
                    <a:pt x="2" y="1"/>
                  </a:moveTo>
                  <a:lnTo>
                    <a:pt x="20" y="1"/>
                  </a:lnTo>
                  <a:lnTo>
                    <a:pt x="20" y="3"/>
                  </a:lnTo>
                  <a:lnTo>
                    <a:pt x="2" y="3"/>
                  </a:lnTo>
                  <a:lnTo>
                    <a:pt x="2" y="1"/>
                  </a:lnTo>
                  <a:close/>
                </a:path>
              </a:pathLst>
            </a:custGeom>
            <a:solidFill>
              <a:srgbClr val="D8D8D8"/>
            </a:solidFill>
            <a:ln w="9525">
              <a:noFill/>
              <a:round/>
              <a:headEnd/>
              <a:tailEnd/>
            </a:ln>
          </p:spPr>
          <p:txBody>
            <a:bodyPr/>
            <a:lstStyle/>
            <a:p>
              <a:endParaRPr lang="en-US"/>
            </a:p>
          </p:txBody>
        </p:sp>
        <p:sp>
          <p:nvSpPr>
            <p:cNvPr id="46779" name="Freeform 628"/>
            <p:cNvSpPr>
              <a:spLocks noEditPoints="1"/>
            </p:cNvSpPr>
            <p:nvPr/>
          </p:nvSpPr>
          <p:spPr bwMode="auto">
            <a:xfrm>
              <a:off x="2334" y="2329"/>
              <a:ext cx="9" cy="1"/>
            </a:xfrm>
            <a:custGeom>
              <a:avLst/>
              <a:gdLst>
                <a:gd name="T0" fmla="*/ 0 w 18"/>
                <a:gd name="T1" fmla="*/ 0 h 2"/>
                <a:gd name="T2" fmla="*/ 5 w 18"/>
                <a:gd name="T3" fmla="*/ 0 h 2"/>
                <a:gd name="T4" fmla="*/ 5 w 18"/>
                <a:gd name="T5" fmla="*/ 1 h 2"/>
                <a:gd name="T6" fmla="*/ 0 w 18"/>
                <a:gd name="T7" fmla="*/ 1 h 2"/>
                <a:gd name="T8" fmla="*/ 0 w 18"/>
                <a:gd name="T9" fmla="*/ 0 h 2"/>
                <a:gd name="T10" fmla="*/ 1 w 18"/>
                <a:gd name="T11" fmla="*/ 0 h 2"/>
                <a:gd name="T12" fmla="*/ 4 w 18"/>
                <a:gd name="T13" fmla="*/ 0 h 2"/>
                <a:gd name="T14" fmla="*/ 4 w 18"/>
                <a:gd name="T15" fmla="*/ 1 h 2"/>
                <a:gd name="T16" fmla="*/ 1 w 18"/>
                <a:gd name="T17" fmla="*/ 1 h 2"/>
                <a:gd name="T18" fmla="*/ 1 w 18"/>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
                <a:gd name="T32" fmla="*/ 18 w 18"/>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
                  <a:moveTo>
                    <a:pt x="0" y="0"/>
                  </a:moveTo>
                  <a:lnTo>
                    <a:pt x="18" y="0"/>
                  </a:lnTo>
                  <a:lnTo>
                    <a:pt x="18" y="2"/>
                  </a:lnTo>
                  <a:lnTo>
                    <a:pt x="0" y="2"/>
                  </a:lnTo>
                  <a:lnTo>
                    <a:pt x="0" y="0"/>
                  </a:lnTo>
                  <a:close/>
                  <a:moveTo>
                    <a:pt x="2" y="0"/>
                  </a:moveTo>
                  <a:lnTo>
                    <a:pt x="16" y="0"/>
                  </a:lnTo>
                  <a:lnTo>
                    <a:pt x="16" y="2"/>
                  </a:lnTo>
                  <a:lnTo>
                    <a:pt x="2" y="2"/>
                  </a:lnTo>
                  <a:lnTo>
                    <a:pt x="2" y="0"/>
                  </a:lnTo>
                  <a:close/>
                </a:path>
              </a:pathLst>
            </a:custGeom>
            <a:solidFill>
              <a:srgbClr val="DDDDDD"/>
            </a:solidFill>
            <a:ln w="9525">
              <a:noFill/>
              <a:round/>
              <a:headEnd/>
              <a:tailEnd/>
            </a:ln>
          </p:spPr>
          <p:txBody>
            <a:bodyPr/>
            <a:lstStyle/>
            <a:p>
              <a:endParaRPr lang="en-US"/>
            </a:p>
          </p:txBody>
        </p:sp>
        <p:sp>
          <p:nvSpPr>
            <p:cNvPr id="46780" name="Freeform 629"/>
            <p:cNvSpPr>
              <a:spLocks noEditPoints="1"/>
            </p:cNvSpPr>
            <p:nvPr/>
          </p:nvSpPr>
          <p:spPr bwMode="auto">
            <a:xfrm>
              <a:off x="2335" y="2329"/>
              <a:ext cx="7" cy="1"/>
            </a:xfrm>
            <a:custGeom>
              <a:avLst/>
              <a:gdLst>
                <a:gd name="T0" fmla="*/ 0 w 14"/>
                <a:gd name="T1" fmla="*/ 0 h 2"/>
                <a:gd name="T2" fmla="*/ 4 w 14"/>
                <a:gd name="T3" fmla="*/ 0 h 2"/>
                <a:gd name="T4" fmla="*/ 4 w 14"/>
                <a:gd name="T5" fmla="*/ 1 h 2"/>
                <a:gd name="T6" fmla="*/ 0 w 14"/>
                <a:gd name="T7" fmla="*/ 1 h 2"/>
                <a:gd name="T8" fmla="*/ 0 w 14"/>
                <a:gd name="T9" fmla="*/ 0 h 2"/>
                <a:gd name="T10" fmla="*/ 1 w 14"/>
                <a:gd name="T11" fmla="*/ 0 h 2"/>
                <a:gd name="T12" fmla="*/ 3 w 14"/>
                <a:gd name="T13" fmla="*/ 0 h 2"/>
                <a:gd name="T14" fmla="*/ 3 w 14"/>
                <a:gd name="T15" fmla="*/ 1 h 2"/>
                <a:gd name="T16" fmla="*/ 1 w 14"/>
                <a:gd name="T17" fmla="*/ 1 h 2"/>
                <a:gd name="T18" fmla="*/ 1 w 14"/>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
                <a:gd name="T32" fmla="*/ 14 w 1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
                  <a:moveTo>
                    <a:pt x="0" y="0"/>
                  </a:moveTo>
                  <a:lnTo>
                    <a:pt x="14" y="0"/>
                  </a:lnTo>
                  <a:lnTo>
                    <a:pt x="14" y="2"/>
                  </a:lnTo>
                  <a:lnTo>
                    <a:pt x="0" y="2"/>
                  </a:lnTo>
                  <a:lnTo>
                    <a:pt x="0" y="0"/>
                  </a:lnTo>
                  <a:close/>
                  <a:moveTo>
                    <a:pt x="3" y="0"/>
                  </a:moveTo>
                  <a:lnTo>
                    <a:pt x="11" y="0"/>
                  </a:lnTo>
                  <a:lnTo>
                    <a:pt x="11" y="2"/>
                  </a:lnTo>
                  <a:lnTo>
                    <a:pt x="3" y="2"/>
                  </a:lnTo>
                  <a:lnTo>
                    <a:pt x="3" y="0"/>
                  </a:lnTo>
                  <a:close/>
                </a:path>
              </a:pathLst>
            </a:custGeom>
            <a:solidFill>
              <a:srgbClr val="E0E0E0"/>
            </a:solidFill>
            <a:ln w="9525">
              <a:noFill/>
              <a:round/>
              <a:headEnd/>
              <a:tailEnd/>
            </a:ln>
          </p:spPr>
          <p:txBody>
            <a:bodyPr/>
            <a:lstStyle/>
            <a:p>
              <a:endParaRPr lang="en-US"/>
            </a:p>
          </p:txBody>
        </p:sp>
        <p:sp>
          <p:nvSpPr>
            <p:cNvPr id="46781" name="Freeform 630"/>
            <p:cNvSpPr>
              <a:spLocks noEditPoints="1"/>
            </p:cNvSpPr>
            <p:nvPr/>
          </p:nvSpPr>
          <p:spPr bwMode="auto">
            <a:xfrm>
              <a:off x="2336" y="2329"/>
              <a:ext cx="5" cy="1"/>
            </a:xfrm>
            <a:custGeom>
              <a:avLst/>
              <a:gdLst>
                <a:gd name="T0" fmla="*/ 0 w 8"/>
                <a:gd name="T1" fmla="*/ 0 h 2"/>
                <a:gd name="T2" fmla="*/ 3 w 8"/>
                <a:gd name="T3" fmla="*/ 0 h 2"/>
                <a:gd name="T4" fmla="*/ 3 w 8"/>
                <a:gd name="T5" fmla="*/ 1 h 2"/>
                <a:gd name="T6" fmla="*/ 0 w 8"/>
                <a:gd name="T7" fmla="*/ 1 h 2"/>
                <a:gd name="T8" fmla="*/ 0 w 8"/>
                <a:gd name="T9" fmla="*/ 0 h 2"/>
                <a:gd name="T10" fmla="*/ 1 w 8"/>
                <a:gd name="T11" fmla="*/ 1 h 2"/>
                <a:gd name="T12" fmla="*/ 3 w 8"/>
                <a:gd name="T13" fmla="*/ 1 h 2"/>
                <a:gd name="T14" fmla="*/ 3 w 8"/>
                <a:gd name="T15" fmla="*/ 1 h 2"/>
                <a:gd name="T16" fmla="*/ 1 w 8"/>
                <a:gd name="T17" fmla="*/ 1 h 2"/>
                <a:gd name="T18" fmla="*/ 1 w 8"/>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2"/>
                <a:gd name="T32" fmla="*/ 8 w 8"/>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2">
                  <a:moveTo>
                    <a:pt x="0" y="0"/>
                  </a:moveTo>
                  <a:lnTo>
                    <a:pt x="8" y="0"/>
                  </a:lnTo>
                  <a:lnTo>
                    <a:pt x="8" y="2"/>
                  </a:lnTo>
                  <a:lnTo>
                    <a:pt x="0" y="2"/>
                  </a:lnTo>
                  <a:lnTo>
                    <a:pt x="0" y="0"/>
                  </a:lnTo>
                  <a:close/>
                  <a:moveTo>
                    <a:pt x="2" y="1"/>
                  </a:moveTo>
                  <a:lnTo>
                    <a:pt x="6" y="1"/>
                  </a:lnTo>
                  <a:lnTo>
                    <a:pt x="2" y="1"/>
                  </a:lnTo>
                  <a:close/>
                </a:path>
              </a:pathLst>
            </a:custGeom>
            <a:solidFill>
              <a:srgbClr val="E3E3E3"/>
            </a:solidFill>
            <a:ln w="9525">
              <a:noFill/>
              <a:round/>
              <a:headEnd/>
              <a:tailEnd/>
            </a:ln>
          </p:spPr>
          <p:txBody>
            <a:bodyPr/>
            <a:lstStyle/>
            <a:p>
              <a:endParaRPr lang="en-US"/>
            </a:p>
          </p:txBody>
        </p:sp>
        <p:sp>
          <p:nvSpPr>
            <p:cNvPr id="46782" name="Freeform 631"/>
            <p:cNvSpPr>
              <a:spLocks noEditPoints="1"/>
            </p:cNvSpPr>
            <p:nvPr/>
          </p:nvSpPr>
          <p:spPr bwMode="auto">
            <a:xfrm>
              <a:off x="2337" y="2330"/>
              <a:ext cx="3" cy="1"/>
            </a:xfrm>
            <a:custGeom>
              <a:avLst/>
              <a:gdLst>
                <a:gd name="T0" fmla="*/ 0 w 4"/>
                <a:gd name="T1" fmla="*/ 0 h 1"/>
                <a:gd name="T2" fmla="*/ 2 w 4"/>
                <a:gd name="T3" fmla="*/ 0 h 1"/>
                <a:gd name="T4" fmla="*/ 2 w 4"/>
                <a:gd name="T5" fmla="*/ 0 h 1"/>
                <a:gd name="T6" fmla="*/ 0 w 4"/>
                <a:gd name="T7" fmla="*/ 0 h 1"/>
                <a:gd name="T8" fmla="*/ 0 w 4"/>
                <a:gd name="T9" fmla="*/ 0 h 1"/>
                <a:gd name="T10" fmla="*/ 2 w 4"/>
                <a:gd name="T11" fmla="*/ 0 h 1"/>
                <a:gd name="T12" fmla="*/ 2 w 4"/>
                <a:gd name="T13" fmla="*/ 0 h 1"/>
                <a:gd name="T14" fmla="*/ 2 w 4"/>
                <a:gd name="T15" fmla="*/ 0 h 1"/>
                <a:gd name="T16" fmla="*/ 2 w 4"/>
                <a:gd name="T17" fmla="*/ 0 h 1"/>
                <a:gd name="T18" fmla="*/ 2 w 4"/>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
                <a:gd name="T32" fmla="*/ 4 w 4"/>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
                  <a:moveTo>
                    <a:pt x="0" y="0"/>
                  </a:moveTo>
                  <a:lnTo>
                    <a:pt x="4" y="0"/>
                  </a:lnTo>
                  <a:lnTo>
                    <a:pt x="0" y="0"/>
                  </a:lnTo>
                  <a:close/>
                  <a:moveTo>
                    <a:pt x="2" y="0"/>
                  </a:moveTo>
                  <a:lnTo>
                    <a:pt x="2" y="0"/>
                  </a:lnTo>
                  <a:close/>
                </a:path>
              </a:pathLst>
            </a:custGeom>
            <a:solidFill>
              <a:srgbClr val="E6E6E6"/>
            </a:solidFill>
            <a:ln w="9525">
              <a:noFill/>
              <a:round/>
              <a:headEnd/>
              <a:tailEnd/>
            </a:ln>
          </p:spPr>
          <p:txBody>
            <a:bodyPr/>
            <a:lstStyle/>
            <a:p>
              <a:endParaRPr lang="en-US"/>
            </a:p>
          </p:txBody>
        </p:sp>
        <p:sp>
          <p:nvSpPr>
            <p:cNvPr id="46783" name="Freeform 632"/>
            <p:cNvSpPr>
              <a:spLocks noEditPoints="1"/>
            </p:cNvSpPr>
            <p:nvPr/>
          </p:nvSpPr>
          <p:spPr bwMode="auto">
            <a:xfrm>
              <a:off x="2339" y="233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close/>
                  <a:moveTo>
                    <a:pt x="0" y="0"/>
                  </a:moveTo>
                  <a:lnTo>
                    <a:pt x="0" y="0"/>
                  </a:lnTo>
                  <a:close/>
                </a:path>
              </a:pathLst>
            </a:custGeom>
            <a:solidFill>
              <a:srgbClr val="E6E6E6"/>
            </a:solidFill>
            <a:ln w="9525">
              <a:noFill/>
              <a:round/>
              <a:headEnd/>
              <a:tailEnd/>
            </a:ln>
          </p:spPr>
          <p:txBody>
            <a:bodyPr/>
            <a:lstStyle/>
            <a:p>
              <a:endParaRPr lang="en-US"/>
            </a:p>
          </p:txBody>
        </p:sp>
        <p:sp>
          <p:nvSpPr>
            <p:cNvPr id="46784" name="Freeform 633"/>
            <p:cNvSpPr>
              <a:spLocks/>
            </p:cNvSpPr>
            <p:nvPr/>
          </p:nvSpPr>
          <p:spPr bwMode="auto">
            <a:xfrm>
              <a:off x="2324" y="2327"/>
              <a:ext cx="29" cy="5"/>
            </a:xfrm>
            <a:custGeom>
              <a:avLst/>
              <a:gdLst>
                <a:gd name="T0" fmla="*/ 0 w 60"/>
                <a:gd name="T1" fmla="*/ 0 h 11"/>
                <a:gd name="T2" fmla="*/ 4 w 60"/>
                <a:gd name="T3" fmla="*/ 0 h 11"/>
                <a:gd name="T4" fmla="*/ 6 w 60"/>
                <a:gd name="T5" fmla="*/ 0 h 11"/>
                <a:gd name="T6" fmla="*/ 9 w 60"/>
                <a:gd name="T7" fmla="*/ 0 h 11"/>
                <a:gd name="T8" fmla="*/ 12 w 60"/>
                <a:gd name="T9" fmla="*/ 0 h 11"/>
                <a:gd name="T10" fmla="*/ 14 w 60"/>
                <a:gd name="T11" fmla="*/ 0 h 11"/>
                <a:gd name="T12" fmla="*/ 14 w 60"/>
                <a:gd name="T13" fmla="*/ 2 h 11"/>
                <a:gd name="T14" fmla="*/ 0 w 60"/>
                <a:gd name="T15" fmla="*/ 2 h 11"/>
                <a:gd name="T16" fmla="*/ 0 w 60"/>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11"/>
                <a:gd name="T29" fmla="*/ 60 w 60"/>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11">
                  <a:moveTo>
                    <a:pt x="0" y="2"/>
                  </a:moveTo>
                  <a:lnTo>
                    <a:pt x="17" y="2"/>
                  </a:lnTo>
                  <a:lnTo>
                    <a:pt x="27" y="0"/>
                  </a:lnTo>
                  <a:lnTo>
                    <a:pt x="38" y="0"/>
                  </a:lnTo>
                  <a:lnTo>
                    <a:pt x="49" y="2"/>
                  </a:lnTo>
                  <a:lnTo>
                    <a:pt x="60" y="2"/>
                  </a:lnTo>
                  <a:lnTo>
                    <a:pt x="60" y="11"/>
                  </a:lnTo>
                  <a:lnTo>
                    <a:pt x="0" y="11"/>
                  </a:lnTo>
                  <a:lnTo>
                    <a:pt x="0" y="2"/>
                  </a:lnTo>
                </a:path>
              </a:pathLst>
            </a:custGeom>
            <a:noFill/>
            <a:ln w="1588">
              <a:solidFill>
                <a:srgbClr val="000000"/>
              </a:solidFill>
              <a:round/>
              <a:headEnd/>
              <a:tailEnd/>
            </a:ln>
          </p:spPr>
          <p:txBody>
            <a:bodyPr/>
            <a:lstStyle/>
            <a:p>
              <a:endParaRPr lang="en-US"/>
            </a:p>
          </p:txBody>
        </p:sp>
        <p:sp>
          <p:nvSpPr>
            <p:cNvPr id="46785" name="Rectangle 634"/>
            <p:cNvSpPr>
              <a:spLocks noChangeArrowheads="1"/>
            </p:cNvSpPr>
            <p:nvPr/>
          </p:nvSpPr>
          <p:spPr bwMode="auto">
            <a:xfrm>
              <a:off x="2325" y="2330"/>
              <a:ext cx="27" cy="1"/>
            </a:xfrm>
            <a:prstGeom prst="rect">
              <a:avLst/>
            </a:prstGeom>
            <a:solidFill>
              <a:srgbClr val="DBDAC6"/>
            </a:solidFill>
            <a:ln w="1588">
              <a:solidFill>
                <a:srgbClr val="000000"/>
              </a:solidFill>
              <a:miter lim="800000"/>
              <a:headEnd/>
              <a:tailEnd/>
            </a:ln>
          </p:spPr>
          <p:txBody>
            <a:bodyPr/>
            <a:lstStyle/>
            <a:p>
              <a:endParaRPr lang="en-US"/>
            </a:p>
          </p:txBody>
        </p:sp>
        <p:sp>
          <p:nvSpPr>
            <p:cNvPr id="46786" name="Freeform 635"/>
            <p:cNvSpPr>
              <a:spLocks noEditPoints="1"/>
            </p:cNvSpPr>
            <p:nvPr/>
          </p:nvSpPr>
          <p:spPr bwMode="auto">
            <a:xfrm>
              <a:off x="2324" y="2343"/>
              <a:ext cx="30" cy="4"/>
            </a:xfrm>
            <a:custGeom>
              <a:avLst/>
              <a:gdLst>
                <a:gd name="T0" fmla="*/ 0 w 62"/>
                <a:gd name="T1" fmla="*/ 0 h 8"/>
                <a:gd name="T2" fmla="*/ 15 w 62"/>
                <a:gd name="T3" fmla="*/ 0 h 8"/>
                <a:gd name="T4" fmla="*/ 15 w 62"/>
                <a:gd name="T5" fmla="*/ 2 h 8"/>
                <a:gd name="T6" fmla="*/ 0 w 62"/>
                <a:gd name="T7" fmla="*/ 2 h 8"/>
                <a:gd name="T8" fmla="*/ 0 w 62"/>
                <a:gd name="T9" fmla="*/ 0 h 8"/>
                <a:gd name="T10" fmla="*/ 0 w 62"/>
                <a:gd name="T11" fmla="*/ 0 h 8"/>
                <a:gd name="T12" fmla="*/ 14 w 62"/>
                <a:gd name="T13" fmla="*/ 0 h 8"/>
                <a:gd name="T14" fmla="*/ 14 w 62"/>
                <a:gd name="T15" fmla="*/ 2 h 8"/>
                <a:gd name="T16" fmla="*/ 0 w 62"/>
                <a:gd name="T17" fmla="*/ 2 h 8"/>
                <a:gd name="T18" fmla="*/ 0 w 62"/>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8"/>
                <a:gd name="T32" fmla="*/ 62 w 6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8">
                  <a:moveTo>
                    <a:pt x="0" y="0"/>
                  </a:moveTo>
                  <a:lnTo>
                    <a:pt x="62" y="0"/>
                  </a:lnTo>
                  <a:lnTo>
                    <a:pt x="62" y="8"/>
                  </a:lnTo>
                  <a:lnTo>
                    <a:pt x="0" y="8"/>
                  </a:lnTo>
                  <a:lnTo>
                    <a:pt x="0" y="0"/>
                  </a:lnTo>
                  <a:close/>
                  <a:moveTo>
                    <a:pt x="2" y="0"/>
                  </a:moveTo>
                  <a:lnTo>
                    <a:pt x="60" y="0"/>
                  </a:lnTo>
                  <a:lnTo>
                    <a:pt x="60" y="8"/>
                  </a:lnTo>
                  <a:lnTo>
                    <a:pt x="2" y="8"/>
                  </a:lnTo>
                  <a:lnTo>
                    <a:pt x="2" y="0"/>
                  </a:lnTo>
                  <a:close/>
                </a:path>
              </a:pathLst>
            </a:custGeom>
            <a:solidFill>
              <a:srgbClr val="9A9A9A"/>
            </a:solidFill>
            <a:ln w="9525">
              <a:noFill/>
              <a:round/>
              <a:headEnd/>
              <a:tailEnd/>
            </a:ln>
          </p:spPr>
          <p:txBody>
            <a:bodyPr/>
            <a:lstStyle/>
            <a:p>
              <a:endParaRPr lang="en-US"/>
            </a:p>
          </p:txBody>
        </p:sp>
        <p:sp>
          <p:nvSpPr>
            <p:cNvPr id="46787" name="Freeform 636"/>
            <p:cNvSpPr>
              <a:spLocks noEditPoints="1"/>
            </p:cNvSpPr>
            <p:nvPr/>
          </p:nvSpPr>
          <p:spPr bwMode="auto">
            <a:xfrm>
              <a:off x="2325" y="2343"/>
              <a:ext cx="28" cy="4"/>
            </a:xfrm>
            <a:custGeom>
              <a:avLst/>
              <a:gdLst>
                <a:gd name="T0" fmla="*/ 0 w 58"/>
                <a:gd name="T1" fmla="*/ 0 h 8"/>
                <a:gd name="T2" fmla="*/ 14 w 58"/>
                <a:gd name="T3" fmla="*/ 0 h 8"/>
                <a:gd name="T4" fmla="*/ 14 w 58"/>
                <a:gd name="T5" fmla="*/ 2 h 8"/>
                <a:gd name="T6" fmla="*/ 0 w 58"/>
                <a:gd name="T7" fmla="*/ 2 h 8"/>
                <a:gd name="T8" fmla="*/ 0 w 58"/>
                <a:gd name="T9" fmla="*/ 0 h 8"/>
                <a:gd name="T10" fmla="*/ 0 w 58"/>
                <a:gd name="T11" fmla="*/ 0 h 8"/>
                <a:gd name="T12" fmla="*/ 13 w 58"/>
                <a:gd name="T13" fmla="*/ 0 h 8"/>
                <a:gd name="T14" fmla="*/ 13 w 58"/>
                <a:gd name="T15" fmla="*/ 2 h 8"/>
                <a:gd name="T16" fmla="*/ 0 w 58"/>
                <a:gd name="T17" fmla="*/ 2 h 8"/>
                <a:gd name="T18" fmla="*/ 0 w 58"/>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8"/>
                <a:gd name="T32" fmla="*/ 58 w 58"/>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8">
                  <a:moveTo>
                    <a:pt x="0" y="0"/>
                  </a:moveTo>
                  <a:lnTo>
                    <a:pt x="58" y="0"/>
                  </a:lnTo>
                  <a:lnTo>
                    <a:pt x="58" y="8"/>
                  </a:lnTo>
                  <a:lnTo>
                    <a:pt x="0" y="8"/>
                  </a:lnTo>
                  <a:lnTo>
                    <a:pt x="0" y="0"/>
                  </a:lnTo>
                  <a:close/>
                  <a:moveTo>
                    <a:pt x="3" y="0"/>
                  </a:moveTo>
                  <a:lnTo>
                    <a:pt x="56" y="0"/>
                  </a:lnTo>
                  <a:lnTo>
                    <a:pt x="56" y="8"/>
                  </a:lnTo>
                  <a:lnTo>
                    <a:pt x="3" y="8"/>
                  </a:lnTo>
                  <a:lnTo>
                    <a:pt x="3" y="0"/>
                  </a:lnTo>
                  <a:close/>
                </a:path>
              </a:pathLst>
            </a:custGeom>
            <a:solidFill>
              <a:srgbClr val="9F9F9F"/>
            </a:solidFill>
            <a:ln w="9525">
              <a:noFill/>
              <a:round/>
              <a:headEnd/>
              <a:tailEnd/>
            </a:ln>
          </p:spPr>
          <p:txBody>
            <a:bodyPr/>
            <a:lstStyle/>
            <a:p>
              <a:endParaRPr lang="en-US"/>
            </a:p>
          </p:txBody>
        </p:sp>
        <p:sp>
          <p:nvSpPr>
            <p:cNvPr id="46788" name="Freeform 637"/>
            <p:cNvSpPr>
              <a:spLocks noEditPoints="1"/>
            </p:cNvSpPr>
            <p:nvPr/>
          </p:nvSpPr>
          <p:spPr bwMode="auto">
            <a:xfrm>
              <a:off x="2326" y="2343"/>
              <a:ext cx="26" cy="4"/>
            </a:xfrm>
            <a:custGeom>
              <a:avLst/>
              <a:gdLst>
                <a:gd name="T0" fmla="*/ 0 w 53"/>
                <a:gd name="T1" fmla="*/ 0 h 8"/>
                <a:gd name="T2" fmla="*/ 13 w 53"/>
                <a:gd name="T3" fmla="*/ 0 h 8"/>
                <a:gd name="T4" fmla="*/ 13 w 53"/>
                <a:gd name="T5" fmla="*/ 2 h 8"/>
                <a:gd name="T6" fmla="*/ 0 w 53"/>
                <a:gd name="T7" fmla="*/ 2 h 8"/>
                <a:gd name="T8" fmla="*/ 0 w 53"/>
                <a:gd name="T9" fmla="*/ 0 h 8"/>
                <a:gd name="T10" fmla="*/ 0 w 53"/>
                <a:gd name="T11" fmla="*/ 1 h 8"/>
                <a:gd name="T12" fmla="*/ 12 w 53"/>
                <a:gd name="T13" fmla="*/ 1 h 8"/>
                <a:gd name="T14" fmla="*/ 12 w 53"/>
                <a:gd name="T15" fmla="*/ 1 h 8"/>
                <a:gd name="T16" fmla="*/ 0 w 53"/>
                <a:gd name="T17" fmla="*/ 1 h 8"/>
                <a:gd name="T18" fmla="*/ 0 w 53"/>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8"/>
                <a:gd name="T32" fmla="*/ 53 w 53"/>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8">
                  <a:moveTo>
                    <a:pt x="0" y="0"/>
                  </a:moveTo>
                  <a:lnTo>
                    <a:pt x="53" y="0"/>
                  </a:lnTo>
                  <a:lnTo>
                    <a:pt x="53" y="8"/>
                  </a:lnTo>
                  <a:lnTo>
                    <a:pt x="0" y="8"/>
                  </a:lnTo>
                  <a:lnTo>
                    <a:pt x="0" y="0"/>
                  </a:lnTo>
                  <a:close/>
                  <a:moveTo>
                    <a:pt x="2" y="2"/>
                  </a:moveTo>
                  <a:lnTo>
                    <a:pt x="50" y="2"/>
                  </a:lnTo>
                  <a:lnTo>
                    <a:pt x="50" y="7"/>
                  </a:lnTo>
                  <a:lnTo>
                    <a:pt x="2" y="7"/>
                  </a:lnTo>
                  <a:lnTo>
                    <a:pt x="2" y="2"/>
                  </a:lnTo>
                  <a:close/>
                </a:path>
              </a:pathLst>
            </a:custGeom>
            <a:solidFill>
              <a:srgbClr val="A5A5A5"/>
            </a:solidFill>
            <a:ln w="9525">
              <a:noFill/>
              <a:round/>
              <a:headEnd/>
              <a:tailEnd/>
            </a:ln>
          </p:spPr>
          <p:txBody>
            <a:bodyPr/>
            <a:lstStyle/>
            <a:p>
              <a:endParaRPr lang="en-US"/>
            </a:p>
          </p:txBody>
        </p:sp>
        <p:sp>
          <p:nvSpPr>
            <p:cNvPr id="46789" name="Freeform 638"/>
            <p:cNvSpPr>
              <a:spLocks noEditPoints="1"/>
            </p:cNvSpPr>
            <p:nvPr/>
          </p:nvSpPr>
          <p:spPr bwMode="auto">
            <a:xfrm>
              <a:off x="2327" y="2344"/>
              <a:ext cx="24" cy="3"/>
            </a:xfrm>
            <a:custGeom>
              <a:avLst/>
              <a:gdLst>
                <a:gd name="T0" fmla="*/ 0 w 48"/>
                <a:gd name="T1" fmla="*/ 0 h 5"/>
                <a:gd name="T2" fmla="*/ 12 w 48"/>
                <a:gd name="T3" fmla="*/ 0 h 5"/>
                <a:gd name="T4" fmla="*/ 12 w 48"/>
                <a:gd name="T5" fmla="*/ 2 h 5"/>
                <a:gd name="T6" fmla="*/ 0 w 48"/>
                <a:gd name="T7" fmla="*/ 2 h 5"/>
                <a:gd name="T8" fmla="*/ 0 w 48"/>
                <a:gd name="T9" fmla="*/ 0 h 5"/>
                <a:gd name="T10" fmla="*/ 1 w 48"/>
                <a:gd name="T11" fmla="*/ 0 h 5"/>
                <a:gd name="T12" fmla="*/ 12 w 48"/>
                <a:gd name="T13" fmla="*/ 0 h 5"/>
                <a:gd name="T14" fmla="*/ 12 w 48"/>
                <a:gd name="T15" fmla="*/ 2 h 5"/>
                <a:gd name="T16" fmla="*/ 1 w 48"/>
                <a:gd name="T17" fmla="*/ 2 h 5"/>
                <a:gd name="T18" fmla="*/ 1 w 48"/>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
                <a:gd name="T32" fmla="*/ 48 w 48"/>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
                  <a:moveTo>
                    <a:pt x="0" y="0"/>
                  </a:moveTo>
                  <a:lnTo>
                    <a:pt x="48" y="0"/>
                  </a:lnTo>
                  <a:lnTo>
                    <a:pt x="48" y="5"/>
                  </a:lnTo>
                  <a:lnTo>
                    <a:pt x="0" y="5"/>
                  </a:lnTo>
                  <a:lnTo>
                    <a:pt x="0" y="0"/>
                  </a:lnTo>
                  <a:close/>
                  <a:moveTo>
                    <a:pt x="2" y="0"/>
                  </a:moveTo>
                  <a:lnTo>
                    <a:pt x="46" y="0"/>
                  </a:lnTo>
                  <a:lnTo>
                    <a:pt x="46" y="5"/>
                  </a:lnTo>
                  <a:lnTo>
                    <a:pt x="2" y="5"/>
                  </a:lnTo>
                  <a:lnTo>
                    <a:pt x="2" y="0"/>
                  </a:lnTo>
                  <a:close/>
                </a:path>
              </a:pathLst>
            </a:custGeom>
            <a:solidFill>
              <a:srgbClr val="ABABAB"/>
            </a:solidFill>
            <a:ln w="9525">
              <a:noFill/>
              <a:round/>
              <a:headEnd/>
              <a:tailEnd/>
            </a:ln>
          </p:spPr>
          <p:txBody>
            <a:bodyPr/>
            <a:lstStyle/>
            <a:p>
              <a:endParaRPr lang="en-US"/>
            </a:p>
          </p:txBody>
        </p:sp>
        <p:sp>
          <p:nvSpPr>
            <p:cNvPr id="46790" name="Freeform 639"/>
            <p:cNvSpPr>
              <a:spLocks noEditPoints="1"/>
            </p:cNvSpPr>
            <p:nvPr/>
          </p:nvSpPr>
          <p:spPr bwMode="auto">
            <a:xfrm>
              <a:off x="2328" y="2344"/>
              <a:ext cx="22" cy="3"/>
            </a:xfrm>
            <a:custGeom>
              <a:avLst/>
              <a:gdLst>
                <a:gd name="T0" fmla="*/ 0 w 44"/>
                <a:gd name="T1" fmla="*/ 0 h 5"/>
                <a:gd name="T2" fmla="*/ 11 w 44"/>
                <a:gd name="T3" fmla="*/ 0 h 5"/>
                <a:gd name="T4" fmla="*/ 11 w 44"/>
                <a:gd name="T5" fmla="*/ 2 h 5"/>
                <a:gd name="T6" fmla="*/ 0 w 44"/>
                <a:gd name="T7" fmla="*/ 2 h 5"/>
                <a:gd name="T8" fmla="*/ 0 w 44"/>
                <a:gd name="T9" fmla="*/ 0 h 5"/>
                <a:gd name="T10" fmla="*/ 1 w 44"/>
                <a:gd name="T11" fmla="*/ 0 h 5"/>
                <a:gd name="T12" fmla="*/ 11 w 44"/>
                <a:gd name="T13" fmla="*/ 0 h 5"/>
                <a:gd name="T14" fmla="*/ 11 w 44"/>
                <a:gd name="T15" fmla="*/ 2 h 5"/>
                <a:gd name="T16" fmla="*/ 1 w 44"/>
                <a:gd name="T17" fmla="*/ 2 h 5"/>
                <a:gd name="T18" fmla="*/ 1 w 44"/>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5"/>
                <a:gd name="T32" fmla="*/ 44 w 4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5">
                  <a:moveTo>
                    <a:pt x="0" y="0"/>
                  </a:moveTo>
                  <a:lnTo>
                    <a:pt x="44" y="0"/>
                  </a:lnTo>
                  <a:lnTo>
                    <a:pt x="44" y="5"/>
                  </a:lnTo>
                  <a:lnTo>
                    <a:pt x="0" y="5"/>
                  </a:lnTo>
                  <a:lnTo>
                    <a:pt x="0" y="0"/>
                  </a:lnTo>
                  <a:close/>
                  <a:moveTo>
                    <a:pt x="2" y="0"/>
                  </a:moveTo>
                  <a:lnTo>
                    <a:pt x="42" y="0"/>
                  </a:lnTo>
                  <a:lnTo>
                    <a:pt x="42" y="5"/>
                  </a:lnTo>
                  <a:lnTo>
                    <a:pt x="2" y="5"/>
                  </a:lnTo>
                  <a:lnTo>
                    <a:pt x="2" y="0"/>
                  </a:lnTo>
                  <a:close/>
                </a:path>
              </a:pathLst>
            </a:custGeom>
            <a:solidFill>
              <a:srgbClr val="B2B2B2"/>
            </a:solidFill>
            <a:ln w="9525">
              <a:noFill/>
              <a:round/>
              <a:headEnd/>
              <a:tailEnd/>
            </a:ln>
          </p:spPr>
          <p:txBody>
            <a:bodyPr/>
            <a:lstStyle/>
            <a:p>
              <a:endParaRPr lang="en-US"/>
            </a:p>
          </p:txBody>
        </p:sp>
        <p:sp>
          <p:nvSpPr>
            <p:cNvPr id="46791" name="Freeform 640"/>
            <p:cNvSpPr>
              <a:spLocks noEditPoints="1"/>
            </p:cNvSpPr>
            <p:nvPr/>
          </p:nvSpPr>
          <p:spPr bwMode="auto">
            <a:xfrm>
              <a:off x="2329" y="2344"/>
              <a:ext cx="20" cy="3"/>
            </a:xfrm>
            <a:custGeom>
              <a:avLst/>
              <a:gdLst>
                <a:gd name="T0" fmla="*/ 0 w 40"/>
                <a:gd name="T1" fmla="*/ 0 h 5"/>
                <a:gd name="T2" fmla="*/ 10 w 40"/>
                <a:gd name="T3" fmla="*/ 0 h 5"/>
                <a:gd name="T4" fmla="*/ 10 w 40"/>
                <a:gd name="T5" fmla="*/ 2 h 5"/>
                <a:gd name="T6" fmla="*/ 0 w 40"/>
                <a:gd name="T7" fmla="*/ 2 h 5"/>
                <a:gd name="T8" fmla="*/ 0 w 40"/>
                <a:gd name="T9" fmla="*/ 0 h 5"/>
                <a:gd name="T10" fmla="*/ 1 w 40"/>
                <a:gd name="T11" fmla="*/ 0 h 5"/>
                <a:gd name="T12" fmla="*/ 10 w 40"/>
                <a:gd name="T13" fmla="*/ 0 h 5"/>
                <a:gd name="T14" fmla="*/ 10 w 40"/>
                <a:gd name="T15" fmla="*/ 2 h 5"/>
                <a:gd name="T16" fmla="*/ 1 w 40"/>
                <a:gd name="T17" fmla="*/ 2 h 5"/>
                <a:gd name="T18" fmla="*/ 1 w 4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
                <a:gd name="T32" fmla="*/ 40 w 4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
                  <a:moveTo>
                    <a:pt x="0" y="0"/>
                  </a:moveTo>
                  <a:lnTo>
                    <a:pt x="40" y="0"/>
                  </a:lnTo>
                  <a:lnTo>
                    <a:pt x="40" y="5"/>
                  </a:lnTo>
                  <a:lnTo>
                    <a:pt x="0" y="5"/>
                  </a:lnTo>
                  <a:lnTo>
                    <a:pt x="0" y="0"/>
                  </a:lnTo>
                  <a:close/>
                  <a:moveTo>
                    <a:pt x="2" y="0"/>
                  </a:moveTo>
                  <a:lnTo>
                    <a:pt x="38" y="0"/>
                  </a:lnTo>
                  <a:lnTo>
                    <a:pt x="38" y="5"/>
                  </a:lnTo>
                  <a:lnTo>
                    <a:pt x="2" y="5"/>
                  </a:lnTo>
                  <a:lnTo>
                    <a:pt x="2" y="0"/>
                  </a:lnTo>
                  <a:close/>
                </a:path>
              </a:pathLst>
            </a:custGeom>
            <a:solidFill>
              <a:srgbClr val="BABABA"/>
            </a:solidFill>
            <a:ln w="9525">
              <a:noFill/>
              <a:round/>
              <a:headEnd/>
              <a:tailEnd/>
            </a:ln>
          </p:spPr>
          <p:txBody>
            <a:bodyPr/>
            <a:lstStyle/>
            <a:p>
              <a:endParaRPr lang="en-US"/>
            </a:p>
          </p:txBody>
        </p:sp>
        <p:sp>
          <p:nvSpPr>
            <p:cNvPr id="46792" name="Freeform 641"/>
            <p:cNvSpPr>
              <a:spLocks noEditPoints="1"/>
            </p:cNvSpPr>
            <p:nvPr/>
          </p:nvSpPr>
          <p:spPr bwMode="auto">
            <a:xfrm>
              <a:off x="2330" y="2344"/>
              <a:ext cx="18" cy="3"/>
            </a:xfrm>
            <a:custGeom>
              <a:avLst/>
              <a:gdLst>
                <a:gd name="T0" fmla="*/ 0 w 36"/>
                <a:gd name="T1" fmla="*/ 0 h 5"/>
                <a:gd name="T2" fmla="*/ 9 w 36"/>
                <a:gd name="T3" fmla="*/ 0 h 5"/>
                <a:gd name="T4" fmla="*/ 9 w 36"/>
                <a:gd name="T5" fmla="*/ 2 h 5"/>
                <a:gd name="T6" fmla="*/ 0 w 36"/>
                <a:gd name="T7" fmla="*/ 2 h 5"/>
                <a:gd name="T8" fmla="*/ 0 w 36"/>
                <a:gd name="T9" fmla="*/ 0 h 5"/>
                <a:gd name="T10" fmla="*/ 1 w 36"/>
                <a:gd name="T11" fmla="*/ 1 h 5"/>
                <a:gd name="T12" fmla="*/ 9 w 36"/>
                <a:gd name="T13" fmla="*/ 1 h 5"/>
                <a:gd name="T14" fmla="*/ 9 w 36"/>
                <a:gd name="T15" fmla="*/ 1 h 5"/>
                <a:gd name="T16" fmla="*/ 1 w 36"/>
                <a:gd name="T17" fmla="*/ 1 h 5"/>
                <a:gd name="T18" fmla="*/ 1 w 36"/>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5"/>
                <a:gd name="T32" fmla="*/ 36 w 3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5">
                  <a:moveTo>
                    <a:pt x="0" y="0"/>
                  </a:moveTo>
                  <a:lnTo>
                    <a:pt x="36" y="0"/>
                  </a:lnTo>
                  <a:lnTo>
                    <a:pt x="36" y="5"/>
                  </a:lnTo>
                  <a:lnTo>
                    <a:pt x="0" y="5"/>
                  </a:lnTo>
                  <a:lnTo>
                    <a:pt x="0" y="0"/>
                  </a:lnTo>
                  <a:close/>
                  <a:moveTo>
                    <a:pt x="3" y="1"/>
                  </a:moveTo>
                  <a:lnTo>
                    <a:pt x="34" y="1"/>
                  </a:lnTo>
                  <a:lnTo>
                    <a:pt x="34" y="4"/>
                  </a:lnTo>
                  <a:lnTo>
                    <a:pt x="3" y="4"/>
                  </a:lnTo>
                  <a:lnTo>
                    <a:pt x="3" y="1"/>
                  </a:lnTo>
                  <a:close/>
                </a:path>
              </a:pathLst>
            </a:custGeom>
            <a:solidFill>
              <a:srgbClr val="C3C3C3"/>
            </a:solidFill>
            <a:ln w="9525">
              <a:noFill/>
              <a:round/>
              <a:headEnd/>
              <a:tailEnd/>
            </a:ln>
          </p:spPr>
          <p:txBody>
            <a:bodyPr/>
            <a:lstStyle/>
            <a:p>
              <a:endParaRPr lang="en-US"/>
            </a:p>
          </p:txBody>
        </p:sp>
        <p:sp>
          <p:nvSpPr>
            <p:cNvPr id="46793" name="Freeform 642"/>
            <p:cNvSpPr>
              <a:spLocks noEditPoints="1"/>
            </p:cNvSpPr>
            <p:nvPr/>
          </p:nvSpPr>
          <p:spPr bwMode="auto">
            <a:xfrm>
              <a:off x="2331" y="2344"/>
              <a:ext cx="16" cy="2"/>
            </a:xfrm>
            <a:custGeom>
              <a:avLst/>
              <a:gdLst>
                <a:gd name="T0" fmla="*/ 0 w 31"/>
                <a:gd name="T1" fmla="*/ 0 h 3"/>
                <a:gd name="T2" fmla="*/ 8 w 31"/>
                <a:gd name="T3" fmla="*/ 0 h 3"/>
                <a:gd name="T4" fmla="*/ 8 w 31"/>
                <a:gd name="T5" fmla="*/ 1 h 3"/>
                <a:gd name="T6" fmla="*/ 0 w 31"/>
                <a:gd name="T7" fmla="*/ 1 h 3"/>
                <a:gd name="T8" fmla="*/ 0 w 31"/>
                <a:gd name="T9" fmla="*/ 0 h 3"/>
                <a:gd name="T10" fmla="*/ 1 w 31"/>
                <a:gd name="T11" fmla="*/ 0 h 3"/>
                <a:gd name="T12" fmla="*/ 7 w 31"/>
                <a:gd name="T13" fmla="*/ 0 h 3"/>
                <a:gd name="T14" fmla="*/ 7 w 31"/>
                <a:gd name="T15" fmla="*/ 1 h 3"/>
                <a:gd name="T16" fmla="*/ 1 w 31"/>
                <a:gd name="T17" fmla="*/ 1 h 3"/>
                <a:gd name="T18" fmla="*/ 1 w 31"/>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3"/>
                <a:gd name="T32" fmla="*/ 31 w 31"/>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3">
                  <a:moveTo>
                    <a:pt x="0" y="0"/>
                  </a:moveTo>
                  <a:lnTo>
                    <a:pt x="31" y="0"/>
                  </a:lnTo>
                  <a:lnTo>
                    <a:pt x="31" y="3"/>
                  </a:lnTo>
                  <a:lnTo>
                    <a:pt x="0" y="3"/>
                  </a:lnTo>
                  <a:lnTo>
                    <a:pt x="0" y="0"/>
                  </a:lnTo>
                  <a:close/>
                  <a:moveTo>
                    <a:pt x="2" y="0"/>
                  </a:moveTo>
                  <a:lnTo>
                    <a:pt x="28" y="0"/>
                  </a:lnTo>
                  <a:lnTo>
                    <a:pt x="28" y="3"/>
                  </a:lnTo>
                  <a:lnTo>
                    <a:pt x="2" y="3"/>
                  </a:lnTo>
                  <a:lnTo>
                    <a:pt x="2" y="0"/>
                  </a:lnTo>
                  <a:close/>
                </a:path>
              </a:pathLst>
            </a:custGeom>
            <a:solidFill>
              <a:srgbClr val="CCCCCC"/>
            </a:solidFill>
            <a:ln w="9525">
              <a:noFill/>
              <a:round/>
              <a:headEnd/>
              <a:tailEnd/>
            </a:ln>
          </p:spPr>
          <p:txBody>
            <a:bodyPr/>
            <a:lstStyle/>
            <a:p>
              <a:endParaRPr lang="en-US"/>
            </a:p>
          </p:txBody>
        </p:sp>
        <p:sp>
          <p:nvSpPr>
            <p:cNvPr id="46794" name="Freeform 643"/>
            <p:cNvSpPr>
              <a:spLocks noEditPoints="1"/>
            </p:cNvSpPr>
            <p:nvPr/>
          </p:nvSpPr>
          <p:spPr bwMode="auto">
            <a:xfrm>
              <a:off x="2332" y="2344"/>
              <a:ext cx="14" cy="2"/>
            </a:xfrm>
            <a:custGeom>
              <a:avLst/>
              <a:gdLst>
                <a:gd name="T0" fmla="*/ 0 w 26"/>
                <a:gd name="T1" fmla="*/ 0 h 3"/>
                <a:gd name="T2" fmla="*/ 8 w 26"/>
                <a:gd name="T3" fmla="*/ 0 h 3"/>
                <a:gd name="T4" fmla="*/ 8 w 26"/>
                <a:gd name="T5" fmla="*/ 1 h 3"/>
                <a:gd name="T6" fmla="*/ 0 w 26"/>
                <a:gd name="T7" fmla="*/ 1 h 3"/>
                <a:gd name="T8" fmla="*/ 0 w 26"/>
                <a:gd name="T9" fmla="*/ 0 h 3"/>
                <a:gd name="T10" fmla="*/ 1 w 26"/>
                <a:gd name="T11" fmla="*/ 0 h 3"/>
                <a:gd name="T12" fmla="*/ 7 w 26"/>
                <a:gd name="T13" fmla="*/ 0 h 3"/>
                <a:gd name="T14" fmla="*/ 7 w 26"/>
                <a:gd name="T15" fmla="*/ 1 h 3"/>
                <a:gd name="T16" fmla="*/ 1 w 26"/>
                <a:gd name="T17" fmla="*/ 1 h 3"/>
                <a:gd name="T18" fmla="*/ 1 w 26"/>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3"/>
                <a:gd name="T32" fmla="*/ 26 w 26"/>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3">
                  <a:moveTo>
                    <a:pt x="0" y="0"/>
                  </a:moveTo>
                  <a:lnTo>
                    <a:pt x="26" y="0"/>
                  </a:lnTo>
                  <a:lnTo>
                    <a:pt x="26" y="3"/>
                  </a:lnTo>
                  <a:lnTo>
                    <a:pt x="0" y="3"/>
                  </a:lnTo>
                  <a:lnTo>
                    <a:pt x="0" y="0"/>
                  </a:lnTo>
                  <a:close/>
                  <a:moveTo>
                    <a:pt x="2" y="0"/>
                  </a:moveTo>
                  <a:lnTo>
                    <a:pt x="24" y="0"/>
                  </a:lnTo>
                  <a:lnTo>
                    <a:pt x="24" y="3"/>
                  </a:lnTo>
                  <a:lnTo>
                    <a:pt x="2" y="3"/>
                  </a:lnTo>
                  <a:lnTo>
                    <a:pt x="2" y="0"/>
                  </a:lnTo>
                  <a:close/>
                </a:path>
              </a:pathLst>
            </a:custGeom>
            <a:solidFill>
              <a:srgbClr val="D3D3D3"/>
            </a:solidFill>
            <a:ln w="9525">
              <a:noFill/>
              <a:round/>
              <a:headEnd/>
              <a:tailEnd/>
            </a:ln>
          </p:spPr>
          <p:txBody>
            <a:bodyPr/>
            <a:lstStyle/>
            <a:p>
              <a:endParaRPr lang="en-US"/>
            </a:p>
          </p:txBody>
        </p:sp>
        <p:sp>
          <p:nvSpPr>
            <p:cNvPr id="46795" name="Freeform 644"/>
            <p:cNvSpPr>
              <a:spLocks noEditPoints="1"/>
            </p:cNvSpPr>
            <p:nvPr/>
          </p:nvSpPr>
          <p:spPr bwMode="auto">
            <a:xfrm>
              <a:off x="2334" y="2344"/>
              <a:ext cx="11" cy="2"/>
            </a:xfrm>
            <a:custGeom>
              <a:avLst/>
              <a:gdLst>
                <a:gd name="T0" fmla="*/ 0 w 22"/>
                <a:gd name="T1" fmla="*/ 0 h 3"/>
                <a:gd name="T2" fmla="*/ 6 w 22"/>
                <a:gd name="T3" fmla="*/ 0 h 3"/>
                <a:gd name="T4" fmla="*/ 6 w 22"/>
                <a:gd name="T5" fmla="*/ 1 h 3"/>
                <a:gd name="T6" fmla="*/ 0 w 22"/>
                <a:gd name="T7" fmla="*/ 1 h 3"/>
                <a:gd name="T8" fmla="*/ 0 w 22"/>
                <a:gd name="T9" fmla="*/ 0 h 3"/>
                <a:gd name="T10" fmla="*/ 1 w 22"/>
                <a:gd name="T11" fmla="*/ 0 h 3"/>
                <a:gd name="T12" fmla="*/ 5 w 22"/>
                <a:gd name="T13" fmla="*/ 0 h 3"/>
                <a:gd name="T14" fmla="*/ 5 w 22"/>
                <a:gd name="T15" fmla="*/ 1 h 3"/>
                <a:gd name="T16" fmla="*/ 1 w 22"/>
                <a:gd name="T17" fmla="*/ 1 h 3"/>
                <a:gd name="T18" fmla="*/ 1 w 2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
                <a:gd name="T32" fmla="*/ 22 w 22"/>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
                  <a:moveTo>
                    <a:pt x="0" y="0"/>
                  </a:moveTo>
                  <a:lnTo>
                    <a:pt x="22" y="0"/>
                  </a:lnTo>
                  <a:lnTo>
                    <a:pt x="22" y="3"/>
                  </a:lnTo>
                  <a:lnTo>
                    <a:pt x="0" y="3"/>
                  </a:lnTo>
                  <a:lnTo>
                    <a:pt x="0" y="0"/>
                  </a:lnTo>
                  <a:close/>
                  <a:moveTo>
                    <a:pt x="2" y="0"/>
                  </a:moveTo>
                  <a:lnTo>
                    <a:pt x="20" y="0"/>
                  </a:lnTo>
                  <a:lnTo>
                    <a:pt x="20" y="3"/>
                  </a:lnTo>
                  <a:lnTo>
                    <a:pt x="2" y="3"/>
                  </a:lnTo>
                  <a:lnTo>
                    <a:pt x="2" y="0"/>
                  </a:lnTo>
                  <a:close/>
                </a:path>
              </a:pathLst>
            </a:custGeom>
            <a:solidFill>
              <a:srgbClr val="D8D8D8"/>
            </a:solidFill>
            <a:ln w="9525">
              <a:noFill/>
              <a:round/>
              <a:headEnd/>
              <a:tailEnd/>
            </a:ln>
          </p:spPr>
          <p:txBody>
            <a:bodyPr/>
            <a:lstStyle/>
            <a:p>
              <a:endParaRPr lang="en-US"/>
            </a:p>
          </p:txBody>
        </p:sp>
        <p:sp>
          <p:nvSpPr>
            <p:cNvPr id="46796" name="Freeform 645"/>
            <p:cNvSpPr>
              <a:spLocks noEditPoints="1"/>
            </p:cNvSpPr>
            <p:nvPr/>
          </p:nvSpPr>
          <p:spPr bwMode="auto">
            <a:xfrm>
              <a:off x="2335" y="2344"/>
              <a:ext cx="8" cy="2"/>
            </a:xfrm>
            <a:custGeom>
              <a:avLst/>
              <a:gdLst>
                <a:gd name="T0" fmla="*/ 0 w 18"/>
                <a:gd name="T1" fmla="*/ 0 h 3"/>
                <a:gd name="T2" fmla="*/ 4 w 18"/>
                <a:gd name="T3" fmla="*/ 0 h 3"/>
                <a:gd name="T4" fmla="*/ 4 w 18"/>
                <a:gd name="T5" fmla="*/ 1 h 3"/>
                <a:gd name="T6" fmla="*/ 0 w 18"/>
                <a:gd name="T7" fmla="*/ 1 h 3"/>
                <a:gd name="T8" fmla="*/ 0 w 18"/>
                <a:gd name="T9" fmla="*/ 0 h 3"/>
                <a:gd name="T10" fmla="*/ 0 w 18"/>
                <a:gd name="T11" fmla="*/ 1 h 3"/>
                <a:gd name="T12" fmla="*/ 3 w 18"/>
                <a:gd name="T13" fmla="*/ 1 h 3"/>
                <a:gd name="T14" fmla="*/ 3 w 18"/>
                <a:gd name="T15" fmla="*/ 1 h 3"/>
                <a:gd name="T16" fmla="*/ 0 w 18"/>
                <a:gd name="T17" fmla="*/ 1 h 3"/>
                <a:gd name="T18" fmla="*/ 0 w 18"/>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
                <a:gd name="T32" fmla="*/ 18 w 18"/>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
                  <a:moveTo>
                    <a:pt x="0" y="0"/>
                  </a:moveTo>
                  <a:lnTo>
                    <a:pt x="18" y="0"/>
                  </a:lnTo>
                  <a:lnTo>
                    <a:pt x="18" y="3"/>
                  </a:lnTo>
                  <a:lnTo>
                    <a:pt x="0" y="3"/>
                  </a:lnTo>
                  <a:lnTo>
                    <a:pt x="0" y="0"/>
                  </a:lnTo>
                  <a:close/>
                  <a:moveTo>
                    <a:pt x="3" y="1"/>
                  </a:moveTo>
                  <a:lnTo>
                    <a:pt x="16" y="1"/>
                  </a:lnTo>
                  <a:lnTo>
                    <a:pt x="16" y="2"/>
                  </a:lnTo>
                  <a:lnTo>
                    <a:pt x="3" y="2"/>
                  </a:lnTo>
                  <a:lnTo>
                    <a:pt x="3" y="1"/>
                  </a:lnTo>
                  <a:close/>
                </a:path>
              </a:pathLst>
            </a:custGeom>
            <a:solidFill>
              <a:srgbClr val="DDDDDD"/>
            </a:solidFill>
            <a:ln w="9525">
              <a:noFill/>
              <a:round/>
              <a:headEnd/>
              <a:tailEnd/>
            </a:ln>
          </p:spPr>
          <p:txBody>
            <a:bodyPr/>
            <a:lstStyle/>
            <a:p>
              <a:endParaRPr lang="en-US"/>
            </a:p>
          </p:txBody>
        </p:sp>
        <p:sp>
          <p:nvSpPr>
            <p:cNvPr id="46797" name="Freeform 646"/>
            <p:cNvSpPr>
              <a:spLocks noEditPoints="1"/>
            </p:cNvSpPr>
            <p:nvPr/>
          </p:nvSpPr>
          <p:spPr bwMode="auto">
            <a:xfrm>
              <a:off x="2336" y="2345"/>
              <a:ext cx="6" cy="1"/>
            </a:xfrm>
            <a:custGeom>
              <a:avLst/>
              <a:gdLst>
                <a:gd name="T0" fmla="*/ 0 w 13"/>
                <a:gd name="T1" fmla="*/ 0 h 1"/>
                <a:gd name="T2" fmla="*/ 3 w 13"/>
                <a:gd name="T3" fmla="*/ 0 h 1"/>
                <a:gd name="T4" fmla="*/ 3 w 13"/>
                <a:gd name="T5" fmla="*/ 1 h 1"/>
                <a:gd name="T6" fmla="*/ 0 w 13"/>
                <a:gd name="T7" fmla="*/ 1 h 1"/>
                <a:gd name="T8" fmla="*/ 0 w 13"/>
                <a:gd name="T9" fmla="*/ 0 h 1"/>
                <a:gd name="T10" fmla="*/ 0 w 13"/>
                <a:gd name="T11" fmla="*/ 0 h 1"/>
                <a:gd name="T12" fmla="*/ 2 w 13"/>
                <a:gd name="T13" fmla="*/ 0 h 1"/>
                <a:gd name="T14" fmla="*/ 2 w 13"/>
                <a:gd name="T15" fmla="*/ 1 h 1"/>
                <a:gd name="T16" fmla="*/ 0 w 13"/>
                <a:gd name="T17" fmla="*/ 1 h 1"/>
                <a:gd name="T18" fmla="*/ 0 w 1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
                <a:gd name="T32" fmla="*/ 13 w 13"/>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
                  <a:moveTo>
                    <a:pt x="0" y="0"/>
                  </a:moveTo>
                  <a:lnTo>
                    <a:pt x="13" y="0"/>
                  </a:lnTo>
                  <a:lnTo>
                    <a:pt x="13" y="1"/>
                  </a:lnTo>
                  <a:lnTo>
                    <a:pt x="0" y="1"/>
                  </a:lnTo>
                  <a:lnTo>
                    <a:pt x="0" y="0"/>
                  </a:lnTo>
                  <a:close/>
                  <a:moveTo>
                    <a:pt x="2" y="0"/>
                  </a:moveTo>
                  <a:lnTo>
                    <a:pt x="11" y="0"/>
                  </a:lnTo>
                  <a:lnTo>
                    <a:pt x="11" y="1"/>
                  </a:lnTo>
                  <a:lnTo>
                    <a:pt x="2" y="1"/>
                  </a:lnTo>
                  <a:lnTo>
                    <a:pt x="2" y="0"/>
                  </a:lnTo>
                  <a:close/>
                </a:path>
              </a:pathLst>
            </a:custGeom>
            <a:solidFill>
              <a:srgbClr val="E0E0E0"/>
            </a:solidFill>
            <a:ln w="9525">
              <a:noFill/>
              <a:round/>
              <a:headEnd/>
              <a:tailEnd/>
            </a:ln>
          </p:spPr>
          <p:txBody>
            <a:bodyPr/>
            <a:lstStyle/>
            <a:p>
              <a:endParaRPr lang="en-US"/>
            </a:p>
          </p:txBody>
        </p:sp>
        <p:sp>
          <p:nvSpPr>
            <p:cNvPr id="46798" name="Freeform 647"/>
            <p:cNvSpPr>
              <a:spLocks noEditPoints="1"/>
            </p:cNvSpPr>
            <p:nvPr/>
          </p:nvSpPr>
          <p:spPr bwMode="auto">
            <a:xfrm>
              <a:off x="2337" y="2345"/>
              <a:ext cx="4" cy="1"/>
            </a:xfrm>
            <a:custGeom>
              <a:avLst/>
              <a:gdLst>
                <a:gd name="T0" fmla="*/ 0 w 9"/>
                <a:gd name="T1" fmla="*/ 0 h 1"/>
                <a:gd name="T2" fmla="*/ 2 w 9"/>
                <a:gd name="T3" fmla="*/ 0 h 1"/>
                <a:gd name="T4" fmla="*/ 2 w 9"/>
                <a:gd name="T5" fmla="*/ 1 h 1"/>
                <a:gd name="T6" fmla="*/ 0 w 9"/>
                <a:gd name="T7" fmla="*/ 1 h 1"/>
                <a:gd name="T8" fmla="*/ 0 w 9"/>
                <a:gd name="T9" fmla="*/ 0 h 1"/>
                <a:gd name="T10" fmla="*/ 0 w 9"/>
                <a:gd name="T11" fmla="*/ 0 h 1"/>
                <a:gd name="T12" fmla="*/ 1 w 9"/>
                <a:gd name="T13" fmla="*/ 0 h 1"/>
                <a:gd name="T14" fmla="*/ 1 w 9"/>
                <a:gd name="T15" fmla="*/ 1 h 1"/>
                <a:gd name="T16" fmla="*/ 0 w 9"/>
                <a:gd name="T17" fmla="*/ 1 h 1"/>
                <a:gd name="T18" fmla="*/ 0 w 9"/>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
                <a:gd name="T32" fmla="*/ 9 w 9"/>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
                  <a:moveTo>
                    <a:pt x="0" y="0"/>
                  </a:moveTo>
                  <a:lnTo>
                    <a:pt x="9" y="0"/>
                  </a:lnTo>
                  <a:lnTo>
                    <a:pt x="9" y="1"/>
                  </a:lnTo>
                  <a:lnTo>
                    <a:pt x="0" y="1"/>
                  </a:lnTo>
                  <a:lnTo>
                    <a:pt x="0" y="0"/>
                  </a:lnTo>
                  <a:close/>
                  <a:moveTo>
                    <a:pt x="2" y="0"/>
                  </a:moveTo>
                  <a:lnTo>
                    <a:pt x="6" y="0"/>
                  </a:lnTo>
                  <a:lnTo>
                    <a:pt x="6" y="1"/>
                  </a:lnTo>
                  <a:lnTo>
                    <a:pt x="2" y="1"/>
                  </a:lnTo>
                  <a:lnTo>
                    <a:pt x="2" y="0"/>
                  </a:lnTo>
                  <a:close/>
                </a:path>
              </a:pathLst>
            </a:custGeom>
            <a:solidFill>
              <a:srgbClr val="E3E3E3"/>
            </a:solidFill>
            <a:ln w="9525">
              <a:noFill/>
              <a:round/>
              <a:headEnd/>
              <a:tailEnd/>
            </a:ln>
          </p:spPr>
          <p:txBody>
            <a:bodyPr/>
            <a:lstStyle/>
            <a:p>
              <a:endParaRPr lang="en-US"/>
            </a:p>
          </p:txBody>
        </p:sp>
        <p:sp>
          <p:nvSpPr>
            <p:cNvPr id="46799" name="Freeform 648"/>
            <p:cNvSpPr>
              <a:spLocks noEditPoints="1"/>
            </p:cNvSpPr>
            <p:nvPr/>
          </p:nvSpPr>
          <p:spPr bwMode="auto">
            <a:xfrm>
              <a:off x="2338" y="2345"/>
              <a:ext cx="2" cy="1"/>
            </a:xfrm>
            <a:custGeom>
              <a:avLst/>
              <a:gdLst>
                <a:gd name="T0" fmla="*/ 0 w 4"/>
                <a:gd name="T1" fmla="*/ 0 h 1"/>
                <a:gd name="T2" fmla="*/ 1 w 4"/>
                <a:gd name="T3" fmla="*/ 0 h 1"/>
                <a:gd name="T4" fmla="*/ 1 w 4"/>
                <a:gd name="T5" fmla="*/ 1 h 1"/>
                <a:gd name="T6" fmla="*/ 0 w 4"/>
                <a:gd name="T7" fmla="*/ 1 h 1"/>
                <a:gd name="T8" fmla="*/ 0 w 4"/>
                <a:gd name="T9" fmla="*/ 0 h 1"/>
                <a:gd name="T10" fmla="*/ 1 w 4"/>
                <a:gd name="T11" fmla="*/ 1 h 1"/>
                <a:gd name="T12" fmla="*/ 1 w 4"/>
                <a:gd name="T13" fmla="*/ 1 h 1"/>
                <a:gd name="T14" fmla="*/ 1 w 4"/>
                <a:gd name="T15" fmla="*/ 1 h 1"/>
                <a:gd name="T16" fmla="*/ 1 w 4"/>
                <a:gd name="T17" fmla="*/ 1 h 1"/>
                <a:gd name="T18" fmla="*/ 1 w 4"/>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
                <a:gd name="T32" fmla="*/ 4 w 4"/>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
                  <a:moveTo>
                    <a:pt x="0" y="0"/>
                  </a:moveTo>
                  <a:lnTo>
                    <a:pt x="4" y="0"/>
                  </a:lnTo>
                  <a:lnTo>
                    <a:pt x="4" y="1"/>
                  </a:lnTo>
                  <a:lnTo>
                    <a:pt x="0" y="1"/>
                  </a:lnTo>
                  <a:lnTo>
                    <a:pt x="0" y="0"/>
                  </a:lnTo>
                  <a:close/>
                  <a:moveTo>
                    <a:pt x="2" y="1"/>
                  </a:moveTo>
                  <a:lnTo>
                    <a:pt x="2" y="1"/>
                  </a:lnTo>
                  <a:close/>
                </a:path>
              </a:pathLst>
            </a:custGeom>
            <a:solidFill>
              <a:srgbClr val="E6E6E6"/>
            </a:solidFill>
            <a:ln w="9525">
              <a:noFill/>
              <a:round/>
              <a:headEnd/>
              <a:tailEnd/>
            </a:ln>
          </p:spPr>
          <p:txBody>
            <a:bodyPr/>
            <a:lstStyle/>
            <a:p>
              <a:endParaRPr lang="en-US"/>
            </a:p>
          </p:txBody>
        </p:sp>
        <p:sp>
          <p:nvSpPr>
            <p:cNvPr id="46800" name="Freeform 649"/>
            <p:cNvSpPr>
              <a:spLocks noEditPoints="1"/>
            </p:cNvSpPr>
            <p:nvPr/>
          </p:nvSpPr>
          <p:spPr bwMode="auto">
            <a:xfrm>
              <a:off x="2339" y="2345"/>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close/>
                  <a:moveTo>
                    <a:pt x="0" y="0"/>
                  </a:moveTo>
                  <a:lnTo>
                    <a:pt x="0" y="0"/>
                  </a:lnTo>
                  <a:close/>
                </a:path>
              </a:pathLst>
            </a:custGeom>
            <a:solidFill>
              <a:srgbClr val="E6E6E6"/>
            </a:solidFill>
            <a:ln w="9525">
              <a:noFill/>
              <a:round/>
              <a:headEnd/>
              <a:tailEnd/>
            </a:ln>
          </p:spPr>
          <p:txBody>
            <a:bodyPr/>
            <a:lstStyle/>
            <a:p>
              <a:endParaRPr lang="en-US"/>
            </a:p>
          </p:txBody>
        </p:sp>
        <p:sp>
          <p:nvSpPr>
            <p:cNvPr id="46801" name="Freeform 650"/>
            <p:cNvSpPr>
              <a:spLocks/>
            </p:cNvSpPr>
            <p:nvPr/>
          </p:nvSpPr>
          <p:spPr bwMode="auto">
            <a:xfrm>
              <a:off x="2324" y="2343"/>
              <a:ext cx="30" cy="4"/>
            </a:xfrm>
            <a:custGeom>
              <a:avLst/>
              <a:gdLst>
                <a:gd name="T0" fmla="*/ 0 w 62"/>
                <a:gd name="T1" fmla="*/ 1 h 8"/>
                <a:gd name="T2" fmla="*/ 0 w 62"/>
                <a:gd name="T3" fmla="*/ 1 h 8"/>
                <a:gd name="T4" fmla="*/ 5 w 62"/>
                <a:gd name="T5" fmla="*/ 1 h 8"/>
                <a:gd name="T6" fmla="*/ 7 w 62"/>
                <a:gd name="T7" fmla="*/ 0 h 8"/>
                <a:gd name="T8" fmla="*/ 8 w 62"/>
                <a:gd name="T9" fmla="*/ 0 h 8"/>
                <a:gd name="T10" fmla="*/ 10 w 62"/>
                <a:gd name="T11" fmla="*/ 1 h 8"/>
                <a:gd name="T12" fmla="*/ 15 w 62"/>
                <a:gd name="T13" fmla="*/ 1 h 8"/>
                <a:gd name="T14" fmla="*/ 15 w 62"/>
                <a:gd name="T15" fmla="*/ 1 h 8"/>
                <a:gd name="T16" fmla="*/ 10 w 62"/>
                <a:gd name="T17" fmla="*/ 1 h 8"/>
                <a:gd name="T18" fmla="*/ 8 w 62"/>
                <a:gd name="T19" fmla="*/ 2 h 8"/>
                <a:gd name="T20" fmla="*/ 7 w 62"/>
                <a:gd name="T21" fmla="*/ 2 h 8"/>
                <a:gd name="T22" fmla="*/ 5 w 62"/>
                <a:gd name="T23" fmla="*/ 1 h 8"/>
                <a:gd name="T24" fmla="*/ 0 w 62"/>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8"/>
                <a:gd name="T41" fmla="*/ 62 w 62"/>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8">
                  <a:moveTo>
                    <a:pt x="0" y="7"/>
                  </a:moveTo>
                  <a:lnTo>
                    <a:pt x="0" y="3"/>
                  </a:lnTo>
                  <a:lnTo>
                    <a:pt x="20" y="3"/>
                  </a:lnTo>
                  <a:lnTo>
                    <a:pt x="28" y="0"/>
                  </a:lnTo>
                  <a:lnTo>
                    <a:pt x="36" y="0"/>
                  </a:lnTo>
                  <a:lnTo>
                    <a:pt x="42" y="3"/>
                  </a:lnTo>
                  <a:lnTo>
                    <a:pt x="62" y="3"/>
                  </a:lnTo>
                  <a:lnTo>
                    <a:pt x="62" y="7"/>
                  </a:lnTo>
                  <a:lnTo>
                    <a:pt x="42" y="7"/>
                  </a:lnTo>
                  <a:lnTo>
                    <a:pt x="36" y="8"/>
                  </a:lnTo>
                  <a:lnTo>
                    <a:pt x="28" y="8"/>
                  </a:lnTo>
                  <a:lnTo>
                    <a:pt x="20" y="7"/>
                  </a:lnTo>
                  <a:lnTo>
                    <a:pt x="0" y="7"/>
                  </a:lnTo>
                </a:path>
              </a:pathLst>
            </a:custGeom>
            <a:noFill/>
            <a:ln w="1588">
              <a:solidFill>
                <a:srgbClr val="000000"/>
              </a:solidFill>
              <a:round/>
              <a:headEnd/>
              <a:tailEnd/>
            </a:ln>
          </p:spPr>
          <p:txBody>
            <a:bodyPr/>
            <a:lstStyle/>
            <a:p>
              <a:endParaRPr lang="en-US"/>
            </a:p>
          </p:txBody>
        </p:sp>
        <p:sp>
          <p:nvSpPr>
            <p:cNvPr id="46802" name="Freeform 651"/>
            <p:cNvSpPr>
              <a:spLocks noEditPoints="1"/>
            </p:cNvSpPr>
            <p:nvPr/>
          </p:nvSpPr>
          <p:spPr bwMode="auto">
            <a:xfrm>
              <a:off x="2339" y="2311"/>
              <a:ext cx="15" cy="38"/>
            </a:xfrm>
            <a:custGeom>
              <a:avLst/>
              <a:gdLst>
                <a:gd name="T0" fmla="*/ 0 w 31"/>
                <a:gd name="T1" fmla="*/ 0 h 76"/>
                <a:gd name="T2" fmla="*/ 7 w 31"/>
                <a:gd name="T3" fmla="*/ 0 h 76"/>
                <a:gd name="T4" fmla="*/ 7 w 31"/>
                <a:gd name="T5" fmla="*/ 19 h 76"/>
                <a:gd name="T6" fmla="*/ 0 w 31"/>
                <a:gd name="T7" fmla="*/ 19 h 76"/>
                <a:gd name="T8" fmla="*/ 0 w 31"/>
                <a:gd name="T9" fmla="*/ 0 h 76"/>
                <a:gd name="T10" fmla="*/ 0 w 31"/>
                <a:gd name="T11" fmla="*/ 1 h 76"/>
                <a:gd name="T12" fmla="*/ 7 w 31"/>
                <a:gd name="T13" fmla="*/ 1 h 76"/>
                <a:gd name="T14" fmla="*/ 7 w 31"/>
                <a:gd name="T15" fmla="*/ 19 h 76"/>
                <a:gd name="T16" fmla="*/ 0 w 31"/>
                <a:gd name="T17" fmla="*/ 19 h 76"/>
                <a:gd name="T18" fmla="*/ 0 w 31"/>
                <a:gd name="T19" fmla="*/ 1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76"/>
                <a:gd name="T32" fmla="*/ 31 w 31"/>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76">
                  <a:moveTo>
                    <a:pt x="0" y="0"/>
                  </a:moveTo>
                  <a:lnTo>
                    <a:pt x="31" y="0"/>
                  </a:lnTo>
                  <a:lnTo>
                    <a:pt x="31" y="76"/>
                  </a:lnTo>
                  <a:lnTo>
                    <a:pt x="0" y="76"/>
                  </a:lnTo>
                  <a:lnTo>
                    <a:pt x="0" y="0"/>
                  </a:lnTo>
                  <a:close/>
                  <a:moveTo>
                    <a:pt x="1" y="2"/>
                  </a:moveTo>
                  <a:lnTo>
                    <a:pt x="31" y="2"/>
                  </a:lnTo>
                  <a:lnTo>
                    <a:pt x="31" y="73"/>
                  </a:lnTo>
                  <a:lnTo>
                    <a:pt x="1" y="73"/>
                  </a:lnTo>
                  <a:lnTo>
                    <a:pt x="1" y="2"/>
                  </a:lnTo>
                  <a:close/>
                </a:path>
              </a:pathLst>
            </a:custGeom>
            <a:solidFill>
              <a:srgbClr val="9A9A9A"/>
            </a:solidFill>
            <a:ln w="9525">
              <a:noFill/>
              <a:round/>
              <a:headEnd/>
              <a:tailEnd/>
            </a:ln>
          </p:spPr>
          <p:txBody>
            <a:bodyPr/>
            <a:lstStyle/>
            <a:p>
              <a:endParaRPr lang="en-US"/>
            </a:p>
          </p:txBody>
        </p:sp>
        <p:sp>
          <p:nvSpPr>
            <p:cNvPr id="46803" name="Freeform 652"/>
            <p:cNvSpPr>
              <a:spLocks noEditPoints="1"/>
            </p:cNvSpPr>
            <p:nvPr/>
          </p:nvSpPr>
          <p:spPr bwMode="auto">
            <a:xfrm>
              <a:off x="2340" y="2312"/>
              <a:ext cx="14" cy="36"/>
            </a:xfrm>
            <a:custGeom>
              <a:avLst/>
              <a:gdLst>
                <a:gd name="T0" fmla="*/ 0 w 30"/>
                <a:gd name="T1" fmla="*/ 0 h 71"/>
                <a:gd name="T2" fmla="*/ 7 w 30"/>
                <a:gd name="T3" fmla="*/ 0 h 71"/>
                <a:gd name="T4" fmla="*/ 7 w 30"/>
                <a:gd name="T5" fmla="*/ 18 h 71"/>
                <a:gd name="T6" fmla="*/ 0 w 30"/>
                <a:gd name="T7" fmla="*/ 18 h 71"/>
                <a:gd name="T8" fmla="*/ 0 w 30"/>
                <a:gd name="T9" fmla="*/ 0 h 71"/>
                <a:gd name="T10" fmla="*/ 0 w 30"/>
                <a:gd name="T11" fmla="*/ 1 h 71"/>
                <a:gd name="T12" fmla="*/ 7 w 30"/>
                <a:gd name="T13" fmla="*/ 1 h 71"/>
                <a:gd name="T14" fmla="*/ 7 w 30"/>
                <a:gd name="T15" fmla="*/ 18 h 71"/>
                <a:gd name="T16" fmla="*/ 0 w 30"/>
                <a:gd name="T17" fmla="*/ 18 h 71"/>
                <a:gd name="T18" fmla="*/ 0 w 30"/>
                <a:gd name="T19" fmla="*/ 1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71"/>
                <a:gd name="T32" fmla="*/ 30 w 30"/>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71">
                  <a:moveTo>
                    <a:pt x="0" y="0"/>
                  </a:moveTo>
                  <a:lnTo>
                    <a:pt x="30" y="0"/>
                  </a:lnTo>
                  <a:lnTo>
                    <a:pt x="30" y="71"/>
                  </a:lnTo>
                  <a:lnTo>
                    <a:pt x="0" y="71"/>
                  </a:lnTo>
                  <a:lnTo>
                    <a:pt x="0" y="0"/>
                  </a:lnTo>
                  <a:close/>
                  <a:moveTo>
                    <a:pt x="1" y="2"/>
                  </a:moveTo>
                  <a:lnTo>
                    <a:pt x="29" y="2"/>
                  </a:lnTo>
                  <a:lnTo>
                    <a:pt x="29" y="69"/>
                  </a:lnTo>
                  <a:lnTo>
                    <a:pt x="1" y="69"/>
                  </a:lnTo>
                  <a:lnTo>
                    <a:pt x="1" y="2"/>
                  </a:lnTo>
                  <a:close/>
                </a:path>
              </a:pathLst>
            </a:custGeom>
            <a:solidFill>
              <a:srgbClr val="9E9E9E"/>
            </a:solidFill>
            <a:ln w="9525">
              <a:noFill/>
              <a:round/>
              <a:headEnd/>
              <a:tailEnd/>
            </a:ln>
          </p:spPr>
          <p:txBody>
            <a:bodyPr/>
            <a:lstStyle/>
            <a:p>
              <a:endParaRPr lang="en-US"/>
            </a:p>
          </p:txBody>
        </p:sp>
        <p:sp>
          <p:nvSpPr>
            <p:cNvPr id="46804" name="Freeform 653"/>
            <p:cNvSpPr>
              <a:spLocks noEditPoints="1"/>
            </p:cNvSpPr>
            <p:nvPr/>
          </p:nvSpPr>
          <p:spPr bwMode="auto">
            <a:xfrm>
              <a:off x="2340" y="2314"/>
              <a:ext cx="14" cy="33"/>
            </a:xfrm>
            <a:custGeom>
              <a:avLst/>
              <a:gdLst>
                <a:gd name="T0" fmla="*/ 0 w 28"/>
                <a:gd name="T1" fmla="*/ 0 h 67"/>
                <a:gd name="T2" fmla="*/ 7 w 28"/>
                <a:gd name="T3" fmla="*/ 0 h 67"/>
                <a:gd name="T4" fmla="*/ 7 w 28"/>
                <a:gd name="T5" fmla="*/ 16 h 67"/>
                <a:gd name="T6" fmla="*/ 0 w 28"/>
                <a:gd name="T7" fmla="*/ 16 h 67"/>
                <a:gd name="T8" fmla="*/ 0 w 28"/>
                <a:gd name="T9" fmla="*/ 0 h 67"/>
                <a:gd name="T10" fmla="*/ 1 w 28"/>
                <a:gd name="T11" fmla="*/ 0 h 67"/>
                <a:gd name="T12" fmla="*/ 7 w 28"/>
                <a:gd name="T13" fmla="*/ 0 h 67"/>
                <a:gd name="T14" fmla="*/ 7 w 28"/>
                <a:gd name="T15" fmla="*/ 16 h 67"/>
                <a:gd name="T16" fmla="*/ 1 w 28"/>
                <a:gd name="T17" fmla="*/ 16 h 67"/>
                <a:gd name="T18" fmla="*/ 1 w 28"/>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7"/>
                <a:gd name="T32" fmla="*/ 28 w 2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7">
                  <a:moveTo>
                    <a:pt x="0" y="0"/>
                  </a:moveTo>
                  <a:lnTo>
                    <a:pt x="28" y="0"/>
                  </a:lnTo>
                  <a:lnTo>
                    <a:pt x="28" y="67"/>
                  </a:lnTo>
                  <a:lnTo>
                    <a:pt x="0" y="67"/>
                  </a:lnTo>
                  <a:lnTo>
                    <a:pt x="0" y="0"/>
                  </a:lnTo>
                  <a:close/>
                  <a:moveTo>
                    <a:pt x="1" y="2"/>
                  </a:moveTo>
                  <a:lnTo>
                    <a:pt x="27" y="2"/>
                  </a:lnTo>
                  <a:lnTo>
                    <a:pt x="27" y="64"/>
                  </a:lnTo>
                  <a:lnTo>
                    <a:pt x="1" y="64"/>
                  </a:lnTo>
                  <a:lnTo>
                    <a:pt x="1" y="2"/>
                  </a:lnTo>
                  <a:close/>
                </a:path>
              </a:pathLst>
            </a:custGeom>
            <a:solidFill>
              <a:srgbClr val="A3A3A3"/>
            </a:solidFill>
            <a:ln w="9525">
              <a:noFill/>
              <a:round/>
              <a:headEnd/>
              <a:tailEnd/>
            </a:ln>
          </p:spPr>
          <p:txBody>
            <a:bodyPr/>
            <a:lstStyle/>
            <a:p>
              <a:endParaRPr lang="en-US"/>
            </a:p>
          </p:txBody>
        </p:sp>
        <p:sp>
          <p:nvSpPr>
            <p:cNvPr id="46805" name="Freeform 654"/>
            <p:cNvSpPr>
              <a:spLocks noEditPoints="1"/>
            </p:cNvSpPr>
            <p:nvPr/>
          </p:nvSpPr>
          <p:spPr bwMode="auto">
            <a:xfrm>
              <a:off x="2341" y="2315"/>
              <a:ext cx="12" cy="30"/>
            </a:xfrm>
            <a:custGeom>
              <a:avLst/>
              <a:gdLst>
                <a:gd name="T0" fmla="*/ 0 w 26"/>
                <a:gd name="T1" fmla="*/ 0 h 62"/>
                <a:gd name="T2" fmla="*/ 6 w 26"/>
                <a:gd name="T3" fmla="*/ 0 h 62"/>
                <a:gd name="T4" fmla="*/ 6 w 26"/>
                <a:gd name="T5" fmla="*/ 15 h 62"/>
                <a:gd name="T6" fmla="*/ 0 w 26"/>
                <a:gd name="T7" fmla="*/ 15 h 62"/>
                <a:gd name="T8" fmla="*/ 0 w 26"/>
                <a:gd name="T9" fmla="*/ 0 h 62"/>
                <a:gd name="T10" fmla="*/ 0 w 26"/>
                <a:gd name="T11" fmla="*/ 0 h 62"/>
                <a:gd name="T12" fmla="*/ 6 w 26"/>
                <a:gd name="T13" fmla="*/ 0 h 62"/>
                <a:gd name="T14" fmla="*/ 6 w 26"/>
                <a:gd name="T15" fmla="*/ 14 h 62"/>
                <a:gd name="T16" fmla="*/ 0 w 26"/>
                <a:gd name="T17" fmla="*/ 14 h 62"/>
                <a:gd name="T18" fmla="*/ 0 w 26"/>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62"/>
                <a:gd name="T32" fmla="*/ 26 w 26"/>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62">
                  <a:moveTo>
                    <a:pt x="0" y="0"/>
                  </a:moveTo>
                  <a:lnTo>
                    <a:pt x="26" y="0"/>
                  </a:lnTo>
                  <a:lnTo>
                    <a:pt x="26" y="62"/>
                  </a:lnTo>
                  <a:lnTo>
                    <a:pt x="0" y="62"/>
                  </a:lnTo>
                  <a:lnTo>
                    <a:pt x="0" y="0"/>
                  </a:lnTo>
                  <a:close/>
                  <a:moveTo>
                    <a:pt x="2" y="3"/>
                  </a:moveTo>
                  <a:lnTo>
                    <a:pt x="25" y="3"/>
                  </a:lnTo>
                  <a:lnTo>
                    <a:pt x="25" y="60"/>
                  </a:lnTo>
                  <a:lnTo>
                    <a:pt x="2" y="60"/>
                  </a:lnTo>
                  <a:lnTo>
                    <a:pt x="2" y="3"/>
                  </a:lnTo>
                  <a:close/>
                </a:path>
              </a:pathLst>
            </a:custGeom>
            <a:solidFill>
              <a:srgbClr val="A8A8A8"/>
            </a:solidFill>
            <a:ln w="9525">
              <a:noFill/>
              <a:round/>
              <a:headEnd/>
              <a:tailEnd/>
            </a:ln>
          </p:spPr>
          <p:txBody>
            <a:bodyPr/>
            <a:lstStyle/>
            <a:p>
              <a:endParaRPr lang="en-US"/>
            </a:p>
          </p:txBody>
        </p:sp>
        <p:sp>
          <p:nvSpPr>
            <p:cNvPr id="46806" name="Freeform 655"/>
            <p:cNvSpPr>
              <a:spLocks noEditPoints="1"/>
            </p:cNvSpPr>
            <p:nvPr/>
          </p:nvSpPr>
          <p:spPr bwMode="auto">
            <a:xfrm>
              <a:off x="2341" y="2316"/>
              <a:ext cx="12" cy="28"/>
            </a:xfrm>
            <a:custGeom>
              <a:avLst/>
              <a:gdLst>
                <a:gd name="T0" fmla="*/ 0 w 23"/>
                <a:gd name="T1" fmla="*/ 0 h 57"/>
                <a:gd name="T2" fmla="*/ 6 w 23"/>
                <a:gd name="T3" fmla="*/ 0 h 57"/>
                <a:gd name="T4" fmla="*/ 6 w 23"/>
                <a:gd name="T5" fmla="*/ 14 h 57"/>
                <a:gd name="T6" fmla="*/ 0 w 23"/>
                <a:gd name="T7" fmla="*/ 14 h 57"/>
                <a:gd name="T8" fmla="*/ 0 w 23"/>
                <a:gd name="T9" fmla="*/ 0 h 57"/>
                <a:gd name="T10" fmla="*/ 0 w 23"/>
                <a:gd name="T11" fmla="*/ 0 h 57"/>
                <a:gd name="T12" fmla="*/ 6 w 23"/>
                <a:gd name="T13" fmla="*/ 0 h 57"/>
                <a:gd name="T14" fmla="*/ 6 w 23"/>
                <a:gd name="T15" fmla="*/ 13 h 57"/>
                <a:gd name="T16" fmla="*/ 0 w 23"/>
                <a:gd name="T17" fmla="*/ 13 h 57"/>
                <a:gd name="T18" fmla="*/ 0 w 23"/>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57"/>
                <a:gd name="T32" fmla="*/ 23 w 23"/>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57">
                  <a:moveTo>
                    <a:pt x="0" y="0"/>
                  </a:moveTo>
                  <a:lnTo>
                    <a:pt x="23" y="0"/>
                  </a:lnTo>
                  <a:lnTo>
                    <a:pt x="23" y="57"/>
                  </a:lnTo>
                  <a:lnTo>
                    <a:pt x="0" y="57"/>
                  </a:lnTo>
                  <a:lnTo>
                    <a:pt x="0" y="0"/>
                  </a:lnTo>
                  <a:close/>
                  <a:moveTo>
                    <a:pt x="0" y="2"/>
                  </a:moveTo>
                  <a:lnTo>
                    <a:pt x="22" y="2"/>
                  </a:lnTo>
                  <a:lnTo>
                    <a:pt x="22" y="54"/>
                  </a:lnTo>
                  <a:lnTo>
                    <a:pt x="0" y="54"/>
                  </a:lnTo>
                  <a:lnTo>
                    <a:pt x="0" y="2"/>
                  </a:lnTo>
                  <a:close/>
                </a:path>
              </a:pathLst>
            </a:custGeom>
            <a:solidFill>
              <a:srgbClr val="ADADAD"/>
            </a:solidFill>
            <a:ln w="9525">
              <a:noFill/>
              <a:round/>
              <a:headEnd/>
              <a:tailEnd/>
            </a:ln>
          </p:spPr>
          <p:txBody>
            <a:bodyPr/>
            <a:lstStyle/>
            <a:p>
              <a:endParaRPr lang="en-US"/>
            </a:p>
          </p:txBody>
        </p:sp>
        <p:sp>
          <p:nvSpPr>
            <p:cNvPr id="46807" name="Freeform 656"/>
            <p:cNvSpPr>
              <a:spLocks noEditPoints="1"/>
            </p:cNvSpPr>
            <p:nvPr/>
          </p:nvSpPr>
          <p:spPr bwMode="auto">
            <a:xfrm>
              <a:off x="2341" y="2317"/>
              <a:ext cx="11" cy="26"/>
            </a:xfrm>
            <a:custGeom>
              <a:avLst/>
              <a:gdLst>
                <a:gd name="T0" fmla="*/ 0 w 22"/>
                <a:gd name="T1" fmla="*/ 0 h 52"/>
                <a:gd name="T2" fmla="*/ 6 w 22"/>
                <a:gd name="T3" fmla="*/ 0 h 52"/>
                <a:gd name="T4" fmla="*/ 6 w 22"/>
                <a:gd name="T5" fmla="*/ 13 h 52"/>
                <a:gd name="T6" fmla="*/ 0 w 22"/>
                <a:gd name="T7" fmla="*/ 13 h 52"/>
                <a:gd name="T8" fmla="*/ 0 w 22"/>
                <a:gd name="T9" fmla="*/ 0 h 52"/>
                <a:gd name="T10" fmla="*/ 1 w 22"/>
                <a:gd name="T11" fmla="*/ 1 h 52"/>
                <a:gd name="T12" fmla="*/ 5 w 22"/>
                <a:gd name="T13" fmla="*/ 1 h 52"/>
                <a:gd name="T14" fmla="*/ 5 w 22"/>
                <a:gd name="T15" fmla="*/ 13 h 52"/>
                <a:gd name="T16" fmla="*/ 1 w 22"/>
                <a:gd name="T17" fmla="*/ 13 h 52"/>
                <a:gd name="T18" fmla="*/ 1 w 22"/>
                <a:gd name="T19" fmla="*/ 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52"/>
                <a:gd name="T32" fmla="*/ 22 w 22"/>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52">
                  <a:moveTo>
                    <a:pt x="0" y="0"/>
                  </a:moveTo>
                  <a:lnTo>
                    <a:pt x="22" y="0"/>
                  </a:lnTo>
                  <a:lnTo>
                    <a:pt x="22" y="52"/>
                  </a:lnTo>
                  <a:lnTo>
                    <a:pt x="0" y="52"/>
                  </a:lnTo>
                  <a:lnTo>
                    <a:pt x="0" y="0"/>
                  </a:lnTo>
                  <a:close/>
                  <a:moveTo>
                    <a:pt x="1" y="2"/>
                  </a:moveTo>
                  <a:lnTo>
                    <a:pt x="20" y="2"/>
                  </a:lnTo>
                  <a:lnTo>
                    <a:pt x="20" y="50"/>
                  </a:lnTo>
                  <a:lnTo>
                    <a:pt x="1" y="50"/>
                  </a:lnTo>
                  <a:lnTo>
                    <a:pt x="1" y="2"/>
                  </a:lnTo>
                  <a:close/>
                </a:path>
              </a:pathLst>
            </a:custGeom>
            <a:solidFill>
              <a:srgbClr val="B3B3B3"/>
            </a:solidFill>
            <a:ln w="9525">
              <a:noFill/>
              <a:round/>
              <a:headEnd/>
              <a:tailEnd/>
            </a:ln>
          </p:spPr>
          <p:txBody>
            <a:bodyPr/>
            <a:lstStyle/>
            <a:p>
              <a:endParaRPr lang="en-US"/>
            </a:p>
          </p:txBody>
        </p:sp>
        <p:sp>
          <p:nvSpPr>
            <p:cNvPr id="46808" name="Freeform 657"/>
            <p:cNvSpPr>
              <a:spLocks noEditPoints="1"/>
            </p:cNvSpPr>
            <p:nvPr/>
          </p:nvSpPr>
          <p:spPr bwMode="auto">
            <a:xfrm>
              <a:off x="2342" y="2318"/>
              <a:ext cx="10" cy="24"/>
            </a:xfrm>
            <a:custGeom>
              <a:avLst/>
              <a:gdLst>
                <a:gd name="T0" fmla="*/ 0 w 19"/>
                <a:gd name="T1" fmla="*/ 0 h 48"/>
                <a:gd name="T2" fmla="*/ 5 w 19"/>
                <a:gd name="T3" fmla="*/ 0 h 48"/>
                <a:gd name="T4" fmla="*/ 5 w 19"/>
                <a:gd name="T5" fmla="*/ 12 h 48"/>
                <a:gd name="T6" fmla="*/ 0 w 19"/>
                <a:gd name="T7" fmla="*/ 12 h 48"/>
                <a:gd name="T8" fmla="*/ 0 w 19"/>
                <a:gd name="T9" fmla="*/ 0 h 48"/>
                <a:gd name="T10" fmla="*/ 1 w 19"/>
                <a:gd name="T11" fmla="*/ 1 h 48"/>
                <a:gd name="T12" fmla="*/ 5 w 19"/>
                <a:gd name="T13" fmla="*/ 1 h 48"/>
                <a:gd name="T14" fmla="*/ 5 w 19"/>
                <a:gd name="T15" fmla="*/ 12 h 48"/>
                <a:gd name="T16" fmla="*/ 1 w 19"/>
                <a:gd name="T17" fmla="*/ 12 h 48"/>
                <a:gd name="T18" fmla="*/ 1 w 19"/>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48"/>
                <a:gd name="T32" fmla="*/ 19 w 19"/>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48">
                  <a:moveTo>
                    <a:pt x="0" y="0"/>
                  </a:moveTo>
                  <a:lnTo>
                    <a:pt x="19" y="0"/>
                  </a:lnTo>
                  <a:lnTo>
                    <a:pt x="19" y="48"/>
                  </a:lnTo>
                  <a:lnTo>
                    <a:pt x="0" y="48"/>
                  </a:lnTo>
                  <a:lnTo>
                    <a:pt x="0" y="0"/>
                  </a:lnTo>
                  <a:close/>
                  <a:moveTo>
                    <a:pt x="1" y="2"/>
                  </a:moveTo>
                  <a:lnTo>
                    <a:pt x="19" y="2"/>
                  </a:lnTo>
                  <a:lnTo>
                    <a:pt x="19" y="46"/>
                  </a:lnTo>
                  <a:lnTo>
                    <a:pt x="1" y="46"/>
                  </a:lnTo>
                  <a:lnTo>
                    <a:pt x="1" y="2"/>
                  </a:lnTo>
                  <a:close/>
                </a:path>
              </a:pathLst>
            </a:custGeom>
            <a:solidFill>
              <a:srgbClr val="BABABA"/>
            </a:solidFill>
            <a:ln w="9525">
              <a:noFill/>
              <a:round/>
              <a:headEnd/>
              <a:tailEnd/>
            </a:ln>
          </p:spPr>
          <p:txBody>
            <a:bodyPr/>
            <a:lstStyle/>
            <a:p>
              <a:endParaRPr lang="en-US"/>
            </a:p>
          </p:txBody>
        </p:sp>
        <p:sp>
          <p:nvSpPr>
            <p:cNvPr id="46809" name="Freeform 658"/>
            <p:cNvSpPr>
              <a:spLocks noEditPoints="1"/>
            </p:cNvSpPr>
            <p:nvPr/>
          </p:nvSpPr>
          <p:spPr bwMode="auto">
            <a:xfrm>
              <a:off x="2342" y="2319"/>
              <a:ext cx="10" cy="22"/>
            </a:xfrm>
            <a:custGeom>
              <a:avLst/>
              <a:gdLst>
                <a:gd name="T0" fmla="*/ 0 w 18"/>
                <a:gd name="T1" fmla="*/ 0 h 44"/>
                <a:gd name="T2" fmla="*/ 6 w 18"/>
                <a:gd name="T3" fmla="*/ 0 h 44"/>
                <a:gd name="T4" fmla="*/ 6 w 18"/>
                <a:gd name="T5" fmla="*/ 11 h 44"/>
                <a:gd name="T6" fmla="*/ 0 w 18"/>
                <a:gd name="T7" fmla="*/ 11 h 44"/>
                <a:gd name="T8" fmla="*/ 0 w 18"/>
                <a:gd name="T9" fmla="*/ 0 h 44"/>
                <a:gd name="T10" fmla="*/ 1 w 18"/>
                <a:gd name="T11" fmla="*/ 1 h 44"/>
                <a:gd name="T12" fmla="*/ 5 w 18"/>
                <a:gd name="T13" fmla="*/ 1 h 44"/>
                <a:gd name="T14" fmla="*/ 5 w 18"/>
                <a:gd name="T15" fmla="*/ 11 h 44"/>
                <a:gd name="T16" fmla="*/ 1 w 18"/>
                <a:gd name="T17" fmla="*/ 11 h 44"/>
                <a:gd name="T18" fmla="*/ 1 w 18"/>
                <a:gd name="T19" fmla="*/ 1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44"/>
                <a:gd name="T32" fmla="*/ 18 w 18"/>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44">
                  <a:moveTo>
                    <a:pt x="0" y="0"/>
                  </a:moveTo>
                  <a:lnTo>
                    <a:pt x="18" y="0"/>
                  </a:lnTo>
                  <a:lnTo>
                    <a:pt x="18" y="44"/>
                  </a:lnTo>
                  <a:lnTo>
                    <a:pt x="0" y="44"/>
                  </a:lnTo>
                  <a:lnTo>
                    <a:pt x="0" y="0"/>
                  </a:lnTo>
                  <a:close/>
                  <a:moveTo>
                    <a:pt x="1" y="2"/>
                  </a:moveTo>
                  <a:lnTo>
                    <a:pt x="17" y="2"/>
                  </a:lnTo>
                  <a:lnTo>
                    <a:pt x="17" y="42"/>
                  </a:lnTo>
                  <a:lnTo>
                    <a:pt x="1" y="42"/>
                  </a:lnTo>
                  <a:lnTo>
                    <a:pt x="1" y="2"/>
                  </a:lnTo>
                  <a:close/>
                </a:path>
              </a:pathLst>
            </a:custGeom>
            <a:solidFill>
              <a:srgbClr val="C1C1C1"/>
            </a:solidFill>
            <a:ln w="9525">
              <a:noFill/>
              <a:round/>
              <a:headEnd/>
              <a:tailEnd/>
            </a:ln>
          </p:spPr>
          <p:txBody>
            <a:bodyPr/>
            <a:lstStyle/>
            <a:p>
              <a:endParaRPr lang="en-US"/>
            </a:p>
          </p:txBody>
        </p:sp>
        <p:sp>
          <p:nvSpPr>
            <p:cNvPr id="46810" name="Freeform 659"/>
            <p:cNvSpPr>
              <a:spLocks noEditPoints="1"/>
            </p:cNvSpPr>
            <p:nvPr/>
          </p:nvSpPr>
          <p:spPr bwMode="auto">
            <a:xfrm>
              <a:off x="2343" y="2320"/>
              <a:ext cx="8" cy="20"/>
            </a:xfrm>
            <a:custGeom>
              <a:avLst/>
              <a:gdLst>
                <a:gd name="T0" fmla="*/ 0 w 16"/>
                <a:gd name="T1" fmla="*/ 0 h 40"/>
                <a:gd name="T2" fmla="*/ 4 w 16"/>
                <a:gd name="T3" fmla="*/ 0 h 40"/>
                <a:gd name="T4" fmla="*/ 4 w 16"/>
                <a:gd name="T5" fmla="*/ 10 h 40"/>
                <a:gd name="T6" fmla="*/ 0 w 16"/>
                <a:gd name="T7" fmla="*/ 10 h 40"/>
                <a:gd name="T8" fmla="*/ 0 w 16"/>
                <a:gd name="T9" fmla="*/ 0 h 40"/>
                <a:gd name="T10" fmla="*/ 1 w 16"/>
                <a:gd name="T11" fmla="*/ 1 h 40"/>
                <a:gd name="T12" fmla="*/ 3 w 16"/>
                <a:gd name="T13" fmla="*/ 1 h 40"/>
                <a:gd name="T14" fmla="*/ 3 w 16"/>
                <a:gd name="T15" fmla="*/ 10 h 40"/>
                <a:gd name="T16" fmla="*/ 1 w 16"/>
                <a:gd name="T17" fmla="*/ 10 h 40"/>
                <a:gd name="T18" fmla="*/ 1 w 16"/>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0"/>
                <a:gd name="T32" fmla="*/ 16 w 1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0">
                  <a:moveTo>
                    <a:pt x="0" y="0"/>
                  </a:moveTo>
                  <a:lnTo>
                    <a:pt x="16" y="0"/>
                  </a:lnTo>
                  <a:lnTo>
                    <a:pt x="16" y="40"/>
                  </a:lnTo>
                  <a:lnTo>
                    <a:pt x="0" y="40"/>
                  </a:lnTo>
                  <a:lnTo>
                    <a:pt x="0" y="0"/>
                  </a:lnTo>
                  <a:close/>
                  <a:moveTo>
                    <a:pt x="1" y="3"/>
                  </a:moveTo>
                  <a:lnTo>
                    <a:pt x="15" y="3"/>
                  </a:lnTo>
                  <a:lnTo>
                    <a:pt x="15" y="38"/>
                  </a:lnTo>
                  <a:lnTo>
                    <a:pt x="1" y="38"/>
                  </a:lnTo>
                  <a:lnTo>
                    <a:pt x="1" y="3"/>
                  </a:lnTo>
                  <a:close/>
                </a:path>
              </a:pathLst>
            </a:custGeom>
            <a:solidFill>
              <a:srgbClr val="C9C9C9"/>
            </a:solidFill>
            <a:ln w="9525">
              <a:noFill/>
              <a:round/>
              <a:headEnd/>
              <a:tailEnd/>
            </a:ln>
          </p:spPr>
          <p:txBody>
            <a:bodyPr/>
            <a:lstStyle/>
            <a:p>
              <a:endParaRPr lang="en-US"/>
            </a:p>
          </p:txBody>
        </p:sp>
        <p:sp>
          <p:nvSpPr>
            <p:cNvPr id="46811" name="Freeform 660"/>
            <p:cNvSpPr>
              <a:spLocks noEditPoints="1"/>
            </p:cNvSpPr>
            <p:nvPr/>
          </p:nvSpPr>
          <p:spPr bwMode="auto">
            <a:xfrm>
              <a:off x="2343" y="2321"/>
              <a:ext cx="8" cy="18"/>
            </a:xfrm>
            <a:custGeom>
              <a:avLst/>
              <a:gdLst>
                <a:gd name="T0" fmla="*/ 0 w 14"/>
                <a:gd name="T1" fmla="*/ 0 h 35"/>
                <a:gd name="T2" fmla="*/ 5 w 14"/>
                <a:gd name="T3" fmla="*/ 0 h 35"/>
                <a:gd name="T4" fmla="*/ 5 w 14"/>
                <a:gd name="T5" fmla="*/ 9 h 35"/>
                <a:gd name="T6" fmla="*/ 0 w 14"/>
                <a:gd name="T7" fmla="*/ 9 h 35"/>
                <a:gd name="T8" fmla="*/ 0 w 14"/>
                <a:gd name="T9" fmla="*/ 0 h 35"/>
                <a:gd name="T10" fmla="*/ 0 w 14"/>
                <a:gd name="T11" fmla="*/ 1 h 35"/>
                <a:gd name="T12" fmla="*/ 4 w 14"/>
                <a:gd name="T13" fmla="*/ 1 h 35"/>
                <a:gd name="T14" fmla="*/ 4 w 14"/>
                <a:gd name="T15" fmla="*/ 8 h 35"/>
                <a:gd name="T16" fmla="*/ 0 w 14"/>
                <a:gd name="T17" fmla="*/ 8 h 35"/>
                <a:gd name="T18" fmla="*/ 0 w 14"/>
                <a:gd name="T19" fmla="*/ 1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5"/>
                <a:gd name="T32" fmla="*/ 14 w 14"/>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5">
                  <a:moveTo>
                    <a:pt x="0" y="0"/>
                  </a:moveTo>
                  <a:lnTo>
                    <a:pt x="14" y="0"/>
                  </a:lnTo>
                  <a:lnTo>
                    <a:pt x="14" y="35"/>
                  </a:lnTo>
                  <a:lnTo>
                    <a:pt x="0" y="35"/>
                  </a:lnTo>
                  <a:lnTo>
                    <a:pt x="0" y="0"/>
                  </a:lnTo>
                  <a:close/>
                  <a:moveTo>
                    <a:pt x="0" y="2"/>
                  </a:moveTo>
                  <a:lnTo>
                    <a:pt x="13" y="2"/>
                  </a:lnTo>
                  <a:lnTo>
                    <a:pt x="13" y="32"/>
                  </a:lnTo>
                  <a:lnTo>
                    <a:pt x="0" y="32"/>
                  </a:lnTo>
                  <a:lnTo>
                    <a:pt x="0" y="2"/>
                  </a:lnTo>
                  <a:close/>
                </a:path>
              </a:pathLst>
            </a:custGeom>
            <a:solidFill>
              <a:srgbClr val="CFCFCF"/>
            </a:solidFill>
            <a:ln w="9525">
              <a:noFill/>
              <a:round/>
              <a:headEnd/>
              <a:tailEnd/>
            </a:ln>
          </p:spPr>
          <p:txBody>
            <a:bodyPr/>
            <a:lstStyle/>
            <a:p>
              <a:endParaRPr lang="en-US"/>
            </a:p>
          </p:txBody>
        </p:sp>
        <p:sp>
          <p:nvSpPr>
            <p:cNvPr id="46812" name="Freeform 661"/>
            <p:cNvSpPr>
              <a:spLocks noEditPoints="1"/>
            </p:cNvSpPr>
            <p:nvPr/>
          </p:nvSpPr>
          <p:spPr bwMode="auto">
            <a:xfrm>
              <a:off x="2343" y="2322"/>
              <a:ext cx="7" cy="16"/>
            </a:xfrm>
            <a:custGeom>
              <a:avLst/>
              <a:gdLst>
                <a:gd name="T0" fmla="*/ 0 w 13"/>
                <a:gd name="T1" fmla="*/ 0 h 30"/>
                <a:gd name="T2" fmla="*/ 4 w 13"/>
                <a:gd name="T3" fmla="*/ 0 h 30"/>
                <a:gd name="T4" fmla="*/ 4 w 13"/>
                <a:gd name="T5" fmla="*/ 9 h 30"/>
                <a:gd name="T6" fmla="*/ 0 w 13"/>
                <a:gd name="T7" fmla="*/ 9 h 30"/>
                <a:gd name="T8" fmla="*/ 0 w 13"/>
                <a:gd name="T9" fmla="*/ 0 h 30"/>
                <a:gd name="T10" fmla="*/ 1 w 13"/>
                <a:gd name="T11" fmla="*/ 1 h 30"/>
                <a:gd name="T12" fmla="*/ 3 w 13"/>
                <a:gd name="T13" fmla="*/ 1 h 30"/>
                <a:gd name="T14" fmla="*/ 3 w 13"/>
                <a:gd name="T15" fmla="*/ 8 h 30"/>
                <a:gd name="T16" fmla="*/ 1 w 13"/>
                <a:gd name="T17" fmla="*/ 8 h 30"/>
                <a:gd name="T18" fmla="*/ 1 w 13"/>
                <a:gd name="T19" fmla="*/ 1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30"/>
                <a:gd name="T32" fmla="*/ 13 w 13"/>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30">
                  <a:moveTo>
                    <a:pt x="0" y="0"/>
                  </a:moveTo>
                  <a:lnTo>
                    <a:pt x="13" y="0"/>
                  </a:lnTo>
                  <a:lnTo>
                    <a:pt x="13" y="30"/>
                  </a:lnTo>
                  <a:lnTo>
                    <a:pt x="0" y="30"/>
                  </a:lnTo>
                  <a:lnTo>
                    <a:pt x="0" y="0"/>
                  </a:lnTo>
                  <a:close/>
                  <a:moveTo>
                    <a:pt x="1" y="2"/>
                  </a:moveTo>
                  <a:lnTo>
                    <a:pt x="12" y="2"/>
                  </a:lnTo>
                  <a:lnTo>
                    <a:pt x="12" y="28"/>
                  </a:lnTo>
                  <a:lnTo>
                    <a:pt x="1" y="28"/>
                  </a:lnTo>
                  <a:lnTo>
                    <a:pt x="1" y="2"/>
                  </a:lnTo>
                  <a:close/>
                </a:path>
              </a:pathLst>
            </a:custGeom>
            <a:solidFill>
              <a:srgbClr val="D5D5D5"/>
            </a:solidFill>
            <a:ln w="9525">
              <a:noFill/>
              <a:round/>
              <a:headEnd/>
              <a:tailEnd/>
            </a:ln>
          </p:spPr>
          <p:txBody>
            <a:bodyPr/>
            <a:lstStyle/>
            <a:p>
              <a:endParaRPr lang="en-US"/>
            </a:p>
          </p:txBody>
        </p:sp>
        <p:sp>
          <p:nvSpPr>
            <p:cNvPr id="46813" name="Freeform 662"/>
            <p:cNvSpPr>
              <a:spLocks noEditPoints="1"/>
            </p:cNvSpPr>
            <p:nvPr/>
          </p:nvSpPr>
          <p:spPr bwMode="auto">
            <a:xfrm>
              <a:off x="2344" y="2323"/>
              <a:ext cx="6" cy="14"/>
            </a:xfrm>
            <a:custGeom>
              <a:avLst/>
              <a:gdLst>
                <a:gd name="T0" fmla="*/ 0 w 11"/>
                <a:gd name="T1" fmla="*/ 0 h 26"/>
                <a:gd name="T2" fmla="*/ 3 w 11"/>
                <a:gd name="T3" fmla="*/ 0 h 26"/>
                <a:gd name="T4" fmla="*/ 3 w 11"/>
                <a:gd name="T5" fmla="*/ 8 h 26"/>
                <a:gd name="T6" fmla="*/ 0 w 11"/>
                <a:gd name="T7" fmla="*/ 8 h 26"/>
                <a:gd name="T8" fmla="*/ 0 w 11"/>
                <a:gd name="T9" fmla="*/ 0 h 26"/>
                <a:gd name="T10" fmla="*/ 1 w 11"/>
                <a:gd name="T11" fmla="*/ 1 h 26"/>
                <a:gd name="T12" fmla="*/ 3 w 11"/>
                <a:gd name="T13" fmla="*/ 1 h 26"/>
                <a:gd name="T14" fmla="*/ 3 w 11"/>
                <a:gd name="T15" fmla="*/ 7 h 26"/>
                <a:gd name="T16" fmla="*/ 1 w 11"/>
                <a:gd name="T17" fmla="*/ 7 h 26"/>
                <a:gd name="T18" fmla="*/ 1 w 11"/>
                <a:gd name="T19" fmla="*/ 1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6"/>
                <a:gd name="T32" fmla="*/ 11 w 11"/>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6">
                  <a:moveTo>
                    <a:pt x="0" y="0"/>
                  </a:moveTo>
                  <a:lnTo>
                    <a:pt x="11" y="0"/>
                  </a:lnTo>
                  <a:lnTo>
                    <a:pt x="11" y="26"/>
                  </a:lnTo>
                  <a:lnTo>
                    <a:pt x="0" y="26"/>
                  </a:lnTo>
                  <a:lnTo>
                    <a:pt x="0" y="0"/>
                  </a:lnTo>
                  <a:close/>
                  <a:moveTo>
                    <a:pt x="1" y="2"/>
                  </a:moveTo>
                  <a:lnTo>
                    <a:pt x="10" y="2"/>
                  </a:lnTo>
                  <a:lnTo>
                    <a:pt x="10" y="24"/>
                  </a:lnTo>
                  <a:lnTo>
                    <a:pt x="1" y="24"/>
                  </a:lnTo>
                  <a:lnTo>
                    <a:pt x="1" y="2"/>
                  </a:lnTo>
                  <a:close/>
                </a:path>
              </a:pathLst>
            </a:custGeom>
            <a:solidFill>
              <a:srgbClr val="D9D9D9"/>
            </a:solidFill>
            <a:ln w="9525">
              <a:noFill/>
              <a:round/>
              <a:headEnd/>
              <a:tailEnd/>
            </a:ln>
          </p:spPr>
          <p:txBody>
            <a:bodyPr/>
            <a:lstStyle/>
            <a:p>
              <a:endParaRPr lang="en-US"/>
            </a:p>
          </p:txBody>
        </p:sp>
        <p:sp>
          <p:nvSpPr>
            <p:cNvPr id="46814" name="Freeform 663"/>
            <p:cNvSpPr>
              <a:spLocks noEditPoints="1"/>
            </p:cNvSpPr>
            <p:nvPr/>
          </p:nvSpPr>
          <p:spPr bwMode="auto">
            <a:xfrm>
              <a:off x="2345" y="2325"/>
              <a:ext cx="4" cy="11"/>
            </a:xfrm>
            <a:custGeom>
              <a:avLst/>
              <a:gdLst>
                <a:gd name="T0" fmla="*/ 0 w 9"/>
                <a:gd name="T1" fmla="*/ 0 h 22"/>
                <a:gd name="T2" fmla="*/ 2 w 9"/>
                <a:gd name="T3" fmla="*/ 0 h 22"/>
                <a:gd name="T4" fmla="*/ 2 w 9"/>
                <a:gd name="T5" fmla="*/ 6 h 22"/>
                <a:gd name="T6" fmla="*/ 0 w 9"/>
                <a:gd name="T7" fmla="*/ 6 h 22"/>
                <a:gd name="T8" fmla="*/ 0 w 9"/>
                <a:gd name="T9" fmla="*/ 0 h 22"/>
                <a:gd name="T10" fmla="*/ 0 w 9"/>
                <a:gd name="T11" fmla="*/ 1 h 22"/>
                <a:gd name="T12" fmla="*/ 2 w 9"/>
                <a:gd name="T13" fmla="*/ 1 h 22"/>
                <a:gd name="T14" fmla="*/ 2 w 9"/>
                <a:gd name="T15" fmla="*/ 5 h 22"/>
                <a:gd name="T16" fmla="*/ 0 w 9"/>
                <a:gd name="T17" fmla="*/ 5 h 22"/>
                <a:gd name="T18" fmla="*/ 0 w 9"/>
                <a:gd name="T19" fmla="*/ 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22"/>
                <a:gd name="T32" fmla="*/ 9 w 9"/>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22">
                  <a:moveTo>
                    <a:pt x="0" y="0"/>
                  </a:moveTo>
                  <a:lnTo>
                    <a:pt x="9" y="0"/>
                  </a:lnTo>
                  <a:lnTo>
                    <a:pt x="9" y="22"/>
                  </a:lnTo>
                  <a:lnTo>
                    <a:pt x="0" y="22"/>
                  </a:lnTo>
                  <a:lnTo>
                    <a:pt x="0" y="0"/>
                  </a:lnTo>
                  <a:close/>
                  <a:moveTo>
                    <a:pt x="1" y="2"/>
                  </a:moveTo>
                  <a:lnTo>
                    <a:pt x="9" y="2"/>
                  </a:lnTo>
                  <a:lnTo>
                    <a:pt x="9" y="20"/>
                  </a:lnTo>
                  <a:lnTo>
                    <a:pt x="1" y="20"/>
                  </a:lnTo>
                  <a:lnTo>
                    <a:pt x="1" y="2"/>
                  </a:lnTo>
                  <a:close/>
                </a:path>
              </a:pathLst>
            </a:custGeom>
            <a:solidFill>
              <a:srgbClr val="DDDDDD"/>
            </a:solidFill>
            <a:ln w="9525">
              <a:noFill/>
              <a:round/>
              <a:headEnd/>
              <a:tailEnd/>
            </a:ln>
          </p:spPr>
          <p:txBody>
            <a:bodyPr/>
            <a:lstStyle/>
            <a:p>
              <a:endParaRPr lang="en-US"/>
            </a:p>
          </p:txBody>
        </p:sp>
        <p:sp>
          <p:nvSpPr>
            <p:cNvPr id="46815" name="Freeform 664"/>
            <p:cNvSpPr>
              <a:spLocks noEditPoints="1"/>
            </p:cNvSpPr>
            <p:nvPr/>
          </p:nvSpPr>
          <p:spPr bwMode="auto">
            <a:xfrm>
              <a:off x="2345" y="2326"/>
              <a:ext cx="4" cy="8"/>
            </a:xfrm>
            <a:custGeom>
              <a:avLst/>
              <a:gdLst>
                <a:gd name="T0" fmla="*/ 0 w 8"/>
                <a:gd name="T1" fmla="*/ 0 h 18"/>
                <a:gd name="T2" fmla="*/ 2 w 8"/>
                <a:gd name="T3" fmla="*/ 0 h 18"/>
                <a:gd name="T4" fmla="*/ 2 w 8"/>
                <a:gd name="T5" fmla="*/ 4 h 18"/>
                <a:gd name="T6" fmla="*/ 0 w 8"/>
                <a:gd name="T7" fmla="*/ 4 h 18"/>
                <a:gd name="T8" fmla="*/ 0 w 8"/>
                <a:gd name="T9" fmla="*/ 0 h 18"/>
                <a:gd name="T10" fmla="*/ 1 w 8"/>
                <a:gd name="T11" fmla="*/ 0 h 18"/>
                <a:gd name="T12" fmla="*/ 1 w 8"/>
                <a:gd name="T13" fmla="*/ 0 h 18"/>
                <a:gd name="T14" fmla="*/ 1 w 8"/>
                <a:gd name="T15" fmla="*/ 3 h 18"/>
                <a:gd name="T16" fmla="*/ 1 w 8"/>
                <a:gd name="T17" fmla="*/ 3 h 18"/>
                <a:gd name="T18" fmla="*/ 1 w 8"/>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8"/>
                <a:gd name="T32" fmla="*/ 8 w 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8">
                  <a:moveTo>
                    <a:pt x="0" y="0"/>
                  </a:moveTo>
                  <a:lnTo>
                    <a:pt x="8" y="0"/>
                  </a:lnTo>
                  <a:lnTo>
                    <a:pt x="8" y="18"/>
                  </a:lnTo>
                  <a:lnTo>
                    <a:pt x="0" y="18"/>
                  </a:lnTo>
                  <a:lnTo>
                    <a:pt x="0" y="0"/>
                  </a:lnTo>
                  <a:close/>
                  <a:moveTo>
                    <a:pt x="1" y="3"/>
                  </a:moveTo>
                  <a:lnTo>
                    <a:pt x="7" y="3"/>
                  </a:lnTo>
                  <a:lnTo>
                    <a:pt x="7" y="16"/>
                  </a:lnTo>
                  <a:lnTo>
                    <a:pt x="1" y="16"/>
                  </a:lnTo>
                  <a:lnTo>
                    <a:pt x="1" y="3"/>
                  </a:lnTo>
                  <a:close/>
                </a:path>
              </a:pathLst>
            </a:custGeom>
            <a:solidFill>
              <a:srgbClr val="E0E0E0"/>
            </a:solidFill>
            <a:ln w="9525">
              <a:noFill/>
              <a:round/>
              <a:headEnd/>
              <a:tailEnd/>
            </a:ln>
          </p:spPr>
          <p:txBody>
            <a:bodyPr/>
            <a:lstStyle/>
            <a:p>
              <a:endParaRPr lang="en-US"/>
            </a:p>
          </p:txBody>
        </p:sp>
        <p:sp>
          <p:nvSpPr>
            <p:cNvPr id="46816" name="Freeform 665"/>
            <p:cNvSpPr>
              <a:spLocks noEditPoints="1"/>
            </p:cNvSpPr>
            <p:nvPr/>
          </p:nvSpPr>
          <p:spPr bwMode="auto">
            <a:xfrm>
              <a:off x="2346" y="2327"/>
              <a:ext cx="2" cy="6"/>
            </a:xfrm>
            <a:custGeom>
              <a:avLst/>
              <a:gdLst>
                <a:gd name="T0" fmla="*/ 0 w 6"/>
                <a:gd name="T1" fmla="*/ 0 h 13"/>
                <a:gd name="T2" fmla="*/ 1 w 6"/>
                <a:gd name="T3" fmla="*/ 0 h 13"/>
                <a:gd name="T4" fmla="*/ 1 w 6"/>
                <a:gd name="T5" fmla="*/ 3 h 13"/>
                <a:gd name="T6" fmla="*/ 0 w 6"/>
                <a:gd name="T7" fmla="*/ 3 h 13"/>
                <a:gd name="T8" fmla="*/ 0 w 6"/>
                <a:gd name="T9" fmla="*/ 0 h 13"/>
                <a:gd name="T10" fmla="*/ 0 w 6"/>
                <a:gd name="T11" fmla="*/ 0 h 13"/>
                <a:gd name="T12" fmla="*/ 1 w 6"/>
                <a:gd name="T13" fmla="*/ 0 h 13"/>
                <a:gd name="T14" fmla="*/ 1 w 6"/>
                <a:gd name="T15" fmla="*/ 2 h 13"/>
                <a:gd name="T16" fmla="*/ 0 w 6"/>
                <a:gd name="T17" fmla="*/ 2 h 13"/>
                <a:gd name="T18" fmla="*/ 0 w 6"/>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3"/>
                <a:gd name="T32" fmla="*/ 6 w 6"/>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3">
                  <a:moveTo>
                    <a:pt x="0" y="0"/>
                  </a:moveTo>
                  <a:lnTo>
                    <a:pt x="6" y="0"/>
                  </a:lnTo>
                  <a:lnTo>
                    <a:pt x="6" y="13"/>
                  </a:lnTo>
                  <a:lnTo>
                    <a:pt x="0" y="13"/>
                  </a:lnTo>
                  <a:lnTo>
                    <a:pt x="0" y="0"/>
                  </a:lnTo>
                  <a:close/>
                  <a:moveTo>
                    <a:pt x="1" y="2"/>
                  </a:moveTo>
                  <a:lnTo>
                    <a:pt x="5" y="2"/>
                  </a:lnTo>
                  <a:lnTo>
                    <a:pt x="5" y="11"/>
                  </a:lnTo>
                  <a:lnTo>
                    <a:pt x="1" y="11"/>
                  </a:lnTo>
                  <a:lnTo>
                    <a:pt x="1" y="2"/>
                  </a:lnTo>
                  <a:close/>
                </a:path>
              </a:pathLst>
            </a:custGeom>
            <a:solidFill>
              <a:srgbClr val="E2E2E2"/>
            </a:solidFill>
            <a:ln w="9525">
              <a:noFill/>
              <a:round/>
              <a:headEnd/>
              <a:tailEnd/>
            </a:ln>
          </p:spPr>
          <p:txBody>
            <a:bodyPr/>
            <a:lstStyle/>
            <a:p>
              <a:endParaRPr lang="en-US"/>
            </a:p>
          </p:txBody>
        </p:sp>
        <p:sp>
          <p:nvSpPr>
            <p:cNvPr id="46817" name="Freeform 666"/>
            <p:cNvSpPr>
              <a:spLocks noEditPoints="1"/>
            </p:cNvSpPr>
            <p:nvPr/>
          </p:nvSpPr>
          <p:spPr bwMode="auto">
            <a:xfrm>
              <a:off x="2346" y="2328"/>
              <a:ext cx="2" cy="4"/>
            </a:xfrm>
            <a:custGeom>
              <a:avLst/>
              <a:gdLst>
                <a:gd name="T0" fmla="*/ 0 w 4"/>
                <a:gd name="T1" fmla="*/ 0 h 9"/>
                <a:gd name="T2" fmla="*/ 1 w 4"/>
                <a:gd name="T3" fmla="*/ 0 h 9"/>
                <a:gd name="T4" fmla="*/ 1 w 4"/>
                <a:gd name="T5" fmla="*/ 2 h 9"/>
                <a:gd name="T6" fmla="*/ 0 w 4"/>
                <a:gd name="T7" fmla="*/ 2 h 9"/>
                <a:gd name="T8" fmla="*/ 0 w 4"/>
                <a:gd name="T9" fmla="*/ 0 h 9"/>
                <a:gd name="T10" fmla="*/ 0 w 4"/>
                <a:gd name="T11" fmla="*/ 0 h 9"/>
                <a:gd name="T12" fmla="*/ 1 w 4"/>
                <a:gd name="T13" fmla="*/ 0 h 9"/>
                <a:gd name="T14" fmla="*/ 1 w 4"/>
                <a:gd name="T15" fmla="*/ 1 h 9"/>
                <a:gd name="T16" fmla="*/ 0 w 4"/>
                <a:gd name="T17" fmla="*/ 1 h 9"/>
                <a:gd name="T18" fmla="*/ 0 w 4"/>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
                <a:gd name="T32" fmla="*/ 4 w 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
                  <a:moveTo>
                    <a:pt x="0" y="0"/>
                  </a:moveTo>
                  <a:lnTo>
                    <a:pt x="4" y="0"/>
                  </a:lnTo>
                  <a:lnTo>
                    <a:pt x="4" y="9"/>
                  </a:lnTo>
                  <a:lnTo>
                    <a:pt x="0" y="9"/>
                  </a:lnTo>
                  <a:lnTo>
                    <a:pt x="0" y="0"/>
                  </a:lnTo>
                  <a:close/>
                  <a:moveTo>
                    <a:pt x="0" y="2"/>
                  </a:moveTo>
                  <a:lnTo>
                    <a:pt x="3" y="2"/>
                  </a:lnTo>
                  <a:lnTo>
                    <a:pt x="3" y="6"/>
                  </a:lnTo>
                  <a:lnTo>
                    <a:pt x="0" y="6"/>
                  </a:lnTo>
                  <a:lnTo>
                    <a:pt x="0" y="2"/>
                  </a:lnTo>
                  <a:close/>
                </a:path>
              </a:pathLst>
            </a:custGeom>
            <a:solidFill>
              <a:srgbClr val="E5E5E5"/>
            </a:solidFill>
            <a:ln w="9525">
              <a:noFill/>
              <a:round/>
              <a:headEnd/>
              <a:tailEnd/>
            </a:ln>
          </p:spPr>
          <p:txBody>
            <a:bodyPr/>
            <a:lstStyle/>
            <a:p>
              <a:endParaRPr lang="en-US"/>
            </a:p>
          </p:txBody>
        </p:sp>
        <p:sp>
          <p:nvSpPr>
            <p:cNvPr id="46818" name="Freeform 667"/>
            <p:cNvSpPr>
              <a:spLocks noEditPoints="1"/>
            </p:cNvSpPr>
            <p:nvPr/>
          </p:nvSpPr>
          <p:spPr bwMode="auto">
            <a:xfrm>
              <a:off x="2346" y="2329"/>
              <a:ext cx="1" cy="2"/>
            </a:xfrm>
            <a:custGeom>
              <a:avLst/>
              <a:gdLst>
                <a:gd name="T0" fmla="*/ 0 w 3"/>
                <a:gd name="T1" fmla="*/ 0 h 4"/>
                <a:gd name="T2" fmla="*/ 0 w 3"/>
                <a:gd name="T3" fmla="*/ 0 h 4"/>
                <a:gd name="T4" fmla="*/ 0 w 3"/>
                <a:gd name="T5" fmla="*/ 1 h 4"/>
                <a:gd name="T6" fmla="*/ 0 w 3"/>
                <a:gd name="T7" fmla="*/ 1 h 4"/>
                <a:gd name="T8" fmla="*/ 0 w 3"/>
                <a:gd name="T9" fmla="*/ 0 h 4"/>
                <a:gd name="T10" fmla="*/ 0 w 3"/>
                <a:gd name="T11" fmla="*/ 1 h 4"/>
                <a:gd name="T12" fmla="*/ 0 w 3"/>
                <a:gd name="T13" fmla="*/ 1 h 4"/>
                <a:gd name="T14" fmla="*/ 0 w 3"/>
                <a:gd name="T15" fmla="*/ 1 h 4"/>
                <a:gd name="T16" fmla="*/ 0 w 3"/>
                <a:gd name="T17" fmla="*/ 1 h 4"/>
                <a:gd name="T18" fmla="*/ 0 w 3"/>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4"/>
                <a:gd name="T32" fmla="*/ 3 w 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4">
                  <a:moveTo>
                    <a:pt x="0" y="0"/>
                  </a:moveTo>
                  <a:lnTo>
                    <a:pt x="3" y="0"/>
                  </a:lnTo>
                  <a:lnTo>
                    <a:pt x="3" y="4"/>
                  </a:lnTo>
                  <a:lnTo>
                    <a:pt x="0" y="4"/>
                  </a:lnTo>
                  <a:lnTo>
                    <a:pt x="0" y="0"/>
                  </a:lnTo>
                  <a:close/>
                  <a:moveTo>
                    <a:pt x="2" y="2"/>
                  </a:moveTo>
                  <a:lnTo>
                    <a:pt x="2" y="2"/>
                  </a:lnTo>
                  <a:close/>
                </a:path>
              </a:pathLst>
            </a:custGeom>
            <a:solidFill>
              <a:srgbClr val="E6E6E6"/>
            </a:solidFill>
            <a:ln w="9525">
              <a:noFill/>
              <a:round/>
              <a:headEnd/>
              <a:tailEnd/>
            </a:ln>
          </p:spPr>
          <p:txBody>
            <a:bodyPr/>
            <a:lstStyle/>
            <a:p>
              <a:endParaRPr lang="en-US"/>
            </a:p>
          </p:txBody>
        </p:sp>
        <p:sp>
          <p:nvSpPr>
            <p:cNvPr id="46819" name="Rectangle 668"/>
            <p:cNvSpPr>
              <a:spLocks noChangeArrowheads="1"/>
            </p:cNvSpPr>
            <p:nvPr/>
          </p:nvSpPr>
          <p:spPr bwMode="auto">
            <a:xfrm>
              <a:off x="2350" y="2311"/>
              <a:ext cx="4" cy="3"/>
            </a:xfrm>
            <a:prstGeom prst="rect">
              <a:avLst/>
            </a:prstGeom>
            <a:noFill/>
            <a:ln w="1588">
              <a:solidFill>
                <a:srgbClr val="000000"/>
              </a:solidFill>
              <a:miter lim="800000"/>
              <a:headEnd/>
              <a:tailEnd/>
            </a:ln>
          </p:spPr>
          <p:txBody>
            <a:bodyPr/>
            <a:lstStyle/>
            <a:p>
              <a:endParaRPr lang="en-US"/>
            </a:p>
          </p:txBody>
        </p:sp>
        <p:sp>
          <p:nvSpPr>
            <p:cNvPr id="46820" name="Freeform 669"/>
            <p:cNvSpPr>
              <a:spLocks/>
            </p:cNvSpPr>
            <p:nvPr/>
          </p:nvSpPr>
          <p:spPr bwMode="auto">
            <a:xfrm>
              <a:off x="2343" y="2311"/>
              <a:ext cx="3" cy="3"/>
            </a:xfrm>
            <a:custGeom>
              <a:avLst/>
              <a:gdLst>
                <a:gd name="T0" fmla="*/ 2 w 4"/>
                <a:gd name="T1" fmla="*/ 1 h 5"/>
                <a:gd name="T2" fmla="*/ 0 w 4"/>
                <a:gd name="T3" fmla="*/ 2 h 5"/>
                <a:gd name="T4" fmla="*/ 0 w 4"/>
                <a:gd name="T5" fmla="*/ 0 h 5"/>
                <a:gd name="T6" fmla="*/ 2 w 4"/>
                <a:gd name="T7" fmla="*/ 1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3"/>
                  </a:moveTo>
                  <a:lnTo>
                    <a:pt x="0" y="5"/>
                  </a:lnTo>
                  <a:lnTo>
                    <a:pt x="0" y="0"/>
                  </a:lnTo>
                  <a:lnTo>
                    <a:pt x="4" y="3"/>
                  </a:lnTo>
                </a:path>
              </a:pathLst>
            </a:custGeom>
            <a:noFill/>
            <a:ln w="1588">
              <a:solidFill>
                <a:srgbClr val="000000"/>
              </a:solidFill>
              <a:round/>
              <a:headEnd/>
              <a:tailEnd/>
            </a:ln>
          </p:spPr>
          <p:txBody>
            <a:bodyPr/>
            <a:lstStyle/>
            <a:p>
              <a:endParaRPr lang="en-US"/>
            </a:p>
          </p:txBody>
        </p:sp>
        <p:sp>
          <p:nvSpPr>
            <p:cNvPr id="46821" name="Freeform 670"/>
            <p:cNvSpPr>
              <a:spLocks/>
            </p:cNvSpPr>
            <p:nvPr/>
          </p:nvSpPr>
          <p:spPr bwMode="auto">
            <a:xfrm>
              <a:off x="2339" y="2311"/>
              <a:ext cx="3" cy="3"/>
            </a:xfrm>
            <a:custGeom>
              <a:avLst/>
              <a:gdLst>
                <a:gd name="T0" fmla="*/ 0 w 6"/>
                <a:gd name="T1" fmla="*/ 1 h 5"/>
                <a:gd name="T2" fmla="*/ 2 w 6"/>
                <a:gd name="T3" fmla="*/ 0 h 5"/>
                <a:gd name="T4" fmla="*/ 2 w 6"/>
                <a:gd name="T5" fmla="*/ 2 h 5"/>
                <a:gd name="T6" fmla="*/ 0 w 6"/>
                <a:gd name="T7" fmla="*/ 1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0" y="3"/>
                  </a:moveTo>
                  <a:lnTo>
                    <a:pt x="6" y="0"/>
                  </a:lnTo>
                  <a:lnTo>
                    <a:pt x="6" y="5"/>
                  </a:lnTo>
                  <a:lnTo>
                    <a:pt x="0" y="3"/>
                  </a:lnTo>
                </a:path>
              </a:pathLst>
            </a:custGeom>
            <a:noFill/>
            <a:ln w="1588">
              <a:solidFill>
                <a:srgbClr val="000000"/>
              </a:solidFill>
              <a:round/>
              <a:headEnd/>
              <a:tailEnd/>
            </a:ln>
          </p:spPr>
          <p:txBody>
            <a:bodyPr/>
            <a:lstStyle/>
            <a:p>
              <a:endParaRPr lang="en-US"/>
            </a:p>
          </p:txBody>
        </p:sp>
        <p:sp>
          <p:nvSpPr>
            <p:cNvPr id="46822" name="Rectangle 671"/>
            <p:cNvSpPr>
              <a:spLocks noChangeArrowheads="1"/>
            </p:cNvSpPr>
            <p:nvPr/>
          </p:nvSpPr>
          <p:spPr bwMode="auto">
            <a:xfrm>
              <a:off x="2348" y="2333"/>
              <a:ext cx="5" cy="2"/>
            </a:xfrm>
            <a:prstGeom prst="rect">
              <a:avLst/>
            </a:prstGeom>
            <a:noFill/>
            <a:ln w="1588">
              <a:solidFill>
                <a:srgbClr val="000000"/>
              </a:solidFill>
              <a:miter lim="800000"/>
              <a:headEnd/>
              <a:tailEnd/>
            </a:ln>
          </p:spPr>
          <p:txBody>
            <a:bodyPr/>
            <a:lstStyle/>
            <a:p>
              <a:endParaRPr lang="en-US"/>
            </a:p>
          </p:txBody>
        </p:sp>
        <p:sp>
          <p:nvSpPr>
            <p:cNvPr id="46823" name="Rectangle 672"/>
            <p:cNvSpPr>
              <a:spLocks noChangeArrowheads="1"/>
            </p:cNvSpPr>
            <p:nvPr/>
          </p:nvSpPr>
          <p:spPr bwMode="auto">
            <a:xfrm>
              <a:off x="2349" y="2348"/>
              <a:ext cx="5" cy="1"/>
            </a:xfrm>
            <a:prstGeom prst="rect">
              <a:avLst/>
            </a:prstGeom>
            <a:noFill/>
            <a:ln w="1588">
              <a:solidFill>
                <a:srgbClr val="000000"/>
              </a:solidFill>
              <a:miter lim="800000"/>
              <a:headEnd/>
              <a:tailEnd/>
            </a:ln>
          </p:spPr>
          <p:txBody>
            <a:bodyPr/>
            <a:lstStyle/>
            <a:p>
              <a:endParaRPr lang="en-US"/>
            </a:p>
          </p:txBody>
        </p:sp>
        <p:sp>
          <p:nvSpPr>
            <p:cNvPr id="46824" name="Line 673"/>
            <p:cNvSpPr>
              <a:spLocks noChangeShapeType="1"/>
            </p:cNvSpPr>
            <p:nvPr/>
          </p:nvSpPr>
          <p:spPr bwMode="auto">
            <a:xfrm>
              <a:off x="2324" y="2311"/>
              <a:ext cx="3" cy="1"/>
            </a:xfrm>
            <a:prstGeom prst="line">
              <a:avLst/>
            </a:prstGeom>
            <a:noFill/>
            <a:ln w="1588">
              <a:solidFill>
                <a:srgbClr val="00FF00"/>
              </a:solidFill>
              <a:round/>
              <a:headEnd/>
              <a:tailEnd/>
            </a:ln>
          </p:spPr>
          <p:txBody>
            <a:bodyPr/>
            <a:lstStyle/>
            <a:p>
              <a:endParaRPr lang="en-US"/>
            </a:p>
          </p:txBody>
        </p:sp>
        <p:sp>
          <p:nvSpPr>
            <p:cNvPr id="46825" name="Line 674"/>
            <p:cNvSpPr>
              <a:spLocks noChangeShapeType="1"/>
            </p:cNvSpPr>
            <p:nvPr/>
          </p:nvSpPr>
          <p:spPr bwMode="auto">
            <a:xfrm>
              <a:off x="2324" y="2334"/>
              <a:ext cx="2" cy="1"/>
            </a:xfrm>
            <a:prstGeom prst="line">
              <a:avLst/>
            </a:prstGeom>
            <a:noFill/>
            <a:ln w="1588">
              <a:solidFill>
                <a:srgbClr val="00FF00"/>
              </a:solidFill>
              <a:round/>
              <a:headEnd/>
              <a:tailEnd/>
            </a:ln>
          </p:spPr>
          <p:txBody>
            <a:bodyPr/>
            <a:lstStyle/>
            <a:p>
              <a:endParaRPr lang="en-US"/>
            </a:p>
          </p:txBody>
        </p:sp>
        <p:sp>
          <p:nvSpPr>
            <p:cNvPr id="46826" name="Freeform 675"/>
            <p:cNvSpPr>
              <a:spLocks noEditPoints="1"/>
            </p:cNvSpPr>
            <p:nvPr/>
          </p:nvSpPr>
          <p:spPr bwMode="auto">
            <a:xfrm>
              <a:off x="2316" y="2404"/>
              <a:ext cx="15" cy="42"/>
            </a:xfrm>
            <a:custGeom>
              <a:avLst/>
              <a:gdLst>
                <a:gd name="T0" fmla="*/ 0 w 30"/>
                <a:gd name="T1" fmla="*/ 0 h 85"/>
                <a:gd name="T2" fmla="*/ 8 w 30"/>
                <a:gd name="T3" fmla="*/ 0 h 85"/>
                <a:gd name="T4" fmla="*/ 8 w 30"/>
                <a:gd name="T5" fmla="*/ 21 h 85"/>
                <a:gd name="T6" fmla="*/ 0 w 30"/>
                <a:gd name="T7" fmla="*/ 21 h 85"/>
                <a:gd name="T8" fmla="*/ 0 w 30"/>
                <a:gd name="T9" fmla="*/ 0 h 85"/>
                <a:gd name="T10" fmla="*/ 0 w 30"/>
                <a:gd name="T11" fmla="*/ 0 h 85"/>
                <a:gd name="T12" fmla="*/ 7 w 30"/>
                <a:gd name="T13" fmla="*/ 0 h 85"/>
                <a:gd name="T14" fmla="*/ 7 w 30"/>
                <a:gd name="T15" fmla="*/ 21 h 85"/>
                <a:gd name="T16" fmla="*/ 0 w 30"/>
                <a:gd name="T17" fmla="*/ 21 h 85"/>
                <a:gd name="T18" fmla="*/ 0 w 30"/>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85"/>
                <a:gd name="T32" fmla="*/ 30 w 3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85">
                  <a:moveTo>
                    <a:pt x="0" y="0"/>
                  </a:moveTo>
                  <a:lnTo>
                    <a:pt x="30" y="0"/>
                  </a:lnTo>
                  <a:lnTo>
                    <a:pt x="30" y="85"/>
                  </a:lnTo>
                  <a:lnTo>
                    <a:pt x="0" y="85"/>
                  </a:lnTo>
                  <a:lnTo>
                    <a:pt x="0" y="0"/>
                  </a:lnTo>
                  <a:close/>
                  <a:moveTo>
                    <a:pt x="0" y="0"/>
                  </a:moveTo>
                  <a:lnTo>
                    <a:pt x="27" y="0"/>
                  </a:lnTo>
                  <a:lnTo>
                    <a:pt x="27" y="85"/>
                  </a:lnTo>
                  <a:lnTo>
                    <a:pt x="0" y="85"/>
                  </a:lnTo>
                  <a:lnTo>
                    <a:pt x="0" y="0"/>
                  </a:lnTo>
                  <a:close/>
                </a:path>
              </a:pathLst>
            </a:custGeom>
            <a:solidFill>
              <a:srgbClr val="C0C0C0"/>
            </a:solidFill>
            <a:ln w="9525">
              <a:noFill/>
              <a:round/>
              <a:headEnd/>
              <a:tailEnd/>
            </a:ln>
          </p:spPr>
          <p:txBody>
            <a:bodyPr/>
            <a:lstStyle/>
            <a:p>
              <a:endParaRPr lang="en-US"/>
            </a:p>
          </p:txBody>
        </p:sp>
        <p:sp>
          <p:nvSpPr>
            <p:cNvPr id="46827" name="Freeform 676"/>
            <p:cNvSpPr>
              <a:spLocks noEditPoints="1"/>
            </p:cNvSpPr>
            <p:nvPr/>
          </p:nvSpPr>
          <p:spPr bwMode="auto">
            <a:xfrm>
              <a:off x="2316" y="2404"/>
              <a:ext cx="14" cy="42"/>
            </a:xfrm>
            <a:custGeom>
              <a:avLst/>
              <a:gdLst>
                <a:gd name="T0" fmla="*/ 0 w 27"/>
                <a:gd name="T1" fmla="*/ 0 h 85"/>
                <a:gd name="T2" fmla="*/ 7 w 27"/>
                <a:gd name="T3" fmla="*/ 0 h 85"/>
                <a:gd name="T4" fmla="*/ 7 w 27"/>
                <a:gd name="T5" fmla="*/ 21 h 85"/>
                <a:gd name="T6" fmla="*/ 0 w 27"/>
                <a:gd name="T7" fmla="*/ 21 h 85"/>
                <a:gd name="T8" fmla="*/ 0 w 27"/>
                <a:gd name="T9" fmla="*/ 0 h 85"/>
                <a:gd name="T10" fmla="*/ 0 w 27"/>
                <a:gd name="T11" fmla="*/ 0 h 85"/>
                <a:gd name="T12" fmla="*/ 6 w 27"/>
                <a:gd name="T13" fmla="*/ 0 h 85"/>
                <a:gd name="T14" fmla="*/ 6 w 27"/>
                <a:gd name="T15" fmla="*/ 21 h 85"/>
                <a:gd name="T16" fmla="*/ 0 w 27"/>
                <a:gd name="T17" fmla="*/ 21 h 85"/>
                <a:gd name="T18" fmla="*/ 0 w 27"/>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85"/>
                <a:gd name="T32" fmla="*/ 27 w 27"/>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85">
                  <a:moveTo>
                    <a:pt x="0" y="0"/>
                  </a:moveTo>
                  <a:lnTo>
                    <a:pt x="27" y="0"/>
                  </a:lnTo>
                  <a:lnTo>
                    <a:pt x="27" y="85"/>
                  </a:lnTo>
                  <a:lnTo>
                    <a:pt x="0" y="85"/>
                  </a:lnTo>
                  <a:lnTo>
                    <a:pt x="0" y="0"/>
                  </a:lnTo>
                  <a:close/>
                  <a:moveTo>
                    <a:pt x="0" y="0"/>
                  </a:moveTo>
                  <a:lnTo>
                    <a:pt x="24" y="0"/>
                  </a:lnTo>
                  <a:lnTo>
                    <a:pt x="24" y="85"/>
                  </a:lnTo>
                  <a:lnTo>
                    <a:pt x="0" y="85"/>
                  </a:lnTo>
                  <a:lnTo>
                    <a:pt x="0" y="0"/>
                  </a:lnTo>
                  <a:close/>
                </a:path>
              </a:pathLst>
            </a:custGeom>
            <a:solidFill>
              <a:srgbClr val="B9B9B9"/>
            </a:solidFill>
            <a:ln w="9525">
              <a:noFill/>
              <a:round/>
              <a:headEnd/>
              <a:tailEnd/>
            </a:ln>
          </p:spPr>
          <p:txBody>
            <a:bodyPr/>
            <a:lstStyle/>
            <a:p>
              <a:endParaRPr lang="en-US"/>
            </a:p>
          </p:txBody>
        </p:sp>
        <p:sp>
          <p:nvSpPr>
            <p:cNvPr id="46828" name="Freeform 677"/>
            <p:cNvSpPr>
              <a:spLocks noEditPoints="1"/>
            </p:cNvSpPr>
            <p:nvPr/>
          </p:nvSpPr>
          <p:spPr bwMode="auto">
            <a:xfrm>
              <a:off x="2316" y="2404"/>
              <a:ext cx="12" cy="42"/>
            </a:xfrm>
            <a:custGeom>
              <a:avLst/>
              <a:gdLst>
                <a:gd name="T0" fmla="*/ 0 w 24"/>
                <a:gd name="T1" fmla="*/ 0 h 85"/>
                <a:gd name="T2" fmla="*/ 6 w 24"/>
                <a:gd name="T3" fmla="*/ 0 h 85"/>
                <a:gd name="T4" fmla="*/ 6 w 24"/>
                <a:gd name="T5" fmla="*/ 21 h 85"/>
                <a:gd name="T6" fmla="*/ 0 w 24"/>
                <a:gd name="T7" fmla="*/ 21 h 85"/>
                <a:gd name="T8" fmla="*/ 0 w 24"/>
                <a:gd name="T9" fmla="*/ 0 h 85"/>
                <a:gd name="T10" fmla="*/ 0 w 24"/>
                <a:gd name="T11" fmla="*/ 0 h 85"/>
                <a:gd name="T12" fmla="*/ 6 w 24"/>
                <a:gd name="T13" fmla="*/ 0 h 85"/>
                <a:gd name="T14" fmla="*/ 6 w 24"/>
                <a:gd name="T15" fmla="*/ 21 h 85"/>
                <a:gd name="T16" fmla="*/ 0 w 24"/>
                <a:gd name="T17" fmla="*/ 21 h 85"/>
                <a:gd name="T18" fmla="*/ 0 w 24"/>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85"/>
                <a:gd name="T32" fmla="*/ 24 w 2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85">
                  <a:moveTo>
                    <a:pt x="0" y="0"/>
                  </a:moveTo>
                  <a:lnTo>
                    <a:pt x="24" y="0"/>
                  </a:lnTo>
                  <a:lnTo>
                    <a:pt x="24" y="85"/>
                  </a:lnTo>
                  <a:lnTo>
                    <a:pt x="0" y="85"/>
                  </a:lnTo>
                  <a:lnTo>
                    <a:pt x="0" y="0"/>
                  </a:lnTo>
                  <a:close/>
                  <a:moveTo>
                    <a:pt x="0" y="0"/>
                  </a:moveTo>
                  <a:lnTo>
                    <a:pt x="22" y="0"/>
                  </a:lnTo>
                  <a:lnTo>
                    <a:pt x="22" y="85"/>
                  </a:lnTo>
                  <a:lnTo>
                    <a:pt x="0" y="85"/>
                  </a:lnTo>
                  <a:lnTo>
                    <a:pt x="0" y="0"/>
                  </a:lnTo>
                  <a:close/>
                </a:path>
              </a:pathLst>
            </a:custGeom>
            <a:solidFill>
              <a:srgbClr val="B2B2B2"/>
            </a:solidFill>
            <a:ln w="9525">
              <a:noFill/>
              <a:round/>
              <a:headEnd/>
              <a:tailEnd/>
            </a:ln>
          </p:spPr>
          <p:txBody>
            <a:bodyPr/>
            <a:lstStyle/>
            <a:p>
              <a:endParaRPr lang="en-US"/>
            </a:p>
          </p:txBody>
        </p:sp>
        <p:sp>
          <p:nvSpPr>
            <p:cNvPr id="46829" name="Freeform 678"/>
            <p:cNvSpPr>
              <a:spLocks noEditPoints="1"/>
            </p:cNvSpPr>
            <p:nvPr/>
          </p:nvSpPr>
          <p:spPr bwMode="auto">
            <a:xfrm>
              <a:off x="2316" y="2404"/>
              <a:ext cx="11" cy="42"/>
            </a:xfrm>
            <a:custGeom>
              <a:avLst/>
              <a:gdLst>
                <a:gd name="T0" fmla="*/ 0 w 22"/>
                <a:gd name="T1" fmla="*/ 0 h 85"/>
                <a:gd name="T2" fmla="*/ 6 w 22"/>
                <a:gd name="T3" fmla="*/ 0 h 85"/>
                <a:gd name="T4" fmla="*/ 6 w 22"/>
                <a:gd name="T5" fmla="*/ 21 h 85"/>
                <a:gd name="T6" fmla="*/ 0 w 22"/>
                <a:gd name="T7" fmla="*/ 21 h 85"/>
                <a:gd name="T8" fmla="*/ 0 w 22"/>
                <a:gd name="T9" fmla="*/ 0 h 85"/>
                <a:gd name="T10" fmla="*/ 0 w 22"/>
                <a:gd name="T11" fmla="*/ 0 h 85"/>
                <a:gd name="T12" fmla="*/ 5 w 22"/>
                <a:gd name="T13" fmla="*/ 0 h 85"/>
                <a:gd name="T14" fmla="*/ 5 w 22"/>
                <a:gd name="T15" fmla="*/ 21 h 85"/>
                <a:gd name="T16" fmla="*/ 0 w 22"/>
                <a:gd name="T17" fmla="*/ 21 h 85"/>
                <a:gd name="T18" fmla="*/ 0 w 2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85"/>
                <a:gd name="T32" fmla="*/ 22 w 2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85">
                  <a:moveTo>
                    <a:pt x="0" y="0"/>
                  </a:moveTo>
                  <a:lnTo>
                    <a:pt x="22" y="0"/>
                  </a:lnTo>
                  <a:lnTo>
                    <a:pt x="22" y="85"/>
                  </a:lnTo>
                  <a:lnTo>
                    <a:pt x="0" y="85"/>
                  </a:lnTo>
                  <a:lnTo>
                    <a:pt x="0" y="0"/>
                  </a:lnTo>
                  <a:close/>
                  <a:moveTo>
                    <a:pt x="0" y="0"/>
                  </a:moveTo>
                  <a:lnTo>
                    <a:pt x="20" y="0"/>
                  </a:lnTo>
                  <a:lnTo>
                    <a:pt x="20" y="85"/>
                  </a:lnTo>
                  <a:lnTo>
                    <a:pt x="0" y="85"/>
                  </a:lnTo>
                  <a:lnTo>
                    <a:pt x="0" y="0"/>
                  </a:lnTo>
                  <a:close/>
                </a:path>
              </a:pathLst>
            </a:custGeom>
            <a:solidFill>
              <a:srgbClr val="ACACAC"/>
            </a:solidFill>
            <a:ln w="9525">
              <a:noFill/>
              <a:round/>
              <a:headEnd/>
              <a:tailEnd/>
            </a:ln>
          </p:spPr>
          <p:txBody>
            <a:bodyPr/>
            <a:lstStyle/>
            <a:p>
              <a:endParaRPr lang="en-US"/>
            </a:p>
          </p:txBody>
        </p:sp>
        <p:sp>
          <p:nvSpPr>
            <p:cNvPr id="46830" name="Freeform 679"/>
            <p:cNvSpPr>
              <a:spLocks noEditPoints="1"/>
            </p:cNvSpPr>
            <p:nvPr/>
          </p:nvSpPr>
          <p:spPr bwMode="auto">
            <a:xfrm>
              <a:off x="2316" y="2404"/>
              <a:ext cx="10" cy="42"/>
            </a:xfrm>
            <a:custGeom>
              <a:avLst/>
              <a:gdLst>
                <a:gd name="T0" fmla="*/ 0 w 20"/>
                <a:gd name="T1" fmla="*/ 0 h 85"/>
                <a:gd name="T2" fmla="*/ 5 w 20"/>
                <a:gd name="T3" fmla="*/ 0 h 85"/>
                <a:gd name="T4" fmla="*/ 5 w 20"/>
                <a:gd name="T5" fmla="*/ 21 h 85"/>
                <a:gd name="T6" fmla="*/ 0 w 20"/>
                <a:gd name="T7" fmla="*/ 21 h 85"/>
                <a:gd name="T8" fmla="*/ 0 w 20"/>
                <a:gd name="T9" fmla="*/ 0 h 85"/>
                <a:gd name="T10" fmla="*/ 0 w 20"/>
                <a:gd name="T11" fmla="*/ 0 h 85"/>
                <a:gd name="T12" fmla="*/ 5 w 20"/>
                <a:gd name="T13" fmla="*/ 0 h 85"/>
                <a:gd name="T14" fmla="*/ 5 w 20"/>
                <a:gd name="T15" fmla="*/ 21 h 85"/>
                <a:gd name="T16" fmla="*/ 0 w 20"/>
                <a:gd name="T17" fmla="*/ 21 h 85"/>
                <a:gd name="T18" fmla="*/ 0 w 20"/>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5"/>
                <a:gd name="T32" fmla="*/ 20 w 2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5">
                  <a:moveTo>
                    <a:pt x="0" y="0"/>
                  </a:moveTo>
                  <a:lnTo>
                    <a:pt x="20" y="0"/>
                  </a:lnTo>
                  <a:lnTo>
                    <a:pt x="20" y="85"/>
                  </a:lnTo>
                  <a:lnTo>
                    <a:pt x="0" y="85"/>
                  </a:lnTo>
                  <a:lnTo>
                    <a:pt x="0" y="0"/>
                  </a:lnTo>
                  <a:close/>
                  <a:moveTo>
                    <a:pt x="0" y="0"/>
                  </a:moveTo>
                  <a:lnTo>
                    <a:pt x="17" y="0"/>
                  </a:lnTo>
                  <a:lnTo>
                    <a:pt x="17" y="85"/>
                  </a:lnTo>
                  <a:lnTo>
                    <a:pt x="0" y="85"/>
                  </a:lnTo>
                  <a:lnTo>
                    <a:pt x="0" y="0"/>
                  </a:lnTo>
                  <a:close/>
                </a:path>
              </a:pathLst>
            </a:custGeom>
            <a:solidFill>
              <a:srgbClr val="A6A6A6"/>
            </a:solidFill>
            <a:ln w="9525">
              <a:noFill/>
              <a:round/>
              <a:headEnd/>
              <a:tailEnd/>
            </a:ln>
          </p:spPr>
          <p:txBody>
            <a:bodyPr/>
            <a:lstStyle/>
            <a:p>
              <a:endParaRPr lang="en-US"/>
            </a:p>
          </p:txBody>
        </p:sp>
        <p:sp>
          <p:nvSpPr>
            <p:cNvPr id="46831" name="Freeform 680"/>
            <p:cNvSpPr>
              <a:spLocks noEditPoints="1"/>
            </p:cNvSpPr>
            <p:nvPr/>
          </p:nvSpPr>
          <p:spPr bwMode="auto">
            <a:xfrm>
              <a:off x="2316" y="2404"/>
              <a:ext cx="9" cy="42"/>
            </a:xfrm>
            <a:custGeom>
              <a:avLst/>
              <a:gdLst>
                <a:gd name="T0" fmla="*/ 0 w 17"/>
                <a:gd name="T1" fmla="*/ 0 h 85"/>
                <a:gd name="T2" fmla="*/ 5 w 17"/>
                <a:gd name="T3" fmla="*/ 0 h 85"/>
                <a:gd name="T4" fmla="*/ 5 w 17"/>
                <a:gd name="T5" fmla="*/ 21 h 85"/>
                <a:gd name="T6" fmla="*/ 0 w 17"/>
                <a:gd name="T7" fmla="*/ 21 h 85"/>
                <a:gd name="T8" fmla="*/ 0 w 17"/>
                <a:gd name="T9" fmla="*/ 0 h 85"/>
                <a:gd name="T10" fmla="*/ 0 w 17"/>
                <a:gd name="T11" fmla="*/ 0 h 85"/>
                <a:gd name="T12" fmla="*/ 4 w 17"/>
                <a:gd name="T13" fmla="*/ 0 h 85"/>
                <a:gd name="T14" fmla="*/ 4 w 17"/>
                <a:gd name="T15" fmla="*/ 21 h 85"/>
                <a:gd name="T16" fmla="*/ 0 w 17"/>
                <a:gd name="T17" fmla="*/ 21 h 85"/>
                <a:gd name="T18" fmla="*/ 0 w 17"/>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85"/>
                <a:gd name="T32" fmla="*/ 17 w 17"/>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85">
                  <a:moveTo>
                    <a:pt x="0" y="0"/>
                  </a:moveTo>
                  <a:lnTo>
                    <a:pt x="17" y="0"/>
                  </a:lnTo>
                  <a:lnTo>
                    <a:pt x="17" y="85"/>
                  </a:lnTo>
                  <a:lnTo>
                    <a:pt x="0" y="85"/>
                  </a:lnTo>
                  <a:lnTo>
                    <a:pt x="0" y="0"/>
                  </a:lnTo>
                  <a:close/>
                  <a:moveTo>
                    <a:pt x="0" y="0"/>
                  </a:moveTo>
                  <a:lnTo>
                    <a:pt x="15" y="0"/>
                  </a:lnTo>
                  <a:lnTo>
                    <a:pt x="15" y="85"/>
                  </a:lnTo>
                  <a:lnTo>
                    <a:pt x="0" y="85"/>
                  </a:lnTo>
                  <a:lnTo>
                    <a:pt x="0" y="0"/>
                  </a:lnTo>
                  <a:close/>
                </a:path>
              </a:pathLst>
            </a:custGeom>
            <a:solidFill>
              <a:srgbClr val="9F9F9F"/>
            </a:solidFill>
            <a:ln w="9525">
              <a:noFill/>
              <a:round/>
              <a:headEnd/>
              <a:tailEnd/>
            </a:ln>
          </p:spPr>
          <p:txBody>
            <a:bodyPr/>
            <a:lstStyle/>
            <a:p>
              <a:endParaRPr lang="en-US"/>
            </a:p>
          </p:txBody>
        </p:sp>
        <p:sp>
          <p:nvSpPr>
            <p:cNvPr id="46832" name="Freeform 681"/>
            <p:cNvSpPr>
              <a:spLocks noEditPoints="1"/>
            </p:cNvSpPr>
            <p:nvPr/>
          </p:nvSpPr>
          <p:spPr bwMode="auto">
            <a:xfrm>
              <a:off x="2316" y="2404"/>
              <a:ext cx="8" cy="42"/>
            </a:xfrm>
            <a:custGeom>
              <a:avLst/>
              <a:gdLst>
                <a:gd name="T0" fmla="*/ 0 w 15"/>
                <a:gd name="T1" fmla="*/ 0 h 85"/>
                <a:gd name="T2" fmla="*/ 4 w 15"/>
                <a:gd name="T3" fmla="*/ 0 h 85"/>
                <a:gd name="T4" fmla="*/ 4 w 15"/>
                <a:gd name="T5" fmla="*/ 21 h 85"/>
                <a:gd name="T6" fmla="*/ 0 w 15"/>
                <a:gd name="T7" fmla="*/ 21 h 85"/>
                <a:gd name="T8" fmla="*/ 0 w 15"/>
                <a:gd name="T9" fmla="*/ 0 h 85"/>
                <a:gd name="T10" fmla="*/ 0 w 15"/>
                <a:gd name="T11" fmla="*/ 0 h 85"/>
                <a:gd name="T12" fmla="*/ 4 w 15"/>
                <a:gd name="T13" fmla="*/ 0 h 85"/>
                <a:gd name="T14" fmla="*/ 4 w 15"/>
                <a:gd name="T15" fmla="*/ 21 h 85"/>
                <a:gd name="T16" fmla="*/ 0 w 15"/>
                <a:gd name="T17" fmla="*/ 21 h 85"/>
                <a:gd name="T18" fmla="*/ 0 w 1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85"/>
                <a:gd name="T32" fmla="*/ 15 w 1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85">
                  <a:moveTo>
                    <a:pt x="0" y="0"/>
                  </a:moveTo>
                  <a:lnTo>
                    <a:pt x="15" y="0"/>
                  </a:lnTo>
                  <a:lnTo>
                    <a:pt x="15" y="85"/>
                  </a:lnTo>
                  <a:lnTo>
                    <a:pt x="0" y="85"/>
                  </a:lnTo>
                  <a:lnTo>
                    <a:pt x="0" y="0"/>
                  </a:lnTo>
                  <a:close/>
                  <a:moveTo>
                    <a:pt x="0" y="0"/>
                  </a:moveTo>
                  <a:lnTo>
                    <a:pt x="13" y="0"/>
                  </a:lnTo>
                  <a:lnTo>
                    <a:pt x="13" y="85"/>
                  </a:lnTo>
                  <a:lnTo>
                    <a:pt x="0" y="85"/>
                  </a:lnTo>
                  <a:lnTo>
                    <a:pt x="0" y="0"/>
                  </a:lnTo>
                  <a:close/>
                </a:path>
              </a:pathLst>
            </a:custGeom>
            <a:solidFill>
              <a:srgbClr val="999999"/>
            </a:solidFill>
            <a:ln w="9525">
              <a:noFill/>
              <a:round/>
              <a:headEnd/>
              <a:tailEnd/>
            </a:ln>
          </p:spPr>
          <p:txBody>
            <a:bodyPr/>
            <a:lstStyle/>
            <a:p>
              <a:endParaRPr lang="en-US"/>
            </a:p>
          </p:txBody>
        </p:sp>
        <p:sp>
          <p:nvSpPr>
            <p:cNvPr id="46833" name="Freeform 682"/>
            <p:cNvSpPr>
              <a:spLocks noEditPoints="1"/>
            </p:cNvSpPr>
            <p:nvPr/>
          </p:nvSpPr>
          <p:spPr bwMode="auto">
            <a:xfrm>
              <a:off x="2316" y="2404"/>
              <a:ext cx="7" cy="42"/>
            </a:xfrm>
            <a:custGeom>
              <a:avLst/>
              <a:gdLst>
                <a:gd name="T0" fmla="*/ 0 w 13"/>
                <a:gd name="T1" fmla="*/ 0 h 85"/>
                <a:gd name="T2" fmla="*/ 4 w 13"/>
                <a:gd name="T3" fmla="*/ 0 h 85"/>
                <a:gd name="T4" fmla="*/ 4 w 13"/>
                <a:gd name="T5" fmla="*/ 21 h 85"/>
                <a:gd name="T6" fmla="*/ 0 w 13"/>
                <a:gd name="T7" fmla="*/ 21 h 85"/>
                <a:gd name="T8" fmla="*/ 0 w 13"/>
                <a:gd name="T9" fmla="*/ 0 h 85"/>
                <a:gd name="T10" fmla="*/ 0 w 13"/>
                <a:gd name="T11" fmla="*/ 0 h 85"/>
                <a:gd name="T12" fmla="*/ 3 w 13"/>
                <a:gd name="T13" fmla="*/ 0 h 85"/>
                <a:gd name="T14" fmla="*/ 3 w 13"/>
                <a:gd name="T15" fmla="*/ 21 h 85"/>
                <a:gd name="T16" fmla="*/ 0 w 13"/>
                <a:gd name="T17" fmla="*/ 21 h 85"/>
                <a:gd name="T18" fmla="*/ 0 w 1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85"/>
                <a:gd name="T32" fmla="*/ 13 w 1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85">
                  <a:moveTo>
                    <a:pt x="0" y="0"/>
                  </a:moveTo>
                  <a:lnTo>
                    <a:pt x="13" y="0"/>
                  </a:lnTo>
                  <a:lnTo>
                    <a:pt x="13" y="85"/>
                  </a:lnTo>
                  <a:lnTo>
                    <a:pt x="0" y="85"/>
                  </a:lnTo>
                  <a:lnTo>
                    <a:pt x="0" y="0"/>
                  </a:lnTo>
                  <a:close/>
                  <a:moveTo>
                    <a:pt x="0" y="0"/>
                  </a:moveTo>
                  <a:lnTo>
                    <a:pt x="11" y="0"/>
                  </a:lnTo>
                  <a:lnTo>
                    <a:pt x="11" y="85"/>
                  </a:lnTo>
                  <a:lnTo>
                    <a:pt x="0" y="85"/>
                  </a:lnTo>
                  <a:lnTo>
                    <a:pt x="0" y="0"/>
                  </a:lnTo>
                  <a:close/>
                </a:path>
              </a:pathLst>
            </a:custGeom>
            <a:solidFill>
              <a:srgbClr val="939393"/>
            </a:solidFill>
            <a:ln w="9525">
              <a:noFill/>
              <a:round/>
              <a:headEnd/>
              <a:tailEnd/>
            </a:ln>
          </p:spPr>
          <p:txBody>
            <a:bodyPr/>
            <a:lstStyle/>
            <a:p>
              <a:endParaRPr lang="en-US"/>
            </a:p>
          </p:txBody>
        </p:sp>
        <p:sp>
          <p:nvSpPr>
            <p:cNvPr id="46834" name="Freeform 683"/>
            <p:cNvSpPr>
              <a:spLocks noEditPoints="1"/>
            </p:cNvSpPr>
            <p:nvPr/>
          </p:nvSpPr>
          <p:spPr bwMode="auto">
            <a:xfrm>
              <a:off x="2316" y="2404"/>
              <a:ext cx="5" cy="42"/>
            </a:xfrm>
            <a:custGeom>
              <a:avLst/>
              <a:gdLst>
                <a:gd name="T0" fmla="*/ 0 w 11"/>
                <a:gd name="T1" fmla="*/ 0 h 85"/>
                <a:gd name="T2" fmla="*/ 2 w 11"/>
                <a:gd name="T3" fmla="*/ 0 h 85"/>
                <a:gd name="T4" fmla="*/ 2 w 11"/>
                <a:gd name="T5" fmla="*/ 21 h 85"/>
                <a:gd name="T6" fmla="*/ 0 w 11"/>
                <a:gd name="T7" fmla="*/ 21 h 85"/>
                <a:gd name="T8" fmla="*/ 0 w 11"/>
                <a:gd name="T9" fmla="*/ 0 h 85"/>
                <a:gd name="T10" fmla="*/ 0 w 11"/>
                <a:gd name="T11" fmla="*/ 0 h 85"/>
                <a:gd name="T12" fmla="*/ 2 w 11"/>
                <a:gd name="T13" fmla="*/ 0 h 85"/>
                <a:gd name="T14" fmla="*/ 2 w 11"/>
                <a:gd name="T15" fmla="*/ 21 h 85"/>
                <a:gd name="T16" fmla="*/ 0 w 11"/>
                <a:gd name="T17" fmla="*/ 21 h 85"/>
                <a:gd name="T18" fmla="*/ 0 w 11"/>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5"/>
                <a:gd name="T32" fmla="*/ 11 w 11"/>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5">
                  <a:moveTo>
                    <a:pt x="0" y="0"/>
                  </a:moveTo>
                  <a:lnTo>
                    <a:pt x="11" y="0"/>
                  </a:lnTo>
                  <a:lnTo>
                    <a:pt x="11" y="85"/>
                  </a:lnTo>
                  <a:lnTo>
                    <a:pt x="0" y="85"/>
                  </a:lnTo>
                  <a:lnTo>
                    <a:pt x="0" y="0"/>
                  </a:lnTo>
                  <a:close/>
                  <a:moveTo>
                    <a:pt x="0" y="0"/>
                  </a:moveTo>
                  <a:lnTo>
                    <a:pt x="9" y="0"/>
                  </a:lnTo>
                  <a:lnTo>
                    <a:pt x="9" y="85"/>
                  </a:lnTo>
                  <a:lnTo>
                    <a:pt x="0" y="85"/>
                  </a:lnTo>
                  <a:lnTo>
                    <a:pt x="0" y="0"/>
                  </a:lnTo>
                  <a:close/>
                </a:path>
              </a:pathLst>
            </a:custGeom>
            <a:solidFill>
              <a:srgbClr val="8C8C8C"/>
            </a:solidFill>
            <a:ln w="9525">
              <a:noFill/>
              <a:round/>
              <a:headEnd/>
              <a:tailEnd/>
            </a:ln>
          </p:spPr>
          <p:txBody>
            <a:bodyPr/>
            <a:lstStyle/>
            <a:p>
              <a:endParaRPr lang="en-US"/>
            </a:p>
          </p:txBody>
        </p:sp>
        <p:sp>
          <p:nvSpPr>
            <p:cNvPr id="46835" name="Freeform 684"/>
            <p:cNvSpPr>
              <a:spLocks noEditPoints="1"/>
            </p:cNvSpPr>
            <p:nvPr/>
          </p:nvSpPr>
          <p:spPr bwMode="auto">
            <a:xfrm>
              <a:off x="2316" y="2404"/>
              <a:ext cx="4" cy="42"/>
            </a:xfrm>
            <a:custGeom>
              <a:avLst/>
              <a:gdLst>
                <a:gd name="T0" fmla="*/ 0 w 9"/>
                <a:gd name="T1" fmla="*/ 0 h 85"/>
                <a:gd name="T2" fmla="*/ 2 w 9"/>
                <a:gd name="T3" fmla="*/ 0 h 85"/>
                <a:gd name="T4" fmla="*/ 2 w 9"/>
                <a:gd name="T5" fmla="*/ 21 h 85"/>
                <a:gd name="T6" fmla="*/ 0 w 9"/>
                <a:gd name="T7" fmla="*/ 21 h 85"/>
                <a:gd name="T8" fmla="*/ 0 w 9"/>
                <a:gd name="T9" fmla="*/ 0 h 85"/>
                <a:gd name="T10" fmla="*/ 0 w 9"/>
                <a:gd name="T11" fmla="*/ 0 h 85"/>
                <a:gd name="T12" fmla="*/ 1 w 9"/>
                <a:gd name="T13" fmla="*/ 0 h 85"/>
                <a:gd name="T14" fmla="*/ 1 w 9"/>
                <a:gd name="T15" fmla="*/ 21 h 85"/>
                <a:gd name="T16" fmla="*/ 0 w 9"/>
                <a:gd name="T17" fmla="*/ 21 h 85"/>
                <a:gd name="T18" fmla="*/ 0 w 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85"/>
                <a:gd name="T32" fmla="*/ 9 w 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85">
                  <a:moveTo>
                    <a:pt x="0" y="0"/>
                  </a:moveTo>
                  <a:lnTo>
                    <a:pt x="9" y="0"/>
                  </a:lnTo>
                  <a:lnTo>
                    <a:pt x="9" y="85"/>
                  </a:lnTo>
                  <a:lnTo>
                    <a:pt x="0" y="85"/>
                  </a:lnTo>
                  <a:lnTo>
                    <a:pt x="0" y="0"/>
                  </a:lnTo>
                  <a:close/>
                  <a:moveTo>
                    <a:pt x="0" y="0"/>
                  </a:moveTo>
                  <a:lnTo>
                    <a:pt x="6" y="0"/>
                  </a:lnTo>
                  <a:lnTo>
                    <a:pt x="6" y="85"/>
                  </a:lnTo>
                  <a:lnTo>
                    <a:pt x="0" y="85"/>
                  </a:lnTo>
                  <a:lnTo>
                    <a:pt x="0" y="0"/>
                  </a:lnTo>
                  <a:close/>
                </a:path>
              </a:pathLst>
            </a:custGeom>
            <a:solidFill>
              <a:srgbClr val="868686"/>
            </a:solidFill>
            <a:ln w="9525">
              <a:noFill/>
              <a:round/>
              <a:headEnd/>
              <a:tailEnd/>
            </a:ln>
          </p:spPr>
          <p:txBody>
            <a:bodyPr/>
            <a:lstStyle/>
            <a:p>
              <a:endParaRPr lang="en-US"/>
            </a:p>
          </p:txBody>
        </p:sp>
        <p:sp>
          <p:nvSpPr>
            <p:cNvPr id="46836" name="Freeform 685"/>
            <p:cNvSpPr>
              <a:spLocks noEditPoints="1"/>
            </p:cNvSpPr>
            <p:nvPr/>
          </p:nvSpPr>
          <p:spPr bwMode="auto">
            <a:xfrm>
              <a:off x="2316" y="2404"/>
              <a:ext cx="3" cy="42"/>
            </a:xfrm>
            <a:custGeom>
              <a:avLst/>
              <a:gdLst>
                <a:gd name="T0" fmla="*/ 0 w 6"/>
                <a:gd name="T1" fmla="*/ 0 h 85"/>
                <a:gd name="T2" fmla="*/ 2 w 6"/>
                <a:gd name="T3" fmla="*/ 0 h 85"/>
                <a:gd name="T4" fmla="*/ 2 w 6"/>
                <a:gd name="T5" fmla="*/ 21 h 85"/>
                <a:gd name="T6" fmla="*/ 0 w 6"/>
                <a:gd name="T7" fmla="*/ 21 h 85"/>
                <a:gd name="T8" fmla="*/ 0 w 6"/>
                <a:gd name="T9" fmla="*/ 0 h 85"/>
                <a:gd name="T10" fmla="*/ 0 w 6"/>
                <a:gd name="T11" fmla="*/ 0 h 85"/>
                <a:gd name="T12" fmla="*/ 1 w 6"/>
                <a:gd name="T13" fmla="*/ 0 h 85"/>
                <a:gd name="T14" fmla="*/ 1 w 6"/>
                <a:gd name="T15" fmla="*/ 21 h 85"/>
                <a:gd name="T16" fmla="*/ 0 w 6"/>
                <a:gd name="T17" fmla="*/ 21 h 85"/>
                <a:gd name="T18" fmla="*/ 0 w 6"/>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5"/>
                <a:gd name="T32" fmla="*/ 6 w 6"/>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5">
                  <a:moveTo>
                    <a:pt x="0" y="0"/>
                  </a:moveTo>
                  <a:lnTo>
                    <a:pt x="6" y="0"/>
                  </a:lnTo>
                  <a:lnTo>
                    <a:pt x="6" y="85"/>
                  </a:lnTo>
                  <a:lnTo>
                    <a:pt x="0" y="85"/>
                  </a:lnTo>
                  <a:lnTo>
                    <a:pt x="0" y="0"/>
                  </a:lnTo>
                  <a:close/>
                  <a:moveTo>
                    <a:pt x="0" y="0"/>
                  </a:moveTo>
                  <a:lnTo>
                    <a:pt x="4" y="0"/>
                  </a:lnTo>
                  <a:lnTo>
                    <a:pt x="4" y="85"/>
                  </a:lnTo>
                  <a:lnTo>
                    <a:pt x="0" y="85"/>
                  </a:lnTo>
                  <a:lnTo>
                    <a:pt x="0" y="0"/>
                  </a:lnTo>
                  <a:close/>
                </a:path>
              </a:pathLst>
            </a:custGeom>
            <a:solidFill>
              <a:srgbClr val="7F7F7F"/>
            </a:solidFill>
            <a:ln w="9525">
              <a:noFill/>
              <a:round/>
              <a:headEnd/>
              <a:tailEnd/>
            </a:ln>
          </p:spPr>
          <p:txBody>
            <a:bodyPr/>
            <a:lstStyle/>
            <a:p>
              <a:endParaRPr lang="en-US"/>
            </a:p>
          </p:txBody>
        </p:sp>
        <p:sp>
          <p:nvSpPr>
            <p:cNvPr id="46837" name="Freeform 686"/>
            <p:cNvSpPr>
              <a:spLocks noEditPoints="1"/>
            </p:cNvSpPr>
            <p:nvPr/>
          </p:nvSpPr>
          <p:spPr bwMode="auto">
            <a:xfrm>
              <a:off x="2316" y="2404"/>
              <a:ext cx="2" cy="42"/>
            </a:xfrm>
            <a:custGeom>
              <a:avLst/>
              <a:gdLst>
                <a:gd name="T0" fmla="*/ 0 w 4"/>
                <a:gd name="T1" fmla="*/ 0 h 85"/>
                <a:gd name="T2" fmla="*/ 1 w 4"/>
                <a:gd name="T3" fmla="*/ 0 h 85"/>
                <a:gd name="T4" fmla="*/ 1 w 4"/>
                <a:gd name="T5" fmla="*/ 21 h 85"/>
                <a:gd name="T6" fmla="*/ 0 w 4"/>
                <a:gd name="T7" fmla="*/ 21 h 85"/>
                <a:gd name="T8" fmla="*/ 0 w 4"/>
                <a:gd name="T9" fmla="*/ 0 h 85"/>
                <a:gd name="T10" fmla="*/ 0 w 4"/>
                <a:gd name="T11" fmla="*/ 0 h 85"/>
                <a:gd name="T12" fmla="*/ 1 w 4"/>
                <a:gd name="T13" fmla="*/ 0 h 85"/>
                <a:gd name="T14" fmla="*/ 1 w 4"/>
                <a:gd name="T15" fmla="*/ 21 h 85"/>
                <a:gd name="T16" fmla="*/ 0 w 4"/>
                <a:gd name="T17" fmla="*/ 21 h 85"/>
                <a:gd name="T18" fmla="*/ 0 w 4"/>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5"/>
                <a:gd name="T32" fmla="*/ 4 w 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5">
                  <a:moveTo>
                    <a:pt x="0" y="0"/>
                  </a:moveTo>
                  <a:lnTo>
                    <a:pt x="4" y="0"/>
                  </a:lnTo>
                  <a:lnTo>
                    <a:pt x="4" y="85"/>
                  </a:lnTo>
                  <a:lnTo>
                    <a:pt x="0" y="85"/>
                  </a:lnTo>
                  <a:lnTo>
                    <a:pt x="0" y="0"/>
                  </a:lnTo>
                  <a:close/>
                  <a:moveTo>
                    <a:pt x="0" y="0"/>
                  </a:moveTo>
                  <a:lnTo>
                    <a:pt x="2" y="0"/>
                  </a:lnTo>
                  <a:lnTo>
                    <a:pt x="2" y="85"/>
                  </a:lnTo>
                  <a:lnTo>
                    <a:pt x="0" y="85"/>
                  </a:lnTo>
                  <a:lnTo>
                    <a:pt x="0" y="0"/>
                  </a:lnTo>
                  <a:close/>
                </a:path>
              </a:pathLst>
            </a:custGeom>
            <a:solidFill>
              <a:srgbClr val="797979"/>
            </a:solidFill>
            <a:ln w="9525">
              <a:noFill/>
              <a:round/>
              <a:headEnd/>
              <a:tailEnd/>
            </a:ln>
          </p:spPr>
          <p:txBody>
            <a:bodyPr/>
            <a:lstStyle/>
            <a:p>
              <a:endParaRPr lang="en-US"/>
            </a:p>
          </p:txBody>
        </p:sp>
        <p:sp>
          <p:nvSpPr>
            <p:cNvPr id="46838" name="Freeform 687"/>
            <p:cNvSpPr>
              <a:spLocks noEditPoints="1"/>
            </p:cNvSpPr>
            <p:nvPr/>
          </p:nvSpPr>
          <p:spPr bwMode="auto">
            <a:xfrm>
              <a:off x="2316" y="2404"/>
              <a:ext cx="1" cy="42"/>
            </a:xfrm>
            <a:custGeom>
              <a:avLst/>
              <a:gdLst>
                <a:gd name="T0" fmla="*/ 0 w 2"/>
                <a:gd name="T1" fmla="*/ 0 h 85"/>
                <a:gd name="T2" fmla="*/ 1 w 2"/>
                <a:gd name="T3" fmla="*/ 0 h 85"/>
                <a:gd name="T4" fmla="*/ 1 w 2"/>
                <a:gd name="T5" fmla="*/ 21 h 85"/>
                <a:gd name="T6" fmla="*/ 0 w 2"/>
                <a:gd name="T7" fmla="*/ 21 h 85"/>
                <a:gd name="T8" fmla="*/ 0 w 2"/>
                <a:gd name="T9" fmla="*/ 0 h 85"/>
                <a:gd name="T10" fmla="*/ 0 w 2"/>
                <a:gd name="T11" fmla="*/ 0 h 85"/>
                <a:gd name="T12" fmla="*/ 0 w 2"/>
                <a:gd name="T13" fmla="*/ 0 h 85"/>
                <a:gd name="T14" fmla="*/ 0 w 2"/>
                <a:gd name="T15" fmla="*/ 21 h 85"/>
                <a:gd name="T16" fmla="*/ 0 w 2"/>
                <a:gd name="T17" fmla="*/ 21 h 85"/>
                <a:gd name="T18" fmla="*/ 0 w 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5"/>
                <a:gd name="T32" fmla="*/ 2 w 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5">
                  <a:moveTo>
                    <a:pt x="0" y="0"/>
                  </a:moveTo>
                  <a:lnTo>
                    <a:pt x="2" y="0"/>
                  </a:lnTo>
                  <a:lnTo>
                    <a:pt x="2" y="85"/>
                  </a:lnTo>
                  <a:lnTo>
                    <a:pt x="0" y="85"/>
                  </a:lnTo>
                  <a:lnTo>
                    <a:pt x="0" y="0"/>
                  </a:lnTo>
                  <a:close/>
                  <a:moveTo>
                    <a:pt x="0" y="0"/>
                  </a:moveTo>
                  <a:lnTo>
                    <a:pt x="0" y="0"/>
                  </a:lnTo>
                  <a:lnTo>
                    <a:pt x="0" y="85"/>
                  </a:lnTo>
                  <a:lnTo>
                    <a:pt x="0" y="0"/>
                  </a:lnTo>
                  <a:close/>
                </a:path>
              </a:pathLst>
            </a:custGeom>
            <a:solidFill>
              <a:srgbClr val="737373"/>
            </a:solidFill>
            <a:ln w="9525">
              <a:noFill/>
              <a:round/>
              <a:headEnd/>
              <a:tailEnd/>
            </a:ln>
          </p:spPr>
          <p:txBody>
            <a:bodyPr/>
            <a:lstStyle/>
            <a:p>
              <a:endParaRPr lang="en-US"/>
            </a:p>
          </p:txBody>
        </p:sp>
        <p:sp>
          <p:nvSpPr>
            <p:cNvPr id="46839" name="Freeform 688"/>
            <p:cNvSpPr>
              <a:spLocks noEditPoints="1"/>
            </p:cNvSpPr>
            <p:nvPr/>
          </p:nvSpPr>
          <p:spPr bwMode="auto">
            <a:xfrm>
              <a:off x="2316" y="2404"/>
              <a:ext cx="1" cy="42"/>
            </a:xfrm>
            <a:custGeom>
              <a:avLst/>
              <a:gdLst>
                <a:gd name="T0" fmla="*/ 0 w 1"/>
                <a:gd name="T1" fmla="*/ 0 h 85"/>
                <a:gd name="T2" fmla="*/ 0 w 1"/>
                <a:gd name="T3" fmla="*/ 0 h 85"/>
                <a:gd name="T4" fmla="*/ 0 w 1"/>
                <a:gd name="T5" fmla="*/ 21 h 85"/>
                <a:gd name="T6" fmla="*/ 0 w 1"/>
                <a:gd name="T7" fmla="*/ 21 h 85"/>
                <a:gd name="T8" fmla="*/ 0 w 1"/>
                <a:gd name="T9" fmla="*/ 0 h 85"/>
                <a:gd name="T10" fmla="*/ 0 w 1"/>
                <a:gd name="T11" fmla="*/ 0 h 85"/>
                <a:gd name="T12" fmla="*/ 0 w 1"/>
                <a:gd name="T13" fmla="*/ 0 h 85"/>
                <a:gd name="T14" fmla="*/ 0 w 1"/>
                <a:gd name="T15" fmla="*/ 21 h 85"/>
                <a:gd name="T16" fmla="*/ 0 w 1"/>
                <a:gd name="T17" fmla="*/ 21 h 85"/>
                <a:gd name="T18" fmla="*/ 0 w 1"/>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85"/>
                <a:gd name="T32" fmla="*/ 1 w 1"/>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85">
                  <a:moveTo>
                    <a:pt x="0" y="0"/>
                  </a:moveTo>
                  <a:lnTo>
                    <a:pt x="0" y="0"/>
                  </a:lnTo>
                  <a:lnTo>
                    <a:pt x="0" y="85"/>
                  </a:lnTo>
                  <a:lnTo>
                    <a:pt x="0" y="0"/>
                  </a:lnTo>
                  <a:close/>
                  <a:moveTo>
                    <a:pt x="0" y="0"/>
                  </a:moveTo>
                  <a:lnTo>
                    <a:pt x="0" y="0"/>
                  </a:lnTo>
                  <a:lnTo>
                    <a:pt x="0" y="85"/>
                  </a:lnTo>
                  <a:lnTo>
                    <a:pt x="0" y="0"/>
                  </a:lnTo>
                  <a:close/>
                </a:path>
              </a:pathLst>
            </a:custGeom>
            <a:solidFill>
              <a:srgbClr val="666666"/>
            </a:solidFill>
            <a:ln w="9525">
              <a:noFill/>
              <a:round/>
              <a:headEnd/>
              <a:tailEnd/>
            </a:ln>
          </p:spPr>
          <p:txBody>
            <a:bodyPr/>
            <a:lstStyle/>
            <a:p>
              <a:endParaRPr lang="en-US"/>
            </a:p>
          </p:txBody>
        </p:sp>
        <p:sp>
          <p:nvSpPr>
            <p:cNvPr id="46840" name="Freeform 689"/>
            <p:cNvSpPr>
              <a:spLocks noEditPoints="1"/>
            </p:cNvSpPr>
            <p:nvPr/>
          </p:nvSpPr>
          <p:spPr bwMode="auto">
            <a:xfrm>
              <a:off x="2348" y="2404"/>
              <a:ext cx="14" cy="43"/>
            </a:xfrm>
            <a:custGeom>
              <a:avLst/>
              <a:gdLst>
                <a:gd name="T0" fmla="*/ 0 w 28"/>
                <a:gd name="T1" fmla="*/ 0 h 85"/>
                <a:gd name="T2" fmla="*/ 7 w 28"/>
                <a:gd name="T3" fmla="*/ 0 h 85"/>
                <a:gd name="T4" fmla="*/ 7 w 28"/>
                <a:gd name="T5" fmla="*/ 22 h 85"/>
                <a:gd name="T6" fmla="*/ 0 w 28"/>
                <a:gd name="T7" fmla="*/ 22 h 85"/>
                <a:gd name="T8" fmla="*/ 0 w 28"/>
                <a:gd name="T9" fmla="*/ 0 h 85"/>
                <a:gd name="T10" fmla="*/ 1 w 28"/>
                <a:gd name="T11" fmla="*/ 0 h 85"/>
                <a:gd name="T12" fmla="*/ 7 w 28"/>
                <a:gd name="T13" fmla="*/ 0 h 85"/>
                <a:gd name="T14" fmla="*/ 7 w 28"/>
                <a:gd name="T15" fmla="*/ 22 h 85"/>
                <a:gd name="T16" fmla="*/ 1 w 28"/>
                <a:gd name="T17" fmla="*/ 22 h 85"/>
                <a:gd name="T18" fmla="*/ 1 w 28"/>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85"/>
                <a:gd name="T32" fmla="*/ 28 w 2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85">
                  <a:moveTo>
                    <a:pt x="0" y="0"/>
                  </a:moveTo>
                  <a:lnTo>
                    <a:pt x="28" y="0"/>
                  </a:lnTo>
                  <a:lnTo>
                    <a:pt x="28" y="85"/>
                  </a:lnTo>
                  <a:lnTo>
                    <a:pt x="0" y="85"/>
                  </a:lnTo>
                  <a:lnTo>
                    <a:pt x="0" y="0"/>
                  </a:lnTo>
                  <a:close/>
                  <a:moveTo>
                    <a:pt x="2" y="0"/>
                  </a:moveTo>
                  <a:lnTo>
                    <a:pt x="28" y="0"/>
                  </a:lnTo>
                  <a:lnTo>
                    <a:pt x="28" y="85"/>
                  </a:lnTo>
                  <a:lnTo>
                    <a:pt x="2" y="85"/>
                  </a:lnTo>
                  <a:lnTo>
                    <a:pt x="2" y="0"/>
                  </a:lnTo>
                  <a:close/>
                </a:path>
              </a:pathLst>
            </a:custGeom>
            <a:solidFill>
              <a:srgbClr val="C0C0C0"/>
            </a:solidFill>
            <a:ln w="9525">
              <a:noFill/>
              <a:round/>
              <a:headEnd/>
              <a:tailEnd/>
            </a:ln>
          </p:spPr>
          <p:txBody>
            <a:bodyPr/>
            <a:lstStyle/>
            <a:p>
              <a:endParaRPr lang="en-US"/>
            </a:p>
          </p:txBody>
        </p:sp>
        <p:sp>
          <p:nvSpPr>
            <p:cNvPr id="46841" name="Freeform 690"/>
            <p:cNvSpPr>
              <a:spLocks noEditPoints="1"/>
            </p:cNvSpPr>
            <p:nvPr/>
          </p:nvSpPr>
          <p:spPr bwMode="auto">
            <a:xfrm>
              <a:off x="2349" y="2404"/>
              <a:ext cx="13" cy="43"/>
            </a:xfrm>
            <a:custGeom>
              <a:avLst/>
              <a:gdLst>
                <a:gd name="T0" fmla="*/ 0 w 26"/>
                <a:gd name="T1" fmla="*/ 0 h 85"/>
                <a:gd name="T2" fmla="*/ 7 w 26"/>
                <a:gd name="T3" fmla="*/ 0 h 85"/>
                <a:gd name="T4" fmla="*/ 7 w 26"/>
                <a:gd name="T5" fmla="*/ 22 h 85"/>
                <a:gd name="T6" fmla="*/ 0 w 26"/>
                <a:gd name="T7" fmla="*/ 22 h 85"/>
                <a:gd name="T8" fmla="*/ 0 w 26"/>
                <a:gd name="T9" fmla="*/ 0 h 85"/>
                <a:gd name="T10" fmla="*/ 1 w 26"/>
                <a:gd name="T11" fmla="*/ 0 h 85"/>
                <a:gd name="T12" fmla="*/ 7 w 26"/>
                <a:gd name="T13" fmla="*/ 0 h 85"/>
                <a:gd name="T14" fmla="*/ 7 w 26"/>
                <a:gd name="T15" fmla="*/ 22 h 85"/>
                <a:gd name="T16" fmla="*/ 1 w 26"/>
                <a:gd name="T17" fmla="*/ 22 h 85"/>
                <a:gd name="T18" fmla="*/ 1 w 26"/>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85"/>
                <a:gd name="T32" fmla="*/ 26 w 26"/>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85">
                  <a:moveTo>
                    <a:pt x="0" y="0"/>
                  </a:moveTo>
                  <a:lnTo>
                    <a:pt x="26" y="0"/>
                  </a:lnTo>
                  <a:lnTo>
                    <a:pt x="26" y="85"/>
                  </a:lnTo>
                  <a:lnTo>
                    <a:pt x="0" y="85"/>
                  </a:lnTo>
                  <a:lnTo>
                    <a:pt x="0" y="0"/>
                  </a:lnTo>
                  <a:close/>
                  <a:moveTo>
                    <a:pt x="2" y="0"/>
                  </a:moveTo>
                  <a:lnTo>
                    <a:pt x="26" y="0"/>
                  </a:lnTo>
                  <a:lnTo>
                    <a:pt x="26" y="85"/>
                  </a:lnTo>
                  <a:lnTo>
                    <a:pt x="2" y="85"/>
                  </a:lnTo>
                  <a:lnTo>
                    <a:pt x="2" y="0"/>
                  </a:lnTo>
                  <a:close/>
                </a:path>
              </a:pathLst>
            </a:custGeom>
            <a:solidFill>
              <a:srgbClr val="B9B9B9"/>
            </a:solidFill>
            <a:ln w="9525">
              <a:noFill/>
              <a:round/>
              <a:headEnd/>
              <a:tailEnd/>
            </a:ln>
          </p:spPr>
          <p:txBody>
            <a:bodyPr/>
            <a:lstStyle/>
            <a:p>
              <a:endParaRPr lang="en-US"/>
            </a:p>
          </p:txBody>
        </p:sp>
        <p:sp>
          <p:nvSpPr>
            <p:cNvPr id="46842" name="Freeform 691"/>
            <p:cNvSpPr>
              <a:spLocks noEditPoints="1"/>
            </p:cNvSpPr>
            <p:nvPr/>
          </p:nvSpPr>
          <p:spPr bwMode="auto">
            <a:xfrm>
              <a:off x="2350" y="2404"/>
              <a:ext cx="12" cy="43"/>
            </a:xfrm>
            <a:custGeom>
              <a:avLst/>
              <a:gdLst>
                <a:gd name="T0" fmla="*/ 0 w 24"/>
                <a:gd name="T1" fmla="*/ 0 h 85"/>
                <a:gd name="T2" fmla="*/ 6 w 24"/>
                <a:gd name="T3" fmla="*/ 0 h 85"/>
                <a:gd name="T4" fmla="*/ 6 w 24"/>
                <a:gd name="T5" fmla="*/ 22 h 85"/>
                <a:gd name="T6" fmla="*/ 0 w 24"/>
                <a:gd name="T7" fmla="*/ 22 h 85"/>
                <a:gd name="T8" fmla="*/ 0 w 24"/>
                <a:gd name="T9" fmla="*/ 0 h 85"/>
                <a:gd name="T10" fmla="*/ 1 w 24"/>
                <a:gd name="T11" fmla="*/ 0 h 85"/>
                <a:gd name="T12" fmla="*/ 6 w 24"/>
                <a:gd name="T13" fmla="*/ 0 h 85"/>
                <a:gd name="T14" fmla="*/ 6 w 24"/>
                <a:gd name="T15" fmla="*/ 22 h 85"/>
                <a:gd name="T16" fmla="*/ 1 w 24"/>
                <a:gd name="T17" fmla="*/ 22 h 85"/>
                <a:gd name="T18" fmla="*/ 1 w 24"/>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85"/>
                <a:gd name="T32" fmla="*/ 24 w 2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85">
                  <a:moveTo>
                    <a:pt x="0" y="0"/>
                  </a:moveTo>
                  <a:lnTo>
                    <a:pt x="24" y="0"/>
                  </a:lnTo>
                  <a:lnTo>
                    <a:pt x="24" y="85"/>
                  </a:lnTo>
                  <a:lnTo>
                    <a:pt x="0" y="85"/>
                  </a:lnTo>
                  <a:lnTo>
                    <a:pt x="0" y="0"/>
                  </a:lnTo>
                  <a:close/>
                  <a:moveTo>
                    <a:pt x="2" y="0"/>
                  </a:moveTo>
                  <a:lnTo>
                    <a:pt x="24" y="0"/>
                  </a:lnTo>
                  <a:lnTo>
                    <a:pt x="24" y="85"/>
                  </a:lnTo>
                  <a:lnTo>
                    <a:pt x="2" y="85"/>
                  </a:lnTo>
                  <a:lnTo>
                    <a:pt x="2" y="0"/>
                  </a:lnTo>
                  <a:close/>
                </a:path>
              </a:pathLst>
            </a:custGeom>
            <a:solidFill>
              <a:srgbClr val="B2B2B2"/>
            </a:solidFill>
            <a:ln w="9525">
              <a:noFill/>
              <a:round/>
              <a:headEnd/>
              <a:tailEnd/>
            </a:ln>
          </p:spPr>
          <p:txBody>
            <a:bodyPr/>
            <a:lstStyle/>
            <a:p>
              <a:endParaRPr lang="en-US"/>
            </a:p>
          </p:txBody>
        </p:sp>
        <p:sp>
          <p:nvSpPr>
            <p:cNvPr id="46843" name="Freeform 692"/>
            <p:cNvSpPr>
              <a:spLocks noEditPoints="1"/>
            </p:cNvSpPr>
            <p:nvPr/>
          </p:nvSpPr>
          <p:spPr bwMode="auto">
            <a:xfrm>
              <a:off x="2351" y="2404"/>
              <a:ext cx="11" cy="43"/>
            </a:xfrm>
            <a:custGeom>
              <a:avLst/>
              <a:gdLst>
                <a:gd name="T0" fmla="*/ 0 w 22"/>
                <a:gd name="T1" fmla="*/ 0 h 85"/>
                <a:gd name="T2" fmla="*/ 6 w 22"/>
                <a:gd name="T3" fmla="*/ 0 h 85"/>
                <a:gd name="T4" fmla="*/ 6 w 22"/>
                <a:gd name="T5" fmla="*/ 22 h 85"/>
                <a:gd name="T6" fmla="*/ 0 w 22"/>
                <a:gd name="T7" fmla="*/ 22 h 85"/>
                <a:gd name="T8" fmla="*/ 0 w 22"/>
                <a:gd name="T9" fmla="*/ 0 h 85"/>
                <a:gd name="T10" fmla="*/ 1 w 22"/>
                <a:gd name="T11" fmla="*/ 0 h 85"/>
                <a:gd name="T12" fmla="*/ 6 w 22"/>
                <a:gd name="T13" fmla="*/ 0 h 85"/>
                <a:gd name="T14" fmla="*/ 6 w 22"/>
                <a:gd name="T15" fmla="*/ 22 h 85"/>
                <a:gd name="T16" fmla="*/ 1 w 22"/>
                <a:gd name="T17" fmla="*/ 22 h 85"/>
                <a:gd name="T18" fmla="*/ 1 w 2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85"/>
                <a:gd name="T32" fmla="*/ 22 w 2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85">
                  <a:moveTo>
                    <a:pt x="0" y="0"/>
                  </a:moveTo>
                  <a:lnTo>
                    <a:pt x="22" y="0"/>
                  </a:lnTo>
                  <a:lnTo>
                    <a:pt x="22" y="85"/>
                  </a:lnTo>
                  <a:lnTo>
                    <a:pt x="0" y="85"/>
                  </a:lnTo>
                  <a:lnTo>
                    <a:pt x="0" y="0"/>
                  </a:lnTo>
                  <a:close/>
                  <a:moveTo>
                    <a:pt x="3" y="0"/>
                  </a:moveTo>
                  <a:lnTo>
                    <a:pt x="22" y="0"/>
                  </a:lnTo>
                  <a:lnTo>
                    <a:pt x="22" y="85"/>
                  </a:lnTo>
                  <a:lnTo>
                    <a:pt x="3" y="85"/>
                  </a:lnTo>
                  <a:lnTo>
                    <a:pt x="3" y="0"/>
                  </a:lnTo>
                  <a:close/>
                </a:path>
              </a:pathLst>
            </a:custGeom>
            <a:solidFill>
              <a:srgbClr val="ACACAC"/>
            </a:solidFill>
            <a:ln w="9525">
              <a:noFill/>
              <a:round/>
              <a:headEnd/>
              <a:tailEnd/>
            </a:ln>
          </p:spPr>
          <p:txBody>
            <a:bodyPr/>
            <a:lstStyle/>
            <a:p>
              <a:endParaRPr lang="en-US"/>
            </a:p>
          </p:txBody>
        </p:sp>
        <p:sp>
          <p:nvSpPr>
            <p:cNvPr id="46844" name="Freeform 693"/>
            <p:cNvSpPr>
              <a:spLocks noEditPoints="1"/>
            </p:cNvSpPr>
            <p:nvPr/>
          </p:nvSpPr>
          <p:spPr bwMode="auto">
            <a:xfrm>
              <a:off x="2352" y="2404"/>
              <a:ext cx="10" cy="43"/>
            </a:xfrm>
            <a:custGeom>
              <a:avLst/>
              <a:gdLst>
                <a:gd name="T0" fmla="*/ 0 w 19"/>
                <a:gd name="T1" fmla="*/ 0 h 85"/>
                <a:gd name="T2" fmla="*/ 5 w 19"/>
                <a:gd name="T3" fmla="*/ 0 h 85"/>
                <a:gd name="T4" fmla="*/ 5 w 19"/>
                <a:gd name="T5" fmla="*/ 22 h 85"/>
                <a:gd name="T6" fmla="*/ 0 w 19"/>
                <a:gd name="T7" fmla="*/ 22 h 85"/>
                <a:gd name="T8" fmla="*/ 0 w 19"/>
                <a:gd name="T9" fmla="*/ 0 h 85"/>
                <a:gd name="T10" fmla="*/ 1 w 19"/>
                <a:gd name="T11" fmla="*/ 0 h 85"/>
                <a:gd name="T12" fmla="*/ 5 w 19"/>
                <a:gd name="T13" fmla="*/ 0 h 85"/>
                <a:gd name="T14" fmla="*/ 5 w 19"/>
                <a:gd name="T15" fmla="*/ 22 h 85"/>
                <a:gd name="T16" fmla="*/ 1 w 19"/>
                <a:gd name="T17" fmla="*/ 22 h 85"/>
                <a:gd name="T18" fmla="*/ 1 w 1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85"/>
                <a:gd name="T32" fmla="*/ 19 w 1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85">
                  <a:moveTo>
                    <a:pt x="0" y="0"/>
                  </a:moveTo>
                  <a:lnTo>
                    <a:pt x="19" y="0"/>
                  </a:lnTo>
                  <a:lnTo>
                    <a:pt x="19" y="85"/>
                  </a:lnTo>
                  <a:lnTo>
                    <a:pt x="0" y="85"/>
                  </a:lnTo>
                  <a:lnTo>
                    <a:pt x="0" y="0"/>
                  </a:lnTo>
                  <a:close/>
                  <a:moveTo>
                    <a:pt x="2" y="0"/>
                  </a:moveTo>
                  <a:lnTo>
                    <a:pt x="19" y="0"/>
                  </a:lnTo>
                  <a:lnTo>
                    <a:pt x="19" y="85"/>
                  </a:lnTo>
                  <a:lnTo>
                    <a:pt x="2" y="85"/>
                  </a:lnTo>
                  <a:lnTo>
                    <a:pt x="2" y="0"/>
                  </a:lnTo>
                  <a:close/>
                </a:path>
              </a:pathLst>
            </a:custGeom>
            <a:solidFill>
              <a:srgbClr val="A6A6A6"/>
            </a:solidFill>
            <a:ln w="9525">
              <a:noFill/>
              <a:round/>
              <a:headEnd/>
              <a:tailEnd/>
            </a:ln>
          </p:spPr>
          <p:txBody>
            <a:bodyPr/>
            <a:lstStyle/>
            <a:p>
              <a:endParaRPr lang="en-US"/>
            </a:p>
          </p:txBody>
        </p:sp>
        <p:sp>
          <p:nvSpPr>
            <p:cNvPr id="46845" name="Freeform 694"/>
            <p:cNvSpPr>
              <a:spLocks noEditPoints="1"/>
            </p:cNvSpPr>
            <p:nvPr/>
          </p:nvSpPr>
          <p:spPr bwMode="auto">
            <a:xfrm>
              <a:off x="2353" y="2404"/>
              <a:ext cx="9" cy="43"/>
            </a:xfrm>
            <a:custGeom>
              <a:avLst/>
              <a:gdLst>
                <a:gd name="T0" fmla="*/ 0 w 17"/>
                <a:gd name="T1" fmla="*/ 0 h 85"/>
                <a:gd name="T2" fmla="*/ 5 w 17"/>
                <a:gd name="T3" fmla="*/ 0 h 85"/>
                <a:gd name="T4" fmla="*/ 5 w 17"/>
                <a:gd name="T5" fmla="*/ 22 h 85"/>
                <a:gd name="T6" fmla="*/ 0 w 17"/>
                <a:gd name="T7" fmla="*/ 22 h 85"/>
                <a:gd name="T8" fmla="*/ 0 w 17"/>
                <a:gd name="T9" fmla="*/ 0 h 85"/>
                <a:gd name="T10" fmla="*/ 1 w 17"/>
                <a:gd name="T11" fmla="*/ 0 h 85"/>
                <a:gd name="T12" fmla="*/ 5 w 17"/>
                <a:gd name="T13" fmla="*/ 0 h 85"/>
                <a:gd name="T14" fmla="*/ 5 w 17"/>
                <a:gd name="T15" fmla="*/ 22 h 85"/>
                <a:gd name="T16" fmla="*/ 1 w 17"/>
                <a:gd name="T17" fmla="*/ 22 h 85"/>
                <a:gd name="T18" fmla="*/ 1 w 17"/>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85"/>
                <a:gd name="T32" fmla="*/ 17 w 17"/>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85">
                  <a:moveTo>
                    <a:pt x="0" y="0"/>
                  </a:moveTo>
                  <a:lnTo>
                    <a:pt x="17" y="0"/>
                  </a:lnTo>
                  <a:lnTo>
                    <a:pt x="17" y="85"/>
                  </a:lnTo>
                  <a:lnTo>
                    <a:pt x="0" y="85"/>
                  </a:lnTo>
                  <a:lnTo>
                    <a:pt x="0" y="0"/>
                  </a:lnTo>
                  <a:close/>
                  <a:moveTo>
                    <a:pt x="2" y="0"/>
                  </a:moveTo>
                  <a:lnTo>
                    <a:pt x="17" y="0"/>
                  </a:lnTo>
                  <a:lnTo>
                    <a:pt x="17" y="85"/>
                  </a:lnTo>
                  <a:lnTo>
                    <a:pt x="2" y="85"/>
                  </a:lnTo>
                  <a:lnTo>
                    <a:pt x="2" y="0"/>
                  </a:lnTo>
                  <a:close/>
                </a:path>
              </a:pathLst>
            </a:custGeom>
            <a:solidFill>
              <a:srgbClr val="9F9F9F"/>
            </a:solidFill>
            <a:ln w="9525">
              <a:noFill/>
              <a:round/>
              <a:headEnd/>
              <a:tailEnd/>
            </a:ln>
          </p:spPr>
          <p:txBody>
            <a:bodyPr/>
            <a:lstStyle/>
            <a:p>
              <a:endParaRPr lang="en-US"/>
            </a:p>
          </p:txBody>
        </p:sp>
        <p:sp>
          <p:nvSpPr>
            <p:cNvPr id="46846" name="Freeform 695"/>
            <p:cNvSpPr>
              <a:spLocks noEditPoints="1"/>
            </p:cNvSpPr>
            <p:nvPr/>
          </p:nvSpPr>
          <p:spPr bwMode="auto">
            <a:xfrm>
              <a:off x="2354" y="2404"/>
              <a:ext cx="8" cy="43"/>
            </a:xfrm>
            <a:custGeom>
              <a:avLst/>
              <a:gdLst>
                <a:gd name="T0" fmla="*/ 0 w 15"/>
                <a:gd name="T1" fmla="*/ 0 h 85"/>
                <a:gd name="T2" fmla="*/ 4 w 15"/>
                <a:gd name="T3" fmla="*/ 0 h 85"/>
                <a:gd name="T4" fmla="*/ 4 w 15"/>
                <a:gd name="T5" fmla="*/ 22 h 85"/>
                <a:gd name="T6" fmla="*/ 0 w 15"/>
                <a:gd name="T7" fmla="*/ 22 h 85"/>
                <a:gd name="T8" fmla="*/ 0 w 15"/>
                <a:gd name="T9" fmla="*/ 0 h 85"/>
                <a:gd name="T10" fmla="*/ 1 w 15"/>
                <a:gd name="T11" fmla="*/ 0 h 85"/>
                <a:gd name="T12" fmla="*/ 4 w 15"/>
                <a:gd name="T13" fmla="*/ 0 h 85"/>
                <a:gd name="T14" fmla="*/ 4 w 15"/>
                <a:gd name="T15" fmla="*/ 22 h 85"/>
                <a:gd name="T16" fmla="*/ 1 w 15"/>
                <a:gd name="T17" fmla="*/ 22 h 85"/>
                <a:gd name="T18" fmla="*/ 1 w 1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85"/>
                <a:gd name="T32" fmla="*/ 15 w 1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85">
                  <a:moveTo>
                    <a:pt x="0" y="0"/>
                  </a:moveTo>
                  <a:lnTo>
                    <a:pt x="15" y="0"/>
                  </a:lnTo>
                  <a:lnTo>
                    <a:pt x="15" y="85"/>
                  </a:lnTo>
                  <a:lnTo>
                    <a:pt x="0" y="85"/>
                  </a:lnTo>
                  <a:lnTo>
                    <a:pt x="0" y="0"/>
                  </a:lnTo>
                  <a:close/>
                  <a:moveTo>
                    <a:pt x="2" y="0"/>
                  </a:moveTo>
                  <a:lnTo>
                    <a:pt x="15" y="0"/>
                  </a:lnTo>
                  <a:lnTo>
                    <a:pt x="15" y="85"/>
                  </a:lnTo>
                  <a:lnTo>
                    <a:pt x="2" y="85"/>
                  </a:lnTo>
                  <a:lnTo>
                    <a:pt x="2" y="0"/>
                  </a:lnTo>
                  <a:close/>
                </a:path>
              </a:pathLst>
            </a:custGeom>
            <a:solidFill>
              <a:srgbClr val="999999"/>
            </a:solidFill>
            <a:ln w="9525">
              <a:noFill/>
              <a:round/>
              <a:headEnd/>
              <a:tailEnd/>
            </a:ln>
          </p:spPr>
          <p:txBody>
            <a:bodyPr/>
            <a:lstStyle/>
            <a:p>
              <a:endParaRPr lang="en-US"/>
            </a:p>
          </p:txBody>
        </p:sp>
        <p:sp>
          <p:nvSpPr>
            <p:cNvPr id="46847" name="Freeform 696"/>
            <p:cNvSpPr>
              <a:spLocks noEditPoints="1"/>
            </p:cNvSpPr>
            <p:nvPr/>
          </p:nvSpPr>
          <p:spPr bwMode="auto">
            <a:xfrm>
              <a:off x="2356" y="2404"/>
              <a:ext cx="6" cy="43"/>
            </a:xfrm>
            <a:custGeom>
              <a:avLst/>
              <a:gdLst>
                <a:gd name="T0" fmla="*/ 0 w 13"/>
                <a:gd name="T1" fmla="*/ 0 h 85"/>
                <a:gd name="T2" fmla="*/ 3 w 13"/>
                <a:gd name="T3" fmla="*/ 0 h 85"/>
                <a:gd name="T4" fmla="*/ 3 w 13"/>
                <a:gd name="T5" fmla="*/ 22 h 85"/>
                <a:gd name="T6" fmla="*/ 0 w 13"/>
                <a:gd name="T7" fmla="*/ 22 h 85"/>
                <a:gd name="T8" fmla="*/ 0 w 13"/>
                <a:gd name="T9" fmla="*/ 0 h 85"/>
                <a:gd name="T10" fmla="*/ 0 w 13"/>
                <a:gd name="T11" fmla="*/ 0 h 85"/>
                <a:gd name="T12" fmla="*/ 3 w 13"/>
                <a:gd name="T13" fmla="*/ 0 h 85"/>
                <a:gd name="T14" fmla="*/ 3 w 13"/>
                <a:gd name="T15" fmla="*/ 22 h 85"/>
                <a:gd name="T16" fmla="*/ 0 w 13"/>
                <a:gd name="T17" fmla="*/ 22 h 85"/>
                <a:gd name="T18" fmla="*/ 0 w 1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85"/>
                <a:gd name="T32" fmla="*/ 13 w 1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85">
                  <a:moveTo>
                    <a:pt x="0" y="0"/>
                  </a:moveTo>
                  <a:lnTo>
                    <a:pt x="13" y="0"/>
                  </a:lnTo>
                  <a:lnTo>
                    <a:pt x="13" y="85"/>
                  </a:lnTo>
                  <a:lnTo>
                    <a:pt x="0" y="85"/>
                  </a:lnTo>
                  <a:lnTo>
                    <a:pt x="0" y="0"/>
                  </a:lnTo>
                  <a:close/>
                  <a:moveTo>
                    <a:pt x="2" y="0"/>
                  </a:moveTo>
                  <a:lnTo>
                    <a:pt x="13" y="0"/>
                  </a:lnTo>
                  <a:lnTo>
                    <a:pt x="13" y="85"/>
                  </a:lnTo>
                  <a:lnTo>
                    <a:pt x="2" y="85"/>
                  </a:lnTo>
                  <a:lnTo>
                    <a:pt x="2" y="0"/>
                  </a:lnTo>
                  <a:close/>
                </a:path>
              </a:pathLst>
            </a:custGeom>
            <a:solidFill>
              <a:srgbClr val="939393"/>
            </a:solidFill>
            <a:ln w="9525">
              <a:noFill/>
              <a:round/>
              <a:headEnd/>
              <a:tailEnd/>
            </a:ln>
          </p:spPr>
          <p:txBody>
            <a:bodyPr/>
            <a:lstStyle/>
            <a:p>
              <a:endParaRPr lang="en-US"/>
            </a:p>
          </p:txBody>
        </p:sp>
        <p:sp>
          <p:nvSpPr>
            <p:cNvPr id="46848" name="Freeform 697"/>
            <p:cNvSpPr>
              <a:spLocks noEditPoints="1"/>
            </p:cNvSpPr>
            <p:nvPr/>
          </p:nvSpPr>
          <p:spPr bwMode="auto">
            <a:xfrm>
              <a:off x="2357" y="2404"/>
              <a:ext cx="5" cy="43"/>
            </a:xfrm>
            <a:custGeom>
              <a:avLst/>
              <a:gdLst>
                <a:gd name="T0" fmla="*/ 0 w 11"/>
                <a:gd name="T1" fmla="*/ 0 h 85"/>
                <a:gd name="T2" fmla="*/ 2 w 11"/>
                <a:gd name="T3" fmla="*/ 0 h 85"/>
                <a:gd name="T4" fmla="*/ 2 w 11"/>
                <a:gd name="T5" fmla="*/ 22 h 85"/>
                <a:gd name="T6" fmla="*/ 0 w 11"/>
                <a:gd name="T7" fmla="*/ 22 h 85"/>
                <a:gd name="T8" fmla="*/ 0 w 11"/>
                <a:gd name="T9" fmla="*/ 0 h 85"/>
                <a:gd name="T10" fmla="*/ 0 w 11"/>
                <a:gd name="T11" fmla="*/ 0 h 85"/>
                <a:gd name="T12" fmla="*/ 2 w 11"/>
                <a:gd name="T13" fmla="*/ 0 h 85"/>
                <a:gd name="T14" fmla="*/ 2 w 11"/>
                <a:gd name="T15" fmla="*/ 22 h 85"/>
                <a:gd name="T16" fmla="*/ 0 w 11"/>
                <a:gd name="T17" fmla="*/ 22 h 85"/>
                <a:gd name="T18" fmla="*/ 0 w 11"/>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5"/>
                <a:gd name="T32" fmla="*/ 11 w 11"/>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5">
                  <a:moveTo>
                    <a:pt x="0" y="0"/>
                  </a:moveTo>
                  <a:lnTo>
                    <a:pt x="11" y="0"/>
                  </a:lnTo>
                  <a:lnTo>
                    <a:pt x="11" y="85"/>
                  </a:lnTo>
                  <a:lnTo>
                    <a:pt x="0" y="85"/>
                  </a:lnTo>
                  <a:lnTo>
                    <a:pt x="0" y="0"/>
                  </a:lnTo>
                  <a:close/>
                  <a:moveTo>
                    <a:pt x="3" y="0"/>
                  </a:moveTo>
                  <a:lnTo>
                    <a:pt x="11" y="0"/>
                  </a:lnTo>
                  <a:lnTo>
                    <a:pt x="11" y="85"/>
                  </a:lnTo>
                  <a:lnTo>
                    <a:pt x="3" y="85"/>
                  </a:lnTo>
                  <a:lnTo>
                    <a:pt x="3" y="0"/>
                  </a:lnTo>
                  <a:close/>
                </a:path>
              </a:pathLst>
            </a:custGeom>
            <a:solidFill>
              <a:srgbClr val="8C8C8C"/>
            </a:solidFill>
            <a:ln w="9525">
              <a:noFill/>
              <a:round/>
              <a:headEnd/>
              <a:tailEnd/>
            </a:ln>
          </p:spPr>
          <p:txBody>
            <a:bodyPr/>
            <a:lstStyle/>
            <a:p>
              <a:endParaRPr lang="en-US"/>
            </a:p>
          </p:txBody>
        </p:sp>
        <p:sp>
          <p:nvSpPr>
            <p:cNvPr id="46849" name="Freeform 698"/>
            <p:cNvSpPr>
              <a:spLocks noEditPoints="1"/>
            </p:cNvSpPr>
            <p:nvPr/>
          </p:nvSpPr>
          <p:spPr bwMode="auto">
            <a:xfrm>
              <a:off x="2358" y="2404"/>
              <a:ext cx="4" cy="43"/>
            </a:xfrm>
            <a:custGeom>
              <a:avLst/>
              <a:gdLst>
                <a:gd name="T0" fmla="*/ 0 w 8"/>
                <a:gd name="T1" fmla="*/ 0 h 85"/>
                <a:gd name="T2" fmla="*/ 2 w 8"/>
                <a:gd name="T3" fmla="*/ 0 h 85"/>
                <a:gd name="T4" fmla="*/ 2 w 8"/>
                <a:gd name="T5" fmla="*/ 22 h 85"/>
                <a:gd name="T6" fmla="*/ 0 w 8"/>
                <a:gd name="T7" fmla="*/ 22 h 85"/>
                <a:gd name="T8" fmla="*/ 0 w 8"/>
                <a:gd name="T9" fmla="*/ 0 h 85"/>
                <a:gd name="T10" fmla="*/ 1 w 8"/>
                <a:gd name="T11" fmla="*/ 0 h 85"/>
                <a:gd name="T12" fmla="*/ 2 w 8"/>
                <a:gd name="T13" fmla="*/ 0 h 85"/>
                <a:gd name="T14" fmla="*/ 2 w 8"/>
                <a:gd name="T15" fmla="*/ 22 h 85"/>
                <a:gd name="T16" fmla="*/ 1 w 8"/>
                <a:gd name="T17" fmla="*/ 22 h 85"/>
                <a:gd name="T18" fmla="*/ 1 w 8"/>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85"/>
                <a:gd name="T32" fmla="*/ 8 w 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85">
                  <a:moveTo>
                    <a:pt x="0" y="0"/>
                  </a:moveTo>
                  <a:lnTo>
                    <a:pt x="8" y="0"/>
                  </a:lnTo>
                  <a:lnTo>
                    <a:pt x="8" y="85"/>
                  </a:lnTo>
                  <a:lnTo>
                    <a:pt x="0" y="85"/>
                  </a:lnTo>
                  <a:lnTo>
                    <a:pt x="0" y="0"/>
                  </a:lnTo>
                  <a:close/>
                  <a:moveTo>
                    <a:pt x="2" y="0"/>
                  </a:moveTo>
                  <a:lnTo>
                    <a:pt x="8" y="0"/>
                  </a:lnTo>
                  <a:lnTo>
                    <a:pt x="8" y="85"/>
                  </a:lnTo>
                  <a:lnTo>
                    <a:pt x="2" y="85"/>
                  </a:lnTo>
                  <a:lnTo>
                    <a:pt x="2" y="0"/>
                  </a:lnTo>
                  <a:close/>
                </a:path>
              </a:pathLst>
            </a:custGeom>
            <a:solidFill>
              <a:srgbClr val="868686"/>
            </a:solidFill>
            <a:ln w="9525">
              <a:noFill/>
              <a:round/>
              <a:headEnd/>
              <a:tailEnd/>
            </a:ln>
          </p:spPr>
          <p:txBody>
            <a:bodyPr/>
            <a:lstStyle/>
            <a:p>
              <a:endParaRPr lang="en-US"/>
            </a:p>
          </p:txBody>
        </p:sp>
        <p:sp>
          <p:nvSpPr>
            <p:cNvPr id="46850" name="Freeform 699"/>
            <p:cNvSpPr>
              <a:spLocks noEditPoints="1"/>
            </p:cNvSpPr>
            <p:nvPr/>
          </p:nvSpPr>
          <p:spPr bwMode="auto">
            <a:xfrm>
              <a:off x="2359" y="2404"/>
              <a:ext cx="3" cy="43"/>
            </a:xfrm>
            <a:custGeom>
              <a:avLst/>
              <a:gdLst>
                <a:gd name="T0" fmla="*/ 0 w 6"/>
                <a:gd name="T1" fmla="*/ 0 h 85"/>
                <a:gd name="T2" fmla="*/ 2 w 6"/>
                <a:gd name="T3" fmla="*/ 0 h 85"/>
                <a:gd name="T4" fmla="*/ 2 w 6"/>
                <a:gd name="T5" fmla="*/ 22 h 85"/>
                <a:gd name="T6" fmla="*/ 0 w 6"/>
                <a:gd name="T7" fmla="*/ 22 h 85"/>
                <a:gd name="T8" fmla="*/ 0 w 6"/>
                <a:gd name="T9" fmla="*/ 0 h 85"/>
                <a:gd name="T10" fmla="*/ 1 w 6"/>
                <a:gd name="T11" fmla="*/ 0 h 85"/>
                <a:gd name="T12" fmla="*/ 2 w 6"/>
                <a:gd name="T13" fmla="*/ 0 h 85"/>
                <a:gd name="T14" fmla="*/ 2 w 6"/>
                <a:gd name="T15" fmla="*/ 22 h 85"/>
                <a:gd name="T16" fmla="*/ 1 w 6"/>
                <a:gd name="T17" fmla="*/ 22 h 85"/>
                <a:gd name="T18" fmla="*/ 1 w 6"/>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5"/>
                <a:gd name="T32" fmla="*/ 6 w 6"/>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5">
                  <a:moveTo>
                    <a:pt x="0" y="0"/>
                  </a:moveTo>
                  <a:lnTo>
                    <a:pt x="6" y="0"/>
                  </a:lnTo>
                  <a:lnTo>
                    <a:pt x="6" y="85"/>
                  </a:lnTo>
                  <a:lnTo>
                    <a:pt x="0" y="85"/>
                  </a:lnTo>
                  <a:lnTo>
                    <a:pt x="0" y="0"/>
                  </a:lnTo>
                  <a:close/>
                  <a:moveTo>
                    <a:pt x="2" y="0"/>
                  </a:moveTo>
                  <a:lnTo>
                    <a:pt x="6" y="0"/>
                  </a:lnTo>
                  <a:lnTo>
                    <a:pt x="6" y="85"/>
                  </a:lnTo>
                  <a:lnTo>
                    <a:pt x="2" y="85"/>
                  </a:lnTo>
                  <a:lnTo>
                    <a:pt x="2" y="0"/>
                  </a:lnTo>
                  <a:close/>
                </a:path>
              </a:pathLst>
            </a:custGeom>
            <a:solidFill>
              <a:srgbClr val="7F7F7F"/>
            </a:solidFill>
            <a:ln w="9525">
              <a:noFill/>
              <a:round/>
              <a:headEnd/>
              <a:tailEnd/>
            </a:ln>
          </p:spPr>
          <p:txBody>
            <a:bodyPr/>
            <a:lstStyle/>
            <a:p>
              <a:endParaRPr lang="en-US"/>
            </a:p>
          </p:txBody>
        </p:sp>
        <p:sp>
          <p:nvSpPr>
            <p:cNvPr id="46851" name="Freeform 700"/>
            <p:cNvSpPr>
              <a:spLocks noEditPoints="1"/>
            </p:cNvSpPr>
            <p:nvPr/>
          </p:nvSpPr>
          <p:spPr bwMode="auto">
            <a:xfrm>
              <a:off x="2360" y="2404"/>
              <a:ext cx="2" cy="43"/>
            </a:xfrm>
            <a:custGeom>
              <a:avLst/>
              <a:gdLst>
                <a:gd name="T0" fmla="*/ 0 w 4"/>
                <a:gd name="T1" fmla="*/ 0 h 85"/>
                <a:gd name="T2" fmla="*/ 1 w 4"/>
                <a:gd name="T3" fmla="*/ 0 h 85"/>
                <a:gd name="T4" fmla="*/ 1 w 4"/>
                <a:gd name="T5" fmla="*/ 22 h 85"/>
                <a:gd name="T6" fmla="*/ 0 w 4"/>
                <a:gd name="T7" fmla="*/ 22 h 85"/>
                <a:gd name="T8" fmla="*/ 0 w 4"/>
                <a:gd name="T9" fmla="*/ 0 h 85"/>
                <a:gd name="T10" fmla="*/ 1 w 4"/>
                <a:gd name="T11" fmla="*/ 0 h 85"/>
                <a:gd name="T12" fmla="*/ 1 w 4"/>
                <a:gd name="T13" fmla="*/ 0 h 85"/>
                <a:gd name="T14" fmla="*/ 1 w 4"/>
                <a:gd name="T15" fmla="*/ 22 h 85"/>
                <a:gd name="T16" fmla="*/ 1 w 4"/>
                <a:gd name="T17" fmla="*/ 22 h 85"/>
                <a:gd name="T18" fmla="*/ 1 w 4"/>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5"/>
                <a:gd name="T32" fmla="*/ 4 w 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5">
                  <a:moveTo>
                    <a:pt x="0" y="0"/>
                  </a:moveTo>
                  <a:lnTo>
                    <a:pt x="4" y="0"/>
                  </a:lnTo>
                  <a:lnTo>
                    <a:pt x="4" y="85"/>
                  </a:lnTo>
                  <a:lnTo>
                    <a:pt x="0" y="85"/>
                  </a:lnTo>
                  <a:lnTo>
                    <a:pt x="0" y="0"/>
                  </a:lnTo>
                  <a:close/>
                  <a:moveTo>
                    <a:pt x="2" y="0"/>
                  </a:moveTo>
                  <a:lnTo>
                    <a:pt x="4" y="0"/>
                  </a:lnTo>
                  <a:lnTo>
                    <a:pt x="4" y="85"/>
                  </a:lnTo>
                  <a:lnTo>
                    <a:pt x="2" y="85"/>
                  </a:lnTo>
                  <a:lnTo>
                    <a:pt x="2" y="0"/>
                  </a:lnTo>
                  <a:close/>
                </a:path>
              </a:pathLst>
            </a:custGeom>
            <a:solidFill>
              <a:srgbClr val="797979"/>
            </a:solidFill>
            <a:ln w="9525">
              <a:noFill/>
              <a:round/>
              <a:headEnd/>
              <a:tailEnd/>
            </a:ln>
          </p:spPr>
          <p:txBody>
            <a:bodyPr/>
            <a:lstStyle/>
            <a:p>
              <a:endParaRPr lang="en-US"/>
            </a:p>
          </p:txBody>
        </p:sp>
        <p:sp>
          <p:nvSpPr>
            <p:cNvPr id="46852" name="Freeform 701"/>
            <p:cNvSpPr>
              <a:spLocks noEditPoints="1"/>
            </p:cNvSpPr>
            <p:nvPr/>
          </p:nvSpPr>
          <p:spPr bwMode="auto">
            <a:xfrm>
              <a:off x="2361" y="2404"/>
              <a:ext cx="1" cy="43"/>
            </a:xfrm>
            <a:custGeom>
              <a:avLst/>
              <a:gdLst>
                <a:gd name="T0" fmla="*/ 0 w 2"/>
                <a:gd name="T1" fmla="*/ 0 h 85"/>
                <a:gd name="T2" fmla="*/ 1 w 2"/>
                <a:gd name="T3" fmla="*/ 0 h 85"/>
                <a:gd name="T4" fmla="*/ 1 w 2"/>
                <a:gd name="T5" fmla="*/ 22 h 85"/>
                <a:gd name="T6" fmla="*/ 0 w 2"/>
                <a:gd name="T7" fmla="*/ 22 h 85"/>
                <a:gd name="T8" fmla="*/ 0 w 2"/>
                <a:gd name="T9" fmla="*/ 0 h 85"/>
                <a:gd name="T10" fmla="*/ 1 w 2"/>
                <a:gd name="T11" fmla="*/ 0 h 85"/>
                <a:gd name="T12" fmla="*/ 1 w 2"/>
                <a:gd name="T13" fmla="*/ 0 h 85"/>
                <a:gd name="T14" fmla="*/ 1 w 2"/>
                <a:gd name="T15" fmla="*/ 22 h 85"/>
                <a:gd name="T16" fmla="*/ 1 w 2"/>
                <a:gd name="T17" fmla="*/ 22 h 85"/>
                <a:gd name="T18" fmla="*/ 1 w 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5"/>
                <a:gd name="T32" fmla="*/ 2 w 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5">
                  <a:moveTo>
                    <a:pt x="0" y="0"/>
                  </a:moveTo>
                  <a:lnTo>
                    <a:pt x="2" y="0"/>
                  </a:lnTo>
                  <a:lnTo>
                    <a:pt x="2" y="85"/>
                  </a:lnTo>
                  <a:lnTo>
                    <a:pt x="0" y="85"/>
                  </a:lnTo>
                  <a:lnTo>
                    <a:pt x="0" y="0"/>
                  </a:lnTo>
                  <a:close/>
                  <a:moveTo>
                    <a:pt x="2" y="0"/>
                  </a:moveTo>
                  <a:lnTo>
                    <a:pt x="2" y="0"/>
                  </a:lnTo>
                  <a:lnTo>
                    <a:pt x="2" y="85"/>
                  </a:lnTo>
                  <a:lnTo>
                    <a:pt x="2" y="0"/>
                  </a:lnTo>
                  <a:close/>
                </a:path>
              </a:pathLst>
            </a:custGeom>
            <a:solidFill>
              <a:srgbClr val="737373"/>
            </a:solidFill>
            <a:ln w="9525">
              <a:noFill/>
              <a:round/>
              <a:headEnd/>
              <a:tailEnd/>
            </a:ln>
          </p:spPr>
          <p:txBody>
            <a:bodyPr/>
            <a:lstStyle/>
            <a:p>
              <a:endParaRPr lang="en-US"/>
            </a:p>
          </p:txBody>
        </p:sp>
        <p:sp>
          <p:nvSpPr>
            <p:cNvPr id="46853" name="Freeform 702"/>
            <p:cNvSpPr>
              <a:spLocks noEditPoints="1"/>
            </p:cNvSpPr>
            <p:nvPr/>
          </p:nvSpPr>
          <p:spPr bwMode="auto">
            <a:xfrm>
              <a:off x="2362" y="2404"/>
              <a:ext cx="1" cy="43"/>
            </a:xfrm>
            <a:custGeom>
              <a:avLst/>
              <a:gdLst>
                <a:gd name="T0" fmla="*/ 0 w 1"/>
                <a:gd name="T1" fmla="*/ 0 h 85"/>
                <a:gd name="T2" fmla="*/ 0 w 1"/>
                <a:gd name="T3" fmla="*/ 0 h 85"/>
                <a:gd name="T4" fmla="*/ 0 w 1"/>
                <a:gd name="T5" fmla="*/ 22 h 85"/>
                <a:gd name="T6" fmla="*/ 0 w 1"/>
                <a:gd name="T7" fmla="*/ 22 h 85"/>
                <a:gd name="T8" fmla="*/ 0 w 1"/>
                <a:gd name="T9" fmla="*/ 0 h 85"/>
                <a:gd name="T10" fmla="*/ 0 w 1"/>
                <a:gd name="T11" fmla="*/ 0 h 85"/>
                <a:gd name="T12" fmla="*/ 0 w 1"/>
                <a:gd name="T13" fmla="*/ 0 h 85"/>
                <a:gd name="T14" fmla="*/ 0 w 1"/>
                <a:gd name="T15" fmla="*/ 22 h 85"/>
                <a:gd name="T16" fmla="*/ 0 w 1"/>
                <a:gd name="T17" fmla="*/ 22 h 85"/>
                <a:gd name="T18" fmla="*/ 0 w 1"/>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85"/>
                <a:gd name="T32" fmla="*/ 1 w 1"/>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85">
                  <a:moveTo>
                    <a:pt x="0" y="0"/>
                  </a:moveTo>
                  <a:lnTo>
                    <a:pt x="0" y="0"/>
                  </a:lnTo>
                  <a:lnTo>
                    <a:pt x="0" y="85"/>
                  </a:lnTo>
                  <a:lnTo>
                    <a:pt x="0" y="0"/>
                  </a:lnTo>
                  <a:close/>
                  <a:moveTo>
                    <a:pt x="0" y="0"/>
                  </a:moveTo>
                  <a:lnTo>
                    <a:pt x="0" y="0"/>
                  </a:lnTo>
                  <a:lnTo>
                    <a:pt x="0" y="85"/>
                  </a:lnTo>
                  <a:lnTo>
                    <a:pt x="0" y="0"/>
                  </a:lnTo>
                  <a:close/>
                </a:path>
              </a:pathLst>
            </a:custGeom>
            <a:solidFill>
              <a:srgbClr val="666666"/>
            </a:solidFill>
            <a:ln w="9525">
              <a:noFill/>
              <a:round/>
              <a:headEnd/>
              <a:tailEnd/>
            </a:ln>
          </p:spPr>
          <p:txBody>
            <a:bodyPr/>
            <a:lstStyle/>
            <a:p>
              <a:endParaRPr lang="en-US"/>
            </a:p>
          </p:txBody>
        </p:sp>
        <p:sp>
          <p:nvSpPr>
            <p:cNvPr id="46854" name="Freeform 703"/>
            <p:cNvSpPr>
              <a:spLocks/>
            </p:cNvSpPr>
            <p:nvPr/>
          </p:nvSpPr>
          <p:spPr bwMode="auto">
            <a:xfrm>
              <a:off x="2308" y="2271"/>
              <a:ext cx="83" cy="185"/>
            </a:xfrm>
            <a:custGeom>
              <a:avLst/>
              <a:gdLst>
                <a:gd name="T0" fmla="*/ 1 w 166"/>
                <a:gd name="T1" fmla="*/ 92 h 371"/>
                <a:gd name="T2" fmla="*/ 1 w 166"/>
                <a:gd name="T3" fmla="*/ 90 h 371"/>
                <a:gd name="T4" fmla="*/ 0 w 166"/>
                <a:gd name="T5" fmla="*/ 90 h 371"/>
                <a:gd name="T6" fmla="*/ 0 w 166"/>
                <a:gd name="T7" fmla="*/ 10 h 371"/>
                <a:gd name="T8" fmla="*/ 10 w 166"/>
                <a:gd name="T9" fmla="*/ 0 h 371"/>
                <a:gd name="T10" fmla="*/ 42 w 166"/>
                <a:gd name="T11" fmla="*/ 0 h 371"/>
                <a:gd name="T12" fmla="*/ 42 w 166"/>
                <a:gd name="T13" fmla="*/ 80 h 371"/>
                <a:gd name="T14" fmla="*/ 41 w 166"/>
                <a:gd name="T15" fmla="*/ 81 h 371"/>
                <a:gd name="T16" fmla="*/ 41 w 166"/>
                <a:gd name="T17" fmla="*/ 81 h 371"/>
                <a:gd name="T18" fmla="*/ 29 w 166"/>
                <a:gd name="T19" fmla="*/ 92 h 371"/>
                <a:gd name="T20" fmla="*/ 1 w 166"/>
                <a:gd name="T21" fmla="*/ 92 h 3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6"/>
                <a:gd name="T34" fmla="*/ 0 h 371"/>
                <a:gd name="T35" fmla="*/ 166 w 166"/>
                <a:gd name="T36" fmla="*/ 371 h 3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6" h="371">
                  <a:moveTo>
                    <a:pt x="6" y="371"/>
                  </a:moveTo>
                  <a:lnTo>
                    <a:pt x="6" y="363"/>
                  </a:lnTo>
                  <a:lnTo>
                    <a:pt x="0" y="363"/>
                  </a:lnTo>
                  <a:lnTo>
                    <a:pt x="0" y="41"/>
                  </a:lnTo>
                  <a:lnTo>
                    <a:pt x="41" y="0"/>
                  </a:lnTo>
                  <a:lnTo>
                    <a:pt x="166" y="0"/>
                  </a:lnTo>
                  <a:lnTo>
                    <a:pt x="166" y="323"/>
                  </a:lnTo>
                  <a:lnTo>
                    <a:pt x="163" y="325"/>
                  </a:lnTo>
                  <a:lnTo>
                    <a:pt x="163" y="327"/>
                  </a:lnTo>
                  <a:lnTo>
                    <a:pt x="119" y="371"/>
                  </a:lnTo>
                  <a:lnTo>
                    <a:pt x="6" y="371"/>
                  </a:lnTo>
                </a:path>
              </a:pathLst>
            </a:custGeom>
            <a:noFill/>
            <a:ln w="4763">
              <a:solidFill>
                <a:srgbClr val="000000"/>
              </a:solidFill>
              <a:round/>
              <a:headEnd/>
              <a:tailEnd/>
            </a:ln>
          </p:spPr>
          <p:txBody>
            <a:bodyPr/>
            <a:lstStyle/>
            <a:p>
              <a:endParaRPr lang="en-US"/>
            </a:p>
          </p:txBody>
        </p:sp>
        <p:sp>
          <p:nvSpPr>
            <p:cNvPr id="46855" name="Freeform 704"/>
            <p:cNvSpPr>
              <a:spLocks/>
            </p:cNvSpPr>
            <p:nvPr/>
          </p:nvSpPr>
          <p:spPr bwMode="auto">
            <a:xfrm>
              <a:off x="2498" y="2431"/>
              <a:ext cx="22" cy="25"/>
            </a:xfrm>
            <a:custGeom>
              <a:avLst/>
              <a:gdLst>
                <a:gd name="T0" fmla="*/ 0 w 45"/>
                <a:gd name="T1" fmla="*/ 12 h 52"/>
                <a:gd name="T2" fmla="*/ 11 w 45"/>
                <a:gd name="T3" fmla="*/ 2 h 52"/>
                <a:gd name="T4" fmla="*/ 11 w 45"/>
                <a:gd name="T5" fmla="*/ 0 h 52"/>
                <a:gd name="T6" fmla="*/ 0 w 45"/>
                <a:gd name="T7" fmla="*/ 10 h 52"/>
                <a:gd name="T8" fmla="*/ 0 w 45"/>
                <a:gd name="T9" fmla="*/ 12 h 52"/>
                <a:gd name="T10" fmla="*/ 0 60000 65536"/>
                <a:gd name="T11" fmla="*/ 0 60000 65536"/>
                <a:gd name="T12" fmla="*/ 0 60000 65536"/>
                <a:gd name="T13" fmla="*/ 0 60000 65536"/>
                <a:gd name="T14" fmla="*/ 0 60000 65536"/>
                <a:gd name="T15" fmla="*/ 0 w 45"/>
                <a:gd name="T16" fmla="*/ 0 h 52"/>
                <a:gd name="T17" fmla="*/ 45 w 45"/>
                <a:gd name="T18" fmla="*/ 52 h 52"/>
              </a:gdLst>
              <a:ahLst/>
              <a:cxnLst>
                <a:cxn ang="T10">
                  <a:pos x="T0" y="T1"/>
                </a:cxn>
                <a:cxn ang="T11">
                  <a:pos x="T2" y="T3"/>
                </a:cxn>
                <a:cxn ang="T12">
                  <a:pos x="T4" y="T5"/>
                </a:cxn>
                <a:cxn ang="T13">
                  <a:pos x="T6" y="T7"/>
                </a:cxn>
                <a:cxn ang="T14">
                  <a:pos x="T8" y="T9"/>
                </a:cxn>
              </a:cxnLst>
              <a:rect l="T15" t="T16" r="T17" b="T18"/>
              <a:pathLst>
                <a:path w="45" h="52">
                  <a:moveTo>
                    <a:pt x="0" y="52"/>
                  </a:moveTo>
                  <a:lnTo>
                    <a:pt x="45" y="8"/>
                  </a:lnTo>
                  <a:lnTo>
                    <a:pt x="45" y="0"/>
                  </a:lnTo>
                  <a:lnTo>
                    <a:pt x="0" y="44"/>
                  </a:lnTo>
                  <a:lnTo>
                    <a:pt x="0" y="52"/>
                  </a:lnTo>
                  <a:close/>
                </a:path>
              </a:pathLst>
            </a:custGeom>
            <a:solidFill>
              <a:srgbClr val="9A9A9A"/>
            </a:solidFill>
            <a:ln w="9525">
              <a:noFill/>
              <a:round/>
              <a:headEnd/>
              <a:tailEnd/>
            </a:ln>
          </p:spPr>
          <p:txBody>
            <a:bodyPr/>
            <a:lstStyle/>
            <a:p>
              <a:endParaRPr lang="en-US"/>
            </a:p>
          </p:txBody>
        </p:sp>
        <p:sp>
          <p:nvSpPr>
            <p:cNvPr id="46856" name="Freeform 705"/>
            <p:cNvSpPr>
              <a:spLocks/>
            </p:cNvSpPr>
            <p:nvPr/>
          </p:nvSpPr>
          <p:spPr bwMode="auto">
            <a:xfrm>
              <a:off x="2439" y="2271"/>
              <a:ext cx="82" cy="21"/>
            </a:xfrm>
            <a:custGeom>
              <a:avLst/>
              <a:gdLst>
                <a:gd name="T0" fmla="*/ 0 w 165"/>
                <a:gd name="T1" fmla="*/ 11 h 41"/>
                <a:gd name="T2" fmla="*/ 10 w 165"/>
                <a:gd name="T3" fmla="*/ 0 h 41"/>
                <a:gd name="T4" fmla="*/ 41 w 165"/>
                <a:gd name="T5" fmla="*/ 0 h 41"/>
                <a:gd name="T6" fmla="*/ 31 w 165"/>
                <a:gd name="T7" fmla="*/ 11 h 41"/>
                <a:gd name="T8" fmla="*/ 0 w 165"/>
                <a:gd name="T9" fmla="*/ 11 h 41"/>
                <a:gd name="T10" fmla="*/ 0 60000 65536"/>
                <a:gd name="T11" fmla="*/ 0 60000 65536"/>
                <a:gd name="T12" fmla="*/ 0 60000 65536"/>
                <a:gd name="T13" fmla="*/ 0 60000 65536"/>
                <a:gd name="T14" fmla="*/ 0 60000 65536"/>
                <a:gd name="T15" fmla="*/ 0 w 165"/>
                <a:gd name="T16" fmla="*/ 0 h 41"/>
                <a:gd name="T17" fmla="*/ 165 w 165"/>
                <a:gd name="T18" fmla="*/ 41 h 41"/>
              </a:gdLst>
              <a:ahLst/>
              <a:cxnLst>
                <a:cxn ang="T10">
                  <a:pos x="T0" y="T1"/>
                </a:cxn>
                <a:cxn ang="T11">
                  <a:pos x="T2" y="T3"/>
                </a:cxn>
                <a:cxn ang="T12">
                  <a:pos x="T4" y="T5"/>
                </a:cxn>
                <a:cxn ang="T13">
                  <a:pos x="T6" y="T7"/>
                </a:cxn>
                <a:cxn ang="T14">
                  <a:pos x="T8" y="T9"/>
                </a:cxn>
              </a:cxnLst>
              <a:rect l="T15" t="T16" r="T17" b="T18"/>
              <a:pathLst>
                <a:path w="165" h="41">
                  <a:moveTo>
                    <a:pt x="0" y="41"/>
                  </a:moveTo>
                  <a:lnTo>
                    <a:pt x="41" y="0"/>
                  </a:lnTo>
                  <a:lnTo>
                    <a:pt x="165" y="0"/>
                  </a:lnTo>
                  <a:lnTo>
                    <a:pt x="124" y="41"/>
                  </a:lnTo>
                  <a:lnTo>
                    <a:pt x="0" y="41"/>
                  </a:lnTo>
                  <a:close/>
                </a:path>
              </a:pathLst>
            </a:custGeom>
            <a:solidFill>
              <a:srgbClr val="E6E6E6"/>
            </a:solidFill>
            <a:ln w="9525">
              <a:noFill/>
              <a:round/>
              <a:headEnd/>
              <a:tailEnd/>
            </a:ln>
          </p:spPr>
          <p:txBody>
            <a:bodyPr/>
            <a:lstStyle/>
            <a:p>
              <a:endParaRPr lang="en-US"/>
            </a:p>
          </p:txBody>
        </p:sp>
        <p:sp>
          <p:nvSpPr>
            <p:cNvPr id="46857" name="Freeform 706"/>
            <p:cNvSpPr>
              <a:spLocks/>
            </p:cNvSpPr>
            <p:nvPr/>
          </p:nvSpPr>
          <p:spPr bwMode="auto">
            <a:xfrm>
              <a:off x="2501" y="2271"/>
              <a:ext cx="20" cy="182"/>
            </a:xfrm>
            <a:custGeom>
              <a:avLst/>
              <a:gdLst>
                <a:gd name="T0" fmla="*/ 0 w 41"/>
                <a:gd name="T1" fmla="*/ 11 h 363"/>
                <a:gd name="T2" fmla="*/ 10 w 41"/>
                <a:gd name="T3" fmla="*/ 0 h 363"/>
                <a:gd name="T4" fmla="*/ 10 w 41"/>
                <a:gd name="T5" fmla="*/ 81 h 363"/>
                <a:gd name="T6" fmla="*/ 0 w 41"/>
                <a:gd name="T7" fmla="*/ 91 h 363"/>
                <a:gd name="T8" fmla="*/ 0 w 41"/>
                <a:gd name="T9" fmla="*/ 11 h 363"/>
                <a:gd name="T10" fmla="*/ 0 60000 65536"/>
                <a:gd name="T11" fmla="*/ 0 60000 65536"/>
                <a:gd name="T12" fmla="*/ 0 60000 65536"/>
                <a:gd name="T13" fmla="*/ 0 60000 65536"/>
                <a:gd name="T14" fmla="*/ 0 60000 65536"/>
                <a:gd name="T15" fmla="*/ 0 w 41"/>
                <a:gd name="T16" fmla="*/ 0 h 363"/>
                <a:gd name="T17" fmla="*/ 41 w 41"/>
                <a:gd name="T18" fmla="*/ 363 h 363"/>
              </a:gdLst>
              <a:ahLst/>
              <a:cxnLst>
                <a:cxn ang="T10">
                  <a:pos x="T0" y="T1"/>
                </a:cxn>
                <a:cxn ang="T11">
                  <a:pos x="T2" y="T3"/>
                </a:cxn>
                <a:cxn ang="T12">
                  <a:pos x="T4" y="T5"/>
                </a:cxn>
                <a:cxn ang="T13">
                  <a:pos x="T6" y="T7"/>
                </a:cxn>
                <a:cxn ang="T14">
                  <a:pos x="T8" y="T9"/>
                </a:cxn>
              </a:cxnLst>
              <a:rect l="T15" t="T16" r="T17" b="T18"/>
              <a:pathLst>
                <a:path w="41" h="363">
                  <a:moveTo>
                    <a:pt x="0" y="41"/>
                  </a:moveTo>
                  <a:lnTo>
                    <a:pt x="41" y="0"/>
                  </a:lnTo>
                  <a:lnTo>
                    <a:pt x="41" y="323"/>
                  </a:lnTo>
                  <a:lnTo>
                    <a:pt x="0" y="363"/>
                  </a:lnTo>
                  <a:lnTo>
                    <a:pt x="0" y="41"/>
                  </a:lnTo>
                  <a:close/>
                </a:path>
              </a:pathLst>
            </a:custGeom>
            <a:solidFill>
              <a:srgbClr val="9A9A9A"/>
            </a:solidFill>
            <a:ln w="9525">
              <a:noFill/>
              <a:round/>
              <a:headEnd/>
              <a:tailEnd/>
            </a:ln>
          </p:spPr>
          <p:txBody>
            <a:bodyPr/>
            <a:lstStyle/>
            <a:p>
              <a:endParaRPr lang="en-US"/>
            </a:p>
          </p:txBody>
        </p:sp>
        <p:sp>
          <p:nvSpPr>
            <p:cNvPr id="46858" name="Rectangle 707"/>
            <p:cNvSpPr>
              <a:spLocks noChangeArrowheads="1"/>
            </p:cNvSpPr>
            <p:nvPr/>
          </p:nvSpPr>
          <p:spPr bwMode="auto">
            <a:xfrm>
              <a:off x="2439" y="2292"/>
              <a:ext cx="62" cy="161"/>
            </a:xfrm>
            <a:prstGeom prst="rect">
              <a:avLst/>
            </a:prstGeom>
            <a:solidFill>
              <a:srgbClr val="C0C0C0"/>
            </a:solidFill>
            <a:ln w="1588">
              <a:solidFill>
                <a:srgbClr val="000000"/>
              </a:solidFill>
              <a:miter lim="800000"/>
              <a:headEnd/>
              <a:tailEnd/>
            </a:ln>
          </p:spPr>
          <p:txBody>
            <a:bodyPr/>
            <a:lstStyle/>
            <a:p>
              <a:endParaRPr lang="en-US"/>
            </a:p>
          </p:txBody>
        </p:sp>
        <p:sp>
          <p:nvSpPr>
            <p:cNvPr id="46859" name="Freeform 708"/>
            <p:cNvSpPr>
              <a:spLocks noEditPoints="1"/>
            </p:cNvSpPr>
            <p:nvPr/>
          </p:nvSpPr>
          <p:spPr bwMode="auto">
            <a:xfrm>
              <a:off x="2447" y="2299"/>
              <a:ext cx="46" cy="98"/>
            </a:xfrm>
            <a:custGeom>
              <a:avLst/>
              <a:gdLst>
                <a:gd name="T0" fmla="*/ 0 w 93"/>
                <a:gd name="T1" fmla="*/ 0 h 195"/>
                <a:gd name="T2" fmla="*/ 23 w 93"/>
                <a:gd name="T3" fmla="*/ 0 h 195"/>
                <a:gd name="T4" fmla="*/ 23 w 93"/>
                <a:gd name="T5" fmla="*/ 49 h 195"/>
                <a:gd name="T6" fmla="*/ 0 w 93"/>
                <a:gd name="T7" fmla="*/ 49 h 195"/>
                <a:gd name="T8" fmla="*/ 0 w 93"/>
                <a:gd name="T9" fmla="*/ 0 h 195"/>
                <a:gd name="T10" fmla="*/ 0 w 93"/>
                <a:gd name="T11" fmla="*/ 2 h 195"/>
                <a:gd name="T12" fmla="*/ 23 w 93"/>
                <a:gd name="T13" fmla="*/ 2 h 195"/>
                <a:gd name="T14" fmla="*/ 23 w 93"/>
                <a:gd name="T15" fmla="*/ 49 h 195"/>
                <a:gd name="T16" fmla="*/ 0 w 93"/>
                <a:gd name="T17" fmla="*/ 49 h 195"/>
                <a:gd name="T18" fmla="*/ 0 w 93"/>
                <a:gd name="T19" fmla="*/ 2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95"/>
                <a:gd name="T32" fmla="*/ 93 w 93"/>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95">
                  <a:moveTo>
                    <a:pt x="0" y="0"/>
                  </a:moveTo>
                  <a:lnTo>
                    <a:pt x="93" y="0"/>
                  </a:lnTo>
                  <a:lnTo>
                    <a:pt x="93" y="195"/>
                  </a:lnTo>
                  <a:lnTo>
                    <a:pt x="0" y="195"/>
                  </a:lnTo>
                  <a:lnTo>
                    <a:pt x="0" y="0"/>
                  </a:lnTo>
                  <a:close/>
                  <a:moveTo>
                    <a:pt x="2" y="5"/>
                  </a:moveTo>
                  <a:lnTo>
                    <a:pt x="93" y="5"/>
                  </a:lnTo>
                  <a:lnTo>
                    <a:pt x="93" y="195"/>
                  </a:lnTo>
                  <a:lnTo>
                    <a:pt x="2" y="195"/>
                  </a:lnTo>
                  <a:lnTo>
                    <a:pt x="2" y="5"/>
                  </a:lnTo>
                  <a:close/>
                </a:path>
              </a:pathLst>
            </a:custGeom>
            <a:solidFill>
              <a:srgbClr val="C0C0C0"/>
            </a:solidFill>
            <a:ln w="9525">
              <a:noFill/>
              <a:round/>
              <a:headEnd/>
              <a:tailEnd/>
            </a:ln>
          </p:spPr>
          <p:txBody>
            <a:bodyPr/>
            <a:lstStyle/>
            <a:p>
              <a:endParaRPr lang="en-US"/>
            </a:p>
          </p:txBody>
        </p:sp>
        <p:sp>
          <p:nvSpPr>
            <p:cNvPr id="46860" name="Freeform 709"/>
            <p:cNvSpPr>
              <a:spLocks noEditPoints="1"/>
            </p:cNvSpPr>
            <p:nvPr/>
          </p:nvSpPr>
          <p:spPr bwMode="auto">
            <a:xfrm>
              <a:off x="2448" y="2302"/>
              <a:ext cx="45" cy="95"/>
            </a:xfrm>
            <a:custGeom>
              <a:avLst/>
              <a:gdLst>
                <a:gd name="T0" fmla="*/ 0 w 91"/>
                <a:gd name="T1" fmla="*/ 0 h 190"/>
                <a:gd name="T2" fmla="*/ 22 w 91"/>
                <a:gd name="T3" fmla="*/ 0 h 190"/>
                <a:gd name="T4" fmla="*/ 22 w 91"/>
                <a:gd name="T5" fmla="*/ 48 h 190"/>
                <a:gd name="T6" fmla="*/ 0 w 91"/>
                <a:gd name="T7" fmla="*/ 48 h 190"/>
                <a:gd name="T8" fmla="*/ 0 w 91"/>
                <a:gd name="T9" fmla="*/ 0 h 190"/>
                <a:gd name="T10" fmla="*/ 0 w 91"/>
                <a:gd name="T11" fmla="*/ 1 h 190"/>
                <a:gd name="T12" fmla="*/ 22 w 91"/>
                <a:gd name="T13" fmla="*/ 1 h 190"/>
                <a:gd name="T14" fmla="*/ 22 w 91"/>
                <a:gd name="T15" fmla="*/ 48 h 190"/>
                <a:gd name="T16" fmla="*/ 0 w 91"/>
                <a:gd name="T17" fmla="*/ 48 h 190"/>
                <a:gd name="T18" fmla="*/ 0 w 91"/>
                <a:gd name="T19" fmla="*/ 1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190"/>
                <a:gd name="T32" fmla="*/ 91 w 91"/>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190">
                  <a:moveTo>
                    <a:pt x="0" y="0"/>
                  </a:moveTo>
                  <a:lnTo>
                    <a:pt x="91" y="0"/>
                  </a:lnTo>
                  <a:lnTo>
                    <a:pt x="91" y="190"/>
                  </a:lnTo>
                  <a:lnTo>
                    <a:pt x="0" y="190"/>
                  </a:lnTo>
                  <a:lnTo>
                    <a:pt x="0" y="0"/>
                  </a:lnTo>
                  <a:close/>
                  <a:moveTo>
                    <a:pt x="2" y="6"/>
                  </a:moveTo>
                  <a:lnTo>
                    <a:pt x="91" y="6"/>
                  </a:lnTo>
                  <a:lnTo>
                    <a:pt x="91" y="190"/>
                  </a:lnTo>
                  <a:lnTo>
                    <a:pt x="2" y="190"/>
                  </a:lnTo>
                  <a:lnTo>
                    <a:pt x="2" y="6"/>
                  </a:lnTo>
                  <a:close/>
                </a:path>
              </a:pathLst>
            </a:custGeom>
            <a:solidFill>
              <a:srgbClr val="C1C1C1"/>
            </a:solidFill>
            <a:ln w="9525">
              <a:noFill/>
              <a:round/>
              <a:headEnd/>
              <a:tailEnd/>
            </a:ln>
          </p:spPr>
          <p:txBody>
            <a:bodyPr/>
            <a:lstStyle/>
            <a:p>
              <a:endParaRPr lang="en-US"/>
            </a:p>
          </p:txBody>
        </p:sp>
        <p:sp>
          <p:nvSpPr>
            <p:cNvPr id="46861" name="Freeform 710"/>
            <p:cNvSpPr>
              <a:spLocks noEditPoints="1"/>
            </p:cNvSpPr>
            <p:nvPr/>
          </p:nvSpPr>
          <p:spPr bwMode="auto">
            <a:xfrm>
              <a:off x="2449" y="2305"/>
              <a:ext cx="44" cy="92"/>
            </a:xfrm>
            <a:custGeom>
              <a:avLst/>
              <a:gdLst>
                <a:gd name="T0" fmla="*/ 0 w 89"/>
                <a:gd name="T1" fmla="*/ 0 h 184"/>
                <a:gd name="T2" fmla="*/ 22 w 89"/>
                <a:gd name="T3" fmla="*/ 0 h 184"/>
                <a:gd name="T4" fmla="*/ 22 w 89"/>
                <a:gd name="T5" fmla="*/ 46 h 184"/>
                <a:gd name="T6" fmla="*/ 0 w 89"/>
                <a:gd name="T7" fmla="*/ 46 h 184"/>
                <a:gd name="T8" fmla="*/ 0 w 89"/>
                <a:gd name="T9" fmla="*/ 0 h 184"/>
                <a:gd name="T10" fmla="*/ 0 w 89"/>
                <a:gd name="T11" fmla="*/ 1 h 184"/>
                <a:gd name="T12" fmla="*/ 22 w 89"/>
                <a:gd name="T13" fmla="*/ 1 h 184"/>
                <a:gd name="T14" fmla="*/ 22 w 89"/>
                <a:gd name="T15" fmla="*/ 46 h 184"/>
                <a:gd name="T16" fmla="*/ 0 w 89"/>
                <a:gd name="T17" fmla="*/ 46 h 184"/>
                <a:gd name="T18" fmla="*/ 0 w 89"/>
                <a:gd name="T19" fmla="*/ 1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184"/>
                <a:gd name="T32" fmla="*/ 89 w 89"/>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184">
                  <a:moveTo>
                    <a:pt x="0" y="0"/>
                  </a:moveTo>
                  <a:lnTo>
                    <a:pt x="89" y="0"/>
                  </a:lnTo>
                  <a:lnTo>
                    <a:pt x="89" y="184"/>
                  </a:lnTo>
                  <a:lnTo>
                    <a:pt x="0" y="184"/>
                  </a:lnTo>
                  <a:lnTo>
                    <a:pt x="0" y="0"/>
                  </a:lnTo>
                  <a:close/>
                  <a:moveTo>
                    <a:pt x="3" y="4"/>
                  </a:moveTo>
                  <a:lnTo>
                    <a:pt x="89" y="4"/>
                  </a:lnTo>
                  <a:lnTo>
                    <a:pt x="89" y="184"/>
                  </a:lnTo>
                  <a:lnTo>
                    <a:pt x="3" y="184"/>
                  </a:lnTo>
                  <a:lnTo>
                    <a:pt x="3" y="4"/>
                  </a:lnTo>
                  <a:close/>
                </a:path>
              </a:pathLst>
            </a:custGeom>
            <a:solidFill>
              <a:srgbClr val="C2C2C2"/>
            </a:solidFill>
            <a:ln w="9525">
              <a:noFill/>
              <a:round/>
              <a:headEnd/>
              <a:tailEnd/>
            </a:ln>
          </p:spPr>
          <p:txBody>
            <a:bodyPr/>
            <a:lstStyle/>
            <a:p>
              <a:endParaRPr lang="en-US"/>
            </a:p>
          </p:txBody>
        </p:sp>
        <p:sp>
          <p:nvSpPr>
            <p:cNvPr id="46862" name="Freeform 711"/>
            <p:cNvSpPr>
              <a:spLocks noEditPoints="1"/>
            </p:cNvSpPr>
            <p:nvPr/>
          </p:nvSpPr>
          <p:spPr bwMode="auto">
            <a:xfrm>
              <a:off x="2450" y="2307"/>
              <a:ext cx="43" cy="90"/>
            </a:xfrm>
            <a:custGeom>
              <a:avLst/>
              <a:gdLst>
                <a:gd name="T0" fmla="*/ 0 w 86"/>
                <a:gd name="T1" fmla="*/ 0 h 180"/>
                <a:gd name="T2" fmla="*/ 22 w 86"/>
                <a:gd name="T3" fmla="*/ 0 h 180"/>
                <a:gd name="T4" fmla="*/ 22 w 86"/>
                <a:gd name="T5" fmla="*/ 45 h 180"/>
                <a:gd name="T6" fmla="*/ 0 w 86"/>
                <a:gd name="T7" fmla="*/ 45 h 180"/>
                <a:gd name="T8" fmla="*/ 0 w 86"/>
                <a:gd name="T9" fmla="*/ 0 h 180"/>
                <a:gd name="T10" fmla="*/ 1 w 86"/>
                <a:gd name="T11" fmla="*/ 1 h 180"/>
                <a:gd name="T12" fmla="*/ 22 w 86"/>
                <a:gd name="T13" fmla="*/ 1 h 180"/>
                <a:gd name="T14" fmla="*/ 22 w 86"/>
                <a:gd name="T15" fmla="*/ 45 h 180"/>
                <a:gd name="T16" fmla="*/ 1 w 86"/>
                <a:gd name="T17" fmla="*/ 45 h 180"/>
                <a:gd name="T18" fmla="*/ 1 w 86"/>
                <a:gd name="T19" fmla="*/ 1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180"/>
                <a:gd name="T32" fmla="*/ 86 w 86"/>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180">
                  <a:moveTo>
                    <a:pt x="0" y="0"/>
                  </a:moveTo>
                  <a:lnTo>
                    <a:pt x="86" y="0"/>
                  </a:lnTo>
                  <a:lnTo>
                    <a:pt x="86" y="180"/>
                  </a:lnTo>
                  <a:lnTo>
                    <a:pt x="0" y="180"/>
                  </a:lnTo>
                  <a:lnTo>
                    <a:pt x="0" y="0"/>
                  </a:lnTo>
                  <a:close/>
                  <a:moveTo>
                    <a:pt x="2" y="5"/>
                  </a:moveTo>
                  <a:lnTo>
                    <a:pt x="86" y="5"/>
                  </a:lnTo>
                  <a:lnTo>
                    <a:pt x="86" y="180"/>
                  </a:lnTo>
                  <a:lnTo>
                    <a:pt x="2" y="180"/>
                  </a:lnTo>
                  <a:lnTo>
                    <a:pt x="2" y="5"/>
                  </a:lnTo>
                  <a:close/>
                </a:path>
              </a:pathLst>
            </a:custGeom>
            <a:solidFill>
              <a:srgbClr val="C3C3C3"/>
            </a:solidFill>
            <a:ln w="9525">
              <a:noFill/>
              <a:round/>
              <a:headEnd/>
              <a:tailEnd/>
            </a:ln>
          </p:spPr>
          <p:txBody>
            <a:bodyPr/>
            <a:lstStyle/>
            <a:p>
              <a:endParaRPr lang="en-US"/>
            </a:p>
          </p:txBody>
        </p:sp>
        <p:sp>
          <p:nvSpPr>
            <p:cNvPr id="46863" name="Freeform 712"/>
            <p:cNvSpPr>
              <a:spLocks noEditPoints="1"/>
            </p:cNvSpPr>
            <p:nvPr/>
          </p:nvSpPr>
          <p:spPr bwMode="auto">
            <a:xfrm>
              <a:off x="2451" y="2310"/>
              <a:ext cx="42" cy="87"/>
            </a:xfrm>
            <a:custGeom>
              <a:avLst/>
              <a:gdLst>
                <a:gd name="T0" fmla="*/ 0 w 84"/>
                <a:gd name="T1" fmla="*/ 0 h 175"/>
                <a:gd name="T2" fmla="*/ 21 w 84"/>
                <a:gd name="T3" fmla="*/ 0 h 175"/>
                <a:gd name="T4" fmla="*/ 21 w 84"/>
                <a:gd name="T5" fmla="*/ 43 h 175"/>
                <a:gd name="T6" fmla="*/ 0 w 84"/>
                <a:gd name="T7" fmla="*/ 43 h 175"/>
                <a:gd name="T8" fmla="*/ 0 w 84"/>
                <a:gd name="T9" fmla="*/ 0 h 175"/>
                <a:gd name="T10" fmla="*/ 1 w 84"/>
                <a:gd name="T11" fmla="*/ 1 h 175"/>
                <a:gd name="T12" fmla="*/ 21 w 84"/>
                <a:gd name="T13" fmla="*/ 1 h 175"/>
                <a:gd name="T14" fmla="*/ 21 w 84"/>
                <a:gd name="T15" fmla="*/ 43 h 175"/>
                <a:gd name="T16" fmla="*/ 1 w 84"/>
                <a:gd name="T17" fmla="*/ 43 h 175"/>
                <a:gd name="T18" fmla="*/ 1 w 84"/>
                <a:gd name="T19" fmla="*/ 1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175"/>
                <a:gd name="T32" fmla="*/ 84 w 84"/>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175">
                  <a:moveTo>
                    <a:pt x="0" y="0"/>
                  </a:moveTo>
                  <a:lnTo>
                    <a:pt x="84" y="0"/>
                  </a:lnTo>
                  <a:lnTo>
                    <a:pt x="84" y="175"/>
                  </a:lnTo>
                  <a:lnTo>
                    <a:pt x="0" y="175"/>
                  </a:lnTo>
                  <a:lnTo>
                    <a:pt x="0" y="0"/>
                  </a:lnTo>
                  <a:close/>
                  <a:moveTo>
                    <a:pt x="3" y="6"/>
                  </a:moveTo>
                  <a:lnTo>
                    <a:pt x="84" y="6"/>
                  </a:lnTo>
                  <a:lnTo>
                    <a:pt x="84" y="175"/>
                  </a:lnTo>
                  <a:lnTo>
                    <a:pt x="3" y="175"/>
                  </a:lnTo>
                  <a:lnTo>
                    <a:pt x="3" y="6"/>
                  </a:lnTo>
                  <a:close/>
                </a:path>
              </a:pathLst>
            </a:custGeom>
            <a:solidFill>
              <a:srgbClr val="C4C4C4"/>
            </a:solidFill>
            <a:ln w="9525">
              <a:noFill/>
              <a:round/>
              <a:headEnd/>
              <a:tailEnd/>
            </a:ln>
          </p:spPr>
          <p:txBody>
            <a:bodyPr/>
            <a:lstStyle/>
            <a:p>
              <a:endParaRPr lang="en-US"/>
            </a:p>
          </p:txBody>
        </p:sp>
        <p:sp>
          <p:nvSpPr>
            <p:cNvPr id="46864" name="Freeform 713"/>
            <p:cNvSpPr>
              <a:spLocks noEditPoints="1"/>
            </p:cNvSpPr>
            <p:nvPr/>
          </p:nvSpPr>
          <p:spPr bwMode="auto">
            <a:xfrm>
              <a:off x="2453" y="2312"/>
              <a:ext cx="40" cy="85"/>
            </a:xfrm>
            <a:custGeom>
              <a:avLst/>
              <a:gdLst>
                <a:gd name="T0" fmla="*/ 0 w 81"/>
                <a:gd name="T1" fmla="*/ 0 h 169"/>
                <a:gd name="T2" fmla="*/ 20 w 81"/>
                <a:gd name="T3" fmla="*/ 0 h 169"/>
                <a:gd name="T4" fmla="*/ 20 w 81"/>
                <a:gd name="T5" fmla="*/ 43 h 169"/>
                <a:gd name="T6" fmla="*/ 0 w 81"/>
                <a:gd name="T7" fmla="*/ 43 h 169"/>
                <a:gd name="T8" fmla="*/ 0 w 81"/>
                <a:gd name="T9" fmla="*/ 0 h 169"/>
                <a:gd name="T10" fmla="*/ 0 w 81"/>
                <a:gd name="T11" fmla="*/ 1 h 169"/>
                <a:gd name="T12" fmla="*/ 20 w 81"/>
                <a:gd name="T13" fmla="*/ 1 h 169"/>
                <a:gd name="T14" fmla="*/ 20 w 81"/>
                <a:gd name="T15" fmla="*/ 43 h 169"/>
                <a:gd name="T16" fmla="*/ 0 w 81"/>
                <a:gd name="T17" fmla="*/ 43 h 169"/>
                <a:gd name="T18" fmla="*/ 0 w 81"/>
                <a:gd name="T19" fmla="*/ 1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169"/>
                <a:gd name="T32" fmla="*/ 81 w 81"/>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169">
                  <a:moveTo>
                    <a:pt x="0" y="0"/>
                  </a:moveTo>
                  <a:lnTo>
                    <a:pt x="81" y="0"/>
                  </a:lnTo>
                  <a:lnTo>
                    <a:pt x="81" y="169"/>
                  </a:lnTo>
                  <a:lnTo>
                    <a:pt x="0" y="169"/>
                  </a:lnTo>
                  <a:lnTo>
                    <a:pt x="0" y="0"/>
                  </a:lnTo>
                  <a:close/>
                  <a:moveTo>
                    <a:pt x="2" y="4"/>
                  </a:moveTo>
                  <a:lnTo>
                    <a:pt x="81" y="4"/>
                  </a:lnTo>
                  <a:lnTo>
                    <a:pt x="81" y="169"/>
                  </a:lnTo>
                  <a:lnTo>
                    <a:pt x="2" y="169"/>
                  </a:lnTo>
                  <a:lnTo>
                    <a:pt x="2" y="4"/>
                  </a:lnTo>
                  <a:close/>
                </a:path>
              </a:pathLst>
            </a:custGeom>
            <a:solidFill>
              <a:srgbClr val="C5C5C5"/>
            </a:solidFill>
            <a:ln w="9525">
              <a:noFill/>
              <a:round/>
              <a:headEnd/>
              <a:tailEnd/>
            </a:ln>
          </p:spPr>
          <p:txBody>
            <a:bodyPr/>
            <a:lstStyle/>
            <a:p>
              <a:endParaRPr lang="en-US"/>
            </a:p>
          </p:txBody>
        </p:sp>
        <p:sp>
          <p:nvSpPr>
            <p:cNvPr id="46865" name="Freeform 714"/>
            <p:cNvSpPr>
              <a:spLocks noEditPoints="1"/>
            </p:cNvSpPr>
            <p:nvPr/>
          </p:nvSpPr>
          <p:spPr bwMode="auto">
            <a:xfrm>
              <a:off x="2454" y="2315"/>
              <a:ext cx="39" cy="82"/>
            </a:xfrm>
            <a:custGeom>
              <a:avLst/>
              <a:gdLst>
                <a:gd name="T0" fmla="*/ 0 w 79"/>
                <a:gd name="T1" fmla="*/ 0 h 165"/>
                <a:gd name="T2" fmla="*/ 19 w 79"/>
                <a:gd name="T3" fmla="*/ 0 h 165"/>
                <a:gd name="T4" fmla="*/ 19 w 79"/>
                <a:gd name="T5" fmla="*/ 41 h 165"/>
                <a:gd name="T6" fmla="*/ 0 w 79"/>
                <a:gd name="T7" fmla="*/ 41 h 165"/>
                <a:gd name="T8" fmla="*/ 0 w 79"/>
                <a:gd name="T9" fmla="*/ 0 h 165"/>
                <a:gd name="T10" fmla="*/ 0 w 79"/>
                <a:gd name="T11" fmla="*/ 1 h 165"/>
                <a:gd name="T12" fmla="*/ 19 w 79"/>
                <a:gd name="T13" fmla="*/ 1 h 165"/>
                <a:gd name="T14" fmla="*/ 19 w 79"/>
                <a:gd name="T15" fmla="*/ 41 h 165"/>
                <a:gd name="T16" fmla="*/ 0 w 79"/>
                <a:gd name="T17" fmla="*/ 41 h 165"/>
                <a:gd name="T18" fmla="*/ 0 w 79"/>
                <a:gd name="T19" fmla="*/ 1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165"/>
                <a:gd name="T32" fmla="*/ 79 w 79"/>
                <a:gd name="T33" fmla="*/ 165 h 1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165">
                  <a:moveTo>
                    <a:pt x="0" y="0"/>
                  </a:moveTo>
                  <a:lnTo>
                    <a:pt x="79" y="0"/>
                  </a:lnTo>
                  <a:lnTo>
                    <a:pt x="79" y="165"/>
                  </a:lnTo>
                  <a:lnTo>
                    <a:pt x="0" y="165"/>
                  </a:lnTo>
                  <a:lnTo>
                    <a:pt x="0" y="0"/>
                  </a:lnTo>
                  <a:close/>
                  <a:moveTo>
                    <a:pt x="3" y="6"/>
                  </a:moveTo>
                  <a:lnTo>
                    <a:pt x="79" y="6"/>
                  </a:lnTo>
                  <a:lnTo>
                    <a:pt x="79" y="165"/>
                  </a:lnTo>
                  <a:lnTo>
                    <a:pt x="3" y="165"/>
                  </a:lnTo>
                  <a:lnTo>
                    <a:pt x="3" y="6"/>
                  </a:lnTo>
                  <a:close/>
                </a:path>
              </a:pathLst>
            </a:custGeom>
            <a:solidFill>
              <a:srgbClr val="C6C6C6"/>
            </a:solidFill>
            <a:ln w="9525">
              <a:noFill/>
              <a:round/>
              <a:headEnd/>
              <a:tailEnd/>
            </a:ln>
          </p:spPr>
          <p:txBody>
            <a:bodyPr/>
            <a:lstStyle/>
            <a:p>
              <a:endParaRPr lang="en-US"/>
            </a:p>
          </p:txBody>
        </p:sp>
        <p:sp>
          <p:nvSpPr>
            <p:cNvPr id="46866" name="Freeform 715"/>
            <p:cNvSpPr>
              <a:spLocks noEditPoints="1"/>
            </p:cNvSpPr>
            <p:nvPr/>
          </p:nvSpPr>
          <p:spPr bwMode="auto">
            <a:xfrm>
              <a:off x="2455" y="2317"/>
              <a:ext cx="38" cy="80"/>
            </a:xfrm>
            <a:custGeom>
              <a:avLst/>
              <a:gdLst>
                <a:gd name="T0" fmla="*/ 0 w 76"/>
                <a:gd name="T1" fmla="*/ 0 h 159"/>
                <a:gd name="T2" fmla="*/ 19 w 76"/>
                <a:gd name="T3" fmla="*/ 0 h 159"/>
                <a:gd name="T4" fmla="*/ 19 w 76"/>
                <a:gd name="T5" fmla="*/ 40 h 159"/>
                <a:gd name="T6" fmla="*/ 0 w 76"/>
                <a:gd name="T7" fmla="*/ 40 h 159"/>
                <a:gd name="T8" fmla="*/ 0 w 76"/>
                <a:gd name="T9" fmla="*/ 0 h 159"/>
                <a:gd name="T10" fmla="*/ 1 w 76"/>
                <a:gd name="T11" fmla="*/ 2 h 159"/>
                <a:gd name="T12" fmla="*/ 19 w 76"/>
                <a:gd name="T13" fmla="*/ 2 h 159"/>
                <a:gd name="T14" fmla="*/ 19 w 76"/>
                <a:gd name="T15" fmla="*/ 40 h 159"/>
                <a:gd name="T16" fmla="*/ 1 w 76"/>
                <a:gd name="T17" fmla="*/ 40 h 159"/>
                <a:gd name="T18" fmla="*/ 1 w 76"/>
                <a:gd name="T19" fmla="*/ 2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59"/>
                <a:gd name="T32" fmla="*/ 76 w 76"/>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59">
                  <a:moveTo>
                    <a:pt x="0" y="0"/>
                  </a:moveTo>
                  <a:lnTo>
                    <a:pt x="76" y="0"/>
                  </a:lnTo>
                  <a:lnTo>
                    <a:pt x="76" y="159"/>
                  </a:lnTo>
                  <a:lnTo>
                    <a:pt x="0" y="159"/>
                  </a:lnTo>
                  <a:lnTo>
                    <a:pt x="0" y="0"/>
                  </a:lnTo>
                  <a:close/>
                  <a:moveTo>
                    <a:pt x="2" y="5"/>
                  </a:moveTo>
                  <a:lnTo>
                    <a:pt x="76" y="5"/>
                  </a:lnTo>
                  <a:lnTo>
                    <a:pt x="76" y="159"/>
                  </a:lnTo>
                  <a:lnTo>
                    <a:pt x="2" y="159"/>
                  </a:lnTo>
                  <a:lnTo>
                    <a:pt x="2" y="5"/>
                  </a:lnTo>
                  <a:close/>
                </a:path>
              </a:pathLst>
            </a:custGeom>
            <a:solidFill>
              <a:srgbClr val="C7C7C7"/>
            </a:solidFill>
            <a:ln w="9525">
              <a:noFill/>
              <a:round/>
              <a:headEnd/>
              <a:tailEnd/>
            </a:ln>
          </p:spPr>
          <p:txBody>
            <a:bodyPr/>
            <a:lstStyle/>
            <a:p>
              <a:endParaRPr lang="en-US"/>
            </a:p>
          </p:txBody>
        </p:sp>
        <p:sp>
          <p:nvSpPr>
            <p:cNvPr id="46867" name="Freeform 716"/>
            <p:cNvSpPr>
              <a:spLocks noEditPoints="1"/>
            </p:cNvSpPr>
            <p:nvPr/>
          </p:nvSpPr>
          <p:spPr bwMode="auto">
            <a:xfrm>
              <a:off x="2456" y="2320"/>
              <a:ext cx="37" cy="77"/>
            </a:xfrm>
            <a:custGeom>
              <a:avLst/>
              <a:gdLst>
                <a:gd name="T0" fmla="*/ 0 w 74"/>
                <a:gd name="T1" fmla="*/ 0 h 154"/>
                <a:gd name="T2" fmla="*/ 19 w 74"/>
                <a:gd name="T3" fmla="*/ 0 h 154"/>
                <a:gd name="T4" fmla="*/ 19 w 74"/>
                <a:gd name="T5" fmla="*/ 39 h 154"/>
                <a:gd name="T6" fmla="*/ 0 w 74"/>
                <a:gd name="T7" fmla="*/ 39 h 154"/>
                <a:gd name="T8" fmla="*/ 0 w 74"/>
                <a:gd name="T9" fmla="*/ 0 h 154"/>
                <a:gd name="T10" fmla="*/ 1 w 74"/>
                <a:gd name="T11" fmla="*/ 1 h 154"/>
                <a:gd name="T12" fmla="*/ 19 w 74"/>
                <a:gd name="T13" fmla="*/ 1 h 154"/>
                <a:gd name="T14" fmla="*/ 19 w 74"/>
                <a:gd name="T15" fmla="*/ 39 h 154"/>
                <a:gd name="T16" fmla="*/ 1 w 74"/>
                <a:gd name="T17" fmla="*/ 39 h 154"/>
                <a:gd name="T18" fmla="*/ 1 w 74"/>
                <a:gd name="T19" fmla="*/ 1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154"/>
                <a:gd name="T32" fmla="*/ 74 w 74"/>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154">
                  <a:moveTo>
                    <a:pt x="0" y="0"/>
                  </a:moveTo>
                  <a:lnTo>
                    <a:pt x="74" y="0"/>
                  </a:lnTo>
                  <a:lnTo>
                    <a:pt x="74" y="154"/>
                  </a:lnTo>
                  <a:lnTo>
                    <a:pt x="0" y="154"/>
                  </a:lnTo>
                  <a:lnTo>
                    <a:pt x="0" y="0"/>
                  </a:lnTo>
                  <a:close/>
                  <a:moveTo>
                    <a:pt x="3" y="5"/>
                  </a:moveTo>
                  <a:lnTo>
                    <a:pt x="74" y="5"/>
                  </a:lnTo>
                  <a:lnTo>
                    <a:pt x="74" y="154"/>
                  </a:lnTo>
                  <a:lnTo>
                    <a:pt x="3" y="154"/>
                  </a:lnTo>
                  <a:lnTo>
                    <a:pt x="3" y="5"/>
                  </a:lnTo>
                  <a:close/>
                </a:path>
              </a:pathLst>
            </a:custGeom>
            <a:solidFill>
              <a:srgbClr val="C8C8C8"/>
            </a:solidFill>
            <a:ln w="9525">
              <a:noFill/>
              <a:round/>
              <a:headEnd/>
              <a:tailEnd/>
            </a:ln>
          </p:spPr>
          <p:txBody>
            <a:bodyPr/>
            <a:lstStyle/>
            <a:p>
              <a:endParaRPr lang="en-US"/>
            </a:p>
          </p:txBody>
        </p:sp>
        <p:sp>
          <p:nvSpPr>
            <p:cNvPr id="46868" name="Freeform 717"/>
            <p:cNvSpPr>
              <a:spLocks noEditPoints="1"/>
            </p:cNvSpPr>
            <p:nvPr/>
          </p:nvSpPr>
          <p:spPr bwMode="auto">
            <a:xfrm>
              <a:off x="2458" y="2322"/>
              <a:ext cx="35" cy="75"/>
            </a:xfrm>
            <a:custGeom>
              <a:avLst/>
              <a:gdLst>
                <a:gd name="T0" fmla="*/ 0 w 71"/>
                <a:gd name="T1" fmla="*/ 0 h 149"/>
                <a:gd name="T2" fmla="*/ 17 w 71"/>
                <a:gd name="T3" fmla="*/ 0 h 149"/>
                <a:gd name="T4" fmla="*/ 17 w 71"/>
                <a:gd name="T5" fmla="*/ 38 h 149"/>
                <a:gd name="T6" fmla="*/ 0 w 71"/>
                <a:gd name="T7" fmla="*/ 38 h 149"/>
                <a:gd name="T8" fmla="*/ 0 w 71"/>
                <a:gd name="T9" fmla="*/ 0 h 149"/>
                <a:gd name="T10" fmla="*/ 0 w 71"/>
                <a:gd name="T11" fmla="*/ 2 h 149"/>
                <a:gd name="T12" fmla="*/ 17 w 71"/>
                <a:gd name="T13" fmla="*/ 2 h 149"/>
                <a:gd name="T14" fmla="*/ 17 w 71"/>
                <a:gd name="T15" fmla="*/ 38 h 149"/>
                <a:gd name="T16" fmla="*/ 0 w 71"/>
                <a:gd name="T17" fmla="*/ 38 h 149"/>
                <a:gd name="T18" fmla="*/ 0 w 71"/>
                <a:gd name="T19" fmla="*/ 2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149"/>
                <a:gd name="T32" fmla="*/ 71 w 71"/>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149">
                  <a:moveTo>
                    <a:pt x="0" y="0"/>
                  </a:moveTo>
                  <a:lnTo>
                    <a:pt x="71" y="0"/>
                  </a:lnTo>
                  <a:lnTo>
                    <a:pt x="71" y="149"/>
                  </a:lnTo>
                  <a:lnTo>
                    <a:pt x="0" y="149"/>
                  </a:lnTo>
                  <a:lnTo>
                    <a:pt x="0" y="0"/>
                  </a:lnTo>
                  <a:close/>
                  <a:moveTo>
                    <a:pt x="2" y="5"/>
                  </a:moveTo>
                  <a:lnTo>
                    <a:pt x="71" y="5"/>
                  </a:lnTo>
                  <a:lnTo>
                    <a:pt x="71" y="149"/>
                  </a:lnTo>
                  <a:lnTo>
                    <a:pt x="2" y="149"/>
                  </a:lnTo>
                  <a:lnTo>
                    <a:pt x="2" y="5"/>
                  </a:lnTo>
                  <a:close/>
                </a:path>
              </a:pathLst>
            </a:custGeom>
            <a:solidFill>
              <a:srgbClr val="CACACA"/>
            </a:solidFill>
            <a:ln w="9525">
              <a:noFill/>
              <a:round/>
              <a:headEnd/>
              <a:tailEnd/>
            </a:ln>
          </p:spPr>
          <p:txBody>
            <a:bodyPr/>
            <a:lstStyle/>
            <a:p>
              <a:endParaRPr lang="en-US"/>
            </a:p>
          </p:txBody>
        </p:sp>
        <p:sp>
          <p:nvSpPr>
            <p:cNvPr id="46869" name="Freeform 718"/>
            <p:cNvSpPr>
              <a:spLocks noEditPoints="1"/>
            </p:cNvSpPr>
            <p:nvPr/>
          </p:nvSpPr>
          <p:spPr bwMode="auto">
            <a:xfrm>
              <a:off x="2459" y="2325"/>
              <a:ext cx="34" cy="72"/>
            </a:xfrm>
            <a:custGeom>
              <a:avLst/>
              <a:gdLst>
                <a:gd name="T0" fmla="*/ 0 w 69"/>
                <a:gd name="T1" fmla="*/ 0 h 144"/>
                <a:gd name="T2" fmla="*/ 17 w 69"/>
                <a:gd name="T3" fmla="*/ 0 h 144"/>
                <a:gd name="T4" fmla="*/ 17 w 69"/>
                <a:gd name="T5" fmla="*/ 36 h 144"/>
                <a:gd name="T6" fmla="*/ 0 w 69"/>
                <a:gd name="T7" fmla="*/ 36 h 144"/>
                <a:gd name="T8" fmla="*/ 0 w 69"/>
                <a:gd name="T9" fmla="*/ 0 h 144"/>
                <a:gd name="T10" fmla="*/ 0 w 69"/>
                <a:gd name="T11" fmla="*/ 1 h 144"/>
                <a:gd name="T12" fmla="*/ 17 w 69"/>
                <a:gd name="T13" fmla="*/ 1 h 144"/>
                <a:gd name="T14" fmla="*/ 17 w 69"/>
                <a:gd name="T15" fmla="*/ 36 h 144"/>
                <a:gd name="T16" fmla="*/ 0 w 69"/>
                <a:gd name="T17" fmla="*/ 36 h 144"/>
                <a:gd name="T18" fmla="*/ 0 w 69"/>
                <a:gd name="T19" fmla="*/ 1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44"/>
                <a:gd name="T32" fmla="*/ 69 w 69"/>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44">
                  <a:moveTo>
                    <a:pt x="0" y="0"/>
                  </a:moveTo>
                  <a:lnTo>
                    <a:pt x="69" y="0"/>
                  </a:lnTo>
                  <a:lnTo>
                    <a:pt x="69" y="144"/>
                  </a:lnTo>
                  <a:lnTo>
                    <a:pt x="0" y="144"/>
                  </a:lnTo>
                  <a:lnTo>
                    <a:pt x="0" y="0"/>
                  </a:lnTo>
                  <a:close/>
                  <a:moveTo>
                    <a:pt x="2" y="6"/>
                  </a:moveTo>
                  <a:lnTo>
                    <a:pt x="69" y="6"/>
                  </a:lnTo>
                  <a:lnTo>
                    <a:pt x="69" y="144"/>
                  </a:lnTo>
                  <a:lnTo>
                    <a:pt x="2" y="144"/>
                  </a:lnTo>
                  <a:lnTo>
                    <a:pt x="2" y="6"/>
                  </a:lnTo>
                  <a:close/>
                </a:path>
              </a:pathLst>
            </a:custGeom>
            <a:solidFill>
              <a:srgbClr val="CBCBCB"/>
            </a:solidFill>
            <a:ln w="9525">
              <a:noFill/>
              <a:round/>
              <a:headEnd/>
              <a:tailEnd/>
            </a:ln>
          </p:spPr>
          <p:txBody>
            <a:bodyPr/>
            <a:lstStyle/>
            <a:p>
              <a:endParaRPr lang="en-US"/>
            </a:p>
          </p:txBody>
        </p:sp>
        <p:sp>
          <p:nvSpPr>
            <p:cNvPr id="46870" name="Freeform 719"/>
            <p:cNvSpPr>
              <a:spLocks noEditPoints="1"/>
            </p:cNvSpPr>
            <p:nvPr/>
          </p:nvSpPr>
          <p:spPr bwMode="auto">
            <a:xfrm>
              <a:off x="2460" y="2328"/>
              <a:ext cx="33" cy="69"/>
            </a:xfrm>
            <a:custGeom>
              <a:avLst/>
              <a:gdLst>
                <a:gd name="T0" fmla="*/ 0 w 67"/>
                <a:gd name="T1" fmla="*/ 0 h 138"/>
                <a:gd name="T2" fmla="*/ 16 w 67"/>
                <a:gd name="T3" fmla="*/ 0 h 138"/>
                <a:gd name="T4" fmla="*/ 16 w 67"/>
                <a:gd name="T5" fmla="*/ 35 h 138"/>
                <a:gd name="T6" fmla="*/ 0 w 67"/>
                <a:gd name="T7" fmla="*/ 35 h 138"/>
                <a:gd name="T8" fmla="*/ 0 w 67"/>
                <a:gd name="T9" fmla="*/ 0 h 138"/>
                <a:gd name="T10" fmla="*/ 0 w 67"/>
                <a:gd name="T11" fmla="*/ 1 h 138"/>
                <a:gd name="T12" fmla="*/ 16 w 67"/>
                <a:gd name="T13" fmla="*/ 1 h 138"/>
                <a:gd name="T14" fmla="*/ 16 w 67"/>
                <a:gd name="T15" fmla="*/ 35 h 138"/>
                <a:gd name="T16" fmla="*/ 0 w 67"/>
                <a:gd name="T17" fmla="*/ 35 h 138"/>
                <a:gd name="T18" fmla="*/ 0 w 67"/>
                <a:gd name="T19" fmla="*/ 1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138"/>
                <a:gd name="T32" fmla="*/ 67 w 67"/>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138">
                  <a:moveTo>
                    <a:pt x="0" y="0"/>
                  </a:moveTo>
                  <a:lnTo>
                    <a:pt x="67" y="0"/>
                  </a:lnTo>
                  <a:lnTo>
                    <a:pt x="67" y="138"/>
                  </a:lnTo>
                  <a:lnTo>
                    <a:pt x="0" y="138"/>
                  </a:lnTo>
                  <a:lnTo>
                    <a:pt x="0" y="0"/>
                  </a:lnTo>
                  <a:close/>
                  <a:moveTo>
                    <a:pt x="3" y="4"/>
                  </a:moveTo>
                  <a:lnTo>
                    <a:pt x="67" y="4"/>
                  </a:lnTo>
                  <a:lnTo>
                    <a:pt x="67" y="138"/>
                  </a:lnTo>
                  <a:lnTo>
                    <a:pt x="3" y="138"/>
                  </a:lnTo>
                  <a:lnTo>
                    <a:pt x="3" y="4"/>
                  </a:lnTo>
                  <a:close/>
                </a:path>
              </a:pathLst>
            </a:custGeom>
            <a:solidFill>
              <a:srgbClr val="CDCDCD"/>
            </a:solidFill>
            <a:ln w="9525">
              <a:noFill/>
              <a:round/>
              <a:headEnd/>
              <a:tailEnd/>
            </a:ln>
          </p:spPr>
          <p:txBody>
            <a:bodyPr/>
            <a:lstStyle/>
            <a:p>
              <a:endParaRPr lang="en-US"/>
            </a:p>
          </p:txBody>
        </p:sp>
        <p:sp>
          <p:nvSpPr>
            <p:cNvPr id="46871" name="Freeform 720"/>
            <p:cNvSpPr>
              <a:spLocks noEditPoints="1"/>
            </p:cNvSpPr>
            <p:nvPr/>
          </p:nvSpPr>
          <p:spPr bwMode="auto">
            <a:xfrm>
              <a:off x="2461" y="2330"/>
              <a:ext cx="32" cy="67"/>
            </a:xfrm>
            <a:custGeom>
              <a:avLst/>
              <a:gdLst>
                <a:gd name="T0" fmla="*/ 0 w 64"/>
                <a:gd name="T1" fmla="*/ 0 h 134"/>
                <a:gd name="T2" fmla="*/ 16 w 64"/>
                <a:gd name="T3" fmla="*/ 0 h 134"/>
                <a:gd name="T4" fmla="*/ 16 w 64"/>
                <a:gd name="T5" fmla="*/ 34 h 134"/>
                <a:gd name="T6" fmla="*/ 0 w 64"/>
                <a:gd name="T7" fmla="*/ 34 h 134"/>
                <a:gd name="T8" fmla="*/ 0 w 64"/>
                <a:gd name="T9" fmla="*/ 0 h 134"/>
                <a:gd name="T10" fmla="*/ 1 w 64"/>
                <a:gd name="T11" fmla="*/ 1 h 134"/>
                <a:gd name="T12" fmla="*/ 16 w 64"/>
                <a:gd name="T13" fmla="*/ 1 h 134"/>
                <a:gd name="T14" fmla="*/ 16 w 64"/>
                <a:gd name="T15" fmla="*/ 34 h 134"/>
                <a:gd name="T16" fmla="*/ 1 w 64"/>
                <a:gd name="T17" fmla="*/ 34 h 134"/>
                <a:gd name="T18" fmla="*/ 1 w 64"/>
                <a:gd name="T19" fmla="*/ 1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34"/>
                <a:gd name="T32" fmla="*/ 64 w 64"/>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34">
                  <a:moveTo>
                    <a:pt x="0" y="0"/>
                  </a:moveTo>
                  <a:lnTo>
                    <a:pt x="64" y="0"/>
                  </a:lnTo>
                  <a:lnTo>
                    <a:pt x="64" y="134"/>
                  </a:lnTo>
                  <a:lnTo>
                    <a:pt x="0" y="134"/>
                  </a:lnTo>
                  <a:lnTo>
                    <a:pt x="0" y="0"/>
                  </a:lnTo>
                  <a:close/>
                  <a:moveTo>
                    <a:pt x="2" y="6"/>
                  </a:moveTo>
                  <a:lnTo>
                    <a:pt x="64" y="6"/>
                  </a:lnTo>
                  <a:lnTo>
                    <a:pt x="64" y="134"/>
                  </a:lnTo>
                  <a:lnTo>
                    <a:pt x="2" y="134"/>
                  </a:lnTo>
                  <a:lnTo>
                    <a:pt x="2" y="6"/>
                  </a:lnTo>
                  <a:close/>
                </a:path>
              </a:pathLst>
            </a:custGeom>
            <a:solidFill>
              <a:srgbClr val="CECECE"/>
            </a:solidFill>
            <a:ln w="9525">
              <a:noFill/>
              <a:round/>
              <a:headEnd/>
              <a:tailEnd/>
            </a:ln>
          </p:spPr>
          <p:txBody>
            <a:bodyPr/>
            <a:lstStyle/>
            <a:p>
              <a:endParaRPr lang="en-US"/>
            </a:p>
          </p:txBody>
        </p:sp>
        <p:sp>
          <p:nvSpPr>
            <p:cNvPr id="46872" name="Freeform 721"/>
            <p:cNvSpPr>
              <a:spLocks noEditPoints="1"/>
            </p:cNvSpPr>
            <p:nvPr/>
          </p:nvSpPr>
          <p:spPr bwMode="auto">
            <a:xfrm>
              <a:off x="2462" y="2333"/>
              <a:ext cx="31" cy="64"/>
            </a:xfrm>
            <a:custGeom>
              <a:avLst/>
              <a:gdLst>
                <a:gd name="T0" fmla="*/ 0 w 62"/>
                <a:gd name="T1" fmla="*/ 0 h 128"/>
                <a:gd name="T2" fmla="*/ 16 w 62"/>
                <a:gd name="T3" fmla="*/ 0 h 128"/>
                <a:gd name="T4" fmla="*/ 16 w 62"/>
                <a:gd name="T5" fmla="*/ 32 h 128"/>
                <a:gd name="T6" fmla="*/ 0 w 62"/>
                <a:gd name="T7" fmla="*/ 32 h 128"/>
                <a:gd name="T8" fmla="*/ 0 w 62"/>
                <a:gd name="T9" fmla="*/ 0 h 128"/>
                <a:gd name="T10" fmla="*/ 1 w 62"/>
                <a:gd name="T11" fmla="*/ 1 h 128"/>
                <a:gd name="T12" fmla="*/ 16 w 62"/>
                <a:gd name="T13" fmla="*/ 1 h 128"/>
                <a:gd name="T14" fmla="*/ 16 w 62"/>
                <a:gd name="T15" fmla="*/ 32 h 128"/>
                <a:gd name="T16" fmla="*/ 1 w 62"/>
                <a:gd name="T17" fmla="*/ 32 h 128"/>
                <a:gd name="T18" fmla="*/ 1 w 62"/>
                <a:gd name="T19" fmla="*/ 1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128"/>
                <a:gd name="T32" fmla="*/ 62 w 62"/>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128">
                  <a:moveTo>
                    <a:pt x="0" y="0"/>
                  </a:moveTo>
                  <a:lnTo>
                    <a:pt x="62" y="0"/>
                  </a:lnTo>
                  <a:lnTo>
                    <a:pt x="62" y="128"/>
                  </a:lnTo>
                  <a:lnTo>
                    <a:pt x="0" y="128"/>
                  </a:lnTo>
                  <a:lnTo>
                    <a:pt x="0" y="0"/>
                  </a:lnTo>
                  <a:close/>
                  <a:moveTo>
                    <a:pt x="3" y="5"/>
                  </a:moveTo>
                  <a:lnTo>
                    <a:pt x="62" y="5"/>
                  </a:lnTo>
                  <a:lnTo>
                    <a:pt x="62" y="128"/>
                  </a:lnTo>
                  <a:lnTo>
                    <a:pt x="3" y="128"/>
                  </a:lnTo>
                  <a:lnTo>
                    <a:pt x="3" y="5"/>
                  </a:lnTo>
                  <a:close/>
                </a:path>
              </a:pathLst>
            </a:custGeom>
            <a:solidFill>
              <a:srgbClr val="D0D0D0"/>
            </a:solidFill>
            <a:ln w="9525">
              <a:noFill/>
              <a:round/>
              <a:headEnd/>
              <a:tailEnd/>
            </a:ln>
          </p:spPr>
          <p:txBody>
            <a:bodyPr/>
            <a:lstStyle/>
            <a:p>
              <a:endParaRPr lang="en-US"/>
            </a:p>
          </p:txBody>
        </p:sp>
        <p:sp>
          <p:nvSpPr>
            <p:cNvPr id="46873" name="Freeform 722"/>
            <p:cNvSpPr>
              <a:spLocks noEditPoints="1"/>
            </p:cNvSpPr>
            <p:nvPr/>
          </p:nvSpPr>
          <p:spPr bwMode="auto">
            <a:xfrm>
              <a:off x="2464" y="2336"/>
              <a:ext cx="29" cy="61"/>
            </a:xfrm>
            <a:custGeom>
              <a:avLst/>
              <a:gdLst>
                <a:gd name="T0" fmla="*/ 0 w 59"/>
                <a:gd name="T1" fmla="*/ 0 h 123"/>
                <a:gd name="T2" fmla="*/ 14 w 59"/>
                <a:gd name="T3" fmla="*/ 0 h 123"/>
                <a:gd name="T4" fmla="*/ 14 w 59"/>
                <a:gd name="T5" fmla="*/ 30 h 123"/>
                <a:gd name="T6" fmla="*/ 0 w 59"/>
                <a:gd name="T7" fmla="*/ 30 h 123"/>
                <a:gd name="T8" fmla="*/ 0 w 59"/>
                <a:gd name="T9" fmla="*/ 0 h 123"/>
                <a:gd name="T10" fmla="*/ 0 w 59"/>
                <a:gd name="T11" fmla="*/ 1 h 123"/>
                <a:gd name="T12" fmla="*/ 14 w 59"/>
                <a:gd name="T13" fmla="*/ 1 h 123"/>
                <a:gd name="T14" fmla="*/ 14 w 59"/>
                <a:gd name="T15" fmla="*/ 30 h 123"/>
                <a:gd name="T16" fmla="*/ 0 w 59"/>
                <a:gd name="T17" fmla="*/ 30 h 123"/>
                <a:gd name="T18" fmla="*/ 0 w 59"/>
                <a:gd name="T19" fmla="*/ 1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123"/>
                <a:gd name="T32" fmla="*/ 59 w 59"/>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123">
                  <a:moveTo>
                    <a:pt x="0" y="0"/>
                  </a:moveTo>
                  <a:lnTo>
                    <a:pt x="59" y="0"/>
                  </a:lnTo>
                  <a:lnTo>
                    <a:pt x="59" y="123"/>
                  </a:lnTo>
                  <a:lnTo>
                    <a:pt x="0" y="123"/>
                  </a:lnTo>
                  <a:lnTo>
                    <a:pt x="0" y="0"/>
                  </a:lnTo>
                  <a:close/>
                  <a:moveTo>
                    <a:pt x="2" y="6"/>
                  </a:moveTo>
                  <a:lnTo>
                    <a:pt x="59" y="6"/>
                  </a:lnTo>
                  <a:lnTo>
                    <a:pt x="59" y="123"/>
                  </a:lnTo>
                  <a:lnTo>
                    <a:pt x="2" y="123"/>
                  </a:lnTo>
                  <a:lnTo>
                    <a:pt x="2" y="6"/>
                  </a:lnTo>
                  <a:close/>
                </a:path>
              </a:pathLst>
            </a:custGeom>
            <a:solidFill>
              <a:srgbClr val="D1D1D1"/>
            </a:solidFill>
            <a:ln w="9525">
              <a:noFill/>
              <a:round/>
              <a:headEnd/>
              <a:tailEnd/>
            </a:ln>
          </p:spPr>
          <p:txBody>
            <a:bodyPr/>
            <a:lstStyle/>
            <a:p>
              <a:endParaRPr lang="en-US"/>
            </a:p>
          </p:txBody>
        </p:sp>
        <p:sp>
          <p:nvSpPr>
            <p:cNvPr id="46874" name="Freeform 723"/>
            <p:cNvSpPr>
              <a:spLocks noEditPoints="1"/>
            </p:cNvSpPr>
            <p:nvPr/>
          </p:nvSpPr>
          <p:spPr bwMode="auto">
            <a:xfrm>
              <a:off x="2465" y="2338"/>
              <a:ext cx="28" cy="59"/>
            </a:xfrm>
            <a:custGeom>
              <a:avLst/>
              <a:gdLst>
                <a:gd name="T0" fmla="*/ 0 w 57"/>
                <a:gd name="T1" fmla="*/ 0 h 117"/>
                <a:gd name="T2" fmla="*/ 14 w 57"/>
                <a:gd name="T3" fmla="*/ 0 h 117"/>
                <a:gd name="T4" fmla="*/ 14 w 57"/>
                <a:gd name="T5" fmla="*/ 30 h 117"/>
                <a:gd name="T6" fmla="*/ 0 w 57"/>
                <a:gd name="T7" fmla="*/ 30 h 117"/>
                <a:gd name="T8" fmla="*/ 0 w 57"/>
                <a:gd name="T9" fmla="*/ 0 h 117"/>
                <a:gd name="T10" fmla="*/ 0 w 57"/>
                <a:gd name="T11" fmla="*/ 1 h 117"/>
                <a:gd name="T12" fmla="*/ 14 w 57"/>
                <a:gd name="T13" fmla="*/ 1 h 117"/>
                <a:gd name="T14" fmla="*/ 14 w 57"/>
                <a:gd name="T15" fmla="*/ 30 h 117"/>
                <a:gd name="T16" fmla="*/ 0 w 57"/>
                <a:gd name="T17" fmla="*/ 30 h 117"/>
                <a:gd name="T18" fmla="*/ 0 w 57"/>
                <a:gd name="T19" fmla="*/ 1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17"/>
                <a:gd name="T32" fmla="*/ 57 w 57"/>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17">
                  <a:moveTo>
                    <a:pt x="0" y="0"/>
                  </a:moveTo>
                  <a:lnTo>
                    <a:pt x="57" y="0"/>
                  </a:lnTo>
                  <a:lnTo>
                    <a:pt x="57" y="117"/>
                  </a:lnTo>
                  <a:lnTo>
                    <a:pt x="0" y="117"/>
                  </a:lnTo>
                  <a:lnTo>
                    <a:pt x="0" y="0"/>
                  </a:lnTo>
                  <a:close/>
                  <a:moveTo>
                    <a:pt x="3" y="4"/>
                  </a:moveTo>
                  <a:lnTo>
                    <a:pt x="57" y="4"/>
                  </a:lnTo>
                  <a:lnTo>
                    <a:pt x="57" y="117"/>
                  </a:lnTo>
                  <a:lnTo>
                    <a:pt x="3" y="117"/>
                  </a:lnTo>
                  <a:lnTo>
                    <a:pt x="3" y="4"/>
                  </a:lnTo>
                  <a:close/>
                </a:path>
              </a:pathLst>
            </a:custGeom>
            <a:solidFill>
              <a:srgbClr val="D3D3D3"/>
            </a:solidFill>
            <a:ln w="9525">
              <a:noFill/>
              <a:round/>
              <a:headEnd/>
              <a:tailEnd/>
            </a:ln>
          </p:spPr>
          <p:txBody>
            <a:bodyPr/>
            <a:lstStyle/>
            <a:p>
              <a:endParaRPr lang="en-US"/>
            </a:p>
          </p:txBody>
        </p:sp>
        <p:sp>
          <p:nvSpPr>
            <p:cNvPr id="46875" name="Freeform 724"/>
            <p:cNvSpPr>
              <a:spLocks noEditPoints="1"/>
            </p:cNvSpPr>
            <p:nvPr/>
          </p:nvSpPr>
          <p:spPr bwMode="auto">
            <a:xfrm>
              <a:off x="2466" y="2340"/>
              <a:ext cx="27" cy="57"/>
            </a:xfrm>
            <a:custGeom>
              <a:avLst/>
              <a:gdLst>
                <a:gd name="T0" fmla="*/ 0 w 54"/>
                <a:gd name="T1" fmla="*/ 0 h 113"/>
                <a:gd name="T2" fmla="*/ 14 w 54"/>
                <a:gd name="T3" fmla="*/ 0 h 113"/>
                <a:gd name="T4" fmla="*/ 14 w 54"/>
                <a:gd name="T5" fmla="*/ 29 h 113"/>
                <a:gd name="T6" fmla="*/ 0 w 54"/>
                <a:gd name="T7" fmla="*/ 29 h 113"/>
                <a:gd name="T8" fmla="*/ 0 w 54"/>
                <a:gd name="T9" fmla="*/ 0 h 113"/>
                <a:gd name="T10" fmla="*/ 1 w 54"/>
                <a:gd name="T11" fmla="*/ 2 h 113"/>
                <a:gd name="T12" fmla="*/ 14 w 54"/>
                <a:gd name="T13" fmla="*/ 2 h 113"/>
                <a:gd name="T14" fmla="*/ 14 w 54"/>
                <a:gd name="T15" fmla="*/ 29 h 113"/>
                <a:gd name="T16" fmla="*/ 1 w 54"/>
                <a:gd name="T17" fmla="*/ 29 h 113"/>
                <a:gd name="T18" fmla="*/ 1 w 54"/>
                <a:gd name="T19" fmla="*/ 2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113"/>
                <a:gd name="T32" fmla="*/ 54 w 54"/>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113">
                  <a:moveTo>
                    <a:pt x="0" y="0"/>
                  </a:moveTo>
                  <a:lnTo>
                    <a:pt x="54" y="0"/>
                  </a:lnTo>
                  <a:lnTo>
                    <a:pt x="54" y="113"/>
                  </a:lnTo>
                  <a:lnTo>
                    <a:pt x="0" y="113"/>
                  </a:lnTo>
                  <a:lnTo>
                    <a:pt x="0" y="0"/>
                  </a:lnTo>
                  <a:close/>
                  <a:moveTo>
                    <a:pt x="2" y="5"/>
                  </a:moveTo>
                  <a:lnTo>
                    <a:pt x="54" y="5"/>
                  </a:lnTo>
                  <a:lnTo>
                    <a:pt x="54" y="113"/>
                  </a:lnTo>
                  <a:lnTo>
                    <a:pt x="2" y="113"/>
                  </a:lnTo>
                  <a:lnTo>
                    <a:pt x="2" y="5"/>
                  </a:lnTo>
                  <a:close/>
                </a:path>
              </a:pathLst>
            </a:custGeom>
            <a:solidFill>
              <a:srgbClr val="D5D5D5"/>
            </a:solidFill>
            <a:ln w="9525">
              <a:noFill/>
              <a:round/>
              <a:headEnd/>
              <a:tailEnd/>
            </a:ln>
          </p:spPr>
          <p:txBody>
            <a:bodyPr/>
            <a:lstStyle/>
            <a:p>
              <a:endParaRPr lang="en-US"/>
            </a:p>
          </p:txBody>
        </p:sp>
        <p:sp>
          <p:nvSpPr>
            <p:cNvPr id="46876" name="Freeform 725"/>
            <p:cNvSpPr>
              <a:spLocks noEditPoints="1"/>
            </p:cNvSpPr>
            <p:nvPr/>
          </p:nvSpPr>
          <p:spPr bwMode="auto">
            <a:xfrm>
              <a:off x="2467" y="2343"/>
              <a:ext cx="26" cy="54"/>
            </a:xfrm>
            <a:custGeom>
              <a:avLst/>
              <a:gdLst>
                <a:gd name="T0" fmla="*/ 0 w 52"/>
                <a:gd name="T1" fmla="*/ 0 h 108"/>
                <a:gd name="T2" fmla="*/ 13 w 52"/>
                <a:gd name="T3" fmla="*/ 0 h 108"/>
                <a:gd name="T4" fmla="*/ 13 w 52"/>
                <a:gd name="T5" fmla="*/ 27 h 108"/>
                <a:gd name="T6" fmla="*/ 0 w 52"/>
                <a:gd name="T7" fmla="*/ 27 h 108"/>
                <a:gd name="T8" fmla="*/ 0 w 52"/>
                <a:gd name="T9" fmla="*/ 0 h 108"/>
                <a:gd name="T10" fmla="*/ 1 w 52"/>
                <a:gd name="T11" fmla="*/ 2 h 108"/>
                <a:gd name="T12" fmla="*/ 13 w 52"/>
                <a:gd name="T13" fmla="*/ 2 h 108"/>
                <a:gd name="T14" fmla="*/ 13 w 52"/>
                <a:gd name="T15" fmla="*/ 27 h 108"/>
                <a:gd name="T16" fmla="*/ 1 w 52"/>
                <a:gd name="T17" fmla="*/ 27 h 108"/>
                <a:gd name="T18" fmla="*/ 1 w 52"/>
                <a:gd name="T19" fmla="*/ 2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08"/>
                <a:gd name="T32" fmla="*/ 52 w 52"/>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08">
                  <a:moveTo>
                    <a:pt x="0" y="0"/>
                  </a:moveTo>
                  <a:lnTo>
                    <a:pt x="52" y="0"/>
                  </a:lnTo>
                  <a:lnTo>
                    <a:pt x="52" y="108"/>
                  </a:lnTo>
                  <a:lnTo>
                    <a:pt x="0" y="108"/>
                  </a:lnTo>
                  <a:lnTo>
                    <a:pt x="0" y="0"/>
                  </a:lnTo>
                  <a:close/>
                  <a:moveTo>
                    <a:pt x="3" y="6"/>
                  </a:moveTo>
                  <a:lnTo>
                    <a:pt x="52" y="6"/>
                  </a:lnTo>
                  <a:lnTo>
                    <a:pt x="52" y="108"/>
                  </a:lnTo>
                  <a:lnTo>
                    <a:pt x="3" y="108"/>
                  </a:lnTo>
                  <a:lnTo>
                    <a:pt x="3" y="6"/>
                  </a:lnTo>
                  <a:close/>
                </a:path>
              </a:pathLst>
            </a:custGeom>
            <a:solidFill>
              <a:srgbClr val="D7D7D7"/>
            </a:solidFill>
            <a:ln w="9525">
              <a:noFill/>
              <a:round/>
              <a:headEnd/>
              <a:tailEnd/>
            </a:ln>
          </p:spPr>
          <p:txBody>
            <a:bodyPr/>
            <a:lstStyle/>
            <a:p>
              <a:endParaRPr lang="en-US"/>
            </a:p>
          </p:txBody>
        </p:sp>
        <p:sp>
          <p:nvSpPr>
            <p:cNvPr id="46877" name="Freeform 726"/>
            <p:cNvSpPr>
              <a:spLocks noEditPoints="1"/>
            </p:cNvSpPr>
            <p:nvPr/>
          </p:nvSpPr>
          <p:spPr bwMode="auto">
            <a:xfrm>
              <a:off x="2469" y="2346"/>
              <a:ext cx="24" cy="51"/>
            </a:xfrm>
            <a:custGeom>
              <a:avLst/>
              <a:gdLst>
                <a:gd name="T0" fmla="*/ 0 w 49"/>
                <a:gd name="T1" fmla="*/ 0 h 102"/>
                <a:gd name="T2" fmla="*/ 12 w 49"/>
                <a:gd name="T3" fmla="*/ 0 h 102"/>
                <a:gd name="T4" fmla="*/ 12 w 49"/>
                <a:gd name="T5" fmla="*/ 26 h 102"/>
                <a:gd name="T6" fmla="*/ 0 w 49"/>
                <a:gd name="T7" fmla="*/ 26 h 102"/>
                <a:gd name="T8" fmla="*/ 0 w 49"/>
                <a:gd name="T9" fmla="*/ 0 h 102"/>
                <a:gd name="T10" fmla="*/ 0 w 49"/>
                <a:gd name="T11" fmla="*/ 1 h 102"/>
                <a:gd name="T12" fmla="*/ 12 w 49"/>
                <a:gd name="T13" fmla="*/ 1 h 102"/>
                <a:gd name="T14" fmla="*/ 12 w 49"/>
                <a:gd name="T15" fmla="*/ 26 h 102"/>
                <a:gd name="T16" fmla="*/ 0 w 49"/>
                <a:gd name="T17" fmla="*/ 26 h 102"/>
                <a:gd name="T18" fmla="*/ 0 w 49"/>
                <a:gd name="T19" fmla="*/ 1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02"/>
                <a:gd name="T32" fmla="*/ 49 w 49"/>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02">
                  <a:moveTo>
                    <a:pt x="0" y="0"/>
                  </a:moveTo>
                  <a:lnTo>
                    <a:pt x="49" y="0"/>
                  </a:lnTo>
                  <a:lnTo>
                    <a:pt x="49" y="102"/>
                  </a:lnTo>
                  <a:lnTo>
                    <a:pt x="0" y="102"/>
                  </a:lnTo>
                  <a:lnTo>
                    <a:pt x="0" y="0"/>
                  </a:lnTo>
                  <a:close/>
                  <a:moveTo>
                    <a:pt x="2" y="4"/>
                  </a:moveTo>
                  <a:lnTo>
                    <a:pt x="49" y="4"/>
                  </a:lnTo>
                  <a:lnTo>
                    <a:pt x="49" y="102"/>
                  </a:lnTo>
                  <a:lnTo>
                    <a:pt x="2" y="102"/>
                  </a:lnTo>
                  <a:lnTo>
                    <a:pt x="2" y="4"/>
                  </a:lnTo>
                  <a:close/>
                </a:path>
              </a:pathLst>
            </a:custGeom>
            <a:solidFill>
              <a:srgbClr val="D8D8D8"/>
            </a:solidFill>
            <a:ln w="9525">
              <a:noFill/>
              <a:round/>
              <a:headEnd/>
              <a:tailEnd/>
            </a:ln>
          </p:spPr>
          <p:txBody>
            <a:bodyPr/>
            <a:lstStyle/>
            <a:p>
              <a:endParaRPr lang="en-US"/>
            </a:p>
          </p:txBody>
        </p:sp>
        <p:sp>
          <p:nvSpPr>
            <p:cNvPr id="46878" name="Freeform 727"/>
            <p:cNvSpPr>
              <a:spLocks noEditPoints="1"/>
            </p:cNvSpPr>
            <p:nvPr/>
          </p:nvSpPr>
          <p:spPr bwMode="auto">
            <a:xfrm>
              <a:off x="2470" y="2348"/>
              <a:ext cx="23" cy="49"/>
            </a:xfrm>
            <a:custGeom>
              <a:avLst/>
              <a:gdLst>
                <a:gd name="T0" fmla="*/ 0 w 47"/>
                <a:gd name="T1" fmla="*/ 0 h 98"/>
                <a:gd name="T2" fmla="*/ 11 w 47"/>
                <a:gd name="T3" fmla="*/ 0 h 98"/>
                <a:gd name="T4" fmla="*/ 11 w 47"/>
                <a:gd name="T5" fmla="*/ 25 h 98"/>
                <a:gd name="T6" fmla="*/ 0 w 47"/>
                <a:gd name="T7" fmla="*/ 25 h 98"/>
                <a:gd name="T8" fmla="*/ 0 w 47"/>
                <a:gd name="T9" fmla="*/ 0 h 98"/>
                <a:gd name="T10" fmla="*/ 0 w 47"/>
                <a:gd name="T11" fmla="*/ 2 h 98"/>
                <a:gd name="T12" fmla="*/ 11 w 47"/>
                <a:gd name="T13" fmla="*/ 2 h 98"/>
                <a:gd name="T14" fmla="*/ 11 w 47"/>
                <a:gd name="T15" fmla="*/ 25 h 98"/>
                <a:gd name="T16" fmla="*/ 0 w 47"/>
                <a:gd name="T17" fmla="*/ 25 h 98"/>
                <a:gd name="T18" fmla="*/ 0 w 47"/>
                <a:gd name="T19" fmla="*/ 2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98"/>
                <a:gd name="T32" fmla="*/ 47 w 47"/>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98">
                  <a:moveTo>
                    <a:pt x="0" y="0"/>
                  </a:moveTo>
                  <a:lnTo>
                    <a:pt x="47" y="0"/>
                  </a:lnTo>
                  <a:lnTo>
                    <a:pt x="47" y="98"/>
                  </a:lnTo>
                  <a:lnTo>
                    <a:pt x="0" y="98"/>
                  </a:lnTo>
                  <a:lnTo>
                    <a:pt x="0" y="0"/>
                  </a:lnTo>
                  <a:close/>
                  <a:moveTo>
                    <a:pt x="3" y="6"/>
                  </a:moveTo>
                  <a:lnTo>
                    <a:pt x="47" y="6"/>
                  </a:lnTo>
                  <a:lnTo>
                    <a:pt x="47" y="98"/>
                  </a:lnTo>
                  <a:lnTo>
                    <a:pt x="3" y="98"/>
                  </a:lnTo>
                  <a:lnTo>
                    <a:pt x="3" y="6"/>
                  </a:lnTo>
                  <a:close/>
                </a:path>
              </a:pathLst>
            </a:custGeom>
            <a:solidFill>
              <a:srgbClr val="DADADA"/>
            </a:solidFill>
            <a:ln w="9525">
              <a:noFill/>
              <a:round/>
              <a:headEnd/>
              <a:tailEnd/>
            </a:ln>
          </p:spPr>
          <p:txBody>
            <a:bodyPr/>
            <a:lstStyle/>
            <a:p>
              <a:endParaRPr lang="en-US"/>
            </a:p>
          </p:txBody>
        </p:sp>
        <p:sp>
          <p:nvSpPr>
            <p:cNvPr id="46879" name="Freeform 728"/>
            <p:cNvSpPr>
              <a:spLocks noEditPoints="1"/>
            </p:cNvSpPr>
            <p:nvPr/>
          </p:nvSpPr>
          <p:spPr bwMode="auto">
            <a:xfrm>
              <a:off x="2471" y="2351"/>
              <a:ext cx="22" cy="46"/>
            </a:xfrm>
            <a:custGeom>
              <a:avLst/>
              <a:gdLst>
                <a:gd name="T0" fmla="*/ 0 w 44"/>
                <a:gd name="T1" fmla="*/ 0 h 92"/>
                <a:gd name="T2" fmla="*/ 11 w 44"/>
                <a:gd name="T3" fmla="*/ 0 h 92"/>
                <a:gd name="T4" fmla="*/ 11 w 44"/>
                <a:gd name="T5" fmla="*/ 23 h 92"/>
                <a:gd name="T6" fmla="*/ 0 w 44"/>
                <a:gd name="T7" fmla="*/ 23 h 92"/>
                <a:gd name="T8" fmla="*/ 0 w 44"/>
                <a:gd name="T9" fmla="*/ 0 h 92"/>
                <a:gd name="T10" fmla="*/ 1 w 44"/>
                <a:gd name="T11" fmla="*/ 1 h 92"/>
                <a:gd name="T12" fmla="*/ 11 w 44"/>
                <a:gd name="T13" fmla="*/ 1 h 92"/>
                <a:gd name="T14" fmla="*/ 11 w 44"/>
                <a:gd name="T15" fmla="*/ 23 h 92"/>
                <a:gd name="T16" fmla="*/ 1 w 44"/>
                <a:gd name="T17" fmla="*/ 23 h 92"/>
                <a:gd name="T18" fmla="*/ 1 w 44"/>
                <a:gd name="T19" fmla="*/ 1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92"/>
                <a:gd name="T32" fmla="*/ 44 w 44"/>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92">
                  <a:moveTo>
                    <a:pt x="0" y="0"/>
                  </a:moveTo>
                  <a:lnTo>
                    <a:pt x="44" y="0"/>
                  </a:lnTo>
                  <a:lnTo>
                    <a:pt x="44" y="92"/>
                  </a:lnTo>
                  <a:lnTo>
                    <a:pt x="0" y="92"/>
                  </a:lnTo>
                  <a:lnTo>
                    <a:pt x="0" y="0"/>
                  </a:lnTo>
                  <a:close/>
                  <a:moveTo>
                    <a:pt x="2" y="5"/>
                  </a:moveTo>
                  <a:lnTo>
                    <a:pt x="44" y="5"/>
                  </a:lnTo>
                  <a:lnTo>
                    <a:pt x="44" y="92"/>
                  </a:lnTo>
                  <a:lnTo>
                    <a:pt x="2" y="92"/>
                  </a:lnTo>
                  <a:lnTo>
                    <a:pt x="2" y="5"/>
                  </a:lnTo>
                  <a:close/>
                </a:path>
              </a:pathLst>
            </a:custGeom>
            <a:solidFill>
              <a:srgbClr val="DBDBDB"/>
            </a:solidFill>
            <a:ln w="9525">
              <a:noFill/>
              <a:round/>
              <a:headEnd/>
              <a:tailEnd/>
            </a:ln>
          </p:spPr>
          <p:txBody>
            <a:bodyPr/>
            <a:lstStyle/>
            <a:p>
              <a:endParaRPr lang="en-US"/>
            </a:p>
          </p:txBody>
        </p:sp>
        <p:sp>
          <p:nvSpPr>
            <p:cNvPr id="46880" name="Freeform 729"/>
            <p:cNvSpPr>
              <a:spLocks noEditPoints="1"/>
            </p:cNvSpPr>
            <p:nvPr/>
          </p:nvSpPr>
          <p:spPr bwMode="auto">
            <a:xfrm>
              <a:off x="2472" y="2354"/>
              <a:ext cx="21" cy="43"/>
            </a:xfrm>
            <a:custGeom>
              <a:avLst/>
              <a:gdLst>
                <a:gd name="T0" fmla="*/ 0 w 42"/>
                <a:gd name="T1" fmla="*/ 0 h 87"/>
                <a:gd name="T2" fmla="*/ 11 w 42"/>
                <a:gd name="T3" fmla="*/ 0 h 87"/>
                <a:gd name="T4" fmla="*/ 11 w 42"/>
                <a:gd name="T5" fmla="*/ 21 h 87"/>
                <a:gd name="T6" fmla="*/ 0 w 42"/>
                <a:gd name="T7" fmla="*/ 21 h 87"/>
                <a:gd name="T8" fmla="*/ 0 w 42"/>
                <a:gd name="T9" fmla="*/ 0 h 87"/>
                <a:gd name="T10" fmla="*/ 1 w 42"/>
                <a:gd name="T11" fmla="*/ 1 h 87"/>
                <a:gd name="T12" fmla="*/ 11 w 42"/>
                <a:gd name="T13" fmla="*/ 1 h 87"/>
                <a:gd name="T14" fmla="*/ 11 w 42"/>
                <a:gd name="T15" fmla="*/ 21 h 87"/>
                <a:gd name="T16" fmla="*/ 1 w 42"/>
                <a:gd name="T17" fmla="*/ 21 h 87"/>
                <a:gd name="T18" fmla="*/ 1 w 42"/>
                <a:gd name="T19" fmla="*/ 1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87"/>
                <a:gd name="T32" fmla="*/ 42 w 42"/>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87">
                  <a:moveTo>
                    <a:pt x="0" y="0"/>
                  </a:moveTo>
                  <a:lnTo>
                    <a:pt x="42" y="0"/>
                  </a:lnTo>
                  <a:lnTo>
                    <a:pt x="42" y="87"/>
                  </a:lnTo>
                  <a:lnTo>
                    <a:pt x="0" y="87"/>
                  </a:lnTo>
                  <a:lnTo>
                    <a:pt x="0" y="0"/>
                  </a:lnTo>
                  <a:close/>
                  <a:moveTo>
                    <a:pt x="2" y="5"/>
                  </a:moveTo>
                  <a:lnTo>
                    <a:pt x="42" y="5"/>
                  </a:lnTo>
                  <a:lnTo>
                    <a:pt x="42" y="87"/>
                  </a:lnTo>
                  <a:lnTo>
                    <a:pt x="2" y="87"/>
                  </a:lnTo>
                  <a:lnTo>
                    <a:pt x="2" y="5"/>
                  </a:lnTo>
                  <a:close/>
                </a:path>
              </a:pathLst>
            </a:custGeom>
            <a:solidFill>
              <a:srgbClr val="DCDCDC"/>
            </a:solidFill>
            <a:ln w="9525">
              <a:noFill/>
              <a:round/>
              <a:headEnd/>
              <a:tailEnd/>
            </a:ln>
          </p:spPr>
          <p:txBody>
            <a:bodyPr/>
            <a:lstStyle/>
            <a:p>
              <a:endParaRPr lang="en-US"/>
            </a:p>
          </p:txBody>
        </p:sp>
      </p:grpSp>
      <p:grpSp>
        <p:nvGrpSpPr>
          <p:cNvPr id="14" name="Group 730"/>
          <p:cNvGrpSpPr>
            <a:grpSpLocks/>
          </p:cNvGrpSpPr>
          <p:nvPr/>
        </p:nvGrpSpPr>
        <p:grpSpPr bwMode="auto">
          <a:xfrm>
            <a:off x="2565400" y="2614612"/>
            <a:ext cx="657225" cy="492125"/>
            <a:chOff x="2439" y="2271"/>
            <a:chExt cx="345" cy="185"/>
          </a:xfrm>
        </p:grpSpPr>
        <p:sp>
          <p:nvSpPr>
            <p:cNvPr id="46481" name="Freeform 731"/>
            <p:cNvSpPr>
              <a:spLocks noEditPoints="1"/>
            </p:cNvSpPr>
            <p:nvPr/>
          </p:nvSpPr>
          <p:spPr bwMode="auto">
            <a:xfrm>
              <a:off x="2473" y="2356"/>
              <a:ext cx="20" cy="41"/>
            </a:xfrm>
            <a:custGeom>
              <a:avLst/>
              <a:gdLst>
                <a:gd name="T0" fmla="*/ 0 w 40"/>
                <a:gd name="T1" fmla="*/ 0 h 82"/>
                <a:gd name="T2" fmla="*/ 10 w 40"/>
                <a:gd name="T3" fmla="*/ 0 h 82"/>
                <a:gd name="T4" fmla="*/ 10 w 40"/>
                <a:gd name="T5" fmla="*/ 21 h 82"/>
                <a:gd name="T6" fmla="*/ 0 w 40"/>
                <a:gd name="T7" fmla="*/ 21 h 82"/>
                <a:gd name="T8" fmla="*/ 0 w 40"/>
                <a:gd name="T9" fmla="*/ 0 h 82"/>
                <a:gd name="T10" fmla="*/ 1 w 40"/>
                <a:gd name="T11" fmla="*/ 1 h 82"/>
                <a:gd name="T12" fmla="*/ 10 w 40"/>
                <a:gd name="T13" fmla="*/ 1 h 82"/>
                <a:gd name="T14" fmla="*/ 10 w 40"/>
                <a:gd name="T15" fmla="*/ 21 h 82"/>
                <a:gd name="T16" fmla="*/ 1 w 40"/>
                <a:gd name="T17" fmla="*/ 21 h 82"/>
                <a:gd name="T18" fmla="*/ 1 w 40"/>
                <a:gd name="T19" fmla="*/ 1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82"/>
                <a:gd name="T32" fmla="*/ 40 w 40"/>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82">
                  <a:moveTo>
                    <a:pt x="0" y="0"/>
                  </a:moveTo>
                  <a:lnTo>
                    <a:pt x="40" y="0"/>
                  </a:lnTo>
                  <a:lnTo>
                    <a:pt x="40" y="82"/>
                  </a:lnTo>
                  <a:lnTo>
                    <a:pt x="0" y="82"/>
                  </a:lnTo>
                  <a:lnTo>
                    <a:pt x="0" y="0"/>
                  </a:lnTo>
                  <a:close/>
                  <a:moveTo>
                    <a:pt x="3" y="5"/>
                  </a:moveTo>
                  <a:lnTo>
                    <a:pt x="40" y="5"/>
                  </a:lnTo>
                  <a:lnTo>
                    <a:pt x="40" y="82"/>
                  </a:lnTo>
                  <a:lnTo>
                    <a:pt x="3" y="82"/>
                  </a:lnTo>
                  <a:lnTo>
                    <a:pt x="3" y="5"/>
                  </a:lnTo>
                  <a:close/>
                </a:path>
              </a:pathLst>
            </a:custGeom>
            <a:solidFill>
              <a:srgbClr val="DDDDDD"/>
            </a:solidFill>
            <a:ln w="9525">
              <a:noFill/>
              <a:round/>
              <a:headEnd/>
              <a:tailEnd/>
            </a:ln>
          </p:spPr>
          <p:txBody>
            <a:bodyPr/>
            <a:lstStyle/>
            <a:p>
              <a:endParaRPr lang="en-US"/>
            </a:p>
          </p:txBody>
        </p:sp>
        <p:sp>
          <p:nvSpPr>
            <p:cNvPr id="46482" name="Freeform 732"/>
            <p:cNvSpPr>
              <a:spLocks noEditPoints="1"/>
            </p:cNvSpPr>
            <p:nvPr/>
          </p:nvSpPr>
          <p:spPr bwMode="auto">
            <a:xfrm>
              <a:off x="2475" y="2359"/>
              <a:ext cx="18" cy="38"/>
            </a:xfrm>
            <a:custGeom>
              <a:avLst/>
              <a:gdLst>
                <a:gd name="T0" fmla="*/ 0 w 37"/>
                <a:gd name="T1" fmla="*/ 0 h 77"/>
                <a:gd name="T2" fmla="*/ 9 w 37"/>
                <a:gd name="T3" fmla="*/ 0 h 77"/>
                <a:gd name="T4" fmla="*/ 9 w 37"/>
                <a:gd name="T5" fmla="*/ 19 h 77"/>
                <a:gd name="T6" fmla="*/ 0 w 37"/>
                <a:gd name="T7" fmla="*/ 19 h 77"/>
                <a:gd name="T8" fmla="*/ 0 w 37"/>
                <a:gd name="T9" fmla="*/ 0 h 77"/>
                <a:gd name="T10" fmla="*/ 0 w 37"/>
                <a:gd name="T11" fmla="*/ 1 h 77"/>
                <a:gd name="T12" fmla="*/ 9 w 37"/>
                <a:gd name="T13" fmla="*/ 1 h 77"/>
                <a:gd name="T14" fmla="*/ 9 w 37"/>
                <a:gd name="T15" fmla="*/ 19 h 77"/>
                <a:gd name="T16" fmla="*/ 0 w 37"/>
                <a:gd name="T17" fmla="*/ 19 h 77"/>
                <a:gd name="T18" fmla="*/ 0 w 37"/>
                <a:gd name="T19" fmla="*/ 1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77"/>
                <a:gd name="T32" fmla="*/ 37 w 37"/>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77">
                  <a:moveTo>
                    <a:pt x="0" y="0"/>
                  </a:moveTo>
                  <a:lnTo>
                    <a:pt x="37" y="0"/>
                  </a:lnTo>
                  <a:lnTo>
                    <a:pt x="37" y="77"/>
                  </a:lnTo>
                  <a:lnTo>
                    <a:pt x="0" y="77"/>
                  </a:lnTo>
                  <a:lnTo>
                    <a:pt x="0" y="0"/>
                  </a:lnTo>
                  <a:close/>
                  <a:moveTo>
                    <a:pt x="2" y="6"/>
                  </a:moveTo>
                  <a:lnTo>
                    <a:pt x="37" y="6"/>
                  </a:lnTo>
                  <a:lnTo>
                    <a:pt x="37" y="77"/>
                  </a:lnTo>
                  <a:lnTo>
                    <a:pt x="2" y="77"/>
                  </a:lnTo>
                  <a:lnTo>
                    <a:pt x="2" y="6"/>
                  </a:lnTo>
                  <a:close/>
                </a:path>
              </a:pathLst>
            </a:custGeom>
            <a:solidFill>
              <a:srgbClr val="DEDEDE"/>
            </a:solidFill>
            <a:ln w="9525">
              <a:noFill/>
              <a:round/>
              <a:headEnd/>
              <a:tailEnd/>
            </a:ln>
          </p:spPr>
          <p:txBody>
            <a:bodyPr/>
            <a:lstStyle/>
            <a:p>
              <a:endParaRPr lang="en-US"/>
            </a:p>
          </p:txBody>
        </p:sp>
        <p:sp>
          <p:nvSpPr>
            <p:cNvPr id="46483" name="Freeform 733"/>
            <p:cNvSpPr>
              <a:spLocks noEditPoints="1"/>
            </p:cNvSpPr>
            <p:nvPr/>
          </p:nvSpPr>
          <p:spPr bwMode="auto">
            <a:xfrm>
              <a:off x="2476" y="2361"/>
              <a:ext cx="17" cy="36"/>
            </a:xfrm>
            <a:custGeom>
              <a:avLst/>
              <a:gdLst>
                <a:gd name="T0" fmla="*/ 0 w 35"/>
                <a:gd name="T1" fmla="*/ 0 h 71"/>
                <a:gd name="T2" fmla="*/ 8 w 35"/>
                <a:gd name="T3" fmla="*/ 0 h 71"/>
                <a:gd name="T4" fmla="*/ 8 w 35"/>
                <a:gd name="T5" fmla="*/ 18 h 71"/>
                <a:gd name="T6" fmla="*/ 0 w 35"/>
                <a:gd name="T7" fmla="*/ 18 h 71"/>
                <a:gd name="T8" fmla="*/ 0 w 35"/>
                <a:gd name="T9" fmla="*/ 0 h 71"/>
                <a:gd name="T10" fmla="*/ 0 w 35"/>
                <a:gd name="T11" fmla="*/ 1 h 71"/>
                <a:gd name="T12" fmla="*/ 8 w 35"/>
                <a:gd name="T13" fmla="*/ 1 h 71"/>
                <a:gd name="T14" fmla="*/ 8 w 35"/>
                <a:gd name="T15" fmla="*/ 18 h 71"/>
                <a:gd name="T16" fmla="*/ 0 w 35"/>
                <a:gd name="T17" fmla="*/ 18 h 71"/>
                <a:gd name="T18" fmla="*/ 0 w 35"/>
                <a:gd name="T19" fmla="*/ 1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71"/>
                <a:gd name="T32" fmla="*/ 35 w 35"/>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71">
                  <a:moveTo>
                    <a:pt x="0" y="0"/>
                  </a:moveTo>
                  <a:lnTo>
                    <a:pt x="35" y="0"/>
                  </a:lnTo>
                  <a:lnTo>
                    <a:pt x="35" y="71"/>
                  </a:lnTo>
                  <a:lnTo>
                    <a:pt x="0" y="71"/>
                  </a:lnTo>
                  <a:lnTo>
                    <a:pt x="0" y="0"/>
                  </a:lnTo>
                  <a:close/>
                  <a:moveTo>
                    <a:pt x="3" y="4"/>
                  </a:moveTo>
                  <a:lnTo>
                    <a:pt x="35" y="4"/>
                  </a:lnTo>
                  <a:lnTo>
                    <a:pt x="35" y="71"/>
                  </a:lnTo>
                  <a:lnTo>
                    <a:pt x="3" y="71"/>
                  </a:lnTo>
                  <a:lnTo>
                    <a:pt x="3" y="4"/>
                  </a:lnTo>
                  <a:close/>
                </a:path>
              </a:pathLst>
            </a:custGeom>
            <a:solidFill>
              <a:srgbClr val="DFDFDF"/>
            </a:solidFill>
            <a:ln w="9525">
              <a:noFill/>
              <a:round/>
              <a:headEnd/>
              <a:tailEnd/>
            </a:ln>
          </p:spPr>
          <p:txBody>
            <a:bodyPr/>
            <a:lstStyle/>
            <a:p>
              <a:endParaRPr lang="en-US"/>
            </a:p>
          </p:txBody>
        </p:sp>
        <p:sp>
          <p:nvSpPr>
            <p:cNvPr id="46484" name="Freeform 734"/>
            <p:cNvSpPr>
              <a:spLocks noEditPoints="1"/>
            </p:cNvSpPr>
            <p:nvPr/>
          </p:nvSpPr>
          <p:spPr bwMode="auto">
            <a:xfrm>
              <a:off x="2477" y="2364"/>
              <a:ext cx="16" cy="33"/>
            </a:xfrm>
            <a:custGeom>
              <a:avLst/>
              <a:gdLst>
                <a:gd name="T0" fmla="*/ 0 w 32"/>
                <a:gd name="T1" fmla="*/ 0 h 67"/>
                <a:gd name="T2" fmla="*/ 8 w 32"/>
                <a:gd name="T3" fmla="*/ 0 h 67"/>
                <a:gd name="T4" fmla="*/ 8 w 32"/>
                <a:gd name="T5" fmla="*/ 16 h 67"/>
                <a:gd name="T6" fmla="*/ 0 w 32"/>
                <a:gd name="T7" fmla="*/ 16 h 67"/>
                <a:gd name="T8" fmla="*/ 0 w 32"/>
                <a:gd name="T9" fmla="*/ 0 h 67"/>
                <a:gd name="T10" fmla="*/ 1 w 32"/>
                <a:gd name="T11" fmla="*/ 1 h 67"/>
                <a:gd name="T12" fmla="*/ 8 w 32"/>
                <a:gd name="T13" fmla="*/ 1 h 67"/>
                <a:gd name="T14" fmla="*/ 8 w 32"/>
                <a:gd name="T15" fmla="*/ 16 h 67"/>
                <a:gd name="T16" fmla="*/ 1 w 32"/>
                <a:gd name="T17" fmla="*/ 16 h 67"/>
                <a:gd name="T18" fmla="*/ 1 w 32"/>
                <a:gd name="T19" fmla="*/ 1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67"/>
                <a:gd name="T32" fmla="*/ 32 w 32"/>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67">
                  <a:moveTo>
                    <a:pt x="0" y="0"/>
                  </a:moveTo>
                  <a:lnTo>
                    <a:pt x="32" y="0"/>
                  </a:lnTo>
                  <a:lnTo>
                    <a:pt x="32" y="67"/>
                  </a:lnTo>
                  <a:lnTo>
                    <a:pt x="0" y="67"/>
                  </a:lnTo>
                  <a:lnTo>
                    <a:pt x="0" y="0"/>
                  </a:lnTo>
                  <a:close/>
                  <a:moveTo>
                    <a:pt x="2" y="6"/>
                  </a:moveTo>
                  <a:lnTo>
                    <a:pt x="32" y="6"/>
                  </a:lnTo>
                  <a:lnTo>
                    <a:pt x="32" y="67"/>
                  </a:lnTo>
                  <a:lnTo>
                    <a:pt x="2" y="67"/>
                  </a:lnTo>
                  <a:lnTo>
                    <a:pt x="2" y="6"/>
                  </a:lnTo>
                  <a:close/>
                </a:path>
              </a:pathLst>
            </a:custGeom>
            <a:solidFill>
              <a:srgbClr val="E0E0E0"/>
            </a:solidFill>
            <a:ln w="9525">
              <a:noFill/>
              <a:round/>
              <a:headEnd/>
              <a:tailEnd/>
            </a:ln>
          </p:spPr>
          <p:txBody>
            <a:bodyPr/>
            <a:lstStyle/>
            <a:p>
              <a:endParaRPr lang="en-US"/>
            </a:p>
          </p:txBody>
        </p:sp>
        <p:sp>
          <p:nvSpPr>
            <p:cNvPr id="46485" name="Freeform 735"/>
            <p:cNvSpPr>
              <a:spLocks noEditPoints="1"/>
            </p:cNvSpPr>
            <p:nvPr/>
          </p:nvSpPr>
          <p:spPr bwMode="auto">
            <a:xfrm>
              <a:off x="2478" y="2366"/>
              <a:ext cx="15" cy="31"/>
            </a:xfrm>
            <a:custGeom>
              <a:avLst/>
              <a:gdLst>
                <a:gd name="T0" fmla="*/ 0 w 30"/>
                <a:gd name="T1" fmla="*/ 0 h 61"/>
                <a:gd name="T2" fmla="*/ 8 w 30"/>
                <a:gd name="T3" fmla="*/ 0 h 61"/>
                <a:gd name="T4" fmla="*/ 8 w 30"/>
                <a:gd name="T5" fmla="*/ 16 h 61"/>
                <a:gd name="T6" fmla="*/ 0 w 30"/>
                <a:gd name="T7" fmla="*/ 16 h 61"/>
                <a:gd name="T8" fmla="*/ 0 w 30"/>
                <a:gd name="T9" fmla="*/ 0 h 61"/>
                <a:gd name="T10" fmla="*/ 1 w 30"/>
                <a:gd name="T11" fmla="*/ 2 h 61"/>
                <a:gd name="T12" fmla="*/ 8 w 30"/>
                <a:gd name="T13" fmla="*/ 2 h 61"/>
                <a:gd name="T14" fmla="*/ 8 w 30"/>
                <a:gd name="T15" fmla="*/ 16 h 61"/>
                <a:gd name="T16" fmla="*/ 1 w 30"/>
                <a:gd name="T17" fmla="*/ 16 h 61"/>
                <a:gd name="T18" fmla="*/ 1 w 30"/>
                <a:gd name="T19" fmla="*/ 2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61"/>
                <a:gd name="T32" fmla="*/ 30 w 30"/>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61">
                  <a:moveTo>
                    <a:pt x="0" y="0"/>
                  </a:moveTo>
                  <a:lnTo>
                    <a:pt x="30" y="0"/>
                  </a:lnTo>
                  <a:lnTo>
                    <a:pt x="30" y="61"/>
                  </a:lnTo>
                  <a:lnTo>
                    <a:pt x="0" y="61"/>
                  </a:lnTo>
                  <a:lnTo>
                    <a:pt x="0" y="0"/>
                  </a:lnTo>
                  <a:close/>
                  <a:moveTo>
                    <a:pt x="2" y="5"/>
                  </a:moveTo>
                  <a:lnTo>
                    <a:pt x="30" y="5"/>
                  </a:lnTo>
                  <a:lnTo>
                    <a:pt x="30" y="61"/>
                  </a:lnTo>
                  <a:lnTo>
                    <a:pt x="2" y="61"/>
                  </a:lnTo>
                  <a:lnTo>
                    <a:pt x="2" y="5"/>
                  </a:lnTo>
                  <a:close/>
                </a:path>
              </a:pathLst>
            </a:custGeom>
            <a:solidFill>
              <a:srgbClr val="E1E1E1"/>
            </a:solidFill>
            <a:ln w="9525">
              <a:noFill/>
              <a:round/>
              <a:headEnd/>
              <a:tailEnd/>
            </a:ln>
          </p:spPr>
          <p:txBody>
            <a:bodyPr/>
            <a:lstStyle/>
            <a:p>
              <a:endParaRPr lang="en-US"/>
            </a:p>
          </p:txBody>
        </p:sp>
        <p:sp>
          <p:nvSpPr>
            <p:cNvPr id="46486" name="Freeform 736"/>
            <p:cNvSpPr>
              <a:spLocks noEditPoints="1"/>
            </p:cNvSpPr>
            <p:nvPr/>
          </p:nvSpPr>
          <p:spPr bwMode="auto">
            <a:xfrm>
              <a:off x="2480" y="2369"/>
              <a:ext cx="13" cy="28"/>
            </a:xfrm>
            <a:custGeom>
              <a:avLst/>
              <a:gdLst>
                <a:gd name="T0" fmla="*/ 0 w 28"/>
                <a:gd name="T1" fmla="*/ 0 h 56"/>
                <a:gd name="T2" fmla="*/ 6 w 28"/>
                <a:gd name="T3" fmla="*/ 0 h 56"/>
                <a:gd name="T4" fmla="*/ 6 w 28"/>
                <a:gd name="T5" fmla="*/ 14 h 56"/>
                <a:gd name="T6" fmla="*/ 0 w 28"/>
                <a:gd name="T7" fmla="*/ 14 h 56"/>
                <a:gd name="T8" fmla="*/ 0 w 28"/>
                <a:gd name="T9" fmla="*/ 0 h 56"/>
                <a:gd name="T10" fmla="*/ 0 w 28"/>
                <a:gd name="T11" fmla="*/ 2 h 56"/>
                <a:gd name="T12" fmla="*/ 6 w 28"/>
                <a:gd name="T13" fmla="*/ 2 h 56"/>
                <a:gd name="T14" fmla="*/ 6 w 28"/>
                <a:gd name="T15" fmla="*/ 14 h 56"/>
                <a:gd name="T16" fmla="*/ 0 w 28"/>
                <a:gd name="T17" fmla="*/ 14 h 56"/>
                <a:gd name="T18" fmla="*/ 0 w 28"/>
                <a:gd name="T19" fmla="*/ 2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56"/>
                <a:gd name="T32" fmla="*/ 28 w 28"/>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56">
                  <a:moveTo>
                    <a:pt x="0" y="0"/>
                  </a:moveTo>
                  <a:lnTo>
                    <a:pt x="28" y="0"/>
                  </a:lnTo>
                  <a:lnTo>
                    <a:pt x="28" y="56"/>
                  </a:lnTo>
                  <a:lnTo>
                    <a:pt x="0" y="56"/>
                  </a:lnTo>
                  <a:lnTo>
                    <a:pt x="0" y="0"/>
                  </a:lnTo>
                  <a:close/>
                  <a:moveTo>
                    <a:pt x="3" y="5"/>
                  </a:moveTo>
                  <a:lnTo>
                    <a:pt x="28" y="5"/>
                  </a:lnTo>
                  <a:lnTo>
                    <a:pt x="28" y="56"/>
                  </a:lnTo>
                  <a:lnTo>
                    <a:pt x="3" y="56"/>
                  </a:lnTo>
                  <a:lnTo>
                    <a:pt x="3" y="5"/>
                  </a:lnTo>
                  <a:close/>
                </a:path>
              </a:pathLst>
            </a:custGeom>
            <a:solidFill>
              <a:srgbClr val="E2E2E2"/>
            </a:solidFill>
            <a:ln w="9525">
              <a:noFill/>
              <a:round/>
              <a:headEnd/>
              <a:tailEnd/>
            </a:ln>
          </p:spPr>
          <p:txBody>
            <a:bodyPr/>
            <a:lstStyle/>
            <a:p>
              <a:endParaRPr lang="en-US"/>
            </a:p>
          </p:txBody>
        </p:sp>
        <p:sp>
          <p:nvSpPr>
            <p:cNvPr id="46487" name="Freeform 737"/>
            <p:cNvSpPr>
              <a:spLocks noEditPoints="1"/>
            </p:cNvSpPr>
            <p:nvPr/>
          </p:nvSpPr>
          <p:spPr bwMode="auto">
            <a:xfrm>
              <a:off x="2481" y="2371"/>
              <a:ext cx="12" cy="26"/>
            </a:xfrm>
            <a:custGeom>
              <a:avLst/>
              <a:gdLst>
                <a:gd name="T0" fmla="*/ 0 w 25"/>
                <a:gd name="T1" fmla="*/ 0 h 51"/>
                <a:gd name="T2" fmla="*/ 6 w 25"/>
                <a:gd name="T3" fmla="*/ 0 h 51"/>
                <a:gd name="T4" fmla="*/ 6 w 25"/>
                <a:gd name="T5" fmla="*/ 13 h 51"/>
                <a:gd name="T6" fmla="*/ 0 w 25"/>
                <a:gd name="T7" fmla="*/ 13 h 51"/>
                <a:gd name="T8" fmla="*/ 0 w 25"/>
                <a:gd name="T9" fmla="*/ 0 h 51"/>
                <a:gd name="T10" fmla="*/ 0 w 25"/>
                <a:gd name="T11" fmla="*/ 2 h 51"/>
                <a:gd name="T12" fmla="*/ 6 w 25"/>
                <a:gd name="T13" fmla="*/ 2 h 51"/>
                <a:gd name="T14" fmla="*/ 6 w 25"/>
                <a:gd name="T15" fmla="*/ 13 h 51"/>
                <a:gd name="T16" fmla="*/ 0 w 25"/>
                <a:gd name="T17" fmla="*/ 13 h 51"/>
                <a:gd name="T18" fmla="*/ 0 w 25"/>
                <a:gd name="T19" fmla="*/ 2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1"/>
                <a:gd name="T32" fmla="*/ 25 w 25"/>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1">
                  <a:moveTo>
                    <a:pt x="0" y="0"/>
                  </a:moveTo>
                  <a:lnTo>
                    <a:pt x="25" y="0"/>
                  </a:lnTo>
                  <a:lnTo>
                    <a:pt x="25" y="51"/>
                  </a:lnTo>
                  <a:lnTo>
                    <a:pt x="0" y="51"/>
                  </a:lnTo>
                  <a:lnTo>
                    <a:pt x="0" y="0"/>
                  </a:lnTo>
                  <a:close/>
                  <a:moveTo>
                    <a:pt x="3" y="5"/>
                  </a:moveTo>
                  <a:lnTo>
                    <a:pt x="25" y="5"/>
                  </a:lnTo>
                  <a:lnTo>
                    <a:pt x="25" y="51"/>
                  </a:lnTo>
                  <a:lnTo>
                    <a:pt x="3" y="51"/>
                  </a:lnTo>
                  <a:lnTo>
                    <a:pt x="3" y="5"/>
                  </a:lnTo>
                  <a:close/>
                </a:path>
              </a:pathLst>
            </a:custGeom>
            <a:solidFill>
              <a:srgbClr val="E3E3E3"/>
            </a:solidFill>
            <a:ln w="9525">
              <a:noFill/>
              <a:round/>
              <a:headEnd/>
              <a:tailEnd/>
            </a:ln>
          </p:spPr>
          <p:txBody>
            <a:bodyPr/>
            <a:lstStyle/>
            <a:p>
              <a:endParaRPr lang="en-US"/>
            </a:p>
          </p:txBody>
        </p:sp>
        <p:sp>
          <p:nvSpPr>
            <p:cNvPr id="46488" name="Freeform 738"/>
            <p:cNvSpPr>
              <a:spLocks noEditPoints="1"/>
            </p:cNvSpPr>
            <p:nvPr/>
          </p:nvSpPr>
          <p:spPr bwMode="auto">
            <a:xfrm>
              <a:off x="2482" y="2374"/>
              <a:ext cx="11" cy="23"/>
            </a:xfrm>
            <a:custGeom>
              <a:avLst/>
              <a:gdLst>
                <a:gd name="T0" fmla="*/ 0 w 22"/>
                <a:gd name="T1" fmla="*/ 0 h 46"/>
                <a:gd name="T2" fmla="*/ 6 w 22"/>
                <a:gd name="T3" fmla="*/ 0 h 46"/>
                <a:gd name="T4" fmla="*/ 6 w 22"/>
                <a:gd name="T5" fmla="*/ 12 h 46"/>
                <a:gd name="T6" fmla="*/ 0 w 22"/>
                <a:gd name="T7" fmla="*/ 12 h 46"/>
                <a:gd name="T8" fmla="*/ 0 w 22"/>
                <a:gd name="T9" fmla="*/ 0 h 46"/>
                <a:gd name="T10" fmla="*/ 1 w 22"/>
                <a:gd name="T11" fmla="*/ 1 h 46"/>
                <a:gd name="T12" fmla="*/ 6 w 22"/>
                <a:gd name="T13" fmla="*/ 1 h 46"/>
                <a:gd name="T14" fmla="*/ 6 w 22"/>
                <a:gd name="T15" fmla="*/ 12 h 46"/>
                <a:gd name="T16" fmla="*/ 1 w 22"/>
                <a:gd name="T17" fmla="*/ 12 h 46"/>
                <a:gd name="T18" fmla="*/ 1 w 22"/>
                <a:gd name="T19" fmla="*/ 1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6"/>
                <a:gd name="T32" fmla="*/ 22 w 22"/>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6">
                  <a:moveTo>
                    <a:pt x="0" y="0"/>
                  </a:moveTo>
                  <a:lnTo>
                    <a:pt x="22" y="0"/>
                  </a:lnTo>
                  <a:lnTo>
                    <a:pt x="22" y="46"/>
                  </a:lnTo>
                  <a:lnTo>
                    <a:pt x="0" y="46"/>
                  </a:lnTo>
                  <a:lnTo>
                    <a:pt x="0" y="0"/>
                  </a:lnTo>
                  <a:close/>
                  <a:moveTo>
                    <a:pt x="2" y="6"/>
                  </a:moveTo>
                  <a:lnTo>
                    <a:pt x="22" y="6"/>
                  </a:lnTo>
                  <a:lnTo>
                    <a:pt x="22" y="46"/>
                  </a:lnTo>
                  <a:lnTo>
                    <a:pt x="2" y="46"/>
                  </a:lnTo>
                  <a:lnTo>
                    <a:pt x="2" y="6"/>
                  </a:lnTo>
                  <a:close/>
                </a:path>
              </a:pathLst>
            </a:custGeom>
            <a:solidFill>
              <a:srgbClr val="E3E3E3"/>
            </a:solidFill>
            <a:ln w="9525">
              <a:noFill/>
              <a:round/>
              <a:headEnd/>
              <a:tailEnd/>
            </a:ln>
          </p:spPr>
          <p:txBody>
            <a:bodyPr/>
            <a:lstStyle/>
            <a:p>
              <a:endParaRPr lang="en-US"/>
            </a:p>
          </p:txBody>
        </p:sp>
        <p:sp>
          <p:nvSpPr>
            <p:cNvPr id="46489" name="Freeform 739"/>
            <p:cNvSpPr>
              <a:spLocks noEditPoints="1"/>
            </p:cNvSpPr>
            <p:nvPr/>
          </p:nvSpPr>
          <p:spPr bwMode="auto">
            <a:xfrm>
              <a:off x="2483" y="2377"/>
              <a:ext cx="10" cy="20"/>
            </a:xfrm>
            <a:custGeom>
              <a:avLst/>
              <a:gdLst>
                <a:gd name="T0" fmla="*/ 0 w 20"/>
                <a:gd name="T1" fmla="*/ 0 h 40"/>
                <a:gd name="T2" fmla="*/ 5 w 20"/>
                <a:gd name="T3" fmla="*/ 0 h 40"/>
                <a:gd name="T4" fmla="*/ 5 w 20"/>
                <a:gd name="T5" fmla="*/ 10 h 40"/>
                <a:gd name="T6" fmla="*/ 0 w 20"/>
                <a:gd name="T7" fmla="*/ 10 h 40"/>
                <a:gd name="T8" fmla="*/ 0 w 20"/>
                <a:gd name="T9" fmla="*/ 0 h 40"/>
                <a:gd name="T10" fmla="*/ 1 w 20"/>
                <a:gd name="T11" fmla="*/ 1 h 40"/>
                <a:gd name="T12" fmla="*/ 5 w 20"/>
                <a:gd name="T13" fmla="*/ 1 h 40"/>
                <a:gd name="T14" fmla="*/ 5 w 20"/>
                <a:gd name="T15" fmla="*/ 10 h 40"/>
                <a:gd name="T16" fmla="*/ 1 w 20"/>
                <a:gd name="T17" fmla="*/ 10 h 40"/>
                <a:gd name="T18" fmla="*/ 1 w 20"/>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40"/>
                <a:gd name="T32" fmla="*/ 20 w 2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40">
                  <a:moveTo>
                    <a:pt x="0" y="0"/>
                  </a:moveTo>
                  <a:lnTo>
                    <a:pt x="20" y="0"/>
                  </a:lnTo>
                  <a:lnTo>
                    <a:pt x="20" y="40"/>
                  </a:lnTo>
                  <a:lnTo>
                    <a:pt x="0" y="40"/>
                  </a:lnTo>
                  <a:lnTo>
                    <a:pt x="0" y="0"/>
                  </a:lnTo>
                  <a:close/>
                  <a:moveTo>
                    <a:pt x="2" y="5"/>
                  </a:moveTo>
                  <a:lnTo>
                    <a:pt x="20" y="5"/>
                  </a:lnTo>
                  <a:lnTo>
                    <a:pt x="20" y="40"/>
                  </a:lnTo>
                  <a:lnTo>
                    <a:pt x="2" y="40"/>
                  </a:lnTo>
                  <a:lnTo>
                    <a:pt x="2" y="5"/>
                  </a:lnTo>
                  <a:close/>
                </a:path>
              </a:pathLst>
            </a:custGeom>
            <a:solidFill>
              <a:srgbClr val="E4E4E4"/>
            </a:solidFill>
            <a:ln w="9525">
              <a:noFill/>
              <a:round/>
              <a:headEnd/>
              <a:tailEnd/>
            </a:ln>
          </p:spPr>
          <p:txBody>
            <a:bodyPr/>
            <a:lstStyle/>
            <a:p>
              <a:endParaRPr lang="en-US"/>
            </a:p>
          </p:txBody>
        </p:sp>
        <p:sp>
          <p:nvSpPr>
            <p:cNvPr id="46490" name="Freeform 740"/>
            <p:cNvSpPr>
              <a:spLocks noEditPoints="1"/>
            </p:cNvSpPr>
            <p:nvPr/>
          </p:nvSpPr>
          <p:spPr bwMode="auto">
            <a:xfrm>
              <a:off x="2484" y="2380"/>
              <a:ext cx="9" cy="17"/>
            </a:xfrm>
            <a:custGeom>
              <a:avLst/>
              <a:gdLst>
                <a:gd name="T0" fmla="*/ 0 w 18"/>
                <a:gd name="T1" fmla="*/ 0 h 35"/>
                <a:gd name="T2" fmla="*/ 5 w 18"/>
                <a:gd name="T3" fmla="*/ 0 h 35"/>
                <a:gd name="T4" fmla="*/ 5 w 18"/>
                <a:gd name="T5" fmla="*/ 8 h 35"/>
                <a:gd name="T6" fmla="*/ 0 w 18"/>
                <a:gd name="T7" fmla="*/ 8 h 35"/>
                <a:gd name="T8" fmla="*/ 0 w 18"/>
                <a:gd name="T9" fmla="*/ 0 h 35"/>
                <a:gd name="T10" fmla="*/ 1 w 18"/>
                <a:gd name="T11" fmla="*/ 1 h 35"/>
                <a:gd name="T12" fmla="*/ 5 w 18"/>
                <a:gd name="T13" fmla="*/ 1 h 35"/>
                <a:gd name="T14" fmla="*/ 5 w 18"/>
                <a:gd name="T15" fmla="*/ 8 h 35"/>
                <a:gd name="T16" fmla="*/ 1 w 18"/>
                <a:gd name="T17" fmla="*/ 8 h 35"/>
                <a:gd name="T18" fmla="*/ 1 w 18"/>
                <a:gd name="T19" fmla="*/ 1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5"/>
                <a:gd name="T32" fmla="*/ 18 w 18"/>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5">
                  <a:moveTo>
                    <a:pt x="0" y="0"/>
                  </a:moveTo>
                  <a:lnTo>
                    <a:pt x="18" y="0"/>
                  </a:lnTo>
                  <a:lnTo>
                    <a:pt x="18" y="35"/>
                  </a:lnTo>
                  <a:lnTo>
                    <a:pt x="0" y="35"/>
                  </a:lnTo>
                  <a:lnTo>
                    <a:pt x="0" y="0"/>
                  </a:lnTo>
                  <a:close/>
                  <a:moveTo>
                    <a:pt x="3" y="4"/>
                  </a:moveTo>
                  <a:lnTo>
                    <a:pt x="18" y="4"/>
                  </a:lnTo>
                  <a:lnTo>
                    <a:pt x="18" y="35"/>
                  </a:lnTo>
                  <a:lnTo>
                    <a:pt x="3" y="35"/>
                  </a:lnTo>
                  <a:lnTo>
                    <a:pt x="3" y="4"/>
                  </a:lnTo>
                  <a:close/>
                </a:path>
              </a:pathLst>
            </a:custGeom>
            <a:solidFill>
              <a:srgbClr val="E4E4E4"/>
            </a:solidFill>
            <a:ln w="9525">
              <a:noFill/>
              <a:round/>
              <a:headEnd/>
              <a:tailEnd/>
            </a:ln>
          </p:spPr>
          <p:txBody>
            <a:bodyPr/>
            <a:lstStyle/>
            <a:p>
              <a:endParaRPr lang="en-US"/>
            </a:p>
          </p:txBody>
        </p:sp>
        <p:sp>
          <p:nvSpPr>
            <p:cNvPr id="46491" name="Freeform 741"/>
            <p:cNvSpPr>
              <a:spLocks noEditPoints="1"/>
            </p:cNvSpPr>
            <p:nvPr/>
          </p:nvSpPr>
          <p:spPr bwMode="auto">
            <a:xfrm>
              <a:off x="2486" y="2382"/>
              <a:ext cx="7" cy="15"/>
            </a:xfrm>
            <a:custGeom>
              <a:avLst/>
              <a:gdLst>
                <a:gd name="T0" fmla="*/ 0 w 15"/>
                <a:gd name="T1" fmla="*/ 0 h 31"/>
                <a:gd name="T2" fmla="*/ 3 w 15"/>
                <a:gd name="T3" fmla="*/ 0 h 31"/>
                <a:gd name="T4" fmla="*/ 3 w 15"/>
                <a:gd name="T5" fmla="*/ 7 h 31"/>
                <a:gd name="T6" fmla="*/ 0 w 15"/>
                <a:gd name="T7" fmla="*/ 7 h 31"/>
                <a:gd name="T8" fmla="*/ 0 w 15"/>
                <a:gd name="T9" fmla="*/ 0 h 31"/>
                <a:gd name="T10" fmla="*/ 0 w 15"/>
                <a:gd name="T11" fmla="*/ 1 h 31"/>
                <a:gd name="T12" fmla="*/ 3 w 15"/>
                <a:gd name="T13" fmla="*/ 1 h 31"/>
                <a:gd name="T14" fmla="*/ 3 w 15"/>
                <a:gd name="T15" fmla="*/ 7 h 31"/>
                <a:gd name="T16" fmla="*/ 0 w 15"/>
                <a:gd name="T17" fmla="*/ 7 h 31"/>
                <a:gd name="T18" fmla="*/ 0 w 15"/>
                <a:gd name="T19" fmla="*/ 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1"/>
                <a:gd name="T32" fmla="*/ 15 w 15"/>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1">
                  <a:moveTo>
                    <a:pt x="0" y="0"/>
                  </a:moveTo>
                  <a:lnTo>
                    <a:pt x="15" y="0"/>
                  </a:lnTo>
                  <a:lnTo>
                    <a:pt x="15" y="31"/>
                  </a:lnTo>
                  <a:lnTo>
                    <a:pt x="0" y="31"/>
                  </a:lnTo>
                  <a:lnTo>
                    <a:pt x="0" y="0"/>
                  </a:lnTo>
                  <a:close/>
                  <a:moveTo>
                    <a:pt x="2" y="6"/>
                  </a:moveTo>
                  <a:lnTo>
                    <a:pt x="15" y="6"/>
                  </a:lnTo>
                  <a:lnTo>
                    <a:pt x="15" y="31"/>
                  </a:lnTo>
                  <a:lnTo>
                    <a:pt x="2" y="31"/>
                  </a:lnTo>
                  <a:lnTo>
                    <a:pt x="2" y="6"/>
                  </a:lnTo>
                  <a:close/>
                </a:path>
              </a:pathLst>
            </a:custGeom>
            <a:solidFill>
              <a:srgbClr val="E5E5E5"/>
            </a:solidFill>
            <a:ln w="9525">
              <a:noFill/>
              <a:round/>
              <a:headEnd/>
              <a:tailEnd/>
            </a:ln>
          </p:spPr>
          <p:txBody>
            <a:bodyPr/>
            <a:lstStyle/>
            <a:p>
              <a:endParaRPr lang="en-US"/>
            </a:p>
          </p:txBody>
        </p:sp>
        <p:sp>
          <p:nvSpPr>
            <p:cNvPr id="46492" name="Freeform 742"/>
            <p:cNvSpPr>
              <a:spLocks noEditPoints="1"/>
            </p:cNvSpPr>
            <p:nvPr/>
          </p:nvSpPr>
          <p:spPr bwMode="auto">
            <a:xfrm>
              <a:off x="2487" y="2384"/>
              <a:ext cx="6" cy="13"/>
            </a:xfrm>
            <a:custGeom>
              <a:avLst/>
              <a:gdLst>
                <a:gd name="T0" fmla="*/ 0 w 13"/>
                <a:gd name="T1" fmla="*/ 0 h 25"/>
                <a:gd name="T2" fmla="*/ 3 w 13"/>
                <a:gd name="T3" fmla="*/ 0 h 25"/>
                <a:gd name="T4" fmla="*/ 3 w 13"/>
                <a:gd name="T5" fmla="*/ 7 h 25"/>
                <a:gd name="T6" fmla="*/ 0 w 13"/>
                <a:gd name="T7" fmla="*/ 7 h 25"/>
                <a:gd name="T8" fmla="*/ 0 w 13"/>
                <a:gd name="T9" fmla="*/ 0 h 25"/>
                <a:gd name="T10" fmla="*/ 0 w 13"/>
                <a:gd name="T11" fmla="*/ 2 h 25"/>
                <a:gd name="T12" fmla="*/ 3 w 13"/>
                <a:gd name="T13" fmla="*/ 2 h 25"/>
                <a:gd name="T14" fmla="*/ 3 w 13"/>
                <a:gd name="T15" fmla="*/ 7 h 25"/>
                <a:gd name="T16" fmla="*/ 0 w 13"/>
                <a:gd name="T17" fmla="*/ 7 h 25"/>
                <a:gd name="T18" fmla="*/ 0 w 13"/>
                <a:gd name="T19" fmla="*/ 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5"/>
                <a:gd name="T32" fmla="*/ 13 w 1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5">
                  <a:moveTo>
                    <a:pt x="0" y="0"/>
                  </a:moveTo>
                  <a:lnTo>
                    <a:pt x="13" y="0"/>
                  </a:lnTo>
                  <a:lnTo>
                    <a:pt x="13" y="25"/>
                  </a:lnTo>
                  <a:lnTo>
                    <a:pt x="0" y="25"/>
                  </a:lnTo>
                  <a:lnTo>
                    <a:pt x="0" y="0"/>
                  </a:lnTo>
                  <a:close/>
                  <a:moveTo>
                    <a:pt x="3" y="5"/>
                  </a:moveTo>
                  <a:lnTo>
                    <a:pt x="13" y="5"/>
                  </a:lnTo>
                  <a:lnTo>
                    <a:pt x="13" y="25"/>
                  </a:lnTo>
                  <a:lnTo>
                    <a:pt x="3" y="25"/>
                  </a:lnTo>
                  <a:lnTo>
                    <a:pt x="3" y="5"/>
                  </a:lnTo>
                  <a:close/>
                </a:path>
              </a:pathLst>
            </a:custGeom>
            <a:solidFill>
              <a:srgbClr val="E5E5E5"/>
            </a:solidFill>
            <a:ln w="9525">
              <a:noFill/>
              <a:round/>
              <a:headEnd/>
              <a:tailEnd/>
            </a:ln>
          </p:spPr>
          <p:txBody>
            <a:bodyPr/>
            <a:lstStyle/>
            <a:p>
              <a:endParaRPr lang="en-US"/>
            </a:p>
          </p:txBody>
        </p:sp>
        <p:sp>
          <p:nvSpPr>
            <p:cNvPr id="46493" name="Freeform 743"/>
            <p:cNvSpPr>
              <a:spLocks noEditPoints="1"/>
            </p:cNvSpPr>
            <p:nvPr/>
          </p:nvSpPr>
          <p:spPr bwMode="auto">
            <a:xfrm>
              <a:off x="2488" y="2387"/>
              <a:ext cx="5" cy="10"/>
            </a:xfrm>
            <a:custGeom>
              <a:avLst/>
              <a:gdLst>
                <a:gd name="T0" fmla="*/ 0 w 10"/>
                <a:gd name="T1" fmla="*/ 0 h 20"/>
                <a:gd name="T2" fmla="*/ 3 w 10"/>
                <a:gd name="T3" fmla="*/ 0 h 20"/>
                <a:gd name="T4" fmla="*/ 3 w 10"/>
                <a:gd name="T5" fmla="*/ 5 h 20"/>
                <a:gd name="T6" fmla="*/ 0 w 10"/>
                <a:gd name="T7" fmla="*/ 5 h 20"/>
                <a:gd name="T8" fmla="*/ 0 w 10"/>
                <a:gd name="T9" fmla="*/ 0 h 20"/>
                <a:gd name="T10" fmla="*/ 1 w 10"/>
                <a:gd name="T11" fmla="*/ 1 h 20"/>
                <a:gd name="T12" fmla="*/ 3 w 10"/>
                <a:gd name="T13" fmla="*/ 1 h 20"/>
                <a:gd name="T14" fmla="*/ 3 w 10"/>
                <a:gd name="T15" fmla="*/ 5 h 20"/>
                <a:gd name="T16" fmla="*/ 1 w 10"/>
                <a:gd name="T17" fmla="*/ 5 h 20"/>
                <a:gd name="T18" fmla="*/ 1 w 10"/>
                <a:gd name="T19" fmla="*/ 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0"/>
                <a:gd name="T32" fmla="*/ 10 w 1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0">
                  <a:moveTo>
                    <a:pt x="0" y="0"/>
                  </a:moveTo>
                  <a:lnTo>
                    <a:pt x="10" y="0"/>
                  </a:lnTo>
                  <a:lnTo>
                    <a:pt x="10" y="20"/>
                  </a:lnTo>
                  <a:lnTo>
                    <a:pt x="0" y="20"/>
                  </a:lnTo>
                  <a:lnTo>
                    <a:pt x="0" y="0"/>
                  </a:lnTo>
                  <a:close/>
                  <a:moveTo>
                    <a:pt x="2" y="5"/>
                  </a:moveTo>
                  <a:lnTo>
                    <a:pt x="10" y="5"/>
                  </a:lnTo>
                  <a:lnTo>
                    <a:pt x="10" y="20"/>
                  </a:lnTo>
                  <a:lnTo>
                    <a:pt x="2" y="20"/>
                  </a:lnTo>
                  <a:lnTo>
                    <a:pt x="2" y="5"/>
                  </a:lnTo>
                  <a:close/>
                </a:path>
              </a:pathLst>
            </a:custGeom>
            <a:solidFill>
              <a:srgbClr val="E6E6E6"/>
            </a:solidFill>
            <a:ln w="9525">
              <a:noFill/>
              <a:round/>
              <a:headEnd/>
              <a:tailEnd/>
            </a:ln>
          </p:spPr>
          <p:txBody>
            <a:bodyPr/>
            <a:lstStyle/>
            <a:p>
              <a:endParaRPr lang="en-US"/>
            </a:p>
          </p:txBody>
        </p:sp>
        <p:sp>
          <p:nvSpPr>
            <p:cNvPr id="46494" name="Freeform 744"/>
            <p:cNvSpPr>
              <a:spLocks noEditPoints="1"/>
            </p:cNvSpPr>
            <p:nvPr/>
          </p:nvSpPr>
          <p:spPr bwMode="auto">
            <a:xfrm>
              <a:off x="2489" y="2389"/>
              <a:ext cx="4" cy="8"/>
            </a:xfrm>
            <a:custGeom>
              <a:avLst/>
              <a:gdLst>
                <a:gd name="T0" fmla="*/ 0 w 8"/>
                <a:gd name="T1" fmla="*/ 0 h 15"/>
                <a:gd name="T2" fmla="*/ 2 w 8"/>
                <a:gd name="T3" fmla="*/ 0 h 15"/>
                <a:gd name="T4" fmla="*/ 2 w 8"/>
                <a:gd name="T5" fmla="*/ 4 h 15"/>
                <a:gd name="T6" fmla="*/ 0 w 8"/>
                <a:gd name="T7" fmla="*/ 4 h 15"/>
                <a:gd name="T8" fmla="*/ 0 w 8"/>
                <a:gd name="T9" fmla="*/ 0 h 15"/>
                <a:gd name="T10" fmla="*/ 1 w 8"/>
                <a:gd name="T11" fmla="*/ 2 h 15"/>
                <a:gd name="T12" fmla="*/ 2 w 8"/>
                <a:gd name="T13" fmla="*/ 2 h 15"/>
                <a:gd name="T14" fmla="*/ 2 w 8"/>
                <a:gd name="T15" fmla="*/ 4 h 15"/>
                <a:gd name="T16" fmla="*/ 1 w 8"/>
                <a:gd name="T17" fmla="*/ 4 h 15"/>
                <a:gd name="T18" fmla="*/ 1 w 8"/>
                <a:gd name="T19" fmla="*/ 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5"/>
                <a:gd name="T32" fmla="*/ 8 w 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5">
                  <a:moveTo>
                    <a:pt x="0" y="0"/>
                  </a:moveTo>
                  <a:lnTo>
                    <a:pt x="8" y="0"/>
                  </a:lnTo>
                  <a:lnTo>
                    <a:pt x="8" y="15"/>
                  </a:lnTo>
                  <a:lnTo>
                    <a:pt x="0" y="15"/>
                  </a:lnTo>
                  <a:lnTo>
                    <a:pt x="0" y="0"/>
                  </a:lnTo>
                  <a:close/>
                  <a:moveTo>
                    <a:pt x="2" y="5"/>
                  </a:moveTo>
                  <a:lnTo>
                    <a:pt x="8" y="5"/>
                  </a:lnTo>
                  <a:lnTo>
                    <a:pt x="8" y="15"/>
                  </a:lnTo>
                  <a:lnTo>
                    <a:pt x="2" y="15"/>
                  </a:lnTo>
                  <a:lnTo>
                    <a:pt x="2" y="5"/>
                  </a:lnTo>
                  <a:close/>
                </a:path>
              </a:pathLst>
            </a:custGeom>
            <a:solidFill>
              <a:srgbClr val="E6E6E6"/>
            </a:solidFill>
            <a:ln w="9525">
              <a:noFill/>
              <a:round/>
              <a:headEnd/>
              <a:tailEnd/>
            </a:ln>
          </p:spPr>
          <p:txBody>
            <a:bodyPr/>
            <a:lstStyle/>
            <a:p>
              <a:endParaRPr lang="en-US"/>
            </a:p>
          </p:txBody>
        </p:sp>
        <p:sp>
          <p:nvSpPr>
            <p:cNvPr id="46495" name="Freeform 745"/>
            <p:cNvSpPr>
              <a:spLocks noEditPoints="1"/>
            </p:cNvSpPr>
            <p:nvPr/>
          </p:nvSpPr>
          <p:spPr bwMode="auto">
            <a:xfrm>
              <a:off x="2491" y="2392"/>
              <a:ext cx="2" cy="5"/>
            </a:xfrm>
            <a:custGeom>
              <a:avLst/>
              <a:gdLst>
                <a:gd name="T0" fmla="*/ 0 w 6"/>
                <a:gd name="T1" fmla="*/ 0 h 10"/>
                <a:gd name="T2" fmla="*/ 1 w 6"/>
                <a:gd name="T3" fmla="*/ 0 h 10"/>
                <a:gd name="T4" fmla="*/ 1 w 6"/>
                <a:gd name="T5" fmla="*/ 3 h 10"/>
                <a:gd name="T6" fmla="*/ 0 w 6"/>
                <a:gd name="T7" fmla="*/ 3 h 10"/>
                <a:gd name="T8" fmla="*/ 0 w 6"/>
                <a:gd name="T9" fmla="*/ 0 h 10"/>
                <a:gd name="T10" fmla="*/ 0 w 6"/>
                <a:gd name="T11" fmla="*/ 1 h 10"/>
                <a:gd name="T12" fmla="*/ 1 w 6"/>
                <a:gd name="T13" fmla="*/ 1 h 10"/>
                <a:gd name="T14" fmla="*/ 1 w 6"/>
                <a:gd name="T15" fmla="*/ 3 h 10"/>
                <a:gd name="T16" fmla="*/ 0 w 6"/>
                <a:gd name="T17" fmla="*/ 3 h 10"/>
                <a:gd name="T18" fmla="*/ 0 w 6"/>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0" y="0"/>
                  </a:moveTo>
                  <a:lnTo>
                    <a:pt x="6" y="0"/>
                  </a:lnTo>
                  <a:lnTo>
                    <a:pt x="6" y="10"/>
                  </a:lnTo>
                  <a:lnTo>
                    <a:pt x="0" y="10"/>
                  </a:lnTo>
                  <a:lnTo>
                    <a:pt x="0" y="0"/>
                  </a:lnTo>
                  <a:close/>
                  <a:moveTo>
                    <a:pt x="3" y="6"/>
                  </a:moveTo>
                  <a:lnTo>
                    <a:pt x="6" y="6"/>
                  </a:lnTo>
                  <a:lnTo>
                    <a:pt x="6" y="10"/>
                  </a:lnTo>
                  <a:lnTo>
                    <a:pt x="3" y="10"/>
                  </a:lnTo>
                  <a:lnTo>
                    <a:pt x="3" y="6"/>
                  </a:lnTo>
                  <a:close/>
                </a:path>
              </a:pathLst>
            </a:custGeom>
            <a:solidFill>
              <a:srgbClr val="E6E6E6"/>
            </a:solidFill>
            <a:ln w="9525">
              <a:noFill/>
              <a:round/>
              <a:headEnd/>
              <a:tailEnd/>
            </a:ln>
          </p:spPr>
          <p:txBody>
            <a:bodyPr/>
            <a:lstStyle/>
            <a:p>
              <a:endParaRPr lang="en-US"/>
            </a:p>
          </p:txBody>
        </p:sp>
        <p:sp>
          <p:nvSpPr>
            <p:cNvPr id="46496" name="Freeform 746"/>
            <p:cNvSpPr>
              <a:spLocks noEditPoints="1"/>
            </p:cNvSpPr>
            <p:nvPr/>
          </p:nvSpPr>
          <p:spPr bwMode="auto">
            <a:xfrm>
              <a:off x="2492" y="2395"/>
              <a:ext cx="1" cy="2"/>
            </a:xfrm>
            <a:custGeom>
              <a:avLst/>
              <a:gdLst>
                <a:gd name="T0" fmla="*/ 0 w 3"/>
                <a:gd name="T1" fmla="*/ 0 h 4"/>
                <a:gd name="T2" fmla="*/ 0 w 3"/>
                <a:gd name="T3" fmla="*/ 0 h 4"/>
                <a:gd name="T4" fmla="*/ 0 w 3"/>
                <a:gd name="T5" fmla="*/ 1 h 4"/>
                <a:gd name="T6" fmla="*/ 0 w 3"/>
                <a:gd name="T7" fmla="*/ 1 h 4"/>
                <a:gd name="T8" fmla="*/ 0 w 3"/>
                <a:gd name="T9" fmla="*/ 0 h 4"/>
                <a:gd name="T10" fmla="*/ 0 w 3"/>
                <a:gd name="T11" fmla="*/ 1 h 4"/>
                <a:gd name="T12" fmla="*/ 0 w 3"/>
                <a:gd name="T13" fmla="*/ 1 h 4"/>
                <a:gd name="T14" fmla="*/ 0 w 3"/>
                <a:gd name="T15" fmla="*/ 1 h 4"/>
                <a:gd name="T16" fmla="*/ 0 w 3"/>
                <a:gd name="T17" fmla="*/ 1 h 4"/>
                <a:gd name="T18" fmla="*/ 0 w 3"/>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4"/>
                <a:gd name="T32" fmla="*/ 3 w 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4">
                  <a:moveTo>
                    <a:pt x="0" y="0"/>
                  </a:moveTo>
                  <a:lnTo>
                    <a:pt x="3" y="0"/>
                  </a:lnTo>
                  <a:lnTo>
                    <a:pt x="3" y="4"/>
                  </a:lnTo>
                  <a:lnTo>
                    <a:pt x="0" y="4"/>
                  </a:lnTo>
                  <a:lnTo>
                    <a:pt x="0" y="0"/>
                  </a:lnTo>
                  <a:close/>
                  <a:moveTo>
                    <a:pt x="3" y="4"/>
                  </a:moveTo>
                  <a:lnTo>
                    <a:pt x="3" y="4"/>
                  </a:lnTo>
                  <a:close/>
                </a:path>
              </a:pathLst>
            </a:custGeom>
            <a:solidFill>
              <a:srgbClr val="E6E6E6"/>
            </a:solidFill>
            <a:ln w="9525">
              <a:noFill/>
              <a:round/>
              <a:headEnd/>
              <a:tailEnd/>
            </a:ln>
          </p:spPr>
          <p:txBody>
            <a:bodyPr/>
            <a:lstStyle/>
            <a:p>
              <a:endParaRPr lang="en-US"/>
            </a:p>
          </p:txBody>
        </p:sp>
        <p:sp>
          <p:nvSpPr>
            <p:cNvPr id="46497" name="Freeform 747"/>
            <p:cNvSpPr>
              <a:spLocks noEditPoints="1"/>
            </p:cNvSpPr>
            <p:nvPr/>
          </p:nvSpPr>
          <p:spPr bwMode="auto">
            <a:xfrm>
              <a:off x="2493" y="2397"/>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close/>
                  <a:moveTo>
                    <a:pt x="0" y="0"/>
                  </a:moveTo>
                  <a:lnTo>
                    <a:pt x="0" y="0"/>
                  </a:lnTo>
                  <a:close/>
                </a:path>
              </a:pathLst>
            </a:custGeom>
            <a:solidFill>
              <a:srgbClr val="E6E6E6"/>
            </a:solidFill>
            <a:ln w="9525">
              <a:noFill/>
              <a:round/>
              <a:headEnd/>
              <a:tailEnd/>
            </a:ln>
          </p:spPr>
          <p:txBody>
            <a:bodyPr/>
            <a:lstStyle/>
            <a:p>
              <a:endParaRPr lang="en-US"/>
            </a:p>
          </p:txBody>
        </p:sp>
        <p:sp>
          <p:nvSpPr>
            <p:cNvPr id="46498" name="Rectangle 748"/>
            <p:cNvSpPr>
              <a:spLocks noChangeArrowheads="1"/>
            </p:cNvSpPr>
            <p:nvPr/>
          </p:nvSpPr>
          <p:spPr bwMode="auto">
            <a:xfrm>
              <a:off x="2447" y="2299"/>
              <a:ext cx="46" cy="98"/>
            </a:xfrm>
            <a:prstGeom prst="rect">
              <a:avLst/>
            </a:prstGeom>
            <a:noFill/>
            <a:ln w="1588">
              <a:solidFill>
                <a:srgbClr val="000000"/>
              </a:solidFill>
              <a:miter lim="800000"/>
              <a:headEnd/>
              <a:tailEnd/>
            </a:ln>
          </p:spPr>
          <p:txBody>
            <a:bodyPr/>
            <a:lstStyle/>
            <a:p>
              <a:endParaRPr lang="en-US"/>
            </a:p>
          </p:txBody>
        </p:sp>
        <p:sp>
          <p:nvSpPr>
            <p:cNvPr id="46499" name="Freeform 749"/>
            <p:cNvSpPr>
              <a:spLocks noEditPoints="1"/>
            </p:cNvSpPr>
            <p:nvPr/>
          </p:nvSpPr>
          <p:spPr bwMode="auto">
            <a:xfrm>
              <a:off x="2453" y="2305"/>
              <a:ext cx="35" cy="84"/>
            </a:xfrm>
            <a:custGeom>
              <a:avLst/>
              <a:gdLst>
                <a:gd name="T0" fmla="*/ 0 w 71"/>
                <a:gd name="T1" fmla="*/ 38 h 168"/>
                <a:gd name="T2" fmla="*/ 17 w 71"/>
                <a:gd name="T3" fmla="*/ 38 h 168"/>
                <a:gd name="T4" fmla="*/ 17 w 71"/>
                <a:gd name="T5" fmla="*/ 42 h 168"/>
                <a:gd name="T6" fmla="*/ 0 w 71"/>
                <a:gd name="T7" fmla="*/ 42 h 168"/>
                <a:gd name="T8" fmla="*/ 0 w 71"/>
                <a:gd name="T9" fmla="*/ 38 h 168"/>
                <a:gd name="T10" fmla="*/ 0 w 71"/>
                <a:gd name="T11" fmla="*/ 31 h 168"/>
                <a:gd name="T12" fmla="*/ 17 w 71"/>
                <a:gd name="T13" fmla="*/ 31 h 168"/>
                <a:gd name="T14" fmla="*/ 17 w 71"/>
                <a:gd name="T15" fmla="*/ 36 h 168"/>
                <a:gd name="T16" fmla="*/ 0 w 71"/>
                <a:gd name="T17" fmla="*/ 36 h 168"/>
                <a:gd name="T18" fmla="*/ 0 w 71"/>
                <a:gd name="T19" fmla="*/ 31 h 168"/>
                <a:gd name="T20" fmla="*/ 0 w 71"/>
                <a:gd name="T21" fmla="*/ 24 h 168"/>
                <a:gd name="T22" fmla="*/ 17 w 71"/>
                <a:gd name="T23" fmla="*/ 24 h 168"/>
                <a:gd name="T24" fmla="*/ 17 w 71"/>
                <a:gd name="T25" fmla="*/ 29 h 168"/>
                <a:gd name="T26" fmla="*/ 0 w 71"/>
                <a:gd name="T27" fmla="*/ 29 h 168"/>
                <a:gd name="T28" fmla="*/ 0 w 71"/>
                <a:gd name="T29" fmla="*/ 24 h 168"/>
                <a:gd name="T30" fmla="*/ 0 w 71"/>
                <a:gd name="T31" fmla="*/ 19 h 168"/>
                <a:gd name="T32" fmla="*/ 17 w 71"/>
                <a:gd name="T33" fmla="*/ 19 h 168"/>
                <a:gd name="T34" fmla="*/ 17 w 71"/>
                <a:gd name="T35" fmla="*/ 22 h 168"/>
                <a:gd name="T36" fmla="*/ 0 w 71"/>
                <a:gd name="T37" fmla="*/ 22 h 168"/>
                <a:gd name="T38" fmla="*/ 0 w 71"/>
                <a:gd name="T39" fmla="*/ 19 h 168"/>
                <a:gd name="T40" fmla="*/ 0 w 71"/>
                <a:gd name="T41" fmla="*/ 10 h 168"/>
                <a:gd name="T42" fmla="*/ 17 w 71"/>
                <a:gd name="T43" fmla="*/ 10 h 168"/>
                <a:gd name="T44" fmla="*/ 17 w 71"/>
                <a:gd name="T45" fmla="*/ 16 h 168"/>
                <a:gd name="T46" fmla="*/ 0 w 71"/>
                <a:gd name="T47" fmla="*/ 16 h 168"/>
                <a:gd name="T48" fmla="*/ 0 w 71"/>
                <a:gd name="T49" fmla="*/ 10 h 168"/>
                <a:gd name="T50" fmla="*/ 0 w 71"/>
                <a:gd name="T51" fmla="*/ 0 h 168"/>
                <a:gd name="T52" fmla="*/ 17 w 71"/>
                <a:gd name="T53" fmla="*/ 0 h 168"/>
                <a:gd name="T54" fmla="*/ 17 w 71"/>
                <a:gd name="T55" fmla="*/ 6 h 168"/>
                <a:gd name="T56" fmla="*/ 0 w 71"/>
                <a:gd name="T57" fmla="*/ 6 h 168"/>
                <a:gd name="T58" fmla="*/ 0 w 71"/>
                <a:gd name="T59" fmla="*/ 0 h 1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168"/>
                <a:gd name="T92" fmla="*/ 71 w 71"/>
                <a:gd name="T93" fmla="*/ 168 h 1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168">
                  <a:moveTo>
                    <a:pt x="0" y="150"/>
                  </a:moveTo>
                  <a:lnTo>
                    <a:pt x="71" y="150"/>
                  </a:lnTo>
                  <a:lnTo>
                    <a:pt x="71" y="168"/>
                  </a:lnTo>
                  <a:lnTo>
                    <a:pt x="0" y="168"/>
                  </a:lnTo>
                  <a:lnTo>
                    <a:pt x="0" y="150"/>
                  </a:lnTo>
                  <a:close/>
                  <a:moveTo>
                    <a:pt x="0" y="125"/>
                  </a:moveTo>
                  <a:lnTo>
                    <a:pt x="71" y="125"/>
                  </a:lnTo>
                  <a:lnTo>
                    <a:pt x="71" y="141"/>
                  </a:lnTo>
                  <a:lnTo>
                    <a:pt x="0" y="141"/>
                  </a:lnTo>
                  <a:lnTo>
                    <a:pt x="0" y="125"/>
                  </a:lnTo>
                  <a:close/>
                  <a:moveTo>
                    <a:pt x="0" y="98"/>
                  </a:moveTo>
                  <a:lnTo>
                    <a:pt x="71" y="98"/>
                  </a:lnTo>
                  <a:lnTo>
                    <a:pt x="71" y="116"/>
                  </a:lnTo>
                  <a:lnTo>
                    <a:pt x="0" y="116"/>
                  </a:lnTo>
                  <a:lnTo>
                    <a:pt x="0" y="98"/>
                  </a:lnTo>
                  <a:close/>
                  <a:moveTo>
                    <a:pt x="0" y="73"/>
                  </a:moveTo>
                  <a:lnTo>
                    <a:pt x="71" y="73"/>
                  </a:lnTo>
                  <a:lnTo>
                    <a:pt x="71" y="90"/>
                  </a:lnTo>
                  <a:lnTo>
                    <a:pt x="0" y="90"/>
                  </a:lnTo>
                  <a:lnTo>
                    <a:pt x="0" y="73"/>
                  </a:lnTo>
                  <a:close/>
                  <a:moveTo>
                    <a:pt x="0" y="37"/>
                  </a:moveTo>
                  <a:lnTo>
                    <a:pt x="71" y="37"/>
                  </a:lnTo>
                  <a:lnTo>
                    <a:pt x="71" y="64"/>
                  </a:lnTo>
                  <a:lnTo>
                    <a:pt x="0" y="64"/>
                  </a:lnTo>
                  <a:lnTo>
                    <a:pt x="0" y="37"/>
                  </a:lnTo>
                  <a:close/>
                  <a:moveTo>
                    <a:pt x="0" y="0"/>
                  </a:moveTo>
                  <a:lnTo>
                    <a:pt x="71" y="0"/>
                  </a:lnTo>
                  <a:lnTo>
                    <a:pt x="71" y="27"/>
                  </a:lnTo>
                  <a:lnTo>
                    <a:pt x="0" y="27"/>
                  </a:lnTo>
                  <a:lnTo>
                    <a:pt x="0" y="0"/>
                  </a:lnTo>
                  <a:close/>
                </a:path>
              </a:pathLst>
            </a:custGeom>
            <a:solidFill>
              <a:srgbClr val="C0C0C0"/>
            </a:solidFill>
            <a:ln w="1588">
              <a:solidFill>
                <a:srgbClr val="000000"/>
              </a:solidFill>
              <a:round/>
              <a:headEnd/>
              <a:tailEnd/>
            </a:ln>
          </p:spPr>
          <p:txBody>
            <a:bodyPr/>
            <a:lstStyle/>
            <a:p>
              <a:endParaRPr lang="en-US"/>
            </a:p>
          </p:txBody>
        </p:sp>
        <p:sp>
          <p:nvSpPr>
            <p:cNvPr id="46500" name="Rectangle 750"/>
            <p:cNvSpPr>
              <a:spLocks noChangeArrowheads="1"/>
            </p:cNvSpPr>
            <p:nvPr/>
          </p:nvSpPr>
          <p:spPr bwMode="auto">
            <a:xfrm>
              <a:off x="2442" y="2453"/>
              <a:ext cx="56" cy="3"/>
            </a:xfrm>
            <a:prstGeom prst="rect">
              <a:avLst/>
            </a:prstGeom>
            <a:solidFill>
              <a:srgbClr val="9A9A9A"/>
            </a:solidFill>
            <a:ln w="9525">
              <a:noFill/>
              <a:miter lim="800000"/>
              <a:headEnd/>
              <a:tailEnd/>
            </a:ln>
          </p:spPr>
          <p:txBody>
            <a:bodyPr/>
            <a:lstStyle/>
            <a:p>
              <a:endParaRPr lang="en-US"/>
            </a:p>
          </p:txBody>
        </p:sp>
        <p:sp>
          <p:nvSpPr>
            <p:cNvPr id="46501" name="Freeform 751"/>
            <p:cNvSpPr>
              <a:spLocks/>
            </p:cNvSpPr>
            <p:nvPr/>
          </p:nvSpPr>
          <p:spPr bwMode="auto">
            <a:xfrm>
              <a:off x="2466" y="2407"/>
              <a:ext cx="8" cy="8"/>
            </a:xfrm>
            <a:custGeom>
              <a:avLst/>
              <a:gdLst>
                <a:gd name="T0" fmla="*/ 4 w 17"/>
                <a:gd name="T1" fmla="*/ 0 h 16"/>
                <a:gd name="T2" fmla="*/ 3 w 17"/>
                <a:gd name="T3" fmla="*/ 0 h 16"/>
                <a:gd name="T4" fmla="*/ 1 w 17"/>
                <a:gd name="T5" fmla="*/ 1 h 16"/>
                <a:gd name="T6" fmla="*/ 1 w 17"/>
                <a:gd name="T7" fmla="*/ 1 h 16"/>
                <a:gd name="T8" fmla="*/ 0 w 17"/>
                <a:gd name="T9" fmla="*/ 2 h 16"/>
                <a:gd name="T10" fmla="*/ 0 w 17"/>
                <a:gd name="T11" fmla="*/ 4 h 16"/>
                <a:gd name="T12" fmla="*/ 0 w 17"/>
                <a:gd name="T13" fmla="*/ 0 h 16"/>
                <a:gd name="T14" fmla="*/ 4 w 17"/>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6"/>
                <a:gd name="T26" fmla="*/ 17 w 1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6">
                  <a:moveTo>
                    <a:pt x="17" y="0"/>
                  </a:moveTo>
                  <a:lnTo>
                    <a:pt x="13" y="0"/>
                  </a:lnTo>
                  <a:lnTo>
                    <a:pt x="7" y="3"/>
                  </a:lnTo>
                  <a:lnTo>
                    <a:pt x="4" y="7"/>
                  </a:lnTo>
                  <a:lnTo>
                    <a:pt x="2" y="11"/>
                  </a:lnTo>
                  <a:lnTo>
                    <a:pt x="0" y="16"/>
                  </a:lnTo>
                  <a:lnTo>
                    <a:pt x="0" y="0"/>
                  </a:lnTo>
                  <a:lnTo>
                    <a:pt x="17" y="0"/>
                  </a:lnTo>
                  <a:close/>
                </a:path>
              </a:pathLst>
            </a:custGeom>
            <a:solidFill>
              <a:srgbClr val="9A9A9A"/>
            </a:solidFill>
            <a:ln w="9525">
              <a:noFill/>
              <a:round/>
              <a:headEnd/>
              <a:tailEnd/>
            </a:ln>
          </p:spPr>
          <p:txBody>
            <a:bodyPr/>
            <a:lstStyle/>
            <a:p>
              <a:endParaRPr lang="en-US"/>
            </a:p>
          </p:txBody>
        </p:sp>
        <p:sp>
          <p:nvSpPr>
            <p:cNvPr id="46502" name="Freeform 752"/>
            <p:cNvSpPr>
              <a:spLocks/>
            </p:cNvSpPr>
            <p:nvPr/>
          </p:nvSpPr>
          <p:spPr bwMode="auto">
            <a:xfrm>
              <a:off x="2466" y="2407"/>
              <a:ext cx="8" cy="8"/>
            </a:xfrm>
            <a:custGeom>
              <a:avLst/>
              <a:gdLst>
                <a:gd name="T0" fmla="*/ 4 w 17"/>
                <a:gd name="T1" fmla="*/ 0 h 16"/>
                <a:gd name="T2" fmla="*/ 3 w 17"/>
                <a:gd name="T3" fmla="*/ 0 h 16"/>
                <a:gd name="T4" fmla="*/ 1 w 17"/>
                <a:gd name="T5" fmla="*/ 1 h 16"/>
                <a:gd name="T6" fmla="*/ 1 w 17"/>
                <a:gd name="T7" fmla="*/ 1 h 16"/>
                <a:gd name="T8" fmla="*/ 0 w 17"/>
                <a:gd name="T9" fmla="*/ 2 h 16"/>
                <a:gd name="T10" fmla="*/ 0 w 17"/>
                <a:gd name="T11" fmla="*/ 4 h 16"/>
                <a:gd name="T12" fmla="*/ 1 w 17"/>
                <a:gd name="T13" fmla="*/ 4 h 16"/>
                <a:gd name="T14" fmla="*/ 1 w 17"/>
                <a:gd name="T15" fmla="*/ 2 h 16"/>
                <a:gd name="T16" fmla="*/ 2 w 17"/>
                <a:gd name="T17" fmla="*/ 1 h 16"/>
                <a:gd name="T18" fmla="*/ 3 w 17"/>
                <a:gd name="T19" fmla="*/ 1 h 16"/>
                <a:gd name="T20" fmla="*/ 4 w 17"/>
                <a:gd name="T21" fmla="*/ 1 h 16"/>
                <a:gd name="T22" fmla="*/ 4 w 17"/>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6"/>
                <a:gd name="T38" fmla="*/ 17 w 17"/>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6">
                  <a:moveTo>
                    <a:pt x="17" y="0"/>
                  </a:moveTo>
                  <a:lnTo>
                    <a:pt x="13" y="0"/>
                  </a:lnTo>
                  <a:lnTo>
                    <a:pt x="7" y="3"/>
                  </a:lnTo>
                  <a:lnTo>
                    <a:pt x="4" y="7"/>
                  </a:lnTo>
                  <a:lnTo>
                    <a:pt x="2" y="11"/>
                  </a:lnTo>
                  <a:lnTo>
                    <a:pt x="0" y="16"/>
                  </a:lnTo>
                  <a:lnTo>
                    <a:pt x="4" y="16"/>
                  </a:lnTo>
                  <a:lnTo>
                    <a:pt x="5" y="11"/>
                  </a:lnTo>
                  <a:lnTo>
                    <a:pt x="8" y="7"/>
                  </a:lnTo>
                  <a:lnTo>
                    <a:pt x="13" y="4"/>
                  </a:lnTo>
                  <a:lnTo>
                    <a:pt x="17" y="3"/>
                  </a:lnTo>
                  <a:lnTo>
                    <a:pt x="17" y="0"/>
                  </a:lnTo>
                  <a:close/>
                </a:path>
              </a:pathLst>
            </a:custGeom>
            <a:solidFill>
              <a:srgbClr val="9A9A9A"/>
            </a:solidFill>
            <a:ln w="9525">
              <a:noFill/>
              <a:round/>
              <a:headEnd/>
              <a:tailEnd/>
            </a:ln>
          </p:spPr>
          <p:txBody>
            <a:bodyPr/>
            <a:lstStyle/>
            <a:p>
              <a:endParaRPr lang="en-US"/>
            </a:p>
          </p:txBody>
        </p:sp>
        <p:sp>
          <p:nvSpPr>
            <p:cNvPr id="46503" name="Freeform 753"/>
            <p:cNvSpPr>
              <a:spLocks/>
            </p:cNvSpPr>
            <p:nvPr/>
          </p:nvSpPr>
          <p:spPr bwMode="auto">
            <a:xfrm>
              <a:off x="2467" y="2409"/>
              <a:ext cx="7" cy="6"/>
            </a:xfrm>
            <a:custGeom>
              <a:avLst/>
              <a:gdLst>
                <a:gd name="T0" fmla="*/ 4 w 13"/>
                <a:gd name="T1" fmla="*/ 0 h 13"/>
                <a:gd name="T2" fmla="*/ 3 w 13"/>
                <a:gd name="T3" fmla="*/ 0 h 13"/>
                <a:gd name="T4" fmla="*/ 1 w 13"/>
                <a:gd name="T5" fmla="*/ 1 h 13"/>
                <a:gd name="T6" fmla="*/ 1 w 13"/>
                <a:gd name="T7" fmla="*/ 2 h 13"/>
                <a:gd name="T8" fmla="*/ 0 w 13"/>
                <a:gd name="T9" fmla="*/ 3 h 13"/>
                <a:gd name="T10" fmla="*/ 1 w 13"/>
                <a:gd name="T11" fmla="*/ 3 h 13"/>
                <a:gd name="T12" fmla="*/ 1 w 13"/>
                <a:gd name="T13" fmla="*/ 2 h 13"/>
                <a:gd name="T14" fmla="*/ 2 w 13"/>
                <a:gd name="T15" fmla="*/ 1 h 13"/>
                <a:gd name="T16" fmla="*/ 3 w 13"/>
                <a:gd name="T17" fmla="*/ 1 h 13"/>
                <a:gd name="T18" fmla="*/ 4 w 13"/>
                <a:gd name="T19" fmla="*/ 1 h 13"/>
                <a:gd name="T20" fmla="*/ 4 w 1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3"/>
                <a:gd name="T35" fmla="*/ 13 w 1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3">
                  <a:moveTo>
                    <a:pt x="13" y="0"/>
                  </a:moveTo>
                  <a:lnTo>
                    <a:pt x="9" y="1"/>
                  </a:lnTo>
                  <a:lnTo>
                    <a:pt x="4" y="4"/>
                  </a:lnTo>
                  <a:lnTo>
                    <a:pt x="1" y="8"/>
                  </a:lnTo>
                  <a:lnTo>
                    <a:pt x="0" y="13"/>
                  </a:lnTo>
                  <a:lnTo>
                    <a:pt x="3" y="13"/>
                  </a:lnTo>
                  <a:lnTo>
                    <a:pt x="4" y="9"/>
                  </a:lnTo>
                  <a:lnTo>
                    <a:pt x="6" y="6"/>
                  </a:lnTo>
                  <a:lnTo>
                    <a:pt x="10" y="4"/>
                  </a:lnTo>
                  <a:lnTo>
                    <a:pt x="13" y="4"/>
                  </a:lnTo>
                  <a:lnTo>
                    <a:pt x="13" y="0"/>
                  </a:lnTo>
                  <a:close/>
                </a:path>
              </a:pathLst>
            </a:custGeom>
            <a:solidFill>
              <a:srgbClr val="A9A9A9"/>
            </a:solidFill>
            <a:ln w="9525">
              <a:noFill/>
              <a:round/>
              <a:headEnd/>
              <a:tailEnd/>
            </a:ln>
          </p:spPr>
          <p:txBody>
            <a:bodyPr/>
            <a:lstStyle/>
            <a:p>
              <a:endParaRPr lang="en-US"/>
            </a:p>
          </p:txBody>
        </p:sp>
        <p:sp>
          <p:nvSpPr>
            <p:cNvPr id="46504" name="Freeform 754"/>
            <p:cNvSpPr>
              <a:spLocks/>
            </p:cNvSpPr>
            <p:nvPr/>
          </p:nvSpPr>
          <p:spPr bwMode="auto">
            <a:xfrm>
              <a:off x="2469" y="2410"/>
              <a:ext cx="5" cy="5"/>
            </a:xfrm>
            <a:custGeom>
              <a:avLst/>
              <a:gdLst>
                <a:gd name="T0" fmla="*/ 3 w 10"/>
                <a:gd name="T1" fmla="*/ 0 h 9"/>
                <a:gd name="T2" fmla="*/ 1 w 10"/>
                <a:gd name="T3" fmla="*/ 0 h 9"/>
                <a:gd name="T4" fmla="*/ 1 w 10"/>
                <a:gd name="T5" fmla="*/ 1 h 9"/>
                <a:gd name="T6" fmla="*/ 1 w 10"/>
                <a:gd name="T7" fmla="*/ 2 h 9"/>
                <a:gd name="T8" fmla="*/ 0 w 10"/>
                <a:gd name="T9" fmla="*/ 3 h 9"/>
                <a:gd name="T10" fmla="*/ 1 w 10"/>
                <a:gd name="T11" fmla="*/ 3 h 9"/>
                <a:gd name="T12" fmla="*/ 1 w 10"/>
                <a:gd name="T13" fmla="*/ 2 h 9"/>
                <a:gd name="T14" fmla="*/ 1 w 10"/>
                <a:gd name="T15" fmla="*/ 1 h 9"/>
                <a:gd name="T16" fmla="*/ 3 w 10"/>
                <a:gd name="T17" fmla="*/ 1 h 9"/>
                <a:gd name="T18" fmla="*/ 3 w 10"/>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10" y="0"/>
                  </a:moveTo>
                  <a:lnTo>
                    <a:pt x="7" y="0"/>
                  </a:lnTo>
                  <a:lnTo>
                    <a:pt x="3" y="2"/>
                  </a:lnTo>
                  <a:lnTo>
                    <a:pt x="1" y="5"/>
                  </a:lnTo>
                  <a:lnTo>
                    <a:pt x="0" y="9"/>
                  </a:lnTo>
                  <a:lnTo>
                    <a:pt x="3" y="9"/>
                  </a:lnTo>
                  <a:lnTo>
                    <a:pt x="5" y="6"/>
                  </a:lnTo>
                  <a:lnTo>
                    <a:pt x="7" y="4"/>
                  </a:lnTo>
                  <a:lnTo>
                    <a:pt x="10" y="3"/>
                  </a:lnTo>
                  <a:lnTo>
                    <a:pt x="10" y="0"/>
                  </a:lnTo>
                  <a:close/>
                </a:path>
              </a:pathLst>
            </a:custGeom>
            <a:solidFill>
              <a:srgbClr val="BBBBBB"/>
            </a:solidFill>
            <a:ln w="9525">
              <a:noFill/>
              <a:round/>
              <a:headEnd/>
              <a:tailEnd/>
            </a:ln>
          </p:spPr>
          <p:txBody>
            <a:bodyPr/>
            <a:lstStyle/>
            <a:p>
              <a:endParaRPr lang="en-US"/>
            </a:p>
          </p:txBody>
        </p:sp>
        <p:sp>
          <p:nvSpPr>
            <p:cNvPr id="46505" name="Freeform 755"/>
            <p:cNvSpPr>
              <a:spLocks/>
            </p:cNvSpPr>
            <p:nvPr/>
          </p:nvSpPr>
          <p:spPr bwMode="auto">
            <a:xfrm>
              <a:off x="2471" y="2412"/>
              <a:ext cx="3" cy="3"/>
            </a:xfrm>
            <a:custGeom>
              <a:avLst/>
              <a:gdLst>
                <a:gd name="T0" fmla="*/ 1 w 7"/>
                <a:gd name="T1" fmla="*/ 0 h 6"/>
                <a:gd name="T2" fmla="*/ 1 w 7"/>
                <a:gd name="T3" fmla="*/ 1 h 6"/>
                <a:gd name="T4" fmla="*/ 0 w 7"/>
                <a:gd name="T5" fmla="*/ 1 h 6"/>
                <a:gd name="T6" fmla="*/ 0 w 7"/>
                <a:gd name="T7" fmla="*/ 2 h 6"/>
                <a:gd name="T8" fmla="*/ 1 w 7"/>
                <a:gd name="T9" fmla="*/ 2 h 6"/>
                <a:gd name="T10" fmla="*/ 1 w 7"/>
                <a:gd name="T11" fmla="*/ 1 h 6"/>
                <a:gd name="T12" fmla="*/ 1 w 7"/>
                <a:gd name="T13" fmla="*/ 1 h 6"/>
                <a:gd name="T14" fmla="*/ 1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7" y="0"/>
                  </a:moveTo>
                  <a:lnTo>
                    <a:pt x="4" y="1"/>
                  </a:lnTo>
                  <a:lnTo>
                    <a:pt x="2" y="3"/>
                  </a:lnTo>
                  <a:lnTo>
                    <a:pt x="0" y="6"/>
                  </a:lnTo>
                  <a:lnTo>
                    <a:pt x="4" y="6"/>
                  </a:lnTo>
                  <a:lnTo>
                    <a:pt x="5" y="4"/>
                  </a:lnTo>
                  <a:lnTo>
                    <a:pt x="7" y="3"/>
                  </a:lnTo>
                  <a:lnTo>
                    <a:pt x="7" y="0"/>
                  </a:lnTo>
                  <a:close/>
                </a:path>
              </a:pathLst>
            </a:custGeom>
            <a:solidFill>
              <a:srgbClr val="CFCFCF"/>
            </a:solidFill>
            <a:ln w="9525">
              <a:noFill/>
              <a:round/>
              <a:headEnd/>
              <a:tailEnd/>
            </a:ln>
          </p:spPr>
          <p:txBody>
            <a:bodyPr/>
            <a:lstStyle/>
            <a:p>
              <a:endParaRPr lang="en-US"/>
            </a:p>
          </p:txBody>
        </p:sp>
        <p:sp>
          <p:nvSpPr>
            <p:cNvPr id="46506" name="Freeform 756"/>
            <p:cNvSpPr>
              <a:spLocks/>
            </p:cNvSpPr>
            <p:nvPr/>
          </p:nvSpPr>
          <p:spPr bwMode="auto">
            <a:xfrm>
              <a:off x="2472" y="2414"/>
              <a:ext cx="2" cy="1"/>
            </a:xfrm>
            <a:custGeom>
              <a:avLst/>
              <a:gdLst>
                <a:gd name="T0" fmla="*/ 1 w 3"/>
                <a:gd name="T1" fmla="*/ 0 h 3"/>
                <a:gd name="T2" fmla="*/ 1 w 3"/>
                <a:gd name="T3" fmla="*/ 0 h 3"/>
                <a:gd name="T4" fmla="*/ 0 w 3"/>
                <a:gd name="T5" fmla="*/ 0 h 3"/>
                <a:gd name="T6" fmla="*/ 1 w 3"/>
                <a:gd name="T7" fmla="*/ 0 h 3"/>
                <a:gd name="T8" fmla="*/ 1 w 3"/>
                <a:gd name="T9" fmla="*/ 0 h 3"/>
                <a:gd name="T10" fmla="*/ 1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1" y="1"/>
                  </a:lnTo>
                  <a:lnTo>
                    <a:pt x="0" y="3"/>
                  </a:lnTo>
                  <a:lnTo>
                    <a:pt x="3" y="3"/>
                  </a:lnTo>
                  <a:lnTo>
                    <a:pt x="3" y="0"/>
                  </a:lnTo>
                  <a:close/>
                </a:path>
              </a:pathLst>
            </a:custGeom>
            <a:solidFill>
              <a:srgbClr val="DCDCDC"/>
            </a:solidFill>
            <a:ln w="9525">
              <a:noFill/>
              <a:round/>
              <a:headEnd/>
              <a:tailEnd/>
            </a:ln>
          </p:spPr>
          <p:txBody>
            <a:bodyPr/>
            <a:lstStyle/>
            <a:p>
              <a:endParaRPr lang="en-US"/>
            </a:p>
          </p:txBody>
        </p:sp>
        <p:sp>
          <p:nvSpPr>
            <p:cNvPr id="46507" name="Rectangle 757"/>
            <p:cNvSpPr>
              <a:spLocks noChangeArrowheads="1"/>
            </p:cNvSpPr>
            <p:nvPr/>
          </p:nvSpPr>
          <p:spPr bwMode="auto">
            <a:xfrm>
              <a:off x="2474" y="2415"/>
              <a:ext cx="1" cy="1"/>
            </a:xfrm>
            <a:prstGeom prst="rect">
              <a:avLst/>
            </a:prstGeom>
            <a:solidFill>
              <a:srgbClr val="E6E6E6"/>
            </a:solidFill>
            <a:ln w="9525">
              <a:noFill/>
              <a:miter lim="800000"/>
              <a:headEnd/>
              <a:tailEnd/>
            </a:ln>
          </p:spPr>
          <p:txBody>
            <a:bodyPr/>
            <a:lstStyle/>
            <a:p>
              <a:endParaRPr lang="en-US"/>
            </a:p>
          </p:txBody>
        </p:sp>
        <p:sp>
          <p:nvSpPr>
            <p:cNvPr id="46508" name="Freeform 758"/>
            <p:cNvSpPr>
              <a:spLocks/>
            </p:cNvSpPr>
            <p:nvPr/>
          </p:nvSpPr>
          <p:spPr bwMode="auto">
            <a:xfrm>
              <a:off x="2467" y="2409"/>
              <a:ext cx="5" cy="5"/>
            </a:xfrm>
            <a:custGeom>
              <a:avLst/>
              <a:gdLst>
                <a:gd name="T0" fmla="*/ 3 w 10"/>
                <a:gd name="T1" fmla="*/ 0 h 10"/>
                <a:gd name="T2" fmla="*/ 1 w 10"/>
                <a:gd name="T3" fmla="*/ 0 h 10"/>
                <a:gd name="T4" fmla="*/ 1 w 10"/>
                <a:gd name="T5" fmla="*/ 1 h 10"/>
                <a:gd name="T6" fmla="*/ 1 w 10"/>
                <a:gd name="T7" fmla="*/ 1 h 10"/>
                <a:gd name="T8" fmla="*/ 0 w 10"/>
                <a:gd name="T9" fmla="*/ 3 h 10"/>
                <a:gd name="T10" fmla="*/ 0 w 10"/>
                <a:gd name="T11" fmla="*/ 0 h 10"/>
                <a:gd name="T12" fmla="*/ 3 w 10"/>
                <a:gd name="T13" fmla="*/ 0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10" y="0"/>
                  </a:moveTo>
                  <a:lnTo>
                    <a:pt x="6" y="0"/>
                  </a:lnTo>
                  <a:lnTo>
                    <a:pt x="3" y="3"/>
                  </a:lnTo>
                  <a:lnTo>
                    <a:pt x="1" y="6"/>
                  </a:lnTo>
                  <a:lnTo>
                    <a:pt x="0" y="10"/>
                  </a:lnTo>
                  <a:lnTo>
                    <a:pt x="0" y="0"/>
                  </a:lnTo>
                  <a:lnTo>
                    <a:pt x="10" y="0"/>
                  </a:lnTo>
                  <a:close/>
                </a:path>
              </a:pathLst>
            </a:custGeom>
            <a:solidFill>
              <a:srgbClr val="E6E6E6"/>
            </a:solidFill>
            <a:ln w="9525">
              <a:noFill/>
              <a:round/>
              <a:headEnd/>
              <a:tailEnd/>
            </a:ln>
          </p:spPr>
          <p:txBody>
            <a:bodyPr/>
            <a:lstStyle/>
            <a:p>
              <a:endParaRPr lang="en-US"/>
            </a:p>
          </p:txBody>
        </p:sp>
        <p:sp>
          <p:nvSpPr>
            <p:cNvPr id="46509" name="Freeform 759"/>
            <p:cNvSpPr>
              <a:spLocks/>
            </p:cNvSpPr>
            <p:nvPr/>
          </p:nvSpPr>
          <p:spPr bwMode="auto">
            <a:xfrm>
              <a:off x="2467" y="2409"/>
              <a:ext cx="5" cy="5"/>
            </a:xfrm>
            <a:custGeom>
              <a:avLst/>
              <a:gdLst>
                <a:gd name="T0" fmla="*/ 3 w 10"/>
                <a:gd name="T1" fmla="*/ 0 h 10"/>
                <a:gd name="T2" fmla="*/ 1 w 10"/>
                <a:gd name="T3" fmla="*/ 0 h 10"/>
                <a:gd name="T4" fmla="*/ 1 w 10"/>
                <a:gd name="T5" fmla="*/ 1 h 10"/>
                <a:gd name="T6" fmla="*/ 1 w 10"/>
                <a:gd name="T7" fmla="*/ 1 h 10"/>
                <a:gd name="T8" fmla="*/ 0 w 10"/>
                <a:gd name="T9" fmla="*/ 3 h 10"/>
                <a:gd name="T10" fmla="*/ 1 w 10"/>
                <a:gd name="T11" fmla="*/ 3 h 10"/>
                <a:gd name="T12" fmla="*/ 1 w 10"/>
                <a:gd name="T13" fmla="*/ 1 h 10"/>
                <a:gd name="T14" fmla="*/ 1 w 10"/>
                <a:gd name="T15" fmla="*/ 1 h 10"/>
                <a:gd name="T16" fmla="*/ 3 w 10"/>
                <a:gd name="T17" fmla="*/ 1 h 10"/>
                <a:gd name="T18" fmla="*/ 3 w 1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0"/>
                <a:gd name="T32" fmla="*/ 10 w 1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0">
                  <a:moveTo>
                    <a:pt x="10" y="0"/>
                  </a:moveTo>
                  <a:lnTo>
                    <a:pt x="6" y="0"/>
                  </a:lnTo>
                  <a:lnTo>
                    <a:pt x="3" y="3"/>
                  </a:lnTo>
                  <a:lnTo>
                    <a:pt x="1" y="6"/>
                  </a:lnTo>
                  <a:lnTo>
                    <a:pt x="0" y="10"/>
                  </a:lnTo>
                  <a:lnTo>
                    <a:pt x="3" y="10"/>
                  </a:lnTo>
                  <a:lnTo>
                    <a:pt x="4" y="7"/>
                  </a:lnTo>
                  <a:lnTo>
                    <a:pt x="6" y="5"/>
                  </a:lnTo>
                  <a:lnTo>
                    <a:pt x="10" y="4"/>
                  </a:lnTo>
                  <a:lnTo>
                    <a:pt x="10" y="0"/>
                  </a:lnTo>
                  <a:close/>
                </a:path>
              </a:pathLst>
            </a:custGeom>
            <a:solidFill>
              <a:srgbClr val="E6E6E6"/>
            </a:solidFill>
            <a:ln w="9525">
              <a:noFill/>
              <a:round/>
              <a:headEnd/>
              <a:tailEnd/>
            </a:ln>
          </p:spPr>
          <p:txBody>
            <a:bodyPr/>
            <a:lstStyle/>
            <a:p>
              <a:endParaRPr lang="en-US"/>
            </a:p>
          </p:txBody>
        </p:sp>
        <p:sp>
          <p:nvSpPr>
            <p:cNvPr id="46510" name="Freeform 760"/>
            <p:cNvSpPr>
              <a:spLocks/>
            </p:cNvSpPr>
            <p:nvPr/>
          </p:nvSpPr>
          <p:spPr bwMode="auto">
            <a:xfrm>
              <a:off x="2469" y="2410"/>
              <a:ext cx="3" cy="4"/>
            </a:xfrm>
            <a:custGeom>
              <a:avLst/>
              <a:gdLst>
                <a:gd name="T0" fmla="*/ 1 w 7"/>
                <a:gd name="T1" fmla="*/ 0 h 6"/>
                <a:gd name="T2" fmla="*/ 0 w 7"/>
                <a:gd name="T3" fmla="*/ 1 h 6"/>
                <a:gd name="T4" fmla="*/ 0 w 7"/>
                <a:gd name="T5" fmla="*/ 1 h 6"/>
                <a:gd name="T6" fmla="*/ 0 w 7"/>
                <a:gd name="T7" fmla="*/ 3 h 6"/>
                <a:gd name="T8" fmla="*/ 0 w 7"/>
                <a:gd name="T9" fmla="*/ 3 h 6"/>
                <a:gd name="T10" fmla="*/ 1 w 7"/>
                <a:gd name="T11" fmla="*/ 2 h 6"/>
                <a:gd name="T12" fmla="*/ 1 w 7"/>
                <a:gd name="T13" fmla="*/ 1 h 6"/>
                <a:gd name="T14" fmla="*/ 1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7" y="0"/>
                  </a:moveTo>
                  <a:lnTo>
                    <a:pt x="3" y="1"/>
                  </a:lnTo>
                  <a:lnTo>
                    <a:pt x="1" y="3"/>
                  </a:lnTo>
                  <a:lnTo>
                    <a:pt x="0" y="6"/>
                  </a:lnTo>
                  <a:lnTo>
                    <a:pt x="3" y="6"/>
                  </a:lnTo>
                  <a:lnTo>
                    <a:pt x="5" y="4"/>
                  </a:lnTo>
                  <a:lnTo>
                    <a:pt x="7" y="3"/>
                  </a:lnTo>
                  <a:lnTo>
                    <a:pt x="7" y="0"/>
                  </a:lnTo>
                  <a:close/>
                </a:path>
              </a:pathLst>
            </a:custGeom>
            <a:solidFill>
              <a:srgbClr val="CCCCCC"/>
            </a:solidFill>
            <a:ln w="9525">
              <a:noFill/>
              <a:round/>
              <a:headEnd/>
              <a:tailEnd/>
            </a:ln>
          </p:spPr>
          <p:txBody>
            <a:bodyPr/>
            <a:lstStyle/>
            <a:p>
              <a:endParaRPr lang="en-US"/>
            </a:p>
          </p:txBody>
        </p:sp>
        <p:sp>
          <p:nvSpPr>
            <p:cNvPr id="46511" name="Freeform 761"/>
            <p:cNvSpPr>
              <a:spLocks/>
            </p:cNvSpPr>
            <p:nvPr/>
          </p:nvSpPr>
          <p:spPr bwMode="auto">
            <a:xfrm>
              <a:off x="2471" y="2412"/>
              <a:ext cx="1" cy="2"/>
            </a:xfrm>
            <a:custGeom>
              <a:avLst/>
              <a:gdLst>
                <a:gd name="T0" fmla="*/ 0 w 4"/>
                <a:gd name="T1" fmla="*/ 0 h 3"/>
                <a:gd name="T2" fmla="*/ 0 w 4"/>
                <a:gd name="T3" fmla="*/ 1 h 3"/>
                <a:gd name="T4" fmla="*/ 0 w 4"/>
                <a:gd name="T5" fmla="*/ 1 h 3"/>
                <a:gd name="T6" fmla="*/ 0 w 4"/>
                <a:gd name="T7" fmla="*/ 1 h 3"/>
                <a:gd name="T8" fmla="*/ 0 w 4"/>
                <a:gd name="T9" fmla="*/ 1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0"/>
                  </a:moveTo>
                  <a:lnTo>
                    <a:pt x="2" y="1"/>
                  </a:lnTo>
                  <a:lnTo>
                    <a:pt x="0" y="3"/>
                  </a:lnTo>
                  <a:lnTo>
                    <a:pt x="4" y="3"/>
                  </a:lnTo>
                  <a:lnTo>
                    <a:pt x="4" y="0"/>
                  </a:lnTo>
                  <a:close/>
                </a:path>
              </a:pathLst>
            </a:custGeom>
            <a:solidFill>
              <a:srgbClr val="B0B0B0"/>
            </a:solidFill>
            <a:ln w="9525">
              <a:noFill/>
              <a:round/>
              <a:headEnd/>
              <a:tailEnd/>
            </a:ln>
          </p:spPr>
          <p:txBody>
            <a:bodyPr/>
            <a:lstStyle/>
            <a:p>
              <a:endParaRPr lang="en-US"/>
            </a:p>
          </p:txBody>
        </p:sp>
        <p:sp>
          <p:nvSpPr>
            <p:cNvPr id="46512" name="Rectangle 762"/>
            <p:cNvSpPr>
              <a:spLocks noChangeArrowheads="1"/>
            </p:cNvSpPr>
            <p:nvPr/>
          </p:nvSpPr>
          <p:spPr bwMode="auto">
            <a:xfrm>
              <a:off x="2472" y="2414"/>
              <a:ext cx="1" cy="1"/>
            </a:xfrm>
            <a:prstGeom prst="rect">
              <a:avLst/>
            </a:prstGeom>
            <a:solidFill>
              <a:srgbClr val="9A9A9A"/>
            </a:solidFill>
            <a:ln w="9525">
              <a:noFill/>
              <a:miter lim="800000"/>
              <a:headEnd/>
              <a:tailEnd/>
            </a:ln>
          </p:spPr>
          <p:txBody>
            <a:bodyPr/>
            <a:lstStyle/>
            <a:p>
              <a:endParaRPr lang="en-US"/>
            </a:p>
          </p:txBody>
        </p:sp>
        <p:sp>
          <p:nvSpPr>
            <p:cNvPr id="46513" name="Freeform 763"/>
            <p:cNvSpPr>
              <a:spLocks/>
            </p:cNvSpPr>
            <p:nvPr/>
          </p:nvSpPr>
          <p:spPr bwMode="auto">
            <a:xfrm>
              <a:off x="2467" y="2419"/>
              <a:ext cx="5" cy="5"/>
            </a:xfrm>
            <a:custGeom>
              <a:avLst/>
              <a:gdLst>
                <a:gd name="T0" fmla="*/ 3 w 10"/>
                <a:gd name="T1" fmla="*/ 0 h 11"/>
                <a:gd name="T2" fmla="*/ 1 w 10"/>
                <a:gd name="T3" fmla="*/ 0 h 11"/>
                <a:gd name="T4" fmla="*/ 1 w 10"/>
                <a:gd name="T5" fmla="*/ 0 h 11"/>
                <a:gd name="T6" fmla="*/ 1 w 10"/>
                <a:gd name="T7" fmla="*/ 1 h 11"/>
                <a:gd name="T8" fmla="*/ 0 w 10"/>
                <a:gd name="T9" fmla="*/ 2 h 11"/>
                <a:gd name="T10" fmla="*/ 0 w 10"/>
                <a:gd name="T11" fmla="*/ 0 h 11"/>
                <a:gd name="T12" fmla="*/ 3 w 10"/>
                <a:gd name="T13" fmla="*/ 0 h 11"/>
                <a:gd name="T14" fmla="*/ 0 60000 65536"/>
                <a:gd name="T15" fmla="*/ 0 60000 65536"/>
                <a:gd name="T16" fmla="*/ 0 60000 65536"/>
                <a:gd name="T17" fmla="*/ 0 60000 65536"/>
                <a:gd name="T18" fmla="*/ 0 60000 65536"/>
                <a:gd name="T19" fmla="*/ 0 60000 65536"/>
                <a:gd name="T20" fmla="*/ 0 60000 65536"/>
                <a:gd name="T21" fmla="*/ 0 w 10"/>
                <a:gd name="T22" fmla="*/ 0 h 11"/>
                <a:gd name="T23" fmla="*/ 10 w 10"/>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1">
                  <a:moveTo>
                    <a:pt x="10" y="0"/>
                  </a:moveTo>
                  <a:lnTo>
                    <a:pt x="6" y="1"/>
                  </a:lnTo>
                  <a:lnTo>
                    <a:pt x="3" y="3"/>
                  </a:lnTo>
                  <a:lnTo>
                    <a:pt x="1" y="7"/>
                  </a:lnTo>
                  <a:lnTo>
                    <a:pt x="0" y="11"/>
                  </a:lnTo>
                  <a:lnTo>
                    <a:pt x="0" y="0"/>
                  </a:lnTo>
                  <a:lnTo>
                    <a:pt x="10" y="0"/>
                  </a:lnTo>
                  <a:close/>
                </a:path>
              </a:pathLst>
            </a:custGeom>
            <a:solidFill>
              <a:srgbClr val="9A9A9A"/>
            </a:solidFill>
            <a:ln w="9525">
              <a:noFill/>
              <a:round/>
              <a:headEnd/>
              <a:tailEnd/>
            </a:ln>
          </p:spPr>
          <p:txBody>
            <a:bodyPr/>
            <a:lstStyle/>
            <a:p>
              <a:endParaRPr lang="en-US"/>
            </a:p>
          </p:txBody>
        </p:sp>
        <p:sp>
          <p:nvSpPr>
            <p:cNvPr id="46514" name="Freeform 764"/>
            <p:cNvSpPr>
              <a:spLocks/>
            </p:cNvSpPr>
            <p:nvPr/>
          </p:nvSpPr>
          <p:spPr bwMode="auto">
            <a:xfrm>
              <a:off x="2467" y="2419"/>
              <a:ext cx="5" cy="5"/>
            </a:xfrm>
            <a:custGeom>
              <a:avLst/>
              <a:gdLst>
                <a:gd name="T0" fmla="*/ 3 w 10"/>
                <a:gd name="T1" fmla="*/ 0 h 11"/>
                <a:gd name="T2" fmla="*/ 1 w 10"/>
                <a:gd name="T3" fmla="*/ 0 h 11"/>
                <a:gd name="T4" fmla="*/ 1 w 10"/>
                <a:gd name="T5" fmla="*/ 0 h 11"/>
                <a:gd name="T6" fmla="*/ 1 w 10"/>
                <a:gd name="T7" fmla="*/ 1 h 11"/>
                <a:gd name="T8" fmla="*/ 0 w 10"/>
                <a:gd name="T9" fmla="*/ 2 h 11"/>
                <a:gd name="T10" fmla="*/ 1 w 10"/>
                <a:gd name="T11" fmla="*/ 2 h 11"/>
                <a:gd name="T12" fmla="*/ 1 w 10"/>
                <a:gd name="T13" fmla="*/ 2 h 11"/>
                <a:gd name="T14" fmla="*/ 1 w 10"/>
                <a:gd name="T15" fmla="*/ 1 h 11"/>
                <a:gd name="T16" fmla="*/ 3 w 10"/>
                <a:gd name="T17" fmla="*/ 0 h 11"/>
                <a:gd name="T18" fmla="*/ 3 w 10"/>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1"/>
                <a:gd name="T32" fmla="*/ 10 w 1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1">
                  <a:moveTo>
                    <a:pt x="10" y="0"/>
                  </a:moveTo>
                  <a:lnTo>
                    <a:pt x="6" y="1"/>
                  </a:lnTo>
                  <a:lnTo>
                    <a:pt x="3" y="3"/>
                  </a:lnTo>
                  <a:lnTo>
                    <a:pt x="1" y="7"/>
                  </a:lnTo>
                  <a:lnTo>
                    <a:pt x="0" y="11"/>
                  </a:lnTo>
                  <a:lnTo>
                    <a:pt x="3" y="11"/>
                  </a:lnTo>
                  <a:lnTo>
                    <a:pt x="4" y="8"/>
                  </a:lnTo>
                  <a:lnTo>
                    <a:pt x="6" y="4"/>
                  </a:lnTo>
                  <a:lnTo>
                    <a:pt x="10" y="3"/>
                  </a:lnTo>
                  <a:lnTo>
                    <a:pt x="10" y="0"/>
                  </a:lnTo>
                  <a:close/>
                </a:path>
              </a:pathLst>
            </a:custGeom>
            <a:solidFill>
              <a:srgbClr val="9A9A9A"/>
            </a:solidFill>
            <a:ln w="9525">
              <a:noFill/>
              <a:round/>
              <a:headEnd/>
              <a:tailEnd/>
            </a:ln>
          </p:spPr>
          <p:txBody>
            <a:bodyPr/>
            <a:lstStyle/>
            <a:p>
              <a:endParaRPr lang="en-US"/>
            </a:p>
          </p:txBody>
        </p:sp>
        <p:sp>
          <p:nvSpPr>
            <p:cNvPr id="46515" name="Freeform 765"/>
            <p:cNvSpPr>
              <a:spLocks/>
            </p:cNvSpPr>
            <p:nvPr/>
          </p:nvSpPr>
          <p:spPr bwMode="auto">
            <a:xfrm>
              <a:off x="2469" y="2420"/>
              <a:ext cx="3" cy="4"/>
            </a:xfrm>
            <a:custGeom>
              <a:avLst/>
              <a:gdLst>
                <a:gd name="T0" fmla="*/ 1 w 7"/>
                <a:gd name="T1" fmla="*/ 0 h 8"/>
                <a:gd name="T2" fmla="*/ 0 w 7"/>
                <a:gd name="T3" fmla="*/ 1 h 8"/>
                <a:gd name="T4" fmla="*/ 0 w 7"/>
                <a:gd name="T5" fmla="*/ 1 h 8"/>
                <a:gd name="T6" fmla="*/ 0 w 7"/>
                <a:gd name="T7" fmla="*/ 2 h 8"/>
                <a:gd name="T8" fmla="*/ 0 w 7"/>
                <a:gd name="T9" fmla="*/ 2 h 8"/>
                <a:gd name="T10" fmla="*/ 1 w 7"/>
                <a:gd name="T11" fmla="*/ 1 h 8"/>
                <a:gd name="T12" fmla="*/ 1 w 7"/>
                <a:gd name="T13" fmla="*/ 1 h 8"/>
                <a:gd name="T14" fmla="*/ 1 w 7"/>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8"/>
                <a:gd name="T26" fmla="*/ 7 w 7"/>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8">
                  <a:moveTo>
                    <a:pt x="7" y="0"/>
                  </a:moveTo>
                  <a:lnTo>
                    <a:pt x="3" y="1"/>
                  </a:lnTo>
                  <a:lnTo>
                    <a:pt x="1" y="5"/>
                  </a:lnTo>
                  <a:lnTo>
                    <a:pt x="0" y="8"/>
                  </a:lnTo>
                  <a:lnTo>
                    <a:pt x="3" y="8"/>
                  </a:lnTo>
                  <a:lnTo>
                    <a:pt x="5" y="6"/>
                  </a:lnTo>
                  <a:lnTo>
                    <a:pt x="7" y="5"/>
                  </a:lnTo>
                  <a:lnTo>
                    <a:pt x="7" y="0"/>
                  </a:lnTo>
                  <a:close/>
                </a:path>
              </a:pathLst>
            </a:custGeom>
            <a:solidFill>
              <a:srgbClr val="B3B3B3"/>
            </a:solidFill>
            <a:ln w="9525">
              <a:noFill/>
              <a:round/>
              <a:headEnd/>
              <a:tailEnd/>
            </a:ln>
          </p:spPr>
          <p:txBody>
            <a:bodyPr/>
            <a:lstStyle/>
            <a:p>
              <a:endParaRPr lang="en-US"/>
            </a:p>
          </p:txBody>
        </p:sp>
        <p:sp>
          <p:nvSpPr>
            <p:cNvPr id="46516" name="Freeform 766"/>
            <p:cNvSpPr>
              <a:spLocks/>
            </p:cNvSpPr>
            <p:nvPr/>
          </p:nvSpPr>
          <p:spPr bwMode="auto">
            <a:xfrm>
              <a:off x="2471" y="2422"/>
              <a:ext cx="1" cy="2"/>
            </a:xfrm>
            <a:custGeom>
              <a:avLst/>
              <a:gdLst>
                <a:gd name="T0" fmla="*/ 0 w 4"/>
                <a:gd name="T1" fmla="*/ 0 h 3"/>
                <a:gd name="T2" fmla="*/ 0 w 4"/>
                <a:gd name="T3" fmla="*/ 1 h 3"/>
                <a:gd name="T4" fmla="*/ 0 w 4"/>
                <a:gd name="T5" fmla="*/ 1 h 3"/>
                <a:gd name="T6" fmla="*/ 0 w 4"/>
                <a:gd name="T7" fmla="*/ 1 h 3"/>
                <a:gd name="T8" fmla="*/ 0 w 4"/>
                <a:gd name="T9" fmla="*/ 1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0"/>
                  </a:moveTo>
                  <a:lnTo>
                    <a:pt x="2" y="1"/>
                  </a:lnTo>
                  <a:lnTo>
                    <a:pt x="0" y="3"/>
                  </a:lnTo>
                  <a:lnTo>
                    <a:pt x="4" y="3"/>
                  </a:lnTo>
                  <a:lnTo>
                    <a:pt x="4" y="0"/>
                  </a:lnTo>
                  <a:close/>
                </a:path>
              </a:pathLst>
            </a:custGeom>
            <a:solidFill>
              <a:srgbClr val="CFCFCF"/>
            </a:solidFill>
            <a:ln w="9525">
              <a:noFill/>
              <a:round/>
              <a:headEnd/>
              <a:tailEnd/>
            </a:ln>
          </p:spPr>
          <p:txBody>
            <a:bodyPr/>
            <a:lstStyle/>
            <a:p>
              <a:endParaRPr lang="en-US"/>
            </a:p>
          </p:txBody>
        </p:sp>
        <p:sp>
          <p:nvSpPr>
            <p:cNvPr id="46517" name="Rectangle 767"/>
            <p:cNvSpPr>
              <a:spLocks noChangeArrowheads="1"/>
            </p:cNvSpPr>
            <p:nvPr/>
          </p:nvSpPr>
          <p:spPr bwMode="auto">
            <a:xfrm>
              <a:off x="2472" y="2424"/>
              <a:ext cx="1" cy="1"/>
            </a:xfrm>
            <a:prstGeom prst="rect">
              <a:avLst/>
            </a:prstGeom>
            <a:solidFill>
              <a:srgbClr val="E6E6E6"/>
            </a:solidFill>
            <a:ln w="9525">
              <a:noFill/>
              <a:miter lim="800000"/>
              <a:headEnd/>
              <a:tailEnd/>
            </a:ln>
          </p:spPr>
          <p:txBody>
            <a:bodyPr/>
            <a:lstStyle/>
            <a:p>
              <a:endParaRPr lang="en-US"/>
            </a:p>
          </p:txBody>
        </p:sp>
        <p:sp>
          <p:nvSpPr>
            <p:cNvPr id="46518" name="Freeform 768"/>
            <p:cNvSpPr>
              <a:spLocks/>
            </p:cNvSpPr>
            <p:nvPr/>
          </p:nvSpPr>
          <p:spPr bwMode="auto">
            <a:xfrm>
              <a:off x="2468" y="2420"/>
              <a:ext cx="4" cy="3"/>
            </a:xfrm>
            <a:custGeom>
              <a:avLst/>
              <a:gdLst>
                <a:gd name="T0" fmla="*/ 2 w 7"/>
                <a:gd name="T1" fmla="*/ 0 h 7"/>
                <a:gd name="T2" fmla="*/ 1 w 7"/>
                <a:gd name="T3" fmla="*/ 0 h 7"/>
                <a:gd name="T4" fmla="*/ 1 w 7"/>
                <a:gd name="T5" fmla="*/ 1 h 7"/>
                <a:gd name="T6" fmla="*/ 0 w 7"/>
                <a:gd name="T7" fmla="*/ 1 h 7"/>
                <a:gd name="T8" fmla="*/ 0 w 7"/>
                <a:gd name="T9" fmla="*/ 0 h 7"/>
                <a:gd name="T10" fmla="*/ 2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7" y="0"/>
                  </a:moveTo>
                  <a:lnTo>
                    <a:pt x="3" y="1"/>
                  </a:lnTo>
                  <a:lnTo>
                    <a:pt x="1" y="4"/>
                  </a:lnTo>
                  <a:lnTo>
                    <a:pt x="0" y="7"/>
                  </a:lnTo>
                  <a:lnTo>
                    <a:pt x="0" y="0"/>
                  </a:lnTo>
                  <a:lnTo>
                    <a:pt x="7" y="0"/>
                  </a:lnTo>
                  <a:close/>
                </a:path>
              </a:pathLst>
            </a:custGeom>
            <a:solidFill>
              <a:srgbClr val="FFFF00"/>
            </a:solidFill>
            <a:ln w="9525">
              <a:noFill/>
              <a:round/>
              <a:headEnd/>
              <a:tailEnd/>
            </a:ln>
          </p:spPr>
          <p:txBody>
            <a:bodyPr/>
            <a:lstStyle/>
            <a:p>
              <a:endParaRPr lang="en-US"/>
            </a:p>
          </p:txBody>
        </p:sp>
        <p:sp>
          <p:nvSpPr>
            <p:cNvPr id="46519" name="Freeform 769"/>
            <p:cNvSpPr>
              <a:spLocks/>
            </p:cNvSpPr>
            <p:nvPr/>
          </p:nvSpPr>
          <p:spPr bwMode="auto">
            <a:xfrm>
              <a:off x="2468" y="2420"/>
              <a:ext cx="4" cy="3"/>
            </a:xfrm>
            <a:custGeom>
              <a:avLst/>
              <a:gdLst>
                <a:gd name="T0" fmla="*/ 2 w 7"/>
                <a:gd name="T1" fmla="*/ 0 h 7"/>
                <a:gd name="T2" fmla="*/ 1 w 7"/>
                <a:gd name="T3" fmla="*/ 0 h 7"/>
                <a:gd name="T4" fmla="*/ 1 w 7"/>
                <a:gd name="T5" fmla="*/ 1 h 7"/>
                <a:gd name="T6" fmla="*/ 0 w 7"/>
                <a:gd name="T7" fmla="*/ 1 h 7"/>
                <a:gd name="T8" fmla="*/ 1 w 7"/>
                <a:gd name="T9" fmla="*/ 1 h 7"/>
                <a:gd name="T10" fmla="*/ 1 w 7"/>
                <a:gd name="T11" fmla="*/ 1 h 7"/>
                <a:gd name="T12" fmla="*/ 2 w 7"/>
                <a:gd name="T13" fmla="*/ 1 h 7"/>
                <a:gd name="T14" fmla="*/ 2 w 7"/>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7"/>
                <a:gd name="T26" fmla="*/ 7 w 7"/>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7">
                  <a:moveTo>
                    <a:pt x="7" y="0"/>
                  </a:moveTo>
                  <a:lnTo>
                    <a:pt x="3" y="1"/>
                  </a:lnTo>
                  <a:lnTo>
                    <a:pt x="1" y="4"/>
                  </a:lnTo>
                  <a:lnTo>
                    <a:pt x="0" y="7"/>
                  </a:lnTo>
                  <a:lnTo>
                    <a:pt x="3" y="7"/>
                  </a:lnTo>
                  <a:lnTo>
                    <a:pt x="4" y="5"/>
                  </a:lnTo>
                  <a:lnTo>
                    <a:pt x="7" y="4"/>
                  </a:lnTo>
                  <a:lnTo>
                    <a:pt x="7" y="0"/>
                  </a:lnTo>
                  <a:close/>
                </a:path>
              </a:pathLst>
            </a:custGeom>
            <a:solidFill>
              <a:srgbClr val="FFFF00"/>
            </a:solidFill>
            <a:ln w="9525">
              <a:noFill/>
              <a:round/>
              <a:headEnd/>
              <a:tailEnd/>
            </a:ln>
          </p:spPr>
          <p:txBody>
            <a:bodyPr/>
            <a:lstStyle/>
            <a:p>
              <a:endParaRPr lang="en-US"/>
            </a:p>
          </p:txBody>
        </p:sp>
        <p:sp>
          <p:nvSpPr>
            <p:cNvPr id="46520" name="Freeform 770"/>
            <p:cNvSpPr>
              <a:spLocks/>
            </p:cNvSpPr>
            <p:nvPr/>
          </p:nvSpPr>
          <p:spPr bwMode="auto">
            <a:xfrm>
              <a:off x="2470" y="2421"/>
              <a:ext cx="2" cy="2"/>
            </a:xfrm>
            <a:custGeom>
              <a:avLst/>
              <a:gdLst>
                <a:gd name="T0" fmla="*/ 1 w 4"/>
                <a:gd name="T1" fmla="*/ 0 h 3"/>
                <a:gd name="T2" fmla="*/ 1 w 4"/>
                <a:gd name="T3" fmla="*/ 1 h 3"/>
                <a:gd name="T4" fmla="*/ 0 w 4"/>
                <a:gd name="T5" fmla="*/ 1 h 3"/>
                <a:gd name="T6" fmla="*/ 1 w 4"/>
                <a:gd name="T7" fmla="*/ 1 h 3"/>
                <a:gd name="T8" fmla="*/ 1 w 4"/>
                <a:gd name="T9" fmla="*/ 1 h 3"/>
                <a:gd name="T10" fmla="*/ 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0"/>
                  </a:moveTo>
                  <a:lnTo>
                    <a:pt x="1" y="1"/>
                  </a:lnTo>
                  <a:lnTo>
                    <a:pt x="0" y="3"/>
                  </a:lnTo>
                  <a:lnTo>
                    <a:pt x="4" y="3"/>
                  </a:lnTo>
                  <a:lnTo>
                    <a:pt x="4" y="0"/>
                  </a:lnTo>
                  <a:close/>
                </a:path>
              </a:pathLst>
            </a:custGeom>
            <a:solidFill>
              <a:srgbClr val="00FF00"/>
            </a:solidFill>
            <a:ln w="9525">
              <a:noFill/>
              <a:round/>
              <a:headEnd/>
              <a:tailEnd/>
            </a:ln>
          </p:spPr>
          <p:txBody>
            <a:bodyPr/>
            <a:lstStyle/>
            <a:p>
              <a:endParaRPr lang="en-US"/>
            </a:p>
          </p:txBody>
        </p:sp>
        <p:sp>
          <p:nvSpPr>
            <p:cNvPr id="46521" name="Rectangle 771"/>
            <p:cNvSpPr>
              <a:spLocks noChangeArrowheads="1"/>
            </p:cNvSpPr>
            <p:nvPr/>
          </p:nvSpPr>
          <p:spPr bwMode="auto">
            <a:xfrm>
              <a:off x="2461" y="2311"/>
              <a:ext cx="5" cy="2"/>
            </a:xfrm>
            <a:prstGeom prst="rect">
              <a:avLst/>
            </a:prstGeom>
            <a:solidFill>
              <a:srgbClr val="9A9A9A"/>
            </a:solidFill>
            <a:ln w="9525">
              <a:noFill/>
              <a:miter lim="800000"/>
              <a:headEnd/>
              <a:tailEnd/>
            </a:ln>
          </p:spPr>
          <p:txBody>
            <a:bodyPr/>
            <a:lstStyle/>
            <a:p>
              <a:endParaRPr lang="en-US"/>
            </a:p>
          </p:txBody>
        </p:sp>
        <p:sp>
          <p:nvSpPr>
            <p:cNvPr id="46522" name="Freeform 772"/>
            <p:cNvSpPr>
              <a:spLocks noEditPoints="1"/>
            </p:cNvSpPr>
            <p:nvPr/>
          </p:nvSpPr>
          <p:spPr bwMode="auto">
            <a:xfrm>
              <a:off x="2455" y="2307"/>
              <a:ext cx="30" cy="3"/>
            </a:xfrm>
            <a:custGeom>
              <a:avLst/>
              <a:gdLst>
                <a:gd name="T0" fmla="*/ 0 w 59"/>
                <a:gd name="T1" fmla="*/ 0 h 5"/>
                <a:gd name="T2" fmla="*/ 15 w 59"/>
                <a:gd name="T3" fmla="*/ 0 h 5"/>
                <a:gd name="T4" fmla="*/ 15 w 59"/>
                <a:gd name="T5" fmla="*/ 2 h 5"/>
                <a:gd name="T6" fmla="*/ 0 w 59"/>
                <a:gd name="T7" fmla="*/ 2 h 5"/>
                <a:gd name="T8" fmla="*/ 0 w 59"/>
                <a:gd name="T9" fmla="*/ 0 h 5"/>
                <a:gd name="T10" fmla="*/ 1 w 59"/>
                <a:gd name="T11" fmla="*/ 0 h 5"/>
                <a:gd name="T12" fmla="*/ 15 w 59"/>
                <a:gd name="T13" fmla="*/ 0 h 5"/>
                <a:gd name="T14" fmla="*/ 15 w 59"/>
                <a:gd name="T15" fmla="*/ 2 h 5"/>
                <a:gd name="T16" fmla="*/ 1 w 59"/>
                <a:gd name="T17" fmla="*/ 2 h 5"/>
                <a:gd name="T18" fmla="*/ 1 w 5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5"/>
                <a:gd name="T32" fmla="*/ 59 w 5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5">
                  <a:moveTo>
                    <a:pt x="0" y="0"/>
                  </a:moveTo>
                  <a:lnTo>
                    <a:pt x="59" y="0"/>
                  </a:lnTo>
                  <a:lnTo>
                    <a:pt x="59" y="5"/>
                  </a:lnTo>
                  <a:lnTo>
                    <a:pt x="0" y="5"/>
                  </a:lnTo>
                  <a:lnTo>
                    <a:pt x="0" y="0"/>
                  </a:lnTo>
                  <a:close/>
                  <a:moveTo>
                    <a:pt x="2" y="0"/>
                  </a:moveTo>
                  <a:lnTo>
                    <a:pt x="57" y="0"/>
                  </a:lnTo>
                  <a:lnTo>
                    <a:pt x="57" y="5"/>
                  </a:lnTo>
                  <a:lnTo>
                    <a:pt x="2" y="5"/>
                  </a:lnTo>
                  <a:lnTo>
                    <a:pt x="2" y="0"/>
                  </a:lnTo>
                  <a:close/>
                </a:path>
              </a:pathLst>
            </a:custGeom>
            <a:solidFill>
              <a:srgbClr val="C0C0C0"/>
            </a:solidFill>
            <a:ln w="9525">
              <a:noFill/>
              <a:round/>
              <a:headEnd/>
              <a:tailEnd/>
            </a:ln>
          </p:spPr>
          <p:txBody>
            <a:bodyPr/>
            <a:lstStyle/>
            <a:p>
              <a:endParaRPr lang="en-US"/>
            </a:p>
          </p:txBody>
        </p:sp>
        <p:sp>
          <p:nvSpPr>
            <p:cNvPr id="46523" name="Freeform 773"/>
            <p:cNvSpPr>
              <a:spLocks noEditPoints="1"/>
            </p:cNvSpPr>
            <p:nvPr/>
          </p:nvSpPr>
          <p:spPr bwMode="auto">
            <a:xfrm>
              <a:off x="2456" y="2307"/>
              <a:ext cx="28" cy="3"/>
            </a:xfrm>
            <a:custGeom>
              <a:avLst/>
              <a:gdLst>
                <a:gd name="T0" fmla="*/ 0 w 55"/>
                <a:gd name="T1" fmla="*/ 0 h 5"/>
                <a:gd name="T2" fmla="*/ 14 w 55"/>
                <a:gd name="T3" fmla="*/ 0 h 5"/>
                <a:gd name="T4" fmla="*/ 14 w 55"/>
                <a:gd name="T5" fmla="*/ 2 h 5"/>
                <a:gd name="T6" fmla="*/ 0 w 55"/>
                <a:gd name="T7" fmla="*/ 2 h 5"/>
                <a:gd name="T8" fmla="*/ 0 w 55"/>
                <a:gd name="T9" fmla="*/ 0 h 5"/>
                <a:gd name="T10" fmla="*/ 1 w 55"/>
                <a:gd name="T11" fmla="*/ 1 h 5"/>
                <a:gd name="T12" fmla="*/ 14 w 55"/>
                <a:gd name="T13" fmla="*/ 1 h 5"/>
                <a:gd name="T14" fmla="*/ 14 w 55"/>
                <a:gd name="T15" fmla="*/ 2 h 5"/>
                <a:gd name="T16" fmla="*/ 1 w 55"/>
                <a:gd name="T17" fmla="*/ 2 h 5"/>
                <a:gd name="T18" fmla="*/ 1 w 55"/>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5"/>
                <a:gd name="T32" fmla="*/ 55 w 55"/>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5">
                  <a:moveTo>
                    <a:pt x="0" y="0"/>
                  </a:moveTo>
                  <a:lnTo>
                    <a:pt x="55" y="0"/>
                  </a:lnTo>
                  <a:lnTo>
                    <a:pt x="55" y="5"/>
                  </a:lnTo>
                  <a:lnTo>
                    <a:pt x="0" y="5"/>
                  </a:lnTo>
                  <a:lnTo>
                    <a:pt x="0" y="0"/>
                  </a:lnTo>
                  <a:close/>
                  <a:moveTo>
                    <a:pt x="1" y="1"/>
                  </a:moveTo>
                  <a:lnTo>
                    <a:pt x="53" y="1"/>
                  </a:lnTo>
                  <a:lnTo>
                    <a:pt x="53" y="5"/>
                  </a:lnTo>
                  <a:lnTo>
                    <a:pt x="1" y="5"/>
                  </a:lnTo>
                  <a:lnTo>
                    <a:pt x="1" y="1"/>
                  </a:lnTo>
                  <a:close/>
                </a:path>
              </a:pathLst>
            </a:custGeom>
            <a:solidFill>
              <a:srgbClr val="C2C2C2"/>
            </a:solidFill>
            <a:ln w="9525">
              <a:noFill/>
              <a:round/>
              <a:headEnd/>
              <a:tailEnd/>
            </a:ln>
          </p:spPr>
          <p:txBody>
            <a:bodyPr/>
            <a:lstStyle/>
            <a:p>
              <a:endParaRPr lang="en-US"/>
            </a:p>
          </p:txBody>
        </p:sp>
        <p:sp>
          <p:nvSpPr>
            <p:cNvPr id="46524" name="Freeform 774"/>
            <p:cNvSpPr>
              <a:spLocks noEditPoints="1"/>
            </p:cNvSpPr>
            <p:nvPr/>
          </p:nvSpPr>
          <p:spPr bwMode="auto">
            <a:xfrm>
              <a:off x="2457" y="2308"/>
              <a:ext cx="26" cy="2"/>
            </a:xfrm>
            <a:custGeom>
              <a:avLst/>
              <a:gdLst>
                <a:gd name="T0" fmla="*/ 0 w 52"/>
                <a:gd name="T1" fmla="*/ 0 h 4"/>
                <a:gd name="T2" fmla="*/ 13 w 52"/>
                <a:gd name="T3" fmla="*/ 0 h 4"/>
                <a:gd name="T4" fmla="*/ 13 w 52"/>
                <a:gd name="T5" fmla="*/ 1 h 4"/>
                <a:gd name="T6" fmla="*/ 0 w 52"/>
                <a:gd name="T7" fmla="*/ 1 h 4"/>
                <a:gd name="T8" fmla="*/ 0 w 52"/>
                <a:gd name="T9" fmla="*/ 0 h 4"/>
                <a:gd name="T10" fmla="*/ 1 w 52"/>
                <a:gd name="T11" fmla="*/ 0 h 4"/>
                <a:gd name="T12" fmla="*/ 13 w 52"/>
                <a:gd name="T13" fmla="*/ 0 h 4"/>
                <a:gd name="T14" fmla="*/ 13 w 52"/>
                <a:gd name="T15" fmla="*/ 1 h 4"/>
                <a:gd name="T16" fmla="*/ 1 w 52"/>
                <a:gd name="T17" fmla="*/ 1 h 4"/>
                <a:gd name="T18" fmla="*/ 1 w 5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4"/>
                <a:gd name="T32" fmla="*/ 52 w 5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4">
                  <a:moveTo>
                    <a:pt x="0" y="0"/>
                  </a:moveTo>
                  <a:lnTo>
                    <a:pt x="52" y="0"/>
                  </a:lnTo>
                  <a:lnTo>
                    <a:pt x="52" y="4"/>
                  </a:lnTo>
                  <a:lnTo>
                    <a:pt x="0" y="4"/>
                  </a:lnTo>
                  <a:lnTo>
                    <a:pt x="0" y="0"/>
                  </a:lnTo>
                  <a:close/>
                  <a:moveTo>
                    <a:pt x="2" y="0"/>
                  </a:moveTo>
                  <a:lnTo>
                    <a:pt x="49" y="0"/>
                  </a:lnTo>
                  <a:lnTo>
                    <a:pt x="49" y="4"/>
                  </a:lnTo>
                  <a:lnTo>
                    <a:pt x="2" y="4"/>
                  </a:lnTo>
                  <a:lnTo>
                    <a:pt x="2" y="0"/>
                  </a:lnTo>
                  <a:close/>
                </a:path>
              </a:pathLst>
            </a:custGeom>
            <a:solidFill>
              <a:srgbClr val="C5C5C5"/>
            </a:solidFill>
            <a:ln w="9525">
              <a:noFill/>
              <a:round/>
              <a:headEnd/>
              <a:tailEnd/>
            </a:ln>
          </p:spPr>
          <p:txBody>
            <a:bodyPr/>
            <a:lstStyle/>
            <a:p>
              <a:endParaRPr lang="en-US"/>
            </a:p>
          </p:txBody>
        </p:sp>
        <p:sp>
          <p:nvSpPr>
            <p:cNvPr id="46525" name="Freeform 775"/>
            <p:cNvSpPr>
              <a:spLocks noEditPoints="1"/>
            </p:cNvSpPr>
            <p:nvPr/>
          </p:nvSpPr>
          <p:spPr bwMode="auto">
            <a:xfrm>
              <a:off x="2458" y="2308"/>
              <a:ext cx="24" cy="2"/>
            </a:xfrm>
            <a:custGeom>
              <a:avLst/>
              <a:gdLst>
                <a:gd name="T0" fmla="*/ 0 w 47"/>
                <a:gd name="T1" fmla="*/ 0 h 4"/>
                <a:gd name="T2" fmla="*/ 12 w 47"/>
                <a:gd name="T3" fmla="*/ 0 h 4"/>
                <a:gd name="T4" fmla="*/ 12 w 47"/>
                <a:gd name="T5" fmla="*/ 1 h 4"/>
                <a:gd name="T6" fmla="*/ 0 w 47"/>
                <a:gd name="T7" fmla="*/ 1 h 4"/>
                <a:gd name="T8" fmla="*/ 0 w 47"/>
                <a:gd name="T9" fmla="*/ 0 h 4"/>
                <a:gd name="T10" fmla="*/ 1 w 47"/>
                <a:gd name="T11" fmla="*/ 0 h 4"/>
                <a:gd name="T12" fmla="*/ 12 w 47"/>
                <a:gd name="T13" fmla="*/ 0 h 4"/>
                <a:gd name="T14" fmla="*/ 12 w 47"/>
                <a:gd name="T15" fmla="*/ 1 h 4"/>
                <a:gd name="T16" fmla="*/ 1 w 47"/>
                <a:gd name="T17" fmla="*/ 1 h 4"/>
                <a:gd name="T18" fmla="*/ 1 w 47"/>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
                <a:gd name="T32" fmla="*/ 47 w 47"/>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
                  <a:moveTo>
                    <a:pt x="0" y="0"/>
                  </a:moveTo>
                  <a:lnTo>
                    <a:pt x="47" y="0"/>
                  </a:lnTo>
                  <a:lnTo>
                    <a:pt x="47" y="4"/>
                  </a:lnTo>
                  <a:lnTo>
                    <a:pt x="0" y="4"/>
                  </a:lnTo>
                  <a:lnTo>
                    <a:pt x="0" y="0"/>
                  </a:lnTo>
                  <a:close/>
                  <a:moveTo>
                    <a:pt x="2" y="0"/>
                  </a:moveTo>
                  <a:lnTo>
                    <a:pt x="45" y="0"/>
                  </a:lnTo>
                  <a:lnTo>
                    <a:pt x="45" y="3"/>
                  </a:lnTo>
                  <a:lnTo>
                    <a:pt x="2" y="3"/>
                  </a:lnTo>
                  <a:lnTo>
                    <a:pt x="2" y="0"/>
                  </a:lnTo>
                  <a:close/>
                </a:path>
              </a:pathLst>
            </a:custGeom>
            <a:solidFill>
              <a:srgbClr val="C8C8C8"/>
            </a:solidFill>
            <a:ln w="9525">
              <a:noFill/>
              <a:round/>
              <a:headEnd/>
              <a:tailEnd/>
            </a:ln>
          </p:spPr>
          <p:txBody>
            <a:bodyPr/>
            <a:lstStyle/>
            <a:p>
              <a:endParaRPr lang="en-US"/>
            </a:p>
          </p:txBody>
        </p:sp>
        <p:sp>
          <p:nvSpPr>
            <p:cNvPr id="46526" name="Freeform 776"/>
            <p:cNvSpPr>
              <a:spLocks noEditPoints="1"/>
            </p:cNvSpPr>
            <p:nvPr/>
          </p:nvSpPr>
          <p:spPr bwMode="auto">
            <a:xfrm>
              <a:off x="2459" y="2308"/>
              <a:ext cx="22" cy="1"/>
            </a:xfrm>
            <a:custGeom>
              <a:avLst/>
              <a:gdLst>
                <a:gd name="T0" fmla="*/ 0 w 43"/>
                <a:gd name="T1" fmla="*/ 0 h 3"/>
                <a:gd name="T2" fmla="*/ 11 w 43"/>
                <a:gd name="T3" fmla="*/ 0 h 3"/>
                <a:gd name="T4" fmla="*/ 11 w 43"/>
                <a:gd name="T5" fmla="*/ 0 h 3"/>
                <a:gd name="T6" fmla="*/ 0 w 43"/>
                <a:gd name="T7" fmla="*/ 0 h 3"/>
                <a:gd name="T8" fmla="*/ 0 w 43"/>
                <a:gd name="T9" fmla="*/ 0 h 3"/>
                <a:gd name="T10" fmla="*/ 1 w 43"/>
                <a:gd name="T11" fmla="*/ 0 h 3"/>
                <a:gd name="T12" fmla="*/ 11 w 43"/>
                <a:gd name="T13" fmla="*/ 0 h 3"/>
                <a:gd name="T14" fmla="*/ 11 w 43"/>
                <a:gd name="T15" fmla="*/ 0 h 3"/>
                <a:gd name="T16" fmla="*/ 1 w 43"/>
                <a:gd name="T17" fmla="*/ 0 h 3"/>
                <a:gd name="T18" fmla="*/ 1 w 43"/>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3"/>
                <a:gd name="T32" fmla="*/ 43 w 4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3">
                  <a:moveTo>
                    <a:pt x="0" y="0"/>
                  </a:moveTo>
                  <a:lnTo>
                    <a:pt x="43" y="0"/>
                  </a:lnTo>
                  <a:lnTo>
                    <a:pt x="43" y="3"/>
                  </a:lnTo>
                  <a:lnTo>
                    <a:pt x="0" y="3"/>
                  </a:lnTo>
                  <a:lnTo>
                    <a:pt x="0" y="0"/>
                  </a:lnTo>
                  <a:close/>
                  <a:moveTo>
                    <a:pt x="2" y="0"/>
                  </a:moveTo>
                  <a:lnTo>
                    <a:pt x="41" y="0"/>
                  </a:lnTo>
                  <a:lnTo>
                    <a:pt x="41" y="3"/>
                  </a:lnTo>
                  <a:lnTo>
                    <a:pt x="2" y="3"/>
                  </a:lnTo>
                  <a:lnTo>
                    <a:pt x="2" y="0"/>
                  </a:lnTo>
                  <a:close/>
                </a:path>
              </a:pathLst>
            </a:custGeom>
            <a:solidFill>
              <a:srgbClr val="CCCCCC"/>
            </a:solidFill>
            <a:ln w="9525">
              <a:noFill/>
              <a:round/>
              <a:headEnd/>
              <a:tailEnd/>
            </a:ln>
          </p:spPr>
          <p:txBody>
            <a:bodyPr/>
            <a:lstStyle/>
            <a:p>
              <a:endParaRPr lang="en-US"/>
            </a:p>
          </p:txBody>
        </p:sp>
        <p:sp>
          <p:nvSpPr>
            <p:cNvPr id="46527" name="Freeform 777"/>
            <p:cNvSpPr>
              <a:spLocks noEditPoints="1"/>
            </p:cNvSpPr>
            <p:nvPr/>
          </p:nvSpPr>
          <p:spPr bwMode="auto">
            <a:xfrm>
              <a:off x="2460" y="2308"/>
              <a:ext cx="20" cy="1"/>
            </a:xfrm>
            <a:custGeom>
              <a:avLst/>
              <a:gdLst>
                <a:gd name="T0" fmla="*/ 0 w 39"/>
                <a:gd name="T1" fmla="*/ 0 h 3"/>
                <a:gd name="T2" fmla="*/ 10 w 39"/>
                <a:gd name="T3" fmla="*/ 0 h 3"/>
                <a:gd name="T4" fmla="*/ 10 w 39"/>
                <a:gd name="T5" fmla="*/ 0 h 3"/>
                <a:gd name="T6" fmla="*/ 0 w 39"/>
                <a:gd name="T7" fmla="*/ 0 h 3"/>
                <a:gd name="T8" fmla="*/ 0 w 39"/>
                <a:gd name="T9" fmla="*/ 0 h 3"/>
                <a:gd name="T10" fmla="*/ 1 w 39"/>
                <a:gd name="T11" fmla="*/ 0 h 3"/>
                <a:gd name="T12" fmla="*/ 10 w 39"/>
                <a:gd name="T13" fmla="*/ 0 h 3"/>
                <a:gd name="T14" fmla="*/ 10 w 39"/>
                <a:gd name="T15" fmla="*/ 0 h 3"/>
                <a:gd name="T16" fmla="*/ 1 w 39"/>
                <a:gd name="T17" fmla="*/ 0 h 3"/>
                <a:gd name="T18" fmla="*/ 1 w 39"/>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
                <a:gd name="T32" fmla="*/ 39 w 39"/>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
                  <a:moveTo>
                    <a:pt x="0" y="0"/>
                  </a:moveTo>
                  <a:lnTo>
                    <a:pt x="39" y="0"/>
                  </a:lnTo>
                  <a:lnTo>
                    <a:pt x="39" y="3"/>
                  </a:lnTo>
                  <a:lnTo>
                    <a:pt x="0" y="3"/>
                  </a:lnTo>
                  <a:lnTo>
                    <a:pt x="0" y="0"/>
                  </a:lnTo>
                  <a:close/>
                  <a:moveTo>
                    <a:pt x="3" y="0"/>
                  </a:moveTo>
                  <a:lnTo>
                    <a:pt x="37" y="0"/>
                  </a:lnTo>
                  <a:lnTo>
                    <a:pt x="37" y="3"/>
                  </a:lnTo>
                  <a:lnTo>
                    <a:pt x="3" y="3"/>
                  </a:lnTo>
                  <a:lnTo>
                    <a:pt x="3" y="0"/>
                  </a:lnTo>
                  <a:close/>
                </a:path>
              </a:pathLst>
            </a:custGeom>
            <a:solidFill>
              <a:srgbClr val="D0D0D0"/>
            </a:solidFill>
            <a:ln w="9525">
              <a:noFill/>
              <a:round/>
              <a:headEnd/>
              <a:tailEnd/>
            </a:ln>
          </p:spPr>
          <p:txBody>
            <a:bodyPr/>
            <a:lstStyle/>
            <a:p>
              <a:endParaRPr lang="en-US"/>
            </a:p>
          </p:txBody>
        </p:sp>
        <p:sp>
          <p:nvSpPr>
            <p:cNvPr id="46528" name="Freeform 778"/>
            <p:cNvSpPr>
              <a:spLocks noEditPoints="1"/>
            </p:cNvSpPr>
            <p:nvPr/>
          </p:nvSpPr>
          <p:spPr bwMode="auto">
            <a:xfrm>
              <a:off x="2461" y="2308"/>
              <a:ext cx="17" cy="1"/>
            </a:xfrm>
            <a:custGeom>
              <a:avLst/>
              <a:gdLst>
                <a:gd name="T0" fmla="*/ 0 w 34"/>
                <a:gd name="T1" fmla="*/ 0 h 3"/>
                <a:gd name="T2" fmla="*/ 9 w 34"/>
                <a:gd name="T3" fmla="*/ 0 h 3"/>
                <a:gd name="T4" fmla="*/ 9 w 34"/>
                <a:gd name="T5" fmla="*/ 0 h 3"/>
                <a:gd name="T6" fmla="*/ 0 w 34"/>
                <a:gd name="T7" fmla="*/ 0 h 3"/>
                <a:gd name="T8" fmla="*/ 0 w 34"/>
                <a:gd name="T9" fmla="*/ 0 h 3"/>
                <a:gd name="T10" fmla="*/ 1 w 34"/>
                <a:gd name="T11" fmla="*/ 0 h 3"/>
                <a:gd name="T12" fmla="*/ 8 w 34"/>
                <a:gd name="T13" fmla="*/ 0 h 3"/>
                <a:gd name="T14" fmla="*/ 8 w 34"/>
                <a:gd name="T15" fmla="*/ 0 h 3"/>
                <a:gd name="T16" fmla="*/ 1 w 34"/>
                <a:gd name="T17" fmla="*/ 0 h 3"/>
                <a:gd name="T18" fmla="*/ 1 w 34"/>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3"/>
                <a:gd name="T32" fmla="*/ 34 w 34"/>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3">
                  <a:moveTo>
                    <a:pt x="0" y="0"/>
                  </a:moveTo>
                  <a:lnTo>
                    <a:pt x="34" y="0"/>
                  </a:lnTo>
                  <a:lnTo>
                    <a:pt x="34" y="3"/>
                  </a:lnTo>
                  <a:lnTo>
                    <a:pt x="0" y="3"/>
                  </a:lnTo>
                  <a:lnTo>
                    <a:pt x="0" y="0"/>
                  </a:lnTo>
                  <a:close/>
                  <a:moveTo>
                    <a:pt x="2" y="0"/>
                  </a:moveTo>
                  <a:lnTo>
                    <a:pt x="32" y="0"/>
                  </a:lnTo>
                  <a:lnTo>
                    <a:pt x="32" y="3"/>
                  </a:lnTo>
                  <a:lnTo>
                    <a:pt x="2" y="3"/>
                  </a:lnTo>
                  <a:lnTo>
                    <a:pt x="2" y="0"/>
                  </a:lnTo>
                  <a:close/>
                </a:path>
              </a:pathLst>
            </a:custGeom>
            <a:solidFill>
              <a:srgbClr val="D4D4D4"/>
            </a:solidFill>
            <a:ln w="9525">
              <a:noFill/>
              <a:round/>
              <a:headEnd/>
              <a:tailEnd/>
            </a:ln>
          </p:spPr>
          <p:txBody>
            <a:bodyPr/>
            <a:lstStyle/>
            <a:p>
              <a:endParaRPr lang="en-US"/>
            </a:p>
          </p:txBody>
        </p:sp>
        <p:sp>
          <p:nvSpPr>
            <p:cNvPr id="46529" name="Freeform 779"/>
            <p:cNvSpPr>
              <a:spLocks noEditPoints="1"/>
            </p:cNvSpPr>
            <p:nvPr/>
          </p:nvSpPr>
          <p:spPr bwMode="auto">
            <a:xfrm>
              <a:off x="2462" y="2308"/>
              <a:ext cx="15" cy="1"/>
            </a:xfrm>
            <a:custGeom>
              <a:avLst/>
              <a:gdLst>
                <a:gd name="T0" fmla="*/ 0 w 30"/>
                <a:gd name="T1" fmla="*/ 0 h 3"/>
                <a:gd name="T2" fmla="*/ 8 w 30"/>
                <a:gd name="T3" fmla="*/ 0 h 3"/>
                <a:gd name="T4" fmla="*/ 8 w 30"/>
                <a:gd name="T5" fmla="*/ 0 h 3"/>
                <a:gd name="T6" fmla="*/ 0 w 30"/>
                <a:gd name="T7" fmla="*/ 0 h 3"/>
                <a:gd name="T8" fmla="*/ 0 w 30"/>
                <a:gd name="T9" fmla="*/ 0 h 3"/>
                <a:gd name="T10" fmla="*/ 1 w 30"/>
                <a:gd name="T11" fmla="*/ 0 h 3"/>
                <a:gd name="T12" fmla="*/ 7 w 30"/>
                <a:gd name="T13" fmla="*/ 0 h 3"/>
                <a:gd name="T14" fmla="*/ 7 w 30"/>
                <a:gd name="T15" fmla="*/ 0 h 3"/>
                <a:gd name="T16" fmla="*/ 1 w 30"/>
                <a:gd name="T17" fmla="*/ 0 h 3"/>
                <a:gd name="T18" fmla="*/ 1 w 30"/>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
                <a:gd name="T32" fmla="*/ 30 w 30"/>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
                  <a:moveTo>
                    <a:pt x="0" y="0"/>
                  </a:moveTo>
                  <a:lnTo>
                    <a:pt x="30" y="0"/>
                  </a:lnTo>
                  <a:lnTo>
                    <a:pt x="30" y="3"/>
                  </a:lnTo>
                  <a:lnTo>
                    <a:pt x="0" y="3"/>
                  </a:lnTo>
                  <a:lnTo>
                    <a:pt x="0" y="0"/>
                  </a:lnTo>
                  <a:close/>
                  <a:moveTo>
                    <a:pt x="2" y="1"/>
                  </a:moveTo>
                  <a:lnTo>
                    <a:pt x="27" y="1"/>
                  </a:lnTo>
                  <a:lnTo>
                    <a:pt x="27" y="3"/>
                  </a:lnTo>
                  <a:lnTo>
                    <a:pt x="2" y="3"/>
                  </a:lnTo>
                  <a:lnTo>
                    <a:pt x="2" y="1"/>
                  </a:lnTo>
                  <a:close/>
                </a:path>
              </a:pathLst>
            </a:custGeom>
            <a:solidFill>
              <a:srgbClr val="D9D9D9"/>
            </a:solidFill>
            <a:ln w="9525">
              <a:noFill/>
              <a:round/>
              <a:headEnd/>
              <a:tailEnd/>
            </a:ln>
          </p:spPr>
          <p:txBody>
            <a:bodyPr/>
            <a:lstStyle/>
            <a:p>
              <a:endParaRPr lang="en-US"/>
            </a:p>
          </p:txBody>
        </p:sp>
        <p:sp>
          <p:nvSpPr>
            <p:cNvPr id="46530" name="Freeform 780"/>
            <p:cNvSpPr>
              <a:spLocks noEditPoints="1"/>
            </p:cNvSpPr>
            <p:nvPr/>
          </p:nvSpPr>
          <p:spPr bwMode="auto">
            <a:xfrm>
              <a:off x="2464" y="2308"/>
              <a:ext cx="12" cy="1"/>
            </a:xfrm>
            <a:custGeom>
              <a:avLst/>
              <a:gdLst>
                <a:gd name="T0" fmla="*/ 0 w 25"/>
                <a:gd name="T1" fmla="*/ 0 h 2"/>
                <a:gd name="T2" fmla="*/ 6 w 25"/>
                <a:gd name="T3" fmla="*/ 0 h 2"/>
                <a:gd name="T4" fmla="*/ 6 w 25"/>
                <a:gd name="T5" fmla="*/ 1 h 2"/>
                <a:gd name="T6" fmla="*/ 0 w 25"/>
                <a:gd name="T7" fmla="*/ 1 h 2"/>
                <a:gd name="T8" fmla="*/ 0 w 25"/>
                <a:gd name="T9" fmla="*/ 0 h 2"/>
                <a:gd name="T10" fmla="*/ 0 w 25"/>
                <a:gd name="T11" fmla="*/ 0 h 2"/>
                <a:gd name="T12" fmla="*/ 5 w 25"/>
                <a:gd name="T13" fmla="*/ 0 h 2"/>
                <a:gd name="T14" fmla="*/ 5 w 25"/>
                <a:gd name="T15" fmla="*/ 1 h 2"/>
                <a:gd name="T16" fmla="*/ 0 w 25"/>
                <a:gd name="T17" fmla="*/ 1 h 2"/>
                <a:gd name="T18" fmla="*/ 0 w 25"/>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
                <a:gd name="T32" fmla="*/ 25 w 25"/>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
                  <a:moveTo>
                    <a:pt x="0" y="0"/>
                  </a:moveTo>
                  <a:lnTo>
                    <a:pt x="25" y="0"/>
                  </a:lnTo>
                  <a:lnTo>
                    <a:pt x="25" y="2"/>
                  </a:lnTo>
                  <a:lnTo>
                    <a:pt x="0" y="2"/>
                  </a:lnTo>
                  <a:lnTo>
                    <a:pt x="0" y="0"/>
                  </a:lnTo>
                  <a:close/>
                  <a:moveTo>
                    <a:pt x="2" y="0"/>
                  </a:moveTo>
                  <a:lnTo>
                    <a:pt x="23" y="0"/>
                  </a:lnTo>
                  <a:lnTo>
                    <a:pt x="23" y="2"/>
                  </a:lnTo>
                  <a:lnTo>
                    <a:pt x="2" y="2"/>
                  </a:lnTo>
                  <a:lnTo>
                    <a:pt x="2" y="0"/>
                  </a:lnTo>
                  <a:close/>
                </a:path>
              </a:pathLst>
            </a:custGeom>
            <a:solidFill>
              <a:srgbClr val="DCDCDC"/>
            </a:solidFill>
            <a:ln w="9525">
              <a:noFill/>
              <a:round/>
              <a:headEnd/>
              <a:tailEnd/>
            </a:ln>
          </p:spPr>
          <p:txBody>
            <a:bodyPr/>
            <a:lstStyle/>
            <a:p>
              <a:endParaRPr lang="en-US"/>
            </a:p>
          </p:txBody>
        </p:sp>
        <p:sp>
          <p:nvSpPr>
            <p:cNvPr id="46531" name="Freeform 781"/>
            <p:cNvSpPr>
              <a:spLocks noEditPoints="1"/>
            </p:cNvSpPr>
            <p:nvPr/>
          </p:nvSpPr>
          <p:spPr bwMode="auto">
            <a:xfrm>
              <a:off x="2465" y="2308"/>
              <a:ext cx="10" cy="1"/>
            </a:xfrm>
            <a:custGeom>
              <a:avLst/>
              <a:gdLst>
                <a:gd name="T0" fmla="*/ 0 w 21"/>
                <a:gd name="T1" fmla="*/ 0 h 2"/>
                <a:gd name="T2" fmla="*/ 5 w 21"/>
                <a:gd name="T3" fmla="*/ 0 h 2"/>
                <a:gd name="T4" fmla="*/ 5 w 21"/>
                <a:gd name="T5" fmla="*/ 1 h 2"/>
                <a:gd name="T6" fmla="*/ 0 w 21"/>
                <a:gd name="T7" fmla="*/ 1 h 2"/>
                <a:gd name="T8" fmla="*/ 0 w 21"/>
                <a:gd name="T9" fmla="*/ 0 h 2"/>
                <a:gd name="T10" fmla="*/ 0 w 21"/>
                <a:gd name="T11" fmla="*/ 0 h 2"/>
                <a:gd name="T12" fmla="*/ 4 w 21"/>
                <a:gd name="T13" fmla="*/ 0 h 2"/>
                <a:gd name="T14" fmla="*/ 4 w 21"/>
                <a:gd name="T15" fmla="*/ 1 h 2"/>
                <a:gd name="T16" fmla="*/ 0 w 21"/>
                <a:gd name="T17" fmla="*/ 1 h 2"/>
                <a:gd name="T18" fmla="*/ 0 w 21"/>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
                <a:gd name="T32" fmla="*/ 21 w 21"/>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
                  <a:moveTo>
                    <a:pt x="0" y="0"/>
                  </a:moveTo>
                  <a:lnTo>
                    <a:pt x="21" y="0"/>
                  </a:lnTo>
                  <a:lnTo>
                    <a:pt x="21" y="2"/>
                  </a:lnTo>
                  <a:lnTo>
                    <a:pt x="0" y="2"/>
                  </a:lnTo>
                  <a:lnTo>
                    <a:pt x="0" y="0"/>
                  </a:lnTo>
                  <a:close/>
                  <a:moveTo>
                    <a:pt x="2" y="0"/>
                  </a:moveTo>
                  <a:lnTo>
                    <a:pt x="19" y="0"/>
                  </a:lnTo>
                  <a:lnTo>
                    <a:pt x="19" y="1"/>
                  </a:lnTo>
                  <a:lnTo>
                    <a:pt x="2" y="1"/>
                  </a:lnTo>
                  <a:lnTo>
                    <a:pt x="2" y="0"/>
                  </a:lnTo>
                  <a:close/>
                </a:path>
              </a:pathLst>
            </a:custGeom>
            <a:solidFill>
              <a:srgbClr val="DFDFDF"/>
            </a:solidFill>
            <a:ln w="9525">
              <a:noFill/>
              <a:round/>
              <a:headEnd/>
              <a:tailEnd/>
            </a:ln>
          </p:spPr>
          <p:txBody>
            <a:bodyPr/>
            <a:lstStyle/>
            <a:p>
              <a:endParaRPr lang="en-US"/>
            </a:p>
          </p:txBody>
        </p:sp>
        <p:sp>
          <p:nvSpPr>
            <p:cNvPr id="46532" name="Freeform 782"/>
            <p:cNvSpPr>
              <a:spLocks noEditPoints="1"/>
            </p:cNvSpPr>
            <p:nvPr/>
          </p:nvSpPr>
          <p:spPr bwMode="auto">
            <a:xfrm>
              <a:off x="2466" y="2308"/>
              <a:ext cx="8" cy="1"/>
            </a:xfrm>
            <a:custGeom>
              <a:avLst/>
              <a:gdLst>
                <a:gd name="T0" fmla="*/ 0 w 17"/>
                <a:gd name="T1" fmla="*/ 0 h 1"/>
                <a:gd name="T2" fmla="*/ 4 w 17"/>
                <a:gd name="T3" fmla="*/ 0 h 1"/>
                <a:gd name="T4" fmla="*/ 4 w 17"/>
                <a:gd name="T5" fmla="*/ 1 h 1"/>
                <a:gd name="T6" fmla="*/ 0 w 17"/>
                <a:gd name="T7" fmla="*/ 1 h 1"/>
                <a:gd name="T8" fmla="*/ 0 w 17"/>
                <a:gd name="T9" fmla="*/ 0 h 1"/>
                <a:gd name="T10" fmla="*/ 0 w 17"/>
                <a:gd name="T11" fmla="*/ 0 h 1"/>
                <a:gd name="T12" fmla="*/ 4 w 17"/>
                <a:gd name="T13" fmla="*/ 0 h 1"/>
                <a:gd name="T14" fmla="*/ 4 w 17"/>
                <a:gd name="T15" fmla="*/ 1 h 1"/>
                <a:gd name="T16" fmla="*/ 0 w 17"/>
                <a:gd name="T17" fmla="*/ 1 h 1"/>
                <a:gd name="T18" fmla="*/ 0 w 17"/>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
                <a:gd name="T32" fmla="*/ 17 w 17"/>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
                  <a:moveTo>
                    <a:pt x="0" y="0"/>
                  </a:moveTo>
                  <a:lnTo>
                    <a:pt x="17" y="0"/>
                  </a:lnTo>
                  <a:lnTo>
                    <a:pt x="17" y="1"/>
                  </a:lnTo>
                  <a:lnTo>
                    <a:pt x="0" y="1"/>
                  </a:lnTo>
                  <a:lnTo>
                    <a:pt x="0" y="0"/>
                  </a:lnTo>
                  <a:close/>
                  <a:moveTo>
                    <a:pt x="3" y="0"/>
                  </a:moveTo>
                  <a:lnTo>
                    <a:pt x="16" y="0"/>
                  </a:lnTo>
                  <a:lnTo>
                    <a:pt x="16" y="1"/>
                  </a:lnTo>
                  <a:lnTo>
                    <a:pt x="3" y="1"/>
                  </a:lnTo>
                  <a:lnTo>
                    <a:pt x="3" y="0"/>
                  </a:lnTo>
                  <a:close/>
                </a:path>
              </a:pathLst>
            </a:custGeom>
            <a:solidFill>
              <a:srgbClr val="E1E1E1"/>
            </a:solidFill>
            <a:ln w="9525">
              <a:noFill/>
              <a:round/>
              <a:headEnd/>
              <a:tailEnd/>
            </a:ln>
          </p:spPr>
          <p:txBody>
            <a:bodyPr/>
            <a:lstStyle/>
            <a:p>
              <a:endParaRPr lang="en-US"/>
            </a:p>
          </p:txBody>
        </p:sp>
        <p:sp>
          <p:nvSpPr>
            <p:cNvPr id="46533" name="Freeform 783"/>
            <p:cNvSpPr>
              <a:spLocks noEditPoints="1"/>
            </p:cNvSpPr>
            <p:nvPr/>
          </p:nvSpPr>
          <p:spPr bwMode="auto">
            <a:xfrm>
              <a:off x="2467" y="2308"/>
              <a:ext cx="6" cy="1"/>
            </a:xfrm>
            <a:custGeom>
              <a:avLst/>
              <a:gdLst>
                <a:gd name="T0" fmla="*/ 0 w 13"/>
                <a:gd name="T1" fmla="*/ 0 h 1"/>
                <a:gd name="T2" fmla="*/ 3 w 13"/>
                <a:gd name="T3" fmla="*/ 0 h 1"/>
                <a:gd name="T4" fmla="*/ 3 w 13"/>
                <a:gd name="T5" fmla="*/ 1 h 1"/>
                <a:gd name="T6" fmla="*/ 0 w 13"/>
                <a:gd name="T7" fmla="*/ 1 h 1"/>
                <a:gd name="T8" fmla="*/ 0 w 13"/>
                <a:gd name="T9" fmla="*/ 0 h 1"/>
                <a:gd name="T10" fmla="*/ 0 w 13"/>
                <a:gd name="T11" fmla="*/ 0 h 1"/>
                <a:gd name="T12" fmla="*/ 2 w 13"/>
                <a:gd name="T13" fmla="*/ 0 h 1"/>
                <a:gd name="T14" fmla="*/ 2 w 13"/>
                <a:gd name="T15" fmla="*/ 1 h 1"/>
                <a:gd name="T16" fmla="*/ 0 w 13"/>
                <a:gd name="T17" fmla="*/ 1 h 1"/>
                <a:gd name="T18" fmla="*/ 0 w 1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
                <a:gd name="T32" fmla="*/ 13 w 13"/>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
                  <a:moveTo>
                    <a:pt x="0" y="0"/>
                  </a:moveTo>
                  <a:lnTo>
                    <a:pt x="13" y="0"/>
                  </a:lnTo>
                  <a:lnTo>
                    <a:pt x="13" y="1"/>
                  </a:lnTo>
                  <a:lnTo>
                    <a:pt x="0" y="1"/>
                  </a:lnTo>
                  <a:lnTo>
                    <a:pt x="0" y="0"/>
                  </a:lnTo>
                  <a:close/>
                  <a:moveTo>
                    <a:pt x="2" y="0"/>
                  </a:moveTo>
                  <a:lnTo>
                    <a:pt x="11" y="0"/>
                  </a:lnTo>
                  <a:lnTo>
                    <a:pt x="11" y="1"/>
                  </a:lnTo>
                  <a:lnTo>
                    <a:pt x="2" y="1"/>
                  </a:lnTo>
                  <a:lnTo>
                    <a:pt x="2" y="0"/>
                  </a:lnTo>
                  <a:close/>
                </a:path>
              </a:pathLst>
            </a:custGeom>
            <a:solidFill>
              <a:srgbClr val="E3E3E3"/>
            </a:solidFill>
            <a:ln w="9525">
              <a:noFill/>
              <a:round/>
              <a:headEnd/>
              <a:tailEnd/>
            </a:ln>
          </p:spPr>
          <p:txBody>
            <a:bodyPr/>
            <a:lstStyle/>
            <a:p>
              <a:endParaRPr lang="en-US"/>
            </a:p>
          </p:txBody>
        </p:sp>
        <p:sp>
          <p:nvSpPr>
            <p:cNvPr id="46534" name="Freeform 784"/>
            <p:cNvSpPr>
              <a:spLocks noEditPoints="1"/>
            </p:cNvSpPr>
            <p:nvPr/>
          </p:nvSpPr>
          <p:spPr bwMode="auto">
            <a:xfrm>
              <a:off x="2468" y="2308"/>
              <a:ext cx="4" cy="1"/>
            </a:xfrm>
            <a:custGeom>
              <a:avLst/>
              <a:gdLst>
                <a:gd name="T0" fmla="*/ 0 w 9"/>
                <a:gd name="T1" fmla="*/ 0 h 1"/>
                <a:gd name="T2" fmla="*/ 2 w 9"/>
                <a:gd name="T3" fmla="*/ 0 h 1"/>
                <a:gd name="T4" fmla="*/ 2 w 9"/>
                <a:gd name="T5" fmla="*/ 1 h 1"/>
                <a:gd name="T6" fmla="*/ 0 w 9"/>
                <a:gd name="T7" fmla="*/ 1 h 1"/>
                <a:gd name="T8" fmla="*/ 0 w 9"/>
                <a:gd name="T9" fmla="*/ 0 h 1"/>
                <a:gd name="T10" fmla="*/ 0 w 9"/>
                <a:gd name="T11" fmla="*/ 1 h 1"/>
                <a:gd name="T12" fmla="*/ 1 w 9"/>
                <a:gd name="T13" fmla="*/ 1 h 1"/>
                <a:gd name="T14" fmla="*/ 1 w 9"/>
                <a:gd name="T15" fmla="*/ 1 h 1"/>
                <a:gd name="T16" fmla="*/ 0 w 9"/>
                <a:gd name="T17" fmla="*/ 1 h 1"/>
                <a:gd name="T18" fmla="*/ 0 w 9"/>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
                <a:gd name="T32" fmla="*/ 9 w 9"/>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
                  <a:moveTo>
                    <a:pt x="0" y="0"/>
                  </a:moveTo>
                  <a:lnTo>
                    <a:pt x="9" y="0"/>
                  </a:lnTo>
                  <a:lnTo>
                    <a:pt x="9" y="1"/>
                  </a:lnTo>
                  <a:lnTo>
                    <a:pt x="0" y="1"/>
                  </a:lnTo>
                  <a:lnTo>
                    <a:pt x="0" y="0"/>
                  </a:lnTo>
                  <a:close/>
                  <a:moveTo>
                    <a:pt x="2" y="1"/>
                  </a:moveTo>
                  <a:lnTo>
                    <a:pt x="7" y="1"/>
                  </a:lnTo>
                  <a:lnTo>
                    <a:pt x="2" y="1"/>
                  </a:lnTo>
                  <a:close/>
                </a:path>
              </a:pathLst>
            </a:custGeom>
            <a:solidFill>
              <a:srgbClr val="E4E4E4"/>
            </a:solidFill>
            <a:ln w="9525">
              <a:noFill/>
              <a:round/>
              <a:headEnd/>
              <a:tailEnd/>
            </a:ln>
          </p:spPr>
          <p:txBody>
            <a:bodyPr/>
            <a:lstStyle/>
            <a:p>
              <a:endParaRPr lang="en-US"/>
            </a:p>
          </p:txBody>
        </p:sp>
        <p:sp>
          <p:nvSpPr>
            <p:cNvPr id="46535" name="Freeform 785"/>
            <p:cNvSpPr>
              <a:spLocks noEditPoints="1"/>
            </p:cNvSpPr>
            <p:nvPr/>
          </p:nvSpPr>
          <p:spPr bwMode="auto">
            <a:xfrm>
              <a:off x="2469" y="2309"/>
              <a:ext cx="2" cy="1"/>
            </a:xfrm>
            <a:custGeom>
              <a:avLst/>
              <a:gdLst>
                <a:gd name="T0" fmla="*/ 0 w 5"/>
                <a:gd name="T1" fmla="*/ 0 h 1"/>
                <a:gd name="T2" fmla="*/ 1 w 5"/>
                <a:gd name="T3" fmla="*/ 0 h 1"/>
                <a:gd name="T4" fmla="*/ 1 w 5"/>
                <a:gd name="T5" fmla="*/ 0 h 1"/>
                <a:gd name="T6" fmla="*/ 0 w 5"/>
                <a:gd name="T7" fmla="*/ 0 h 1"/>
                <a:gd name="T8" fmla="*/ 0 w 5"/>
                <a:gd name="T9" fmla="*/ 0 h 1"/>
                <a:gd name="T10" fmla="*/ 0 w 5"/>
                <a:gd name="T11" fmla="*/ 0 h 1"/>
                <a:gd name="T12" fmla="*/ 0 w 5"/>
                <a:gd name="T13" fmla="*/ 0 h 1"/>
                <a:gd name="T14" fmla="*/ 0 w 5"/>
                <a:gd name="T15" fmla="*/ 0 h 1"/>
                <a:gd name="T16" fmla="*/ 0 w 5"/>
                <a:gd name="T17" fmla="*/ 0 h 1"/>
                <a:gd name="T18" fmla="*/ 0 w 5"/>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
                <a:gd name="T32" fmla="*/ 5 w 5"/>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
                  <a:moveTo>
                    <a:pt x="0" y="0"/>
                  </a:moveTo>
                  <a:lnTo>
                    <a:pt x="5" y="0"/>
                  </a:lnTo>
                  <a:lnTo>
                    <a:pt x="0" y="0"/>
                  </a:lnTo>
                  <a:close/>
                  <a:moveTo>
                    <a:pt x="2" y="0"/>
                  </a:moveTo>
                  <a:lnTo>
                    <a:pt x="2" y="0"/>
                  </a:lnTo>
                  <a:close/>
                </a:path>
              </a:pathLst>
            </a:custGeom>
            <a:solidFill>
              <a:srgbClr val="E6E6E6"/>
            </a:solidFill>
            <a:ln w="9525">
              <a:noFill/>
              <a:round/>
              <a:headEnd/>
              <a:tailEnd/>
            </a:ln>
          </p:spPr>
          <p:txBody>
            <a:bodyPr/>
            <a:lstStyle/>
            <a:p>
              <a:endParaRPr lang="en-US"/>
            </a:p>
          </p:txBody>
        </p:sp>
        <p:sp>
          <p:nvSpPr>
            <p:cNvPr id="46536" name="Freeform 786"/>
            <p:cNvSpPr>
              <a:spLocks noEditPoints="1"/>
            </p:cNvSpPr>
            <p:nvPr/>
          </p:nvSpPr>
          <p:spPr bwMode="auto">
            <a:xfrm>
              <a:off x="2470" y="230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close/>
                  <a:moveTo>
                    <a:pt x="0" y="0"/>
                  </a:moveTo>
                  <a:lnTo>
                    <a:pt x="0" y="0"/>
                  </a:lnTo>
                  <a:close/>
                </a:path>
              </a:pathLst>
            </a:custGeom>
            <a:solidFill>
              <a:srgbClr val="E6E6E6"/>
            </a:solidFill>
            <a:ln w="9525">
              <a:noFill/>
              <a:round/>
              <a:headEnd/>
              <a:tailEnd/>
            </a:ln>
          </p:spPr>
          <p:txBody>
            <a:bodyPr/>
            <a:lstStyle/>
            <a:p>
              <a:endParaRPr lang="en-US"/>
            </a:p>
          </p:txBody>
        </p:sp>
        <p:sp>
          <p:nvSpPr>
            <p:cNvPr id="46537" name="Rectangle 787"/>
            <p:cNvSpPr>
              <a:spLocks noChangeArrowheads="1"/>
            </p:cNvSpPr>
            <p:nvPr/>
          </p:nvSpPr>
          <p:spPr bwMode="auto">
            <a:xfrm>
              <a:off x="2455" y="2307"/>
              <a:ext cx="30" cy="3"/>
            </a:xfrm>
            <a:prstGeom prst="rect">
              <a:avLst/>
            </a:prstGeom>
            <a:noFill/>
            <a:ln w="1588">
              <a:solidFill>
                <a:srgbClr val="000000"/>
              </a:solidFill>
              <a:miter lim="800000"/>
              <a:headEnd/>
              <a:tailEnd/>
            </a:ln>
          </p:spPr>
          <p:txBody>
            <a:bodyPr/>
            <a:lstStyle/>
            <a:p>
              <a:endParaRPr lang="en-US"/>
            </a:p>
          </p:txBody>
        </p:sp>
        <p:sp>
          <p:nvSpPr>
            <p:cNvPr id="46538" name="Freeform 788"/>
            <p:cNvSpPr>
              <a:spLocks/>
            </p:cNvSpPr>
            <p:nvPr/>
          </p:nvSpPr>
          <p:spPr bwMode="auto">
            <a:xfrm>
              <a:off x="2461" y="2312"/>
              <a:ext cx="5" cy="2"/>
            </a:xfrm>
            <a:custGeom>
              <a:avLst/>
              <a:gdLst>
                <a:gd name="T0" fmla="*/ 2 w 11"/>
                <a:gd name="T1" fmla="*/ 0 h 3"/>
                <a:gd name="T2" fmla="*/ 1 w 11"/>
                <a:gd name="T3" fmla="*/ 0 h 3"/>
                <a:gd name="T4" fmla="*/ 0 w 11"/>
                <a:gd name="T5" fmla="*/ 1 h 3"/>
                <a:gd name="T6" fmla="*/ 0 w 11"/>
                <a:gd name="T7" fmla="*/ 1 h 3"/>
                <a:gd name="T8" fmla="*/ 0 w 11"/>
                <a:gd name="T9" fmla="*/ 1 h 3"/>
                <a:gd name="T10" fmla="*/ 0 w 11"/>
                <a:gd name="T11" fmla="*/ 0 h 3"/>
                <a:gd name="T12" fmla="*/ 2 w 11"/>
                <a:gd name="T13" fmla="*/ 0 h 3"/>
                <a:gd name="T14" fmla="*/ 0 60000 65536"/>
                <a:gd name="T15" fmla="*/ 0 60000 65536"/>
                <a:gd name="T16" fmla="*/ 0 60000 65536"/>
                <a:gd name="T17" fmla="*/ 0 60000 65536"/>
                <a:gd name="T18" fmla="*/ 0 60000 65536"/>
                <a:gd name="T19" fmla="*/ 0 60000 65536"/>
                <a:gd name="T20" fmla="*/ 0 60000 65536"/>
                <a:gd name="T21" fmla="*/ 0 w 11"/>
                <a:gd name="T22" fmla="*/ 0 h 3"/>
                <a:gd name="T23" fmla="*/ 11 w 1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3">
                  <a:moveTo>
                    <a:pt x="11" y="0"/>
                  </a:moveTo>
                  <a:lnTo>
                    <a:pt x="6" y="0"/>
                  </a:lnTo>
                  <a:lnTo>
                    <a:pt x="3" y="1"/>
                  </a:lnTo>
                  <a:lnTo>
                    <a:pt x="1" y="2"/>
                  </a:lnTo>
                  <a:lnTo>
                    <a:pt x="0" y="3"/>
                  </a:lnTo>
                  <a:lnTo>
                    <a:pt x="0" y="0"/>
                  </a:lnTo>
                  <a:lnTo>
                    <a:pt x="11" y="0"/>
                  </a:lnTo>
                  <a:close/>
                </a:path>
              </a:pathLst>
            </a:custGeom>
            <a:solidFill>
              <a:srgbClr val="E6E6E6"/>
            </a:solidFill>
            <a:ln w="9525">
              <a:noFill/>
              <a:round/>
              <a:headEnd/>
              <a:tailEnd/>
            </a:ln>
          </p:spPr>
          <p:txBody>
            <a:bodyPr/>
            <a:lstStyle/>
            <a:p>
              <a:endParaRPr lang="en-US"/>
            </a:p>
          </p:txBody>
        </p:sp>
        <p:sp>
          <p:nvSpPr>
            <p:cNvPr id="46539" name="Freeform 789"/>
            <p:cNvSpPr>
              <a:spLocks/>
            </p:cNvSpPr>
            <p:nvPr/>
          </p:nvSpPr>
          <p:spPr bwMode="auto">
            <a:xfrm>
              <a:off x="2461" y="2312"/>
              <a:ext cx="5" cy="2"/>
            </a:xfrm>
            <a:custGeom>
              <a:avLst/>
              <a:gdLst>
                <a:gd name="T0" fmla="*/ 2 w 11"/>
                <a:gd name="T1" fmla="*/ 0 h 3"/>
                <a:gd name="T2" fmla="*/ 1 w 11"/>
                <a:gd name="T3" fmla="*/ 0 h 3"/>
                <a:gd name="T4" fmla="*/ 0 w 11"/>
                <a:gd name="T5" fmla="*/ 1 h 3"/>
                <a:gd name="T6" fmla="*/ 0 w 11"/>
                <a:gd name="T7" fmla="*/ 1 h 3"/>
                <a:gd name="T8" fmla="*/ 0 w 11"/>
                <a:gd name="T9" fmla="*/ 1 h 3"/>
                <a:gd name="T10" fmla="*/ 0 w 11"/>
                <a:gd name="T11" fmla="*/ 1 h 3"/>
                <a:gd name="T12" fmla="*/ 1 w 11"/>
                <a:gd name="T13" fmla="*/ 1 h 3"/>
                <a:gd name="T14" fmla="*/ 1 w 11"/>
                <a:gd name="T15" fmla="*/ 1 h 3"/>
                <a:gd name="T16" fmla="*/ 2 w 11"/>
                <a:gd name="T17" fmla="*/ 1 h 3"/>
                <a:gd name="T18" fmla="*/ 2 w 11"/>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3"/>
                <a:gd name="T32" fmla="*/ 11 w 11"/>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3">
                  <a:moveTo>
                    <a:pt x="11" y="0"/>
                  </a:moveTo>
                  <a:lnTo>
                    <a:pt x="6" y="0"/>
                  </a:lnTo>
                  <a:lnTo>
                    <a:pt x="3" y="1"/>
                  </a:lnTo>
                  <a:lnTo>
                    <a:pt x="1" y="2"/>
                  </a:lnTo>
                  <a:lnTo>
                    <a:pt x="0" y="3"/>
                  </a:lnTo>
                  <a:lnTo>
                    <a:pt x="3" y="3"/>
                  </a:lnTo>
                  <a:lnTo>
                    <a:pt x="4" y="2"/>
                  </a:lnTo>
                  <a:lnTo>
                    <a:pt x="7" y="1"/>
                  </a:lnTo>
                  <a:lnTo>
                    <a:pt x="11" y="1"/>
                  </a:lnTo>
                  <a:lnTo>
                    <a:pt x="11" y="0"/>
                  </a:lnTo>
                  <a:close/>
                </a:path>
              </a:pathLst>
            </a:custGeom>
            <a:solidFill>
              <a:srgbClr val="E6E6E6"/>
            </a:solidFill>
            <a:ln w="9525">
              <a:noFill/>
              <a:round/>
              <a:headEnd/>
              <a:tailEnd/>
            </a:ln>
          </p:spPr>
          <p:txBody>
            <a:bodyPr/>
            <a:lstStyle/>
            <a:p>
              <a:endParaRPr lang="en-US"/>
            </a:p>
          </p:txBody>
        </p:sp>
        <p:sp>
          <p:nvSpPr>
            <p:cNvPr id="46540" name="Freeform 790"/>
            <p:cNvSpPr>
              <a:spLocks/>
            </p:cNvSpPr>
            <p:nvPr/>
          </p:nvSpPr>
          <p:spPr bwMode="auto">
            <a:xfrm>
              <a:off x="2462" y="2313"/>
              <a:ext cx="4" cy="1"/>
            </a:xfrm>
            <a:custGeom>
              <a:avLst/>
              <a:gdLst>
                <a:gd name="T0" fmla="*/ 2 w 8"/>
                <a:gd name="T1" fmla="*/ 0 h 2"/>
                <a:gd name="T2" fmla="*/ 1 w 8"/>
                <a:gd name="T3" fmla="*/ 0 h 2"/>
                <a:gd name="T4" fmla="*/ 1 w 8"/>
                <a:gd name="T5" fmla="*/ 1 h 2"/>
                <a:gd name="T6" fmla="*/ 0 w 8"/>
                <a:gd name="T7" fmla="*/ 1 h 2"/>
                <a:gd name="T8" fmla="*/ 1 w 8"/>
                <a:gd name="T9" fmla="*/ 1 h 2"/>
                <a:gd name="T10" fmla="*/ 1 w 8"/>
                <a:gd name="T11" fmla="*/ 1 h 2"/>
                <a:gd name="T12" fmla="*/ 2 w 8"/>
                <a:gd name="T13" fmla="*/ 1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8" y="0"/>
                  </a:moveTo>
                  <a:lnTo>
                    <a:pt x="4" y="0"/>
                  </a:lnTo>
                  <a:lnTo>
                    <a:pt x="1" y="1"/>
                  </a:lnTo>
                  <a:lnTo>
                    <a:pt x="0" y="2"/>
                  </a:lnTo>
                  <a:lnTo>
                    <a:pt x="4" y="2"/>
                  </a:lnTo>
                  <a:lnTo>
                    <a:pt x="4" y="1"/>
                  </a:lnTo>
                  <a:lnTo>
                    <a:pt x="8" y="1"/>
                  </a:lnTo>
                  <a:lnTo>
                    <a:pt x="8" y="0"/>
                  </a:lnTo>
                  <a:close/>
                </a:path>
              </a:pathLst>
            </a:custGeom>
            <a:solidFill>
              <a:srgbClr val="CCCCCC"/>
            </a:solidFill>
            <a:ln w="9525">
              <a:noFill/>
              <a:round/>
              <a:headEnd/>
              <a:tailEnd/>
            </a:ln>
          </p:spPr>
          <p:txBody>
            <a:bodyPr/>
            <a:lstStyle/>
            <a:p>
              <a:endParaRPr lang="en-US"/>
            </a:p>
          </p:txBody>
        </p:sp>
        <p:sp>
          <p:nvSpPr>
            <p:cNvPr id="46541" name="Freeform 791"/>
            <p:cNvSpPr>
              <a:spLocks/>
            </p:cNvSpPr>
            <p:nvPr/>
          </p:nvSpPr>
          <p:spPr bwMode="auto">
            <a:xfrm>
              <a:off x="2465" y="2314"/>
              <a:ext cx="1" cy="1"/>
            </a:xfrm>
            <a:custGeom>
              <a:avLst/>
              <a:gdLst>
                <a:gd name="T0" fmla="*/ 0 w 4"/>
                <a:gd name="T1" fmla="*/ 0 h 1"/>
                <a:gd name="T2" fmla="*/ 0 w 4"/>
                <a:gd name="T3" fmla="*/ 0 h 1"/>
                <a:gd name="T4" fmla="*/ 0 w 4"/>
                <a:gd name="T5" fmla="*/ 1 h 1"/>
                <a:gd name="T6" fmla="*/ 0 w 4"/>
                <a:gd name="T7" fmla="*/ 1 h 1"/>
                <a:gd name="T8" fmla="*/ 0 w 4"/>
                <a:gd name="T9" fmla="*/ 1 h 1"/>
                <a:gd name="T10" fmla="*/ 0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4" y="0"/>
                  </a:moveTo>
                  <a:lnTo>
                    <a:pt x="0" y="0"/>
                  </a:lnTo>
                  <a:lnTo>
                    <a:pt x="0" y="1"/>
                  </a:lnTo>
                  <a:lnTo>
                    <a:pt x="4" y="1"/>
                  </a:lnTo>
                  <a:lnTo>
                    <a:pt x="4" y="0"/>
                  </a:lnTo>
                  <a:close/>
                </a:path>
              </a:pathLst>
            </a:custGeom>
            <a:solidFill>
              <a:srgbClr val="B0B0B0"/>
            </a:solidFill>
            <a:ln w="9525">
              <a:noFill/>
              <a:round/>
              <a:headEnd/>
              <a:tailEnd/>
            </a:ln>
          </p:spPr>
          <p:txBody>
            <a:bodyPr/>
            <a:lstStyle/>
            <a:p>
              <a:endParaRPr lang="en-US"/>
            </a:p>
          </p:txBody>
        </p:sp>
        <p:sp>
          <p:nvSpPr>
            <p:cNvPr id="46542" name="Rectangle 792"/>
            <p:cNvSpPr>
              <a:spLocks noChangeArrowheads="1"/>
            </p:cNvSpPr>
            <p:nvPr/>
          </p:nvSpPr>
          <p:spPr bwMode="auto">
            <a:xfrm>
              <a:off x="2466" y="2314"/>
              <a:ext cx="1" cy="1"/>
            </a:xfrm>
            <a:prstGeom prst="rect">
              <a:avLst/>
            </a:prstGeom>
            <a:solidFill>
              <a:srgbClr val="9A9A9A"/>
            </a:solidFill>
            <a:ln w="9525">
              <a:noFill/>
              <a:miter lim="800000"/>
              <a:headEnd/>
              <a:tailEnd/>
            </a:ln>
          </p:spPr>
          <p:txBody>
            <a:bodyPr/>
            <a:lstStyle/>
            <a:p>
              <a:endParaRPr lang="en-US"/>
            </a:p>
          </p:txBody>
        </p:sp>
        <p:sp>
          <p:nvSpPr>
            <p:cNvPr id="46543" name="Freeform 793"/>
            <p:cNvSpPr>
              <a:spLocks noEditPoints="1"/>
            </p:cNvSpPr>
            <p:nvPr/>
          </p:nvSpPr>
          <p:spPr bwMode="auto">
            <a:xfrm>
              <a:off x="2454" y="2327"/>
              <a:ext cx="30" cy="5"/>
            </a:xfrm>
            <a:custGeom>
              <a:avLst/>
              <a:gdLst>
                <a:gd name="T0" fmla="*/ 0 w 61"/>
                <a:gd name="T1" fmla="*/ 0 h 11"/>
                <a:gd name="T2" fmla="*/ 15 w 61"/>
                <a:gd name="T3" fmla="*/ 0 h 11"/>
                <a:gd name="T4" fmla="*/ 15 w 61"/>
                <a:gd name="T5" fmla="*/ 2 h 11"/>
                <a:gd name="T6" fmla="*/ 0 w 61"/>
                <a:gd name="T7" fmla="*/ 2 h 11"/>
                <a:gd name="T8" fmla="*/ 0 w 61"/>
                <a:gd name="T9" fmla="*/ 0 h 11"/>
                <a:gd name="T10" fmla="*/ 0 w 61"/>
                <a:gd name="T11" fmla="*/ 0 h 11"/>
                <a:gd name="T12" fmla="*/ 14 w 61"/>
                <a:gd name="T13" fmla="*/ 0 h 11"/>
                <a:gd name="T14" fmla="*/ 14 w 61"/>
                <a:gd name="T15" fmla="*/ 2 h 11"/>
                <a:gd name="T16" fmla="*/ 0 w 61"/>
                <a:gd name="T17" fmla="*/ 2 h 11"/>
                <a:gd name="T18" fmla="*/ 0 w 61"/>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1"/>
                <a:gd name="T32" fmla="*/ 61 w 6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1">
                  <a:moveTo>
                    <a:pt x="0" y="0"/>
                  </a:moveTo>
                  <a:lnTo>
                    <a:pt x="61" y="0"/>
                  </a:lnTo>
                  <a:lnTo>
                    <a:pt x="61" y="11"/>
                  </a:lnTo>
                  <a:lnTo>
                    <a:pt x="0" y="11"/>
                  </a:lnTo>
                  <a:lnTo>
                    <a:pt x="0" y="0"/>
                  </a:lnTo>
                  <a:close/>
                  <a:moveTo>
                    <a:pt x="3" y="1"/>
                  </a:moveTo>
                  <a:lnTo>
                    <a:pt x="59" y="1"/>
                  </a:lnTo>
                  <a:lnTo>
                    <a:pt x="59" y="9"/>
                  </a:lnTo>
                  <a:lnTo>
                    <a:pt x="3" y="9"/>
                  </a:lnTo>
                  <a:lnTo>
                    <a:pt x="3" y="1"/>
                  </a:lnTo>
                  <a:close/>
                </a:path>
              </a:pathLst>
            </a:custGeom>
            <a:solidFill>
              <a:srgbClr val="9A9A9A"/>
            </a:solidFill>
            <a:ln w="9525">
              <a:noFill/>
              <a:round/>
              <a:headEnd/>
              <a:tailEnd/>
            </a:ln>
          </p:spPr>
          <p:txBody>
            <a:bodyPr/>
            <a:lstStyle/>
            <a:p>
              <a:endParaRPr lang="en-US"/>
            </a:p>
          </p:txBody>
        </p:sp>
        <p:sp>
          <p:nvSpPr>
            <p:cNvPr id="46544" name="Freeform 794"/>
            <p:cNvSpPr>
              <a:spLocks noEditPoints="1"/>
            </p:cNvSpPr>
            <p:nvPr/>
          </p:nvSpPr>
          <p:spPr bwMode="auto">
            <a:xfrm>
              <a:off x="2455" y="2327"/>
              <a:ext cx="28" cy="5"/>
            </a:xfrm>
            <a:custGeom>
              <a:avLst/>
              <a:gdLst>
                <a:gd name="T0" fmla="*/ 0 w 56"/>
                <a:gd name="T1" fmla="*/ 0 h 8"/>
                <a:gd name="T2" fmla="*/ 14 w 56"/>
                <a:gd name="T3" fmla="*/ 0 h 8"/>
                <a:gd name="T4" fmla="*/ 14 w 56"/>
                <a:gd name="T5" fmla="*/ 3 h 8"/>
                <a:gd name="T6" fmla="*/ 0 w 56"/>
                <a:gd name="T7" fmla="*/ 3 h 8"/>
                <a:gd name="T8" fmla="*/ 0 w 56"/>
                <a:gd name="T9" fmla="*/ 0 h 8"/>
                <a:gd name="T10" fmla="*/ 1 w 56"/>
                <a:gd name="T11" fmla="*/ 0 h 8"/>
                <a:gd name="T12" fmla="*/ 14 w 56"/>
                <a:gd name="T13" fmla="*/ 0 h 8"/>
                <a:gd name="T14" fmla="*/ 14 w 56"/>
                <a:gd name="T15" fmla="*/ 3 h 8"/>
                <a:gd name="T16" fmla="*/ 1 w 56"/>
                <a:gd name="T17" fmla="*/ 3 h 8"/>
                <a:gd name="T18" fmla="*/ 1 w 5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8"/>
                <a:gd name="T32" fmla="*/ 56 w 5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8">
                  <a:moveTo>
                    <a:pt x="0" y="0"/>
                  </a:moveTo>
                  <a:lnTo>
                    <a:pt x="56" y="0"/>
                  </a:lnTo>
                  <a:lnTo>
                    <a:pt x="56" y="8"/>
                  </a:lnTo>
                  <a:lnTo>
                    <a:pt x="0" y="8"/>
                  </a:lnTo>
                  <a:lnTo>
                    <a:pt x="0" y="0"/>
                  </a:lnTo>
                  <a:close/>
                  <a:moveTo>
                    <a:pt x="2" y="0"/>
                  </a:moveTo>
                  <a:lnTo>
                    <a:pt x="54" y="0"/>
                  </a:lnTo>
                  <a:lnTo>
                    <a:pt x="54" y="8"/>
                  </a:lnTo>
                  <a:lnTo>
                    <a:pt x="2" y="8"/>
                  </a:lnTo>
                  <a:lnTo>
                    <a:pt x="2" y="0"/>
                  </a:lnTo>
                  <a:close/>
                </a:path>
              </a:pathLst>
            </a:custGeom>
            <a:solidFill>
              <a:srgbClr val="9F9F9F"/>
            </a:solidFill>
            <a:ln w="9525">
              <a:noFill/>
              <a:round/>
              <a:headEnd/>
              <a:tailEnd/>
            </a:ln>
          </p:spPr>
          <p:txBody>
            <a:bodyPr/>
            <a:lstStyle/>
            <a:p>
              <a:endParaRPr lang="en-US"/>
            </a:p>
          </p:txBody>
        </p:sp>
        <p:sp>
          <p:nvSpPr>
            <p:cNvPr id="46545" name="Freeform 795"/>
            <p:cNvSpPr>
              <a:spLocks noEditPoints="1"/>
            </p:cNvSpPr>
            <p:nvPr/>
          </p:nvSpPr>
          <p:spPr bwMode="auto">
            <a:xfrm>
              <a:off x="2456" y="2327"/>
              <a:ext cx="26" cy="5"/>
            </a:xfrm>
            <a:custGeom>
              <a:avLst/>
              <a:gdLst>
                <a:gd name="T0" fmla="*/ 0 w 52"/>
                <a:gd name="T1" fmla="*/ 0 h 8"/>
                <a:gd name="T2" fmla="*/ 13 w 52"/>
                <a:gd name="T3" fmla="*/ 0 h 8"/>
                <a:gd name="T4" fmla="*/ 13 w 52"/>
                <a:gd name="T5" fmla="*/ 3 h 8"/>
                <a:gd name="T6" fmla="*/ 0 w 52"/>
                <a:gd name="T7" fmla="*/ 3 h 8"/>
                <a:gd name="T8" fmla="*/ 0 w 52"/>
                <a:gd name="T9" fmla="*/ 0 h 8"/>
                <a:gd name="T10" fmla="*/ 1 w 52"/>
                <a:gd name="T11" fmla="*/ 0 h 8"/>
                <a:gd name="T12" fmla="*/ 13 w 52"/>
                <a:gd name="T13" fmla="*/ 0 h 8"/>
                <a:gd name="T14" fmla="*/ 13 w 52"/>
                <a:gd name="T15" fmla="*/ 3 h 8"/>
                <a:gd name="T16" fmla="*/ 1 w 52"/>
                <a:gd name="T17" fmla="*/ 3 h 8"/>
                <a:gd name="T18" fmla="*/ 1 w 52"/>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8"/>
                <a:gd name="T32" fmla="*/ 52 w 5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8">
                  <a:moveTo>
                    <a:pt x="0" y="0"/>
                  </a:moveTo>
                  <a:lnTo>
                    <a:pt x="52" y="0"/>
                  </a:lnTo>
                  <a:lnTo>
                    <a:pt x="52" y="8"/>
                  </a:lnTo>
                  <a:lnTo>
                    <a:pt x="0" y="8"/>
                  </a:lnTo>
                  <a:lnTo>
                    <a:pt x="0" y="0"/>
                  </a:lnTo>
                  <a:close/>
                  <a:moveTo>
                    <a:pt x="2" y="0"/>
                  </a:moveTo>
                  <a:lnTo>
                    <a:pt x="49" y="0"/>
                  </a:lnTo>
                  <a:lnTo>
                    <a:pt x="49" y="8"/>
                  </a:lnTo>
                  <a:lnTo>
                    <a:pt x="2" y="8"/>
                  </a:lnTo>
                  <a:lnTo>
                    <a:pt x="2" y="0"/>
                  </a:lnTo>
                  <a:close/>
                </a:path>
              </a:pathLst>
            </a:custGeom>
            <a:solidFill>
              <a:srgbClr val="A5A5A5"/>
            </a:solidFill>
            <a:ln w="9525">
              <a:noFill/>
              <a:round/>
              <a:headEnd/>
              <a:tailEnd/>
            </a:ln>
          </p:spPr>
          <p:txBody>
            <a:bodyPr/>
            <a:lstStyle/>
            <a:p>
              <a:endParaRPr lang="en-US"/>
            </a:p>
          </p:txBody>
        </p:sp>
        <p:sp>
          <p:nvSpPr>
            <p:cNvPr id="46546" name="Freeform 796"/>
            <p:cNvSpPr>
              <a:spLocks noEditPoints="1"/>
            </p:cNvSpPr>
            <p:nvPr/>
          </p:nvSpPr>
          <p:spPr bwMode="auto">
            <a:xfrm>
              <a:off x="2457" y="2327"/>
              <a:ext cx="24" cy="5"/>
            </a:xfrm>
            <a:custGeom>
              <a:avLst/>
              <a:gdLst>
                <a:gd name="T0" fmla="*/ 0 w 47"/>
                <a:gd name="T1" fmla="*/ 0 h 8"/>
                <a:gd name="T2" fmla="*/ 12 w 47"/>
                <a:gd name="T3" fmla="*/ 0 h 8"/>
                <a:gd name="T4" fmla="*/ 12 w 47"/>
                <a:gd name="T5" fmla="*/ 3 h 8"/>
                <a:gd name="T6" fmla="*/ 0 w 47"/>
                <a:gd name="T7" fmla="*/ 3 h 8"/>
                <a:gd name="T8" fmla="*/ 0 w 47"/>
                <a:gd name="T9" fmla="*/ 0 h 8"/>
                <a:gd name="T10" fmla="*/ 1 w 47"/>
                <a:gd name="T11" fmla="*/ 1 h 8"/>
                <a:gd name="T12" fmla="*/ 12 w 47"/>
                <a:gd name="T13" fmla="*/ 1 h 8"/>
                <a:gd name="T14" fmla="*/ 12 w 47"/>
                <a:gd name="T15" fmla="*/ 3 h 8"/>
                <a:gd name="T16" fmla="*/ 1 w 47"/>
                <a:gd name="T17" fmla="*/ 3 h 8"/>
                <a:gd name="T18" fmla="*/ 1 w 47"/>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8"/>
                <a:gd name="T32" fmla="*/ 47 w 47"/>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8">
                  <a:moveTo>
                    <a:pt x="0" y="0"/>
                  </a:moveTo>
                  <a:lnTo>
                    <a:pt x="47" y="0"/>
                  </a:lnTo>
                  <a:lnTo>
                    <a:pt x="47" y="8"/>
                  </a:lnTo>
                  <a:lnTo>
                    <a:pt x="0" y="8"/>
                  </a:lnTo>
                  <a:lnTo>
                    <a:pt x="0" y="0"/>
                  </a:lnTo>
                  <a:close/>
                  <a:moveTo>
                    <a:pt x="2" y="1"/>
                  </a:moveTo>
                  <a:lnTo>
                    <a:pt x="45" y="1"/>
                  </a:lnTo>
                  <a:lnTo>
                    <a:pt x="45" y="7"/>
                  </a:lnTo>
                  <a:lnTo>
                    <a:pt x="2" y="7"/>
                  </a:lnTo>
                  <a:lnTo>
                    <a:pt x="2" y="1"/>
                  </a:lnTo>
                  <a:close/>
                </a:path>
              </a:pathLst>
            </a:custGeom>
            <a:solidFill>
              <a:srgbClr val="ABABAB"/>
            </a:solidFill>
            <a:ln w="9525">
              <a:noFill/>
              <a:round/>
              <a:headEnd/>
              <a:tailEnd/>
            </a:ln>
          </p:spPr>
          <p:txBody>
            <a:bodyPr/>
            <a:lstStyle/>
            <a:p>
              <a:endParaRPr lang="en-US"/>
            </a:p>
          </p:txBody>
        </p:sp>
        <p:sp>
          <p:nvSpPr>
            <p:cNvPr id="46547" name="Freeform 797"/>
            <p:cNvSpPr>
              <a:spLocks noEditPoints="1"/>
            </p:cNvSpPr>
            <p:nvPr/>
          </p:nvSpPr>
          <p:spPr bwMode="auto">
            <a:xfrm>
              <a:off x="2459" y="2328"/>
              <a:ext cx="21" cy="3"/>
            </a:xfrm>
            <a:custGeom>
              <a:avLst/>
              <a:gdLst>
                <a:gd name="T0" fmla="*/ 0 w 43"/>
                <a:gd name="T1" fmla="*/ 0 h 6"/>
                <a:gd name="T2" fmla="*/ 10 w 43"/>
                <a:gd name="T3" fmla="*/ 0 h 6"/>
                <a:gd name="T4" fmla="*/ 10 w 43"/>
                <a:gd name="T5" fmla="*/ 2 h 6"/>
                <a:gd name="T6" fmla="*/ 0 w 43"/>
                <a:gd name="T7" fmla="*/ 2 h 6"/>
                <a:gd name="T8" fmla="*/ 0 w 43"/>
                <a:gd name="T9" fmla="*/ 0 h 6"/>
                <a:gd name="T10" fmla="*/ 0 w 43"/>
                <a:gd name="T11" fmla="*/ 0 h 6"/>
                <a:gd name="T12" fmla="*/ 10 w 43"/>
                <a:gd name="T13" fmla="*/ 0 h 6"/>
                <a:gd name="T14" fmla="*/ 10 w 43"/>
                <a:gd name="T15" fmla="*/ 2 h 6"/>
                <a:gd name="T16" fmla="*/ 0 w 43"/>
                <a:gd name="T17" fmla="*/ 2 h 6"/>
                <a:gd name="T18" fmla="*/ 0 w 43"/>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6"/>
                <a:gd name="T32" fmla="*/ 43 w 43"/>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6">
                  <a:moveTo>
                    <a:pt x="0" y="0"/>
                  </a:moveTo>
                  <a:lnTo>
                    <a:pt x="43" y="0"/>
                  </a:lnTo>
                  <a:lnTo>
                    <a:pt x="43" y="6"/>
                  </a:lnTo>
                  <a:lnTo>
                    <a:pt x="0" y="6"/>
                  </a:lnTo>
                  <a:lnTo>
                    <a:pt x="0" y="0"/>
                  </a:lnTo>
                  <a:close/>
                  <a:moveTo>
                    <a:pt x="2" y="0"/>
                  </a:moveTo>
                  <a:lnTo>
                    <a:pt x="41" y="0"/>
                  </a:lnTo>
                  <a:lnTo>
                    <a:pt x="41" y="6"/>
                  </a:lnTo>
                  <a:lnTo>
                    <a:pt x="2" y="6"/>
                  </a:lnTo>
                  <a:lnTo>
                    <a:pt x="2" y="0"/>
                  </a:lnTo>
                  <a:close/>
                </a:path>
              </a:pathLst>
            </a:custGeom>
            <a:solidFill>
              <a:srgbClr val="B2B2B2"/>
            </a:solidFill>
            <a:ln w="9525">
              <a:noFill/>
              <a:round/>
              <a:headEnd/>
              <a:tailEnd/>
            </a:ln>
          </p:spPr>
          <p:txBody>
            <a:bodyPr/>
            <a:lstStyle/>
            <a:p>
              <a:endParaRPr lang="en-US"/>
            </a:p>
          </p:txBody>
        </p:sp>
        <p:sp>
          <p:nvSpPr>
            <p:cNvPr id="46548" name="Freeform 798"/>
            <p:cNvSpPr>
              <a:spLocks noEditPoints="1"/>
            </p:cNvSpPr>
            <p:nvPr/>
          </p:nvSpPr>
          <p:spPr bwMode="auto">
            <a:xfrm>
              <a:off x="2460" y="2328"/>
              <a:ext cx="19" cy="3"/>
            </a:xfrm>
            <a:custGeom>
              <a:avLst/>
              <a:gdLst>
                <a:gd name="T0" fmla="*/ 0 w 39"/>
                <a:gd name="T1" fmla="*/ 0 h 6"/>
                <a:gd name="T2" fmla="*/ 9 w 39"/>
                <a:gd name="T3" fmla="*/ 0 h 6"/>
                <a:gd name="T4" fmla="*/ 9 w 39"/>
                <a:gd name="T5" fmla="*/ 2 h 6"/>
                <a:gd name="T6" fmla="*/ 0 w 39"/>
                <a:gd name="T7" fmla="*/ 2 h 6"/>
                <a:gd name="T8" fmla="*/ 0 w 39"/>
                <a:gd name="T9" fmla="*/ 0 h 6"/>
                <a:gd name="T10" fmla="*/ 0 w 39"/>
                <a:gd name="T11" fmla="*/ 0 h 6"/>
                <a:gd name="T12" fmla="*/ 9 w 39"/>
                <a:gd name="T13" fmla="*/ 0 h 6"/>
                <a:gd name="T14" fmla="*/ 9 w 39"/>
                <a:gd name="T15" fmla="*/ 2 h 6"/>
                <a:gd name="T16" fmla="*/ 0 w 39"/>
                <a:gd name="T17" fmla="*/ 2 h 6"/>
                <a:gd name="T18" fmla="*/ 0 w 39"/>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6"/>
                <a:gd name="T32" fmla="*/ 39 w 3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6">
                  <a:moveTo>
                    <a:pt x="0" y="0"/>
                  </a:moveTo>
                  <a:lnTo>
                    <a:pt x="39" y="0"/>
                  </a:lnTo>
                  <a:lnTo>
                    <a:pt x="39" y="6"/>
                  </a:lnTo>
                  <a:lnTo>
                    <a:pt x="0" y="6"/>
                  </a:lnTo>
                  <a:lnTo>
                    <a:pt x="0" y="0"/>
                  </a:lnTo>
                  <a:close/>
                  <a:moveTo>
                    <a:pt x="3" y="0"/>
                  </a:moveTo>
                  <a:lnTo>
                    <a:pt x="37" y="0"/>
                  </a:lnTo>
                  <a:lnTo>
                    <a:pt x="37" y="6"/>
                  </a:lnTo>
                  <a:lnTo>
                    <a:pt x="3" y="6"/>
                  </a:lnTo>
                  <a:lnTo>
                    <a:pt x="3" y="0"/>
                  </a:lnTo>
                  <a:close/>
                </a:path>
              </a:pathLst>
            </a:custGeom>
            <a:solidFill>
              <a:srgbClr val="BABABA"/>
            </a:solidFill>
            <a:ln w="9525">
              <a:noFill/>
              <a:round/>
              <a:headEnd/>
              <a:tailEnd/>
            </a:ln>
          </p:spPr>
          <p:txBody>
            <a:bodyPr/>
            <a:lstStyle/>
            <a:p>
              <a:endParaRPr lang="en-US"/>
            </a:p>
          </p:txBody>
        </p:sp>
        <p:sp>
          <p:nvSpPr>
            <p:cNvPr id="46549" name="Freeform 799"/>
            <p:cNvSpPr>
              <a:spLocks noEditPoints="1"/>
            </p:cNvSpPr>
            <p:nvPr/>
          </p:nvSpPr>
          <p:spPr bwMode="auto">
            <a:xfrm>
              <a:off x="2461" y="2328"/>
              <a:ext cx="17" cy="3"/>
            </a:xfrm>
            <a:custGeom>
              <a:avLst/>
              <a:gdLst>
                <a:gd name="T0" fmla="*/ 0 w 34"/>
                <a:gd name="T1" fmla="*/ 0 h 6"/>
                <a:gd name="T2" fmla="*/ 9 w 34"/>
                <a:gd name="T3" fmla="*/ 0 h 6"/>
                <a:gd name="T4" fmla="*/ 9 w 34"/>
                <a:gd name="T5" fmla="*/ 2 h 6"/>
                <a:gd name="T6" fmla="*/ 0 w 34"/>
                <a:gd name="T7" fmla="*/ 2 h 6"/>
                <a:gd name="T8" fmla="*/ 0 w 34"/>
                <a:gd name="T9" fmla="*/ 0 h 6"/>
                <a:gd name="T10" fmla="*/ 1 w 34"/>
                <a:gd name="T11" fmla="*/ 1 h 6"/>
                <a:gd name="T12" fmla="*/ 8 w 34"/>
                <a:gd name="T13" fmla="*/ 1 h 6"/>
                <a:gd name="T14" fmla="*/ 8 w 34"/>
                <a:gd name="T15" fmla="*/ 2 h 6"/>
                <a:gd name="T16" fmla="*/ 1 w 34"/>
                <a:gd name="T17" fmla="*/ 2 h 6"/>
                <a:gd name="T18" fmla="*/ 1 w 34"/>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6"/>
                <a:gd name="T32" fmla="*/ 34 w 3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6">
                  <a:moveTo>
                    <a:pt x="0" y="0"/>
                  </a:moveTo>
                  <a:lnTo>
                    <a:pt x="34" y="0"/>
                  </a:lnTo>
                  <a:lnTo>
                    <a:pt x="34" y="6"/>
                  </a:lnTo>
                  <a:lnTo>
                    <a:pt x="0" y="6"/>
                  </a:lnTo>
                  <a:lnTo>
                    <a:pt x="0" y="0"/>
                  </a:lnTo>
                  <a:close/>
                  <a:moveTo>
                    <a:pt x="2" y="1"/>
                  </a:moveTo>
                  <a:lnTo>
                    <a:pt x="32" y="1"/>
                  </a:lnTo>
                  <a:lnTo>
                    <a:pt x="32" y="5"/>
                  </a:lnTo>
                  <a:lnTo>
                    <a:pt x="2" y="5"/>
                  </a:lnTo>
                  <a:lnTo>
                    <a:pt x="2" y="1"/>
                  </a:lnTo>
                  <a:close/>
                </a:path>
              </a:pathLst>
            </a:custGeom>
            <a:solidFill>
              <a:srgbClr val="C3C3C3"/>
            </a:solidFill>
            <a:ln w="9525">
              <a:noFill/>
              <a:round/>
              <a:headEnd/>
              <a:tailEnd/>
            </a:ln>
          </p:spPr>
          <p:txBody>
            <a:bodyPr/>
            <a:lstStyle/>
            <a:p>
              <a:endParaRPr lang="en-US"/>
            </a:p>
          </p:txBody>
        </p:sp>
        <p:sp>
          <p:nvSpPr>
            <p:cNvPr id="46550" name="Freeform 800"/>
            <p:cNvSpPr>
              <a:spLocks noEditPoints="1"/>
            </p:cNvSpPr>
            <p:nvPr/>
          </p:nvSpPr>
          <p:spPr bwMode="auto">
            <a:xfrm>
              <a:off x="2462" y="2328"/>
              <a:ext cx="15" cy="3"/>
            </a:xfrm>
            <a:custGeom>
              <a:avLst/>
              <a:gdLst>
                <a:gd name="T0" fmla="*/ 0 w 30"/>
                <a:gd name="T1" fmla="*/ 0 h 4"/>
                <a:gd name="T2" fmla="*/ 8 w 30"/>
                <a:gd name="T3" fmla="*/ 0 h 4"/>
                <a:gd name="T4" fmla="*/ 8 w 30"/>
                <a:gd name="T5" fmla="*/ 2 h 4"/>
                <a:gd name="T6" fmla="*/ 0 w 30"/>
                <a:gd name="T7" fmla="*/ 2 h 4"/>
                <a:gd name="T8" fmla="*/ 0 w 30"/>
                <a:gd name="T9" fmla="*/ 0 h 4"/>
                <a:gd name="T10" fmla="*/ 1 w 30"/>
                <a:gd name="T11" fmla="*/ 0 h 4"/>
                <a:gd name="T12" fmla="*/ 7 w 30"/>
                <a:gd name="T13" fmla="*/ 0 h 4"/>
                <a:gd name="T14" fmla="*/ 7 w 30"/>
                <a:gd name="T15" fmla="*/ 2 h 4"/>
                <a:gd name="T16" fmla="*/ 1 w 30"/>
                <a:gd name="T17" fmla="*/ 2 h 4"/>
                <a:gd name="T18" fmla="*/ 1 w 3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
                <a:gd name="T32" fmla="*/ 30 w 3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
                  <a:moveTo>
                    <a:pt x="0" y="0"/>
                  </a:moveTo>
                  <a:lnTo>
                    <a:pt x="30" y="0"/>
                  </a:lnTo>
                  <a:lnTo>
                    <a:pt x="30" y="4"/>
                  </a:lnTo>
                  <a:lnTo>
                    <a:pt x="0" y="4"/>
                  </a:lnTo>
                  <a:lnTo>
                    <a:pt x="0" y="0"/>
                  </a:lnTo>
                  <a:close/>
                  <a:moveTo>
                    <a:pt x="2" y="0"/>
                  </a:moveTo>
                  <a:lnTo>
                    <a:pt x="27" y="0"/>
                  </a:lnTo>
                  <a:lnTo>
                    <a:pt x="27" y="4"/>
                  </a:lnTo>
                  <a:lnTo>
                    <a:pt x="2" y="4"/>
                  </a:lnTo>
                  <a:lnTo>
                    <a:pt x="2" y="0"/>
                  </a:lnTo>
                  <a:close/>
                </a:path>
              </a:pathLst>
            </a:custGeom>
            <a:solidFill>
              <a:srgbClr val="CCCCCC"/>
            </a:solidFill>
            <a:ln w="9525">
              <a:noFill/>
              <a:round/>
              <a:headEnd/>
              <a:tailEnd/>
            </a:ln>
          </p:spPr>
          <p:txBody>
            <a:bodyPr/>
            <a:lstStyle/>
            <a:p>
              <a:endParaRPr lang="en-US"/>
            </a:p>
          </p:txBody>
        </p:sp>
        <p:sp>
          <p:nvSpPr>
            <p:cNvPr id="46551" name="Freeform 801"/>
            <p:cNvSpPr>
              <a:spLocks noEditPoints="1"/>
            </p:cNvSpPr>
            <p:nvPr/>
          </p:nvSpPr>
          <p:spPr bwMode="auto">
            <a:xfrm>
              <a:off x="2463" y="2328"/>
              <a:ext cx="13" cy="3"/>
            </a:xfrm>
            <a:custGeom>
              <a:avLst/>
              <a:gdLst>
                <a:gd name="T0" fmla="*/ 0 w 25"/>
                <a:gd name="T1" fmla="*/ 0 h 4"/>
                <a:gd name="T2" fmla="*/ 7 w 25"/>
                <a:gd name="T3" fmla="*/ 0 h 4"/>
                <a:gd name="T4" fmla="*/ 7 w 25"/>
                <a:gd name="T5" fmla="*/ 2 h 4"/>
                <a:gd name="T6" fmla="*/ 0 w 25"/>
                <a:gd name="T7" fmla="*/ 2 h 4"/>
                <a:gd name="T8" fmla="*/ 0 w 25"/>
                <a:gd name="T9" fmla="*/ 0 h 4"/>
                <a:gd name="T10" fmla="*/ 1 w 25"/>
                <a:gd name="T11" fmla="*/ 0 h 4"/>
                <a:gd name="T12" fmla="*/ 6 w 25"/>
                <a:gd name="T13" fmla="*/ 0 h 4"/>
                <a:gd name="T14" fmla="*/ 6 w 25"/>
                <a:gd name="T15" fmla="*/ 2 h 4"/>
                <a:gd name="T16" fmla="*/ 1 w 25"/>
                <a:gd name="T17" fmla="*/ 2 h 4"/>
                <a:gd name="T18" fmla="*/ 1 w 25"/>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4"/>
                <a:gd name="T32" fmla="*/ 25 w 25"/>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4">
                  <a:moveTo>
                    <a:pt x="0" y="0"/>
                  </a:moveTo>
                  <a:lnTo>
                    <a:pt x="25" y="0"/>
                  </a:lnTo>
                  <a:lnTo>
                    <a:pt x="25" y="4"/>
                  </a:lnTo>
                  <a:lnTo>
                    <a:pt x="0" y="4"/>
                  </a:lnTo>
                  <a:lnTo>
                    <a:pt x="0" y="0"/>
                  </a:lnTo>
                  <a:close/>
                  <a:moveTo>
                    <a:pt x="2" y="0"/>
                  </a:moveTo>
                  <a:lnTo>
                    <a:pt x="23" y="0"/>
                  </a:lnTo>
                  <a:lnTo>
                    <a:pt x="23" y="4"/>
                  </a:lnTo>
                  <a:lnTo>
                    <a:pt x="2" y="4"/>
                  </a:lnTo>
                  <a:lnTo>
                    <a:pt x="2" y="0"/>
                  </a:lnTo>
                  <a:close/>
                </a:path>
              </a:pathLst>
            </a:custGeom>
            <a:solidFill>
              <a:srgbClr val="D3D3D3"/>
            </a:solidFill>
            <a:ln w="9525">
              <a:noFill/>
              <a:round/>
              <a:headEnd/>
              <a:tailEnd/>
            </a:ln>
          </p:spPr>
          <p:txBody>
            <a:bodyPr/>
            <a:lstStyle/>
            <a:p>
              <a:endParaRPr lang="en-US"/>
            </a:p>
          </p:txBody>
        </p:sp>
        <p:sp>
          <p:nvSpPr>
            <p:cNvPr id="46552" name="Freeform 802"/>
            <p:cNvSpPr>
              <a:spLocks noEditPoints="1"/>
            </p:cNvSpPr>
            <p:nvPr/>
          </p:nvSpPr>
          <p:spPr bwMode="auto">
            <a:xfrm>
              <a:off x="2464" y="2328"/>
              <a:ext cx="11" cy="3"/>
            </a:xfrm>
            <a:custGeom>
              <a:avLst/>
              <a:gdLst>
                <a:gd name="T0" fmla="*/ 0 w 21"/>
                <a:gd name="T1" fmla="*/ 0 h 4"/>
                <a:gd name="T2" fmla="*/ 6 w 21"/>
                <a:gd name="T3" fmla="*/ 0 h 4"/>
                <a:gd name="T4" fmla="*/ 6 w 21"/>
                <a:gd name="T5" fmla="*/ 2 h 4"/>
                <a:gd name="T6" fmla="*/ 0 w 21"/>
                <a:gd name="T7" fmla="*/ 2 h 4"/>
                <a:gd name="T8" fmla="*/ 0 w 21"/>
                <a:gd name="T9" fmla="*/ 0 h 4"/>
                <a:gd name="T10" fmla="*/ 1 w 21"/>
                <a:gd name="T11" fmla="*/ 1 h 4"/>
                <a:gd name="T12" fmla="*/ 5 w 21"/>
                <a:gd name="T13" fmla="*/ 1 h 4"/>
                <a:gd name="T14" fmla="*/ 5 w 21"/>
                <a:gd name="T15" fmla="*/ 2 h 4"/>
                <a:gd name="T16" fmla="*/ 1 w 21"/>
                <a:gd name="T17" fmla="*/ 2 h 4"/>
                <a:gd name="T18" fmla="*/ 1 w 21"/>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4"/>
                <a:gd name="T32" fmla="*/ 21 w 21"/>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4">
                  <a:moveTo>
                    <a:pt x="0" y="0"/>
                  </a:moveTo>
                  <a:lnTo>
                    <a:pt x="21" y="0"/>
                  </a:lnTo>
                  <a:lnTo>
                    <a:pt x="21" y="4"/>
                  </a:lnTo>
                  <a:lnTo>
                    <a:pt x="0" y="4"/>
                  </a:lnTo>
                  <a:lnTo>
                    <a:pt x="0" y="0"/>
                  </a:lnTo>
                  <a:close/>
                  <a:moveTo>
                    <a:pt x="2" y="1"/>
                  </a:moveTo>
                  <a:lnTo>
                    <a:pt x="19" y="1"/>
                  </a:lnTo>
                  <a:lnTo>
                    <a:pt x="19" y="3"/>
                  </a:lnTo>
                  <a:lnTo>
                    <a:pt x="2" y="3"/>
                  </a:lnTo>
                  <a:lnTo>
                    <a:pt x="2" y="1"/>
                  </a:lnTo>
                  <a:close/>
                </a:path>
              </a:pathLst>
            </a:custGeom>
            <a:solidFill>
              <a:srgbClr val="D8D8D8"/>
            </a:solidFill>
            <a:ln w="9525">
              <a:noFill/>
              <a:round/>
              <a:headEnd/>
              <a:tailEnd/>
            </a:ln>
          </p:spPr>
          <p:txBody>
            <a:bodyPr/>
            <a:lstStyle/>
            <a:p>
              <a:endParaRPr lang="en-US"/>
            </a:p>
          </p:txBody>
        </p:sp>
        <p:sp>
          <p:nvSpPr>
            <p:cNvPr id="46553" name="Freeform 803"/>
            <p:cNvSpPr>
              <a:spLocks noEditPoints="1"/>
            </p:cNvSpPr>
            <p:nvPr/>
          </p:nvSpPr>
          <p:spPr bwMode="auto">
            <a:xfrm>
              <a:off x="2465" y="2329"/>
              <a:ext cx="8" cy="1"/>
            </a:xfrm>
            <a:custGeom>
              <a:avLst/>
              <a:gdLst>
                <a:gd name="T0" fmla="*/ 0 w 17"/>
                <a:gd name="T1" fmla="*/ 0 h 2"/>
                <a:gd name="T2" fmla="*/ 4 w 17"/>
                <a:gd name="T3" fmla="*/ 0 h 2"/>
                <a:gd name="T4" fmla="*/ 4 w 17"/>
                <a:gd name="T5" fmla="*/ 1 h 2"/>
                <a:gd name="T6" fmla="*/ 0 w 17"/>
                <a:gd name="T7" fmla="*/ 1 h 2"/>
                <a:gd name="T8" fmla="*/ 0 w 17"/>
                <a:gd name="T9" fmla="*/ 0 h 2"/>
                <a:gd name="T10" fmla="*/ 0 w 17"/>
                <a:gd name="T11" fmla="*/ 0 h 2"/>
                <a:gd name="T12" fmla="*/ 3 w 17"/>
                <a:gd name="T13" fmla="*/ 0 h 2"/>
                <a:gd name="T14" fmla="*/ 3 w 17"/>
                <a:gd name="T15" fmla="*/ 1 h 2"/>
                <a:gd name="T16" fmla="*/ 0 w 17"/>
                <a:gd name="T17" fmla="*/ 1 h 2"/>
                <a:gd name="T18" fmla="*/ 0 w 17"/>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
                <a:gd name="T32" fmla="*/ 17 w 17"/>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
                  <a:moveTo>
                    <a:pt x="0" y="0"/>
                  </a:moveTo>
                  <a:lnTo>
                    <a:pt x="17" y="0"/>
                  </a:lnTo>
                  <a:lnTo>
                    <a:pt x="17" y="2"/>
                  </a:lnTo>
                  <a:lnTo>
                    <a:pt x="0" y="2"/>
                  </a:lnTo>
                  <a:lnTo>
                    <a:pt x="0" y="0"/>
                  </a:lnTo>
                  <a:close/>
                  <a:moveTo>
                    <a:pt x="3" y="0"/>
                  </a:moveTo>
                  <a:lnTo>
                    <a:pt x="15" y="0"/>
                  </a:lnTo>
                  <a:lnTo>
                    <a:pt x="15" y="2"/>
                  </a:lnTo>
                  <a:lnTo>
                    <a:pt x="3" y="2"/>
                  </a:lnTo>
                  <a:lnTo>
                    <a:pt x="3" y="0"/>
                  </a:lnTo>
                  <a:close/>
                </a:path>
              </a:pathLst>
            </a:custGeom>
            <a:solidFill>
              <a:srgbClr val="DDDDDD"/>
            </a:solidFill>
            <a:ln w="9525">
              <a:noFill/>
              <a:round/>
              <a:headEnd/>
              <a:tailEnd/>
            </a:ln>
          </p:spPr>
          <p:txBody>
            <a:bodyPr/>
            <a:lstStyle/>
            <a:p>
              <a:endParaRPr lang="en-US"/>
            </a:p>
          </p:txBody>
        </p:sp>
        <p:sp>
          <p:nvSpPr>
            <p:cNvPr id="46554" name="Freeform 804"/>
            <p:cNvSpPr>
              <a:spLocks noEditPoints="1"/>
            </p:cNvSpPr>
            <p:nvPr/>
          </p:nvSpPr>
          <p:spPr bwMode="auto">
            <a:xfrm>
              <a:off x="2466" y="2329"/>
              <a:ext cx="6" cy="1"/>
            </a:xfrm>
            <a:custGeom>
              <a:avLst/>
              <a:gdLst>
                <a:gd name="T0" fmla="*/ 0 w 12"/>
                <a:gd name="T1" fmla="*/ 0 h 2"/>
                <a:gd name="T2" fmla="*/ 3 w 12"/>
                <a:gd name="T3" fmla="*/ 0 h 2"/>
                <a:gd name="T4" fmla="*/ 3 w 12"/>
                <a:gd name="T5" fmla="*/ 1 h 2"/>
                <a:gd name="T6" fmla="*/ 0 w 12"/>
                <a:gd name="T7" fmla="*/ 1 h 2"/>
                <a:gd name="T8" fmla="*/ 0 w 12"/>
                <a:gd name="T9" fmla="*/ 0 h 2"/>
                <a:gd name="T10" fmla="*/ 1 w 12"/>
                <a:gd name="T11" fmla="*/ 0 h 2"/>
                <a:gd name="T12" fmla="*/ 3 w 12"/>
                <a:gd name="T13" fmla="*/ 0 h 2"/>
                <a:gd name="T14" fmla="*/ 3 w 12"/>
                <a:gd name="T15" fmla="*/ 1 h 2"/>
                <a:gd name="T16" fmla="*/ 1 w 12"/>
                <a:gd name="T17" fmla="*/ 1 h 2"/>
                <a:gd name="T18" fmla="*/ 1 w 1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0" y="0"/>
                  </a:moveTo>
                  <a:lnTo>
                    <a:pt x="12" y="0"/>
                  </a:lnTo>
                  <a:lnTo>
                    <a:pt x="12" y="2"/>
                  </a:lnTo>
                  <a:lnTo>
                    <a:pt x="0" y="2"/>
                  </a:lnTo>
                  <a:lnTo>
                    <a:pt x="0" y="0"/>
                  </a:lnTo>
                  <a:close/>
                  <a:moveTo>
                    <a:pt x="2" y="0"/>
                  </a:moveTo>
                  <a:lnTo>
                    <a:pt x="10" y="0"/>
                  </a:lnTo>
                  <a:lnTo>
                    <a:pt x="10" y="2"/>
                  </a:lnTo>
                  <a:lnTo>
                    <a:pt x="2" y="2"/>
                  </a:lnTo>
                  <a:lnTo>
                    <a:pt x="2" y="0"/>
                  </a:lnTo>
                  <a:close/>
                </a:path>
              </a:pathLst>
            </a:custGeom>
            <a:solidFill>
              <a:srgbClr val="E0E0E0"/>
            </a:solidFill>
            <a:ln w="9525">
              <a:noFill/>
              <a:round/>
              <a:headEnd/>
              <a:tailEnd/>
            </a:ln>
          </p:spPr>
          <p:txBody>
            <a:bodyPr/>
            <a:lstStyle/>
            <a:p>
              <a:endParaRPr lang="en-US"/>
            </a:p>
          </p:txBody>
        </p:sp>
        <p:sp>
          <p:nvSpPr>
            <p:cNvPr id="46555" name="Freeform 805"/>
            <p:cNvSpPr>
              <a:spLocks noEditPoints="1"/>
            </p:cNvSpPr>
            <p:nvPr/>
          </p:nvSpPr>
          <p:spPr bwMode="auto">
            <a:xfrm>
              <a:off x="2467" y="2329"/>
              <a:ext cx="4" cy="1"/>
            </a:xfrm>
            <a:custGeom>
              <a:avLst/>
              <a:gdLst>
                <a:gd name="T0" fmla="*/ 0 w 8"/>
                <a:gd name="T1" fmla="*/ 0 h 2"/>
                <a:gd name="T2" fmla="*/ 2 w 8"/>
                <a:gd name="T3" fmla="*/ 0 h 2"/>
                <a:gd name="T4" fmla="*/ 2 w 8"/>
                <a:gd name="T5" fmla="*/ 1 h 2"/>
                <a:gd name="T6" fmla="*/ 0 w 8"/>
                <a:gd name="T7" fmla="*/ 1 h 2"/>
                <a:gd name="T8" fmla="*/ 0 w 8"/>
                <a:gd name="T9" fmla="*/ 0 h 2"/>
                <a:gd name="T10" fmla="*/ 1 w 8"/>
                <a:gd name="T11" fmla="*/ 1 h 2"/>
                <a:gd name="T12" fmla="*/ 1 w 8"/>
                <a:gd name="T13" fmla="*/ 1 h 2"/>
                <a:gd name="T14" fmla="*/ 1 w 8"/>
                <a:gd name="T15" fmla="*/ 1 h 2"/>
                <a:gd name="T16" fmla="*/ 1 w 8"/>
                <a:gd name="T17" fmla="*/ 1 h 2"/>
                <a:gd name="T18" fmla="*/ 1 w 8"/>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2"/>
                <a:gd name="T32" fmla="*/ 8 w 8"/>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2">
                  <a:moveTo>
                    <a:pt x="0" y="0"/>
                  </a:moveTo>
                  <a:lnTo>
                    <a:pt x="8" y="0"/>
                  </a:lnTo>
                  <a:lnTo>
                    <a:pt x="8" y="2"/>
                  </a:lnTo>
                  <a:lnTo>
                    <a:pt x="0" y="2"/>
                  </a:lnTo>
                  <a:lnTo>
                    <a:pt x="0" y="0"/>
                  </a:lnTo>
                  <a:close/>
                  <a:moveTo>
                    <a:pt x="2" y="1"/>
                  </a:moveTo>
                  <a:lnTo>
                    <a:pt x="5" y="1"/>
                  </a:lnTo>
                  <a:lnTo>
                    <a:pt x="2" y="1"/>
                  </a:lnTo>
                  <a:close/>
                </a:path>
              </a:pathLst>
            </a:custGeom>
            <a:solidFill>
              <a:srgbClr val="E3E3E3"/>
            </a:solidFill>
            <a:ln w="9525">
              <a:noFill/>
              <a:round/>
              <a:headEnd/>
              <a:tailEnd/>
            </a:ln>
          </p:spPr>
          <p:txBody>
            <a:bodyPr/>
            <a:lstStyle/>
            <a:p>
              <a:endParaRPr lang="en-US"/>
            </a:p>
          </p:txBody>
        </p:sp>
        <p:sp>
          <p:nvSpPr>
            <p:cNvPr id="46556" name="Freeform 806"/>
            <p:cNvSpPr>
              <a:spLocks noEditPoints="1"/>
            </p:cNvSpPr>
            <p:nvPr/>
          </p:nvSpPr>
          <p:spPr bwMode="auto">
            <a:xfrm>
              <a:off x="2468" y="2330"/>
              <a:ext cx="2" cy="1"/>
            </a:xfrm>
            <a:custGeom>
              <a:avLst/>
              <a:gdLst>
                <a:gd name="T0" fmla="*/ 0 w 3"/>
                <a:gd name="T1" fmla="*/ 0 h 1"/>
                <a:gd name="T2" fmla="*/ 1 w 3"/>
                <a:gd name="T3" fmla="*/ 0 h 1"/>
                <a:gd name="T4" fmla="*/ 1 w 3"/>
                <a:gd name="T5" fmla="*/ 0 h 1"/>
                <a:gd name="T6" fmla="*/ 0 w 3"/>
                <a:gd name="T7" fmla="*/ 0 h 1"/>
                <a:gd name="T8" fmla="*/ 0 w 3"/>
                <a:gd name="T9" fmla="*/ 0 h 1"/>
                <a:gd name="T10" fmla="*/ 1 w 3"/>
                <a:gd name="T11" fmla="*/ 0 h 1"/>
                <a:gd name="T12" fmla="*/ 1 w 3"/>
                <a:gd name="T13" fmla="*/ 0 h 1"/>
                <a:gd name="T14" fmla="*/ 1 w 3"/>
                <a:gd name="T15" fmla="*/ 0 h 1"/>
                <a:gd name="T16" fmla="*/ 1 w 3"/>
                <a:gd name="T17" fmla="*/ 0 h 1"/>
                <a:gd name="T18" fmla="*/ 1 w 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
                <a:gd name="T32" fmla="*/ 3 w 3"/>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
                  <a:moveTo>
                    <a:pt x="0" y="0"/>
                  </a:moveTo>
                  <a:lnTo>
                    <a:pt x="3" y="0"/>
                  </a:lnTo>
                  <a:lnTo>
                    <a:pt x="0" y="0"/>
                  </a:lnTo>
                  <a:close/>
                  <a:moveTo>
                    <a:pt x="2" y="0"/>
                  </a:moveTo>
                  <a:lnTo>
                    <a:pt x="2" y="0"/>
                  </a:lnTo>
                  <a:close/>
                </a:path>
              </a:pathLst>
            </a:custGeom>
            <a:solidFill>
              <a:srgbClr val="E6E6E6"/>
            </a:solidFill>
            <a:ln w="9525">
              <a:noFill/>
              <a:round/>
              <a:headEnd/>
              <a:tailEnd/>
            </a:ln>
          </p:spPr>
          <p:txBody>
            <a:bodyPr/>
            <a:lstStyle/>
            <a:p>
              <a:endParaRPr lang="en-US"/>
            </a:p>
          </p:txBody>
        </p:sp>
        <p:sp>
          <p:nvSpPr>
            <p:cNvPr id="46557" name="Freeform 807"/>
            <p:cNvSpPr>
              <a:spLocks noEditPoints="1"/>
            </p:cNvSpPr>
            <p:nvPr/>
          </p:nvSpPr>
          <p:spPr bwMode="auto">
            <a:xfrm>
              <a:off x="2470" y="233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close/>
                  <a:moveTo>
                    <a:pt x="0" y="0"/>
                  </a:moveTo>
                  <a:lnTo>
                    <a:pt x="0" y="0"/>
                  </a:lnTo>
                  <a:close/>
                </a:path>
              </a:pathLst>
            </a:custGeom>
            <a:solidFill>
              <a:srgbClr val="E6E6E6"/>
            </a:solidFill>
            <a:ln w="9525">
              <a:noFill/>
              <a:round/>
              <a:headEnd/>
              <a:tailEnd/>
            </a:ln>
          </p:spPr>
          <p:txBody>
            <a:bodyPr/>
            <a:lstStyle/>
            <a:p>
              <a:endParaRPr lang="en-US"/>
            </a:p>
          </p:txBody>
        </p:sp>
        <p:sp>
          <p:nvSpPr>
            <p:cNvPr id="46558" name="Freeform 808"/>
            <p:cNvSpPr>
              <a:spLocks/>
            </p:cNvSpPr>
            <p:nvPr/>
          </p:nvSpPr>
          <p:spPr bwMode="auto">
            <a:xfrm>
              <a:off x="2454" y="2327"/>
              <a:ext cx="30" cy="5"/>
            </a:xfrm>
            <a:custGeom>
              <a:avLst/>
              <a:gdLst>
                <a:gd name="T0" fmla="*/ 0 w 61"/>
                <a:gd name="T1" fmla="*/ 0 h 11"/>
                <a:gd name="T2" fmla="*/ 4 w 61"/>
                <a:gd name="T3" fmla="*/ 0 h 11"/>
                <a:gd name="T4" fmla="*/ 7 w 61"/>
                <a:gd name="T5" fmla="*/ 0 h 11"/>
                <a:gd name="T6" fmla="*/ 9 w 61"/>
                <a:gd name="T7" fmla="*/ 0 h 11"/>
                <a:gd name="T8" fmla="*/ 12 w 61"/>
                <a:gd name="T9" fmla="*/ 0 h 11"/>
                <a:gd name="T10" fmla="*/ 15 w 61"/>
                <a:gd name="T11" fmla="*/ 0 h 11"/>
                <a:gd name="T12" fmla="*/ 15 w 61"/>
                <a:gd name="T13" fmla="*/ 2 h 11"/>
                <a:gd name="T14" fmla="*/ 0 w 61"/>
                <a:gd name="T15" fmla="*/ 2 h 11"/>
                <a:gd name="T16" fmla="*/ 0 w 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11"/>
                <a:gd name="T29" fmla="*/ 61 w 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11">
                  <a:moveTo>
                    <a:pt x="0" y="2"/>
                  </a:moveTo>
                  <a:lnTo>
                    <a:pt x="17" y="2"/>
                  </a:lnTo>
                  <a:lnTo>
                    <a:pt x="28" y="0"/>
                  </a:lnTo>
                  <a:lnTo>
                    <a:pt x="39" y="0"/>
                  </a:lnTo>
                  <a:lnTo>
                    <a:pt x="50" y="2"/>
                  </a:lnTo>
                  <a:lnTo>
                    <a:pt x="61" y="2"/>
                  </a:lnTo>
                  <a:lnTo>
                    <a:pt x="61" y="11"/>
                  </a:lnTo>
                  <a:lnTo>
                    <a:pt x="0" y="11"/>
                  </a:lnTo>
                  <a:lnTo>
                    <a:pt x="0" y="2"/>
                  </a:lnTo>
                </a:path>
              </a:pathLst>
            </a:custGeom>
            <a:noFill/>
            <a:ln w="1588">
              <a:solidFill>
                <a:srgbClr val="000000"/>
              </a:solidFill>
              <a:round/>
              <a:headEnd/>
              <a:tailEnd/>
            </a:ln>
          </p:spPr>
          <p:txBody>
            <a:bodyPr/>
            <a:lstStyle/>
            <a:p>
              <a:endParaRPr lang="en-US"/>
            </a:p>
          </p:txBody>
        </p:sp>
        <p:sp>
          <p:nvSpPr>
            <p:cNvPr id="46559" name="Rectangle 809"/>
            <p:cNvSpPr>
              <a:spLocks noChangeArrowheads="1"/>
            </p:cNvSpPr>
            <p:nvPr/>
          </p:nvSpPr>
          <p:spPr bwMode="auto">
            <a:xfrm>
              <a:off x="2456" y="2330"/>
              <a:ext cx="27" cy="1"/>
            </a:xfrm>
            <a:prstGeom prst="rect">
              <a:avLst/>
            </a:prstGeom>
            <a:solidFill>
              <a:srgbClr val="DBDAC6"/>
            </a:solidFill>
            <a:ln w="1588">
              <a:solidFill>
                <a:srgbClr val="000000"/>
              </a:solidFill>
              <a:miter lim="800000"/>
              <a:headEnd/>
              <a:tailEnd/>
            </a:ln>
          </p:spPr>
          <p:txBody>
            <a:bodyPr/>
            <a:lstStyle/>
            <a:p>
              <a:endParaRPr lang="en-US"/>
            </a:p>
          </p:txBody>
        </p:sp>
        <p:sp>
          <p:nvSpPr>
            <p:cNvPr id="46560" name="Freeform 810"/>
            <p:cNvSpPr>
              <a:spLocks noEditPoints="1"/>
            </p:cNvSpPr>
            <p:nvPr/>
          </p:nvSpPr>
          <p:spPr bwMode="auto">
            <a:xfrm>
              <a:off x="2455" y="2343"/>
              <a:ext cx="31" cy="4"/>
            </a:xfrm>
            <a:custGeom>
              <a:avLst/>
              <a:gdLst>
                <a:gd name="T0" fmla="*/ 0 w 62"/>
                <a:gd name="T1" fmla="*/ 0 h 8"/>
                <a:gd name="T2" fmla="*/ 16 w 62"/>
                <a:gd name="T3" fmla="*/ 0 h 8"/>
                <a:gd name="T4" fmla="*/ 16 w 62"/>
                <a:gd name="T5" fmla="*/ 2 h 8"/>
                <a:gd name="T6" fmla="*/ 0 w 62"/>
                <a:gd name="T7" fmla="*/ 2 h 8"/>
                <a:gd name="T8" fmla="*/ 0 w 62"/>
                <a:gd name="T9" fmla="*/ 0 h 8"/>
                <a:gd name="T10" fmla="*/ 1 w 62"/>
                <a:gd name="T11" fmla="*/ 0 h 8"/>
                <a:gd name="T12" fmla="*/ 15 w 62"/>
                <a:gd name="T13" fmla="*/ 0 h 8"/>
                <a:gd name="T14" fmla="*/ 15 w 62"/>
                <a:gd name="T15" fmla="*/ 2 h 8"/>
                <a:gd name="T16" fmla="*/ 1 w 62"/>
                <a:gd name="T17" fmla="*/ 2 h 8"/>
                <a:gd name="T18" fmla="*/ 1 w 62"/>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8"/>
                <a:gd name="T32" fmla="*/ 62 w 6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8">
                  <a:moveTo>
                    <a:pt x="0" y="0"/>
                  </a:moveTo>
                  <a:lnTo>
                    <a:pt x="62" y="0"/>
                  </a:lnTo>
                  <a:lnTo>
                    <a:pt x="62" y="8"/>
                  </a:lnTo>
                  <a:lnTo>
                    <a:pt x="0" y="8"/>
                  </a:lnTo>
                  <a:lnTo>
                    <a:pt x="0" y="0"/>
                  </a:lnTo>
                  <a:close/>
                  <a:moveTo>
                    <a:pt x="3" y="0"/>
                  </a:moveTo>
                  <a:lnTo>
                    <a:pt x="60" y="0"/>
                  </a:lnTo>
                  <a:lnTo>
                    <a:pt x="60" y="8"/>
                  </a:lnTo>
                  <a:lnTo>
                    <a:pt x="3" y="8"/>
                  </a:lnTo>
                  <a:lnTo>
                    <a:pt x="3" y="0"/>
                  </a:lnTo>
                  <a:close/>
                </a:path>
              </a:pathLst>
            </a:custGeom>
            <a:solidFill>
              <a:srgbClr val="9A9A9A"/>
            </a:solidFill>
            <a:ln w="9525">
              <a:noFill/>
              <a:round/>
              <a:headEnd/>
              <a:tailEnd/>
            </a:ln>
          </p:spPr>
          <p:txBody>
            <a:bodyPr/>
            <a:lstStyle/>
            <a:p>
              <a:endParaRPr lang="en-US"/>
            </a:p>
          </p:txBody>
        </p:sp>
        <p:sp>
          <p:nvSpPr>
            <p:cNvPr id="46561" name="Freeform 811"/>
            <p:cNvSpPr>
              <a:spLocks noEditPoints="1"/>
            </p:cNvSpPr>
            <p:nvPr/>
          </p:nvSpPr>
          <p:spPr bwMode="auto">
            <a:xfrm>
              <a:off x="2456" y="2343"/>
              <a:ext cx="28" cy="4"/>
            </a:xfrm>
            <a:custGeom>
              <a:avLst/>
              <a:gdLst>
                <a:gd name="T0" fmla="*/ 0 w 57"/>
                <a:gd name="T1" fmla="*/ 0 h 8"/>
                <a:gd name="T2" fmla="*/ 14 w 57"/>
                <a:gd name="T3" fmla="*/ 0 h 8"/>
                <a:gd name="T4" fmla="*/ 14 w 57"/>
                <a:gd name="T5" fmla="*/ 2 h 8"/>
                <a:gd name="T6" fmla="*/ 0 w 57"/>
                <a:gd name="T7" fmla="*/ 2 h 8"/>
                <a:gd name="T8" fmla="*/ 0 w 57"/>
                <a:gd name="T9" fmla="*/ 0 h 8"/>
                <a:gd name="T10" fmla="*/ 0 w 57"/>
                <a:gd name="T11" fmla="*/ 0 h 8"/>
                <a:gd name="T12" fmla="*/ 13 w 57"/>
                <a:gd name="T13" fmla="*/ 0 h 8"/>
                <a:gd name="T14" fmla="*/ 13 w 57"/>
                <a:gd name="T15" fmla="*/ 2 h 8"/>
                <a:gd name="T16" fmla="*/ 0 w 57"/>
                <a:gd name="T17" fmla="*/ 2 h 8"/>
                <a:gd name="T18" fmla="*/ 0 w 57"/>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8"/>
                <a:gd name="T32" fmla="*/ 57 w 57"/>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8">
                  <a:moveTo>
                    <a:pt x="0" y="0"/>
                  </a:moveTo>
                  <a:lnTo>
                    <a:pt x="57" y="0"/>
                  </a:lnTo>
                  <a:lnTo>
                    <a:pt x="57" y="8"/>
                  </a:lnTo>
                  <a:lnTo>
                    <a:pt x="0" y="8"/>
                  </a:lnTo>
                  <a:lnTo>
                    <a:pt x="0" y="0"/>
                  </a:lnTo>
                  <a:close/>
                  <a:moveTo>
                    <a:pt x="2" y="0"/>
                  </a:moveTo>
                  <a:lnTo>
                    <a:pt x="55" y="0"/>
                  </a:lnTo>
                  <a:lnTo>
                    <a:pt x="55" y="8"/>
                  </a:lnTo>
                  <a:lnTo>
                    <a:pt x="2" y="8"/>
                  </a:lnTo>
                  <a:lnTo>
                    <a:pt x="2" y="0"/>
                  </a:lnTo>
                  <a:close/>
                </a:path>
              </a:pathLst>
            </a:custGeom>
            <a:solidFill>
              <a:srgbClr val="9F9F9F"/>
            </a:solidFill>
            <a:ln w="9525">
              <a:noFill/>
              <a:round/>
              <a:headEnd/>
              <a:tailEnd/>
            </a:ln>
          </p:spPr>
          <p:txBody>
            <a:bodyPr/>
            <a:lstStyle/>
            <a:p>
              <a:endParaRPr lang="en-US"/>
            </a:p>
          </p:txBody>
        </p:sp>
        <p:sp>
          <p:nvSpPr>
            <p:cNvPr id="46562" name="Freeform 812"/>
            <p:cNvSpPr>
              <a:spLocks noEditPoints="1"/>
            </p:cNvSpPr>
            <p:nvPr/>
          </p:nvSpPr>
          <p:spPr bwMode="auto">
            <a:xfrm>
              <a:off x="2457" y="2343"/>
              <a:ext cx="26" cy="4"/>
            </a:xfrm>
            <a:custGeom>
              <a:avLst/>
              <a:gdLst>
                <a:gd name="T0" fmla="*/ 0 w 53"/>
                <a:gd name="T1" fmla="*/ 0 h 8"/>
                <a:gd name="T2" fmla="*/ 13 w 53"/>
                <a:gd name="T3" fmla="*/ 0 h 8"/>
                <a:gd name="T4" fmla="*/ 13 w 53"/>
                <a:gd name="T5" fmla="*/ 2 h 8"/>
                <a:gd name="T6" fmla="*/ 0 w 53"/>
                <a:gd name="T7" fmla="*/ 2 h 8"/>
                <a:gd name="T8" fmla="*/ 0 w 53"/>
                <a:gd name="T9" fmla="*/ 0 h 8"/>
                <a:gd name="T10" fmla="*/ 0 w 53"/>
                <a:gd name="T11" fmla="*/ 1 h 8"/>
                <a:gd name="T12" fmla="*/ 12 w 53"/>
                <a:gd name="T13" fmla="*/ 1 h 8"/>
                <a:gd name="T14" fmla="*/ 12 w 53"/>
                <a:gd name="T15" fmla="*/ 1 h 8"/>
                <a:gd name="T16" fmla="*/ 0 w 53"/>
                <a:gd name="T17" fmla="*/ 1 h 8"/>
                <a:gd name="T18" fmla="*/ 0 w 53"/>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8"/>
                <a:gd name="T32" fmla="*/ 53 w 53"/>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8">
                  <a:moveTo>
                    <a:pt x="0" y="0"/>
                  </a:moveTo>
                  <a:lnTo>
                    <a:pt x="53" y="0"/>
                  </a:lnTo>
                  <a:lnTo>
                    <a:pt x="53" y="8"/>
                  </a:lnTo>
                  <a:lnTo>
                    <a:pt x="0" y="8"/>
                  </a:lnTo>
                  <a:lnTo>
                    <a:pt x="0" y="0"/>
                  </a:lnTo>
                  <a:close/>
                  <a:moveTo>
                    <a:pt x="2" y="2"/>
                  </a:moveTo>
                  <a:lnTo>
                    <a:pt x="51" y="2"/>
                  </a:lnTo>
                  <a:lnTo>
                    <a:pt x="51" y="7"/>
                  </a:lnTo>
                  <a:lnTo>
                    <a:pt x="2" y="7"/>
                  </a:lnTo>
                  <a:lnTo>
                    <a:pt x="2" y="2"/>
                  </a:lnTo>
                  <a:close/>
                </a:path>
              </a:pathLst>
            </a:custGeom>
            <a:solidFill>
              <a:srgbClr val="A5A5A5"/>
            </a:solidFill>
            <a:ln w="9525">
              <a:noFill/>
              <a:round/>
              <a:headEnd/>
              <a:tailEnd/>
            </a:ln>
          </p:spPr>
          <p:txBody>
            <a:bodyPr/>
            <a:lstStyle/>
            <a:p>
              <a:endParaRPr lang="en-US"/>
            </a:p>
          </p:txBody>
        </p:sp>
        <p:sp>
          <p:nvSpPr>
            <p:cNvPr id="46563" name="Freeform 813"/>
            <p:cNvSpPr>
              <a:spLocks noEditPoints="1"/>
            </p:cNvSpPr>
            <p:nvPr/>
          </p:nvSpPr>
          <p:spPr bwMode="auto">
            <a:xfrm>
              <a:off x="2458" y="2344"/>
              <a:ext cx="24" cy="3"/>
            </a:xfrm>
            <a:custGeom>
              <a:avLst/>
              <a:gdLst>
                <a:gd name="T0" fmla="*/ 0 w 49"/>
                <a:gd name="T1" fmla="*/ 0 h 5"/>
                <a:gd name="T2" fmla="*/ 12 w 49"/>
                <a:gd name="T3" fmla="*/ 0 h 5"/>
                <a:gd name="T4" fmla="*/ 12 w 49"/>
                <a:gd name="T5" fmla="*/ 2 h 5"/>
                <a:gd name="T6" fmla="*/ 0 w 49"/>
                <a:gd name="T7" fmla="*/ 2 h 5"/>
                <a:gd name="T8" fmla="*/ 0 w 49"/>
                <a:gd name="T9" fmla="*/ 0 h 5"/>
                <a:gd name="T10" fmla="*/ 0 w 49"/>
                <a:gd name="T11" fmla="*/ 0 h 5"/>
                <a:gd name="T12" fmla="*/ 11 w 49"/>
                <a:gd name="T13" fmla="*/ 0 h 5"/>
                <a:gd name="T14" fmla="*/ 11 w 49"/>
                <a:gd name="T15" fmla="*/ 2 h 5"/>
                <a:gd name="T16" fmla="*/ 0 w 49"/>
                <a:gd name="T17" fmla="*/ 2 h 5"/>
                <a:gd name="T18" fmla="*/ 0 w 4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5"/>
                <a:gd name="T32" fmla="*/ 49 w 4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5">
                  <a:moveTo>
                    <a:pt x="0" y="0"/>
                  </a:moveTo>
                  <a:lnTo>
                    <a:pt x="49" y="0"/>
                  </a:lnTo>
                  <a:lnTo>
                    <a:pt x="49" y="5"/>
                  </a:lnTo>
                  <a:lnTo>
                    <a:pt x="0" y="5"/>
                  </a:lnTo>
                  <a:lnTo>
                    <a:pt x="0" y="0"/>
                  </a:lnTo>
                  <a:close/>
                  <a:moveTo>
                    <a:pt x="2" y="0"/>
                  </a:moveTo>
                  <a:lnTo>
                    <a:pt x="46" y="0"/>
                  </a:lnTo>
                  <a:lnTo>
                    <a:pt x="46" y="5"/>
                  </a:lnTo>
                  <a:lnTo>
                    <a:pt x="2" y="5"/>
                  </a:lnTo>
                  <a:lnTo>
                    <a:pt x="2" y="0"/>
                  </a:lnTo>
                  <a:close/>
                </a:path>
              </a:pathLst>
            </a:custGeom>
            <a:solidFill>
              <a:srgbClr val="ABABAB"/>
            </a:solidFill>
            <a:ln w="9525">
              <a:noFill/>
              <a:round/>
              <a:headEnd/>
              <a:tailEnd/>
            </a:ln>
          </p:spPr>
          <p:txBody>
            <a:bodyPr/>
            <a:lstStyle/>
            <a:p>
              <a:endParaRPr lang="en-US"/>
            </a:p>
          </p:txBody>
        </p:sp>
        <p:sp>
          <p:nvSpPr>
            <p:cNvPr id="46564" name="Freeform 814"/>
            <p:cNvSpPr>
              <a:spLocks noEditPoints="1"/>
            </p:cNvSpPr>
            <p:nvPr/>
          </p:nvSpPr>
          <p:spPr bwMode="auto">
            <a:xfrm>
              <a:off x="2459" y="2344"/>
              <a:ext cx="22" cy="3"/>
            </a:xfrm>
            <a:custGeom>
              <a:avLst/>
              <a:gdLst>
                <a:gd name="T0" fmla="*/ 0 w 44"/>
                <a:gd name="T1" fmla="*/ 0 h 5"/>
                <a:gd name="T2" fmla="*/ 11 w 44"/>
                <a:gd name="T3" fmla="*/ 0 h 5"/>
                <a:gd name="T4" fmla="*/ 11 w 44"/>
                <a:gd name="T5" fmla="*/ 2 h 5"/>
                <a:gd name="T6" fmla="*/ 0 w 44"/>
                <a:gd name="T7" fmla="*/ 2 h 5"/>
                <a:gd name="T8" fmla="*/ 0 w 44"/>
                <a:gd name="T9" fmla="*/ 0 h 5"/>
                <a:gd name="T10" fmla="*/ 1 w 44"/>
                <a:gd name="T11" fmla="*/ 0 h 5"/>
                <a:gd name="T12" fmla="*/ 11 w 44"/>
                <a:gd name="T13" fmla="*/ 0 h 5"/>
                <a:gd name="T14" fmla="*/ 11 w 44"/>
                <a:gd name="T15" fmla="*/ 2 h 5"/>
                <a:gd name="T16" fmla="*/ 1 w 44"/>
                <a:gd name="T17" fmla="*/ 2 h 5"/>
                <a:gd name="T18" fmla="*/ 1 w 44"/>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5"/>
                <a:gd name="T32" fmla="*/ 44 w 4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5">
                  <a:moveTo>
                    <a:pt x="0" y="0"/>
                  </a:moveTo>
                  <a:lnTo>
                    <a:pt x="44" y="0"/>
                  </a:lnTo>
                  <a:lnTo>
                    <a:pt x="44" y="5"/>
                  </a:lnTo>
                  <a:lnTo>
                    <a:pt x="0" y="5"/>
                  </a:lnTo>
                  <a:lnTo>
                    <a:pt x="0" y="0"/>
                  </a:lnTo>
                  <a:close/>
                  <a:moveTo>
                    <a:pt x="2" y="0"/>
                  </a:moveTo>
                  <a:lnTo>
                    <a:pt x="42" y="0"/>
                  </a:lnTo>
                  <a:lnTo>
                    <a:pt x="42" y="5"/>
                  </a:lnTo>
                  <a:lnTo>
                    <a:pt x="2" y="5"/>
                  </a:lnTo>
                  <a:lnTo>
                    <a:pt x="2" y="0"/>
                  </a:lnTo>
                  <a:close/>
                </a:path>
              </a:pathLst>
            </a:custGeom>
            <a:solidFill>
              <a:srgbClr val="B2B2B2"/>
            </a:solidFill>
            <a:ln w="9525">
              <a:noFill/>
              <a:round/>
              <a:headEnd/>
              <a:tailEnd/>
            </a:ln>
          </p:spPr>
          <p:txBody>
            <a:bodyPr/>
            <a:lstStyle/>
            <a:p>
              <a:endParaRPr lang="en-US"/>
            </a:p>
          </p:txBody>
        </p:sp>
        <p:sp>
          <p:nvSpPr>
            <p:cNvPr id="46565" name="Freeform 815"/>
            <p:cNvSpPr>
              <a:spLocks noEditPoints="1"/>
            </p:cNvSpPr>
            <p:nvPr/>
          </p:nvSpPr>
          <p:spPr bwMode="auto">
            <a:xfrm>
              <a:off x="2460" y="2344"/>
              <a:ext cx="20" cy="3"/>
            </a:xfrm>
            <a:custGeom>
              <a:avLst/>
              <a:gdLst>
                <a:gd name="T0" fmla="*/ 0 w 40"/>
                <a:gd name="T1" fmla="*/ 0 h 5"/>
                <a:gd name="T2" fmla="*/ 10 w 40"/>
                <a:gd name="T3" fmla="*/ 0 h 5"/>
                <a:gd name="T4" fmla="*/ 10 w 40"/>
                <a:gd name="T5" fmla="*/ 2 h 5"/>
                <a:gd name="T6" fmla="*/ 0 w 40"/>
                <a:gd name="T7" fmla="*/ 2 h 5"/>
                <a:gd name="T8" fmla="*/ 0 w 40"/>
                <a:gd name="T9" fmla="*/ 0 h 5"/>
                <a:gd name="T10" fmla="*/ 1 w 40"/>
                <a:gd name="T11" fmla="*/ 0 h 5"/>
                <a:gd name="T12" fmla="*/ 10 w 40"/>
                <a:gd name="T13" fmla="*/ 0 h 5"/>
                <a:gd name="T14" fmla="*/ 10 w 40"/>
                <a:gd name="T15" fmla="*/ 2 h 5"/>
                <a:gd name="T16" fmla="*/ 1 w 40"/>
                <a:gd name="T17" fmla="*/ 2 h 5"/>
                <a:gd name="T18" fmla="*/ 1 w 4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
                <a:gd name="T32" fmla="*/ 40 w 4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
                  <a:moveTo>
                    <a:pt x="0" y="0"/>
                  </a:moveTo>
                  <a:lnTo>
                    <a:pt x="40" y="0"/>
                  </a:lnTo>
                  <a:lnTo>
                    <a:pt x="40" y="5"/>
                  </a:lnTo>
                  <a:lnTo>
                    <a:pt x="0" y="5"/>
                  </a:lnTo>
                  <a:lnTo>
                    <a:pt x="0" y="0"/>
                  </a:lnTo>
                  <a:close/>
                  <a:moveTo>
                    <a:pt x="3" y="0"/>
                  </a:moveTo>
                  <a:lnTo>
                    <a:pt x="38" y="0"/>
                  </a:lnTo>
                  <a:lnTo>
                    <a:pt x="38" y="5"/>
                  </a:lnTo>
                  <a:lnTo>
                    <a:pt x="3" y="5"/>
                  </a:lnTo>
                  <a:lnTo>
                    <a:pt x="3" y="0"/>
                  </a:lnTo>
                  <a:close/>
                </a:path>
              </a:pathLst>
            </a:custGeom>
            <a:solidFill>
              <a:srgbClr val="BABABA"/>
            </a:solidFill>
            <a:ln w="9525">
              <a:noFill/>
              <a:round/>
              <a:headEnd/>
              <a:tailEnd/>
            </a:ln>
          </p:spPr>
          <p:txBody>
            <a:bodyPr/>
            <a:lstStyle/>
            <a:p>
              <a:endParaRPr lang="en-US"/>
            </a:p>
          </p:txBody>
        </p:sp>
        <p:sp>
          <p:nvSpPr>
            <p:cNvPr id="46566" name="Freeform 816"/>
            <p:cNvSpPr>
              <a:spLocks noEditPoints="1"/>
            </p:cNvSpPr>
            <p:nvPr/>
          </p:nvSpPr>
          <p:spPr bwMode="auto">
            <a:xfrm>
              <a:off x="2461" y="2344"/>
              <a:ext cx="18" cy="3"/>
            </a:xfrm>
            <a:custGeom>
              <a:avLst/>
              <a:gdLst>
                <a:gd name="T0" fmla="*/ 0 w 35"/>
                <a:gd name="T1" fmla="*/ 0 h 5"/>
                <a:gd name="T2" fmla="*/ 9 w 35"/>
                <a:gd name="T3" fmla="*/ 0 h 5"/>
                <a:gd name="T4" fmla="*/ 9 w 35"/>
                <a:gd name="T5" fmla="*/ 2 h 5"/>
                <a:gd name="T6" fmla="*/ 0 w 35"/>
                <a:gd name="T7" fmla="*/ 2 h 5"/>
                <a:gd name="T8" fmla="*/ 0 w 35"/>
                <a:gd name="T9" fmla="*/ 0 h 5"/>
                <a:gd name="T10" fmla="*/ 1 w 35"/>
                <a:gd name="T11" fmla="*/ 1 h 5"/>
                <a:gd name="T12" fmla="*/ 9 w 35"/>
                <a:gd name="T13" fmla="*/ 1 h 5"/>
                <a:gd name="T14" fmla="*/ 9 w 35"/>
                <a:gd name="T15" fmla="*/ 1 h 5"/>
                <a:gd name="T16" fmla="*/ 1 w 35"/>
                <a:gd name="T17" fmla="*/ 1 h 5"/>
                <a:gd name="T18" fmla="*/ 1 w 35"/>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5"/>
                <a:gd name="T32" fmla="*/ 35 w 35"/>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5">
                  <a:moveTo>
                    <a:pt x="0" y="0"/>
                  </a:moveTo>
                  <a:lnTo>
                    <a:pt x="35" y="0"/>
                  </a:lnTo>
                  <a:lnTo>
                    <a:pt x="35" y="5"/>
                  </a:lnTo>
                  <a:lnTo>
                    <a:pt x="0" y="5"/>
                  </a:lnTo>
                  <a:lnTo>
                    <a:pt x="0" y="0"/>
                  </a:lnTo>
                  <a:close/>
                  <a:moveTo>
                    <a:pt x="2" y="1"/>
                  </a:moveTo>
                  <a:lnTo>
                    <a:pt x="33" y="1"/>
                  </a:lnTo>
                  <a:lnTo>
                    <a:pt x="33" y="4"/>
                  </a:lnTo>
                  <a:lnTo>
                    <a:pt x="2" y="4"/>
                  </a:lnTo>
                  <a:lnTo>
                    <a:pt x="2" y="1"/>
                  </a:lnTo>
                  <a:close/>
                </a:path>
              </a:pathLst>
            </a:custGeom>
            <a:solidFill>
              <a:srgbClr val="C3C3C3"/>
            </a:solidFill>
            <a:ln w="9525">
              <a:noFill/>
              <a:round/>
              <a:headEnd/>
              <a:tailEnd/>
            </a:ln>
          </p:spPr>
          <p:txBody>
            <a:bodyPr/>
            <a:lstStyle/>
            <a:p>
              <a:endParaRPr lang="en-US"/>
            </a:p>
          </p:txBody>
        </p:sp>
        <p:sp>
          <p:nvSpPr>
            <p:cNvPr id="46567" name="Freeform 817"/>
            <p:cNvSpPr>
              <a:spLocks noEditPoints="1"/>
            </p:cNvSpPr>
            <p:nvPr/>
          </p:nvSpPr>
          <p:spPr bwMode="auto">
            <a:xfrm>
              <a:off x="2462" y="2344"/>
              <a:ext cx="16" cy="2"/>
            </a:xfrm>
            <a:custGeom>
              <a:avLst/>
              <a:gdLst>
                <a:gd name="T0" fmla="*/ 0 w 31"/>
                <a:gd name="T1" fmla="*/ 0 h 3"/>
                <a:gd name="T2" fmla="*/ 8 w 31"/>
                <a:gd name="T3" fmla="*/ 0 h 3"/>
                <a:gd name="T4" fmla="*/ 8 w 31"/>
                <a:gd name="T5" fmla="*/ 1 h 3"/>
                <a:gd name="T6" fmla="*/ 0 w 31"/>
                <a:gd name="T7" fmla="*/ 1 h 3"/>
                <a:gd name="T8" fmla="*/ 0 w 31"/>
                <a:gd name="T9" fmla="*/ 0 h 3"/>
                <a:gd name="T10" fmla="*/ 1 w 31"/>
                <a:gd name="T11" fmla="*/ 0 h 3"/>
                <a:gd name="T12" fmla="*/ 8 w 31"/>
                <a:gd name="T13" fmla="*/ 0 h 3"/>
                <a:gd name="T14" fmla="*/ 8 w 31"/>
                <a:gd name="T15" fmla="*/ 1 h 3"/>
                <a:gd name="T16" fmla="*/ 1 w 31"/>
                <a:gd name="T17" fmla="*/ 1 h 3"/>
                <a:gd name="T18" fmla="*/ 1 w 31"/>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3"/>
                <a:gd name="T32" fmla="*/ 31 w 31"/>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3">
                  <a:moveTo>
                    <a:pt x="0" y="0"/>
                  </a:moveTo>
                  <a:lnTo>
                    <a:pt x="31" y="0"/>
                  </a:lnTo>
                  <a:lnTo>
                    <a:pt x="31" y="3"/>
                  </a:lnTo>
                  <a:lnTo>
                    <a:pt x="0" y="3"/>
                  </a:lnTo>
                  <a:lnTo>
                    <a:pt x="0" y="0"/>
                  </a:lnTo>
                  <a:close/>
                  <a:moveTo>
                    <a:pt x="2" y="0"/>
                  </a:moveTo>
                  <a:lnTo>
                    <a:pt x="29" y="0"/>
                  </a:lnTo>
                  <a:lnTo>
                    <a:pt x="29" y="3"/>
                  </a:lnTo>
                  <a:lnTo>
                    <a:pt x="2" y="3"/>
                  </a:lnTo>
                  <a:lnTo>
                    <a:pt x="2" y="0"/>
                  </a:lnTo>
                  <a:close/>
                </a:path>
              </a:pathLst>
            </a:custGeom>
            <a:solidFill>
              <a:srgbClr val="CCCCCC"/>
            </a:solidFill>
            <a:ln w="9525">
              <a:noFill/>
              <a:round/>
              <a:headEnd/>
              <a:tailEnd/>
            </a:ln>
          </p:spPr>
          <p:txBody>
            <a:bodyPr/>
            <a:lstStyle/>
            <a:p>
              <a:endParaRPr lang="en-US"/>
            </a:p>
          </p:txBody>
        </p:sp>
        <p:sp>
          <p:nvSpPr>
            <p:cNvPr id="46568" name="Freeform 818"/>
            <p:cNvSpPr>
              <a:spLocks noEditPoints="1"/>
            </p:cNvSpPr>
            <p:nvPr/>
          </p:nvSpPr>
          <p:spPr bwMode="auto">
            <a:xfrm>
              <a:off x="2464" y="2344"/>
              <a:ext cx="13" cy="2"/>
            </a:xfrm>
            <a:custGeom>
              <a:avLst/>
              <a:gdLst>
                <a:gd name="T0" fmla="*/ 0 w 27"/>
                <a:gd name="T1" fmla="*/ 0 h 3"/>
                <a:gd name="T2" fmla="*/ 6 w 27"/>
                <a:gd name="T3" fmla="*/ 0 h 3"/>
                <a:gd name="T4" fmla="*/ 6 w 27"/>
                <a:gd name="T5" fmla="*/ 1 h 3"/>
                <a:gd name="T6" fmla="*/ 0 w 27"/>
                <a:gd name="T7" fmla="*/ 1 h 3"/>
                <a:gd name="T8" fmla="*/ 0 w 27"/>
                <a:gd name="T9" fmla="*/ 0 h 3"/>
                <a:gd name="T10" fmla="*/ 0 w 27"/>
                <a:gd name="T11" fmla="*/ 0 h 3"/>
                <a:gd name="T12" fmla="*/ 6 w 27"/>
                <a:gd name="T13" fmla="*/ 0 h 3"/>
                <a:gd name="T14" fmla="*/ 6 w 27"/>
                <a:gd name="T15" fmla="*/ 1 h 3"/>
                <a:gd name="T16" fmla="*/ 0 w 27"/>
                <a:gd name="T17" fmla="*/ 1 h 3"/>
                <a:gd name="T18" fmla="*/ 0 w 27"/>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
                <a:gd name="T32" fmla="*/ 27 w 27"/>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
                  <a:moveTo>
                    <a:pt x="0" y="0"/>
                  </a:moveTo>
                  <a:lnTo>
                    <a:pt x="27" y="0"/>
                  </a:lnTo>
                  <a:lnTo>
                    <a:pt x="27" y="3"/>
                  </a:lnTo>
                  <a:lnTo>
                    <a:pt x="0" y="3"/>
                  </a:lnTo>
                  <a:lnTo>
                    <a:pt x="0" y="0"/>
                  </a:lnTo>
                  <a:close/>
                  <a:moveTo>
                    <a:pt x="2" y="0"/>
                  </a:moveTo>
                  <a:lnTo>
                    <a:pt x="24" y="0"/>
                  </a:lnTo>
                  <a:lnTo>
                    <a:pt x="24" y="3"/>
                  </a:lnTo>
                  <a:lnTo>
                    <a:pt x="2" y="3"/>
                  </a:lnTo>
                  <a:lnTo>
                    <a:pt x="2" y="0"/>
                  </a:lnTo>
                  <a:close/>
                </a:path>
              </a:pathLst>
            </a:custGeom>
            <a:solidFill>
              <a:srgbClr val="D3D3D3"/>
            </a:solidFill>
            <a:ln w="9525">
              <a:noFill/>
              <a:round/>
              <a:headEnd/>
              <a:tailEnd/>
            </a:ln>
          </p:spPr>
          <p:txBody>
            <a:bodyPr/>
            <a:lstStyle/>
            <a:p>
              <a:endParaRPr lang="en-US"/>
            </a:p>
          </p:txBody>
        </p:sp>
        <p:sp>
          <p:nvSpPr>
            <p:cNvPr id="46569" name="Freeform 819"/>
            <p:cNvSpPr>
              <a:spLocks noEditPoints="1"/>
            </p:cNvSpPr>
            <p:nvPr/>
          </p:nvSpPr>
          <p:spPr bwMode="auto">
            <a:xfrm>
              <a:off x="2465" y="2344"/>
              <a:ext cx="11" cy="2"/>
            </a:xfrm>
            <a:custGeom>
              <a:avLst/>
              <a:gdLst>
                <a:gd name="T0" fmla="*/ 0 w 22"/>
                <a:gd name="T1" fmla="*/ 0 h 3"/>
                <a:gd name="T2" fmla="*/ 6 w 22"/>
                <a:gd name="T3" fmla="*/ 0 h 3"/>
                <a:gd name="T4" fmla="*/ 6 w 22"/>
                <a:gd name="T5" fmla="*/ 1 h 3"/>
                <a:gd name="T6" fmla="*/ 0 w 22"/>
                <a:gd name="T7" fmla="*/ 1 h 3"/>
                <a:gd name="T8" fmla="*/ 0 w 22"/>
                <a:gd name="T9" fmla="*/ 0 h 3"/>
                <a:gd name="T10" fmla="*/ 1 w 22"/>
                <a:gd name="T11" fmla="*/ 0 h 3"/>
                <a:gd name="T12" fmla="*/ 5 w 22"/>
                <a:gd name="T13" fmla="*/ 0 h 3"/>
                <a:gd name="T14" fmla="*/ 5 w 22"/>
                <a:gd name="T15" fmla="*/ 1 h 3"/>
                <a:gd name="T16" fmla="*/ 1 w 22"/>
                <a:gd name="T17" fmla="*/ 1 h 3"/>
                <a:gd name="T18" fmla="*/ 1 w 2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
                <a:gd name="T32" fmla="*/ 22 w 22"/>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
                  <a:moveTo>
                    <a:pt x="0" y="0"/>
                  </a:moveTo>
                  <a:lnTo>
                    <a:pt x="22" y="0"/>
                  </a:lnTo>
                  <a:lnTo>
                    <a:pt x="22" y="3"/>
                  </a:lnTo>
                  <a:lnTo>
                    <a:pt x="0" y="3"/>
                  </a:lnTo>
                  <a:lnTo>
                    <a:pt x="0" y="0"/>
                  </a:lnTo>
                  <a:close/>
                  <a:moveTo>
                    <a:pt x="2" y="0"/>
                  </a:moveTo>
                  <a:lnTo>
                    <a:pt x="20" y="0"/>
                  </a:lnTo>
                  <a:lnTo>
                    <a:pt x="20" y="3"/>
                  </a:lnTo>
                  <a:lnTo>
                    <a:pt x="2" y="3"/>
                  </a:lnTo>
                  <a:lnTo>
                    <a:pt x="2" y="0"/>
                  </a:lnTo>
                  <a:close/>
                </a:path>
              </a:pathLst>
            </a:custGeom>
            <a:solidFill>
              <a:srgbClr val="D8D8D8"/>
            </a:solidFill>
            <a:ln w="9525">
              <a:noFill/>
              <a:round/>
              <a:headEnd/>
              <a:tailEnd/>
            </a:ln>
          </p:spPr>
          <p:txBody>
            <a:bodyPr/>
            <a:lstStyle/>
            <a:p>
              <a:endParaRPr lang="en-US"/>
            </a:p>
          </p:txBody>
        </p:sp>
        <p:sp>
          <p:nvSpPr>
            <p:cNvPr id="46570" name="Freeform 820"/>
            <p:cNvSpPr>
              <a:spLocks noEditPoints="1"/>
            </p:cNvSpPr>
            <p:nvPr/>
          </p:nvSpPr>
          <p:spPr bwMode="auto">
            <a:xfrm>
              <a:off x="2466" y="2344"/>
              <a:ext cx="9" cy="2"/>
            </a:xfrm>
            <a:custGeom>
              <a:avLst/>
              <a:gdLst>
                <a:gd name="T0" fmla="*/ 0 w 18"/>
                <a:gd name="T1" fmla="*/ 0 h 3"/>
                <a:gd name="T2" fmla="*/ 5 w 18"/>
                <a:gd name="T3" fmla="*/ 0 h 3"/>
                <a:gd name="T4" fmla="*/ 5 w 18"/>
                <a:gd name="T5" fmla="*/ 1 h 3"/>
                <a:gd name="T6" fmla="*/ 0 w 18"/>
                <a:gd name="T7" fmla="*/ 1 h 3"/>
                <a:gd name="T8" fmla="*/ 0 w 18"/>
                <a:gd name="T9" fmla="*/ 0 h 3"/>
                <a:gd name="T10" fmla="*/ 1 w 18"/>
                <a:gd name="T11" fmla="*/ 1 h 3"/>
                <a:gd name="T12" fmla="*/ 4 w 18"/>
                <a:gd name="T13" fmla="*/ 1 h 3"/>
                <a:gd name="T14" fmla="*/ 4 w 18"/>
                <a:gd name="T15" fmla="*/ 1 h 3"/>
                <a:gd name="T16" fmla="*/ 1 w 18"/>
                <a:gd name="T17" fmla="*/ 1 h 3"/>
                <a:gd name="T18" fmla="*/ 1 w 18"/>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
                <a:gd name="T32" fmla="*/ 18 w 18"/>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
                  <a:moveTo>
                    <a:pt x="0" y="0"/>
                  </a:moveTo>
                  <a:lnTo>
                    <a:pt x="18" y="0"/>
                  </a:lnTo>
                  <a:lnTo>
                    <a:pt x="18" y="3"/>
                  </a:lnTo>
                  <a:lnTo>
                    <a:pt x="0" y="3"/>
                  </a:lnTo>
                  <a:lnTo>
                    <a:pt x="0" y="0"/>
                  </a:lnTo>
                  <a:close/>
                  <a:moveTo>
                    <a:pt x="3" y="1"/>
                  </a:moveTo>
                  <a:lnTo>
                    <a:pt x="16" y="1"/>
                  </a:lnTo>
                  <a:lnTo>
                    <a:pt x="16" y="2"/>
                  </a:lnTo>
                  <a:lnTo>
                    <a:pt x="3" y="2"/>
                  </a:lnTo>
                  <a:lnTo>
                    <a:pt x="3" y="1"/>
                  </a:lnTo>
                  <a:close/>
                </a:path>
              </a:pathLst>
            </a:custGeom>
            <a:solidFill>
              <a:srgbClr val="DDDDDD"/>
            </a:solidFill>
            <a:ln w="9525">
              <a:noFill/>
              <a:round/>
              <a:headEnd/>
              <a:tailEnd/>
            </a:ln>
          </p:spPr>
          <p:txBody>
            <a:bodyPr/>
            <a:lstStyle/>
            <a:p>
              <a:endParaRPr lang="en-US"/>
            </a:p>
          </p:txBody>
        </p:sp>
        <p:sp>
          <p:nvSpPr>
            <p:cNvPr id="46571" name="Freeform 821"/>
            <p:cNvSpPr>
              <a:spLocks noEditPoints="1"/>
            </p:cNvSpPr>
            <p:nvPr/>
          </p:nvSpPr>
          <p:spPr bwMode="auto">
            <a:xfrm>
              <a:off x="2467" y="2345"/>
              <a:ext cx="6" cy="1"/>
            </a:xfrm>
            <a:custGeom>
              <a:avLst/>
              <a:gdLst>
                <a:gd name="T0" fmla="*/ 0 w 13"/>
                <a:gd name="T1" fmla="*/ 0 h 1"/>
                <a:gd name="T2" fmla="*/ 3 w 13"/>
                <a:gd name="T3" fmla="*/ 0 h 1"/>
                <a:gd name="T4" fmla="*/ 3 w 13"/>
                <a:gd name="T5" fmla="*/ 1 h 1"/>
                <a:gd name="T6" fmla="*/ 0 w 13"/>
                <a:gd name="T7" fmla="*/ 1 h 1"/>
                <a:gd name="T8" fmla="*/ 0 w 13"/>
                <a:gd name="T9" fmla="*/ 0 h 1"/>
                <a:gd name="T10" fmla="*/ 0 w 13"/>
                <a:gd name="T11" fmla="*/ 0 h 1"/>
                <a:gd name="T12" fmla="*/ 2 w 13"/>
                <a:gd name="T13" fmla="*/ 0 h 1"/>
                <a:gd name="T14" fmla="*/ 2 w 13"/>
                <a:gd name="T15" fmla="*/ 1 h 1"/>
                <a:gd name="T16" fmla="*/ 0 w 13"/>
                <a:gd name="T17" fmla="*/ 1 h 1"/>
                <a:gd name="T18" fmla="*/ 0 w 1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
                <a:gd name="T32" fmla="*/ 13 w 13"/>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
                  <a:moveTo>
                    <a:pt x="0" y="0"/>
                  </a:moveTo>
                  <a:lnTo>
                    <a:pt x="13" y="0"/>
                  </a:lnTo>
                  <a:lnTo>
                    <a:pt x="13" y="1"/>
                  </a:lnTo>
                  <a:lnTo>
                    <a:pt x="0" y="1"/>
                  </a:lnTo>
                  <a:lnTo>
                    <a:pt x="0" y="0"/>
                  </a:lnTo>
                  <a:close/>
                  <a:moveTo>
                    <a:pt x="2" y="0"/>
                  </a:moveTo>
                  <a:lnTo>
                    <a:pt x="11" y="0"/>
                  </a:lnTo>
                  <a:lnTo>
                    <a:pt x="11" y="1"/>
                  </a:lnTo>
                  <a:lnTo>
                    <a:pt x="2" y="1"/>
                  </a:lnTo>
                  <a:lnTo>
                    <a:pt x="2" y="0"/>
                  </a:lnTo>
                  <a:close/>
                </a:path>
              </a:pathLst>
            </a:custGeom>
            <a:solidFill>
              <a:srgbClr val="E0E0E0"/>
            </a:solidFill>
            <a:ln w="9525">
              <a:noFill/>
              <a:round/>
              <a:headEnd/>
              <a:tailEnd/>
            </a:ln>
          </p:spPr>
          <p:txBody>
            <a:bodyPr/>
            <a:lstStyle/>
            <a:p>
              <a:endParaRPr lang="en-US"/>
            </a:p>
          </p:txBody>
        </p:sp>
        <p:sp>
          <p:nvSpPr>
            <p:cNvPr id="46572" name="Freeform 822"/>
            <p:cNvSpPr>
              <a:spLocks noEditPoints="1"/>
            </p:cNvSpPr>
            <p:nvPr/>
          </p:nvSpPr>
          <p:spPr bwMode="auto">
            <a:xfrm>
              <a:off x="2468" y="2345"/>
              <a:ext cx="4" cy="1"/>
            </a:xfrm>
            <a:custGeom>
              <a:avLst/>
              <a:gdLst>
                <a:gd name="T0" fmla="*/ 0 w 9"/>
                <a:gd name="T1" fmla="*/ 0 h 1"/>
                <a:gd name="T2" fmla="*/ 2 w 9"/>
                <a:gd name="T3" fmla="*/ 0 h 1"/>
                <a:gd name="T4" fmla="*/ 2 w 9"/>
                <a:gd name="T5" fmla="*/ 1 h 1"/>
                <a:gd name="T6" fmla="*/ 0 w 9"/>
                <a:gd name="T7" fmla="*/ 1 h 1"/>
                <a:gd name="T8" fmla="*/ 0 w 9"/>
                <a:gd name="T9" fmla="*/ 0 h 1"/>
                <a:gd name="T10" fmla="*/ 0 w 9"/>
                <a:gd name="T11" fmla="*/ 0 h 1"/>
                <a:gd name="T12" fmla="*/ 1 w 9"/>
                <a:gd name="T13" fmla="*/ 0 h 1"/>
                <a:gd name="T14" fmla="*/ 1 w 9"/>
                <a:gd name="T15" fmla="*/ 1 h 1"/>
                <a:gd name="T16" fmla="*/ 0 w 9"/>
                <a:gd name="T17" fmla="*/ 1 h 1"/>
                <a:gd name="T18" fmla="*/ 0 w 9"/>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
                <a:gd name="T32" fmla="*/ 9 w 9"/>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
                  <a:moveTo>
                    <a:pt x="0" y="0"/>
                  </a:moveTo>
                  <a:lnTo>
                    <a:pt x="9" y="0"/>
                  </a:lnTo>
                  <a:lnTo>
                    <a:pt x="9" y="1"/>
                  </a:lnTo>
                  <a:lnTo>
                    <a:pt x="0" y="1"/>
                  </a:lnTo>
                  <a:lnTo>
                    <a:pt x="0" y="0"/>
                  </a:lnTo>
                  <a:close/>
                  <a:moveTo>
                    <a:pt x="2" y="0"/>
                  </a:moveTo>
                  <a:lnTo>
                    <a:pt x="7" y="0"/>
                  </a:lnTo>
                  <a:lnTo>
                    <a:pt x="7" y="1"/>
                  </a:lnTo>
                  <a:lnTo>
                    <a:pt x="2" y="1"/>
                  </a:lnTo>
                  <a:lnTo>
                    <a:pt x="2" y="0"/>
                  </a:lnTo>
                  <a:close/>
                </a:path>
              </a:pathLst>
            </a:custGeom>
            <a:solidFill>
              <a:srgbClr val="E3E3E3"/>
            </a:solidFill>
            <a:ln w="9525">
              <a:noFill/>
              <a:round/>
              <a:headEnd/>
              <a:tailEnd/>
            </a:ln>
          </p:spPr>
          <p:txBody>
            <a:bodyPr/>
            <a:lstStyle/>
            <a:p>
              <a:endParaRPr lang="en-US"/>
            </a:p>
          </p:txBody>
        </p:sp>
        <p:sp>
          <p:nvSpPr>
            <p:cNvPr id="46573" name="Freeform 823"/>
            <p:cNvSpPr>
              <a:spLocks noEditPoints="1"/>
            </p:cNvSpPr>
            <p:nvPr/>
          </p:nvSpPr>
          <p:spPr bwMode="auto">
            <a:xfrm>
              <a:off x="2469" y="2345"/>
              <a:ext cx="2" cy="1"/>
            </a:xfrm>
            <a:custGeom>
              <a:avLst/>
              <a:gdLst>
                <a:gd name="T0" fmla="*/ 0 w 5"/>
                <a:gd name="T1" fmla="*/ 0 h 1"/>
                <a:gd name="T2" fmla="*/ 1 w 5"/>
                <a:gd name="T3" fmla="*/ 0 h 1"/>
                <a:gd name="T4" fmla="*/ 1 w 5"/>
                <a:gd name="T5" fmla="*/ 1 h 1"/>
                <a:gd name="T6" fmla="*/ 0 w 5"/>
                <a:gd name="T7" fmla="*/ 1 h 1"/>
                <a:gd name="T8" fmla="*/ 0 w 5"/>
                <a:gd name="T9" fmla="*/ 0 h 1"/>
                <a:gd name="T10" fmla="*/ 0 w 5"/>
                <a:gd name="T11" fmla="*/ 1 h 1"/>
                <a:gd name="T12" fmla="*/ 0 w 5"/>
                <a:gd name="T13" fmla="*/ 1 h 1"/>
                <a:gd name="T14" fmla="*/ 0 w 5"/>
                <a:gd name="T15" fmla="*/ 1 h 1"/>
                <a:gd name="T16" fmla="*/ 0 w 5"/>
                <a:gd name="T17" fmla="*/ 1 h 1"/>
                <a:gd name="T18" fmla="*/ 0 w 5"/>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
                <a:gd name="T32" fmla="*/ 5 w 5"/>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
                  <a:moveTo>
                    <a:pt x="0" y="0"/>
                  </a:moveTo>
                  <a:lnTo>
                    <a:pt x="5" y="0"/>
                  </a:lnTo>
                  <a:lnTo>
                    <a:pt x="5" y="1"/>
                  </a:lnTo>
                  <a:lnTo>
                    <a:pt x="0" y="1"/>
                  </a:lnTo>
                  <a:lnTo>
                    <a:pt x="0" y="0"/>
                  </a:lnTo>
                  <a:close/>
                  <a:moveTo>
                    <a:pt x="2" y="1"/>
                  </a:moveTo>
                  <a:lnTo>
                    <a:pt x="2" y="1"/>
                  </a:lnTo>
                  <a:close/>
                </a:path>
              </a:pathLst>
            </a:custGeom>
            <a:solidFill>
              <a:srgbClr val="E6E6E6"/>
            </a:solidFill>
            <a:ln w="9525">
              <a:noFill/>
              <a:round/>
              <a:headEnd/>
              <a:tailEnd/>
            </a:ln>
          </p:spPr>
          <p:txBody>
            <a:bodyPr/>
            <a:lstStyle/>
            <a:p>
              <a:endParaRPr lang="en-US"/>
            </a:p>
          </p:txBody>
        </p:sp>
        <p:sp>
          <p:nvSpPr>
            <p:cNvPr id="46574" name="Freeform 824"/>
            <p:cNvSpPr>
              <a:spLocks noEditPoints="1"/>
            </p:cNvSpPr>
            <p:nvPr/>
          </p:nvSpPr>
          <p:spPr bwMode="auto">
            <a:xfrm>
              <a:off x="2470" y="2345"/>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close/>
                  <a:moveTo>
                    <a:pt x="0" y="0"/>
                  </a:moveTo>
                  <a:lnTo>
                    <a:pt x="0" y="0"/>
                  </a:lnTo>
                  <a:close/>
                </a:path>
              </a:pathLst>
            </a:custGeom>
            <a:solidFill>
              <a:srgbClr val="E6E6E6"/>
            </a:solidFill>
            <a:ln w="9525">
              <a:noFill/>
              <a:round/>
              <a:headEnd/>
              <a:tailEnd/>
            </a:ln>
          </p:spPr>
          <p:txBody>
            <a:bodyPr/>
            <a:lstStyle/>
            <a:p>
              <a:endParaRPr lang="en-US"/>
            </a:p>
          </p:txBody>
        </p:sp>
        <p:sp>
          <p:nvSpPr>
            <p:cNvPr id="46575" name="Freeform 825"/>
            <p:cNvSpPr>
              <a:spLocks/>
            </p:cNvSpPr>
            <p:nvPr/>
          </p:nvSpPr>
          <p:spPr bwMode="auto">
            <a:xfrm>
              <a:off x="2455" y="2343"/>
              <a:ext cx="31" cy="4"/>
            </a:xfrm>
            <a:custGeom>
              <a:avLst/>
              <a:gdLst>
                <a:gd name="T0" fmla="*/ 0 w 62"/>
                <a:gd name="T1" fmla="*/ 1 h 8"/>
                <a:gd name="T2" fmla="*/ 0 w 62"/>
                <a:gd name="T3" fmla="*/ 1 h 8"/>
                <a:gd name="T4" fmla="*/ 5 w 62"/>
                <a:gd name="T5" fmla="*/ 1 h 8"/>
                <a:gd name="T6" fmla="*/ 7 w 62"/>
                <a:gd name="T7" fmla="*/ 0 h 8"/>
                <a:gd name="T8" fmla="*/ 9 w 62"/>
                <a:gd name="T9" fmla="*/ 0 h 8"/>
                <a:gd name="T10" fmla="*/ 11 w 62"/>
                <a:gd name="T11" fmla="*/ 1 h 8"/>
                <a:gd name="T12" fmla="*/ 16 w 62"/>
                <a:gd name="T13" fmla="*/ 1 h 8"/>
                <a:gd name="T14" fmla="*/ 16 w 62"/>
                <a:gd name="T15" fmla="*/ 1 h 8"/>
                <a:gd name="T16" fmla="*/ 11 w 62"/>
                <a:gd name="T17" fmla="*/ 1 h 8"/>
                <a:gd name="T18" fmla="*/ 9 w 62"/>
                <a:gd name="T19" fmla="*/ 2 h 8"/>
                <a:gd name="T20" fmla="*/ 7 w 62"/>
                <a:gd name="T21" fmla="*/ 2 h 8"/>
                <a:gd name="T22" fmla="*/ 5 w 62"/>
                <a:gd name="T23" fmla="*/ 1 h 8"/>
                <a:gd name="T24" fmla="*/ 0 w 62"/>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8"/>
                <a:gd name="T41" fmla="*/ 62 w 62"/>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8">
                  <a:moveTo>
                    <a:pt x="0" y="7"/>
                  </a:moveTo>
                  <a:lnTo>
                    <a:pt x="0" y="3"/>
                  </a:lnTo>
                  <a:lnTo>
                    <a:pt x="20" y="3"/>
                  </a:lnTo>
                  <a:lnTo>
                    <a:pt x="27" y="0"/>
                  </a:lnTo>
                  <a:lnTo>
                    <a:pt x="35" y="0"/>
                  </a:lnTo>
                  <a:lnTo>
                    <a:pt x="42" y="3"/>
                  </a:lnTo>
                  <a:lnTo>
                    <a:pt x="62" y="3"/>
                  </a:lnTo>
                  <a:lnTo>
                    <a:pt x="62" y="7"/>
                  </a:lnTo>
                  <a:lnTo>
                    <a:pt x="42" y="7"/>
                  </a:lnTo>
                  <a:lnTo>
                    <a:pt x="35" y="8"/>
                  </a:lnTo>
                  <a:lnTo>
                    <a:pt x="27" y="8"/>
                  </a:lnTo>
                  <a:lnTo>
                    <a:pt x="20" y="7"/>
                  </a:lnTo>
                  <a:lnTo>
                    <a:pt x="0" y="7"/>
                  </a:lnTo>
                </a:path>
              </a:pathLst>
            </a:custGeom>
            <a:noFill/>
            <a:ln w="1588">
              <a:solidFill>
                <a:srgbClr val="000000"/>
              </a:solidFill>
              <a:round/>
              <a:headEnd/>
              <a:tailEnd/>
            </a:ln>
          </p:spPr>
          <p:txBody>
            <a:bodyPr/>
            <a:lstStyle/>
            <a:p>
              <a:endParaRPr lang="en-US"/>
            </a:p>
          </p:txBody>
        </p:sp>
        <p:sp>
          <p:nvSpPr>
            <p:cNvPr id="46576" name="Freeform 826"/>
            <p:cNvSpPr>
              <a:spLocks noEditPoints="1"/>
            </p:cNvSpPr>
            <p:nvPr/>
          </p:nvSpPr>
          <p:spPr bwMode="auto">
            <a:xfrm>
              <a:off x="2470" y="2311"/>
              <a:ext cx="16" cy="38"/>
            </a:xfrm>
            <a:custGeom>
              <a:avLst/>
              <a:gdLst>
                <a:gd name="T0" fmla="*/ 0 w 31"/>
                <a:gd name="T1" fmla="*/ 0 h 76"/>
                <a:gd name="T2" fmla="*/ 8 w 31"/>
                <a:gd name="T3" fmla="*/ 0 h 76"/>
                <a:gd name="T4" fmla="*/ 8 w 31"/>
                <a:gd name="T5" fmla="*/ 19 h 76"/>
                <a:gd name="T6" fmla="*/ 0 w 31"/>
                <a:gd name="T7" fmla="*/ 19 h 76"/>
                <a:gd name="T8" fmla="*/ 0 w 31"/>
                <a:gd name="T9" fmla="*/ 0 h 76"/>
                <a:gd name="T10" fmla="*/ 1 w 31"/>
                <a:gd name="T11" fmla="*/ 1 h 76"/>
                <a:gd name="T12" fmla="*/ 8 w 31"/>
                <a:gd name="T13" fmla="*/ 1 h 76"/>
                <a:gd name="T14" fmla="*/ 8 w 31"/>
                <a:gd name="T15" fmla="*/ 19 h 76"/>
                <a:gd name="T16" fmla="*/ 1 w 31"/>
                <a:gd name="T17" fmla="*/ 19 h 76"/>
                <a:gd name="T18" fmla="*/ 1 w 31"/>
                <a:gd name="T19" fmla="*/ 1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76"/>
                <a:gd name="T32" fmla="*/ 31 w 31"/>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76">
                  <a:moveTo>
                    <a:pt x="0" y="0"/>
                  </a:moveTo>
                  <a:lnTo>
                    <a:pt x="31" y="0"/>
                  </a:lnTo>
                  <a:lnTo>
                    <a:pt x="31" y="76"/>
                  </a:lnTo>
                  <a:lnTo>
                    <a:pt x="0" y="76"/>
                  </a:lnTo>
                  <a:lnTo>
                    <a:pt x="0" y="0"/>
                  </a:lnTo>
                  <a:close/>
                  <a:moveTo>
                    <a:pt x="1" y="2"/>
                  </a:moveTo>
                  <a:lnTo>
                    <a:pt x="30" y="2"/>
                  </a:lnTo>
                  <a:lnTo>
                    <a:pt x="30" y="73"/>
                  </a:lnTo>
                  <a:lnTo>
                    <a:pt x="1" y="73"/>
                  </a:lnTo>
                  <a:lnTo>
                    <a:pt x="1" y="2"/>
                  </a:lnTo>
                  <a:close/>
                </a:path>
              </a:pathLst>
            </a:custGeom>
            <a:solidFill>
              <a:srgbClr val="9A9A9A"/>
            </a:solidFill>
            <a:ln w="9525">
              <a:noFill/>
              <a:round/>
              <a:headEnd/>
              <a:tailEnd/>
            </a:ln>
          </p:spPr>
          <p:txBody>
            <a:bodyPr/>
            <a:lstStyle/>
            <a:p>
              <a:endParaRPr lang="en-US"/>
            </a:p>
          </p:txBody>
        </p:sp>
        <p:sp>
          <p:nvSpPr>
            <p:cNvPr id="46577" name="Freeform 827"/>
            <p:cNvSpPr>
              <a:spLocks noEditPoints="1"/>
            </p:cNvSpPr>
            <p:nvPr/>
          </p:nvSpPr>
          <p:spPr bwMode="auto">
            <a:xfrm>
              <a:off x="2471" y="2312"/>
              <a:ext cx="14" cy="36"/>
            </a:xfrm>
            <a:custGeom>
              <a:avLst/>
              <a:gdLst>
                <a:gd name="T0" fmla="*/ 0 w 29"/>
                <a:gd name="T1" fmla="*/ 0 h 71"/>
                <a:gd name="T2" fmla="*/ 7 w 29"/>
                <a:gd name="T3" fmla="*/ 0 h 71"/>
                <a:gd name="T4" fmla="*/ 7 w 29"/>
                <a:gd name="T5" fmla="*/ 18 h 71"/>
                <a:gd name="T6" fmla="*/ 0 w 29"/>
                <a:gd name="T7" fmla="*/ 18 h 71"/>
                <a:gd name="T8" fmla="*/ 0 w 29"/>
                <a:gd name="T9" fmla="*/ 0 h 71"/>
                <a:gd name="T10" fmla="*/ 0 w 29"/>
                <a:gd name="T11" fmla="*/ 1 h 71"/>
                <a:gd name="T12" fmla="*/ 7 w 29"/>
                <a:gd name="T13" fmla="*/ 1 h 71"/>
                <a:gd name="T14" fmla="*/ 7 w 29"/>
                <a:gd name="T15" fmla="*/ 18 h 71"/>
                <a:gd name="T16" fmla="*/ 0 w 29"/>
                <a:gd name="T17" fmla="*/ 18 h 71"/>
                <a:gd name="T18" fmla="*/ 0 w 29"/>
                <a:gd name="T19" fmla="*/ 1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71"/>
                <a:gd name="T32" fmla="*/ 29 w 29"/>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71">
                  <a:moveTo>
                    <a:pt x="0" y="0"/>
                  </a:moveTo>
                  <a:lnTo>
                    <a:pt x="29" y="0"/>
                  </a:lnTo>
                  <a:lnTo>
                    <a:pt x="29" y="71"/>
                  </a:lnTo>
                  <a:lnTo>
                    <a:pt x="0" y="71"/>
                  </a:lnTo>
                  <a:lnTo>
                    <a:pt x="0" y="0"/>
                  </a:lnTo>
                  <a:close/>
                  <a:moveTo>
                    <a:pt x="0" y="2"/>
                  </a:moveTo>
                  <a:lnTo>
                    <a:pt x="28" y="2"/>
                  </a:lnTo>
                  <a:lnTo>
                    <a:pt x="28" y="69"/>
                  </a:lnTo>
                  <a:lnTo>
                    <a:pt x="0" y="69"/>
                  </a:lnTo>
                  <a:lnTo>
                    <a:pt x="0" y="2"/>
                  </a:lnTo>
                  <a:close/>
                </a:path>
              </a:pathLst>
            </a:custGeom>
            <a:solidFill>
              <a:srgbClr val="9E9E9E"/>
            </a:solidFill>
            <a:ln w="9525">
              <a:noFill/>
              <a:round/>
              <a:headEnd/>
              <a:tailEnd/>
            </a:ln>
          </p:spPr>
          <p:txBody>
            <a:bodyPr/>
            <a:lstStyle/>
            <a:p>
              <a:endParaRPr lang="en-US"/>
            </a:p>
          </p:txBody>
        </p:sp>
        <p:sp>
          <p:nvSpPr>
            <p:cNvPr id="46578" name="Freeform 828"/>
            <p:cNvSpPr>
              <a:spLocks noEditPoints="1"/>
            </p:cNvSpPr>
            <p:nvPr/>
          </p:nvSpPr>
          <p:spPr bwMode="auto">
            <a:xfrm>
              <a:off x="2471" y="2314"/>
              <a:ext cx="13" cy="33"/>
            </a:xfrm>
            <a:custGeom>
              <a:avLst/>
              <a:gdLst>
                <a:gd name="T0" fmla="*/ 0 w 28"/>
                <a:gd name="T1" fmla="*/ 0 h 67"/>
                <a:gd name="T2" fmla="*/ 6 w 28"/>
                <a:gd name="T3" fmla="*/ 0 h 67"/>
                <a:gd name="T4" fmla="*/ 6 w 28"/>
                <a:gd name="T5" fmla="*/ 16 h 67"/>
                <a:gd name="T6" fmla="*/ 0 w 28"/>
                <a:gd name="T7" fmla="*/ 16 h 67"/>
                <a:gd name="T8" fmla="*/ 0 w 28"/>
                <a:gd name="T9" fmla="*/ 0 h 67"/>
                <a:gd name="T10" fmla="*/ 0 w 28"/>
                <a:gd name="T11" fmla="*/ 0 h 67"/>
                <a:gd name="T12" fmla="*/ 6 w 28"/>
                <a:gd name="T13" fmla="*/ 0 h 67"/>
                <a:gd name="T14" fmla="*/ 6 w 28"/>
                <a:gd name="T15" fmla="*/ 16 h 67"/>
                <a:gd name="T16" fmla="*/ 0 w 28"/>
                <a:gd name="T17" fmla="*/ 16 h 67"/>
                <a:gd name="T18" fmla="*/ 0 w 28"/>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7"/>
                <a:gd name="T32" fmla="*/ 28 w 2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7">
                  <a:moveTo>
                    <a:pt x="0" y="0"/>
                  </a:moveTo>
                  <a:lnTo>
                    <a:pt x="28" y="0"/>
                  </a:lnTo>
                  <a:lnTo>
                    <a:pt x="28" y="67"/>
                  </a:lnTo>
                  <a:lnTo>
                    <a:pt x="0" y="67"/>
                  </a:lnTo>
                  <a:lnTo>
                    <a:pt x="0" y="0"/>
                  </a:lnTo>
                  <a:close/>
                  <a:moveTo>
                    <a:pt x="2" y="2"/>
                  </a:moveTo>
                  <a:lnTo>
                    <a:pt x="27" y="2"/>
                  </a:lnTo>
                  <a:lnTo>
                    <a:pt x="27" y="64"/>
                  </a:lnTo>
                  <a:lnTo>
                    <a:pt x="2" y="64"/>
                  </a:lnTo>
                  <a:lnTo>
                    <a:pt x="2" y="2"/>
                  </a:lnTo>
                  <a:close/>
                </a:path>
              </a:pathLst>
            </a:custGeom>
            <a:solidFill>
              <a:srgbClr val="A3A3A3"/>
            </a:solidFill>
            <a:ln w="9525">
              <a:noFill/>
              <a:round/>
              <a:headEnd/>
              <a:tailEnd/>
            </a:ln>
          </p:spPr>
          <p:txBody>
            <a:bodyPr/>
            <a:lstStyle/>
            <a:p>
              <a:endParaRPr lang="en-US"/>
            </a:p>
          </p:txBody>
        </p:sp>
        <p:sp>
          <p:nvSpPr>
            <p:cNvPr id="46579" name="Freeform 829"/>
            <p:cNvSpPr>
              <a:spLocks noEditPoints="1"/>
            </p:cNvSpPr>
            <p:nvPr/>
          </p:nvSpPr>
          <p:spPr bwMode="auto">
            <a:xfrm>
              <a:off x="2471" y="2315"/>
              <a:ext cx="13" cy="30"/>
            </a:xfrm>
            <a:custGeom>
              <a:avLst/>
              <a:gdLst>
                <a:gd name="T0" fmla="*/ 0 w 25"/>
                <a:gd name="T1" fmla="*/ 0 h 62"/>
                <a:gd name="T2" fmla="*/ 7 w 25"/>
                <a:gd name="T3" fmla="*/ 0 h 62"/>
                <a:gd name="T4" fmla="*/ 7 w 25"/>
                <a:gd name="T5" fmla="*/ 15 h 62"/>
                <a:gd name="T6" fmla="*/ 0 w 25"/>
                <a:gd name="T7" fmla="*/ 15 h 62"/>
                <a:gd name="T8" fmla="*/ 0 w 25"/>
                <a:gd name="T9" fmla="*/ 0 h 62"/>
                <a:gd name="T10" fmla="*/ 1 w 25"/>
                <a:gd name="T11" fmla="*/ 0 h 62"/>
                <a:gd name="T12" fmla="*/ 7 w 25"/>
                <a:gd name="T13" fmla="*/ 0 h 62"/>
                <a:gd name="T14" fmla="*/ 7 w 25"/>
                <a:gd name="T15" fmla="*/ 14 h 62"/>
                <a:gd name="T16" fmla="*/ 1 w 25"/>
                <a:gd name="T17" fmla="*/ 14 h 62"/>
                <a:gd name="T18" fmla="*/ 1 w 25"/>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62"/>
                <a:gd name="T32" fmla="*/ 25 w 25"/>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62">
                  <a:moveTo>
                    <a:pt x="0" y="0"/>
                  </a:moveTo>
                  <a:lnTo>
                    <a:pt x="25" y="0"/>
                  </a:lnTo>
                  <a:lnTo>
                    <a:pt x="25" y="62"/>
                  </a:lnTo>
                  <a:lnTo>
                    <a:pt x="0" y="62"/>
                  </a:lnTo>
                  <a:lnTo>
                    <a:pt x="0" y="0"/>
                  </a:lnTo>
                  <a:close/>
                  <a:moveTo>
                    <a:pt x="1" y="3"/>
                  </a:moveTo>
                  <a:lnTo>
                    <a:pt x="25" y="3"/>
                  </a:lnTo>
                  <a:lnTo>
                    <a:pt x="25" y="60"/>
                  </a:lnTo>
                  <a:lnTo>
                    <a:pt x="1" y="60"/>
                  </a:lnTo>
                  <a:lnTo>
                    <a:pt x="1" y="3"/>
                  </a:lnTo>
                  <a:close/>
                </a:path>
              </a:pathLst>
            </a:custGeom>
            <a:solidFill>
              <a:srgbClr val="A8A8A8"/>
            </a:solidFill>
            <a:ln w="9525">
              <a:noFill/>
              <a:round/>
              <a:headEnd/>
              <a:tailEnd/>
            </a:ln>
          </p:spPr>
          <p:txBody>
            <a:bodyPr/>
            <a:lstStyle/>
            <a:p>
              <a:endParaRPr lang="en-US"/>
            </a:p>
          </p:txBody>
        </p:sp>
        <p:sp>
          <p:nvSpPr>
            <p:cNvPr id="46580" name="Freeform 830"/>
            <p:cNvSpPr>
              <a:spLocks noEditPoints="1"/>
            </p:cNvSpPr>
            <p:nvPr/>
          </p:nvSpPr>
          <p:spPr bwMode="auto">
            <a:xfrm>
              <a:off x="2472" y="2316"/>
              <a:ext cx="12" cy="28"/>
            </a:xfrm>
            <a:custGeom>
              <a:avLst/>
              <a:gdLst>
                <a:gd name="T0" fmla="*/ 0 w 24"/>
                <a:gd name="T1" fmla="*/ 0 h 57"/>
                <a:gd name="T2" fmla="*/ 6 w 24"/>
                <a:gd name="T3" fmla="*/ 0 h 57"/>
                <a:gd name="T4" fmla="*/ 6 w 24"/>
                <a:gd name="T5" fmla="*/ 14 h 57"/>
                <a:gd name="T6" fmla="*/ 0 w 24"/>
                <a:gd name="T7" fmla="*/ 14 h 57"/>
                <a:gd name="T8" fmla="*/ 0 w 24"/>
                <a:gd name="T9" fmla="*/ 0 h 57"/>
                <a:gd name="T10" fmla="*/ 1 w 24"/>
                <a:gd name="T11" fmla="*/ 0 h 57"/>
                <a:gd name="T12" fmla="*/ 6 w 24"/>
                <a:gd name="T13" fmla="*/ 0 h 57"/>
                <a:gd name="T14" fmla="*/ 6 w 24"/>
                <a:gd name="T15" fmla="*/ 13 h 57"/>
                <a:gd name="T16" fmla="*/ 1 w 24"/>
                <a:gd name="T17" fmla="*/ 13 h 57"/>
                <a:gd name="T18" fmla="*/ 1 w 24"/>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57"/>
                <a:gd name="T32" fmla="*/ 24 w 24"/>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57">
                  <a:moveTo>
                    <a:pt x="0" y="0"/>
                  </a:moveTo>
                  <a:lnTo>
                    <a:pt x="24" y="0"/>
                  </a:lnTo>
                  <a:lnTo>
                    <a:pt x="24" y="57"/>
                  </a:lnTo>
                  <a:lnTo>
                    <a:pt x="0" y="57"/>
                  </a:lnTo>
                  <a:lnTo>
                    <a:pt x="0" y="0"/>
                  </a:lnTo>
                  <a:close/>
                  <a:moveTo>
                    <a:pt x="1" y="2"/>
                  </a:moveTo>
                  <a:lnTo>
                    <a:pt x="23" y="2"/>
                  </a:lnTo>
                  <a:lnTo>
                    <a:pt x="23" y="54"/>
                  </a:lnTo>
                  <a:lnTo>
                    <a:pt x="1" y="54"/>
                  </a:lnTo>
                  <a:lnTo>
                    <a:pt x="1" y="2"/>
                  </a:lnTo>
                  <a:close/>
                </a:path>
              </a:pathLst>
            </a:custGeom>
            <a:solidFill>
              <a:srgbClr val="ADADAD"/>
            </a:solidFill>
            <a:ln w="9525">
              <a:noFill/>
              <a:round/>
              <a:headEnd/>
              <a:tailEnd/>
            </a:ln>
          </p:spPr>
          <p:txBody>
            <a:bodyPr/>
            <a:lstStyle/>
            <a:p>
              <a:endParaRPr lang="en-US"/>
            </a:p>
          </p:txBody>
        </p:sp>
        <p:sp>
          <p:nvSpPr>
            <p:cNvPr id="46581" name="Freeform 831"/>
            <p:cNvSpPr>
              <a:spLocks noEditPoints="1"/>
            </p:cNvSpPr>
            <p:nvPr/>
          </p:nvSpPr>
          <p:spPr bwMode="auto">
            <a:xfrm>
              <a:off x="2472" y="2317"/>
              <a:ext cx="11" cy="26"/>
            </a:xfrm>
            <a:custGeom>
              <a:avLst/>
              <a:gdLst>
                <a:gd name="T0" fmla="*/ 0 w 22"/>
                <a:gd name="T1" fmla="*/ 0 h 52"/>
                <a:gd name="T2" fmla="*/ 6 w 22"/>
                <a:gd name="T3" fmla="*/ 0 h 52"/>
                <a:gd name="T4" fmla="*/ 6 w 22"/>
                <a:gd name="T5" fmla="*/ 13 h 52"/>
                <a:gd name="T6" fmla="*/ 0 w 22"/>
                <a:gd name="T7" fmla="*/ 13 h 52"/>
                <a:gd name="T8" fmla="*/ 0 w 22"/>
                <a:gd name="T9" fmla="*/ 0 h 52"/>
                <a:gd name="T10" fmla="*/ 1 w 22"/>
                <a:gd name="T11" fmla="*/ 1 h 52"/>
                <a:gd name="T12" fmla="*/ 6 w 22"/>
                <a:gd name="T13" fmla="*/ 1 h 52"/>
                <a:gd name="T14" fmla="*/ 6 w 22"/>
                <a:gd name="T15" fmla="*/ 13 h 52"/>
                <a:gd name="T16" fmla="*/ 1 w 22"/>
                <a:gd name="T17" fmla="*/ 13 h 52"/>
                <a:gd name="T18" fmla="*/ 1 w 22"/>
                <a:gd name="T19" fmla="*/ 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52"/>
                <a:gd name="T32" fmla="*/ 22 w 22"/>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52">
                  <a:moveTo>
                    <a:pt x="0" y="0"/>
                  </a:moveTo>
                  <a:lnTo>
                    <a:pt x="22" y="0"/>
                  </a:lnTo>
                  <a:lnTo>
                    <a:pt x="22" y="52"/>
                  </a:lnTo>
                  <a:lnTo>
                    <a:pt x="0" y="52"/>
                  </a:lnTo>
                  <a:lnTo>
                    <a:pt x="0" y="0"/>
                  </a:lnTo>
                  <a:close/>
                  <a:moveTo>
                    <a:pt x="1" y="2"/>
                  </a:moveTo>
                  <a:lnTo>
                    <a:pt x="21" y="2"/>
                  </a:lnTo>
                  <a:lnTo>
                    <a:pt x="21" y="50"/>
                  </a:lnTo>
                  <a:lnTo>
                    <a:pt x="1" y="50"/>
                  </a:lnTo>
                  <a:lnTo>
                    <a:pt x="1" y="2"/>
                  </a:lnTo>
                  <a:close/>
                </a:path>
              </a:pathLst>
            </a:custGeom>
            <a:solidFill>
              <a:srgbClr val="B3B3B3"/>
            </a:solidFill>
            <a:ln w="9525">
              <a:noFill/>
              <a:round/>
              <a:headEnd/>
              <a:tailEnd/>
            </a:ln>
          </p:spPr>
          <p:txBody>
            <a:bodyPr/>
            <a:lstStyle/>
            <a:p>
              <a:endParaRPr lang="en-US"/>
            </a:p>
          </p:txBody>
        </p:sp>
        <p:sp>
          <p:nvSpPr>
            <p:cNvPr id="46582" name="Freeform 832"/>
            <p:cNvSpPr>
              <a:spLocks noEditPoints="1"/>
            </p:cNvSpPr>
            <p:nvPr/>
          </p:nvSpPr>
          <p:spPr bwMode="auto">
            <a:xfrm>
              <a:off x="2473" y="2318"/>
              <a:ext cx="10" cy="24"/>
            </a:xfrm>
            <a:custGeom>
              <a:avLst/>
              <a:gdLst>
                <a:gd name="T0" fmla="*/ 0 w 20"/>
                <a:gd name="T1" fmla="*/ 0 h 48"/>
                <a:gd name="T2" fmla="*/ 5 w 20"/>
                <a:gd name="T3" fmla="*/ 0 h 48"/>
                <a:gd name="T4" fmla="*/ 5 w 20"/>
                <a:gd name="T5" fmla="*/ 12 h 48"/>
                <a:gd name="T6" fmla="*/ 0 w 20"/>
                <a:gd name="T7" fmla="*/ 12 h 48"/>
                <a:gd name="T8" fmla="*/ 0 w 20"/>
                <a:gd name="T9" fmla="*/ 0 h 48"/>
                <a:gd name="T10" fmla="*/ 1 w 20"/>
                <a:gd name="T11" fmla="*/ 1 h 48"/>
                <a:gd name="T12" fmla="*/ 5 w 20"/>
                <a:gd name="T13" fmla="*/ 1 h 48"/>
                <a:gd name="T14" fmla="*/ 5 w 20"/>
                <a:gd name="T15" fmla="*/ 12 h 48"/>
                <a:gd name="T16" fmla="*/ 1 w 20"/>
                <a:gd name="T17" fmla="*/ 12 h 48"/>
                <a:gd name="T18" fmla="*/ 1 w 20"/>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48"/>
                <a:gd name="T32" fmla="*/ 20 w 2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48">
                  <a:moveTo>
                    <a:pt x="0" y="0"/>
                  </a:moveTo>
                  <a:lnTo>
                    <a:pt x="20" y="0"/>
                  </a:lnTo>
                  <a:lnTo>
                    <a:pt x="20" y="48"/>
                  </a:lnTo>
                  <a:lnTo>
                    <a:pt x="0" y="48"/>
                  </a:lnTo>
                  <a:lnTo>
                    <a:pt x="0" y="0"/>
                  </a:lnTo>
                  <a:close/>
                  <a:moveTo>
                    <a:pt x="1" y="2"/>
                  </a:moveTo>
                  <a:lnTo>
                    <a:pt x="19" y="2"/>
                  </a:lnTo>
                  <a:lnTo>
                    <a:pt x="19" y="46"/>
                  </a:lnTo>
                  <a:lnTo>
                    <a:pt x="1" y="46"/>
                  </a:lnTo>
                  <a:lnTo>
                    <a:pt x="1" y="2"/>
                  </a:lnTo>
                  <a:close/>
                </a:path>
              </a:pathLst>
            </a:custGeom>
            <a:solidFill>
              <a:srgbClr val="BABABA"/>
            </a:solidFill>
            <a:ln w="9525">
              <a:noFill/>
              <a:round/>
              <a:headEnd/>
              <a:tailEnd/>
            </a:ln>
          </p:spPr>
          <p:txBody>
            <a:bodyPr/>
            <a:lstStyle/>
            <a:p>
              <a:endParaRPr lang="en-US"/>
            </a:p>
          </p:txBody>
        </p:sp>
        <p:sp>
          <p:nvSpPr>
            <p:cNvPr id="46583" name="Freeform 833"/>
            <p:cNvSpPr>
              <a:spLocks noEditPoints="1"/>
            </p:cNvSpPr>
            <p:nvPr/>
          </p:nvSpPr>
          <p:spPr bwMode="auto">
            <a:xfrm>
              <a:off x="2473" y="2319"/>
              <a:ext cx="9" cy="22"/>
            </a:xfrm>
            <a:custGeom>
              <a:avLst/>
              <a:gdLst>
                <a:gd name="T0" fmla="*/ 0 w 18"/>
                <a:gd name="T1" fmla="*/ 0 h 44"/>
                <a:gd name="T2" fmla="*/ 5 w 18"/>
                <a:gd name="T3" fmla="*/ 0 h 44"/>
                <a:gd name="T4" fmla="*/ 5 w 18"/>
                <a:gd name="T5" fmla="*/ 11 h 44"/>
                <a:gd name="T6" fmla="*/ 0 w 18"/>
                <a:gd name="T7" fmla="*/ 11 h 44"/>
                <a:gd name="T8" fmla="*/ 0 w 18"/>
                <a:gd name="T9" fmla="*/ 0 h 44"/>
                <a:gd name="T10" fmla="*/ 0 w 18"/>
                <a:gd name="T11" fmla="*/ 1 h 44"/>
                <a:gd name="T12" fmla="*/ 4 w 18"/>
                <a:gd name="T13" fmla="*/ 1 h 44"/>
                <a:gd name="T14" fmla="*/ 4 w 18"/>
                <a:gd name="T15" fmla="*/ 11 h 44"/>
                <a:gd name="T16" fmla="*/ 0 w 18"/>
                <a:gd name="T17" fmla="*/ 11 h 44"/>
                <a:gd name="T18" fmla="*/ 0 w 18"/>
                <a:gd name="T19" fmla="*/ 1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44"/>
                <a:gd name="T32" fmla="*/ 18 w 18"/>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44">
                  <a:moveTo>
                    <a:pt x="0" y="0"/>
                  </a:moveTo>
                  <a:lnTo>
                    <a:pt x="18" y="0"/>
                  </a:lnTo>
                  <a:lnTo>
                    <a:pt x="18" y="44"/>
                  </a:lnTo>
                  <a:lnTo>
                    <a:pt x="0" y="44"/>
                  </a:lnTo>
                  <a:lnTo>
                    <a:pt x="0" y="0"/>
                  </a:lnTo>
                  <a:close/>
                  <a:moveTo>
                    <a:pt x="0" y="2"/>
                  </a:moveTo>
                  <a:lnTo>
                    <a:pt x="16" y="2"/>
                  </a:lnTo>
                  <a:lnTo>
                    <a:pt x="16" y="42"/>
                  </a:lnTo>
                  <a:lnTo>
                    <a:pt x="0" y="42"/>
                  </a:lnTo>
                  <a:lnTo>
                    <a:pt x="0" y="2"/>
                  </a:lnTo>
                  <a:close/>
                </a:path>
              </a:pathLst>
            </a:custGeom>
            <a:solidFill>
              <a:srgbClr val="C1C1C1"/>
            </a:solidFill>
            <a:ln w="9525">
              <a:noFill/>
              <a:round/>
              <a:headEnd/>
              <a:tailEnd/>
            </a:ln>
          </p:spPr>
          <p:txBody>
            <a:bodyPr/>
            <a:lstStyle/>
            <a:p>
              <a:endParaRPr lang="en-US"/>
            </a:p>
          </p:txBody>
        </p:sp>
        <p:sp>
          <p:nvSpPr>
            <p:cNvPr id="46584" name="Freeform 834"/>
            <p:cNvSpPr>
              <a:spLocks noEditPoints="1"/>
            </p:cNvSpPr>
            <p:nvPr/>
          </p:nvSpPr>
          <p:spPr bwMode="auto">
            <a:xfrm>
              <a:off x="2473" y="2320"/>
              <a:ext cx="9" cy="20"/>
            </a:xfrm>
            <a:custGeom>
              <a:avLst/>
              <a:gdLst>
                <a:gd name="T0" fmla="*/ 0 w 16"/>
                <a:gd name="T1" fmla="*/ 0 h 40"/>
                <a:gd name="T2" fmla="*/ 5 w 16"/>
                <a:gd name="T3" fmla="*/ 0 h 40"/>
                <a:gd name="T4" fmla="*/ 5 w 16"/>
                <a:gd name="T5" fmla="*/ 10 h 40"/>
                <a:gd name="T6" fmla="*/ 0 w 16"/>
                <a:gd name="T7" fmla="*/ 10 h 40"/>
                <a:gd name="T8" fmla="*/ 0 w 16"/>
                <a:gd name="T9" fmla="*/ 0 h 40"/>
                <a:gd name="T10" fmla="*/ 1 w 16"/>
                <a:gd name="T11" fmla="*/ 1 h 40"/>
                <a:gd name="T12" fmla="*/ 5 w 16"/>
                <a:gd name="T13" fmla="*/ 1 h 40"/>
                <a:gd name="T14" fmla="*/ 5 w 16"/>
                <a:gd name="T15" fmla="*/ 10 h 40"/>
                <a:gd name="T16" fmla="*/ 1 w 16"/>
                <a:gd name="T17" fmla="*/ 10 h 40"/>
                <a:gd name="T18" fmla="*/ 1 w 16"/>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0"/>
                <a:gd name="T32" fmla="*/ 16 w 1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0">
                  <a:moveTo>
                    <a:pt x="0" y="0"/>
                  </a:moveTo>
                  <a:lnTo>
                    <a:pt x="16" y="0"/>
                  </a:lnTo>
                  <a:lnTo>
                    <a:pt x="16" y="40"/>
                  </a:lnTo>
                  <a:lnTo>
                    <a:pt x="0" y="40"/>
                  </a:lnTo>
                  <a:lnTo>
                    <a:pt x="0" y="0"/>
                  </a:lnTo>
                  <a:close/>
                  <a:moveTo>
                    <a:pt x="1" y="3"/>
                  </a:moveTo>
                  <a:lnTo>
                    <a:pt x="15" y="3"/>
                  </a:lnTo>
                  <a:lnTo>
                    <a:pt x="15" y="38"/>
                  </a:lnTo>
                  <a:lnTo>
                    <a:pt x="1" y="38"/>
                  </a:lnTo>
                  <a:lnTo>
                    <a:pt x="1" y="3"/>
                  </a:lnTo>
                  <a:close/>
                </a:path>
              </a:pathLst>
            </a:custGeom>
            <a:solidFill>
              <a:srgbClr val="C9C9C9"/>
            </a:solidFill>
            <a:ln w="9525">
              <a:noFill/>
              <a:round/>
              <a:headEnd/>
              <a:tailEnd/>
            </a:ln>
          </p:spPr>
          <p:txBody>
            <a:bodyPr/>
            <a:lstStyle/>
            <a:p>
              <a:endParaRPr lang="en-US"/>
            </a:p>
          </p:txBody>
        </p:sp>
        <p:sp>
          <p:nvSpPr>
            <p:cNvPr id="46585" name="Freeform 835"/>
            <p:cNvSpPr>
              <a:spLocks noEditPoints="1"/>
            </p:cNvSpPr>
            <p:nvPr/>
          </p:nvSpPr>
          <p:spPr bwMode="auto">
            <a:xfrm>
              <a:off x="2474" y="2321"/>
              <a:ext cx="7" cy="18"/>
            </a:xfrm>
            <a:custGeom>
              <a:avLst/>
              <a:gdLst>
                <a:gd name="T0" fmla="*/ 0 w 14"/>
                <a:gd name="T1" fmla="*/ 0 h 35"/>
                <a:gd name="T2" fmla="*/ 4 w 14"/>
                <a:gd name="T3" fmla="*/ 0 h 35"/>
                <a:gd name="T4" fmla="*/ 4 w 14"/>
                <a:gd name="T5" fmla="*/ 9 h 35"/>
                <a:gd name="T6" fmla="*/ 0 w 14"/>
                <a:gd name="T7" fmla="*/ 9 h 35"/>
                <a:gd name="T8" fmla="*/ 0 w 14"/>
                <a:gd name="T9" fmla="*/ 0 h 35"/>
                <a:gd name="T10" fmla="*/ 1 w 14"/>
                <a:gd name="T11" fmla="*/ 1 h 35"/>
                <a:gd name="T12" fmla="*/ 4 w 14"/>
                <a:gd name="T13" fmla="*/ 1 h 35"/>
                <a:gd name="T14" fmla="*/ 4 w 14"/>
                <a:gd name="T15" fmla="*/ 8 h 35"/>
                <a:gd name="T16" fmla="*/ 1 w 14"/>
                <a:gd name="T17" fmla="*/ 8 h 35"/>
                <a:gd name="T18" fmla="*/ 1 w 14"/>
                <a:gd name="T19" fmla="*/ 1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5"/>
                <a:gd name="T32" fmla="*/ 14 w 14"/>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5">
                  <a:moveTo>
                    <a:pt x="0" y="0"/>
                  </a:moveTo>
                  <a:lnTo>
                    <a:pt x="14" y="0"/>
                  </a:lnTo>
                  <a:lnTo>
                    <a:pt x="14" y="35"/>
                  </a:lnTo>
                  <a:lnTo>
                    <a:pt x="0" y="35"/>
                  </a:lnTo>
                  <a:lnTo>
                    <a:pt x="0" y="0"/>
                  </a:lnTo>
                  <a:close/>
                  <a:moveTo>
                    <a:pt x="1" y="2"/>
                  </a:moveTo>
                  <a:lnTo>
                    <a:pt x="14" y="2"/>
                  </a:lnTo>
                  <a:lnTo>
                    <a:pt x="14" y="32"/>
                  </a:lnTo>
                  <a:lnTo>
                    <a:pt x="1" y="32"/>
                  </a:lnTo>
                  <a:lnTo>
                    <a:pt x="1" y="2"/>
                  </a:lnTo>
                  <a:close/>
                </a:path>
              </a:pathLst>
            </a:custGeom>
            <a:solidFill>
              <a:srgbClr val="CFCFCF"/>
            </a:solidFill>
            <a:ln w="9525">
              <a:noFill/>
              <a:round/>
              <a:headEnd/>
              <a:tailEnd/>
            </a:ln>
          </p:spPr>
          <p:txBody>
            <a:bodyPr/>
            <a:lstStyle/>
            <a:p>
              <a:endParaRPr lang="en-US"/>
            </a:p>
          </p:txBody>
        </p:sp>
        <p:sp>
          <p:nvSpPr>
            <p:cNvPr id="46586" name="Freeform 836"/>
            <p:cNvSpPr>
              <a:spLocks noEditPoints="1"/>
            </p:cNvSpPr>
            <p:nvPr/>
          </p:nvSpPr>
          <p:spPr bwMode="auto">
            <a:xfrm>
              <a:off x="2475" y="2322"/>
              <a:ext cx="6" cy="16"/>
            </a:xfrm>
            <a:custGeom>
              <a:avLst/>
              <a:gdLst>
                <a:gd name="T0" fmla="*/ 0 w 13"/>
                <a:gd name="T1" fmla="*/ 0 h 30"/>
                <a:gd name="T2" fmla="*/ 3 w 13"/>
                <a:gd name="T3" fmla="*/ 0 h 30"/>
                <a:gd name="T4" fmla="*/ 3 w 13"/>
                <a:gd name="T5" fmla="*/ 9 h 30"/>
                <a:gd name="T6" fmla="*/ 0 w 13"/>
                <a:gd name="T7" fmla="*/ 9 h 30"/>
                <a:gd name="T8" fmla="*/ 0 w 13"/>
                <a:gd name="T9" fmla="*/ 0 h 30"/>
                <a:gd name="T10" fmla="*/ 0 w 13"/>
                <a:gd name="T11" fmla="*/ 1 h 30"/>
                <a:gd name="T12" fmla="*/ 3 w 13"/>
                <a:gd name="T13" fmla="*/ 1 h 30"/>
                <a:gd name="T14" fmla="*/ 3 w 13"/>
                <a:gd name="T15" fmla="*/ 8 h 30"/>
                <a:gd name="T16" fmla="*/ 0 w 13"/>
                <a:gd name="T17" fmla="*/ 8 h 30"/>
                <a:gd name="T18" fmla="*/ 0 w 13"/>
                <a:gd name="T19" fmla="*/ 1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30"/>
                <a:gd name="T32" fmla="*/ 13 w 13"/>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30">
                  <a:moveTo>
                    <a:pt x="0" y="0"/>
                  </a:moveTo>
                  <a:lnTo>
                    <a:pt x="13" y="0"/>
                  </a:lnTo>
                  <a:lnTo>
                    <a:pt x="13" y="30"/>
                  </a:lnTo>
                  <a:lnTo>
                    <a:pt x="0" y="30"/>
                  </a:lnTo>
                  <a:lnTo>
                    <a:pt x="0" y="0"/>
                  </a:lnTo>
                  <a:close/>
                  <a:moveTo>
                    <a:pt x="1" y="2"/>
                  </a:moveTo>
                  <a:lnTo>
                    <a:pt x="12" y="2"/>
                  </a:lnTo>
                  <a:lnTo>
                    <a:pt x="12" y="28"/>
                  </a:lnTo>
                  <a:lnTo>
                    <a:pt x="1" y="28"/>
                  </a:lnTo>
                  <a:lnTo>
                    <a:pt x="1" y="2"/>
                  </a:lnTo>
                  <a:close/>
                </a:path>
              </a:pathLst>
            </a:custGeom>
            <a:solidFill>
              <a:srgbClr val="D5D5D5"/>
            </a:solidFill>
            <a:ln w="9525">
              <a:noFill/>
              <a:round/>
              <a:headEnd/>
              <a:tailEnd/>
            </a:ln>
          </p:spPr>
          <p:txBody>
            <a:bodyPr/>
            <a:lstStyle/>
            <a:p>
              <a:endParaRPr lang="en-US"/>
            </a:p>
          </p:txBody>
        </p:sp>
        <p:sp>
          <p:nvSpPr>
            <p:cNvPr id="46587" name="Freeform 837"/>
            <p:cNvSpPr>
              <a:spLocks noEditPoints="1"/>
            </p:cNvSpPr>
            <p:nvPr/>
          </p:nvSpPr>
          <p:spPr bwMode="auto">
            <a:xfrm>
              <a:off x="2475" y="2323"/>
              <a:ext cx="6" cy="14"/>
            </a:xfrm>
            <a:custGeom>
              <a:avLst/>
              <a:gdLst>
                <a:gd name="T0" fmla="*/ 0 w 11"/>
                <a:gd name="T1" fmla="*/ 0 h 26"/>
                <a:gd name="T2" fmla="*/ 3 w 11"/>
                <a:gd name="T3" fmla="*/ 0 h 26"/>
                <a:gd name="T4" fmla="*/ 3 w 11"/>
                <a:gd name="T5" fmla="*/ 8 h 26"/>
                <a:gd name="T6" fmla="*/ 0 w 11"/>
                <a:gd name="T7" fmla="*/ 8 h 26"/>
                <a:gd name="T8" fmla="*/ 0 w 11"/>
                <a:gd name="T9" fmla="*/ 0 h 26"/>
                <a:gd name="T10" fmla="*/ 1 w 11"/>
                <a:gd name="T11" fmla="*/ 1 h 26"/>
                <a:gd name="T12" fmla="*/ 3 w 11"/>
                <a:gd name="T13" fmla="*/ 1 h 26"/>
                <a:gd name="T14" fmla="*/ 3 w 11"/>
                <a:gd name="T15" fmla="*/ 7 h 26"/>
                <a:gd name="T16" fmla="*/ 1 w 11"/>
                <a:gd name="T17" fmla="*/ 7 h 26"/>
                <a:gd name="T18" fmla="*/ 1 w 11"/>
                <a:gd name="T19" fmla="*/ 1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6"/>
                <a:gd name="T32" fmla="*/ 11 w 11"/>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6">
                  <a:moveTo>
                    <a:pt x="0" y="0"/>
                  </a:moveTo>
                  <a:lnTo>
                    <a:pt x="11" y="0"/>
                  </a:lnTo>
                  <a:lnTo>
                    <a:pt x="11" y="26"/>
                  </a:lnTo>
                  <a:lnTo>
                    <a:pt x="0" y="26"/>
                  </a:lnTo>
                  <a:lnTo>
                    <a:pt x="0" y="0"/>
                  </a:lnTo>
                  <a:close/>
                  <a:moveTo>
                    <a:pt x="1" y="2"/>
                  </a:moveTo>
                  <a:lnTo>
                    <a:pt x="10" y="2"/>
                  </a:lnTo>
                  <a:lnTo>
                    <a:pt x="10" y="24"/>
                  </a:lnTo>
                  <a:lnTo>
                    <a:pt x="1" y="24"/>
                  </a:lnTo>
                  <a:lnTo>
                    <a:pt x="1" y="2"/>
                  </a:lnTo>
                  <a:close/>
                </a:path>
              </a:pathLst>
            </a:custGeom>
            <a:solidFill>
              <a:srgbClr val="D9D9D9"/>
            </a:solidFill>
            <a:ln w="9525">
              <a:noFill/>
              <a:round/>
              <a:headEnd/>
              <a:tailEnd/>
            </a:ln>
          </p:spPr>
          <p:txBody>
            <a:bodyPr/>
            <a:lstStyle/>
            <a:p>
              <a:endParaRPr lang="en-US"/>
            </a:p>
          </p:txBody>
        </p:sp>
        <p:sp>
          <p:nvSpPr>
            <p:cNvPr id="46588" name="Freeform 838"/>
            <p:cNvSpPr>
              <a:spLocks noEditPoints="1"/>
            </p:cNvSpPr>
            <p:nvPr/>
          </p:nvSpPr>
          <p:spPr bwMode="auto">
            <a:xfrm>
              <a:off x="2476" y="2325"/>
              <a:ext cx="4" cy="11"/>
            </a:xfrm>
            <a:custGeom>
              <a:avLst/>
              <a:gdLst>
                <a:gd name="T0" fmla="*/ 0 w 9"/>
                <a:gd name="T1" fmla="*/ 0 h 22"/>
                <a:gd name="T2" fmla="*/ 2 w 9"/>
                <a:gd name="T3" fmla="*/ 0 h 22"/>
                <a:gd name="T4" fmla="*/ 2 w 9"/>
                <a:gd name="T5" fmla="*/ 6 h 22"/>
                <a:gd name="T6" fmla="*/ 0 w 9"/>
                <a:gd name="T7" fmla="*/ 6 h 22"/>
                <a:gd name="T8" fmla="*/ 0 w 9"/>
                <a:gd name="T9" fmla="*/ 0 h 22"/>
                <a:gd name="T10" fmla="*/ 0 w 9"/>
                <a:gd name="T11" fmla="*/ 1 h 22"/>
                <a:gd name="T12" fmla="*/ 2 w 9"/>
                <a:gd name="T13" fmla="*/ 1 h 22"/>
                <a:gd name="T14" fmla="*/ 2 w 9"/>
                <a:gd name="T15" fmla="*/ 5 h 22"/>
                <a:gd name="T16" fmla="*/ 0 w 9"/>
                <a:gd name="T17" fmla="*/ 5 h 22"/>
                <a:gd name="T18" fmla="*/ 0 w 9"/>
                <a:gd name="T19" fmla="*/ 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22"/>
                <a:gd name="T32" fmla="*/ 9 w 9"/>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22">
                  <a:moveTo>
                    <a:pt x="0" y="0"/>
                  </a:moveTo>
                  <a:lnTo>
                    <a:pt x="9" y="0"/>
                  </a:lnTo>
                  <a:lnTo>
                    <a:pt x="9" y="22"/>
                  </a:lnTo>
                  <a:lnTo>
                    <a:pt x="0" y="22"/>
                  </a:lnTo>
                  <a:lnTo>
                    <a:pt x="0" y="0"/>
                  </a:lnTo>
                  <a:close/>
                  <a:moveTo>
                    <a:pt x="0" y="2"/>
                  </a:moveTo>
                  <a:lnTo>
                    <a:pt x="8" y="2"/>
                  </a:lnTo>
                  <a:lnTo>
                    <a:pt x="8" y="20"/>
                  </a:lnTo>
                  <a:lnTo>
                    <a:pt x="0" y="20"/>
                  </a:lnTo>
                  <a:lnTo>
                    <a:pt x="0" y="2"/>
                  </a:lnTo>
                  <a:close/>
                </a:path>
              </a:pathLst>
            </a:custGeom>
            <a:solidFill>
              <a:srgbClr val="DDDDDD"/>
            </a:solidFill>
            <a:ln w="9525">
              <a:noFill/>
              <a:round/>
              <a:headEnd/>
              <a:tailEnd/>
            </a:ln>
          </p:spPr>
          <p:txBody>
            <a:bodyPr/>
            <a:lstStyle/>
            <a:p>
              <a:endParaRPr lang="en-US"/>
            </a:p>
          </p:txBody>
        </p:sp>
        <p:sp>
          <p:nvSpPr>
            <p:cNvPr id="46589" name="Freeform 839"/>
            <p:cNvSpPr>
              <a:spLocks noEditPoints="1"/>
            </p:cNvSpPr>
            <p:nvPr/>
          </p:nvSpPr>
          <p:spPr bwMode="auto">
            <a:xfrm>
              <a:off x="2476" y="2326"/>
              <a:ext cx="4" cy="8"/>
            </a:xfrm>
            <a:custGeom>
              <a:avLst/>
              <a:gdLst>
                <a:gd name="T0" fmla="*/ 0 w 8"/>
                <a:gd name="T1" fmla="*/ 0 h 18"/>
                <a:gd name="T2" fmla="*/ 2 w 8"/>
                <a:gd name="T3" fmla="*/ 0 h 18"/>
                <a:gd name="T4" fmla="*/ 2 w 8"/>
                <a:gd name="T5" fmla="*/ 4 h 18"/>
                <a:gd name="T6" fmla="*/ 0 w 8"/>
                <a:gd name="T7" fmla="*/ 4 h 18"/>
                <a:gd name="T8" fmla="*/ 0 w 8"/>
                <a:gd name="T9" fmla="*/ 0 h 18"/>
                <a:gd name="T10" fmla="*/ 1 w 8"/>
                <a:gd name="T11" fmla="*/ 0 h 18"/>
                <a:gd name="T12" fmla="*/ 1 w 8"/>
                <a:gd name="T13" fmla="*/ 0 h 18"/>
                <a:gd name="T14" fmla="*/ 1 w 8"/>
                <a:gd name="T15" fmla="*/ 3 h 18"/>
                <a:gd name="T16" fmla="*/ 1 w 8"/>
                <a:gd name="T17" fmla="*/ 3 h 18"/>
                <a:gd name="T18" fmla="*/ 1 w 8"/>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8"/>
                <a:gd name="T32" fmla="*/ 8 w 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8">
                  <a:moveTo>
                    <a:pt x="0" y="0"/>
                  </a:moveTo>
                  <a:lnTo>
                    <a:pt x="8" y="0"/>
                  </a:lnTo>
                  <a:lnTo>
                    <a:pt x="8" y="18"/>
                  </a:lnTo>
                  <a:lnTo>
                    <a:pt x="0" y="18"/>
                  </a:lnTo>
                  <a:lnTo>
                    <a:pt x="0" y="0"/>
                  </a:lnTo>
                  <a:close/>
                  <a:moveTo>
                    <a:pt x="1" y="3"/>
                  </a:moveTo>
                  <a:lnTo>
                    <a:pt x="7" y="3"/>
                  </a:lnTo>
                  <a:lnTo>
                    <a:pt x="7" y="16"/>
                  </a:lnTo>
                  <a:lnTo>
                    <a:pt x="1" y="16"/>
                  </a:lnTo>
                  <a:lnTo>
                    <a:pt x="1" y="3"/>
                  </a:lnTo>
                  <a:close/>
                </a:path>
              </a:pathLst>
            </a:custGeom>
            <a:solidFill>
              <a:srgbClr val="E0E0E0"/>
            </a:solidFill>
            <a:ln w="9525">
              <a:noFill/>
              <a:round/>
              <a:headEnd/>
              <a:tailEnd/>
            </a:ln>
          </p:spPr>
          <p:txBody>
            <a:bodyPr/>
            <a:lstStyle/>
            <a:p>
              <a:endParaRPr lang="en-US"/>
            </a:p>
          </p:txBody>
        </p:sp>
        <p:sp>
          <p:nvSpPr>
            <p:cNvPr id="46590" name="Freeform 840"/>
            <p:cNvSpPr>
              <a:spLocks noEditPoints="1"/>
            </p:cNvSpPr>
            <p:nvPr/>
          </p:nvSpPr>
          <p:spPr bwMode="auto">
            <a:xfrm>
              <a:off x="2476" y="2327"/>
              <a:ext cx="3" cy="6"/>
            </a:xfrm>
            <a:custGeom>
              <a:avLst/>
              <a:gdLst>
                <a:gd name="T0" fmla="*/ 0 w 6"/>
                <a:gd name="T1" fmla="*/ 0 h 13"/>
                <a:gd name="T2" fmla="*/ 2 w 6"/>
                <a:gd name="T3" fmla="*/ 0 h 13"/>
                <a:gd name="T4" fmla="*/ 2 w 6"/>
                <a:gd name="T5" fmla="*/ 3 h 13"/>
                <a:gd name="T6" fmla="*/ 0 w 6"/>
                <a:gd name="T7" fmla="*/ 3 h 13"/>
                <a:gd name="T8" fmla="*/ 0 w 6"/>
                <a:gd name="T9" fmla="*/ 0 h 13"/>
                <a:gd name="T10" fmla="*/ 1 w 6"/>
                <a:gd name="T11" fmla="*/ 0 h 13"/>
                <a:gd name="T12" fmla="*/ 2 w 6"/>
                <a:gd name="T13" fmla="*/ 0 h 13"/>
                <a:gd name="T14" fmla="*/ 2 w 6"/>
                <a:gd name="T15" fmla="*/ 2 h 13"/>
                <a:gd name="T16" fmla="*/ 1 w 6"/>
                <a:gd name="T17" fmla="*/ 2 h 13"/>
                <a:gd name="T18" fmla="*/ 1 w 6"/>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3"/>
                <a:gd name="T32" fmla="*/ 6 w 6"/>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3">
                  <a:moveTo>
                    <a:pt x="0" y="0"/>
                  </a:moveTo>
                  <a:lnTo>
                    <a:pt x="6" y="0"/>
                  </a:lnTo>
                  <a:lnTo>
                    <a:pt x="6" y="13"/>
                  </a:lnTo>
                  <a:lnTo>
                    <a:pt x="0" y="13"/>
                  </a:lnTo>
                  <a:lnTo>
                    <a:pt x="0" y="0"/>
                  </a:lnTo>
                  <a:close/>
                  <a:moveTo>
                    <a:pt x="2" y="2"/>
                  </a:moveTo>
                  <a:lnTo>
                    <a:pt x="5" y="2"/>
                  </a:lnTo>
                  <a:lnTo>
                    <a:pt x="5" y="11"/>
                  </a:lnTo>
                  <a:lnTo>
                    <a:pt x="2" y="11"/>
                  </a:lnTo>
                  <a:lnTo>
                    <a:pt x="2" y="2"/>
                  </a:lnTo>
                  <a:close/>
                </a:path>
              </a:pathLst>
            </a:custGeom>
            <a:solidFill>
              <a:srgbClr val="E2E2E2"/>
            </a:solidFill>
            <a:ln w="9525">
              <a:noFill/>
              <a:round/>
              <a:headEnd/>
              <a:tailEnd/>
            </a:ln>
          </p:spPr>
          <p:txBody>
            <a:bodyPr/>
            <a:lstStyle/>
            <a:p>
              <a:endParaRPr lang="en-US"/>
            </a:p>
          </p:txBody>
        </p:sp>
        <p:sp>
          <p:nvSpPr>
            <p:cNvPr id="46591" name="Freeform 841"/>
            <p:cNvSpPr>
              <a:spLocks noEditPoints="1"/>
            </p:cNvSpPr>
            <p:nvPr/>
          </p:nvSpPr>
          <p:spPr bwMode="auto">
            <a:xfrm>
              <a:off x="2477" y="2328"/>
              <a:ext cx="1" cy="4"/>
            </a:xfrm>
            <a:custGeom>
              <a:avLst/>
              <a:gdLst>
                <a:gd name="T0" fmla="*/ 0 w 3"/>
                <a:gd name="T1" fmla="*/ 0 h 9"/>
                <a:gd name="T2" fmla="*/ 0 w 3"/>
                <a:gd name="T3" fmla="*/ 0 h 9"/>
                <a:gd name="T4" fmla="*/ 0 w 3"/>
                <a:gd name="T5" fmla="*/ 2 h 9"/>
                <a:gd name="T6" fmla="*/ 0 w 3"/>
                <a:gd name="T7" fmla="*/ 2 h 9"/>
                <a:gd name="T8" fmla="*/ 0 w 3"/>
                <a:gd name="T9" fmla="*/ 0 h 9"/>
                <a:gd name="T10" fmla="*/ 0 w 3"/>
                <a:gd name="T11" fmla="*/ 0 h 9"/>
                <a:gd name="T12" fmla="*/ 0 w 3"/>
                <a:gd name="T13" fmla="*/ 0 h 9"/>
                <a:gd name="T14" fmla="*/ 0 w 3"/>
                <a:gd name="T15" fmla="*/ 1 h 9"/>
                <a:gd name="T16" fmla="*/ 0 w 3"/>
                <a:gd name="T17" fmla="*/ 1 h 9"/>
                <a:gd name="T18" fmla="*/ 0 w 3"/>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
                <a:gd name="T32" fmla="*/ 3 w 3"/>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
                  <a:moveTo>
                    <a:pt x="0" y="0"/>
                  </a:moveTo>
                  <a:lnTo>
                    <a:pt x="3" y="0"/>
                  </a:lnTo>
                  <a:lnTo>
                    <a:pt x="3" y="9"/>
                  </a:lnTo>
                  <a:lnTo>
                    <a:pt x="0" y="9"/>
                  </a:lnTo>
                  <a:lnTo>
                    <a:pt x="0" y="0"/>
                  </a:lnTo>
                  <a:close/>
                  <a:moveTo>
                    <a:pt x="1" y="2"/>
                  </a:moveTo>
                  <a:lnTo>
                    <a:pt x="3" y="2"/>
                  </a:lnTo>
                  <a:lnTo>
                    <a:pt x="3" y="6"/>
                  </a:lnTo>
                  <a:lnTo>
                    <a:pt x="1" y="6"/>
                  </a:lnTo>
                  <a:lnTo>
                    <a:pt x="1" y="2"/>
                  </a:lnTo>
                  <a:close/>
                </a:path>
              </a:pathLst>
            </a:custGeom>
            <a:solidFill>
              <a:srgbClr val="E5E5E5"/>
            </a:solidFill>
            <a:ln w="9525">
              <a:noFill/>
              <a:round/>
              <a:headEnd/>
              <a:tailEnd/>
            </a:ln>
          </p:spPr>
          <p:txBody>
            <a:bodyPr/>
            <a:lstStyle/>
            <a:p>
              <a:endParaRPr lang="en-US"/>
            </a:p>
          </p:txBody>
        </p:sp>
        <p:sp>
          <p:nvSpPr>
            <p:cNvPr id="46592" name="Freeform 842"/>
            <p:cNvSpPr>
              <a:spLocks noEditPoints="1"/>
            </p:cNvSpPr>
            <p:nvPr/>
          </p:nvSpPr>
          <p:spPr bwMode="auto">
            <a:xfrm>
              <a:off x="2477" y="2329"/>
              <a:ext cx="1" cy="2"/>
            </a:xfrm>
            <a:custGeom>
              <a:avLst/>
              <a:gdLst>
                <a:gd name="T0" fmla="*/ 0 w 2"/>
                <a:gd name="T1" fmla="*/ 0 h 4"/>
                <a:gd name="T2" fmla="*/ 1 w 2"/>
                <a:gd name="T3" fmla="*/ 0 h 4"/>
                <a:gd name="T4" fmla="*/ 1 w 2"/>
                <a:gd name="T5" fmla="*/ 1 h 4"/>
                <a:gd name="T6" fmla="*/ 0 w 2"/>
                <a:gd name="T7" fmla="*/ 1 h 4"/>
                <a:gd name="T8" fmla="*/ 0 w 2"/>
                <a:gd name="T9" fmla="*/ 0 h 4"/>
                <a:gd name="T10" fmla="*/ 1 w 2"/>
                <a:gd name="T11" fmla="*/ 1 h 4"/>
                <a:gd name="T12" fmla="*/ 1 w 2"/>
                <a:gd name="T13" fmla="*/ 1 h 4"/>
                <a:gd name="T14" fmla="*/ 1 w 2"/>
                <a:gd name="T15" fmla="*/ 1 h 4"/>
                <a:gd name="T16" fmla="*/ 1 w 2"/>
                <a:gd name="T17" fmla="*/ 1 h 4"/>
                <a:gd name="T18" fmla="*/ 1 w 2"/>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4"/>
                <a:gd name="T32" fmla="*/ 2 w 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4">
                  <a:moveTo>
                    <a:pt x="0" y="0"/>
                  </a:moveTo>
                  <a:lnTo>
                    <a:pt x="2" y="0"/>
                  </a:lnTo>
                  <a:lnTo>
                    <a:pt x="2" y="4"/>
                  </a:lnTo>
                  <a:lnTo>
                    <a:pt x="0" y="4"/>
                  </a:lnTo>
                  <a:lnTo>
                    <a:pt x="0" y="0"/>
                  </a:lnTo>
                  <a:close/>
                  <a:moveTo>
                    <a:pt x="1" y="2"/>
                  </a:moveTo>
                  <a:lnTo>
                    <a:pt x="1" y="2"/>
                  </a:lnTo>
                  <a:close/>
                </a:path>
              </a:pathLst>
            </a:custGeom>
            <a:solidFill>
              <a:srgbClr val="E6E6E6"/>
            </a:solidFill>
            <a:ln w="9525">
              <a:noFill/>
              <a:round/>
              <a:headEnd/>
              <a:tailEnd/>
            </a:ln>
          </p:spPr>
          <p:txBody>
            <a:bodyPr/>
            <a:lstStyle/>
            <a:p>
              <a:endParaRPr lang="en-US"/>
            </a:p>
          </p:txBody>
        </p:sp>
        <p:sp>
          <p:nvSpPr>
            <p:cNvPr id="46593" name="Rectangle 843"/>
            <p:cNvSpPr>
              <a:spLocks noChangeArrowheads="1"/>
            </p:cNvSpPr>
            <p:nvPr/>
          </p:nvSpPr>
          <p:spPr bwMode="auto">
            <a:xfrm>
              <a:off x="2481" y="2311"/>
              <a:ext cx="4" cy="3"/>
            </a:xfrm>
            <a:prstGeom prst="rect">
              <a:avLst/>
            </a:prstGeom>
            <a:noFill/>
            <a:ln w="1588">
              <a:solidFill>
                <a:srgbClr val="000000"/>
              </a:solidFill>
              <a:miter lim="800000"/>
              <a:headEnd/>
              <a:tailEnd/>
            </a:ln>
          </p:spPr>
          <p:txBody>
            <a:bodyPr/>
            <a:lstStyle/>
            <a:p>
              <a:endParaRPr lang="en-US"/>
            </a:p>
          </p:txBody>
        </p:sp>
        <p:sp>
          <p:nvSpPr>
            <p:cNvPr id="46594" name="Freeform 844"/>
            <p:cNvSpPr>
              <a:spLocks/>
            </p:cNvSpPr>
            <p:nvPr/>
          </p:nvSpPr>
          <p:spPr bwMode="auto">
            <a:xfrm>
              <a:off x="2474" y="2311"/>
              <a:ext cx="3" cy="3"/>
            </a:xfrm>
            <a:custGeom>
              <a:avLst/>
              <a:gdLst>
                <a:gd name="T0" fmla="*/ 2 w 6"/>
                <a:gd name="T1" fmla="*/ 1 h 5"/>
                <a:gd name="T2" fmla="*/ 0 w 6"/>
                <a:gd name="T3" fmla="*/ 2 h 5"/>
                <a:gd name="T4" fmla="*/ 0 w 6"/>
                <a:gd name="T5" fmla="*/ 0 h 5"/>
                <a:gd name="T6" fmla="*/ 2 w 6"/>
                <a:gd name="T7" fmla="*/ 1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6" y="3"/>
                  </a:moveTo>
                  <a:lnTo>
                    <a:pt x="0" y="5"/>
                  </a:lnTo>
                  <a:lnTo>
                    <a:pt x="0" y="0"/>
                  </a:lnTo>
                  <a:lnTo>
                    <a:pt x="6" y="3"/>
                  </a:lnTo>
                </a:path>
              </a:pathLst>
            </a:custGeom>
            <a:noFill/>
            <a:ln w="1588">
              <a:solidFill>
                <a:srgbClr val="000000"/>
              </a:solidFill>
              <a:round/>
              <a:headEnd/>
              <a:tailEnd/>
            </a:ln>
          </p:spPr>
          <p:txBody>
            <a:bodyPr/>
            <a:lstStyle/>
            <a:p>
              <a:endParaRPr lang="en-US"/>
            </a:p>
          </p:txBody>
        </p:sp>
        <p:sp>
          <p:nvSpPr>
            <p:cNvPr id="46595" name="Freeform 845"/>
            <p:cNvSpPr>
              <a:spLocks/>
            </p:cNvSpPr>
            <p:nvPr/>
          </p:nvSpPr>
          <p:spPr bwMode="auto">
            <a:xfrm>
              <a:off x="2470" y="2311"/>
              <a:ext cx="3" cy="3"/>
            </a:xfrm>
            <a:custGeom>
              <a:avLst/>
              <a:gdLst>
                <a:gd name="T0" fmla="*/ 0 w 6"/>
                <a:gd name="T1" fmla="*/ 1 h 5"/>
                <a:gd name="T2" fmla="*/ 2 w 6"/>
                <a:gd name="T3" fmla="*/ 0 h 5"/>
                <a:gd name="T4" fmla="*/ 2 w 6"/>
                <a:gd name="T5" fmla="*/ 2 h 5"/>
                <a:gd name="T6" fmla="*/ 0 w 6"/>
                <a:gd name="T7" fmla="*/ 1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0" y="3"/>
                  </a:moveTo>
                  <a:lnTo>
                    <a:pt x="6" y="0"/>
                  </a:lnTo>
                  <a:lnTo>
                    <a:pt x="6" y="5"/>
                  </a:lnTo>
                  <a:lnTo>
                    <a:pt x="0" y="3"/>
                  </a:lnTo>
                </a:path>
              </a:pathLst>
            </a:custGeom>
            <a:noFill/>
            <a:ln w="1588">
              <a:solidFill>
                <a:srgbClr val="000000"/>
              </a:solidFill>
              <a:round/>
              <a:headEnd/>
              <a:tailEnd/>
            </a:ln>
          </p:spPr>
          <p:txBody>
            <a:bodyPr/>
            <a:lstStyle/>
            <a:p>
              <a:endParaRPr lang="en-US"/>
            </a:p>
          </p:txBody>
        </p:sp>
        <p:sp>
          <p:nvSpPr>
            <p:cNvPr id="46596" name="Rectangle 846"/>
            <p:cNvSpPr>
              <a:spLocks noChangeArrowheads="1"/>
            </p:cNvSpPr>
            <p:nvPr/>
          </p:nvSpPr>
          <p:spPr bwMode="auto">
            <a:xfrm>
              <a:off x="2479" y="2333"/>
              <a:ext cx="5" cy="2"/>
            </a:xfrm>
            <a:prstGeom prst="rect">
              <a:avLst/>
            </a:prstGeom>
            <a:noFill/>
            <a:ln w="1588">
              <a:solidFill>
                <a:srgbClr val="000000"/>
              </a:solidFill>
              <a:miter lim="800000"/>
              <a:headEnd/>
              <a:tailEnd/>
            </a:ln>
          </p:spPr>
          <p:txBody>
            <a:bodyPr/>
            <a:lstStyle/>
            <a:p>
              <a:endParaRPr lang="en-US"/>
            </a:p>
          </p:txBody>
        </p:sp>
        <p:sp>
          <p:nvSpPr>
            <p:cNvPr id="46597" name="Rectangle 847"/>
            <p:cNvSpPr>
              <a:spLocks noChangeArrowheads="1"/>
            </p:cNvSpPr>
            <p:nvPr/>
          </p:nvSpPr>
          <p:spPr bwMode="auto">
            <a:xfrm>
              <a:off x="2480" y="2348"/>
              <a:ext cx="6" cy="1"/>
            </a:xfrm>
            <a:prstGeom prst="rect">
              <a:avLst/>
            </a:prstGeom>
            <a:noFill/>
            <a:ln w="1588">
              <a:solidFill>
                <a:srgbClr val="000000"/>
              </a:solidFill>
              <a:miter lim="800000"/>
              <a:headEnd/>
              <a:tailEnd/>
            </a:ln>
          </p:spPr>
          <p:txBody>
            <a:bodyPr/>
            <a:lstStyle/>
            <a:p>
              <a:endParaRPr lang="en-US"/>
            </a:p>
          </p:txBody>
        </p:sp>
        <p:sp>
          <p:nvSpPr>
            <p:cNvPr id="46598" name="Line 848"/>
            <p:cNvSpPr>
              <a:spLocks noChangeShapeType="1"/>
            </p:cNvSpPr>
            <p:nvPr/>
          </p:nvSpPr>
          <p:spPr bwMode="auto">
            <a:xfrm>
              <a:off x="2455" y="2311"/>
              <a:ext cx="2" cy="1"/>
            </a:xfrm>
            <a:prstGeom prst="line">
              <a:avLst/>
            </a:prstGeom>
            <a:noFill/>
            <a:ln w="1588">
              <a:solidFill>
                <a:srgbClr val="00FF00"/>
              </a:solidFill>
              <a:round/>
              <a:headEnd/>
              <a:tailEnd/>
            </a:ln>
          </p:spPr>
          <p:txBody>
            <a:bodyPr/>
            <a:lstStyle/>
            <a:p>
              <a:endParaRPr lang="en-US"/>
            </a:p>
          </p:txBody>
        </p:sp>
        <p:sp>
          <p:nvSpPr>
            <p:cNvPr id="46599" name="Line 849"/>
            <p:cNvSpPr>
              <a:spLocks noChangeShapeType="1"/>
            </p:cNvSpPr>
            <p:nvPr/>
          </p:nvSpPr>
          <p:spPr bwMode="auto">
            <a:xfrm>
              <a:off x="2455" y="2334"/>
              <a:ext cx="2" cy="1"/>
            </a:xfrm>
            <a:prstGeom prst="line">
              <a:avLst/>
            </a:prstGeom>
            <a:noFill/>
            <a:ln w="1588">
              <a:solidFill>
                <a:srgbClr val="00FF00"/>
              </a:solidFill>
              <a:round/>
              <a:headEnd/>
              <a:tailEnd/>
            </a:ln>
          </p:spPr>
          <p:txBody>
            <a:bodyPr/>
            <a:lstStyle/>
            <a:p>
              <a:endParaRPr lang="en-US"/>
            </a:p>
          </p:txBody>
        </p:sp>
        <p:sp>
          <p:nvSpPr>
            <p:cNvPr id="46600" name="Freeform 850"/>
            <p:cNvSpPr>
              <a:spLocks noEditPoints="1"/>
            </p:cNvSpPr>
            <p:nvPr/>
          </p:nvSpPr>
          <p:spPr bwMode="auto">
            <a:xfrm>
              <a:off x="2447" y="2404"/>
              <a:ext cx="14" cy="42"/>
            </a:xfrm>
            <a:custGeom>
              <a:avLst/>
              <a:gdLst>
                <a:gd name="T0" fmla="*/ 0 w 29"/>
                <a:gd name="T1" fmla="*/ 0 h 85"/>
                <a:gd name="T2" fmla="*/ 7 w 29"/>
                <a:gd name="T3" fmla="*/ 0 h 85"/>
                <a:gd name="T4" fmla="*/ 7 w 29"/>
                <a:gd name="T5" fmla="*/ 21 h 85"/>
                <a:gd name="T6" fmla="*/ 0 w 29"/>
                <a:gd name="T7" fmla="*/ 21 h 85"/>
                <a:gd name="T8" fmla="*/ 0 w 29"/>
                <a:gd name="T9" fmla="*/ 0 h 85"/>
                <a:gd name="T10" fmla="*/ 0 w 29"/>
                <a:gd name="T11" fmla="*/ 0 h 85"/>
                <a:gd name="T12" fmla="*/ 6 w 29"/>
                <a:gd name="T13" fmla="*/ 0 h 85"/>
                <a:gd name="T14" fmla="*/ 6 w 29"/>
                <a:gd name="T15" fmla="*/ 21 h 85"/>
                <a:gd name="T16" fmla="*/ 0 w 29"/>
                <a:gd name="T17" fmla="*/ 21 h 85"/>
                <a:gd name="T18" fmla="*/ 0 w 2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85"/>
                <a:gd name="T32" fmla="*/ 29 w 2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85">
                  <a:moveTo>
                    <a:pt x="0" y="0"/>
                  </a:moveTo>
                  <a:lnTo>
                    <a:pt x="29" y="0"/>
                  </a:lnTo>
                  <a:lnTo>
                    <a:pt x="29" y="85"/>
                  </a:lnTo>
                  <a:lnTo>
                    <a:pt x="0" y="85"/>
                  </a:lnTo>
                  <a:lnTo>
                    <a:pt x="0" y="0"/>
                  </a:lnTo>
                  <a:close/>
                  <a:moveTo>
                    <a:pt x="0" y="0"/>
                  </a:moveTo>
                  <a:lnTo>
                    <a:pt x="26" y="0"/>
                  </a:lnTo>
                  <a:lnTo>
                    <a:pt x="26" y="85"/>
                  </a:lnTo>
                  <a:lnTo>
                    <a:pt x="0" y="85"/>
                  </a:lnTo>
                  <a:lnTo>
                    <a:pt x="0" y="0"/>
                  </a:lnTo>
                  <a:close/>
                </a:path>
              </a:pathLst>
            </a:custGeom>
            <a:solidFill>
              <a:srgbClr val="C0C0C0"/>
            </a:solidFill>
            <a:ln w="9525">
              <a:noFill/>
              <a:round/>
              <a:headEnd/>
              <a:tailEnd/>
            </a:ln>
          </p:spPr>
          <p:txBody>
            <a:bodyPr/>
            <a:lstStyle/>
            <a:p>
              <a:endParaRPr lang="en-US"/>
            </a:p>
          </p:txBody>
        </p:sp>
        <p:sp>
          <p:nvSpPr>
            <p:cNvPr id="46601" name="Freeform 851"/>
            <p:cNvSpPr>
              <a:spLocks noEditPoints="1"/>
            </p:cNvSpPr>
            <p:nvPr/>
          </p:nvSpPr>
          <p:spPr bwMode="auto">
            <a:xfrm>
              <a:off x="2447" y="2404"/>
              <a:ext cx="13" cy="42"/>
            </a:xfrm>
            <a:custGeom>
              <a:avLst/>
              <a:gdLst>
                <a:gd name="T0" fmla="*/ 0 w 26"/>
                <a:gd name="T1" fmla="*/ 0 h 85"/>
                <a:gd name="T2" fmla="*/ 7 w 26"/>
                <a:gd name="T3" fmla="*/ 0 h 85"/>
                <a:gd name="T4" fmla="*/ 7 w 26"/>
                <a:gd name="T5" fmla="*/ 21 h 85"/>
                <a:gd name="T6" fmla="*/ 0 w 26"/>
                <a:gd name="T7" fmla="*/ 21 h 85"/>
                <a:gd name="T8" fmla="*/ 0 w 26"/>
                <a:gd name="T9" fmla="*/ 0 h 85"/>
                <a:gd name="T10" fmla="*/ 0 w 26"/>
                <a:gd name="T11" fmla="*/ 0 h 85"/>
                <a:gd name="T12" fmla="*/ 6 w 26"/>
                <a:gd name="T13" fmla="*/ 0 h 85"/>
                <a:gd name="T14" fmla="*/ 6 w 26"/>
                <a:gd name="T15" fmla="*/ 21 h 85"/>
                <a:gd name="T16" fmla="*/ 0 w 26"/>
                <a:gd name="T17" fmla="*/ 21 h 85"/>
                <a:gd name="T18" fmla="*/ 0 w 26"/>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85"/>
                <a:gd name="T32" fmla="*/ 26 w 26"/>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85">
                  <a:moveTo>
                    <a:pt x="0" y="0"/>
                  </a:moveTo>
                  <a:lnTo>
                    <a:pt x="26" y="0"/>
                  </a:lnTo>
                  <a:lnTo>
                    <a:pt x="26" y="85"/>
                  </a:lnTo>
                  <a:lnTo>
                    <a:pt x="0" y="85"/>
                  </a:lnTo>
                  <a:lnTo>
                    <a:pt x="0" y="0"/>
                  </a:lnTo>
                  <a:close/>
                  <a:moveTo>
                    <a:pt x="0" y="0"/>
                  </a:moveTo>
                  <a:lnTo>
                    <a:pt x="24" y="0"/>
                  </a:lnTo>
                  <a:lnTo>
                    <a:pt x="24" y="85"/>
                  </a:lnTo>
                  <a:lnTo>
                    <a:pt x="0" y="85"/>
                  </a:lnTo>
                  <a:lnTo>
                    <a:pt x="0" y="0"/>
                  </a:lnTo>
                  <a:close/>
                </a:path>
              </a:pathLst>
            </a:custGeom>
            <a:solidFill>
              <a:srgbClr val="B9B9B9"/>
            </a:solidFill>
            <a:ln w="9525">
              <a:noFill/>
              <a:round/>
              <a:headEnd/>
              <a:tailEnd/>
            </a:ln>
          </p:spPr>
          <p:txBody>
            <a:bodyPr/>
            <a:lstStyle/>
            <a:p>
              <a:endParaRPr lang="en-US"/>
            </a:p>
          </p:txBody>
        </p:sp>
        <p:sp>
          <p:nvSpPr>
            <p:cNvPr id="46602" name="Freeform 852"/>
            <p:cNvSpPr>
              <a:spLocks noEditPoints="1"/>
            </p:cNvSpPr>
            <p:nvPr/>
          </p:nvSpPr>
          <p:spPr bwMode="auto">
            <a:xfrm>
              <a:off x="2447" y="2404"/>
              <a:ext cx="12" cy="42"/>
            </a:xfrm>
            <a:custGeom>
              <a:avLst/>
              <a:gdLst>
                <a:gd name="T0" fmla="*/ 0 w 24"/>
                <a:gd name="T1" fmla="*/ 0 h 85"/>
                <a:gd name="T2" fmla="*/ 6 w 24"/>
                <a:gd name="T3" fmla="*/ 0 h 85"/>
                <a:gd name="T4" fmla="*/ 6 w 24"/>
                <a:gd name="T5" fmla="*/ 21 h 85"/>
                <a:gd name="T6" fmla="*/ 0 w 24"/>
                <a:gd name="T7" fmla="*/ 21 h 85"/>
                <a:gd name="T8" fmla="*/ 0 w 24"/>
                <a:gd name="T9" fmla="*/ 0 h 85"/>
                <a:gd name="T10" fmla="*/ 0 w 24"/>
                <a:gd name="T11" fmla="*/ 0 h 85"/>
                <a:gd name="T12" fmla="*/ 6 w 24"/>
                <a:gd name="T13" fmla="*/ 0 h 85"/>
                <a:gd name="T14" fmla="*/ 6 w 24"/>
                <a:gd name="T15" fmla="*/ 21 h 85"/>
                <a:gd name="T16" fmla="*/ 0 w 24"/>
                <a:gd name="T17" fmla="*/ 21 h 85"/>
                <a:gd name="T18" fmla="*/ 0 w 24"/>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85"/>
                <a:gd name="T32" fmla="*/ 24 w 2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85">
                  <a:moveTo>
                    <a:pt x="0" y="0"/>
                  </a:moveTo>
                  <a:lnTo>
                    <a:pt x="24" y="0"/>
                  </a:lnTo>
                  <a:lnTo>
                    <a:pt x="24" y="85"/>
                  </a:lnTo>
                  <a:lnTo>
                    <a:pt x="0" y="85"/>
                  </a:lnTo>
                  <a:lnTo>
                    <a:pt x="0" y="0"/>
                  </a:lnTo>
                  <a:close/>
                  <a:moveTo>
                    <a:pt x="0" y="0"/>
                  </a:moveTo>
                  <a:lnTo>
                    <a:pt x="22" y="0"/>
                  </a:lnTo>
                  <a:lnTo>
                    <a:pt x="22" y="85"/>
                  </a:lnTo>
                  <a:lnTo>
                    <a:pt x="0" y="85"/>
                  </a:lnTo>
                  <a:lnTo>
                    <a:pt x="0" y="0"/>
                  </a:lnTo>
                  <a:close/>
                </a:path>
              </a:pathLst>
            </a:custGeom>
            <a:solidFill>
              <a:srgbClr val="B2B2B2"/>
            </a:solidFill>
            <a:ln w="9525">
              <a:noFill/>
              <a:round/>
              <a:headEnd/>
              <a:tailEnd/>
            </a:ln>
          </p:spPr>
          <p:txBody>
            <a:bodyPr/>
            <a:lstStyle/>
            <a:p>
              <a:endParaRPr lang="en-US"/>
            </a:p>
          </p:txBody>
        </p:sp>
        <p:sp>
          <p:nvSpPr>
            <p:cNvPr id="46603" name="Freeform 853"/>
            <p:cNvSpPr>
              <a:spLocks noEditPoints="1"/>
            </p:cNvSpPr>
            <p:nvPr/>
          </p:nvSpPr>
          <p:spPr bwMode="auto">
            <a:xfrm>
              <a:off x="2447" y="2404"/>
              <a:ext cx="11" cy="42"/>
            </a:xfrm>
            <a:custGeom>
              <a:avLst/>
              <a:gdLst>
                <a:gd name="T0" fmla="*/ 0 w 22"/>
                <a:gd name="T1" fmla="*/ 0 h 85"/>
                <a:gd name="T2" fmla="*/ 6 w 22"/>
                <a:gd name="T3" fmla="*/ 0 h 85"/>
                <a:gd name="T4" fmla="*/ 6 w 22"/>
                <a:gd name="T5" fmla="*/ 21 h 85"/>
                <a:gd name="T6" fmla="*/ 0 w 22"/>
                <a:gd name="T7" fmla="*/ 21 h 85"/>
                <a:gd name="T8" fmla="*/ 0 w 22"/>
                <a:gd name="T9" fmla="*/ 0 h 85"/>
                <a:gd name="T10" fmla="*/ 0 w 22"/>
                <a:gd name="T11" fmla="*/ 0 h 85"/>
                <a:gd name="T12" fmla="*/ 5 w 22"/>
                <a:gd name="T13" fmla="*/ 0 h 85"/>
                <a:gd name="T14" fmla="*/ 5 w 22"/>
                <a:gd name="T15" fmla="*/ 21 h 85"/>
                <a:gd name="T16" fmla="*/ 0 w 22"/>
                <a:gd name="T17" fmla="*/ 21 h 85"/>
                <a:gd name="T18" fmla="*/ 0 w 2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85"/>
                <a:gd name="T32" fmla="*/ 22 w 2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85">
                  <a:moveTo>
                    <a:pt x="0" y="0"/>
                  </a:moveTo>
                  <a:lnTo>
                    <a:pt x="22" y="0"/>
                  </a:lnTo>
                  <a:lnTo>
                    <a:pt x="22" y="85"/>
                  </a:lnTo>
                  <a:lnTo>
                    <a:pt x="0" y="85"/>
                  </a:lnTo>
                  <a:lnTo>
                    <a:pt x="0" y="0"/>
                  </a:lnTo>
                  <a:close/>
                  <a:moveTo>
                    <a:pt x="0" y="0"/>
                  </a:moveTo>
                  <a:lnTo>
                    <a:pt x="20" y="0"/>
                  </a:lnTo>
                  <a:lnTo>
                    <a:pt x="20" y="85"/>
                  </a:lnTo>
                  <a:lnTo>
                    <a:pt x="0" y="85"/>
                  </a:lnTo>
                  <a:lnTo>
                    <a:pt x="0" y="0"/>
                  </a:lnTo>
                  <a:close/>
                </a:path>
              </a:pathLst>
            </a:custGeom>
            <a:solidFill>
              <a:srgbClr val="ACACAC"/>
            </a:solidFill>
            <a:ln w="9525">
              <a:noFill/>
              <a:round/>
              <a:headEnd/>
              <a:tailEnd/>
            </a:ln>
          </p:spPr>
          <p:txBody>
            <a:bodyPr/>
            <a:lstStyle/>
            <a:p>
              <a:endParaRPr lang="en-US"/>
            </a:p>
          </p:txBody>
        </p:sp>
        <p:sp>
          <p:nvSpPr>
            <p:cNvPr id="46604" name="Freeform 854"/>
            <p:cNvSpPr>
              <a:spLocks noEditPoints="1"/>
            </p:cNvSpPr>
            <p:nvPr/>
          </p:nvSpPr>
          <p:spPr bwMode="auto">
            <a:xfrm>
              <a:off x="2447" y="2404"/>
              <a:ext cx="10" cy="42"/>
            </a:xfrm>
            <a:custGeom>
              <a:avLst/>
              <a:gdLst>
                <a:gd name="T0" fmla="*/ 0 w 20"/>
                <a:gd name="T1" fmla="*/ 0 h 85"/>
                <a:gd name="T2" fmla="*/ 5 w 20"/>
                <a:gd name="T3" fmla="*/ 0 h 85"/>
                <a:gd name="T4" fmla="*/ 5 w 20"/>
                <a:gd name="T5" fmla="*/ 21 h 85"/>
                <a:gd name="T6" fmla="*/ 0 w 20"/>
                <a:gd name="T7" fmla="*/ 21 h 85"/>
                <a:gd name="T8" fmla="*/ 0 w 20"/>
                <a:gd name="T9" fmla="*/ 0 h 85"/>
                <a:gd name="T10" fmla="*/ 0 w 20"/>
                <a:gd name="T11" fmla="*/ 0 h 85"/>
                <a:gd name="T12" fmla="*/ 5 w 20"/>
                <a:gd name="T13" fmla="*/ 0 h 85"/>
                <a:gd name="T14" fmla="*/ 5 w 20"/>
                <a:gd name="T15" fmla="*/ 21 h 85"/>
                <a:gd name="T16" fmla="*/ 0 w 20"/>
                <a:gd name="T17" fmla="*/ 21 h 85"/>
                <a:gd name="T18" fmla="*/ 0 w 20"/>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5"/>
                <a:gd name="T32" fmla="*/ 20 w 2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5">
                  <a:moveTo>
                    <a:pt x="0" y="0"/>
                  </a:moveTo>
                  <a:lnTo>
                    <a:pt x="20" y="0"/>
                  </a:lnTo>
                  <a:lnTo>
                    <a:pt x="20" y="85"/>
                  </a:lnTo>
                  <a:lnTo>
                    <a:pt x="0" y="85"/>
                  </a:lnTo>
                  <a:lnTo>
                    <a:pt x="0" y="0"/>
                  </a:lnTo>
                  <a:close/>
                  <a:moveTo>
                    <a:pt x="0" y="0"/>
                  </a:moveTo>
                  <a:lnTo>
                    <a:pt x="18" y="0"/>
                  </a:lnTo>
                  <a:lnTo>
                    <a:pt x="18" y="85"/>
                  </a:lnTo>
                  <a:lnTo>
                    <a:pt x="0" y="85"/>
                  </a:lnTo>
                  <a:lnTo>
                    <a:pt x="0" y="0"/>
                  </a:lnTo>
                  <a:close/>
                </a:path>
              </a:pathLst>
            </a:custGeom>
            <a:solidFill>
              <a:srgbClr val="A6A6A6"/>
            </a:solidFill>
            <a:ln w="9525">
              <a:noFill/>
              <a:round/>
              <a:headEnd/>
              <a:tailEnd/>
            </a:ln>
          </p:spPr>
          <p:txBody>
            <a:bodyPr/>
            <a:lstStyle/>
            <a:p>
              <a:endParaRPr lang="en-US"/>
            </a:p>
          </p:txBody>
        </p:sp>
        <p:sp>
          <p:nvSpPr>
            <p:cNvPr id="46605" name="Freeform 855"/>
            <p:cNvSpPr>
              <a:spLocks noEditPoints="1"/>
            </p:cNvSpPr>
            <p:nvPr/>
          </p:nvSpPr>
          <p:spPr bwMode="auto">
            <a:xfrm>
              <a:off x="2447" y="2404"/>
              <a:ext cx="9" cy="42"/>
            </a:xfrm>
            <a:custGeom>
              <a:avLst/>
              <a:gdLst>
                <a:gd name="T0" fmla="*/ 0 w 18"/>
                <a:gd name="T1" fmla="*/ 0 h 85"/>
                <a:gd name="T2" fmla="*/ 5 w 18"/>
                <a:gd name="T3" fmla="*/ 0 h 85"/>
                <a:gd name="T4" fmla="*/ 5 w 18"/>
                <a:gd name="T5" fmla="*/ 21 h 85"/>
                <a:gd name="T6" fmla="*/ 0 w 18"/>
                <a:gd name="T7" fmla="*/ 21 h 85"/>
                <a:gd name="T8" fmla="*/ 0 w 18"/>
                <a:gd name="T9" fmla="*/ 0 h 85"/>
                <a:gd name="T10" fmla="*/ 0 w 18"/>
                <a:gd name="T11" fmla="*/ 0 h 85"/>
                <a:gd name="T12" fmla="*/ 3 w 18"/>
                <a:gd name="T13" fmla="*/ 0 h 85"/>
                <a:gd name="T14" fmla="*/ 3 w 18"/>
                <a:gd name="T15" fmla="*/ 21 h 85"/>
                <a:gd name="T16" fmla="*/ 0 w 18"/>
                <a:gd name="T17" fmla="*/ 21 h 85"/>
                <a:gd name="T18" fmla="*/ 0 w 18"/>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5"/>
                <a:gd name="T32" fmla="*/ 18 w 1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5">
                  <a:moveTo>
                    <a:pt x="0" y="0"/>
                  </a:moveTo>
                  <a:lnTo>
                    <a:pt x="18" y="0"/>
                  </a:lnTo>
                  <a:lnTo>
                    <a:pt x="18" y="85"/>
                  </a:lnTo>
                  <a:lnTo>
                    <a:pt x="0" y="85"/>
                  </a:lnTo>
                  <a:lnTo>
                    <a:pt x="0" y="0"/>
                  </a:lnTo>
                  <a:close/>
                  <a:moveTo>
                    <a:pt x="0" y="0"/>
                  </a:moveTo>
                  <a:lnTo>
                    <a:pt x="15" y="0"/>
                  </a:lnTo>
                  <a:lnTo>
                    <a:pt x="15" y="85"/>
                  </a:lnTo>
                  <a:lnTo>
                    <a:pt x="0" y="85"/>
                  </a:lnTo>
                  <a:lnTo>
                    <a:pt x="0" y="0"/>
                  </a:lnTo>
                  <a:close/>
                </a:path>
              </a:pathLst>
            </a:custGeom>
            <a:solidFill>
              <a:srgbClr val="9F9F9F"/>
            </a:solidFill>
            <a:ln w="9525">
              <a:noFill/>
              <a:round/>
              <a:headEnd/>
              <a:tailEnd/>
            </a:ln>
          </p:spPr>
          <p:txBody>
            <a:bodyPr/>
            <a:lstStyle/>
            <a:p>
              <a:endParaRPr lang="en-US"/>
            </a:p>
          </p:txBody>
        </p:sp>
        <p:sp>
          <p:nvSpPr>
            <p:cNvPr id="46606" name="Freeform 856"/>
            <p:cNvSpPr>
              <a:spLocks noEditPoints="1"/>
            </p:cNvSpPr>
            <p:nvPr/>
          </p:nvSpPr>
          <p:spPr bwMode="auto">
            <a:xfrm>
              <a:off x="2447" y="2404"/>
              <a:ext cx="8" cy="42"/>
            </a:xfrm>
            <a:custGeom>
              <a:avLst/>
              <a:gdLst>
                <a:gd name="T0" fmla="*/ 0 w 15"/>
                <a:gd name="T1" fmla="*/ 0 h 85"/>
                <a:gd name="T2" fmla="*/ 4 w 15"/>
                <a:gd name="T3" fmla="*/ 0 h 85"/>
                <a:gd name="T4" fmla="*/ 4 w 15"/>
                <a:gd name="T5" fmla="*/ 21 h 85"/>
                <a:gd name="T6" fmla="*/ 0 w 15"/>
                <a:gd name="T7" fmla="*/ 21 h 85"/>
                <a:gd name="T8" fmla="*/ 0 w 15"/>
                <a:gd name="T9" fmla="*/ 0 h 85"/>
                <a:gd name="T10" fmla="*/ 0 w 15"/>
                <a:gd name="T11" fmla="*/ 0 h 85"/>
                <a:gd name="T12" fmla="*/ 4 w 15"/>
                <a:gd name="T13" fmla="*/ 0 h 85"/>
                <a:gd name="T14" fmla="*/ 4 w 15"/>
                <a:gd name="T15" fmla="*/ 21 h 85"/>
                <a:gd name="T16" fmla="*/ 0 w 15"/>
                <a:gd name="T17" fmla="*/ 21 h 85"/>
                <a:gd name="T18" fmla="*/ 0 w 1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85"/>
                <a:gd name="T32" fmla="*/ 15 w 1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85">
                  <a:moveTo>
                    <a:pt x="0" y="0"/>
                  </a:moveTo>
                  <a:lnTo>
                    <a:pt x="15" y="0"/>
                  </a:lnTo>
                  <a:lnTo>
                    <a:pt x="15" y="85"/>
                  </a:lnTo>
                  <a:lnTo>
                    <a:pt x="0" y="85"/>
                  </a:lnTo>
                  <a:lnTo>
                    <a:pt x="0" y="0"/>
                  </a:lnTo>
                  <a:close/>
                  <a:moveTo>
                    <a:pt x="0" y="0"/>
                  </a:moveTo>
                  <a:lnTo>
                    <a:pt x="13" y="0"/>
                  </a:lnTo>
                  <a:lnTo>
                    <a:pt x="13" y="85"/>
                  </a:lnTo>
                  <a:lnTo>
                    <a:pt x="0" y="85"/>
                  </a:lnTo>
                  <a:lnTo>
                    <a:pt x="0" y="0"/>
                  </a:lnTo>
                  <a:close/>
                </a:path>
              </a:pathLst>
            </a:custGeom>
            <a:solidFill>
              <a:srgbClr val="999999"/>
            </a:solidFill>
            <a:ln w="9525">
              <a:noFill/>
              <a:round/>
              <a:headEnd/>
              <a:tailEnd/>
            </a:ln>
          </p:spPr>
          <p:txBody>
            <a:bodyPr/>
            <a:lstStyle/>
            <a:p>
              <a:endParaRPr lang="en-US"/>
            </a:p>
          </p:txBody>
        </p:sp>
        <p:sp>
          <p:nvSpPr>
            <p:cNvPr id="46607" name="Freeform 857"/>
            <p:cNvSpPr>
              <a:spLocks noEditPoints="1"/>
            </p:cNvSpPr>
            <p:nvPr/>
          </p:nvSpPr>
          <p:spPr bwMode="auto">
            <a:xfrm>
              <a:off x="2447" y="2404"/>
              <a:ext cx="7" cy="42"/>
            </a:xfrm>
            <a:custGeom>
              <a:avLst/>
              <a:gdLst>
                <a:gd name="T0" fmla="*/ 0 w 13"/>
                <a:gd name="T1" fmla="*/ 0 h 85"/>
                <a:gd name="T2" fmla="*/ 4 w 13"/>
                <a:gd name="T3" fmla="*/ 0 h 85"/>
                <a:gd name="T4" fmla="*/ 4 w 13"/>
                <a:gd name="T5" fmla="*/ 21 h 85"/>
                <a:gd name="T6" fmla="*/ 0 w 13"/>
                <a:gd name="T7" fmla="*/ 21 h 85"/>
                <a:gd name="T8" fmla="*/ 0 w 13"/>
                <a:gd name="T9" fmla="*/ 0 h 85"/>
                <a:gd name="T10" fmla="*/ 0 w 13"/>
                <a:gd name="T11" fmla="*/ 0 h 85"/>
                <a:gd name="T12" fmla="*/ 3 w 13"/>
                <a:gd name="T13" fmla="*/ 0 h 85"/>
                <a:gd name="T14" fmla="*/ 3 w 13"/>
                <a:gd name="T15" fmla="*/ 21 h 85"/>
                <a:gd name="T16" fmla="*/ 0 w 13"/>
                <a:gd name="T17" fmla="*/ 21 h 85"/>
                <a:gd name="T18" fmla="*/ 0 w 1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85"/>
                <a:gd name="T32" fmla="*/ 13 w 1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85">
                  <a:moveTo>
                    <a:pt x="0" y="0"/>
                  </a:moveTo>
                  <a:lnTo>
                    <a:pt x="13" y="0"/>
                  </a:lnTo>
                  <a:lnTo>
                    <a:pt x="13" y="85"/>
                  </a:lnTo>
                  <a:lnTo>
                    <a:pt x="0" y="85"/>
                  </a:lnTo>
                  <a:lnTo>
                    <a:pt x="0" y="0"/>
                  </a:lnTo>
                  <a:close/>
                  <a:moveTo>
                    <a:pt x="0" y="0"/>
                  </a:moveTo>
                  <a:lnTo>
                    <a:pt x="11" y="0"/>
                  </a:lnTo>
                  <a:lnTo>
                    <a:pt x="11" y="85"/>
                  </a:lnTo>
                  <a:lnTo>
                    <a:pt x="0" y="85"/>
                  </a:lnTo>
                  <a:lnTo>
                    <a:pt x="0" y="0"/>
                  </a:lnTo>
                  <a:close/>
                </a:path>
              </a:pathLst>
            </a:custGeom>
            <a:solidFill>
              <a:srgbClr val="939393"/>
            </a:solidFill>
            <a:ln w="9525">
              <a:noFill/>
              <a:round/>
              <a:headEnd/>
              <a:tailEnd/>
            </a:ln>
          </p:spPr>
          <p:txBody>
            <a:bodyPr/>
            <a:lstStyle/>
            <a:p>
              <a:endParaRPr lang="en-US"/>
            </a:p>
          </p:txBody>
        </p:sp>
        <p:sp>
          <p:nvSpPr>
            <p:cNvPr id="46608" name="Freeform 858"/>
            <p:cNvSpPr>
              <a:spLocks noEditPoints="1"/>
            </p:cNvSpPr>
            <p:nvPr/>
          </p:nvSpPr>
          <p:spPr bwMode="auto">
            <a:xfrm>
              <a:off x="2447" y="2404"/>
              <a:ext cx="6" cy="42"/>
            </a:xfrm>
            <a:custGeom>
              <a:avLst/>
              <a:gdLst>
                <a:gd name="T0" fmla="*/ 0 w 11"/>
                <a:gd name="T1" fmla="*/ 0 h 85"/>
                <a:gd name="T2" fmla="*/ 3 w 11"/>
                <a:gd name="T3" fmla="*/ 0 h 85"/>
                <a:gd name="T4" fmla="*/ 3 w 11"/>
                <a:gd name="T5" fmla="*/ 21 h 85"/>
                <a:gd name="T6" fmla="*/ 0 w 11"/>
                <a:gd name="T7" fmla="*/ 21 h 85"/>
                <a:gd name="T8" fmla="*/ 0 w 11"/>
                <a:gd name="T9" fmla="*/ 0 h 85"/>
                <a:gd name="T10" fmla="*/ 0 w 11"/>
                <a:gd name="T11" fmla="*/ 0 h 85"/>
                <a:gd name="T12" fmla="*/ 3 w 11"/>
                <a:gd name="T13" fmla="*/ 0 h 85"/>
                <a:gd name="T14" fmla="*/ 3 w 11"/>
                <a:gd name="T15" fmla="*/ 21 h 85"/>
                <a:gd name="T16" fmla="*/ 0 w 11"/>
                <a:gd name="T17" fmla="*/ 21 h 85"/>
                <a:gd name="T18" fmla="*/ 0 w 11"/>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5"/>
                <a:gd name="T32" fmla="*/ 11 w 11"/>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5">
                  <a:moveTo>
                    <a:pt x="0" y="0"/>
                  </a:moveTo>
                  <a:lnTo>
                    <a:pt x="11" y="0"/>
                  </a:lnTo>
                  <a:lnTo>
                    <a:pt x="11" y="85"/>
                  </a:lnTo>
                  <a:lnTo>
                    <a:pt x="0" y="85"/>
                  </a:lnTo>
                  <a:lnTo>
                    <a:pt x="0" y="0"/>
                  </a:lnTo>
                  <a:close/>
                  <a:moveTo>
                    <a:pt x="0" y="0"/>
                  </a:moveTo>
                  <a:lnTo>
                    <a:pt x="9" y="0"/>
                  </a:lnTo>
                  <a:lnTo>
                    <a:pt x="9" y="85"/>
                  </a:lnTo>
                  <a:lnTo>
                    <a:pt x="0" y="85"/>
                  </a:lnTo>
                  <a:lnTo>
                    <a:pt x="0" y="0"/>
                  </a:lnTo>
                  <a:close/>
                </a:path>
              </a:pathLst>
            </a:custGeom>
            <a:solidFill>
              <a:srgbClr val="8C8C8C"/>
            </a:solidFill>
            <a:ln w="9525">
              <a:noFill/>
              <a:round/>
              <a:headEnd/>
              <a:tailEnd/>
            </a:ln>
          </p:spPr>
          <p:txBody>
            <a:bodyPr/>
            <a:lstStyle/>
            <a:p>
              <a:endParaRPr lang="en-US"/>
            </a:p>
          </p:txBody>
        </p:sp>
        <p:sp>
          <p:nvSpPr>
            <p:cNvPr id="46609" name="Freeform 859"/>
            <p:cNvSpPr>
              <a:spLocks noEditPoints="1"/>
            </p:cNvSpPr>
            <p:nvPr/>
          </p:nvSpPr>
          <p:spPr bwMode="auto">
            <a:xfrm>
              <a:off x="2447" y="2404"/>
              <a:ext cx="4" cy="42"/>
            </a:xfrm>
            <a:custGeom>
              <a:avLst/>
              <a:gdLst>
                <a:gd name="T0" fmla="*/ 0 w 9"/>
                <a:gd name="T1" fmla="*/ 0 h 85"/>
                <a:gd name="T2" fmla="*/ 2 w 9"/>
                <a:gd name="T3" fmla="*/ 0 h 85"/>
                <a:gd name="T4" fmla="*/ 2 w 9"/>
                <a:gd name="T5" fmla="*/ 21 h 85"/>
                <a:gd name="T6" fmla="*/ 0 w 9"/>
                <a:gd name="T7" fmla="*/ 21 h 85"/>
                <a:gd name="T8" fmla="*/ 0 w 9"/>
                <a:gd name="T9" fmla="*/ 0 h 85"/>
                <a:gd name="T10" fmla="*/ 0 w 9"/>
                <a:gd name="T11" fmla="*/ 0 h 85"/>
                <a:gd name="T12" fmla="*/ 1 w 9"/>
                <a:gd name="T13" fmla="*/ 0 h 85"/>
                <a:gd name="T14" fmla="*/ 1 w 9"/>
                <a:gd name="T15" fmla="*/ 21 h 85"/>
                <a:gd name="T16" fmla="*/ 0 w 9"/>
                <a:gd name="T17" fmla="*/ 21 h 85"/>
                <a:gd name="T18" fmla="*/ 0 w 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85"/>
                <a:gd name="T32" fmla="*/ 9 w 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85">
                  <a:moveTo>
                    <a:pt x="0" y="0"/>
                  </a:moveTo>
                  <a:lnTo>
                    <a:pt x="9" y="0"/>
                  </a:lnTo>
                  <a:lnTo>
                    <a:pt x="9" y="85"/>
                  </a:lnTo>
                  <a:lnTo>
                    <a:pt x="0" y="85"/>
                  </a:lnTo>
                  <a:lnTo>
                    <a:pt x="0" y="0"/>
                  </a:lnTo>
                  <a:close/>
                  <a:moveTo>
                    <a:pt x="0" y="0"/>
                  </a:moveTo>
                  <a:lnTo>
                    <a:pt x="7" y="0"/>
                  </a:lnTo>
                  <a:lnTo>
                    <a:pt x="7" y="85"/>
                  </a:lnTo>
                  <a:lnTo>
                    <a:pt x="0" y="85"/>
                  </a:lnTo>
                  <a:lnTo>
                    <a:pt x="0" y="0"/>
                  </a:lnTo>
                  <a:close/>
                </a:path>
              </a:pathLst>
            </a:custGeom>
            <a:solidFill>
              <a:srgbClr val="868686"/>
            </a:solidFill>
            <a:ln w="9525">
              <a:noFill/>
              <a:round/>
              <a:headEnd/>
              <a:tailEnd/>
            </a:ln>
          </p:spPr>
          <p:txBody>
            <a:bodyPr/>
            <a:lstStyle/>
            <a:p>
              <a:endParaRPr lang="en-US"/>
            </a:p>
          </p:txBody>
        </p:sp>
        <p:sp>
          <p:nvSpPr>
            <p:cNvPr id="46610" name="Freeform 860"/>
            <p:cNvSpPr>
              <a:spLocks noEditPoints="1"/>
            </p:cNvSpPr>
            <p:nvPr/>
          </p:nvSpPr>
          <p:spPr bwMode="auto">
            <a:xfrm>
              <a:off x="2447" y="2404"/>
              <a:ext cx="3" cy="42"/>
            </a:xfrm>
            <a:custGeom>
              <a:avLst/>
              <a:gdLst>
                <a:gd name="T0" fmla="*/ 0 w 7"/>
                <a:gd name="T1" fmla="*/ 0 h 85"/>
                <a:gd name="T2" fmla="*/ 1 w 7"/>
                <a:gd name="T3" fmla="*/ 0 h 85"/>
                <a:gd name="T4" fmla="*/ 1 w 7"/>
                <a:gd name="T5" fmla="*/ 21 h 85"/>
                <a:gd name="T6" fmla="*/ 0 w 7"/>
                <a:gd name="T7" fmla="*/ 21 h 85"/>
                <a:gd name="T8" fmla="*/ 0 w 7"/>
                <a:gd name="T9" fmla="*/ 0 h 85"/>
                <a:gd name="T10" fmla="*/ 0 w 7"/>
                <a:gd name="T11" fmla="*/ 0 h 85"/>
                <a:gd name="T12" fmla="*/ 1 w 7"/>
                <a:gd name="T13" fmla="*/ 0 h 85"/>
                <a:gd name="T14" fmla="*/ 1 w 7"/>
                <a:gd name="T15" fmla="*/ 21 h 85"/>
                <a:gd name="T16" fmla="*/ 0 w 7"/>
                <a:gd name="T17" fmla="*/ 21 h 85"/>
                <a:gd name="T18" fmla="*/ 0 w 7"/>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85"/>
                <a:gd name="T32" fmla="*/ 7 w 7"/>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85">
                  <a:moveTo>
                    <a:pt x="0" y="0"/>
                  </a:moveTo>
                  <a:lnTo>
                    <a:pt x="7" y="0"/>
                  </a:lnTo>
                  <a:lnTo>
                    <a:pt x="7" y="85"/>
                  </a:lnTo>
                  <a:lnTo>
                    <a:pt x="0" y="85"/>
                  </a:lnTo>
                  <a:lnTo>
                    <a:pt x="0" y="0"/>
                  </a:lnTo>
                  <a:close/>
                  <a:moveTo>
                    <a:pt x="0" y="0"/>
                  </a:moveTo>
                  <a:lnTo>
                    <a:pt x="4" y="0"/>
                  </a:lnTo>
                  <a:lnTo>
                    <a:pt x="4" y="85"/>
                  </a:lnTo>
                  <a:lnTo>
                    <a:pt x="0" y="85"/>
                  </a:lnTo>
                  <a:lnTo>
                    <a:pt x="0" y="0"/>
                  </a:lnTo>
                  <a:close/>
                </a:path>
              </a:pathLst>
            </a:custGeom>
            <a:solidFill>
              <a:srgbClr val="7F7F7F"/>
            </a:solidFill>
            <a:ln w="9525">
              <a:noFill/>
              <a:round/>
              <a:headEnd/>
              <a:tailEnd/>
            </a:ln>
          </p:spPr>
          <p:txBody>
            <a:bodyPr/>
            <a:lstStyle/>
            <a:p>
              <a:endParaRPr lang="en-US"/>
            </a:p>
          </p:txBody>
        </p:sp>
        <p:sp>
          <p:nvSpPr>
            <p:cNvPr id="46611" name="Freeform 861"/>
            <p:cNvSpPr>
              <a:spLocks noEditPoints="1"/>
            </p:cNvSpPr>
            <p:nvPr/>
          </p:nvSpPr>
          <p:spPr bwMode="auto">
            <a:xfrm>
              <a:off x="2447" y="2404"/>
              <a:ext cx="2" cy="42"/>
            </a:xfrm>
            <a:custGeom>
              <a:avLst/>
              <a:gdLst>
                <a:gd name="T0" fmla="*/ 0 w 4"/>
                <a:gd name="T1" fmla="*/ 0 h 85"/>
                <a:gd name="T2" fmla="*/ 1 w 4"/>
                <a:gd name="T3" fmla="*/ 0 h 85"/>
                <a:gd name="T4" fmla="*/ 1 w 4"/>
                <a:gd name="T5" fmla="*/ 21 h 85"/>
                <a:gd name="T6" fmla="*/ 0 w 4"/>
                <a:gd name="T7" fmla="*/ 21 h 85"/>
                <a:gd name="T8" fmla="*/ 0 w 4"/>
                <a:gd name="T9" fmla="*/ 0 h 85"/>
                <a:gd name="T10" fmla="*/ 0 w 4"/>
                <a:gd name="T11" fmla="*/ 0 h 85"/>
                <a:gd name="T12" fmla="*/ 1 w 4"/>
                <a:gd name="T13" fmla="*/ 0 h 85"/>
                <a:gd name="T14" fmla="*/ 1 w 4"/>
                <a:gd name="T15" fmla="*/ 21 h 85"/>
                <a:gd name="T16" fmla="*/ 0 w 4"/>
                <a:gd name="T17" fmla="*/ 21 h 85"/>
                <a:gd name="T18" fmla="*/ 0 w 4"/>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5"/>
                <a:gd name="T32" fmla="*/ 4 w 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5">
                  <a:moveTo>
                    <a:pt x="0" y="0"/>
                  </a:moveTo>
                  <a:lnTo>
                    <a:pt x="4" y="0"/>
                  </a:lnTo>
                  <a:lnTo>
                    <a:pt x="4" y="85"/>
                  </a:lnTo>
                  <a:lnTo>
                    <a:pt x="0" y="85"/>
                  </a:lnTo>
                  <a:lnTo>
                    <a:pt x="0" y="0"/>
                  </a:lnTo>
                  <a:close/>
                  <a:moveTo>
                    <a:pt x="0" y="0"/>
                  </a:moveTo>
                  <a:lnTo>
                    <a:pt x="2" y="0"/>
                  </a:lnTo>
                  <a:lnTo>
                    <a:pt x="2" y="85"/>
                  </a:lnTo>
                  <a:lnTo>
                    <a:pt x="0" y="85"/>
                  </a:lnTo>
                  <a:lnTo>
                    <a:pt x="0" y="0"/>
                  </a:lnTo>
                  <a:close/>
                </a:path>
              </a:pathLst>
            </a:custGeom>
            <a:solidFill>
              <a:srgbClr val="797979"/>
            </a:solidFill>
            <a:ln w="9525">
              <a:noFill/>
              <a:round/>
              <a:headEnd/>
              <a:tailEnd/>
            </a:ln>
          </p:spPr>
          <p:txBody>
            <a:bodyPr/>
            <a:lstStyle/>
            <a:p>
              <a:endParaRPr lang="en-US"/>
            </a:p>
          </p:txBody>
        </p:sp>
        <p:sp>
          <p:nvSpPr>
            <p:cNvPr id="46612" name="Freeform 862"/>
            <p:cNvSpPr>
              <a:spLocks noEditPoints="1"/>
            </p:cNvSpPr>
            <p:nvPr/>
          </p:nvSpPr>
          <p:spPr bwMode="auto">
            <a:xfrm>
              <a:off x="2447" y="2404"/>
              <a:ext cx="1" cy="42"/>
            </a:xfrm>
            <a:custGeom>
              <a:avLst/>
              <a:gdLst>
                <a:gd name="T0" fmla="*/ 0 w 2"/>
                <a:gd name="T1" fmla="*/ 0 h 85"/>
                <a:gd name="T2" fmla="*/ 1 w 2"/>
                <a:gd name="T3" fmla="*/ 0 h 85"/>
                <a:gd name="T4" fmla="*/ 1 w 2"/>
                <a:gd name="T5" fmla="*/ 21 h 85"/>
                <a:gd name="T6" fmla="*/ 0 w 2"/>
                <a:gd name="T7" fmla="*/ 21 h 85"/>
                <a:gd name="T8" fmla="*/ 0 w 2"/>
                <a:gd name="T9" fmla="*/ 0 h 85"/>
                <a:gd name="T10" fmla="*/ 0 w 2"/>
                <a:gd name="T11" fmla="*/ 0 h 85"/>
                <a:gd name="T12" fmla="*/ 0 w 2"/>
                <a:gd name="T13" fmla="*/ 0 h 85"/>
                <a:gd name="T14" fmla="*/ 0 w 2"/>
                <a:gd name="T15" fmla="*/ 21 h 85"/>
                <a:gd name="T16" fmla="*/ 0 w 2"/>
                <a:gd name="T17" fmla="*/ 21 h 85"/>
                <a:gd name="T18" fmla="*/ 0 w 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5"/>
                <a:gd name="T32" fmla="*/ 2 w 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5">
                  <a:moveTo>
                    <a:pt x="0" y="0"/>
                  </a:moveTo>
                  <a:lnTo>
                    <a:pt x="2" y="0"/>
                  </a:lnTo>
                  <a:lnTo>
                    <a:pt x="2" y="85"/>
                  </a:lnTo>
                  <a:lnTo>
                    <a:pt x="0" y="85"/>
                  </a:lnTo>
                  <a:lnTo>
                    <a:pt x="0" y="0"/>
                  </a:lnTo>
                  <a:close/>
                  <a:moveTo>
                    <a:pt x="0" y="0"/>
                  </a:moveTo>
                  <a:lnTo>
                    <a:pt x="0" y="0"/>
                  </a:lnTo>
                  <a:lnTo>
                    <a:pt x="0" y="85"/>
                  </a:lnTo>
                  <a:lnTo>
                    <a:pt x="0" y="0"/>
                  </a:lnTo>
                  <a:close/>
                </a:path>
              </a:pathLst>
            </a:custGeom>
            <a:solidFill>
              <a:srgbClr val="737373"/>
            </a:solidFill>
            <a:ln w="9525">
              <a:noFill/>
              <a:round/>
              <a:headEnd/>
              <a:tailEnd/>
            </a:ln>
          </p:spPr>
          <p:txBody>
            <a:bodyPr/>
            <a:lstStyle/>
            <a:p>
              <a:endParaRPr lang="en-US"/>
            </a:p>
          </p:txBody>
        </p:sp>
        <p:sp>
          <p:nvSpPr>
            <p:cNvPr id="46613" name="Freeform 863"/>
            <p:cNvSpPr>
              <a:spLocks noEditPoints="1"/>
            </p:cNvSpPr>
            <p:nvPr/>
          </p:nvSpPr>
          <p:spPr bwMode="auto">
            <a:xfrm>
              <a:off x="2447" y="2404"/>
              <a:ext cx="1" cy="42"/>
            </a:xfrm>
            <a:custGeom>
              <a:avLst/>
              <a:gdLst>
                <a:gd name="T0" fmla="*/ 0 w 1"/>
                <a:gd name="T1" fmla="*/ 0 h 85"/>
                <a:gd name="T2" fmla="*/ 0 w 1"/>
                <a:gd name="T3" fmla="*/ 0 h 85"/>
                <a:gd name="T4" fmla="*/ 0 w 1"/>
                <a:gd name="T5" fmla="*/ 21 h 85"/>
                <a:gd name="T6" fmla="*/ 0 w 1"/>
                <a:gd name="T7" fmla="*/ 21 h 85"/>
                <a:gd name="T8" fmla="*/ 0 w 1"/>
                <a:gd name="T9" fmla="*/ 0 h 85"/>
                <a:gd name="T10" fmla="*/ 0 w 1"/>
                <a:gd name="T11" fmla="*/ 0 h 85"/>
                <a:gd name="T12" fmla="*/ 0 w 1"/>
                <a:gd name="T13" fmla="*/ 0 h 85"/>
                <a:gd name="T14" fmla="*/ 0 w 1"/>
                <a:gd name="T15" fmla="*/ 21 h 85"/>
                <a:gd name="T16" fmla="*/ 0 w 1"/>
                <a:gd name="T17" fmla="*/ 21 h 85"/>
                <a:gd name="T18" fmla="*/ 0 w 1"/>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85"/>
                <a:gd name="T32" fmla="*/ 1 w 1"/>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85">
                  <a:moveTo>
                    <a:pt x="0" y="0"/>
                  </a:moveTo>
                  <a:lnTo>
                    <a:pt x="0" y="0"/>
                  </a:lnTo>
                  <a:lnTo>
                    <a:pt x="0" y="85"/>
                  </a:lnTo>
                  <a:lnTo>
                    <a:pt x="0" y="0"/>
                  </a:lnTo>
                  <a:close/>
                  <a:moveTo>
                    <a:pt x="0" y="0"/>
                  </a:moveTo>
                  <a:lnTo>
                    <a:pt x="0" y="0"/>
                  </a:lnTo>
                  <a:lnTo>
                    <a:pt x="0" y="85"/>
                  </a:lnTo>
                  <a:lnTo>
                    <a:pt x="0" y="0"/>
                  </a:lnTo>
                  <a:close/>
                </a:path>
              </a:pathLst>
            </a:custGeom>
            <a:solidFill>
              <a:srgbClr val="666666"/>
            </a:solidFill>
            <a:ln w="9525">
              <a:noFill/>
              <a:round/>
              <a:headEnd/>
              <a:tailEnd/>
            </a:ln>
          </p:spPr>
          <p:txBody>
            <a:bodyPr/>
            <a:lstStyle/>
            <a:p>
              <a:endParaRPr lang="en-US"/>
            </a:p>
          </p:txBody>
        </p:sp>
        <p:sp>
          <p:nvSpPr>
            <p:cNvPr id="46614" name="Freeform 864"/>
            <p:cNvSpPr>
              <a:spLocks noEditPoints="1"/>
            </p:cNvSpPr>
            <p:nvPr/>
          </p:nvSpPr>
          <p:spPr bwMode="auto">
            <a:xfrm>
              <a:off x="2478" y="2404"/>
              <a:ext cx="15" cy="43"/>
            </a:xfrm>
            <a:custGeom>
              <a:avLst/>
              <a:gdLst>
                <a:gd name="T0" fmla="*/ 0 w 30"/>
                <a:gd name="T1" fmla="*/ 0 h 85"/>
                <a:gd name="T2" fmla="*/ 8 w 30"/>
                <a:gd name="T3" fmla="*/ 0 h 85"/>
                <a:gd name="T4" fmla="*/ 8 w 30"/>
                <a:gd name="T5" fmla="*/ 22 h 85"/>
                <a:gd name="T6" fmla="*/ 0 w 30"/>
                <a:gd name="T7" fmla="*/ 22 h 85"/>
                <a:gd name="T8" fmla="*/ 0 w 30"/>
                <a:gd name="T9" fmla="*/ 0 h 85"/>
                <a:gd name="T10" fmla="*/ 1 w 30"/>
                <a:gd name="T11" fmla="*/ 0 h 85"/>
                <a:gd name="T12" fmla="*/ 8 w 30"/>
                <a:gd name="T13" fmla="*/ 0 h 85"/>
                <a:gd name="T14" fmla="*/ 8 w 30"/>
                <a:gd name="T15" fmla="*/ 22 h 85"/>
                <a:gd name="T16" fmla="*/ 1 w 30"/>
                <a:gd name="T17" fmla="*/ 22 h 85"/>
                <a:gd name="T18" fmla="*/ 1 w 30"/>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85"/>
                <a:gd name="T32" fmla="*/ 30 w 3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85">
                  <a:moveTo>
                    <a:pt x="0" y="0"/>
                  </a:moveTo>
                  <a:lnTo>
                    <a:pt x="30" y="0"/>
                  </a:lnTo>
                  <a:lnTo>
                    <a:pt x="30" y="85"/>
                  </a:lnTo>
                  <a:lnTo>
                    <a:pt x="0" y="85"/>
                  </a:lnTo>
                  <a:lnTo>
                    <a:pt x="0" y="0"/>
                  </a:lnTo>
                  <a:close/>
                  <a:moveTo>
                    <a:pt x="2" y="0"/>
                  </a:moveTo>
                  <a:lnTo>
                    <a:pt x="30" y="0"/>
                  </a:lnTo>
                  <a:lnTo>
                    <a:pt x="30" y="85"/>
                  </a:lnTo>
                  <a:lnTo>
                    <a:pt x="2" y="85"/>
                  </a:lnTo>
                  <a:lnTo>
                    <a:pt x="2" y="0"/>
                  </a:lnTo>
                  <a:close/>
                </a:path>
              </a:pathLst>
            </a:custGeom>
            <a:solidFill>
              <a:srgbClr val="C0C0C0"/>
            </a:solidFill>
            <a:ln w="9525">
              <a:noFill/>
              <a:round/>
              <a:headEnd/>
              <a:tailEnd/>
            </a:ln>
          </p:spPr>
          <p:txBody>
            <a:bodyPr/>
            <a:lstStyle/>
            <a:p>
              <a:endParaRPr lang="en-US"/>
            </a:p>
          </p:txBody>
        </p:sp>
        <p:sp>
          <p:nvSpPr>
            <p:cNvPr id="46615" name="Freeform 865"/>
            <p:cNvSpPr>
              <a:spLocks noEditPoints="1"/>
            </p:cNvSpPr>
            <p:nvPr/>
          </p:nvSpPr>
          <p:spPr bwMode="auto">
            <a:xfrm>
              <a:off x="2480" y="2404"/>
              <a:ext cx="13" cy="43"/>
            </a:xfrm>
            <a:custGeom>
              <a:avLst/>
              <a:gdLst>
                <a:gd name="T0" fmla="*/ 0 w 28"/>
                <a:gd name="T1" fmla="*/ 0 h 85"/>
                <a:gd name="T2" fmla="*/ 6 w 28"/>
                <a:gd name="T3" fmla="*/ 0 h 85"/>
                <a:gd name="T4" fmla="*/ 6 w 28"/>
                <a:gd name="T5" fmla="*/ 22 h 85"/>
                <a:gd name="T6" fmla="*/ 0 w 28"/>
                <a:gd name="T7" fmla="*/ 22 h 85"/>
                <a:gd name="T8" fmla="*/ 0 w 28"/>
                <a:gd name="T9" fmla="*/ 0 h 85"/>
                <a:gd name="T10" fmla="*/ 0 w 28"/>
                <a:gd name="T11" fmla="*/ 0 h 85"/>
                <a:gd name="T12" fmla="*/ 6 w 28"/>
                <a:gd name="T13" fmla="*/ 0 h 85"/>
                <a:gd name="T14" fmla="*/ 6 w 28"/>
                <a:gd name="T15" fmla="*/ 22 h 85"/>
                <a:gd name="T16" fmla="*/ 0 w 28"/>
                <a:gd name="T17" fmla="*/ 22 h 85"/>
                <a:gd name="T18" fmla="*/ 0 w 28"/>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85"/>
                <a:gd name="T32" fmla="*/ 28 w 2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85">
                  <a:moveTo>
                    <a:pt x="0" y="0"/>
                  </a:moveTo>
                  <a:lnTo>
                    <a:pt x="28" y="0"/>
                  </a:lnTo>
                  <a:lnTo>
                    <a:pt x="28" y="85"/>
                  </a:lnTo>
                  <a:lnTo>
                    <a:pt x="0" y="85"/>
                  </a:lnTo>
                  <a:lnTo>
                    <a:pt x="0" y="0"/>
                  </a:lnTo>
                  <a:close/>
                  <a:moveTo>
                    <a:pt x="2" y="0"/>
                  </a:moveTo>
                  <a:lnTo>
                    <a:pt x="28" y="0"/>
                  </a:lnTo>
                  <a:lnTo>
                    <a:pt x="28" y="85"/>
                  </a:lnTo>
                  <a:lnTo>
                    <a:pt x="2" y="85"/>
                  </a:lnTo>
                  <a:lnTo>
                    <a:pt x="2" y="0"/>
                  </a:lnTo>
                  <a:close/>
                </a:path>
              </a:pathLst>
            </a:custGeom>
            <a:solidFill>
              <a:srgbClr val="B9B9B9"/>
            </a:solidFill>
            <a:ln w="9525">
              <a:noFill/>
              <a:round/>
              <a:headEnd/>
              <a:tailEnd/>
            </a:ln>
          </p:spPr>
          <p:txBody>
            <a:bodyPr/>
            <a:lstStyle/>
            <a:p>
              <a:endParaRPr lang="en-US"/>
            </a:p>
          </p:txBody>
        </p:sp>
        <p:sp>
          <p:nvSpPr>
            <p:cNvPr id="46616" name="Freeform 866"/>
            <p:cNvSpPr>
              <a:spLocks noEditPoints="1"/>
            </p:cNvSpPr>
            <p:nvPr/>
          </p:nvSpPr>
          <p:spPr bwMode="auto">
            <a:xfrm>
              <a:off x="2481" y="2404"/>
              <a:ext cx="12" cy="43"/>
            </a:xfrm>
            <a:custGeom>
              <a:avLst/>
              <a:gdLst>
                <a:gd name="T0" fmla="*/ 0 w 26"/>
                <a:gd name="T1" fmla="*/ 0 h 85"/>
                <a:gd name="T2" fmla="*/ 6 w 26"/>
                <a:gd name="T3" fmla="*/ 0 h 85"/>
                <a:gd name="T4" fmla="*/ 6 w 26"/>
                <a:gd name="T5" fmla="*/ 22 h 85"/>
                <a:gd name="T6" fmla="*/ 0 w 26"/>
                <a:gd name="T7" fmla="*/ 22 h 85"/>
                <a:gd name="T8" fmla="*/ 0 w 26"/>
                <a:gd name="T9" fmla="*/ 0 h 85"/>
                <a:gd name="T10" fmla="*/ 0 w 26"/>
                <a:gd name="T11" fmla="*/ 0 h 85"/>
                <a:gd name="T12" fmla="*/ 6 w 26"/>
                <a:gd name="T13" fmla="*/ 0 h 85"/>
                <a:gd name="T14" fmla="*/ 6 w 26"/>
                <a:gd name="T15" fmla="*/ 22 h 85"/>
                <a:gd name="T16" fmla="*/ 0 w 26"/>
                <a:gd name="T17" fmla="*/ 22 h 85"/>
                <a:gd name="T18" fmla="*/ 0 w 26"/>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85"/>
                <a:gd name="T32" fmla="*/ 26 w 26"/>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85">
                  <a:moveTo>
                    <a:pt x="0" y="0"/>
                  </a:moveTo>
                  <a:lnTo>
                    <a:pt x="26" y="0"/>
                  </a:lnTo>
                  <a:lnTo>
                    <a:pt x="26" y="85"/>
                  </a:lnTo>
                  <a:lnTo>
                    <a:pt x="0" y="85"/>
                  </a:lnTo>
                  <a:lnTo>
                    <a:pt x="0" y="0"/>
                  </a:lnTo>
                  <a:close/>
                  <a:moveTo>
                    <a:pt x="2" y="0"/>
                  </a:moveTo>
                  <a:lnTo>
                    <a:pt x="26" y="0"/>
                  </a:lnTo>
                  <a:lnTo>
                    <a:pt x="26" y="85"/>
                  </a:lnTo>
                  <a:lnTo>
                    <a:pt x="2" y="85"/>
                  </a:lnTo>
                  <a:lnTo>
                    <a:pt x="2" y="0"/>
                  </a:lnTo>
                  <a:close/>
                </a:path>
              </a:pathLst>
            </a:custGeom>
            <a:solidFill>
              <a:srgbClr val="B2B2B2"/>
            </a:solidFill>
            <a:ln w="9525">
              <a:noFill/>
              <a:round/>
              <a:headEnd/>
              <a:tailEnd/>
            </a:ln>
          </p:spPr>
          <p:txBody>
            <a:bodyPr/>
            <a:lstStyle/>
            <a:p>
              <a:endParaRPr lang="en-US"/>
            </a:p>
          </p:txBody>
        </p:sp>
        <p:sp>
          <p:nvSpPr>
            <p:cNvPr id="46617" name="Freeform 867"/>
            <p:cNvSpPr>
              <a:spLocks noEditPoints="1"/>
            </p:cNvSpPr>
            <p:nvPr/>
          </p:nvSpPr>
          <p:spPr bwMode="auto">
            <a:xfrm>
              <a:off x="2482" y="2404"/>
              <a:ext cx="11" cy="43"/>
            </a:xfrm>
            <a:custGeom>
              <a:avLst/>
              <a:gdLst>
                <a:gd name="T0" fmla="*/ 0 w 24"/>
                <a:gd name="T1" fmla="*/ 0 h 85"/>
                <a:gd name="T2" fmla="*/ 5 w 24"/>
                <a:gd name="T3" fmla="*/ 0 h 85"/>
                <a:gd name="T4" fmla="*/ 5 w 24"/>
                <a:gd name="T5" fmla="*/ 22 h 85"/>
                <a:gd name="T6" fmla="*/ 0 w 24"/>
                <a:gd name="T7" fmla="*/ 22 h 85"/>
                <a:gd name="T8" fmla="*/ 0 w 24"/>
                <a:gd name="T9" fmla="*/ 0 h 85"/>
                <a:gd name="T10" fmla="*/ 1 w 24"/>
                <a:gd name="T11" fmla="*/ 0 h 85"/>
                <a:gd name="T12" fmla="*/ 5 w 24"/>
                <a:gd name="T13" fmla="*/ 0 h 85"/>
                <a:gd name="T14" fmla="*/ 5 w 24"/>
                <a:gd name="T15" fmla="*/ 22 h 85"/>
                <a:gd name="T16" fmla="*/ 1 w 24"/>
                <a:gd name="T17" fmla="*/ 22 h 85"/>
                <a:gd name="T18" fmla="*/ 1 w 24"/>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85"/>
                <a:gd name="T32" fmla="*/ 24 w 2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85">
                  <a:moveTo>
                    <a:pt x="0" y="0"/>
                  </a:moveTo>
                  <a:lnTo>
                    <a:pt x="24" y="0"/>
                  </a:lnTo>
                  <a:lnTo>
                    <a:pt x="24" y="85"/>
                  </a:lnTo>
                  <a:lnTo>
                    <a:pt x="0" y="85"/>
                  </a:lnTo>
                  <a:lnTo>
                    <a:pt x="0" y="0"/>
                  </a:lnTo>
                  <a:close/>
                  <a:moveTo>
                    <a:pt x="4" y="0"/>
                  </a:moveTo>
                  <a:lnTo>
                    <a:pt x="24" y="0"/>
                  </a:lnTo>
                  <a:lnTo>
                    <a:pt x="24" y="85"/>
                  </a:lnTo>
                  <a:lnTo>
                    <a:pt x="4" y="85"/>
                  </a:lnTo>
                  <a:lnTo>
                    <a:pt x="4" y="0"/>
                  </a:lnTo>
                  <a:close/>
                </a:path>
              </a:pathLst>
            </a:custGeom>
            <a:solidFill>
              <a:srgbClr val="ACACAC"/>
            </a:solidFill>
            <a:ln w="9525">
              <a:noFill/>
              <a:round/>
              <a:headEnd/>
              <a:tailEnd/>
            </a:ln>
          </p:spPr>
          <p:txBody>
            <a:bodyPr/>
            <a:lstStyle/>
            <a:p>
              <a:endParaRPr lang="en-US"/>
            </a:p>
          </p:txBody>
        </p:sp>
        <p:sp>
          <p:nvSpPr>
            <p:cNvPr id="46618" name="Freeform 868"/>
            <p:cNvSpPr>
              <a:spLocks noEditPoints="1"/>
            </p:cNvSpPr>
            <p:nvPr/>
          </p:nvSpPr>
          <p:spPr bwMode="auto">
            <a:xfrm>
              <a:off x="2483" y="2404"/>
              <a:ext cx="10" cy="43"/>
            </a:xfrm>
            <a:custGeom>
              <a:avLst/>
              <a:gdLst>
                <a:gd name="T0" fmla="*/ 0 w 20"/>
                <a:gd name="T1" fmla="*/ 0 h 85"/>
                <a:gd name="T2" fmla="*/ 5 w 20"/>
                <a:gd name="T3" fmla="*/ 0 h 85"/>
                <a:gd name="T4" fmla="*/ 5 w 20"/>
                <a:gd name="T5" fmla="*/ 22 h 85"/>
                <a:gd name="T6" fmla="*/ 0 w 20"/>
                <a:gd name="T7" fmla="*/ 22 h 85"/>
                <a:gd name="T8" fmla="*/ 0 w 20"/>
                <a:gd name="T9" fmla="*/ 0 h 85"/>
                <a:gd name="T10" fmla="*/ 1 w 20"/>
                <a:gd name="T11" fmla="*/ 0 h 85"/>
                <a:gd name="T12" fmla="*/ 5 w 20"/>
                <a:gd name="T13" fmla="*/ 0 h 85"/>
                <a:gd name="T14" fmla="*/ 5 w 20"/>
                <a:gd name="T15" fmla="*/ 22 h 85"/>
                <a:gd name="T16" fmla="*/ 1 w 20"/>
                <a:gd name="T17" fmla="*/ 22 h 85"/>
                <a:gd name="T18" fmla="*/ 1 w 20"/>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5"/>
                <a:gd name="T32" fmla="*/ 20 w 2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5">
                  <a:moveTo>
                    <a:pt x="0" y="0"/>
                  </a:moveTo>
                  <a:lnTo>
                    <a:pt x="20" y="0"/>
                  </a:lnTo>
                  <a:lnTo>
                    <a:pt x="20" y="85"/>
                  </a:lnTo>
                  <a:lnTo>
                    <a:pt x="0" y="85"/>
                  </a:lnTo>
                  <a:lnTo>
                    <a:pt x="0" y="0"/>
                  </a:lnTo>
                  <a:close/>
                  <a:moveTo>
                    <a:pt x="2" y="0"/>
                  </a:moveTo>
                  <a:lnTo>
                    <a:pt x="20" y="0"/>
                  </a:lnTo>
                  <a:lnTo>
                    <a:pt x="20" y="85"/>
                  </a:lnTo>
                  <a:lnTo>
                    <a:pt x="2" y="85"/>
                  </a:lnTo>
                  <a:lnTo>
                    <a:pt x="2" y="0"/>
                  </a:lnTo>
                  <a:close/>
                </a:path>
              </a:pathLst>
            </a:custGeom>
            <a:solidFill>
              <a:srgbClr val="A6A6A6"/>
            </a:solidFill>
            <a:ln w="9525">
              <a:noFill/>
              <a:round/>
              <a:headEnd/>
              <a:tailEnd/>
            </a:ln>
          </p:spPr>
          <p:txBody>
            <a:bodyPr/>
            <a:lstStyle/>
            <a:p>
              <a:endParaRPr lang="en-US"/>
            </a:p>
          </p:txBody>
        </p:sp>
        <p:sp>
          <p:nvSpPr>
            <p:cNvPr id="46619" name="Freeform 869"/>
            <p:cNvSpPr>
              <a:spLocks noEditPoints="1"/>
            </p:cNvSpPr>
            <p:nvPr/>
          </p:nvSpPr>
          <p:spPr bwMode="auto">
            <a:xfrm>
              <a:off x="2484" y="2404"/>
              <a:ext cx="9" cy="43"/>
            </a:xfrm>
            <a:custGeom>
              <a:avLst/>
              <a:gdLst>
                <a:gd name="T0" fmla="*/ 0 w 18"/>
                <a:gd name="T1" fmla="*/ 0 h 85"/>
                <a:gd name="T2" fmla="*/ 5 w 18"/>
                <a:gd name="T3" fmla="*/ 0 h 85"/>
                <a:gd name="T4" fmla="*/ 5 w 18"/>
                <a:gd name="T5" fmla="*/ 22 h 85"/>
                <a:gd name="T6" fmla="*/ 0 w 18"/>
                <a:gd name="T7" fmla="*/ 22 h 85"/>
                <a:gd name="T8" fmla="*/ 0 w 18"/>
                <a:gd name="T9" fmla="*/ 0 h 85"/>
                <a:gd name="T10" fmla="*/ 1 w 18"/>
                <a:gd name="T11" fmla="*/ 0 h 85"/>
                <a:gd name="T12" fmla="*/ 5 w 18"/>
                <a:gd name="T13" fmla="*/ 0 h 85"/>
                <a:gd name="T14" fmla="*/ 5 w 18"/>
                <a:gd name="T15" fmla="*/ 22 h 85"/>
                <a:gd name="T16" fmla="*/ 1 w 18"/>
                <a:gd name="T17" fmla="*/ 22 h 85"/>
                <a:gd name="T18" fmla="*/ 1 w 18"/>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5"/>
                <a:gd name="T32" fmla="*/ 18 w 1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5">
                  <a:moveTo>
                    <a:pt x="0" y="0"/>
                  </a:moveTo>
                  <a:lnTo>
                    <a:pt x="18" y="0"/>
                  </a:lnTo>
                  <a:lnTo>
                    <a:pt x="18" y="85"/>
                  </a:lnTo>
                  <a:lnTo>
                    <a:pt x="0" y="85"/>
                  </a:lnTo>
                  <a:lnTo>
                    <a:pt x="0" y="0"/>
                  </a:lnTo>
                  <a:close/>
                  <a:moveTo>
                    <a:pt x="2" y="0"/>
                  </a:moveTo>
                  <a:lnTo>
                    <a:pt x="18" y="0"/>
                  </a:lnTo>
                  <a:lnTo>
                    <a:pt x="18" y="85"/>
                  </a:lnTo>
                  <a:lnTo>
                    <a:pt x="2" y="85"/>
                  </a:lnTo>
                  <a:lnTo>
                    <a:pt x="2" y="0"/>
                  </a:lnTo>
                  <a:close/>
                </a:path>
              </a:pathLst>
            </a:custGeom>
            <a:solidFill>
              <a:srgbClr val="9F9F9F"/>
            </a:solidFill>
            <a:ln w="9525">
              <a:noFill/>
              <a:round/>
              <a:headEnd/>
              <a:tailEnd/>
            </a:ln>
          </p:spPr>
          <p:txBody>
            <a:bodyPr/>
            <a:lstStyle/>
            <a:p>
              <a:endParaRPr lang="en-US"/>
            </a:p>
          </p:txBody>
        </p:sp>
        <p:sp>
          <p:nvSpPr>
            <p:cNvPr id="46620" name="Freeform 870"/>
            <p:cNvSpPr>
              <a:spLocks noEditPoints="1"/>
            </p:cNvSpPr>
            <p:nvPr/>
          </p:nvSpPr>
          <p:spPr bwMode="auto">
            <a:xfrm>
              <a:off x="2486" y="2404"/>
              <a:ext cx="7" cy="43"/>
            </a:xfrm>
            <a:custGeom>
              <a:avLst/>
              <a:gdLst>
                <a:gd name="T0" fmla="*/ 0 w 16"/>
                <a:gd name="T1" fmla="*/ 0 h 85"/>
                <a:gd name="T2" fmla="*/ 3 w 16"/>
                <a:gd name="T3" fmla="*/ 0 h 85"/>
                <a:gd name="T4" fmla="*/ 3 w 16"/>
                <a:gd name="T5" fmla="*/ 22 h 85"/>
                <a:gd name="T6" fmla="*/ 0 w 16"/>
                <a:gd name="T7" fmla="*/ 22 h 85"/>
                <a:gd name="T8" fmla="*/ 0 w 16"/>
                <a:gd name="T9" fmla="*/ 0 h 85"/>
                <a:gd name="T10" fmla="*/ 0 w 16"/>
                <a:gd name="T11" fmla="*/ 0 h 85"/>
                <a:gd name="T12" fmla="*/ 3 w 16"/>
                <a:gd name="T13" fmla="*/ 0 h 85"/>
                <a:gd name="T14" fmla="*/ 3 w 16"/>
                <a:gd name="T15" fmla="*/ 22 h 85"/>
                <a:gd name="T16" fmla="*/ 0 w 16"/>
                <a:gd name="T17" fmla="*/ 22 h 85"/>
                <a:gd name="T18" fmla="*/ 0 w 16"/>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85"/>
                <a:gd name="T32" fmla="*/ 16 w 16"/>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85">
                  <a:moveTo>
                    <a:pt x="0" y="0"/>
                  </a:moveTo>
                  <a:lnTo>
                    <a:pt x="16" y="0"/>
                  </a:lnTo>
                  <a:lnTo>
                    <a:pt x="16" y="85"/>
                  </a:lnTo>
                  <a:lnTo>
                    <a:pt x="0" y="85"/>
                  </a:lnTo>
                  <a:lnTo>
                    <a:pt x="0" y="0"/>
                  </a:lnTo>
                  <a:close/>
                  <a:moveTo>
                    <a:pt x="2" y="0"/>
                  </a:moveTo>
                  <a:lnTo>
                    <a:pt x="16" y="0"/>
                  </a:lnTo>
                  <a:lnTo>
                    <a:pt x="16" y="85"/>
                  </a:lnTo>
                  <a:lnTo>
                    <a:pt x="2" y="85"/>
                  </a:lnTo>
                  <a:lnTo>
                    <a:pt x="2" y="0"/>
                  </a:lnTo>
                  <a:close/>
                </a:path>
              </a:pathLst>
            </a:custGeom>
            <a:solidFill>
              <a:srgbClr val="999999"/>
            </a:solidFill>
            <a:ln w="9525">
              <a:noFill/>
              <a:round/>
              <a:headEnd/>
              <a:tailEnd/>
            </a:ln>
          </p:spPr>
          <p:txBody>
            <a:bodyPr/>
            <a:lstStyle/>
            <a:p>
              <a:endParaRPr lang="en-US"/>
            </a:p>
          </p:txBody>
        </p:sp>
        <p:sp>
          <p:nvSpPr>
            <p:cNvPr id="46621" name="Freeform 871"/>
            <p:cNvSpPr>
              <a:spLocks noEditPoints="1"/>
            </p:cNvSpPr>
            <p:nvPr/>
          </p:nvSpPr>
          <p:spPr bwMode="auto">
            <a:xfrm>
              <a:off x="2487" y="2404"/>
              <a:ext cx="6" cy="43"/>
            </a:xfrm>
            <a:custGeom>
              <a:avLst/>
              <a:gdLst>
                <a:gd name="T0" fmla="*/ 0 w 14"/>
                <a:gd name="T1" fmla="*/ 0 h 85"/>
                <a:gd name="T2" fmla="*/ 3 w 14"/>
                <a:gd name="T3" fmla="*/ 0 h 85"/>
                <a:gd name="T4" fmla="*/ 3 w 14"/>
                <a:gd name="T5" fmla="*/ 22 h 85"/>
                <a:gd name="T6" fmla="*/ 0 w 14"/>
                <a:gd name="T7" fmla="*/ 22 h 85"/>
                <a:gd name="T8" fmla="*/ 0 w 14"/>
                <a:gd name="T9" fmla="*/ 0 h 85"/>
                <a:gd name="T10" fmla="*/ 0 w 14"/>
                <a:gd name="T11" fmla="*/ 0 h 85"/>
                <a:gd name="T12" fmla="*/ 3 w 14"/>
                <a:gd name="T13" fmla="*/ 0 h 85"/>
                <a:gd name="T14" fmla="*/ 3 w 14"/>
                <a:gd name="T15" fmla="*/ 22 h 85"/>
                <a:gd name="T16" fmla="*/ 0 w 14"/>
                <a:gd name="T17" fmla="*/ 22 h 85"/>
                <a:gd name="T18" fmla="*/ 0 w 14"/>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5"/>
                <a:gd name="T32" fmla="*/ 14 w 1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5">
                  <a:moveTo>
                    <a:pt x="0" y="0"/>
                  </a:moveTo>
                  <a:lnTo>
                    <a:pt x="14" y="0"/>
                  </a:lnTo>
                  <a:lnTo>
                    <a:pt x="14" y="85"/>
                  </a:lnTo>
                  <a:lnTo>
                    <a:pt x="0" y="85"/>
                  </a:lnTo>
                  <a:lnTo>
                    <a:pt x="0" y="0"/>
                  </a:lnTo>
                  <a:close/>
                  <a:moveTo>
                    <a:pt x="3" y="0"/>
                  </a:moveTo>
                  <a:lnTo>
                    <a:pt x="14" y="0"/>
                  </a:lnTo>
                  <a:lnTo>
                    <a:pt x="14" y="85"/>
                  </a:lnTo>
                  <a:lnTo>
                    <a:pt x="3" y="85"/>
                  </a:lnTo>
                  <a:lnTo>
                    <a:pt x="3" y="0"/>
                  </a:lnTo>
                  <a:close/>
                </a:path>
              </a:pathLst>
            </a:custGeom>
            <a:solidFill>
              <a:srgbClr val="939393"/>
            </a:solidFill>
            <a:ln w="9525">
              <a:noFill/>
              <a:round/>
              <a:headEnd/>
              <a:tailEnd/>
            </a:ln>
          </p:spPr>
          <p:txBody>
            <a:bodyPr/>
            <a:lstStyle/>
            <a:p>
              <a:endParaRPr lang="en-US"/>
            </a:p>
          </p:txBody>
        </p:sp>
        <p:sp>
          <p:nvSpPr>
            <p:cNvPr id="46622" name="Freeform 872"/>
            <p:cNvSpPr>
              <a:spLocks noEditPoints="1"/>
            </p:cNvSpPr>
            <p:nvPr/>
          </p:nvSpPr>
          <p:spPr bwMode="auto">
            <a:xfrm>
              <a:off x="2488" y="2404"/>
              <a:ext cx="5" cy="43"/>
            </a:xfrm>
            <a:custGeom>
              <a:avLst/>
              <a:gdLst>
                <a:gd name="T0" fmla="*/ 0 w 11"/>
                <a:gd name="T1" fmla="*/ 0 h 85"/>
                <a:gd name="T2" fmla="*/ 2 w 11"/>
                <a:gd name="T3" fmla="*/ 0 h 85"/>
                <a:gd name="T4" fmla="*/ 2 w 11"/>
                <a:gd name="T5" fmla="*/ 22 h 85"/>
                <a:gd name="T6" fmla="*/ 0 w 11"/>
                <a:gd name="T7" fmla="*/ 22 h 85"/>
                <a:gd name="T8" fmla="*/ 0 w 11"/>
                <a:gd name="T9" fmla="*/ 0 h 85"/>
                <a:gd name="T10" fmla="*/ 0 w 11"/>
                <a:gd name="T11" fmla="*/ 0 h 85"/>
                <a:gd name="T12" fmla="*/ 2 w 11"/>
                <a:gd name="T13" fmla="*/ 0 h 85"/>
                <a:gd name="T14" fmla="*/ 2 w 11"/>
                <a:gd name="T15" fmla="*/ 22 h 85"/>
                <a:gd name="T16" fmla="*/ 0 w 11"/>
                <a:gd name="T17" fmla="*/ 22 h 85"/>
                <a:gd name="T18" fmla="*/ 0 w 11"/>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5"/>
                <a:gd name="T32" fmla="*/ 11 w 11"/>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5">
                  <a:moveTo>
                    <a:pt x="0" y="0"/>
                  </a:moveTo>
                  <a:lnTo>
                    <a:pt x="11" y="0"/>
                  </a:lnTo>
                  <a:lnTo>
                    <a:pt x="11" y="85"/>
                  </a:lnTo>
                  <a:lnTo>
                    <a:pt x="0" y="85"/>
                  </a:lnTo>
                  <a:lnTo>
                    <a:pt x="0" y="0"/>
                  </a:lnTo>
                  <a:close/>
                  <a:moveTo>
                    <a:pt x="2" y="0"/>
                  </a:moveTo>
                  <a:lnTo>
                    <a:pt x="11" y="0"/>
                  </a:lnTo>
                  <a:lnTo>
                    <a:pt x="11" y="85"/>
                  </a:lnTo>
                  <a:lnTo>
                    <a:pt x="2" y="85"/>
                  </a:lnTo>
                  <a:lnTo>
                    <a:pt x="2" y="0"/>
                  </a:lnTo>
                  <a:close/>
                </a:path>
              </a:pathLst>
            </a:custGeom>
            <a:solidFill>
              <a:srgbClr val="8C8C8C"/>
            </a:solidFill>
            <a:ln w="9525">
              <a:noFill/>
              <a:round/>
              <a:headEnd/>
              <a:tailEnd/>
            </a:ln>
          </p:spPr>
          <p:txBody>
            <a:bodyPr/>
            <a:lstStyle/>
            <a:p>
              <a:endParaRPr lang="en-US"/>
            </a:p>
          </p:txBody>
        </p:sp>
        <p:sp>
          <p:nvSpPr>
            <p:cNvPr id="46623" name="Freeform 873"/>
            <p:cNvSpPr>
              <a:spLocks noEditPoints="1"/>
            </p:cNvSpPr>
            <p:nvPr/>
          </p:nvSpPr>
          <p:spPr bwMode="auto">
            <a:xfrm>
              <a:off x="2489" y="2404"/>
              <a:ext cx="4" cy="43"/>
            </a:xfrm>
            <a:custGeom>
              <a:avLst/>
              <a:gdLst>
                <a:gd name="T0" fmla="*/ 0 w 9"/>
                <a:gd name="T1" fmla="*/ 0 h 85"/>
                <a:gd name="T2" fmla="*/ 2 w 9"/>
                <a:gd name="T3" fmla="*/ 0 h 85"/>
                <a:gd name="T4" fmla="*/ 2 w 9"/>
                <a:gd name="T5" fmla="*/ 22 h 85"/>
                <a:gd name="T6" fmla="*/ 0 w 9"/>
                <a:gd name="T7" fmla="*/ 22 h 85"/>
                <a:gd name="T8" fmla="*/ 0 w 9"/>
                <a:gd name="T9" fmla="*/ 0 h 85"/>
                <a:gd name="T10" fmla="*/ 0 w 9"/>
                <a:gd name="T11" fmla="*/ 0 h 85"/>
                <a:gd name="T12" fmla="*/ 2 w 9"/>
                <a:gd name="T13" fmla="*/ 0 h 85"/>
                <a:gd name="T14" fmla="*/ 2 w 9"/>
                <a:gd name="T15" fmla="*/ 22 h 85"/>
                <a:gd name="T16" fmla="*/ 0 w 9"/>
                <a:gd name="T17" fmla="*/ 22 h 85"/>
                <a:gd name="T18" fmla="*/ 0 w 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85"/>
                <a:gd name="T32" fmla="*/ 9 w 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85">
                  <a:moveTo>
                    <a:pt x="0" y="0"/>
                  </a:moveTo>
                  <a:lnTo>
                    <a:pt x="9" y="0"/>
                  </a:lnTo>
                  <a:lnTo>
                    <a:pt x="9" y="85"/>
                  </a:lnTo>
                  <a:lnTo>
                    <a:pt x="0" y="85"/>
                  </a:lnTo>
                  <a:lnTo>
                    <a:pt x="0" y="0"/>
                  </a:lnTo>
                  <a:close/>
                  <a:moveTo>
                    <a:pt x="2" y="0"/>
                  </a:moveTo>
                  <a:lnTo>
                    <a:pt x="9" y="0"/>
                  </a:lnTo>
                  <a:lnTo>
                    <a:pt x="9" y="85"/>
                  </a:lnTo>
                  <a:lnTo>
                    <a:pt x="2" y="85"/>
                  </a:lnTo>
                  <a:lnTo>
                    <a:pt x="2" y="0"/>
                  </a:lnTo>
                  <a:close/>
                </a:path>
              </a:pathLst>
            </a:custGeom>
            <a:solidFill>
              <a:srgbClr val="868686"/>
            </a:solidFill>
            <a:ln w="9525">
              <a:noFill/>
              <a:round/>
              <a:headEnd/>
              <a:tailEnd/>
            </a:ln>
          </p:spPr>
          <p:txBody>
            <a:bodyPr/>
            <a:lstStyle/>
            <a:p>
              <a:endParaRPr lang="en-US"/>
            </a:p>
          </p:txBody>
        </p:sp>
        <p:sp>
          <p:nvSpPr>
            <p:cNvPr id="46624" name="Freeform 874"/>
            <p:cNvSpPr>
              <a:spLocks noEditPoints="1"/>
            </p:cNvSpPr>
            <p:nvPr/>
          </p:nvSpPr>
          <p:spPr bwMode="auto">
            <a:xfrm>
              <a:off x="2490" y="2404"/>
              <a:ext cx="3" cy="43"/>
            </a:xfrm>
            <a:custGeom>
              <a:avLst/>
              <a:gdLst>
                <a:gd name="T0" fmla="*/ 0 w 7"/>
                <a:gd name="T1" fmla="*/ 0 h 85"/>
                <a:gd name="T2" fmla="*/ 1 w 7"/>
                <a:gd name="T3" fmla="*/ 0 h 85"/>
                <a:gd name="T4" fmla="*/ 1 w 7"/>
                <a:gd name="T5" fmla="*/ 22 h 85"/>
                <a:gd name="T6" fmla="*/ 0 w 7"/>
                <a:gd name="T7" fmla="*/ 22 h 85"/>
                <a:gd name="T8" fmla="*/ 0 w 7"/>
                <a:gd name="T9" fmla="*/ 0 h 85"/>
                <a:gd name="T10" fmla="*/ 0 w 7"/>
                <a:gd name="T11" fmla="*/ 0 h 85"/>
                <a:gd name="T12" fmla="*/ 1 w 7"/>
                <a:gd name="T13" fmla="*/ 0 h 85"/>
                <a:gd name="T14" fmla="*/ 1 w 7"/>
                <a:gd name="T15" fmla="*/ 22 h 85"/>
                <a:gd name="T16" fmla="*/ 0 w 7"/>
                <a:gd name="T17" fmla="*/ 22 h 85"/>
                <a:gd name="T18" fmla="*/ 0 w 7"/>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85"/>
                <a:gd name="T32" fmla="*/ 7 w 7"/>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85">
                  <a:moveTo>
                    <a:pt x="0" y="0"/>
                  </a:moveTo>
                  <a:lnTo>
                    <a:pt x="7" y="0"/>
                  </a:lnTo>
                  <a:lnTo>
                    <a:pt x="7" y="85"/>
                  </a:lnTo>
                  <a:lnTo>
                    <a:pt x="0" y="85"/>
                  </a:lnTo>
                  <a:lnTo>
                    <a:pt x="0" y="0"/>
                  </a:lnTo>
                  <a:close/>
                  <a:moveTo>
                    <a:pt x="2" y="0"/>
                  </a:moveTo>
                  <a:lnTo>
                    <a:pt x="7" y="0"/>
                  </a:lnTo>
                  <a:lnTo>
                    <a:pt x="7" y="85"/>
                  </a:lnTo>
                  <a:lnTo>
                    <a:pt x="2" y="85"/>
                  </a:lnTo>
                  <a:lnTo>
                    <a:pt x="2" y="0"/>
                  </a:lnTo>
                  <a:close/>
                </a:path>
              </a:pathLst>
            </a:custGeom>
            <a:solidFill>
              <a:srgbClr val="7F7F7F"/>
            </a:solidFill>
            <a:ln w="9525">
              <a:noFill/>
              <a:round/>
              <a:headEnd/>
              <a:tailEnd/>
            </a:ln>
          </p:spPr>
          <p:txBody>
            <a:bodyPr/>
            <a:lstStyle/>
            <a:p>
              <a:endParaRPr lang="en-US"/>
            </a:p>
          </p:txBody>
        </p:sp>
        <p:sp>
          <p:nvSpPr>
            <p:cNvPr id="46625" name="Freeform 875"/>
            <p:cNvSpPr>
              <a:spLocks noEditPoints="1"/>
            </p:cNvSpPr>
            <p:nvPr/>
          </p:nvSpPr>
          <p:spPr bwMode="auto">
            <a:xfrm>
              <a:off x="2491" y="2404"/>
              <a:ext cx="2" cy="43"/>
            </a:xfrm>
            <a:custGeom>
              <a:avLst/>
              <a:gdLst>
                <a:gd name="T0" fmla="*/ 0 w 5"/>
                <a:gd name="T1" fmla="*/ 0 h 85"/>
                <a:gd name="T2" fmla="*/ 1 w 5"/>
                <a:gd name="T3" fmla="*/ 0 h 85"/>
                <a:gd name="T4" fmla="*/ 1 w 5"/>
                <a:gd name="T5" fmla="*/ 22 h 85"/>
                <a:gd name="T6" fmla="*/ 0 w 5"/>
                <a:gd name="T7" fmla="*/ 22 h 85"/>
                <a:gd name="T8" fmla="*/ 0 w 5"/>
                <a:gd name="T9" fmla="*/ 0 h 85"/>
                <a:gd name="T10" fmla="*/ 0 w 5"/>
                <a:gd name="T11" fmla="*/ 0 h 85"/>
                <a:gd name="T12" fmla="*/ 1 w 5"/>
                <a:gd name="T13" fmla="*/ 0 h 85"/>
                <a:gd name="T14" fmla="*/ 1 w 5"/>
                <a:gd name="T15" fmla="*/ 22 h 85"/>
                <a:gd name="T16" fmla="*/ 0 w 5"/>
                <a:gd name="T17" fmla="*/ 22 h 85"/>
                <a:gd name="T18" fmla="*/ 0 w 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5"/>
                <a:gd name="T32" fmla="*/ 5 w 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5">
                  <a:moveTo>
                    <a:pt x="0" y="0"/>
                  </a:moveTo>
                  <a:lnTo>
                    <a:pt x="5" y="0"/>
                  </a:lnTo>
                  <a:lnTo>
                    <a:pt x="5" y="85"/>
                  </a:lnTo>
                  <a:lnTo>
                    <a:pt x="0" y="85"/>
                  </a:lnTo>
                  <a:lnTo>
                    <a:pt x="0" y="0"/>
                  </a:lnTo>
                  <a:close/>
                  <a:moveTo>
                    <a:pt x="2" y="0"/>
                  </a:moveTo>
                  <a:lnTo>
                    <a:pt x="5" y="0"/>
                  </a:lnTo>
                  <a:lnTo>
                    <a:pt x="5" y="85"/>
                  </a:lnTo>
                  <a:lnTo>
                    <a:pt x="2" y="85"/>
                  </a:lnTo>
                  <a:lnTo>
                    <a:pt x="2" y="0"/>
                  </a:lnTo>
                  <a:close/>
                </a:path>
              </a:pathLst>
            </a:custGeom>
            <a:solidFill>
              <a:srgbClr val="797979"/>
            </a:solidFill>
            <a:ln w="9525">
              <a:noFill/>
              <a:round/>
              <a:headEnd/>
              <a:tailEnd/>
            </a:ln>
          </p:spPr>
          <p:txBody>
            <a:bodyPr/>
            <a:lstStyle/>
            <a:p>
              <a:endParaRPr lang="en-US"/>
            </a:p>
          </p:txBody>
        </p:sp>
        <p:sp>
          <p:nvSpPr>
            <p:cNvPr id="46626" name="Freeform 876"/>
            <p:cNvSpPr>
              <a:spLocks noEditPoints="1"/>
            </p:cNvSpPr>
            <p:nvPr/>
          </p:nvSpPr>
          <p:spPr bwMode="auto">
            <a:xfrm>
              <a:off x="2492" y="2404"/>
              <a:ext cx="1" cy="43"/>
            </a:xfrm>
            <a:custGeom>
              <a:avLst/>
              <a:gdLst>
                <a:gd name="T0" fmla="*/ 0 w 3"/>
                <a:gd name="T1" fmla="*/ 0 h 85"/>
                <a:gd name="T2" fmla="*/ 0 w 3"/>
                <a:gd name="T3" fmla="*/ 0 h 85"/>
                <a:gd name="T4" fmla="*/ 0 w 3"/>
                <a:gd name="T5" fmla="*/ 22 h 85"/>
                <a:gd name="T6" fmla="*/ 0 w 3"/>
                <a:gd name="T7" fmla="*/ 22 h 85"/>
                <a:gd name="T8" fmla="*/ 0 w 3"/>
                <a:gd name="T9" fmla="*/ 0 h 85"/>
                <a:gd name="T10" fmla="*/ 0 w 3"/>
                <a:gd name="T11" fmla="*/ 0 h 85"/>
                <a:gd name="T12" fmla="*/ 0 w 3"/>
                <a:gd name="T13" fmla="*/ 0 h 85"/>
                <a:gd name="T14" fmla="*/ 0 w 3"/>
                <a:gd name="T15" fmla="*/ 22 h 85"/>
                <a:gd name="T16" fmla="*/ 0 w 3"/>
                <a:gd name="T17" fmla="*/ 22 h 85"/>
                <a:gd name="T18" fmla="*/ 0 w 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0" y="0"/>
                  </a:moveTo>
                  <a:lnTo>
                    <a:pt x="3" y="0"/>
                  </a:lnTo>
                  <a:lnTo>
                    <a:pt x="3" y="85"/>
                  </a:lnTo>
                  <a:lnTo>
                    <a:pt x="0" y="85"/>
                  </a:lnTo>
                  <a:lnTo>
                    <a:pt x="0" y="0"/>
                  </a:lnTo>
                  <a:close/>
                  <a:moveTo>
                    <a:pt x="3" y="0"/>
                  </a:moveTo>
                  <a:lnTo>
                    <a:pt x="3" y="0"/>
                  </a:lnTo>
                  <a:lnTo>
                    <a:pt x="3" y="85"/>
                  </a:lnTo>
                  <a:lnTo>
                    <a:pt x="3" y="0"/>
                  </a:lnTo>
                  <a:close/>
                </a:path>
              </a:pathLst>
            </a:custGeom>
            <a:solidFill>
              <a:srgbClr val="737373"/>
            </a:solidFill>
            <a:ln w="9525">
              <a:noFill/>
              <a:round/>
              <a:headEnd/>
              <a:tailEnd/>
            </a:ln>
          </p:spPr>
          <p:txBody>
            <a:bodyPr/>
            <a:lstStyle/>
            <a:p>
              <a:endParaRPr lang="en-US"/>
            </a:p>
          </p:txBody>
        </p:sp>
        <p:sp>
          <p:nvSpPr>
            <p:cNvPr id="46627" name="Freeform 877"/>
            <p:cNvSpPr>
              <a:spLocks noEditPoints="1"/>
            </p:cNvSpPr>
            <p:nvPr/>
          </p:nvSpPr>
          <p:spPr bwMode="auto">
            <a:xfrm>
              <a:off x="2493" y="2404"/>
              <a:ext cx="1" cy="43"/>
            </a:xfrm>
            <a:custGeom>
              <a:avLst/>
              <a:gdLst>
                <a:gd name="T0" fmla="*/ 0 w 1"/>
                <a:gd name="T1" fmla="*/ 0 h 85"/>
                <a:gd name="T2" fmla="*/ 0 w 1"/>
                <a:gd name="T3" fmla="*/ 0 h 85"/>
                <a:gd name="T4" fmla="*/ 0 w 1"/>
                <a:gd name="T5" fmla="*/ 22 h 85"/>
                <a:gd name="T6" fmla="*/ 0 w 1"/>
                <a:gd name="T7" fmla="*/ 22 h 85"/>
                <a:gd name="T8" fmla="*/ 0 w 1"/>
                <a:gd name="T9" fmla="*/ 0 h 85"/>
                <a:gd name="T10" fmla="*/ 0 w 1"/>
                <a:gd name="T11" fmla="*/ 0 h 85"/>
                <a:gd name="T12" fmla="*/ 0 w 1"/>
                <a:gd name="T13" fmla="*/ 0 h 85"/>
                <a:gd name="T14" fmla="*/ 0 w 1"/>
                <a:gd name="T15" fmla="*/ 22 h 85"/>
                <a:gd name="T16" fmla="*/ 0 w 1"/>
                <a:gd name="T17" fmla="*/ 22 h 85"/>
                <a:gd name="T18" fmla="*/ 0 w 1"/>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85"/>
                <a:gd name="T32" fmla="*/ 1 w 1"/>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85">
                  <a:moveTo>
                    <a:pt x="0" y="0"/>
                  </a:moveTo>
                  <a:lnTo>
                    <a:pt x="0" y="0"/>
                  </a:lnTo>
                  <a:lnTo>
                    <a:pt x="0" y="85"/>
                  </a:lnTo>
                  <a:lnTo>
                    <a:pt x="0" y="0"/>
                  </a:lnTo>
                  <a:close/>
                  <a:moveTo>
                    <a:pt x="0" y="0"/>
                  </a:moveTo>
                  <a:lnTo>
                    <a:pt x="0" y="0"/>
                  </a:lnTo>
                  <a:lnTo>
                    <a:pt x="0" y="85"/>
                  </a:lnTo>
                  <a:lnTo>
                    <a:pt x="0" y="0"/>
                  </a:lnTo>
                  <a:close/>
                </a:path>
              </a:pathLst>
            </a:custGeom>
            <a:solidFill>
              <a:srgbClr val="666666"/>
            </a:solidFill>
            <a:ln w="9525">
              <a:noFill/>
              <a:round/>
              <a:headEnd/>
              <a:tailEnd/>
            </a:ln>
          </p:spPr>
          <p:txBody>
            <a:bodyPr/>
            <a:lstStyle/>
            <a:p>
              <a:endParaRPr lang="en-US"/>
            </a:p>
          </p:txBody>
        </p:sp>
        <p:sp>
          <p:nvSpPr>
            <p:cNvPr id="46628" name="Freeform 878"/>
            <p:cNvSpPr>
              <a:spLocks/>
            </p:cNvSpPr>
            <p:nvPr/>
          </p:nvSpPr>
          <p:spPr bwMode="auto">
            <a:xfrm>
              <a:off x="2439" y="2271"/>
              <a:ext cx="82" cy="185"/>
            </a:xfrm>
            <a:custGeom>
              <a:avLst/>
              <a:gdLst>
                <a:gd name="T0" fmla="*/ 1 w 165"/>
                <a:gd name="T1" fmla="*/ 92 h 371"/>
                <a:gd name="T2" fmla="*/ 1 w 165"/>
                <a:gd name="T3" fmla="*/ 90 h 371"/>
                <a:gd name="T4" fmla="*/ 0 w 165"/>
                <a:gd name="T5" fmla="*/ 90 h 371"/>
                <a:gd name="T6" fmla="*/ 0 w 165"/>
                <a:gd name="T7" fmla="*/ 10 h 371"/>
                <a:gd name="T8" fmla="*/ 10 w 165"/>
                <a:gd name="T9" fmla="*/ 0 h 371"/>
                <a:gd name="T10" fmla="*/ 41 w 165"/>
                <a:gd name="T11" fmla="*/ 0 h 371"/>
                <a:gd name="T12" fmla="*/ 41 w 165"/>
                <a:gd name="T13" fmla="*/ 80 h 371"/>
                <a:gd name="T14" fmla="*/ 40 w 165"/>
                <a:gd name="T15" fmla="*/ 81 h 371"/>
                <a:gd name="T16" fmla="*/ 40 w 165"/>
                <a:gd name="T17" fmla="*/ 81 h 371"/>
                <a:gd name="T18" fmla="*/ 29 w 165"/>
                <a:gd name="T19" fmla="*/ 92 h 371"/>
                <a:gd name="T20" fmla="*/ 1 w 165"/>
                <a:gd name="T21" fmla="*/ 92 h 3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5"/>
                <a:gd name="T34" fmla="*/ 0 h 371"/>
                <a:gd name="T35" fmla="*/ 165 w 165"/>
                <a:gd name="T36" fmla="*/ 371 h 3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5" h="371">
                  <a:moveTo>
                    <a:pt x="5" y="371"/>
                  </a:moveTo>
                  <a:lnTo>
                    <a:pt x="5" y="363"/>
                  </a:lnTo>
                  <a:lnTo>
                    <a:pt x="0" y="363"/>
                  </a:lnTo>
                  <a:lnTo>
                    <a:pt x="0" y="41"/>
                  </a:lnTo>
                  <a:lnTo>
                    <a:pt x="41" y="0"/>
                  </a:lnTo>
                  <a:lnTo>
                    <a:pt x="165" y="0"/>
                  </a:lnTo>
                  <a:lnTo>
                    <a:pt x="165" y="323"/>
                  </a:lnTo>
                  <a:lnTo>
                    <a:pt x="163" y="325"/>
                  </a:lnTo>
                  <a:lnTo>
                    <a:pt x="163" y="327"/>
                  </a:lnTo>
                  <a:lnTo>
                    <a:pt x="118" y="371"/>
                  </a:lnTo>
                  <a:lnTo>
                    <a:pt x="5" y="371"/>
                  </a:lnTo>
                </a:path>
              </a:pathLst>
            </a:custGeom>
            <a:noFill/>
            <a:ln w="4763">
              <a:solidFill>
                <a:srgbClr val="000000"/>
              </a:solidFill>
              <a:round/>
              <a:headEnd/>
              <a:tailEnd/>
            </a:ln>
          </p:spPr>
          <p:txBody>
            <a:bodyPr/>
            <a:lstStyle/>
            <a:p>
              <a:endParaRPr lang="en-US"/>
            </a:p>
          </p:txBody>
        </p:sp>
        <p:sp>
          <p:nvSpPr>
            <p:cNvPr id="46629" name="Freeform 879"/>
            <p:cNvSpPr>
              <a:spLocks/>
            </p:cNvSpPr>
            <p:nvPr/>
          </p:nvSpPr>
          <p:spPr bwMode="auto">
            <a:xfrm>
              <a:off x="2760" y="2431"/>
              <a:ext cx="22" cy="25"/>
            </a:xfrm>
            <a:custGeom>
              <a:avLst/>
              <a:gdLst>
                <a:gd name="T0" fmla="*/ 0 w 44"/>
                <a:gd name="T1" fmla="*/ 12 h 52"/>
                <a:gd name="T2" fmla="*/ 11 w 44"/>
                <a:gd name="T3" fmla="*/ 2 h 52"/>
                <a:gd name="T4" fmla="*/ 11 w 44"/>
                <a:gd name="T5" fmla="*/ 0 h 52"/>
                <a:gd name="T6" fmla="*/ 0 w 44"/>
                <a:gd name="T7" fmla="*/ 10 h 52"/>
                <a:gd name="T8" fmla="*/ 0 w 44"/>
                <a:gd name="T9" fmla="*/ 12 h 52"/>
                <a:gd name="T10" fmla="*/ 0 60000 65536"/>
                <a:gd name="T11" fmla="*/ 0 60000 65536"/>
                <a:gd name="T12" fmla="*/ 0 60000 65536"/>
                <a:gd name="T13" fmla="*/ 0 60000 65536"/>
                <a:gd name="T14" fmla="*/ 0 60000 65536"/>
                <a:gd name="T15" fmla="*/ 0 w 44"/>
                <a:gd name="T16" fmla="*/ 0 h 52"/>
                <a:gd name="T17" fmla="*/ 44 w 44"/>
                <a:gd name="T18" fmla="*/ 52 h 52"/>
              </a:gdLst>
              <a:ahLst/>
              <a:cxnLst>
                <a:cxn ang="T10">
                  <a:pos x="T0" y="T1"/>
                </a:cxn>
                <a:cxn ang="T11">
                  <a:pos x="T2" y="T3"/>
                </a:cxn>
                <a:cxn ang="T12">
                  <a:pos x="T4" y="T5"/>
                </a:cxn>
                <a:cxn ang="T13">
                  <a:pos x="T6" y="T7"/>
                </a:cxn>
                <a:cxn ang="T14">
                  <a:pos x="T8" y="T9"/>
                </a:cxn>
              </a:cxnLst>
              <a:rect l="T15" t="T16" r="T17" b="T18"/>
              <a:pathLst>
                <a:path w="44" h="52">
                  <a:moveTo>
                    <a:pt x="0" y="52"/>
                  </a:moveTo>
                  <a:lnTo>
                    <a:pt x="44" y="8"/>
                  </a:lnTo>
                  <a:lnTo>
                    <a:pt x="44" y="0"/>
                  </a:lnTo>
                  <a:lnTo>
                    <a:pt x="0" y="44"/>
                  </a:lnTo>
                  <a:lnTo>
                    <a:pt x="0" y="52"/>
                  </a:lnTo>
                  <a:close/>
                </a:path>
              </a:pathLst>
            </a:custGeom>
            <a:solidFill>
              <a:srgbClr val="9A9A9A"/>
            </a:solidFill>
            <a:ln w="9525">
              <a:noFill/>
              <a:round/>
              <a:headEnd/>
              <a:tailEnd/>
            </a:ln>
          </p:spPr>
          <p:txBody>
            <a:bodyPr/>
            <a:lstStyle/>
            <a:p>
              <a:endParaRPr lang="en-US"/>
            </a:p>
          </p:txBody>
        </p:sp>
        <p:sp>
          <p:nvSpPr>
            <p:cNvPr id="46630" name="Freeform 880"/>
            <p:cNvSpPr>
              <a:spLocks/>
            </p:cNvSpPr>
            <p:nvPr/>
          </p:nvSpPr>
          <p:spPr bwMode="auto">
            <a:xfrm>
              <a:off x="2700" y="2271"/>
              <a:ext cx="84" cy="21"/>
            </a:xfrm>
            <a:custGeom>
              <a:avLst/>
              <a:gdLst>
                <a:gd name="T0" fmla="*/ 0 w 166"/>
                <a:gd name="T1" fmla="*/ 11 h 41"/>
                <a:gd name="T2" fmla="*/ 11 w 166"/>
                <a:gd name="T3" fmla="*/ 0 h 41"/>
                <a:gd name="T4" fmla="*/ 43 w 166"/>
                <a:gd name="T5" fmla="*/ 0 h 41"/>
                <a:gd name="T6" fmla="*/ 32 w 166"/>
                <a:gd name="T7" fmla="*/ 11 h 41"/>
                <a:gd name="T8" fmla="*/ 0 w 166"/>
                <a:gd name="T9" fmla="*/ 11 h 41"/>
                <a:gd name="T10" fmla="*/ 0 60000 65536"/>
                <a:gd name="T11" fmla="*/ 0 60000 65536"/>
                <a:gd name="T12" fmla="*/ 0 60000 65536"/>
                <a:gd name="T13" fmla="*/ 0 60000 65536"/>
                <a:gd name="T14" fmla="*/ 0 60000 65536"/>
                <a:gd name="T15" fmla="*/ 0 w 166"/>
                <a:gd name="T16" fmla="*/ 0 h 41"/>
                <a:gd name="T17" fmla="*/ 166 w 166"/>
                <a:gd name="T18" fmla="*/ 41 h 41"/>
              </a:gdLst>
              <a:ahLst/>
              <a:cxnLst>
                <a:cxn ang="T10">
                  <a:pos x="T0" y="T1"/>
                </a:cxn>
                <a:cxn ang="T11">
                  <a:pos x="T2" y="T3"/>
                </a:cxn>
                <a:cxn ang="T12">
                  <a:pos x="T4" y="T5"/>
                </a:cxn>
                <a:cxn ang="T13">
                  <a:pos x="T6" y="T7"/>
                </a:cxn>
                <a:cxn ang="T14">
                  <a:pos x="T8" y="T9"/>
                </a:cxn>
              </a:cxnLst>
              <a:rect l="T15" t="T16" r="T17" b="T18"/>
              <a:pathLst>
                <a:path w="166" h="41">
                  <a:moveTo>
                    <a:pt x="0" y="41"/>
                  </a:moveTo>
                  <a:lnTo>
                    <a:pt x="42" y="0"/>
                  </a:lnTo>
                  <a:lnTo>
                    <a:pt x="166" y="0"/>
                  </a:lnTo>
                  <a:lnTo>
                    <a:pt x="124" y="41"/>
                  </a:lnTo>
                  <a:lnTo>
                    <a:pt x="0" y="41"/>
                  </a:lnTo>
                  <a:close/>
                </a:path>
              </a:pathLst>
            </a:custGeom>
            <a:solidFill>
              <a:srgbClr val="E6E6E6"/>
            </a:solidFill>
            <a:ln w="9525">
              <a:noFill/>
              <a:round/>
              <a:headEnd/>
              <a:tailEnd/>
            </a:ln>
          </p:spPr>
          <p:txBody>
            <a:bodyPr/>
            <a:lstStyle/>
            <a:p>
              <a:endParaRPr lang="en-US"/>
            </a:p>
          </p:txBody>
        </p:sp>
        <p:sp>
          <p:nvSpPr>
            <p:cNvPr id="46631" name="Freeform 881"/>
            <p:cNvSpPr>
              <a:spLocks/>
            </p:cNvSpPr>
            <p:nvPr/>
          </p:nvSpPr>
          <p:spPr bwMode="auto">
            <a:xfrm>
              <a:off x="2763" y="2271"/>
              <a:ext cx="21" cy="182"/>
            </a:xfrm>
            <a:custGeom>
              <a:avLst/>
              <a:gdLst>
                <a:gd name="T0" fmla="*/ 0 w 42"/>
                <a:gd name="T1" fmla="*/ 11 h 363"/>
                <a:gd name="T2" fmla="*/ 11 w 42"/>
                <a:gd name="T3" fmla="*/ 0 h 363"/>
                <a:gd name="T4" fmla="*/ 11 w 42"/>
                <a:gd name="T5" fmla="*/ 81 h 363"/>
                <a:gd name="T6" fmla="*/ 0 w 42"/>
                <a:gd name="T7" fmla="*/ 91 h 363"/>
                <a:gd name="T8" fmla="*/ 0 w 42"/>
                <a:gd name="T9" fmla="*/ 11 h 363"/>
                <a:gd name="T10" fmla="*/ 0 60000 65536"/>
                <a:gd name="T11" fmla="*/ 0 60000 65536"/>
                <a:gd name="T12" fmla="*/ 0 60000 65536"/>
                <a:gd name="T13" fmla="*/ 0 60000 65536"/>
                <a:gd name="T14" fmla="*/ 0 60000 65536"/>
                <a:gd name="T15" fmla="*/ 0 w 42"/>
                <a:gd name="T16" fmla="*/ 0 h 363"/>
                <a:gd name="T17" fmla="*/ 42 w 42"/>
                <a:gd name="T18" fmla="*/ 363 h 363"/>
              </a:gdLst>
              <a:ahLst/>
              <a:cxnLst>
                <a:cxn ang="T10">
                  <a:pos x="T0" y="T1"/>
                </a:cxn>
                <a:cxn ang="T11">
                  <a:pos x="T2" y="T3"/>
                </a:cxn>
                <a:cxn ang="T12">
                  <a:pos x="T4" y="T5"/>
                </a:cxn>
                <a:cxn ang="T13">
                  <a:pos x="T6" y="T7"/>
                </a:cxn>
                <a:cxn ang="T14">
                  <a:pos x="T8" y="T9"/>
                </a:cxn>
              </a:cxnLst>
              <a:rect l="T15" t="T16" r="T17" b="T18"/>
              <a:pathLst>
                <a:path w="42" h="363">
                  <a:moveTo>
                    <a:pt x="0" y="41"/>
                  </a:moveTo>
                  <a:lnTo>
                    <a:pt x="42" y="0"/>
                  </a:lnTo>
                  <a:lnTo>
                    <a:pt x="42" y="323"/>
                  </a:lnTo>
                  <a:lnTo>
                    <a:pt x="0" y="363"/>
                  </a:lnTo>
                  <a:lnTo>
                    <a:pt x="0" y="41"/>
                  </a:lnTo>
                  <a:close/>
                </a:path>
              </a:pathLst>
            </a:custGeom>
            <a:solidFill>
              <a:srgbClr val="9A9A9A"/>
            </a:solidFill>
            <a:ln w="9525">
              <a:noFill/>
              <a:round/>
              <a:headEnd/>
              <a:tailEnd/>
            </a:ln>
          </p:spPr>
          <p:txBody>
            <a:bodyPr/>
            <a:lstStyle/>
            <a:p>
              <a:endParaRPr lang="en-US"/>
            </a:p>
          </p:txBody>
        </p:sp>
        <p:sp>
          <p:nvSpPr>
            <p:cNvPr id="46632" name="Rectangle 882"/>
            <p:cNvSpPr>
              <a:spLocks noChangeArrowheads="1"/>
            </p:cNvSpPr>
            <p:nvPr/>
          </p:nvSpPr>
          <p:spPr bwMode="auto">
            <a:xfrm>
              <a:off x="2700" y="2292"/>
              <a:ext cx="63" cy="161"/>
            </a:xfrm>
            <a:prstGeom prst="rect">
              <a:avLst/>
            </a:prstGeom>
            <a:solidFill>
              <a:srgbClr val="C0C0C0"/>
            </a:solidFill>
            <a:ln w="1588">
              <a:solidFill>
                <a:srgbClr val="000000"/>
              </a:solidFill>
              <a:miter lim="800000"/>
              <a:headEnd/>
              <a:tailEnd/>
            </a:ln>
          </p:spPr>
          <p:txBody>
            <a:bodyPr/>
            <a:lstStyle/>
            <a:p>
              <a:endParaRPr lang="en-US"/>
            </a:p>
          </p:txBody>
        </p:sp>
        <p:sp>
          <p:nvSpPr>
            <p:cNvPr id="46633" name="Freeform 883"/>
            <p:cNvSpPr>
              <a:spLocks noEditPoints="1"/>
            </p:cNvSpPr>
            <p:nvPr/>
          </p:nvSpPr>
          <p:spPr bwMode="auto">
            <a:xfrm>
              <a:off x="2709" y="2299"/>
              <a:ext cx="46" cy="98"/>
            </a:xfrm>
            <a:custGeom>
              <a:avLst/>
              <a:gdLst>
                <a:gd name="T0" fmla="*/ 0 w 93"/>
                <a:gd name="T1" fmla="*/ 0 h 195"/>
                <a:gd name="T2" fmla="*/ 23 w 93"/>
                <a:gd name="T3" fmla="*/ 0 h 195"/>
                <a:gd name="T4" fmla="*/ 23 w 93"/>
                <a:gd name="T5" fmla="*/ 49 h 195"/>
                <a:gd name="T6" fmla="*/ 0 w 93"/>
                <a:gd name="T7" fmla="*/ 49 h 195"/>
                <a:gd name="T8" fmla="*/ 0 w 93"/>
                <a:gd name="T9" fmla="*/ 0 h 195"/>
                <a:gd name="T10" fmla="*/ 0 w 93"/>
                <a:gd name="T11" fmla="*/ 2 h 195"/>
                <a:gd name="T12" fmla="*/ 23 w 93"/>
                <a:gd name="T13" fmla="*/ 2 h 195"/>
                <a:gd name="T14" fmla="*/ 23 w 93"/>
                <a:gd name="T15" fmla="*/ 49 h 195"/>
                <a:gd name="T16" fmla="*/ 0 w 93"/>
                <a:gd name="T17" fmla="*/ 49 h 195"/>
                <a:gd name="T18" fmla="*/ 0 w 93"/>
                <a:gd name="T19" fmla="*/ 2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95"/>
                <a:gd name="T32" fmla="*/ 93 w 93"/>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95">
                  <a:moveTo>
                    <a:pt x="0" y="0"/>
                  </a:moveTo>
                  <a:lnTo>
                    <a:pt x="93" y="0"/>
                  </a:lnTo>
                  <a:lnTo>
                    <a:pt x="93" y="195"/>
                  </a:lnTo>
                  <a:lnTo>
                    <a:pt x="0" y="195"/>
                  </a:lnTo>
                  <a:lnTo>
                    <a:pt x="0" y="0"/>
                  </a:lnTo>
                  <a:close/>
                  <a:moveTo>
                    <a:pt x="2" y="5"/>
                  </a:moveTo>
                  <a:lnTo>
                    <a:pt x="93" y="5"/>
                  </a:lnTo>
                  <a:lnTo>
                    <a:pt x="93" y="195"/>
                  </a:lnTo>
                  <a:lnTo>
                    <a:pt x="2" y="195"/>
                  </a:lnTo>
                  <a:lnTo>
                    <a:pt x="2" y="5"/>
                  </a:lnTo>
                  <a:close/>
                </a:path>
              </a:pathLst>
            </a:custGeom>
            <a:solidFill>
              <a:srgbClr val="C0C0C0"/>
            </a:solidFill>
            <a:ln w="9525">
              <a:noFill/>
              <a:round/>
              <a:headEnd/>
              <a:tailEnd/>
            </a:ln>
          </p:spPr>
          <p:txBody>
            <a:bodyPr/>
            <a:lstStyle/>
            <a:p>
              <a:endParaRPr lang="en-US"/>
            </a:p>
          </p:txBody>
        </p:sp>
        <p:sp>
          <p:nvSpPr>
            <p:cNvPr id="46634" name="Freeform 884"/>
            <p:cNvSpPr>
              <a:spLocks noEditPoints="1"/>
            </p:cNvSpPr>
            <p:nvPr/>
          </p:nvSpPr>
          <p:spPr bwMode="auto">
            <a:xfrm>
              <a:off x="2710" y="2302"/>
              <a:ext cx="45" cy="95"/>
            </a:xfrm>
            <a:custGeom>
              <a:avLst/>
              <a:gdLst>
                <a:gd name="T0" fmla="*/ 0 w 91"/>
                <a:gd name="T1" fmla="*/ 0 h 190"/>
                <a:gd name="T2" fmla="*/ 22 w 91"/>
                <a:gd name="T3" fmla="*/ 0 h 190"/>
                <a:gd name="T4" fmla="*/ 22 w 91"/>
                <a:gd name="T5" fmla="*/ 48 h 190"/>
                <a:gd name="T6" fmla="*/ 0 w 91"/>
                <a:gd name="T7" fmla="*/ 48 h 190"/>
                <a:gd name="T8" fmla="*/ 0 w 91"/>
                <a:gd name="T9" fmla="*/ 0 h 190"/>
                <a:gd name="T10" fmla="*/ 0 w 91"/>
                <a:gd name="T11" fmla="*/ 1 h 190"/>
                <a:gd name="T12" fmla="*/ 22 w 91"/>
                <a:gd name="T13" fmla="*/ 1 h 190"/>
                <a:gd name="T14" fmla="*/ 22 w 91"/>
                <a:gd name="T15" fmla="*/ 48 h 190"/>
                <a:gd name="T16" fmla="*/ 0 w 91"/>
                <a:gd name="T17" fmla="*/ 48 h 190"/>
                <a:gd name="T18" fmla="*/ 0 w 91"/>
                <a:gd name="T19" fmla="*/ 1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190"/>
                <a:gd name="T32" fmla="*/ 91 w 91"/>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190">
                  <a:moveTo>
                    <a:pt x="0" y="0"/>
                  </a:moveTo>
                  <a:lnTo>
                    <a:pt x="91" y="0"/>
                  </a:lnTo>
                  <a:lnTo>
                    <a:pt x="91" y="190"/>
                  </a:lnTo>
                  <a:lnTo>
                    <a:pt x="0" y="190"/>
                  </a:lnTo>
                  <a:lnTo>
                    <a:pt x="0" y="0"/>
                  </a:lnTo>
                  <a:close/>
                  <a:moveTo>
                    <a:pt x="3" y="6"/>
                  </a:moveTo>
                  <a:lnTo>
                    <a:pt x="91" y="6"/>
                  </a:lnTo>
                  <a:lnTo>
                    <a:pt x="91" y="190"/>
                  </a:lnTo>
                  <a:lnTo>
                    <a:pt x="3" y="190"/>
                  </a:lnTo>
                  <a:lnTo>
                    <a:pt x="3" y="6"/>
                  </a:lnTo>
                  <a:close/>
                </a:path>
              </a:pathLst>
            </a:custGeom>
            <a:solidFill>
              <a:srgbClr val="C1C1C1"/>
            </a:solidFill>
            <a:ln w="9525">
              <a:noFill/>
              <a:round/>
              <a:headEnd/>
              <a:tailEnd/>
            </a:ln>
          </p:spPr>
          <p:txBody>
            <a:bodyPr/>
            <a:lstStyle/>
            <a:p>
              <a:endParaRPr lang="en-US"/>
            </a:p>
          </p:txBody>
        </p:sp>
        <p:sp>
          <p:nvSpPr>
            <p:cNvPr id="46635" name="Freeform 885"/>
            <p:cNvSpPr>
              <a:spLocks noEditPoints="1"/>
            </p:cNvSpPr>
            <p:nvPr/>
          </p:nvSpPr>
          <p:spPr bwMode="auto">
            <a:xfrm>
              <a:off x="2711" y="2305"/>
              <a:ext cx="44" cy="92"/>
            </a:xfrm>
            <a:custGeom>
              <a:avLst/>
              <a:gdLst>
                <a:gd name="T0" fmla="*/ 0 w 88"/>
                <a:gd name="T1" fmla="*/ 0 h 184"/>
                <a:gd name="T2" fmla="*/ 22 w 88"/>
                <a:gd name="T3" fmla="*/ 0 h 184"/>
                <a:gd name="T4" fmla="*/ 22 w 88"/>
                <a:gd name="T5" fmla="*/ 46 h 184"/>
                <a:gd name="T6" fmla="*/ 0 w 88"/>
                <a:gd name="T7" fmla="*/ 46 h 184"/>
                <a:gd name="T8" fmla="*/ 0 w 88"/>
                <a:gd name="T9" fmla="*/ 0 h 184"/>
                <a:gd name="T10" fmla="*/ 1 w 88"/>
                <a:gd name="T11" fmla="*/ 1 h 184"/>
                <a:gd name="T12" fmla="*/ 22 w 88"/>
                <a:gd name="T13" fmla="*/ 1 h 184"/>
                <a:gd name="T14" fmla="*/ 22 w 88"/>
                <a:gd name="T15" fmla="*/ 46 h 184"/>
                <a:gd name="T16" fmla="*/ 1 w 88"/>
                <a:gd name="T17" fmla="*/ 46 h 184"/>
                <a:gd name="T18" fmla="*/ 1 w 88"/>
                <a:gd name="T19" fmla="*/ 1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184"/>
                <a:gd name="T32" fmla="*/ 88 w 88"/>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184">
                  <a:moveTo>
                    <a:pt x="0" y="0"/>
                  </a:moveTo>
                  <a:lnTo>
                    <a:pt x="88" y="0"/>
                  </a:lnTo>
                  <a:lnTo>
                    <a:pt x="88" y="184"/>
                  </a:lnTo>
                  <a:lnTo>
                    <a:pt x="0" y="184"/>
                  </a:lnTo>
                  <a:lnTo>
                    <a:pt x="0" y="0"/>
                  </a:lnTo>
                  <a:close/>
                  <a:moveTo>
                    <a:pt x="2" y="4"/>
                  </a:moveTo>
                  <a:lnTo>
                    <a:pt x="88" y="4"/>
                  </a:lnTo>
                  <a:lnTo>
                    <a:pt x="88" y="184"/>
                  </a:lnTo>
                  <a:lnTo>
                    <a:pt x="2" y="184"/>
                  </a:lnTo>
                  <a:lnTo>
                    <a:pt x="2" y="4"/>
                  </a:lnTo>
                  <a:close/>
                </a:path>
              </a:pathLst>
            </a:custGeom>
            <a:solidFill>
              <a:srgbClr val="C2C2C2"/>
            </a:solidFill>
            <a:ln w="9525">
              <a:noFill/>
              <a:round/>
              <a:headEnd/>
              <a:tailEnd/>
            </a:ln>
          </p:spPr>
          <p:txBody>
            <a:bodyPr/>
            <a:lstStyle/>
            <a:p>
              <a:endParaRPr lang="en-US"/>
            </a:p>
          </p:txBody>
        </p:sp>
        <p:sp>
          <p:nvSpPr>
            <p:cNvPr id="46636" name="Freeform 886"/>
            <p:cNvSpPr>
              <a:spLocks noEditPoints="1"/>
            </p:cNvSpPr>
            <p:nvPr/>
          </p:nvSpPr>
          <p:spPr bwMode="auto">
            <a:xfrm>
              <a:off x="2712" y="2307"/>
              <a:ext cx="43" cy="90"/>
            </a:xfrm>
            <a:custGeom>
              <a:avLst/>
              <a:gdLst>
                <a:gd name="T0" fmla="*/ 0 w 86"/>
                <a:gd name="T1" fmla="*/ 0 h 180"/>
                <a:gd name="T2" fmla="*/ 22 w 86"/>
                <a:gd name="T3" fmla="*/ 0 h 180"/>
                <a:gd name="T4" fmla="*/ 22 w 86"/>
                <a:gd name="T5" fmla="*/ 45 h 180"/>
                <a:gd name="T6" fmla="*/ 0 w 86"/>
                <a:gd name="T7" fmla="*/ 45 h 180"/>
                <a:gd name="T8" fmla="*/ 0 w 86"/>
                <a:gd name="T9" fmla="*/ 0 h 180"/>
                <a:gd name="T10" fmla="*/ 1 w 86"/>
                <a:gd name="T11" fmla="*/ 1 h 180"/>
                <a:gd name="T12" fmla="*/ 22 w 86"/>
                <a:gd name="T13" fmla="*/ 1 h 180"/>
                <a:gd name="T14" fmla="*/ 22 w 86"/>
                <a:gd name="T15" fmla="*/ 45 h 180"/>
                <a:gd name="T16" fmla="*/ 1 w 86"/>
                <a:gd name="T17" fmla="*/ 45 h 180"/>
                <a:gd name="T18" fmla="*/ 1 w 86"/>
                <a:gd name="T19" fmla="*/ 1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180"/>
                <a:gd name="T32" fmla="*/ 86 w 86"/>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180">
                  <a:moveTo>
                    <a:pt x="0" y="0"/>
                  </a:moveTo>
                  <a:lnTo>
                    <a:pt x="86" y="0"/>
                  </a:lnTo>
                  <a:lnTo>
                    <a:pt x="86" y="180"/>
                  </a:lnTo>
                  <a:lnTo>
                    <a:pt x="0" y="180"/>
                  </a:lnTo>
                  <a:lnTo>
                    <a:pt x="0" y="0"/>
                  </a:lnTo>
                  <a:close/>
                  <a:moveTo>
                    <a:pt x="2" y="5"/>
                  </a:moveTo>
                  <a:lnTo>
                    <a:pt x="86" y="5"/>
                  </a:lnTo>
                  <a:lnTo>
                    <a:pt x="86" y="180"/>
                  </a:lnTo>
                  <a:lnTo>
                    <a:pt x="2" y="180"/>
                  </a:lnTo>
                  <a:lnTo>
                    <a:pt x="2" y="5"/>
                  </a:lnTo>
                  <a:close/>
                </a:path>
              </a:pathLst>
            </a:custGeom>
            <a:solidFill>
              <a:srgbClr val="C3C3C3"/>
            </a:solidFill>
            <a:ln w="9525">
              <a:noFill/>
              <a:round/>
              <a:headEnd/>
              <a:tailEnd/>
            </a:ln>
          </p:spPr>
          <p:txBody>
            <a:bodyPr/>
            <a:lstStyle/>
            <a:p>
              <a:endParaRPr lang="en-US"/>
            </a:p>
          </p:txBody>
        </p:sp>
        <p:sp>
          <p:nvSpPr>
            <p:cNvPr id="46637" name="Freeform 887"/>
            <p:cNvSpPr>
              <a:spLocks noEditPoints="1"/>
            </p:cNvSpPr>
            <p:nvPr/>
          </p:nvSpPr>
          <p:spPr bwMode="auto">
            <a:xfrm>
              <a:off x="2713" y="2310"/>
              <a:ext cx="42" cy="87"/>
            </a:xfrm>
            <a:custGeom>
              <a:avLst/>
              <a:gdLst>
                <a:gd name="T0" fmla="*/ 0 w 84"/>
                <a:gd name="T1" fmla="*/ 0 h 175"/>
                <a:gd name="T2" fmla="*/ 21 w 84"/>
                <a:gd name="T3" fmla="*/ 0 h 175"/>
                <a:gd name="T4" fmla="*/ 21 w 84"/>
                <a:gd name="T5" fmla="*/ 43 h 175"/>
                <a:gd name="T6" fmla="*/ 0 w 84"/>
                <a:gd name="T7" fmla="*/ 43 h 175"/>
                <a:gd name="T8" fmla="*/ 0 w 84"/>
                <a:gd name="T9" fmla="*/ 0 h 175"/>
                <a:gd name="T10" fmla="*/ 1 w 84"/>
                <a:gd name="T11" fmla="*/ 1 h 175"/>
                <a:gd name="T12" fmla="*/ 21 w 84"/>
                <a:gd name="T13" fmla="*/ 1 h 175"/>
                <a:gd name="T14" fmla="*/ 21 w 84"/>
                <a:gd name="T15" fmla="*/ 43 h 175"/>
                <a:gd name="T16" fmla="*/ 1 w 84"/>
                <a:gd name="T17" fmla="*/ 43 h 175"/>
                <a:gd name="T18" fmla="*/ 1 w 84"/>
                <a:gd name="T19" fmla="*/ 1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175"/>
                <a:gd name="T32" fmla="*/ 84 w 84"/>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175">
                  <a:moveTo>
                    <a:pt x="0" y="0"/>
                  </a:moveTo>
                  <a:lnTo>
                    <a:pt x="84" y="0"/>
                  </a:lnTo>
                  <a:lnTo>
                    <a:pt x="84" y="175"/>
                  </a:lnTo>
                  <a:lnTo>
                    <a:pt x="0" y="175"/>
                  </a:lnTo>
                  <a:lnTo>
                    <a:pt x="0" y="0"/>
                  </a:lnTo>
                  <a:close/>
                  <a:moveTo>
                    <a:pt x="3" y="6"/>
                  </a:moveTo>
                  <a:lnTo>
                    <a:pt x="84" y="6"/>
                  </a:lnTo>
                  <a:lnTo>
                    <a:pt x="84" y="175"/>
                  </a:lnTo>
                  <a:lnTo>
                    <a:pt x="3" y="175"/>
                  </a:lnTo>
                  <a:lnTo>
                    <a:pt x="3" y="6"/>
                  </a:lnTo>
                  <a:close/>
                </a:path>
              </a:pathLst>
            </a:custGeom>
            <a:solidFill>
              <a:srgbClr val="C4C4C4"/>
            </a:solidFill>
            <a:ln w="9525">
              <a:noFill/>
              <a:round/>
              <a:headEnd/>
              <a:tailEnd/>
            </a:ln>
          </p:spPr>
          <p:txBody>
            <a:bodyPr/>
            <a:lstStyle/>
            <a:p>
              <a:endParaRPr lang="en-US"/>
            </a:p>
          </p:txBody>
        </p:sp>
        <p:sp>
          <p:nvSpPr>
            <p:cNvPr id="46638" name="Freeform 888"/>
            <p:cNvSpPr>
              <a:spLocks noEditPoints="1"/>
            </p:cNvSpPr>
            <p:nvPr/>
          </p:nvSpPr>
          <p:spPr bwMode="auto">
            <a:xfrm>
              <a:off x="2715" y="2312"/>
              <a:ext cx="40" cy="85"/>
            </a:xfrm>
            <a:custGeom>
              <a:avLst/>
              <a:gdLst>
                <a:gd name="T0" fmla="*/ 0 w 81"/>
                <a:gd name="T1" fmla="*/ 0 h 169"/>
                <a:gd name="T2" fmla="*/ 20 w 81"/>
                <a:gd name="T3" fmla="*/ 0 h 169"/>
                <a:gd name="T4" fmla="*/ 20 w 81"/>
                <a:gd name="T5" fmla="*/ 43 h 169"/>
                <a:gd name="T6" fmla="*/ 0 w 81"/>
                <a:gd name="T7" fmla="*/ 43 h 169"/>
                <a:gd name="T8" fmla="*/ 0 w 81"/>
                <a:gd name="T9" fmla="*/ 0 h 169"/>
                <a:gd name="T10" fmla="*/ 0 w 81"/>
                <a:gd name="T11" fmla="*/ 1 h 169"/>
                <a:gd name="T12" fmla="*/ 20 w 81"/>
                <a:gd name="T13" fmla="*/ 1 h 169"/>
                <a:gd name="T14" fmla="*/ 20 w 81"/>
                <a:gd name="T15" fmla="*/ 43 h 169"/>
                <a:gd name="T16" fmla="*/ 0 w 81"/>
                <a:gd name="T17" fmla="*/ 43 h 169"/>
                <a:gd name="T18" fmla="*/ 0 w 81"/>
                <a:gd name="T19" fmla="*/ 1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169"/>
                <a:gd name="T32" fmla="*/ 81 w 81"/>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169">
                  <a:moveTo>
                    <a:pt x="0" y="0"/>
                  </a:moveTo>
                  <a:lnTo>
                    <a:pt x="81" y="0"/>
                  </a:lnTo>
                  <a:lnTo>
                    <a:pt x="81" y="169"/>
                  </a:lnTo>
                  <a:lnTo>
                    <a:pt x="0" y="169"/>
                  </a:lnTo>
                  <a:lnTo>
                    <a:pt x="0" y="0"/>
                  </a:lnTo>
                  <a:close/>
                  <a:moveTo>
                    <a:pt x="3" y="4"/>
                  </a:moveTo>
                  <a:lnTo>
                    <a:pt x="81" y="4"/>
                  </a:lnTo>
                  <a:lnTo>
                    <a:pt x="81" y="169"/>
                  </a:lnTo>
                  <a:lnTo>
                    <a:pt x="3" y="169"/>
                  </a:lnTo>
                  <a:lnTo>
                    <a:pt x="3" y="4"/>
                  </a:lnTo>
                  <a:close/>
                </a:path>
              </a:pathLst>
            </a:custGeom>
            <a:solidFill>
              <a:srgbClr val="C5C5C5"/>
            </a:solidFill>
            <a:ln w="9525">
              <a:noFill/>
              <a:round/>
              <a:headEnd/>
              <a:tailEnd/>
            </a:ln>
          </p:spPr>
          <p:txBody>
            <a:bodyPr/>
            <a:lstStyle/>
            <a:p>
              <a:endParaRPr lang="en-US"/>
            </a:p>
          </p:txBody>
        </p:sp>
        <p:sp>
          <p:nvSpPr>
            <p:cNvPr id="46639" name="Freeform 889"/>
            <p:cNvSpPr>
              <a:spLocks noEditPoints="1"/>
            </p:cNvSpPr>
            <p:nvPr/>
          </p:nvSpPr>
          <p:spPr bwMode="auto">
            <a:xfrm>
              <a:off x="2716" y="2315"/>
              <a:ext cx="39" cy="82"/>
            </a:xfrm>
            <a:custGeom>
              <a:avLst/>
              <a:gdLst>
                <a:gd name="T0" fmla="*/ 0 w 78"/>
                <a:gd name="T1" fmla="*/ 0 h 165"/>
                <a:gd name="T2" fmla="*/ 20 w 78"/>
                <a:gd name="T3" fmla="*/ 0 h 165"/>
                <a:gd name="T4" fmla="*/ 20 w 78"/>
                <a:gd name="T5" fmla="*/ 41 h 165"/>
                <a:gd name="T6" fmla="*/ 0 w 78"/>
                <a:gd name="T7" fmla="*/ 41 h 165"/>
                <a:gd name="T8" fmla="*/ 0 w 78"/>
                <a:gd name="T9" fmla="*/ 0 h 165"/>
                <a:gd name="T10" fmla="*/ 1 w 78"/>
                <a:gd name="T11" fmla="*/ 1 h 165"/>
                <a:gd name="T12" fmla="*/ 20 w 78"/>
                <a:gd name="T13" fmla="*/ 1 h 165"/>
                <a:gd name="T14" fmla="*/ 20 w 78"/>
                <a:gd name="T15" fmla="*/ 41 h 165"/>
                <a:gd name="T16" fmla="*/ 1 w 78"/>
                <a:gd name="T17" fmla="*/ 41 h 165"/>
                <a:gd name="T18" fmla="*/ 1 w 78"/>
                <a:gd name="T19" fmla="*/ 1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65"/>
                <a:gd name="T32" fmla="*/ 78 w 78"/>
                <a:gd name="T33" fmla="*/ 165 h 1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65">
                  <a:moveTo>
                    <a:pt x="0" y="0"/>
                  </a:moveTo>
                  <a:lnTo>
                    <a:pt x="78" y="0"/>
                  </a:lnTo>
                  <a:lnTo>
                    <a:pt x="78" y="165"/>
                  </a:lnTo>
                  <a:lnTo>
                    <a:pt x="0" y="165"/>
                  </a:lnTo>
                  <a:lnTo>
                    <a:pt x="0" y="0"/>
                  </a:lnTo>
                  <a:close/>
                  <a:moveTo>
                    <a:pt x="2" y="6"/>
                  </a:moveTo>
                  <a:lnTo>
                    <a:pt x="78" y="6"/>
                  </a:lnTo>
                  <a:lnTo>
                    <a:pt x="78" y="165"/>
                  </a:lnTo>
                  <a:lnTo>
                    <a:pt x="2" y="165"/>
                  </a:lnTo>
                  <a:lnTo>
                    <a:pt x="2" y="6"/>
                  </a:lnTo>
                  <a:close/>
                </a:path>
              </a:pathLst>
            </a:custGeom>
            <a:solidFill>
              <a:srgbClr val="C6C6C6"/>
            </a:solidFill>
            <a:ln w="9525">
              <a:noFill/>
              <a:round/>
              <a:headEnd/>
              <a:tailEnd/>
            </a:ln>
          </p:spPr>
          <p:txBody>
            <a:bodyPr/>
            <a:lstStyle/>
            <a:p>
              <a:endParaRPr lang="en-US"/>
            </a:p>
          </p:txBody>
        </p:sp>
        <p:sp>
          <p:nvSpPr>
            <p:cNvPr id="46640" name="Freeform 890"/>
            <p:cNvSpPr>
              <a:spLocks noEditPoints="1"/>
            </p:cNvSpPr>
            <p:nvPr/>
          </p:nvSpPr>
          <p:spPr bwMode="auto">
            <a:xfrm>
              <a:off x="2717" y="2317"/>
              <a:ext cx="38" cy="80"/>
            </a:xfrm>
            <a:custGeom>
              <a:avLst/>
              <a:gdLst>
                <a:gd name="T0" fmla="*/ 0 w 76"/>
                <a:gd name="T1" fmla="*/ 0 h 159"/>
                <a:gd name="T2" fmla="*/ 19 w 76"/>
                <a:gd name="T3" fmla="*/ 0 h 159"/>
                <a:gd name="T4" fmla="*/ 19 w 76"/>
                <a:gd name="T5" fmla="*/ 40 h 159"/>
                <a:gd name="T6" fmla="*/ 0 w 76"/>
                <a:gd name="T7" fmla="*/ 40 h 159"/>
                <a:gd name="T8" fmla="*/ 0 w 76"/>
                <a:gd name="T9" fmla="*/ 0 h 159"/>
                <a:gd name="T10" fmla="*/ 1 w 76"/>
                <a:gd name="T11" fmla="*/ 2 h 159"/>
                <a:gd name="T12" fmla="*/ 19 w 76"/>
                <a:gd name="T13" fmla="*/ 2 h 159"/>
                <a:gd name="T14" fmla="*/ 19 w 76"/>
                <a:gd name="T15" fmla="*/ 40 h 159"/>
                <a:gd name="T16" fmla="*/ 1 w 76"/>
                <a:gd name="T17" fmla="*/ 40 h 159"/>
                <a:gd name="T18" fmla="*/ 1 w 76"/>
                <a:gd name="T19" fmla="*/ 2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59"/>
                <a:gd name="T32" fmla="*/ 76 w 76"/>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59">
                  <a:moveTo>
                    <a:pt x="0" y="0"/>
                  </a:moveTo>
                  <a:lnTo>
                    <a:pt x="76" y="0"/>
                  </a:lnTo>
                  <a:lnTo>
                    <a:pt x="76" y="159"/>
                  </a:lnTo>
                  <a:lnTo>
                    <a:pt x="0" y="159"/>
                  </a:lnTo>
                  <a:lnTo>
                    <a:pt x="0" y="0"/>
                  </a:lnTo>
                  <a:close/>
                  <a:moveTo>
                    <a:pt x="2" y="5"/>
                  </a:moveTo>
                  <a:lnTo>
                    <a:pt x="76" y="5"/>
                  </a:lnTo>
                  <a:lnTo>
                    <a:pt x="76" y="159"/>
                  </a:lnTo>
                  <a:lnTo>
                    <a:pt x="2" y="159"/>
                  </a:lnTo>
                  <a:lnTo>
                    <a:pt x="2" y="5"/>
                  </a:lnTo>
                  <a:close/>
                </a:path>
              </a:pathLst>
            </a:custGeom>
            <a:solidFill>
              <a:srgbClr val="C7C7C7"/>
            </a:solidFill>
            <a:ln w="9525">
              <a:noFill/>
              <a:round/>
              <a:headEnd/>
              <a:tailEnd/>
            </a:ln>
          </p:spPr>
          <p:txBody>
            <a:bodyPr/>
            <a:lstStyle/>
            <a:p>
              <a:endParaRPr lang="en-US"/>
            </a:p>
          </p:txBody>
        </p:sp>
        <p:sp>
          <p:nvSpPr>
            <p:cNvPr id="46641" name="Freeform 891"/>
            <p:cNvSpPr>
              <a:spLocks noEditPoints="1"/>
            </p:cNvSpPr>
            <p:nvPr/>
          </p:nvSpPr>
          <p:spPr bwMode="auto">
            <a:xfrm>
              <a:off x="2718" y="2320"/>
              <a:ext cx="37" cy="77"/>
            </a:xfrm>
            <a:custGeom>
              <a:avLst/>
              <a:gdLst>
                <a:gd name="T0" fmla="*/ 0 w 74"/>
                <a:gd name="T1" fmla="*/ 0 h 154"/>
                <a:gd name="T2" fmla="*/ 19 w 74"/>
                <a:gd name="T3" fmla="*/ 0 h 154"/>
                <a:gd name="T4" fmla="*/ 19 w 74"/>
                <a:gd name="T5" fmla="*/ 39 h 154"/>
                <a:gd name="T6" fmla="*/ 0 w 74"/>
                <a:gd name="T7" fmla="*/ 39 h 154"/>
                <a:gd name="T8" fmla="*/ 0 w 74"/>
                <a:gd name="T9" fmla="*/ 0 h 154"/>
                <a:gd name="T10" fmla="*/ 1 w 74"/>
                <a:gd name="T11" fmla="*/ 1 h 154"/>
                <a:gd name="T12" fmla="*/ 19 w 74"/>
                <a:gd name="T13" fmla="*/ 1 h 154"/>
                <a:gd name="T14" fmla="*/ 19 w 74"/>
                <a:gd name="T15" fmla="*/ 39 h 154"/>
                <a:gd name="T16" fmla="*/ 1 w 74"/>
                <a:gd name="T17" fmla="*/ 39 h 154"/>
                <a:gd name="T18" fmla="*/ 1 w 74"/>
                <a:gd name="T19" fmla="*/ 1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154"/>
                <a:gd name="T32" fmla="*/ 74 w 74"/>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154">
                  <a:moveTo>
                    <a:pt x="0" y="0"/>
                  </a:moveTo>
                  <a:lnTo>
                    <a:pt x="74" y="0"/>
                  </a:lnTo>
                  <a:lnTo>
                    <a:pt x="74" y="154"/>
                  </a:lnTo>
                  <a:lnTo>
                    <a:pt x="0" y="154"/>
                  </a:lnTo>
                  <a:lnTo>
                    <a:pt x="0" y="0"/>
                  </a:lnTo>
                  <a:close/>
                  <a:moveTo>
                    <a:pt x="3" y="5"/>
                  </a:moveTo>
                  <a:lnTo>
                    <a:pt x="74" y="5"/>
                  </a:lnTo>
                  <a:lnTo>
                    <a:pt x="74" y="154"/>
                  </a:lnTo>
                  <a:lnTo>
                    <a:pt x="3" y="154"/>
                  </a:lnTo>
                  <a:lnTo>
                    <a:pt x="3" y="5"/>
                  </a:lnTo>
                  <a:close/>
                </a:path>
              </a:pathLst>
            </a:custGeom>
            <a:solidFill>
              <a:srgbClr val="C8C8C8"/>
            </a:solidFill>
            <a:ln w="9525">
              <a:noFill/>
              <a:round/>
              <a:headEnd/>
              <a:tailEnd/>
            </a:ln>
          </p:spPr>
          <p:txBody>
            <a:bodyPr/>
            <a:lstStyle/>
            <a:p>
              <a:endParaRPr lang="en-US"/>
            </a:p>
          </p:txBody>
        </p:sp>
        <p:sp>
          <p:nvSpPr>
            <p:cNvPr id="46642" name="Freeform 892"/>
            <p:cNvSpPr>
              <a:spLocks noEditPoints="1"/>
            </p:cNvSpPr>
            <p:nvPr/>
          </p:nvSpPr>
          <p:spPr bwMode="auto">
            <a:xfrm>
              <a:off x="2720" y="2322"/>
              <a:ext cx="35" cy="75"/>
            </a:xfrm>
            <a:custGeom>
              <a:avLst/>
              <a:gdLst>
                <a:gd name="T0" fmla="*/ 0 w 71"/>
                <a:gd name="T1" fmla="*/ 0 h 149"/>
                <a:gd name="T2" fmla="*/ 17 w 71"/>
                <a:gd name="T3" fmla="*/ 0 h 149"/>
                <a:gd name="T4" fmla="*/ 17 w 71"/>
                <a:gd name="T5" fmla="*/ 38 h 149"/>
                <a:gd name="T6" fmla="*/ 0 w 71"/>
                <a:gd name="T7" fmla="*/ 38 h 149"/>
                <a:gd name="T8" fmla="*/ 0 w 71"/>
                <a:gd name="T9" fmla="*/ 0 h 149"/>
                <a:gd name="T10" fmla="*/ 0 w 71"/>
                <a:gd name="T11" fmla="*/ 2 h 149"/>
                <a:gd name="T12" fmla="*/ 17 w 71"/>
                <a:gd name="T13" fmla="*/ 2 h 149"/>
                <a:gd name="T14" fmla="*/ 17 w 71"/>
                <a:gd name="T15" fmla="*/ 38 h 149"/>
                <a:gd name="T16" fmla="*/ 0 w 71"/>
                <a:gd name="T17" fmla="*/ 38 h 149"/>
                <a:gd name="T18" fmla="*/ 0 w 71"/>
                <a:gd name="T19" fmla="*/ 2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149"/>
                <a:gd name="T32" fmla="*/ 71 w 71"/>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149">
                  <a:moveTo>
                    <a:pt x="0" y="0"/>
                  </a:moveTo>
                  <a:lnTo>
                    <a:pt x="71" y="0"/>
                  </a:lnTo>
                  <a:lnTo>
                    <a:pt x="71" y="149"/>
                  </a:lnTo>
                  <a:lnTo>
                    <a:pt x="0" y="149"/>
                  </a:lnTo>
                  <a:lnTo>
                    <a:pt x="0" y="0"/>
                  </a:lnTo>
                  <a:close/>
                  <a:moveTo>
                    <a:pt x="3" y="5"/>
                  </a:moveTo>
                  <a:lnTo>
                    <a:pt x="71" y="5"/>
                  </a:lnTo>
                  <a:lnTo>
                    <a:pt x="71" y="149"/>
                  </a:lnTo>
                  <a:lnTo>
                    <a:pt x="3" y="149"/>
                  </a:lnTo>
                  <a:lnTo>
                    <a:pt x="3" y="5"/>
                  </a:lnTo>
                  <a:close/>
                </a:path>
              </a:pathLst>
            </a:custGeom>
            <a:solidFill>
              <a:srgbClr val="CACACA"/>
            </a:solidFill>
            <a:ln w="9525">
              <a:noFill/>
              <a:round/>
              <a:headEnd/>
              <a:tailEnd/>
            </a:ln>
          </p:spPr>
          <p:txBody>
            <a:bodyPr/>
            <a:lstStyle/>
            <a:p>
              <a:endParaRPr lang="en-US"/>
            </a:p>
          </p:txBody>
        </p:sp>
        <p:sp>
          <p:nvSpPr>
            <p:cNvPr id="46643" name="Freeform 893"/>
            <p:cNvSpPr>
              <a:spLocks noEditPoints="1"/>
            </p:cNvSpPr>
            <p:nvPr/>
          </p:nvSpPr>
          <p:spPr bwMode="auto">
            <a:xfrm>
              <a:off x="2721" y="2325"/>
              <a:ext cx="34" cy="72"/>
            </a:xfrm>
            <a:custGeom>
              <a:avLst/>
              <a:gdLst>
                <a:gd name="T0" fmla="*/ 0 w 68"/>
                <a:gd name="T1" fmla="*/ 0 h 144"/>
                <a:gd name="T2" fmla="*/ 17 w 68"/>
                <a:gd name="T3" fmla="*/ 0 h 144"/>
                <a:gd name="T4" fmla="*/ 17 w 68"/>
                <a:gd name="T5" fmla="*/ 36 h 144"/>
                <a:gd name="T6" fmla="*/ 0 w 68"/>
                <a:gd name="T7" fmla="*/ 36 h 144"/>
                <a:gd name="T8" fmla="*/ 0 w 68"/>
                <a:gd name="T9" fmla="*/ 0 h 144"/>
                <a:gd name="T10" fmla="*/ 1 w 68"/>
                <a:gd name="T11" fmla="*/ 1 h 144"/>
                <a:gd name="T12" fmla="*/ 17 w 68"/>
                <a:gd name="T13" fmla="*/ 1 h 144"/>
                <a:gd name="T14" fmla="*/ 17 w 68"/>
                <a:gd name="T15" fmla="*/ 36 h 144"/>
                <a:gd name="T16" fmla="*/ 1 w 68"/>
                <a:gd name="T17" fmla="*/ 36 h 144"/>
                <a:gd name="T18" fmla="*/ 1 w 68"/>
                <a:gd name="T19" fmla="*/ 1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144"/>
                <a:gd name="T32" fmla="*/ 68 w 68"/>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144">
                  <a:moveTo>
                    <a:pt x="0" y="0"/>
                  </a:moveTo>
                  <a:lnTo>
                    <a:pt x="68" y="0"/>
                  </a:lnTo>
                  <a:lnTo>
                    <a:pt x="68" y="144"/>
                  </a:lnTo>
                  <a:lnTo>
                    <a:pt x="0" y="144"/>
                  </a:lnTo>
                  <a:lnTo>
                    <a:pt x="0" y="0"/>
                  </a:lnTo>
                  <a:close/>
                  <a:moveTo>
                    <a:pt x="2" y="6"/>
                  </a:moveTo>
                  <a:lnTo>
                    <a:pt x="68" y="6"/>
                  </a:lnTo>
                  <a:lnTo>
                    <a:pt x="68" y="144"/>
                  </a:lnTo>
                  <a:lnTo>
                    <a:pt x="2" y="144"/>
                  </a:lnTo>
                  <a:lnTo>
                    <a:pt x="2" y="6"/>
                  </a:lnTo>
                  <a:close/>
                </a:path>
              </a:pathLst>
            </a:custGeom>
            <a:solidFill>
              <a:srgbClr val="CBCBCB"/>
            </a:solidFill>
            <a:ln w="9525">
              <a:noFill/>
              <a:round/>
              <a:headEnd/>
              <a:tailEnd/>
            </a:ln>
          </p:spPr>
          <p:txBody>
            <a:bodyPr/>
            <a:lstStyle/>
            <a:p>
              <a:endParaRPr lang="en-US"/>
            </a:p>
          </p:txBody>
        </p:sp>
        <p:sp>
          <p:nvSpPr>
            <p:cNvPr id="46644" name="Freeform 894"/>
            <p:cNvSpPr>
              <a:spLocks noEditPoints="1"/>
            </p:cNvSpPr>
            <p:nvPr/>
          </p:nvSpPr>
          <p:spPr bwMode="auto">
            <a:xfrm>
              <a:off x="2722" y="2328"/>
              <a:ext cx="33" cy="69"/>
            </a:xfrm>
            <a:custGeom>
              <a:avLst/>
              <a:gdLst>
                <a:gd name="T0" fmla="*/ 0 w 66"/>
                <a:gd name="T1" fmla="*/ 0 h 138"/>
                <a:gd name="T2" fmla="*/ 17 w 66"/>
                <a:gd name="T3" fmla="*/ 0 h 138"/>
                <a:gd name="T4" fmla="*/ 17 w 66"/>
                <a:gd name="T5" fmla="*/ 35 h 138"/>
                <a:gd name="T6" fmla="*/ 0 w 66"/>
                <a:gd name="T7" fmla="*/ 35 h 138"/>
                <a:gd name="T8" fmla="*/ 0 w 66"/>
                <a:gd name="T9" fmla="*/ 0 h 138"/>
                <a:gd name="T10" fmla="*/ 1 w 66"/>
                <a:gd name="T11" fmla="*/ 1 h 138"/>
                <a:gd name="T12" fmla="*/ 17 w 66"/>
                <a:gd name="T13" fmla="*/ 1 h 138"/>
                <a:gd name="T14" fmla="*/ 17 w 66"/>
                <a:gd name="T15" fmla="*/ 35 h 138"/>
                <a:gd name="T16" fmla="*/ 1 w 66"/>
                <a:gd name="T17" fmla="*/ 35 h 138"/>
                <a:gd name="T18" fmla="*/ 1 w 66"/>
                <a:gd name="T19" fmla="*/ 1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38"/>
                <a:gd name="T32" fmla="*/ 66 w 66"/>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38">
                  <a:moveTo>
                    <a:pt x="0" y="0"/>
                  </a:moveTo>
                  <a:lnTo>
                    <a:pt x="66" y="0"/>
                  </a:lnTo>
                  <a:lnTo>
                    <a:pt x="66" y="138"/>
                  </a:lnTo>
                  <a:lnTo>
                    <a:pt x="0" y="138"/>
                  </a:lnTo>
                  <a:lnTo>
                    <a:pt x="0" y="0"/>
                  </a:lnTo>
                  <a:close/>
                  <a:moveTo>
                    <a:pt x="2" y="4"/>
                  </a:moveTo>
                  <a:lnTo>
                    <a:pt x="66" y="4"/>
                  </a:lnTo>
                  <a:lnTo>
                    <a:pt x="66" y="138"/>
                  </a:lnTo>
                  <a:lnTo>
                    <a:pt x="2" y="138"/>
                  </a:lnTo>
                  <a:lnTo>
                    <a:pt x="2" y="4"/>
                  </a:lnTo>
                  <a:close/>
                </a:path>
              </a:pathLst>
            </a:custGeom>
            <a:solidFill>
              <a:srgbClr val="CDCDCD"/>
            </a:solidFill>
            <a:ln w="9525">
              <a:noFill/>
              <a:round/>
              <a:headEnd/>
              <a:tailEnd/>
            </a:ln>
          </p:spPr>
          <p:txBody>
            <a:bodyPr/>
            <a:lstStyle/>
            <a:p>
              <a:endParaRPr lang="en-US"/>
            </a:p>
          </p:txBody>
        </p:sp>
        <p:sp>
          <p:nvSpPr>
            <p:cNvPr id="46645" name="Freeform 895"/>
            <p:cNvSpPr>
              <a:spLocks noEditPoints="1"/>
            </p:cNvSpPr>
            <p:nvPr/>
          </p:nvSpPr>
          <p:spPr bwMode="auto">
            <a:xfrm>
              <a:off x="2723" y="2330"/>
              <a:ext cx="32" cy="67"/>
            </a:xfrm>
            <a:custGeom>
              <a:avLst/>
              <a:gdLst>
                <a:gd name="T0" fmla="*/ 0 w 64"/>
                <a:gd name="T1" fmla="*/ 0 h 134"/>
                <a:gd name="T2" fmla="*/ 16 w 64"/>
                <a:gd name="T3" fmla="*/ 0 h 134"/>
                <a:gd name="T4" fmla="*/ 16 w 64"/>
                <a:gd name="T5" fmla="*/ 34 h 134"/>
                <a:gd name="T6" fmla="*/ 0 w 64"/>
                <a:gd name="T7" fmla="*/ 34 h 134"/>
                <a:gd name="T8" fmla="*/ 0 w 64"/>
                <a:gd name="T9" fmla="*/ 0 h 134"/>
                <a:gd name="T10" fmla="*/ 1 w 64"/>
                <a:gd name="T11" fmla="*/ 1 h 134"/>
                <a:gd name="T12" fmla="*/ 16 w 64"/>
                <a:gd name="T13" fmla="*/ 1 h 134"/>
                <a:gd name="T14" fmla="*/ 16 w 64"/>
                <a:gd name="T15" fmla="*/ 34 h 134"/>
                <a:gd name="T16" fmla="*/ 1 w 64"/>
                <a:gd name="T17" fmla="*/ 34 h 134"/>
                <a:gd name="T18" fmla="*/ 1 w 64"/>
                <a:gd name="T19" fmla="*/ 1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34"/>
                <a:gd name="T32" fmla="*/ 64 w 64"/>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34">
                  <a:moveTo>
                    <a:pt x="0" y="0"/>
                  </a:moveTo>
                  <a:lnTo>
                    <a:pt x="64" y="0"/>
                  </a:lnTo>
                  <a:lnTo>
                    <a:pt x="64" y="134"/>
                  </a:lnTo>
                  <a:lnTo>
                    <a:pt x="0" y="134"/>
                  </a:lnTo>
                  <a:lnTo>
                    <a:pt x="0" y="0"/>
                  </a:lnTo>
                  <a:close/>
                  <a:moveTo>
                    <a:pt x="2" y="6"/>
                  </a:moveTo>
                  <a:lnTo>
                    <a:pt x="64" y="6"/>
                  </a:lnTo>
                  <a:lnTo>
                    <a:pt x="64" y="134"/>
                  </a:lnTo>
                  <a:lnTo>
                    <a:pt x="2" y="134"/>
                  </a:lnTo>
                  <a:lnTo>
                    <a:pt x="2" y="6"/>
                  </a:lnTo>
                  <a:close/>
                </a:path>
              </a:pathLst>
            </a:custGeom>
            <a:solidFill>
              <a:srgbClr val="CECECE"/>
            </a:solidFill>
            <a:ln w="9525">
              <a:noFill/>
              <a:round/>
              <a:headEnd/>
              <a:tailEnd/>
            </a:ln>
          </p:spPr>
          <p:txBody>
            <a:bodyPr/>
            <a:lstStyle/>
            <a:p>
              <a:endParaRPr lang="en-US"/>
            </a:p>
          </p:txBody>
        </p:sp>
        <p:sp>
          <p:nvSpPr>
            <p:cNvPr id="46646" name="Freeform 896"/>
            <p:cNvSpPr>
              <a:spLocks noEditPoints="1"/>
            </p:cNvSpPr>
            <p:nvPr/>
          </p:nvSpPr>
          <p:spPr bwMode="auto">
            <a:xfrm>
              <a:off x="2724" y="2333"/>
              <a:ext cx="31" cy="64"/>
            </a:xfrm>
            <a:custGeom>
              <a:avLst/>
              <a:gdLst>
                <a:gd name="T0" fmla="*/ 0 w 62"/>
                <a:gd name="T1" fmla="*/ 0 h 128"/>
                <a:gd name="T2" fmla="*/ 16 w 62"/>
                <a:gd name="T3" fmla="*/ 0 h 128"/>
                <a:gd name="T4" fmla="*/ 16 w 62"/>
                <a:gd name="T5" fmla="*/ 32 h 128"/>
                <a:gd name="T6" fmla="*/ 0 w 62"/>
                <a:gd name="T7" fmla="*/ 32 h 128"/>
                <a:gd name="T8" fmla="*/ 0 w 62"/>
                <a:gd name="T9" fmla="*/ 0 h 128"/>
                <a:gd name="T10" fmla="*/ 1 w 62"/>
                <a:gd name="T11" fmla="*/ 1 h 128"/>
                <a:gd name="T12" fmla="*/ 16 w 62"/>
                <a:gd name="T13" fmla="*/ 1 h 128"/>
                <a:gd name="T14" fmla="*/ 16 w 62"/>
                <a:gd name="T15" fmla="*/ 32 h 128"/>
                <a:gd name="T16" fmla="*/ 1 w 62"/>
                <a:gd name="T17" fmla="*/ 32 h 128"/>
                <a:gd name="T18" fmla="*/ 1 w 62"/>
                <a:gd name="T19" fmla="*/ 1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128"/>
                <a:gd name="T32" fmla="*/ 62 w 62"/>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128">
                  <a:moveTo>
                    <a:pt x="0" y="0"/>
                  </a:moveTo>
                  <a:lnTo>
                    <a:pt x="62" y="0"/>
                  </a:lnTo>
                  <a:lnTo>
                    <a:pt x="62" y="128"/>
                  </a:lnTo>
                  <a:lnTo>
                    <a:pt x="0" y="128"/>
                  </a:lnTo>
                  <a:lnTo>
                    <a:pt x="0" y="0"/>
                  </a:lnTo>
                  <a:close/>
                  <a:moveTo>
                    <a:pt x="3" y="5"/>
                  </a:moveTo>
                  <a:lnTo>
                    <a:pt x="62" y="5"/>
                  </a:lnTo>
                  <a:lnTo>
                    <a:pt x="62" y="128"/>
                  </a:lnTo>
                  <a:lnTo>
                    <a:pt x="3" y="128"/>
                  </a:lnTo>
                  <a:lnTo>
                    <a:pt x="3" y="5"/>
                  </a:lnTo>
                  <a:close/>
                </a:path>
              </a:pathLst>
            </a:custGeom>
            <a:solidFill>
              <a:srgbClr val="D0D0D0"/>
            </a:solidFill>
            <a:ln w="9525">
              <a:noFill/>
              <a:round/>
              <a:headEnd/>
              <a:tailEnd/>
            </a:ln>
          </p:spPr>
          <p:txBody>
            <a:bodyPr/>
            <a:lstStyle/>
            <a:p>
              <a:endParaRPr lang="en-US"/>
            </a:p>
          </p:txBody>
        </p:sp>
        <p:sp>
          <p:nvSpPr>
            <p:cNvPr id="46647" name="Freeform 897"/>
            <p:cNvSpPr>
              <a:spLocks noEditPoints="1"/>
            </p:cNvSpPr>
            <p:nvPr/>
          </p:nvSpPr>
          <p:spPr bwMode="auto">
            <a:xfrm>
              <a:off x="2726" y="2336"/>
              <a:ext cx="29" cy="61"/>
            </a:xfrm>
            <a:custGeom>
              <a:avLst/>
              <a:gdLst>
                <a:gd name="T0" fmla="*/ 0 w 59"/>
                <a:gd name="T1" fmla="*/ 0 h 123"/>
                <a:gd name="T2" fmla="*/ 14 w 59"/>
                <a:gd name="T3" fmla="*/ 0 h 123"/>
                <a:gd name="T4" fmla="*/ 14 w 59"/>
                <a:gd name="T5" fmla="*/ 30 h 123"/>
                <a:gd name="T6" fmla="*/ 0 w 59"/>
                <a:gd name="T7" fmla="*/ 30 h 123"/>
                <a:gd name="T8" fmla="*/ 0 w 59"/>
                <a:gd name="T9" fmla="*/ 0 h 123"/>
                <a:gd name="T10" fmla="*/ 0 w 59"/>
                <a:gd name="T11" fmla="*/ 1 h 123"/>
                <a:gd name="T12" fmla="*/ 14 w 59"/>
                <a:gd name="T13" fmla="*/ 1 h 123"/>
                <a:gd name="T14" fmla="*/ 14 w 59"/>
                <a:gd name="T15" fmla="*/ 30 h 123"/>
                <a:gd name="T16" fmla="*/ 0 w 59"/>
                <a:gd name="T17" fmla="*/ 30 h 123"/>
                <a:gd name="T18" fmla="*/ 0 w 59"/>
                <a:gd name="T19" fmla="*/ 1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123"/>
                <a:gd name="T32" fmla="*/ 59 w 59"/>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123">
                  <a:moveTo>
                    <a:pt x="0" y="0"/>
                  </a:moveTo>
                  <a:lnTo>
                    <a:pt x="59" y="0"/>
                  </a:lnTo>
                  <a:lnTo>
                    <a:pt x="59" y="123"/>
                  </a:lnTo>
                  <a:lnTo>
                    <a:pt x="0" y="123"/>
                  </a:lnTo>
                  <a:lnTo>
                    <a:pt x="0" y="0"/>
                  </a:lnTo>
                  <a:close/>
                  <a:moveTo>
                    <a:pt x="3" y="6"/>
                  </a:moveTo>
                  <a:lnTo>
                    <a:pt x="59" y="6"/>
                  </a:lnTo>
                  <a:lnTo>
                    <a:pt x="59" y="123"/>
                  </a:lnTo>
                  <a:lnTo>
                    <a:pt x="3" y="123"/>
                  </a:lnTo>
                  <a:lnTo>
                    <a:pt x="3" y="6"/>
                  </a:lnTo>
                  <a:close/>
                </a:path>
              </a:pathLst>
            </a:custGeom>
            <a:solidFill>
              <a:srgbClr val="D1D1D1"/>
            </a:solidFill>
            <a:ln w="9525">
              <a:noFill/>
              <a:round/>
              <a:headEnd/>
              <a:tailEnd/>
            </a:ln>
          </p:spPr>
          <p:txBody>
            <a:bodyPr/>
            <a:lstStyle/>
            <a:p>
              <a:endParaRPr lang="en-US"/>
            </a:p>
          </p:txBody>
        </p:sp>
        <p:sp>
          <p:nvSpPr>
            <p:cNvPr id="46648" name="Freeform 898"/>
            <p:cNvSpPr>
              <a:spLocks noEditPoints="1"/>
            </p:cNvSpPr>
            <p:nvPr/>
          </p:nvSpPr>
          <p:spPr bwMode="auto">
            <a:xfrm>
              <a:off x="2727" y="2338"/>
              <a:ext cx="28" cy="59"/>
            </a:xfrm>
            <a:custGeom>
              <a:avLst/>
              <a:gdLst>
                <a:gd name="T0" fmla="*/ 0 w 56"/>
                <a:gd name="T1" fmla="*/ 0 h 117"/>
                <a:gd name="T2" fmla="*/ 14 w 56"/>
                <a:gd name="T3" fmla="*/ 0 h 117"/>
                <a:gd name="T4" fmla="*/ 14 w 56"/>
                <a:gd name="T5" fmla="*/ 30 h 117"/>
                <a:gd name="T6" fmla="*/ 0 w 56"/>
                <a:gd name="T7" fmla="*/ 30 h 117"/>
                <a:gd name="T8" fmla="*/ 0 w 56"/>
                <a:gd name="T9" fmla="*/ 0 h 117"/>
                <a:gd name="T10" fmla="*/ 1 w 56"/>
                <a:gd name="T11" fmla="*/ 1 h 117"/>
                <a:gd name="T12" fmla="*/ 14 w 56"/>
                <a:gd name="T13" fmla="*/ 1 h 117"/>
                <a:gd name="T14" fmla="*/ 14 w 56"/>
                <a:gd name="T15" fmla="*/ 30 h 117"/>
                <a:gd name="T16" fmla="*/ 1 w 56"/>
                <a:gd name="T17" fmla="*/ 30 h 117"/>
                <a:gd name="T18" fmla="*/ 1 w 56"/>
                <a:gd name="T19" fmla="*/ 1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117"/>
                <a:gd name="T32" fmla="*/ 56 w 5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117">
                  <a:moveTo>
                    <a:pt x="0" y="0"/>
                  </a:moveTo>
                  <a:lnTo>
                    <a:pt x="56" y="0"/>
                  </a:lnTo>
                  <a:lnTo>
                    <a:pt x="56" y="117"/>
                  </a:lnTo>
                  <a:lnTo>
                    <a:pt x="0" y="117"/>
                  </a:lnTo>
                  <a:lnTo>
                    <a:pt x="0" y="0"/>
                  </a:lnTo>
                  <a:close/>
                  <a:moveTo>
                    <a:pt x="2" y="4"/>
                  </a:moveTo>
                  <a:lnTo>
                    <a:pt x="56" y="4"/>
                  </a:lnTo>
                  <a:lnTo>
                    <a:pt x="56" y="117"/>
                  </a:lnTo>
                  <a:lnTo>
                    <a:pt x="2" y="117"/>
                  </a:lnTo>
                  <a:lnTo>
                    <a:pt x="2" y="4"/>
                  </a:lnTo>
                  <a:close/>
                </a:path>
              </a:pathLst>
            </a:custGeom>
            <a:solidFill>
              <a:srgbClr val="D3D3D3"/>
            </a:solidFill>
            <a:ln w="9525">
              <a:noFill/>
              <a:round/>
              <a:headEnd/>
              <a:tailEnd/>
            </a:ln>
          </p:spPr>
          <p:txBody>
            <a:bodyPr/>
            <a:lstStyle/>
            <a:p>
              <a:endParaRPr lang="en-US"/>
            </a:p>
          </p:txBody>
        </p:sp>
        <p:sp>
          <p:nvSpPr>
            <p:cNvPr id="46649" name="Freeform 899"/>
            <p:cNvSpPr>
              <a:spLocks noEditPoints="1"/>
            </p:cNvSpPr>
            <p:nvPr/>
          </p:nvSpPr>
          <p:spPr bwMode="auto">
            <a:xfrm>
              <a:off x="2728" y="2340"/>
              <a:ext cx="27" cy="57"/>
            </a:xfrm>
            <a:custGeom>
              <a:avLst/>
              <a:gdLst>
                <a:gd name="T0" fmla="*/ 0 w 54"/>
                <a:gd name="T1" fmla="*/ 0 h 113"/>
                <a:gd name="T2" fmla="*/ 14 w 54"/>
                <a:gd name="T3" fmla="*/ 0 h 113"/>
                <a:gd name="T4" fmla="*/ 14 w 54"/>
                <a:gd name="T5" fmla="*/ 29 h 113"/>
                <a:gd name="T6" fmla="*/ 0 w 54"/>
                <a:gd name="T7" fmla="*/ 29 h 113"/>
                <a:gd name="T8" fmla="*/ 0 w 54"/>
                <a:gd name="T9" fmla="*/ 0 h 113"/>
                <a:gd name="T10" fmla="*/ 1 w 54"/>
                <a:gd name="T11" fmla="*/ 2 h 113"/>
                <a:gd name="T12" fmla="*/ 14 w 54"/>
                <a:gd name="T13" fmla="*/ 2 h 113"/>
                <a:gd name="T14" fmla="*/ 14 w 54"/>
                <a:gd name="T15" fmla="*/ 29 h 113"/>
                <a:gd name="T16" fmla="*/ 1 w 54"/>
                <a:gd name="T17" fmla="*/ 29 h 113"/>
                <a:gd name="T18" fmla="*/ 1 w 54"/>
                <a:gd name="T19" fmla="*/ 2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113"/>
                <a:gd name="T32" fmla="*/ 54 w 54"/>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113">
                  <a:moveTo>
                    <a:pt x="0" y="0"/>
                  </a:moveTo>
                  <a:lnTo>
                    <a:pt x="54" y="0"/>
                  </a:lnTo>
                  <a:lnTo>
                    <a:pt x="54" y="113"/>
                  </a:lnTo>
                  <a:lnTo>
                    <a:pt x="0" y="113"/>
                  </a:lnTo>
                  <a:lnTo>
                    <a:pt x="0" y="0"/>
                  </a:lnTo>
                  <a:close/>
                  <a:moveTo>
                    <a:pt x="2" y="5"/>
                  </a:moveTo>
                  <a:lnTo>
                    <a:pt x="54" y="5"/>
                  </a:lnTo>
                  <a:lnTo>
                    <a:pt x="54" y="113"/>
                  </a:lnTo>
                  <a:lnTo>
                    <a:pt x="2" y="113"/>
                  </a:lnTo>
                  <a:lnTo>
                    <a:pt x="2" y="5"/>
                  </a:lnTo>
                  <a:close/>
                </a:path>
              </a:pathLst>
            </a:custGeom>
            <a:solidFill>
              <a:srgbClr val="D5D5D5"/>
            </a:solidFill>
            <a:ln w="9525">
              <a:noFill/>
              <a:round/>
              <a:headEnd/>
              <a:tailEnd/>
            </a:ln>
          </p:spPr>
          <p:txBody>
            <a:bodyPr/>
            <a:lstStyle/>
            <a:p>
              <a:endParaRPr lang="en-US"/>
            </a:p>
          </p:txBody>
        </p:sp>
        <p:sp>
          <p:nvSpPr>
            <p:cNvPr id="46650" name="Freeform 900"/>
            <p:cNvSpPr>
              <a:spLocks noEditPoints="1"/>
            </p:cNvSpPr>
            <p:nvPr/>
          </p:nvSpPr>
          <p:spPr bwMode="auto">
            <a:xfrm>
              <a:off x="2729" y="2343"/>
              <a:ext cx="26" cy="54"/>
            </a:xfrm>
            <a:custGeom>
              <a:avLst/>
              <a:gdLst>
                <a:gd name="T0" fmla="*/ 0 w 52"/>
                <a:gd name="T1" fmla="*/ 0 h 108"/>
                <a:gd name="T2" fmla="*/ 13 w 52"/>
                <a:gd name="T3" fmla="*/ 0 h 108"/>
                <a:gd name="T4" fmla="*/ 13 w 52"/>
                <a:gd name="T5" fmla="*/ 27 h 108"/>
                <a:gd name="T6" fmla="*/ 0 w 52"/>
                <a:gd name="T7" fmla="*/ 27 h 108"/>
                <a:gd name="T8" fmla="*/ 0 w 52"/>
                <a:gd name="T9" fmla="*/ 0 h 108"/>
                <a:gd name="T10" fmla="*/ 1 w 52"/>
                <a:gd name="T11" fmla="*/ 2 h 108"/>
                <a:gd name="T12" fmla="*/ 13 w 52"/>
                <a:gd name="T13" fmla="*/ 2 h 108"/>
                <a:gd name="T14" fmla="*/ 13 w 52"/>
                <a:gd name="T15" fmla="*/ 27 h 108"/>
                <a:gd name="T16" fmla="*/ 1 w 52"/>
                <a:gd name="T17" fmla="*/ 27 h 108"/>
                <a:gd name="T18" fmla="*/ 1 w 52"/>
                <a:gd name="T19" fmla="*/ 2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08"/>
                <a:gd name="T32" fmla="*/ 52 w 52"/>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08">
                  <a:moveTo>
                    <a:pt x="0" y="0"/>
                  </a:moveTo>
                  <a:lnTo>
                    <a:pt x="52" y="0"/>
                  </a:lnTo>
                  <a:lnTo>
                    <a:pt x="52" y="108"/>
                  </a:lnTo>
                  <a:lnTo>
                    <a:pt x="0" y="108"/>
                  </a:lnTo>
                  <a:lnTo>
                    <a:pt x="0" y="0"/>
                  </a:lnTo>
                  <a:close/>
                  <a:moveTo>
                    <a:pt x="3" y="6"/>
                  </a:moveTo>
                  <a:lnTo>
                    <a:pt x="52" y="6"/>
                  </a:lnTo>
                  <a:lnTo>
                    <a:pt x="52" y="108"/>
                  </a:lnTo>
                  <a:lnTo>
                    <a:pt x="3" y="108"/>
                  </a:lnTo>
                  <a:lnTo>
                    <a:pt x="3" y="6"/>
                  </a:lnTo>
                  <a:close/>
                </a:path>
              </a:pathLst>
            </a:custGeom>
            <a:solidFill>
              <a:srgbClr val="D7D7D7"/>
            </a:solidFill>
            <a:ln w="9525">
              <a:noFill/>
              <a:round/>
              <a:headEnd/>
              <a:tailEnd/>
            </a:ln>
          </p:spPr>
          <p:txBody>
            <a:bodyPr/>
            <a:lstStyle/>
            <a:p>
              <a:endParaRPr lang="en-US"/>
            </a:p>
          </p:txBody>
        </p:sp>
        <p:sp>
          <p:nvSpPr>
            <p:cNvPr id="46651" name="Freeform 901"/>
            <p:cNvSpPr>
              <a:spLocks noEditPoints="1"/>
            </p:cNvSpPr>
            <p:nvPr/>
          </p:nvSpPr>
          <p:spPr bwMode="auto">
            <a:xfrm>
              <a:off x="2731" y="2346"/>
              <a:ext cx="24" cy="51"/>
            </a:xfrm>
            <a:custGeom>
              <a:avLst/>
              <a:gdLst>
                <a:gd name="T0" fmla="*/ 0 w 49"/>
                <a:gd name="T1" fmla="*/ 0 h 102"/>
                <a:gd name="T2" fmla="*/ 12 w 49"/>
                <a:gd name="T3" fmla="*/ 0 h 102"/>
                <a:gd name="T4" fmla="*/ 12 w 49"/>
                <a:gd name="T5" fmla="*/ 26 h 102"/>
                <a:gd name="T6" fmla="*/ 0 w 49"/>
                <a:gd name="T7" fmla="*/ 26 h 102"/>
                <a:gd name="T8" fmla="*/ 0 w 49"/>
                <a:gd name="T9" fmla="*/ 0 h 102"/>
                <a:gd name="T10" fmla="*/ 0 w 49"/>
                <a:gd name="T11" fmla="*/ 1 h 102"/>
                <a:gd name="T12" fmla="*/ 12 w 49"/>
                <a:gd name="T13" fmla="*/ 1 h 102"/>
                <a:gd name="T14" fmla="*/ 12 w 49"/>
                <a:gd name="T15" fmla="*/ 26 h 102"/>
                <a:gd name="T16" fmla="*/ 0 w 49"/>
                <a:gd name="T17" fmla="*/ 26 h 102"/>
                <a:gd name="T18" fmla="*/ 0 w 49"/>
                <a:gd name="T19" fmla="*/ 1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02"/>
                <a:gd name="T32" fmla="*/ 49 w 49"/>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02">
                  <a:moveTo>
                    <a:pt x="0" y="0"/>
                  </a:moveTo>
                  <a:lnTo>
                    <a:pt x="49" y="0"/>
                  </a:lnTo>
                  <a:lnTo>
                    <a:pt x="49" y="102"/>
                  </a:lnTo>
                  <a:lnTo>
                    <a:pt x="0" y="102"/>
                  </a:lnTo>
                  <a:lnTo>
                    <a:pt x="0" y="0"/>
                  </a:lnTo>
                  <a:close/>
                  <a:moveTo>
                    <a:pt x="3" y="4"/>
                  </a:moveTo>
                  <a:lnTo>
                    <a:pt x="49" y="4"/>
                  </a:lnTo>
                  <a:lnTo>
                    <a:pt x="49" y="102"/>
                  </a:lnTo>
                  <a:lnTo>
                    <a:pt x="3" y="102"/>
                  </a:lnTo>
                  <a:lnTo>
                    <a:pt x="3" y="4"/>
                  </a:lnTo>
                  <a:close/>
                </a:path>
              </a:pathLst>
            </a:custGeom>
            <a:solidFill>
              <a:srgbClr val="D8D8D8"/>
            </a:solidFill>
            <a:ln w="9525">
              <a:noFill/>
              <a:round/>
              <a:headEnd/>
              <a:tailEnd/>
            </a:ln>
          </p:spPr>
          <p:txBody>
            <a:bodyPr/>
            <a:lstStyle/>
            <a:p>
              <a:endParaRPr lang="en-US"/>
            </a:p>
          </p:txBody>
        </p:sp>
        <p:sp>
          <p:nvSpPr>
            <p:cNvPr id="46652" name="Freeform 902"/>
            <p:cNvSpPr>
              <a:spLocks noEditPoints="1"/>
            </p:cNvSpPr>
            <p:nvPr/>
          </p:nvSpPr>
          <p:spPr bwMode="auto">
            <a:xfrm>
              <a:off x="2732" y="2348"/>
              <a:ext cx="23" cy="49"/>
            </a:xfrm>
            <a:custGeom>
              <a:avLst/>
              <a:gdLst>
                <a:gd name="T0" fmla="*/ 0 w 46"/>
                <a:gd name="T1" fmla="*/ 0 h 98"/>
                <a:gd name="T2" fmla="*/ 12 w 46"/>
                <a:gd name="T3" fmla="*/ 0 h 98"/>
                <a:gd name="T4" fmla="*/ 12 w 46"/>
                <a:gd name="T5" fmla="*/ 25 h 98"/>
                <a:gd name="T6" fmla="*/ 0 w 46"/>
                <a:gd name="T7" fmla="*/ 25 h 98"/>
                <a:gd name="T8" fmla="*/ 0 w 46"/>
                <a:gd name="T9" fmla="*/ 0 h 98"/>
                <a:gd name="T10" fmla="*/ 1 w 46"/>
                <a:gd name="T11" fmla="*/ 2 h 98"/>
                <a:gd name="T12" fmla="*/ 12 w 46"/>
                <a:gd name="T13" fmla="*/ 2 h 98"/>
                <a:gd name="T14" fmla="*/ 12 w 46"/>
                <a:gd name="T15" fmla="*/ 25 h 98"/>
                <a:gd name="T16" fmla="*/ 1 w 46"/>
                <a:gd name="T17" fmla="*/ 25 h 98"/>
                <a:gd name="T18" fmla="*/ 1 w 46"/>
                <a:gd name="T19" fmla="*/ 2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98"/>
                <a:gd name="T32" fmla="*/ 46 w 46"/>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98">
                  <a:moveTo>
                    <a:pt x="0" y="0"/>
                  </a:moveTo>
                  <a:lnTo>
                    <a:pt x="46" y="0"/>
                  </a:lnTo>
                  <a:lnTo>
                    <a:pt x="46" y="98"/>
                  </a:lnTo>
                  <a:lnTo>
                    <a:pt x="0" y="98"/>
                  </a:lnTo>
                  <a:lnTo>
                    <a:pt x="0" y="0"/>
                  </a:lnTo>
                  <a:close/>
                  <a:moveTo>
                    <a:pt x="2" y="6"/>
                  </a:moveTo>
                  <a:lnTo>
                    <a:pt x="46" y="6"/>
                  </a:lnTo>
                  <a:lnTo>
                    <a:pt x="46" y="98"/>
                  </a:lnTo>
                  <a:lnTo>
                    <a:pt x="2" y="98"/>
                  </a:lnTo>
                  <a:lnTo>
                    <a:pt x="2" y="6"/>
                  </a:lnTo>
                  <a:close/>
                </a:path>
              </a:pathLst>
            </a:custGeom>
            <a:solidFill>
              <a:srgbClr val="DADADA"/>
            </a:solidFill>
            <a:ln w="9525">
              <a:noFill/>
              <a:round/>
              <a:headEnd/>
              <a:tailEnd/>
            </a:ln>
          </p:spPr>
          <p:txBody>
            <a:bodyPr/>
            <a:lstStyle/>
            <a:p>
              <a:endParaRPr lang="en-US"/>
            </a:p>
          </p:txBody>
        </p:sp>
        <p:sp>
          <p:nvSpPr>
            <p:cNvPr id="46653" name="Freeform 903"/>
            <p:cNvSpPr>
              <a:spLocks noEditPoints="1"/>
            </p:cNvSpPr>
            <p:nvPr/>
          </p:nvSpPr>
          <p:spPr bwMode="auto">
            <a:xfrm>
              <a:off x="2733" y="2351"/>
              <a:ext cx="22" cy="46"/>
            </a:xfrm>
            <a:custGeom>
              <a:avLst/>
              <a:gdLst>
                <a:gd name="T0" fmla="*/ 0 w 44"/>
                <a:gd name="T1" fmla="*/ 0 h 92"/>
                <a:gd name="T2" fmla="*/ 11 w 44"/>
                <a:gd name="T3" fmla="*/ 0 h 92"/>
                <a:gd name="T4" fmla="*/ 11 w 44"/>
                <a:gd name="T5" fmla="*/ 23 h 92"/>
                <a:gd name="T6" fmla="*/ 0 w 44"/>
                <a:gd name="T7" fmla="*/ 23 h 92"/>
                <a:gd name="T8" fmla="*/ 0 w 44"/>
                <a:gd name="T9" fmla="*/ 0 h 92"/>
                <a:gd name="T10" fmla="*/ 1 w 44"/>
                <a:gd name="T11" fmla="*/ 1 h 92"/>
                <a:gd name="T12" fmla="*/ 11 w 44"/>
                <a:gd name="T13" fmla="*/ 1 h 92"/>
                <a:gd name="T14" fmla="*/ 11 w 44"/>
                <a:gd name="T15" fmla="*/ 23 h 92"/>
                <a:gd name="T16" fmla="*/ 1 w 44"/>
                <a:gd name="T17" fmla="*/ 23 h 92"/>
                <a:gd name="T18" fmla="*/ 1 w 44"/>
                <a:gd name="T19" fmla="*/ 1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92"/>
                <a:gd name="T32" fmla="*/ 44 w 44"/>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92">
                  <a:moveTo>
                    <a:pt x="0" y="0"/>
                  </a:moveTo>
                  <a:lnTo>
                    <a:pt x="44" y="0"/>
                  </a:lnTo>
                  <a:lnTo>
                    <a:pt x="44" y="92"/>
                  </a:lnTo>
                  <a:lnTo>
                    <a:pt x="0" y="92"/>
                  </a:lnTo>
                  <a:lnTo>
                    <a:pt x="0" y="0"/>
                  </a:lnTo>
                  <a:close/>
                  <a:moveTo>
                    <a:pt x="2" y="5"/>
                  </a:moveTo>
                  <a:lnTo>
                    <a:pt x="44" y="5"/>
                  </a:lnTo>
                  <a:lnTo>
                    <a:pt x="44" y="92"/>
                  </a:lnTo>
                  <a:lnTo>
                    <a:pt x="2" y="92"/>
                  </a:lnTo>
                  <a:lnTo>
                    <a:pt x="2" y="5"/>
                  </a:lnTo>
                  <a:close/>
                </a:path>
              </a:pathLst>
            </a:custGeom>
            <a:solidFill>
              <a:srgbClr val="DBDBDB"/>
            </a:solidFill>
            <a:ln w="9525">
              <a:noFill/>
              <a:round/>
              <a:headEnd/>
              <a:tailEnd/>
            </a:ln>
          </p:spPr>
          <p:txBody>
            <a:bodyPr/>
            <a:lstStyle/>
            <a:p>
              <a:endParaRPr lang="en-US"/>
            </a:p>
          </p:txBody>
        </p:sp>
        <p:sp>
          <p:nvSpPr>
            <p:cNvPr id="46654" name="Freeform 904"/>
            <p:cNvSpPr>
              <a:spLocks noEditPoints="1"/>
            </p:cNvSpPr>
            <p:nvPr/>
          </p:nvSpPr>
          <p:spPr bwMode="auto">
            <a:xfrm>
              <a:off x="2734" y="2354"/>
              <a:ext cx="21" cy="43"/>
            </a:xfrm>
            <a:custGeom>
              <a:avLst/>
              <a:gdLst>
                <a:gd name="T0" fmla="*/ 0 w 42"/>
                <a:gd name="T1" fmla="*/ 0 h 87"/>
                <a:gd name="T2" fmla="*/ 11 w 42"/>
                <a:gd name="T3" fmla="*/ 0 h 87"/>
                <a:gd name="T4" fmla="*/ 11 w 42"/>
                <a:gd name="T5" fmla="*/ 21 h 87"/>
                <a:gd name="T6" fmla="*/ 0 w 42"/>
                <a:gd name="T7" fmla="*/ 21 h 87"/>
                <a:gd name="T8" fmla="*/ 0 w 42"/>
                <a:gd name="T9" fmla="*/ 0 h 87"/>
                <a:gd name="T10" fmla="*/ 1 w 42"/>
                <a:gd name="T11" fmla="*/ 1 h 87"/>
                <a:gd name="T12" fmla="*/ 11 w 42"/>
                <a:gd name="T13" fmla="*/ 1 h 87"/>
                <a:gd name="T14" fmla="*/ 11 w 42"/>
                <a:gd name="T15" fmla="*/ 21 h 87"/>
                <a:gd name="T16" fmla="*/ 1 w 42"/>
                <a:gd name="T17" fmla="*/ 21 h 87"/>
                <a:gd name="T18" fmla="*/ 1 w 42"/>
                <a:gd name="T19" fmla="*/ 1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87"/>
                <a:gd name="T32" fmla="*/ 42 w 42"/>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87">
                  <a:moveTo>
                    <a:pt x="0" y="0"/>
                  </a:moveTo>
                  <a:lnTo>
                    <a:pt x="42" y="0"/>
                  </a:lnTo>
                  <a:lnTo>
                    <a:pt x="42" y="87"/>
                  </a:lnTo>
                  <a:lnTo>
                    <a:pt x="0" y="87"/>
                  </a:lnTo>
                  <a:lnTo>
                    <a:pt x="0" y="0"/>
                  </a:lnTo>
                  <a:close/>
                  <a:moveTo>
                    <a:pt x="2" y="5"/>
                  </a:moveTo>
                  <a:lnTo>
                    <a:pt x="42" y="5"/>
                  </a:lnTo>
                  <a:lnTo>
                    <a:pt x="42" y="87"/>
                  </a:lnTo>
                  <a:lnTo>
                    <a:pt x="2" y="87"/>
                  </a:lnTo>
                  <a:lnTo>
                    <a:pt x="2" y="5"/>
                  </a:lnTo>
                  <a:close/>
                </a:path>
              </a:pathLst>
            </a:custGeom>
            <a:solidFill>
              <a:srgbClr val="DCDCDC"/>
            </a:solidFill>
            <a:ln w="9525">
              <a:noFill/>
              <a:round/>
              <a:headEnd/>
              <a:tailEnd/>
            </a:ln>
          </p:spPr>
          <p:txBody>
            <a:bodyPr/>
            <a:lstStyle/>
            <a:p>
              <a:endParaRPr lang="en-US"/>
            </a:p>
          </p:txBody>
        </p:sp>
        <p:sp>
          <p:nvSpPr>
            <p:cNvPr id="46655" name="Freeform 905"/>
            <p:cNvSpPr>
              <a:spLocks noEditPoints="1"/>
            </p:cNvSpPr>
            <p:nvPr/>
          </p:nvSpPr>
          <p:spPr bwMode="auto">
            <a:xfrm>
              <a:off x="2735" y="2356"/>
              <a:ext cx="20" cy="41"/>
            </a:xfrm>
            <a:custGeom>
              <a:avLst/>
              <a:gdLst>
                <a:gd name="T0" fmla="*/ 0 w 40"/>
                <a:gd name="T1" fmla="*/ 0 h 82"/>
                <a:gd name="T2" fmla="*/ 10 w 40"/>
                <a:gd name="T3" fmla="*/ 0 h 82"/>
                <a:gd name="T4" fmla="*/ 10 w 40"/>
                <a:gd name="T5" fmla="*/ 21 h 82"/>
                <a:gd name="T6" fmla="*/ 0 w 40"/>
                <a:gd name="T7" fmla="*/ 21 h 82"/>
                <a:gd name="T8" fmla="*/ 0 w 40"/>
                <a:gd name="T9" fmla="*/ 0 h 82"/>
                <a:gd name="T10" fmla="*/ 1 w 40"/>
                <a:gd name="T11" fmla="*/ 1 h 82"/>
                <a:gd name="T12" fmla="*/ 10 w 40"/>
                <a:gd name="T13" fmla="*/ 1 h 82"/>
                <a:gd name="T14" fmla="*/ 10 w 40"/>
                <a:gd name="T15" fmla="*/ 21 h 82"/>
                <a:gd name="T16" fmla="*/ 1 w 40"/>
                <a:gd name="T17" fmla="*/ 21 h 82"/>
                <a:gd name="T18" fmla="*/ 1 w 40"/>
                <a:gd name="T19" fmla="*/ 1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82"/>
                <a:gd name="T32" fmla="*/ 40 w 40"/>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82">
                  <a:moveTo>
                    <a:pt x="0" y="0"/>
                  </a:moveTo>
                  <a:lnTo>
                    <a:pt x="40" y="0"/>
                  </a:lnTo>
                  <a:lnTo>
                    <a:pt x="40" y="82"/>
                  </a:lnTo>
                  <a:lnTo>
                    <a:pt x="0" y="82"/>
                  </a:lnTo>
                  <a:lnTo>
                    <a:pt x="0" y="0"/>
                  </a:lnTo>
                  <a:close/>
                  <a:moveTo>
                    <a:pt x="3" y="5"/>
                  </a:moveTo>
                  <a:lnTo>
                    <a:pt x="40" y="5"/>
                  </a:lnTo>
                  <a:lnTo>
                    <a:pt x="40" y="82"/>
                  </a:lnTo>
                  <a:lnTo>
                    <a:pt x="3" y="82"/>
                  </a:lnTo>
                  <a:lnTo>
                    <a:pt x="3" y="5"/>
                  </a:lnTo>
                  <a:close/>
                </a:path>
              </a:pathLst>
            </a:custGeom>
            <a:solidFill>
              <a:srgbClr val="DDDDDD"/>
            </a:solidFill>
            <a:ln w="9525">
              <a:noFill/>
              <a:round/>
              <a:headEnd/>
              <a:tailEnd/>
            </a:ln>
          </p:spPr>
          <p:txBody>
            <a:bodyPr/>
            <a:lstStyle/>
            <a:p>
              <a:endParaRPr lang="en-US"/>
            </a:p>
          </p:txBody>
        </p:sp>
        <p:sp>
          <p:nvSpPr>
            <p:cNvPr id="46656" name="Freeform 906"/>
            <p:cNvSpPr>
              <a:spLocks noEditPoints="1"/>
            </p:cNvSpPr>
            <p:nvPr/>
          </p:nvSpPr>
          <p:spPr bwMode="auto">
            <a:xfrm>
              <a:off x="2737" y="2359"/>
              <a:ext cx="18" cy="38"/>
            </a:xfrm>
            <a:custGeom>
              <a:avLst/>
              <a:gdLst>
                <a:gd name="T0" fmla="*/ 0 w 37"/>
                <a:gd name="T1" fmla="*/ 0 h 77"/>
                <a:gd name="T2" fmla="*/ 9 w 37"/>
                <a:gd name="T3" fmla="*/ 0 h 77"/>
                <a:gd name="T4" fmla="*/ 9 w 37"/>
                <a:gd name="T5" fmla="*/ 19 h 77"/>
                <a:gd name="T6" fmla="*/ 0 w 37"/>
                <a:gd name="T7" fmla="*/ 19 h 77"/>
                <a:gd name="T8" fmla="*/ 0 w 37"/>
                <a:gd name="T9" fmla="*/ 0 h 77"/>
                <a:gd name="T10" fmla="*/ 0 w 37"/>
                <a:gd name="T11" fmla="*/ 1 h 77"/>
                <a:gd name="T12" fmla="*/ 9 w 37"/>
                <a:gd name="T13" fmla="*/ 1 h 77"/>
                <a:gd name="T14" fmla="*/ 9 w 37"/>
                <a:gd name="T15" fmla="*/ 19 h 77"/>
                <a:gd name="T16" fmla="*/ 0 w 37"/>
                <a:gd name="T17" fmla="*/ 19 h 77"/>
                <a:gd name="T18" fmla="*/ 0 w 37"/>
                <a:gd name="T19" fmla="*/ 1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77"/>
                <a:gd name="T32" fmla="*/ 37 w 37"/>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77">
                  <a:moveTo>
                    <a:pt x="0" y="0"/>
                  </a:moveTo>
                  <a:lnTo>
                    <a:pt x="37" y="0"/>
                  </a:lnTo>
                  <a:lnTo>
                    <a:pt x="37" y="77"/>
                  </a:lnTo>
                  <a:lnTo>
                    <a:pt x="0" y="77"/>
                  </a:lnTo>
                  <a:lnTo>
                    <a:pt x="0" y="0"/>
                  </a:lnTo>
                  <a:close/>
                  <a:moveTo>
                    <a:pt x="3" y="6"/>
                  </a:moveTo>
                  <a:lnTo>
                    <a:pt x="37" y="6"/>
                  </a:lnTo>
                  <a:lnTo>
                    <a:pt x="37" y="77"/>
                  </a:lnTo>
                  <a:lnTo>
                    <a:pt x="3" y="77"/>
                  </a:lnTo>
                  <a:lnTo>
                    <a:pt x="3" y="6"/>
                  </a:lnTo>
                  <a:close/>
                </a:path>
              </a:pathLst>
            </a:custGeom>
            <a:solidFill>
              <a:srgbClr val="DEDEDE"/>
            </a:solidFill>
            <a:ln w="9525">
              <a:noFill/>
              <a:round/>
              <a:headEnd/>
              <a:tailEnd/>
            </a:ln>
          </p:spPr>
          <p:txBody>
            <a:bodyPr/>
            <a:lstStyle/>
            <a:p>
              <a:endParaRPr lang="en-US"/>
            </a:p>
          </p:txBody>
        </p:sp>
        <p:sp>
          <p:nvSpPr>
            <p:cNvPr id="46657" name="Freeform 907"/>
            <p:cNvSpPr>
              <a:spLocks noEditPoints="1"/>
            </p:cNvSpPr>
            <p:nvPr/>
          </p:nvSpPr>
          <p:spPr bwMode="auto">
            <a:xfrm>
              <a:off x="2738" y="2361"/>
              <a:ext cx="17" cy="36"/>
            </a:xfrm>
            <a:custGeom>
              <a:avLst/>
              <a:gdLst>
                <a:gd name="T0" fmla="*/ 0 w 34"/>
                <a:gd name="T1" fmla="*/ 0 h 71"/>
                <a:gd name="T2" fmla="*/ 9 w 34"/>
                <a:gd name="T3" fmla="*/ 0 h 71"/>
                <a:gd name="T4" fmla="*/ 9 w 34"/>
                <a:gd name="T5" fmla="*/ 18 h 71"/>
                <a:gd name="T6" fmla="*/ 0 w 34"/>
                <a:gd name="T7" fmla="*/ 18 h 71"/>
                <a:gd name="T8" fmla="*/ 0 w 34"/>
                <a:gd name="T9" fmla="*/ 0 h 71"/>
                <a:gd name="T10" fmla="*/ 1 w 34"/>
                <a:gd name="T11" fmla="*/ 1 h 71"/>
                <a:gd name="T12" fmla="*/ 9 w 34"/>
                <a:gd name="T13" fmla="*/ 1 h 71"/>
                <a:gd name="T14" fmla="*/ 9 w 34"/>
                <a:gd name="T15" fmla="*/ 18 h 71"/>
                <a:gd name="T16" fmla="*/ 1 w 34"/>
                <a:gd name="T17" fmla="*/ 18 h 71"/>
                <a:gd name="T18" fmla="*/ 1 w 34"/>
                <a:gd name="T19" fmla="*/ 1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71"/>
                <a:gd name="T32" fmla="*/ 34 w 34"/>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71">
                  <a:moveTo>
                    <a:pt x="0" y="0"/>
                  </a:moveTo>
                  <a:lnTo>
                    <a:pt x="34" y="0"/>
                  </a:lnTo>
                  <a:lnTo>
                    <a:pt x="34" y="71"/>
                  </a:lnTo>
                  <a:lnTo>
                    <a:pt x="0" y="71"/>
                  </a:lnTo>
                  <a:lnTo>
                    <a:pt x="0" y="0"/>
                  </a:lnTo>
                  <a:close/>
                  <a:moveTo>
                    <a:pt x="2" y="4"/>
                  </a:moveTo>
                  <a:lnTo>
                    <a:pt x="34" y="4"/>
                  </a:lnTo>
                  <a:lnTo>
                    <a:pt x="34" y="71"/>
                  </a:lnTo>
                  <a:lnTo>
                    <a:pt x="2" y="71"/>
                  </a:lnTo>
                  <a:lnTo>
                    <a:pt x="2" y="4"/>
                  </a:lnTo>
                  <a:close/>
                </a:path>
              </a:pathLst>
            </a:custGeom>
            <a:solidFill>
              <a:srgbClr val="DFDFDF"/>
            </a:solidFill>
            <a:ln w="9525">
              <a:noFill/>
              <a:round/>
              <a:headEnd/>
              <a:tailEnd/>
            </a:ln>
          </p:spPr>
          <p:txBody>
            <a:bodyPr/>
            <a:lstStyle/>
            <a:p>
              <a:endParaRPr lang="en-US"/>
            </a:p>
          </p:txBody>
        </p:sp>
        <p:sp>
          <p:nvSpPr>
            <p:cNvPr id="46658" name="Freeform 908"/>
            <p:cNvSpPr>
              <a:spLocks noEditPoints="1"/>
            </p:cNvSpPr>
            <p:nvPr/>
          </p:nvSpPr>
          <p:spPr bwMode="auto">
            <a:xfrm>
              <a:off x="2739" y="2364"/>
              <a:ext cx="16" cy="33"/>
            </a:xfrm>
            <a:custGeom>
              <a:avLst/>
              <a:gdLst>
                <a:gd name="T0" fmla="*/ 0 w 32"/>
                <a:gd name="T1" fmla="*/ 0 h 67"/>
                <a:gd name="T2" fmla="*/ 8 w 32"/>
                <a:gd name="T3" fmla="*/ 0 h 67"/>
                <a:gd name="T4" fmla="*/ 8 w 32"/>
                <a:gd name="T5" fmla="*/ 16 h 67"/>
                <a:gd name="T6" fmla="*/ 0 w 32"/>
                <a:gd name="T7" fmla="*/ 16 h 67"/>
                <a:gd name="T8" fmla="*/ 0 w 32"/>
                <a:gd name="T9" fmla="*/ 0 h 67"/>
                <a:gd name="T10" fmla="*/ 1 w 32"/>
                <a:gd name="T11" fmla="*/ 1 h 67"/>
                <a:gd name="T12" fmla="*/ 8 w 32"/>
                <a:gd name="T13" fmla="*/ 1 h 67"/>
                <a:gd name="T14" fmla="*/ 8 w 32"/>
                <a:gd name="T15" fmla="*/ 16 h 67"/>
                <a:gd name="T16" fmla="*/ 1 w 32"/>
                <a:gd name="T17" fmla="*/ 16 h 67"/>
                <a:gd name="T18" fmla="*/ 1 w 32"/>
                <a:gd name="T19" fmla="*/ 1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67"/>
                <a:gd name="T32" fmla="*/ 32 w 32"/>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67">
                  <a:moveTo>
                    <a:pt x="0" y="0"/>
                  </a:moveTo>
                  <a:lnTo>
                    <a:pt x="32" y="0"/>
                  </a:lnTo>
                  <a:lnTo>
                    <a:pt x="32" y="67"/>
                  </a:lnTo>
                  <a:lnTo>
                    <a:pt x="0" y="67"/>
                  </a:lnTo>
                  <a:lnTo>
                    <a:pt x="0" y="0"/>
                  </a:lnTo>
                  <a:close/>
                  <a:moveTo>
                    <a:pt x="2" y="6"/>
                  </a:moveTo>
                  <a:lnTo>
                    <a:pt x="32" y="6"/>
                  </a:lnTo>
                  <a:lnTo>
                    <a:pt x="32" y="67"/>
                  </a:lnTo>
                  <a:lnTo>
                    <a:pt x="2" y="67"/>
                  </a:lnTo>
                  <a:lnTo>
                    <a:pt x="2" y="6"/>
                  </a:lnTo>
                  <a:close/>
                </a:path>
              </a:pathLst>
            </a:custGeom>
            <a:solidFill>
              <a:srgbClr val="E0E0E0"/>
            </a:solidFill>
            <a:ln w="9525">
              <a:noFill/>
              <a:round/>
              <a:headEnd/>
              <a:tailEnd/>
            </a:ln>
          </p:spPr>
          <p:txBody>
            <a:bodyPr/>
            <a:lstStyle/>
            <a:p>
              <a:endParaRPr lang="en-US"/>
            </a:p>
          </p:txBody>
        </p:sp>
        <p:sp>
          <p:nvSpPr>
            <p:cNvPr id="46659" name="Freeform 909"/>
            <p:cNvSpPr>
              <a:spLocks noEditPoints="1"/>
            </p:cNvSpPr>
            <p:nvPr/>
          </p:nvSpPr>
          <p:spPr bwMode="auto">
            <a:xfrm>
              <a:off x="2740" y="2366"/>
              <a:ext cx="15" cy="31"/>
            </a:xfrm>
            <a:custGeom>
              <a:avLst/>
              <a:gdLst>
                <a:gd name="T0" fmla="*/ 0 w 30"/>
                <a:gd name="T1" fmla="*/ 0 h 61"/>
                <a:gd name="T2" fmla="*/ 8 w 30"/>
                <a:gd name="T3" fmla="*/ 0 h 61"/>
                <a:gd name="T4" fmla="*/ 8 w 30"/>
                <a:gd name="T5" fmla="*/ 16 h 61"/>
                <a:gd name="T6" fmla="*/ 0 w 30"/>
                <a:gd name="T7" fmla="*/ 16 h 61"/>
                <a:gd name="T8" fmla="*/ 0 w 30"/>
                <a:gd name="T9" fmla="*/ 0 h 61"/>
                <a:gd name="T10" fmla="*/ 1 w 30"/>
                <a:gd name="T11" fmla="*/ 2 h 61"/>
                <a:gd name="T12" fmla="*/ 8 w 30"/>
                <a:gd name="T13" fmla="*/ 2 h 61"/>
                <a:gd name="T14" fmla="*/ 8 w 30"/>
                <a:gd name="T15" fmla="*/ 16 h 61"/>
                <a:gd name="T16" fmla="*/ 1 w 30"/>
                <a:gd name="T17" fmla="*/ 16 h 61"/>
                <a:gd name="T18" fmla="*/ 1 w 30"/>
                <a:gd name="T19" fmla="*/ 2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61"/>
                <a:gd name="T32" fmla="*/ 30 w 30"/>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61">
                  <a:moveTo>
                    <a:pt x="0" y="0"/>
                  </a:moveTo>
                  <a:lnTo>
                    <a:pt x="30" y="0"/>
                  </a:lnTo>
                  <a:lnTo>
                    <a:pt x="30" y="61"/>
                  </a:lnTo>
                  <a:lnTo>
                    <a:pt x="0" y="61"/>
                  </a:lnTo>
                  <a:lnTo>
                    <a:pt x="0" y="0"/>
                  </a:lnTo>
                  <a:close/>
                  <a:moveTo>
                    <a:pt x="3" y="5"/>
                  </a:moveTo>
                  <a:lnTo>
                    <a:pt x="30" y="5"/>
                  </a:lnTo>
                  <a:lnTo>
                    <a:pt x="30" y="61"/>
                  </a:lnTo>
                  <a:lnTo>
                    <a:pt x="3" y="61"/>
                  </a:lnTo>
                  <a:lnTo>
                    <a:pt x="3" y="5"/>
                  </a:lnTo>
                  <a:close/>
                </a:path>
              </a:pathLst>
            </a:custGeom>
            <a:solidFill>
              <a:srgbClr val="E1E1E1"/>
            </a:solidFill>
            <a:ln w="9525">
              <a:noFill/>
              <a:round/>
              <a:headEnd/>
              <a:tailEnd/>
            </a:ln>
          </p:spPr>
          <p:txBody>
            <a:bodyPr/>
            <a:lstStyle/>
            <a:p>
              <a:endParaRPr lang="en-US"/>
            </a:p>
          </p:txBody>
        </p:sp>
        <p:sp>
          <p:nvSpPr>
            <p:cNvPr id="46660" name="Freeform 910"/>
            <p:cNvSpPr>
              <a:spLocks noEditPoints="1"/>
            </p:cNvSpPr>
            <p:nvPr/>
          </p:nvSpPr>
          <p:spPr bwMode="auto">
            <a:xfrm>
              <a:off x="2742" y="2369"/>
              <a:ext cx="13" cy="28"/>
            </a:xfrm>
            <a:custGeom>
              <a:avLst/>
              <a:gdLst>
                <a:gd name="T0" fmla="*/ 0 w 27"/>
                <a:gd name="T1" fmla="*/ 0 h 56"/>
                <a:gd name="T2" fmla="*/ 6 w 27"/>
                <a:gd name="T3" fmla="*/ 0 h 56"/>
                <a:gd name="T4" fmla="*/ 6 w 27"/>
                <a:gd name="T5" fmla="*/ 14 h 56"/>
                <a:gd name="T6" fmla="*/ 0 w 27"/>
                <a:gd name="T7" fmla="*/ 14 h 56"/>
                <a:gd name="T8" fmla="*/ 0 w 27"/>
                <a:gd name="T9" fmla="*/ 0 h 56"/>
                <a:gd name="T10" fmla="*/ 0 w 27"/>
                <a:gd name="T11" fmla="*/ 2 h 56"/>
                <a:gd name="T12" fmla="*/ 6 w 27"/>
                <a:gd name="T13" fmla="*/ 2 h 56"/>
                <a:gd name="T14" fmla="*/ 6 w 27"/>
                <a:gd name="T15" fmla="*/ 14 h 56"/>
                <a:gd name="T16" fmla="*/ 0 w 27"/>
                <a:gd name="T17" fmla="*/ 14 h 56"/>
                <a:gd name="T18" fmla="*/ 0 w 27"/>
                <a:gd name="T19" fmla="*/ 2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56"/>
                <a:gd name="T32" fmla="*/ 27 w 27"/>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56">
                  <a:moveTo>
                    <a:pt x="0" y="0"/>
                  </a:moveTo>
                  <a:lnTo>
                    <a:pt x="27" y="0"/>
                  </a:lnTo>
                  <a:lnTo>
                    <a:pt x="27" y="56"/>
                  </a:lnTo>
                  <a:lnTo>
                    <a:pt x="0" y="56"/>
                  </a:lnTo>
                  <a:lnTo>
                    <a:pt x="0" y="0"/>
                  </a:lnTo>
                  <a:close/>
                  <a:moveTo>
                    <a:pt x="3" y="5"/>
                  </a:moveTo>
                  <a:lnTo>
                    <a:pt x="27" y="5"/>
                  </a:lnTo>
                  <a:lnTo>
                    <a:pt x="27" y="56"/>
                  </a:lnTo>
                  <a:lnTo>
                    <a:pt x="3" y="56"/>
                  </a:lnTo>
                  <a:lnTo>
                    <a:pt x="3" y="5"/>
                  </a:lnTo>
                  <a:close/>
                </a:path>
              </a:pathLst>
            </a:custGeom>
            <a:solidFill>
              <a:srgbClr val="E2E2E2"/>
            </a:solidFill>
            <a:ln w="9525">
              <a:noFill/>
              <a:round/>
              <a:headEnd/>
              <a:tailEnd/>
            </a:ln>
          </p:spPr>
          <p:txBody>
            <a:bodyPr/>
            <a:lstStyle/>
            <a:p>
              <a:endParaRPr lang="en-US"/>
            </a:p>
          </p:txBody>
        </p:sp>
        <p:sp>
          <p:nvSpPr>
            <p:cNvPr id="46661" name="Freeform 911"/>
            <p:cNvSpPr>
              <a:spLocks noEditPoints="1"/>
            </p:cNvSpPr>
            <p:nvPr/>
          </p:nvSpPr>
          <p:spPr bwMode="auto">
            <a:xfrm>
              <a:off x="2743" y="2371"/>
              <a:ext cx="12" cy="26"/>
            </a:xfrm>
            <a:custGeom>
              <a:avLst/>
              <a:gdLst>
                <a:gd name="T0" fmla="*/ 0 w 24"/>
                <a:gd name="T1" fmla="*/ 0 h 51"/>
                <a:gd name="T2" fmla="*/ 6 w 24"/>
                <a:gd name="T3" fmla="*/ 0 h 51"/>
                <a:gd name="T4" fmla="*/ 6 w 24"/>
                <a:gd name="T5" fmla="*/ 13 h 51"/>
                <a:gd name="T6" fmla="*/ 0 w 24"/>
                <a:gd name="T7" fmla="*/ 13 h 51"/>
                <a:gd name="T8" fmla="*/ 0 w 24"/>
                <a:gd name="T9" fmla="*/ 0 h 51"/>
                <a:gd name="T10" fmla="*/ 1 w 24"/>
                <a:gd name="T11" fmla="*/ 2 h 51"/>
                <a:gd name="T12" fmla="*/ 6 w 24"/>
                <a:gd name="T13" fmla="*/ 2 h 51"/>
                <a:gd name="T14" fmla="*/ 6 w 24"/>
                <a:gd name="T15" fmla="*/ 13 h 51"/>
                <a:gd name="T16" fmla="*/ 1 w 24"/>
                <a:gd name="T17" fmla="*/ 13 h 51"/>
                <a:gd name="T18" fmla="*/ 1 w 24"/>
                <a:gd name="T19" fmla="*/ 2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51"/>
                <a:gd name="T32" fmla="*/ 24 w 24"/>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51">
                  <a:moveTo>
                    <a:pt x="0" y="0"/>
                  </a:moveTo>
                  <a:lnTo>
                    <a:pt x="24" y="0"/>
                  </a:lnTo>
                  <a:lnTo>
                    <a:pt x="24" y="51"/>
                  </a:lnTo>
                  <a:lnTo>
                    <a:pt x="0" y="51"/>
                  </a:lnTo>
                  <a:lnTo>
                    <a:pt x="0" y="0"/>
                  </a:lnTo>
                  <a:close/>
                  <a:moveTo>
                    <a:pt x="2" y="5"/>
                  </a:moveTo>
                  <a:lnTo>
                    <a:pt x="24" y="5"/>
                  </a:lnTo>
                  <a:lnTo>
                    <a:pt x="24" y="51"/>
                  </a:lnTo>
                  <a:lnTo>
                    <a:pt x="2" y="51"/>
                  </a:lnTo>
                  <a:lnTo>
                    <a:pt x="2" y="5"/>
                  </a:lnTo>
                  <a:close/>
                </a:path>
              </a:pathLst>
            </a:custGeom>
            <a:solidFill>
              <a:srgbClr val="E3E3E3"/>
            </a:solidFill>
            <a:ln w="9525">
              <a:noFill/>
              <a:round/>
              <a:headEnd/>
              <a:tailEnd/>
            </a:ln>
          </p:spPr>
          <p:txBody>
            <a:bodyPr/>
            <a:lstStyle/>
            <a:p>
              <a:endParaRPr lang="en-US"/>
            </a:p>
          </p:txBody>
        </p:sp>
        <p:sp>
          <p:nvSpPr>
            <p:cNvPr id="46662" name="Freeform 912"/>
            <p:cNvSpPr>
              <a:spLocks noEditPoints="1"/>
            </p:cNvSpPr>
            <p:nvPr/>
          </p:nvSpPr>
          <p:spPr bwMode="auto">
            <a:xfrm>
              <a:off x="2744" y="2374"/>
              <a:ext cx="11" cy="23"/>
            </a:xfrm>
            <a:custGeom>
              <a:avLst/>
              <a:gdLst>
                <a:gd name="T0" fmla="*/ 0 w 22"/>
                <a:gd name="T1" fmla="*/ 0 h 46"/>
                <a:gd name="T2" fmla="*/ 6 w 22"/>
                <a:gd name="T3" fmla="*/ 0 h 46"/>
                <a:gd name="T4" fmla="*/ 6 w 22"/>
                <a:gd name="T5" fmla="*/ 12 h 46"/>
                <a:gd name="T6" fmla="*/ 0 w 22"/>
                <a:gd name="T7" fmla="*/ 12 h 46"/>
                <a:gd name="T8" fmla="*/ 0 w 22"/>
                <a:gd name="T9" fmla="*/ 0 h 46"/>
                <a:gd name="T10" fmla="*/ 1 w 22"/>
                <a:gd name="T11" fmla="*/ 1 h 46"/>
                <a:gd name="T12" fmla="*/ 6 w 22"/>
                <a:gd name="T13" fmla="*/ 1 h 46"/>
                <a:gd name="T14" fmla="*/ 6 w 22"/>
                <a:gd name="T15" fmla="*/ 12 h 46"/>
                <a:gd name="T16" fmla="*/ 1 w 22"/>
                <a:gd name="T17" fmla="*/ 12 h 46"/>
                <a:gd name="T18" fmla="*/ 1 w 22"/>
                <a:gd name="T19" fmla="*/ 1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6"/>
                <a:gd name="T32" fmla="*/ 22 w 22"/>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6">
                  <a:moveTo>
                    <a:pt x="0" y="0"/>
                  </a:moveTo>
                  <a:lnTo>
                    <a:pt x="22" y="0"/>
                  </a:lnTo>
                  <a:lnTo>
                    <a:pt x="22" y="46"/>
                  </a:lnTo>
                  <a:lnTo>
                    <a:pt x="0" y="46"/>
                  </a:lnTo>
                  <a:lnTo>
                    <a:pt x="0" y="0"/>
                  </a:lnTo>
                  <a:close/>
                  <a:moveTo>
                    <a:pt x="2" y="6"/>
                  </a:moveTo>
                  <a:lnTo>
                    <a:pt x="22" y="6"/>
                  </a:lnTo>
                  <a:lnTo>
                    <a:pt x="22" y="46"/>
                  </a:lnTo>
                  <a:lnTo>
                    <a:pt x="2" y="46"/>
                  </a:lnTo>
                  <a:lnTo>
                    <a:pt x="2" y="6"/>
                  </a:lnTo>
                  <a:close/>
                </a:path>
              </a:pathLst>
            </a:custGeom>
            <a:solidFill>
              <a:srgbClr val="E3E3E3"/>
            </a:solidFill>
            <a:ln w="9525">
              <a:noFill/>
              <a:round/>
              <a:headEnd/>
              <a:tailEnd/>
            </a:ln>
          </p:spPr>
          <p:txBody>
            <a:bodyPr/>
            <a:lstStyle/>
            <a:p>
              <a:endParaRPr lang="en-US"/>
            </a:p>
          </p:txBody>
        </p:sp>
        <p:sp>
          <p:nvSpPr>
            <p:cNvPr id="46663" name="Freeform 913"/>
            <p:cNvSpPr>
              <a:spLocks noEditPoints="1"/>
            </p:cNvSpPr>
            <p:nvPr/>
          </p:nvSpPr>
          <p:spPr bwMode="auto">
            <a:xfrm>
              <a:off x="2745" y="2377"/>
              <a:ext cx="10" cy="20"/>
            </a:xfrm>
            <a:custGeom>
              <a:avLst/>
              <a:gdLst>
                <a:gd name="T0" fmla="*/ 0 w 20"/>
                <a:gd name="T1" fmla="*/ 0 h 40"/>
                <a:gd name="T2" fmla="*/ 5 w 20"/>
                <a:gd name="T3" fmla="*/ 0 h 40"/>
                <a:gd name="T4" fmla="*/ 5 w 20"/>
                <a:gd name="T5" fmla="*/ 10 h 40"/>
                <a:gd name="T6" fmla="*/ 0 w 20"/>
                <a:gd name="T7" fmla="*/ 10 h 40"/>
                <a:gd name="T8" fmla="*/ 0 w 20"/>
                <a:gd name="T9" fmla="*/ 0 h 40"/>
                <a:gd name="T10" fmla="*/ 1 w 20"/>
                <a:gd name="T11" fmla="*/ 1 h 40"/>
                <a:gd name="T12" fmla="*/ 5 w 20"/>
                <a:gd name="T13" fmla="*/ 1 h 40"/>
                <a:gd name="T14" fmla="*/ 5 w 20"/>
                <a:gd name="T15" fmla="*/ 10 h 40"/>
                <a:gd name="T16" fmla="*/ 1 w 20"/>
                <a:gd name="T17" fmla="*/ 10 h 40"/>
                <a:gd name="T18" fmla="*/ 1 w 20"/>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40"/>
                <a:gd name="T32" fmla="*/ 20 w 2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40">
                  <a:moveTo>
                    <a:pt x="0" y="0"/>
                  </a:moveTo>
                  <a:lnTo>
                    <a:pt x="20" y="0"/>
                  </a:lnTo>
                  <a:lnTo>
                    <a:pt x="20" y="40"/>
                  </a:lnTo>
                  <a:lnTo>
                    <a:pt x="0" y="40"/>
                  </a:lnTo>
                  <a:lnTo>
                    <a:pt x="0" y="0"/>
                  </a:lnTo>
                  <a:close/>
                  <a:moveTo>
                    <a:pt x="2" y="5"/>
                  </a:moveTo>
                  <a:lnTo>
                    <a:pt x="20" y="5"/>
                  </a:lnTo>
                  <a:lnTo>
                    <a:pt x="20" y="40"/>
                  </a:lnTo>
                  <a:lnTo>
                    <a:pt x="2" y="40"/>
                  </a:lnTo>
                  <a:lnTo>
                    <a:pt x="2" y="5"/>
                  </a:lnTo>
                  <a:close/>
                </a:path>
              </a:pathLst>
            </a:custGeom>
            <a:solidFill>
              <a:srgbClr val="E4E4E4"/>
            </a:solidFill>
            <a:ln w="9525">
              <a:noFill/>
              <a:round/>
              <a:headEnd/>
              <a:tailEnd/>
            </a:ln>
          </p:spPr>
          <p:txBody>
            <a:bodyPr/>
            <a:lstStyle/>
            <a:p>
              <a:endParaRPr lang="en-US"/>
            </a:p>
          </p:txBody>
        </p:sp>
        <p:sp>
          <p:nvSpPr>
            <p:cNvPr id="46664" name="Freeform 914"/>
            <p:cNvSpPr>
              <a:spLocks noEditPoints="1"/>
            </p:cNvSpPr>
            <p:nvPr/>
          </p:nvSpPr>
          <p:spPr bwMode="auto">
            <a:xfrm>
              <a:off x="2746" y="2380"/>
              <a:ext cx="9" cy="17"/>
            </a:xfrm>
            <a:custGeom>
              <a:avLst/>
              <a:gdLst>
                <a:gd name="T0" fmla="*/ 0 w 18"/>
                <a:gd name="T1" fmla="*/ 0 h 35"/>
                <a:gd name="T2" fmla="*/ 5 w 18"/>
                <a:gd name="T3" fmla="*/ 0 h 35"/>
                <a:gd name="T4" fmla="*/ 5 w 18"/>
                <a:gd name="T5" fmla="*/ 8 h 35"/>
                <a:gd name="T6" fmla="*/ 0 w 18"/>
                <a:gd name="T7" fmla="*/ 8 h 35"/>
                <a:gd name="T8" fmla="*/ 0 w 18"/>
                <a:gd name="T9" fmla="*/ 0 h 35"/>
                <a:gd name="T10" fmla="*/ 1 w 18"/>
                <a:gd name="T11" fmla="*/ 1 h 35"/>
                <a:gd name="T12" fmla="*/ 5 w 18"/>
                <a:gd name="T13" fmla="*/ 1 h 35"/>
                <a:gd name="T14" fmla="*/ 5 w 18"/>
                <a:gd name="T15" fmla="*/ 8 h 35"/>
                <a:gd name="T16" fmla="*/ 1 w 18"/>
                <a:gd name="T17" fmla="*/ 8 h 35"/>
                <a:gd name="T18" fmla="*/ 1 w 18"/>
                <a:gd name="T19" fmla="*/ 1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5"/>
                <a:gd name="T32" fmla="*/ 18 w 18"/>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5">
                  <a:moveTo>
                    <a:pt x="0" y="0"/>
                  </a:moveTo>
                  <a:lnTo>
                    <a:pt x="18" y="0"/>
                  </a:lnTo>
                  <a:lnTo>
                    <a:pt x="18" y="35"/>
                  </a:lnTo>
                  <a:lnTo>
                    <a:pt x="0" y="35"/>
                  </a:lnTo>
                  <a:lnTo>
                    <a:pt x="0" y="0"/>
                  </a:lnTo>
                  <a:close/>
                  <a:moveTo>
                    <a:pt x="3" y="4"/>
                  </a:moveTo>
                  <a:lnTo>
                    <a:pt x="18" y="4"/>
                  </a:lnTo>
                  <a:lnTo>
                    <a:pt x="18" y="35"/>
                  </a:lnTo>
                  <a:lnTo>
                    <a:pt x="3" y="35"/>
                  </a:lnTo>
                  <a:lnTo>
                    <a:pt x="3" y="4"/>
                  </a:lnTo>
                  <a:close/>
                </a:path>
              </a:pathLst>
            </a:custGeom>
            <a:solidFill>
              <a:srgbClr val="E4E4E4"/>
            </a:solidFill>
            <a:ln w="9525">
              <a:noFill/>
              <a:round/>
              <a:headEnd/>
              <a:tailEnd/>
            </a:ln>
          </p:spPr>
          <p:txBody>
            <a:bodyPr/>
            <a:lstStyle/>
            <a:p>
              <a:endParaRPr lang="en-US"/>
            </a:p>
          </p:txBody>
        </p:sp>
        <p:sp>
          <p:nvSpPr>
            <p:cNvPr id="46665" name="Freeform 915"/>
            <p:cNvSpPr>
              <a:spLocks noEditPoints="1"/>
            </p:cNvSpPr>
            <p:nvPr/>
          </p:nvSpPr>
          <p:spPr bwMode="auto">
            <a:xfrm>
              <a:off x="2748" y="2382"/>
              <a:ext cx="7" cy="15"/>
            </a:xfrm>
            <a:custGeom>
              <a:avLst/>
              <a:gdLst>
                <a:gd name="T0" fmla="*/ 0 w 15"/>
                <a:gd name="T1" fmla="*/ 0 h 31"/>
                <a:gd name="T2" fmla="*/ 3 w 15"/>
                <a:gd name="T3" fmla="*/ 0 h 31"/>
                <a:gd name="T4" fmla="*/ 3 w 15"/>
                <a:gd name="T5" fmla="*/ 7 h 31"/>
                <a:gd name="T6" fmla="*/ 0 w 15"/>
                <a:gd name="T7" fmla="*/ 7 h 31"/>
                <a:gd name="T8" fmla="*/ 0 w 15"/>
                <a:gd name="T9" fmla="*/ 0 h 31"/>
                <a:gd name="T10" fmla="*/ 0 w 15"/>
                <a:gd name="T11" fmla="*/ 1 h 31"/>
                <a:gd name="T12" fmla="*/ 3 w 15"/>
                <a:gd name="T13" fmla="*/ 1 h 31"/>
                <a:gd name="T14" fmla="*/ 3 w 15"/>
                <a:gd name="T15" fmla="*/ 7 h 31"/>
                <a:gd name="T16" fmla="*/ 0 w 15"/>
                <a:gd name="T17" fmla="*/ 7 h 31"/>
                <a:gd name="T18" fmla="*/ 0 w 15"/>
                <a:gd name="T19" fmla="*/ 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1"/>
                <a:gd name="T32" fmla="*/ 15 w 15"/>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1">
                  <a:moveTo>
                    <a:pt x="0" y="0"/>
                  </a:moveTo>
                  <a:lnTo>
                    <a:pt x="15" y="0"/>
                  </a:lnTo>
                  <a:lnTo>
                    <a:pt x="15" y="31"/>
                  </a:lnTo>
                  <a:lnTo>
                    <a:pt x="0" y="31"/>
                  </a:lnTo>
                  <a:lnTo>
                    <a:pt x="0" y="0"/>
                  </a:lnTo>
                  <a:close/>
                  <a:moveTo>
                    <a:pt x="3" y="6"/>
                  </a:moveTo>
                  <a:lnTo>
                    <a:pt x="15" y="6"/>
                  </a:lnTo>
                  <a:lnTo>
                    <a:pt x="15" y="31"/>
                  </a:lnTo>
                  <a:lnTo>
                    <a:pt x="3" y="31"/>
                  </a:lnTo>
                  <a:lnTo>
                    <a:pt x="3" y="6"/>
                  </a:lnTo>
                  <a:close/>
                </a:path>
              </a:pathLst>
            </a:custGeom>
            <a:solidFill>
              <a:srgbClr val="E5E5E5"/>
            </a:solidFill>
            <a:ln w="9525">
              <a:noFill/>
              <a:round/>
              <a:headEnd/>
              <a:tailEnd/>
            </a:ln>
          </p:spPr>
          <p:txBody>
            <a:bodyPr/>
            <a:lstStyle/>
            <a:p>
              <a:endParaRPr lang="en-US"/>
            </a:p>
          </p:txBody>
        </p:sp>
        <p:sp>
          <p:nvSpPr>
            <p:cNvPr id="46666" name="Freeform 916"/>
            <p:cNvSpPr>
              <a:spLocks noEditPoints="1"/>
            </p:cNvSpPr>
            <p:nvPr/>
          </p:nvSpPr>
          <p:spPr bwMode="auto">
            <a:xfrm>
              <a:off x="2749" y="2384"/>
              <a:ext cx="6" cy="13"/>
            </a:xfrm>
            <a:custGeom>
              <a:avLst/>
              <a:gdLst>
                <a:gd name="T0" fmla="*/ 0 w 12"/>
                <a:gd name="T1" fmla="*/ 0 h 25"/>
                <a:gd name="T2" fmla="*/ 3 w 12"/>
                <a:gd name="T3" fmla="*/ 0 h 25"/>
                <a:gd name="T4" fmla="*/ 3 w 12"/>
                <a:gd name="T5" fmla="*/ 7 h 25"/>
                <a:gd name="T6" fmla="*/ 0 w 12"/>
                <a:gd name="T7" fmla="*/ 7 h 25"/>
                <a:gd name="T8" fmla="*/ 0 w 12"/>
                <a:gd name="T9" fmla="*/ 0 h 25"/>
                <a:gd name="T10" fmla="*/ 1 w 12"/>
                <a:gd name="T11" fmla="*/ 2 h 25"/>
                <a:gd name="T12" fmla="*/ 3 w 12"/>
                <a:gd name="T13" fmla="*/ 2 h 25"/>
                <a:gd name="T14" fmla="*/ 3 w 12"/>
                <a:gd name="T15" fmla="*/ 7 h 25"/>
                <a:gd name="T16" fmla="*/ 1 w 12"/>
                <a:gd name="T17" fmla="*/ 7 h 25"/>
                <a:gd name="T18" fmla="*/ 1 w 12"/>
                <a:gd name="T19" fmla="*/ 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5"/>
                <a:gd name="T32" fmla="*/ 12 w 1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5">
                  <a:moveTo>
                    <a:pt x="0" y="0"/>
                  </a:moveTo>
                  <a:lnTo>
                    <a:pt x="12" y="0"/>
                  </a:lnTo>
                  <a:lnTo>
                    <a:pt x="12" y="25"/>
                  </a:lnTo>
                  <a:lnTo>
                    <a:pt x="0" y="25"/>
                  </a:lnTo>
                  <a:lnTo>
                    <a:pt x="0" y="0"/>
                  </a:lnTo>
                  <a:close/>
                  <a:moveTo>
                    <a:pt x="2" y="5"/>
                  </a:moveTo>
                  <a:lnTo>
                    <a:pt x="12" y="5"/>
                  </a:lnTo>
                  <a:lnTo>
                    <a:pt x="12" y="25"/>
                  </a:lnTo>
                  <a:lnTo>
                    <a:pt x="2" y="25"/>
                  </a:lnTo>
                  <a:lnTo>
                    <a:pt x="2" y="5"/>
                  </a:lnTo>
                  <a:close/>
                </a:path>
              </a:pathLst>
            </a:custGeom>
            <a:solidFill>
              <a:srgbClr val="E5E5E5"/>
            </a:solidFill>
            <a:ln w="9525">
              <a:noFill/>
              <a:round/>
              <a:headEnd/>
              <a:tailEnd/>
            </a:ln>
          </p:spPr>
          <p:txBody>
            <a:bodyPr/>
            <a:lstStyle/>
            <a:p>
              <a:endParaRPr lang="en-US"/>
            </a:p>
          </p:txBody>
        </p:sp>
        <p:sp>
          <p:nvSpPr>
            <p:cNvPr id="46667" name="Freeform 917"/>
            <p:cNvSpPr>
              <a:spLocks noEditPoints="1"/>
            </p:cNvSpPr>
            <p:nvPr/>
          </p:nvSpPr>
          <p:spPr bwMode="auto">
            <a:xfrm>
              <a:off x="2750" y="2387"/>
              <a:ext cx="5" cy="10"/>
            </a:xfrm>
            <a:custGeom>
              <a:avLst/>
              <a:gdLst>
                <a:gd name="T0" fmla="*/ 0 w 10"/>
                <a:gd name="T1" fmla="*/ 0 h 20"/>
                <a:gd name="T2" fmla="*/ 3 w 10"/>
                <a:gd name="T3" fmla="*/ 0 h 20"/>
                <a:gd name="T4" fmla="*/ 3 w 10"/>
                <a:gd name="T5" fmla="*/ 5 h 20"/>
                <a:gd name="T6" fmla="*/ 0 w 10"/>
                <a:gd name="T7" fmla="*/ 5 h 20"/>
                <a:gd name="T8" fmla="*/ 0 w 10"/>
                <a:gd name="T9" fmla="*/ 0 h 20"/>
                <a:gd name="T10" fmla="*/ 1 w 10"/>
                <a:gd name="T11" fmla="*/ 1 h 20"/>
                <a:gd name="T12" fmla="*/ 3 w 10"/>
                <a:gd name="T13" fmla="*/ 1 h 20"/>
                <a:gd name="T14" fmla="*/ 3 w 10"/>
                <a:gd name="T15" fmla="*/ 5 h 20"/>
                <a:gd name="T16" fmla="*/ 1 w 10"/>
                <a:gd name="T17" fmla="*/ 5 h 20"/>
                <a:gd name="T18" fmla="*/ 1 w 10"/>
                <a:gd name="T19" fmla="*/ 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0"/>
                <a:gd name="T32" fmla="*/ 10 w 1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0">
                  <a:moveTo>
                    <a:pt x="0" y="0"/>
                  </a:moveTo>
                  <a:lnTo>
                    <a:pt x="10" y="0"/>
                  </a:lnTo>
                  <a:lnTo>
                    <a:pt x="10" y="20"/>
                  </a:lnTo>
                  <a:lnTo>
                    <a:pt x="0" y="20"/>
                  </a:lnTo>
                  <a:lnTo>
                    <a:pt x="0" y="0"/>
                  </a:lnTo>
                  <a:close/>
                  <a:moveTo>
                    <a:pt x="2" y="5"/>
                  </a:moveTo>
                  <a:lnTo>
                    <a:pt x="10" y="5"/>
                  </a:lnTo>
                  <a:lnTo>
                    <a:pt x="10" y="20"/>
                  </a:lnTo>
                  <a:lnTo>
                    <a:pt x="2" y="20"/>
                  </a:lnTo>
                  <a:lnTo>
                    <a:pt x="2" y="5"/>
                  </a:lnTo>
                  <a:close/>
                </a:path>
              </a:pathLst>
            </a:custGeom>
            <a:solidFill>
              <a:srgbClr val="E6E6E6"/>
            </a:solidFill>
            <a:ln w="9525">
              <a:noFill/>
              <a:round/>
              <a:headEnd/>
              <a:tailEnd/>
            </a:ln>
          </p:spPr>
          <p:txBody>
            <a:bodyPr/>
            <a:lstStyle/>
            <a:p>
              <a:endParaRPr lang="en-US"/>
            </a:p>
          </p:txBody>
        </p:sp>
        <p:sp>
          <p:nvSpPr>
            <p:cNvPr id="46668" name="Freeform 918"/>
            <p:cNvSpPr>
              <a:spLocks noEditPoints="1"/>
            </p:cNvSpPr>
            <p:nvPr/>
          </p:nvSpPr>
          <p:spPr bwMode="auto">
            <a:xfrm>
              <a:off x="2751" y="2389"/>
              <a:ext cx="4" cy="8"/>
            </a:xfrm>
            <a:custGeom>
              <a:avLst/>
              <a:gdLst>
                <a:gd name="T0" fmla="*/ 0 w 8"/>
                <a:gd name="T1" fmla="*/ 0 h 15"/>
                <a:gd name="T2" fmla="*/ 2 w 8"/>
                <a:gd name="T3" fmla="*/ 0 h 15"/>
                <a:gd name="T4" fmla="*/ 2 w 8"/>
                <a:gd name="T5" fmla="*/ 4 h 15"/>
                <a:gd name="T6" fmla="*/ 0 w 8"/>
                <a:gd name="T7" fmla="*/ 4 h 15"/>
                <a:gd name="T8" fmla="*/ 0 w 8"/>
                <a:gd name="T9" fmla="*/ 0 h 15"/>
                <a:gd name="T10" fmla="*/ 1 w 8"/>
                <a:gd name="T11" fmla="*/ 2 h 15"/>
                <a:gd name="T12" fmla="*/ 2 w 8"/>
                <a:gd name="T13" fmla="*/ 2 h 15"/>
                <a:gd name="T14" fmla="*/ 2 w 8"/>
                <a:gd name="T15" fmla="*/ 4 h 15"/>
                <a:gd name="T16" fmla="*/ 1 w 8"/>
                <a:gd name="T17" fmla="*/ 4 h 15"/>
                <a:gd name="T18" fmla="*/ 1 w 8"/>
                <a:gd name="T19" fmla="*/ 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5"/>
                <a:gd name="T32" fmla="*/ 8 w 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5">
                  <a:moveTo>
                    <a:pt x="0" y="0"/>
                  </a:moveTo>
                  <a:lnTo>
                    <a:pt x="8" y="0"/>
                  </a:lnTo>
                  <a:lnTo>
                    <a:pt x="8" y="15"/>
                  </a:lnTo>
                  <a:lnTo>
                    <a:pt x="0" y="15"/>
                  </a:lnTo>
                  <a:lnTo>
                    <a:pt x="0" y="0"/>
                  </a:lnTo>
                  <a:close/>
                  <a:moveTo>
                    <a:pt x="2" y="5"/>
                  </a:moveTo>
                  <a:lnTo>
                    <a:pt x="8" y="5"/>
                  </a:lnTo>
                  <a:lnTo>
                    <a:pt x="8" y="15"/>
                  </a:lnTo>
                  <a:lnTo>
                    <a:pt x="2" y="15"/>
                  </a:lnTo>
                  <a:lnTo>
                    <a:pt x="2" y="5"/>
                  </a:lnTo>
                  <a:close/>
                </a:path>
              </a:pathLst>
            </a:custGeom>
            <a:solidFill>
              <a:srgbClr val="E6E6E6"/>
            </a:solidFill>
            <a:ln w="9525">
              <a:noFill/>
              <a:round/>
              <a:headEnd/>
              <a:tailEnd/>
            </a:ln>
          </p:spPr>
          <p:txBody>
            <a:bodyPr/>
            <a:lstStyle/>
            <a:p>
              <a:endParaRPr lang="en-US"/>
            </a:p>
          </p:txBody>
        </p:sp>
        <p:sp>
          <p:nvSpPr>
            <p:cNvPr id="46669" name="Freeform 919"/>
            <p:cNvSpPr>
              <a:spLocks noEditPoints="1"/>
            </p:cNvSpPr>
            <p:nvPr/>
          </p:nvSpPr>
          <p:spPr bwMode="auto">
            <a:xfrm>
              <a:off x="2752" y="2392"/>
              <a:ext cx="3" cy="5"/>
            </a:xfrm>
            <a:custGeom>
              <a:avLst/>
              <a:gdLst>
                <a:gd name="T0" fmla="*/ 0 w 6"/>
                <a:gd name="T1" fmla="*/ 0 h 10"/>
                <a:gd name="T2" fmla="*/ 2 w 6"/>
                <a:gd name="T3" fmla="*/ 0 h 10"/>
                <a:gd name="T4" fmla="*/ 2 w 6"/>
                <a:gd name="T5" fmla="*/ 3 h 10"/>
                <a:gd name="T6" fmla="*/ 0 w 6"/>
                <a:gd name="T7" fmla="*/ 3 h 10"/>
                <a:gd name="T8" fmla="*/ 0 w 6"/>
                <a:gd name="T9" fmla="*/ 0 h 10"/>
                <a:gd name="T10" fmla="*/ 1 w 6"/>
                <a:gd name="T11" fmla="*/ 1 h 10"/>
                <a:gd name="T12" fmla="*/ 2 w 6"/>
                <a:gd name="T13" fmla="*/ 1 h 10"/>
                <a:gd name="T14" fmla="*/ 2 w 6"/>
                <a:gd name="T15" fmla="*/ 3 h 10"/>
                <a:gd name="T16" fmla="*/ 1 w 6"/>
                <a:gd name="T17" fmla="*/ 3 h 10"/>
                <a:gd name="T18" fmla="*/ 1 w 6"/>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0" y="0"/>
                  </a:moveTo>
                  <a:lnTo>
                    <a:pt x="6" y="0"/>
                  </a:lnTo>
                  <a:lnTo>
                    <a:pt x="6" y="10"/>
                  </a:lnTo>
                  <a:lnTo>
                    <a:pt x="0" y="10"/>
                  </a:lnTo>
                  <a:lnTo>
                    <a:pt x="0" y="0"/>
                  </a:lnTo>
                  <a:close/>
                  <a:moveTo>
                    <a:pt x="4" y="6"/>
                  </a:moveTo>
                  <a:lnTo>
                    <a:pt x="6" y="6"/>
                  </a:lnTo>
                  <a:lnTo>
                    <a:pt x="6" y="10"/>
                  </a:lnTo>
                  <a:lnTo>
                    <a:pt x="4" y="10"/>
                  </a:lnTo>
                  <a:lnTo>
                    <a:pt x="4" y="6"/>
                  </a:lnTo>
                  <a:close/>
                </a:path>
              </a:pathLst>
            </a:custGeom>
            <a:solidFill>
              <a:srgbClr val="E6E6E6"/>
            </a:solidFill>
            <a:ln w="9525">
              <a:noFill/>
              <a:round/>
              <a:headEnd/>
              <a:tailEnd/>
            </a:ln>
          </p:spPr>
          <p:txBody>
            <a:bodyPr/>
            <a:lstStyle/>
            <a:p>
              <a:endParaRPr lang="en-US"/>
            </a:p>
          </p:txBody>
        </p:sp>
        <p:sp>
          <p:nvSpPr>
            <p:cNvPr id="46670" name="Freeform 920"/>
            <p:cNvSpPr>
              <a:spLocks noEditPoints="1"/>
            </p:cNvSpPr>
            <p:nvPr/>
          </p:nvSpPr>
          <p:spPr bwMode="auto">
            <a:xfrm>
              <a:off x="2754" y="2395"/>
              <a:ext cx="1" cy="2"/>
            </a:xfrm>
            <a:custGeom>
              <a:avLst/>
              <a:gdLst>
                <a:gd name="T0" fmla="*/ 0 w 2"/>
                <a:gd name="T1" fmla="*/ 0 h 4"/>
                <a:gd name="T2" fmla="*/ 1 w 2"/>
                <a:gd name="T3" fmla="*/ 0 h 4"/>
                <a:gd name="T4" fmla="*/ 1 w 2"/>
                <a:gd name="T5" fmla="*/ 1 h 4"/>
                <a:gd name="T6" fmla="*/ 0 w 2"/>
                <a:gd name="T7" fmla="*/ 1 h 4"/>
                <a:gd name="T8" fmla="*/ 0 w 2"/>
                <a:gd name="T9" fmla="*/ 0 h 4"/>
                <a:gd name="T10" fmla="*/ 1 w 2"/>
                <a:gd name="T11" fmla="*/ 1 h 4"/>
                <a:gd name="T12" fmla="*/ 1 w 2"/>
                <a:gd name="T13" fmla="*/ 1 h 4"/>
                <a:gd name="T14" fmla="*/ 1 w 2"/>
                <a:gd name="T15" fmla="*/ 1 h 4"/>
                <a:gd name="T16" fmla="*/ 1 w 2"/>
                <a:gd name="T17" fmla="*/ 1 h 4"/>
                <a:gd name="T18" fmla="*/ 1 w 2"/>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4"/>
                <a:gd name="T32" fmla="*/ 2 w 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4">
                  <a:moveTo>
                    <a:pt x="0" y="0"/>
                  </a:moveTo>
                  <a:lnTo>
                    <a:pt x="2" y="0"/>
                  </a:lnTo>
                  <a:lnTo>
                    <a:pt x="2" y="4"/>
                  </a:lnTo>
                  <a:lnTo>
                    <a:pt x="0" y="4"/>
                  </a:lnTo>
                  <a:lnTo>
                    <a:pt x="0" y="0"/>
                  </a:lnTo>
                  <a:close/>
                  <a:moveTo>
                    <a:pt x="2" y="4"/>
                  </a:moveTo>
                  <a:lnTo>
                    <a:pt x="2" y="4"/>
                  </a:lnTo>
                  <a:close/>
                </a:path>
              </a:pathLst>
            </a:custGeom>
            <a:solidFill>
              <a:srgbClr val="E6E6E6"/>
            </a:solidFill>
            <a:ln w="9525">
              <a:noFill/>
              <a:round/>
              <a:headEnd/>
              <a:tailEnd/>
            </a:ln>
          </p:spPr>
          <p:txBody>
            <a:bodyPr/>
            <a:lstStyle/>
            <a:p>
              <a:endParaRPr lang="en-US"/>
            </a:p>
          </p:txBody>
        </p:sp>
        <p:sp>
          <p:nvSpPr>
            <p:cNvPr id="46671" name="Freeform 921"/>
            <p:cNvSpPr>
              <a:spLocks noEditPoints="1"/>
            </p:cNvSpPr>
            <p:nvPr/>
          </p:nvSpPr>
          <p:spPr bwMode="auto">
            <a:xfrm>
              <a:off x="2755" y="2397"/>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close/>
                  <a:moveTo>
                    <a:pt x="0" y="0"/>
                  </a:moveTo>
                  <a:lnTo>
                    <a:pt x="0" y="0"/>
                  </a:lnTo>
                  <a:close/>
                </a:path>
              </a:pathLst>
            </a:custGeom>
            <a:solidFill>
              <a:srgbClr val="E6E6E6"/>
            </a:solidFill>
            <a:ln w="9525">
              <a:noFill/>
              <a:round/>
              <a:headEnd/>
              <a:tailEnd/>
            </a:ln>
          </p:spPr>
          <p:txBody>
            <a:bodyPr/>
            <a:lstStyle/>
            <a:p>
              <a:endParaRPr lang="en-US"/>
            </a:p>
          </p:txBody>
        </p:sp>
        <p:sp>
          <p:nvSpPr>
            <p:cNvPr id="46672" name="Rectangle 922"/>
            <p:cNvSpPr>
              <a:spLocks noChangeArrowheads="1"/>
            </p:cNvSpPr>
            <p:nvPr/>
          </p:nvSpPr>
          <p:spPr bwMode="auto">
            <a:xfrm>
              <a:off x="2709" y="2299"/>
              <a:ext cx="46" cy="98"/>
            </a:xfrm>
            <a:prstGeom prst="rect">
              <a:avLst/>
            </a:prstGeom>
            <a:noFill/>
            <a:ln w="1588">
              <a:solidFill>
                <a:srgbClr val="000000"/>
              </a:solidFill>
              <a:miter lim="800000"/>
              <a:headEnd/>
              <a:tailEnd/>
            </a:ln>
          </p:spPr>
          <p:txBody>
            <a:bodyPr/>
            <a:lstStyle/>
            <a:p>
              <a:endParaRPr lang="en-US"/>
            </a:p>
          </p:txBody>
        </p:sp>
        <p:sp>
          <p:nvSpPr>
            <p:cNvPr id="46673" name="Freeform 923"/>
            <p:cNvSpPr>
              <a:spLocks noEditPoints="1"/>
            </p:cNvSpPr>
            <p:nvPr/>
          </p:nvSpPr>
          <p:spPr bwMode="auto">
            <a:xfrm>
              <a:off x="2714" y="2305"/>
              <a:ext cx="35" cy="84"/>
            </a:xfrm>
            <a:custGeom>
              <a:avLst/>
              <a:gdLst>
                <a:gd name="T0" fmla="*/ 0 w 71"/>
                <a:gd name="T1" fmla="*/ 38 h 168"/>
                <a:gd name="T2" fmla="*/ 17 w 71"/>
                <a:gd name="T3" fmla="*/ 38 h 168"/>
                <a:gd name="T4" fmla="*/ 17 w 71"/>
                <a:gd name="T5" fmla="*/ 42 h 168"/>
                <a:gd name="T6" fmla="*/ 0 w 71"/>
                <a:gd name="T7" fmla="*/ 42 h 168"/>
                <a:gd name="T8" fmla="*/ 0 w 71"/>
                <a:gd name="T9" fmla="*/ 38 h 168"/>
                <a:gd name="T10" fmla="*/ 0 w 71"/>
                <a:gd name="T11" fmla="*/ 31 h 168"/>
                <a:gd name="T12" fmla="*/ 17 w 71"/>
                <a:gd name="T13" fmla="*/ 31 h 168"/>
                <a:gd name="T14" fmla="*/ 17 w 71"/>
                <a:gd name="T15" fmla="*/ 36 h 168"/>
                <a:gd name="T16" fmla="*/ 0 w 71"/>
                <a:gd name="T17" fmla="*/ 36 h 168"/>
                <a:gd name="T18" fmla="*/ 0 w 71"/>
                <a:gd name="T19" fmla="*/ 31 h 168"/>
                <a:gd name="T20" fmla="*/ 0 w 71"/>
                <a:gd name="T21" fmla="*/ 24 h 168"/>
                <a:gd name="T22" fmla="*/ 17 w 71"/>
                <a:gd name="T23" fmla="*/ 24 h 168"/>
                <a:gd name="T24" fmla="*/ 17 w 71"/>
                <a:gd name="T25" fmla="*/ 29 h 168"/>
                <a:gd name="T26" fmla="*/ 0 w 71"/>
                <a:gd name="T27" fmla="*/ 29 h 168"/>
                <a:gd name="T28" fmla="*/ 0 w 71"/>
                <a:gd name="T29" fmla="*/ 24 h 168"/>
                <a:gd name="T30" fmla="*/ 0 w 71"/>
                <a:gd name="T31" fmla="*/ 19 h 168"/>
                <a:gd name="T32" fmla="*/ 17 w 71"/>
                <a:gd name="T33" fmla="*/ 19 h 168"/>
                <a:gd name="T34" fmla="*/ 17 w 71"/>
                <a:gd name="T35" fmla="*/ 22 h 168"/>
                <a:gd name="T36" fmla="*/ 0 w 71"/>
                <a:gd name="T37" fmla="*/ 22 h 168"/>
                <a:gd name="T38" fmla="*/ 0 w 71"/>
                <a:gd name="T39" fmla="*/ 19 h 168"/>
                <a:gd name="T40" fmla="*/ 0 w 71"/>
                <a:gd name="T41" fmla="*/ 10 h 168"/>
                <a:gd name="T42" fmla="*/ 17 w 71"/>
                <a:gd name="T43" fmla="*/ 10 h 168"/>
                <a:gd name="T44" fmla="*/ 17 w 71"/>
                <a:gd name="T45" fmla="*/ 16 h 168"/>
                <a:gd name="T46" fmla="*/ 0 w 71"/>
                <a:gd name="T47" fmla="*/ 16 h 168"/>
                <a:gd name="T48" fmla="*/ 0 w 71"/>
                <a:gd name="T49" fmla="*/ 10 h 168"/>
                <a:gd name="T50" fmla="*/ 0 w 71"/>
                <a:gd name="T51" fmla="*/ 0 h 168"/>
                <a:gd name="T52" fmla="*/ 17 w 71"/>
                <a:gd name="T53" fmla="*/ 0 h 168"/>
                <a:gd name="T54" fmla="*/ 17 w 71"/>
                <a:gd name="T55" fmla="*/ 6 h 168"/>
                <a:gd name="T56" fmla="*/ 0 w 71"/>
                <a:gd name="T57" fmla="*/ 6 h 168"/>
                <a:gd name="T58" fmla="*/ 0 w 71"/>
                <a:gd name="T59" fmla="*/ 0 h 1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168"/>
                <a:gd name="T92" fmla="*/ 71 w 71"/>
                <a:gd name="T93" fmla="*/ 168 h 1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168">
                  <a:moveTo>
                    <a:pt x="0" y="150"/>
                  </a:moveTo>
                  <a:lnTo>
                    <a:pt x="71" y="150"/>
                  </a:lnTo>
                  <a:lnTo>
                    <a:pt x="71" y="168"/>
                  </a:lnTo>
                  <a:lnTo>
                    <a:pt x="0" y="168"/>
                  </a:lnTo>
                  <a:lnTo>
                    <a:pt x="0" y="150"/>
                  </a:lnTo>
                  <a:close/>
                  <a:moveTo>
                    <a:pt x="0" y="125"/>
                  </a:moveTo>
                  <a:lnTo>
                    <a:pt x="71" y="125"/>
                  </a:lnTo>
                  <a:lnTo>
                    <a:pt x="71" y="141"/>
                  </a:lnTo>
                  <a:lnTo>
                    <a:pt x="0" y="141"/>
                  </a:lnTo>
                  <a:lnTo>
                    <a:pt x="0" y="125"/>
                  </a:lnTo>
                  <a:close/>
                  <a:moveTo>
                    <a:pt x="0" y="98"/>
                  </a:moveTo>
                  <a:lnTo>
                    <a:pt x="71" y="98"/>
                  </a:lnTo>
                  <a:lnTo>
                    <a:pt x="71" y="116"/>
                  </a:lnTo>
                  <a:lnTo>
                    <a:pt x="0" y="116"/>
                  </a:lnTo>
                  <a:lnTo>
                    <a:pt x="0" y="98"/>
                  </a:lnTo>
                  <a:close/>
                  <a:moveTo>
                    <a:pt x="0" y="73"/>
                  </a:moveTo>
                  <a:lnTo>
                    <a:pt x="71" y="73"/>
                  </a:lnTo>
                  <a:lnTo>
                    <a:pt x="71" y="90"/>
                  </a:lnTo>
                  <a:lnTo>
                    <a:pt x="0" y="90"/>
                  </a:lnTo>
                  <a:lnTo>
                    <a:pt x="0" y="73"/>
                  </a:lnTo>
                  <a:close/>
                  <a:moveTo>
                    <a:pt x="0" y="37"/>
                  </a:moveTo>
                  <a:lnTo>
                    <a:pt x="71" y="37"/>
                  </a:lnTo>
                  <a:lnTo>
                    <a:pt x="71" y="64"/>
                  </a:lnTo>
                  <a:lnTo>
                    <a:pt x="0" y="64"/>
                  </a:lnTo>
                  <a:lnTo>
                    <a:pt x="0" y="37"/>
                  </a:lnTo>
                  <a:close/>
                  <a:moveTo>
                    <a:pt x="0" y="0"/>
                  </a:moveTo>
                  <a:lnTo>
                    <a:pt x="71" y="0"/>
                  </a:lnTo>
                  <a:lnTo>
                    <a:pt x="71" y="27"/>
                  </a:lnTo>
                  <a:lnTo>
                    <a:pt x="0" y="27"/>
                  </a:lnTo>
                  <a:lnTo>
                    <a:pt x="0" y="0"/>
                  </a:lnTo>
                  <a:close/>
                </a:path>
              </a:pathLst>
            </a:custGeom>
            <a:solidFill>
              <a:srgbClr val="C0C0C0"/>
            </a:solidFill>
            <a:ln w="1588">
              <a:solidFill>
                <a:srgbClr val="000000"/>
              </a:solidFill>
              <a:round/>
              <a:headEnd/>
              <a:tailEnd/>
            </a:ln>
          </p:spPr>
          <p:txBody>
            <a:bodyPr/>
            <a:lstStyle/>
            <a:p>
              <a:endParaRPr lang="en-US"/>
            </a:p>
          </p:txBody>
        </p:sp>
        <p:sp>
          <p:nvSpPr>
            <p:cNvPr id="46674" name="Rectangle 924"/>
            <p:cNvSpPr>
              <a:spLocks noChangeArrowheads="1"/>
            </p:cNvSpPr>
            <p:nvPr/>
          </p:nvSpPr>
          <p:spPr bwMode="auto">
            <a:xfrm>
              <a:off x="2703" y="2453"/>
              <a:ext cx="57" cy="3"/>
            </a:xfrm>
            <a:prstGeom prst="rect">
              <a:avLst/>
            </a:prstGeom>
            <a:solidFill>
              <a:srgbClr val="9A9A9A"/>
            </a:solidFill>
            <a:ln w="9525">
              <a:noFill/>
              <a:miter lim="800000"/>
              <a:headEnd/>
              <a:tailEnd/>
            </a:ln>
          </p:spPr>
          <p:txBody>
            <a:bodyPr/>
            <a:lstStyle/>
            <a:p>
              <a:endParaRPr lang="en-US"/>
            </a:p>
          </p:txBody>
        </p:sp>
        <p:sp>
          <p:nvSpPr>
            <p:cNvPr id="46675" name="Freeform 925"/>
            <p:cNvSpPr>
              <a:spLocks/>
            </p:cNvSpPr>
            <p:nvPr/>
          </p:nvSpPr>
          <p:spPr bwMode="auto">
            <a:xfrm>
              <a:off x="2727" y="2407"/>
              <a:ext cx="9" cy="8"/>
            </a:xfrm>
            <a:custGeom>
              <a:avLst/>
              <a:gdLst>
                <a:gd name="T0" fmla="*/ 5 w 16"/>
                <a:gd name="T1" fmla="*/ 0 h 16"/>
                <a:gd name="T2" fmla="*/ 4 w 16"/>
                <a:gd name="T3" fmla="*/ 0 h 16"/>
                <a:gd name="T4" fmla="*/ 2 w 16"/>
                <a:gd name="T5" fmla="*/ 1 h 16"/>
                <a:gd name="T6" fmla="*/ 1 w 16"/>
                <a:gd name="T7" fmla="*/ 1 h 16"/>
                <a:gd name="T8" fmla="*/ 1 w 16"/>
                <a:gd name="T9" fmla="*/ 2 h 16"/>
                <a:gd name="T10" fmla="*/ 0 w 16"/>
                <a:gd name="T11" fmla="*/ 4 h 16"/>
                <a:gd name="T12" fmla="*/ 0 w 16"/>
                <a:gd name="T13" fmla="*/ 0 h 16"/>
                <a:gd name="T14" fmla="*/ 5 w 16"/>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6"/>
                <a:gd name="T26" fmla="*/ 16 w 16"/>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6">
                  <a:moveTo>
                    <a:pt x="16" y="0"/>
                  </a:moveTo>
                  <a:lnTo>
                    <a:pt x="12" y="0"/>
                  </a:lnTo>
                  <a:lnTo>
                    <a:pt x="6" y="3"/>
                  </a:lnTo>
                  <a:lnTo>
                    <a:pt x="3" y="7"/>
                  </a:lnTo>
                  <a:lnTo>
                    <a:pt x="1" y="11"/>
                  </a:lnTo>
                  <a:lnTo>
                    <a:pt x="0" y="16"/>
                  </a:lnTo>
                  <a:lnTo>
                    <a:pt x="0" y="0"/>
                  </a:lnTo>
                  <a:lnTo>
                    <a:pt x="16" y="0"/>
                  </a:lnTo>
                  <a:close/>
                </a:path>
              </a:pathLst>
            </a:custGeom>
            <a:solidFill>
              <a:srgbClr val="9A9A9A"/>
            </a:solidFill>
            <a:ln w="9525">
              <a:noFill/>
              <a:round/>
              <a:headEnd/>
              <a:tailEnd/>
            </a:ln>
          </p:spPr>
          <p:txBody>
            <a:bodyPr/>
            <a:lstStyle/>
            <a:p>
              <a:endParaRPr lang="en-US"/>
            </a:p>
          </p:txBody>
        </p:sp>
        <p:sp>
          <p:nvSpPr>
            <p:cNvPr id="46676" name="Freeform 926"/>
            <p:cNvSpPr>
              <a:spLocks/>
            </p:cNvSpPr>
            <p:nvPr/>
          </p:nvSpPr>
          <p:spPr bwMode="auto">
            <a:xfrm>
              <a:off x="2727" y="2407"/>
              <a:ext cx="9" cy="8"/>
            </a:xfrm>
            <a:custGeom>
              <a:avLst/>
              <a:gdLst>
                <a:gd name="T0" fmla="*/ 5 w 16"/>
                <a:gd name="T1" fmla="*/ 0 h 16"/>
                <a:gd name="T2" fmla="*/ 4 w 16"/>
                <a:gd name="T3" fmla="*/ 0 h 16"/>
                <a:gd name="T4" fmla="*/ 2 w 16"/>
                <a:gd name="T5" fmla="*/ 1 h 16"/>
                <a:gd name="T6" fmla="*/ 1 w 16"/>
                <a:gd name="T7" fmla="*/ 1 h 16"/>
                <a:gd name="T8" fmla="*/ 1 w 16"/>
                <a:gd name="T9" fmla="*/ 2 h 16"/>
                <a:gd name="T10" fmla="*/ 0 w 16"/>
                <a:gd name="T11" fmla="*/ 4 h 16"/>
                <a:gd name="T12" fmla="*/ 1 w 16"/>
                <a:gd name="T13" fmla="*/ 4 h 16"/>
                <a:gd name="T14" fmla="*/ 1 w 16"/>
                <a:gd name="T15" fmla="*/ 2 h 16"/>
                <a:gd name="T16" fmla="*/ 2 w 16"/>
                <a:gd name="T17" fmla="*/ 1 h 16"/>
                <a:gd name="T18" fmla="*/ 4 w 16"/>
                <a:gd name="T19" fmla="*/ 1 h 16"/>
                <a:gd name="T20" fmla="*/ 5 w 16"/>
                <a:gd name="T21" fmla="*/ 1 h 16"/>
                <a:gd name="T22" fmla="*/ 5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0"/>
                  </a:moveTo>
                  <a:lnTo>
                    <a:pt x="12" y="0"/>
                  </a:lnTo>
                  <a:lnTo>
                    <a:pt x="6" y="3"/>
                  </a:lnTo>
                  <a:lnTo>
                    <a:pt x="3" y="7"/>
                  </a:lnTo>
                  <a:lnTo>
                    <a:pt x="1" y="11"/>
                  </a:lnTo>
                  <a:lnTo>
                    <a:pt x="0" y="16"/>
                  </a:lnTo>
                  <a:lnTo>
                    <a:pt x="3" y="16"/>
                  </a:lnTo>
                  <a:lnTo>
                    <a:pt x="4" y="11"/>
                  </a:lnTo>
                  <a:lnTo>
                    <a:pt x="7" y="7"/>
                  </a:lnTo>
                  <a:lnTo>
                    <a:pt x="12" y="4"/>
                  </a:lnTo>
                  <a:lnTo>
                    <a:pt x="16" y="3"/>
                  </a:lnTo>
                  <a:lnTo>
                    <a:pt x="16" y="0"/>
                  </a:lnTo>
                  <a:close/>
                </a:path>
              </a:pathLst>
            </a:custGeom>
            <a:solidFill>
              <a:srgbClr val="9A9A9A"/>
            </a:solidFill>
            <a:ln w="9525">
              <a:noFill/>
              <a:round/>
              <a:headEnd/>
              <a:tailEnd/>
            </a:ln>
          </p:spPr>
          <p:txBody>
            <a:bodyPr/>
            <a:lstStyle/>
            <a:p>
              <a:endParaRPr lang="en-US"/>
            </a:p>
          </p:txBody>
        </p:sp>
        <p:sp>
          <p:nvSpPr>
            <p:cNvPr id="46677" name="Freeform 927"/>
            <p:cNvSpPr>
              <a:spLocks/>
            </p:cNvSpPr>
            <p:nvPr/>
          </p:nvSpPr>
          <p:spPr bwMode="auto">
            <a:xfrm>
              <a:off x="2729" y="2409"/>
              <a:ext cx="7" cy="6"/>
            </a:xfrm>
            <a:custGeom>
              <a:avLst/>
              <a:gdLst>
                <a:gd name="T0" fmla="*/ 4 w 13"/>
                <a:gd name="T1" fmla="*/ 0 h 13"/>
                <a:gd name="T2" fmla="*/ 3 w 13"/>
                <a:gd name="T3" fmla="*/ 0 h 13"/>
                <a:gd name="T4" fmla="*/ 1 w 13"/>
                <a:gd name="T5" fmla="*/ 1 h 13"/>
                <a:gd name="T6" fmla="*/ 1 w 13"/>
                <a:gd name="T7" fmla="*/ 2 h 13"/>
                <a:gd name="T8" fmla="*/ 0 w 13"/>
                <a:gd name="T9" fmla="*/ 3 h 13"/>
                <a:gd name="T10" fmla="*/ 1 w 13"/>
                <a:gd name="T11" fmla="*/ 3 h 13"/>
                <a:gd name="T12" fmla="*/ 1 w 13"/>
                <a:gd name="T13" fmla="*/ 2 h 13"/>
                <a:gd name="T14" fmla="*/ 2 w 13"/>
                <a:gd name="T15" fmla="*/ 1 h 13"/>
                <a:gd name="T16" fmla="*/ 3 w 13"/>
                <a:gd name="T17" fmla="*/ 1 h 13"/>
                <a:gd name="T18" fmla="*/ 4 w 13"/>
                <a:gd name="T19" fmla="*/ 1 h 13"/>
                <a:gd name="T20" fmla="*/ 4 w 1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3"/>
                <a:gd name="T35" fmla="*/ 13 w 1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3">
                  <a:moveTo>
                    <a:pt x="13" y="0"/>
                  </a:moveTo>
                  <a:lnTo>
                    <a:pt x="9" y="1"/>
                  </a:lnTo>
                  <a:lnTo>
                    <a:pt x="4" y="4"/>
                  </a:lnTo>
                  <a:lnTo>
                    <a:pt x="1" y="8"/>
                  </a:lnTo>
                  <a:lnTo>
                    <a:pt x="0" y="13"/>
                  </a:lnTo>
                  <a:lnTo>
                    <a:pt x="3" y="13"/>
                  </a:lnTo>
                  <a:lnTo>
                    <a:pt x="4" y="9"/>
                  </a:lnTo>
                  <a:lnTo>
                    <a:pt x="7" y="6"/>
                  </a:lnTo>
                  <a:lnTo>
                    <a:pt x="10" y="4"/>
                  </a:lnTo>
                  <a:lnTo>
                    <a:pt x="13" y="4"/>
                  </a:lnTo>
                  <a:lnTo>
                    <a:pt x="13" y="0"/>
                  </a:lnTo>
                  <a:close/>
                </a:path>
              </a:pathLst>
            </a:custGeom>
            <a:solidFill>
              <a:srgbClr val="A9A9A9"/>
            </a:solidFill>
            <a:ln w="9525">
              <a:noFill/>
              <a:round/>
              <a:headEnd/>
              <a:tailEnd/>
            </a:ln>
          </p:spPr>
          <p:txBody>
            <a:bodyPr/>
            <a:lstStyle/>
            <a:p>
              <a:endParaRPr lang="en-US"/>
            </a:p>
          </p:txBody>
        </p:sp>
        <p:sp>
          <p:nvSpPr>
            <p:cNvPr id="46678" name="Freeform 928"/>
            <p:cNvSpPr>
              <a:spLocks/>
            </p:cNvSpPr>
            <p:nvPr/>
          </p:nvSpPr>
          <p:spPr bwMode="auto">
            <a:xfrm>
              <a:off x="2731" y="2410"/>
              <a:ext cx="5" cy="5"/>
            </a:xfrm>
            <a:custGeom>
              <a:avLst/>
              <a:gdLst>
                <a:gd name="T0" fmla="*/ 3 w 10"/>
                <a:gd name="T1" fmla="*/ 0 h 9"/>
                <a:gd name="T2" fmla="*/ 1 w 10"/>
                <a:gd name="T3" fmla="*/ 0 h 9"/>
                <a:gd name="T4" fmla="*/ 1 w 10"/>
                <a:gd name="T5" fmla="*/ 1 h 9"/>
                <a:gd name="T6" fmla="*/ 1 w 10"/>
                <a:gd name="T7" fmla="*/ 2 h 9"/>
                <a:gd name="T8" fmla="*/ 0 w 10"/>
                <a:gd name="T9" fmla="*/ 3 h 9"/>
                <a:gd name="T10" fmla="*/ 1 w 10"/>
                <a:gd name="T11" fmla="*/ 3 h 9"/>
                <a:gd name="T12" fmla="*/ 1 w 10"/>
                <a:gd name="T13" fmla="*/ 2 h 9"/>
                <a:gd name="T14" fmla="*/ 1 w 10"/>
                <a:gd name="T15" fmla="*/ 1 h 9"/>
                <a:gd name="T16" fmla="*/ 3 w 10"/>
                <a:gd name="T17" fmla="*/ 1 h 9"/>
                <a:gd name="T18" fmla="*/ 3 w 10"/>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10" y="0"/>
                  </a:moveTo>
                  <a:lnTo>
                    <a:pt x="7" y="0"/>
                  </a:lnTo>
                  <a:lnTo>
                    <a:pt x="4" y="2"/>
                  </a:lnTo>
                  <a:lnTo>
                    <a:pt x="1" y="5"/>
                  </a:lnTo>
                  <a:lnTo>
                    <a:pt x="0" y="9"/>
                  </a:lnTo>
                  <a:lnTo>
                    <a:pt x="4" y="9"/>
                  </a:lnTo>
                  <a:lnTo>
                    <a:pt x="5" y="6"/>
                  </a:lnTo>
                  <a:lnTo>
                    <a:pt x="7" y="4"/>
                  </a:lnTo>
                  <a:lnTo>
                    <a:pt x="10" y="3"/>
                  </a:lnTo>
                  <a:lnTo>
                    <a:pt x="10" y="0"/>
                  </a:lnTo>
                  <a:close/>
                </a:path>
              </a:pathLst>
            </a:custGeom>
            <a:solidFill>
              <a:srgbClr val="BBBBBB"/>
            </a:solidFill>
            <a:ln w="9525">
              <a:noFill/>
              <a:round/>
              <a:headEnd/>
              <a:tailEnd/>
            </a:ln>
          </p:spPr>
          <p:txBody>
            <a:bodyPr/>
            <a:lstStyle/>
            <a:p>
              <a:endParaRPr lang="en-US"/>
            </a:p>
          </p:txBody>
        </p:sp>
        <p:sp>
          <p:nvSpPr>
            <p:cNvPr id="46679" name="Freeform 929"/>
            <p:cNvSpPr>
              <a:spLocks/>
            </p:cNvSpPr>
            <p:nvPr/>
          </p:nvSpPr>
          <p:spPr bwMode="auto">
            <a:xfrm>
              <a:off x="2732" y="2412"/>
              <a:ext cx="4" cy="3"/>
            </a:xfrm>
            <a:custGeom>
              <a:avLst/>
              <a:gdLst>
                <a:gd name="T0" fmla="*/ 3 w 6"/>
                <a:gd name="T1" fmla="*/ 0 h 6"/>
                <a:gd name="T2" fmla="*/ 1 w 6"/>
                <a:gd name="T3" fmla="*/ 1 h 6"/>
                <a:gd name="T4" fmla="*/ 1 w 6"/>
                <a:gd name="T5" fmla="*/ 1 h 6"/>
                <a:gd name="T6" fmla="*/ 0 w 6"/>
                <a:gd name="T7" fmla="*/ 2 h 6"/>
                <a:gd name="T8" fmla="*/ 1 w 6"/>
                <a:gd name="T9" fmla="*/ 2 h 6"/>
                <a:gd name="T10" fmla="*/ 2 w 6"/>
                <a:gd name="T11" fmla="*/ 1 h 6"/>
                <a:gd name="T12" fmla="*/ 3 w 6"/>
                <a:gd name="T13" fmla="*/ 1 h 6"/>
                <a:gd name="T14" fmla="*/ 3 w 6"/>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0"/>
                  </a:moveTo>
                  <a:lnTo>
                    <a:pt x="3" y="1"/>
                  </a:lnTo>
                  <a:lnTo>
                    <a:pt x="1" y="3"/>
                  </a:lnTo>
                  <a:lnTo>
                    <a:pt x="0" y="6"/>
                  </a:lnTo>
                  <a:lnTo>
                    <a:pt x="3" y="6"/>
                  </a:lnTo>
                  <a:lnTo>
                    <a:pt x="4" y="4"/>
                  </a:lnTo>
                  <a:lnTo>
                    <a:pt x="6" y="3"/>
                  </a:lnTo>
                  <a:lnTo>
                    <a:pt x="6" y="0"/>
                  </a:lnTo>
                  <a:close/>
                </a:path>
              </a:pathLst>
            </a:custGeom>
            <a:solidFill>
              <a:srgbClr val="CFCFCF"/>
            </a:solidFill>
            <a:ln w="9525">
              <a:noFill/>
              <a:round/>
              <a:headEnd/>
              <a:tailEnd/>
            </a:ln>
          </p:spPr>
          <p:txBody>
            <a:bodyPr/>
            <a:lstStyle/>
            <a:p>
              <a:endParaRPr lang="en-US"/>
            </a:p>
          </p:txBody>
        </p:sp>
        <p:sp>
          <p:nvSpPr>
            <p:cNvPr id="46680" name="Freeform 930"/>
            <p:cNvSpPr>
              <a:spLocks/>
            </p:cNvSpPr>
            <p:nvPr/>
          </p:nvSpPr>
          <p:spPr bwMode="auto">
            <a:xfrm>
              <a:off x="2734" y="2414"/>
              <a:ext cx="2" cy="1"/>
            </a:xfrm>
            <a:custGeom>
              <a:avLst/>
              <a:gdLst>
                <a:gd name="T0" fmla="*/ 1 w 3"/>
                <a:gd name="T1" fmla="*/ 0 h 3"/>
                <a:gd name="T2" fmla="*/ 1 w 3"/>
                <a:gd name="T3" fmla="*/ 0 h 3"/>
                <a:gd name="T4" fmla="*/ 0 w 3"/>
                <a:gd name="T5" fmla="*/ 0 h 3"/>
                <a:gd name="T6" fmla="*/ 1 w 3"/>
                <a:gd name="T7" fmla="*/ 0 h 3"/>
                <a:gd name="T8" fmla="*/ 1 w 3"/>
                <a:gd name="T9" fmla="*/ 0 h 3"/>
                <a:gd name="T10" fmla="*/ 1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1" y="1"/>
                  </a:lnTo>
                  <a:lnTo>
                    <a:pt x="0" y="3"/>
                  </a:lnTo>
                  <a:lnTo>
                    <a:pt x="3" y="3"/>
                  </a:lnTo>
                  <a:lnTo>
                    <a:pt x="3" y="0"/>
                  </a:lnTo>
                  <a:close/>
                </a:path>
              </a:pathLst>
            </a:custGeom>
            <a:solidFill>
              <a:srgbClr val="DCDCDC"/>
            </a:solidFill>
            <a:ln w="9525">
              <a:noFill/>
              <a:round/>
              <a:headEnd/>
              <a:tailEnd/>
            </a:ln>
          </p:spPr>
          <p:txBody>
            <a:bodyPr/>
            <a:lstStyle/>
            <a:p>
              <a:endParaRPr lang="en-US"/>
            </a:p>
          </p:txBody>
        </p:sp>
      </p:grpSp>
      <p:grpSp>
        <p:nvGrpSpPr>
          <p:cNvPr id="15" name="Group 931"/>
          <p:cNvGrpSpPr>
            <a:grpSpLocks/>
          </p:cNvGrpSpPr>
          <p:nvPr/>
        </p:nvGrpSpPr>
        <p:grpSpPr bwMode="auto">
          <a:xfrm>
            <a:off x="2814638" y="2614612"/>
            <a:ext cx="407987" cy="492125"/>
            <a:chOff x="2570" y="2271"/>
            <a:chExt cx="214" cy="185"/>
          </a:xfrm>
        </p:grpSpPr>
        <p:sp>
          <p:nvSpPr>
            <p:cNvPr id="46281" name="Rectangle 932"/>
            <p:cNvSpPr>
              <a:spLocks noChangeArrowheads="1"/>
            </p:cNvSpPr>
            <p:nvPr/>
          </p:nvSpPr>
          <p:spPr bwMode="auto">
            <a:xfrm>
              <a:off x="2736" y="2415"/>
              <a:ext cx="1" cy="1"/>
            </a:xfrm>
            <a:prstGeom prst="rect">
              <a:avLst/>
            </a:prstGeom>
            <a:solidFill>
              <a:srgbClr val="E6E6E6"/>
            </a:solidFill>
            <a:ln w="9525">
              <a:noFill/>
              <a:miter lim="800000"/>
              <a:headEnd/>
              <a:tailEnd/>
            </a:ln>
          </p:spPr>
          <p:txBody>
            <a:bodyPr/>
            <a:lstStyle/>
            <a:p>
              <a:endParaRPr lang="en-US"/>
            </a:p>
          </p:txBody>
        </p:sp>
        <p:sp>
          <p:nvSpPr>
            <p:cNvPr id="46282" name="Freeform 933"/>
            <p:cNvSpPr>
              <a:spLocks/>
            </p:cNvSpPr>
            <p:nvPr/>
          </p:nvSpPr>
          <p:spPr bwMode="auto">
            <a:xfrm>
              <a:off x="2729" y="2409"/>
              <a:ext cx="5" cy="5"/>
            </a:xfrm>
            <a:custGeom>
              <a:avLst/>
              <a:gdLst>
                <a:gd name="T0" fmla="*/ 3 w 10"/>
                <a:gd name="T1" fmla="*/ 0 h 10"/>
                <a:gd name="T2" fmla="*/ 1 w 10"/>
                <a:gd name="T3" fmla="*/ 0 h 10"/>
                <a:gd name="T4" fmla="*/ 1 w 10"/>
                <a:gd name="T5" fmla="*/ 1 h 10"/>
                <a:gd name="T6" fmla="*/ 1 w 10"/>
                <a:gd name="T7" fmla="*/ 1 h 10"/>
                <a:gd name="T8" fmla="*/ 0 w 10"/>
                <a:gd name="T9" fmla="*/ 3 h 10"/>
                <a:gd name="T10" fmla="*/ 0 w 10"/>
                <a:gd name="T11" fmla="*/ 0 h 10"/>
                <a:gd name="T12" fmla="*/ 3 w 10"/>
                <a:gd name="T13" fmla="*/ 0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10" y="0"/>
                  </a:moveTo>
                  <a:lnTo>
                    <a:pt x="7" y="0"/>
                  </a:lnTo>
                  <a:lnTo>
                    <a:pt x="3" y="3"/>
                  </a:lnTo>
                  <a:lnTo>
                    <a:pt x="1" y="6"/>
                  </a:lnTo>
                  <a:lnTo>
                    <a:pt x="0" y="10"/>
                  </a:lnTo>
                  <a:lnTo>
                    <a:pt x="0" y="0"/>
                  </a:lnTo>
                  <a:lnTo>
                    <a:pt x="10" y="0"/>
                  </a:lnTo>
                  <a:close/>
                </a:path>
              </a:pathLst>
            </a:custGeom>
            <a:solidFill>
              <a:srgbClr val="E6E6E6"/>
            </a:solidFill>
            <a:ln w="9525">
              <a:noFill/>
              <a:round/>
              <a:headEnd/>
              <a:tailEnd/>
            </a:ln>
          </p:spPr>
          <p:txBody>
            <a:bodyPr/>
            <a:lstStyle/>
            <a:p>
              <a:endParaRPr lang="en-US"/>
            </a:p>
          </p:txBody>
        </p:sp>
        <p:sp>
          <p:nvSpPr>
            <p:cNvPr id="46283" name="Freeform 934"/>
            <p:cNvSpPr>
              <a:spLocks/>
            </p:cNvSpPr>
            <p:nvPr/>
          </p:nvSpPr>
          <p:spPr bwMode="auto">
            <a:xfrm>
              <a:off x="2729" y="2409"/>
              <a:ext cx="5" cy="5"/>
            </a:xfrm>
            <a:custGeom>
              <a:avLst/>
              <a:gdLst>
                <a:gd name="T0" fmla="*/ 3 w 10"/>
                <a:gd name="T1" fmla="*/ 0 h 10"/>
                <a:gd name="T2" fmla="*/ 1 w 10"/>
                <a:gd name="T3" fmla="*/ 0 h 10"/>
                <a:gd name="T4" fmla="*/ 1 w 10"/>
                <a:gd name="T5" fmla="*/ 1 h 10"/>
                <a:gd name="T6" fmla="*/ 1 w 10"/>
                <a:gd name="T7" fmla="*/ 1 h 10"/>
                <a:gd name="T8" fmla="*/ 0 w 10"/>
                <a:gd name="T9" fmla="*/ 3 h 10"/>
                <a:gd name="T10" fmla="*/ 1 w 10"/>
                <a:gd name="T11" fmla="*/ 3 h 10"/>
                <a:gd name="T12" fmla="*/ 1 w 10"/>
                <a:gd name="T13" fmla="*/ 1 h 10"/>
                <a:gd name="T14" fmla="*/ 1 w 10"/>
                <a:gd name="T15" fmla="*/ 1 h 10"/>
                <a:gd name="T16" fmla="*/ 3 w 10"/>
                <a:gd name="T17" fmla="*/ 1 h 10"/>
                <a:gd name="T18" fmla="*/ 3 w 1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0"/>
                <a:gd name="T32" fmla="*/ 10 w 1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0">
                  <a:moveTo>
                    <a:pt x="10" y="0"/>
                  </a:moveTo>
                  <a:lnTo>
                    <a:pt x="7" y="0"/>
                  </a:lnTo>
                  <a:lnTo>
                    <a:pt x="3" y="3"/>
                  </a:lnTo>
                  <a:lnTo>
                    <a:pt x="1" y="6"/>
                  </a:lnTo>
                  <a:lnTo>
                    <a:pt x="0" y="10"/>
                  </a:lnTo>
                  <a:lnTo>
                    <a:pt x="3" y="10"/>
                  </a:lnTo>
                  <a:lnTo>
                    <a:pt x="4" y="7"/>
                  </a:lnTo>
                  <a:lnTo>
                    <a:pt x="7" y="5"/>
                  </a:lnTo>
                  <a:lnTo>
                    <a:pt x="10" y="4"/>
                  </a:lnTo>
                  <a:lnTo>
                    <a:pt x="10" y="0"/>
                  </a:lnTo>
                  <a:close/>
                </a:path>
              </a:pathLst>
            </a:custGeom>
            <a:solidFill>
              <a:srgbClr val="E6E6E6"/>
            </a:solidFill>
            <a:ln w="9525">
              <a:noFill/>
              <a:round/>
              <a:headEnd/>
              <a:tailEnd/>
            </a:ln>
          </p:spPr>
          <p:txBody>
            <a:bodyPr/>
            <a:lstStyle/>
            <a:p>
              <a:endParaRPr lang="en-US"/>
            </a:p>
          </p:txBody>
        </p:sp>
        <p:sp>
          <p:nvSpPr>
            <p:cNvPr id="46284" name="Freeform 935"/>
            <p:cNvSpPr>
              <a:spLocks/>
            </p:cNvSpPr>
            <p:nvPr/>
          </p:nvSpPr>
          <p:spPr bwMode="auto">
            <a:xfrm>
              <a:off x="2731" y="2410"/>
              <a:ext cx="3" cy="4"/>
            </a:xfrm>
            <a:custGeom>
              <a:avLst/>
              <a:gdLst>
                <a:gd name="T0" fmla="*/ 1 w 7"/>
                <a:gd name="T1" fmla="*/ 0 h 6"/>
                <a:gd name="T2" fmla="*/ 1 w 7"/>
                <a:gd name="T3" fmla="*/ 1 h 6"/>
                <a:gd name="T4" fmla="*/ 0 w 7"/>
                <a:gd name="T5" fmla="*/ 1 h 6"/>
                <a:gd name="T6" fmla="*/ 0 w 7"/>
                <a:gd name="T7" fmla="*/ 3 h 6"/>
                <a:gd name="T8" fmla="*/ 1 w 7"/>
                <a:gd name="T9" fmla="*/ 3 h 6"/>
                <a:gd name="T10" fmla="*/ 1 w 7"/>
                <a:gd name="T11" fmla="*/ 2 h 6"/>
                <a:gd name="T12" fmla="*/ 1 w 7"/>
                <a:gd name="T13" fmla="*/ 1 h 6"/>
                <a:gd name="T14" fmla="*/ 1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7" y="0"/>
                  </a:moveTo>
                  <a:lnTo>
                    <a:pt x="4" y="1"/>
                  </a:lnTo>
                  <a:lnTo>
                    <a:pt x="1" y="3"/>
                  </a:lnTo>
                  <a:lnTo>
                    <a:pt x="0" y="6"/>
                  </a:lnTo>
                  <a:lnTo>
                    <a:pt x="4" y="6"/>
                  </a:lnTo>
                  <a:lnTo>
                    <a:pt x="5" y="4"/>
                  </a:lnTo>
                  <a:lnTo>
                    <a:pt x="7" y="3"/>
                  </a:lnTo>
                  <a:lnTo>
                    <a:pt x="7" y="0"/>
                  </a:lnTo>
                  <a:close/>
                </a:path>
              </a:pathLst>
            </a:custGeom>
            <a:solidFill>
              <a:srgbClr val="CCCCCC"/>
            </a:solidFill>
            <a:ln w="9525">
              <a:noFill/>
              <a:round/>
              <a:headEnd/>
              <a:tailEnd/>
            </a:ln>
          </p:spPr>
          <p:txBody>
            <a:bodyPr/>
            <a:lstStyle/>
            <a:p>
              <a:endParaRPr lang="en-US"/>
            </a:p>
          </p:txBody>
        </p:sp>
        <p:sp>
          <p:nvSpPr>
            <p:cNvPr id="46285" name="Freeform 936"/>
            <p:cNvSpPr>
              <a:spLocks/>
            </p:cNvSpPr>
            <p:nvPr/>
          </p:nvSpPr>
          <p:spPr bwMode="auto">
            <a:xfrm>
              <a:off x="2732" y="2412"/>
              <a:ext cx="2" cy="2"/>
            </a:xfrm>
            <a:custGeom>
              <a:avLst/>
              <a:gdLst>
                <a:gd name="T0" fmla="*/ 1 w 3"/>
                <a:gd name="T1" fmla="*/ 0 h 3"/>
                <a:gd name="T2" fmla="*/ 1 w 3"/>
                <a:gd name="T3" fmla="*/ 1 h 3"/>
                <a:gd name="T4" fmla="*/ 0 w 3"/>
                <a:gd name="T5" fmla="*/ 1 h 3"/>
                <a:gd name="T6" fmla="*/ 1 w 3"/>
                <a:gd name="T7" fmla="*/ 1 h 3"/>
                <a:gd name="T8" fmla="*/ 1 w 3"/>
                <a:gd name="T9" fmla="*/ 1 h 3"/>
                <a:gd name="T10" fmla="*/ 1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1" y="1"/>
                  </a:lnTo>
                  <a:lnTo>
                    <a:pt x="0" y="3"/>
                  </a:lnTo>
                  <a:lnTo>
                    <a:pt x="3" y="3"/>
                  </a:lnTo>
                  <a:lnTo>
                    <a:pt x="3" y="0"/>
                  </a:lnTo>
                  <a:close/>
                </a:path>
              </a:pathLst>
            </a:custGeom>
            <a:solidFill>
              <a:srgbClr val="B0B0B0"/>
            </a:solidFill>
            <a:ln w="9525">
              <a:noFill/>
              <a:round/>
              <a:headEnd/>
              <a:tailEnd/>
            </a:ln>
          </p:spPr>
          <p:txBody>
            <a:bodyPr/>
            <a:lstStyle/>
            <a:p>
              <a:endParaRPr lang="en-US"/>
            </a:p>
          </p:txBody>
        </p:sp>
        <p:sp>
          <p:nvSpPr>
            <p:cNvPr id="46286" name="Rectangle 937"/>
            <p:cNvSpPr>
              <a:spLocks noChangeArrowheads="1"/>
            </p:cNvSpPr>
            <p:nvPr/>
          </p:nvSpPr>
          <p:spPr bwMode="auto">
            <a:xfrm>
              <a:off x="2734" y="2414"/>
              <a:ext cx="1" cy="1"/>
            </a:xfrm>
            <a:prstGeom prst="rect">
              <a:avLst/>
            </a:prstGeom>
            <a:solidFill>
              <a:srgbClr val="9A9A9A"/>
            </a:solidFill>
            <a:ln w="9525">
              <a:noFill/>
              <a:miter lim="800000"/>
              <a:headEnd/>
              <a:tailEnd/>
            </a:ln>
          </p:spPr>
          <p:txBody>
            <a:bodyPr/>
            <a:lstStyle/>
            <a:p>
              <a:endParaRPr lang="en-US"/>
            </a:p>
          </p:txBody>
        </p:sp>
        <p:sp>
          <p:nvSpPr>
            <p:cNvPr id="46287" name="Freeform 938"/>
            <p:cNvSpPr>
              <a:spLocks/>
            </p:cNvSpPr>
            <p:nvPr/>
          </p:nvSpPr>
          <p:spPr bwMode="auto">
            <a:xfrm>
              <a:off x="2729" y="2419"/>
              <a:ext cx="5" cy="5"/>
            </a:xfrm>
            <a:custGeom>
              <a:avLst/>
              <a:gdLst>
                <a:gd name="T0" fmla="*/ 3 w 10"/>
                <a:gd name="T1" fmla="*/ 0 h 11"/>
                <a:gd name="T2" fmla="*/ 1 w 10"/>
                <a:gd name="T3" fmla="*/ 0 h 11"/>
                <a:gd name="T4" fmla="*/ 1 w 10"/>
                <a:gd name="T5" fmla="*/ 0 h 11"/>
                <a:gd name="T6" fmla="*/ 1 w 10"/>
                <a:gd name="T7" fmla="*/ 1 h 11"/>
                <a:gd name="T8" fmla="*/ 0 w 10"/>
                <a:gd name="T9" fmla="*/ 2 h 11"/>
                <a:gd name="T10" fmla="*/ 0 w 10"/>
                <a:gd name="T11" fmla="*/ 0 h 11"/>
                <a:gd name="T12" fmla="*/ 3 w 10"/>
                <a:gd name="T13" fmla="*/ 0 h 11"/>
                <a:gd name="T14" fmla="*/ 0 60000 65536"/>
                <a:gd name="T15" fmla="*/ 0 60000 65536"/>
                <a:gd name="T16" fmla="*/ 0 60000 65536"/>
                <a:gd name="T17" fmla="*/ 0 60000 65536"/>
                <a:gd name="T18" fmla="*/ 0 60000 65536"/>
                <a:gd name="T19" fmla="*/ 0 60000 65536"/>
                <a:gd name="T20" fmla="*/ 0 60000 65536"/>
                <a:gd name="T21" fmla="*/ 0 w 10"/>
                <a:gd name="T22" fmla="*/ 0 h 11"/>
                <a:gd name="T23" fmla="*/ 10 w 10"/>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1">
                  <a:moveTo>
                    <a:pt x="10" y="0"/>
                  </a:moveTo>
                  <a:lnTo>
                    <a:pt x="7" y="1"/>
                  </a:lnTo>
                  <a:lnTo>
                    <a:pt x="3" y="3"/>
                  </a:lnTo>
                  <a:lnTo>
                    <a:pt x="1" y="7"/>
                  </a:lnTo>
                  <a:lnTo>
                    <a:pt x="0" y="11"/>
                  </a:lnTo>
                  <a:lnTo>
                    <a:pt x="0" y="0"/>
                  </a:lnTo>
                  <a:lnTo>
                    <a:pt x="10" y="0"/>
                  </a:lnTo>
                  <a:close/>
                </a:path>
              </a:pathLst>
            </a:custGeom>
            <a:solidFill>
              <a:srgbClr val="9A9A9A"/>
            </a:solidFill>
            <a:ln w="9525">
              <a:noFill/>
              <a:round/>
              <a:headEnd/>
              <a:tailEnd/>
            </a:ln>
          </p:spPr>
          <p:txBody>
            <a:bodyPr/>
            <a:lstStyle/>
            <a:p>
              <a:endParaRPr lang="en-US"/>
            </a:p>
          </p:txBody>
        </p:sp>
        <p:sp>
          <p:nvSpPr>
            <p:cNvPr id="46288" name="Freeform 939"/>
            <p:cNvSpPr>
              <a:spLocks/>
            </p:cNvSpPr>
            <p:nvPr/>
          </p:nvSpPr>
          <p:spPr bwMode="auto">
            <a:xfrm>
              <a:off x="2729" y="2419"/>
              <a:ext cx="5" cy="5"/>
            </a:xfrm>
            <a:custGeom>
              <a:avLst/>
              <a:gdLst>
                <a:gd name="T0" fmla="*/ 3 w 10"/>
                <a:gd name="T1" fmla="*/ 0 h 11"/>
                <a:gd name="T2" fmla="*/ 1 w 10"/>
                <a:gd name="T3" fmla="*/ 0 h 11"/>
                <a:gd name="T4" fmla="*/ 1 w 10"/>
                <a:gd name="T5" fmla="*/ 0 h 11"/>
                <a:gd name="T6" fmla="*/ 1 w 10"/>
                <a:gd name="T7" fmla="*/ 1 h 11"/>
                <a:gd name="T8" fmla="*/ 0 w 10"/>
                <a:gd name="T9" fmla="*/ 2 h 11"/>
                <a:gd name="T10" fmla="*/ 1 w 10"/>
                <a:gd name="T11" fmla="*/ 2 h 11"/>
                <a:gd name="T12" fmla="*/ 1 w 10"/>
                <a:gd name="T13" fmla="*/ 2 h 11"/>
                <a:gd name="T14" fmla="*/ 1 w 10"/>
                <a:gd name="T15" fmla="*/ 1 h 11"/>
                <a:gd name="T16" fmla="*/ 3 w 10"/>
                <a:gd name="T17" fmla="*/ 0 h 11"/>
                <a:gd name="T18" fmla="*/ 3 w 10"/>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1"/>
                <a:gd name="T32" fmla="*/ 10 w 1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1">
                  <a:moveTo>
                    <a:pt x="10" y="0"/>
                  </a:moveTo>
                  <a:lnTo>
                    <a:pt x="7" y="1"/>
                  </a:lnTo>
                  <a:lnTo>
                    <a:pt x="3" y="3"/>
                  </a:lnTo>
                  <a:lnTo>
                    <a:pt x="1" y="7"/>
                  </a:lnTo>
                  <a:lnTo>
                    <a:pt x="0" y="11"/>
                  </a:lnTo>
                  <a:lnTo>
                    <a:pt x="3" y="11"/>
                  </a:lnTo>
                  <a:lnTo>
                    <a:pt x="4" y="8"/>
                  </a:lnTo>
                  <a:lnTo>
                    <a:pt x="7" y="4"/>
                  </a:lnTo>
                  <a:lnTo>
                    <a:pt x="10" y="3"/>
                  </a:lnTo>
                  <a:lnTo>
                    <a:pt x="10" y="0"/>
                  </a:lnTo>
                  <a:close/>
                </a:path>
              </a:pathLst>
            </a:custGeom>
            <a:solidFill>
              <a:srgbClr val="9A9A9A"/>
            </a:solidFill>
            <a:ln w="9525">
              <a:noFill/>
              <a:round/>
              <a:headEnd/>
              <a:tailEnd/>
            </a:ln>
          </p:spPr>
          <p:txBody>
            <a:bodyPr/>
            <a:lstStyle/>
            <a:p>
              <a:endParaRPr lang="en-US"/>
            </a:p>
          </p:txBody>
        </p:sp>
        <p:sp>
          <p:nvSpPr>
            <p:cNvPr id="46289" name="Freeform 940"/>
            <p:cNvSpPr>
              <a:spLocks/>
            </p:cNvSpPr>
            <p:nvPr/>
          </p:nvSpPr>
          <p:spPr bwMode="auto">
            <a:xfrm>
              <a:off x="2731" y="2420"/>
              <a:ext cx="3" cy="4"/>
            </a:xfrm>
            <a:custGeom>
              <a:avLst/>
              <a:gdLst>
                <a:gd name="T0" fmla="*/ 1 w 7"/>
                <a:gd name="T1" fmla="*/ 0 h 8"/>
                <a:gd name="T2" fmla="*/ 1 w 7"/>
                <a:gd name="T3" fmla="*/ 1 h 8"/>
                <a:gd name="T4" fmla="*/ 0 w 7"/>
                <a:gd name="T5" fmla="*/ 1 h 8"/>
                <a:gd name="T6" fmla="*/ 0 w 7"/>
                <a:gd name="T7" fmla="*/ 2 h 8"/>
                <a:gd name="T8" fmla="*/ 1 w 7"/>
                <a:gd name="T9" fmla="*/ 2 h 8"/>
                <a:gd name="T10" fmla="*/ 1 w 7"/>
                <a:gd name="T11" fmla="*/ 1 h 8"/>
                <a:gd name="T12" fmla="*/ 1 w 7"/>
                <a:gd name="T13" fmla="*/ 1 h 8"/>
                <a:gd name="T14" fmla="*/ 1 w 7"/>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8"/>
                <a:gd name="T26" fmla="*/ 7 w 7"/>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8">
                  <a:moveTo>
                    <a:pt x="7" y="0"/>
                  </a:moveTo>
                  <a:lnTo>
                    <a:pt x="4" y="1"/>
                  </a:lnTo>
                  <a:lnTo>
                    <a:pt x="1" y="5"/>
                  </a:lnTo>
                  <a:lnTo>
                    <a:pt x="0" y="8"/>
                  </a:lnTo>
                  <a:lnTo>
                    <a:pt x="4" y="8"/>
                  </a:lnTo>
                  <a:lnTo>
                    <a:pt x="5" y="6"/>
                  </a:lnTo>
                  <a:lnTo>
                    <a:pt x="7" y="5"/>
                  </a:lnTo>
                  <a:lnTo>
                    <a:pt x="7" y="0"/>
                  </a:lnTo>
                  <a:close/>
                </a:path>
              </a:pathLst>
            </a:custGeom>
            <a:solidFill>
              <a:srgbClr val="B3B3B3"/>
            </a:solidFill>
            <a:ln w="9525">
              <a:noFill/>
              <a:round/>
              <a:headEnd/>
              <a:tailEnd/>
            </a:ln>
          </p:spPr>
          <p:txBody>
            <a:bodyPr/>
            <a:lstStyle/>
            <a:p>
              <a:endParaRPr lang="en-US"/>
            </a:p>
          </p:txBody>
        </p:sp>
        <p:sp>
          <p:nvSpPr>
            <p:cNvPr id="46290" name="Freeform 941"/>
            <p:cNvSpPr>
              <a:spLocks/>
            </p:cNvSpPr>
            <p:nvPr/>
          </p:nvSpPr>
          <p:spPr bwMode="auto">
            <a:xfrm>
              <a:off x="2732" y="2422"/>
              <a:ext cx="2" cy="2"/>
            </a:xfrm>
            <a:custGeom>
              <a:avLst/>
              <a:gdLst>
                <a:gd name="T0" fmla="*/ 1 w 3"/>
                <a:gd name="T1" fmla="*/ 0 h 3"/>
                <a:gd name="T2" fmla="*/ 1 w 3"/>
                <a:gd name="T3" fmla="*/ 1 h 3"/>
                <a:gd name="T4" fmla="*/ 0 w 3"/>
                <a:gd name="T5" fmla="*/ 1 h 3"/>
                <a:gd name="T6" fmla="*/ 1 w 3"/>
                <a:gd name="T7" fmla="*/ 1 h 3"/>
                <a:gd name="T8" fmla="*/ 1 w 3"/>
                <a:gd name="T9" fmla="*/ 1 h 3"/>
                <a:gd name="T10" fmla="*/ 1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1" y="1"/>
                  </a:lnTo>
                  <a:lnTo>
                    <a:pt x="0" y="3"/>
                  </a:lnTo>
                  <a:lnTo>
                    <a:pt x="3" y="3"/>
                  </a:lnTo>
                  <a:lnTo>
                    <a:pt x="3" y="0"/>
                  </a:lnTo>
                  <a:close/>
                </a:path>
              </a:pathLst>
            </a:custGeom>
            <a:solidFill>
              <a:srgbClr val="CFCFCF"/>
            </a:solidFill>
            <a:ln w="9525">
              <a:noFill/>
              <a:round/>
              <a:headEnd/>
              <a:tailEnd/>
            </a:ln>
          </p:spPr>
          <p:txBody>
            <a:bodyPr/>
            <a:lstStyle/>
            <a:p>
              <a:endParaRPr lang="en-US"/>
            </a:p>
          </p:txBody>
        </p:sp>
        <p:sp>
          <p:nvSpPr>
            <p:cNvPr id="46291" name="Rectangle 942"/>
            <p:cNvSpPr>
              <a:spLocks noChangeArrowheads="1"/>
            </p:cNvSpPr>
            <p:nvPr/>
          </p:nvSpPr>
          <p:spPr bwMode="auto">
            <a:xfrm>
              <a:off x="2734" y="2424"/>
              <a:ext cx="1" cy="1"/>
            </a:xfrm>
            <a:prstGeom prst="rect">
              <a:avLst/>
            </a:prstGeom>
            <a:solidFill>
              <a:srgbClr val="E6E6E6"/>
            </a:solidFill>
            <a:ln w="9525">
              <a:noFill/>
              <a:miter lim="800000"/>
              <a:headEnd/>
              <a:tailEnd/>
            </a:ln>
          </p:spPr>
          <p:txBody>
            <a:bodyPr/>
            <a:lstStyle/>
            <a:p>
              <a:endParaRPr lang="en-US"/>
            </a:p>
          </p:txBody>
        </p:sp>
        <p:sp>
          <p:nvSpPr>
            <p:cNvPr id="46292" name="Freeform 943"/>
            <p:cNvSpPr>
              <a:spLocks/>
            </p:cNvSpPr>
            <p:nvPr/>
          </p:nvSpPr>
          <p:spPr bwMode="auto">
            <a:xfrm>
              <a:off x="2730" y="2420"/>
              <a:ext cx="3" cy="3"/>
            </a:xfrm>
            <a:custGeom>
              <a:avLst/>
              <a:gdLst>
                <a:gd name="T0" fmla="*/ 1 w 7"/>
                <a:gd name="T1" fmla="*/ 0 h 7"/>
                <a:gd name="T2" fmla="*/ 1 w 7"/>
                <a:gd name="T3" fmla="*/ 0 h 7"/>
                <a:gd name="T4" fmla="*/ 0 w 7"/>
                <a:gd name="T5" fmla="*/ 1 h 7"/>
                <a:gd name="T6" fmla="*/ 0 w 7"/>
                <a:gd name="T7" fmla="*/ 1 h 7"/>
                <a:gd name="T8" fmla="*/ 0 w 7"/>
                <a:gd name="T9" fmla="*/ 0 h 7"/>
                <a:gd name="T10" fmla="*/ 1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7" y="0"/>
                  </a:moveTo>
                  <a:lnTo>
                    <a:pt x="4" y="1"/>
                  </a:lnTo>
                  <a:lnTo>
                    <a:pt x="1" y="4"/>
                  </a:lnTo>
                  <a:lnTo>
                    <a:pt x="0" y="7"/>
                  </a:lnTo>
                  <a:lnTo>
                    <a:pt x="0" y="0"/>
                  </a:lnTo>
                  <a:lnTo>
                    <a:pt x="7" y="0"/>
                  </a:lnTo>
                  <a:close/>
                </a:path>
              </a:pathLst>
            </a:custGeom>
            <a:solidFill>
              <a:srgbClr val="FFFF00"/>
            </a:solidFill>
            <a:ln w="9525">
              <a:noFill/>
              <a:round/>
              <a:headEnd/>
              <a:tailEnd/>
            </a:ln>
          </p:spPr>
          <p:txBody>
            <a:bodyPr/>
            <a:lstStyle/>
            <a:p>
              <a:endParaRPr lang="en-US"/>
            </a:p>
          </p:txBody>
        </p:sp>
        <p:sp>
          <p:nvSpPr>
            <p:cNvPr id="46293" name="Freeform 944"/>
            <p:cNvSpPr>
              <a:spLocks/>
            </p:cNvSpPr>
            <p:nvPr/>
          </p:nvSpPr>
          <p:spPr bwMode="auto">
            <a:xfrm>
              <a:off x="2730" y="2420"/>
              <a:ext cx="3" cy="3"/>
            </a:xfrm>
            <a:custGeom>
              <a:avLst/>
              <a:gdLst>
                <a:gd name="T0" fmla="*/ 1 w 7"/>
                <a:gd name="T1" fmla="*/ 0 h 7"/>
                <a:gd name="T2" fmla="*/ 1 w 7"/>
                <a:gd name="T3" fmla="*/ 0 h 7"/>
                <a:gd name="T4" fmla="*/ 0 w 7"/>
                <a:gd name="T5" fmla="*/ 1 h 7"/>
                <a:gd name="T6" fmla="*/ 0 w 7"/>
                <a:gd name="T7" fmla="*/ 1 h 7"/>
                <a:gd name="T8" fmla="*/ 1 w 7"/>
                <a:gd name="T9" fmla="*/ 1 h 7"/>
                <a:gd name="T10" fmla="*/ 1 w 7"/>
                <a:gd name="T11" fmla="*/ 1 h 7"/>
                <a:gd name="T12" fmla="*/ 1 w 7"/>
                <a:gd name="T13" fmla="*/ 1 h 7"/>
                <a:gd name="T14" fmla="*/ 1 w 7"/>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7"/>
                <a:gd name="T26" fmla="*/ 7 w 7"/>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7">
                  <a:moveTo>
                    <a:pt x="7" y="0"/>
                  </a:moveTo>
                  <a:lnTo>
                    <a:pt x="4" y="1"/>
                  </a:lnTo>
                  <a:lnTo>
                    <a:pt x="1" y="4"/>
                  </a:lnTo>
                  <a:lnTo>
                    <a:pt x="0" y="7"/>
                  </a:lnTo>
                  <a:lnTo>
                    <a:pt x="4" y="7"/>
                  </a:lnTo>
                  <a:lnTo>
                    <a:pt x="5" y="5"/>
                  </a:lnTo>
                  <a:lnTo>
                    <a:pt x="7" y="4"/>
                  </a:lnTo>
                  <a:lnTo>
                    <a:pt x="7" y="0"/>
                  </a:lnTo>
                  <a:close/>
                </a:path>
              </a:pathLst>
            </a:custGeom>
            <a:solidFill>
              <a:srgbClr val="FFFF00"/>
            </a:solidFill>
            <a:ln w="9525">
              <a:noFill/>
              <a:round/>
              <a:headEnd/>
              <a:tailEnd/>
            </a:ln>
          </p:spPr>
          <p:txBody>
            <a:bodyPr/>
            <a:lstStyle/>
            <a:p>
              <a:endParaRPr lang="en-US"/>
            </a:p>
          </p:txBody>
        </p:sp>
        <p:sp>
          <p:nvSpPr>
            <p:cNvPr id="46294" name="Freeform 945"/>
            <p:cNvSpPr>
              <a:spLocks/>
            </p:cNvSpPr>
            <p:nvPr/>
          </p:nvSpPr>
          <p:spPr bwMode="auto">
            <a:xfrm>
              <a:off x="2732" y="2421"/>
              <a:ext cx="1" cy="2"/>
            </a:xfrm>
            <a:custGeom>
              <a:avLst/>
              <a:gdLst>
                <a:gd name="T0" fmla="*/ 0 w 3"/>
                <a:gd name="T1" fmla="*/ 0 h 3"/>
                <a:gd name="T2" fmla="*/ 0 w 3"/>
                <a:gd name="T3" fmla="*/ 1 h 3"/>
                <a:gd name="T4" fmla="*/ 0 w 3"/>
                <a:gd name="T5" fmla="*/ 1 h 3"/>
                <a:gd name="T6" fmla="*/ 0 w 3"/>
                <a:gd name="T7" fmla="*/ 1 h 3"/>
                <a:gd name="T8" fmla="*/ 0 w 3"/>
                <a:gd name="T9" fmla="*/ 1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1" y="1"/>
                  </a:lnTo>
                  <a:lnTo>
                    <a:pt x="0" y="3"/>
                  </a:lnTo>
                  <a:lnTo>
                    <a:pt x="3" y="3"/>
                  </a:lnTo>
                  <a:lnTo>
                    <a:pt x="3" y="0"/>
                  </a:lnTo>
                  <a:close/>
                </a:path>
              </a:pathLst>
            </a:custGeom>
            <a:solidFill>
              <a:srgbClr val="00FF00"/>
            </a:solidFill>
            <a:ln w="9525">
              <a:noFill/>
              <a:round/>
              <a:headEnd/>
              <a:tailEnd/>
            </a:ln>
          </p:spPr>
          <p:txBody>
            <a:bodyPr/>
            <a:lstStyle/>
            <a:p>
              <a:endParaRPr lang="en-US"/>
            </a:p>
          </p:txBody>
        </p:sp>
        <p:sp>
          <p:nvSpPr>
            <p:cNvPr id="46295" name="Rectangle 946"/>
            <p:cNvSpPr>
              <a:spLocks noChangeArrowheads="1"/>
            </p:cNvSpPr>
            <p:nvPr/>
          </p:nvSpPr>
          <p:spPr bwMode="auto">
            <a:xfrm>
              <a:off x="2722" y="2311"/>
              <a:ext cx="6" cy="2"/>
            </a:xfrm>
            <a:prstGeom prst="rect">
              <a:avLst/>
            </a:prstGeom>
            <a:solidFill>
              <a:srgbClr val="9A9A9A"/>
            </a:solidFill>
            <a:ln w="9525">
              <a:noFill/>
              <a:miter lim="800000"/>
              <a:headEnd/>
              <a:tailEnd/>
            </a:ln>
          </p:spPr>
          <p:txBody>
            <a:bodyPr/>
            <a:lstStyle/>
            <a:p>
              <a:endParaRPr lang="en-US"/>
            </a:p>
          </p:txBody>
        </p:sp>
        <p:sp>
          <p:nvSpPr>
            <p:cNvPr id="46296" name="Freeform 947"/>
            <p:cNvSpPr>
              <a:spLocks noEditPoints="1"/>
            </p:cNvSpPr>
            <p:nvPr/>
          </p:nvSpPr>
          <p:spPr bwMode="auto">
            <a:xfrm>
              <a:off x="2717" y="2307"/>
              <a:ext cx="30" cy="3"/>
            </a:xfrm>
            <a:custGeom>
              <a:avLst/>
              <a:gdLst>
                <a:gd name="T0" fmla="*/ 0 w 59"/>
                <a:gd name="T1" fmla="*/ 0 h 5"/>
                <a:gd name="T2" fmla="*/ 15 w 59"/>
                <a:gd name="T3" fmla="*/ 0 h 5"/>
                <a:gd name="T4" fmla="*/ 15 w 59"/>
                <a:gd name="T5" fmla="*/ 2 h 5"/>
                <a:gd name="T6" fmla="*/ 0 w 59"/>
                <a:gd name="T7" fmla="*/ 2 h 5"/>
                <a:gd name="T8" fmla="*/ 0 w 59"/>
                <a:gd name="T9" fmla="*/ 0 h 5"/>
                <a:gd name="T10" fmla="*/ 1 w 59"/>
                <a:gd name="T11" fmla="*/ 0 h 5"/>
                <a:gd name="T12" fmla="*/ 15 w 59"/>
                <a:gd name="T13" fmla="*/ 0 h 5"/>
                <a:gd name="T14" fmla="*/ 15 w 59"/>
                <a:gd name="T15" fmla="*/ 2 h 5"/>
                <a:gd name="T16" fmla="*/ 1 w 59"/>
                <a:gd name="T17" fmla="*/ 2 h 5"/>
                <a:gd name="T18" fmla="*/ 1 w 5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5"/>
                <a:gd name="T32" fmla="*/ 59 w 5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5">
                  <a:moveTo>
                    <a:pt x="0" y="0"/>
                  </a:moveTo>
                  <a:lnTo>
                    <a:pt x="59" y="0"/>
                  </a:lnTo>
                  <a:lnTo>
                    <a:pt x="59" y="5"/>
                  </a:lnTo>
                  <a:lnTo>
                    <a:pt x="0" y="5"/>
                  </a:lnTo>
                  <a:lnTo>
                    <a:pt x="0" y="0"/>
                  </a:lnTo>
                  <a:close/>
                  <a:moveTo>
                    <a:pt x="2" y="0"/>
                  </a:moveTo>
                  <a:lnTo>
                    <a:pt x="57" y="0"/>
                  </a:lnTo>
                  <a:lnTo>
                    <a:pt x="57" y="5"/>
                  </a:lnTo>
                  <a:lnTo>
                    <a:pt x="2" y="5"/>
                  </a:lnTo>
                  <a:lnTo>
                    <a:pt x="2" y="0"/>
                  </a:lnTo>
                  <a:close/>
                </a:path>
              </a:pathLst>
            </a:custGeom>
            <a:solidFill>
              <a:srgbClr val="C0C0C0"/>
            </a:solidFill>
            <a:ln w="9525">
              <a:noFill/>
              <a:round/>
              <a:headEnd/>
              <a:tailEnd/>
            </a:ln>
          </p:spPr>
          <p:txBody>
            <a:bodyPr/>
            <a:lstStyle/>
            <a:p>
              <a:endParaRPr lang="en-US"/>
            </a:p>
          </p:txBody>
        </p:sp>
        <p:sp>
          <p:nvSpPr>
            <p:cNvPr id="46297" name="Freeform 948"/>
            <p:cNvSpPr>
              <a:spLocks noEditPoints="1"/>
            </p:cNvSpPr>
            <p:nvPr/>
          </p:nvSpPr>
          <p:spPr bwMode="auto">
            <a:xfrm>
              <a:off x="2718" y="2307"/>
              <a:ext cx="28" cy="3"/>
            </a:xfrm>
            <a:custGeom>
              <a:avLst/>
              <a:gdLst>
                <a:gd name="T0" fmla="*/ 0 w 55"/>
                <a:gd name="T1" fmla="*/ 0 h 5"/>
                <a:gd name="T2" fmla="*/ 14 w 55"/>
                <a:gd name="T3" fmla="*/ 0 h 5"/>
                <a:gd name="T4" fmla="*/ 14 w 55"/>
                <a:gd name="T5" fmla="*/ 2 h 5"/>
                <a:gd name="T6" fmla="*/ 0 w 55"/>
                <a:gd name="T7" fmla="*/ 2 h 5"/>
                <a:gd name="T8" fmla="*/ 0 w 55"/>
                <a:gd name="T9" fmla="*/ 0 h 5"/>
                <a:gd name="T10" fmla="*/ 1 w 55"/>
                <a:gd name="T11" fmla="*/ 1 h 5"/>
                <a:gd name="T12" fmla="*/ 14 w 55"/>
                <a:gd name="T13" fmla="*/ 1 h 5"/>
                <a:gd name="T14" fmla="*/ 14 w 55"/>
                <a:gd name="T15" fmla="*/ 2 h 5"/>
                <a:gd name="T16" fmla="*/ 1 w 55"/>
                <a:gd name="T17" fmla="*/ 2 h 5"/>
                <a:gd name="T18" fmla="*/ 1 w 55"/>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5"/>
                <a:gd name="T32" fmla="*/ 55 w 55"/>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5">
                  <a:moveTo>
                    <a:pt x="0" y="0"/>
                  </a:moveTo>
                  <a:lnTo>
                    <a:pt x="55" y="0"/>
                  </a:lnTo>
                  <a:lnTo>
                    <a:pt x="55" y="5"/>
                  </a:lnTo>
                  <a:lnTo>
                    <a:pt x="0" y="5"/>
                  </a:lnTo>
                  <a:lnTo>
                    <a:pt x="0" y="0"/>
                  </a:lnTo>
                  <a:close/>
                  <a:moveTo>
                    <a:pt x="1" y="1"/>
                  </a:moveTo>
                  <a:lnTo>
                    <a:pt x="53" y="1"/>
                  </a:lnTo>
                  <a:lnTo>
                    <a:pt x="53" y="5"/>
                  </a:lnTo>
                  <a:lnTo>
                    <a:pt x="1" y="5"/>
                  </a:lnTo>
                  <a:lnTo>
                    <a:pt x="1" y="1"/>
                  </a:lnTo>
                  <a:close/>
                </a:path>
              </a:pathLst>
            </a:custGeom>
            <a:solidFill>
              <a:srgbClr val="C2C2C2"/>
            </a:solidFill>
            <a:ln w="9525">
              <a:noFill/>
              <a:round/>
              <a:headEnd/>
              <a:tailEnd/>
            </a:ln>
          </p:spPr>
          <p:txBody>
            <a:bodyPr/>
            <a:lstStyle/>
            <a:p>
              <a:endParaRPr lang="en-US"/>
            </a:p>
          </p:txBody>
        </p:sp>
        <p:sp>
          <p:nvSpPr>
            <p:cNvPr id="46298" name="Freeform 949"/>
            <p:cNvSpPr>
              <a:spLocks noEditPoints="1"/>
            </p:cNvSpPr>
            <p:nvPr/>
          </p:nvSpPr>
          <p:spPr bwMode="auto">
            <a:xfrm>
              <a:off x="2719" y="2308"/>
              <a:ext cx="25" cy="2"/>
            </a:xfrm>
            <a:custGeom>
              <a:avLst/>
              <a:gdLst>
                <a:gd name="T0" fmla="*/ 0 w 52"/>
                <a:gd name="T1" fmla="*/ 0 h 4"/>
                <a:gd name="T2" fmla="*/ 12 w 52"/>
                <a:gd name="T3" fmla="*/ 0 h 4"/>
                <a:gd name="T4" fmla="*/ 12 w 52"/>
                <a:gd name="T5" fmla="*/ 1 h 4"/>
                <a:gd name="T6" fmla="*/ 0 w 52"/>
                <a:gd name="T7" fmla="*/ 1 h 4"/>
                <a:gd name="T8" fmla="*/ 0 w 52"/>
                <a:gd name="T9" fmla="*/ 0 h 4"/>
                <a:gd name="T10" fmla="*/ 0 w 52"/>
                <a:gd name="T11" fmla="*/ 0 h 4"/>
                <a:gd name="T12" fmla="*/ 12 w 52"/>
                <a:gd name="T13" fmla="*/ 0 h 4"/>
                <a:gd name="T14" fmla="*/ 12 w 52"/>
                <a:gd name="T15" fmla="*/ 1 h 4"/>
                <a:gd name="T16" fmla="*/ 0 w 52"/>
                <a:gd name="T17" fmla="*/ 1 h 4"/>
                <a:gd name="T18" fmla="*/ 0 w 5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4"/>
                <a:gd name="T32" fmla="*/ 52 w 5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4">
                  <a:moveTo>
                    <a:pt x="0" y="0"/>
                  </a:moveTo>
                  <a:lnTo>
                    <a:pt x="52" y="0"/>
                  </a:lnTo>
                  <a:lnTo>
                    <a:pt x="52" y="4"/>
                  </a:lnTo>
                  <a:lnTo>
                    <a:pt x="0" y="4"/>
                  </a:lnTo>
                  <a:lnTo>
                    <a:pt x="0" y="0"/>
                  </a:lnTo>
                  <a:close/>
                  <a:moveTo>
                    <a:pt x="2" y="0"/>
                  </a:moveTo>
                  <a:lnTo>
                    <a:pt x="50" y="0"/>
                  </a:lnTo>
                  <a:lnTo>
                    <a:pt x="50" y="4"/>
                  </a:lnTo>
                  <a:lnTo>
                    <a:pt x="2" y="4"/>
                  </a:lnTo>
                  <a:lnTo>
                    <a:pt x="2" y="0"/>
                  </a:lnTo>
                  <a:close/>
                </a:path>
              </a:pathLst>
            </a:custGeom>
            <a:solidFill>
              <a:srgbClr val="C5C5C5"/>
            </a:solidFill>
            <a:ln w="9525">
              <a:noFill/>
              <a:round/>
              <a:headEnd/>
              <a:tailEnd/>
            </a:ln>
          </p:spPr>
          <p:txBody>
            <a:bodyPr/>
            <a:lstStyle/>
            <a:p>
              <a:endParaRPr lang="en-US"/>
            </a:p>
          </p:txBody>
        </p:sp>
        <p:sp>
          <p:nvSpPr>
            <p:cNvPr id="46299" name="Freeform 950"/>
            <p:cNvSpPr>
              <a:spLocks noEditPoints="1"/>
            </p:cNvSpPr>
            <p:nvPr/>
          </p:nvSpPr>
          <p:spPr bwMode="auto">
            <a:xfrm>
              <a:off x="2720" y="2308"/>
              <a:ext cx="23" cy="2"/>
            </a:xfrm>
            <a:custGeom>
              <a:avLst/>
              <a:gdLst>
                <a:gd name="T0" fmla="*/ 0 w 48"/>
                <a:gd name="T1" fmla="*/ 0 h 4"/>
                <a:gd name="T2" fmla="*/ 11 w 48"/>
                <a:gd name="T3" fmla="*/ 0 h 4"/>
                <a:gd name="T4" fmla="*/ 11 w 48"/>
                <a:gd name="T5" fmla="*/ 1 h 4"/>
                <a:gd name="T6" fmla="*/ 0 w 48"/>
                <a:gd name="T7" fmla="*/ 1 h 4"/>
                <a:gd name="T8" fmla="*/ 0 w 48"/>
                <a:gd name="T9" fmla="*/ 0 h 4"/>
                <a:gd name="T10" fmla="*/ 0 w 48"/>
                <a:gd name="T11" fmla="*/ 0 h 4"/>
                <a:gd name="T12" fmla="*/ 11 w 48"/>
                <a:gd name="T13" fmla="*/ 0 h 4"/>
                <a:gd name="T14" fmla="*/ 11 w 48"/>
                <a:gd name="T15" fmla="*/ 1 h 4"/>
                <a:gd name="T16" fmla="*/ 0 w 48"/>
                <a:gd name="T17" fmla="*/ 1 h 4"/>
                <a:gd name="T18" fmla="*/ 0 w 4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4"/>
                <a:gd name="T32" fmla="*/ 48 w 4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4">
                  <a:moveTo>
                    <a:pt x="0" y="0"/>
                  </a:moveTo>
                  <a:lnTo>
                    <a:pt x="48" y="0"/>
                  </a:lnTo>
                  <a:lnTo>
                    <a:pt x="48" y="4"/>
                  </a:lnTo>
                  <a:lnTo>
                    <a:pt x="0" y="4"/>
                  </a:lnTo>
                  <a:lnTo>
                    <a:pt x="0" y="0"/>
                  </a:lnTo>
                  <a:close/>
                  <a:moveTo>
                    <a:pt x="3" y="0"/>
                  </a:moveTo>
                  <a:lnTo>
                    <a:pt x="45" y="0"/>
                  </a:lnTo>
                  <a:lnTo>
                    <a:pt x="45" y="3"/>
                  </a:lnTo>
                  <a:lnTo>
                    <a:pt x="3" y="3"/>
                  </a:lnTo>
                  <a:lnTo>
                    <a:pt x="3" y="0"/>
                  </a:lnTo>
                  <a:close/>
                </a:path>
              </a:pathLst>
            </a:custGeom>
            <a:solidFill>
              <a:srgbClr val="C8C8C8"/>
            </a:solidFill>
            <a:ln w="9525">
              <a:noFill/>
              <a:round/>
              <a:headEnd/>
              <a:tailEnd/>
            </a:ln>
          </p:spPr>
          <p:txBody>
            <a:bodyPr/>
            <a:lstStyle/>
            <a:p>
              <a:endParaRPr lang="en-US"/>
            </a:p>
          </p:txBody>
        </p:sp>
        <p:sp>
          <p:nvSpPr>
            <p:cNvPr id="46300" name="Freeform 951"/>
            <p:cNvSpPr>
              <a:spLocks noEditPoints="1"/>
            </p:cNvSpPr>
            <p:nvPr/>
          </p:nvSpPr>
          <p:spPr bwMode="auto">
            <a:xfrm>
              <a:off x="2721" y="2308"/>
              <a:ext cx="21" cy="1"/>
            </a:xfrm>
            <a:custGeom>
              <a:avLst/>
              <a:gdLst>
                <a:gd name="T0" fmla="*/ 0 w 42"/>
                <a:gd name="T1" fmla="*/ 0 h 3"/>
                <a:gd name="T2" fmla="*/ 11 w 42"/>
                <a:gd name="T3" fmla="*/ 0 h 3"/>
                <a:gd name="T4" fmla="*/ 11 w 42"/>
                <a:gd name="T5" fmla="*/ 0 h 3"/>
                <a:gd name="T6" fmla="*/ 0 w 42"/>
                <a:gd name="T7" fmla="*/ 0 h 3"/>
                <a:gd name="T8" fmla="*/ 0 w 42"/>
                <a:gd name="T9" fmla="*/ 0 h 3"/>
                <a:gd name="T10" fmla="*/ 1 w 42"/>
                <a:gd name="T11" fmla="*/ 0 h 3"/>
                <a:gd name="T12" fmla="*/ 10 w 42"/>
                <a:gd name="T13" fmla="*/ 0 h 3"/>
                <a:gd name="T14" fmla="*/ 10 w 42"/>
                <a:gd name="T15" fmla="*/ 0 h 3"/>
                <a:gd name="T16" fmla="*/ 1 w 42"/>
                <a:gd name="T17" fmla="*/ 0 h 3"/>
                <a:gd name="T18" fmla="*/ 1 w 4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
                <a:gd name="T32" fmla="*/ 42 w 42"/>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
                  <a:moveTo>
                    <a:pt x="0" y="0"/>
                  </a:moveTo>
                  <a:lnTo>
                    <a:pt x="42" y="0"/>
                  </a:lnTo>
                  <a:lnTo>
                    <a:pt x="42" y="3"/>
                  </a:lnTo>
                  <a:lnTo>
                    <a:pt x="0" y="3"/>
                  </a:lnTo>
                  <a:lnTo>
                    <a:pt x="0" y="0"/>
                  </a:lnTo>
                  <a:close/>
                  <a:moveTo>
                    <a:pt x="2" y="0"/>
                  </a:moveTo>
                  <a:lnTo>
                    <a:pt x="40" y="0"/>
                  </a:lnTo>
                  <a:lnTo>
                    <a:pt x="40" y="3"/>
                  </a:lnTo>
                  <a:lnTo>
                    <a:pt x="2" y="3"/>
                  </a:lnTo>
                  <a:lnTo>
                    <a:pt x="2" y="0"/>
                  </a:lnTo>
                  <a:close/>
                </a:path>
              </a:pathLst>
            </a:custGeom>
            <a:solidFill>
              <a:srgbClr val="CCCCCC"/>
            </a:solidFill>
            <a:ln w="9525">
              <a:noFill/>
              <a:round/>
              <a:headEnd/>
              <a:tailEnd/>
            </a:ln>
          </p:spPr>
          <p:txBody>
            <a:bodyPr/>
            <a:lstStyle/>
            <a:p>
              <a:endParaRPr lang="en-US"/>
            </a:p>
          </p:txBody>
        </p:sp>
        <p:sp>
          <p:nvSpPr>
            <p:cNvPr id="46301" name="Freeform 952"/>
            <p:cNvSpPr>
              <a:spLocks noEditPoints="1"/>
            </p:cNvSpPr>
            <p:nvPr/>
          </p:nvSpPr>
          <p:spPr bwMode="auto">
            <a:xfrm>
              <a:off x="2722" y="2308"/>
              <a:ext cx="19" cy="1"/>
            </a:xfrm>
            <a:custGeom>
              <a:avLst/>
              <a:gdLst>
                <a:gd name="T0" fmla="*/ 0 w 38"/>
                <a:gd name="T1" fmla="*/ 0 h 3"/>
                <a:gd name="T2" fmla="*/ 10 w 38"/>
                <a:gd name="T3" fmla="*/ 0 h 3"/>
                <a:gd name="T4" fmla="*/ 10 w 38"/>
                <a:gd name="T5" fmla="*/ 0 h 3"/>
                <a:gd name="T6" fmla="*/ 0 w 38"/>
                <a:gd name="T7" fmla="*/ 0 h 3"/>
                <a:gd name="T8" fmla="*/ 0 w 38"/>
                <a:gd name="T9" fmla="*/ 0 h 3"/>
                <a:gd name="T10" fmla="*/ 1 w 38"/>
                <a:gd name="T11" fmla="*/ 0 h 3"/>
                <a:gd name="T12" fmla="*/ 9 w 38"/>
                <a:gd name="T13" fmla="*/ 0 h 3"/>
                <a:gd name="T14" fmla="*/ 9 w 38"/>
                <a:gd name="T15" fmla="*/ 0 h 3"/>
                <a:gd name="T16" fmla="*/ 1 w 38"/>
                <a:gd name="T17" fmla="*/ 0 h 3"/>
                <a:gd name="T18" fmla="*/ 1 w 38"/>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3"/>
                <a:gd name="T32" fmla="*/ 38 w 38"/>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3">
                  <a:moveTo>
                    <a:pt x="0" y="0"/>
                  </a:moveTo>
                  <a:lnTo>
                    <a:pt x="38" y="0"/>
                  </a:lnTo>
                  <a:lnTo>
                    <a:pt x="38" y="3"/>
                  </a:lnTo>
                  <a:lnTo>
                    <a:pt x="0" y="3"/>
                  </a:lnTo>
                  <a:lnTo>
                    <a:pt x="0" y="0"/>
                  </a:lnTo>
                  <a:close/>
                  <a:moveTo>
                    <a:pt x="2" y="0"/>
                  </a:moveTo>
                  <a:lnTo>
                    <a:pt x="36" y="0"/>
                  </a:lnTo>
                  <a:lnTo>
                    <a:pt x="36" y="3"/>
                  </a:lnTo>
                  <a:lnTo>
                    <a:pt x="2" y="3"/>
                  </a:lnTo>
                  <a:lnTo>
                    <a:pt x="2" y="0"/>
                  </a:lnTo>
                  <a:close/>
                </a:path>
              </a:pathLst>
            </a:custGeom>
            <a:solidFill>
              <a:srgbClr val="D0D0D0"/>
            </a:solidFill>
            <a:ln w="9525">
              <a:noFill/>
              <a:round/>
              <a:headEnd/>
              <a:tailEnd/>
            </a:ln>
          </p:spPr>
          <p:txBody>
            <a:bodyPr/>
            <a:lstStyle/>
            <a:p>
              <a:endParaRPr lang="en-US"/>
            </a:p>
          </p:txBody>
        </p:sp>
        <p:sp>
          <p:nvSpPr>
            <p:cNvPr id="46302" name="Freeform 953"/>
            <p:cNvSpPr>
              <a:spLocks noEditPoints="1"/>
            </p:cNvSpPr>
            <p:nvPr/>
          </p:nvSpPr>
          <p:spPr bwMode="auto">
            <a:xfrm>
              <a:off x="2723" y="2308"/>
              <a:ext cx="17" cy="1"/>
            </a:xfrm>
            <a:custGeom>
              <a:avLst/>
              <a:gdLst>
                <a:gd name="T0" fmla="*/ 0 w 34"/>
                <a:gd name="T1" fmla="*/ 0 h 3"/>
                <a:gd name="T2" fmla="*/ 9 w 34"/>
                <a:gd name="T3" fmla="*/ 0 h 3"/>
                <a:gd name="T4" fmla="*/ 9 w 34"/>
                <a:gd name="T5" fmla="*/ 0 h 3"/>
                <a:gd name="T6" fmla="*/ 0 w 34"/>
                <a:gd name="T7" fmla="*/ 0 h 3"/>
                <a:gd name="T8" fmla="*/ 0 w 34"/>
                <a:gd name="T9" fmla="*/ 0 h 3"/>
                <a:gd name="T10" fmla="*/ 1 w 34"/>
                <a:gd name="T11" fmla="*/ 0 h 3"/>
                <a:gd name="T12" fmla="*/ 8 w 34"/>
                <a:gd name="T13" fmla="*/ 0 h 3"/>
                <a:gd name="T14" fmla="*/ 8 w 34"/>
                <a:gd name="T15" fmla="*/ 0 h 3"/>
                <a:gd name="T16" fmla="*/ 1 w 34"/>
                <a:gd name="T17" fmla="*/ 0 h 3"/>
                <a:gd name="T18" fmla="*/ 1 w 34"/>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3"/>
                <a:gd name="T32" fmla="*/ 34 w 34"/>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3">
                  <a:moveTo>
                    <a:pt x="0" y="0"/>
                  </a:moveTo>
                  <a:lnTo>
                    <a:pt x="34" y="0"/>
                  </a:lnTo>
                  <a:lnTo>
                    <a:pt x="34" y="3"/>
                  </a:lnTo>
                  <a:lnTo>
                    <a:pt x="0" y="3"/>
                  </a:lnTo>
                  <a:lnTo>
                    <a:pt x="0" y="0"/>
                  </a:lnTo>
                  <a:close/>
                  <a:moveTo>
                    <a:pt x="2" y="0"/>
                  </a:moveTo>
                  <a:lnTo>
                    <a:pt x="32" y="0"/>
                  </a:lnTo>
                  <a:lnTo>
                    <a:pt x="32" y="3"/>
                  </a:lnTo>
                  <a:lnTo>
                    <a:pt x="2" y="3"/>
                  </a:lnTo>
                  <a:lnTo>
                    <a:pt x="2" y="0"/>
                  </a:lnTo>
                  <a:close/>
                </a:path>
              </a:pathLst>
            </a:custGeom>
            <a:solidFill>
              <a:srgbClr val="D4D4D4"/>
            </a:solidFill>
            <a:ln w="9525">
              <a:noFill/>
              <a:round/>
              <a:headEnd/>
              <a:tailEnd/>
            </a:ln>
          </p:spPr>
          <p:txBody>
            <a:bodyPr/>
            <a:lstStyle/>
            <a:p>
              <a:endParaRPr lang="en-US"/>
            </a:p>
          </p:txBody>
        </p:sp>
        <p:sp>
          <p:nvSpPr>
            <p:cNvPr id="46303" name="Freeform 954"/>
            <p:cNvSpPr>
              <a:spLocks noEditPoints="1"/>
            </p:cNvSpPr>
            <p:nvPr/>
          </p:nvSpPr>
          <p:spPr bwMode="auto">
            <a:xfrm>
              <a:off x="2724" y="2308"/>
              <a:ext cx="15" cy="1"/>
            </a:xfrm>
            <a:custGeom>
              <a:avLst/>
              <a:gdLst>
                <a:gd name="T0" fmla="*/ 0 w 30"/>
                <a:gd name="T1" fmla="*/ 0 h 3"/>
                <a:gd name="T2" fmla="*/ 8 w 30"/>
                <a:gd name="T3" fmla="*/ 0 h 3"/>
                <a:gd name="T4" fmla="*/ 8 w 30"/>
                <a:gd name="T5" fmla="*/ 0 h 3"/>
                <a:gd name="T6" fmla="*/ 0 w 30"/>
                <a:gd name="T7" fmla="*/ 0 h 3"/>
                <a:gd name="T8" fmla="*/ 0 w 30"/>
                <a:gd name="T9" fmla="*/ 0 h 3"/>
                <a:gd name="T10" fmla="*/ 1 w 30"/>
                <a:gd name="T11" fmla="*/ 0 h 3"/>
                <a:gd name="T12" fmla="*/ 7 w 30"/>
                <a:gd name="T13" fmla="*/ 0 h 3"/>
                <a:gd name="T14" fmla="*/ 7 w 30"/>
                <a:gd name="T15" fmla="*/ 0 h 3"/>
                <a:gd name="T16" fmla="*/ 1 w 30"/>
                <a:gd name="T17" fmla="*/ 0 h 3"/>
                <a:gd name="T18" fmla="*/ 1 w 30"/>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
                <a:gd name="T32" fmla="*/ 30 w 30"/>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
                  <a:moveTo>
                    <a:pt x="0" y="0"/>
                  </a:moveTo>
                  <a:lnTo>
                    <a:pt x="30" y="0"/>
                  </a:lnTo>
                  <a:lnTo>
                    <a:pt x="30" y="3"/>
                  </a:lnTo>
                  <a:lnTo>
                    <a:pt x="0" y="3"/>
                  </a:lnTo>
                  <a:lnTo>
                    <a:pt x="0" y="0"/>
                  </a:lnTo>
                  <a:close/>
                  <a:moveTo>
                    <a:pt x="2" y="1"/>
                  </a:moveTo>
                  <a:lnTo>
                    <a:pt x="28" y="1"/>
                  </a:lnTo>
                  <a:lnTo>
                    <a:pt x="28" y="3"/>
                  </a:lnTo>
                  <a:lnTo>
                    <a:pt x="2" y="3"/>
                  </a:lnTo>
                  <a:lnTo>
                    <a:pt x="2" y="1"/>
                  </a:lnTo>
                  <a:close/>
                </a:path>
              </a:pathLst>
            </a:custGeom>
            <a:solidFill>
              <a:srgbClr val="D9D9D9"/>
            </a:solidFill>
            <a:ln w="9525">
              <a:noFill/>
              <a:round/>
              <a:headEnd/>
              <a:tailEnd/>
            </a:ln>
          </p:spPr>
          <p:txBody>
            <a:bodyPr/>
            <a:lstStyle/>
            <a:p>
              <a:endParaRPr lang="en-US"/>
            </a:p>
          </p:txBody>
        </p:sp>
        <p:sp>
          <p:nvSpPr>
            <p:cNvPr id="46304" name="Freeform 955"/>
            <p:cNvSpPr>
              <a:spLocks noEditPoints="1"/>
            </p:cNvSpPr>
            <p:nvPr/>
          </p:nvSpPr>
          <p:spPr bwMode="auto">
            <a:xfrm>
              <a:off x="2725" y="2308"/>
              <a:ext cx="13" cy="1"/>
            </a:xfrm>
            <a:custGeom>
              <a:avLst/>
              <a:gdLst>
                <a:gd name="T0" fmla="*/ 0 w 26"/>
                <a:gd name="T1" fmla="*/ 0 h 2"/>
                <a:gd name="T2" fmla="*/ 7 w 26"/>
                <a:gd name="T3" fmla="*/ 0 h 2"/>
                <a:gd name="T4" fmla="*/ 7 w 26"/>
                <a:gd name="T5" fmla="*/ 1 h 2"/>
                <a:gd name="T6" fmla="*/ 0 w 26"/>
                <a:gd name="T7" fmla="*/ 1 h 2"/>
                <a:gd name="T8" fmla="*/ 0 w 26"/>
                <a:gd name="T9" fmla="*/ 0 h 2"/>
                <a:gd name="T10" fmla="*/ 1 w 26"/>
                <a:gd name="T11" fmla="*/ 0 h 2"/>
                <a:gd name="T12" fmla="*/ 6 w 26"/>
                <a:gd name="T13" fmla="*/ 0 h 2"/>
                <a:gd name="T14" fmla="*/ 6 w 26"/>
                <a:gd name="T15" fmla="*/ 1 h 2"/>
                <a:gd name="T16" fmla="*/ 1 w 26"/>
                <a:gd name="T17" fmla="*/ 1 h 2"/>
                <a:gd name="T18" fmla="*/ 1 w 26"/>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
                <a:gd name="T32" fmla="*/ 26 w 2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
                  <a:moveTo>
                    <a:pt x="0" y="0"/>
                  </a:moveTo>
                  <a:lnTo>
                    <a:pt x="26" y="0"/>
                  </a:lnTo>
                  <a:lnTo>
                    <a:pt x="26" y="2"/>
                  </a:lnTo>
                  <a:lnTo>
                    <a:pt x="0" y="2"/>
                  </a:lnTo>
                  <a:lnTo>
                    <a:pt x="0" y="0"/>
                  </a:lnTo>
                  <a:close/>
                  <a:moveTo>
                    <a:pt x="3" y="0"/>
                  </a:moveTo>
                  <a:lnTo>
                    <a:pt x="23" y="0"/>
                  </a:lnTo>
                  <a:lnTo>
                    <a:pt x="23" y="2"/>
                  </a:lnTo>
                  <a:lnTo>
                    <a:pt x="3" y="2"/>
                  </a:lnTo>
                  <a:lnTo>
                    <a:pt x="3" y="0"/>
                  </a:lnTo>
                  <a:close/>
                </a:path>
              </a:pathLst>
            </a:custGeom>
            <a:solidFill>
              <a:srgbClr val="DCDCDC"/>
            </a:solidFill>
            <a:ln w="9525">
              <a:noFill/>
              <a:round/>
              <a:headEnd/>
              <a:tailEnd/>
            </a:ln>
          </p:spPr>
          <p:txBody>
            <a:bodyPr/>
            <a:lstStyle/>
            <a:p>
              <a:endParaRPr lang="en-US"/>
            </a:p>
          </p:txBody>
        </p:sp>
        <p:sp>
          <p:nvSpPr>
            <p:cNvPr id="46305" name="Freeform 956"/>
            <p:cNvSpPr>
              <a:spLocks noEditPoints="1"/>
            </p:cNvSpPr>
            <p:nvPr/>
          </p:nvSpPr>
          <p:spPr bwMode="auto">
            <a:xfrm>
              <a:off x="2726" y="2308"/>
              <a:ext cx="11" cy="1"/>
            </a:xfrm>
            <a:custGeom>
              <a:avLst/>
              <a:gdLst>
                <a:gd name="T0" fmla="*/ 0 w 20"/>
                <a:gd name="T1" fmla="*/ 0 h 2"/>
                <a:gd name="T2" fmla="*/ 6 w 20"/>
                <a:gd name="T3" fmla="*/ 0 h 2"/>
                <a:gd name="T4" fmla="*/ 6 w 20"/>
                <a:gd name="T5" fmla="*/ 1 h 2"/>
                <a:gd name="T6" fmla="*/ 0 w 20"/>
                <a:gd name="T7" fmla="*/ 1 h 2"/>
                <a:gd name="T8" fmla="*/ 0 w 20"/>
                <a:gd name="T9" fmla="*/ 0 h 2"/>
                <a:gd name="T10" fmla="*/ 1 w 20"/>
                <a:gd name="T11" fmla="*/ 0 h 2"/>
                <a:gd name="T12" fmla="*/ 6 w 20"/>
                <a:gd name="T13" fmla="*/ 0 h 2"/>
                <a:gd name="T14" fmla="*/ 6 w 20"/>
                <a:gd name="T15" fmla="*/ 1 h 2"/>
                <a:gd name="T16" fmla="*/ 1 w 20"/>
                <a:gd name="T17" fmla="*/ 1 h 2"/>
                <a:gd name="T18" fmla="*/ 1 w 2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
                <a:gd name="T32" fmla="*/ 20 w 2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
                  <a:moveTo>
                    <a:pt x="0" y="0"/>
                  </a:moveTo>
                  <a:lnTo>
                    <a:pt x="20" y="0"/>
                  </a:lnTo>
                  <a:lnTo>
                    <a:pt x="20" y="2"/>
                  </a:lnTo>
                  <a:lnTo>
                    <a:pt x="0" y="2"/>
                  </a:lnTo>
                  <a:lnTo>
                    <a:pt x="0" y="0"/>
                  </a:lnTo>
                  <a:close/>
                  <a:moveTo>
                    <a:pt x="2" y="0"/>
                  </a:moveTo>
                  <a:lnTo>
                    <a:pt x="19" y="0"/>
                  </a:lnTo>
                  <a:lnTo>
                    <a:pt x="19" y="1"/>
                  </a:lnTo>
                  <a:lnTo>
                    <a:pt x="2" y="1"/>
                  </a:lnTo>
                  <a:lnTo>
                    <a:pt x="2" y="0"/>
                  </a:lnTo>
                  <a:close/>
                </a:path>
              </a:pathLst>
            </a:custGeom>
            <a:solidFill>
              <a:srgbClr val="DFDFDF"/>
            </a:solidFill>
            <a:ln w="9525">
              <a:noFill/>
              <a:round/>
              <a:headEnd/>
              <a:tailEnd/>
            </a:ln>
          </p:spPr>
          <p:txBody>
            <a:bodyPr/>
            <a:lstStyle/>
            <a:p>
              <a:endParaRPr lang="en-US"/>
            </a:p>
          </p:txBody>
        </p:sp>
        <p:sp>
          <p:nvSpPr>
            <p:cNvPr id="46306" name="Freeform 957"/>
            <p:cNvSpPr>
              <a:spLocks noEditPoints="1"/>
            </p:cNvSpPr>
            <p:nvPr/>
          </p:nvSpPr>
          <p:spPr bwMode="auto">
            <a:xfrm>
              <a:off x="2727" y="2308"/>
              <a:ext cx="9" cy="1"/>
            </a:xfrm>
            <a:custGeom>
              <a:avLst/>
              <a:gdLst>
                <a:gd name="T0" fmla="*/ 0 w 17"/>
                <a:gd name="T1" fmla="*/ 0 h 1"/>
                <a:gd name="T2" fmla="*/ 5 w 17"/>
                <a:gd name="T3" fmla="*/ 0 h 1"/>
                <a:gd name="T4" fmla="*/ 5 w 17"/>
                <a:gd name="T5" fmla="*/ 1 h 1"/>
                <a:gd name="T6" fmla="*/ 0 w 17"/>
                <a:gd name="T7" fmla="*/ 1 h 1"/>
                <a:gd name="T8" fmla="*/ 0 w 17"/>
                <a:gd name="T9" fmla="*/ 0 h 1"/>
                <a:gd name="T10" fmla="*/ 1 w 17"/>
                <a:gd name="T11" fmla="*/ 0 h 1"/>
                <a:gd name="T12" fmla="*/ 4 w 17"/>
                <a:gd name="T13" fmla="*/ 0 h 1"/>
                <a:gd name="T14" fmla="*/ 4 w 17"/>
                <a:gd name="T15" fmla="*/ 1 h 1"/>
                <a:gd name="T16" fmla="*/ 1 w 17"/>
                <a:gd name="T17" fmla="*/ 1 h 1"/>
                <a:gd name="T18" fmla="*/ 1 w 17"/>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
                <a:gd name="T32" fmla="*/ 17 w 17"/>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
                  <a:moveTo>
                    <a:pt x="0" y="0"/>
                  </a:moveTo>
                  <a:lnTo>
                    <a:pt x="17" y="0"/>
                  </a:lnTo>
                  <a:lnTo>
                    <a:pt x="17" y="1"/>
                  </a:lnTo>
                  <a:lnTo>
                    <a:pt x="0" y="1"/>
                  </a:lnTo>
                  <a:lnTo>
                    <a:pt x="0" y="0"/>
                  </a:lnTo>
                  <a:close/>
                  <a:moveTo>
                    <a:pt x="2" y="0"/>
                  </a:moveTo>
                  <a:lnTo>
                    <a:pt x="15" y="0"/>
                  </a:lnTo>
                  <a:lnTo>
                    <a:pt x="15" y="1"/>
                  </a:lnTo>
                  <a:lnTo>
                    <a:pt x="2" y="1"/>
                  </a:lnTo>
                  <a:lnTo>
                    <a:pt x="2" y="0"/>
                  </a:lnTo>
                  <a:close/>
                </a:path>
              </a:pathLst>
            </a:custGeom>
            <a:solidFill>
              <a:srgbClr val="E1E1E1"/>
            </a:solidFill>
            <a:ln w="9525">
              <a:noFill/>
              <a:round/>
              <a:headEnd/>
              <a:tailEnd/>
            </a:ln>
          </p:spPr>
          <p:txBody>
            <a:bodyPr/>
            <a:lstStyle/>
            <a:p>
              <a:endParaRPr lang="en-US"/>
            </a:p>
          </p:txBody>
        </p:sp>
        <p:sp>
          <p:nvSpPr>
            <p:cNvPr id="46307" name="Freeform 958"/>
            <p:cNvSpPr>
              <a:spLocks noEditPoints="1"/>
            </p:cNvSpPr>
            <p:nvPr/>
          </p:nvSpPr>
          <p:spPr bwMode="auto">
            <a:xfrm>
              <a:off x="2728" y="2308"/>
              <a:ext cx="7" cy="1"/>
            </a:xfrm>
            <a:custGeom>
              <a:avLst/>
              <a:gdLst>
                <a:gd name="T0" fmla="*/ 0 w 13"/>
                <a:gd name="T1" fmla="*/ 0 h 1"/>
                <a:gd name="T2" fmla="*/ 4 w 13"/>
                <a:gd name="T3" fmla="*/ 0 h 1"/>
                <a:gd name="T4" fmla="*/ 4 w 13"/>
                <a:gd name="T5" fmla="*/ 1 h 1"/>
                <a:gd name="T6" fmla="*/ 0 w 13"/>
                <a:gd name="T7" fmla="*/ 1 h 1"/>
                <a:gd name="T8" fmla="*/ 0 w 13"/>
                <a:gd name="T9" fmla="*/ 0 h 1"/>
                <a:gd name="T10" fmla="*/ 1 w 13"/>
                <a:gd name="T11" fmla="*/ 0 h 1"/>
                <a:gd name="T12" fmla="*/ 3 w 13"/>
                <a:gd name="T13" fmla="*/ 0 h 1"/>
                <a:gd name="T14" fmla="*/ 3 w 13"/>
                <a:gd name="T15" fmla="*/ 1 h 1"/>
                <a:gd name="T16" fmla="*/ 1 w 13"/>
                <a:gd name="T17" fmla="*/ 1 h 1"/>
                <a:gd name="T18" fmla="*/ 1 w 1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
                <a:gd name="T32" fmla="*/ 13 w 13"/>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
                  <a:moveTo>
                    <a:pt x="0" y="0"/>
                  </a:moveTo>
                  <a:lnTo>
                    <a:pt x="13" y="0"/>
                  </a:lnTo>
                  <a:lnTo>
                    <a:pt x="13" y="1"/>
                  </a:lnTo>
                  <a:lnTo>
                    <a:pt x="0" y="1"/>
                  </a:lnTo>
                  <a:lnTo>
                    <a:pt x="0" y="0"/>
                  </a:lnTo>
                  <a:close/>
                  <a:moveTo>
                    <a:pt x="2" y="0"/>
                  </a:moveTo>
                  <a:lnTo>
                    <a:pt x="11" y="0"/>
                  </a:lnTo>
                  <a:lnTo>
                    <a:pt x="11" y="1"/>
                  </a:lnTo>
                  <a:lnTo>
                    <a:pt x="2" y="1"/>
                  </a:lnTo>
                  <a:lnTo>
                    <a:pt x="2" y="0"/>
                  </a:lnTo>
                  <a:close/>
                </a:path>
              </a:pathLst>
            </a:custGeom>
            <a:solidFill>
              <a:srgbClr val="E3E3E3"/>
            </a:solidFill>
            <a:ln w="9525">
              <a:noFill/>
              <a:round/>
              <a:headEnd/>
              <a:tailEnd/>
            </a:ln>
          </p:spPr>
          <p:txBody>
            <a:bodyPr/>
            <a:lstStyle/>
            <a:p>
              <a:endParaRPr lang="en-US"/>
            </a:p>
          </p:txBody>
        </p:sp>
        <p:sp>
          <p:nvSpPr>
            <p:cNvPr id="46308" name="Freeform 959"/>
            <p:cNvSpPr>
              <a:spLocks noEditPoints="1"/>
            </p:cNvSpPr>
            <p:nvPr/>
          </p:nvSpPr>
          <p:spPr bwMode="auto">
            <a:xfrm>
              <a:off x="2730" y="2308"/>
              <a:ext cx="4" cy="1"/>
            </a:xfrm>
            <a:custGeom>
              <a:avLst/>
              <a:gdLst>
                <a:gd name="T0" fmla="*/ 0 w 9"/>
                <a:gd name="T1" fmla="*/ 0 h 1"/>
                <a:gd name="T2" fmla="*/ 2 w 9"/>
                <a:gd name="T3" fmla="*/ 0 h 1"/>
                <a:gd name="T4" fmla="*/ 2 w 9"/>
                <a:gd name="T5" fmla="*/ 1 h 1"/>
                <a:gd name="T6" fmla="*/ 0 w 9"/>
                <a:gd name="T7" fmla="*/ 1 h 1"/>
                <a:gd name="T8" fmla="*/ 0 w 9"/>
                <a:gd name="T9" fmla="*/ 0 h 1"/>
                <a:gd name="T10" fmla="*/ 0 w 9"/>
                <a:gd name="T11" fmla="*/ 1 h 1"/>
                <a:gd name="T12" fmla="*/ 1 w 9"/>
                <a:gd name="T13" fmla="*/ 1 h 1"/>
                <a:gd name="T14" fmla="*/ 1 w 9"/>
                <a:gd name="T15" fmla="*/ 1 h 1"/>
                <a:gd name="T16" fmla="*/ 0 w 9"/>
                <a:gd name="T17" fmla="*/ 1 h 1"/>
                <a:gd name="T18" fmla="*/ 0 w 9"/>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
                <a:gd name="T32" fmla="*/ 9 w 9"/>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
                  <a:moveTo>
                    <a:pt x="0" y="0"/>
                  </a:moveTo>
                  <a:lnTo>
                    <a:pt x="9" y="0"/>
                  </a:lnTo>
                  <a:lnTo>
                    <a:pt x="9" y="1"/>
                  </a:lnTo>
                  <a:lnTo>
                    <a:pt x="0" y="1"/>
                  </a:lnTo>
                  <a:lnTo>
                    <a:pt x="0" y="0"/>
                  </a:lnTo>
                  <a:close/>
                  <a:moveTo>
                    <a:pt x="2" y="1"/>
                  </a:moveTo>
                  <a:lnTo>
                    <a:pt x="7" y="1"/>
                  </a:lnTo>
                  <a:lnTo>
                    <a:pt x="2" y="1"/>
                  </a:lnTo>
                  <a:close/>
                </a:path>
              </a:pathLst>
            </a:custGeom>
            <a:solidFill>
              <a:srgbClr val="E4E4E4"/>
            </a:solidFill>
            <a:ln w="9525">
              <a:noFill/>
              <a:round/>
              <a:headEnd/>
              <a:tailEnd/>
            </a:ln>
          </p:spPr>
          <p:txBody>
            <a:bodyPr/>
            <a:lstStyle/>
            <a:p>
              <a:endParaRPr lang="en-US"/>
            </a:p>
          </p:txBody>
        </p:sp>
        <p:sp>
          <p:nvSpPr>
            <p:cNvPr id="46309" name="Freeform 960"/>
            <p:cNvSpPr>
              <a:spLocks noEditPoints="1"/>
            </p:cNvSpPr>
            <p:nvPr/>
          </p:nvSpPr>
          <p:spPr bwMode="auto">
            <a:xfrm>
              <a:off x="2731" y="2309"/>
              <a:ext cx="2" cy="1"/>
            </a:xfrm>
            <a:custGeom>
              <a:avLst/>
              <a:gdLst>
                <a:gd name="T0" fmla="*/ 0 w 5"/>
                <a:gd name="T1" fmla="*/ 0 h 1"/>
                <a:gd name="T2" fmla="*/ 1 w 5"/>
                <a:gd name="T3" fmla="*/ 0 h 1"/>
                <a:gd name="T4" fmla="*/ 1 w 5"/>
                <a:gd name="T5" fmla="*/ 0 h 1"/>
                <a:gd name="T6" fmla="*/ 0 w 5"/>
                <a:gd name="T7" fmla="*/ 0 h 1"/>
                <a:gd name="T8" fmla="*/ 0 w 5"/>
                <a:gd name="T9" fmla="*/ 0 h 1"/>
                <a:gd name="T10" fmla="*/ 0 w 5"/>
                <a:gd name="T11" fmla="*/ 0 h 1"/>
                <a:gd name="T12" fmla="*/ 0 w 5"/>
                <a:gd name="T13" fmla="*/ 0 h 1"/>
                <a:gd name="T14" fmla="*/ 0 w 5"/>
                <a:gd name="T15" fmla="*/ 0 h 1"/>
                <a:gd name="T16" fmla="*/ 0 w 5"/>
                <a:gd name="T17" fmla="*/ 0 h 1"/>
                <a:gd name="T18" fmla="*/ 0 w 5"/>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
                <a:gd name="T32" fmla="*/ 5 w 5"/>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
                  <a:moveTo>
                    <a:pt x="0" y="0"/>
                  </a:moveTo>
                  <a:lnTo>
                    <a:pt x="5" y="0"/>
                  </a:lnTo>
                  <a:lnTo>
                    <a:pt x="0" y="0"/>
                  </a:lnTo>
                  <a:close/>
                  <a:moveTo>
                    <a:pt x="3" y="0"/>
                  </a:moveTo>
                  <a:lnTo>
                    <a:pt x="3" y="0"/>
                  </a:lnTo>
                  <a:close/>
                </a:path>
              </a:pathLst>
            </a:custGeom>
            <a:solidFill>
              <a:srgbClr val="E6E6E6"/>
            </a:solidFill>
            <a:ln w="9525">
              <a:noFill/>
              <a:round/>
              <a:headEnd/>
              <a:tailEnd/>
            </a:ln>
          </p:spPr>
          <p:txBody>
            <a:bodyPr/>
            <a:lstStyle/>
            <a:p>
              <a:endParaRPr lang="en-US"/>
            </a:p>
          </p:txBody>
        </p:sp>
        <p:sp>
          <p:nvSpPr>
            <p:cNvPr id="46310" name="Freeform 961"/>
            <p:cNvSpPr>
              <a:spLocks noEditPoints="1"/>
            </p:cNvSpPr>
            <p:nvPr/>
          </p:nvSpPr>
          <p:spPr bwMode="auto">
            <a:xfrm>
              <a:off x="2732" y="230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close/>
                  <a:moveTo>
                    <a:pt x="0" y="0"/>
                  </a:moveTo>
                  <a:lnTo>
                    <a:pt x="0" y="0"/>
                  </a:lnTo>
                  <a:close/>
                </a:path>
              </a:pathLst>
            </a:custGeom>
            <a:solidFill>
              <a:srgbClr val="E6E6E6"/>
            </a:solidFill>
            <a:ln w="9525">
              <a:noFill/>
              <a:round/>
              <a:headEnd/>
              <a:tailEnd/>
            </a:ln>
          </p:spPr>
          <p:txBody>
            <a:bodyPr/>
            <a:lstStyle/>
            <a:p>
              <a:endParaRPr lang="en-US"/>
            </a:p>
          </p:txBody>
        </p:sp>
        <p:sp>
          <p:nvSpPr>
            <p:cNvPr id="46311" name="Rectangle 962"/>
            <p:cNvSpPr>
              <a:spLocks noChangeArrowheads="1"/>
            </p:cNvSpPr>
            <p:nvPr/>
          </p:nvSpPr>
          <p:spPr bwMode="auto">
            <a:xfrm>
              <a:off x="2717" y="2307"/>
              <a:ext cx="30" cy="3"/>
            </a:xfrm>
            <a:prstGeom prst="rect">
              <a:avLst/>
            </a:prstGeom>
            <a:noFill/>
            <a:ln w="1588">
              <a:solidFill>
                <a:srgbClr val="000000"/>
              </a:solidFill>
              <a:miter lim="800000"/>
              <a:headEnd/>
              <a:tailEnd/>
            </a:ln>
          </p:spPr>
          <p:txBody>
            <a:bodyPr/>
            <a:lstStyle/>
            <a:p>
              <a:endParaRPr lang="en-US"/>
            </a:p>
          </p:txBody>
        </p:sp>
        <p:sp>
          <p:nvSpPr>
            <p:cNvPr id="46312" name="Freeform 963"/>
            <p:cNvSpPr>
              <a:spLocks/>
            </p:cNvSpPr>
            <p:nvPr/>
          </p:nvSpPr>
          <p:spPr bwMode="auto">
            <a:xfrm>
              <a:off x="2722" y="2312"/>
              <a:ext cx="6" cy="2"/>
            </a:xfrm>
            <a:custGeom>
              <a:avLst/>
              <a:gdLst>
                <a:gd name="T0" fmla="*/ 3 w 11"/>
                <a:gd name="T1" fmla="*/ 0 h 3"/>
                <a:gd name="T2" fmla="*/ 2 w 11"/>
                <a:gd name="T3" fmla="*/ 0 h 3"/>
                <a:gd name="T4" fmla="*/ 1 w 11"/>
                <a:gd name="T5" fmla="*/ 1 h 3"/>
                <a:gd name="T6" fmla="*/ 1 w 11"/>
                <a:gd name="T7" fmla="*/ 1 h 3"/>
                <a:gd name="T8" fmla="*/ 0 w 11"/>
                <a:gd name="T9" fmla="*/ 1 h 3"/>
                <a:gd name="T10" fmla="*/ 0 w 11"/>
                <a:gd name="T11" fmla="*/ 0 h 3"/>
                <a:gd name="T12" fmla="*/ 3 w 11"/>
                <a:gd name="T13" fmla="*/ 0 h 3"/>
                <a:gd name="T14" fmla="*/ 0 60000 65536"/>
                <a:gd name="T15" fmla="*/ 0 60000 65536"/>
                <a:gd name="T16" fmla="*/ 0 60000 65536"/>
                <a:gd name="T17" fmla="*/ 0 60000 65536"/>
                <a:gd name="T18" fmla="*/ 0 60000 65536"/>
                <a:gd name="T19" fmla="*/ 0 60000 65536"/>
                <a:gd name="T20" fmla="*/ 0 60000 65536"/>
                <a:gd name="T21" fmla="*/ 0 w 11"/>
                <a:gd name="T22" fmla="*/ 0 h 3"/>
                <a:gd name="T23" fmla="*/ 11 w 1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3">
                  <a:moveTo>
                    <a:pt x="11" y="0"/>
                  </a:moveTo>
                  <a:lnTo>
                    <a:pt x="6" y="0"/>
                  </a:lnTo>
                  <a:lnTo>
                    <a:pt x="3" y="1"/>
                  </a:lnTo>
                  <a:lnTo>
                    <a:pt x="1" y="2"/>
                  </a:lnTo>
                  <a:lnTo>
                    <a:pt x="0" y="3"/>
                  </a:lnTo>
                  <a:lnTo>
                    <a:pt x="0" y="0"/>
                  </a:lnTo>
                  <a:lnTo>
                    <a:pt x="11" y="0"/>
                  </a:lnTo>
                  <a:close/>
                </a:path>
              </a:pathLst>
            </a:custGeom>
            <a:solidFill>
              <a:srgbClr val="E6E6E6"/>
            </a:solidFill>
            <a:ln w="9525">
              <a:noFill/>
              <a:round/>
              <a:headEnd/>
              <a:tailEnd/>
            </a:ln>
          </p:spPr>
          <p:txBody>
            <a:bodyPr/>
            <a:lstStyle/>
            <a:p>
              <a:endParaRPr lang="en-US"/>
            </a:p>
          </p:txBody>
        </p:sp>
        <p:sp>
          <p:nvSpPr>
            <p:cNvPr id="46313" name="Freeform 964"/>
            <p:cNvSpPr>
              <a:spLocks/>
            </p:cNvSpPr>
            <p:nvPr/>
          </p:nvSpPr>
          <p:spPr bwMode="auto">
            <a:xfrm>
              <a:off x="2722" y="2312"/>
              <a:ext cx="6" cy="2"/>
            </a:xfrm>
            <a:custGeom>
              <a:avLst/>
              <a:gdLst>
                <a:gd name="T0" fmla="*/ 3 w 11"/>
                <a:gd name="T1" fmla="*/ 0 h 3"/>
                <a:gd name="T2" fmla="*/ 2 w 11"/>
                <a:gd name="T3" fmla="*/ 0 h 3"/>
                <a:gd name="T4" fmla="*/ 1 w 11"/>
                <a:gd name="T5" fmla="*/ 1 h 3"/>
                <a:gd name="T6" fmla="*/ 1 w 11"/>
                <a:gd name="T7" fmla="*/ 1 h 3"/>
                <a:gd name="T8" fmla="*/ 0 w 11"/>
                <a:gd name="T9" fmla="*/ 1 h 3"/>
                <a:gd name="T10" fmla="*/ 1 w 11"/>
                <a:gd name="T11" fmla="*/ 1 h 3"/>
                <a:gd name="T12" fmla="*/ 1 w 11"/>
                <a:gd name="T13" fmla="*/ 1 h 3"/>
                <a:gd name="T14" fmla="*/ 2 w 11"/>
                <a:gd name="T15" fmla="*/ 1 h 3"/>
                <a:gd name="T16" fmla="*/ 3 w 11"/>
                <a:gd name="T17" fmla="*/ 1 h 3"/>
                <a:gd name="T18" fmla="*/ 3 w 11"/>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3"/>
                <a:gd name="T32" fmla="*/ 11 w 11"/>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3">
                  <a:moveTo>
                    <a:pt x="11" y="0"/>
                  </a:moveTo>
                  <a:lnTo>
                    <a:pt x="6" y="0"/>
                  </a:lnTo>
                  <a:lnTo>
                    <a:pt x="3" y="1"/>
                  </a:lnTo>
                  <a:lnTo>
                    <a:pt x="1" y="2"/>
                  </a:lnTo>
                  <a:lnTo>
                    <a:pt x="0" y="3"/>
                  </a:lnTo>
                  <a:lnTo>
                    <a:pt x="3" y="3"/>
                  </a:lnTo>
                  <a:lnTo>
                    <a:pt x="4" y="2"/>
                  </a:lnTo>
                  <a:lnTo>
                    <a:pt x="8" y="1"/>
                  </a:lnTo>
                  <a:lnTo>
                    <a:pt x="11" y="1"/>
                  </a:lnTo>
                  <a:lnTo>
                    <a:pt x="11" y="0"/>
                  </a:lnTo>
                  <a:close/>
                </a:path>
              </a:pathLst>
            </a:custGeom>
            <a:solidFill>
              <a:srgbClr val="E6E6E6"/>
            </a:solidFill>
            <a:ln w="9525">
              <a:noFill/>
              <a:round/>
              <a:headEnd/>
              <a:tailEnd/>
            </a:ln>
          </p:spPr>
          <p:txBody>
            <a:bodyPr/>
            <a:lstStyle/>
            <a:p>
              <a:endParaRPr lang="en-US"/>
            </a:p>
          </p:txBody>
        </p:sp>
        <p:sp>
          <p:nvSpPr>
            <p:cNvPr id="46314" name="Freeform 965"/>
            <p:cNvSpPr>
              <a:spLocks/>
            </p:cNvSpPr>
            <p:nvPr/>
          </p:nvSpPr>
          <p:spPr bwMode="auto">
            <a:xfrm>
              <a:off x="2724" y="2313"/>
              <a:ext cx="4" cy="1"/>
            </a:xfrm>
            <a:custGeom>
              <a:avLst/>
              <a:gdLst>
                <a:gd name="T0" fmla="*/ 2 w 8"/>
                <a:gd name="T1" fmla="*/ 0 h 2"/>
                <a:gd name="T2" fmla="*/ 1 w 8"/>
                <a:gd name="T3" fmla="*/ 0 h 2"/>
                <a:gd name="T4" fmla="*/ 1 w 8"/>
                <a:gd name="T5" fmla="*/ 1 h 2"/>
                <a:gd name="T6" fmla="*/ 0 w 8"/>
                <a:gd name="T7" fmla="*/ 1 h 2"/>
                <a:gd name="T8" fmla="*/ 1 w 8"/>
                <a:gd name="T9" fmla="*/ 1 h 2"/>
                <a:gd name="T10" fmla="*/ 1 w 8"/>
                <a:gd name="T11" fmla="*/ 1 h 2"/>
                <a:gd name="T12" fmla="*/ 2 w 8"/>
                <a:gd name="T13" fmla="*/ 1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8" y="0"/>
                  </a:moveTo>
                  <a:lnTo>
                    <a:pt x="5" y="0"/>
                  </a:lnTo>
                  <a:lnTo>
                    <a:pt x="1" y="1"/>
                  </a:lnTo>
                  <a:lnTo>
                    <a:pt x="0" y="2"/>
                  </a:lnTo>
                  <a:lnTo>
                    <a:pt x="5" y="2"/>
                  </a:lnTo>
                  <a:lnTo>
                    <a:pt x="6" y="1"/>
                  </a:lnTo>
                  <a:lnTo>
                    <a:pt x="8" y="1"/>
                  </a:lnTo>
                  <a:lnTo>
                    <a:pt x="8" y="0"/>
                  </a:lnTo>
                  <a:close/>
                </a:path>
              </a:pathLst>
            </a:custGeom>
            <a:solidFill>
              <a:srgbClr val="CCCCCC"/>
            </a:solidFill>
            <a:ln w="9525">
              <a:noFill/>
              <a:round/>
              <a:headEnd/>
              <a:tailEnd/>
            </a:ln>
          </p:spPr>
          <p:txBody>
            <a:bodyPr/>
            <a:lstStyle/>
            <a:p>
              <a:endParaRPr lang="en-US"/>
            </a:p>
          </p:txBody>
        </p:sp>
        <p:sp>
          <p:nvSpPr>
            <p:cNvPr id="46315" name="Freeform 966"/>
            <p:cNvSpPr>
              <a:spLocks/>
            </p:cNvSpPr>
            <p:nvPr/>
          </p:nvSpPr>
          <p:spPr bwMode="auto">
            <a:xfrm>
              <a:off x="2726" y="2314"/>
              <a:ext cx="2" cy="1"/>
            </a:xfrm>
            <a:custGeom>
              <a:avLst/>
              <a:gdLst>
                <a:gd name="T0" fmla="*/ 1 w 3"/>
                <a:gd name="T1" fmla="*/ 0 h 1"/>
                <a:gd name="T2" fmla="*/ 1 w 3"/>
                <a:gd name="T3" fmla="*/ 0 h 1"/>
                <a:gd name="T4" fmla="*/ 0 w 3"/>
                <a:gd name="T5" fmla="*/ 1 h 1"/>
                <a:gd name="T6" fmla="*/ 1 w 3"/>
                <a:gd name="T7" fmla="*/ 1 h 1"/>
                <a:gd name="T8" fmla="*/ 1 w 3"/>
                <a:gd name="T9" fmla="*/ 1 h 1"/>
                <a:gd name="T10" fmla="*/ 1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3" y="0"/>
                  </a:moveTo>
                  <a:lnTo>
                    <a:pt x="1" y="0"/>
                  </a:lnTo>
                  <a:lnTo>
                    <a:pt x="0" y="1"/>
                  </a:lnTo>
                  <a:lnTo>
                    <a:pt x="3" y="1"/>
                  </a:lnTo>
                  <a:lnTo>
                    <a:pt x="3" y="0"/>
                  </a:lnTo>
                  <a:close/>
                </a:path>
              </a:pathLst>
            </a:custGeom>
            <a:solidFill>
              <a:srgbClr val="B0B0B0"/>
            </a:solidFill>
            <a:ln w="9525">
              <a:noFill/>
              <a:round/>
              <a:headEnd/>
              <a:tailEnd/>
            </a:ln>
          </p:spPr>
          <p:txBody>
            <a:bodyPr/>
            <a:lstStyle/>
            <a:p>
              <a:endParaRPr lang="en-US"/>
            </a:p>
          </p:txBody>
        </p:sp>
        <p:sp>
          <p:nvSpPr>
            <p:cNvPr id="46316" name="Rectangle 967"/>
            <p:cNvSpPr>
              <a:spLocks noChangeArrowheads="1"/>
            </p:cNvSpPr>
            <p:nvPr/>
          </p:nvSpPr>
          <p:spPr bwMode="auto">
            <a:xfrm>
              <a:off x="2728" y="2314"/>
              <a:ext cx="1" cy="1"/>
            </a:xfrm>
            <a:prstGeom prst="rect">
              <a:avLst/>
            </a:prstGeom>
            <a:solidFill>
              <a:srgbClr val="9A9A9A"/>
            </a:solidFill>
            <a:ln w="9525">
              <a:noFill/>
              <a:miter lim="800000"/>
              <a:headEnd/>
              <a:tailEnd/>
            </a:ln>
          </p:spPr>
          <p:txBody>
            <a:bodyPr/>
            <a:lstStyle/>
            <a:p>
              <a:endParaRPr lang="en-US"/>
            </a:p>
          </p:txBody>
        </p:sp>
        <p:sp>
          <p:nvSpPr>
            <p:cNvPr id="46317" name="Freeform 968"/>
            <p:cNvSpPr>
              <a:spLocks noEditPoints="1"/>
            </p:cNvSpPr>
            <p:nvPr/>
          </p:nvSpPr>
          <p:spPr bwMode="auto">
            <a:xfrm>
              <a:off x="2716" y="2327"/>
              <a:ext cx="30" cy="5"/>
            </a:xfrm>
            <a:custGeom>
              <a:avLst/>
              <a:gdLst>
                <a:gd name="T0" fmla="*/ 0 w 60"/>
                <a:gd name="T1" fmla="*/ 0 h 11"/>
                <a:gd name="T2" fmla="*/ 15 w 60"/>
                <a:gd name="T3" fmla="*/ 0 h 11"/>
                <a:gd name="T4" fmla="*/ 15 w 60"/>
                <a:gd name="T5" fmla="*/ 2 h 11"/>
                <a:gd name="T6" fmla="*/ 0 w 60"/>
                <a:gd name="T7" fmla="*/ 2 h 11"/>
                <a:gd name="T8" fmla="*/ 0 w 60"/>
                <a:gd name="T9" fmla="*/ 0 h 11"/>
                <a:gd name="T10" fmla="*/ 1 w 60"/>
                <a:gd name="T11" fmla="*/ 0 h 11"/>
                <a:gd name="T12" fmla="*/ 15 w 60"/>
                <a:gd name="T13" fmla="*/ 0 h 11"/>
                <a:gd name="T14" fmla="*/ 15 w 60"/>
                <a:gd name="T15" fmla="*/ 2 h 11"/>
                <a:gd name="T16" fmla="*/ 1 w 60"/>
                <a:gd name="T17" fmla="*/ 2 h 11"/>
                <a:gd name="T18" fmla="*/ 1 w 60"/>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1"/>
                <a:gd name="T32" fmla="*/ 60 w 6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1">
                  <a:moveTo>
                    <a:pt x="0" y="0"/>
                  </a:moveTo>
                  <a:lnTo>
                    <a:pt x="60" y="0"/>
                  </a:lnTo>
                  <a:lnTo>
                    <a:pt x="60" y="11"/>
                  </a:lnTo>
                  <a:lnTo>
                    <a:pt x="0" y="11"/>
                  </a:lnTo>
                  <a:lnTo>
                    <a:pt x="0" y="0"/>
                  </a:lnTo>
                  <a:close/>
                  <a:moveTo>
                    <a:pt x="2" y="1"/>
                  </a:moveTo>
                  <a:lnTo>
                    <a:pt x="58" y="1"/>
                  </a:lnTo>
                  <a:lnTo>
                    <a:pt x="58" y="9"/>
                  </a:lnTo>
                  <a:lnTo>
                    <a:pt x="2" y="9"/>
                  </a:lnTo>
                  <a:lnTo>
                    <a:pt x="2" y="1"/>
                  </a:lnTo>
                  <a:close/>
                </a:path>
              </a:pathLst>
            </a:custGeom>
            <a:solidFill>
              <a:srgbClr val="9A9A9A"/>
            </a:solidFill>
            <a:ln w="9525">
              <a:noFill/>
              <a:round/>
              <a:headEnd/>
              <a:tailEnd/>
            </a:ln>
          </p:spPr>
          <p:txBody>
            <a:bodyPr/>
            <a:lstStyle/>
            <a:p>
              <a:endParaRPr lang="en-US"/>
            </a:p>
          </p:txBody>
        </p:sp>
        <p:sp>
          <p:nvSpPr>
            <p:cNvPr id="46318" name="Freeform 969"/>
            <p:cNvSpPr>
              <a:spLocks noEditPoints="1"/>
            </p:cNvSpPr>
            <p:nvPr/>
          </p:nvSpPr>
          <p:spPr bwMode="auto">
            <a:xfrm>
              <a:off x="2717" y="2327"/>
              <a:ext cx="28" cy="5"/>
            </a:xfrm>
            <a:custGeom>
              <a:avLst/>
              <a:gdLst>
                <a:gd name="T0" fmla="*/ 0 w 56"/>
                <a:gd name="T1" fmla="*/ 0 h 8"/>
                <a:gd name="T2" fmla="*/ 14 w 56"/>
                <a:gd name="T3" fmla="*/ 0 h 8"/>
                <a:gd name="T4" fmla="*/ 14 w 56"/>
                <a:gd name="T5" fmla="*/ 3 h 8"/>
                <a:gd name="T6" fmla="*/ 0 w 56"/>
                <a:gd name="T7" fmla="*/ 3 h 8"/>
                <a:gd name="T8" fmla="*/ 0 w 56"/>
                <a:gd name="T9" fmla="*/ 0 h 8"/>
                <a:gd name="T10" fmla="*/ 1 w 56"/>
                <a:gd name="T11" fmla="*/ 0 h 8"/>
                <a:gd name="T12" fmla="*/ 14 w 56"/>
                <a:gd name="T13" fmla="*/ 0 h 8"/>
                <a:gd name="T14" fmla="*/ 14 w 56"/>
                <a:gd name="T15" fmla="*/ 3 h 8"/>
                <a:gd name="T16" fmla="*/ 1 w 56"/>
                <a:gd name="T17" fmla="*/ 3 h 8"/>
                <a:gd name="T18" fmla="*/ 1 w 5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8"/>
                <a:gd name="T32" fmla="*/ 56 w 5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8">
                  <a:moveTo>
                    <a:pt x="0" y="0"/>
                  </a:moveTo>
                  <a:lnTo>
                    <a:pt x="56" y="0"/>
                  </a:lnTo>
                  <a:lnTo>
                    <a:pt x="56" y="8"/>
                  </a:lnTo>
                  <a:lnTo>
                    <a:pt x="0" y="8"/>
                  </a:lnTo>
                  <a:lnTo>
                    <a:pt x="0" y="0"/>
                  </a:lnTo>
                  <a:close/>
                  <a:moveTo>
                    <a:pt x="2" y="0"/>
                  </a:moveTo>
                  <a:lnTo>
                    <a:pt x="54" y="0"/>
                  </a:lnTo>
                  <a:lnTo>
                    <a:pt x="54" y="8"/>
                  </a:lnTo>
                  <a:lnTo>
                    <a:pt x="2" y="8"/>
                  </a:lnTo>
                  <a:lnTo>
                    <a:pt x="2" y="0"/>
                  </a:lnTo>
                  <a:close/>
                </a:path>
              </a:pathLst>
            </a:custGeom>
            <a:solidFill>
              <a:srgbClr val="9F9F9F"/>
            </a:solidFill>
            <a:ln w="9525">
              <a:noFill/>
              <a:round/>
              <a:headEnd/>
              <a:tailEnd/>
            </a:ln>
          </p:spPr>
          <p:txBody>
            <a:bodyPr/>
            <a:lstStyle/>
            <a:p>
              <a:endParaRPr lang="en-US"/>
            </a:p>
          </p:txBody>
        </p:sp>
        <p:sp>
          <p:nvSpPr>
            <p:cNvPr id="46319" name="Freeform 970"/>
            <p:cNvSpPr>
              <a:spLocks noEditPoints="1"/>
            </p:cNvSpPr>
            <p:nvPr/>
          </p:nvSpPr>
          <p:spPr bwMode="auto">
            <a:xfrm>
              <a:off x="2718" y="2327"/>
              <a:ext cx="26" cy="5"/>
            </a:xfrm>
            <a:custGeom>
              <a:avLst/>
              <a:gdLst>
                <a:gd name="T0" fmla="*/ 0 w 52"/>
                <a:gd name="T1" fmla="*/ 0 h 8"/>
                <a:gd name="T2" fmla="*/ 13 w 52"/>
                <a:gd name="T3" fmla="*/ 0 h 8"/>
                <a:gd name="T4" fmla="*/ 13 w 52"/>
                <a:gd name="T5" fmla="*/ 3 h 8"/>
                <a:gd name="T6" fmla="*/ 0 w 52"/>
                <a:gd name="T7" fmla="*/ 3 h 8"/>
                <a:gd name="T8" fmla="*/ 0 w 52"/>
                <a:gd name="T9" fmla="*/ 0 h 8"/>
                <a:gd name="T10" fmla="*/ 1 w 52"/>
                <a:gd name="T11" fmla="*/ 0 h 8"/>
                <a:gd name="T12" fmla="*/ 13 w 52"/>
                <a:gd name="T13" fmla="*/ 0 h 8"/>
                <a:gd name="T14" fmla="*/ 13 w 52"/>
                <a:gd name="T15" fmla="*/ 3 h 8"/>
                <a:gd name="T16" fmla="*/ 1 w 52"/>
                <a:gd name="T17" fmla="*/ 3 h 8"/>
                <a:gd name="T18" fmla="*/ 1 w 52"/>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8"/>
                <a:gd name="T32" fmla="*/ 52 w 5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8">
                  <a:moveTo>
                    <a:pt x="0" y="0"/>
                  </a:moveTo>
                  <a:lnTo>
                    <a:pt x="52" y="0"/>
                  </a:lnTo>
                  <a:lnTo>
                    <a:pt x="52" y="8"/>
                  </a:lnTo>
                  <a:lnTo>
                    <a:pt x="0" y="8"/>
                  </a:lnTo>
                  <a:lnTo>
                    <a:pt x="0" y="0"/>
                  </a:lnTo>
                  <a:close/>
                  <a:moveTo>
                    <a:pt x="2" y="0"/>
                  </a:moveTo>
                  <a:lnTo>
                    <a:pt x="50" y="0"/>
                  </a:lnTo>
                  <a:lnTo>
                    <a:pt x="50" y="8"/>
                  </a:lnTo>
                  <a:lnTo>
                    <a:pt x="2" y="8"/>
                  </a:lnTo>
                  <a:lnTo>
                    <a:pt x="2" y="0"/>
                  </a:lnTo>
                  <a:close/>
                </a:path>
              </a:pathLst>
            </a:custGeom>
            <a:solidFill>
              <a:srgbClr val="A5A5A5"/>
            </a:solidFill>
            <a:ln w="9525">
              <a:noFill/>
              <a:round/>
              <a:headEnd/>
              <a:tailEnd/>
            </a:ln>
          </p:spPr>
          <p:txBody>
            <a:bodyPr/>
            <a:lstStyle/>
            <a:p>
              <a:endParaRPr lang="en-US"/>
            </a:p>
          </p:txBody>
        </p:sp>
        <p:sp>
          <p:nvSpPr>
            <p:cNvPr id="46320" name="Freeform 971"/>
            <p:cNvSpPr>
              <a:spLocks noEditPoints="1"/>
            </p:cNvSpPr>
            <p:nvPr/>
          </p:nvSpPr>
          <p:spPr bwMode="auto">
            <a:xfrm>
              <a:off x="2719" y="2327"/>
              <a:ext cx="24" cy="5"/>
            </a:xfrm>
            <a:custGeom>
              <a:avLst/>
              <a:gdLst>
                <a:gd name="T0" fmla="*/ 0 w 48"/>
                <a:gd name="T1" fmla="*/ 0 h 8"/>
                <a:gd name="T2" fmla="*/ 12 w 48"/>
                <a:gd name="T3" fmla="*/ 0 h 8"/>
                <a:gd name="T4" fmla="*/ 12 w 48"/>
                <a:gd name="T5" fmla="*/ 3 h 8"/>
                <a:gd name="T6" fmla="*/ 0 w 48"/>
                <a:gd name="T7" fmla="*/ 3 h 8"/>
                <a:gd name="T8" fmla="*/ 0 w 48"/>
                <a:gd name="T9" fmla="*/ 0 h 8"/>
                <a:gd name="T10" fmla="*/ 1 w 48"/>
                <a:gd name="T11" fmla="*/ 1 h 8"/>
                <a:gd name="T12" fmla="*/ 12 w 48"/>
                <a:gd name="T13" fmla="*/ 1 h 8"/>
                <a:gd name="T14" fmla="*/ 12 w 48"/>
                <a:gd name="T15" fmla="*/ 3 h 8"/>
                <a:gd name="T16" fmla="*/ 1 w 48"/>
                <a:gd name="T17" fmla="*/ 3 h 8"/>
                <a:gd name="T18" fmla="*/ 1 w 48"/>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8"/>
                <a:gd name="T32" fmla="*/ 48 w 48"/>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8">
                  <a:moveTo>
                    <a:pt x="0" y="0"/>
                  </a:moveTo>
                  <a:lnTo>
                    <a:pt x="48" y="0"/>
                  </a:lnTo>
                  <a:lnTo>
                    <a:pt x="48" y="8"/>
                  </a:lnTo>
                  <a:lnTo>
                    <a:pt x="0" y="8"/>
                  </a:lnTo>
                  <a:lnTo>
                    <a:pt x="0" y="0"/>
                  </a:lnTo>
                  <a:close/>
                  <a:moveTo>
                    <a:pt x="2" y="1"/>
                  </a:moveTo>
                  <a:lnTo>
                    <a:pt x="45" y="1"/>
                  </a:lnTo>
                  <a:lnTo>
                    <a:pt x="45" y="7"/>
                  </a:lnTo>
                  <a:lnTo>
                    <a:pt x="2" y="7"/>
                  </a:lnTo>
                  <a:lnTo>
                    <a:pt x="2" y="1"/>
                  </a:lnTo>
                  <a:close/>
                </a:path>
              </a:pathLst>
            </a:custGeom>
            <a:solidFill>
              <a:srgbClr val="ABABAB"/>
            </a:solidFill>
            <a:ln w="9525">
              <a:noFill/>
              <a:round/>
              <a:headEnd/>
              <a:tailEnd/>
            </a:ln>
          </p:spPr>
          <p:txBody>
            <a:bodyPr/>
            <a:lstStyle/>
            <a:p>
              <a:endParaRPr lang="en-US"/>
            </a:p>
          </p:txBody>
        </p:sp>
        <p:sp>
          <p:nvSpPr>
            <p:cNvPr id="46321" name="Freeform 972"/>
            <p:cNvSpPr>
              <a:spLocks noEditPoints="1"/>
            </p:cNvSpPr>
            <p:nvPr/>
          </p:nvSpPr>
          <p:spPr bwMode="auto">
            <a:xfrm>
              <a:off x="2720" y="2328"/>
              <a:ext cx="22" cy="3"/>
            </a:xfrm>
            <a:custGeom>
              <a:avLst/>
              <a:gdLst>
                <a:gd name="T0" fmla="*/ 0 w 43"/>
                <a:gd name="T1" fmla="*/ 0 h 6"/>
                <a:gd name="T2" fmla="*/ 11 w 43"/>
                <a:gd name="T3" fmla="*/ 0 h 6"/>
                <a:gd name="T4" fmla="*/ 11 w 43"/>
                <a:gd name="T5" fmla="*/ 2 h 6"/>
                <a:gd name="T6" fmla="*/ 0 w 43"/>
                <a:gd name="T7" fmla="*/ 2 h 6"/>
                <a:gd name="T8" fmla="*/ 0 w 43"/>
                <a:gd name="T9" fmla="*/ 0 h 6"/>
                <a:gd name="T10" fmla="*/ 1 w 43"/>
                <a:gd name="T11" fmla="*/ 0 h 6"/>
                <a:gd name="T12" fmla="*/ 11 w 43"/>
                <a:gd name="T13" fmla="*/ 0 h 6"/>
                <a:gd name="T14" fmla="*/ 11 w 43"/>
                <a:gd name="T15" fmla="*/ 2 h 6"/>
                <a:gd name="T16" fmla="*/ 1 w 43"/>
                <a:gd name="T17" fmla="*/ 2 h 6"/>
                <a:gd name="T18" fmla="*/ 1 w 43"/>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6"/>
                <a:gd name="T32" fmla="*/ 43 w 43"/>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6">
                  <a:moveTo>
                    <a:pt x="0" y="0"/>
                  </a:moveTo>
                  <a:lnTo>
                    <a:pt x="43" y="0"/>
                  </a:lnTo>
                  <a:lnTo>
                    <a:pt x="43" y="6"/>
                  </a:lnTo>
                  <a:lnTo>
                    <a:pt x="0" y="6"/>
                  </a:lnTo>
                  <a:lnTo>
                    <a:pt x="0" y="0"/>
                  </a:lnTo>
                  <a:close/>
                  <a:moveTo>
                    <a:pt x="3" y="0"/>
                  </a:moveTo>
                  <a:lnTo>
                    <a:pt x="41" y="0"/>
                  </a:lnTo>
                  <a:lnTo>
                    <a:pt x="41" y="6"/>
                  </a:lnTo>
                  <a:lnTo>
                    <a:pt x="3" y="6"/>
                  </a:lnTo>
                  <a:lnTo>
                    <a:pt x="3" y="0"/>
                  </a:lnTo>
                  <a:close/>
                </a:path>
              </a:pathLst>
            </a:custGeom>
            <a:solidFill>
              <a:srgbClr val="B2B2B2"/>
            </a:solidFill>
            <a:ln w="9525">
              <a:noFill/>
              <a:round/>
              <a:headEnd/>
              <a:tailEnd/>
            </a:ln>
          </p:spPr>
          <p:txBody>
            <a:bodyPr/>
            <a:lstStyle/>
            <a:p>
              <a:endParaRPr lang="en-US"/>
            </a:p>
          </p:txBody>
        </p:sp>
        <p:sp>
          <p:nvSpPr>
            <p:cNvPr id="46322" name="Freeform 973"/>
            <p:cNvSpPr>
              <a:spLocks noEditPoints="1"/>
            </p:cNvSpPr>
            <p:nvPr/>
          </p:nvSpPr>
          <p:spPr bwMode="auto">
            <a:xfrm>
              <a:off x="2721" y="2328"/>
              <a:ext cx="20" cy="3"/>
            </a:xfrm>
            <a:custGeom>
              <a:avLst/>
              <a:gdLst>
                <a:gd name="T0" fmla="*/ 0 w 38"/>
                <a:gd name="T1" fmla="*/ 0 h 6"/>
                <a:gd name="T2" fmla="*/ 11 w 38"/>
                <a:gd name="T3" fmla="*/ 0 h 6"/>
                <a:gd name="T4" fmla="*/ 11 w 38"/>
                <a:gd name="T5" fmla="*/ 2 h 6"/>
                <a:gd name="T6" fmla="*/ 0 w 38"/>
                <a:gd name="T7" fmla="*/ 2 h 6"/>
                <a:gd name="T8" fmla="*/ 0 w 38"/>
                <a:gd name="T9" fmla="*/ 0 h 6"/>
                <a:gd name="T10" fmla="*/ 1 w 38"/>
                <a:gd name="T11" fmla="*/ 0 h 6"/>
                <a:gd name="T12" fmla="*/ 10 w 38"/>
                <a:gd name="T13" fmla="*/ 0 h 6"/>
                <a:gd name="T14" fmla="*/ 10 w 38"/>
                <a:gd name="T15" fmla="*/ 2 h 6"/>
                <a:gd name="T16" fmla="*/ 1 w 38"/>
                <a:gd name="T17" fmla="*/ 2 h 6"/>
                <a:gd name="T18" fmla="*/ 1 w 3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6"/>
                <a:gd name="T32" fmla="*/ 38 w 3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6">
                  <a:moveTo>
                    <a:pt x="0" y="0"/>
                  </a:moveTo>
                  <a:lnTo>
                    <a:pt x="38" y="0"/>
                  </a:lnTo>
                  <a:lnTo>
                    <a:pt x="38" y="6"/>
                  </a:lnTo>
                  <a:lnTo>
                    <a:pt x="0" y="6"/>
                  </a:lnTo>
                  <a:lnTo>
                    <a:pt x="0" y="0"/>
                  </a:lnTo>
                  <a:close/>
                  <a:moveTo>
                    <a:pt x="2" y="0"/>
                  </a:moveTo>
                  <a:lnTo>
                    <a:pt x="36" y="0"/>
                  </a:lnTo>
                  <a:lnTo>
                    <a:pt x="36" y="6"/>
                  </a:lnTo>
                  <a:lnTo>
                    <a:pt x="2" y="6"/>
                  </a:lnTo>
                  <a:lnTo>
                    <a:pt x="2" y="0"/>
                  </a:lnTo>
                  <a:close/>
                </a:path>
              </a:pathLst>
            </a:custGeom>
            <a:solidFill>
              <a:srgbClr val="BABABA"/>
            </a:solidFill>
            <a:ln w="9525">
              <a:noFill/>
              <a:round/>
              <a:headEnd/>
              <a:tailEnd/>
            </a:ln>
          </p:spPr>
          <p:txBody>
            <a:bodyPr/>
            <a:lstStyle/>
            <a:p>
              <a:endParaRPr lang="en-US"/>
            </a:p>
          </p:txBody>
        </p:sp>
        <p:sp>
          <p:nvSpPr>
            <p:cNvPr id="46323" name="Freeform 974"/>
            <p:cNvSpPr>
              <a:spLocks noEditPoints="1"/>
            </p:cNvSpPr>
            <p:nvPr/>
          </p:nvSpPr>
          <p:spPr bwMode="auto">
            <a:xfrm>
              <a:off x="2722" y="2328"/>
              <a:ext cx="17" cy="3"/>
            </a:xfrm>
            <a:custGeom>
              <a:avLst/>
              <a:gdLst>
                <a:gd name="T0" fmla="*/ 0 w 34"/>
                <a:gd name="T1" fmla="*/ 0 h 6"/>
                <a:gd name="T2" fmla="*/ 9 w 34"/>
                <a:gd name="T3" fmla="*/ 0 h 6"/>
                <a:gd name="T4" fmla="*/ 9 w 34"/>
                <a:gd name="T5" fmla="*/ 2 h 6"/>
                <a:gd name="T6" fmla="*/ 0 w 34"/>
                <a:gd name="T7" fmla="*/ 2 h 6"/>
                <a:gd name="T8" fmla="*/ 0 w 34"/>
                <a:gd name="T9" fmla="*/ 0 h 6"/>
                <a:gd name="T10" fmla="*/ 1 w 34"/>
                <a:gd name="T11" fmla="*/ 1 h 6"/>
                <a:gd name="T12" fmla="*/ 8 w 34"/>
                <a:gd name="T13" fmla="*/ 1 h 6"/>
                <a:gd name="T14" fmla="*/ 8 w 34"/>
                <a:gd name="T15" fmla="*/ 2 h 6"/>
                <a:gd name="T16" fmla="*/ 1 w 34"/>
                <a:gd name="T17" fmla="*/ 2 h 6"/>
                <a:gd name="T18" fmla="*/ 1 w 34"/>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6"/>
                <a:gd name="T32" fmla="*/ 34 w 3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6">
                  <a:moveTo>
                    <a:pt x="0" y="0"/>
                  </a:moveTo>
                  <a:lnTo>
                    <a:pt x="34" y="0"/>
                  </a:lnTo>
                  <a:lnTo>
                    <a:pt x="34" y="6"/>
                  </a:lnTo>
                  <a:lnTo>
                    <a:pt x="0" y="6"/>
                  </a:lnTo>
                  <a:lnTo>
                    <a:pt x="0" y="0"/>
                  </a:lnTo>
                  <a:close/>
                  <a:moveTo>
                    <a:pt x="2" y="1"/>
                  </a:moveTo>
                  <a:lnTo>
                    <a:pt x="32" y="1"/>
                  </a:lnTo>
                  <a:lnTo>
                    <a:pt x="32" y="5"/>
                  </a:lnTo>
                  <a:lnTo>
                    <a:pt x="2" y="5"/>
                  </a:lnTo>
                  <a:lnTo>
                    <a:pt x="2" y="1"/>
                  </a:lnTo>
                  <a:close/>
                </a:path>
              </a:pathLst>
            </a:custGeom>
            <a:solidFill>
              <a:srgbClr val="C3C3C3"/>
            </a:solidFill>
            <a:ln w="9525">
              <a:noFill/>
              <a:round/>
              <a:headEnd/>
              <a:tailEnd/>
            </a:ln>
          </p:spPr>
          <p:txBody>
            <a:bodyPr/>
            <a:lstStyle/>
            <a:p>
              <a:endParaRPr lang="en-US"/>
            </a:p>
          </p:txBody>
        </p:sp>
        <p:sp>
          <p:nvSpPr>
            <p:cNvPr id="46324" name="Freeform 975"/>
            <p:cNvSpPr>
              <a:spLocks noEditPoints="1"/>
            </p:cNvSpPr>
            <p:nvPr/>
          </p:nvSpPr>
          <p:spPr bwMode="auto">
            <a:xfrm>
              <a:off x="2724" y="2328"/>
              <a:ext cx="14" cy="3"/>
            </a:xfrm>
            <a:custGeom>
              <a:avLst/>
              <a:gdLst>
                <a:gd name="T0" fmla="*/ 0 w 30"/>
                <a:gd name="T1" fmla="*/ 0 h 4"/>
                <a:gd name="T2" fmla="*/ 7 w 30"/>
                <a:gd name="T3" fmla="*/ 0 h 4"/>
                <a:gd name="T4" fmla="*/ 7 w 30"/>
                <a:gd name="T5" fmla="*/ 2 h 4"/>
                <a:gd name="T6" fmla="*/ 0 w 30"/>
                <a:gd name="T7" fmla="*/ 2 h 4"/>
                <a:gd name="T8" fmla="*/ 0 w 30"/>
                <a:gd name="T9" fmla="*/ 0 h 4"/>
                <a:gd name="T10" fmla="*/ 0 w 30"/>
                <a:gd name="T11" fmla="*/ 0 h 4"/>
                <a:gd name="T12" fmla="*/ 6 w 30"/>
                <a:gd name="T13" fmla="*/ 0 h 4"/>
                <a:gd name="T14" fmla="*/ 6 w 30"/>
                <a:gd name="T15" fmla="*/ 2 h 4"/>
                <a:gd name="T16" fmla="*/ 0 w 30"/>
                <a:gd name="T17" fmla="*/ 2 h 4"/>
                <a:gd name="T18" fmla="*/ 0 w 3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
                <a:gd name="T32" fmla="*/ 30 w 3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
                  <a:moveTo>
                    <a:pt x="0" y="0"/>
                  </a:moveTo>
                  <a:lnTo>
                    <a:pt x="30" y="0"/>
                  </a:lnTo>
                  <a:lnTo>
                    <a:pt x="30" y="4"/>
                  </a:lnTo>
                  <a:lnTo>
                    <a:pt x="0" y="4"/>
                  </a:lnTo>
                  <a:lnTo>
                    <a:pt x="0" y="0"/>
                  </a:lnTo>
                  <a:close/>
                  <a:moveTo>
                    <a:pt x="2" y="0"/>
                  </a:moveTo>
                  <a:lnTo>
                    <a:pt x="28" y="0"/>
                  </a:lnTo>
                  <a:lnTo>
                    <a:pt x="28" y="4"/>
                  </a:lnTo>
                  <a:lnTo>
                    <a:pt x="2" y="4"/>
                  </a:lnTo>
                  <a:lnTo>
                    <a:pt x="2" y="0"/>
                  </a:lnTo>
                  <a:close/>
                </a:path>
              </a:pathLst>
            </a:custGeom>
            <a:solidFill>
              <a:srgbClr val="CCCCCC"/>
            </a:solidFill>
            <a:ln w="9525">
              <a:noFill/>
              <a:round/>
              <a:headEnd/>
              <a:tailEnd/>
            </a:ln>
          </p:spPr>
          <p:txBody>
            <a:bodyPr/>
            <a:lstStyle/>
            <a:p>
              <a:endParaRPr lang="en-US"/>
            </a:p>
          </p:txBody>
        </p:sp>
        <p:sp>
          <p:nvSpPr>
            <p:cNvPr id="46325" name="Freeform 976"/>
            <p:cNvSpPr>
              <a:spLocks noEditPoints="1"/>
            </p:cNvSpPr>
            <p:nvPr/>
          </p:nvSpPr>
          <p:spPr bwMode="auto">
            <a:xfrm>
              <a:off x="2725" y="2328"/>
              <a:ext cx="12" cy="3"/>
            </a:xfrm>
            <a:custGeom>
              <a:avLst/>
              <a:gdLst>
                <a:gd name="T0" fmla="*/ 0 w 26"/>
                <a:gd name="T1" fmla="*/ 0 h 4"/>
                <a:gd name="T2" fmla="*/ 6 w 26"/>
                <a:gd name="T3" fmla="*/ 0 h 4"/>
                <a:gd name="T4" fmla="*/ 6 w 26"/>
                <a:gd name="T5" fmla="*/ 2 h 4"/>
                <a:gd name="T6" fmla="*/ 0 w 26"/>
                <a:gd name="T7" fmla="*/ 2 h 4"/>
                <a:gd name="T8" fmla="*/ 0 w 26"/>
                <a:gd name="T9" fmla="*/ 0 h 4"/>
                <a:gd name="T10" fmla="*/ 0 w 26"/>
                <a:gd name="T11" fmla="*/ 0 h 4"/>
                <a:gd name="T12" fmla="*/ 5 w 26"/>
                <a:gd name="T13" fmla="*/ 0 h 4"/>
                <a:gd name="T14" fmla="*/ 5 w 26"/>
                <a:gd name="T15" fmla="*/ 2 h 4"/>
                <a:gd name="T16" fmla="*/ 0 w 26"/>
                <a:gd name="T17" fmla="*/ 2 h 4"/>
                <a:gd name="T18" fmla="*/ 0 w 26"/>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4"/>
                <a:gd name="T32" fmla="*/ 26 w 2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4">
                  <a:moveTo>
                    <a:pt x="0" y="0"/>
                  </a:moveTo>
                  <a:lnTo>
                    <a:pt x="26" y="0"/>
                  </a:lnTo>
                  <a:lnTo>
                    <a:pt x="26" y="4"/>
                  </a:lnTo>
                  <a:lnTo>
                    <a:pt x="0" y="4"/>
                  </a:lnTo>
                  <a:lnTo>
                    <a:pt x="0" y="0"/>
                  </a:lnTo>
                  <a:close/>
                  <a:moveTo>
                    <a:pt x="2" y="0"/>
                  </a:moveTo>
                  <a:lnTo>
                    <a:pt x="23" y="0"/>
                  </a:lnTo>
                  <a:lnTo>
                    <a:pt x="23" y="4"/>
                  </a:lnTo>
                  <a:lnTo>
                    <a:pt x="2" y="4"/>
                  </a:lnTo>
                  <a:lnTo>
                    <a:pt x="2" y="0"/>
                  </a:lnTo>
                  <a:close/>
                </a:path>
              </a:pathLst>
            </a:custGeom>
            <a:solidFill>
              <a:srgbClr val="D3D3D3"/>
            </a:solidFill>
            <a:ln w="9525">
              <a:noFill/>
              <a:round/>
              <a:headEnd/>
              <a:tailEnd/>
            </a:ln>
          </p:spPr>
          <p:txBody>
            <a:bodyPr/>
            <a:lstStyle/>
            <a:p>
              <a:endParaRPr lang="en-US"/>
            </a:p>
          </p:txBody>
        </p:sp>
        <p:sp>
          <p:nvSpPr>
            <p:cNvPr id="46326" name="Freeform 977"/>
            <p:cNvSpPr>
              <a:spLocks noEditPoints="1"/>
            </p:cNvSpPr>
            <p:nvPr/>
          </p:nvSpPr>
          <p:spPr bwMode="auto">
            <a:xfrm>
              <a:off x="2726" y="2328"/>
              <a:ext cx="10" cy="3"/>
            </a:xfrm>
            <a:custGeom>
              <a:avLst/>
              <a:gdLst>
                <a:gd name="T0" fmla="*/ 0 w 21"/>
                <a:gd name="T1" fmla="*/ 0 h 4"/>
                <a:gd name="T2" fmla="*/ 5 w 21"/>
                <a:gd name="T3" fmla="*/ 0 h 4"/>
                <a:gd name="T4" fmla="*/ 5 w 21"/>
                <a:gd name="T5" fmla="*/ 2 h 4"/>
                <a:gd name="T6" fmla="*/ 0 w 21"/>
                <a:gd name="T7" fmla="*/ 2 h 4"/>
                <a:gd name="T8" fmla="*/ 0 w 21"/>
                <a:gd name="T9" fmla="*/ 0 h 4"/>
                <a:gd name="T10" fmla="*/ 0 w 21"/>
                <a:gd name="T11" fmla="*/ 1 h 4"/>
                <a:gd name="T12" fmla="*/ 4 w 21"/>
                <a:gd name="T13" fmla="*/ 1 h 4"/>
                <a:gd name="T14" fmla="*/ 4 w 21"/>
                <a:gd name="T15" fmla="*/ 2 h 4"/>
                <a:gd name="T16" fmla="*/ 0 w 21"/>
                <a:gd name="T17" fmla="*/ 2 h 4"/>
                <a:gd name="T18" fmla="*/ 0 w 21"/>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4"/>
                <a:gd name="T32" fmla="*/ 21 w 21"/>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4">
                  <a:moveTo>
                    <a:pt x="0" y="0"/>
                  </a:moveTo>
                  <a:lnTo>
                    <a:pt x="21" y="0"/>
                  </a:lnTo>
                  <a:lnTo>
                    <a:pt x="21" y="4"/>
                  </a:lnTo>
                  <a:lnTo>
                    <a:pt x="0" y="4"/>
                  </a:lnTo>
                  <a:lnTo>
                    <a:pt x="0" y="0"/>
                  </a:lnTo>
                  <a:close/>
                  <a:moveTo>
                    <a:pt x="3" y="1"/>
                  </a:moveTo>
                  <a:lnTo>
                    <a:pt x="19" y="1"/>
                  </a:lnTo>
                  <a:lnTo>
                    <a:pt x="19" y="3"/>
                  </a:lnTo>
                  <a:lnTo>
                    <a:pt x="3" y="3"/>
                  </a:lnTo>
                  <a:lnTo>
                    <a:pt x="3" y="1"/>
                  </a:lnTo>
                  <a:close/>
                </a:path>
              </a:pathLst>
            </a:custGeom>
            <a:solidFill>
              <a:srgbClr val="D8D8D8"/>
            </a:solidFill>
            <a:ln w="9525">
              <a:noFill/>
              <a:round/>
              <a:headEnd/>
              <a:tailEnd/>
            </a:ln>
          </p:spPr>
          <p:txBody>
            <a:bodyPr/>
            <a:lstStyle/>
            <a:p>
              <a:endParaRPr lang="en-US"/>
            </a:p>
          </p:txBody>
        </p:sp>
        <p:sp>
          <p:nvSpPr>
            <p:cNvPr id="46327" name="Freeform 978"/>
            <p:cNvSpPr>
              <a:spLocks noEditPoints="1"/>
            </p:cNvSpPr>
            <p:nvPr/>
          </p:nvSpPr>
          <p:spPr bwMode="auto">
            <a:xfrm>
              <a:off x="2727" y="2329"/>
              <a:ext cx="8" cy="1"/>
            </a:xfrm>
            <a:custGeom>
              <a:avLst/>
              <a:gdLst>
                <a:gd name="T0" fmla="*/ 0 w 16"/>
                <a:gd name="T1" fmla="*/ 0 h 2"/>
                <a:gd name="T2" fmla="*/ 4 w 16"/>
                <a:gd name="T3" fmla="*/ 0 h 2"/>
                <a:gd name="T4" fmla="*/ 4 w 16"/>
                <a:gd name="T5" fmla="*/ 1 h 2"/>
                <a:gd name="T6" fmla="*/ 0 w 16"/>
                <a:gd name="T7" fmla="*/ 1 h 2"/>
                <a:gd name="T8" fmla="*/ 0 w 16"/>
                <a:gd name="T9" fmla="*/ 0 h 2"/>
                <a:gd name="T10" fmla="*/ 1 w 16"/>
                <a:gd name="T11" fmla="*/ 0 h 2"/>
                <a:gd name="T12" fmla="*/ 3 w 16"/>
                <a:gd name="T13" fmla="*/ 0 h 2"/>
                <a:gd name="T14" fmla="*/ 3 w 16"/>
                <a:gd name="T15" fmla="*/ 1 h 2"/>
                <a:gd name="T16" fmla="*/ 1 w 16"/>
                <a:gd name="T17" fmla="*/ 1 h 2"/>
                <a:gd name="T18" fmla="*/ 1 w 16"/>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2"/>
                <a:gd name="T32" fmla="*/ 16 w 1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2">
                  <a:moveTo>
                    <a:pt x="0" y="0"/>
                  </a:moveTo>
                  <a:lnTo>
                    <a:pt x="16" y="0"/>
                  </a:lnTo>
                  <a:lnTo>
                    <a:pt x="16" y="2"/>
                  </a:lnTo>
                  <a:lnTo>
                    <a:pt x="0" y="2"/>
                  </a:lnTo>
                  <a:lnTo>
                    <a:pt x="0" y="0"/>
                  </a:lnTo>
                  <a:close/>
                  <a:moveTo>
                    <a:pt x="2" y="0"/>
                  </a:moveTo>
                  <a:lnTo>
                    <a:pt x="14" y="0"/>
                  </a:lnTo>
                  <a:lnTo>
                    <a:pt x="14" y="2"/>
                  </a:lnTo>
                  <a:lnTo>
                    <a:pt x="2" y="2"/>
                  </a:lnTo>
                  <a:lnTo>
                    <a:pt x="2" y="0"/>
                  </a:lnTo>
                  <a:close/>
                </a:path>
              </a:pathLst>
            </a:custGeom>
            <a:solidFill>
              <a:srgbClr val="DDDDDD"/>
            </a:solidFill>
            <a:ln w="9525">
              <a:noFill/>
              <a:round/>
              <a:headEnd/>
              <a:tailEnd/>
            </a:ln>
          </p:spPr>
          <p:txBody>
            <a:bodyPr/>
            <a:lstStyle/>
            <a:p>
              <a:endParaRPr lang="en-US"/>
            </a:p>
          </p:txBody>
        </p:sp>
        <p:sp>
          <p:nvSpPr>
            <p:cNvPr id="46328" name="Freeform 979"/>
            <p:cNvSpPr>
              <a:spLocks noEditPoints="1"/>
            </p:cNvSpPr>
            <p:nvPr/>
          </p:nvSpPr>
          <p:spPr bwMode="auto">
            <a:xfrm>
              <a:off x="2728" y="2329"/>
              <a:ext cx="6" cy="1"/>
            </a:xfrm>
            <a:custGeom>
              <a:avLst/>
              <a:gdLst>
                <a:gd name="T0" fmla="*/ 0 w 12"/>
                <a:gd name="T1" fmla="*/ 0 h 2"/>
                <a:gd name="T2" fmla="*/ 3 w 12"/>
                <a:gd name="T3" fmla="*/ 0 h 2"/>
                <a:gd name="T4" fmla="*/ 3 w 12"/>
                <a:gd name="T5" fmla="*/ 1 h 2"/>
                <a:gd name="T6" fmla="*/ 0 w 12"/>
                <a:gd name="T7" fmla="*/ 1 h 2"/>
                <a:gd name="T8" fmla="*/ 0 w 12"/>
                <a:gd name="T9" fmla="*/ 0 h 2"/>
                <a:gd name="T10" fmla="*/ 1 w 12"/>
                <a:gd name="T11" fmla="*/ 0 h 2"/>
                <a:gd name="T12" fmla="*/ 3 w 12"/>
                <a:gd name="T13" fmla="*/ 0 h 2"/>
                <a:gd name="T14" fmla="*/ 3 w 12"/>
                <a:gd name="T15" fmla="*/ 1 h 2"/>
                <a:gd name="T16" fmla="*/ 1 w 12"/>
                <a:gd name="T17" fmla="*/ 1 h 2"/>
                <a:gd name="T18" fmla="*/ 1 w 1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0" y="0"/>
                  </a:moveTo>
                  <a:lnTo>
                    <a:pt x="12" y="0"/>
                  </a:lnTo>
                  <a:lnTo>
                    <a:pt x="12" y="2"/>
                  </a:lnTo>
                  <a:lnTo>
                    <a:pt x="0" y="2"/>
                  </a:lnTo>
                  <a:lnTo>
                    <a:pt x="0" y="0"/>
                  </a:lnTo>
                  <a:close/>
                  <a:moveTo>
                    <a:pt x="2" y="0"/>
                  </a:moveTo>
                  <a:lnTo>
                    <a:pt x="10" y="0"/>
                  </a:lnTo>
                  <a:lnTo>
                    <a:pt x="10" y="2"/>
                  </a:lnTo>
                  <a:lnTo>
                    <a:pt x="2" y="2"/>
                  </a:lnTo>
                  <a:lnTo>
                    <a:pt x="2" y="0"/>
                  </a:lnTo>
                  <a:close/>
                </a:path>
              </a:pathLst>
            </a:custGeom>
            <a:solidFill>
              <a:srgbClr val="E0E0E0"/>
            </a:solidFill>
            <a:ln w="9525">
              <a:noFill/>
              <a:round/>
              <a:headEnd/>
              <a:tailEnd/>
            </a:ln>
          </p:spPr>
          <p:txBody>
            <a:bodyPr/>
            <a:lstStyle/>
            <a:p>
              <a:endParaRPr lang="en-US"/>
            </a:p>
          </p:txBody>
        </p:sp>
        <p:sp>
          <p:nvSpPr>
            <p:cNvPr id="46329" name="Freeform 980"/>
            <p:cNvSpPr>
              <a:spLocks noEditPoints="1"/>
            </p:cNvSpPr>
            <p:nvPr/>
          </p:nvSpPr>
          <p:spPr bwMode="auto">
            <a:xfrm>
              <a:off x="2729" y="2329"/>
              <a:ext cx="4" cy="1"/>
            </a:xfrm>
            <a:custGeom>
              <a:avLst/>
              <a:gdLst>
                <a:gd name="T0" fmla="*/ 0 w 8"/>
                <a:gd name="T1" fmla="*/ 0 h 2"/>
                <a:gd name="T2" fmla="*/ 2 w 8"/>
                <a:gd name="T3" fmla="*/ 0 h 2"/>
                <a:gd name="T4" fmla="*/ 2 w 8"/>
                <a:gd name="T5" fmla="*/ 1 h 2"/>
                <a:gd name="T6" fmla="*/ 0 w 8"/>
                <a:gd name="T7" fmla="*/ 1 h 2"/>
                <a:gd name="T8" fmla="*/ 0 w 8"/>
                <a:gd name="T9" fmla="*/ 0 h 2"/>
                <a:gd name="T10" fmla="*/ 1 w 8"/>
                <a:gd name="T11" fmla="*/ 1 h 2"/>
                <a:gd name="T12" fmla="*/ 1 w 8"/>
                <a:gd name="T13" fmla="*/ 1 h 2"/>
                <a:gd name="T14" fmla="*/ 1 w 8"/>
                <a:gd name="T15" fmla="*/ 1 h 2"/>
                <a:gd name="T16" fmla="*/ 1 w 8"/>
                <a:gd name="T17" fmla="*/ 1 h 2"/>
                <a:gd name="T18" fmla="*/ 1 w 8"/>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2"/>
                <a:gd name="T32" fmla="*/ 8 w 8"/>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2">
                  <a:moveTo>
                    <a:pt x="0" y="0"/>
                  </a:moveTo>
                  <a:lnTo>
                    <a:pt x="8" y="0"/>
                  </a:lnTo>
                  <a:lnTo>
                    <a:pt x="8" y="2"/>
                  </a:lnTo>
                  <a:lnTo>
                    <a:pt x="0" y="2"/>
                  </a:lnTo>
                  <a:lnTo>
                    <a:pt x="0" y="0"/>
                  </a:lnTo>
                  <a:close/>
                  <a:moveTo>
                    <a:pt x="2" y="1"/>
                  </a:moveTo>
                  <a:lnTo>
                    <a:pt x="6" y="1"/>
                  </a:lnTo>
                  <a:lnTo>
                    <a:pt x="2" y="1"/>
                  </a:lnTo>
                  <a:close/>
                </a:path>
              </a:pathLst>
            </a:custGeom>
            <a:solidFill>
              <a:srgbClr val="E3E3E3"/>
            </a:solidFill>
            <a:ln w="9525">
              <a:noFill/>
              <a:round/>
              <a:headEnd/>
              <a:tailEnd/>
            </a:ln>
          </p:spPr>
          <p:txBody>
            <a:bodyPr/>
            <a:lstStyle/>
            <a:p>
              <a:endParaRPr lang="en-US"/>
            </a:p>
          </p:txBody>
        </p:sp>
        <p:sp>
          <p:nvSpPr>
            <p:cNvPr id="46330" name="Freeform 981"/>
            <p:cNvSpPr>
              <a:spLocks noEditPoints="1"/>
            </p:cNvSpPr>
            <p:nvPr/>
          </p:nvSpPr>
          <p:spPr bwMode="auto">
            <a:xfrm>
              <a:off x="2730" y="2330"/>
              <a:ext cx="2" cy="1"/>
            </a:xfrm>
            <a:custGeom>
              <a:avLst/>
              <a:gdLst>
                <a:gd name="T0" fmla="*/ 0 w 4"/>
                <a:gd name="T1" fmla="*/ 0 h 1"/>
                <a:gd name="T2" fmla="*/ 1 w 4"/>
                <a:gd name="T3" fmla="*/ 0 h 1"/>
                <a:gd name="T4" fmla="*/ 1 w 4"/>
                <a:gd name="T5" fmla="*/ 0 h 1"/>
                <a:gd name="T6" fmla="*/ 0 w 4"/>
                <a:gd name="T7" fmla="*/ 0 h 1"/>
                <a:gd name="T8" fmla="*/ 0 w 4"/>
                <a:gd name="T9" fmla="*/ 0 h 1"/>
                <a:gd name="T10" fmla="*/ 1 w 4"/>
                <a:gd name="T11" fmla="*/ 0 h 1"/>
                <a:gd name="T12" fmla="*/ 1 w 4"/>
                <a:gd name="T13" fmla="*/ 0 h 1"/>
                <a:gd name="T14" fmla="*/ 1 w 4"/>
                <a:gd name="T15" fmla="*/ 0 h 1"/>
                <a:gd name="T16" fmla="*/ 1 w 4"/>
                <a:gd name="T17" fmla="*/ 0 h 1"/>
                <a:gd name="T18" fmla="*/ 1 w 4"/>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
                <a:gd name="T32" fmla="*/ 4 w 4"/>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
                  <a:moveTo>
                    <a:pt x="0" y="0"/>
                  </a:moveTo>
                  <a:lnTo>
                    <a:pt x="4" y="0"/>
                  </a:lnTo>
                  <a:lnTo>
                    <a:pt x="0" y="0"/>
                  </a:lnTo>
                  <a:close/>
                  <a:moveTo>
                    <a:pt x="2" y="0"/>
                  </a:moveTo>
                  <a:lnTo>
                    <a:pt x="2" y="0"/>
                  </a:lnTo>
                  <a:close/>
                </a:path>
              </a:pathLst>
            </a:custGeom>
            <a:solidFill>
              <a:srgbClr val="E6E6E6"/>
            </a:solidFill>
            <a:ln w="9525">
              <a:noFill/>
              <a:round/>
              <a:headEnd/>
              <a:tailEnd/>
            </a:ln>
          </p:spPr>
          <p:txBody>
            <a:bodyPr/>
            <a:lstStyle/>
            <a:p>
              <a:endParaRPr lang="en-US"/>
            </a:p>
          </p:txBody>
        </p:sp>
        <p:sp>
          <p:nvSpPr>
            <p:cNvPr id="46331" name="Freeform 982"/>
            <p:cNvSpPr>
              <a:spLocks noEditPoints="1"/>
            </p:cNvSpPr>
            <p:nvPr/>
          </p:nvSpPr>
          <p:spPr bwMode="auto">
            <a:xfrm>
              <a:off x="2731" y="233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close/>
                  <a:moveTo>
                    <a:pt x="0" y="0"/>
                  </a:moveTo>
                  <a:lnTo>
                    <a:pt x="0" y="0"/>
                  </a:lnTo>
                  <a:close/>
                </a:path>
              </a:pathLst>
            </a:custGeom>
            <a:solidFill>
              <a:srgbClr val="E6E6E6"/>
            </a:solidFill>
            <a:ln w="9525">
              <a:noFill/>
              <a:round/>
              <a:headEnd/>
              <a:tailEnd/>
            </a:ln>
          </p:spPr>
          <p:txBody>
            <a:bodyPr/>
            <a:lstStyle/>
            <a:p>
              <a:endParaRPr lang="en-US"/>
            </a:p>
          </p:txBody>
        </p:sp>
        <p:sp>
          <p:nvSpPr>
            <p:cNvPr id="46332" name="Freeform 983"/>
            <p:cNvSpPr>
              <a:spLocks/>
            </p:cNvSpPr>
            <p:nvPr/>
          </p:nvSpPr>
          <p:spPr bwMode="auto">
            <a:xfrm>
              <a:off x="2716" y="2327"/>
              <a:ext cx="30" cy="5"/>
            </a:xfrm>
            <a:custGeom>
              <a:avLst/>
              <a:gdLst>
                <a:gd name="T0" fmla="*/ 0 w 60"/>
                <a:gd name="T1" fmla="*/ 0 h 11"/>
                <a:gd name="T2" fmla="*/ 4 w 60"/>
                <a:gd name="T3" fmla="*/ 0 h 11"/>
                <a:gd name="T4" fmla="*/ 7 w 60"/>
                <a:gd name="T5" fmla="*/ 0 h 11"/>
                <a:gd name="T6" fmla="*/ 10 w 60"/>
                <a:gd name="T7" fmla="*/ 0 h 11"/>
                <a:gd name="T8" fmla="*/ 13 w 60"/>
                <a:gd name="T9" fmla="*/ 0 h 11"/>
                <a:gd name="T10" fmla="*/ 15 w 60"/>
                <a:gd name="T11" fmla="*/ 0 h 11"/>
                <a:gd name="T12" fmla="*/ 15 w 60"/>
                <a:gd name="T13" fmla="*/ 2 h 11"/>
                <a:gd name="T14" fmla="*/ 0 w 60"/>
                <a:gd name="T15" fmla="*/ 2 h 11"/>
                <a:gd name="T16" fmla="*/ 0 w 60"/>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11"/>
                <a:gd name="T29" fmla="*/ 60 w 60"/>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11">
                  <a:moveTo>
                    <a:pt x="0" y="2"/>
                  </a:moveTo>
                  <a:lnTo>
                    <a:pt x="16" y="2"/>
                  </a:lnTo>
                  <a:lnTo>
                    <a:pt x="27" y="0"/>
                  </a:lnTo>
                  <a:lnTo>
                    <a:pt x="38" y="0"/>
                  </a:lnTo>
                  <a:lnTo>
                    <a:pt x="49" y="2"/>
                  </a:lnTo>
                  <a:lnTo>
                    <a:pt x="60" y="2"/>
                  </a:lnTo>
                  <a:lnTo>
                    <a:pt x="60" y="11"/>
                  </a:lnTo>
                  <a:lnTo>
                    <a:pt x="0" y="11"/>
                  </a:lnTo>
                  <a:lnTo>
                    <a:pt x="0" y="2"/>
                  </a:lnTo>
                </a:path>
              </a:pathLst>
            </a:custGeom>
            <a:noFill/>
            <a:ln w="1588">
              <a:solidFill>
                <a:srgbClr val="000000"/>
              </a:solidFill>
              <a:round/>
              <a:headEnd/>
              <a:tailEnd/>
            </a:ln>
          </p:spPr>
          <p:txBody>
            <a:bodyPr/>
            <a:lstStyle/>
            <a:p>
              <a:endParaRPr lang="en-US"/>
            </a:p>
          </p:txBody>
        </p:sp>
        <p:sp>
          <p:nvSpPr>
            <p:cNvPr id="46333" name="Rectangle 984"/>
            <p:cNvSpPr>
              <a:spLocks noChangeArrowheads="1"/>
            </p:cNvSpPr>
            <p:nvPr/>
          </p:nvSpPr>
          <p:spPr bwMode="auto">
            <a:xfrm>
              <a:off x="2717" y="2330"/>
              <a:ext cx="27" cy="1"/>
            </a:xfrm>
            <a:prstGeom prst="rect">
              <a:avLst/>
            </a:prstGeom>
            <a:solidFill>
              <a:srgbClr val="DBDAC6"/>
            </a:solidFill>
            <a:ln w="1588">
              <a:solidFill>
                <a:srgbClr val="000000"/>
              </a:solidFill>
              <a:miter lim="800000"/>
              <a:headEnd/>
              <a:tailEnd/>
            </a:ln>
          </p:spPr>
          <p:txBody>
            <a:bodyPr/>
            <a:lstStyle/>
            <a:p>
              <a:endParaRPr lang="en-US"/>
            </a:p>
          </p:txBody>
        </p:sp>
        <p:sp>
          <p:nvSpPr>
            <p:cNvPr id="46334" name="Freeform 985"/>
            <p:cNvSpPr>
              <a:spLocks noEditPoints="1"/>
            </p:cNvSpPr>
            <p:nvPr/>
          </p:nvSpPr>
          <p:spPr bwMode="auto">
            <a:xfrm>
              <a:off x="2716" y="2343"/>
              <a:ext cx="31" cy="4"/>
            </a:xfrm>
            <a:custGeom>
              <a:avLst/>
              <a:gdLst>
                <a:gd name="T0" fmla="*/ 0 w 61"/>
                <a:gd name="T1" fmla="*/ 0 h 8"/>
                <a:gd name="T2" fmla="*/ 16 w 61"/>
                <a:gd name="T3" fmla="*/ 0 h 8"/>
                <a:gd name="T4" fmla="*/ 16 w 61"/>
                <a:gd name="T5" fmla="*/ 2 h 8"/>
                <a:gd name="T6" fmla="*/ 0 w 61"/>
                <a:gd name="T7" fmla="*/ 2 h 8"/>
                <a:gd name="T8" fmla="*/ 0 w 61"/>
                <a:gd name="T9" fmla="*/ 0 h 8"/>
                <a:gd name="T10" fmla="*/ 1 w 61"/>
                <a:gd name="T11" fmla="*/ 0 h 8"/>
                <a:gd name="T12" fmla="*/ 15 w 61"/>
                <a:gd name="T13" fmla="*/ 0 h 8"/>
                <a:gd name="T14" fmla="*/ 15 w 61"/>
                <a:gd name="T15" fmla="*/ 2 h 8"/>
                <a:gd name="T16" fmla="*/ 1 w 61"/>
                <a:gd name="T17" fmla="*/ 2 h 8"/>
                <a:gd name="T18" fmla="*/ 1 w 61"/>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8"/>
                <a:gd name="T32" fmla="*/ 61 w 6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8">
                  <a:moveTo>
                    <a:pt x="0" y="0"/>
                  </a:moveTo>
                  <a:lnTo>
                    <a:pt x="61" y="0"/>
                  </a:lnTo>
                  <a:lnTo>
                    <a:pt x="61" y="8"/>
                  </a:lnTo>
                  <a:lnTo>
                    <a:pt x="0" y="8"/>
                  </a:lnTo>
                  <a:lnTo>
                    <a:pt x="0" y="0"/>
                  </a:lnTo>
                  <a:close/>
                  <a:moveTo>
                    <a:pt x="2" y="0"/>
                  </a:moveTo>
                  <a:lnTo>
                    <a:pt x="59" y="0"/>
                  </a:lnTo>
                  <a:lnTo>
                    <a:pt x="59" y="8"/>
                  </a:lnTo>
                  <a:lnTo>
                    <a:pt x="2" y="8"/>
                  </a:lnTo>
                  <a:lnTo>
                    <a:pt x="2" y="0"/>
                  </a:lnTo>
                  <a:close/>
                </a:path>
              </a:pathLst>
            </a:custGeom>
            <a:solidFill>
              <a:srgbClr val="9A9A9A"/>
            </a:solidFill>
            <a:ln w="9525">
              <a:noFill/>
              <a:round/>
              <a:headEnd/>
              <a:tailEnd/>
            </a:ln>
          </p:spPr>
          <p:txBody>
            <a:bodyPr/>
            <a:lstStyle/>
            <a:p>
              <a:endParaRPr lang="en-US"/>
            </a:p>
          </p:txBody>
        </p:sp>
        <p:sp>
          <p:nvSpPr>
            <p:cNvPr id="46335" name="Freeform 986"/>
            <p:cNvSpPr>
              <a:spLocks noEditPoints="1"/>
            </p:cNvSpPr>
            <p:nvPr/>
          </p:nvSpPr>
          <p:spPr bwMode="auto">
            <a:xfrm>
              <a:off x="2717" y="2343"/>
              <a:ext cx="29" cy="4"/>
            </a:xfrm>
            <a:custGeom>
              <a:avLst/>
              <a:gdLst>
                <a:gd name="T0" fmla="*/ 0 w 57"/>
                <a:gd name="T1" fmla="*/ 0 h 8"/>
                <a:gd name="T2" fmla="*/ 15 w 57"/>
                <a:gd name="T3" fmla="*/ 0 h 8"/>
                <a:gd name="T4" fmla="*/ 15 w 57"/>
                <a:gd name="T5" fmla="*/ 2 h 8"/>
                <a:gd name="T6" fmla="*/ 0 w 57"/>
                <a:gd name="T7" fmla="*/ 2 h 8"/>
                <a:gd name="T8" fmla="*/ 0 w 57"/>
                <a:gd name="T9" fmla="*/ 0 h 8"/>
                <a:gd name="T10" fmla="*/ 1 w 57"/>
                <a:gd name="T11" fmla="*/ 0 h 8"/>
                <a:gd name="T12" fmla="*/ 14 w 57"/>
                <a:gd name="T13" fmla="*/ 0 h 8"/>
                <a:gd name="T14" fmla="*/ 14 w 57"/>
                <a:gd name="T15" fmla="*/ 2 h 8"/>
                <a:gd name="T16" fmla="*/ 1 w 57"/>
                <a:gd name="T17" fmla="*/ 2 h 8"/>
                <a:gd name="T18" fmla="*/ 1 w 57"/>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8"/>
                <a:gd name="T32" fmla="*/ 57 w 57"/>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8">
                  <a:moveTo>
                    <a:pt x="0" y="0"/>
                  </a:moveTo>
                  <a:lnTo>
                    <a:pt x="57" y="0"/>
                  </a:lnTo>
                  <a:lnTo>
                    <a:pt x="57" y="8"/>
                  </a:lnTo>
                  <a:lnTo>
                    <a:pt x="0" y="8"/>
                  </a:lnTo>
                  <a:lnTo>
                    <a:pt x="0" y="0"/>
                  </a:lnTo>
                  <a:close/>
                  <a:moveTo>
                    <a:pt x="2" y="0"/>
                  </a:moveTo>
                  <a:lnTo>
                    <a:pt x="55" y="0"/>
                  </a:lnTo>
                  <a:lnTo>
                    <a:pt x="55" y="8"/>
                  </a:lnTo>
                  <a:lnTo>
                    <a:pt x="2" y="8"/>
                  </a:lnTo>
                  <a:lnTo>
                    <a:pt x="2" y="0"/>
                  </a:lnTo>
                  <a:close/>
                </a:path>
              </a:pathLst>
            </a:custGeom>
            <a:solidFill>
              <a:srgbClr val="9F9F9F"/>
            </a:solidFill>
            <a:ln w="9525">
              <a:noFill/>
              <a:round/>
              <a:headEnd/>
              <a:tailEnd/>
            </a:ln>
          </p:spPr>
          <p:txBody>
            <a:bodyPr/>
            <a:lstStyle/>
            <a:p>
              <a:endParaRPr lang="en-US"/>
            </a:p>
          </p:txBody>
        </p:sp>
        <p:sp>
          <p:nvSpPr>
            <p:cNvPr id="46336" name="Freeform 987"/>
            <p:cNvSpPr>
              <a:spLocks noEditPoints="1"/>
            </p:cNvSpPr>
            <p:nvPr/>
          </p:nvSpPr>
          <p:spPr bwMode="auto">
            <a:xfrm>
              <a:off x="2719" y="2343"/>
              <a:ext cx="26" cy="4"/>
            </a:xfrm>
            <a:custGeom>
              <a:avLst/>
              <a:gdLst>
                <a:gd name="T0" fmla="*/ 0 w 53"/>
                <a:gd name="T1" fmla="*/ 0 h 8"/>
                <a:gd name="T2" fmla="*/ 13 w 53"/>
                <a:gd name="T3" fmla="*/ 0 h 8"/>
                <a:gd name="T4" fmla="*/ 13 w 53"/>
                <a:gd name="T5" fmla="*/ 2 h 8"/>
                <a:gd name="T6" fmla="*/ 0 w 53"/>
                <a:gd name="T7" fmla="*/ 2 h 8"/>
                <a:gd name="T8" fmla="*/ 0 w 53"/>
                <a:gd name="T9" fmla="*/ 0 h 8"/>
                <a:gd name="T10" fmla="*/ 0 w 53"/>
                <a:gd name="T11" fmla="*/ 1 h 8"/>
                <a:gd name="T12" fmla="*/ 12 w 53"/>
                <a:gd name="T13" fmla="*/ 1 h 8"/>
                <a:gd name="T14" fmla="*/ 12 w 53"/>
                <a:gd name="T15" fmla="*/ 1 h 8"/>
                <a:gd name="T16" fmla="*/ 0 w 53"/>
                <a:gd name="T17" fmla="*/ 1 h 8"/>
                <a:gd name="T18" fmla="*/ 0 w 53"/>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8"/>
                <a:gd name="T32" fmla="*/ 53 w 53"/>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8">
                  <a:moveTo>
                    <a:pt x="0" y="0"/>
                  </a:moveTo>
                  <a:lnTo>
                    <a:pt x="53" y="0"/>
                  </a:lnTo>
                  <a:lnTo>
                    <a:pt x="53" y="8"/>
                  </a:lnTo>
                  <a:lnTo>
                    <a:pt x="0" y="8"/>
                  </a:lnTo>
                  <a:lnTo>
                    <a:pt x="0" y="0"/>
                  </a:lnTo>
                  <a:close/>
                  <a:moveTo>
                    <a:pt x="2" y="2"/>
                  </a:moveTo>
                  <a:lnTo>
                    <a:pt x="51" y="2"/>
                  </a:lnTo>
                  <a:lnTo>
                    <a:pt x="51" y="7"/>
                  </a:lnTo>
                  <a:lnTo>
                    <a:pt x="2" y="7"/>
                  </a:lnTo>
                  <a:lnTo>
                    <a:pt x="2" y="2"/>
                  </a:lnTo>
                  <a:close/>
                </a:path>
              </a:pathLst>
            </a:custGeom>
            <a:solidFill>
              <a:srgbClr val="A5A5A5"/>
            </a:solidFill>
            <a:ln w="9525">
              <a:noFill/>
              <a:round/>
              <a:headEnd/>
              <a:tailEnd/>
            </a:ln>
          </p:spPr>
          <p:txBody>
            <a:bodyPr/>
            <a:lstStyle/>
            <a:p>
              <a:endParaRPr lang="en-US"/>
            </a:p>
          </p:txBody>
        </p:sp>
        <p:sp>
          <p:nvSpPr>
            <p:cNvPr id="46337" name="Freeform 988"/>
            <p:cNvSpPr>
              <a:spLocks noEditPoints="1"/>
            </p:cNvSpPr>
            <p:nvPr/>
          </p:nvSpPr>
          <p:spPr bwMode="auto">
            <a:xfrm>
              <a:off x="2720" y="2344"/>
              <a:ext cx="24" cy="3"/>
            </a:xfrm>
            <a:custGeom>
              <a:avLst/>
              <a:gdLst>
                <a:gd name="T0" fmla="*/ 0 w 49"/>
                <a:gd name="T1" fmla="*/ 0 h 5"/>
                <a:gd name="T2" fmla="*/ 12 w 49"/>
                <a:gd name="T3" fmla="*/ 0 h 5"/>
                <a:gd name="T4" fmla="*/ 12 w 49"/>
                <a:gd name="T5" fmla="*/ 2 h 5"/>
                <a:gd name="T6" fmla="*/ 0 w 49"/>
                <a:gd name="T7" fmla="*/ 2 h 5"/>
                <a:gd name="T8" fmla="*/ 0 w 49"/>
                <a:gd name="T9" fmla="*/ 0 h 5"/>
                <a:gd name="T10" fmla="*/ 0 w 49"/>
                <a:gd name="T11" fmla="*/ 0 h 5"/>
                <a:gd name="T12" fmla="*/ 11 w 49"/>
                <a:gd name="T13" fmla="*/ 0 h 5"/>
                <a:gd name="T14" fmla="*/ 11 w 49"/>
                <a:gd name="T15" fmla="*/ 2 h 5"/>
                <a:gd name="T16" fmla="*/ 0 w 49"/>
                <a:gd name="T17" fmla="*/ 2 h 5"/>
                <a:gd name="T18" fmla="*/ 0 w 4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5"/>
                <a:gd name="T32" fmla="*/ 49 w 4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5">
                  <a:moveTo>
                    <a:pt x="0" y="0"/>
                  </a:moveTo>
                  <a:lnTo>
                    <a:pt x="49" y="0"/>
                  </a:lnTo>
                  <a:lnTo>
                    <a:pt x="49" y="5"/>
                  </a:lnTo>
                  <a:lnTo>
                    <a:pt x="0" y="5"/>
                  </a:lnTo>
                  <a:lnTo>
                    <a:pt x="0" y="0"/>
                  </a:lnTo>
                  <a:close/>
                  <a:moveTo>
                    <a:pt x="3" y="0"/>
                  </a:moveTo>
                  <a:lnTo>
                    <a:pt x="47" y="0"/>
                  </a:lnTo>
                  <a:lnTo>
                    <a:pt x="47" y="5"/>
                  </a:lnTo>
                  <a:lnTo>
                    <a:pt x="3" y="5"/>
                  </a:lnTo>
                  <a:lnTo>
                    <a:pt x="3" y="0"/>
                  </a:lnTo>
                  <a:close/>
                </a:path>
              </a:pathLst>
            </a:custGeom>
            <a:solidFill>
              <a:srgbClr val="ABABAB"/>
            </a:solidFill>
            <a:ln w="9525">
              <a:noFill/>
              <a:round/>
              <a:headEnd/>
              <a:tailEnd/>
            </a:ln>
          </p:spPr>
          <p:txBody>
            <a:bodyPr/>
            <a:lstStyle/>
            <a:p>
              <a:endParaRPr lang="en-US"/>
            </a:p>
          </p:txBody>
        </p:sp>
        <p:sp>
          <p:nvSpPr>
            <p:cNvPr id="46338" name="Freeform 989"/>
            <p:cNvSpPr>
              <a:spLocks noEditPoints="1"/>
            </p:cNvSpPr>
            <p:nvPr/>
          </p:nvSpPr>
          <p:spPr bwMode="auto">
            <a:xfrm>
              <a:off x="2721" y="2344"/>
              <a:ext cx="22" cy="3"/>
            </a:xfrm>
            <a:custGeom>
              <a:avLst/>
              <a:gdLst>
                <a:gd name="T0" fmla="*/ 0 w 44"/>
                <a:gd name="T1" fmla="*/ 0 h 5"/>
                <a:gd name="T2" fmla="*/ 11 w 44"/>
                <a:gd name="T3" fmla="*/ 0 h 5"/>
                <a:gd name="T4" fmla="*/ 11 w 44"/>
                <a:gd name="T5" fmla="*/ 2 h 5"/>
                <a:gd name="T6" fmla="*/ 0 w 44"/>
                <a:gd name="T7" fmla="*/ 2 h 5"/>
                <a:gd name="T8" fmla="*/ 0 w 44"/>
                <a:gd name="T9" fmla="*/ 0 h 5"/>
                <a:gd name="T10" fmla="*/ 1 w 44"/>
                <a:gd name="T11" fmla="*/ 0 h 5"/>
                <a:gd name="T12" fmla="*/ 11 w 44"/>
                <a:gd name="T13" fmla="*/ 0 h 5"/>
                <a:gd name="T14" fmla="*/ 11 w 44"/>
                <a:gd name="T15" fmla="*/ 2 h 5"/>
                <a:gd name="T16" fmla="*/ 1 w 44"/>
                <a:gd name="T17" fmla="*/ 2 h 5"/>
                <a:gd name="T18" fmla="*/ 1 w 44"/>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5"/>
                <a:gd name="T32" fmla="*/ 44 w 4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5">
                  <a:moveTo>
                    <a:pt x="0" y="0"/>
                  </a:moveTo>
                  <a:lnTo>
                    <a:pt x="44" y="0"/>
                  </a:lnTo>
                  <a:lnTo>
                    <a:pt x="44" y="5"/>
                  </a:lnTo>
                  <a:lnTo>
                    <a:pt x="0" y="5"/>
                  </a:lnTo>
                  <a:lnTo>
                    <a:pt x="0" y="0"/>
                  </a:lnTo>
                  <a:close/>
                  <a:moveTo>
                    <a:pt x="2" y="0"/>
                  </a:moveTo>
                  <a:lnTo>
                    <a:pt x="41" y="0"/>
                  </a:lnTo>
                  <a:lnTo>
                    <a:pt x="41" y="5"/>
                  </a:lnTo>
                  <a:lnTo>
                    <a:pt x="2" y="5"/>
                  </a:lnTo>
                  <a:lnTo>
                    <a:pt x="2" y="0"/>
                  </a:lnTo>
                  <a:close/>
                </a:path>
              </a:pathLst>
            </a:custGeom>
            <a:solidFill>
              <a:srgbClr val="B2B2B2"/>
            </a:solidFill>
            <a:ln w="9525">
              <a:noFill/>
              <a:round/>
              <a:headEnd/>
              <a:tailEnd/>
            </a:ln>
          </p:spPr>
          <p:txBody>
            <a:bodyPr/>
            <a:lstStyle/>
            <a:p>
              <a:endParaRPr lang="en-US"/>
            </a:p>
          </p:txBody>
        </p:sp>
        <p:sp>
          <p:nvSpPr>
            <p:cNvPr id="46339" name="Freeform 990"/>
            <p:cNvSpPr>
              <a:spLocks noEditPoints="1"/>
            </p:cNvSpPr>
            <p:nvPr/>
          </p:nvSpPr>
          <p:spPr bwMode="auto">
            <a:xfrm>
              <a:off x="2722" y="2344"/>
              <a:ext cx="20" cy="3"/>
            </a:xfrm>
            <a:custGeom>
              <a:avLst/>
              <a:gdLst>
                <a:gd name="T0" fmla="*/ 0 w 39"/>
                <a:gd name="T1" fmla="*/ 0 h 5"/>
                <a:gd name="T2" fmla="*/ 10 w 39"/>
                <a:gd name="T3" fmla="*/ 0 h 5"/>
                <a:gd name="T4" fmla="*/ 10 w 39"/>
                <a:gd name="T5" fmla="*/ 2 h 5"/>
                <a:gd name="T6" fmla="*/ 0 w 39"/>
                <a:gd name="T7" fmla="*/ 2 h 5"/>
                <a:gd name="T8" fmla="*/ 0 w 39"/>
                <a:gd name="T9" fmla="*/ 0 h 5"/>
                <a:gd name="T10" fmla="*/ 1 w 39"/>
                <a:gd name="T11" fmla="*/ 0 h 5"/>
                <a:gd name="T12" fmla="*/ 10 w 39"/>
                <a:gd name="T13" fmla="*/ 0 h 5"/>
                <a:gd name="T14" fmla="*/ 10 w 39"/>
                <a:gd name="T15" fmla="*/ 2 h 5"/>
                <a:gd name="T16" fmla="*/ 1 w 39"/>
                <a:gd name="T17" fmla="*/ 2 h 5"/>
                <a:gd name="T18" fmla="*/ 1 w 3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5"/>
                <a:gd name="T32" fmla="*/ 39 w 3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5">
                  <a:moveTo>
                    <a:pt x="0" y="0"/>
                  </a:moveTo>
                  <a:lnTo>
                    <a:pt x="39" y="0"/>
                  </a:lnTo>
                  <a:lnTo>
                    <a:pt x="39" y="5"/>
                  </a:lnTo>
                  <a:lnTo>
                    <a:pt x="0" y="5"/>
                  </a:lnTo>
                  <a:lnTo>
                    <a:pt x="0" y="0"/>
                  </a:lnTo>
                  <a:close/>
                  <a:moveTo>
                    <a:pt x="2" y="0"/>
                  </a:moveTo>
                  <a:lnTo>
                    <a:pt x="37" y="0"/>
                  </a:lnTo>
                  <a:lnTo>
                    <a:pt x="37" y="5"/>
                  </a:lnTo>
                  <a:lnTo>
                    <a:pt x="2" y="5"/>
                  </a:lnTo>
                  <a:lnTo>
                    <a:pt x="2" y="0"/>
                  </a:lnTo>
                  <a:close/>
                </a:path>
              </a:pathLst>
            </a:custGeom>
            <a:solidFill>
              <a:srgbClr val="BABABA"/>
            </a:solidFill>
            <a:ln w="9525">
              <a:noFill/>
              <a:round/>
              <a:headEnd/>
              <a:tailEnd/>
            </a:ln>
          </p:spPr>
          <p:txBody>
            <a:bodyPr/>
            <a:lstStyle/>
            <a:p>
              <a:endParaRPr lang="en-US"/>
            </a:p>
          </p:txBody>
        </p:sp>
        <p:sp>
          <p:nvSpPr>
            <p:cNvPr id="46340" name="Freeform 991"/>
            <p:cNvSpPr>
              <a:spLocks noEditPoints="1"/>
            </p:cNvSpPr>
            <p:nvPr/>
          </p:nvSpPr>
          <p:spPr bwMode="auto">
            <a:xfrm>
              <a:off x="2723" y="2344"/>
              <a:ext cx="18" cy="3"/>
            </a:xfrm>
            <a:custGeom>
              <a:avLst/>
              <a:gdLst>
                <a:gd name="T0" fmla="*/ 0 w 35"/>
                <a:gd name="T1" fmla="*/ 0 h 5"/>
                <a:gd name="T2" fmla="*/ 9 w 35"/>
                <a:gd name="T3" fmla="*/ 0 h 5"/>
                <a:gd name="T4" fmla="*/ 9 w 35"/>
                <a:gd name="T5" fmla="*/ 2 h 5"/>
                <a:gd name="T6" fmla="*/ 0 w 35"/>
                <a:gd name="T7" fmla="*/ 2 h 5"/>
                <a:gd name="T8" fmla="*/ 0 w 35"/>
                <a:gd name="T9" fmla="*/ 0 h 5"/>
                <a:gd name="T10" fmla="*/ 1 w 35"/>
                <a:gd name="T11" fmla="*/ 1 h 5"/>
                <a:gd name="T12" fmla="*/ 9 w 35"/>
                <a:gd name="T13" fmla="*/ 1 h 5"/>
                <a:gd name="T14" fmla="*/ 9 w 35"/>
                <a:gd name="T15" fmla="*/ 1 h 5"/>
                <a:gd name="T16" fmla="*/ 1 w 35"/>
                <a:gd name="T17" fmla="*/ 1 h 5"/>
                <a:gd name="T18" fmla="*/ 1 w 35"/>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5"/>
                <a:gd name="T32" fmla="*/ 35 w 35"/>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5">
                  <a:moveTo>
                    <a:pt x="0" y="0"/>
                  </a:moveTo>
                  <a:lnTo>
                    <a:pt x="35" y="0"/>
                  </a:lnTo>
                  <a:lnTo>
                    <a:pt x="35" y="5"/>
                  </a:lnTo>
                  <a:lnTo>
                    <a:pt x="0" y="5"/>
                  </a:lnTo>
                  <a:lnTo>
                    <a:pt x="0" y="0"/>
                  </a:lnTo>
                  <a:close/>
                  <a:moveTo>
                    <a:pt x="2" y="1"/>
                  </a:moveTo>
                  <a:lnTo>
                    <a:pt x="33" y="1"/>
                  </a:lnTo>
                  <a:lnTo>
                    <a:pt x="33" y="4"/>
                  </a:lnTo>
                  <a:lnTo>
                    <a:pt x="2" y="4"/>
                  </a:lnTo>
                  <a:lnTo>
                    <a:pt x="2" y="1"/>
                  </a:lnTo>
                  <a:close/>
                </a:path>
              </a:pathLst>
            </a:custGeom>
            <a:solidFill>
              <a:srgbClr val="C3C3C3"/>
            </a:solidFill>
            <a:ln w="9525">
              <a:noFill/>
              <a:round/>
              <a:headEnd/>
              <a:tailEnd/>
            </a:ln>
          </p:spPr>
          <p:txBody>
            <a:bodyPr/>
            <a:lstStyle/>
            <a:p>
              <a:endParaRPr lang="en-US"/>
            </a:p>
          </p:txBody>
        </p:sp>
        <p:sp>
          <p:nvSpPr>
            <p:cNvPr id="46341" name="Freeform 992"/>
            <p:cNvSpPr>
              <a:spLocks noEditPoints="1"/>
            </p:cNvSpPr>
            <p:nvPr/>
          </p:nvSpPr>
          <p:spPr bwMode="auto">
            <a:xfrm>
              <a:off x="2724" y="2344"/>
              <a:ext cx="15" cy="2"/>
            </a:xfrm>
            <a:custGeom>
              <a:avLst/>
              <a:gdLst>
                <a:gd name="T0" fmla="*/ 0 w 31"/>
                <a:gd name="T1" fmla="*/ 0 h 3"/>
                <a:gd name="T2" fmla="*/ 7 w 31"/>
                <a:gd name="T3" fmla="*/ 0 h 3"/>
                <a:gd name="T4" fmla="*/ 7 w 31"/>
                <a:gd name="T5" fmla="*/ 1 h 3"/>
                <a:gd name="T6" fmla="*/ 0 w 31"/>
                <a:gd name="T7" fmla="*/ 1 h 3"/>
                <a:gd name="T8" fmla="*/ 0 w 31"/>
                <a:gd name="T9" fmla="*/ 0 h 3"/>
                <a:gd name="T10" fmla="*/ 0 w 31"/>
                <a:gd name="T11" fmla="*/ 0 h 3"/>
                <a:gd name="T12" fmla="*/ 7 w 31"/>
                <a:gd name="T13" fmla="*/ 0 h 3"/>
                <a:gd name="T14" fmla="*/ 7 w 31"/>
                <a:gd name="T15" fmla="*/ 1 h 3"/>
                <a:gd name="T16" fmla="*/ 0 w 31"/>
                <a:gd name="T17" fmla="*/ 1 h 3"/>
                <a:gd name="T18" fmla="*/ 0 w 31"/>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3"/>
                <a:gd name="T32" fmla="*/ 31 w 31"/>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3">
                  <a:moveTo>
                    <a:pt x="0" y="0"/>
                  </a:moveTo>
                  <a:lnTo>
                    <a:pt x="31" y="0"/>
                  </a:lnTo>
                  <a:lnTo>
                    <a:pt x="31" y="3"/>
                  </a:lnTo>
                  <a:lnTo>
                    <a:pt x="0" y="3"/>
                  </a:lnTo>
                  <a:lnTo>
                    <a:pt x="0" y="0"/>
                  </a:lnTo>
                  <a:close/>
                  <a:moveTo>
                    <a:pt x="2" y="0"/>
                  </a:moveTo>
                  <a:lnTo>
                    <a:pt x="29" y="0"/>
                  </a:lnTo>
                  <a:lnTo>
                    <a:pt x="29" y="3"/>
                  </a:lnTo>
                  <a:lnTo>
                    <a:pt x="2" y="3"/>
                  </a:lnTo>
                  <a:lnTo>
                    <a:pt x="2" y="0"/>
                  </a:lnTo>
                  <a:close/>
                </a:path>
              </a:pathLst>
            </a:custGeom>
            <a:solidFill>
              <a:srgbClr val="CCCCCC"/>
            </a:solidFill>
            <a:ln w="9525">
              <a:noFill/>
              <a:round/>
              <a:headEnd/>
              <a:tailEnd/>
            </a:ln>
          </p:spPr>
          <p:txBody>
            <a:bodyPr/>
            <a:lstStyle/>
            <a:p>
              <a:endParaRPr lang="en-US"/>
            </a:p>
          </p:txBody>
        </p:sp>
        <p:sp>
          <p:nvSpPr>
            <p:cNvPr id="46342" name="Freeform 993"/>
            <p:cNvSpPr>
              <a:spLocks noEditPoints="1"/>
            </p:cNvSpPr>
            <p:nvPr/>
          </p:nvSpPr>
          <p:spPr bwMode="auto">
            <a:xfrm>
              <a:off x="2725" y="2344"/>
              <a:ext cx="13" cy="2"/>
            </a:xfrm>
            <a:custGeom>
              <a:avLst/>
              <a:gdLst>
                <a:gd name="T0" fmla="*/ 0 w 27"/>
                <a:gd name="T1" fmla="*/ 0 h 3"/>
                <a:gd name="T2" fmla="*/ 6 w 27"/>
                <a:gd name="T3" fmla="*/ 0 h 3"/>
                <a:gd name="T4" fmla="*/ 6 w 27"/>
                <a:gd name="T5" fmla="*/ 1 h 3"/>
                <a:gd name="T6" fmla="*/ 0 w 27"/>
                <a:gd name="T7" fmla="*/ 1 h 3"/>
                <a:gd name="T8" fmla="*/ 0 w 27"/>
                <a:gd name="T9" fmla="*/ 0 h 3"/>
                <a:gd name="T10" fmla="*/ 0 w 27"/>
                <a:gd name="T11" fmla="*/ 0 h 3"/>
                <a:gd name="T12" fmla="*/ 6 w 27"/>
                <a:gd name="T13" fmla="*/ 0 h 3"/>
                <a:gd name="T14" fmla="*/ 6 w 27"/>
                <a:gd name="T15" fmla="*/ 1 h 3"/>
                <a:gd name="T16" fmla="*/ 0 w 27"/>
                <a:gd name="T17" fmla="*/ 1 h 3"/>
                <a:gd name="T18" fmla="*/ 0 w 27"/>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
                <a:gd name="T32" fmla="*/ 27 w 27"/>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
                  <a:moveTo>
                    <a:pt x="0" y="0"/>
                  </a:moveTo>
                  <a:lnTo>
                    <a:pt x="27" y="0"/>
                  </a:lnTo>
                  <a:lnTo>
                    <a:pt x="27" y="3"/>
                  </a:lnTo>
                  <a:lnTo>
                    <a:pt x="0" y="3"/>
                  </a:lnTo>
                  <a:lnTo>
                    <a:pt x="0" y="0"/>
                  </a:lnTo>
                  <a:close/>
                  <a:moveTo>
                    <a:pt x="3" y="0"/>
                  </a:moveTo>
                  <a:lnTo>
                    <a:pt x="25" y="0"/>
                  </a:lnTo>
                  <a:lnTo>
                    <a:pt x="25" y="3"/>
                  </a:lnTo>
                  <a:lnTo>
                    <a:pt x="3" y="3"/>
                  </a:lnTo>
                  <a:lnTo>
                    <a:pt x="3" y="0"/>
                  </a:lnTo>
                  <a:close/>
                </a:path>
              </a:pathLst>
            </a:custGeom>
            <a:solidFill>
              <a:srgbClr val="D3D3D3"/>
            </a:solidFill>
            <a:ln w="9525">
              <a:noFill/>
              <a:round/>
              <a:headEnd/>
              <a:tailEnd/>
            </a:ln>
          </p:spPr>
          <p:txBody>
            <a:bodyPr/>
            <a:lstStyle/>
            <a:p>
              <a:endParaRPr lang="en-US"/>
            </a:p>
          </p:txBody>
        </p:sp>
        <p:sp>
          <p:nvSpPr>
            <p:cNvPr id="46343" name="Freeform 994"/>
            <p:cNvSpPr>
              <a:spLocks noEditPoints="1"/>
            </p:cNvSpPr>
            <p:nvPr/>
          </p:nvSpPr>
          <p:spPr bwMode="auto">
            <a:xfrm>
              <a:off x="2726" y="2344"/>
              <a:ext cx="11" cy="2"/>
            </a:xfrm>
            <a:custGeom>
              <a:avLst/>
              <a:gdLst>
                <a:gd name="T0" fmla="*/ 0 w 22"/>
                <a:gd name="T1" fmla="*/ 0 h 3"/>
                <a:gd name="T2" fmla="*/ 6 w 22"/>
                <a:gd name="T3" fmla="*/ 0 h 3"/>
                <a:gd name="T4" fmla="*/ 6 w 22"/>
                <a:gd name="T5" fmla="*/ 1 h 3"/>
                <a:gd name="T6" fmla="*/ 0 w 22"/>
                <a:gd name="T7" fmla="*/ 1 h 3"/>
                <a:gd name="T8" fmla="*/ 0 w 22"/>
                <a:gd name="T9" fmla="*/ 0 h 3"/>
                <a:gd name="T10" fmla="*/ 1 w 22"/>
                <a:gd name="T11" fmla="*/ 0 h 3"/>
                <a:gd name="T12" fmla="*/ 5 w 22"/>
                <a:gd name="T13" fmla="*/ 0 h 3"/>
                <a:gd name="T14" fmla="*/ 5 w 22"/>
                <a:gd name="T15" fmla="*/ 1 h 3"/>
                <a:gd name="T16" fmla="*/ 1 w 22"/>
                <a:gd name="T17" fmla="*/ 1 h 3"/>
                <a:gd name="T18" fmla="*/ 1 w 2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
                <a:gd name="T32" fmla="*/ 22 w 22"/>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
                  <a:moveTo>
                    <a:pt x="0" y="0"/>
                  </a:moveTo>
                  <a:lnTo>
                    <a:pt x="22" y="0"/>
                  </a:lnTo>
                  <a:lnTo>
                    <a:pt x="22" y="3"/>
                  </a:lnTo>
                  <a:lnTo>
                    <a:pt x="0" y="3"/>
                  </a:lnTo>
                  <a:lnTo>
                    <a:pt x="0" y="0"/>
                  </a:lnTo>
                  <a:close/>
                  <a:moveTo>
                    <a:pt x="2" y="0"/>
                  </a:moveTo>
                  <a:lnTo>
                    <a:pt x="19" y="0"/>
                  </a:lnTo>
                  <a:lnTo>
                    <a:pt x="19" y="3"/>
                  </a:lnTo>
                  <a:lnTo>
                    <a:pt x="2" y="3"/>
                  </a:lnTo>
                  <a:lnTo>
                    <a:pt x="2" y="0"/>
                  </a:lnTo>
                  <a:close/>
                </a:path>
              </a:pathLst>
            </a:custGeom>
            <a:solidFill>
              <a:srgbClr val="D8D8D8"/>
            </a:solidFill>
            <a:ln w="9525">
              <a:noFill/>
              <a:round/>
              <a:headEnd/>
              <a:tailEnd/>
            </a:ln>
          </p:spPr>
          <p:txBody>
            <a:bodyPr/>
            <a:lstStyle/>
            <a:p>
              <a:endParaRPr lang="en-US"/>
            </a:p>
          </p:txBody>
        </p:sp>
        <p:sp>
          <p:nvSpPr>
            <p:cNvPr id="46344" name="Freeform 995"/>
            <p:cNvSpPr>
              <a:spLocks noEditPoints="1"/>
            </p:cNvSpPr>
            <p:nvPr/>
          </p:nvSpPr>
          <p:spPr bwMode="auto">
            <a:xfrm>
              <a:off x="2727" y="2344"/>
              <a:ext cx="9" cy="2"/>
            </a:xfrm>
            <a:custGeom>
              <a:avLst/>
              <a:gdLst>
                <a:gd name="T0" fmla="*/ 0 w 17"/>
                <a:gd name="T1" fmla="*/ 0 h 3"/>
                <a:gd name="T2" fmla="*/ 5 w 17"/>
                <a:gd name="T3" fmla="*/ 0 h 3"/>
                <a:gd name="T4" fmla="*/ 5 w 17"/>
                <a:gd name="T5" fmla="*/ 1 h 3"/>
                <a:gd name="T6" fmla="*/ 0 w 17"/>
                <a:gd name="T7" fmla="*/ 1 h 3"/>
                <a:gd name="T8" fmla="*/ 0 w 17"/>
                <a:gd name="T9" fmla="*/ 0 h 3"/>
                <a:gd name="T10" fmla="*/ 1 w 17"/>
                <a:gd name="T11" fmla="*/ 1 h 3"/>
                <a:gd name="T12" fmla="*/ 4 w 17"/>
                <a:gd name="T13" fmla="*/ 1 h 3"/>
                <a:gd name="T14" fmla="*/ 4 w 17"/>
                <a:gd name="T15" fmla="*/ 1 h 3"/>
                <a:gd name="T16" fmla="*/ 1 w 17"/>
                <a:gd name="T17" fmla="*/ 1 h 3"/>
                <a:gd name="T18" fmla="*/ 1 w 17"/>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
                <a:gd name="T32" fmla="*/ 17 w 17"/>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
                  <a:moveTo>
                    <a:pt x="0" y="0"/>
                  </a:moveTo>
                  <a:lnTo>
                    <a:pt x="17" y="0"/>
                  </a:lnTo>
                  <a:lnTo>
                    <a:pt x="17" y="3"/>
                  </a:lnTo>
                  <a:lnTo>
                    <a:pt x="0" y="3"/>
                  </a:lnTo>
                  <a:lnTo>
                    <a:pt x="0" y="0"/>
                  </a:lnTo>
                  <a:close/>
                  <a:moveTo>
                    <a:pt x="2" y="1"/>
                  </a:moveTo>
                  <a:lnTo>
                    <a:pt x="15" y="1"/>
                  </a:lnTo>
                  <a:lnTo>
                    <a:pt x="15" y="2"/>
                  </a:lnTo>
                  <a:lnTo>
                    <a:pt x="2" y="2"/>
                  </a:lnTo>
                  <a:lnTo>
                    <a:pt x="2" y="1"/>
                  </a:lnTo>
                  <a:close/>
                </a:path>
              </a:pathLst>
            </a:custGeom>
            <a:solidFill>
              <a:srgbClr val="DDDDDD"/>
            </a:solidFill>
            <a:ln w="9525">
              <a:noFill/>
              <a:round/>
              <a:headEnd/>
              <a:tailEnd/>
            </a:ln>
          </p:spPr>
          <p:txBody>
            <a:bodyPr/>
            <a:lstStyle/>
            <a:p>
              <a:endParaRPr lang="en-US"/>
            </a:p>
          </p:txBody>
        </p:sp>
        <p:sp>
          <p:nvSpPr>
            <p:cNvPr id="46345" name="Freeform 996"/>
            <p:cNvSpPr>
              <a:spLocks noEditPoints="1"/>
            </p:cNvSpPr>
            <p:nvPr/>
          </p:nvSpPr>
          <p:spPr bwMode="auto">
            <a:xfrm>
              <a:off x="2728" y="2345"/>
              <a:ext cx="7" cy="1"/>
            </a:xfrm>
            <a:custGeom>
              <a:avLst/>
              <a:gdLst>
                <a:gd name="T0" fmla="*/ 0 w 13"/>
                <a:gd name="T1" fmla="*/ 0 h 1"/>
                <a:gd name="T2" fmla="*/ 4 w 13"/>
                <a:gd name="T3" fmla="*/ 0 h 1"/>
                <a:gd name="T4" fmla="*/ 4 w 13"/>
                <a:gd name="T5" fmla="*/ 1 h 1"/>
                <a:gd name="T6" fmla="*/ 0 w 13"/>
                <a:gd name="T7" fmla="*/ 1 h 1"/>
                <a:gd name="T8" fmla="*/ 0 w 13"/>
                <a:gd name="T9" fmla="*/ 0 h 1"/>
                <a:gd name="T10" fmla="*/ 1 w 13"/>
                <a:gd name="T11" fmla="*/ 0 h 1"/>
                <a:gd name="T12" fmla="*/ 3 w 13"/>
                <a:gd name="T13" fmla="*/ 0 h 1"/>
                <a:gd name="T14" fmla="*/ 3 w 13"/>
                <a:gd name="T15" fmla="*/ 1 h 1"/>
                <a:gd name="T16" fmla="*/ 1 w 13"/>
                <a:gd name="T17" fmla="*/ 1 h 1"/>
                <a:gd name="T18" fmla="*/ 1 w 1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
                <a:gd name="T32" fmla="*/ 13 w 13"/>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
                  <a:moveTo>
                    <a:pt x="0" y="0"/>
                  </a:moveTo>
                  <a:lnTo>
                    <a:pt x="13" y="0"/>
                  </a:lnTo>
                  <a:lnTo>
                    <a:pt x="13" y="1"/>
                  </a:lnTo>
                  <a:lnTo>
                    <a:pt x="0" y="1"/>
                  </a:lnTo>
                  <a:lnTo>
                    <a:pt x="0" y="0"/>
                  </a:lnTo>
                  <a:close/>
                  <a:moveTo>
                    <a:pt x="2" y="0"/>
                  </a:moveTo>
                  <a:lnTo>
                    <a:pt x="11" y="0"/>
                  </a:lnTo>
                  <a:lnTo>
                    <a:pt x="11" y="1"/>
                  </a:lnTo>
                  <a:lnTo>
                    <a:pt x="2" y="1"/>
                  </a:lnTo>
                  <a:lnTo>
                    <a:pt x="2" y="0"/>
                  </a:lnTo>
                  <a:close/>
                </a:path>
              </a:pathLst>
            </a:custGeom>
            <a:solidFill>
              <a:srgbClr val="E0E0E0"/>
            </a:solidFill>
            <a:ln w="9525">
              <a:noFill/>
              <a:round/>
              <a:headEnd/>
              <a:tailEnd/>
            </a:ln>
          </p:spPr>
          <p:txBody>
            <a:bodyPr/>
            <a:lstStyle/>
            <a:p>
              <a:endParaRPr lang="en-US"/>
            </a:p>
          </p:txBody>
        </p:sp>
        <p:sp>
          <p:nvSpPr>
            <p:cNvPr id="46346" name="Freeform 997"/>
            <p:cNvSpPr>
              <a:spLocks noEditPoints="1"/>
            </p:cNvSpPr>
            <p:nvPr/>
          </p:nvSpPr>
          <p:spPr bwMode="auto">
            <a:xfrm>
              <a:off x="2730" y="2345"/>
              <a:ext cx="4" cy="1"/>
            </a:xfrm>
            <a:custGeom>
              <a:avLst/>
              <a:gdLst>
                <a:gd name="T0" fmla="*/ 0 w 9"/>
                <a:gd name="T1" fmla="*/ 0 h 1"/>
                <a:gd name="T2" fmla="*/ 2 w 9"/>
                <a:gd name="T3" fmla="*/ 0 h 1"/>
                <a:gd name="T4" fmla="*/ 2 w 9"/>
                <a:gd name="T5" fmla="*/ 1 h 1"/>
                <a:gd name="T6" fmla="*/ 0 w 9"/>
                <a:gd name="T7" fmla="*/ 1 h 1"/>
                <a:gd name="T8" fmla="*/ 0 w 9"/>
                <a:gd name="T9" fmla="*/ 0 h 1"/>
                <a:gd name="T10" fmla="*/ 0 w 9"/>
                <a:gd name="T11" fmla="*/ 0 h 1"/>
                <a:gd name="T12" fmla="*/ 1 w 9"/>
                <a:gd name="T13" fmla="*/ 0 h 1"/>
                <a:gd name="T14" fmla="*/ 1 w 9"/>
                <a:gd name="T15" fmla="*/ 1 h 1"/>
                <a:gd name="T16" fmla="*/ 0 w 9"/>
                <a:gd name="T17" fmla="*/ 1 h 1"/>
                <a:gd name="T18" fmla="*/ 0 w 9"/>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
                <a:gd name="T32" fmla="*/ 9 w 9"/>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
                  <a:moveTo>
                    <a:pt x="0" y="0"/>
                  </a:moveTo>
                  <a:lnTo>
                    <a:pt x="9" y="0"/>
                  </a:lnTo>
                  <a:lnTo>
                    <a:pt x="9" y="1"/>
                  </a:lnTo>
                  <a:lnTo>
                    <a:pt x="0" y="1"/>
                  </a:lnTo>
                  <a:lnTo>
                    <a:pt x="0" y="0"/>
                  </a:lnTo>
                  <a:close/>
                  <a:moveTo>
                    <a:pt x="2" y="0"/>
                  </a:moveTo>
                  <a:lnTo>
                    <a:pt x="7" y="0"/>
                  </a:lnTo>
                  <a:lnTo>
                    <a:pt x="7" y="1"/>
                  </a:lnTo>
                  <a:lnTo>
                    <a:pt x="2" y="1"/>
                  </a:lnTo>
                  <a:lnTo>
                    <a:pt x="2" y="0"/>
                  </a:lnTo>
                  <a:close/>
                </a:path>
              </a:pathLst>
            </a:custGeom>
            <a:solidFill>
              <a:srgbClr val="E3E3E3"/>
            </a:solidFill>
            <a:ln w="9525">
              <a:noFill/>
              <a:round/>
              <a:headEnd/>
              <a:tailEnd/>
            </a:ln>
          </p:spPr>
          <p:txBody>
            <a:bodyPr/>
            <a:lstStyle/>
            <a:p>
              <a:endParaRPr lang="en-US"/>
            </a:p>
          </p:txBody>
        </p:sp>
        <p:sp>
          <p:nvSpPr>
            <p:cNvPr id="46347" name="Freeform 998"/>
            <p:cNvSpPr>
              <a:spLocks noEditPoints="1"/>
            </p:cNvSpPr>
            <p:nvPr/>
          </p:nvSpPr>
          <p:spPr bwMode="auto">
            <a:xfrm>
              <a:off x="2731" y="2345"/>
              <a:ext cx="2" cy="1"/>
            </a:xfrm>
            <a:custGeom>
              <a:avLst/>
              <a:gdLst>
                <a:gd name="T0" fmla="*/ 0 w 5"/>
                <a:gd name="T1" fmla="*/ 0 h 1"/>
                <a:gd name="T2" fmla="*/ 1 w 5"/>
                <a:gd name="T3" fmla="*/ 0 h 1"/>
                <a:gd name="T4" fmla="*/ 1 w 5"/>
                <a:gd name="T5" fmla="*/ 1 h 1"/>
                <a:gd name="T6" fmla="*/ 0 w 5"/>
                <a:gd name="T7" fmla="*/ 1 h 1"/>
                <a:gd name="T8" fmla="*/ 0 w 5"/>
                <a:gd name="T9" fmla="*/ 0 h 1"/>
                <a:gd name="T10" fmla="*/ 0 w 5"/>
                <a:gd name="T11" fmla="*/ 1 h 1"/>
                <a:gd name="T12" fmla="*/ 0 w 5"/>
                <a:gd name="T13" fmla="*/ 1 h 1"/>
                <a:gd name="T14" fmla="*/ 0 w 5"/>
                <a:gd name="T15" fmla="*/ 1 h 1"/>
                <a:gd name="T16" fmla="*/ 0 w 5"/>
                <a:gd name="T17" fmla="*/ 1 h 1"/>
                <a:gd name="T18" fmla="*/ 0 w 5"/>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
                <a:gd name="T32" fmla="*/ 5 w 5"/>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
                  <a:moveTo>
                    <a:pt x="0" y="0"/>
                  </a:moveTo>
                  <a:lnTo>
                    <a:pt x="5" y="0"/>
                  </a:lnTo>
                  <a:lnTo>
                    <a:pt x="5" y="1"/>
                  </a:lnTo>
                  <a:lnTo>
                    <a:pt x="0" y="1"/>
                  </a:lnTo>
                  <a:lnTo>
                    <a:pt x="0" y="0"/>
                  </a:lnTo>
                  <a:close/>
                  <a:moveTo>
                    <a:pt x="3" y="1"/>
                  </a:moveTo>
                  <a:lnTo>
                    <a:pt x="3" y="1"/>
                  </a:lnTo>
                  <a:close/>
                </a:path>
              </a:pathLst>
            </a:custGeom>
            <a:solidFill>
              <a:srgbClr val="E6E6E6"/>
            </a:solidFill>
            <a:ln w="9525">
              <a:noFill/>
              <a:round/>
              <a:headEnd/>
              <a:tailEnd/>
            </a:ln>
          </p:spPr>
          <p:txBody>
            <a:bodyPr/>
            <a:lstStyle/>
            <a:p>
              <a:endParaRPr lang="en-US"/>
            </a:p>
          </p:txBody>
        </p:sp>
        <p:sp>
          <p:nvSpPr>
            <p:cNvPr id="46348" name="Freeform 999"/>
            <p:cNvSpPr>
              <a:spLocks noEditPoints="1"/>
            </p:cNvSpPr>
            <p:nvPr/>
          </p:nvSpPr>
          <p:spPr bwMode="auto">
            <a:xfrm>
              <a:off x="2732" y="2345"/>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close/>
                  <a:moveTo>
                    <a:pt x="0" y="0"/>
                  </a:moveTo>
                  <a:lnTo>
                    <a:pt x="0" y="0"/>
                  </a:lnTo>
                  <a:close/>
                </a:path>
              </a:pathLst>
            </a:custGeom>
            <a:solidFill>
              <a:srgbClr val="E6E6E6"/>
            </a:solidFill>
            <a:ln w="9525">
              <a:noFill/>
              <a:round/>
              <a:headEnd/>
              <a:tailEnd/>
            </a:ln>
          </p:spPr>
          <p:txBody>
            <a:bodyPr/>
            <a:lstStyle/>
            <a:p>
              <a:endParaRPr lang="en-US"/>
            </a:p>
          </p:txBody>
        </p:sp>
        <p:sp>
          <p:nvSpPr>
            <p:cNvPr id="46349" name="Freeform 1000"/>
            <p:cNvSpPr>
              <a:spLocks/>
            </p:cNvSpPr>
            <p:nvPr/>
          </p:nvSpPr>
          <p:spPr bwMode="auto">
            <a:xfrm>
              <a:off x="2716" y="2343"/>
              <a:ext cx="31" cy="4"/>
            </a:xfrm>
            <a:custGeom>
              <a:avLst/>
              <a:gdLst>
                <a:gd name="T0" fmla="*/ 0 w 61"/>
                <a:gd name="T1" fmla="*/ 1 h 8"/>
                <a:gd name="T2" fmla="*/ 0 w 61"/>
                <a:gd name="T3" fmla="*/ 1 h 8"/>
                <a:gd name="T4" fmla="*/ 5 w 61"/>
                <a:gd name="T5" fmla="*/ 1 h 8"/>
                <a:gd name="T6" fmla="*/ 7 w 61"/>
                <a:gd name="T7" fmla="*/ 0 h 8"/>
                <a:gd name="T8" fmla="*/ 9 w 61"/>
                <a:gd name="T9" fmla="*/ 0 h 8"/>
                <a:gd name="T10" fmla="*/ 11 w 61"/>
                <a:gd name="T11" fmla="*/ 1 h 8"/>
                <a:gd name="T12" fmla="*/ 16 w 61"/>
                <a:gd name="T13" fmla="*/ 1 h 8"/>
                <a:gd name="T14" fmla="*/ 16 w 61"/>
                <a:gd name="T15" fmla="*/ 1 h 8"/>
                <a:gd name="T16" fmla="*/ 11 w 61"/>
                <a:gd name="T17" fmla="*/ 1 h 8"/>
                <a:gd name="T18" fmla="*/ 9 w 61"/>
                <a:gd name="T19" fmla="*/ 2 h 8"/>
                <a:gd name="T20" fmla="*/ 7 w 61"/>
                <a:gd name="T21" fmla="*/ 2 h 8"/>
                <a:gd name="T22" fmla="*/ 5 w 61"/>
                <a:gd name="T23" fmla="*/ 1 h 8"/>
                <a:gd name="T24" fmla="*/ 0 w 61"/>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8"/>
                <a:gd name="T41" fmla="*/ 61 w 6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8">
                  <a:moveTo>
                    <a:pt x="0" y="7"/>
                  </a:moveTo>
                  <a:lnTo>
                    <a:pt x="0" y="3"/>
                  </a:lnTo>
                  <a:lnTo>
                    <a:pt x="20" y="3"/>
                  </a:lnTo>
                  <a:lnTo>
                    <a:pt x="26" y="0"/>
                  </a:lnTo>
                  <a:lnTo>
                    <a:pt x="34" y="0"/>
                  </a:lnTo>
                  <a:lnTo>
                    <a:pt x="42" y="3"/>
                  </a:lnTo>
                  <a:lnTo>
                    <a:pt x="61" y="3"/>
                  </a:lnTo>
                  <a:lnTo>
                    <a:pt x="61" y="7"/>
                  </a:lnTo>
                  <a:lnTo>
                    <a:pt x="42" y="7"/>
                  </a:lnTo>
                  <a:lnTo>
                    <a:pt x="34" y="8"/>
                  </a:lnTo>
                  <a:lnTo>
                    <a:pt x="26" y="8"/>
                  </a:lnTo>
                  <a:lnTo>
                    <a:pt x="20" y="7"/>
                  </a:lnTo>
                  <a:lnTo>
                    <a:pt x="0" y="7"/>
                  </a:lnTo>
                </a:path>
              </a:pathLst>
            </a:custGeom>
            <a:noFill/>
            <a:ln w="1588">
              <a:solidFill>
                <a:srgbClr val="000000"/>
              </a:solidFill>
              <a:round/>
              <a:headEnd/>
              <a:tailEnd/>
            </a:ln>
          </p:spPr>
          <p:txBody>
            <a:bodyPr/>
            <a:lstStyle/>
            <a:p>
              <a:endParaRPr lang="en-US"/>
            </a:p>
          </p:txBody>
        </p:sp>
        <p:sp>
          <p:nvSpPr>
            <p:cNvPr id="46350" name="Freeform 1001"/>
            <p:cNvSpPr>
              <a:spLocks noEditPoints="1"/>
            </p:cNvSpPr>
            <p:nvPr/>
          </p:nvSpPr>
          <p:spPr bwMode="auto">
            <a:xfrm>
              <a:off x="2732" y="2311"/>
              <a:ext cx="15" cy="38"/>
            </a:xfrm>
            <a:custGeom>
              <a:avLst/>
              <a:gdLst>
                <a:gd name="T0" fmla="*/ 0 w 30"/>
                <a:gd name="T1" fmla="*/ 0 h 76"/>
                <a:gd name="T2" fmla="*/ 8 w 30"/>
                <a:gd name="T3" fmla="*/ 0 h 76"/>
                <a:gd name="T4" fmla="*/ 8 w 30"/>
                <a:gd name="T5" fmla="*/ 19 h 76"/>
                <a:gd name="T6" fmla="*/ 0 w 30"/>
                <a:gd name="T7" fmla="*/ 19 h 76"/>
                <a:gd name="T8" fmla="*/ 0 w 30"/>
                <a:gd name="T9" fmla="*/ 0 h 76"/>
                <a:gd name="T10" fmla="*/ 1 w 30"/>
                <a:gd name="T11" fmla="*/ 1 h 76"/>
                <a:gd name="T12" fmla="*/ 8 w 30"/>
                <a:gd name="T13" fmla="*/ 1 h 76"/>
                <a:gd name="T14" fmla="*/ 8 w 30"/>
                <a:gd name="T15" fmla="*/ 19 h 76"/>
                <a:gd name="T16" fmla="*/ 1 w 30"/>
                <a:gd name="T17" fmla="*/ 19 h 76"/>
                <a:gd name="T18" fmla="*/ 1 w 30"/>
                <a:gd name="T19" fmla="*/ 1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76"/>
                <a:gd name="T32" fmla="*/ 30 w 30"/>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76">
                  <a:moveTo>
                    <a:pt x="0" y="0"/>
                  </a:moveTo>
                  <a:lnTo>
                    <a:pt x="30" y="0"/>
                  </a:lnTo>
                  <a:lnTo>
                    <a:pt x="30" y="76"/>
                  </a:lnTo>
                  <a:lnTo>
                    <a:pt x="0" y="76"/>
                  </a:lnTo>
                  <a:lnTo>
                    <a:pt x="0" y="0"/>
                  </a:lnTo>
                  <a:close/>
                  <a:moveTo>
                    <a:pt x="1" y="2"/>
                  </a:moveTo>
                  <a:lnTo>
                    <a:pt x="29" y="2"/>
                  </a:lnTo>
                  <a:lnTo>
                    <a:pt x="29" y="73"/>
                  </a:lnTo>
                  <a:lnTo>
                    <a:pt x="1" y="73"/>
                  </a:lnTo>
                  <a:lnTo>
                    <a:pt x="1" y="2"/>
                  </a:lnTo>
                  <a:close/>
                </a:path>
              </a:pathLst>
            </a:custGeom>
            <a:solidFill>
              <a:srgbClr val="9A9A9A"/>
            </a:solidFill>
            <a:ln w="9525">
              <a:noFill/>
              <a:round/>
              <a:headEnd/>
              <a:tailEnd/>
            </a:ln>
          </p:spPr>
          <p:txBody>
            <a:bodyPr/>
            <a:lstStyle/>
            <a:p>
              <a:endParaRPr lang="en-US"/>
            </a:p>
          </p:txBody>
        </p:sp>
        <p:sp>
          <p:nvSpPr>
            <p:cNvPr id="46351" name="Freeform 1002"/>
            <p:cNvSpPr>
              <a:spLocks noEditPoints="1"/>
            </p:cNvSpPr>
            <p:nvPr/>
          </p:nvSpPr>
          <p:spPr bwMode="auto">
            <a:xfrm>
              <a:off x="2732" y="2312"/>
              <a:ext cx="15" cy="36"/>
            </a:xfrm>
            <a:custGeom>
              <a:avLst/>
              <a:gdLst>
                <a:gd name="T0" fmla="*/ 0 w 28"/>
                <a:gd name="T1" fmla="*/ 0 h 71"/>
                <a:gd name="T2" fmla="*/ 8 w 28"/>
                <a:gd name="T3" fmla="*/ 0 h 71"/>
                <a:gd name="T4" fmla="*/ 8 w 28"/>
                <a:gd name="T5" fmla="*/ 18 h 71"/>
                <a:gd name="T6" fmla="*/ 0 w 28"/>
                <a:gd name="T7" fmla="*/ 18 h 71"/>
                <a:gd name="T8" fmla="*/ 0 w 28"/>
                <a:gd name="T9" fmla="*/ 0 h 71"/>
                <a:gd name="T10" fmla="*/ 0 w 28"/>
                <a:gd name="T11" fmla="*/ 1 h 71"/>
                <a:gd name="T12" fmla="*/ 8 w 28"/>
                <a:gd name="T13" fmla="*/ 1 h 71"/>
                <a:gd name="T14" fmla="*/ 8 w 28"/>
                <a:gd name="T15" fmla="*/ 18 h 71"/>
                <a:gd name="T16" fmla="*/ 0 w 28"/>
                <a:gd name="T17" fmla="*/ 18 h 71"/>
                <a:gd name="T18" fmla="*/ 0 w 28"/>
                <a:gd name="T19" fmla="*/ 1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71"/>
                <a:gd name="T32" fmla="*/ 28 w 28"/>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71">
                  <a:moveTo>
                    <a:pt x="0" y="0"/>
                  </a:moveTo>
                  <a:lnTo>
                    <a:pt x="28" y="0"/>
                  </a:lnTo>
                  <a:lnTo>
                    <a:pt x="28" y="71"/>
                  </a:lnTo>
                  <a:lnTo>
                    <a:pt x="0" y="71"/>
                  </a:lnTo>
                  <a:lnTo>
                    <a:pt x="0" y="0"/>
                  </a:lnTo>
                  <a:close/>
                  <a:moveTo>
                    <a:pt x="0" y="2"/>
                  </a:moveTo>
                  <a:lnTo>
                    <a:pt x="27" y="2"/>
                  </a:lnTo>
                  <a:lnTo>
                    <a:pt x="27" y="69"/>
                  </a:lnTo>
                  <a:lnTo>
                    <a:pt x="0" y="69"/>
                  </a:lnTo>
                  <a:lnTo>
                    <a:pt x="0" y="2"/>
                  </a:lnTo>
                  <a:close/>
                </a:path>
              </a:pathLst>
            </a:custGeom>
            <a:solidFill>
              <a:srgbClr val="9E9E9E"/>
            </a:solidFill>
            <a:ln w="9525">
              <a:noFill/>
              <a:round/>
              <a:headEnd/>
              <a:tailEnd/>
            </a:ln>
          </p:spPr>
          <p:txBody>
            <a:bodyPr/>
            <a:lstStyle/>
            <a:p>
              <a:endParaRPr lang="en-US"/>
            </a:p>
          </p:txBody>
        </p:sp>
        <p:sp>
          <p:nvSpPr>
            <p:cNvPr id="46352" name="Freeform 1003"/>
            <p:cNvSpPr>
              <a:spLocks noEditPoints="1"/>
            </p:cNvSpPr>
            <p:nvPr/>
          </p:nvSpPr>
          <p:spPr bwMode="auto">
            <a:xfrm>
              <a:off x="2732" y="2314"/>
              <a:ext cx="14" cy="33"/>
            </a:xfrm>
            <a:custGeom>
              <a:avLst/>
              <a:gdLst>
                <a:gd name="T0" fmla="*/ 0 w 27"/>
                <a:gd name="T1" fmla="*/ 0 h 67"/>
                <a:gd name="T2" fmla="*/ 7 w 27"/>
                <a:gd name="T3" fmla="*/ 0 h 67"/>
                <a:gd name="T4" fmla="*/ 7 w 27"/>
                <a:gd name="T5" fmla="*/ 16 h 67"/>
                <a:gd name="T6" fmla="*/ 0 w 27"/>
                <a:gd name="T7" fmla="*/ 16 h 67"/>
                <a:gd name="T8" fmla="*/ 0 w 27"/>
                <a:gd name="T9" fmla="*/ 0 h 67"/>
                <a:gd name="T10" fmla="*/ 1 w 27"/>
                <a:gd name="T11" fmla="*/ 0 h 67"/>
                <a:gd name="T12" fmla="*/ 7 w 27"/>
                <a:gd name="T13" fmla="*/ 0 h 67"/>
                <a:gd name="T14" fmla="*/ 7 w 27"/>
                <a:gd name="T15" fmla="*/ 16 h 67"/>
                <a:gd name="T16" fmla="*/ 1 w 27"/>
                <a:gd name="T17" fmla="*/ 16 h 67"/>
                <a:gd name="T18" fmla="*/ 1 w 27"/>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67"/>
                <a:gd name="T32" fmla="*/ 27 w 27"/>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67">
                  <a:moveTo>
                    <a:pt x="0" y="0"/>
                  </a:moveTo>
                  <a:lnTo>
                    <a:pt x="27" y="0"/>
                  </a:lnTo>
                  <a:lnTo>
                    <a:pt x="27" y="67"/>
                  </a:lnTo>
                  <a:lnTo>
                    <a:pt x="0" y="67"/>
                  </a:lnTo>
                  <a:lnTo>
                    <a:pt x="0" y="0"/>
                  </a:lnTo>
                  <a:close/>
                  <a:moveTo>
                    <a:pt x="1" y="2"/>
                  </a:moveTo>
                  <a:lnTo>
                    <a:pt x="26" y="2"/>
                  </a:lnTo>
                  <a:lnTo>
                    <a:pt x="26" y="64"/>
                  </a:lnTo>
                  <a:lnTo>
                    <a:pt x="1" y="64"/>
                  </a:lnTo>
                  <a:lnTo>
                    <a:pt x="1" y="2"/>
                  </a:lnTo>
                  <a:close/>
                </a:path>
              </a:pathLst>
            </a:custGeom>
            <a:solidFill>
              <a:srgbClr val="A3A3A3"/>
            </a:solidFill>
            <a:ln w="9525">
              <a:noFill/>
              <a:round/>
              <a:headEnd/>
              <a:tailEnd/>
            </a:ln>
          </p:spPr>
          <p:txBody>
            <a:bodyPr/>
            <a:lstStyle/>
            <a:p>
              <a:endParaRPr lang="en-US"/>
            </a:p>
          </p:txBody>
        </p:sp>
        <p:sp>
          <p:nvSpPr>
            <p:cNvPr id="46353" name="Freeform 1004"/>
            <p:cNvSpPr>
              <a:spLocks noEditPoints="1"/>
            </p:cNvSpPr>
            <p:nvPr/>
          </p:nvSpPr>
          <p:spPr bwMode="auto">
            <a:xfrm>
              <a:off x="2733" y="2315"/>
              <a:ext cx="13" cy="30"/>
            </a:xfrm>
            <a:custGeom>
              <a:avLst/>
              <a:gdLst>
                <a:gd name="T0" fmla="*/ 0 w 25"/>
                <a:gd name="T1" fmla="*/ 0 h 62"/>
                <a:gd name="T2" fmla="*/ 7 w 25"/>
                <a:gd name="T3" fmla="*/ 0 h 62"/>
                <a:gd name="T4" fmla="*/ 7 w 25"/>
                <a:gd name="T5" fmla="*/ 15 h 62"/>
                <a:gd name="T6" fmla="*/ 0 w 25"/>
                <a:gd name="T7" fmla="*/ 15 h 62"/>
                <a:gd name="T8" fmla="*/ 0 w 25"/>
                <a:gd name="T9" fmla="*/ 0 h 62"/>
                <a:gd name="T10" fmla="*/ 1 w 25"/>
                <a:gd name="T11" fmla="*/ 0 h 62"/>
                <a:gd name="T12" fmla="*/ 7 w 25"/>
                <a:gd name="T13" fmla="*/ 0 h 62"/>
                <a:gd name="T14" fmla="*/ 7 w 25"/>
                <a:gd name="T15" fmla="*/ 14 h 62"/>
                <a:gd name="T16" fmla="*/ 1 w 25"/>
                <a:gd name="T17" fmla="*/ 14 h 62"/>
                <a:gd name="T18" fmla="*/ 1 w 25"/>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62"/>
                <a:gd name="T32" fmla="*/ 25 w 25"/>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62">
                  <a:moveTo>
                    <a:pt x="0" y="0"/>
                  </a:moveTo>
                  <a:lnTo>
                    <a:pt x="25" y="0"/>
                  </a:lnTo>
                  <a:lnTo>
                    <a:pt x="25" y="62"/>
                  </a:lnTo>
                  <a:lnTo>
                    <a:pt x="0" y="62"/>
                  </a:lnTo>
                  <a:lnTo>
                    <a:pt x="0" y="0"/>
                  </a:lnTo>
                  <a:close/>
                  <a:moveTo>
                    <a:pt x="1" y="3"/>
                  </a:moveTo>
                  <a:lnTo>
                    <a:pt x="25" y="3"/>
                  </a:lnTo>
                  <a:lnTo>
                    <a:pt x="25" y="60"/>
                  </a:lnTo>
                  <a:lnTo>
                    <a:pt x="1" y="60"/>
                  </a:lnTo>
                  <a:lnTo>
                    <a:pt x="1" y="3"/>
                  </a:lnTo>
                  <a:close/>
                </a:path>
              </a:pathLst>
            </a:custGeom>
            <a:solidFill>
              <a:srgbClr val="A8A8A8"/>
            </a:solidFill>
            <a:ln w="9525">
              <a:noFill/>
              <a:round/>
              <a:headEnd/>
              <a:tailEnd/>
            </a:ln>
          </p:spPr>
          <p:txBody>
            <a:bodyPr/>
            <a:lstStyle/>
            <a:p>
              <a:endParaRPr lang="en-US"/>
            </a:p>
          </p:txBody>
        </p:sp>
        <p:sp>
          <p:nvSpPr>
            <p:cNvPr id="46354" name="Freeform 1005"/>
            <p:cNvSpPr>
              <a:spLocks noEditPoints="1"/>
            </p:cNvSpPr>
            <p:nvPr/>
          </p:nvSpPr>
          <p:spPr bwMode="auto">
            <a:xfrm>
              <a:off x="2733" y="2316"/>
              <a:ext cx="13" cy="28"/>
            </a:xfrm>
            <a:custGeom>
              <a:avLst/>
              <a:gdLst>
                <a:gd name="T0" fmla="*/ 0 w 24"/>
                <a:gd name="T1" fmla="*/ 0 h 57"/>
                <a:gd name="T2" fmla="*/ 7 w 24"/>
                <a:gd name="T3" fmla="*/ 0 h 57"/>
                <a:gd name="T4" fmla="*/ 7 w 24"/>
                <a:gd name="T5" fmla="*/ 14 h 57"/>
                <a:gd name="T6" fmla="*/ 0 w 24"/>
                <a:gd name="T7" fmla="*/ 14 h 57"/>
                <a:gd name="T8" fmla="*/ 0 w 24"/>
                <a:gd name="T9" fmla="*/ 0 h 57"/>
                <a:gd name="T10" fmla="*/ 1 w 24"/>
                <a:gd name="T11" fmla="*/ 0 h 57"/>
                <a:gd name="T12" fmla="*/ 7 w 24"/>
                <a:gd name="T13" fmla="*/ 0 h 57"/>
                <a:gd name="T14" fmla="*/ 7 w 24"/>
                <a:gd name="T15" fmla="*/ 13 h 57"/>
                <a:gd name="T16" fmla="*/ 1 w 24"/>
                <a:gd name="T17" fmla="*/ 13 h 57"/>
                <a:gd name="T18" fmla="*/ 1 w 24"/>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57"/>
                <a:gd name="T32" fmla="*/ 24 w 24"/>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57">
                  <a:moveTo>
                    <a:pt x="0" y="0"/>
                  </a:moveTo>
                  <a:lnTo>
                    <a:pt x="24" y="0"/>
                  </a:lnTo>
                  <a:lnTo>
                    <a:pt x="24" y="57"/>
                  </a:lnTo>
                  <a:lnTo>
                    <a:pt x="0" y="57"/>
                  </a:lnTo>
                  <a:lnTo>
                    <a:pt x="0" y="0"/>
                  </a:lnTo>
                  <a:close/>
                  <a:moveTo>
                    <a:pt x="1" y="2"/>
                  </a:moveTo>
                  <a:lnTo>
                    <a:pt x="23" y="2"/>
                  </a:lnTo>
                  <a:lnTo>
                    <a:pt x="23" y="54"/>
                  </a:lnTo>
                  <a:lnTo>
                    <a:pt x="1" y="54"/>
                  </a:lnTo>
                  <a:lnTo>
                    <a:pt x="1" y="2"/>
                  </a:lnTo>
                  <a:close/>
                </a:path>
              </a:pathLst>
            </a:custGeom>
            <a:solidFill>
              <a:srgbClr val="ADADAD"/>
            </a:solidFill>
            <a:ln w="9525">
              <a:noFill/>
              <a:round/>
              <a:headEnd/>
              <a:tailEnd/>
            </a:ln>
          </p:spPr>
          <p:txBody>
            <a:bodyPr/>
            <a:lstStyle/>
            <a:p>
              <a:endParaRPr lang="en-US"/>
            </a:p>
          </p:txBody>
        </p:sp>
        <p:sp>
          <p:nvSpPr>
            <p:cNvPr id="46355" name="Freeform 1006"/>
            <p:cNvSpPr>
              <a:spLocks noEditPoints="1"/>
            </p:cNvSpPr>
            <p:nvPr/>
          </p:nvSpPr>
          <p:spPr bwMode="auto">
            <a:xfrm>
              <a:off x="2734" y="2317"/>
              <a:ext cx="11" cy="26"/>
            </a:xfrm>
            <a:custGeom>
              <a:avLst/>
              <a:gdLst>
                <a:gd name="T0" fmla="*/ 0 w 22"/>
                <a:gd name="T1" fmla="*/ 0 h 52"/>
                <a:gd name="T2" fmla="*/ 6 w 22"/>
                <a:gd name="T3" fmla="*/ 0 h 52"/>
                <a:gd name="T4" fmla="*/ 6 w 22"/>
                <a:gd name="T5" fmla="*/ 13 h 52"/>
                <a:gd name="T6" fmla="*/ 0 w 22"/>
                <a:gd name="T7" fmla="*/ 13 h 52"/>
                <a:gd name="T8" fmla="*/ 0 w 22"/>
                <a:gd name="T9" fmla="*/ 0 h 52"/>
                <a:gd name="T10" fmla="*/ 1 w 22"/>
                <a:gd name="T11" fmla="*/ 1 h 52"/>
                <a:gd name="T12" fmla="*/ 6 w 22"/>
                <a:gd name="T13" fmla="*/ 1 h 52"/>
                <a:gd name="T14" fmla="*/ 6 w 22"/>
                <a:gd name="T15" fmla="*/ 13 h 52"/>
                <a:gd name="T16" fmla="*/ 1 w 22"/>
                <a:gd name="T17" fmla="*/ 13 h 52"/>
                <a:gd name="T18" fmla="*/ 1 w 22"/>
                <a:gd name="T19" fmla="*/ 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52"/>
                <a:gd name="T32" fmla="*/ 22 w 22"/>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52">
                  <a:moveTo>
                    <a:pt x="0" y="0"/>
                  </a:moveTo>
                  <a:lnTo>
                    <a:pt x="22" y="0"/>
                  </a:lnTo>
                  <a:lnTo>
                    <a:pt x="22" y="52"/>
                  </a:lnTo>
                  <a:lnTo>
                    <a:pt x="0" y="52"/>
                  </a:lnTo>
                  <a:lnTo>
                    <a:pt x="0" y="0"/>
                  </a:lnTo>
                  <a:close/>
                  <a:moveTo>
                    <a:pt x="1" y="2"/>
                  </a:moveTo>
                  <a:lnTo>
                    <a:pt x="21" y="2"/>
                  </a:lnTo>
                  <a:lnTo>
                    <a:pt x="21" y="50"/>
                  </a:lnTo>
                  <a:lnTo>
                    <a:pt x="1" y="50"/>
                  </a:lnTo>
                  <a:lnTo>
                    <a:pt x="1" y="2"/>
                  </a:lnTo>
                  <a:close/>
                </a:path>
              </a:pathLst>
            </a:custGeom>
            <a:solidFill>
              <a:srgbClr val="B3B3B3"/>
            </a:solidFill>
            <a:ln w="9525">
              <a:noFill/>
              <a:round/>
              <a:headEnd/>
              <a:tailEnd/>
            </a:ln>
          </p:spPr>
          <p:txBody>
            <a:bodyPr/>
            <a:lstStyle/>
            <a:p>
              <a:endParaRPr lang="en-US"/>
            </a:p>
          </p:txBody>
        </p:sp>
        <p:sp>
          <p:nvSpPr>
            <p:cNvPr id="46356" name="Freeform 1007"/>
            <p:cNvSpPr>
              <a:spLocks noEditPoints="1"/>
            </p:cNvSpPr>
            <p:nvPr/>
          </p:nvSpPr>
          <p:spPr bwMode="auto">
            <a:xfrm>
              <a:off x="2735" y="2318"/>
              <a:ext cx="9" cy="24"/>
            </a:xfrm>
            <a:custGeom>
              <a:avLst/>
              <a:gdLst>
                <a:gd name="T0" fmla="*/ 0 w 20"/>
                <a:gd name="T1" fmla="*/ 0 h 48"/>
                <a:gd name="T2" fmla="*/ 4 w 20"/>
                <a:gd name="T3" fmla="*/ 0 h 48"/>
                <a:gd name="T4" fmla="*/ 4 w 20"/>
                <a:gd name="T5" fmla="*/ 12 h 48"/>
                <a:gd name="T6" fmla="*/ 0 w 20"/>
                <a:gd name="T7" fmla="*/ 12 h 48"/>
                <a:gd name="T8" fmla="*/ 0 w 20"/>
                <a:gd name="T9" fmla="*/ 0 h 48"/>
                <a:gd name="T10" fmla="*/ 0 w 20"/>
                <a:gd name="T11" fmla="*/ 1 h 48"/>
                <a:gd name="T12" fmla="*/ 4 w 20"/>
                <a:gd name="T13" fmla="*/ 1 h 48"/>
                <a:gd name="T14" fmla="*/ 4 w 20"/>
                <a:gd name="T15" fmla="*/ 12 h 48"/>
                <a:gd name="T16" fmla="*/ 0 w 20"/>
                <a:gd name="T17" fmla="*/ 12 h 48"/>
                <a:gd name="T18" fmla="*/ 0 w 20"/>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48"/>
                <a:gd name="T32" fmla="*/ 20 w 2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48">
                  <a:moveTo>
                    <a:pt x="0" y="0"/>
                  </a:moveTo>
                  <a:lnTo>
                    <a:pt x="20" y="0"/>
                  </a:lnTo>
                  <a:lnTo>
                    <a:pt x="20" y="48"/>
                  </a:lnTo>
                  <a:lnTo>
                    <a:pt x="0" y="48"/>
                  </a:lnTo>
                  <a:lnTo>
                    <a:pt x="0" y="0"/>
                  </a:lnTo>
                  <a:close/>
                  <a:moveTo>
                    <a:pt x="1" y="2"/>
                  </a:moveTo>
                  <a:lnTo>
                    <a:pt x="19" y="2"/>
                  </a:lnTo>
                  <a:lnTo>
                    <a:pt x="19" y="46"/>
                  </a:lnTo>
                  <a:lnTo>
                    <a:pt x="1" y="46"/>
                  </a:lnTo>
                  <a:lnTo>
                    <a:pt x="1" y="2"/>
                  </a:lnTo>
                  <a:close/>
                </a:path>
              </a:pathLst>
            </a:custGeom>
            <a:solidFill>
              <a:srgbClr val="BABABA"/>
            </a:solidFill>
            <a:ln w="9525">
              <a:noFill/>
              <a:round/>
              <a:headEnd/>
              <a:tailEnd/>
            </a:ln>
          </p:spPr>
          <p:txBody>
            <a:bodyPr/>
            <a:lstStyle/>
            <a:p>
              <a:endParaRPr lang="en-US"/>
            </a:p>
          </p:txBody>
        </p:sp>
        <p:sp>
          <p:nvSpPr>
            <p:cNvPr id="46357" name="Freeform 1008"/>
            <p:cNvSpPr>
              <a:spLocks noEditPoints="1"/>
            </p:cNvSpPr>
            <p:nvPr/>
          </p:nvSpPr>
          <p:spPr bwMode="auto">
            <a:xfrm>
              <a:off x="2735" y="2319"/>
              <a:ext cx="9" cy="22"/>
            </a:xfrm>
            <a:custGeom>
              <a:avLst/>
              <a:gdLst>
                <a:gd name="T0" fmla="*/ 0 w 18"/>
                <a:gd name="T1" fmla="*/ 0 h 44"/>
                <a:gd name="T2" fmla="*/ 5 w 18"/>
                <a:gd name="T3" fmla="*/ 0 h 44"/>
                <a:gd name="T4" fmla="*/ 5 w 18"/>
                <a:gd name="T5" fmla="*/ 11 h 44"/>
                <a:gd name="T6" fmla="*/ 0 w 18"/>
                <a:gd name="T7" fmla="*/ 11 h 44"/>
                <a:gd name="T8" fmla="*/ 0 w 18"/>
                <a:gd name="T9" fmla="*/ 0 h 44"/>
                <a:gd name="T10" fmla="*/ 0 w 18"/>
                <a:gd name="T11" fmla="*/ 1 h 44"/>
                <a:gd name="T12" fmla="*/ 5 w 18"/>
                <a:gd name="T13" fmla="*/ 1 h 44"/>
                <a:gd name="T14" fmla="*/ 5 w 18"/>
                <a:gd name="T15" fmla="*/ 11 h 44"/>
                <a:gd name="T16" fmla="*/ 0 w 18"/>
                <a:gd name="T17" fmla="*/ 11 h 44"/>
                <a:gd name="T18" fmla="*/ 0 w 18"/>
                <a:gd name="T19" fmla="*/ 1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44"/>
                <a:gd name="T32" fmla="*/ 18 w 18"/>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44">
                  <a:moveTo>
                    <a:pt x="0" y="0"/>
                  </a:moveTo>
                  <a:lnTo>
                    <a:pt x="18" y="0"/>
                  </a:lnTo>
                  <a:lnTo>
                    <a:pt x="18" y="44"/>
                  </a:lnTo>
                  <a:lnTo>
                    <a:pt x="0" y="44"/>
                  </a:lnTo>
                  <a:lnTo>
                    <a:pt x="0" y="0"/>
                  </a:lnTo>
                  <a:close/>
                  <a:moveTo>
                    <a:pt x="0" y="2"/>
                  </a:moveTo>
                  <a:lnTo>
                    <a:pt x="17" y="2"/>
                  </a:lnTo>
                  <a:lnTo>
                    <a:pt x="17" y="42"/>
                  </a:lnTo>
                  <a:lnTo>
                    <a:pt x="0" y="42"/>
                  </a:lnTo>
                  <a:lnTo>
                    <a:pt x="0" y="2"/>
                  </a:lnTo>
                  <a:close/>
                </a:path>
              </a:pathLst>
            </a:custGeom>
            <a:solidFill>
              <a:srgbClr val="C1C1C1"/>
            </a:solidFill>
            <a:ln w="9525">
              <a:noFill/>
              <a:round/>
              <a:headEnd/>
              <a:tailEnd/>
            </a:ln>
          </p:spPr>
          <p:txBody>
            <a:bodyPr/>
            <a:lstStyle/>
            <a:p>
              <a:endParaRPr lang="en-US"/>
            </a:p>
          </p:txBody>
        </p:sp>
        <p:sp>
          <p:nvSpPr>
            <p:cNvPr id="46358" name="Freeform 1009"/>
            <p:cNvSpPr>
              <a:spLocks noEditPoints="1"/>
            </p:cNvSpPr>
            <p:nvPr/>
          </p:nvSpPr>
          <p:spPr bwMode="auto">
            <a:xfrm>
              <a:off x="2735" y="2320"/>
              <a:ext cx="8" cy="20"/>
            </a:xfrm>
            <a:custGeom>
              <a:avLst/>
              <a:gdLst>
                <a:gd name="T0" fmla="*/ 0 w 17"/>
                <a:gd name="T1" fmla="*/ 0 h 40"/>
                <a:gd name="T2" fmla="*/ 4 w 17"/>
                <a:gd name="T3" fmla="*/ 0 h 40"/>
                <a:gd name="T4" fmla="*/ 4 w 17"/>
                <a:gd name="T5" fmla="*/ 10 h 40"/>
                <a:gd name="T6" fmla="*/ 0 w 17"/>
                <a:gd name="T7" fmla="*/ 10 h 40"/>
                <a:gd name="T8" fmla="*/ 0 w 17"/>
                <a:gd name="T9" fmla="*/ 0 h 40"/>
                <a:gd name="T10" fmla="*/ 0 w 17"/>
                <a:gd name="T11" fmla="*/ 1 h 40"/>
                <a:gd name="T12" fmla="*/ 4 w 17"/>
                <a:gd name="T13" fmla="*/ 1 h 40"/>
                <a:gd name="T14" fmla="*/ 4 w 17"/>
                <a:gd name="T15" fmla="*/ 10 h 40"/>
                <a:gd name="T16" fmla="*/ 0 w 17"/>
                <a:gd name="T17" fmla="*/ 10 h 40"/>
                <a:gd name="T18" fmla="*/ 0 w 17"/>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40"/>
                <a:gd name="T32" fmla="*/ 17 w 17"/>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40">
                  <a:moveTo>
                    <a:pt x="0" y="0"/>
                  </a:moveTo>
                  <a:lnTo>
                    <a:pt x="17" y="0"/>
                  </a:lnTo>
                  <a:lnTo>
                    <a:pt x="17" y="40"/>
                  </a:lnTo>
                  <a:lnTo>
                    <a:pt x="0" y="40"/>
                  </a:lnTo>
                  <a:lnTo>
                    <a:pt x="0" y="0"/>
                  </a:lnTo>
                  <a:close/>
                  <a:moveTo>
                    <a:pt x="1" y="3"/>
                  </a:moveTo>
                  <a:lnTo>
                    <a:pt x="16" y="3"/>
                  </a:lnTo>
                  <a:lnTo>
                    <a:pt x="16" y="38"/>
                  </a:lnTo>
                  <a:lnTo>
                    <a:pt x="1" y="38"/>
                  </a:lnTo>
                  <a:lnTo>
                    <a:pt x="1" y="3"/>
                  </a:lnTo>
                  <a:close/>
                </a:path>
              </a:pathLst>
            </a:custGeom>
            <a:solidFill>
              <a:srgbClr val="C9C9C9"/>
            </a:solidFill>
            <a:ln w="9525">
              <a:noFill/>
              <a:round/>
              <a:headEnd/>
              <a:tailEnd/>
            </a:ln>
          </p:spPr>
          <p:txBody>
            <a:bodyPr/>
            <a:lstStyle/>
            <a:p>
              <a:endParaRPr lang="en-US"/>
            </a:p>
          </p:txBody>
        </p:sp>
        <p:sp>
          <p:nvSpPr>
            <p:cNvPr id="46359" name="Freeform 1010"/>
            <p:cNvSpPr>
              <a:spLocks noEditPoints="1"/>
            </p:cNvSpPr>
            <p:nvPr/>
          </p:nvSpPr>
          <p:spPr bwMode="auto">
            <a:xfrm>
              <a:off x="2736" y="2321"/>
              <a:ext cx="7" cy="18"/>
            </a:xfrm>
            <a:custGeom>
              <a:avLst/>
              <a:gdLst>
                <a:gd name="T0" fmla="*/ 0 w 15"/>
                <a:gd name="T1" fmla="*/ 0 h 35"/>
                <a:gd name="T2" fmla="*/ 3 w 15"/>
                <a:gd name="T3" fmla="*/ 0 h 35"/>
                <a:gd name="T4" fmla="*/ 3 w 15"/>
                <a:gd name="T5" fmla="*/ 9 h 35"/>
                <a:gd name="T6" fmla="*/ 0 w 15"/>
                <a:gd name="T7" fmla="*/ 9 h 35"/>
                <a:gd name="T8" fmla="*/ 0 w 15"/>
                <a:gd name="T9" fmla="*/ 0 h 35"/>
                <a:gd name="T10" fmla="*/ 0 w 15"/>
                <a:gd name="T11" fmla="*/ 1 h 35"/>
                <a:gd name="T12" fmla="*/ 3 w 15"/>
                <a:gd name="T13" fmla="*/ 1 h 35"/>
                <a:gd name="T14" fmla="*/ 3 w 15"/>
                <a:gd name="T15" fmla="*/ 8 h 35"/>
                <a:gd name="T16" fmla="*/ 0 w 15"/>
                <a:gd name="T17" fmla="*/ 8 h 35"/>
                <a:gd name="T18" fmla="*/ 0 w 15"/>
                <a:gd name="T19" fmla="*/ 1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5"/>
                <a:gd name="T32" fmla="*/ 15 w 15"/>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5">
                  <a:moveTo>
                    <a:pt x="0" y="0"/>
                  </a:moveTo>
                  <a:lnTo>
                    <a:pt x="15" y="0"/>
                  </a:lnTo>
                  <a:lnTo>
                    <a:pt x="15" y="35"/>
                  </a:lnTo>
                  <a:lnTo>
                    <a:pt x="0" y="35"/>
                  </a:lnTo>
                  <a:lnTo>
                    <a:pt x="0" y="0"/>
                  </a:lnTo>
                  <a:close/>
                  <a:moveTo>
                    <a:pt x="1" y="2"/>
                  </a:moveTo>
                  <a:lnTo>
                    <a:pt x="15" y="2"/>
                  </a:lnTo>
                  <a:lnTo>
                    <a:pt x="15" y="32"/>
                  </a:lnTo>
                  <a:lnTo>
                    <a:pt x="1" y="32"/>
                  </a:lnTo>
                  <a:lnTo>
                    <a:pt x="1" y="2"/>
                  </a:lnTo>
                  <a:close/>
                </a:path>
              </a:pathLst>
            </a:custGeom>
            <a:solidFill>
              <a:srgbClr val="CFCFCF"/>
            </a:solidFill>
            <a:ln w="9525">
              <a:noFill/>
              <a:round/>
              <a:headEnd/>
              <a:tailEnd/>
            </a:ln>
          </p:spPr>
          <p:txBody>
            <a:bodyPr/>
            <a:lstStyle/>
            <a:p>
              <a:endParaRPr lang="en-US"/>
            </a:p>
          </p:txBody>
        </p:sp>
        <p:sp>
          <p:nvSpPr>
            <p:cNvPr id="46360" name="Freeform 1011"/>
            <p:cNvSpPr>
              <a:spLocks noEditPoints="1"/>
            </p:cNvSpPr>
            <p:nvPr/>
          </p:nvSpPr>
          <p:spPr bwMode="auto">
            <a:xfrm>
              <a:off x="2736" y="2322"/>
              <a:ext cx="7" cy="16"/>
            </a:xfrm>
            <a:custGeom>
              <a:avLst/>
              <a:gdLst>
                <a:gd name="T0" fmla="*/ 0 w 14"/>
                <a:gd name="T1" fmla="*/ 0 h 30"/>
                <a:gd name="T2" fmla="*/ 4 w 14"/>
                <a:gd name="T3" fmla="*/ 0 h 30"/>
                <a:gd name="T4" fmla="*/ 4 w 14"/>
                <a:gd name="T5" fmla="*/ 9 h 30"/>
                <a:gd name="T6" fmla="*/ 0 w 14"/>
                <a:gd name="T7" fmla="*/ 9 h 30"/>
                <a:gd name="T8" fmla="*/ 0 w 14"/>
                <a:gd name="T9" fmla="*/ 0 h 30"/>
                <a:gd name="T10" fmla="*/ 1 w 14"/>
                <a:gd name="T11" fmla="*/ 1 h 30"/>
                <a:gd name="T12" fmla="*/ 3 w 14"/>
                <a:gd name="T13" fmla="*/ 1 h 30"/>
                <a:gd name="T14" fmla="*/ 3 w 14"/>
                <a:gd name="T15" fmla="*/ 8 h 30"/>
                <a:gd name="T16" fmla="*/ 1 w 14"/>
                <a:gd name="T17" fmla="*/ 8 h 30"/>
                <a:gd name="T18" fmla="*/ 1 w 14"/>
                <a:gd name="T19" fmla="*/ 1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0"/>
                <a:gd name="T32" fmla="*/ 14 w 14"/>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0">
                  <a:moveTo>
                    <a:pt x="0" y="0"/>
                  </a:moveTo>
                  <a:lnTo>
                    <a:pt x="14" y="0"/>
                  </a:lnTo>
                  <a:lnTo>
                    <a:pt x="14" y="30"/>
                  </a:lnTo>
                  <a:lnTo>
                    <a:pt x="0" y="30"/>
                  </a:lnTo>
                  <a:lnTo>
                    <a:pt x="0" y="0"/>
                  </a:lnTo>
                  <a:close/>
                  <a:moveTo>
                    <a:pt x="1" y="2"/>
                  </a:moveTo>
                  <a:lnTo>
                    <a:pt x="12" y="2"/>
                  </a:lnTo>
                  <a:lnTo>
                    <a:pt x="12" y="28"/>
                  </a:lnTo>
                  <a:lnTo>
                    <a:pt x="1" y="28"/>
                  </a:lnTo>
                  <a:lnTo>
                    <a:pt x="1" y="2"/>
                  </a:lnTo>
                  <a:close/>
                </a:path>
              </a:pathLst>
            </a:custGeom>
            <a:solidFill>
              <a:srgbClr val="D5D5D5"/>
            </a:solidFill>
            <a:ln w="9525">
              <a:noFill/>
              <a:round/>
              <a:headEnd/>
              <a:tailEnd/>
            </a:ln>
          </p:spPr>
          <p:txBody>
            <a:bodyPr/>
            <a:lstStyle/>
            <a:p>
              <a:endParaRPr lang="en-US"/>
            </a:p>
          </p:txBody>
        </p:sp>
        <p:sp>
          <p:nvSpPr>
            <p:cNvPr id="46361" name="Freeform 1012"/>
            <p:cNvSpPr>
              <a:spLocks noEditPoints="1"/>
            </p:cNvSpPr>
            <p:nvPr/>
          </p:nvSpPr>
          <p:spPr bwMode="auto">
            <a:xfrm>
              <a:off x="2737" y="2323"/>
              <a:ext cx="5" cy="14"/>
            </a:xfrm>
            <a:custGeom>
              <a:avLst/>
              <a:gdLst>
                <a:gd name="T0" fmla="*/ 0 w 11"/>
                <a:gd name="T1" fmla="*/ 0 h 26"/>
                <a:gd name="T2" fmla="*/ 2 w 11"/>
                <a:gd name="T3" fmla="*/ 0 h 26"/>
                <a:gd name="T4" fmla="*/ 2 w 11"/>
                <a:gd name="T5" fmla="*/ 8 h 26"/>
                <a:gd name="T6" fmla="*/ 0 w 11"/>
                <a:gd name="T7" fmla="*/ 8 h 26"/>
                <a:gd name="T8" fmla="*/ 0 w 11"/>
                <a:gd name="T9" fmla="*/ 0 h 26"/>
                <a:gd name="T10" fmla="*/ 0 w 11"/>
                <a:gd name="T11" fmla="*/ 1 h 26"/>
                <a:gd name="T12" fmla="*/ 2 w 11"/>
                <a:gd name="T13" fmla="*/ 1 h 26"/>
                <a:gd name="T14" fmla="*/ 2 w 11"/>
                <a:gd name="T15" fmla="*/ 7 h 26"/>
                <a:gd name="T16" fmla="*/ 0 w 11"/>
                <a:gd name="T17" fmla="*/ 7 h 26"/>
                <a:gd name="T18" fmla="*/ 0 w 11"/>
                <a:gd name="T19" fmla="*/ 1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6"/>
                <a:gd name="T32" fmla="*/ 11 w 11"/>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6">
                  <a:moveTo>
                    <a:pt x="0" y="0"/>
                  </a:moveTo>
                  <a:lnTo>
                    <a:pt x="11" y="0"/>
                  </a:lnTo>
                  <a:lnTo>
                    <a:pt x="11" y="26"/>
                  </a:lnTo>
                  <a:lnTo>
                    <a:pt x="0" y="26"/>
                  </a:lnTo>
                  <a:lnTo>
                    <a:pt x="0" y="0"/>
                  </a:lnTo>
                  <a:close/>
                  <a:moveTo>
                    <a:pt x="2" y="2"/>
                  </a:moveTo>
                  <a:lnTo>
                    <a:pt x="10" y="2"/>
                  </a:lnTo>
                  <a:lnTo>
                    <a:pt x="10" y="24"/>
                  </a:lnTo>
                  <a:lnTo>
                    <a:pt x="2" y="24"/>
                  </a:lnTo>
                  <a:lnTo>
                    <a:pt x="2" y="2"/>
                  </a:lnTo>
                  <a:close/>
                </a:path>
              </a:pathLst>
            </a:custGeom>
            <a:solidFill>
              <a:srgbClr val="D9D9D9"/>
            </a:solidFill>
            <a:ln w="9525">
              <a:noFill/>
              <a:round/>
              <a:headEnd/>
              <a:tailEnd/>
            </a:ln>
          </p:spPr>
          <p:txBody>
            <a:bodyPr/>
            <a:lstStyle/>
            <a:p>
              <a:endParaRPr lang="en-US"/>
            </a:p>
          </p:txBody>
        </p:sp>
        <p:sp>
          <p:nvSpPr>
            <p:cNvPr id="46362" name="Freeform 1013"/>
            <p:cNvSpPr>
              <a:spLocks noEditPoints="1"/>
            </p:cNvSpPr>
            <p:nvPr/>
          </p:nvSpPr>
          <p:spPr bwMode="auto">
            <a:xfrm>
              <a:off x="2737" y="2325"/>
              <a:ext cx="5" cy="11"/>
            </a:xfrm>
            <a:custGeom>
              <a:avLst/>
              <a:gdLst>
                <a:gd name="T0" fmla="*/ 0 w 8"/>
                <a:gd name="T1" fmla="*/ 0 h 22"/>
                <a:gd name="T2" fmla="*/ 3 w 8"/>
                <a:gd name="T3" fmla="*/ 0 h 22"/>
                <a:gd name="T4" fmla="*/ 3 w 8"/>
                <a:gd name="T5" fmla="*/ 6 h 22"/>
                <a:gd name="T6" fmla="*/ 0 w 8"/>
                <a:gd name="T7" fmla="*/ 6 h 22"/>
                <a:gd name="T8" fmla="*/ 0 w 8"/>
                <a:gd name="T9" fmla="*/ 0 h 22"/>
                <a:gd name="T10" fmla="*/ 1 w 8"/>
                <a:gd name="T11" fmla="*/ 1 h 22"/>
                <a:gd name="T12" fmla="*/ 3 w 8"/>
                <a:gd name="T13" fmla="*/ 1 h 22"/>
                <a:gd name="T14" fmla="*/ 3 w 8"/>
                <a:gd name="T15" fmla="*/ 5 h 22"/>
                <a:gd name="T16" fmla="*/ 1 w 8"/>
                <a:gd name="T17" fmla="*/ 5 h 22"/>
                <a:gd name="T18" fmla="*/ 1 w 8"/>
                <a:gd name="T19" fmla="*/ 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22"/>
                <a:gd name="T32" fmla="*/ 8 w 8"/>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22">
                  <a:moveTo>
                    <a:pt x="0" y="0"/>
                  </a:moveTo>
                  <a:lnTo>
                    <a:pt x="8" y="0"/>
                  </a:lnTo>
                  <a:lnTo>
                    <a:pt x="8" y="22"/>
                  </a:lnTo>
                  <a:lnTo>
                    <a:pt x="0" y="22"/>
                  </a:lnTo>
                  <a:lnTo>
                    <a:pt x="0" y="0"/>
                  </a:lnTo>
                  <a:close/>
                  <a:moveTo>
                    <a:pt x="1" y="2"/>
                  </a:moveTo>
                  <a:lnTo>
                    <a:pt x="7" y="2"/>
                  </a:lnTo>
                  <a:lnTo>
                    <a:pt x="7" y="20"/>
                  </a:lnTo>
                  <a:lnTo>
                    <a:pt x="1" y="20"/>
                  </a:lnTo>
                  <a:lnTo>
                    <a:pt x="1" y="2"/>
                  </a:lnTo>
                  <a:close/>
                </a:path>
              </a:pathLst>
            </a:custGeom>
            <a:solidFill>
              <a:srgbClr val="DDDDDD"/>
            </a:solidFill>
            <a:ln w="9525">
              <a:noFill/>
              <a:round/>
              <a:headEnd/>
              <a:tailEnd/>
            </a:ln>
          </p:spPr>
          <p:txBody>
            <a:bodyPr/>
            <a:lstStyle/>
            <a:p>
              <a:endParaRPr lang="en-US"/>
            </a:p>
          </p:txBody>
        </p:sp>
        <p:sp>
          <p:nvSpPr>
            <p:cNvPr id="46363" name="Freeform 1014"/>
            <p:cNvSpPr>
              <a:spLocks noEditPoints="1"/>
            </p:cNvSpPr>
            <p:nvPr/>
          </p:nvSpPr>
          <p:spPr bwMode="auto">
            <a:xfrm>
              <a:off x="2738" y="2326"/>
              <a:ext cx="3" cy="8"/>
            </a:xfrm>
            <a:custGeom>
              <a:avLst/>
              <a:gdLst>
                <a:gd name="T0" fmla="*/ 0 w 6"/>
                <a:gd name="T1" fmla="*/ 0 h 18"/>
                <a:gd name="T2" fmla="*/ 2 w 6"/>
                <a:gd name="T3" fmla="*/ 0 h 18"/>
                <a:gd name="T4" fmla="*/ 2 w 6"/>
                <a:gd name="T5" fmla="*/ 4 h 18"/>
                <a:gd name="T6" fmla="*/ 0 w 6"/>
                <a:gd name="T7" fmla="*/ 4 h 18"/>
                <a:gd name="T8" fmla="*/ 0 w 6"/>
                <a:gd name="T9" fmla="*/ 0 h 18"/>
                <a:gd name="T10" fmla="*/ 0 w 6"/>
                <a:gd name="T11" fmla="*/ 0 h 18"/>
                <a:gd name="T12" fmla="*/ 2 w 6"/>
                <a:gd name="T13" fmla="*/ 0 h 18"/>
                <a:gd name="T14" fmla="*/ 2 w 6"/>
                <a:gd name="T15" fmla="*/ 3 h 18"/>
                <a:gd name="T16" fmla="*/ 0 w 6"/>
                <a:gd name="T17" fmla="*/ 3 h 18"/>
                <a:gd name="T18" fmla="*/ 0 w 6"/>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8"/>
                <a:gd name="T32" fmla="*/ 6 w 6"/>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8">
                  <a:moveTo>
                    <a:pt x="0" y="0"/>
                  </a:moveTo>
                  <a:lnTo>
                    <a:pt x="6" y="0"/>
                  </a:lnTo>
                  <a:lnTo>
                    <a:pt x="6" y="18"/>
                  </a:lnTo>
                  <a:lnTo>
                    <a:pt x="0" y="18"/>
                  </a:lnTo>
                  <a:lnTo>
                    <a:pt x="0" y="0"/>
                  </a:lnTo>
                  <a:close/>
                  <a:moveTo>
                    <a:pt x="0" y="3"/>
                  </a:moveTo>
                  <a:lnTo>
                    <a:pt x="5" y="3"/>
                  </a:lnTo>
                  <a:lnTo>
                    <a:pt x="5" y="16"/>
                  </a:lnTo>
                  <a:lnTo>
                    <a:pt x="0" y="16"/>
                  </a:lnTo>
                  <a:lnTo>
                    <a:pt x="0" y="3"/>
                  </a:lnTo>
                  <a:close/>
                </a:path>
              </a:pathLst>
            </a:custGeom>
            <a:solidFill>
              <a:srgbClr val="E0E0E0"/>
            </a:solidFill>
            <a:ln w="9525">
              <a:noFill/>
              <a:round/>
              <a:headEnd/>
              <a:tailEnd/>
            </a:ln>
          </p:spPr>
          <p:txBody>
            <a:bodyPr/>
            <a:lstStyle/>
            <a:p>
              <a:endParaRPr lang="en-US"/>
            </a:p>
          </p:txBody>
        </p:sp>
        <p:sp>
          <p:nvSpPr>
            <p:cNvPr id="46364" name="Freeform 1015"/>
            <p:cNvSpPr>
              <a:spLocks noEditPoints="1"/>
            </p:cNvSpPr>
            <p:nvPr/>
          </p:nvSpPr>
          <p:spPr bwMode="auto">
            <a:xfrm>
              <a:off x="2738" y="2327"/>
              <a:ext cx="3" cy="6"/>
            </a:xfrm>
            <a:custGeom>
              <a:avLst/>
              <a:gdLst>
                <a:gd name="T0" fmla="*/ 0 w 5"/>
                <a:gd name="T1" fmla="*/ 0 h 13"/>
                <a:gd name="T2" fmla="*/ 2 w 5"/>
                <a:gd name="T3" fmla="*/ 0 h 13"/>
                <a:gd name="T4" fmla="*/ 2 w 5"/>
                <a:gd name="T5" fmla="*/ 3 h 13"/>
                <a:gd name="T6" fmla="*/ 0 w 5"/>
                <a:gd name="T7" fmla="*/ 3 h 13"/>
                <a:gd name="T8" fmla="*/ 0 w 5"/>
                <a:gd name="T9" fmla="*/ 0 h 13"/>
                <a:gd name="T10" fmla="*/ 1 w 5"/>
                <a:gd name="T11" fmla="*/ 0 h 13"/>
                <a:gd name="T12" fmla="*/ 1 w 5"/>
                <a:gd name="T13" fmla="*/ 0 h 13"/>
                <a:gd name="T14" fmla="*/ 1 w 5"/>
                <a:gd name="T15" fmla="*/ 2 h 13"/>
                <a:gd name="T16" fmla="*/ 1 w 5"/>
                <a:gd name="T17" fmla="*/ 2 h 13"/>
                <a:gd name="T18" fmla="*/ 1 w 5"/>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3"/>
                <a:gd name="T32" fmla="*/ 5 w 5"/>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3">
                  <a:moveTo>
                    <a:pt x="0" y="0"/>
                  </a:moveTo>
                  <a:lnTo>
                    <a:pt x="5" y="0"/>
                  </a:lnTo>
                  <a:lnTo>
                    <a:pt x="5" y="13"/>
                  </a:lnTo>
                  <a:lnTo>
                    <a:pt x="0" y="13"/>
                  </a:lnTo>
                  <a:lnTo>
                    <a:pt x="0" y="0"/>
                  </a:lnTo>
                  <a:close/>
                  <a:moveTo>
                    <a:pt x="1" y="2"/>
                  </a:moveTo>
                  <a:lnTo>
                    <a:pt x="4" y="2"/>
                  </a:lnTo>
                  <a:lnTo>
                    <a:pt x="4" y="11"/>
                  </a:lnTo>
                  <a:lnTo>
                    <a:pt x="1" y="11"/>
                  </a:lnTo>
                  <a:lnTo>
                    <a:pt x="1" y="2"/>
                  </a:lnTo>
                  <a:close/>
                </a:path>
              </a:pathLst>
            </a:custGeom>
            <a:solidFill>
              <a:srgbClr val="E2E2E2"/>
            </a:solidFill>
            <a:ln w="9525">
              <a:noFill/>
              <a:round/>
              <a:headEnd/>
              <a:tailEnd/>
            </a:ln>
          </p:spPr>
          <p:txBody>
            <a:bodyPr/>
            <a:lstStyle/>
            <a:p>
              <a:endParaRPr lang="en-US"/>
            </a:p>
          </p:txBody>
        </p:sp>
        <p:sp>
          <p:nvSpPr>
            <p:cNvPr id="46365" name="Freeform 1016"/>
            <p:cNvSpPr>
              <a:spLocks noEditPoints="1"/>
            </p:cNvSpPr>
            <p:nvPr/>
          </p:nvSpPr>
          <p:spPr bwMode="auto">
            <a:xfrm>
              <a:off x="2738" y="2328"/>
              <a:ext cx="2" cy="4"/>
            </a:xfrm>
            <a:custGeom>
              <a:avLst/>
              <a:gdLst>
                <a:gd name="T0" fmla="*/ 0 w 3"/>
                <a:gd name="T1" fmla="*/ 0 h 9"/>
                <a:gd name="T2" fmla="*/ 1 w 3"/>
                <a:gd name="T3" fmla="*/ 0 h 9"/>
                <a:gd name="T4" fmla="*/ 1 w 3"/>
                <a:gd name="T5" fmla="*/ 2 h 9"/>
                <a:gd name="T6" fmla="*/ 0 w 3"/>
                <a:gd name="T7" fmla="*/ 2 h 9"/>
                <a:gd name="T8" fmla="*/ 0 w 3"/>
                <a:gd name="T9" fmla="*/ 0 h 9"/>
                <a:gd name="T10" fmla="*/ 1 w 3"/>
                <a:gd name="T11" fmla="*/ 0 h 9"/>
                <a:gd name="T12" fmla="*/ 1 w 3"/>
                <a:gd name="T13" fmla="*/ 0 h 9"/>
                <a:gd name="T14" fmla="*/ 1 w 3"/>
                <a:gd name="T15" fmla="*/ 1 h 9"/>
                <a:gd name="T16" fmla="*/ 1 w 3"/>
                <a:gd name="T17" fmla="*/ 1 h 9"/>
                <a:gd name="T18" fmla="*/ 1 w 3"/>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
                <a:gd name="T32" fmla="*/ 3 w 3"/>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
                  <a:moveTo>
                    <a:pt x="0" y="0"/>
                  </a:moveTo>
                  <a:lnTo>
                    <a:pt x="3" y="0"/>
                  </a:lnTo>
                  <a:lnTo>
                    <a:pt x="3" y="9"/>
                  </a:lnTo>
                  <a:lnTo>
                    <a:pt x="0" y="9"/>
                  </a:lnTo>
                  <a:lnTo>
                    <a:pt x="0" y="0"/>
                  </a:lnTo>
                  <a:close/>
                  <a:moveTo>
                    <a:pt x="1" y="2"/>
                  </a:moveTo>
                  <a:lnTo>
                    <a:pt x="3" y="2"/>
                  </a:lnTo>
                  <a:lnTo>
                    <a:pt x="3" y="6"/>
                  </a:lnTo>
                  <a:lnTo>
                    <a:pt x="1" y="6"/>
                  </a:lnTo>
                  <a:lnTo>
                    <a:pt x="1" y="2"/>
                  </a:lnTo>
                  <a:close/>
                </a:path>
              </a:pathLst>
            </a:custGeom>
            <a:solidFill>
              <a:srgbClr val="E5E5E5"/>
            </a:solidFill>
            <a:ln w="9525">
              <a:noFill/>
              <a:round/>
              <a:headEnd/>
              <a:tailEnd/>
            </a:ln>
          </p:spPr>
          <p:txBody>
            <a:bodyPr/>
            <a:lstStyle/>
            <a:p>
              <a:endParaRPr lang="en-US"/>
            </a:p>
          </p:txBody>
        </p:sp>
        <p:sp>
          <p:nvSpPr>
            <p:cNvPr id="46366" name="Freeform 1017"/>
            <p:cNvSpPr>
              <a:spLocks noEditPoints="1"/>
            </p:cNvSpPr>
            <p:nvPr/>
          </p:nvSpPr>
          <p:spPr bwMode="auto">
            <a:xfrm>
              <a:off x="2739" y="2329"/>
              <a:ext cx="1" cy="2"/>
            </a:xfrm>
            <a:custGeom>
              <a:avLst/>
              <a:gdLst>
                <a:gd name="T0" fmla="*/ 0 w 2"/>
                <a:gd name="T1" fmla="*/ 0 h 4"/>
                <a:gd name="T2" fmla="*/ 1 w 2"/>
                <a:gd name="T3" fmla="*/ 0 h 4"/>
                <a:gd name="T4" fmla="*/ 1 w 2"/>
                <a:gd name="T5" fmla="*/ 1 h 4"/>
                <a:gd name="T6" fmla="*/ 0 w 2"/>
                <a:gd name="T7" fmla="*/ 1 h 4"/>
                <a:gd name="T8" fmla="*/ 0 w 2"/>
                <a:gd name="T9" fmla="*/ 0 h 4"/>
                <a:gd name="T10" fmla="*/ 1 w 2"/>
                <a:gd name="T11" fmla="*/ 1 h 4"/>
                <a:gd name="T12" fmla="*/ 1 w 2"/>
                <a:gd name="T13" fmla="*/ 1 h 4"/>
                <a:gd name="T14" fmla="*/ 1 w 2"/>
                <a:gd name="T15" fmla="*/ 1 h 4"/>
                <a:gd name="T16" fmla="*/ 1 w 2"/>
                <a:gd name="T17" fmla="*/ 1 h 4"/>
                <a:gd name="T18" fmla="*/ 1 w 2"/>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4"/>
                <a:gd name="T32" fmla="*/ 2 w 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4">
                  <a:moveTo>
                    <a:pt x="0" y="0"/>
                  </a:moveTo>
                  <a:lnTo>
                    <a:pt x="2" y="0"/>
                  </a:lnTo>
                  <a:lnTo>
                    <a:pt x="2" y="4"/>
                  </a:lnTo>
                  <a:lnTo>
                    <a:pt x="0" y="4"/>
                  </a:lnTo>
                  <a:lnTo>
                    <a:pt x="0" y="0"/>
                  </a:lnTo>
                  <a:close/>
                  <a:moveTo>
                    <a:pt x="1" y="2"/>
                  </a:moveTo>
                  <a:lnTo>
                    <a:pt x="1" y="2"/>
                  </a:lnTo>
                  <a:close/>
                </a:path>
              </a:pathLst>
            </a:custGeom>
            <a:solidFill>
              <a:srgbClr val="E6E6E6"/>
            </a:solidFill>
            <a:ln w="9525">
              <a:noFill/>
              <a:round/>
              <a:headEnd/>
              <a:tailEnd/>
            </a:ln>
          </p:spPr>
          <p:txBody>
            <a:bodyPr/>
            <a:lstStyle/>
            <a:p>
              <a:endParaRPr lang="en-US"/>
            </a:p>
          </p:txBody>
        </p:sp>
        <p:sp>
          <p:nvSpPr>
            <p:cNvPr id="46367" name="Rectangle 1018"/>
            <p:cNvSpPr>
              <a:spLocks noChangeArrowheads="1"/>
            </p:cNvSpPr>
            <p:nvPr/>
          </p:nvSpPr>
          <p:spPr bwMode="auto">
            <a:xfrm>
              <a:off x="2742" y="2311"/>
              <a:ext cx="5" cy="3"/>
            </a:xfrm>
            <a:prstGeom prst="rect">
              <a:avLst/>
            </a:prstGeom>
            <a:noFill/>
            <a:ln w="1588">
              <a:solidFill>
                <a:srgbClr val="000000"/>
              </a:solidFill>
              <a:miter lim="800000"/>
              <a:headEnd/>
              <a:tailEnd/>
            </a:ln>
          </p:spPr>
          <p:txBody>
            <a:bodyPr/>
            <a:lstStyle/>
            <a:p>
              <a:endParaRPr lang="en-US"/>
            </a:p>
          </p:txBody>
        </p:sp>
        <p:sp>
          <p:nvSpPr>
            <p:cNvPr id="46368" name="Freeform 1019"/>
            <p:cNvSpPr>
              <a:spLocks/>
            </p:cNvSpPr>
            <p:nvPr/>
          </p:nvSpPr>
          <p:spPr bwMode="auto">
            <a:xfrm>
              <a:off x="2736" y="2311"/>
              <a:ext cx="2" cy="3"/>
            </a:xfrm>
            <a:custGeom>
              <a:avLst/>
              <a:gdLst>
                <a:gd name="T0" fmla="*/ 1 w 6"/>
                <a:gd name="T1" fmla="*/ 1 h 5"/>
                <a:gd name="T2" fmla="*/ 0 w 6"/>
                <a:gd name="T3" fmla="*/ 2 h 5"/>
                <a:gd name="T4" fmla="*/ 0 w 6"/>
                <a:gd name="T5" fmla="*/ 0 h 5"/>
                <a:gd name="T6" fmla="*/ 1 w 6"/>
                <a:gd name="T7" fmla="*/ 1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6" y="3"/>
                  </a:moveTo>
                  <a:lnTo>
                    <a:pt x="0" y="5"/>
                  </a:lnTo>
                  <a:lnTo>
                    <a:pt x="0" y="0"/>
                  </a:lnTo>
                  <a:lnTo>
                    <a:pt x="6" y="3"/>
                  </a:lnTo>
                </a:path>
              </a:pathLst>
            </a:custGeom>
            <a:noFill/>
            <a:ln w="1588">
              <a:solidFill>
                <a:srgbClr val="000000"/>
              </a:solidFill>
              <a:round/>
              <a:headEnd/>
              <a:tailEnd/>
            </a:ln>
          </p:spPr>
          <p:txBody>
            <a:bodyPr/>
            <a:lstStyle/>
            <a:p>
              <a:endParaRPr lang="en-US"/>
            </a:p>
          </p:txBody>
        </p:sp>
        <p:sp>
          <p:nvSpPr>
            <p:cNvPr id="46369" name="Freeform 1020"/>
            <p:cNvSpPr>
              <a:spLocks/>
            </p:cNvSpPr>
            <p:nvPr/>
          </p:nvSpPr>
          <p:spPr bwMode="auto">
            <a:xfrm>
              <a:off x="2732" y="2311"/>
              <a:ext cx="3" cy="3"/>
            </a:xfrm>
            <a:custGeom>
              <a:avLst/>
              <a:gdLst>
                <a:gd name="T0" fmla="*/ 0 w 5"/>
                <a:gd name="T1" fmla="*/ 1 h 5"/>
                <a:gd name="T2" fmla="*/ 2 w 5"/>
                <a:gd name="T3" fmla="*/ 0 h 5"/>
                <a:gd name="T4" fmla="*/ 2 w 5"/>
                <a:gd name="T5" fmla="*/ 2 h 5"/>
                <a:gd name="T6" fmla="*/ 0 w 5"/>
                <a:gd name="T7" fmla="*/ 1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3"/>
                  </a:moveTo>
                  <a:lnTo>
                    <a:pt x="5" y="0"/>
                  </a:lnTo>
                  <a:lnTo>
                    <a:pt x="5" y="5"/>
                  </a:lnTo>
                  <a:lnTo>
                    <a:pt x="0" y="3"/>
                  </a:lnTo>
                </a:path>
              </a:pathLst>
            </a:custGeom>
            <a:noFill/>
            <a:ln w="1588">
              <a:solidFill>
                <a:srgbClr val="000000"/>
              </a:solidFill>
              <a:round/>
              <a:headEnd/>
              <a:tailEnd/>
            </a:ln>
          </p:spPr>
          <p:txBody>
            <a:bodyPr/>
            <a:lstStyle/>
            <a:p>
              <a:endParaRPr lang="en-US"/>
            </a:p>
          </p:txBody>
        </p:sp>
        <p:sp>
          <p:nvSpPr>
            <p:cNvPr id="46370" name="Rectangle 1021"/>
            <p:cNvSpPr>
              <a:spLocks noChangeArrowheads="1"/>
            </p:cNvSpPr>
            <p:nvPr/>
          </p:nvSpPr>
          <p:spPr bwMode="auto">
            <a:xfrm>
              <a:off x="2741" y="2333"/>
              <a:ext cx="5" cy="2"/>
            </a:xfrm>
            <a:prstGeom prst="rect">
              <a:avLst/>
            </a:prstGeom>
            <a:noFill/>
            <a:ln w="1588">
              <a:solidFill>
                <a:srgbClr val="000000"/>
              </a:solidFill>
              <a:miter lim="800000"/>
              <a:headEnd/>
              <a:tailEnd/>
            </a:ln>
          </p:spPr>
          <p:txBody>
            <a:bodyPr/>
            <a:lstStyle/>
            <a:p>
              <a:endParaRPr lang="en-US"/>
            </a:p>
          </p:txBody>
        </p:sp>
        <p:sp>
          <p:nvSpPr>
            <p:cNvPr id="46371" name="Rectangle 1022"/>
            <p:cNvSpPr>
              <a:spLocks noChangeArrowheads="1"/>
            </p:cNvSpPr>
            <p:nvPr/>
          </p:nvSpPr>
          <p:spPr bwMode="auto">
            <a:xfrm>
              <a:off x="2742" y="2348"/>
              <a:ext cx="5" cy="1"/>
            </a:xfrm>
            <a:prstGeom prst="rect">
              <a:avLst/>
            </a:prstGeom>
            <a:noFill/>
            <a:ln w="1588">
              <a:solidFill>
                <a:srgbClr val="000000"/>
              </a:solidFill>
              <a:miter lim="800000"/>
              <a:headEnd/>
              <a:tailEnd/>
            </a:ln>
          </p:spPr>
          <p:txBody>
            <a:bodyPr/>
            <a:lstStyle/>
            <a:p>
              <a:endParaRPr lang="en-US"/>
            </a:p>
          </p:txBody>
        </p:sp>
        <p:sp>
          <p:nvSpPr>
            <p:cNvPr id="46372" name="Line 1023"/>
            <p:cNvSpPr>
              <a:spLocks noChangeShapeType="1"/>
            </p:cNvSpPr>
            <p:nvPr/>
          </p:nvSpPr>
          <p:spPr bwMode="auto">
            <a:xfrm>
              <a:off x="2717" y="2311"/>
              <a:ext cx="2" cy="1"/>
            </a:xfrm>
            <a:prstGeom prst="line">
              <a:avLst/>
            </a:prstGeom>
            <a:noFill/>
            <a:ln w="1588">
              <a:solidFill>
                <a:srgbClr val="00FF00"/>
              </a:solidFill>
              <a:round/>
              <a:headEnd/>
              <a:tailEnd/>
            </a:ln>
          </p:spPr>
          <p:txBody>
            <a:bodyPr/>
            <a:lstStyle/>
            <a:p>
              <a:endParaRPr lang="en-US"/>
            </a:p>
          </p:txBody>
        </p:sp>
        <p:sp>
          <p:nvSpPr>
            <p:cNvPr id="46373" name="Line 1024"/>
            <p:cNvSpPr>
              <a:spLocks noChangeShapeType="1"/>
            </p:cNvSpPr>
            <p:nvPr/>
          </p:nvSpPr>
          <p:spPr bwMode="auto">
            <a:xfrm>
              <a:off x="2716" y="2334"/>
              <a:ext cx="3" cy="1"/>
            </a:xfrm>
            <a:prstGeom prst="line">
              <a:avLst/>
            </a:prstGeom>
            <a:noFill/>
            <a:ln w="1588">
              <a:solidFill>
                <a:srgbClr val="00FF00"/>
              </a:solidFill>
              <a:round/>
              <a:headEnd/>
              <a:tailEnd/>
            </a:ln>
          </p:spPr>
          <p:txBody>
            <a:bodyPr/>
            <a:lstStyle/>
            <a:p>
              <a:endParaRPr lang="en-US"/>
            </a:p>
          </p:txBody>
        </p:sp>
        <p:sp>
          <p:nvSpPr>
            <p:cNvPr id="46374" name="Freeform 1025"/>
            <p:cNvSpPr>
              <a:spLocks noEditPoints="1"/>
            </p:cNvSpPr>
            <p:nvPr/>
          </p:nvSpPr>
          <p:spPr bwMode="auto">
            <a:xfrm>
              <a:off x="2709" y="2404"/>
              <a:ext cx="14" cy="42"/>
            </a:xfrm>
            <a:custGeom>
              <a:avLst/>
              <a:gdLst>
                <a:gd name="T0" fmla="*/ 0 w 29"/>
                <a:gd name="T1" fmla="*/ 0 h 85"/>
                <a:gd name="T2" fmla="*/ 7 w 29"/>
                <a:gd name="T3" fmla="*/ 0 h 85"/>
                <a:gd name="T4" fmla="*/ 7 w 29"/>
                <a:gd name="T5" fmla="*/ 21 h 85"/>
                <a:gd name="T6" fmla="*/ 0 w 29"/>
                <a:gd name="T7" fmla="*/ 21 h 85"/>
                <a:gd name="T8" fmla="*/ 0 w 29"/>
                <a:gd name="T9" fmla="*/ 0 h 85"/>
                <a:gd name="T10" fmla="*/ 0 w 29"/>
                <a:gd name="T11" fmla="*/ 0 h 85"/>
                <a:gd name="T12" fmla="*/ 6 w 29"/>
                <a:gd name="T13" fmla="*/ 0 h 85"/>
                <a:gd name="T14" fmla="*/ 6 w 29"/>
                <a:gd name="T15" fmla="*/ 21 h 85"/>
                <a:gd name="T16" fmla="*/ 0 w 29"/>
                <a:gd name="T17" fmla="*/ 21 h 85"/>
                <a:gd name="T18" fmla="*/ 0 w 2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85"/>
                <a:gd name="T32" fmla="*/ 29 w 2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85">
                  <a:moveTo>
                    <a:pt x="0" y="0"/>
                  </a:moveTo>
                  <a:lnTo>
                    <a:pt x="29" y="0"/>
                  </a:lnTo>
                  <a:lnTo>
                    <a:pt x="29" y="85"/>
                  </a:lnTo>
                  <a:lnTo>
                    <a:pt x="0" y="85"/>
                  </a:lnTo>
                  <a:lnTo>
                    <a:pt x="0" y="0"/>
                  </a:lnTo>
                  <a:close/>
                  <a:moveTo>
                    <a:pt x="0" y="0"/>
                  </a:moveTo>
                  <a:lnTo>
                    <a:pt x="27" y="0"/>
                  </a:lnTo>
                  <a:lnTo>
                    <a:pt x="27" y="85"/>
                  </a:lnTo>
                  <a:lnTo>
                    <a:pt x="0" y="85"/>
                  </a:lnTo>
                  <a:lnTo>
                    <a:pt x="0" y="0"/>
                  </a:lnTo>
                  <a:close/>
                </a:path>
              </a:pathLst>
            </a:custGeom>
            <a:solidFill>
              <a:srgbClr val="C0C0C0"/>
            </a:solidFill>
            <a:ln w="9525">
              <a:noFill/>
              <a:round/>
              <a:headEnd/>
              <a:tailEnd/>
            </a:ln>
          </p:spPr>
          <p:txBody>
            <a:bodyPr/>
            <a:lstStyle/>
            <a:p>
              <a:endParaRPr lang="en-US"/>
            </a:p>
          </p:txBody>
        </p:sp>
        <p:sp>
          <p:nvSpPr>
            <p:cNvPr id="46375" name="Freeform 1026"/>
            <p:cNvSpPr>
              <a:spLocks noEditPoints="1"/>
            </p:cNvSpPr>
            <p:nvPr/>
          </p:nvSpPr>
          <p:spPr bwMode="auto">
            <a:xfrm>
              <a:off x="2709" y="2404"/>
              <a:ext cx="13" cy="42"/>
            </a:xfrm>
            <a:custGeom>
              <a:avLst/>
              <a:gdLst>
                <a:gd name="T0" fmla="*/ 0 w 27"/>
                <a:gd name="T1" fmla="*/ 0 h 85"/>
                <a:gd name="T2" fmla="*/ 6 w 27"/>
                <a:gd name="T3" fmla="*/ 0 h 85"/>
                <a:gd name="T4" fmla="*/ 6 w 27"/>
                <a:gd name="T5" fmla="*/ 21 h 85"/>
                <a:gd name="T6" fmla="*/ 0 w 27"/>
                <a:gd name="T7" fmla="*/ 21 h 85"/>
                <a:gd name="T8" fmla="*/ 0 w 27"/>
                <a:gd name="T9" fmla="*/ 0 h 85"/>
                <a:gd name="T10" fmla="*/ 0 w 27"/>
                <a:gd name="T11" fmla="*/ 0 h 85"/>
                <a:gd name="T12" fmla="*/ 6 w 27"/>
                <a:gd name="T13" fmla="*/ 0 h 85"/>
                <a:gd name="T14" fmla="*/ 6 w 27"/>
                <a:gd name="T15" fmla="*/ 21 h 85"/>
                <a:gd name="T16" fmla="*/ 0 w 27"/>
                <a:gd name="T17" fmla="*/ 21 h 85"/>
                <a:gd name="T18" fmla="*/ 0 w 27"/>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85"/>
                <a:gd name="T32" fmla="*/ 27 w 27"/>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85">
                  <a:moveTo>
                    <a:pt x="0" y="0"/>
                  </a:moveTo>
                  <a:lnTo>
                    <a:pt x="27" y="0"/>
                  </a:lnTo>
                  <a:lnTo>
                    <a:pt x="27" y="85"/>
                  </a:lnTo>
                  <a:lnTo>
                    <a:pt x="0" y="85"/>
                  </a:lnTo>
                  <a:lnTo>
                    <a:pt x="0" y="0"/>
                  </a:lnTo>
                  <a:close/>
                  <a:moveTo>
                    <a:pt x="0" y="0"/>
                  </a:moveTo>
                  <a:lnTo>
                    <a:pt x="25" y="0"/>
                  </a:lnTo>
                  <a:lnTo>
                    <a:pt x="25" y="85"/>
                  </a:lnTo>
                  <a:lnTo>
                    <a:pt x="0" y="85"/>
                  </a:lnTo>
                  <a:lnTo>
                    <a:pt x="0" y="0"/>
                  </a:lnTo>
                  <a:close/>
                </a:path>
              </a:pathLst>
            </a:custGeom>
            <a:solidFill>
              <a:srgbClr val="B9B9B9"/>
            </a:solidFill>
            <a:ln w="9525">
              <a:noFill/>
              <a:round/>
              <a:headEnd/>
              <a:tailEnd/>
            </a:ln>
          </p:spPr>
          <p:txBody>
            <a:bodyPr/>
            <a:lstStyle/>
            <a:p>
              <a:endParaRPr lang="en-US"/>
            </a:p>
          </p:txBody>
        </p:sp>
        <p:sp>
          <p:nvSpPr>
            <p:cNvPr id="46376" name="Freeform 1027"/>
            <p:cNvSpPr>
              <a:spLocks noEditPoints="1"/>
            </p:cNvSpPr>
            <p:nvPr/>
          </p:nvSpPr>
          <p:spPr bwMode="auto">
            <a:xfrm>
              <a:off x="2709" y="2404"/>
              <a:ext cx="12" cy="42"/>
            </a:xfrm>
            <a:custGeom>
              <a:avLst/>
              <a:gdLst>
                <a:gd name="T0" fmla="*/ 0 w 25"/>
                <a:gd name="T1" fmla="*/ 0 h 85"/>
                <a:gd name="T2" fmla="*/ 6 w 25"/>
                <a:gd name="T3" fmla="*/ 0 h 85"/>
                <a:gd name="T4" fmla="*/ 6 w 25"/>
                <a:gd name="T5" fmla="*/ 21 h 85"/>
                <a:gd name="T6" fmla="*/ 0 w 25"/>
                <a:gd name="T7" fmla="*/ 21 h 85"/>
                <a:gd name="T8" fmla="*/ 0 w 25"/>
                <a:gd name="T9" fmla="*/ 0 h 85"/>
                <a:gd name="T10" fmla="*/ 0 w 25"/>
                <a:gd name="T11" fmla="*/ 0 h 85"/>
                <a:gd name="T12" fmla="*/ 5 w 25"/>
                <a:gd name="T13" fmla="*/ 0 h 85"/>
                <a:gd name="T14" fmla="*/ 5 w 25"/>
                <a:gd name="T15" fmla="*/ 21 h 85"/>
                <a:gd name="T16" fmla="*/ 0 w 25"/>
                <a:gd name="T17" fmla="*/ 21 h 85"/>
                <a:gd name="T18" fmla="*/ 0 w 2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85"/>
                <a:gd name="T32" fmla="*/ 25 w 2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85">
                  <a:moveTo>
                    <a:pt x="0" y="0"/>
                  </a:moveTo>
                  <a:lnTo>
                    <a:pt x="25" y="0"/>
                  </a:lnTo>
                  <a:lnTo>
                    <a:pt x="25" y="85"/>
                  </a:lnTo>
                  <a:lnTo>
                    <a:pt x="0" y="85"/>
                  </a:lnTo>
                  <a:lnTo>
                    <a:pt x="0" y="0"/>
                  </a:lnTo>
                  <a:close/>
                  <a:moveTo>
                    <a:pt x="0" y="0"/>
                  </a:moveTo>
                  <a:lnTo>
                    <a:pt x="22" y="0"/>
                  </a:lnTo>
                  <a:lnTo>
                    <a:pt x="22" y="85"/>
                  </a:lnTo>
                  <a:lnTo>
                    <a:pt x="0" y="85"/>
                  </a:lnTo>
                  <a:lnTo>
                    <a:pt x="0" y="0"/>
                  </a:lnTo>
                  <a:close/>
                </a:path>
              </a:pathLst>
            </a:custGeom>
            <a:solidFill>
              <a:srgbClr val="B2B2B2"/>
            </a:solidFill>
            <a:ln w="9525">
              <a:noFill/>
              <a:round/>
              <a:headEnd/>
              <a:tailEnd/>
            </a:ln>
          </p:spPr>
          <p:txBody>
            <a:bodyPr/>
            <a:lstStyle/>
            <a:p>
              <a:endParaRPr lang="en-US"/>
            </a:p>
          </p:txBody>
        </p:sp>
        <p:sp>
          <p:nvSpPr>
            <p:cNvPr id="46377" name="Freeform 1028"/>
            <p:cNvSpPr>
              <a:spLocks noEditPoints="1"/>
            </p:cNvSpPr>
            <p:nvPr/>
          </p:nvSpPr>
          <p:spPr bwMode="auto">
            <a:xfrm>
              <a:off x="2709" y="2404"/>
              <a:ext cx="11" cy="42"/>
            </a:xfrm>
            <a:custGeom>
              <a:avLst/>
              <a:gdLst>
                <a:gd name="T0" fmla="*/ 0 w 22"/>
                <a:gd name="T1" fmla="*/ 0 h 85"/>
                <a:gd name="T2" fmla="*/ 6 w 22"/>
                <a:gd name="T3" fmla="*/ 0 h 85"/>
                <a:gd name="T4" fmla="*/ 6 w 22"/>
                <a:gd name="T5" fmla="*/ 21 h 85"/>
                <a:gd name="T6" fmla="*/ 0 w 22"/>
                <a:gd name="T7" fmla="*/ 21 h 85"/>
                <a:gd name="T8" fmla="*/ 0 w 22"/>
                <a:gd name="T9" fmla="*/ 0 h 85"/>
                <a:gd name="T10" fmla="*/ 0 w 22"/>
                <a:gd name="T11" fmla="*/ 0 h 85"/>
                <a:gd name="T12" fmla="*/ 5 w 22"/>
                <a:gd name="T13" fmla="*/ 0 h 85"/>
                <a:gd name="T14" fmla="*/ 5 w 22"/>
                <a:gd name="T15" fmla="*/ 21 h 85"/>
                <a:gd name="T16" fmla="*/ 0 w 22"/>
                <a:gd name="T17" fmla="*/ 21 h 85"/>
                <a:gd name="T18" fmla="*/ 0 w 2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85"/>
                <a:gd name="T32" fmla="*/ 22 w 2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85">
                  <a:moveTo>
                    <a:pt x="0" y="0"/>
                  </a:moveTo>
                  <a:lnTo>
                    <a:pt x="22" y="0"/>
                  </a:lnTo>
                  <a:lnTo>
                    <a:pt x="22" y="85"/>
                  </a:lnTo>
                  <a:lnTo>
                    <a:pt x="0" y="85"/>
                  </a:lnTo>
                  <a:lnTo>
                    <a:pt x="0" y="0"/>
                  </a:lnTo>
                  <a:close/>
                  <a:moveTo>
                    <a:pt x="0" y="0"/>
                  </a:moveTo>
                  <a:lnTo>
                    <a:pt x="20" y="0"/>
                  </a:lnTo>
                  <a:lnTo>
                    <a:pt x="20" y="85"/>
                  </a:lnTo>
                  <a:lnTo>
                    <a:pt x="0" y="85"/>
                  </a:lnTo>
                  <a:lnTo>
                    <a:pt x="0" y="0"/>
                  </a:lnTo>
                  <a:close/>
                </a:path>
              </a:pathLst>
            </a:custGeom>
            <a:solidFill>
              <a:srgbClr val="ACACAC"/>
            </a:solidFill>
            <a:ln w="9525">
              <a:noFill/>
              <a:round/>
              <a:headEnd/>
              <a:tailEnd/>
            </a:ln>
          </p:spPr>
          <p:txBody>
            <a:bodyPr/>
            <a:lstStyle/>
            <a:p>
              <a:endParaRPr lang="en-US"/>
            </a:p>
          </p:txBody>
        </p:sp>
        <p:sp>
          <p:nvSpPr>
            <p:cNvPr id="46378" name="Freeform 1029"/>
            <p:cNvSpPr>
              <a:spLocks noEditPoints="1"/>
            </p:cNvSpPr>
            <p:nvPr/>
          </p:nvSpPr>
          <p:spPr bwMode="auto">
            <a:xfrm>
              <a:off x="2709" y="2404"/>
              <a:ext cx="10" cy="42"/>
            </a:xfrm>
            <a:custGeom>
              <a:avLst/>
              <a:gdLst>
                <a:gd name="T0" fmla="*/ 0 w 20"/>
                <a:gd name="T1" fmla="*/ 0 h 85"/>
                <a:gd name="T2" fmla="*/ 5 w 20"/>
                <a:gd name="T3" fmla="*/ 0 h 85"/>
                <a:gd name="T4" fmla="*/ 5 w 20"/>
                <a:gd name="T5" fmla="*/ 21 h 85"/>
                <a:gd name="T6" fmla="*/ 0 w 20"/>
                <a:gd name="T7" fmla="*/ 21 h 85"/>
                <a:gd name="T8" fmla="*/ 0 w 20"/>
                <a:gd name="T9" fmla="*/ 0 h 85"/>
                <a:gd name="T10" fmla="*/ 0 w 20"/>
                <a:gd name="T11" fmla="*/ 0 h 85"/>
                <a:gd name="T12" fmla="*/ 5 w 20"/>
                <a:gd name="T13" fmla="*/ 0 h 85"/>
                <a:gd name="T14" fmla="*/ 5 w 20"/>
                <a:gd name="T15" fmla="*/ 21 h 85"/>
                <a:gd name="T16" fmla="*/ 0 w 20"/>
                <a:gd name="T17" fmla="*/ 21 h 85"/>
                <a:gd name="T18" fmla="*/ 0 w 20"/>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5"/>
                <a:gd name="T32" fmla="*/ 20 w 2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5">
                  <a:moveTo>
                    <a:pt x="0" y="0"/>
                  </a:moveTo>
                  <a:lnTo>
                    <a:pt x="20" y="0"/>
                  </a:lnTo>
                  <a:lnTo>
                    <a:pt x="20" y="85"/>
                  </a:lnTo>
                  <a:lnTo>
                    <a:pt x="0" y="85"/>
                  </a:lnTo>
                  <a:lnTo>
                    <a:pt x="0" y="0"/>
                  </a:lnTo>
                  <a:close/>
                  <a:moveTo>
                    <a:pt x="0" y="0"/>
                  </a:moveTo>
                  <a:lnTo>
                    <a:pt x="18" y="0"/>
                  </a:lnTo>
                  <a:lnTo>
                    <a:pt x="18" y="85"/>
                  </a:lnTo>
                  <a:lnTo>
                    <a:pt x="0" y="85"/>
                  </a:lnTo>
                  <a:lnTo>
                    <a:pt x="0" y="0"/>
                  </a:lnTo>
                  <a:close/>
                </a:path>
              </a:pathLst>
            </a:custGeom>
            <a:solidFill>
              <a:srgbClr val="A6A6A6"/>
            </a:solidFill>
            <a:ln w="9525">
              <a:noFill/>
              <a:round/>
              <a:headEnd/>
              <a:tailEnd/>
            </a:ln>
          </p:spPr>
          <p:txBody>
            <a:bodyPr/>
            <a:lstStyle/>
            <a:p>
              <a:endParaRPr lang="en-US"/>
            </a:p>
          </p:txBody>
        </p:sp>
        <p:sp>
          <p:nvSpPr>
            <p:cNvPr id="46379" name="Freeform 1030"/>
            <p:cNvSpPr>
              <a:spLocks noEditPoints="1"/>
            </p:cNvSpPr>
            <p:nvPr/>
          </p:nvSpPr>
          <p:spPr bwMode="auto">
            <a:xfrm>
              <a:off x="2709" y="2404"/>
              <a:ext cx="8" cy="42"/>
            </a:xfrm>
            <a:custGeom>
              <a:avLst/>
              <a:gdLst>
                <a:gd name="T0" fmla="*/ 0 w 18"/>
                <a:gd name="T1" fmla="*/ 0 h 85"/>
                <a:gd name="T2" fmla="*/ 4 w 18"/>
                <a:gd name="T3" fmla="*/ 0 h 85"/>
                <a:gd name="T4" fmla="*/ 4 w 18"/>
                <a:gd name="T5" fmla="*/ 21 h 85"/>
                <a:gd name="T6" fmla="*/ 0 w 18"/>
                <a:gd name="T7" fmla="*/ 21 h 85"/>
                <a:gd name="T8" fmla="*/ 0 w 18"/>
                <a:gd name="T9" fmla="*/ 0 h 85"/>
                <a:gd name="T10" fmla="*/ 0 w 18"/>
                <a:gd name="T11" fmla="*/ 0 h 85"/>
                <a:gd name="T12" fmla="*/ 3 w 18"/>
                <a:gd name="T13" fmla="*/ 0 h 85"/>
                <a:gd name="T14" fmla="*/ 3 w 18"/>
                <a:gd name="T15" fmla="*/ 21 h 85"/>
                <a:gd name="T16" fmla="*/ 0 w 18"/>
                <a:gd name="T17" fmla="*/ 21 h 85"/>
                <a:gd name="T18" fmla="*/ 0 w 18"/>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5"/>
                <a:gd name="T32" fmla="*/ 18 w 1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5">
                  <a:moveTo>
                    <a:pt x="0" y="0"/>
                  </a:moveTo>
                  <a:lnTo>
                    <a:pt x="18" y="0"/>
                  </a:lnTo>
                  <a:lnTo>
                    <a:pt x="18" y="85"/>
                  </a:lnTo>
                  <a:lnTo>
                    <a:pt x="0" y="85"/>
                  </a:lnTo>
                  <a:lnTo>
                    <a:pt x="0" y="0"/>
                  </a:lnTo>
                  <a:close/>
                  <a:moveTo>
                    <a:pt x="0" y="0"/>
                  </a:moveTo>
                  <a:lnTo>
                    <a:pt x="16" y="0"/>
                  </a:lnTo>
                  <a:lnTo>
                    <a:pt x="16" y="85"/>
                  </a:lnTo>
                  <a:lnTo>
                    <a:pt x="0" y="85"/>
                  </a:lnTo>
                  <a:lnTo>
                    <a:pt x="0" y="0"/>
                  </a:lnTo>
                  <a:close/>
                </a:path>
              </a:pathLst>
            </a:custGeom>
            <a:solidFill>
              <a:srgbClr val="9F9F9F"/>
            </a:solidFill>
            <a:ln w="9525">
              <a:noFill/>
              <a:round/>
              <a:headEnd/>
              <a:tailEnd/>
            </a:ln>
          </p:spPr>
          <p:txBody>
            <a:bodyPr/>
            <a:lstStyle/>
            <a:p>
              <a:endParaRPr lang="en-US"/>
            </a:p>
          </p:txBody>
        </p:sp>
        <p:sp>
          <p:nvSpPr>
            <p:cNvPr id="46380" name="Freeform 1031"/>
            <p:cNvSpPr>
              <a:spLocks noEditPoints="1"/>
            </p:cNvSpPr>
            <p:nvPr/>
          </p:nvSpPr>
          <p:spPr bwMode="auto">
            <a:xfrm>
              <a:off x="2709" y="2404"/>
              <a:ext cx="7" cy="42"/>
            </a:xfrm>
            <a:custGeom>
              <a:avLst/>
              <a:gdLst>
                <a:gd name="T0" fmla="*/ 0 w 16"/>
                <a:gd name="T1" fmla="*/ 0 h 85"/>
                <a:gd name="T2" fmla="*/ 3 w 16"/>
                <a:gd name="T3" fmla="*/ 0 h 85"/>
                <a:gd name="T4" fmla="*/ 3 w 16"/>
                <a:gd name="T5" fmla="*/ 21 h 85"/>
                <a:gd name="T6" fmla="*/ 0 w 16"/>
                <a:gd name="T7" fmla="*/ 21 h 85"/>
                <a:gd name="T8" fmla="*/ 0 w 16"/>
                <a:gd name="T9" fmla="*/ 0 h 85"/>
                <a:gd name="T10" fmla="*/ 0 w 16"/>
                <a:gd name="T11" fmla="*/ 0 h 85"/>
                <a:gd name="T12" fmla="*/ 3 w 16"/>
                <a:gd name="T13" fmla="*/ 0 h 85"/>
                <a:gd name="T14" fmla="*/ 3 w 16"/>
                <a:gd name="T15" fmla="*/ 21 h 85"/>
                <a:gd name="T16" fmla="*/ 0 w 16"/>
                <a:gd name="T17" fmla="*/ 21 h 85"/>
                <a:gd name="T18" fmla="*/ 0 w 16"/>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85"/>
                <a:gd name="T32" fmla="*/ 16 w 16"/>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85">
                  <a:moveTo>
                    <a:pt x="0" y="0"/>
                  </a:moveTo>
                  <a:lnTo>
                    <a:pt x="16" y="0"/>
                  </a:lnTo>
                  <a:lnTo>
                    <a:pt x="16" y="85"/>
                  </a:lnTo>
                  <a:lnTo>
                    <a:pt x="0" y="85"/>
                  </a:lnTo>
                  <a:lnTo>
                    <a:pt x="0" y="0"/>
                  </a:lnTo>
                  <a:close/>
                  <a:moveTo>
                    <a:pt x="0" y="0"/>
                  </a:moveTo>
                  <a:lnTo>
                    <a:pt x="14" y="0"/>
                  </a:lnTo>
                  <a:lnTo>
                    <a:pt x="14" y="85"/>
                  </a:lnTo>
                  <a:lnTo>
                    <a:pt x="0" y="85"/>
                  </a:lnTo>
                  <a:lnTo>
                    <a:pt x="0" y="0"/>
                  </a:lnTo>
                  <a:close/>
                </a:path>
              </a:pathLst>
            </a:custGeom>
            <a:solidFill>
              <a:srgbClr val="999999"/>
            </a:solidFill>
            <a:ln w="9525">
              <a:noFill/>
              <a:round/>
              <a:headEnd/>
              <a:tailEnd/>
            </a:ln>
          </p:spPr>
          <p:txBody>
            <a:bodyPr/>
            <a:lstStyle/>
            <a:p>
              <a:endParaRPr lang="en-US"/>
            </a:p>
          </p:txBody>
        </p:sp>
        <p:sp>
          <p:nvSpPr>
            <p:cNvPr id="46381" name="Freeform 1032"/>
            <p:cNvSpPr>
              <a:spLocks noEditPoints="1"/>
            </p:cNvSpPr>
            <p:nvPr/>
          </p:nvSpPr>
          <p:spPr bwMode="auto">
            <a:xfrm>
              <a:off x="2709" y="2404"/>
              <a:ext cx="6" cy="42"/>
            </a:xfrm>
            <a:custGeom>
              <a:avLst/>
              <a:gdLst>
                <a:gd name="T0" fmla="*/ 0 w 14"/>
                <a:gd name="T1" fmla="*/ 0 h 85"/>
                <a:gd name="T2" fmla="*/ 3 w 14"/>
                <a:gd name="T3" fmla="*/ 0 h 85"/>
                <a:gd name="T4" fmla="*/ 3 w 14"/>
                <a:gd name="T5" fmla="*/ 21 h 85"/>
                <a:gd name="T6" fmla="*/ 0 w 14"/>
                <a:gd name="T7" fmla="*/ 21 h 85"/>
                <a:gd name="T8" fmla="*/ 0 w 14"/>
                <a:gd name="T9" fmla="*/ 0 h 85"/>
                <a:gd name="T10" fmla="*/ 0 w 14"/>
                <a:gd name="T11" fmla="*/ 0 h 85"/>
                <a:gd name="T12" fmla="*/ 2 w 14"/>
                <a:gd name="T13" fmla="*/ 0 h 85"/>
                <a:gd name="T14" fmla="*/ 2 w 14"/>
                <a:gd name="T15" fmla="*/ 21 h 85"/>
                <a:gd name="T16" fmla="*/ 0 w 14"/>
                <a:gd name="T17" fmla="*/ 21 h 85"/>
                <a:gd name="T18" fmla="*/ 0 w 14"/>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5"/>
                <a:gd name="T32" fmla="*/ 14 w 1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5">
                  <a:moveTo>
                    <a:pt x="0" y="0"/>
                  </a:moveTo>
                  <a:lnTo>
                    <a:pt x="14" y="0"/>
                  </a:lnTo>
                  <a:lnTo>
                    <a:pt x="14" y="85"/>
                  </a:lnTo>
                  <a:lnTo>
                    <a:pt x="0" y="85"/>
                  </a:lnTo>
                  <a:lnTo>
                    <a:pt x="0" y="0"/>
                  </a:lnTo>
                  <a:close/>
                  <a:moveTo>
                    <a:pt x="0" y="0"/>
                  </a:moveTo>
                  <a:lnTo>
                    <a:pt x="11" y="0"/>
                  </a:lnTo>
                  <a:lnTo>
                    <a:pt x="11" y="85"/>
                  </a:lnTo>
                  <a:lnTo>
                    <a:pt x="0" y="85"/>
                  </a:lnTo>
                  <a:lnTo>
                    <a:pt x="0" y="0"/>
                  </a:lnTo>
                  <a:close/>
                </a:path>
              </a:pathLst>
            </a:custGeom>
            <a:solidFill>
              <a:srgbClr val="939393"/>
            </a:solidFill>
            <a:ln w="9525">
              <a:noFill/>
              <a:round/>
              <a:headEnd/>
              <a:tailEnd/>
            </a:ln>
          </p:spPr>
          <p:txBody>
            <a:bodyPr/>
            <a:lstStyle/>
            <a:p>
              <a:endParaRPr lang="en-US"/>
            </a:p>
          </p:txBody>
        </p:sp>
        <p:sp>
          <p:nvSpPr>
            <p:cNvPr id="46382" name="Freeform 1033"/>
            <p:cNvSpPr>
              <a:spLocks noEditPoints="1"/>
            </p:cNvSpPr>
            <p:nvPr/>
          </p:nvSpPr>
          <p:spPr bwMode="auto">
            <a:xfrm>
              <a:off x="2709" y="2404"/>
              <a:ext cx="5" cy="42"/>
            </a:xfrm>
            <a:custGeom>
              <a:avLst/>
              <a:gdLst>
                <a:gd name="T0" fmla="*/ 0 w 11"/>
                <a:gd name="T1" fmla="*/ 0 h 85"/>
                <a:gd name="T2" fmla="*/ 2 w 11"/>
                <a:gd name="T3" fmla="*/ 0 h 85"/>
                <a:gd name="T4" fmla="*/ 2 w 11"/>
                <a:gd name="T5" fmla="*/ 21 h 85"/>
                <a:gd name="T6" fmla="*/ 0 w 11"/>
                <a:gd name="T7" fmla="*/ 21 h 85"/>
                <a:gd name="T8" fmla="*/ 0 w 11"/>
                <a:gd name="T9" fmla="*/ 0 h 85"/>
                <a:gd name="T10" fmla="*/ 0 w 11"/>
                <a:gd name="T11" fmla="*/ 0 h 85"/>
                <a:gd name="T12" fmla="*/ 2 w 11"/>
                <a:gd name="T13" fmla="*/ 0 h 85"/>
                <a:gd name="T14" fmla="*/ 2 w 11"/>
                <a:gd name="T15" fmla="*/ 21 h 85"/>
                <a:gd name="T16" fmla="*/ 0 w 11"/>
                <a:gd name="T17" fmla="*/ 21 h 85"/>
                <a:gd name="T18" fmla="*/ 0 w 11"/>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5"/>
                <a:gd name="T32" fmla="*/ 11 w 11"/>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5">
                  <a:moveTo>
                    <a:pt x="0" y="0"/>
                  </a:moveTo>
                  <a:lnTo>
                    <a:pt x="11" y="0"/>
                  </a:lnTo>
                  <a:lnTo>
                    <a:pt x="11" y="85"/>
                  </a:lnTo>
                  <a:lnTo>
                    <a:pt x="0" y="85"/>
                  </a:lnTo>
                  <a:lnTo>
                    <a:pt x="0" y="0"/>
                  </a:lnTo>
                  <a:close/>
                  <a:moveTo>
                    <a:pt x="0" y="0"/>
                  </a:moveTo>
                  <a:lnTo>
                    <a:pt x="9" y="0"/>
                  </a:lnTo>
                  <a:lnTo>
                    <a:pt x="9" y="85"/>
                  </a:lnTo>
                  <a:lnTo>
                    <a:pt x="0" y="85"/>
                  </a:lnTo>
                  <a:lnTo>
                    <a:pt x="0" y="0"/>
                  </a:lnTo>
                  <a:close/>
                </a:path>
              </a:pathLst>
            </a:custGeom>
            <a:solidFill>
              <a:srgbClr val="8C8C8C"/>
            </a:solidFill>
            <a:ln w="9525">
              <a:noFill/>
              <a:round/>
              <a:headEnd/>
              <a:tailEnd/>
            </a:ln>
          </p:spPr>
          <p:txBody>
            <a:bodyPr/>
            <a:lstStyle/>
            <a:p>
              <a:endParaRPr lang="en-US"/>
            </a:p>
          </p:txBody>
        </p:sp>
        <p:sp>
          <p:nvSpPr>
            <p:cNvPr id="46383" name="Freeform 1034"/>
            <p:cNvSpPr>
              <a:spLocks noEditPoints="1"/>
            </p:cNvSpPr>
            <p:nvPr/>
          </p:nvSpPr>
          <p:spPr bwMode="auto">
            <a:xfrm>
              <a:off x="2709" y="2404"/>
              <a:ext cx="4" cy="42"/>
            </a:xfrm>
            <a:custGeom>
              <a:avLst/>
              <a:gdLst>
                <a:gd name="T0" fmla="*/ 0 w 9"/>
                <a:gd name="T1" fmla="*/ 0 h 85"/>
                <a:gd name="T2" fmla="*/ 2 w 9"/>
                <a:gd name="T3" fmla="*/ 0 h 85"/>
                <a:gd name="T4" fmla="*/ 2 w 9"/>
                <a:gd name="T5" fmla="*/ 21 h 85"/>
                <a:gd name="T6" fmla="*/ 0 w 9"/>
                <a:gd name="T7" fmla="*/ 21 h 85"/>
                <a:gd name="T8" fmla="*/ 0 w 9"/>
                <a:gd name="T9" fmla="*/ 0 h 85"/>
                <a:gd name="T10" fmla="*/ 0 w 9"/>
                <a:gd name="T11" fmla="*/ 0 h 85"/>
                <a:gd name="T12" fmla="*/ 1 w 9"/>
                <a:gd name="T13" fmla="*/ 0 h 85"/>
                <a:gd name="T14" fmla="*/ 1 w 9"/>
                <a:gd name="T15" fmla="*/ 21 h 85"/>
                <a:gd name="T16" fmla="*/ 0 w 9"/>
                <a:gd name="T17" fmla="*/ 21 h 85"/>
                <a:gd name="T18" fmla="*/ 0 w 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85"/>
                <a:gd name="T32" fmla="*/ 9 w 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85">
                  <a:moveTo>
                    <a:pt x="0" y="0"/>
                  </a:moveTo>
                  <a:lnTo>
                    <a:pt x="9" y="0"/>
                  </a:lnTo>
                  <a:lnTo>
                    <a:pt x="9" y="85"/>
                  </a:lnTo>
                  <a:lnTo>
                    <a:pt x="0" y="85"/>
                  </a:lnTo>
                  <a:lnTo>
                    <a:pt x="0" y="0"/>
                  </a:lnTo>
                  <a:close/>
                  <a:moveTo>
                    <a:pt x="0" y="0"/>
                  </a:moveTo>
                  <a:lnTo>
                    <a:pt x="7" y="0"/>
                  </a:lnTo>
                  <a:lnTo>
                    <a:pt x="7" y="85"/>
                  </a:lnTo>
                  <a:lnTo>
                    <a:pt x="0" y="85"/>
                  </a:lnTo>
                  <a:lnTo>
                    <a:pt x="0" y="0"/>
                  </a:lnTo>
                  <a:close/>
                </a:path>
              </a:pathLst>
            </a:custGeom>
            <a:solidFill>
              <a:srgbClr val="868686"/>
            </a:solidFill>
            <a:ln w="9525">
              <a:noFill/>
              <a:round/>
              <a:headEnd/>
              <a:tailEnd/>
            </a:ln>
          </p:spPr>
          <p:txBody>
            <a:bodyPr/>
            <a:lstStyle/>
            <a:p>
              <a:endParaRPr lang="en-US"/>
            </a:p>
          </p:txBody>
        </p:sp>
        <p:sp>
          <p:nvSpPr>
            <p:cNvPr id="46384" name="Freeform 1035"/>
            <p:cNvSpPr>
              <a:spLocks noEditPoints="1"/>
            </p:cNvSpPr>
            <p:nvPr/>
          </p:nvSpPr>
          <p:spPr bwMode="auto">
            <a:xfrm>
              <a:off x="2709" y="2404"/>
              <a:ext cx="3" cy="42"/>
            </a:xfrm>
            <a:custGeom>
              <a:avLst/>
              <a:gdLst>
                <a:gd name="T0" fmla="*/ 0 w 7"/>
                <a:gd name="T1" fmla="*/ 0 h 85"/>
                <a:gd name="T2" fmla="*/ 1 w 7"/>
                <a:gd name="T3" fmla="*/ 0 h 85"/>
                <a:gd name="T4" fmla="*/ 1 w 7"/>
                <a:gd name="T5" fmla="*/ 21 h 85"/>
                <a:gd name="T6" fmla="*/ 0 w 7"/>
                <a:gd name="T7" fmla="*/ 21 h 85"/>
                <a:gd name="T8" fmla="*/ 0 w 7"/>
                <a:gd name="T9" fmla="*/ 0 h 85"/>
                <a:gd name="T10" fmla="*/ 0 w 7"/>
                <a:gd name="T11" fmla="*/ 0 h 85"/>
                <a:gd name="T12" fmla="*/ 1 w 7"/>
                <a:gd name="T13" fmla="*/ 0 h 85"/>
                <a:gd name="T14" fmla="*/ 1 w 7"/>
                <a:gd name="T15" fmla="*/ 21 h 85"/>
                <a:gd name="T16" fmla="*/ 0 w 7"/>
                <a:gd name="T17" fmla="*/ 21 h 85"/>
                <a:gd name="T18" fmla="*/ 0 w 7"/>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85"/>
                <a:gd name="T32" fmla="*/ 7 w 7"/>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85">
                  <a:moveTo>
                    <a:pt x="0" y="0"/>
                  </a:moveTo>
                  <a:lnTo>
                    <a:pt x="7" y="0"/>
                  </a:lnTo>
                  <a:lnTo>
                    <a:pt x="7" y="85"/>
                  </a:lnTo>
                  <a:lnTo>
                    <a:pt x="0" y="85"/>
                  </a:lnTo>
                  <a:lnTo>
                    <a:pt x="0" y="0"/>
                  </a:lnTo>
                  <a:close/>
                  <a:moveTo>
                    <a:pt x="0" y="0"/>
                  </a:moveTo>
                  <a:lnTo>
                    <a:pt x="5" y="0"/>
                  </a:lnTo>
                  <a:lnTo>
                    <a:pt x="5" y="85"/>
                  </a:lnTo>
                  <a:lnTo>
                    <a:pt x="0" y="85"/>
                  </a:lnTo>
                  <a:lnTo>
                    <a:pt x="0" y="0"/>
                  </a:lnTo>
                  <a:close/>
                </a:path>
              </a:pathLst>
            </a:custGeom>
            <a:solidFill>
              <a:srgbClr val="7F7F7F"/>
            </a:solidFill>
            <a:ln w="9525">
              <a:noFill/>
              <a:round/>
              <a:headEnd/>
              <a:tailEnd/>
            </a:ln>
          </p:spPr>
          <p:txBody>
            <a:bodyPr/>
            <a:lstStyle/>
            <a:p>
              <a:endParaRPr lang="en-US"/>
            </a:p>
          </p:txBody>
        </p:sp>
        <p:sp>
          <p:nvSpPr>
            <p:cNvPr id="46385" name="Freeform 1036"/>
            <p:cNvSpPr>
              <a:spLocks noEditPoints="1"/>
            </p:cNvSpPr>
            <p:nvPr/>
          </p:nvSpPr>
          <p:spPr bwMode="auto">
            <a:xfrm>
              <a:off x="2709" y="2404"/>
              <a:ext cx="2" cy="42"/>
            </a:xfrm>
            <a:custGeom>
              <a:avLst/>
              <a:gdLst>
                <a:gd name="T0" fmla="*/ 0 w 5"/>
                <a:gd name="T1" fmla="*/ 0 h 85"/>
                <a:gd name="T2" fmla="*/ 1 w 5"/>
                <a:gd name="T3" fmla="*/ 0 h 85"/>
                <a:gd name="T4" fmla="*/ 1 w 5"/>
                <a:gd name="T5" fmla="*/ 21 h 85"/>
                <a:gd name="T6" fmla="*/ 0 w 5"/>
                <a:gd name="T7" fmla="*/ 21 h 85"/>
                <a:gd name="T8" fmla="*/ 0 w 5"/>
                <a:gd name="T9" fmla="*/ 0 h 85"/>
                <a:gd name="T10" fmla="*/ 0 w 5"/>
                <a:gd name="T11" fmla="*/ 0 h 85"/>
                <a:gd name="T12" fmla="*/ 0 w 5"/>
                <a:gd name="T13" fmla="*/ 0 h 85"/>
                <a:gd name="T14" fmla="*/ 0 w 5"/>
                <a:gd name="T15" fmla="*/ 21 h 85"/>
                <a:gd name="T16" fmla="*/ 0 w 5"/>
                <a:gd name="T17" fmla="*/ 21 h 85"/>
                <a:gd name="T18" fmla="*/ 0 w 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5"/>
                <a:gd name="T32" fmla="*/ 5 w 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5">
                  <a:moveTo>
                    <a:pt x="0" y="0"/>
                  </a:moveTo>
                  <a:lnTo>
                    <a:pt x="5" y="0"/>
                  </a:lnTo>
                  <a:lnTo>
                    <a:pt x="5" y="85"/>
                  </a:lnTo>
                  <a:lnTo>
                    <a:pt x="0" y="85"/>
                  </a:lnTo>
                  <a:lnTo>
                    <a:pt x="0" y="0"/>
                  </a:lnTo>
                  <a:close/>
                  <a:moveTo>
                    <a:pt x="0" y="0"/>
                  </a:moveTo>
                  <a:lnTo>
                    <a:pt x="2" y="0"/>
                  </a:lnTo>
                  <a:lnTo>
                    <a:pt x="2" y="85"/>
                  </a:lnTo>
                  <a:lnTo>
                    <a:pt x="0" y="85"/>
                  </a:lnTo>
                  <a:lnTo>
                    <a:pt x="0" y="0"/>
                  </a:lnTo>
                  <a:close/>
                </a:path>
              </a:pathLst>
            </a:custGeom>
            <a:solidFill>
              <a:srgbClr val="797979"/>
            </a:solidFill>
            <a:ln w="9525">
              <a:noFill/>
              <a:round/>
              <a:headEnd/>
              <a:tailEnd/>
            </a:ln>
          </p:spPr>
          <p:txBody>
            <a:bodyPr/>
            <a:lstStyle/>
            <a:p>
              <a:endParaRPr lang="en-US"/>
            </a:p>
          </p:txBody>
        </p:sp>
        <p:sp>
          <p:nvSpPr>
            <p:cNvPr id="46386" name="Freeform 1037"/>
            <p:cNvSpPr>
              <a:spLocks noEditPoints="1"/>
            </p:cNvSpPr>
            <p:nvPr/>
          </p:nvSpPr>
          <p:spPr bwMode="auto">
            <a:xfrm>
              <a:off x="2709" y="2404"/>
              <a:ext cx="1" cy="42"/>
            </a:xfrm>
            <a:custGeom>
              <a:avLst/>
              <a:gdLst>
                <a:gd name="T0" fmla="*/ 0 w 2"/>
                <a:gd name="T1" fmla="*/ 0 h 85"/>
                <a:gd name="T2" fmla="*/ 1 w 2"/>
                <a:gd name="T3" fmla="*/ 0 h 85"/>
                <a:gd name="T4" fmla="*/ 1 w 2"/>
                <a:gd name="T5" fmla="*/ 21 h 85"/>
                <a:gd name="T6" fmla="*/ 0 w 2"/>
                <a:gd name="T7" fmla="*/ 21 h 85"/>
                <a:gd name="T8" fmla="*/ 0 w 2"/>
                <a:gd name="T9" fmla="*/ 0 h 85"/>
                <a:gd name="T10" fmla="*/ 0 w 2"/>
                <a:gd name="T11" fmla="*/ 0 h 85"/>
                <a:gd name="T12" fmla="*/ 0 w 2"/>
                <a:gd name="T13" fmla="*/ 0 h 85"/>
                <a:gd name="T14" fmla="*/ 0 w 2"/>
                <a:gd name="T15" fmla="*/ 21 h 85"/>
                <a:gd name="T16" fmla="*/ 0 w 2"/>
                <a:gd name="T17" fmla="*/ 21 h 85"/>
                <a:gd name="T18" fmla="*/ 0 w 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5"/>
                <a:gd name="T32" fmla="*/ 2 w 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5">
                  <a:moveTo>
                    <a:pt x="0" y="0"/>
                  </a:moveTo>
                  <a:lnTo>
                    <a:pt x="2" y="0"/>
                  </a:lnTo>
                  <a:lnTo>
                    <a:pt x="2" y="85"/>
                  </a:lnTo>
                  <a:lnTo>
                    <a:pt x="0" y="85"/>
                  </a:lnTo>
                  <a:lnTo>
                    <a:pt x="0" y="0"/>
                  </a:lnTo>
                  <a:close/>
                  <a:moveTo>
                    <a:pt x="0" y="0"/>
                  </a:moveTo>
                  <a:lnTo>
                    <a:pt x="0" y="0"/>
                  </a:lnTo>
                  <a:lnTo>
                    <a:pt x="0" y="85"/>
                  </a:lnTo>
                  <a:lnTo>
                    <a:pt x="0" y="0"/>
                  </a:lnTo>
                  <a:close/>
                </a:path>
              </a:pathLst>
            </a:custGeom>
            <a:solidFill>
              <a:srgbClr val="737373"/>
            </a:solidFill>
            <a:ln w="9525">
              <a:noFill/>
              <a:round/>
              <a:headEnd/>
              <a:tailEnd/>
            </a:ln>
          </p:spPr>
          <p:txBody>
            <a:bodyPr/>
            <a:lstStyle/>
            <a:p>
              <a:endParaRPr lang="en-US"/>
            </a:p>
          </p:txBody>
        </p:sp>
        <p:sp>
          <p:nvSpPr>
            <p:cNvPr id="46387" name="Freeform 1038"/>
            <p:cNvSpPr>
              <a:spLocks noEditPoints="1"/>
            </p:cNvSpPr>
            <p:nvPr/>
          </p:nvSpPr>
          <p:spPr bwMode="auto">
            <a:xfrm>
              <a:off x="2709" y="2404"/>
              <a:ext cx="1" cy="42"/>
            </a:xfrm>
            <a:custGeom>
              <a:avLst/>
              <a:gdLst>
                <a:gd name="T0" fmla="*/ 0 w 1"/>
                <a:gd name="T1" fmla="*/ 0 h 85"/>
                <a:gd name="T2" fmla="*/ 0 w 1"/>
                <a:gd name="T3" fmla="*/ 0 h 85"/>
                <a:gd name="T4" fmla="*/ 0 w 1"/>
                <a:gd name="T5" fmla="*/ 21 h 85"/>
                <a:gd name="T6" fmla="*/ 0 w 1"/>
                <a:gd name="T7" fmla="*/ 21 h 85"/>
                <a:gd name="T8" fmla="*/ 0 w 1"/>
                <a:gd name="T9" fmla="*/ 0 h 85"/>
                <a:gd name="T10" fmla="*/ 0 w 1"/>
                <a:gd name="T11" fmla="*/ 0 h 85"/>
                <a:gd name="T12" fmla="*/ 0 w 1"/>
                <a:gd name="T13" fmla="*/ 0 h 85"/>
                <a:gd name="T14" fmla="*/ 0 w 1"/>
                <a:gd name="T15" fmla="*/ 21 h 85"/>
                <a:gd name="T16" fmla="*/ 0 w 1"/>
                <a:gd name="T17" fmla="*/ 21 h 85"/>
                <a:gd name="T18" fmla="*/ 0 w 1"/>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85"/>
                <a:gd name="T32" fmla="*/ 1 w 1"/>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85">
                  <a:moveTo>
                    <a:pt x="0" y="0"/>
                  </a:moveTo>
                  <a:lnTo>
                    <a:pt x="0" y="0"/>
                  </a:lnTo>
                  <a:lnTo>
                    <a:pt x="0" y="85"/>
                  </a:lnTo>
                  <a:lnTo>
                    <a:pt x="0" y="0"/>
                  </a:lnTo>
                  <a:close/>
                  <a:moveTo>
                    <a:pt x="0" y="0"/>
                  </a:moveTo>
                  <a:lnTo>
                    <a:pt x="0" y="0"/>
                  </a:lnTo>
                  <a:lnTo>
                    <a:pt x="0" y="85"/>
                  </a:lnTo>
                  <a:lnTo>
                    <a:pt x="0" y="0"/>
                  </a:lnTo>
                  <a:close/>
                </a:path>
              </a:pathLst>
            </a:custGeom>
            <a:solidFill>
              <a:srgbClr val="666666"/>
            </a:solidFill>
            <a:ln w="9525">
              <a:noFill/>
              <a:round/>
              <a:headEnd/>
              <a:tailEnd/>
            </a:ln>
          </p:spPr>
          <p:txBody>
            <a:bodyPr/>
            <a:lstStyle/>
            <a:p>
              <a:endParaRPr lang="en-US"/>
            </a:p>
          </p:txBody>
        </p:sp>
        <p:sp>
          <p:nvSpPr>
            <p:cNvPr id="46388" name="Freeform 1039"/>
            <p:cNvSpPr>
              <a:spLocks noEditPoints="1"/>
            </p:cNvSpPr>
            <p:nvPr/>
          </p:nvSpPr>
          <p:spPr bwMode="auto">
            <a:xfrm>
              <a:off x="2740" y="2404"/>
              <a:ext cx="15" cy="43"/>
            </a:xfrm>
            <a:custGeom>
              <a:avLst/>
              <a:gdLst>
                <a:gd name="T0" fmla="*/ 0 w 30"/>
                <a:gd name="T1" fmla="*/ 0 h 85"/>
                <a:gd name="T2" fmla="*/ 8 w 30"/>
                <a:gd name="T3" fmla="*/ 0 h 85"/>
                <a:gd name="T4" fmla="*/ 8 w 30"/>
                <a:gd name="T5" fmla="*/ 22 h 85"/>
                <a:gd name="T6" fmla="*/ 0 w 30"/>
                <a:gd name="T7" fmla="*/ 22 h 85"/>
                <a:gd name="T8" fmla="*/ 0 w 30"/>
                <a:gd name="T9" fmla="*/ 0 h 85"/>
                <a:gd name="T10" fmla="*/ 1 w 30"/>
                <a:gd name="T11" fmla="*/ 0 h 85"/>
                <a:gd name="T12" fmla="*/ 8 w 30"/>
                <a:gd name="T13" fmla="*/ 0 h 85"/>
                <a:gd name="T14" fmla="*/ 8 w 30"/>
                <a:gd name="T15" fmla="*/ 22 h 85"/>
                <a:gd name="T16" fmla="*/ 1 w 30"/>
                <a:gd name="T17" fmla="*/ 22 h 85"/>
                <a:gd name="T18" fmla="*/ 1 w 30"/>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85"/>
                <a:gd name="T32" fmla="*/ 30 w 3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85">
                  <a:moveTo>
                    <a:pt x="0" y="0"/>
                  </a:moveTo>
                  <a:lnTo>
                    <a:pt x="30" y="0"/>
                  </a:lnTo>
                  <a:lnTo>
                    <a:pt x="30" y="85"/>
                  </a:lnTo>
                  <a:lnTo>
                    <a:pt x="0" y="85"/>
                  </a:lnTo>
                  <a:lnTo>
                    <a:pt x="0" y="0"/>
                  </a:lnTo>
                  <a:close/>
                  <a:moveTo>
                    <a:pt x="2" y="0"/>
                  </a:moveTo>
                  <a:lnTo>
                    <a:pt x="30" y="0"/>
                  </a:lnTo>
                  <a:lnTo>
                    <a:pt x="30" y="85"/>
                  </a:lnTo>
                  <a:lnTo>
                    <a:pt x="2" y="85"/>
                  </a:lnTo>
                  <a:lnTo>
                    <a:pt x="2" y="0"/>
                  </a:lnTo>
                  <a:close/>
                </a:path>
              </a:pathLst>
            </a:custGeom>
            <a:solidFill>
              <a:srgbClr val="C0C0C0"/>
            </a:solidFill>
            <a:ln w="9525">
              <a:noFill/>
              <a:round/>
              <a:headEnd/>
              <a:tailEnd/>
            </a:ln>
          </p:spPr>
          <p:txBody>
            <a:bodyPr/>
            <a:lstStyle/>
            <a:p>
              <a:endParaRPr lang="en-US"/>
            </a:p>
          </p:txBody>
        </p:sp>
        <p:sp>
          <p:nvSpPr>
            <p:cNvPr id="46389" name="Freeform 1040"/>
            <p:cNvSpPr>
              <a:spLocks noEditPoints="1"/>
            </p:cNvSpPr>
            <p:nvPr/>
          </p:nvSpPr>
          <p:spPr bwMode="auto">
            <a:xfrm>
              <a:off x="2741" y="2404"/>
              <a:ext cx="14" cy="43"/>
            </a:xfrm>
            <a:custGeom>
              <a:avLst/>
              <a:gdLst>
                <a:gd name="T0" fmla="*/ 0 w 28"/>
                <a:gd name="T1" fmla="*/ 0 h 85"/>
                <a:gd name="T2" fmla="*/ 7 w 28"/>
                <a:gd name="T3" fmla="*/ 0 h 85"/>
                <a:gd name="T4" fmla="*/ 7 w 28"/>
                <a:gd name="T5" fmla="*/ 22 h 85"/>
                <a:gd name="T6" fmla="*/ 0 w 28"/>
                <a:gd name="T7" fmla="*/ 22 h 85"/>
                <a:gd name="T8" fmla="*/ 0 w 28"/>
                <a:gd name="T9" fmla="*/ 0 h 85"/>
                <a:gd name="T10" fmla="*/ 1 w 28"/>
                <a:gd name="T11" fmla="*/ 0 h 85"/>
                <a:gd name="T12" fmla="*/ 7 w 28"/>
                <a:gd name="T13" fmla="*/ 0 h 85"/>
                <a:gd name="T14" fmla="*/ 7 w 28"/>
                <a:gd name="T15" fmla="*/ 22 h 85"/>
                <a:gd name="T16" fmla="*/ 1 w 28"/>
                <a:gd name="T17" fmla="*/ 22 h 85"/>
                <a:gd name="T18" fmla="*/ 1 w 28"/>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85"/>
                <a:gd name="T32" fmla="*/ 28 w 2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85">
                  <a:moveTo>
                    <a:pt x="0" y="0"/>
                  </a:moveTo>
                  <a:lnTo>
                    <a:pt x="28" y="0"/>
                  </a:lnTo>
                  <a:lnTo>
                    <a:pt x="28" y="85"/>
                  </a:lnTo>
                  <a:lnTo>
                    <a:pt x="0" y="85"/>
                  </a:lnTo>
                  <a:lnTo>
                    <a:pt x="0" y="0"/>
                  </a:lnTo>
                  <a:close/>
                  <a:moveTo>
                    <a:pt x="2" y="0"/>
                  </a:moveTo>
                  <a:lnTo>
                    <a:pt x="28" y="0"/>
                  </a:lnTo>
                  <a:lnTo>
                    <a:pt x="28" y="85"/>
                  </a:lnTo>
                  <a:lnTo>
                    <a:pt x="2" y="85"/>
                  </a:lnTo>
                  <a:lnTo>
                    <a:pt x="2" y="0"/>
                  </a:lnTo>
                  <a:close/>
                </a:path>
              </a:pathLst>
            </a:custGeom>
            <a:solidFill>
              <a:srgbClr val="B9B9B9"/>
            </a:solidFill>
            <a:ln w="9525">
              <a:noFill/>
              <a:round/>
              <a:headEnd/>
              <a:tailEnd/>
            </a:ln>
          </p:spPr>
          <p:txBody>
            <a:bodyPr/>
            <a:lstStyle/>
            <a:p>
              <a:endParaRPr lang="en-US"/>
            </a:p>
          </p:txBody>
        </p:sp>
        <p:sp>
          <p:nvSpPr>
            <p:cNvPr id="46390" name="Freeform 1041"/>
            <p:cNvSpPr>
              <a:spLocks noEditPoints="1"/>
            </p:cNvSpPr>
            <p:nvPr/>
          </p:nvSpPr>
          <p:spPr bwMode="auto">
            <a:xfrm>
              <a:off x="2742" y="2404"/>
              <a:ext cx="13" cy="43"/>
            </a:xfrm>
            <a:custGeom>
              <a:avLst/>
              <a:gdLst>
                <a:gd name="T0" fmla="*/ 0 w 26"/>
                <a:gd name="T1" fmla="*/ 0 h 85"/>
                <a:gd name="T2" fmla="*/ 7 w 26"/>
                <a:gd name="T3" fmla="*/ 0 h 85"/>
                <a:gd name="T4" fmla="*/ 7 w 26"/>
                <a:gd name="T5" fmla="*/ 22 h 85"/>
                <a:gd name="T6" fmla="*/ 0 w 26"/>
                <a:gd name="T7" fmla="*/ 22 h 85"/>
                <a:gd name="T8" fmla="*/ 0 w 26"/>
                <a:gd name="T9" fmla="*/ 0 h 85"/>
                <a:gd name="T10" fmla="*/ 1 w 26"/>
                <a:gd name="T11" fmla="*/ 0 h 85"/>
                <a:gd name="T12" fmla="*/ 7 w 26"/>
                <a:gd name="T13" fmla="*/ 0 h 85"/>
                <a:gd name="T14" fmla="*/ 7 w 26"/>
                <a:gd name="T15" fmla="*/ 22 h 85"/>
                <a:gd name="T16" fmla="*/ 1 w 26"/>
                <a:gd name="T17" fmla="*/ 22 h 85"/>
                <a:gd name="T18" fmla="*/ 1 w 26"/>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85"/>
                <a:gd name="T32" fmla="*/ 26 w 26"/>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85">
                  <a:moveTo>
                    <a:pt x="0" y="0"/>
                  </a:moveTo>
                  <a:lnTo>
                    <a:pt x="26" y="0"/>
                  </a:lnTo>
                  <a:lnTo>
                    <a:pt x="26" y="85"/>
                  </a:lnTo>
                  <a:lnTo>
                    <a:pt x="0" y="85"/>
                  </a:lnTo>
                  <a:lnTo>
                    <a:pt x="0" y="0"/>
                  </a:lnTo>
                  <a:close/>
                  <a:moveTo>
                    <a:pt x="4" y="0"/>
                  </a:moveTo>
                  <a:lnTo>
                    <a:pt x="26" y="0"/>
                  </a:lnTo>
                  <a:lnTo>
                    <a:pt x="26" y="85"/>
                  </a:lnTo>
                  <a:lnTo>
                    <a:pt x="4" y="85"/>
                  </a:lnTo>
                  <a:lnTo>
                    <a:pt x="4" y="0"/>
                  </a:lnTo>
                  <a:close/>
                </a:path>
              </a:pathLst>
            </a:custGeom>
            <a:solidFill>
              <a:srgbClr val="B2B2B2"/>
            </a:solidFill>
            <a:ln w="9525">
              <a:noFill/>
              <a:round/>
              <a:headEnd/>
              <a:tailEnd/>
            </a:ln>
          </p:spPr>
          <p:txBody>
            <a:bodyPr/>
            <a:lstStyle/>
            <a:p>
              <a:endParaRPr lang="en-US"/>
            </a:p>
          </p:txBody>
        </p:sp>
        <p:sp>
          <p:nvSpPr>
            <p:cNvPr id="46391" name="Freeform 1042"/>
            <p:cNvSpPr>
              <a:spLocks noEditPoints="1"/>
            </p:cNvSpPr>
            <p:nvPr/>
          </p:nvSpPr>
          <p:spPr bwMode="auto">
            <a:xfrm>
              <a:off x="2744" y="2404"/>
              <a:ext cx="11" cy="43"/>
            </a:xfrm>
            <a:custGeom>
              <a:avLst/>
              <a:gdLst>
                <a:gd name="T0" fmla="*/ 0 w 22"/>
                <a:gd name="T1" fmla="*/ 0 h 85"/>
                <a:gd name="T2" fmla="*/ 6 w 22"/>
                <a:gd name="T3" fmla="*/ 0 h 85"/>
                <a:gd name="T4" fmla="*/ 6 w 22"/>
                <a:gd name="T5" fmla="*/ 22 h 85"/>
                <a:gd name="T6" fmla="*/ 0 w 22"/>
                <a:gd name="T7" fmla="*/ 22 h 85"/>
                <a:gd name="T8" fmla="*/ 0 w 22"/>
                <a:gd name="T9" fmla="*/ 0 h 85"/>
                <a:gd name="T10" fmla="*/ 1 w 22"/>
                <a:gd name="T11" fmla="*/ 0 h 85"/>
                <a:gd name="T12" fmla="*/ 6 w 22"/>
                <a:gd name="T13" fmla="*/ 0 h 85"/>
                <a:gd name="T14" fmla="*/ 6 w 22"/>
                <a:gd name="T15" fmla="*/ 22 h 85"/>
                <a:gd name="T16" fmla="*/ 1 w 22"/>
                <a:gd name="T17" fmla="*/ 22 h 85"/>
                <a:gd name="T18" fmla="*/ 1 w 2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85"/>
                <a:gd name="T32" fmla="*/ 22 w 2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85">
                  <a:moveTo>
                    <a:pt x="0" y="0"/>
                  </a:moveTo>
                  <a:lnTo>
                    <a:pt x="22" y="0"/>
                  </a:lnTo>
                  <a:lnTo>
                    <a:pt x="22" y="85"/>
                  </a:lnTo>
                  <a:lnTo>
                    <a:pt x="0" y="85"/>
                  </a:lnTo>
                  <a:lnTo>
                    <a:pt x="0" y="0"/>
                  </a:lnTo>
                  <a:close/>
                  <a:moveTo>
                    <a:pt x="2" y="0"/>
                  </a:moveTo>
                  <a:lnTo>
                    <a:pt x="22" y="0"/>
                  </a:lnTo>
                  <a:lnTo>
                    <a:pt x="22" y="85"/>
                  </a:lnTo>
                  <a:lnTo>
                    <a:pt x="2" y="85"/>
                  </a:lnTo>
                  <a:lnTo>
                    <a:pt x="2" y="0"/>
                  </a:lnTo>
                  <a:close/>
                </a:path>
              </a:pathLst>
            </a:custGeom>
            <a:solidFill>
              <a:srgbClr val="ACACAC"/>
            </a:solidFill>
            <a:ln w="9525">
              <a:noFill/>
              <a:round/>
              <a:headEnd/>
              <a:tailEnd/>
            </a:ln>
          </p:spPr>
          <p:txBody>
            <a:bodyPr/>
            <a:lstStyle/>
            <a:p>
              <a:endParaRPr lang="en-US"/>
            </a:p>
          </p:txBody>
        </p:sp>
        <p:sp>
          <p:nvSpPr>
            <p:cNvPr id="46392" name="Freeform 1043"/>
            <p:cNvSpPr>
              <a:spLocks noEditPoints="1"/>
            </p:cNvSpPr>
            <p:nvPr/>
          </p:nvSpPr>
          <p:spPr bwMode="auto">
            <a:xfrm>
              <a:off x="2745" y="2404"/>
              <a:ext cx="10" cy="43"/>
            </a:xfrm>
            <a:custGeom>
              <a:avLst/>
              <a:gdLst>
                <a:gd name="T0" fmla="*/ 0 w 20"/>
                <a:gd name="T1" fmla="*/ 0 h 85"/>
                <a:gd name="T2" fmla="*/ 5 w 20"/>
                <a:gd name="T3" fmla="*/ 0 h 85"/>
                <a:gd name="T4" fmla="*/ 5 w 20"/>
                <a:gd name="T5" fmla="*/ 22 h 85"/>
                <a:gd name="T6" fmla="*/ 0 w 20"/>
                <a:gd name="T7" fmla="*/ 22 h 85"/>
                <a:gd name="T8" fmla="*/ 0 w 20"/>
                <a:gd name="T9" fmla="*/ 0 h 85"/>
                <a:gd name="T10" fmla="*/ 1 w 20"/>
                <a:gd name="T11" fmla="*/ 0 h 85"/>
                <a:gd name="T12" fmla="*/ 5 w 20"/>
                <a:gd name="T13" fmla="*/ 0 h 85"/>
                <a:gd name="T14" fmla="*/ 5 w 20"/>
                <a:gd name="T15" fmla="*/ 22 h 85"/>
                <a:gd name="T16" fmla="*/ 1 w 20"/>
                <a:gd name="T17" fmla="*/ 22 h 85"/>
                <a:gd name="T18" fmla="*/ 1 w 20"/>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5"/>
                <a:gd name="T32" fmla="*/ 20 w 2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5">
                  <a:moveTo>
                    <a:pt x="0" y="0"/>
                  </a:moveTo>
                  <a:lnTo>
                    <a:pt x="20" y="0"/>
                  </a:lnTo>
                  <a:lnTo>
                    <a:pt x="20" y="85"/>
                  </a:lnTo>
                  <a:lnTo>
                    <a:pt x="0" y="85"/>
                  </a:lnTo>
                  <a:lnTo>
                    <a:pt x="0" y="0"/>
                  </a:lnTo>
                  <a:close/>
                  <a:moveTo>
                    <a:pt x="2" y="0"/>
                  </a:moveTo>
                  <a:lnTo>
                    <a:pt x="20" y="0"/>
                  </a:lnTo>
                  <a:lnTo>
                    <a:pt x="20" y="85"/>
                  </a:lnTo>
                  <a:lnTo>
                    <a:pt x="2" y="85"/>
                  </a:lnTo>
                  <a:lnTo>
                    <a:pt x="2" y="0"/>
                  </a:lnTo>
                  <a:close/>
                </a:path>
              </a:pathLst>
            </a:custGeom>
            <a:solidFill>
              <a:srgbClr val="A6A6A6"/>
            </a:solidFill>
            <a:ln w="9525">
              <a:noFill/>
              <a:round/>
              <a:headEnd/>
              <a:tailEnd/>
            </a:ln>
          </p:spPr>
          <p:txBody>
            <a:bodyPr/>
            <a:lstStyle/>
            <a:p>
              <a:endParaRPr lang="en-US"/>
            </a:p>
          </p:txBody>
        </p:sp>
        <p:sp>
          <p:nvSpPr>
            <p:cNvPr id="46393" name="Freeform 1044"/>
            <p:cNvSpPr>
              <a:spLocks noEditPoints="1"/>
            </p:cNvSpPr>
            <p:nvPr/>
          </p:nvSpPr>
          <p:spPr bwMode="auto">
            <a:xfrm>
              <a:off x="2746" y="2404"/>
              <a:ext cx="9" cy="43"/>
            </a:xfrm>
            <a:custGeom>
              <a:avLst/>
              <a:gdLst>
                <a:gd name="T0" fmla="*/ 0 w 18"/>
                <a:gd name="T1" fmla="*/ 0 h 85"/>
                <a:gd name="T2" fmla="*/ 5 w 18"/>
                <a:gd name="T3" fmla="*/ 0 h 85"/>
                <a:gd name="T4" fmla="*/ 5 w 18"/>
                <a:gd name="T5" fmla="*/ 22 h 85"/>
                <a:gd name="T6" fmla="*/ 0 w 18"/>
                <a:gd name="T7" fmla="*/ 22 h 85"/>
                <a:gd name="T8" fmla="*/ 0 w 18"/>
                <a:gd name="T9" fmla="*/ 0 h 85"/>
                <a:gd name="T10" fmla="*/ 1 w 18"/>
                <a:gd name="T11" fmla="*/ 0 h 85"/>
                <a:gd name="T12" fmla="*/ 5 w 18"/>
                <a:gd name="T13" fmla="*/ 0 h 85"/>
                <a:gd name="T14" fmla="*/ 5 w 18"/>
                <a:gd name="T15" fmla="*/ 22 h 85"/>
                <a:gd name="T16" fmla="*/ 1 w 18"/>
                <a:gd name="T17" fmla="*/ 22 h 85"/>
                <a:gd name="T18" fmla="*/ 1 w 18"/>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5"/>
                <a:gd name="T32" fmla="*/ 18 w 1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5">
                  <a:moveTo>
                    <a:pt x="0" y="0"/>
                  </a:moveTo>
                  <a:lnTo>
                    <a:pt x="18" y="0"/>
                  </a:lnTo>
                  <a:lnTo>
                    <a:pt x="18" y="85"/>
                  </a:lnTo>
                  <a:lnTo>
                    <a:pt x="0" y="85"/>
                  </a:lnTo>
                  <a:lnTo>
                    <a:pt x="0" y="0"/>
                  </a:lnTo>
                  <a:close/>
                  <a:moveTo>
                    <a:pt x="2" y="0"/>
                  </a:moveTo>
                  <a:lnTo>
                    <a:pt x="18" y="0"/>
                  </a:lnTo>
                  <a:lnTo>
                    <a:pt x="18" y="85"/>
                  </a:lnTo>
                  <a:lnTo>
                    <a:pt x="2" y="85"/>
                  </a:lnTo>
                  <a:lnTo>
                    <a:pt x="2" y="0"/>
                  </a:lnTo>
                  <a:close/>
                </a:path>
              </a:pathLst>
            </a:custGeom>
            <a:solidFill>
              <a:srgbClr val="9F9F9F"/>
            </a:solidFill>
            <a:ln w="9525">
              <a:noFill/>
              <a:round/>
              <a:headEnd/>
              <a:tailEnd/>
            </a:ln>
          </p:spPr>
          <p:txBody>
            <a:bodyPr/>
            <a:lstStyle/>
            <a:p>
              <a:endParaRPr lang="en-US"/>
            </a:p>
          </p:txBody>
        </p:sp>
        <p:sp>
          <p:nvSpPr>
            <p:cNvPr id="46394" name="Freeform 1045"/>
            <p:cNvSpPr>
              <a:spLocks noEditPoints="1"/>
            </p:cNvSpPr>
            <p:nvPr/>
          </p:nvSpPr>
          <p:spPr bwMode="auto">
            <a:xfrm>
              <a:off x="2747" y="2404"/>
              <a:ext cx="8" cy="43"/>
            </a:xfrm>
            <a:custGeom>
              <a:avLst/>
              <a:gdLst>
                <a:gd name="T0" fmla="*/ 0 w 16"/>
                <a:gd name="T1" fmla="*/ 0 h 85"/>
                <a:gd name="T2" fmla="*/ 4 w 16"/>
                <a:gd name="T3" fmla="*/ 0 h 85"/>
                <a:gd name="T4" fmla="*/ 4 w 16"/>
                <a:gd name="T5" fmla="*/ 22 h 85"/>
                <a:gd name="T6" fmla="*/ 0 w 16"/>
                <a:gd name="T7" fmla="*/ 22 h 85"/>
                <a:gd name="T8" fmla="*/ 0 w 16"/>
                <a:gd name="T9" fmla="*/ 0 h 85"/>
                <a:gd name="T10" fmla="*/ 1 w 16"/>
                <a:gd name="T11" fmla="*/ 0 h 85"/>
                <a:gd name="T12" fmla="*/ 4 w 16"/>
                <a:gd name="T13" fmla="*/ 0 h 85"/>
                <a:gd name="T14" fmla="*/ 4 w 16"/>
                <a:gd name="T15" fmla="*/ 22 h 85"/>
                <a:gd name="T16" fmla="*/ 1 w 16"/>
                <a:gd name="T17" fmla="*/ 22 h 85"/>
                <a:gd name="T18" fmla="*/ 1 w 16"/>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85"/>
                <a:gd name="T32" fmla="*/ 16 w 16"/>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85">
                  <a:moveTo>
                    <a:pt x="0" y="0"/>
                  </a:moveTo>
                  <a:lnTo>
                    <a:pt x="16" y="0"/>
                  </a:lnTo>
                  <a:lnTo>
                    <a:pt x="16" y="85"/>
                  </a:lnTo>
                  <a:lnTo>
                    <a:pt x="0" y="85"/>
                  </a:lnTo>
                  <a:lnTo>
                    <a:pt x="0" y="0"/>
                  </a:lnTo>
                  <a:close/>
                  <a:moveTo>
                    <a:pt x="3" y="0"/>
                  </a:moveTo>
                  <a:lnTo>
                    <a:pt x="16" y="0"/>
                  </a:lnTo>
                  <a:lnTo>
                    <a:pt x="16" y="85"/>
                  </a:lnTo>
                  <a:lnTo>
                    <a:pt x="3" y="85"/>
                  </a:lnTo>
                  <a:lnTo>
                    <a:pt x="3" y="0"/>
                  </a:lnTo>
                  <a:close/>
                </a:path>
              </a:pathLst>
            </a:custGeom>
            <a:solidFill>
              <a:srgbClr val="999999"/>
            </a:solidFill>
            <a:ln w="9525">
              <a:noFill/>
              <a:round/>
              <a:headEnd/>
              <a:tailEnd/>
            </a:ln>
          </p:spPr>
          <p:txBody>
            <a:bodyPr/>
            <a:lstStyle/>
            <a:p>
              <a:endParaRPr lang="en-US"/>
            </a:p>
          </p:txBody>
        </p:sp>
        <p:sp>
          <p:nvSpPr>
            <p:cNvPr id="46395" name="Freeform 1046"/>
            <p:cNvSpPr>
              <a:spLocks noEditPoints="1"/>
            </p:cNvSpPr>
            <p:nvPr/>
          </p:nvSpPr>
          <p:spPr bwMode="auto">
            <a:xfrm>
              <a:off x="2748" y="2404"/>
              <a:ext cx="7" cy="43"/>
            </a:xfrm>
            <a:custGeom>
              <a:avLst/>
              <a:gdLst>
                <a:gd name="T0" fmla="*/ 0 w 13"/>
                <a:gd name="T1" fmla="*/ 0 h 85"/>
                <a:gd name="T2" fmla="*/ 4 w 13"/>
                <a:gd name="T3" fmla="*/ 0 h 85"/>
                <a:gd name="T4" fmla="*/ 4 w 13"/>
                <a:gd name="T5" fmla="*/ 22 h 85"/>
                <a:gd name="T6" fmla="*/ 0 w 13"/>
                <a:gd name="T7" fmla="*/ 22 h 85"/>
                <a:gd name="T8" fmla="*/ 0 w 13"/>
                <a:gd name="T9" fmla="*/ 0 h 85"/>
                <a:gd name="T10" fmla="*/ 1 w 13"/>
                <a:gd name="T11" fmla="*/ 0 h 85"/>
                <a:gd name="T12" fmla="*/ 4 w 13"/>
                <a:gd name="T13" fmla="*/ 0 h 85"/>
                <a:gd name="T14" fmla="*/ 4 w 13"/>
                <a:gd name="T15" fmla="*/ 22 h 85"/>
                <a:gd name="T16" fmla="*/ 1 w 13"/>
                <a:gd name="T17" fmla="*/ 22 h 85"/>
                <a:gd name="T18" fmla="*/ 1 w 1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85"/>
                <a:gd name="T32" fmla="*/ 13 w 1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85">
                  <a:moveTo>
                    <a:pt x="0" y="0"/>
                  </a:moveTo>
                  <a:lnTo>
                    <a:pt x="13" y="0"/>
                  </a:lnTo>
                  <a:lnTo>
                    <a:pt x="13" y="85"/>
                  </a:lnTo>
                  <a:lnTo>
                    <a:pt x="0" y="85"/>
                  </a:lnTo>
                  <a:lnTo>
                    <a:pt x="0" y="0"/>
                  </a:lnTo>
                  <a:close/>
                  <a:moveTo>
                    <a:pt x="2" y="0"/>
                  </a:moveTo>
                  <a:lnTo>
                    <a:pt x="13" y="0"/>
                  </a:lnTo>
                  <a:lnTo>
                    <a:pt x="13" y="85"/>
                  </a:lnTo>
                  <a:lnTo>
                    <a:pt x="2" y="85"/>
                  </a:lnTo>
                  <a:lnTo>
                    <a:pt x="2" y="0"/>
                  </a:lnTo>
                  <a:close/>
                </a:path>
              </a:pathLst>
            </a:custGeom>
            <a:solidFill>
              <a:srgbClr val="939393"/>
            </a:solidFill>
            <a:ln w="9525">
              <a:noFill/>
              <a:round/>
              <a:headEnd/>
              <a:tailEnd/>
            </a:ln>
          </p:spPr>
          <p:txBody>
            <a:bodyPr/>
            <a:lstStyle/>
            <a:p>
              <a:endParaRPr lang="en-US"/>
            </a:p>
          </p:txBody>
        </p:sp>
        <p:sp>
          <p:nvSpPr>
            <p:cNvPr id="46396" name="Freeform 1047"/>
            <p:cNvSpPr>
              <a:spLocks noEditPoints="1"/>
            </p:cNvSpPr>
            <p:nvPr/>
          </p:nvSpPr>
          <p:spPr bwMode="auto">
            <a:xfrm>
              <a:off x="2749" y="2404"/>
              <a:ext cx="6" cy="43"/>
            </a:xfrm>
            <a:custGeom>
              <a:avLst/>
              <a:gdLst>
                <a:gd name="T0" fmla="*/ 0 w 11"/>
                <a:gd name="T1" fmla="*/ 0 h 85"/>
                <a:gd name="T2" fmla="*/ 3 w 11"/>
                <a:gd name="T3" fmla="*/ 0 h 85"/>
                <a:gd name="T4" fmla="*/ 3 w 11"/>
                <a:gd name="T5" fmla="*/ 22 h 85"/>
                <a:gd name="T6" fmla="*/ 0 w 11"/>
                <a:gd name="T7" fmla="*/ 22 h 85"/>
                <a:gd name="T8" fmla="*/ 0 w 11"/>
                <a:gd name="T9" fmla="*/ 0 h 85"/>
                <a:gd name="T10" fmla="*/ 1 w 11"/>
                <a:gd name="T11" fmla="*/ 0 h 85"/>
                <a:gd name="T12" fmla="*/ 3 w 11"/>
                <a:gd name="T13" fmla="*/ 0 h 85"/>
                <a:gd name="T14" fmla="*/ 3 w 11"/>
                <a:gd name="T15" fmla="*/ 22 h 85"/>
                <a:gd name="T16" fmla="*/ 1 w 11"/>
                <a:gd name="T17" fmla="*/ 22 h 85"/>
                <a:gd name="T18" fmla="*/ 1 w 11"/>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5"/>
                <a:gd name="T32" fmla="*/ 11 w 11"/>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5">
                  <a:moveTo>
                    <a:pt x="0" y="0"/>
                  </a:moveTo>
                  <a:lnTo>
                    <a:pt x="11" y="0"/>
                  </a:lnTo>
                  <a:lnTo>
                    <a:pt x="11" y="85"/>
                  </a:lnTo>
                  <a:lnTo>
                    <a:pt x="0" y="85"/>
                  </a:lnTo>
                  <a:lnTo>
                    <a:pt x="0" y="0"/>
                  </a:lnTo>
                  <a:close/>
                  <a:moveTo>
                    <a:pt x="2" y="0"/>
                  </a:moveTo>
                  <a:lnTo>
                    <a:pt x="11" y="0"/>
                  </a:lnTo>
                  <a:lnTo>
                    <a:pt x="11" y="85"/>
                  </a:lnTo>
                  <a:lnTo>
                    <a:pt x="2" y="85"/>
                  </a:lnTo>
                  <a:lnTo>
                    <a:pt x="2" y="0"/>
                  </a:lnTo>
                  <a:close/>
                </a:path>
              </a:pathLst>
            </a:custGeom>
            <a:solidFill>
              <a:srgbClr val="8C8C8C"/>
            </a:solidFill>
            <a:ln w="9525">
              <a:noFill/>
              <a:round/>
              <a:headEnd/>
              <a:tailEnd/>
            </a:ln>
          </p:spPr>
          <p:txBody>
            <a:bodyPr/>
            <a:lstStyle/>
            <a:p>
              <a:endParaRPr lang="en-US"/>
            </a:p>
          </p:txBody>
        </p:sp>
        <p:sp>
          <p:nvSpPr>
            <p:cNvPr id="46397" name="Freeform 1048"/>
            <p:cNvSpPr>
              <a:spLocks noEditPoints="1"/>
            </p:cNvSpPr>
            <p:nvPr/>
          </p:nvSpPr>
          <p:spPr bwMode="auto">
            <a:xfrm>
              <a:off x="2751" y="2404"/>
              <a:ext cx="4" cy="43"/>
            </a:xfrm>
            <a:custGeom>
              <a:avLst/>
              <a:gdLst>
                <a:gd name="T0" fmla="*/ 0 w 9"/>
                <a:gd name="T1" fmla="*/ 0 h 85"/>
                <a:gd name="T2" fmla="*/ 2 w 9"/>
                <a:gd name="T3" fmla="*/ 0 h 85"/>
                <a:gd name="T4" fmla="*/ 2 w 9"/>
                <a:gd name="T5" fmla="*/ 22 h 85"/>
                <a:gd name="T6" fmla="*/ 0 w 9"/>
                <a:gd name="T7" fmla="*/ 22 h 85"/>
                <a:gd name="T8" fmla="*/ 0 w 9"/>
                <a:gd name="T9" fmla="*/ 0 h 85"/>
                <a:gd name="T10" fmla="*/ 0 w 9"/>
                <a:gd name="T11" fmla="*/ 0 h 85"/>
                <a:gd name="T12" fmla="*/ 2 w 9"/>
                <a:gd name="T13" fmla="*/ 0 h 85"/>
                <a:gd name="T14" fmla="*/ 2 w 9"/>
                <a:gd name="T15" fmla="*/ 22 h 85"/>
                <a:gd name="T16" fmla="*/ 0 w 9"/>
                <a:gd name="T17" fmla="*/ 22 h 85"/>
                <a:gd name="T18" fmla="*/ 0 w 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85"/>
                <a:gd name="T32" fmla="*/ 9 w 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85">
                  <a:moveTo>
                    <a:pt x="0" y="0"/>
                  </a:moveTo>
                  <a:lnTo>
                    <a:pt x="9" y="0"/>
                  </a:lnTo>
                  <a:lnTo>
                    <a:pt x="9" y="85"/>
                  </a:lnTo>
                  <a:lnTo>
                    <a:pt x="0" y="85"/>
                  </a:lnTo>
                  <a:lnTo>
                    <a:pt x="0" y="0"/>
                  </a:lnTo>
                  <a:close/>
                  <a:moveTo>
                    <a:pt x="2" y="0"/>
                  </a:moveTo>
                  <a:lnTo>
                    <a:pt x="9" y="0"/>
                  </a:lnTo>
                  <a:lnTo>
                    <a:pt x="9" y="85"/>
                  </a:lnTo>
                  <a:lnTo>
                    <a:pt x="2" y="85"/>
                  </a:lnTo>
                  <a:lnTo>
                    <a:pt x="2" y="0"/>
                  </a:lnTo>
                  <a:close/>
                </a:path>
              </a:pathLst>
            </a:custGeom>
            <a:solidFill>
              <a:srgbClr val="868686"/>
            </a:solidFill>
            <a:ln w="9525">
              <a:noFill/>
              <a:round/>
              <a:headEnd/>
              <a:tailEnd/>
            </a:ln>
          </p:spPr>
          <p:txBody>
            <a:bodyPr/>
            <a:lstStyle/>
            <a:p>
              <a:endParaRPr lang="en-US"/>
            </a:p>
          </p:txBody>
        </p:sp>
        <p:sp>
          <p:nvSpPr>
            <p:cNvPr id="46398" name="Freeform 1049"/>
            <p:cNvSpPr>
              <a:spLocks noEditPoints="1"/>
            </p:cNvSpPr>
            <p:nvPr/>
          </p:nvSpPr>
          <p:spPr bwMode="auto">
            <a:xfrm>
              <a:off x="2752" y="2404"/>
              <a:ext cx="3" cy="43"/>
            </a:xfrm>
            <a:custGeom>
              <a:avLst/>
              <a:gdLst>
                <a:gd name="T0" fmla="*/ 0 w 7"/>
                <a:gd name="T1" fmla="*/ 0 h 85"/>
                <a:gd name="T2" fmla="*/ 1 w 7"/>
                <a:gd name="T3" fmla="*/ 0 h 85"/>
                <a:gd name="T4" fmla="*/ 1 w 7"/>
                <a:gd name="T5" fmla="*/ 22 h 85"/>
                <a:gd name="T6" fmla="*/ 0 w 7"/>
                <a:gd name="T7" fmla="*/ 22 h 85"/>
                <a:gd name="T8" fmla="*/ 0 w 7"/>
                <a:gd name="T9" fmla="*/ 0 h 85"/>
                <a:gd name="T10" fmla="*/ 0 w 7"/>
                <a:gd name="T11" fmla="*/ 0 h 85"/>
                <a:gd name="T12" fmla="*/ 1 w 7"/>
                <a:gd name="T13" fmla="*/ 0 h 85"/>
                <a:gd name="T14" fmla="*/ 1 w 7"/>
                <a:gd name="T15" fmla="*/ 22 h 85"/>
                <a:gd name="T16" fmla="*/ 0 w 7"/>
                <a:gd name="T17" fmla="*/ 22 h 85"/>
                <a:gd name="T18" fmla="*/ 0 w 7"/>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85"/>
                <a:gd name="T32" fmla="*/ 7 w 7"/>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85">
                  <a:moveTo>
                    <a:pt x="0" y="0"/>
                  </a:moveTo>
                  <a:lnTo>
                    <a:pt x="7" y="0"/>
                  </a:lnTo>
                  <a:lnTo>
                    <a:pt x="7" y="85"/>
                  </a:lnTo>
                  <a:lnTo>
                    <a:pt x="0" y="85"/>
                  </a:lnTo>
                  <a:lnTo>
                    <a:pt x="0" y="0"/>
                  </a:lnTo>
                  <a:close/>
                  <a:moveTo>
                    <a:pt x="2" y="0"/>
                  </a:moveTo>
                  <a:lnTo>
                    <a:pt x="7" y="0"/>
                  </a:lnTo>
                  <a:lnTo>
                    <a:pt x="7" y="85"/>
                  </a:lnTo>
                  <a:lnTo>
                    <a:pt x="2" y="85"/>
                  </a:lnTo>
                  <a:lnTo>
                    <a:pt x="2" y="0"/>
                  </a:lnTo>
                  <a:close/>
                </a:path>
              </a:pathLst>
            </a:custGeom>
            <a:solidFill>
              <a:srgbClr val="7F7F7F"/>
            </a:solidFill>
            <a:ln w="9525">
              <a:noFill/>
              <a:round/>
              <a:headEnd/>
              <a:tailEnd/>
            </a:ln>
          </p:spPr>
          <p:txBody>
            <a:bodyPr/>
            <a:lstStyle/>
            <a:p>
              <a:endParaRPr lang="en-US"/>
            </a:p>
          </p:txBody>
        </p:sp>
        <p:sp>
          <p:nvSpPr>
            <p:cNvPr id="46399" name="Freeform 1050"/>
            <p:cNvSpPr>
              <a:spLocks noEditPoints="1"/>
            </p:cNvSpPr>
            <p:nvPr/>
          </p:nvSpPr>
          <p:spPr bwMode="auto">
            <a:xfrm>
              <a:off x="2753" y="2404"/>
              <a:ext cx="2" cy="43"/>
            </a:xfrm>
            <a:custGeom>
              <a:avLst/>
              <a:gdLst>
                <a:gd name="T0" fmla="*/ 0 w 5"/>
                <a:gd name="T1" fmla="*/ 0 h 85"/>
                <a:gd name="T2" fmla="*/ 1 w 5"/>
                <a:gd name="T3" fmla="*/ 0 h 85"/>
                <a:gd name="T4" fmla="*/ 1 w 5"/>
                <a:gd name="T5" fmla="*/ 22 h 85"/>
                <a:gd name="T6" fmla="*/ 0 w 5"/>
                <a:gd name="T7" fmla="*/ 22 h 85"/>
                <a:gd name="T8" fmla="*/ 0 w 5"/>
                <a:gd name="T9" fmla="*/ 0 h 85"/>
                <a:gd name="T10" fmla="*/ 0 w 5"/>
                <a:gd name="T11" fmla="*/ 0 h 85"/>
                <a:gd name="T12" fmla="*/ 1 w 5"/>
                <a:gd name="T13" fmla="*/ 0 h 85"/>
                <a:gd name="T14" fmla="*/ 1 w 5"/>
                <a:gd name="T15" fmla="*/ 22 h 85"/>
                <a:gd name="T16" fmla="*/ 0 w 5"/>
                <a:gd name="T17" fmla="*/ 22 h 85"/>
                <a:gd name="T18" fmla="*/ 0 w 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5"/>
                <a:gd name="T32" fmla="*/ 5 w 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5">
                  <a:moveTo>
                    <a:pt x="0" y="0"/>
                  </a:moveTo>
                  <a:lnTo>
                    <a:pt x="5" y="0"/>
                  </a:lnTo>
                  <a:lnTo>
                    <a:pt x="5" y="85"/>
                  </a:lnTo>
                  <a:lnTo>
                    <a:pt x="0" y="85"/>
                  </a:lnTo>
                  <a:lnTo>
                    <a:pt x="0" y="0"/>
                  </a:lnTo>
                  <a:close/>
                  <a:moveTo>
                    <a:pt x="3" y="0"/>
                  </a:moveTo>
                  <a:lnTo>
                    <a:pt x="5" y="0"/>
                  </a:lnTo>
                  <a:lnTo>
                    <a:pt x="5" y="85"/>
                  </a:lnTo>
                  <a:lnTo>
                    <a:pt x="3" y="85"/>
                  </a:lnTo>
                  <a:lnTo>
                    <a:pt x="3" y="0"/>
                  </a:lnTo>
                  <a:close/>
                </a:path>
              </a:pathLst>
            </a:custGeom>
            <a:solidFill>
              <a:srgbClr val="797979"/>
            </a:solidFill>
            <a:ln w="9525">
              <a:noFill/>
              <a:round/>
              <a:headEnd/>
              <a:tailEnd/>
            </a:ln>
          </p:spPr>
          <p:txBody>
            <a:bodyPr/>
            <a:lstStyle/>
            <a:p>
              <a:endParaRPr lang="en-US"/>
            </a:p>
          </p:txBody>
        </p:sp>
        <p:sp>
          <p:nvSpPr>
            <p:cNvPr id="46400" name="Freeform 1051"/>
            <p:cNvSpPr>
              <a:spLocks noEditPoints="1"/>
            </p:cNvSpPr>
            <p:nvPr/>
          </p:nvSpPr>
          <p:spPr bwMode="auto">
            <a:xfrm>
              <a:off x="2754" y="2404"/>
              <a:ext cx="1" cy="43"/>
            </a:xfrm>
            <a:custGeom>
              <a:avLst/>
              <a:gdLst>
                <a:gd name="T0" fmla="*/ 0 w 2"/>
                <a:gd name="T1" fmla="*/ 0 h 85"/>
                <a:gd name="T2" fmla="*/ 1 w 2"/>
                <a:gd name="T3" fmla="*/ 0 h 85"/>
                <a:gd name="T4" fmla="*/ 1 w 2"/>
                <a:gd name="T5" fmla="*/ 22 h 85"/>
                <a:gd name="T6" fmla="*/ 0 w 2"/>
                <a:gd name="T7" fmla="*/ 22 h 85"/>
                <a:gd name="T8" fmla="*/ 0 w 2"/>
                <a:gd name="T9" fmla="*/ 0 h 85"/>
                <a:gd name="T10" fmla="*/ 1 w 2"/>
                <a:gd name="T11" fmla="*/ 0 h 85"/>
                <a:gd name="T12" fmla="*/ 1 w 2"/>
                <a:gd name="T13" fmla="*/ 0 h 85"/>
                <a:gd name="T14" fmla="*/ 1 w 2"/>
                <a:gd name="T15" fmla="*/ 22 h 85"/>
                <a:gd name="T16" fmla="*/ 1 w 2"/>
                <a:gd name="T17" fmla="*/ 22 h 85"/>
                <a:gd name="T18" fmla="*/ 1 w 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5"/>
                <a:gd name="T32" fmla="*/ 2 w 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5">
                  <a:moveTo>
                    <a:pt x="0" y="0"/>
                  </a:moveTo>
                  <a:lnTo>
                    <a:pt x="2" y="0"/>
                  </a:lnTo>
                  <a:lnTo>
                    <a:pt x="2" y="85"/>
                  </a:lnTo>
                  <a:lnTo>
                    <a:pt x="0" y="85"/>
                  </a:lnTo>
                  <a:lnTo>
                    <a:pt x="0" y="0"/>
                  </a:lnTo>
                  <a:close/>
                  <a:moveTo>
                    <a:pt x="2" y="0"/>
                  </a:moveTo>
                  <a:lnTo>
                    <a:pt x="2" y="0"/>
                  </a:lnTo>
                  <a:lnTo>
                    <a:pt x="2" y="85"/>
                  </a:lnTo>
                  <a:lnTo>
                    <a:pt x="2" y="0"/>
                  </a:lnTo>
                  <a:close/>
                </a:path>
              </a:pathLst>
            </a:custGeom>
            <a:solidFill>
              <a:srgbClr val="737373"/>
            </a:solidFill>
            <a:ln w="9525">
              <a:noFill/>
              <a:round/>
              <a:headEnd/>
              <a:tailEnd/>
            </a:ln>
          </p:spPr>
          <p:txBody>
            <a:bodyPr/>
            <a:lstStyle/>
            <a:p>
              <a:endParaRPr lang="en-US"/>
            </a:p>
          </p:txBody>
        </p:sp>
        <p:sp>
          <p:nvSpPr>
            <p:cNvPr id="46401" name="Freeform 1052"/>
            <p:cNvSpPr>
              <a:spLocks noEditPoints="1"/>
            </p:cNvSpPr>
            <p:nvPr/>
          </p:nvSpPr>
          <p:spPr bwMode="auto">
            <a:xfrm>
              <a:off x="2755" y="2404"/>
              <a:ext cx="1" cy="43"/>
            </a:xfrm>
            <a:custGeom>
              <a:avLst/>
              <a:gdLst>
                <a:gd name="T0" fmla="*/ 0 w 1"/>
                <a:gd name="T1" fmla="*/ 0 h 85"/>
                <a:gd name="T2" fmla="*/ 0 w 1"/>
                <a:gd name="T3" fmla="*/ 0 h 85"/>
                <a:gd name="T4" fmla="*/ 0 w 1"/>
                <a:gd name="T5" fmla="*/ 22 h 85"/>
                <a:gd name="T6" fmla="*/ 0 w 1"/>
                <a:gd name="T7" fmla="*/ 22 h 85"/>
                <a:gd name="T8" fmla="*/ 0 w 1"/>
                <a:gd name="T9" fmla="*/ 0 h 85"/>
                <a:gd name="T10" fmla="*/ 0 w 1"/>
                <a:gd name="T11" fmla="*/ 0 h 85"/>
                <a:gd name="T12" fmla="*/ 0 w 1"/>
                <a:gd name="T13" fmla="*/ 0 h 85"/>
                <a:gd name="T14" fmla="*/ 0 w 1"/>
                <a:gd name="T15" fmla="*/ 22 h 85"/>
                <a:gd name="T16" fmla="*/ 0 w 1"/>
                <a:gd name="T17" fmla="*/ 22 h 85"/>
                <a:gd name="T18" fmla="*/ 0 w 1"/>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85"/>
                <a:gd name="T32" fmla="*/ 1 w 1"/>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85">
                  <a:moveTo>
                    <a:pt x="0" y="0"/>
                  </a:moveTo>
                  <a:lnTo>
                    <a:pt x="0" y="0"/>
                  </a:lnTo>
                  <a:lnTo>
                    <a:pt x="0" y="85"/>
                  </a:lnTo>
                  <a:lnTo>
                    <a:pt x="0" y="0"/>
                  </a:lnTo>
                  <a:close/>
                  <a:moveTo>
                    <a:pt x="0" y="0"/>
                  </a:moveTo>
                  <a:lnTo>
                    <a:pt x="0" y="0"/>
                  </a:lnTo>
                  <a:lnTo>
                    <a:pt x="0" y="85"/>
                  </a:lnTo>
                  <a:lnTo>
                    <a:pt x="0" y="0"/>
                  </a:lnTo>
                  <a:close/>
                </a:path>
              </a:pathLst>
            </a:custGeom>
            <a:solidFill>
              <a:srgbClr val="666666"/>
            </a:solidFill>
            <a:ln w="9525">
              <a:noFill/>
              <a:round/>
              <a:headEnd/>
              <a:tailEnd/>
            </a:ln>
          </p:spPr>
          <p:txBody>
            <a:bodyPr/>
            <a:lstStyle/>
            <a:p>
              <a:endParaRPr lang="en-US"/>
            </a:p>
          </p:txBody>
        </p:sp>
        <p:sp>
          <p:nvSpPr>
            <p:cNvPr id="46402" name="Freeform 1053"/>
            <p:cNvSpPr>
              <a:spLocks/>
            </p:cNvSpPr>
            <p:nvPr/>
          </p:nvSpPr>
          <p:spPr bwMode="auto">
            <a:xfrm>
              <a:off x="2700" y="2271"/>
              <a:ext cx="84" cy="185"/>
            </a:xfrm>
            <a:custGeom>
              <a:avLst/>
              <a:gdLst>
                <a:gd name="T0" fmla="*/ 2 w 166"/>
                <a:gd name="T1" fmla="*/ 92 h 371"/>
                <a:gd name="T2" fmla="*/ 2 w 166"/>
                <a:gd name="T3" fmla="*/ 90 h 371"/>
                <a:gd name="T4" fmla="*/ 0 w 166"/>
                <a:gd name="T5" fmla="*/ 90 h 371"/>
                <a:gd name="T6" fmla="*/ 0 w 166"/>
                <a:gd name="T7" fmla="*/ 10 h 371"/>
                <a:gd name="T8" fmla="*/ 11 w 166"/>
                <a:gd name="T9" fmla="*/ 0 h 371"/>
                <a:gd name="T10" fmla="*/ 43 w 166"/>
                <a:gd name="T11" fmla="*/ 0 h 371"/>
                <a:gd name="T12" fmla="*/ 43 w 166"/>
                <a:gd name="T13" fmla="*/ 80 h 371"/>
                <a:gd name="T14" fmla="*/ 41 w 166"/>
                <a:gd name="T15" fmla="*/ 81 h 371"/>
                <a:gd name="T16" fmla="*/ 41 w 166"/>
                <a:gd name="T17" fmla="*/ 81 h 371"/>
                <a:gd name="T18" fmla="*/ 30 w 166"/>
                <a:gd name="T19" fmla="*/ 92 h 371"/>
                <a:gd name="T20" fmla="*/ 2 w 166"/>
                <a:gd name="T21" fmla="*/ 92 h 3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6"/>
                <a:gd name="T34" fmla="*/ 0 h 371"/>
                <a:gd name="T35" fmla="*/ 166 w 166"/>
                <a:gd name="T36" fmla="*/ 371 h 3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6" h="371">
                  <a:moveTo>
                    <a:pt x="5" y="371"/>
                  </a:moveTo>
                  <a:lnTo>
                    <a:pt x="5" y="363"/>
                  </a:lnTo>
                  <a:lnTo>
                    <a:pt x="0" y="363"/>
                  </a:lnTo>
                  <a:lnTo>
                    <a:pt x="0" y="41"/>
                  </a:lnTo>
                  <a:lnTo>
                    <a:pt x="42" y="0"/>
                  </a:lnTo>
                  <a:lnTo>
                    <a:pt x="166" y="0"/>
                  </a:lnTo>
                  <a:lnTo>
                    <a:pt x="166" y="323"/>
                  </a:lnTo>
                  <a:lnTo>
                    <a:pt x="163" y="325"/>
                  </a:lnTo>
                  <a:lnTo>
                    <a:pt x="163" y="327"/>
                  </a:lnTo>
                  <a:lnTo>
                    <a:pt x="119" y="371"/>
                  </a:lnTo>
                  <a:lnTo>
                    <a:pt x="5" y="371"/>
                  </a:lnTo>
                </a:path>
              </a:pathLst>
            </a:custGeom>
            <a:noFill/>
            <a:ln w="4763">
              <a:solidFill>
                <a:srgbClr val="000000"/>
              </a:solidFill>
              <a:round/>
              <a:headEnd/>
              <a:tailEnd/>
            </a:ln>
          </p:spPr>
          <p:txBody>
            <a:bodyPr/>
            <a:lstStyle/>
            <a:p>
              <a:endParaRPr lang="en-US"/>
            </a:p>
          </p:txBody>
        </p:sp>
        <p:sp>
          <p:nvSpPr>
            <p:cNvPr id="46403" name="Freeform 1054"/>
            <p:cNvSpPr>
              <a:spLocks/>
            </p:cNvSpPr>
            <p:nvPr/>
          </p:nvSpPr>
          <p:spPr bwMode="auto">
            <a:xfrm>
              <a:off x="2629" y="2431"/>
              <a:ext cx="22" cy="25"/>
            </a:xfrm>
            <a:custGeom>
              <a:avLst/>
              <a:gdLst>
                <a:gd name="T0" fmla="*/ 0 w 44"/>
                <a:gd name="T1" fmla="*/ 12 h 52"/>
                <a:gd name="T2" fmla="*/ 11 w 44"/>
                <a:gd name="T3" fmla="*/ 2 h 52"/>
                <a:gd name="T4" fmla="*/ 11 w 44"/>
                <a:gd name="T5" fmla="*/ 0 h 52"/>
                <a:gd name="T6" fmla="*/ 0 w 44"/>
                <a:gd name="T7" fmla="*/ 10 h 52"/>
                <a:gd name="T8" fmla="*/ 0 w 44"/>
                <a:gd name="T9" fmla="*/ 12 h 52"/>
                <a:gd name="T10" fmla="*/ 0 60000 65536"/>
                <a:gd name="T11" fmla="*/ 0 60000 65536"/>
                <a:gd name="T12" fmla="*/ 0 60000 65536"/>
                <a:gd name="T13" fmla="*/ 0 60000 65536"/>
                <a:gd name="T14" fmla="*/ 0 60000 65536"/>
                <a:gd name="T15" fmla="*/ 0 w 44"/>
                <a:gd name="T16" fmla="*/ 0 h 52"/>
                <a:gd name="T17" fmla="*/ 44 w 44"/>
                <a:gd name="T18" fmla="*/ 52 h 52"/>
              </a:gdLst>
              <a:ahLst/>
              <a:cxnLst>
                <a:cxn ang="T10">
                  <a:pos x="T0" y="T1"/>
                </a:cxn>
                <a:cxn ang="T11">
                  <a:pos x="T2" y="T3"/>
                </a:cxn>
                <a:cxn ang="T12">
                  <a:pos x="T4" y="T5"/>
                </a:cxn>
                <a:cxn ang="T13">
                  <a:pos x="T6" y="T7"/>
                </a:cxn>
                <a:cxn ang="T14">
                  <a:pos x="T8" y="T9"/>
                </a:cxn>
              </a:cxnLst>
              <a:rect l="T15" t="T16" r="T17" b="T18"/>
              <a:pathLst>
                <a:path w="44" h="52">
                  <a:moveTo>
                    <a:pt x="0" y="52"/>
                  </a:moveTo>
                  <a:lnTo>
                    <a:pt x="44" y="8"/>
                  </a:lnTo>
                  <a:lnTo>
                    <a:pt x="44" y="0"/>
                  </a:lnTo>
                  <a:lnTo>
                    <a:pt x="0" y="44"/>
                  </a:lnTo>
                  <a:lnTo>
                    <a:pt x="0" y="52"/>
                  </a:lnTo>
                  <a:close/>
                </a:path>
              </a:pathLst>
            </a:custGeom>
            <a:solidFill>
              <a:srgbClr val="9A9A9A"/>
            </a:solidFill>
            <a:ln w="9525">
              <a:noFill/>
              <a:round/>
              <a:headEnd/>
              <a:tailEnd/>
            </a:ln>
          </p:spPr>
          <p:txBody>
            <a:bodyPr/>
            <a:lstStyle/>
            <a:p>
              <a:endParaRPr lang="en-US"/>
            </a:p>
          </p:txBody>
        </p:sp>
        <p:sp>
          <p:nvSpPr>
            <p:cNvPr id="46404" name="Freeform 1055"/>
            <p:cNvSpPr>
              <a:spLocks/>
            </p:cNvSpPr>
            <p:nvPr/>
          </p:nvSpPr>
          <p:spPr bwMode="auto">
            <a:xfrm>
              <a:off x="2570" y="2271"/>
              <a:ext cx="82" cy="21"/>
            </a:xfrm>
            <a:custGeom>
              <a:avLst/>
              <a:gdLst>
                <a:gd name="T0" fmla="*/ 0 w 165"/>
                <a:gd name="T1" fmla="*/ 11 h 41"/>
                <a:gd name="T2" fmla="*/ 10 w 165"/>
                <a:gd name="T3" fmla="*/ 0 h 41"/>
                <a:gd name="T4" fmla="*/ 41 w 165"/>
                <a:gd name="T5" fmla="*/ 0 h 41"/>
                <a:gd name="T6" fmla="*/ 30 w 165"/>
                <a:gd name="T7" fmla="*/ 11 h 41"/>
                <a:gd name="T8" fmla="*/ 0 w 165"/>
                <a:gd name="T9" fmla="*/ 11 h 41"/>
                <a:gd name="T10" fmla="*/ 0 60000 65536"/>
                <a:gd name="T11" fmla="*/ 0 60000 65536"/>
                <a:gd name="T12" fmla="*/ 0 60000 65536"/>
                <a:gd name="T13" fmla="*/ 0 60000 65536"/>
                <a:gd name="T14" fmla="*/ 0 60000 65536"/>
                <a:gd name="T15" fmla="*/ 0 w 165"/>
                <a:gd name="T16" fmla="*/ 0 h 41"/>
                <a:gd name="T17" fmla="*/ 165 w 165"/>
                <a:gd name="T18" fmla="*/ 41 h 41"/>
              </a:gdLst>
              <a:ahLst/>
              <a:cxnLst>
                <a:cxn ang="T10">
                  <a:pos x="T0" y="T1"/>
                </a:cxn>
                <a:cxn ang="T11">
                  <a:pos x="T2" y="T3"/>
                </a:cxn>
                <a:cxn ang="T12">
                  <a:pos x="T4" y="T5"/>
                </a:cxn>
                <a:cxn ang="T13">
                  <a:pos x="T6" y="T7"/>
                </a:cxn>
                <a:cxn ang="T14">
                  <a:pos x="T8" y="T9"/>
                </a:cxn>
              </a:cxnLst>
              <a:rect l="T15" t="T16" r="T17" b="T18"/>
              <a:pathLst>
                <a:path w="165" h="41">
                  <a:moveTo>
                    <a:pt x="0" y="41"/>
                  </a:moveTo>
                  <a:lnTo>
                    <a:pt x="40" y="0"/>
                  </a:lnTo>
                  <a:lnTo>
                    <a:pt x="165" y="0"/>
                  </a:lnTo>
                  <a:lnTo>
                    <a:pt x="123" y="41"/>
                  </a:lnTo>
                  <a:lnTo>
                    <a:pt x="0" y="41"/>
                  </a:lnTo>
                  <a:close/>
                </a:path>
              </a:pathLst>
            </a:custGeom>
            <a:solidFill>
              <a:srgbClr val="E6E6E6"/>
            </a:solidFill>
            <a:ln w="9525">
              <a:noFill/>
              <a:round/>
              <a:headEnd/>
              <a:tailEnd/>
            </a:ln>
          </p:spPr>
          <p:txBody>
            <a:bodyPr/>
            <a:lstStyle/>
            <a:p>
              <a:endParaRPr lang="en-US"/>
            </a:p>
          </p:txBody>
        </p:sp>
        <p:sp>
          <p:nvSpPr>
            <p:cNvPr id="46405" name="Freeform 1056"/>
            <p:cNvSpPr>
              <a:spLocks/>
            </p:cNvSpPr>
            <p:nvPr/>
          </p:nvSpPr>
          <p:spPr bwMode="auto">
            <a:xfrm>
              <a:off x="2632" y="2271"/>
              <a:ext cx="20" cy="182"/>
            </a:xfrm>
            <a:custGeom>
              <a:avLst/>
              <a:gdLst>
                <a:gd name="T0" fmla="*/ 0 w 42"/>
                <a:gd name="T1" fmla="*/ 11 h 363"/>
                <a:gd name="T2" fmla="*/ 10 w 42"/>
                <a:gd name="T3" fmla="*/ 0 h 363"/>
                <a:gd name="T4" fmla="*/ 10 w 42"/>
                <a:gd name="T5" fmla="*/ 81 h 363"/>
                <a:gd name="T6" fmla="*/ 0 w 42"/>
                <a:gd name="T7" fmla="*/ 91 h 363"/>
                <a:gd name="T8" fmla="*/ 0 w 42"/>
                <a:gd name="T9" fmla="*/ 11 h 363"/>
                <a:gd name="T10" fmla="*/ 0 60000 65536"/>
                <a:gd name="T11" fmla="*/ 0 60000 65536"/>
                <a:gd name="T12" fmla="*/ 0 60000 65536"/>
                <a:gd name="T13" fmla="*/ 0 60000 65536"/>
                <a:gd name="T14" fmla="*/ 0 60000 65536"/>
                <a:gd name="T15" fmla="*/ 0 w 42"/>
                <a:gd name="T16" fmla="*/ 0 h 363"/>
                <a:gd name="T17" fmla="*/ 42 w 42"/>
                <a:gd name="T18" fmla="*/ 363 h 363"/>
              </a:gdLst>
              <a:ahLst/>
              <a:cxnLst>
                <a:cxn ang="T10">
                  <a:pos x="T0" y="T1"/>
                </a:cxn>
                <a:cxn ang="T11">
                  <a:pos x="T2" y="T3"/>
                </a:cxn>
                <a:cxn ang="T12">
                  <a:pos x="T4" y="T5"/>
                </a:cxn>
                <a:cxn ang="T13">
                  <a:pos x="T6" y="T7"/>
                </a:cxn>
                <a:cxn ang="T14">
                  <a:pos x="T8" y="T9"/>
                </a:cxn>
              </a:cxnLst>
              <a:rect l="T15" t="T16" r="T17" b="T18"/>
              <a:pathLst>
                <a:path w="42" h="363">
                  <a:moveTo>
                    <a:pt x="0" y="41"/>
                  </a:moveTo>
                  <a:lnTo>
                    <a:pt x="42" y="0"/>
                  </a:lnTo>
                  <a:lnTo>
                    <a:pt x="42" y="323"/>
                  </a:lnTo>
                  <a:lnTo>
                    <a:pt x="0" y="363"/>
                  </a:lnTo>
                  <a:lnTo>
                    <a:pt x="0" y="41"/>
                  </a:lnTo>
                  <a:close/>
                </a:path>
              </a:pathLst>
            </a:custGeom>
            <a:solidFill>
              <a:srgbClr val="9A9A9A"/>
            </a:solidFill>
            <a:ln w="9525">
              <a:noFill/>
              <a:round/>
              <a:headEnd/>
              <a:tailEnd/>
            </a:ln>
          </p:spPr>
          <p:txBody>
            <a:bodyPr/>
            <a:lstStyle/>
            <a:p>
              <a:endParaRPr lang="en-US"/>
            </a:p>
          </p:txBody>
        </p:sp>
        <p:sp>
          <p:nvSpPr>
            <p:cNvPr id="46406" name="Rectangle 1057"/>
            <p:cNvSpPr>
              <a:spLocks noChangeArrowheads="1"/>
            </p:cNvSpPr>
            <p:nvPr/>
          </p:nvSpPr>
          <p:spPr bwMode="auto">
            <a:xfrm>
              <a:off x="2570" y="2292"/>
              <a:ext cx="62" cy="161"/>
            </a:xfrm>
            <a:prstGeom prst="rect">
              <a:avLst/>
            </a:prstGeom>
            <a:solidFill>
              <a:srgbClr val="C0C0C0"/>
            </a:solidFill>
            <a:ln w="1588">
              <a:solidFill>
                <a:srgbClr val="000000"/>
              </a:solidFill>
              <a:miter lim="800000"/>
              <a:headEnd/>
              <a:tailEnd/>
            </a:ln>
          </p:spPr>
          <p:txBody>
            <a:bodyPr/>
            <a:lstStyle/>
            <a:p>
              <a:endParaRPr lang="en-US"/>
            </a:p>
          </p:txBody>
        </p:sp>
        <p:sp>
          <p:nvSpPr>
            <p:cNvPr id="46407" name="Freeform 1058"/>
            <p:cNvSpPr>
              <a:spLocks noEditPoints="1"/>
            </p:cNvSpPr>
            <p:nvPr/>
          </p:nvSpPr>
          <p:spPr bwMode="auto">
            <a:xfrm>
              <a:off x="2578" y="2299"/>
              <a:ext cx="46" cy="98"/>
            </a:xfrm>
            <a:custGeom>
              <a:avLst/>
              <a:gdLst>
                <a:gd name="T0" fmla="*/ 0 w 93"/>
                <a:gd name="T1" fmla="*/ 0 h 195"/>
                <a:gd name="T2" fmla="*/ 23 w 93"/>
                <a:gd name="T3" fmla="*/ 0 h 195"/>
                <a:gd name="T4" fmla="*/ 23 w 93"/>
                <a:gd name="T5" fmla="*/ 49 h 195"/>
                <a:gd name="T6" fmla="*/ 0 w 93"/>
                <a:gd name="T7" fmla="*/ 49 h 195"/>
                <a:gd name="T8" fmla="*/ 0 w 93"/>
                <a:gd name="T9" fmla="*/ 0 h 195"/>
                <a:gd name="T10" fmla="*/ 0 w 93"/>
                <a:gd name="T11" fmla="*/ 2 h 195"/>
                <a:gd name="T12" fmla="*/ 23 w 93"/>
                <a:gd name="T13" fmla="*/ 2 h 195"/>
                <a:gd name="T14" fmla="*/ 23 w 93"/>
                <a:gd name="T15" fmla="*/ 49 h 195"/>
                <a:gd name="T16" fmla="*/ 0 w 93"/>
                <a:gd name="T17" fmla="*/ 49 h 195"/>
                <a:gd name="T18" fmla="*/ 0 w 93"/>
                <a:gd name="T19" fmla="*/ 2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95"/>
                <a:gd name="T32" fmla="*/ 93 w 93"/>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95">
                  <a:moveTo>
                    <a:pt x="0" y="0"/>
                  </a:moveTo>
                  <a:lnTo>
                    <a:pt x="93" y="0"/>
                  </a:lnTo>
                  <a:lnTo>
                    <a:pt x="93" y="195"/>
                  </a:lnTo>
                  <a:lnTo>
                    <a:pt x="0" y="195"/>
                  </a:lnTo>
                  <a:lnTo>
                    <a:pt x="0" y="0"/>
                  </a:lnTo>
                  <a:close/>
                  <a:moveTo>
                    <a:pt x="2" y="5"/>
                  </a:moveTo>
                  <a:lnTo>
                    <a:pt x="93" y="5"/>
                  </a:lnTo>
                  <a:lnTo>
                    <a:pt x="93" y="195"/>
                  </a:lnTo>
                  <a:lnTo>
                    <a:pt x="2" y="195"/>
                  </a:lnTo>
                  <a:lnTo>
                    <a:pt x="2" y="5"/>
                  </a:lnTo>
                  <a:close/>
                </a:path>
              </a:pathLst>
            </a:custGeom>
            <a:solidFill>
              <a:srgbClr val="C0C0C0"/>
            </a:solidFill>
            <a:ln w="9525">
              <a:noFill/>
              <a:round/>
              <a:headEnd/>
              <a:tailEnd/>
            </a:ln>
          </p:spPr>
          <p:txBody>
            <a:bodyPr/>
            <a:lstStyle/>
            <a:p>
              <a:endParaRPr lang="en-US"/>
            </a:p>
          </p:txBody>
        </p:sp>
        <p:sp>
          <p:nvSpPr>
            <p:cNvPr id="46408" name="Freeform 1059"/>
            <p:cNvSpPr>
              <a:spLocks noEditPoints="1"/>
            </p:cNvSpPr>
            <p:nvPr/>
          </p:nvSpPr>
          <p:spPr bwMode="auto">
            <a:xfrm>
              <a:off x="2579" y="2302"/>
              <a:ext cx="45" cy="95"/>
            </a:xfrm>
            <a:custGeom>
              <a:avLst/>
              <a:gdLst>
                <a:gd name="T0" fmla="*/ 0 w 91"/>
                <a:gd name="T1" fmla="*/ 0 h 190"/>
                <a:gd name="T2" fmla="*/ 22 w 91"/>
                <a:gd name="T3" fmla="*/ 0 h 190"/>
                <a:gd name="T4" fmla="*/ 22 w 91"/>
                <a:gd name="T5" fmla="*/ 48 h 190"/>
                <a:gd name="T6" fmla="*/ 0 w 91"/>
                <a:gd name="T7" fmla="*/ 48 h 190"/>
                <a:gd name="T8" fmla="*/ 0 w 91"/>
                <a:gd name="T9" fmla="*/ 0 h 190"/>
                <a:gd name="T10" fmla="*/ 0 w 91"/>
                <a:gd name="T11" fmla="*/ 1 h 190"/>
                <a:gd name="T12" fmla="*/ 22 w 91"/>
                <a:gd name="T13" fmla="*/ 1 h 190"/>
                <a:gd name="T14" fmla="*/ 22 w 91"/>
                <a:gd name="T15" fmla="*/ 48 h 190"/>
                <a:gd name="T16" fmla="*/ 0 w 91"/>
                <a:gd name="T17" fmla="*/ 48 h 190"/>
                <a:gd name="T18" fmla="*/ 0 w 91"/>
                <a:gd name="T19" fmla="*/ 1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190"/>
                <a:gd name="T32" fmla="*/ 91 w 91"/>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190">
                  <a:moveTo>
                    <a:pt x="0" y="0"/>
                  </a:moveTo>
                  <a:lnTo>
                    <a:pt x="91" y="0"/>
                  </a:lnTo>
                  <a:lnTo>
                    <a:pt x="91" y="190"/>
                  </a:lnTo>
                  <a:lnTo>
                    <a:pt x="0" y="190"/>
                  </a:lnTo>
                  <a:lnTo>
                    <a:pt x="0" y="0"/>
                  </a:lnTo>
                  <a:close/>
                  <a:moveTo>
                    <a:pt x="3" y="6"/>
                  </a:moveTo>
                  <a:lnTo>
                    <a:pt x="91" y="6"/>
                  </a:lnTo>
                  <a:lnTo>
                    <a:pt x="91" y="190"/>
                  </a:lnTo>
                  <a:lnTo>
                    <a:pt x="3" y="190"/>
                  </a:lnTo>
                  <a:lnTo>
                    <a:pt x="3" y="6"/>
                  </a:lnTo>
                  <a:close/>
                </a:path>
              </a:pathLst>
            </a:custGeom>
            <a:solidFill>
              <a:srgbClr val="C1C1C1"/>
            </a:solidFill>
            <a:ln w="9525">
              <a:noFill/>
              <a:round/>
              <a:headEnd/>
              <a:tailEnd/>
            </a:ln>
          </p:spPr>
          <p:txBody>
            <a:bodyPr/>
            <a:lstStyle/>
            <a:p>
              <a:endParaRPr lang="en-US"/>
            </a:p>
          </p:txBody>
        </p:sp>
        <p:sp>
          <p:nvSpPr>
            <p:cNvPr id="46409" name="Freeform 1060"/>
            <p:cNvSpPr>
              <a:spLocks noEditPoints="1"/>
            </p:cNvSpPr>
            <p:nvPr/>
          </p:nvSpPr>
          <p:spPr bwMode="auto">
            <a:xfrm>
              <a:off x="2580" y="2305"/>
              <a:ext cx="44" cy="92"/>
            </a:xfrm>
            <a:custGeom>
              <a:avLst/>
              <a:gdLst>
                <a:gd name="T0" fmla="*/ 0 w 88"/>
                <a:gd name="T1" fmla="*/ 0 h 184"/>
                <a:gd name="T2" fmla="*/ 22 w 88"/>
                <a:gd name="T3" fmla="*/ 0 h 184"/>
                <a:gd name="T4" fmla="*/ 22 w 88"/>
                <a:gd name="T5" fmla="*/ 46 h 184"/>
                <a:gd name="T6" fmla="*/ 0 w 88"/>
                <a:gd name="T7" fmla="*/ 46 h 184"/>
                <a:gd name="T8" fmla="*/ 0 w 88"/>
                <a:gd name="T9" fmla="*/ 0 h 184"/>
                <a:gd name="T10" fmla="*/ 1 w 88"/>
                <a:gd name="T11" fmla="*/ 1 h 184"/>
                <a:gd name="T12" fmla="*/ 22 w 88"/>
                <a:gd name="T13" fmla="*/ 1 h 184"/>
                <a:gd name="T14" fmla="*/ 22 w 88"/>
                <a:gd name="T15" fmla="*/ 46 h 184"/>
                <a:gd name="T16" fmla="*/ 1 w 88"/>
                <a:gd name="T17" fmla="*/ 46 h 184"/>
                <a:gd name="T18" fmla="*/ 1 w 88"/>
                <a:gd name="T19" fmla="*/ 1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184"/>
                <a:gd name="T32" fmla="*/ 88 w 88"/>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184">
                  <a:moveTo>
                    <a:pt x="0" y="0"/>
                  </a:moveTo>
                  <a:lnTo>
                    <a:pt x="88" y="0"/>
                  </a:lnTo>
                  <a:lnTo>
                    <a:pt x="88" y="184"/>
                  </a:lnTo>
                  <a:lnTo>
                    <a:pt x="0" y="184"/>
                  </a:lnTo>
                  <a:lnTo>
                    <a:pt x="0" y="0"/>
                  </a:lnTo>
                  <a:close/>
                  <a:moveTo>
                    <a:pt x="3" y="4"/>
                  </a:moveTo>
                  <a:lnTo>
                    <a:pt x="88" y="4"/>
                  </a:lnTo>
                  <a:lnTo>
                    <a:pt x="88" y="184"/>
                  </a:lnTo>
                  <a:lnTo>
                    <a:pt x="3" y="184"/>
                  </a:lnTo>
                  <a:lnTo>
                    <a:pt x="3" y="4"/>
                  </a:lnTo>
                  <a:close/>
                </a:path>
              </a:pathLst>
            </a:custGeom>
            <a:solidFill>
              <a:srgbClr val="C2C2C2"/>
            </a:solidFill>
            <a:ln w="9525">
              <a:noFill/>
              <a:round/>
              <a:headEnd/>
              <a:tailEnd/>
            </a:ln>
          </p:spPr>
          <p:txBody>
            <a:bodyPr/>
            <a:lstStyle/>
            <a:p>
              <a:endParaRPr lang="en-US"/>
            </a:p>
          </p:txBody>
        </p:sp>
        <p:sp>
          <p:nvSpPr>
            <p:cNvPr id="46410" name="Freeform 1061"/>
            <p:cNvSpPr>
              <a:spLocks noEditPoints="1"/>
            </p:cNvSpPr>
            <p:nvPr/>
          </p:nvSpPr>
          <p:spPr bwMode="auto">
            <a:xfrm>
              <a:off x="2581" y="2307"/>
              <a:ext cx="43" cy="90"/>
            </a:xfrm>
            <a:custGeom>
              <a:avLst/>
              <a:gdLst>
                <a:gd name="T0" fmla="*/ 0 w 85"/>
                <a:gd name="T1" fmla="*/ 0 h 180"/>
                <a:gd name="T2" fmla="*/ 22 w 85"/>
                <a:gd name="T3" fmla="*/ 0 h 180"/>
                <a:gd name="T4" fmla="*/ 22 w 85"/>
                <a:gd name="T5" fmla="*/ 45 h 180"/>
                <a:gd name="T6" fmla="*/ 0 w 85"/>
                <a:gd name="T7" fmla="*/ 45 h 180"/>
                <a:gd name="T8" fmla="*/ 0 w 85"/>
                <a:gd name="T9" fmla="*/ 0 h 180"/>
                <a:gd name="T10" fmla="*/ 1 w 85"/>
                <a:gd name="T11" fmla="*/ 1 h 180"/>
                <a:gd name="T12" fmla="*/ 22 w 85"/>
                <a:gd name="T13" fmla="*/ 1 h 180"/>
                <a:gd name="T14" fmla="*/ 22 w 85"/>
                <a:gd name="T15" fmla="*/ 45 h 180"/>
                <a:gd name="T16" fmla="*/ 1 w 85"/>
                <a:gd name="T17" fmla="*/ 45 h 180"/>
                <a:gd name="T18" fmla="*/ 1 w 85"/>
                <a:gd name="T19" fmla="*/ 1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180"/>
                <a:gd name="T32" fmla="*/ 85 w 85"/>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180">
                  <a:moveTo>
                    <a:pt x="0" y="0"/>
                  </a:moveTo>
                  <a:lnTo>
                    <a:pt x="85" y="0"/>
                  </a:lnTo>
                  <a:lnTo>
                    <a:pt x="85" y="180"/>
                  </a:lnTo>
                  <a:lnTo>
                    <a:pt x="0" y="180"/>
                  </a:lnTo>
                  <a:lnTo>
                    <a:pt x="0" y="0"/>
                  </a:lnTo>
                  <a:close/>
                  <a:moveTo>
                    <a:pt x="2" y="5"/>
                  </a:moveTo>
                  <a:lnTo>
                    <a:pt x="85" y="5"/>
                  </a:lnTo>
                  <a:lnTo>
                    <a:pt x="85" y="180"/>
                  </a:lnTo>
                  <a:lnTo>
                    <a:pt x="2" y="180"/>
                  </a:lnTo>
                  <a:lnTo>
                    <a:pt x="2" y="5"/>
                  </a:lnTo>
                  <a:close/>
                </a:path>
              </a:pathLst>
            </a:custGeom>
            <a:solidFill>
              <a:srgbClr val="C3C3C3"/>
            </a:solidFill>
            <a:ln w="9525">
              <a:noFill/>
              <a:round/>
              <a:headEnd/>
              <a:tailEnd/>
            </a:ln>
          </p:spPr>
          <p:txBody>
            <a:bodyPr/>
            <a:lstStyle/>
            <a:p>
              <a:endParaRPr lang="en-US"/>
            </a:p>
          </p:txBody>
        </p:sp>
        <p:sp>
          <p:nvSpPr>
            <p:cNvPr id="46411" name="Freeform 1062"/>
            <p:cNvSpPr>
              <a:spLocks noEditPoints="1"/>
            </p:cNvSpPr>
            <p:nvPr/>
          </p:nvSpPr>
          <p:spPr bwMode="auto">
            <a:xfrm>
              <a:off x="2583" y="2310"/>
              <a:ext cx="41" cy="87"/>
            </a:xfrm>
            <a:custGeom>
              <a:avLst/>
              <a:gdLst>
                <a:gd name="T0" fmla="*/ 0 w 83"/>
                <a:gd name="T1" fmla="*/ 0 h 175"/>
                <a:gd name="T2" fmla="*/ 20 w 83"/>
                <a:gd name="T3" fmla="*/ 0 h 175"/>
                <a:gd name="T4" fmla="*/ 20 w 83"/>
                <a:gd name="T5" fmla="*/ 43 h 175"/>
                <a:gd name="T6" fmla="*/ 0 w 83"/>
                <a:gd name="T7" fmla="*/ 43 h 175"/>
                <a:gd name="T8" fmla="*/ 0 w 83"/>
                <a:gd name="T9" fmla="*/ 0 h 175"/>
                <a:gd name="T10" fmla="*/ 0 w 83"/>
                <a:gd name="T11" fmla="*/ 1 h 175"/>
                <a:gd name="T12" fmla="*/ 20 w 83"/>
                <a:gd name="T13" fmla="*/ 1 h 175"/>
                <a:gd name="T14" fmla="*/ 20 w 83"/>
                <a:gd name="T15" fmla="*/ 43 h 175"/>
                <a:gd name="T16" fmla="*/ 0 w 83"/>
                <a:gd name="T17" fmla="*/ 43 h 175"/>
                <a:gd name="T18" fmla="*/ 0 w 83"/>
                <a:gd name="T19" fmla="*/ 1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75"/>
                <a:gd name="T32" fmla="*/ 83 w 83"/>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75">
                  <a:moveTo>
                    <a:pt x="0" y="0"/>
                  </a:moveTo>
                  <a:lnTo>
                    <a:pt x="83" y="0"/>
                  </a:lnTo>
                  <a:lnTo>
                    <a:pt x="83" y="175"/>
                  </a:lnTo>
                  <a:lnTo>
                    <a:pt x="0" y="175"/>
                  </a:lnTo>
                  <a:lnTo>
                    <a:pt x="0" y="0"/>
                  </a:lnTo>
                  <a:close/>
                  <a:moveTo>
                    <a:pt x="2" y="6"/>
                  </a:moveTo>
                  <a:lnTo>
                    <a:pt x="83" y="6"/>
                  </a:lnTo>
                  <a:lnTo>
                    <a:pt x="83" y="175"/>
                  </a:lnTo>
                  <a:lnTo>
                    <a:pt x="2" y="175"/>
                  </a:lnTo>
                  <a:lnTo>
                    <a:pt x="2" y="6"/>
                  </a:lnTo>
                  <a:close/>
                </a:path>
              </a:pathLst>
            </a:custGeom>
            <a:solidFill>
              <a:srgbClr val="C4C4C4"/>
            </a:solidFill>
            <a:ln w="9525">
              <a:noFill/>
              <a:round/>
              <a:headEnd/>
              <a:tailEnd/>
            </a:ln>
          </p:spPr>
          <p:txBody>
            <a:bodyPr/>
            <a:lstStyle/>
            <a:p>
              <a:endParaRPr lang="en-US"/>
            </a:p>
          </p:txBody>
        </p:sp>
        <p:sp>
          <p:nvSpPr>
            <p:cNvPr id="46412" name="Freeform 1063"/>
            <p:cNvSpPr>
              <a:spLocks noEditPoints="1"/>
            </p:cNvSpPr>
            <p:nvPr/>
          </p:nvSpPr>
          <p:spPr bwMode="auto">
            <a:xfrm>
              <a:off x="2584" y="2312"/>
              <a:ext cx="40" cy="85"/>
            </a:xfrm>
            <a:custGeom>
              <a:avLst/>
              <a:gdLst>
                <a:gd name="T0" fmla="*/ 0 w 81"/>
                <a:gd name="T1" fmla="*/ 0 h 169"/>
                <a:gd name="T2" fmla="*/ 20 w 81"/>
                <a:gd name="T3" fmla="*/ 0 h 169"/>
                <a:gd name="T4" fmla="*/ 20 w 81"/>
                <a:gd name="T5" fmla="*/ 43 h 169"/>
                <a:gd name="T6" fmla="*/ 0 w 81"/>
                <a:gd name="T7" fmla="*/ 43 h 169"/>
                <a:gd name="T8" fmla="*/ 0 w 81"/>
                <a:gd name="T9" fmla="*/ 0 h 169"/>
                <a:gd name="T10" fmla="*/ 0 w 81"/>
                <a:gd name="T11" fmla="*/ 1 h 169"/>
                <a:gd name="T12" fmla="*/ 20 w 81"/>
                <a:gd name="T13" fmla="*/ 1 h 169"/>
                <a:gd name="T14" fmla="*/ 20 w 81"/>
                <a:gd name="T15" fmla="*/ 43 h 169"/>
                <a:gd name="T16" fmla="*/ 0 w 81"/>
                <a:gd name="T17" fmla="*/ 43 h 169"/>
                <a:gd name="T18" fmla="*/ 0 w 81"/>
                <a:gd name="T19" fmla="*/ 1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169"/>
                <a:gd name="T32" fmla="*/ 81 w 81"/>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169">
                  <a:moveTo>
                    <a:pt x="0" y="0"/>
                  </a:moveTo>
                  <a:lnTo>
                    <a:pt x="81" y="0"/>
                  </a:lnTo>
                  <a:lnTo>
                    <a:pt x="81" y="169"/>
                  </a:lnTo>
                  <a:lnTo>
                    <a:pt x="0" y="169"/>
                  </a:lnTo>
                  <a:lnTo>
                    <a:pt x="0" y="0"/>
                  </a:lnTo>
                  <a:close/>
                  <a:moveTo>
                    <a:pt x="2" y="4"/>
                  </a:moveTo>
                  <a:lnTo>
                    <a:pt x="81" y="4"/>
                  </a:lnTo>
                  <a:lnTo>
                    <a:pt x="81" y="169"/>
                  </a:lnTo>
                  <a:lnTo>
                    <a:pt x="2" y="169"/>
                  </a:lnTo>
                  <a:lnTo>
                    <a:pt x="2" y="4"/>
                  </a:lnTo>
                  <a:close/>
                </a:path>
              </a:pathLst>
            </a:custGeom>
            <a:solidFill>
              <a:srgbClr val="C5C5C5"/>
            </a:solidFill>
            <a:ln w="9525">
              <a:noFill/>
              <a:round/>
              <a:headEnd/>
              <a:tailEnd/>
            </a:ln>
          </p:spPr>
          <p:txBody>
            <a:bodyPr/>
            <a:lstStyle/>
            <a:p>
              <a:endParaRPr lang="en-US"/>
            </a:p>
          </p:txBody>
        </p:sp>
        <p:sp>
          <p:nvSpPr>
            <p:cNvPr id="46413" name="Freeform 1064"/>
            <p:cNvSpPr>
              <a:spLocks noEditPoints="1"/>
            </p:cNvSpPr>
            <p:nvPr/>
          </p:nvSpPr>
          <p:spPr bwMode="auto">
            <a:xfrm>
              <a:off x="2585" y="2315"/>
              <a:ext cx="39" cy="82"/>
            </a:xfrm>
            <a:custGeom>
              <a:avLst/>
              <a:gdLst>
                <a:gd name="T0" fmla="*/ 0 w 79"/>
                <a:gd name="T1" fmla="*/ 0 h 165"/>
                <a:gd name="T2" fmla="*/ 19 w 79"/>
                <a:gd name="T3" fmla="*/ 0 h 165"/>
                <a:gd name="T4" fmla="*/ 19 w 79"/>
                <a:gd name="T5" fmla="*/ 41 h 165"/>
                <a:gd name="T6" fmla="*/ 0 w 79"/>
                <a:gd name="T7" fmla="*/ 41 h 165"/>
                <a:gd name="T8" fmla="*/ 0 w 79"/>
                <a:gd name="T9" fmla="*/ 0 h 165"/>
                <a:gd name="T10" fmla="*/ 1 w 79"/>
                <a:gd name="T11" fmla="*/ 1 h 165"/>
                <a:gd name="T12" fmla="*/ 19 w 79"/>
                <a:gd name="T13" fmla="*/ 1 h 165"/>
                <a:gd name="T14" fmla="*/ 19 w 79"/>
                <a:gd name="T15" fmla="*/ 41 h 165"/>
                <a:gd name="T16" fmla="*/ 1 w 79"/>
                <a:gd name="T17" fmla="*/ 41 h 165"/>
                <a:gd name="T18" fmla="*/ 1 w 79"/>
                <a:gd name="T19" fmla="*/ 1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165"/>
                <a:gd name="T32" fmla="*/ 79 w 79"/>
                <a:gd name="T33" fmla="*/ 165 h 1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165">
                  <a:moveTo>
                    <a:pt x="0" y="0"/>
                  </a:moveTo>
                  <a:lnTo>
                    <a:pt x="79" y="0"/>
                  </a:lnTo>
                  <a:lnTo>
                    <a:pt x="79" y="165"/>
                  </a:lnTo>
                  <a:lnTo>
                    <a:pt x="0" y="165"/>
                  </a:lnTo>
                  <a:lnTo>
                    <a:pt x="0" y="0"/>
                  </a:lnTo>
                  <a:close/>
                  <a:moveTo>
                    <a:pt x="4" y="6"/>
                  </a:moveTo>
                  <a:lnTo>
                    <a:pt x="79" y="6"/>
                  </a:lnTo>
                  <a:lnTo>
                    <a:pt x="79" y="165"/>
                  </a:lnTo>
                  <a:lnTo>
                    <a:pt x="4" y="165"/>
                  </a:lnTo>
                  <a:lnTo>
                    <a:pt x="4" y="6"/>
                  </a:lnTo>
                  <a:close/>
                </a:path>
              </a:pathLst>
            </a:custGeom>
            <a:solidFill>
              <a:srgbClr val="C6C6C6"/>
            </a:solidFill>
            <a:ln w="9525">
              <a:noFill/>
              <a:round/>
              <a:headEnd/>
              <a:tailEnd/>
            </a:ln>
          </p:spPr>
          <p:txBody>
            <a:bodyPr/>
            <a:lstStyle/>
            <a:p>
              <a:endParaRPr lang="en-US"/>
            </a:p>
          </p:txBody>
        </p:sp>
        <p:sp>
          <p:nvSpPr>
            <p:cNvPr id="46414" name="Freeform 1065"/>
            <p:cNvSpPr>
              <a:spLocks noEditPoints="1"/>
            </p:cNvSpPr>
            <p:nvPr/>
          </p:nvSpPr>
          <p:spPr bwMode="auto">
            <a:xfrm>
              <a:off x="2586" y="2317"/>
              <a:ext cx="38" cy="80"/>
            </a:xfrm>
            <a:custGeom>
              <a:avLst/>
              <a:gdLst>
                <a:gd name="T0" fmla="*/ 0 w 75"/>
                <a:gd name="T1" fmla="*/ 0 h 159"/>
                <a:gd name="T2" fmla="*/ 19 w 75"/>
                <a:gd name="T3" fmla="*/ 0 h 159"/>
                <a:gd name="T4" fmla="*/ 19 w 75"/>
                <a:gd name="T5" fmla="*/ 40 h 159"/>
                <a:gd name="T6" fmla="*/ 0 w 75"/>
                <a:gd name="T7" fmla="*/ 40 h 159"/>
                <a:gd name="T8" fmla="*/ 0 w 75"/>
                <a:gd name="T9" fmla="*/ 0 h 159"/>
                <a:gd name="T10" fmla="*/ 1 w 75"/>
                <a:gd name="T11" fmla="*/ 2 h 159"/>
                <a:gd name="T12" fmla="*/ 19 w 75"/>
                <a:gd name="T13" fmla="*/ 2 h 159"/>
                <a:gd name="T14" fmla="*/ 19 w 75"/>
                <a:gd name="T15" fmla="*/ 40 h 159"/>
                <a:gd name="T16" fmla="*/ 1 w 75"/>
                <a:gd name="T17" fmla="*/ 40 h 159"/>
                <a:gd name="T18" fmla="*/ 1 w 75"/>
                <a:gd name="T19" fmla="*/ 2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159"/>
                <a:gd name="T32" fmla="*/ 75 w 75"/>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159">
                  <a:moveTo>
                    <a:pt x="0" y="0"/>
                  </a:moveTo>
                  <a:lnTo>
                    <a:pt x="75" y="0"/>
                  </a:lnTo>
                  <a:lnTo>
                    <a:pt x="75" y="159"/>
                  </a:lnTo>
                  <a:lnTo>
                    <a:pt x="0" y="159"/>
                  </a:lnTo>
                  <a:lnTo>
                    <a:pt x="0" y="0"/>
                  </a:lnTo>
                  <a:close/>
                  <a:moveTo>
                    <a:pt x="2" y="5"/>
                  </a:moveTo>
                  <a:lnTo>
                    <a:pt x="75" y="5"/>
                  </a:lnTo>
                  <a:lnTo>
                    <a:pt x="75" y="159"/>
                  </a:lnTo>
                  <a:lnTo>
                    <a:pt x="2" y="159"/>
                  </a:lnTo>
                  <a:lnTo>
                    <a:pt x="2" y="5"/>
                  </a:lnTo>
                  <a:close/>
                </a:path>
              </a:pathLst>
            </a:custGeom>
            <a:solidFill>
              <a:srgbClr val="C7C7C7"/>
            </a:solidFill>
            <a:ln w="9525">
              <a:noFill/>
              <a:round/>
              <a:headEnd/>
              <a:tailEnd/>
            </a:ln>
          </p:spPr>
          <p:txBody>
            <a:bodyPr/>
            <a:lstStyle/>
            <a:p>
              <a:endParaRPr lang="en-US"/>
            </a:p>
          </p:txBody>
        </p:sp>
        <p:sp>
          <p:nvSpPr>
            <p:cNvPr id="46415" name="Freeform 1066"/>
            <p:cNvSpPr>
              <a:spLocks noEditPoints="1"/>
            </p:cNvSpPr>
            <p:nvPr/>
          </p:nvSpPr>
          <p:spPr bwMode="auto">
            <a:xfrm>
              <a:off x="2587" y="2320"/>
              <a:ext cx="37" cy="77"/>
            </a:xfrm>
            <a:custGeom>
              <a:avLst/>
              <a:gdLst>
                <a:gd name="T0" fmla="*/ 0 w 73"/>
                <a:gd name="T1" fmla="*/ 0 h 154"/>
                <a:gd name="T2" fmla="*/ 19 w 73"/>
                <a:gd name="T3" fmla="*/ 0 h 154"/>
                <a:gd name="T4" fmla="*/ 19 w 73"/>
                <a:gd name="T5" fmla="*/ 39 h 154"/>
                <a:gd name="T6" fmla="*/ 0 w 73"/>
                <a:gd name="T7" fmla="*/ 39 h 154"/>
                <a:gd name="T8" fmla="*/ 0 w 73"/>
                <a:gd name="T9" fmla="*/ 0 h 154"/>
                <a:gd name="T10" fmla="*/ 1 w 73"/>
                <a:gd name="T11" fmla="*/ 1 h 154"/>
                <a:gd name="T12" fmla="*/ 19 w 73"/>
                <a:gd name="T13" fmla="*/ 1 h 154"/>
                <a:gd name="T14" fmla="*/ 19 w 73"/>
                <a:gd name="T15" fmla="*/ 39 h 154"/>
                <a:gd name="T16" fmla="*/ 1 w 73"/>
                <a:gd name="T17" fmla="*/ 39 h 154"/>
                <a:gd name="T18" fmla="*/ 1 w 73"/>
                <a:gd name="T19" fmla="*/ 1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154"/>
                <a:gd name="T32" fmla="*/ 73 w 73"/>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154">
                  <a:moveTo>
                    <a:pt x="0" y="0"/>
                  </a:moveTo>
                  <a:lnTo>
                    <a:pt x="73" y="0"/>
                  </a:lnTo>
                  <a:lnTo>
                    <a:pt x="73" y="154"/>
                  </a:lnTo>
                  <a:lnTo>
                    <a:pt x="0" y="154"/>
                  </a:lnTo>
                  <a:lnTo>
                    <a:pt x="0" y="0"/>
                  </a:lnTo>
                  <a:close/>
                  <a:moveTo>
                    <a:pt x="2" y="5"/>
                  </a:moveTo>
                  <a:lnTo>
                    <a:pt x="73" y="5"/>
                  </a:lnTo>
                  <a:lnTo>
                    <a:pt x="73" y="154"/>
                  </a:lnTo>
                  <a:lnTo>
                    <a:pt x="2" y="154"/>
                  </a:lnTo>
                  <a:lnTo>
                    <a:pt x="2" y="5"/>
                  </a:lnTo>
                  <a:close/>
                </a:path>
              </a:pathLst>
            </a:custGeom>
            <a:solidFill>
              <a:srgbClr val="C8C8C8"/>
            </a:solidFill>
            <a:ln w="9525">
              <a:noFill/>
              <a:round/>
              <a:headEnd/>
              <a:tailEnd/>
            </a:ln>
          </p:spPr>
          <p:txBody>
            <a:bodyPr/>
            <a:lstStyle/>
            <a:p>
              <a:endParaRPr lang="en-US"/>
            </a:p>
          </p:txBody>
        </p:sp>
        <p:sp>
          <p:nvSpPr>
            <p:cNvPr id="46416" name="Freeform 1067"/>
            <p:cNvSpPr>
              <a:spLocks noEditPoints="1"/>
            </p:cNvSpPr>
            <p:nvPr/>
          </p:nvSpPr>
          <p:spPr bwMode="auto">
            <a:xfrm>
              <a:off x="2589" y="2322"/>
              <a:ext cx="35" cy="75"/>
            </a:xfrm>
            <a:custGeom>
              <a:avLst/>
              <a:gdLst>
                <a:gd name="T0" fmla="*/ 0 w 71"/>
                <a:gd name="T1" fmla="*/ 0 h 149"/>
                <a:gd name="T2" fmla="*/ 17 w 71"/>
                <a:gd name="T3" fmla="*/ 0 h 149"/>
                <a:gd name="T4" fmla="*/ 17 w 71"/>
                <a:gd name="T5" fmla="*/ 38 h 149"/>
                <a:gd name="T6" fmla="*/ 0 w 71"/>
                <a:gd name="T7" fmla="*/ 38 h 149"/>
                <a:gd name="T8" fmla="*/ 0 w 71"/>
                <a:gd name="T9" fmla="*/ 0 h 149"/>
                <a:gd name="T10" fmla="*/ 0 w 71"/>
                <a:gd name="T11" fmla="*/ 2 h 149"/>
                <a:gd name="T12" fmla="*/ 17 w 71"/>
                <a:gd name="T13" fmla="*/ 2 h 149"/>
                <a:gd name="T14" fmla="*/ 17 w 71"/>
                <a:gd name="T15" fmla="*/ 38 h 149"/>
                <a:gd name="T16" fmla="*/ 0 w 71"/>
                <a:gd name="T17" fmla="*/ 38 h 149"/>
                <a:gd name="T18" fmla="*/ 0 w 71"/>
                <a:gd name="T19" fmla="*/ 2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149"/>
                <a:gd name="T32" fmla="*/ 71 w 71"/>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149">
                  <a:moveTo>
                    <a:pt x="0" y="0"/>
                  </a:moveTo>
                  <a:lnTo>
                    <a:pt x="71" y="0"/>
                  </a:lnTo>
                  <a:lnTo>
                    <a:pt x="71" y="149"/>
                  </a:lnTo>
                  <a:lnTo>
                    <a:pt x="0" y="149"/>
                  </a:lnTo>
                  <a:lnTo>
                    <a:pt x="0" y="0"/>
                  </a:lnTo>
                  <a:close/>
                  <a:moveTo>
                    <a:pt x="2" y="5"/>
                  </a:moveTo>
                  <a:lnTo>
                    <a:pt x="71" y="5"/>
                  </a:lnTo>
                  <a:lnTo>
                    <a:pt x="71" y="149"/>
                  </a:lnTo>
                  <a:lnTo>
                    <a:pt x="2" y="149"/>
                  </a:lnTo>
                  <a:lnTo>
                    <a:pt x="2" y="5"/>
                  </a:lnTo>
                  <a:close/>
                </a:path>
              </a:pathLst>
            </a:custGeom>
            <a:solidFill>
              <a:srgbClr val="CACACA"/>
            </a:solidFill>
            <a:ln w="9525">
              <a:noFill/>
              <a:round/>
              <a:headEnd/>
              <a:tailEnd/>
            </a:ln>
          </p:spPr>
          <p:txBody>
            <a:bodyPr/>
            <a:lstStyle/>
            <a:p>
              <a:endParaRPr lang="en-US"/>
            </a:p>
          </p:txBody>
        </p:sp>
        <p:sp>
          <p:nvSpPr>
            <p:cNvPr id="46417" name="Freeform 1068"/>
            <p:cNvSpPr>
              <a:spLocks noEditPoints="1"/>
            </p:cNvSpPr>
            <p:nvPr/>
          </p:nvSpPr>
          <p:spPr bwMode="auto">
            <a:xfrm>
              <a:off x="2590" y="2325"/>
              <a:ext cx="34" cy="72"/>
            </a:xfrm>
            <a:custGeom>
              <a:avLst/>
              <a:gdLst>
                <a:gd name="T0" fmla="*/ 0 w 69"/>
                <a:gd name="T1" fmla="*/ 0 h 144"/>
                <a:gd name="T2" fmla="*/ 17 w 69"/>
                <a:gd name="T3" fmla="*/ 0 h 144"/>
                <a:gd name="T4" fmla="*/ 17 w 69"/>
                <a:gd name="T5" fmla="*/ 36 h 144"/>
                <a:gd name="T6" fmla="*/ 0 w 69"/>
                <a:gd name="T7" fmla="*/ 36 h 144"/>
                <a:gd name="T8" fmla="*/ 0 w 69"/>
                <a:gd name="T9" fmla="*/ 0 h 144"/>
                <a:gd name="T10" fmla="*/ 0 w 69"/>
                <a:gd name="T11" fmla="*/ 1 h 144"/>
                <a:gd name="T12" fmla="*/ 17 w 69"/>
                <a:gd name="T13" fmla="*/ 1 h 144"/>
                <a:gd name="T14" fmla="*/ 17 w 69"/>
                <a:gd name="T15" fmla="*/ 36 h 144"/>
                <a:gd name="T16" fmla="*/ 0 w 69"/>
                <a:gd name="T17" fmla="*/ 36 h 144"/>
                <a:gd name="T18" fmla="*/ 0 w 69"/>
                <a:gd name="T19" fmla="*/ 1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44"/>
                <a:gd name="T32" fmla="*/ 69 w 69"/>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44">
                  <a:moveTo>
                    <a:pt x="0" y="0"/>
                  </a:moveTo>
                  <a:lnTo>
                    <a:pt x="69" y="0"/>
                  </a:lnTo>
                  <a:lnTo>
                    <a:pt x="69" y="144"/>
                  </a:lnTo>
                  <a:lnTo>
                    <a:pt x="0" y="144"/>
                  </a:lnTo>
                  <a:lnTo>
                    <a:pt x="0" y="0"/>
                  </a:lnTo>
                  <a:close/>
                  <a:moveTo>
                    <a:pt x="3" y="6"/>
                  </a:moveTo>
                  <a:lnTo>
                    <a:pt x="69" y="6"/>
                  </a:lnTo>
                  <a:lnTo>
                    <a:pt x="69" y="144"/>
                  </a:lnTo>
                  <a:lnTo>
                    <a:pt x="3" y="144"/>
                  </a:lnTo>
                  <a:lnTo>
                    <a:pt x="3" y="6"/>
                  </a:lnTo>
                  <a:close/>
                </a:path>
              </a:pathLst>
            </a:custGeom>
            <a:solidFill>
              <a:srgbClr val="CBCBCB"/>
            </a:solidFill>
            <a:ln w="9525">
              <a:noFill/>
              <a:round/>
              <a:headEnd/>
              <a:tailEnd/>
            </a:ln>
          </p:spPr>
          <p:txBody>
            <a:bodyPr/>
            <a:lstStyle/>
            <a:p>
              <a:endParaRPr lang="en-US"/>
            </a:p>
          </p:txBody>
        </p:sp>
        <p:sp>
          <p:nvSpPr>
            <p:cNvPr id="46418" name="Freeform 1069"/>
            <p:cNvSpPr>
              <a:spLocks noEditPoints="1"/>
            </p:cNvSpPr>
            <p:nvPr/>
          </p:nvSpPr>
          <p:spPr bwMode="auto">
            <a:xfrm>
              <a:off x="2591" y="2328"/>
              <a:ext cx="33" cy="69"/>
            </a:xfrm>
            <a:custGeom>
              <a:avLst/>
              <a:gdLst>
                <a:gd name="T0" fmla="*/ 0 w 66"/>
                <a:gd name="T1" fmla="*/ 0 h 138"/>
                <a:gd name="T2" fmla="*/ 17 w 66"/>
                <a:gd name="T3" fmla="*/ 0 h 138"/>
                <a:gd name="T4" fmla="*/ 17 w 66"/>
                <a:gd name="T5" fmla="*/ 35 h 138"/>
                <a:gd name="T6" fmla="*/ 0 w 66"/>
                <a:gd name="T7" fmla="*/ 35 h 138"/>
                <a:gd name="T8" fmla="*/ 0 w 66"/>
                <a:gd name="T9" fmla="*/ 0 h 138"/>
                <a:gd name="T10" fmla="*/ 1 w 66"/>
                <a:gd name="T11" fmla="*/ 1 h 138"/>
                <a:gd name="T12" fmla="*/ 17 w 66"/>
                <a:gd name="T13" fmla="*/ 1 h 138"/>
                <a:gd name="T14" fmla="*/ 17 w 66"/>
                <a:gd name="T15" fmla="*/ 35 h 138"/>
                <a:gd name="T16" fmla="*/ 1 w 66"/>
                <a:gd name="T17" fmla="*/ 35 h 138"/>
                <a:gd name="T18" fmla="*/ 1 w 66"/>
                <a:gd name="T19" fmla="*/ 1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38"/>
                <a:gd name="T32" fmla="*/ 66 w 66"/>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38">
                  <a:moveTo>
                    <a:pt x="0" y="0"/>
                  </a:moveTo>
                  <a:lnTo>
                    <a:pt x="66" y="0"/>
                  </a:lnTo>
                  <a:lnTo>
                    <a:pt x="66" y="138"/>
                  </a:lnTo>
                  <a:lnTo>
                    <a:pt x="0" y="138"/>
                  </a:lnTo>
                  <a:lnTo>
                    <a:pt x="0" y="0"/>
                  </a:lnTo>
                  <a:close/>
                  <a:moveTo>
                    <a:pt x="3" y="4"/>
                  </a:moveTo>
                  <a:lnTo>
                    <a:pt x="66" y="4"/>
                  </a:lnTo>
                  <a:lnTo>
                    <a:pt x="66" y="138"/>
                  </a:lnTo>
                  <a:lnTo>
                    <a:pt x="3" y="138"/>
                  </a:lnTo>
                  <a:lnTo>
                    <a:pt x="3" y="4"/>
                  </a:lnTo>
                  <a:close/>
                </a:path>
              </a:pathLst>
            </a:custGeom>
            <a:solidFill>
              <a:srgbClr val="CDCDCD"/>
            </a:solidFill>
            <a:ln w="9525">
              <a:noFill/>
              <a:round/>
              <a:headEnd/>
              <a:tailEnd/>
            </a:ln>
          </p:spPr>
          <p:txBody>
            <a:bodyPr/>
            <a:lstStyle/>
            <a:p>
              <a:endParaRPr lang="en-US"/>
            </a:p>
          </p:txBody>
        </p:sp>
        <p:sp>
          <p:nvSpPr>
            <p:cNvPr id="46419" name="Freeform 1070"/>
            <p:cNvSpPr>
              <a:spLocks noEditPoints="1"/>
            </p:cNvSpPr>
            <p:nvPr/>
          </p:nvSpPr>
          <p:spPr bwMode="auto">
            <a:xfrm>
              <a:off x="2592" y="2330"/>
              <a:ext cx="32" cy="67"/>
            </a:xfrm>
            <a:custGeom>
              <a:avLst/>
              <a:gdLst>
                <a:gd name="T0" fmla="*/ 0 w 63"/>
                <a:gd name="T1" fmla="*/ 0 h 134"/>
                <a:gd name="T2" fmla="*/ 16 w 63"/>
                <a:gd name="T3" fmla="*/ 0 h 134"/>
                <a:gd name="T4" fmla="*/ 16 w 63"/>
                <a:gd name="T5" fmla="*/ 34 h 134"/>
                <a:gd name="T6" fmla="*/ 0 w 63"/>
                <a:gd name="T7" fmla="*/ 34 h 134"/>
                <a:gd name="T8" fmla="*/ 0 w 63"/>
                <a:gd name="T9" fmla="*/ 0 h 134"/>
                <a:gd name="T10" fmla="*/ 1 w 63"/>
                <a:gd name="T11" fmla="*/ 1 h 134"/>
                <a:gd name="T12" fmla="*/ 16 w 63"/>
                <a:gd name="T13" fmla="*/ 1 h 134"/>
                <a:gd name="T14" fmla="*/ 16 w 63"/>
                <a:gd name="T15" fmla="*/ 34 h 134"/>
                <a:gd name="T16" fmla="*/ 1 w 63"/>
                <a:gd name="T17" fmla="*/ 34 h 134"/>
                <a:gd name="T18" fmla="*/ 1 w 63"/>
                <a:gd name="T19" fmla="*/ 1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134"/>
                <a:gd name="T32" fmla="*/ 63 w 63"/>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134">
                  <a:moveTo>
                    <a:pt x="0" y="0"/>
                  </a:moveTo>
                  <a:lnTo>
                    <a:pt x="63" y="0"/>
                  </a:lnTo>
                  <a:lnTo>
                    <a:pt x="63" y="134"/>
                  </a:lnTo>
                  <a:lnTo>
                    <a:pt x="0" y="134"/>
                  </a:lnTo>
                  <a:lnTo>
                    <a:pt x="0" y="0"/>
                  </a:lnTo>
                  <a:close/>
                  <a:moveTo>
                    <a:pt x="2" y="6"/>
                  </a:moveTo>
                  <a:lnTo>
                    <a:pt x="63" y="6"/>
                  </a:lnTo>
                  <a:lnTo>
                    <a:pt x="63" y="134"/>
                  </a:lnTo>
                  <a:lnTo>
                    <a:pt x="2" y="134"/>
                  </a:lnTo>
                  <a:lnTo>
                    <a:pt x="2" y="6"/>
                  </a:lnTo>
                  <a:close/>
                </a:path>
              </a:pathLst>
            </a:custGeom>
            <a:solidFill>
              <a:srgbClr val="CECECE"/>
            </a:solidFill>
            <a:ln w="9525">
              <a:noFill/>
              <a:round/>
              <a:headEnd/>
              <a:tailEnd/>
            </a:ln>
          </p:spPr>
          <p:txBody>
            <a:bodyPr/>
            <a:lstStyle/>
            <a:p>
              <a:endParaRPr lang="en-US"/>
            </a:p>
          </p:txBody>
        </p:sp>
        <p:sp>
          <p:nvSpPr>
            <p:cNvPr id="46420" name="Freeform 1071"/>
            <p:cNvSpPr>
              <a:spLocks noEditPoints="1"/>
            </p:cNvSpPr>
            <p:nvPr/>
          </p:nvSpPr>
          <p:spPr bwMode="auto">
            <a:xfrm>
              <a:off x="2594" y="2333"/>
              <a:ext cx="30" cy="64"/>
            </a:xfrm>
            <a:custGeom>
              <a:avLst/>
              <a:gdLst>
                <a:gd name="T0" fmla="*/ 0 w 61"/>
                <a:gd name="T1" fmla="*/ 0 h 128"/>
                <a:gd name="T2" fmla="*/ 15 w 61"/>
                <a:gd name="T3" fmla="*/ 0 h 128"/>
                <a:gd name="T4" fmla="*/ 15 w 61"/>
                <a:gd name="T5" fmla="*/ 32 h 128"/>
                <a:gd name="T6" fmla="*/ 0 w 61"/>
                <a:gd name="T7" fmla="*/ 32 h 128"/>
                <a:gd name="T8" fmla="*/ 0 w 61"/>
                <a:gd name="T9" fmla="*/ 0 h 128"/>
                <a:gd name="T10" fmla="*/ 0 w 61"/>
                <a:gd name="T11" fmla="*/ 1 h 128"/>
                <a:gd name="T12" fmla="*/ 15 w 61"/>
                <a:gd name="T13" fmla="*/ 1 h 128"/>
                <a:gd name="T14" fmla="*/ 15 w 61"/>
                <a:gd name="T15" fmla="*/ 32 h 128"/>
                <a:gd name="T16" fmla="*/ 0 w 61"/>
                <a:gd name="T17" fmla="*/ 32 h 128"/>
                <a:gd name="T18" fmla="*/ 0 w 61"/>
                <a:gd name="T19" fmla="*/ 1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28"/>
                <a:gd name="T32" fmla="*/ 61 w 61"/>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28">
                  <a:moveTo>
                    <a:pt x="0" y="0"/>
                  </a:moveTo>
                  <a:lnTo>
                    <a:pt x="61" y="0"/>
                  </a:lnTo>
                  <a:lnTo>
                    <a:pt x="61" y="128"/>
                  </a:lnTo>
                  <a:lnTo>
                    <a:pt x="0" y="128"/>
                  </a:lnTo>
                  <a:lnTo>
                    <a:pt x="0" y="0"/>
                  </a:lnTo>
                  <a:close/>
                  <a:moveTo>
                    <a:pt x="2" y="5"/>
                  </a:moveTo>
                  <a:lnTo>
                    <a:pt x="61" y="5"/>
                  </a:lnTo>
                  <a:lnTo>
                    <a:pt x="61" y="128"/>
                  </a:lnTo>
                  <a:lnTo>
                    <a:pt x="2" y="128"/>
                  </a:lnTo>
                  <a:lnTo>
                    <a:pt x="2" y="5"/>
                  </a:lnTo>
                  <a:close/>
                </a:path>
              </a:pathLst>
            </a:custGeom>
            <a:solidFill>
              <a:srgbClr val="D0D0D0"/>
            </a:solidFill>
            <a:ln w="9525">
              <a:noFill/>
              <a:round/>
              <a:headEnd/>
              <a:tailEnd/>
            </a:ln>
          </p:spPr>
          <p:txBody>
            <a:bodyPr/>
            <a:lstStyle/>
            <a:p>
              <a:endParaRPr lang="en-US"/>
            </a:p>
          </p:txBody>
        </p:sp>
        <p:sp>
          <p:nvSpPr>
            <p:cNvPr id="46421" name="Freeform 1072"/>
            <p:cNvSpPr>
              <a:spLocks noEditPoints="1"/>
            </p:cNvSpPr>
            <p:nvPr/>
          </p:nvSpPr>
          <p:spPr bwMode="auto">
            <a:xfrm>
              <a:off x="2595" y="2336"/>
              <a:ext cx="29" cy="61"/>
            </a:xfrm>
            <a:custGeom>
              <a:avLst/>
              <a:gdLst>
                <a:gd name="T0" fmla="*/ 0 w 59"/>
                <a:gd name="T1" fmla="*/ 0 h 123"/>
                <a:gd name="T2" fmla="*/ 14 w 59"/>
                <a:gd name="T3" fmla="*/ 0 h 123"/>
                <a:gd name="T4" fmla="*/ 14 w 59"/>
                <a:gd name="T5" fmla="*/ 30 h 123"/>
                <a:gd name="T6" fmla="*/ 0 w 59"/>
                <a:gd name="T7" fmla="*/ 30 h 123"/>
                <a:gd name="T8" fmla="*/ 0 w 59"/>
                <a:gd name="T9" fmla="*/ 0 h 123"/>
                <a:gd name="T10" fmla="*/ 0 w 59"/>
                <a:gd name="T11" fmla="*/ 1 h 123"/>
                <a:gd name="T12" fmla="*/ 14 w 59"/>
                <a:gd name="T13" fmla="*/ 1 h 123"/>
                <a:gd name="T14" fmla="*/ 14 w 59"/>
                <a:gd name="T15" fmla="*/ 30 h 123"/>
                <a:gd name="T16" fmla="*/ 0 w 59"/>
                <a:gd name="T17" fmla="*/ 30 h 123"/>
                <a:gd name="T18" fmla="*/ 0 w 59"/>
                <a:gd name="T19" fmla="*/ 1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123"/>
                <a:gd name="T32" fmla="*/ 59 w 59"/>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123">
                  <a:moveTo>
                    <a:pt x="0" y="0"/>
                  </a:moveTo>
                  <a:lnTo>
                    <a:pt x="59" y="0"/>
                  </a:lnTo>
                  <a:lnTo>
                    <a:pt x="59" y="123"/>
                  </a:lnTo>
                  <a:lnTo>
                    <a:pt x="0" y="123"/>
                  </a:lnTo>
                  <a:lnTo>
                    <a:pt x="0" y="0"/>
                  </a:lnTo>
                  <a:close/>
                  <a:moveTo>
                    <a:pt x="2" y="6"/>
                  </a:moveTo>
                  <a:lnTo>
                    <a:pt x="59" y="6"/>
                  </a:lnTo>
                  <a:lnTo>
                    <a:pt x="59" y="123"/>
                  </a:lnTo>
                  <a:lnTo>
                    <a:pt x="2" y="123"/>
                  </a:lnTo>
                  <a:lnTo>
                    <a:pt x="2" y="6"/>
                  </a:lnTo>
                  <a:close/>
                </a:path>
              </a:pathLst>
            </a:custGeom>
            <a:solidFill>
              <a:srgbClr val="D1D1D1"/>
            </a:solidFill>
            <a:ln w="9525">
              <a:noFill/>
              <a:round/>
              <a:headEnd/>
              <a:tailEnd/>
            </a:ln>
          </p:spPr>
          <p:txBody>
            <a:bodyPr/>
            <a:lstStyle/>
            <a:p>
              <a:endParaRPr lang="en-US"/>
            </a:p>
          </p:txBody>
        </p:sp>
        <p:sp>
          <p:nvSpPr>
            <p:cNvPr id="46422" name="Freeform 1073"/>
            <p:cNvSpPr>
              <a:spLocks noEditPoints="1"/>
            </p:cNvSpPr>
            <p:nvPr/>
          </p:nvSpPr>
          <p:spPr bwMode="auto">
            <a:xfrm>
              <a:off x="2596" y="2338"/>
              <a:ext cx="28" cy="59"/>
            </a:xfrm>
            <a:custGeom>
              <a:avLst/>
              <a:gdLst>
                <a:gd name="T0" fmla="*/ 0 w 57"/>
                <a:gd name="T1" fmla="*/ 0 h 117"/>
                <a:gd name="T2" fmla="*/ 14 w 57"/>
                <a:gd name="T3" fmla="*/ 0 h 117"/>
                <a:gd name="T4" fmla="*/ 14 w 57"/>
                <a:gd name="T5" fmla="*/ 30 h 117"/>
                <a:gd name="T6" fmla="*/ 0 w 57"/>
                <a:gd name="T7" fmla="*/ 30 h 117"/>
                <a:gd name="T8" fmla="*/ 0 w 57"/>
                <a:gd name="T9" fmla="*/ 0 h 117"/>
                <a:gd name="T10" fmla="*/ 1 w 57"/>
                <a:gd name="T11" fmla="*/ 1 h 117"/>
                <a:gd name="T12" fmla="*/ 14 w 57"/>
                <a:gd name="T13" fmla="*/ 1 h 117"/>
                <a:gd name="T14" fmla="*/ 14 w 57"/>
                <a:gd name="T15" fmla="*/ 30 h 117"/>
                <a:gd name="T16" fmla="*/ 1 w 57"/>
                <a:gd name="T17" fmla="*/ 30 h 117"/>
                <a:gd name="T18" fmla="*/ 1 w 57"/>
                <a:gd name="T19" fmla="*/ 1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17"/>
                <a:gd name="T32" fmla="*/ 57 w 57"/>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17">
                  <a:moveTo>
                    <a:pt x="0" y="0"/>
                  </a:moveTo>
                  <a:lnTo>
                    <a:pt x="57" y="0"/>
                  </a:lnTo>
                  <a:lnTo>
                    <a:pt x="57" y="117"/>
                  </a:lnTo>
                  <a:lnTo>
                    <a:pt x="0" y="117"/>
                  </a:lnTo>
                  <a:lnTo>
                    <a:pt x="0" y="0"/>
                  </a:lnTo>
                  <a:close/>
                  <a:moveTo>
                    <a:pt x="4" y="4"/>
                  </a:moveTo>
                  <a:lnTo>
                    <a:pt x="57" y="4"/>
                  </a:lnTo>
                  <a:lnTo>
                    <a:pt x="57" y="117"/>
                  </a:lnTo>
                  <a:lnTo>
                    <a:pt x="4" y="117"/>
                  </a:lnTo>
                  <a:lnTo>
                    <a:pt x="4" y="4"/>
                  </a:lnTo>
                  <a:close/>
                </a:path>
              </a:pathLst>
            </a:custGeom>
            <a:solidFill>
              <a:srgbClr val="D3D3D3"/>
            </a:solidFill>
            <a:ln w="9525">
              <a:noFill/>
              <a:round/>
              <a:headEnd/>
              <a:tailEnd/>
            </a:ln>
          </p:spPr>
          <p:txBody>
            <a:bodyPr/>
            <a:lstStyle/>
            <a:p>
              <a:endParaRPr lang="en-US"/>
            </a:p>
          </p:txBody>
        </p:sp>
        <p:sp>
          <p:nvSpPr>
            <p:cNvPr id="46423" name="Freeform 1074"/>
            <p:cNvSpPr>
              <a:spLocks noEditPoints="1"/>
            </p:cNvSpPr>
            <p:nvPr/>
          </p:nvSpPr>
          <p:spPr bwMode="auto">
            <a:xfrm>
              <a:off x="2597" y="2340"/>
              <a:ext cx="27" cy="57"/>
            </a:xfrm>
            <a:custGeom>
              <a:avLst/>
              <a:gdLst>
                <a:gd name="T0" fmla="*/ 0 w 53"/>
                <a:gd name="T1" fmla="*/ 0 h 113"/>
                <a:gd name="T2" fmla="*/ 14 w 53"/>
                <a:gd name="T3" fmla="*/ 0 h 113"/>
                <a:gd name="T4" fmla="*/ 14 w 53"/>
                <a:gd name="T5" fmla="*/ 29 h 113"/>
                <a:gd name="T6" fmla="*/ 0 w 53"/>
                <a:gd name="T7" fmla="*/ 29 h 113"/>
                <a:gd name="T8" fmla="*/ 0 w 53"/>
                <a:gd name="T9" fmla="*/ 0 h 113"/>
                <a:gd name="T10" fmla="*/ 1 w 53"/>
                <a:gd name="T11" fmla="*/ 2 h 113"/>
                <a:gd name="T12" fmla="*/ 14 w 53"/>
                <a:gd name="T13" fmla="*/ 2 h 113"/>
                <a:gd name="T14" fmla="*/ 14 w 53"/>
                <a:gd name="T15" fmla="*/ 29 h 113"/>
                <a:gd name="T16" fmla="*/ 1 w 53"/>
                <a:gd name="T17" fmla="*/ 29 h 113"/>
                <a:gd name="T18" fmla="*/ 1 w 53"/>
                <a:gd name="T19" fmla="*/ 2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113"/>
                <a:gd name="T32" fmla="*/ 53 w 53"/>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113">
                  <a:moveTo>
                    <a:pt x="0" y="0"/>
                  </a:moveTo>
                  <a:lnTo>
                    <a:pt x="53" y="0"/>
                  </a:lnTo>
                  <a:lnTo>
                    <a:pt x="53" y="113"/>
                  </a:lnTo>
                  <a:lnTo>
                    <a:pt x="0" y="113"/>
                  </a:lnTo>
                  <a:lnTo>
                    <a:pt x="0" y="0"/>
                  </a:lnTo>
                  <a:close/>
                  <a:moveTo>
                    <a:pt x="2" y="5"/>
                  </a:moveTo>
                  <a:lnTo>
                    <a:pt x="53" y="5"/>
                  </a:lnTo>
                  <a:lnTo>
                    <a:pt x="53" y="113"/>
                  </a:lnTo>
                  <a:lnTo>
                    <a:pt x="2" y="113"/>
                  </a:lnTo>
                  <a:lnTo>
                    <a:pt x="2" y="5"/>
                  </a:lnTo>
                  <a:close/>
                </a:path>
              </a:pathLst>
            </a:custGeom>
            <a:solidFill>
              <a:srgbClr val="D5D5D5"/>
            </a:solidFill>
            <a:ln w="9525">
              <a:noFill/>
              <a:round/>
              <a:headEnd/>
              <a:tailEnd/>
            </a:ln>
          </p:spPr>
          <p:txBody>
            <a:bodyPr/>
            <a:lstStyle/>
            <a:p>
              <a:endParaRPr lang="en-US"/>
            </a:p>
          </p:txBody>
        </p:sp>
        <p:sp>
          <p:nvSpPr>
            <p:cNvPr id="46424" name="Freeform 1075"/>
            <p:cNvSpPr>
              <a:spLocks noEditPoints="1"/>
            </p:cNvSpPr>
            <p:nvPr/>
          </p:nvSpPr>
          <p:spPr bwMode="auto">
            <a:xfrm>
              <a:off x="2598" y="2343"/>
              <a:ext cx="26" cy="54"/>
            </a:xfrm>
            <a:custGeom>
              <a:avLst/>
              <a:gdLst>
                <a:gd name="T0" fmla="*/ 0 w 51"/>
                <a:gd name="T1" fmla="*/ 0 h 108"/>
                <a:gd name="T2" fmla="*/ 13 w 51"/>
                <a:gd name="T3" fmla="*/ 0 h 108"/>
                <a:gd name="T4" fmla="*/ 13 w 51"/>
                <a:gd name="T5" fmla="*/ 27 h 108"/>
                <a:gd name="T6" fmla="*/ 0 w 51"/>
                <a:gd name="T7" fmla="*/ 27 h 108"/>
                <a:gd name="T8" fmla="*/ 0 w 51"/>
                <a:gd name="T9" fmla="*/ 0 h 108"/>
                <a:gd name="T10" fmla="*/ 1 w 51"/>
                <a:gd name="T11" fmla="*/ 2 h 108"/>
                <a:gd name="T12" fmla="*/ 13 w 51"/>
                <a:gd name="T13" fmla="*/ 2 h 108"/>
                <a:gd name="T14" fmla="*/ 13 w 51"/>
                <a:gd name="T15" fmla="*/ 27 h 108"/>
                <a:gd name="T16" fmla="*/ 1 w 51"/>
                <a:gd name="T17" fmla="*/ 27 h 108"/>
                <a:gd name="T18" fmla="*/ 1 w 51"/>
                <a:gd name="T19" fmla="*/ 2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08"/>
                <a:gd name="T32" fmla="*/ 51 w 51"/>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08">
                  <a:moveTo>
                    <a:pt x="0" y="0"/>
                  </a:moveTo>
                  <a:lnTo>
                    <a:pt x="51" y="0"/>
                  </a:lnTo>
                  <a:lnTo>
                    <a:pt x="51" y="108"/>
                  </a:lnTo>
                  <a:lnTo>
                    <a:pt x="0" y="108"/>
                  </a:lnTo>
                  <a:lnTo>
                    <a:pt x="0" y="0"/>
                  </a:lnTo>
                  <a:close/>
                  <a:moveTo>
                    <a:pt x="2" y="6"/>
                  </a:moveTo>
                  <a:lnTo>
                    <a:pt x="51" y="6"/>
                  </a:lnTo>
                  <a:lnTo>
                    <a:pt x="51" y="108"/>
                  </a:lnTo>
                  <a:lnTo>
                    <a:pt x="2" y="108"/>
                  </a:lnTo>
                  <a:lnTo>
                    <a:pt x="2" y="6"/>
                  </a:lnTo>
                  <a:close/>
                </a:path>
              </a:pathLst>
            </a:custGeom>
            <a:solidFill>
              <a:srgbClr val="D7D7D7"/>
            </a:solidFill>
            <a:ln w="9525">
              <a:noFill/>
              <a:round/>
              <a:headEnd/>
              <a:tailEnd/>
            </a:ln>
          </p:spPr>
          <p:txBody>
            <a:bodyPr/>
            <a:lstStyle/>
            <a:p>
              <a:endParaRPr lang="en-US"/>
            </a:p>
          </p:txBody>
        </p:sp>
        <p:sp>
          <p:nvSpPr>
            <p:cNvPr id="46425" name="Freeform 1076"/>
            <p:cNvSpPr>
              <a:spLocks noEditPoints="1"/>
            </p:cNvSpPr>
            <p:nvPr/>
          </p:nvSpPr>
          <p:spPr bwMode="auto">
            <a:xfrm>
              <a:off x="2600" y="2346"/>
              <a:ext cx="24" cy="51"/>
            </a:xfrm>
            <a:custGeom>
              <a:avLst/>
              <a:gdLst>
                <a:gd name="T0" fmla="*/ 0 w 49"/>
                <a:gd name="T1" fmla="*/ 0 h 102"/>
                <a:gd name="T2" fmla="*/ 12 w 49"/>
                <a:gd name="T3" fmla="*/ 0 h 102"/>
                <a:gd name="T4" fmla="*/ 12 w 49"/>
                <a:gd name="T5" fmla="*/ 26 h 102"/>
                <a:gd name="T6" fmla="*/ 0 w 49"/>
                <a:gd name="T7" fmla="*/ 26 h 102"/>
                <a:gd name="T8" fmla="*/ 0 w 49"/>
                <a:gd name="T9" fmla="*/ 0 h 102"/>
                <a:gd name="T10" fmla="*/ 0 w 49"/>
                <a:gd name="T11" fmla="*/ 1 h 102"/>
                <a:gd name="T12" fmla="*/ 12 w 49"/>
                <a:gd name="T13" fmla="*/ 1 h 102"/>
                <a:gd name="T14" fmla="*/ 12 w 49"/>
                <a:gd name="T15" fmla="*/ 26 h 102"/>
                <a:gd name="T16" fmla="*/ 0 w 49"/>
                <a:gd name="T17" fmla="*/ 26 h 102"/>
                <a:gd name="T18" fmla="*/ 0 w 49"/>
                <a:gd name="T19" fmla="*/ 1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02"/>
                <a:gd name="T32" fmla="*/ 49 w 49"/>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02">
                  <a:moveTo>
                    <a:pt x="0" y="0"/>
                  </a:moveTo>
                  <a:lnTo>
                    <a:pt x="49" y="0"/>
                  </a:lnTo>
                  <a:lnTo>
                    <a:pt x="49" y="102"/>
                  </a:lnTo>
                  <a:lnTo>
                    <a:pt x="0" y="102"/>
                  </a:lnTo>
                  <a:lnTo>
                    <a:pt x="0" y="0"/>
                  </a:lnTo>
                  <a:close/>
                  <a:moveTo>
                    <a:pt x="2" y="4"/>
                  </a:moveTo>
                  <a:lnTo>
                    <a:pt x="49" y="4"/>
                  </a:lnTo>
                  <a:lnTo>
                    <a:pt x="49" y="102"/>
                  </a:lnTo>
                  <a:lnTo>
                    <a:pt x="2" y="102"/>
                  </a:lnTo>
                  <a:lnTo>
                    <a:pt x="2" y="4"/>
                  </a:lnTo>
                  <a:close/>
                </a:path>
              </a:pathLst>
            </a:custGeom>
            <a:solidFill>
              <a:srgbClr val="D8D8D8"/>
            </a:solidFill>
            <a:ln w="9525">
              <a:noFill/>
              <a:round/>
              <a:headEnd/>
              <a:tailEnd/>
            </a:ln>
          </p:spPr>
          <p:txBody>
            <a:bodyPr/>
            <a:lstStyle/>
            <a:p>
              <a:endParaRPr lang="en-US"/>
            </a:p>
          </p:txBody>
        </p:sp>
        <p:sp>
          <p:nvSpPr>
            <p:cNvPr id="46426" name="Freeform 1077"/>
            <p:cNvSpPr>
              <a:spLocks noEditPoints="1"/>
            </p:cNvSpPr>
            <p:nvPr/>
          </p:nvSpPr>
          <p:spPr bwMode="auto">
            <a:xfrm>
              <a:off x="2601" y="2348"/>
              <a:ext cx="23" cy="49"/>
            </a:xfrm>
            <a:custGeom>
              <a:avLst/>
              <a:gdLst>
                <a:gd name="T0" fmla="*/ 0 w 47"/>
                <a:gd name="T1" fmla="*/ 0 h 98"/>
                <a:gd name="T2" fmla="*/ 11 w 47"/>
                <a:gd name="T3" fmla="*/ 0 h 98"/>
                <a:gd name="T4" fmla="*/ 11 w 47"/>
                <a:gd name="T5" fmla="*/ 25 h 98"/>
                <a:gd name="T6" fmla="*/ 0 w 47"/>
                <a:gd name="T7" fmla="*/ 25 h 98"/>
                <a:gd name="T8" fmla="*/ 0 w 47"/>
                <a:gd name="T9" fmla="*/ 0 h 98"/>
                <a:gd name="T10" fmla="*/ 0 w 47"/>
                <a:gd name="T11" fmla="*/ 2 h 98"/>
                <a:gd name="T12" fmla="*/ 11 w 47"/>
                <a:gd name="T13" fmla="*/ 2 h 98"/>
                <a:gd name="T14" fmla="*/ 11 w 47"/>
                <a:gd name="T15" fmla="*/ 25 h 98"/>
                <a:gd name="T16" fmla="*/ 0 w 47"/>
                <a:gd name="T17" fmla="*/ 25 h 98"/>
                <a:gd name="T18" fmla="*/ 0 w 47"/>
                <a:gd name="T19" fmla="*/ 2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98"/>
                <a:gd name="T32" fmla="*/ 47 w 47"/>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98">
                  <a:moveTo>
                    <a:pt x="0" y="0"/>
                  </a:moveTo>
                  <a:lnTo>
                    <a:pt x="47" y="0"/>
                  </a:lnTo>
                  <a:lnTo>
                    <a:pt x="47" y="98"/>
                  </a:lnTo>
                  <a:lnTo>
                    <a:pt x="0" y="98"/>
                  </a:lnTo>
                  <a:lnTo>
                    <a:pt x="0" y="0"/>
                  </a:lnTo>
                  <a:close/>
                  <a:moveTo>
                    <a:pt x="3" y="6"/>
                  </a:moveTo>
                  <a:lnTo>
                    <a:pt x="47" y="6"/>
                  </a:lnTo>
                  <a:lnTo>
                    <a:pt x="47" y="98"/>
                  </a:lnTo>
                  <a:lnTo>
                    <a:pt x="3" y="98"/>
                  </a:lnTo>
                  <a:lnTo>
                    <a:pt x="3" y="6"/>
                  </a:lnTo>
                  <a:close/>
                </a:path>
              </a:pathLst>
            </a:custGeom>
            <a:solidFill>
              <a:srgbClr val="DADADA"/>
            </a:solidFill>
            <a:ln w="9525">
              <a:noFill/>
              <a:round/>
              <a:headEnd/>
              <a:tailEnd/>
            </a:ln>
          </p:spPr>
          <p:txBody>
            <a:bodyPr/>
            <a:lstStyle/>
            <a:p>
              <a:endParaRPr lang="en-US"/>
            </a:p>
          </p:txBody>
        </p:sp>
        <p:sp>
          <p:nvSpPr>
            <p:cNvPr id="46427" name="Freeform 1078"/>
            <p:cNvSpPr>
              <a:spLocks noEditPoints="1"/>
            </p:cNvSpPr>
            <p:nvPr/>
          </p:nvSpPr>
          <p:spPr bwMode="auto">
            <a:xfrm>
              <a:off x="2602" y="2351"/>
              <a:ext cx="22" cy="46"/>
            </a:xfrm>
            <a:custGeom>
              <a:avLst/>
              <a:gdLst>
                <a:gd name="T0" fmla="*/ 0 w 44"/>
                <a:gd name="T1" fmla="*/ 0 h 92"/>
                <a:gd name="T2" fmla="*/ 11 w 44"/>
                <a:gd name="T3" fmla="*/ 0 h 92"/>
                <a:gd name="T4" fmla="*/ 11 w 44"/>
                <a:gd name="T5" fmla="*/ 23 h 92"/>
                <a:gd name="T6" fmla="*/ 0 w 44"/>
                <a:gd name="T7" fmla="*/ 23 h 92"/>
                <a:gd name="T8" fmla="*/ 0 w 44"/>
                <a:gd name="T9" fmla="*/ 0 h 92"/>
                <a:gd name="T10" fmla="*/ 1 w 44"/>
                <a:gd name="T11" fmla="*/ 1 h 92"/>
                <a:gd name="T12" fmla="*/ 11 w 44"/>
                <a:gd name="T13" fmla="*/ 1 h 92"/>
                <a:gd name="T14" fmla="*/ 11 w 44"/>
                <a:gd name="T15" fmla="*/ 23 h 92"/>
                <a:gd name="T16" fmla="*/ 1 w 44"/>
                <a:gd name="T17" fmla="*/ 23 h 92"/>
                <a:gd name="T18" fmla="*/ 1 w 44"/>
                <a:gd name="T19" fmla="*/ 1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92"/>
                <a:gd name="T32" fmla="*/ 44 w 44"/>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92">
                  <a:moveTo>
                    <a:pt x="0" y="0"/>
                  </a:moveTo>
                  <a:lnTo>
                    <a:pt x="44" y="0"/>
                  </a:lnTo>
                  <a:lnTo>
                    <a:pt x="44" y="92"/>
                  </a:lnTo>
                  <a:lnTo>
                    <a:pt x="0" y="92"/>
                  </a:lnTo>
                  <a:lnTo>
                    <a:pt x="0" y="0"/>
                  </a:lnTo>
                  <a:close/>
                  <a:moveTo>
                    <a:pt x="3" y="5"/>
                  </a:moveTo>
                  <a:lnTo>
                    <a:pt x="44" y="5"/>
                  </a:lnTo>
                  <a:lnTo>
                    <a:pt x="44" y="92"/>
                  </a:lnTo>
                  <a:lnTo>
                    <a:pt x="3" y="92"/>
                  </a:lnTo>
                  <a:lnTo>
                    <a:pt x="3" y="5"/>
                  </a:lnTo>
                  <a:close/>
                </a:path>
              </a:pathLst>
            </a:custGeom>
            <a:solidFill>
              <a:srgbClr val="DBDBDB"/>
            </a:solidFill>
            <a:ln w="9525">
              <a:noFill/>
              <a:round/>
              <a:headEnd/>
              <a:tailEnd/>
            </a:ln>
          </p:spPr>
          <p:txBody>
            <a:bodyPr/>
            <a:lstStyle/>
            <a:p>
              <a:endParaRPr lang="en-US"/>
            </a:p>
          </p:txBody>
        </p:sp>
        <p:sp>
          <p:nvSpPr>
            <p:cNvPr id="46428" name="Freeform 1079"/>
            <p:cNvSpPr>
              <a:spLocks noEditPoints="1"/>
            </p:cNvSpPr>
            <p:nvPr/>
          </p:nvSpPr>
          <p:spPr bwMode="auto">
            <a:xfrm>
              <a:off x="2603" y="2354"/>
              <a:ext cx="21" cy="43"/>
            </a:xfrm>
            <a:custGeom>
              <a:avLst/>
              <a:gdLst>
                <a:gd name="T0" fmla="*/ 0 w 41"/>
                <a:gd name="T1" fmla="*/ 0 h 87"/>
                <a:gd name="T2" fmla="*/ 11 w 41"/>
                <a:gd name="T3" fmla="*/ 0 h 87"/>
                <a:gd name="T4" fmla="*/ 11 w 41"/>
                <a:gd name="T5" fmla="*/ 21 h 87"/>
                <a:gd name="T6" fmla="*/ 0 w 41"/>
                <a:gd name="T7" fmla="*/ 21 h 87"/>
                <a:gd name="T8" fmla="*/ 0 w 41"/>
                <a:gd name="T9" fmla="*/ 0 h 87"/>
                <a:gd name="T10" fmla="*/ 1 w 41"/>
                <a:gd name="T11" fmla="*/ 1 h 87"/>
                <a:gd name="T12" fmla="*/ 11 w 41"/>
                <a:gd name="T13" fmla="*/ 1 h 87"/>
                <a:gd name="T14" fmla="*/ 11 w 41"/>
                <a:gd name="T15" fmla="*/ 21 h 87"/>
                <a:gd name="T16" fmla="*/ 1 w 41"/>
                <a:gd name="T17" fmla="*/ 21 h 87"/>
                <a:gd name="T18" fmla="*/ 1 w 41"/>
                <a:gd name="T19" fmla="*/ 1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87"/>
                <a:gd name="T32" fmla="*/ 41 w 41"/>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87">
                  <a:moveTo>
                    <a:pt x="0" y="0"/>
                  </a:moveTo>
                  <a:lnTo>
                    <a:pt x="41" y="0"/>
                  </a:lnTo>
                  <a:lnTo>
                    <a:pt x="41" y="87"/>
                  </a:lnTo>
                  <a:lnTo>
                    <a:pt x="0" y="87"/>
                  </a:lnTo>
                  <a:lnTo>
                    <a:pt x="0" y="0"/>
                  </a:lnTo>
                  <a:close/>
                  <a:moveTo>
                    <a:pt x="2" y="5"/>
                  </a:moveTo>
                  <a:lnTo>
                    <a:pt x="41" y="5"/>
                  </a:lnTo>
                  <a:lnTo>
                    <a:pt x="41" y="87"/>
                  </a:lnTo>
                  <a:lnTo>
                    <a:pt x="2" y="87"/>
                  </a:lnTo>
                  <a:lnTo>
                    <a:pt x="2" y="5"/>
                  </a:lnTo>
                  <a:close/>
                </a:path>
              </a:pathLst>
            </a:custGeom>
            <a:solidFill>
              <a:srgbClr val="DCDCDC"/>
            </a:solidFill>
            <a:ln w="9525">
              <a:noFill/>
              <a:round/>
              <a:headEnd/>
              <a:tailEnd/>
            </a:ln>
          </p:spPr>
          <p:txBody>
            <a:bodyPr/>
            <a:lstStyle/>
            <a:p>
              <a:endParaRPr lang="en-US"/>
            </a:p>
          </p:txBody>
        </p:sp>
        <p:sp>
          <p:nvSpPr>
            <p:cNvPr id="46429" name="Freeform 1080"/>
            <p:cNvSpPr>
              <a:spLocks noEditPoints="1"/>
            </p:cNvSpPr>
            <p:nvPr/>
          </p:nvSpPr>
          <p:spPr bwMode="auto">
            <a:xfrm>
              <a:off x="2605" y="2356"/>
              <a:ext cx="19" cy="41"/>
            </a:xfrm>
            <a:custGeom>
              <a:avLst/>
              <a:gdLst>
                <a:gd name="T0" fmla="*/ 0 w 39"/>
                <a:gd name="T1" fmla="*/ 0 h 82"/>
                <a:gd name="T2" fmla="*/ 9 w 39"/>
                <a:gd name="T3" fmla="*/ 0 h 82"/>
                <a:gd name="T4" fmla="*/ 9 w 39"/>
                <a:gd name="T5" fmla="*/ 21 h 82"/>
                <a:gd name="T6" fmla="*/ 0 w 39"/>
                <a:gd name="T7" fmla="*/ 21 h 82"/>
                <a:gd name="T8" fmla="*/ 0 w 39"/>
                <a:gd name="T9" fmla="*/ 0 h 82"/>
                <a:gd name="T10" fmla="*/ 0 w 39"/>
                <a:gd name="T11" fmla="*/ 1 h 82"/>
                <a:gd name="T12" fmla="*/ 9 w 39"/>
                <a:gd name="T13" fmla="*/ 1 h 82"/>
                <a:gd name="T14" fmla="*/ 9 w 39"/>
                <a:gd name="T15" fmla="*/ 21 h 82"/>
                <a:gd name="T16" fmla="*/ 0 w 39"/>
                <a:gd name="T17" fmla="*/ 21 h 82"/>
                <a:gd name="T18" fmla="*/ 0 w 39"/>
                <a:gd name="T19" fmla="*/ 1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82"/>
                <a:gd name="T32" fmla="*/ 39 w 39"/>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82">
                  <a:moveTo>
                    <a:pt x="0" y="0"/>
                  </a:moveTo>
                  <a:lnTo>
                    <a:pt x="39" y="0"/>
                  </a:lnTo>
                  <a:lnTo>
                    <a:pt x="39" y="82"/>
                  </a:lnTo>
                  <a:lnTo>
                    <a:pt x="0" y="82"/>
                  </a:lnTo>
                  <a:lnTo>
                    <a:pt x="0" y="0"/>
                  </a:lnTo>
                  <a:close/>
                  <a:moveTo>
                    <a:pt x="2" y="5"/>
                  </a:moveTo>
                  <a:lnTo>
                    <a:pt x="39" y="5"/>
                  </a:lnTo>
                  <a:lnTo>
                    <a:pt x="39" y="82"/>
                  </a:lnTo>
                  <a:lnTo>
                    <a:pt x="2" y="82"/>
                  </a:lnTo>
                  <a:lnTo>
                    <a:pt x="2" y="5"/>
                  </a:lnTo>
                  <a:close/>
                </a:path>
              </a:pathLst>
            </a:custGeom>
            <a:solidFill>
              <a:srgbClr val="DDDDDD"/>
            </a:solidFill>
            <a:ln w="9525">
              <a:noFill/>
              <a:round/>
              <a:headEnd/>
              <a:tailEnd/>
            </a:ln>
          </p:spPr>
          <p:txBody>
            <a:bodyPr/>
            <a:lstStyle/>
            <a:p>
              <a:endParaRPr lang="en-US"/>
            </a:p>
          </p:txBody>
        </p:sp>
        <p:sp>
          <p:nvSpPr>
            <p:cNvPr id="46430" name="Freeform 1081"/>
            <p:cNvSpPr>
              <a:spLocks noEditPoints="1"/>
            </p:cNvSpPr>
            <p:nvPr/>
          </p:nvSpPr>
          <p:spPr bwMode="auto">
            <a:xfrm>
              <a:off x="2606" y="2359"/>
              <a:ext cx="18" cy="38"/>
            </a:xfrm>
            <a:custGeom>
              <a:avLst/>
              <a:gdLst>
                <a:gd name="T0" fmla="*/ 0 w 37"/>
                <a:gd name="T1" fmla="*/ 0 h 77"/>
                <a:gd name="T2" fmla="*/ 9 w 37"/>
                <a:gd name="T3" fmla="*/ 0 h 77"/>
                <a:gd name="T4" fmla="*/ 9 w 37"/>
                <a:gd name="T5" fmla="*/ 19 h 77"/>
                <a:gd name="T6" fmla="*/ 0 w 37"/>
                <a:gd name="T7" fmla="*/ 19 h 77"/>
                <a:gd name="T8" fmla="*/ 0 w 37"/>
                <a:gd name="T9" fmla="*/ 0 h 77"/>
                <a:gd name="T10" fmla="*/ 0 w 37"/>
                <a:gd name="T11" fmla="*/ 1 h 77"/>
                <a:gd name="T12" fmla="*/ 9 w 37"/>
                <a:gd name="T13" fmla="*/ 1 h 77"/>
                <a:gd name="T14" fmla="*/ 9 w 37"/>
                <a:gd name="T15" fmla="*/ 19 h 77"/>
                <a:gd name="T16" fmla="*/ 0 w 37"/>
                <a:gd name="T17" fmla="*/ 19 h 77"/>
                <a:gd name="T18" fmla="*/ 0 w 37"/>
                <a:gd name="T19" fmla="*/ 1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77"/>
                <a:gd name="T32" fmla="*/ 37 w 37"/>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77">
                  <a:moveTo>
                    <a:pt x="0" y="0"/>
                  </a:moveTo>
                  <a:lnTo>
                    <a:pt x="37" y="0"/>
                  </a:lnTo>
                  <a:lnTo>
                    <a:pt x="37" y="77"/>
                  </a:lnTo>
                  <a:lnTo>
                    <a:pt x="0" y="77"/>
                  </a:lnTo>
                  <a:lnTo>
                    <a:pt x="0" y="0"/>
                  </a:lnTo>
                  <a:close/>
                  <a:moveTo>
                    <a:pt x="2" y="6"/>
                  </a:moveTo>
                  <a:lnTo>
                    <a:pt x="37" y="6"/>
                  </a:lnTo>
                  <a:lnTo>
                    <a:pt x="37" y="77"/>
                  </a:lnTo>
                  <a:lnTo>
                    <a:pt x="2" y="77"/>
                  </a:lnTo>
                  <a:lnTo>
                    <a:pt x="2" y="6"/>
                  </a:lnTo>
                  <a:close/>
                </a:path>
              </a:pathLst>
            </a:custGeom>
            <a:solidFill>
              <a:srgbClr val="DEDEDE"/>
            </a:solidFill>
            <a:ln w="9525">
              <a:noFill/>
              <a:round/>
              <a:headEnd/>
              <a:tailEnd/>
            </a:ln>
          </p:spPr>
          <p:txBody>
            <a:bodyPr/>
            <a:lstStyle/>
            <a:p>
              <a:endParaRPr lang="en-US"/>
            </a:p>
          </p:txBody>
        </p:sp>
        <p:sp>
          <p:nvSpPr>
            <p:cNvPr id="46431" name="Freeform 1082"/>
            <p:cNvSpPr>
              <a:spLocks noEditPoints="1"/>
            </p:cNvSpPr>
            <p:nvPr/>
          </p:nvSpPr>
          <p:spPr bwMode="auto">
            <a:xfrm>
              <a:off x="2607" y="2361"/>
              <a:ext cx="17" cy="36"/>
            </a:xfrm>
            <a:custGeom>
              <a:avLst/>
              <a:gdLst>
                <a:gd name="T0" fmla="*/ 0 w 35"/>
                <a:gd name="T1" fmla="*/ 0 h 71"/>
                <a:gd name="T2" fmla="*/ 8 w 35"/>
                <a:gd name="T3" fmla="*/ 0 h 71"/>
                <a:gd name="T4" fmla="*/ 8 w 35"/>
                <a:gd name="T5" fmla="*/ 18 h 71"/>
                <a:gd name="T6" fmla="*/ 0 w 35"/>
                <a:gd name="T7" fmla="*/ 18 h 71"/>
                <a:gd name="T8" fmla="*/ 0 w 35"/>
                <a:gd name="T9" fmla="*/ 0 h 71"/>
                <a:gd name="T10" fmla="*/ 1 w 35"/>
                <a:gd name="T11" fmla="*/ 1 h 71"/>
                <a:gd name="T12" fmla="*/ 8 w 35"/>
                <a:gd name="T13" fmla="*/ 1 h 71"/>
                <a:gd name="T14" fmla="*/ 8 w 35"/>
                <a:gd name="T15" fmla="*/ 18 h 71"/>
                <a:gd name="T16" fmla="*/ 1 w 35"/>
                <a:gd name="T17" fmla="*/ 18 h 71"/>
                <a:gd name="T18" fmla="*/ 1 w 35"/>
                <a:gd name="T19" fmla="*/ 1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71"/>
                <a:gd name="T32" fmla="*/ 35 w 35"/>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71">
                  <a:moveTo>
                    <a:pt x="0" y="0"/>
                  </a:moveTo>
                  <a:lnTo>
                    <a:pt x="35" y="0"/>
                  </a:lnTo>
                  <a:lnTo>
                    <a:pt x="35" y="71"/>
                  </a:lnTo>
                  <a:lnTo>
                    <a:pt x="0" y="71"/>
                  </a:lnTo>
                  <a:lnTo>
                    <a:pt x="0" y="0"/>
                  </a:lnTo>
                  <a:close/>
                  <a:moveTo>
                    <a:pt x="4" y="4"/>
                  </a:moveTo>
                  <a:lnTo>
                    <a:pt x="35" y="4"/>
                  </a:lnTo>
                  <a:lnTo>
                    <a:pt x="35" y="71"/>
                  </a:lnTo>
                  <a:lnTo>
                    <a:pt x="4" y="71"/>
                  </a:lnTo>
                  <a:lnTo>
                    <a:pt x="4" y="4"/>
                  </a:lnTo>
                  <a:close/>
                </a:path>
              </a:pathLst>
            </a:custGeom>
            <a:solidFill>
              <a:srgbClr val="DFDFDF"/>
            </a:solidFill>
            <a:ln w="9525">
              <a:noFill/>
              <a:round/>
              <a:headEnd/>
              <a:tailEnd/>
            </a:ln>
          </p:spPr>
          <p:txBody>
            <a:bodyPr/>
            <a:lstStyle/>
            <a:p>
              <a:endParaRPr lang="en-US"/>
            </a:p>
          </p:txBody>
        </p:sp>
        <p:sp>
          <p:nvSpPr>
            <p:cNvPr id="46432" name="Freeform 1083"/>
            <p:cNvSpPr>
              <a:spLocks noEditPoints="1"/>
            </p:cNvSpPr>
            <p:nvPr/>
          </p:nvSpPr>
          <p:spPr bwMode="auto">
            <a:xfrm>
              <a:off x="2608" y="2364"/>
              <a:ext cx="16" cy="33"/>
            </a:xfrm>
            <a:custGeom>
              <a:avLst/>
              <a:gdLst>
                <a:gd name="T0" fmla="*/ 0 w 31"/>
                <a:gd name="T1" fmla="*/ 0 h 67"/>
                <a:gd name="T2" fmla="*/ 8 w 31"/>
                <a:gd name="T3" fmla="*/ 0 h 67"/>
                <a:gd name="T4" fmla="*/ 8 w 31"/>
                <a:gd name="T5" fmla="*/ 16 h 67"/>
                <a:gd name="T6" fmla="*/ 0 w 31"/>
                <a:gd name="T7" fmla="*/ 16 h 67"/>
                <a:gd name="T8" fmla="*/ 0 w 31"/>
                <a:gd name="T9" fmla="*/ 0 h 67"/>
                <a:gd name="T10" fmla="*/ 1 w 31"/>
                <a:gd name="T11" fmla="*/ 1 h 67"/>
                <a:gd name="T12" fmla="*/ 8 w 31"/>
                <a:gd name="T13" fmla="*/ 1 h 67"/>
                <a:gd name="T14" fmla="*/ 8 w 31"/>
                <a:gd name="T15" fmla="*/ 16 h 67"/>
                <a:gd name="T16" fmla="*/ 1 w 31"/>
                <a:gd name="T17" fmla="*/ 16 h 67"/>
                <a:gd name="T18" fmla="*/ 1 w 31"/>
                <a:gd name="T19" fmla="*/ 1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67"/>
                <a:gd name="T32" fmla="*/ 31 w 31"/>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67">
                  <a:moveTo>
                    <a:pt x="0" y="0"/>
                  </a:moveTo>
                  <a:lnTo>
                    <a:pt x="31" y="0"/>
                  </a:lnTo>
                  <a:lnTo>
                    <a:pt x="31" y="67"/>
                  </a:lnTo>
                  <a:lnTo>
                    <a:pt x="0" y="67"/>
                  </a:lnTo>
                  <a:lnTo>
                    <a:pt x="0" y="0"/>
                  </a:lnTo>
                  <a:close/>
                  <a:moveTo>
                    <a:pt x="2" y="6"/>
                  </a:moveTo>
                  <a:lnTo>
                    <a:pt x="31" y="6"/>
                  </a:lnTo>
                  <a:lnTo>
                    <a:pt x="31" y="67"/>
                  </a:lnTo>
                  <a:lnTo>
                    <a:pt x="2" y="67"/>
                  </a:lnTo>
                  <a:lnTo>
                    <a:pt x="2" y="6"/>
                  </a:lnTo>
                  <a:close/>
                </a:path>
              </a:pathLst>
            </a:custGeom>
            <a:solidFill>
              <a:srgbClr val="E0E0E0"/>
            </a:solidFill>
            <a:ln w="9525">
              <a:noFill/>
              <a:round/>
              <a:headEnd/>
              <a:tailEnd/>
            </a:ln>
          </p:spPr>
          <p:txBody>
            <a:bodyPr/>
            <a:lstStyle/>
            <a:p>
              <a:endParaRPr lang="en-US"/>
            </a:p>
          </p:txBody>
        </p:sp>
        <p:sp>
          <p:nvSpPr>
            <p:cNvPr id="46433" name="Freeform 1084"/>
            <p:cNvSpPr>
              <a:spLocks noEditPoints="1"/>
            </p:cNvSpPr>
            <p:nvPr/>
          </p:nvSpPr>
          <p:spPr bwMode="auto">
            <a:xfrm>
              <a:off x="2609" y="2366"/>
              <a:ext cx="15" cy="31"/>
            </a:xfrm>
            <a:custGeom>
              <a:avLst/>
              <a:gdLst>
                <a:gd name="T0" fmla="*/ 0 w 29"/>
                <a:gd name="T1" fmla="*/ 0 h 61"/>
                <a:gd name="T2" fmla="*/ 8 w 29"/>
                <a:gd name="T3" fmla="*/ 0 h 61"/>
                <a:gd name="T4" fmla="*/ 8 w 29"/>
                <a:gd name="T5" fmla="*/ 16 h 61"/>
                <a:gd name="T6" fmla="*/ 0 w 29"/>
                <a:gd name="T7" fmla="*/ 16 h 61"/>
                <a:gd name="T8" fmla="*/ 0 w 29"/>
                <a:gd name="T9" fmla="*/ 0 h 61"/>
                <a:gd name="T10" fmla="*/ 1 w 29"/>
                <a:gd name="T11" fmla="*/ 2 h 61"/>
                <a:gd name="T12" fmla="*/ 8 w 29"/>
                <a:gd name="T13" fmla="*/ 2 h 61"/>
                <a:gd name="T14" fmla="*/ 8 w 29"/>
                <a:gd name="T15" fmla="*/ 16 h 61"/>
                <a:gd name="T16" fmla="*/ 1 w 29"/>
                <a:gd name="T17" fmla="*/ 16 h 61"/>
                <a:gd name="T18" fmla="*/ 1 w 29"/>
                <a:gd name="T19" fmla="*/ 2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1"/>
                <a:gd name="T32" fmla="*/ 29 w 29"/>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1">
                  <a:moveTo>
                    <a:pt x="0" y="0"/>
                  </a:moveTo>
                  <a:lnTo>
                    <a:pt x="29" y="0"/>
                  </a:lnTo>
                  <a:lnTo>
                    <a:pt x="29" y="61"/>
                  </a:lnTo>
                  <a:lnTo>
                    <a:pt x="0" y="61"/>
                  </a:lnTo>
                  <a:lnTo>
                    <a:pt x="0" y="0"/>
                  </a:lnTo>
                  <a:close/>
                  <a:moveTo>
                    <a:pt x="2" y="5"/>
                  </a:moveTo>
                  <a:lnTo>
                    <a:pt x="29" y="5"/>
                  </a:lnTo>
                  <a:lnTo>
                    <a:pt x="29" y="61"/>
                  </a:lnTo>
                  <a:lnTo>
                    <a:pt x="2" y="61"/>
                  </a:lnTo>
                  <a:lnTo>
                    <a:pt x="2" y="5"/>
                  </a:lnTo>
                  <a:close/>
                </a:path>
              </a:pathLst>
            </a:custGeom>
            <a:solidFill>
              <a:srgbClr val="E1E1E1"/>
            </a:solidFill>
            <a:ln w="9525">
              <a:noFill/>
              <a:round/>
              <a:headEnd/>
              <a:tailEnd/>
            </a:ln>
          </p:spPr>
          <p:txBody>
            <a:bodyPr/>
            <a:lstStyle/>
            <a:p>
              <a:endParaRPr lang="en-US"/>
            </a:p>
          </p:txBody>
        </p:sp>
        <p:sp>
          <p:nvSpPr>
            <p:cNvPr id="46434" name="Freeform 1085"/>
            <p:cNvSpPr>
              <a:spLocks noEditPoints="1"/>
            </p:cNvSpPr>
            <p:nvPr/>
          </p:nvSpPr>
          <p:spPr bwMode="auto">
            <a:xfrm>
              <a:off x="2611" y="2369"/>
              <a:ext cx="13" cy="28"/>
            </a:xfrm>
            <a:custGeom>
              <a:avLst/>
              <a:gdLst>
                <a:gd name="T0" fmla="*/ 0 w 27"/>
                <a:gd name="T1" fmla="*/ 0 h 56"/>
                <a:gd name="T2" fmla="*/ 6 w 27"/>
                <a:gd name="T3" fmla="*/ 0 h 56"/>
                <a:gd name="T4" fmla="*/ 6 w 27"/>
                <a:gd name="T5" fmla="*/ 14 h 56"/>
                <a:gd name="T6" fmla="*/ 0 w 27"/>
                <a:gd name="T7" fmla="*/ 14 h 56"/>
                <a:gd name="T8" fmla="*/ 0 w 27"/>
                <a:gd name="T9" fmla="*/ 0 h 56"/>
                <a:gd name="T10" fmla="*/ 0 w 27"/>
                <a:gd name="T11" fmla="*/ 2 h 56"/>
                <a:gd name="T12" fmla="*/ 6 w 27"/>
                <a:gd name="T13" fmla="*/ 2 h 56"/>
                <a:gd name="T14" fmla="*/ 6 w 27"/>
                <a:gd name="T15" fmla="*/ 14 h 56"/>
                <a:gd name="T16" fmla="*/ 0 w 27"/>
                <a:gd name="T17" fmla="*/ 14 h 56"/>
                <a:gd name="T18" fmla="*/ 0 w 27"/>
                <a:gd name="T19" fmla="*/ 2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56"/>
                <a:gd name="T32" fmla="*/ 27 w 27"/>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56">
                  <a:moveTo>
                    <a:pt x="0" y="0"/>
                  </a:moveTo>
                  <a:lnTo>
                    <a:pt x="27" y="0"/>
                  </a:lnTo>
                  <a:lnTo>
                    <a:pt x="27" y="56"/>
                  </a:lnTo>
                  <a:lnTo>
                    <a:pt x="0" y="56"/>
                  </a:lnTo>
                  <a:lnTo>
                    <a:pt x="0" y="0"/>
                  </a:lnTo>
                  <a:close/>
                  <a:moveTo>
                    <a:pt x="2" y="5"/>
                  </a:moveTo>
                  <a:lnTo>
                    <a:pt x="27" y="5"/>
                  </a:lnTo>
                  <a:lnTo>
                    <a:pt x="27" y="56"/>
                  </a:lnTo>
                  <a:lnTo>
                    <a:pt x="2" y="56"/>
                  </a:lnTo>
                  <a:lnTo>
                    <a:pt x="2" y="5"/>
                  </a:lnTo>
                  <a:close/>
                </a:path>
              </a:pathLst>
            </a:custGeom>
            <a:solidFill>
              <a:srgbClr val="E2E2E2"/>
            </a:solidFill>
            <a:ln w="9525">
              <a:noFill/>
              <a:round/>
              <a:headEnd/>
              <a:tailEnd/>
            </a:ln>
          </p:spPr>
          <p:txBody>
            <a:bodyPr/>
            <a:lstStyle/>
            <a:p>
              <a:endParaRPr lang="en-US"/>
            </a:p>
          </p:txBody>
        </p:sp>
        <p:sp>
          <p:nvSpPr>
            <p:cNvPr id="46435" name="Freeform 1086"/>
            <p:cNvSpPr>
              <a:spLocks noEditPoints="1"/>
            </p:cNvSpPr>
            <p:nvPr/>
          </p:nvSpPr>
          <p:spPr bwMode="auto">
            <a:xfrm>
              <a:off x="2612" y="2371"/>
              <a:ext cx="12" cy="26"/>
            </a:xfrm>
            <a:custGeom>
              <a:avLst/>
              <a:gdLst>
                <a:gd name="T0" fmla="*/ 0 w 25"/>
                <a:gd name="T1" fmla="*/ 0 h 51"/>
                <a:gd name="T2" fmla="*/ 6 w 25"/>
                <a:gd name="T3" fmla="*/ 0 h 51"/>
                <a:gd name="T4" fmla="*/ 6 w 25"/>
                <a:gd name="T5" fmla="*/ 13 h 51"/>
                <a:gd name="T6" fmla="*/ 0 w 25"/>
                <a:gd name="T7" fmla="*/ 13 h 51"/>
                <a:gd name="T8" fmla="*/ 0 w 25"/>
                <a:gd name="T9" fmla="*/ 0 h 51"/>
                <a:gd name="T10" fmla="*/ 0 w 25"/>
                <a:gd name="T11" fmla="*/ 2 h 51"/>
                <a:gd name="T12" fmla="*/ 6 w 25"/>
                <a:gd name="T13" fmla="*/ 2 h 51"/>
                <a:gd name="T14" fmla="*/ 6 w 25"/>
                <a:gd name="T15" fmla="*/ 13 h 51"/>
                <a:gd name="T16" fmla="*/ 0 w 25"/>
                <a:gd name="T17" fmla="*/ 13 h 51"/>
                <a:gd name="T18" fmla="*/ 0 w 25"/>
                <a:gd name="T19" fmla="*/ 2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1"/>
                <a:gd name="T32" fmla="*/ 25 w 25"/>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1">
                  <a:moveTo>
                    <a:pt x="0" y="0"/>
                  </a:moveTo>
                  <a:lnTo>
                    <a:pt x="25" y="0"/>
                  </a:lnTo>
                  <a:lnTo>
                    <a:pt x="25" y="51"/>
                  </a:lnTo>
                  <a:lnTo>
                    <a:pt x="0" y="51"/>
                  </a:lnTo>
                  <a:lnTo>
                    <a:pt x="0" y="0"/>
                  </a:lnTo>
                  <a:close/>
                  <a:moveTo>
                    <a:pt x="3" y="5"/>
                  </a:moveTo>
                  <a:lnTo>
                    <a:pt x="25" y="5"/>
                  </a:lnTo>
                  <a:lnTo>
                    <a:pt x="25" y="51"/>
                  </a:lnTo>
                  <a:lnTo>
                    <a:pt x="3" y="51"/>
                  </a:lnTo>
                  <a:lnTo>
                    <a:pt x="3" y="5"/>
                  </a:lnTo>
                  <a:close/>
                </a:path>
              </a:pathLst>
            </a:custGeom>
            <a:solidFill>
              <a:srgbClr val="E3E3E3"/>
            </a:solidFill>
            <a:ln w="9525">
              <a:noFill/>
              <a:round/>
              <a:headEnd/>
              <a:tailEnd/>
            </a:ln>
          </p:spPr>
          <p:txBody>
            <a:bodyPr/>
            <a:lstStyle/>
            <a:p>
              <a:endParaRPr lang="en-US"/>
            </a:p>
          </p:txBody>
        </p:sp>
        <p:sp>
          <p:nvSpPr>
            <p:cNvPr id="46436" name="Freeform 1087"/>
            <p:cNvSpPr>
              <a:spLocks noEditPoints="1"/>
            </p:cNvSpPr>
            <p:nvPr/>
          </p:nvSpPr>
          <p:spPr bwMode="auto">
            <a:xfrm>
              <a:off x="2613" y="2374"/>
              <a:ext cx="11" cy="23"/>
            </a:xfrm>
            <a:custGeom>
              <a:avLst/>
              <a:gdLst>
                <a:gd name="T0" fmla="*/ 0 w 22"/>
                <a:gd name="T1" fmla="*/ 0 h 46"/>
                <a:gd name="T2" fmla="*/ 6 w 22"/>
                <a:gd name="T3" fmla="*/ 0 h 46"/>
                <a:gd name="T4" fmla="*/ 6 w 22"/>
                <a:gd name="T5" fmla="*/ 12 h 46"/>
                <a:gd name="T6" fmla="*/ 0 w 22"/>
                <a:gd name="T7" fmla="*/ 12 h 46"/>
                <a:gd name="T8" fmla="*/ 0 w 22"/>
                <a:gd name="T9" fmla="*/ 0 h 46"/>
                <a:gd name="T10" fmla="*/ 1 w 22"/>
                <a:gd name="T11" fmla="*/ 1 h 46"/>
                <a:gd name="T12" fmla="*/ 6 w 22"/>
                <a:gd name="T13" fmla="*/ 1 h 46"/>
                <a:gd name="T14" fmla="*/ 6 w 22"/>
                <a:gd name="T15" fmla="*/ 12 h 46"/>
                <a:gd name="T16" fmla="*/ 1 w 22"/>
                <a:gd name="T17" fmla="*/ 12 h 46"/>
                <a:gd name="T18" fmla="*/ 1 w 22"/>
                <a:gd name="T19" fmla="*/ 1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6"/>
                <a:gd name="T32" fmla="*/ 22 w 22"/>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6">
                  <a:moveTo>
                    <a:pt x="0" y="0"/>
                  </a:moveTo>
                  <a:lnTo>
                    <a:pt x="22" y="0"/>
                  </a:lnTo>
                  <a:lnTo>
                    <a:pt x="22" y="46"/>
                  </a:lnTo>
                  <a:lnTo>
                    <a:pt x="0" y="46"/>
                  </a:lnTo>
                  <a:lnTo>
                    <a:pt x="0" y="0"/>
                  </a:lnTo>
                  <a:close/>
                  <a:moveTo>
                    <a:pt x="3" y="6"/>
                  </a:moveTo>
                  <a:lnTo>
                    <a:pt x="22" y="6"/>
                  </a:lnTo>
                  <a:lnTo>
                    <a:pt x="22" y="46"/>
                  </a:lnTo>
                  <a:lnTo>
                    <a:pt x="3" y="46"/>
                  </a:lnTo>
                  <a:lnTo>
                    <a:pt x="3" y="6"/>
                  </a:lnTo>
                  <a:close/>
                </a:path>
              </a:pathLst>
            </a:custGeom>
            <a:solidFill>
              <a:srgbClr val="E3E3E3"/>
            </a:solidFill>
            <a:ln w="9525">
              <a:noFill/>
              <a:round/>
              <a:headEnd/>
              <a:tailEnd/>
            </a:ln>
          </p:spPr>
          <p:txBody>
            <a:bodyPr/>
            <a:lstStyle/>
            <a:p>
              <a:endParaRPr lang="en-US"/>
            </a:p>
          </p:txBody>
        </p:sp>
        <p:sp>
          <p:nvSpPr>
            <p:cNvPr id="46437" name="Freeform 1088"/>
            <p:cNvSpPr>
              <a:spLocks noEditPoints="1"/>
            </p:cNvSpPr>
            <p:nvPr/>
          </p:nvSpPr>
          <p:spPr bwMode="auto">
            <a:xfrm>
              <a:off x="2614" y="2377"/>
              <a:ext cx="10" cy="20"/>
            </a:xfrm>
            <a:custGeom>
              <a:avLst/>
              <a:gdLst>
                <a:gd name="T0" fmla="*/ 0 w 19"/>
                <a:gd name="T1" fmla="*/ 0 h 40"/>
                <a:gd name="T2" fmla="*/ 5 w 19"/>
                <a:gd name="T3" fmla="*/ 0 h 40"/>
                <a:gd name="T4" fmla="*/ 5 w 19"/>
                <a:gd name="T5" fmla="*/ 10 h 40"/>
                <a:gd name="T6" fmla="*/ 0 w 19"/>
                <a:gd name="T7" fmla="*/ 10 h 40"/>
                <a:gd name="T8" fmla="*/ 0 w 19"/>
                <a:gd name="T9" fmla="*/ 0 h 40"/>
                <a:gd name="T10" fmla="*/ 1 w 19"/>
                <a:gd name="T11" fmla="*/ 1 h 40"/>
                <a:gd name="T12" fmla="*/ 5 w 19"/>
                <a:gd name="T13" fmla="*/ 1 h 40"/>
                <a:gd name="T14" fmla="*/ 5 w 19"/>
                <a:gd name="T15" fmla="*/ 10 h 40"/>
                <a:gd name="T16" fmla="*/ 1 w 19"/>
                <a:gd name="T17" fmla="*/ 10 h 40"/>
                <a:gd name="T18" fmla="*/ 1 w 19"/>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40"/>
                <a:gd name="T32" fmla="*/ 19 w 1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40">
                  <a:moveTo>
                    <a:pt x="0" y="0"/>
                  </a:moveTo>
                  <a:lnTo>
                    <a:pt x="19" y="0"/>
                  </a:lnTo>
                  <a:lnTo>
                    <a:pt x="19" y="40"/>
                  </a:lnTo>
                  <a:lnTo>
                    <a:pt x="0" y="40"/>
                  </a:lnTo>
                  <a:lnTo>
                    <a:pt x="0" y="0"/>
                  </a:lnTo>
                  <a:close/>
                  <a:moveTo>
                    <a:pt x="2" y="5"/>
                  </a:moveTo>
                  <a:lnTo>
                    <a:pt x="19" y="5"/>
                  </a:lnTo>
                  <a:lnTo>
                    <a:pt x="19" y="40"/>
                  </a:lnTo>
                  <a:lnTo>
                    <a:pt x="2" y="40"/>
                  </a:lnTo>
                  <a:lnTo>
                    <a:pt x="2" y="5"/>
                  </a:lnTo>
                  <a:close/>
                </a:path>
              </a:pathLst>
            </a:custGeom>
            <a:solidFill>
              <a:srgbClr val="E4E4E4"/>
            </a:solidFill>
            <a:ln w="9525">
              <a:noFill/>
              <a:round/>
              <a:headEnd/>
              <a:tailEnd/>
            </a:ln>
          </p:spPr>
          <p:txBody>
            <a:bodyPr/>
            <a:lstStyle/>
            <a:p>
              <a:endParaRPr lang="en-US"/>
            </a:p>
          </p:txBody>
        </p:sp>
        <p:sp>
          <p:nvSpPr>
            <p:cNvPr id="46438" name="Freeform 1089"/>
            <p:cNvSpPr>
              <a:spLocks noEditPoints="1"/>
            </p:cNvSpPr>
            <p:nvPr/>
          </p:nvSpPr>
          <p:spPr bwMode="auto">
            <a:xfrm>
              <a:off x="2616" y="2380"/>
              <a:ext cx="8" cy="17"/>
            </a:xfrm>
            <a:custGeom>
              <a:avLst/>
              <a:gdLst>
                <a:gd name="T0" fmla="*/ 0 w 17"/>
                <a:gd name="T1" fmla="*/ 0 h 35"/>
                <a:gd name="T2" fmla="*/ 4 w 17"/>
                <a:gd name="T3" fmla="*/ 0 h 35"/>
                <a:gd name="T4" fmla="*/ 4 w 17"/>
                <a:gd name="T5" fmla="*/ 8 h 35"/>
                <a:gd name="T6" fmla="*/ 0 w 17"/>
                <a:gd name="T7" fmla="*/ 8 h 35"/>
                <a:gd name="T8" fmla="*/ 0 w 17"/>
                <a:gd name="T9" fmla="*/ 0 h 35"/>
                <a:gd name="T10" fmla="*/ 0 w 17"/>
                <a:gd name="T11" fmla="*/ 1 h 35"/>
                <a:gd name="T12" fmla="*/ 4 w 17"/>
                <a:gd name="T13" fmla="*/ 1 h 35"/>
                <a:gd name="T14" fmla="*/ 4 w 17"/>
                <a:gd name="T15" fmla="*/ 8 h 35"/>
                <a:gd name="T16" fmla="*/ 0 w 17"/>
                <a:gd name="T17" fmla="*/ 8 h 35"/>
                <a:gd name="T18" fmla="*/ 0 w 17"/>
                <a:gd name="T19" fmla="*/ 1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5"/>
                <a:gd name="T32" fmla="*/ 17 w 17"/>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5">
                  <a:moveTo>
                    <a:pt x="0" y="0"/>
                  </a:moveTo>
                  <a:lnTo>
                    <a:pt x="17" y="0"/>
                  </a:lnTo>
                  <a:lnTo>
                    <a:pt x="17" y="35"/>
                  </a:lnTo>
                  <a:lnTo>
                    <a:pt x="0" y="35"/>
                  </a:lnTo>
                  <a:lnTo>
                    <a:pt x="0" y="0"/>
                  </a:lnTo>
                  <a:close/>
                  <a:moveTo>
                    <a:pt x="2" y="4"/>
                  </a:moveTo>
                  <a:lnTo>
                    <a:pt x="17" y="4"/>
                  </a:lnTo>
                  <a:lnTo>
                    <a:pt x="17" y="35"/>
                  </a:lnTo>
                  <a:lnTo>
                    <a:pt x="2" y="35"/>
                  </a:lnTo>
                  <a:lnTo>
                    <a:pt x="2" y="4"/>
                  </a:lnTo>
                  <a:close/>
                </a:path>
              </a:pathLst>
            </a:custGeom>
            <a:solidFill>
              <a:srgbClr val="E4E4E4"/>
            </a:solidFill>
            <a:ln w="9525">
              <a:noFill/>
              <a:round/>
              <a:headEnd/>
              <a:tailEnd/>
            </a:ln>
          </p:spPr>
          <p:txBody>
            <a:bodyPr/>
            <a:lstStyle/>
            <a:p>
              <a:endParaRPr lang="en-US"/>
            </a:p>
          </p:txBody>
        </p:sp>
        <p:sp>
          <p:nvSpPr>
            <p:cNvPr id="46439" name="Freeform 1090"/>
            <p:cNvSpPr>
              <a:spLocks noEditPoints="1"/>
            </p:cNvSpPr>
            <p:nvPr/>
          </p:nvSpPr>
          <p:spPr bwMode="auto">
            <a:xfrm>
              <a:off x="2617" y="2382"/>
              <a:ext cx="7" cy="15"/>
            </a:xfrm>
            <a:custGeom>
              <a:avLst/>
              <a:gdLst>
                <a:gd name="T0" fmla="*/ 0 w 15"/>
                <a:gd name="T1" fmla="*/ 0 h 31"/>
                <a:gd name="T2" fmla="*/ 3 w 15"/>
                <a:gd name="T3" fmla="*/ 0 h 31"/>
                <a:gd name="T4" fmla="*/ 3 w 15"/>
                <a:gd name="T5" fmla="*/ 7 h 31"/>
                <a:gd name="T6" fmla="*/ 0 w 15"/>
                <a:gd name="T7" fmla="*/ 7 h 31"/>
                <a:gd name="T8" fmla="*/ 0 w 15"/>
                <a:gd name="T9" fmla="*/ 0 h 31"/>
                <a:gd name="T10" fmla="*/ 0 w 15"/>
                <a:gd name="T11" fmla="*/ 1 h 31"/>
                <a:gd name="T12" fmla="*/ 3 w 15"/>
                <a:gd name="T13" fmla="*/ 1 h 31"/>
                <a:gd name="T14" fmla="*/ 3 w 15"/>
                <a:gd name="T15" fmla="*/ 7 h 31"/>
                <a:gd name="T16" fmla="*/ 0 w 15"/>
                <a:gd name="T17" fmla="*/ 7 h 31"/>
                <a:gd name="T18" fmla="*/ 0 w 15"/>
                <a:gd name="T19" fmla="*/ 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1"/>
                <a:gd name="T32" fmla="*/ 15 w 15"/>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1">
                  <a:moveTo>
                    <a:pt x="0" y="0"/>
                  </a:moveTo>
                  <a:lnTo>
                    <a:pt x="15" y="0"/>
                  </a:lnTo>
                  <a:lnTo>
                    <a:pt x="15" y="31"/>
                  </a:lnTo>
                  <a:lnTo>
                    <a:pt x="0" y="31"/>
                  </a:lnTo>
                  <a:lnTo>
                    <a:pt x="0" y="0"/>
                  </a:lnTo>
                  <a:close/>
                  <a:moveTo>
                    <a:pt x="3" y="6"/>
                  </a:moveTo>
                  <a:lnTo>
                    <a:pt x="15" y="6"/>
                  </a:lnTo>
                  <a:lnTo>
                    <a:pt x="15" y="31"/>
                  </a:lnTo>
                  <a:lnTo>
                    <a:pt x="3" y="31"/>
                  </a:lnTo>
                  <a:lnTo>
                    <a:pt x="3" y="6"/>
                  </a:lnTo>
                  <a:close/>
                </a:path>
              </a:pathLst>
            </a:custGeom>
            <a:solidFill>
              <a:srgbClr val="E5E5E5"/>
            </a:solidFill>
            <a:ln w="9525">
              <a:noFill/>
              <a:round/>
              <a:headEnd/>
              <a:tailEnd/>
            </a:ln>
          </p:spPr>
          <p:txBody>
            <a:bodyPr/>
            <a:lstStyle/>
            <a:p>
              <a:endParaRPr lang="en-US"/>
            </a:p>
          </p:txBody>
        </p:sp>
        <p:sp>
          <p:nvSpPr>
            <p:cNvPr id="46440" name="Freeform 1091"/>
            <p:cNvSpPr>
              <a:spLocks noEditPoints="1"/>
            </p:cNvSpPr>
            <p:nvPr/>
          </p:nvSpPr>
          <p:spPr bwMode="auto">
            <a:xfrm>
              <a:off x="2618" y="2384"/>
              <a:ext cx="6" cy="13"/>
            </a:xfrm>
            <a:custGeom>
              <a:avLst/>
              <a:gdLst>
                <a:gd name="T0" fmla="*/ 0 w 12"/>
                <a:gd name="T1" fmla="*/ 0 h 25"/>
                <a:gd name="T2" fmla="*/ 3 w 12"/>
                <a:gd name="T3" fmla="*/ 0 h 25"/>
                <a:gd name="T4" fmla="*/ 3 w 12"/>
                <a:gd name="T5" fmla="*/ 7 h 25"/>
                <a:gd name="T6" fmla="*/ 0 w 12"/>
                <a:gd name="T7" fmla="*/ 7 h 25"/>
                <a:gd name="T8" fmla="*/ 0 w 12"/>
                <a:gd name="T9" fmla="*/ 0 h 25"/>
                <a:gd name="T10" fmla="*/ 1 w 12"/>
                <a:gd name="T11" fmla="*/ 2 h 25"/>
                <a:gd name="T12" fmla="*/ 3 w 12"/>
                <a:gd name="T13" fmla="*/ 2 h 25"/>
                <a:gd name="T14" fmla="*/ 3 w 12"/>
                <a:gd name="T15" fmla="*/ 7 h 25"/>
                <a:gd name="T16" fmla="*/ 1 w 12"/>
                <a:gd name="T17" fmla="*/ 7 h 25"/>
                <a:gd name="T18" fmla="*/ 1 w 12"/>
                <a:gd name="T19" fmla="*/ 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5"/>
                <a:gd name="T32" fmla="*/ 12 w 1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5">
                  <a:moveTo>
                    <a:pt x="0" y="0"/>
                  </a:moveTo>
                  <a:lnTo>
                    <a:pt x="12" y="0"/>
                  </a:lnTo>
                  <a:lnTo>
                    <a:pt x="12" y="25"/>
                  </a:lnTo>
                  <a:lnTo>
                    <a:pt x="0" y="25"/>
                  </a:lnTo>
                  <a:lnTo>
                    <a:pt x="0" y="0"/>
                  </a:lnTo>
                  <a:close/>
                  <a:moveTo>
                    <a:pt x="3" y="5"/>
                  </a:moveTo>
                  <a:lnTo>
                    <a:pt x="12" y="5"/>
                  </a:lnTo>
                  <a:lnTo>
                    <a:pt x="12" y="25"/>
                  </a:lnTo>
                  <a:lnTo>
                    <a:pt x="3" y="25"/>
                  </a:lnTo>
                  <a:lnTo>
                    <a:pt x="3" y="5"/>
                  </a:lnTo>
                  <a:close/>
                </a:path>
              </a:pathLst>
            </a:custGeom>
            <a:solidFill>
              <a:srgbClr val="E5E5E5"/>
            </a:solidFill>
            <a:ln w="9525">
              <a:noFill/>
              <a:round/>
              <a:headEnd/>
              <a:tailEnd/>
            </a:ln>
          </p:spPr>
          <p:txBody>
            <a:bodyPr/>
            <a:lstStyle/>
            <a:p>
              <a:endParaRPr lang="en-US"/>
            </a:p>
          </p:txBody>
        </p:sp>
        <p:sp>
          <p:nvSpPr>
            <p:cNvPr id="46441" name="Freeform 1092"/>
            <p:cNvSpPr>
              <a:spLocks noEditPoints="1"/>
            </p:cNvSpPr>
            <p:nvPr/>
          </p:nvSpPr>
          <p:spPr bwMode="auto">
            <a:xfrm>
              <a:off x="2619" y="2387"/>
              <a:ext cx="5" cy="10"/>
            </a:xfrm>
            <a:custGeom>
              <a:avLst/>
              <a:gdLst>
                <a:gd name="T0" fmla="*/ 0 w 9"/>
                <a:gd name="T1" fmla="*/ 0 h 20"/>
                <a:gd name="T2" fmla="*/ 3 w 9"/>
                <a:gd name="T3" fmla="*/ 0 h 20"/>
                <a:gd name="T4" fmla="*/ 3 w 9"/>
                <a:gd name="T5" fmla="*/ 5 h 20"/>
                <a:gd name="T6" fmla="*/ 0 w 9"/>
                <a:gd name="T7" fmla="*/ 5 h 20"/>
                <a:gd name="T8" fmla="*/ 0 w 9"/>
                <a:gd name="T9" fmla="*/ 0 h 20"/>
                <a:gd name="T10" fmla="*/ 1 w 9"/>
                <a:gd name="T11" fmla="*/ 1 h 20"/>
                <a:gd name="T12" fmla="*/ 3 w 9"/>
                <a:gd name="T13" fmla="*/ 1 h 20"/>
                <a:gd name="T14" fmla="*/ 3 w 9"/>
                <a:gd name="T15" fmla="*/ 5 h 20"/>
                <a:gd name="T16" fmla="*/ 1 w 9"/>
                <a:gd name="T17" fmla="*/ 5 h 20"/>
                <a:gd name="T18" fmla="*/ 1 w 9"/>
                <a:gd name="T19" fmla="*/ 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20"/>
                <a:gd name="T32" fmla="*/ 9 w 9"/>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20">
                  <a:moveTo>
                    <a:pt x="0" y="0"/>
                  </a:moveTo>
                  <a:lnTo>
                    <a:pt x="9" y="0"/>
                  </a:lnTo>
                  <a:lnTo>
                    <a:pt x="9" y="20"/>
                  </a:lnTo>
                  <a:lnTo>
                    <a:pt x="0" y="20"/>
                  </a:lnTo>
                  <a:lnTo>
                    <a:pt x="0" y="0"/>
                  </a:lnTo>
                  <a:close/>
                  <a:moveTo>
                    <a:pt x="2" y="5"/>
                  </a:moveTo>
                  <a:lnTo>
                    <a:pt x="9" y="5"/>
                  </a:lnTo>
                  <a:lnTo>
                    <a:pt x="9" y="20"/>
                  </a:lnTo>
                  <a:lnTo>
                    <a:pt x="2" y="20"/>
                  </a:lnTo>
                  <a:lnTo>
                    <a:pt x="2" y="5"/>
                  </a:lnTo>
                  <a:close/>
                </a:path>
              </a:pathLst>
            </a:custGeom>
            <a:solidFill>
              <a:srgbClr val="E6E6E6"/>
            </a:solidFill>
            <a:ln w="9525">
              <a:noFill/>
              <a:round/>
              <a:headEnd/>
              <a:tailEnd/>
            </a:ln>
          </p:spPr>
          <p:txBody>
            <a:bodyPr/>
            <a:lstStyle/>
            <a:p>
              <a:endParaRPr lang="en-US"/>
            </a:p>
          </p:txBody>
        </p:sp>
        <p:sp>
          <p:nvSpPr>
            <p:cNvPr id="46442" name="Freeform 1093"/>
            <p:cNvSpPr>
              <a:spLocks noEditPoints="1"/>
            </p:cNvSpPr>
            <p:nvPr/>
          </p:nvSpPr>
          <p:spPr bwMode="auto">
            <a:xfrm>
              <a:off x="2621" y="2389"/>
              <a:ext cx="3" cy="8"/>
            </a:xfrm>
            <a:custGeom>
              <a:avLst/>
              <a:gdLst>
                <a:gd name="T0" fmla="*/ 0 w 7"/>
                <a:gd name="T1" fmla="*/ 0 h 15"/>
                <a:gd name="T2" fmla="*/ 1 w 7"/>
                <a:gd name="T3" fmla="*/ 0 h 15"/>
                <a:gd name="T4" fmla="*/ 1 w 7"/>
                <a:gd name="T5" fmla="*/ 4 h 15"/>
                <a:gd name="T6" fmla="*/ 0 w 7"/>
                <a:gd name="T7" fmla="*/ 4 h 15"/>
                <a:gd name="T8" fmla="*/ 0 w 7"/>
                <a:gd name="T9" fmla="*/ 0 h 15"/>
                <a:gd name="T10" fmla="*/ 0 w 7"/>
                <a:gd name="T11" fmla="*/ 2 h 15"/>
                <a:gd name="T12" fmla="*/ 1 w 7"/>
                <a:gd name="T13" fmla="*/ 2 h 15"/>
                <a:gd name="T14" fmla="*/ 1 w 7"/>
                <a:gd name="T15" fmla="*/ 4 h 15"/>
                <a:gd name="T16" fmla="*/ 0 w 7"/>
                <a:gd name="T17" fmla="*/ 4 h 15"/>
                <a:gd name="T18" fmla="*/ 0 w 7"/>
                <a:gd name="T19" fmla="*/ 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0" y="0"/>
                  </a:moveTo>
                  <a:lnTo>
                    <a:pt x="7" y="0"/>
                  </a:lnTo>
                  <a:lnTo>
                    <a:pt x="7" y="15"/>
                  </a:lnTo>
                  <a:lnTo>
                    <a:pt x="0" y="15"/>
                  </a:lnTo>
                  <a:lnTo>
                    <a:pt x="0" y="0"/>
                  </a:lnTo>
                  <a:close/>
                  <a:moveTo>
                    <a:pt x="2" y="5"/>
                  </a:moveTo>
                  <a:lnTo>
                    <a:pt x="7" y="5"/>
                  </a:lnTo>
                  <a:lnTo>
                    <a:pt x="7" y="15"/>
                  </a:lnTo>
                  <a:lnTo>
                    <a:pt x="2" y="15"/>
                  </a:lnTo>
                  <a:lnTo>
                    <a:pt x="2" y="5"/>
                  </a:lnTo>
                  <a:close/>
                </a:path>
              </a:pathLst>
            </a:custGeom>
            <a:solidFill>
              <a:srgbClr val="E6E6E6"/>
            </a:solidFill>
            <a:ln w="9525">
              <a:noFill/>
              <a:round/>
              <a:headEnd/>
              <a:tailEnd/>
            </a:ln>
          </p:spPr>
          <p:txBody>
            <a:bodyPr/>
            <a:lstStyle/>
            <a:p>
              <a:endParaRPr lang="en-US"/>
            </a:p>
          </p:txBody>
        </p:sp>
        <p:sp>
          <p:nvSpPr>
            <p:cNvPr id="46443" name="Freeform 1094"/>
            <p:cNvSpPr>
              <a:spLocks noEditPoints="1"/>
            </p:cNvSpPr>
            <p:nvPr/>
          </p:nvSpPr>
          <p:spPr bwMode="auto">
            <a:xfrm>
              <a:off x="2622" y="2392"/>
              <a:ext cx="2" cy="5"/>
            </a:xfrm>
            <a:custGeom>
              <a:avLst/>
              <a:gdLst>
                <a:gd name="T0" fmla="*/ 0 w 5"/>
                <a:gd name="T1" fmla="*/ 0 h 10"/>
                <a:gd name="T2" fmla="*/ 1 w 5"/>
                <a:gd name="T3" fmla="*/ 0 h 10"/>
                <a:gd name="T4" fmla="*/ 1 w 5"/>
                <a:gd name="T5" fmla="*/ 3 h 10"/>
                <a:gd name="T6" fmla="*/ 0 w 5"/>
                <a:gd name="T7" fmla="*/ 3 h 10"/>
                <a:gd name="T8" fmla="*/ 0 w 5"/>
                <a:gd name="T9" fmla="*/ 0 h 10"/>
                <a:gd name="T10" fmla="*/ 0 w 5"/>
                <a:gd name="T11" fmla="*/ 1 h 10"/>
                <a:gd name="T12" fmla="*/ 1 w 5"/>
                <a:gd name="T13" fmla="*/ 1 h 10"/>
                <a:gd name="T14" fmla="*/ 1 w 5"/>
                <a:gd name="T15" fmla="*/ 3 h 10"/>
                <a:gd name="T16" fmla="*/ 0 w 5"/>
                <a:gd name="T17" fmla="*/ 3 h 10"/>
                <a:gd name="T18" fmla="*/ 0 w 5"/>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0"/>
                <a:gd name="T32" fmla="*/ 5 w 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0">
                  <a:moveTo>
                    <a:pt x="0" y="0"/>
                  </a:moveTo>
                  <a:lnTo>
                    <a:pt x="5" y="0"/>
                  </a:lnTo>
                  <a:lnTo>
                    <a:pt x="5" y="10"/>
                  </a:lnTo>
                  <a:lnTo>
                    <a:pt x="0" y="10"/>
                  </a:lnTo>
                  <a:lnTo>
                    <a:pt x="0" y="0"/>
                  </a:lnTo>
                  <a:close/>
                  <a:moveTo>
                    <a:pt x="2" y="6"/>
                  </a:moveTo>
                  <a:lnTo>
                    <a:pt x="5" y="6"/>
                  </a:lnTo>
                  <a:lnTo>
                    <a:pt x="5" y="10"/>
                  </a:lnTo>
                  <a:lnTo>
                    <a:pt x="2" y="10"/>
                  </a:lnTo>
                  <a:lnTo>
                    <a:pt x="2" y="6"/>
                  </a:lnTo>
                  <a:close/>
                </a:path>
              </a:pathLst>
            </a:custGeom>
            <a:solidFill>
              <a:srgbClr val="E6E6E6"/>
            </a:solidFill>
            <a:ln w="9525">
              <a:noFill/>
              <a:round/>
              <a:headEnd/>
              <a:tailEnd/>
            </a:ln>
          </p:spPr>
          <p:txBody>
            <a:bodyPr/>
            <a:lstStyle/>
            <a:p>
              <a:endParaRPr lang="en-US"/>
            </a:p>
          </p:txBody>
        </p:sp>
        <p:sp>
          <p:nvSpPr>
            <p:cNvPr id="46444" name="Freeform 1095"/>
            <p:cNvSpPr>
              <a:spLocks noEditPoints="1"/>
            </p:cNvSpPr>
            <p:nvPr/>
          </p:nvSpPr>
          <p:spPr bwMode="auto">
            <a:xfrm>
              <a:off x="2623" y="2395"/>
              <a:ext cx="1" cy="2"/>
            </a:xfrm>
            <a:custGeom>
              <a:avLst/>
              <a:gdLst>
                <a:gd name="T0" fmla="*/ 0 w 3"/>
                <a:gd name="T1" fmla="*/ 0 h 4"/>
                <a:gd name="T2" fmla="*/ 0 w 3"/>
                <a:gd name="T3" fmla="*/ 0 h 4"/>
                <a:gd name="T4" fmla="*/ 0 w 3"/>
                <a:gd name="T5" fmla="*/ 1 h 4"/>
                <a:gd name="T6" fmla="*/ 0 w 3"/>
                <a:gd name="T7" fmla="*/ 1 h 4"/>
                <a:gd name="T8" fmla="*/ 0 w 3"/>
                <a:gd name="T9" fmla="*/ 0 h 4"/>
                <a:gd name="T10" fmla="*/ 0 w 3"/>
                <a:gd name="T11" fmla="*/ 1 h 4"/>
                <a:gd name="T12" fmla="*/ 0 w 3"/>
                <a:gd name="T13" fmla="*/ 1 h 4"/>
                <a:gd name="T14" fmla="*/ 0 w 3"/>
                <a:gd name="T15" fmla="*/ 1 h 4"/>
                <a:gd name="T16" fmla="*/ 0 w 3"/>
                <a:gd name="T17" fmla="*/ 1 h 4"/>
                <a:gd name="T18" fmla="*/ 0 w 3"/>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4"/>
                <a:gd name="T32" fmla="*/ 3 w 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4">
                  <a:moveTo>
                    <a:pt x="0" y="0"/>
                  </a:moveTo>
                  <a:lnTo>
                    <a:pt x="3" y="0"/>
                  </a:lnTo>
                  <a:lnTo>
                    <a:pt x="3" y="4"/>
                  </a:lnTo>
                  <a:lnTo>
                    <a:pt x="0" y="4"/>
                  </a:lnTo>
                  <a:lnTo>
                    <a:pt x="0" y="0"/>
                  </a:lnTo>
                  <a:close/>
                  <a:moveTo>
                    <a:pt x="3" y="4"/>
                  </a:moveTo>
                  <a:lnTo>
                    <a:pt x="3" y="4"/>
                  </a:lnTo>
                  <a:close/>
                </a:path>
              </a:pathLst>
            </a:custGeom>
            <a:solidFill>
              <a:srgbClr val="E6E6E6"/>
            </a:solidFill>
            <a:ln w="9525">
              <a:noFill/>
              <a:round/>
              <a:headEnd/>
              <a:tailEnd/>
            </a:ln>
          </p:spPr>
          <p:txBody>
            <a:bodyPr/>
            <a:lstStyle/>
            <a:p>
              <a:endParaRPr lang="en-US"/>
            </a:p>
          </p:txBody>
        </p:sp>
        <p:sp>
          <p:nvSpPr>
            <p:cNvPr id="46445" name="Freeform 1096"/>
            <p:cNvSpPr>
              <a:spLocks noEditPoints="1"/>
            </p:cNvSpPr>
            <p:nvPr/>
          </p:nvSpPr>
          <p:spPr bwMode="auto">
            <a:xfrm>
              <a:off x="2624" y="2397"/>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close/>
                  <a:moveTo>
                    <a:pt x="0" y="0"/>
                  </a:moveTo>
                  <a:lnTo>
                    <a:pt x="0" y="0"/>
                  </a:lnTo>
                  <a:close/>
                </a:path>
              </a:pathLst>
            </a:custGeom>
            <a:solidFill>
              <a:srgbClr val="E6E6E6"/>
            </a:solidFill>
            <a:ln w="9525">
              <a:noFill/>
              <a:round/>
              <a:headEnd/>
              <a:tailEnd/>
            </a:ln>
          </p:spPr>
          <p:txBody>
            <a:bodyPr/>
            <a:lstStyle/>
            <a:p>
              <a:endParaRPr lang="en-US"/>
            </a:p>
          </p:txBody>
        </p:sp>
        <p:sp>
          <p:nvSpPr>
            <p:cNvPr id="46446" name="Rectangle 1097"/>
            <p:cNvSpPr>
              <a:spLocks noChangeArrowheads="1"/>
            </p:cNvSpPr>
            <p:nvPr/>
          </p:nvSpPr>
          <p:spPr bwMode="auto">
            <a:xfrm>
              <a:off x="2578" y="2299"/>
              <a:ext cx="46" cy="98"/>
            </a:xfrm>
            <a:prstGeom prst="rect">
              <a:avLst/>
            </a:prstGeom>
            <a:noFill/>
            <a:ln w="1588">
              <a:solidFill>
                <a:srgbClr val="000000"/>
              </a:solidFill>
              <a:miter lim="800000"/>
              <a:headEnd/>
              <a:tailEnd/>
            </a:ln>
          </p:spPr>
          <p:txBody>
            <a:bodyPr/>
            <a:lstStyle/>
            <a:p>
              <a:endParaRPr lang="en-US"/>
            </a:p>
          </p:txBody>
        </p:sp>
        <p:sp>
          <p:nvSpPr>
            <p:cNvPr id="46447" name="Freeform 1098"/>
            <p:cNvSpPr>
              <a:spLocks noEditPoints="1"/>
            </p:cNvSpPr>
            <p:nvPr/>
          </p:nvSpPr>
          <p:spPr bwMode="auto">
            <a:xfrm>
              <a:off x="2583" y="2305"/>
              <a:ext cx="35" cy="84"/>
            </a:xfrm>
            <a:custGeom>
              <a:avLst/>
              <a:gdLst>
                <a:gd name="T0" fmla="*/ 0 w 71"/>
                <a:gd name="T1" fmla="*/ 38 h 168"/>
                <a:gd name="T2" fmla="*/ 17 w 71"/>
                <a:gd name="T3" fmla="*/ 38 h 168"/>
                <a:gd name="T4" fmla="*/ 17 w 71"/>
                <a:gd name="T5" fmla="*/ 42 h 168"/>
                <a:gd name="T6" fmla="*/ 0 w 71"/>
                <a:gd name="T7" fmla="*/ 42 h 168"/>
                <a:gd name="T8" fmla="*/ 0 w 71"/>
                <a:gd name="T9" fmla="*/ 38 h 168"/>
                <a:gd name="T10" fmla="*/ 0 w 71"/>
                <a:gd name="T11" fmla="*/ 31 h 168"/>
                <a:gd name="T12" fmla="*/ 17 w 71"/>
                <a:gd name="T13" fmla="*/ 31 h 168"/>
                <a:gd name="T14" fmla="*/ 17 w 71"/>
                <a:gd name="T15" fmla="*/ 36 h 168"/>
                <a:gd name="T16" fmla="*/ 0 w 71"/>
                <a:gd name="T17" fmla="*/ 36 h 168"/>
                <a:gd name="T18" fmla="*/ 0 w 71"/>
                <a:gd name="T19" fmla="*/ 31 h 168"/>
                <a:gd name="T20" fmla="*/ 0 w 71"/>
                <a:gd name="T21" fmla="*/ 24 h 168"/>
                <a:gd name="T22" fmla="*/ 17 w 71"/>
                <a:gd name="T23" fmla="*/ 24 h 168"/>
                <a:gd name="T24" fmla="*/ 17 w 71"/>
                <a:gd name="T25" fmla="*/ 29 h 168"/>
                <a:gd name="T26" fmla="*/ 0 w 71"/>
                <a:gd name="T27" fmla="*/ 29 h 168"/>
                <a:gd name="T28" fmla="*/ 0 w 71"/>
                <a:gd name="T29" fmla="*/ 24 h 168"/>
                <a:gd name="T30" fmla="*/ 0 w 71"/>
                <a:gd name="T31" fmla="*/ 19 h 168"/>
                <a:gd name="T32" fmla="*/ 17 w 71"/>
                <a:gd name="T33" fmla="*/ 19 h 168"/>
                <a:gd name="T34" fmla="*/ 17 w 71"/>
                <a:gd name="T35" fmla="*/ 22 h 168"/>
                <a:gd name="T36" fmla="*/ 0 w 71"/>
                <a:gd name="T37" fmla="*/ 22 h 168"/>
                <a:gd name="T38" fmla="*/ 0 w 71"/>
                <a:gd name="T39" fmla="*/ 19 h 168"/>
                <a:gd name="T40" fmla="*/ 0 w 71"/>
                <a:gd name="T41" fmla="*/ 10 h 168"/>
                <a:gd name="T42" fmla="*/ 17 w 71"/>
                <a:gd name="T43" fmla="*/ 10 h 168"/>
                <a:gd name="T44" fmla="*/ 17 w 71"/>
                <a:gd name="T45" fmla="*/ 16 h 168"/>
                <a:gd name="T46" fmla="*/ 0 w 71"/>
                <a:gd name="T47" fmla="*/ 16 h 168"/>
                <a:gd name="T48" fmla="*/ 0 w 71"/>
                <a:gd name="T49" fmla="*/ 10 h 168"/>
                <a:gd name="T50" fmla="*/ 0 w 71"/>
                <a:gd name="T51" fmla="*/ 0 h 168"/>
                <a:gd name="T52" fmla="*/ 17 w 71"/>
                <a:gd name="T53" fmla="*/ 0 h 168"/>
                <a:gd name="T54" fmla="*/ 17 w 71"/>
                <a:gd name="T55" fmla="*/ 6 h 168"/>
                <a:gd name="T56" fmla="*/ 0 w 71"/>
                <a:gd name="T57" fmla="*/ 6 h 168"/>
                <a:gd name="T58" fmla="*/ 0 w 71"/>
                <a:gd name="T59" fmla="*/ 0 h 1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168"/>
                <a:gd name="T92" fmla="*/ 71 w 71"/>
                <a:gd name="T93" fmla="*/ 168 h 1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168">
                  <a:moveTo>
                    <a:pt x="0" y="150"/>
                  </a:moveTo>
                  <a:lnTo>
                    <a:pt x="71" y="150"/>
                  </a:lnTo>
                  <a:lnTo>
                    <a:pt x="71" y="168"/>
                  </a:lnTo>
                  <a:lnTo>
                    <a:pt x="0" y="168"/>
                  </a:lnTo>
                  <a:lnTo>
                    <a:pt x="0" y="150"/>
                  </a:lnTo>
                  <a:close/>
                  <a:moveTo>
                    <a:pt x="0" y="125"/>
                  </a:moveTo>
                  <a:lnTo>
                    <a:pt x="71" y="125"/>
                  </a:lnTo>
                  <a:lnTo>
                    <a:pt x="71" y="141"/>
                  </a:lnTo>
                  <a:lnTo>
                    <a:pt x="0" y="141"/>
                  </a:lnTo>
                  <a:lnTo>
                    <a:pt x="0" y="125"/>
                  </a:lnTo>
                  <a:close/>
                  <a:moveTo>
                    <a:pt x="0" y="98"/>
                  </a:moveTo>
                  <a:lnTo>
                    <a:pt x="71" y="98"/>
                  </a:lnTo>
                  <a:lnTo>
                    <a:pt x="71" y="116"/>
                  </a:lnTo>
                  <a:lnTo>
                    <a:pt x="0" y="116"/>
                  </a:lnTo>
                  <a:lnTo>
                    <a:pt x="0" y="98"/>
                  </a:lnTo>
                  <a:close/>
                  <a:moveTo>
                    <a:pt x="0" y="73"/>
                  </a:moveTo>
                  <a:lnTo>
                    <a:pt x="71" y="73"/>
                  </a:lnTo>
                  <a:lnTo>
                    <a:pt x="71" y="90"/>
                  </a:lnTo>
                  <a:lnTo>
                    <a:pt x="0" y="90"/>
                  </a:lnTo>
                  <a:lnTo>
                    <a:pt x="0" y="73"/>
                  </a:lnTo>
                  <a:close/>
                  <a:moveTo>
                    <a:pt x="0" y="37"/>
                  </a:moveTo>
                  <a:lnTo>
                    <a:pt x="71" y="37"/>
                  </a:lnTo>
                  <a:lnTo>
                    <a:pt x="71" y="64"/>
                  </a:lnTo>
                  <a:lnTo>
                    <a:pt x="0" y="64"/>
                  </a:lnTo>
                  <a:lnTo>
                    <a:pt x="0" y="37"/>
                  </a:lnTo>
                  <a:close/>
                  <a:moveTo>
                    <a:pt x="0" y="0"/>
                  </a:moveTo>
                  <a:lnTo>
                    <a:pt x="71" y="0"/>
                  </a:lnTo>
                  <a:lnTo>
                    <a:pt x="71" y="27"/>
                  </a:lnTo>
                  <a:lnTo>
                    <a:pt x="0" y="27"/>
                  </a:lnTo>
                  <a:lnTo>
                    <a:pt x="0" y="0"/>
                  </a:lnTo>
                  <a:close/>
                </a:path>
              </a:pathLst>
            </a:custGeom>
            <a:solidFill>
              <a:srgbClr val="C0C0C0"/>
            </a:solidFill>
            <a:ln w="1588">
              <a:solidFill>
                <a:srgbClr val="000000"/>
              </a:solidFill>
              <a:round/>
              <a:headEnd/>
              <a:tailEnd/>
            </a:ln>
          </p:spPr>
          <p:txBody>
            <a:bodyPr/>
            <a:lstStyle/>
            <a:p>
              <a:endParaRPr lang="en-US"/>
            </a:p>
          </p:txBody>
        </p:sp>
        <p:sp>
          <p:nvSpPr>
            <p:cNvPr id="46448" name="Rectangle 1099"/>
            <p:cNvSpPr>
              <a:spLocks noChangeArrowheads="1"/>
            </p:cNvSpPr>
            <p:nvPr/>
          </p:nvSpPr>
          <p:spPr bwMode="auto">
            <a:xfrm>
              <a:off x="2573" y="2453"/>
              <a:ext cx="56" cy="3"/>
            </a:xfrm>
            <a:prstGeom prst="rect">
              <a:avLst/>
            </a:prstGeom>
            <a:solidFill>
              <a:srgbClr val="9A9A9A"/>
            </a:solidFill>
            <a:ln w="9525">
              <a:noFill/>
              <a:miter lim="800000"/>
              <a:headEnd/>
              <a:tailEnd/>
            </a:ln>
          </p:spPr>
          <p:txBody>
            <a:bodyPr/>
            <a:lstStyle/>
            <a:p>
              <a:endParaRPr lang="en-US"/>
            </a:p>
          </p:txBody>
        </p:sp>
        <p:sp>
          <p:nvSpPr>
            <p:cNvPr id="46449" name="Freeform 1100"/>
            <p:cNvSpPr>
              <a:spLocks/>
            </p:cNvSpPr>
            <p:nvPr/>
          </p:nvSpPr>
          <p:spPr bwMode="auto">
            <a:xfrm>
              <a:off x="2597" y="2407"/>
              <a:ext cx="8" cy="8"/>
            </a:xfrm>
            <a:custGeom>
              <a:avLst/>
              <a:gdLst>
                <a:gd name="T0" fmla="*/ 4 w 16"/>
                <a:gd name="T1" fmla="*/ 0 h 16"/>
                <a:gd name="T2" fmla="*/ 2 w 16"/>
                <a:gd name="T3" fmla="*/ 0 h 16"/>
                <a:gd name="T4" fmla="*/ 1 w 16"/>
                <a:gd name="T5" fmla="*/ 1 h 16"/>
                <a:gd name="T6" fmla="*/ 1 w 16"/>
                <a:gd name="T7" fmla="*/ 1 h 16"/>
                <a:gd name="T8" fmla="*/ 0 w 16"/>
                <a:gd name="T9" fmla="*/ 2 h 16"/>
                <a:gd name="T10" fmla="*/ 0 w 16"/>
                <a:gd name="T11" fmla="*/ 4 h 16"/>
                <a:gd name="T12" fmla="*/ 0 w 16"/>
                <a:gd name="T13" fmla="*/ 0 h 16"/>
                <a:gd name="T14" fmla="*/ 4 w 16"/>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6"/>
                <a:gd name="T26" fmla="*/ 16 w 16"/>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6">
                  <a:moveTo>
                    <a:pt x="16" y="0"/>
                  </a:moveTo>
                  <a:lnTo>
                    <a:pt x="11" y="0"/>
                  </a:lnTo>
                  <a:lnTo>
                    <a:pt x="6" y="3"/>
                  </a:lnTo>
                  <a:lnTo>
                    <a:pt x="2" y="7"/>
                  </a:lnTo>
                  <a:lnTo>
                    <a:pt x="0" y="11"/>
                  </a:lnTo>
                  <a:lnTo>
                    <a:pt x="0" y="16"/>
                  </a:lnTo>
                  <a:lnTo>
                    <a:pt x="0" y="0"/>
                  </a:lnTo>
                  <a:lnTo>
                    <a:pt x="16" y="0"/>
                  </a:lnTo>
                  <a:close/>
                </a:path>
              </a:pathLst>
            </a:custGeom>
            <a:solidFill>
              <a:srgbClr val="9A9A9A"/>
            </a:solidFill>
            <a:ln w="9525">
              <a:noFill/>
              <a:round/>
              <a:headEnd/>
              <a:tailEnd/>
            </a:ln>
          </p:spPr>
          <p:txBody>
            <a:bodyPr/>
            <a:lstStyle/>
            <a:p>
              <a:endParaRPr lang="en-US"/>
            </a:p>
          </p:txBody>
        </p:sp>
        <p:sp>
          <p:nvSpPr>
            <p:cNvPr id="46450" name="Freeform 1101"/>
            <p:cNvSpPr>
              <a:spLocks/>
            </p:cNvSpPr>
            <p:nvPr/>
          </p:nvSpPr>
          <p:spPr bwMode="auto">
            <a:xfrm>
              <a:off x="2597" y="2407"/>
              <a:ext cx="8" cy="8"/>
            </a:xfrm>
            <a:custGeom>
              <a:avLst/>
              <a:gdLst>
                <a:gd name="T0" fmla="*/ 4 w 16"/>
                <a:gd name="T1" fmla="*/ 0 h 16"/>
                <a:gd name="T2" fmla="*/ 2 w 16"/>
                <a:gd name="T3" fmla="*/ 0 h 16"/>
                <a:gd name="T4" fmla="*/ 1 w 16"/>
                <a:gd name="T5" fmla="*/ 1 h 16"/>
                <a:gd name="T6" fmla="*/ 1 w 16"/>
                <a:gd name="T7" fmla="*/ 1 h 16"/>
                <a:gd name="T8" fmla="*/ 0 w 16"/>
                <a:gd name="T9" fmla="*/ 2 h 16"/>
                <a:gd name="T10" fmla="*/ 0 w 16"/>
                <a:gd name="T11" fmla="*/ 4 h 16"/>
                <a:gd name="T12" fmla="*/ 1 w 16"/>
                <a:gd name="T13" fmla="*/ 4 h 16"/>
                <a:gd name="T14" fmla="*/ 1 w 16"/>
                <a:gd name="T15" fmla="*/ 2 h 16"/>
                <a:gd name="T16" fmla="*/ 1 w 16"/>
                <a:gd name="T17" fmla="*/ 1 h 16"/>
                <a:gd name="T18" fmla="*/ 2 w 16"/>
                <a:gd name="T19" fmla="*/ 1 h 16"/>
                <a:gd name="T20" fmla="*/ 4 w 16"/>
                <a:gd name="T21" fmla="*/ 1 h 16"/>
                <a:gd name="T22" fmla="*/ 4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6" y="0"/>
                  </a:moveTo>
                  <a:lnTo>
                    <a:pt x="11" y="0"/>
                  </a:lnTo>
                  <a:lnTo>
                    <a:pt x="6" y="3"/>
                  </a:lnTo>
                  <a:lnTo>
                    <a:pt x="2" y="7"/>
                  </a:lnTo>
                  <a:lnTo>
                    <a:pt x="0" y="11"/>
                  </a:lnTo>
                  <a:lnTo>
                    <a:pt x="0" y="16"/>
                  </a:lnTo>
                  <a:lnTo>
                    <a:pt x="3" y="16"/>
                  </a:lnTo>
                  <a:lnTo>
                    <a:pt x="4" y="11"/>
                  </a:lnTo>
                  <a:lnTo>
                    <a:pt x="6" y="7"/>
                  </a:lnTo>
                  <a:lnTo>
                    <a:pt x="11" y="4"/>
                  </a:lnTo>
                  <a:lnTo>
                    <a:pt x="16" y="3"/>
                  </a:lnTo>
                  <a:lnTo>
                    <a:pt x="16" y="0"/>
                  </a:lnTo>
                  <a:close/>
                </a:path>
              </a:pathLst>
            </a:custGeom>
            <a:solidFill>
              <a:srgbClr val="9A9A9A"/>
            </a:solidFill>
            <a:ln w="9525">
              <a:noFill/>
              <a:round/>
              <a:headEnd/>
              <a:tailEnd/>
            </a:ln>
          </p:spPr>
          <p:txBody>
            <a:bodyPr/>
            <a:lstStyle/>
            <a:p>
              <a:endParaRPr lang="en-US"/>
            </a:p>
          </p:txBody>
        </p:sp>
        <p:sp>
          <p:nvSpPr>
            <p:cNvPr id="46451" name="Freeform 1102"/>
            <p:cNvSpPr>
              <a:spLocks/>
            </p:cNvSpPr>
            <p:nvPr/>
          </p:nvSpPr>
          <p:spPr bwMode="auto">
            <a:xfrm>
              <a:off x="2598" y="2409"/>
              <a:ext cx="7" cy="6"/>
            </a:xfrm>
            <a:custGeom>
              <a:avLst/>
              <a:gdLst>
                <a:gd name="T0" fmla="*/ 4 w 13"/>
                <a:gd name="T1" fmla="*/ 0 h 13"/>
                <a:gd name="T2" fmla="*/ 2 w 13"/>
                <a:gd name="T3" fmla="*/ 0 h 13"/>
                <a:gd name="T4" fmla="*/ 1 w 13"/>
                <a:gd name="T5" fmla="*/ 1 h 13"/>
                <a:gd name="T6" fmla="*/ 1 w 13"/>
                <a:gd name="T7" fmla="*/ 2 h 13"/>
                <a:gd name="T8" fmla="*/ 0 w 13"/>
                <a:gd name="T9" fmla="*/ 3 h 13"/>
                <a:gd name="T10" fmla="*/ 1 w 13"/>
                <a:gd name="T11" fmla="*/ 3 h 13"/>
                <a:gd name="T12" fmla="*/ 1 w 13"/>
                <a:gd name="T13" fmla="*/ 2 h 13"/>
                <a:gd name="T14" fmla="*/ 2 w 13"/>
                <a:gd name="T15" fmla="*/ 1 h 13"/>
                <a:gd name="T16" fmla="*/ 3 w 13"/>
                <a:gd name="T17" fmla="*/ 1 h 13"/>
                <a:gd name="T18" fmla="*/ 4 w 13"/>
                <a:gd name="T19" fmla="*/ 1 h 13"/>
                <a:gd name="T20" fmla="*/ 4 w 1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3"/>
                <a:gd name="T35" fmla="*/ 13 w 1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3">
                  <a:moveTo>
                    <a:pt x="13" y="0"/>
                  </a:moveTo>
                  <a:lnTo>
                    <a:pt x="8" y="1"/>
                  </a:lnTo>
                  <a:lnTo>
                    <a:pt x="3" y="4"/>
                  </a:lnTo>
                  <a:lnTo>
                    <a:pt x="1" y="8"/>
                  </a:lnTo>
                  <a:lnTo>
                    <a:pt x="0" y="13"/>
                  </a:lnTo>
                  <a:lnTo>
                    <a:pt x="3" y="13"/>
                  </a:lnTo>
                  <a:lnTo>
                    <a:pt x="3" y="9"/>
                  </a:lnTo>
                  <a:lnTo>
                    <a:pt x="5" y="6"/>
                  </a:lnTo>
                  <a:lnTo>
                    <a:pt x="9" y="4"/>
                  </a:lnTo>
                  <a:lnTo>
                    <a:pt x="13" y="4"/>
                  </a:lnTo>
                  <a:lnTo>
                    <a:pt x="13" y="0"/>
                  </a:lnTo>
                  <a:close/>
                </a:path>
              </a:pathLst>
            </a:custGeom>
            <a:solidFill>
              <a:srgbClr val="A9A9A9"/>
            </a:solidFill>
            <a:ln w="9525">
              <a:noFill/>
              <a:round/>
              <a:headEnd/>
              <a:tailEnd/>
            </a:ln>
          </p:spPr>
          <p:txBody>
            <a:bodyPr/>
            <a:lstStyle/>
            <a:p>
              <a:endParaRPr lang="en-US"/>
            </a:p>
          </p:txBody>
        </p:sp>
        <p:sp>
          <p:nvSpPr>
            <p:cNvPr id="46452" name="Freeform 1103"/>
            <p:cNvSpPr>
              <a:spLocks/>
            </p:cNvSpPr>
            <p:nvPr/>
          </p:nvSpPr>
          <p:spPr bwMode="auto">
            <a:xfrm>
              <a:off x="2600" y="2410"/>
              <a:ext cx="5" cy="5"/>
            </a:xfrm>
            <a:custGeom>
              <a:avLst/>
              <a:gdLst>
                <a:gd name="T0" fmla="*/ 3 w 10"/>
                <a:gd name="T1" fmla="*/ 0 h 9"/>
                <a:gd name="T2" fmla="*/ 1 w 10"/>
                <a:gd name="T3" fmla="*/ 0 h 9"/>
                <a:gd name="T4" fmla="*/ 1 w 10"/>
                <a:gd name="T5" fmla="*/ 1 h 9"/>
                <a:gd name="T6" fmla="*/ 0 w 10"/>
                <a:gd name="T7" fmla="*/ 2 h 9"/>
                <a:gd name="T8" fmla="*/ 0 w 10"/>
                <a:gd name="T9" fmla="*/ 3 h 9"/>
                <a:gd name="T10" fmla="*/ 1 w 10"/>
                <a:gd name="T11" fmla="*/ 3 h 9"/>
                <a:gd name="T12" fmla="*/ 1 w 10"/>
                <a:gd name="T13" fmla="*/ 2 h 9"/>
                <a:gd name="T14" fmla="*/ 1 w 10"/>
                <a:gd name="T15" fmla="*/ 1 h 9"/>
                <a:gd name="T16" fmla="*/ 3 w 10"/>
                <a:gd name="T17" fmla="*/ 1 h 9"/>
                <a:gd name="T18" fmla="*/ 3 w 10"/>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10" y="0"/>
                  </a:moveTo>
                  <a:lnTo>
                    <a:pt x="6" y="0"/>
                  </a:lnTo>
                  <a:lnTo>
                    <a:pt x="2" y="2"/>
                  </a:lnTo>
                  <a:lnTo>
                    <a:pt x="0" y="5"/>
                  </a:lnTo>
                  <a:lnTo>
                    <a:pt x="0" y="9"/>
                  </a:lnTo>
                  <a:lnTo>
                    <a:pt x="4" y="9"/>
                  </a:lnTo>
                  <a:lnTo>
                    <a:pt x="5" y="6"/>
                  </a:lnTo>
                  <a:lnTo>
                    <a:pt x="7" y="4"/>
                  </a:lnTo>
                  <a:lnTo>
                    <a:pt x="10" y="3"/>
                  </a:lnTo>
                  <a:lnTo>
                    <a:pt x="10" y="0"/>
                  </a:lnTo>
                  <a:close/>
                </a:path>
              </a:pathLst>
            </a:custGeom>
            <a:solidFill>
              <a:srgbClr val="BBBBBB"/>
            </a:solidFill>
            <a:ln w="9525">
              <a:noFill/>
              <a:round/>
              <a:headEnd/>
              <a:tailEnd/>
            </a:ln>
          </p:spPr>
          <p:txBody>
            <a:bodyPr/>
            <a:lstStyle/>
            <a:p>
              <a:endParaRPr lang="en-US"/>
            </a:p>
          </p:txBody>
        </p:sp>
        <p:sp>
          <p:nvSpPr>
            <p:cNvPr id="46453" name="Freeform 1104"/>
            <p:cNvSpPr>
              <a:spLocks/>
            </p:cNvSpPr>
            <p:nvPr/>
          </p:nvSpPr>
          <p:spPr bwMode="auto">
            <a:xfrm>
              <a:off x="2602" y="2412"/>
              <a:ext cx="3" cy="3"/>
            </a:xfrm>
            <a:custGeom>
              <a:avLst/>
              <a:gdLst>
                <a:gd name="T0" fmla="*/ 2 w 6"/>
                <a:gd name="T1" fmla="*/ 0 h 6"/>
                <a:gd name="T2" fmla="*/ 1 w 6"/>
                <a:gd name="T3" fmla="*/ 1 h 6"/>
                <a:gd name="T4" fmla="*/ 1 w 6"/>
                <a:gd name="T5" fmla="*/ 1 h 6"/>
                <a:gd name="T6" fmla="*/ 0 w 6"/>
                <a:gd name="T7" fmla="*/ 2 h 6"/>
                <a:gd name="T8" fmla="*/ 1 w 6"/>
                <a:gd name="T9" fmla="*/ 2 h 6"/>
                <a:gd name="T10" fmla="*/ 1 w 6"/>
                <a:gd name="T11" fmla="*/ 1 h 6"/>
                <a:gd name="T12" fmla="*/ 2 w 6"/>
                <a:gd name="T13" fmla="*/ 1 h 6"/>
                <a:gd name="T14" fmla="*/ 2 w 6"/>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0"/>
                  </a:moveTo>
                  <a:lnTo>
                    <a:pt x="3" y="1"/>
                  </a:lnTo>
                  <a:lnTo>
                    <a:pt x="1" y="3"/>
                  </a:lnTo>
                  <a:lnTo>
                    <a:pt x="0" y="6"/>
                  </a:lnTo>
                  <a:lnTo>
                    <a:pt x="3" y="6"/>
                  </a:lnTo>
                  <a:lnTo>
                    <a:pt x="4" y="4"/>
                  </a:lnTo>
                  <a:lnTo>
                    <a:pt x="6" y="3"/>
                  </a:lnTo>
                  <a:lnTo>
                    <a:pt x="6" y="0"/>
                  </a:lnTo>
                  <a:close/>
                </a:path>
              </a:pathLst>
            </a:custGeom>
            <a:solidFill>
              <a:srgbClr val="CFCFCF"/>
            </a:solidFill>
            <a:ln w="9525">
              <a:noFill/>
              <a:round/>
              <a:headEnd/>
              <a:tailEnd/>
            </a:ln>
          </p:spPr>
          <p:txBody>
            <a:bodyPr/>
            <a:lstStyle/>
            <a:p>
              <a:endParaRPr lang="en-US"/>
            </a:p>
          </p:txBody>
        </p:sp>
        <p:sp>
          <p:nvSpPr>
            <p:cNvPr id="46454" name="Freeform 1105"/>
            <p:cNvSpPr>
              <a:spLocks/>
            </p:cNvSpPr>
            <p:nvPr/>
          </p:nvSpPr>
          <p:spPr bwMode="auto">
            <a:xfrm>
              <a:off x="2603" y="2414"/>
              <a:ext cx="2" cy="1"/>
            </a:xfrm>
            <a:custGeom>
              <a:avLst/>
              <a:gdLst>
                <a:gd name="T0" fmla="*/ 1 w 3"/>
                <a:gd name="T1" fmla="*/ 0 h 3"/>
                <a:gd name="T2" fmla="*/ 1 w 3"/>
                <a:gd name="T3" fmla="*/ 0 h 3"/>
                <a:gd name="T4" fmla="*/ 0 w 3"/>
                <a:gd name="T5" fmla="*/ 0 h 3"/>
                <a:gd name="T6" fmla="*/ 1 w 3"/>
                <a:gd name="T7" fmla="*/ 0 h 3"/>
                <a:gd name="T8" fmla="*/ 1 w 3"/>
                <a:gd name="T9" fmla="*/ 0 h 3"/>
                <a:gd name="T10" fmla="*/ 1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1" y="1"/>
                  </a:lnTo>
                  <a:lnTo>
                    <a:pt x="0" y="3"/>
                  </a:lnTo>
                  <a:lnTo>
                    <a:pt x="3" y="3"/>
                  </a:lnTo>
                  <a:lnTo>
                    <a:pt x="3" y="0"/>
                  </a:lnTo>
                  <a:close/>
                </a:path>
              </a:pathLst>
            </a:custGeom>
            <a:solidFill>
              <a:srgbClr val="DCDCDC"/>
            </a:solidFill>
            <a:ln w="9525">
              <a:noFill/>
              <a:round/>
              <a:headEnd/>
              <a:tailEnd/>
            </a:ln>
          </p:spPr>
          <p:txBody>
            <a:bodyPr/>
            <a:lstStyle/>
            <a:p>
              <a:endParaRPr lang="en-US"/>
            </a:p>
          </p:txBody>
        </p:sp>
        <p:sp>
          <p:nvSpPr>
            <p:cNvPr id="46455" name="Rectangle 1106"/>
            <p:cNvSpPr>
              <a:spLocks noChangeArrowheads="1"/>
            </p:cNvSpPr>
            <p:nvPr/>
          </p:nvSpPr>
          <p:spPr bwMode="auto">
            <a:xfrm>
              <a:off x="2605" y="2415"/>
              <a:ext cx="1" cy="1"/>
            </a:xfrm>
            <a:prstGeom prst="rect">
              <a:avLst/>
            </a:prstGeom>
            <a:solidFill>
              <a:srgbClr val="E6E6E6"/>
            </a:solidFill>
            <a:ln w="9525">
              <a:noFill/>
              <a:miter lim="800000"/>
              <a:headEnd/>
              <a:tailEnd/>
            </a:ln>
          </p:spPr>
          <p:txBody>
            <a:bodyPr/>
            <a:lstStyle/>
            <a:p>
              <a:endParaRPr lang="en-US"/>
            </a:p>
          </p:txBody>
        </p:sp>
        <p:sp>
          <p:nvSpPr>
            <p:cNvPr id="46456" name="Freeform 1107"/>
            <p:cNvSpPr>
              <a:spLocks/>
            </p:cNvSpPr>
            <p:nvPr/>
          </p:nvSpPr>
          <p:spPr bwMode="auto">
            <a:xfrm>
              <a:off x="2598" y="2409"/>
              <a:ext cx="5" cy="5"/>
            </a:xfrm>
            <a:custGeom>
              <a:avLst/>
              <a:gdLst>
                <a:gd name="T0" fmla="*/ 3 w 10"/>
                <a:gd name="T1" fmla="*/ 0 h 10"/>
                <a:gd name="T2" fmla="*/ 1 w 10"/>
                <a:gd name="T3" fmla="*/ 0 h 10"/>
                <a:gd name="T4" fmla="*/ 1 w 10"/>
                <a:gd name="T5" fmla="*/ 1 h 10"/>
                <a:gd name="T6" fmla="*/ 0 w 10"/>
                <a:gd name="T7" fmla="*/ 1 h 10"/>
                <a:gd name="T8" fmla="*/ 0 w 10"/>
                <a:gd name="T9" fmla="*/ 3 h 10"/>
                <a:gd name="T10" fmla="*/ 0 w 10"/>
                <a:gd name="T11" fmla="*/ 0 h 10"/>
                <a:gd name="T12" fmla="*/ 3 w 10"/>
                <a:gd name="T13" fmla="*/ 0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10" y="0"/>
                  </a:moveTo>
                  <a:lnTo>
                    <a:pt x="5" y="0"/>
                  </a:lnTo>
                  <a:lnTo>
                    <a:pt x="2" y="3"/>
                  </a:lnTo>
                  <a:lnTo>
                    <a:pt x="0" y="6"/>
                  </a:lnTo>
                  <a:lnTo>
                    <a:pt x="0" y="10"/>
                  </a:lnTo>
                  <a:lnTo>
                    <a:pt x="0" y="0"/>
                  </a:lnTo>
                  <a:lnTo>
                    <a:pt x="10" y="0"/>
                  </a:lnTo>
                  <a:close/>
                </a:path>
              </a:pathLst>
            </a:custGeom>
            <a:solidFill>
              <a:srgbClr val="E6E6E6"/>
            </a:solidFill>
            <a:ln w="9525">
              <a:noFill/>
              <a:round/>
              <a:headEnd/>
              <a:tailEnd/>
            </a:ln>
          </p:spPr>
          <p:txBody>
            <a:bodyPr/>
            <a:lstStyle/>
            <a:p>
              <a:endParaRPr lang="en-US"/>
            </a:p>
          </p:txBody>
        </p:sp>
        <p:sp>
          <p:nvSpPr>
            <p:cNvPr id="46457" name="Freeform 1108"/>
            <p:cNvSpPr>
              <a:spLocks/>
            </p:cNvSpPr>
            <p:nvPr/>
          </p:nvSpPr>
          <p:spPr bwMode="auto">
            <a:xfrm>
              <a:off x="2598" y="2409"/>
              <a:ext cx="5" cy="5"/>
            </a:xfrm>
            <a:custGeom>
              <a:avLst/>
              <a:gdLst>
                <a:gd name="T0" fmla="*/ 3 w 10"/>
                <a:gd name="T1" fmla="*/ 0 h 10"/>
                <a:gd name="T2" fmla="*/ 1 w 10"/>
                <a:gd name="T3" fmla="*/ 0 h 10"/>
                <a:gd name="T4" fmla="*/ 1 w 10"/>
                <a:gd name="T5" fmla="*/ 1 h 10"/>
                <a:gd name="T6" fmla="*/ 0 w 10"/>
                <a:gd name="T7" fmla="*/ 1 h 10"/>
                <a:gd name="T8" fmla="*/ 0 w 10"/>
                <a:gd name="T9" fmla="*/ 3 h 10"/>
                <a:gd name="T10" fmla="*/ 1 w 10"/>
                <a:gd name="T11" fmla="*/ 3 h 10"/>
                <a:gd name="T12" fmla="*/ 1 w 10"/>
                <a:gd name="T13" fmla="*/ 1 h 10"/>
                <a:gd name="T14" fmla="*/ 1 w 10"/>
                <a:gd name="T15" fmla="*/ 1 h 10"/>
                <a:gd name="T16" fmla="*/ 3 w 10"/>
                <a:gd name="T17" fmla="*/ 1 h 10"/>
                <a:gd name="T18" fmla="*/ 3 w 1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0"/>
                <a:gd name="T32" fmla="*/ 10 w 1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0">
                  <a:moveTo>
                    <a:pt x="10" y="0"/>
                  </a:moveTo>
                  <a:lnTo>
                    <a:pt x="5" y="0"/>
                  </a:lnTo>
                  <a:lnTo>
                    <a:pt x="2" y="3"/>
                  </a:lnTo>
                  <a:lnTo>
                    <a:pt x="0" y="6"/>
                  </a:lnTo>
                  <a:lnTo>
                    <a:pt x="0" y="10"/>
                  </a:lnTo>
                  <a:lnTo>
                    <a:pt x="3" y="10"/>
                  </a:lnTo>
                  <a:lnTo>
                    <a:pt x="4" y="7"/>
                  </a:lnTo>
                  <a:lnTo>
                    <a:pt x="7" y="5"/>
                  </a:lnTo>
                  <a:lnTo>
                    <a:pt x="10" y="4"/>
                  </a:lnTo>
                  <a:lnTo>
                    <a:pt x="10" y="0"/>
                  </a:lnTo>
                  <a:close/>
                </a:path>
              </a:pathLst>
            </a:custGeom>
            <a:solidFill>
              <a:srgbClr val="E6E6E6"/>
            </a:solidFill>
            <a:ln w="9525">
              <a:noFill/>
              <a:round/>
              <a:headEnd/>
              <a:tailEnd/>
            </a:ln>
          </p:spPr>
          <p:txBody>
            <a:bodyPr/>
            <a:lstStyle/>
            <a:p>
              <a:endParaRPr lang="en-US"/>
            </a:p>
          </p:txBody>
        </p:sp>
        <p:sp>
          <p:nvSpPr>
            <p:cNvPr id="46458" name="Freeform 1109"/>
            <p:cNvSpPr>
              <a:spLocks/>
            </p:cNvSpPr>
            <p:nvPr/>
          </p:nvSpPr>
          <p:spPr bwMode="auto">
            <a:xfrm>
              <a:off x="2600" y="2410"/>
              <a:ext cx="3" cy="4"/>
            </a:xfrm>
            <a:custGeom>
              <a:avLst/>
              <a:gdLst>
                <a:gd name="T0" fmla="*/ 1 w 7"/>
                <a:gd name="T1" fmla="*/ 0 h 6"/>
                <a:gd name="T2" fmla="*/ 1 w 7"/>
                <a:gd name="T3" fmla="*/ 1 h 6"/>
                <a:gd name="T4" fmla="*/ 0 w 7"/>
                <a:gd name="T5" fmla="*/ 1 h 6"/>
                <a:gd name="T6" fmla="*/ 0 w 7"/>
                <a:gd name="T7" fmla="*/ 3 h 6"/>
                <a:gd name="T8" fmla="*/ 1 w 7"/>
                <a:gd name="T9" fmla="*/ 3 h 6"/>
                <a:gd name="T10" fmla="*/ 1 w 7"/>
                <a:gd name="T11" fmla="*/ 2 h 6"/>
                <a:gd name="T12" fmla="*/ 1 w 7"/>
                <a:gd name="T13" fmla="*/ 1 h 6"/>
                <a:gd name="T14" fmla="*/ 1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7" y="0"/>
                  </a:moveTo>
                  <a:lnTo>
                    <a:pt x="4" y="1"/>
                  </a:lnTo>
                  <a:lnTo>
                    <a:pt x="1" y="3"/>
                  </a:lnTo>
                  <a:lnTo>
                    <a:pt x="0" y="6"/>
                  </a:lnTo>
                  <a:lnTo>
                    <a:pt x="4" y="6"/>
                  </a:lnTo>
                  <a:lnTo>
                    <a:pt x="5" y="4"/>
                  </a:lnTo>
                  <a:lnTo>
                    <a:pt x="7" y="3"/>
                  </a:lnTo>
                  <a:lnTo>
                    <a:pt x="7" y="0"/>
                  </a:lnTo>
                  <a:close/>
                </a:path>
              </a:pathLst>
            </a:custGeom>
            <a:solidFill>
              <a:srgbClr val="CCCCCC"/>
            </a:solidFill>
            <a:ln w="9525">
              <a:noFill/>
              <a:round/>
              <a:headEnd/>
              <a:tailEnd/>
            </a:ln>
          </p:spPr>
          <p:txBody>
            <a:bodyPr/>
            <a:lstStyle/>
            <a:p>
              <a:endParaRPr lang="en-US"/>
            </a:p>
          </p:txBody>
        </p:sp>
        <p:sp>
          <p:nvSpPr>
            <p:cNvPr id="46459" name="Freeform 1110"/>
            <p:cNvSpPr>
              <a:spLocks/>
            </p:cNvSpPr>
            <p:nvPr/>
          </p:nvSpPr>
          <p:spPr bwMode="auto">
            <a:xfrm>
              <a:off x="2602" y="2412"/>
              <a:ext cx="1" cy="2"/>
            </a:xfrm>
            <a:custGeom>
              <a:avLst/>
              <a:gdLst>
                <a:gd name="T0" fmla="*/ 0 w 3"/>
                <a:gd name="T1" fmla="*/ 0 h 3"/>
                <a:gd name="T2" fmla="*/ 0 w 3"/>
                <a:gd name="T3" fmla="*/ 1 h 3"/>
                <a:gd name="T4" fmla="*/ 0 w 3"/>
                <a:gd name="T5" fmla="*/ 1 h 3"/>
                <a:gd name="T6" fmla="*/ 0 w 3"/>
                <a:gd name="T7" fmla="*/ 1 h 3"/>
                <a:gd name="T8" fmla="*/ 0 w 3"/>
                <a:gd name="T9" fmla="*/ 1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1" y="1"/>
                  </a:lnTo>
                  <a:lnTo>
                    <a:pt x="0" y="3"/>
                  </a:lnTo>
                  <a:lnTo>
                    <a:pt x="3" y="3"/>
                  </a:lnTo>
                  <a:lnTo>
                    <a:pt x="3" y="0"/>
                  </a:lnTo>
                  <a:close/>
                </a:path>
              </a:pathLst>
            </a:custGeom>
            <a:solidFill>
              <a:srgbClr val="B0B0B0"/>
            </a:solidFill>
            <a:ln w="9525">
              <a:noFill/>
              <a:round/>
              <a:headEnd/>
              <a:tailEnd/>
            </a:ln>
          </p:spPr>
          <p:txBody>
            <a:bodyPr/>
            <a:lstStyle/>
            <a:p>
              <a:endParaRPr lang="en-US"/>
            </a:p>
          </p:txBody>
        </p:sp>
        <p:sp>
          <p:nvSpPr>
            <p:cNvPr id="46460" name="Rectangle 1111"/>
            <p:cNvSpPr>
              <a:spLocks noChangeArrowheads="1"/>
            </p:cNvSpPr>
            <p:nvPr/>
          </p:nvSpPr>
          <p:spPr bwMode="auto">
            <a:xfrm>
              <a:off x="2603" y="2414"/>
              <a:ext cx="1" cy="1"/>
            </a:xfrm>
            <a:prstGeom prst="rect">
              <a:avLst/>
            </a:prstGeom>
            <a:solidFill>
              <a:srgbClr val="9A9A9A"/>
            </a:solidFill>
            <a:ln w="9525">
              <a:noFill/>
              <a:miter lim="800000"/>
              <a:headEnd/>
              <a:tailEnd/>
            </a:ln>
          </p:spPr>
          <p:txBody>
            <a:bodyPr/>
            <a:lstStyle/>
            <a:p>
              <a:endParaRPr lang="en-US"/>
            </a:p>
          </p:txBody>
        </p:sp>
        <p:sp>
          <p:nvSpPr>
            <p:cNvPr id="46461" name="Freeform 1112"/>
            <p:cNvSpPr>
              <a:spLocks/>
            </p:cNvSpPr>
            <p:nvPr/>
          </p:nvSpPr>
          <p:spPr bwMode="auto">
            <a:xfrm>
              <a:off x="2598" y="2419"/>
              <a:ext cx="5" cy="5"/>
            </a:xfrm>
            <a:custGeom>
              <a:avLst/>
              <a:gdLst>
                <a:gd name="T0" fmla="*/ 3 w 10"/>
                <a:gd name="T1" fmla="*/ 0 h 11"/>
                <a:gd name="T2" fmla="*/ 1 w 10"/>
                <a:gd name="T3" fmla="*/ 0 h 11"/>
                <a:gd name="T4" fmla="*/ 1 w 10"/>
                <a:gd name="T5" fmla="*/ 0 h 11"/>
                <a:gd name="T6" fmla="*/ 0 w 10"/>
                <a:gd name="T7" fmla="*/ 1 h 11"/>
                <a:gd name="T8" fmla="*/ 0 w 10"/>
                <a:gd name="T9" fmla="*/ 2 h 11"/>
                <a:gd name="T10" fmla="*/ 0 w 10"/>
                <a:gd name="T11" fmla="*/ 0 h 11"/>
                <a:gd name="T12" fmla="*/ 3 w 10"/>
                <a:gd name="T13" fmla="*/ 0 h 11"/>
                <a:gd name="T14" fmla="*/ 0 60000 65536"/>
                <a:gd name="T15" fmla="*/ 0 60000 65536"/>
                <a:gd name="T16" fmla="*/ 0 60000 65536"/>
                <a:gd name="T17" fmla="*/ 0 60000 65536"/>
                <a:gd name="T18" fmla="*/ 0 60000 65536"/>
                <a:gd name="T19" fmla="*/ 0 60000 65536"/>
                <a:gd name="T20" fmla="*/ 0 60000 65536"/>
                <a:gd name="T21" fmla="*/ 0 w 10"/>
                <a:gd name="T22" fmla="*/ 0 h 11"/>
                <a:gd name="T23" fmla="*/ 10 w 10"/>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1">
                  <a:moveTo>
                    <a:pt x="10" y="0"/>
                  </a:moveTo>
                  <a:lnTo>
                    <a:pt x="5" y="1"/>
                  </a:lnTo>
                  <a:lnTo>
                    <a:pt x="2" y="3"/>
                  </a:lnTo>
                  <a:lnTo>
                    <a:pt x="0" y="7"/>
                  </a:lnTo>
                  <a:lnTo>
                    <a:pt x="0" y="11"/>
                  </a:lnTo>
                  <a:lnTo>
                    <a:pt x="0" y="0"/>
                  </a:lnTo>
                  <a:lnTo>
                    <a:pt x="10" y="0"/>
                  </a:lnTo>
                  <a:close/>
                </a:path>
              </a:pathLst>
            </a:custGeom>
            <a:solidFill>
              <a:srgbClr val="9A9A9A"/>
            </a:solidFill>
            <a:ln w="9525">
              <a:noFill/>
              <a:round/>
              <a:headEnd/>
              <a:tailEnd/>
            </a:ln>
          </p:spPr>
          <p:txBody>
            <a:bodyPr/>
            <a:lstStyle/>
            <a:p>
              <a:endParaRPr lang="en-US"/>
            </a:p>
          </p:txBody>
        </p:sp>
        <p:sp>
          <p:nvSpPr>
            <p:cNvPr id="46462" name="Freeform 1113"/>
            <p:cNvSpPr>
              <a:spLocks/>
            </p:cNvSpPr>
            <p:nvPr/>
          </p:nvSpPr>
          <p:spPr bwMode="auto">
            <a:xfrm>
              <a:off x="2598" y="2419"/>
              <a:ext cx="5" cy="5"/>
            </a:xfrm>
            <a:custGeom>
              <a:avLst/>
              <a:gdLst>
                <a:gd name="T0" fmla="*/ 3 w 10"/>
                <a:gd name="T1" fmla="*/ 0 h 11"/>
                <a:gd name="T2" fmla="*/ 1 w 10"/>
                <a:gd name="T3" fmla="*/ 0 h 11"/>
                <a:gd name="T4" fmla="*/ 1 w 10"/>
                <a:gd name="T5" fmla="*/ 0 h 11"/>
                <a:gd name="T6" fmla="*/ 0 w 10"/>
                <a:gd name="T7" fmla="*/ 1 h 11"/>
                <a:gd name="T8" fmla="*/ 0 w 10"/>
                <a:gd name="T9" fmla="*/ 2 h 11"/>
                <a:gd name="T10" fmla="*/ 1 w 10"/>
                <a:gd name="T11" fmla="*/ 2 h 11"/>
                <a:gd name="T12" fmla="*/ 1 w 10"/>
                <a:gd name="T13" fmla="*/ 2 h 11"/>
                <a:gd name="T14" fmla="*/ 1 w 10"/>
                <a:gd name="T15" fmla="*/ 1 h 11"/>
                <a:gd name="T16" fmla="*/ 3 w 10"/>
                <a:gd name="T17" fmla="*/ 0 h 11"/>
                <a:gd name="T18" fmla="*/ 3 w 10"/>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1"/>
                <a:gd name="T32" fmla="*/ 10 w 1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1">
                  <a:moveTo>
                    <a:pt x="10" y="0"/>
                  </a:moveTo>
                  <a:lnTo>
                    <a:pt x="5" y="1"/>
                  </a:lnTo>
                  <a:lnTo>
                    <a:pt x="2" y="3"/>
                  </a:lnTo>
                  <a:lnTo>
                    <a:pt x="0" y="7"/>
                  </a:lnTo>
                  <a:lnTo>
                    <a:pt x="0" y="11"/>
                  </a:lnTo>
                  <a:lnTo>
                    <a:pt x="3" y="11"/>
                  </a:lnTo>
                  <a:lnTo>
                    <a:pt x="4" y="8"/>
                  </a:lnTo>
                  <a:lnTo>
                    <a:pt x="7" y="4"/>
                  </a:lnTo>
                  <a:lnTo>
                    <a:pt x="10" y="3"/>
                  </a:lnTo>
                  <a:lnTo>
                    <a:pt x="10" y="0"/>
                  </a:lnTo>
                  <a:close/>
                </a:path>
              </a:pathLst>
            </a:custGeom>
            <a:solidFill>
              <a:srgbClr val="9A9A9A"/>
            </a:solidFill>
            <a:ln w="9525">
              <a:noFill/>
              <a:round/>
              <a:headEnd/>
              <a:tailEnd/>
            </a:ln>
          </p:spPr>
          <p:txBody>
            <a:bodyPr/>
            <a:lstStyle/>
            <a:p>
              <a:endParaRPr lang="en-US"/>
            </a:p>
          </p:txBody>
        </p:sp>
        <p:sp>
          <p:nvSpPr>
            <p:cNvPr id="46463" name="Freeform 1114"/>
            <p:cNvSpPr>
              <a:spLocks/>
            </p:cNvSpPr>
            <p:nvPr/>
          </p:nvSpPr>
          <p:spPr bwMode="auto">
            <a:xfrm>
              <a:off x="2600" y="2420"/>
              <a:ext cx="3" cy="4"/>
            </a:xfrm>
            <a:custGeom>
              <a:avLst/>
              <a:gdLst>
                <a:gd name="T0" fmla="*/ 1 w 7"/>
                <a:gd name="T1" fmla="*/ 0 h 8"/>
                <a:gd name="T2" fmla="*/ 1 w 7"/>
                <a:gd name="T3" fmla="*/ 1 h 8"/>
                <a:gd name="T4" fmla="*/ 0 w 7"/>
                <a:gd name="T5" fmla="*/ 1 h 8"/>
                <a:gd name="T6" fmla="*/ 0 w 7"/>
                <a:gd name="T7" fmla="*/ 2 h 8"/>
                <a:gd name="T8" fmla="*/ 1 w 7"/>
                <a:gd name="T9" fmla="*/ 2 h 8"/>
                <a:gd name="T10" fmla="*/ 1 w 7"/>
                <a:gd name="T11" fmla="*/ 1 h 8"/>
                <a:gd name="T12" fmla="*/ 1 w 7"/>
                <a:gd name="T13" fmla="*/ 1 h 8"/>
                <a:gd name="T14" fmla="*/ 1 w 7"/>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8"/>
                <a:gd name="T26" fmla="*/ 7 w 7"/>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8">
                  <a:moveTo>
                    <a:pt x="7" y="0"/>
                  </a:moveTo>
                  <a:lnTo>
                    <a:pt x="4" y="1"/>
                  </a:lnTo>
                  <a:lnTo>
                    <a:pt x="1" y="5"/>
                  </a:lnTo>
                  <a:lnTo>
                    <a:pt x="0" y="8"/>
                  </a:lnTo>
                  <a:lnTo>
                    <a:pt x="4" y="8"/>
                  </a:lnTo>
                  <a:lnTo>
                    <a:pt x="5" y="6"/>
                  </a:lnTo>
                  <a:lnTo>
                    <a:pt x="7" y="5"/>
                  </a:lnTo>
                  <a:lnTo>
                    <a:pt x="7" y="0"/>
                  </a:lnTo>
                  <a:close/>
                </a:path>
              </a:pathLst>
            </a:custGeom>
            <a:solidFill>
              <a:srgbClr val="B3B3B3"/>
            </a:solidFill>
            <a:ln w="9525">
              <a:noFill/>
              <a:round/>
              <a:headEnd/>
              <a:tailEnd/>
            </a:ln>
          </p:spPr>
          <p:txBody>
            <a:bodyPr/>
            <a:lstStyle/>
            <a:p>
              <a:endParaRPr lang="en-US"/>
            </a:p>
          </p:txBody>
        </p:sp>
        <p:sp>
          <p:nvSpPr>
            <p:cNvPr id="46464" name="Freeform 1115"/>
            <p:cNvSpPr>
              <a:spLocks/>
            </p:cNvSpPr>
            <p:nvPr/>
          </p:nvSpPr>
          <p:spPr bwMode="auto">
            <a:xfrm>
              <a:off x="2602" y="2422"/>
              <a:ext cx="1" cy="2"/>
            </a:xfrm>
            <a:custGeom>
              <a:avLst/>
              <a:gdLst>
                <a:gd name="T0" fmla="*/ 0 w 3"/>
                <a:gd name="T1" fmla="*/ 0 h 3"/>
                <a:gd name="T2" fmla="*/ 0 w 3"/>
                <a:gd name="T3" fmla="*/ 1 h 3"/>
                <a:gd name="T4" fmla="*/ 0 w 3"/>
                <a:gd name="T5" fmla="*/ 1 h 3"/>
                <a:gd name="T6" fmla="*/ 0 w 3"/>
                <a:gd name="T7" fmla="*/ 1 h 3"/>
                <a:gd name="T8" fmla="*/ 0 w 3"/>
                <a:gd name="T9" fmla="*/ 1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1" y="1"/>
                  </a:lnTo>
                  <a:lnTo>
                    <a:pt x="0" y="3"/>
                  </a:lnTo>
                  <a:lnTo>
                    <a:pt x="3" y="3"/>
                  </a:lnTo>
                  <a:lnTo>
                    <a:pt x="3" y="0"/>
                  </a:lnTo>
                  <a:close/>
                </a:path>
              </a:pathLst>
            </a:custGeom>
            <a:solidFill>
              <a:srgbClr val="CFCFCF"/>
            </a:solidFill>
            <a:ln w="9525">
              <a:noFill/>
              <a:round/>
              <a:headEnd/>
              <a:tailEnd/>
            </a:ln>
          </p:spPr>
          <p:txBody>
            <a:bodyPr/>
            <a:lstStyle/>
            <a:p>
              <a:endParaRPr lang="en-US"/>
            </a:p>
          </p:txBody>
        </p:sp>
        <p:sp>
          <p:nvSpPr>
            <p:cNvPr id="46465" name="Rectangle 1116"/>
            <p:cNvSpPr>
              <a:spLocks noChangeArrowheads="1"/>
            </p:cNvSpPr>
            <p:nvPr/>
          </p:nvSpPr>
          <p:spPr bwMode="auto">
            <a:xfrm>
              <a:off x="2603" y="2424"/>
              <a:ext cx="1" cy="1"/>
            </a:xfrm>
            <a:prstGeom prst="rect">
              <a:avLst/>
            </a:prstGeom>
            <a:solidFill>
              <a:srgbClr val="E6E6E6"/>
            </a:solidFill>
            <a:ln w="9525">
              <a:noFill/>
              <a:miter lim="800000"/>
              <a:headEnd/>
              <a:tailEnd/>
            </a:ln>
          </p:spPr>
          <p:txBody>
            <a:bodyPr/>
            <a:lstStyle/>
            <a:p>
              <a:endParaRPr lang="en-US"/>
            </a:p>
          </p:txBody>
        </p:sp>
        <p:sp>
          <p:nvSpPr>
            <p:cNvPr id="46466" name="Freeform 1117"/>
            <p:cNvSpPr>
              <a:spLocks/>
            </p:cNvSpPr>
            <p:nvPr/>
          </p:nvSpPr>
          <p:spPr bwMode="auto">
            <a:xfrm>
              <a:off x="2599" y="2420"/>
              <a:ext cx="3" cy="3"/>
            </a:xfrm>
            <a:custGeom>
              <a:avLst/>
              <a:gdLst>
                <a:gd name="T0" fmla="*/ 1 w 7"/>
                <a:gd name="T1" fmla="*/ 0 h 7"/>
                <a:gd name="T2" fmla="*/ 0 w 7"/>
                <a:gd name="T3" fmla="*/ 0 h 7"/>
                <a:gd name="T4" fmla="*/ 0 w 7"/>
                <a:gd name="T5" fmla="*/ 1 h 7"/>
                <a:gd name="T6" fmla="*/ 0 w 7"/>
                <a:gd name="T7" fmla="*/ 1 h 7"/>
                <a:gd name="T8" fmla="*/ 0 w 7"/>
                <a:gd name="T9" fmla="*/ 0 h 7"/>
                <a:gd name="T10" fmla="*/ 1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7" y="0"/>
                  </a:moveTo>
                  <a:lnTo>
                    <a:pt x="3" y="1"/>
                  </a:lnTo>
                  <a:lnTo>
                    <a:pt x="1" y="4"/>
                  </a:lnTo>
                  <a:lnTo>
                    <a:pt x="0" y="7"/>
                  </a:lnTo>
                  <a:lnTo>
                    <a:pt x="0" y="0"/>
                  </a:lnTo>
                  <a:lnTo>
                    <a:pt x="7" y="0"/>
                  </a:lnTo>
                  <a:close/>
                </a:path>
              </a:pathLst>
            </a:custGeom>
            <a:solidFill>
              <a:srgbClr val="FFFF00"/>
            </a:solidFill>
            <a:ln w="9525">
              <a:noFill/>
              <a:round/>
              <a:headEnd/>
              <a:tailEnd/>
            </a:ln>
          </p:spPr>
          <p:txBody>
            <a:bodyPr/>
            <a:lstStyle/>
            <a:p>
              <a:endParaRPr lang="en-US"/>
            </a:p>
          </p:txBody>
        </p:sp>
        <p:sp>
          <p:nvSpPr>
            <p:cNvPr id="46467" name="Freeform 1118"/>
            <p:cNvSpPr>
              <a:spLocks/>
            </p:cNvSpPr>
            <p:nvPr/>
          </p:nvSpPr>
          <p:spPr bwMode="auto">
            <a:xfrm>
              <a:off x="2599" y="2420"/>
              <a:ext cx="3" cy="3"/>
            </a:xfrm>
            <a:custGeom>
              <a:avLst/>
              <a:gdLst>
                <a:gd name="T0" fmla="*/ 1 w 7"/>
                <a:gd name="T1" fmla="*/ 0 h 7"/>
                <a:gd name="T2" fmla="*/ 0 w 7"/>
                <a:gd name="T3" fmla="*/ 0 h 7"/>
                <a:gd name="T4" fmla="*/ 0 w 7"/>
                <a:gd name="T5" fmla="*/ 1 h 7"/>
                <a:gd name="T6" fmla="*/ 0 w 7"/>
                <a:gd name="T7" fmla="*/ 1 h 7"/>
                <a:gd name="T8" fmla="*/ 0 w 7"/>
                <a:gd name="T9" fmla="*/ 1 h 7"/>
                <a:gd name="T10" fmla="*/ 1 w 7"/>
                <a:gd name="T11" fmla="*/ 1 h 7"/>
                <a:gd name="T12" fmla="*/ 1 w 7"/>
                <a:gd name="T13" fmla="*/ 1 h 7"/>
                <a:gd name="T14" fmla="*/ 1 w 7"/>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7"/>
                <a:gd name="T26" fmla="*/ 7 w 7"/>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7">
                  <a:moveTo>
                    <a:pt x="7" y="0"/>
                  </a:moveTo>
                  <a:lnTo>
                    <a:pt x="3" y="1"/>
                  </a:lnTo>
                  <a:lnTo>
                    <a:pt x="1" y="4"/>
                  </a:lnTo>
                  <a:lnTo>
                    <a:pt x="0" y="7"/>
                  </a:lnTo>
                  <a:lnTo>
                    <a:pt x="3" y="7"/>
                  </a:lnTo>
                  <a:lnTo>
                    <a:pt x="4" y="5"/>
                  </a:lnTo>
                  <a:lnTo>
                    <a:pt x="7" y="4"/>
                  </a:lnTo>
                  <a:lnTo>
                    <a:pt x="7" y="0"/>
                  </a:lnTo>
                  <a:close/>
                </a:path>
              </a:pathLst>
            </a:custGeom>
            <a:solidFill>
              <a:srgbClr val="FFFF00"/>
            </a:solidFill>
            <a:ln w="9525">
              <a:noFill/>
              <a:round/>
              <a:headEnd/>
              <a:tailEnd/>
            </a:ln>
          </p:spPr>
          <p:txBody>
            <a:bodyPr/>
            <a:lstStyle/>
            <a:p>
              <a:endParaRPr lang="en-US"/>
            </a:p>
          </p:txBody>
        </p:sp>
        <p:sp>
          <p:nvSpPr>
            <p:cNvPr id="46468" name="Freeform 1119"/>
            <p:cNvSpPr>
              <a:spLocks/>
            </p:cNvSpPr>
            <p:nvPr/>
          </p:nvSpPr>
          <p:spPr bwMode="auto">
            <a:xfrm>
              <a:off x="2601" y="2421"/>
              <a:ext cx="1" cy="2"/>
            </a:xfrm>
            <a:custGeom>
              <a:avLst/>
              <a:gdLst>
                <a:gd name="T0" fmla="*/ 0 w 4"/>
                <a:gd name="T1" fmla="*/ 0 h 3"/>
                <a:gd name="T2" fmla="*/ 0 w 4"/>
                <a:gd name="T3" fmla="*/ 1 h 3"/>
                <a:gd name="T4" fmla="*/ 0 w 4"/>
                <a:gd name="T5" fmla="*/ 1 h 3"/>
                <a:gd name="T6" fmla="*/ 0 w 4"/>
                <a:gd name="T7" fmla="*/ 1 h 3"/>
                <a:gd name="T8" fmla="*/ 0 w 4"/>
                <a:gd name="T9" fmla="*/ 1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0"/>
                  </a:moveTo>
                  <a:lnTo>
                    <a:pt x="1" y="1"/>
                  </a:lnTo>
                  <a:lnTo>
                    <a:pt x="0" y="3"/>
                  </a:lnTo>
                  <a:lnTo>
                    <a:pt x="4" y="3"/>
                  </a:lnTo>
                  <a:lnTo>
                    <a:pt x="4" y="0"/>
                  </a:lnTo>
                  <a:close/>
                </a:path>
              </a:pathLst>
            </a:custGeom>
            <a:solidFill>
              <a:srgbClr val="00FF00"/>
            </a:solidFill>
            <a:ln w="9525">
              <a:noFill/>
              <a:round/>
              <a:headEnd/>
              <a:tailEnd/>
            </a:ln>
          </p:spPr>
          <p:txBody>
            <a:bodyPr/>
            <a:lstStyle/>
            <a:p>
              <a:endParaRPr lang="en-US"/>
            </a:p>
          </p:txBody>
        </p:sp>
        <p:sp>
          <p:nvSpPr>
            <p:cNvPr id="46469" name="Rectangle 1120"/>
            <p:cNvSpPr>
              <a:spLocks noChangeArrowheads="1"/>
            </p:cNvSpPr>
            <p:nvPr/>
          </p:nvSpPr>
          <p:spPr bwMode="auto">
            <a:xfrm>
              <a:off x="2592" y="2311"/>
              <a:ext cx="5" cy="2"/>
            </a:xfrm>
            <a:prstGeom prst="rect">
              <a:avLst/>
            </a:prstGeom>
            <a:solidFill>
              <a:srgbClr val="9A9A9A"/>
            </a:solidFill>
            <a:ln w="9525">
              <a:noFill/>
              <a:miter lim="800000"/>
              <a:headEnd/>
              <a:tailEnd/>
            </a:ln>
          </p:spPr>
          <p:txBody>
            <a:bodyPr/>
            <a:lstStyle/>
            <a:p>
              <a:endParaRPr lang="en-US"/>
            </a:p>
          </p:txBody>
        </p:sp>
        <p:sp>
          <p:nvSpPr>
            <p:cNvPr id="46470" name="Freeform 1121"/>
            <p:cNvSpPr>
              <a:spLocks noEditPoints="1"/>
            </p:cNvSpPr>
            <p:nvPr/>
          </p:nvSpPr>
          <p:spPr bwMode="auto">
            <a:xfrm>
              <a:off x="2586" y="2307"/>
              <a:ext cx="30" cy="3"/>
            </a:xfrm>
            <a:custGeom>
              <a:avLst/>
              <a:gdLst>
                <a:gd name="T0" fmla="*/ 0 w 59"/>
                <a:gd name="T1" fmla="*/ 0 h 5"/>
                <a:gd name="T2" fmla="*/ 15 w 59"/>
                <a:gd name="T3" fmla="*/ 0 h 5"/>
                <a:gd name="T4" fmla="*/ 15 w 59"/>
                <a:gd name="T5" fmla="*/ 2 h 5"/>
                <a:gd name="T6" fmla="*/ 0 w 59"/>
                <a:gd name="T7" fmla="*/ 2 h 5"/>
                <a:gd name="T8" fmla="*/ 0 w 59"/>
                <a:gd name="T9" fmla="*/ 0 h 5"/>
                <a:gd name="T10" fmla="*/ 1 w 59"/>
                <a:gd name="T11" fmla="*/ 0 h 5"/>
                <a:gd name="T12" fmla="*/ 15 w 59"/>
                <a:gd name="T13" fmla="*/ 0 h 5"/>
                <a:gd name="T14" fmla="*/ 15 w 59"/>
                <a:gd name="T15" fmla="*/ 2 h 5"/>
                <a:gd name="T16" fmla="*/ 1 w 59"/>
                <a:gd name="T17" fmla="*/ 2 h 5"/>
                <a:gd name="T18" fmla="*/ 1 w 5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5"/>
                <a:gd name="T32" fmla="*/ 59 w 5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5">
                  <a:moveTo>
                    <a:pt x="0" y="0"/>
                  </a:moveTo>
                  <a:lnTo>
                    <a:pt x="59" y="0"/>
                  </a:lnTo>
                  <a:lnTo>
                    <a:pt x="59" y="5"/>
                  </a:lnTo>
                  <a:lnTo>
                    <a:pt x="0" y="5"/>
                  </a:lnTo>
                  <a:lnTo>
                    <a:pt x="0" y="0"/>
                  </a:lnTo>
                  <a:close/>
                  <a:moveTo>
                    <a:pt x="2" y="0"/>
                  </a:moveTo>
                  <a:lnTo>
                    <a:pt x="57" y="0"/>
                  </a:lnTo>
                  <a:lnTo>
                    <a:pt x="57" y="5"/>
                  </a:lnTo>
                  <a:lnTo>
                    <a:pt x="2" y="5"/>
                  </a:lnTo>
                  <a:lnTo>
                    <a:pt x="2" y="0"/>
                  </a:lnTo>
                  <a:close/>
                </a:path>
              </a:pathLst>
            </a:custGeom>
            <a:solidFill>
              <a:srgbClr val="C0C0C0"/>
            </a:solidFill>
            <a:ln w="9525">
              <a:noFill/>
              <a:round/>
              <a:headEnd/>
              <a:tailEnd/>
            </a:ln>
          </p:spPr>
          <p:txBody>
            <a:bodyPr/>
            <a:lstStyle/>
            <a:p>
              <a:endParaRPr lang="en-US"/>
            </a:p>
          </p:txBody>
        </p:sp>
        <p:sp>
          <p:nvSpPr>
            <p:cNvPr id="46471" name="Freeform 1122"/>
            <p:cNvSpPr>
              <a:spLocks noEditPoints="1"/>
            </p:cNvSpPr>
            <p:nvPr/>
          </p:nvSpPr>
          <p:spPr bwMode="auto">
            <a:xfrm>
              <a:off x="2587" y="2307"/>
              <a:ext cx="27" cy="3"/>
            </a:xfrm>
            <a:custGeom>
              <a:avLst/>
              <a:gdLst>
                <a:gd name="T0" fmla="*/ 0 w 55"/>
                <a:gd name="T1" fmla="*/ 0 h 5"/>
                <a:gd name="T2" fmla="*/ 13 w 55"/>
                <a:gd name="T3" fmla="*/ 0 h 5"/>
                <a:gd name="T4" fmla="*/ 13 w 55"/>
                <a:gd name="T5" fmla="*/ 2 h 5"/>
                <a:gd name="T6" fmla="*/ 0 w 55"/>
                <a:gd name="T7" fmla="*/ 2 h 5"/>
                <a:gd name="T8" fmla="*/ 0 w 55"/>
                <a:gd name="T9" fmla="*/ 0 h 5"/>
                <a:gd name="T10" fmla="*/ 0 w 55"/>
                <a:gd name="T11" fmla="*/ 1 h 5"/>
                <a:gd name="T12" fmla="*/ 13 w 55"/>
                <a:gd name="T13" fmla="*/ 1 h 5"/>
                <a:gd name="T14" fmla="*/ 13 w 55"/>
                <a:gd name="T15" fmla="*/ 2 h 5"/>
                <a:gd name="T16" fmla="*/ 0 w 55"/>
                <a:gd name="T17" fmla="*/ 2 h 5"/>
                <a:gd name="T18" fmla="*/ 0 w 55"/>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5"/>
                <a:gd name="T32" fmla="*/ 55 w 55"/>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5">
                  <a:moveTo>
                    <a:pt x="0" y="0"/>
                  </a:moveTo>
                  <a:lnTo>
                    <a:pt x="55" y="0"/>
                  </a:lnTo>
                  <a:lnTo>
                    <a:pt x="55" y="5"/>
                  </a:lnTo>
                  <a:lnTo>
                    <a:pt x="0" y="5"/>
                  </a:lnTo>
                  <a:lnTo>
                    <a:pt x="0" y="0"/>
                  </a:lnTo>
                  <a:close/>
                  <a:moveTo>
                    <a:pt x="2" y="1"/>
                  </a:moveTo>
                  <a:lnTo>
                    <a:pt x="54" y="1"/>
                  </a:lnTo>
                  <a:lnTo>
                    <a:pt x="54" y="5"/>
                  </a:lnTo>
                  <a:lnTo>
                    <a:pt x="2" y="5"/>
                  </a:lnTo>
                  <a:lnTo>
                    <a:pt x="2" y="1"/>
                  </a:lnTo>
                  <a:close/>
                </a:path>
              </a:pathLst>
            </a:custGeom>
            <a:solidFill>
              <a:srgbClr val="C2C2C2"/>
            </a:solidFill>
            <a:ln w="9525">
              <a:noFill/>
              <a:round/>
              <a:headEnd/>
              <a:tailEnd/>
            </a:ln>
          </p:spPr>
          <p:txBody>
            <a:bodyPr/>
            <a:lstStyle/>
            <a:p>
              <a:endParaRPr lang="en-US"/>
            </a:p>
          </p:txBody>
        </p:sp>
        <p:sp>
          <p:nvSpPr>
            <p:cNvPr id="46472" name="Freeform 1123"/>
            <p:cNvSpPr>
              <a:spLocks noEditPoints="1"/>
            </p:cNvSpPr>
            <p:nvPr/>
          </p:nvSpPr>
          <p:spPr bwMode="auto">
            <a:xfrm>
              <a:off x="2588" y="2308"/>
              <a:ext cx="26" cy="2"/>
            </a:xfrm>
            <a:custGeom>
              <a:avLst/>
              <a:gdLst>
                <a:gd name="T0" fmla="*/ 0 w 52"/>
                <a:gd name="T1" fmla="*/ 0 h 4"/>
                <a:gd name="T2" fmla="*/ 13 w 52"/>
                <a:gd name="T3" fmla="*/ 0 h 4"/>
                <a:gd name="T4" fmla="*/ 13 w 52"/>
                <a:gd name="T5" fmla="*/ 1 h 4"/>
                <a:gd name="T6" fmla="*/ 0 w 52"/>
                <a:gd name="T7" fmla="*/ 1 h 4"/>
                <a:gd name="T8" fmla="*/ 0 w 52"/>
                <a:gd name="T9" fmla="*/ 0 h 4"/>
                <a:gd name="T10" fmla="*/ 1 w 52"/>
                <a:gd name="T11" fmla="*/ 0 h 4"/>
                <a:gd name="T12" fmla="*/ 13 w 52"/>
                <a:gd name="T13" fmla="*/ 0 h 4"/>
                <a:gd name="T14" fmla="*/ 13 w 52"/>
                <a:gd name="T15" fmla="*/ 1 h 4"/>
                <a:gd name="T16" fmla="*/ 1 w 52"/>
                <a:gd name="T17" fmla="*/ 1 h 4"/>
                <a:gd name="T18" fmla="*/ 1 w 5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4"/>
                <a:gd name="T32" fmla="*/ 52 w 5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4">
                  <a:moveTo>
                    <a:pt x="0" y="0"/>
                  </a:moveTo>
                  <a:lnTo>
                    <a:pt x="52" y="0"/>
                  </a:lnTo>
                  <a:lnTo>
                    <a:pt x="52" y="4"/>
                  </a:lnTo>
                  <a:lnTo>
                    <a:pt x="0" y="4"/>
                  </a:lnTo>
                  <a:lnTo>
                    <a:pt x="0" y="0"/>
                  </a:lnTo>
                  <a:close/>
                  <a:moveTo>
                    <a:pt x="2" y="0"/>
                  </a:moveTo>
                  <a:lnTo>
                    <a:pt x="50" y="0"/>
                  </a:lnTo>
                  <a:lnTo>
                    <a:pt x="50" y="4"/>
                  </a:lnTo>
                  <a:lnTo>
                    <a:pt x="2" y="4"/>
                  </a:lnTo>
                  <a:lnTo>
                    <a:pt x="2" y="0"/>
                  </a:lnTo>
                  <a:close/>
                </a:path>
              </a:pathLst>
            </a:custGeom>
            <a:solidFill>
              <a:srgbClr val="C5C5C5"/>
            </a:solidFill>
            <a:ln w="9525">
              <a:noFill/>
              <a:round/>
              <a:headEnd/>
              <a:tailEnd/>
            </a:ln>
          </p:spPr>
          <p:txBody>
            <a:bodyPr/>
            <a:lstStyle/>
            <a:p>
              <a:endParaRPr lang="en-US"/>
            </a:p>
          </p:txBody>
        </p:sp>
        <p:sp>
          <p:nvSpPr>
            <p:cNvPr id="46473" name="Freeform 1124"/>
            <p:cNvSpPr>
              <a:spLocks noEditPoints="1"/>
            </p:cNvSpPr>
            <p:nvPr/>
          </p:nvSpPr>
          <p:spPr bwMode="auto">
            <a:xfrm>
              <a:off x="2589" y="2308"/>
              <a:ext cx="24" cy="2"/>
            </a:xfrm>
            <a:custGeom>
              <a:avLst/>
              <a:gdLst>
                <a:gd name="T0" fmla="*/ 0 w 48"/>
                <a:gd name="T1" fmla="*/ 0 h 4"/>
                <a:gd name="T2" fmla="*/ 12 w 48"/>
                <a:gd name="T3" fmla="*/ 0 h 4"/>
                <a:gd name="T4" fmla="*/ 12 w 48"/>
                <a:gd name="T5" fmla="*/ 1 h 4"/>
                <a:gd name="T6" fmla="*/ 0 w 48"/>
                <a:gd name="T7" fmla="*/ 1 h 4"/>
                <a:gd name="T8" fmla="*/ 0 w 48"/>
                <a:gd name="T9" fmla="*/ 0 h 4"/>
                <a:gd name="T10" fmla="*/ 1 w 48"/>
                <a:gd name="T11" fmla="*/ 0 h 4"/>
                <a:gd name="T12" fmla="*/ 12 w 48"/>
                <a:gd name="T13" fmla="*/ 0 h 4"/>
                <a:gd name="T14" fmla="*/ 12 w 48"/>
                <a:gd name="T15" fmla="*/ 1 h 4"/>
                <a:gd name="T16" fmla="*/ 1 w 48"/>
                <a:gd name="T17" fmla="*/ 1 h 4"/>
                <a:gd name="T18" fmla="*/ 1 w 4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4"/>
                <a:gd name="T32" fmla="*/ 48 w 4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4">
                  <a:moveTo>
                    <a:pt x="0" y="0"/>
                  </a:moveTo>
                  <a:lnTo>
                    <a:pt x="48" y="0"/>
                  </a:lnTo>
                  <a:lnTo>
                    <a:pt x="48" y="4"/>
                  </a:lnTo>
                  <a:lnTo>
                    <a:pt x="0" y="4"/>
                  </a:lnTo>
                  <a:lnTo>
                    <a:pt x="0" y="0"/>
                  </a:lnTo>
                  <a:close/>
                  <a:moveTo>
                    <a:pt x="2" y="0"/>
                  </a:moveTo>
                  <a:lnTo>
                    <a:pt x="45" y="0"/>
                  </a:lnTo>
                  <a:lnTo>
                    <a:pt x="45" y="3"/>
                  </a:lnTo>
                  <a:lnTo>
                    <a:pt x="2" y="3"/>
                  </a:lnTo>
                  <a:lnTo>
                    <a:pt x="2" y="0"/>
                  </a:lnTo>
                  <a:close/>
                </a:path>
              </a:pathLst>
            </a:custGeom>
            <a:solidFill>
              <a:srgbClr val="C8C8C8"/>
            </a:solidFill>
            <a:ln w="9525">
              <a:noFill/>
              <a:round/>
              <a:headEnd/>
              <a:tailEnd/>
            </a:ln>
          </p:spPr>
          <p:txBody>
            <a:bodyPr/>
            <a:lstStyle/>
            <a:p>
              <a:endParaRPr lang="en-US"/>
            </a:p>
          </p:txBody>
        </p:sp>
        <p:sp>
          <p:nvSpPr>
            <p:cNvPr id="46474" name="Freeform 1125"/>
            <p:cNvSpPr>
              <a:spLocks noEditPoints="1"/>
            </p:cNvSpPr>
            <p:nvPr/>
          </p:nvSpPr>
          <p:spPr bwMode="auto">
            <a:xfrm>
              <a:off x="2590" y="2308"/>
              <a:ext cx="22" cy="1"/>
            </a:xfrm>
            <a:custGeom>
              <a:avLst/>
              <a:gdLst>
                <a:gd name="T0" fmla="*/ 0 w 43"/>
                <a:gd name="T1" fmla="*/ 0 h 3"/>
                <a:gd name="T2" fmla="*/ 11 w 43"/>
                <a:gd name="T3" fmla="*/ 0 h 3"/>
                <a:gd name="T4" fmla="*/ 11 w 43"/>
                <a:gd name="T5" fmla="*/ 0 h 3"/>
                <a:gd name="T6" fmla="*/ 0 w 43"/>
                <a:gd name="T7" fmla="*/ 0 h 3"/>
                <a:gd name="T8" fmla="*/ 0 w 43"/>
                <a:gd name="T9" fmla="*/ 0 h 3"/>
                <a:gd name="T10" fmla="*/ 1 w 43"/>
                <a:gd name="T11" fmla="*/ 0 h 3"/>
                <a:gd name="T12" fmla="*/ 11 w 43"/>
                <a:gd name="T13" fmla="*/ 0 h 3"/>
                <a:gd name="T14" fmla="*/ 11 w 43"/>
                <a:gd name="T15" fmla="*/ 0 h 3"/>
                <a:gd name="T16" fmla="*/ 1 w 43"/>
                <a:gd name="T17" fmla="*/ 0 h 3"/>
                <a:gd name="T18" fmla="*/ 1 w 43"/>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3"/>
                <a:gd name="T32" fmla="*/ 43 w 4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3">
                  <a:moveTo>
                    <a:pt x="0" y="0"/>
                  </a:moveTo>
                  <a:lnTo>
                    <a:pt x="43" y="0"/>
                  </a:lnTo>
                  <a:lnTo>
                    <a:pt x="43" y="3"/>
                  </a:lnTo>
                  <a:lnTo>
                    <a:pt x="0" y="3"/>
                  </a:lnTo>
                  <a:lnTo>
                    <a:pt x="0" y="0"/>
                  </a:lnTo>
                  <a:close/>
                  <a:moveTo>
                    <a:pt x="3" y="0"/>
                  </a:moveTo>
                  <a:lnTo>
                    <a:pt x="41" y="0"/>
                  </a:lnTo>
                  <a:lnTo>
                    <a:pt x="41" y="3"/>
                  </a:lnTo>
                  <a:lnTo>
                    <a:pt x="3" y="3"/>
                  </a:lnTo>
                  <a:lnTo>
                    <a:pt x="3" y="0"/>
                  </a:lnTo>
                  <a:close/>
                </a:path>
              </a:pathLst>
            </a:custGeom>
            <a:solidFill>
              <a:srgbClr val="CCCCCC"/>
            </a:solidFill>
            <a:ln w="9525">
              <a:noFill/>
              <a:round/>
              <a:headEnd/>
              <a:tailEnd/>
            </a:ln>
          </p:spPr>
          <p:txBody>
            <a:bodyPr/>
            <a:lstStyle/>
            <a:p>
              <a:endParaRPr lang="en-US"/>
            </a:p>
          </p:txBody>
        </p:sp>
        <p:sp>
          <p:nvSpPr>
            <p:cNvPr id="46475" name="Freeform 1126"/>
            <p:cNvSpPr>
              <a:spLocks noEditPoints="1"/>
            </p:cNvSpPr>
            <p:nvPr/>
          </p:nvSpPr>
          <p:spPr bwMode="auto">
            <a:xfrm>
              <a:off x="2591" y="2308"/>
              <a:ext cx="20" cy="1"/>
            </a:xfrm>
            <a:custGeom>
              <a:avLst/>
              <a:gdLst>
                <a:gd name="T0" fmla="*/ 0 w 38"/>
                <a:gd name="T1" fmla="*/ 0 h 3"/>
                <a:gd name="T2" fmla="*/ 11 w 38"/>
                <a:gd name="T3" fmla="*/ 0 h 3"/>
                <a:gd name="T4" fmla="*/ 11 w 38"/>
                <a:gd name="T5" fmla="*/ 0 h 3"/>
                <a:gd name="T6" fmla="*/ 0 w 38"/>
                <a:gd name="T7" fmla="*/ 0 h 3"/>
                <a:gd name="T8" fmla="*/ 0 w 38"/>
                <a:gd name="T9" fmla="*/ 0 h 3"/>
                <a:gd name="T10" fmla="*/ 1 w 38"/>
                <a:gd name="T11" fmla="*/ 0 h 3"/>
                <a:gd name="T12" fmla="*/ 10 w 38"/>
                <a:gd name="T13" fmla="*/ 0 h 3"/>
                <a:gd name="T14" fmla="*/ 10 w 38"/>
                <a:gd name="T15" fmla="*/ 0 h 3"/>
                <a:gd name="T16" fmla="*/ 1 w 38"/>
                <a:gd name="T17" fmla="*/ 0 h 3"/>
                <a:gd name="T18" fmla="*/ 1 w 38"/>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3"/>
                <a:gd name="T32" fmla="*/ 38 w 38"/>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3">
                  <a:moveTo>
                    <a:pt x="0" y="0"/>
                  </a:moveTo>
                  <a:lnTo>
                    <a:pt x="38" y="0"/>
                  </a:lnTo>
                  <a:lnTo>
                    <a:pt x="38" y="3"/>
                  </a:lnTo>
                  <a:lnTo>
                    <a:pt x="0" y="3"/>
                  </a:lnTo>
                  <a:lnTo>
                    <a:pt x="0" y="0"/>
                  </a:lnTo>
                  <a:close/>
                  <a:moveTo>
                    <a:pt x="2" y="0"/>
                  </a:moveTo>
                  <a:lnTo>
                    <a:pt x="36" y="0"/>
                  </a:lnTo>
                  <a:lnTo>
                    <a:pt x="36" y="3"/>
                  </a:lnTo>
                  <a:lnTo>
                    <a:pt x="2" y="3"/>
                  </a:lnTo>
                  <a:lnTo>
                    <a:pt x="2" y="0"/>
                  </a:lnTo>
                  <a:close/>
                </a:path>
              </a:pathLst>
            </a:custGeom>
            <a:solidFill>
              <a:srgbClr val="D0D0D0"/>
            </a:solidFill>
            <a:ln w="9525">
              <a:noFill/>
              <a:round/>
              <a:headEnd/>
              <a:tailEnd/>
            </a:ln>
          </p:spPr>
          <p:txBody>
            <a:bodyPr/>
            <a:lstStyle/>
            <a:p>
              <a:endParaRPr lang="en-US"/>
            </a:p>
          </p:txBody>
        </p:sp>
        <p:sp>
          <p:nvSpPr>
            <p:cNvPr id="46476" name="Freeform 1127"/>
            <p:cNvSpPr>
              <a:spLocks noEditPoints="1"/>
            </p:cNvSpPr>
            <p:nvPr/>
          </p:nvSpPr>
          <p:spPr bwMode="auto">
            <a:xfrm>
              <a:off x="2592" y="2308"/>
              <a:ext cx="17" cy="1"/>
            </a:xfrm>
            <a:custGeom>
              <a:avLst/>
              <a:gdLst>
                <a:gd name="T0" fmla="*/ 0 w 34"/>
                <a:gd name="T1" fmla="*/ 0 h 3"/>
                <a:gd name="T2" fmla="*/ 9 w 34"/>
                <a:gd name="T3" fmla="*/ 0 h 3"/>
                <a:gd name="T4" fmla="*/ 9 w 34"/>
                <a:gd name="T5" fmla="*/ 0 h 3"/>
                <a:gd name="T6" fmla="*/ 0 w 34"/>
                <a:gd name="T7" fmla="*/ 0 h 3"/>
                <a:gd name="T8" fmla="*/ 0 w 34"/>
                <a:gd name="T9" fmla="*/ 0 h 3"/>
                <a:gd name="T10" fmla="*/ 1 w 34"/>
                <a:gd name="T11" fmla="*/ 0 h 3"/>
                <a:gd name="T12" fmla="*/ 8 w 34"/>
                <a:gd name="T13" fmla="*/ 0 h 3"/>
                <a:gd name="T14" fmla="*/ 8 w 34"/>
                <a:gd name="T15" fmla="*/ 0 h 3"/>
                <a:gd name="T16" fmla="*/ 1 w 34"/>
                <a:gd name="T17" fmla="*/ 0 h 3"/>
                <a:gd name="T18" fmla="*/ 1 w 34"/>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3"/>
                <a:gd name="T32" fmla="*/ 34 w 34"/>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3">
                  <a:moveTo>
                    <a:pt x="0" y="0"/>
                  </a:moveTo>
                  <a:lnTo>
                    <a:pt x="34" y="0"/>
                  </a:lnTo>
                  <a:lnTo>
                    <a:pt x="34" y="3"/>
                  </a:lnTo>
                  <a:lnTo>
                    <a:pt x="0" y="3"/>
                  </a:lnTo>
                  <a:lnTo>
                    <a:pt x="0" y="0"/>
                  </a:lnTo>
                  <a:close/>
                  <a:moveTo>
                    <a:pt x="2" y="0"/>
                  </a:moveTo>
                  <a:lnTo>
                    <a:pt x="32" y="0"/>
                  </a:lnTo>
                  <a:lnTo>
                    <a:pt x="32" y="3"/>
                  </a:lnTo>
                  <a:lnTo>
                    <a:pt x="2" y="3"/>
                  </a:lnTo>
                  <a:lnTo>
                    <a:pt x="2" y="0"/>
                  </a:lnTo>
                  <a:close/>
                </a:path>
              </a:pathLst>
            </a:custGeom>
            <a:solidFill>
              <a:srgbClr val="D4D4D4"/>
            </a:solidFill>
            <a:ln w="9525">
              <a:noFill/>
              <a:round/>
              <a:headEnd/>
              <a:tailEnd/>
            </a:ln>
          </p:spPr>
          <p:txBody>
            <a:bodyPr/>
            <a:lstStyle/>
            <a:p>
              <a:endParaRPr lang="en-US"/>
            </a:p>
          </p:txBody>
        </p:sp>
        <p:sp>
          <p:nvSpPr>
            <p:cNvPr id="46477" name="Freeform 1128"/>
            <p:cNvSpPr>
              <a:spLocks noEditPoints="1"/>
            </p:cNvSpPr>
            <p:nvPr/>
          </p:nvSpPr>
          <p:spPr bwMode="auto">
            <a:xfrm>
              <a:off x="2594" y="2308"/>
              <a:ext cx="14" cy="1"/>
            </a:xfrm>
            <a:custGeom>
              <a:avLst/>
              <a:gdLst>
                <a:gd name="T0" fmla="*/ 0 w 30"/>
                <a:gd name="T1" fmla="*/ 0 h 3"/>
                <a:gd name="T2" fmla="*/ 7 w 30"/>
                <a:gd name="T3" fmla="*/ 0 h 3"/>
                <a:gd name="T4" fmla="*/ 7 w 30"/>
                <a:gd name="T5" fmla="*/ 0 h 3"/>
                <a:gd name="T6" fmla="*/ 0 w 30"/>
                <a:gd name="T7" fmla="*/ 0 h 3"/>
                <a:gd name="T8" fmla="*/ 0 w 30"/>
                <a:gd name="T9" fmla="*/ 0 h 3"/>
                <a:gd name="T10" fmla="*/ 0 w 30"/>
                <a:gd name="T11" fmla="*/ 0 h 3"/>
                <a:gd name="T12" fmla="*/ 6 w 30"/>
                <a:gd name="T13" fmla="*/ 0 h 3"/>
                <a:gd name="T14" fmla="*/ 6 w 30"/>
                <a:gd name="T15" fmla="*/ 0 h 3"/>
                <a:gd name="T16" fmla="*/ 0 w 30"/>
                <a:gd name="T17" fmla="*/ 0 h 3"/>
                <a:gd name="T18" fmla="*/ 0 w 30"/>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
                <a:gd name="T32" fmla="*/ 30 w 30"/>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
                  <a:moveTo>
                    <a:pt x="0" y="0"/>
                  </a:moveTo>
                  <a:lnTo>
                    <a:pt x="30" y="0"/>
                  </a:lnTo>
                  <a:lnTo>
                    <a:pt x="30" y="3"/>
                  </a:lnTo>
                  <a:lnTo>
                    <a:pt x="0" y="3"/>
                  </a:lnTo>
                  <a:lnTo>
                    <a:pt x="0" y="0"/>
                  </a:lnTo>
                  <a:close/>
                  <a:moveTo>
                    <a:pt x="2" y="1"/>
                  </a:moveTo>
                  <a:lnTo>
                    <a:pt x="28" y="1"/>
                  </a:lnTo>
                  <a:lnTo>
                    <a:pt x="28" y="3"/>
                  </a:lnTo>
                  <a:lnTo>
                    <a:pt x="2" y="3"/>
                  </a:lnTo>
                  <a:lnTo>
                    <a:pt x="2" y="1"/>
                  </a:lnTo>
                  <a:close/>
                </a:path>
              </a:pathLst>
            </a:custGeom>
            <a:solidFill>
              <a:srgbClr val="D9D9D9"/>
            </a:solidFill>
            <a:ln w="9525">
              <a:noFill/>
              <a:round/>
              <a:headEnd/>
              <a:tailEnd/>
            </a:ln>
          </p:spPr>
          <p:txBody>
            <a:bodyPr/>
            <a:lstStyle/>
            <a:p>
              <a:endParaRPr lang="en-US"/>
            </a:p>
          </p:txBody>
        </p:sp>
        <p:sp>
          <p:nvSpPr>
            <p:cNvPr id="46478" name="Freeform 1129"/>
            <p:cNvSpPr>
              <a:spLocks noEditPoints="1"/>
            </p:cNvSpPr>
            <p:nvPr/>
          </p:nvSpPr>
          <p:spPr bwMode="auto">
            <a:xfrm>
              <a:off x="2595" y="2308"/>
              <a:ext cx="12" cy="1"/>
            </a:xfrm>
            <a:custGeom>
              <a:avLst/>
              <a:gdLst>
                <a:gd name="T0" fmla="*/ 0 w 26"/>
                <a:gd name="T1" fmla="*/ 0 h 2"/>
                <a:gd name="T2" fmla="*/ 6 w 26"/>
                <a:gd name="T3" fmla="*/ 0 h 2"/>
                <a:gd name="T4" fmla="*/ 6 w 26"/>
                <a:gd name="T5" fmla="*/ 1 h 2"/>
                <a:gd name="T6" fmla="*/ 0 w 26"/>
                <a:gd name="T7" fmla="*/ 1 h 2"/>
                <a:gd name="T8" fmla="*/ 0 w 26"/>
                <a:gd name="T9" fmla="*/ 0 h 2"/>
                <a:gd name="T10" fmla="*/ 0 w 26"/>
                <a:gd name="T11" fmla="*/ 0 h 2"/>
                <a:gd name="T12" fmla="*/ 5 w 26"/>
                <a:gd name="T13" fmla="*/ 0 h 2"/>
                <a:gd name="T14" fmla="*/ 5 w 26"/>
                <a:gd name="T15" fmla="*/ 1 h 2"/>
                <a:gd name="T16" fmla="*/ 0 w 26"/>
                <a:gd name="T17" fmla="*/ 1 h 2"/>
                <a:gd name="T18" fmla="*/ 0 w 26"/>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
                <a:gd name="T32" fmla="*/ 26 w 2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
                  <a:moveTo>
                    <a:pt x="0" y="0"/>
                  </a:moveTo>
                  <a:lnTo>
                    <a:pt x="26" y="0"/>
                  </a:lnTo>
                  <a:lnTo>
                    <a:pt x="26" y="2"/>
                  </a:lnTo>
                  <a:lnTo>
                    <a:pt x="0" y="2"/>
                  </a:lnTo>
                  <a:lnTo>
                    <a:pt x="0" y="0"/>
                  </a:lnTo>
                  <a:close/>
                  <a:moveTo>
                    <a:pt x="2" y="0"/>
                  </a:moveTo>
                  <a:lnTo>
                    <a:pt x="23" y="0"/>
                  </a:lnTo>
                  <a:lnTo>
                    <a:pt x="23" y="2"/>
                  </a:lnTo>
                  <a:lnTo>
                    <a:pt x="2" y="2"/>
                  </a:lnTo>
                  <a:lnTo>
                    <a:pt x="2" y="0"/>
                  </a:lnTo>
                  <a:close/>
                </a:path>
              </a:pathLst>
            </a:custGeom>
            <a:solidFill>
              <a:srgbClr val="DCDCDC"/>
            </a:solidFill>
            <a:ln w="9525">
              <a:noFill/>
              <a:round/>
              <a:headEnd/>
              <a:tailEnd/>
            </a:ln>
          </p:spPr>
          <p:txBody>
            <a:bodyPr/>
            <a:lstStyle/>
            <a:p>
              <a:endParaRPr lang="en-US"/>
            </a:p>
          </p:txBody>
        </p:sp>
        <p:sp>
          <p:nvSpPr>
            <p:cNvPr id="46479" name="Freeform 1130"/>
            <p:cNvSpPr>
              <a:spLocks noEditPoints="1"/>
            </p:cNvSpPr>
            <p:nvPr/>
          </p:nvSpPr>
          <p:spPr bwMode="auto">
            <a:xfrm>
              <a:off x="2596" y="2308"/>
              <a:ext cx="10" cy="1"/>
            </a:xfrm>
            <a:custGeom>
              <a:avLst/>
              <a:gdLst>
                <a:gd name="T0" fmla="*/ 0 w 21"/>
                <a:gd name="T1" fmla="*/ 0 h 2"/>
                <a:gd name="T2" fmla="*/ 5 w 21"/>
                <a:gd name="T3" fmla="*/ 0 h 2"/>
                <a:gd name="T4" fmla="*/ 5 w 21"/>
                <a:gd name="T5" fmla="*/ 1 h 2"/>
                <a:gd name="T6" fmla="*/ 0 w 21"/>
                <a:gd name="T7" fmla="*/ 1 h 2"/>
                <a:gd name="T8" fmla="*/ 0 w 21"/>
                <a:gd name="T9" fmla="*/ 0 h 2"/>
                <a:gd name="T10" fmla="*/ 0 w 21"/>
                <a:gd name="T11" fmla="*/ 0 h 2"/>
                <a:gd name="T12" fmla="*/ 4 w 21"/>
                <a:gd name="T13" fmla="*/ 0 h 2"/>
                <a:gd name="T14" fmla="*/ 4 w 21"/>
                <a:gd name="T15" fmla="*/ 1 h 2"/>
                <a:gd name="T16" fmla="*/ 0 w 21"/>
                <a:gd name="T17" fmla="*/ 1 h 2"/>
                <a:gd name="T18" fmla="*/ 0 w 21"/>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
                <a:gd name="T32" fmla="*/ 21 w 21"/>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
                  <a:moveTo>
                    <a:pt x="0" y="0"/>
                  </a:moveTo>
                  <a:lnTo>
                    <a:pt x="21" y="0"/>
                  </a:lnTo>
                  <a:lnTo>
                    <a:pt x="21" y="2"/>
                  </a:lnTo>
                  <a:lnTo>
                    <a:pt x="0" y="2"/>
                  </a:lnTo>
                  <a:lnTo>
                    <a:pt x="0" y="0"/>
                  </a:lnTo>
                  <a:close/>
                  <a:moveTo>
                    <a:pt x="2" y="0"/>
                  </a:moveTo>
                  <a:lnTo>
                    <a:pt x="19" y="0"/>
                  </a:lnTo>
                  <a:lnTo>
                    <a:pt x="19" y="1"/>
                  </a:lnTo>
                  <a:lnTo>
                    <a:pt x="2" y="1"/>
                  </a:lnTo>
                  <a:lnTo>
                    <a:pt x="2" y="0"/>
                  </a:lnTo>
                  <a:close/>
                </a:path>
              </a:pathLst>
            </a:custGeom>
            <a:solidFill>
              <a:srgbClr val="DFDFDF"/>
            </a:solidFill>
            <a:ln w="9525">
              <a:noFill/>
              <a:round/>
              <a:headEnd/>
              <a:tailEnd/>
            </a:ln>
          </p:spPr>
          <p:txBody>
            <a:bodyPr/>
            <a:lstStyle/>
            <a:p>
              <a:endParaRPr lang="en-US"/>
            </a:p>
          </p:txBody>
        </p:sp>
        <p:sp>
          <p:nvSpPr>
            <p:cNvPr id="46480" name="Freeform 1131"/>
            <p:cNvSpPr>
              <a:spLocks noEditPoints="1"/>
            </p:cNvSpPr>
            <p:nvPr/>
          </p:nvSpPr>
          <p:spPr bwMode="auto">
            <a:xfrm>
              <a:off x="2596" y="2308"/>
              <a:ext cx="9" cy="1"/>
            </a:xfrm>
            <a:custGeom>
              <a:avLst/>
              <a:gdLst>
                <a:gd name="T0" fmla="*/ 0 w 17"/>
                <a:gd name="T1" fmla="*/ 0 h 1"/>
                <a:gd name="T2" fmla="*/ 5 w 17"/>
                <a:gd name="T3" fmla="*/ 0 h 1"/>
                <a:gd name="T4" fmla="*/ 5 w 17"/>
                <a:gd name="T5" fmla="*/ 1 h 1"/>
                <a:gd name="T6" fmla="*/ 0 w 17"/>
                <a:gd name="T7" fmla="*/ 1 h 1"/>
                <a:gd name="T8" fmla="*/ 0 w 17"/>
                <a:gd name="T9" fmla="*/ 0 h 1"/>
                <a:gd name="T10" fmla="*/ 1 w 17"/>
                <a:gd name="T11" fmla="*/ 0 h 1"/>
                <a:gd name="T12" fmla="*/ 4 w 17"/>
                <a:gd name="T13" fmla="*/ 0 h 1"/>
                <a:gd name="T14" fmla="*/ 4 w 17"/>
                <a:gd name="T15" fmla="*/ 1 h 1"/>
                <a:gd name="T16" fmla="*/ 1 w 17"/>
                <a:gd name="T17" fmla="*/ 1 h 1"/>
                <a:gd name="T18" fmla="*/ 1 w 17"/>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
                <a:gd name="T32" fmla="*/ 17 w 17"/>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
                  <a:moveTo>
                    <a:pt x="0" y="0"/>
                  </a:moveTo>
                  <a:lnTo>
                    <a:pt x="17" y="0"/>
                  </a:lnTo>
                  <a:lnTo>
                    <a:pt x="17" y="1"/>
                  </a:lnTo>
                  <a:lnTo>
                    <a:pt x="0" y="1"/>
                  </a:lnTo>
                  <a:lnTo>
                    <a:pt x="0" y="0"/>
                  </a:lnTo>
                  <a:close/>
                  <a:moveTo>
                    <a:pt x="2" y="0"/>
                  </a:moveTo>
                  <a:lnTo>
                    <a:pt x="15" y="0"/>
                  </a:lnTo>
                  <a:lnTo>
                    <a:pt x="15" y="1"/>
                  </a:lnTo>
                  <a:lnTo>
                    <a:pt x="2" y="1"/>
                  </a:lnTo>
                  <a:lnTo>
                    <a:pt x="2" y="0"/>
                  </a:lnTo>
                  <a:close/>
                </a:path>
              </a:pathLst>
            </a:custGeom>
            <a:solidFill>
              <a:srgbClr val="E1E1E1"/>
            </a:solidFill>
            <a:ln w="9525">
              <a:noFill/>
              <a:round/>
              <a:headEnd/>
              <a:tailEnd/>
            </a:ln>
          </p:spPr>
          <p:txBody>
            <a:bodyPr/>
            <a:lstStyle/>
            <a:p>
              <a:endParaRPr lang="en-US"/>
            </a:p>
          </p:txBody>
        </p:sp>
      </p:grpSp>
      <p:sp>
        <p:nvSpPr>
          <p:cNvPr id="46165" name="Freeform 1132"/>
          <p:cNvSpPr>
            <a:spLocks noEditPoints="1"/>
          </p:cNvSpPr>
          <p:nvPr/>
        </p:nvSpPr>
        <p:spPr bwMode="auto">
          <a:xfrm>
            <a:off x="2865438" y="2713037"/>
            <a:ext cx="14287" cy="3175"/>
          </a:xfrm>
          <a:custGeom>
            <a:avLst/>
            <a:gdLst>
              <a:gd name="T0" fmla="*/ 0 w 13"/>
              <a:gd name="T1" fmla="*/ 0 h 1"/>
              <a:gd name="T2" fmla="*/ 15701413 w 13"/>
              <a:gd name="T3" fmla="*/ 0 h 1"/>
              <a:gd name="T4" fmla="*/ 15701413 w 13"/>
              <a:gd name="T5" fmla="*/ 10080623 h 1"/>
              <a:gd name="T6" fmla="*/ 0 w 13"/>
              <a:gd name="T7" fmla="*/ 10080623 h 1"/>
              <a:gd name="T8" fmla="*/ 0 w 13"/>
              <a:gd name="T9" fmla="*/ 0 h 1"/>
              <a:gd name="T10" fmla="*/ 2415602 w 13"/>
              <a:gd name="T11" fmla="*/ 0 h 1"/>
              <a:gd name="T12" fmla="*/ 13285811 w 13"/>
              <a:gd name="T13" fmla="*/ 0 h 1"/>
              <a:gd name="T14" fmla="*/ 13285811 w 13"/>
              <a:gd name="T15" fmla="*/ 10080623 h 1"/>
              <a:gd name="T16" fmla="*/ 2415602 w 13"/>
              <a:gd name="T17" fmla="*/ 10080623 h 1"/>
              <a:gd name="T18" fmla="*/ 2415602 w 1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
              <a:gd name="T32" fmla="*/ 13 w 13"/>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
                <a:moveTo>
                  <a:pt x="0" y="0"/>
                </a:moveTo>
                <a:lnTo>
                  <a:pt x="13" y="0"/>
                </a:lnTo>
                <a:lnTo>
                  <a:pt x="13" y="1"/>
                </a:lnTo>
                <a:lnTo>
                  <a:pt x="0" y="1"/>
                </a:lnTo>
                <a:lnTo>
                  <a:pt x="0" y="0"/>
                </a:lnTo>
                <a:close/>
                <a:moveTo>
                  <a:pt x="2" y="0"/>
                </a:moveTo>
                <a:lnTo>
                  <a:pt x="11" y="0"/>
                </a:lnTo>
                <a:lnTo>
                  <a:pt x="11" y="1"/>
                </a:lnTo>
                <a:lnTo>
                  <a:pt x="2" y="1"/>
                </a:lnTo>
                <a:lnTo>
                  <a:pt x="2" y="0"/>
                </a:lnTo>
                <a:close/>
              </a:path>
            </a:pathLst>
          </a:custGeom>
          <a:solidFill>
            <a:srgbClr val="E3E3E3"/>
          </a:solidFill>
          <a:ln w="9525">
            <a:noFill/>
            <a:round/>
            <a:headEnd/>
            <a:tailEnd/>
          </a:ln>
        </p:spPr>
        <p:txBody>
          <a:bodyPr/>
          <a:lstStyle/>
          <a:p>
            <a:endParaRPr lang="en-US"/>
          </a:p>
        </p:txBody>
      </p:sp>
      <p:sp>
        <p:nvSpPr>
          <p:cNvPr id="46166" name="Freeform 1133"/>
          <p:cNvSpPr>
            <a:spLocks noEditPoints="1"/>
          </p:cNvSpPr>
          <p:nvPr/>
        </p:nvSpPr>
        <p:spPr bwMode="auto">
          <a:xfrm>
            <a:off x="2867025" y="2713037"/>
            <a:ext cx="9525" cy="3175"/>
          </a:xfrm>
          <a:custGeom>
            <a:avLst/>
            <a:gdLst>
              <a:gd name="T0" fmla="*/ 0 w 9"/>
              <a:gd name="T1" fmla="*/ 0 h 1"/>
              <a:gd name="T2" fmla="*/ 10080625 w 9"/>
              <a:gd name="T3" fmla="*/ 0 h 1"/>
              <a:gd name="T4" fmla="*/ 10080625 w 9"/>
              <a:gd name="T5" fmla="*/ 10080623 h 1"/>
              <a:gd name="T6" fmla="*/ 0 w 9"/>
              <a:gd name="T7" fmla="*/ 10080623 h 1"/>
              <a:gd name="T8" fmla="*/ 0 w 9"/>
              <a:gd name="T9" fmla="*/ 0 h 1"/>
              <a:gd name="T10" fmla="*/ 2240492 w 9"/>
              <a:gd name="T11" fmla="*/ 10080623 h 1"/>
              <a:gd name="T12" fmla="*/ 7840132 w 9"/>
              <a:gd name="T13" fmla="*/ 10080623 h 1"/>
              <a:gd name="T14" fmla="*/ 7840132 w 9"/>
              <a:gd name="T15" fmla="*/ 10080623 h 1"/>
              <a:gd name="T16" fmla="*/ 2240492 w 9"/>
              <a:gd name="T17" fmla="*/ 10080623 h 1"/>
              <a:gd name="T18" fmla="*/ 2240492 w 9"/>
              <a:gd name="T19" fmla="*/ 10080623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
              <a:gd name="T32" fmla="*/ 9 w 9"/>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
                <a:moveTo>
                  <a:pt x="0" y="0"/>
                </a:moveTo>
                <a:lnTo>
                  <a:pt x="9" y="0"/>
                </a:lnTo>
                <a:lnTo>
                  <a:pt x="9" y="1"/>
                </a:lnTo>
                <a:lnTo>
                  <a:pt x="0" y="1"/>
                </a:lnTo>
                <a:lnTo>
                  <a:pt x="0" y="0"/>
                </a:lnTo>
                <a:close/>
                <a:moveTo>
                  <a:pt x="2" y="1"/>
                </a:moveTo>
                <a:lnTo>
                  <a:pt x="7" y="1"/>
                </a:lnTo>
                <a:lnTo>
                  <a:pt x="2" y="1"/>
                </a:lnTo>
                <a:close/>
              </a:path>
            </a:pathLst>
          </a:custGeom>
          <a:solidFill>
            <a:srgbClr val="E4E4E4"/>
          </a:solidFill>
          <a:ln w="9525">
            <a:noFill/>
            <a:round/>
            <a:headEnd/>
            <a:tailEnd/>
          </a:ln>
        </p:spPr>
        <p:txBody>
          <a:bodyPr/>
          <a:lstStyle/>
          <a:p>
            <a:endParaRPr lang="en-US"/>
          </a:p>
        </p:txBody>
      </p:sp>
      <p:sp>
        <p:nvSpPr>
          <p:cNvPr id="46167" name="Freeform 1134"/>
          <p:cNvSpPr>
            <a:spLocks noEditPoints="1"/>
          </p:cNvSpPr>
          <p:nvPr/>
        </p:nvSpPr>
        <p:spPr bwMode="auto">
          <a:xfrm>
            <a:off x="2871788" y="2716212"/>
            <a:ext cx="3175" cy="3175"/>
          </a:xfrm>
          <a:custGeom>
            <a:avLst/>
            <a:gdLst>
              <a:gd name="T0" fmla="*/ 0 w 5"/>
              <a:gd name="T1" fmla="*/ 0 h 3175"/>
              <a:gd name="T2" fmla="*/ 2016125 w 5"/>
              <a:gd name="T3" fmla="*/ 0 h 3175"/>
              <a:gd name="T4" fmla="*/ 2016125 w 5"/>
              <a:gd name="T5" fmla="*/ 0 h 3175"/>
              <a:gd name="T6" fmla="*/ 0 w 5"/>
              <a:gd name="T7" fmla="*/ 0 h 3175"/>
              <a:gd name="T8" fmla="*/ 0 w 5"/>
              <a:gd name="T9" fmla="*/ 0 h 3175"/>
              <a:gd name="T10" fmla="*/ 806450 w 5"/>
              <a:gd name="T11" fmla="*/ 0 h 3175"/>
              <a:gd name="T12" fmla="*/ 806450 w 5"/>
              <a:gd name="T13" fmla="*/ 0 h 3175"/>
              <a:gd name="T14" fmla="*/ 806450 w 5"/>
              <a:gd name="T15" fmla="*/ 0 h 3175"/>
              <a:gd name="T16" fmla="*/ 806450 w 5"/>
              <a:gd name="T17" fmla="*/ 0 h 3175"/>
              <a:gd name="T18" fmla="*/ 806450 w 5"/>
              <a:gd name="T19" fmla="*/ 0 h 3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3175"/>
              <a:gd name="T32" fmla="*/ 5 w 5"/>
              <a:gd name="T33" fmla="*/ 3175 h 3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3175">
                <a:moveTo>
                  <a:pt x="0" y="0"/>
                </a:moveTo>
                <a:lnTo>
                  <a:pt x="5" y="0"/>
                </a:lnTo>
                <a:lnTo>
                  <a:pt x="0" y="0"/>
                </a:lnTo>
                <a:close/>
                <a:moveTo>
                  <a:pt x="2" y="0"/>
                </a:moveTo>
                <a:lnTo>
                  <a:pt x="2" y="0"/>
                </a:lnTo>
                <a:close/>
              </a:path>
            </a:pathLst>
          </a:custGeom>
          <a:solidFill>
            <a:srgbClr val="E6E6E6"/>
          </a:solidFill>
          <a:ln w="9525">
            <a:noFill/>
            <a:round/>
            <a:headEnd/>
            <a:tailEnd/>
          </a:ln>
        </p:spPr>
        <p:txBody>
          <a:bodyPr/>
          <a:lstStyle/>
          <a:p>
            <a:endParaRPr lang="en-US"/>
          </a:p>
        </p:txBody>
      </p:sp>
      <p:sp>
        <p:nvSpPr>
          <p:cNvPr id="46168" name="Freeform 1135"/>
          <p:cNvSpPr>
            <a:spLocks noEditPoints="1"/>
          </p:cNvSpPr>
          <p:nvPr/>
        </p:nvSpPr>
        <p:spPr bwMode="auto">
          <a:xfrm>
            <a:off x="2873375" y="2716212"/>
            <a:ext cx="1588" cy="3175"/>
          </a:xfrm>
          <a:custGeom>
            <a:avLst/>
            <a:gdLst>
              <a:gd name="T0" fmla="*/ 0 w 1588"/>
              <a:gd name="T1" fmla="*/ 0 h 3175"/>
              <a:gd name="T2" fmla="*/ 0 w 1588"/>
              <a:gd name="T3" fmla="*/ 0 h 3175"/>
              <a:gd name="T4" fmla="*/ 0 w 1588"/>
              <a:gd name="T5" fmla="*/ 0 h 3175"/>
              <a:gd name="T6" fmla="*/ 0 w 1588"/>
              <a:gd name="T7" fmla="*/ 0 h 3175"/>
              <a:gd name="T8" fmla="*/ 0 w 1588"/>
              <a:gd name="T9" fmla="*/ 0 h 3175"/>
              <a:gd name="T10" fmla="*/ 0 w 1588"/>
              <a:gd name="T11" fmla="*/ 0 h 3175"/>
              <a:gd name="T12" fmla="*/ 0 w 1588"/>
              <a:gd name="T13" fmla="*/ 0 h 3175"/>
              <a:gd name="T14" fmla="*/ 0 w 1588"/>
              <a:gd name="T15" fmla="*/ 0 h 3175"/>
              <a:gd name="T16" fmla="*/ 0 w 1588"/>
              <a:gd name="T17" fmla="*/ 0 h 3175"/>
              <a:gd name="T18" fmla="*/ 0 w 1588"/>
              <a:gd name="T19" fmla="*/ 0 h 3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8"/>
              <a:gd name="T31" fmla="*/ 0 h 3175"/>
              <a:gd name="T32" fmla="*/ 1588 w 1588"/>
              <a:gd name="T33" fmla="*/ 3175 h 3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8" h="3175">
                <a:moveTo>
                  <a:pt x="0" y="0"/>
                </a:moveTo>
                <a:lnTo>
                  <a:pt x="0" y="0"/>
                </a:lnTo>
                <a:close/>
                <a:moveTo>
                  <a:pt x="0" y="0"/>
                </a:moveTo>
                <a:lnTo>
                  <a:pt x="0" y="0"/>
                </a:lnTo>
                <a:close/>
              </a:path>
            </a:pathLst>
          </a:custGeom>
          <a:solidFill>
            <a:srgbClr val="E6E6E6"/>
          </a:solidFill>
          <a:ln w="9525">
            <a:noFill/>
            <a:round/>
            <a:headEnd/>
            <a:tailEnd/>
          </a:ln>
        </p:spPr>
        <p:txBody>
          <a:bodyPr/>
          <a:lstStyle/>
          <a:p>
            <a:endParaRPr lang="en-US"/>
          </a:p>
        </p:txBody>
      </p:sp>
      <p:sp>
        <p:nvSpPr>
          <p:cNvPr id="46169" name="Rectangle 1136"/>
          <p:cNvSpPr>
            <a:spLocks noChangeArrowheads="1"/>
          </p:cNvSpPr>
          <p:nvPr/>
        </p:nvSpPr>
        <p:spPr bwMode="auto">
          <a:xfrm>
            <a:off x="2844800" y="2711450"/>
            <a:ext cx="57150" cy="7937"/>
          </a:xfrm>
          <a:prstGeom prst="rect">
            <a:avLst/>
          </a:prstGeom>
          <a:noFill/>
          <a:ln w="1588">
            <a:solidFill>
              <a:srgbClr val="000000"/>
            </a:solidFill>
            <a:miter lim="800000"/>
            <a:headEnd/>
            <a:tailEnd/>
          </a:ln>
        </p:spPr>
        <p:txBody>
          <a:bodyPr/>
          <a:lstStyle/>
          <a:p>
            <a:endParaRPr lang="en-US"/>
          </a:p>
        </p:txBody>
      </p:sp>
      <p:sp>
        <p:nvSpPr>
          <p:cNvPr id="46170" name="Freeform 1137"/>
          <p:cNvSpPr>
            <a:spLocks/>
          </p:cNvSpPr>
          <p:nvPr/>
        </p:nvSpPr>
        <p:spPr bwMode="auto">
          <a:xfrm>
            <a:off x="2855913" y="2724150"/>
            <a:ext cx="9525" cy="4762"/>
          </a:xfrm>
          <a:custGeom>
            <a:avLst/>
            <a:gdLst>
              <a:gd name="T0" fmla="*/ 9072563 w 10"/>
              <a:gd name="T1" fmla="*/ 0 h 3"/>
              <a:gd name="T2" fmla="*/ 5443537 w 10"/>
              <a:gd name="T3" fmla="*/ 0 h 3"/>
              <a:gd name="T4" fmla="*/ 2721292 w 10"/>
              <a:gd name="T5" fmla="*/ 2519098 h 3"/>
              <a:gd name="T6" fmla="*/ 907732 w 10"/>
              <a:gd name="T7" fmla="*/ 5039783 h 3"/>
              <a:gd name="T8" fmla="*/ 0 w 10"/>
              <a:gd name="T9" fmla="*/ 7558882 h 3"/>
              <a:gd name="T10" fmla="*/ 0 w 10"/>
              <a:gd name="T11" fmla="*/ 0 h 3"/>
              <a:gd name="T12" fmla="*/ 9072563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10" y="0"/>
                </a:moveTo>
                <a:lnTo>
                  <a:pt x="6" y="0"/>
                </a:lnTo>
                <a:lnTo>
                  <a:pt x="3" y="1"/>
                </a:lnTo>
                <a:lnTo>
                  <a:pt x="1" y="2"/>
                </a:lnTo>
                <a:lnTo>
                  <a:pt x="0" y="3"/>
                </a:lnTo>
                <a:lnTo>
                  <a:pt x="0" y="0"/>
                </a:lnTo>
                <a:lnTo>
                  <a:pt x="10" y="0"/>
                </a:lnTo>
                <a:close/>
              </a:path>
            </a:pathLst>
          </a:custGeom>
          <a:solidFill>
            <a:srgbClr val="E6E6E6"/>
          </a:solidFill>
          <a:ln w="9525">
            <a:noFill/>
            <a:round/>
            <a:headEnd/>
            <a:tailEnd/>
          </a:ln>
        </p:spPr>
        <p:txBody>
          <a:bodyPr/>
          <a:lstStyle/>
          <a:p>
            <a:endParaRPr lang="en-US"/>
          </a:p>
        </p:txBody>
      </p:sp>
      <p:sp>
        <p:nvSpPr>
          <p:cNvPr id="46171" name="Freeform 1138"/>
          <p:cNvSpPr>
            <a:spLocks/>
          </p:cNvSpPr>
          <p:nvPr/>
        </p:nvSpPr>
        <p:spPr bwMode="auto">
          <a:xfrm>
            <a:off x="2855913" y="2724150"/>
            <a:ext cx="9525" cy="4762"/>
          </a:xfrm>
          <a:custGeom>
            <a:avLst/>
            <a:gdLst>
              <a:gd name="T0" fmla="*/ 9072563 w 10"/>
              <a:gd name="T1" fmla="*/ 0 h 3"/>
              <a:gd name="T2" fmla="*/ 5443537 w 10"/>
              <a:gd name="T3" fmla="*/ 0 h 3"/>
              <a:gd name="T4" fmla="*/ 2721292 w 10"/>
              <a:gd name="T5" fmla="*/ 2519098 h 3"/>
              <a:gd name="T6" fmla="*/ 907732 w 10"/>
              <a:gd name="T7" fmla="*/ 5039783 h 3"/>
              <a:gd name="T8" fmla="*/ 0 w 10"/>
              <a:gd name="T9" fmla="*/ 7558882 h 3"/>
              <a:gd name="T10" fmla="*/ 2721292 w 10"/>
              <a:gd name="T11" fmla="*/ 7558882 h 3"/>
              <a:gd name="T12" fmla="*/ 3629025 w 10"/>
              <a:gd name="T13" fmla="*/ 5039783 h 3"/>
              <a:gd name="T14" fmla="*/ 5443537 w 10"/>
              <a:gd name="T15" fmla="*/ 2519098 h 3"/>
              <a:gd name="T16" fmla="*/ 9072563 w 10"/>
              <a:gd name="T17" fmla="*/ 2519098 h 3"/>
              <a:gd name="T18" fmla="*/ 9072563 w 10"/>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
              <a:gd name="T32" fmla="*/ 10 w 10"/>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
                <a:moveTo>
                  <a:pt x="10" y="0"/>
                </a:moveTo>
                <a:lnTo>
                  <a:pt x="6" y="0"/>
                </a:lnTo>
                <a:lnTo>
                  <a:pt x="3" y="1"/>
                </a:lnTo>
                <a:lnTo>
                  <a:pt x="1" y="2"/>
                </a:lnTo>
                <a:lnTo>
                  <a:pt x="0" y="3"/>
                </a:lnTo>
                <a:lnTo>
                  <a:pt x="3" y="3"/>
                </a:lnTo>
                <a:lnTo>
                  <a:pt x="4" y="2"/>
                </a:lnTo>
                <a:lnTo>
                  <a:pt x="6" y="1"/>
                </a:lnTo>
                <a:lnTo>
                  <a:pt x="10" y="1"/>
                </a:lnTo>
                <a:lnTo>
                  <a:pt x="10" y="0"/>
                </a:lnTo>
                <a:close/>
              </a:path>
            </a:pathLst>
          </a:custGeom>
          <a:solidFill>
            <a:srgbClr val="E6E6E6"/>
          </a:solidFill>
          <a:ln w="9525">
            <a:noFill/>
            <a:round/>
            <a:headEnd/>
            <a:tailEnd/>
          </a:ln>
        </p:spPr>
        <p:txBody>
          <a:bodyPr/>
          <a:lstStyle/>
          <a:p>
            <a:endParaRPr lang="en-US"/>
          </a:p>
        </p:txBody>
      </p:sp>
      <p:sp>
        <p:nvSpPr>
          <p:cNvPr id="46172" name="Freeform 1139"/>
          <p:cNvSpPr>
            <a:spLocks/>
          </p:cNvSpPr>
          <p:nvPr/>
        </p:nvSpPr>
        <p:spPr bwMode="auto">
          <a:xfrm>
            <a:off x="2860675" y="2727325"/>
            <a:ext cx="4763" cy="1587"/>
          </a:xfrm>
          <a:custGeom>
            <a:avLst/>
            <a:gdLst>
              <a:gd name="T0" fmla="*/ 3240882 w 7"/>
              <a:gd name="T1" fmla="*/ 0 h 2"/>
              <a:gd name="T2" fmla="*/ 1388755 w 7"/>
              <a:gd name="T3" fmla="*/ 0 h 2"/>
              <a:gd name="T4" fmla="*/ 462691 w 7"/>
              <a:gd name="T5" fmla="*/ 630039 h 2"/>
              <a:gd name="T6" fmla="*/ 0 w 7"/>
              <a:gd name="T7" fmla="*/ 1259284 h 2"/>
              <a:gd name="T8" fmla="*/ 1388755 w 7"/>
              <a:gd name="T9" fmla="*/ 1259284 h 2"/>
              <a:gd name="T10" fmla="*/ 1852127 w 7"/>
              <a:gd name="T11" fmla="*/ 630039 h 2"/>
              <a:gd name="T12" fmla="*/ 3240882 w 7"/>
              <a:gd name="T13" fmla="*/ 630039 h 2"/>
              <a:gd name="T14" fmla="*/ 324088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7" y="0"/>
                </a:moveTo>
                <a:lnTo>
                  <a:pt x="3" y="0"/>
                </a:lnTo>
                <a:lnTo>
                  <a:pt x="1" y="1"/>
                </a:lnTo>
                <a:lnTo>
                  <a:pt x="0" y="2"/>
                </a:lnTo>
                <a:lnTo>
                  <a:pt x="3" y="2"/>
                </a:lnTo>
                <a:lnTo>
                  <a:pt x="4" y="1"/>
                </a:lnTo>
                <a:lnTo>
                  <a:pt x="7" y="1"/>
                </a:lnTo>
                <a:lnTo>
                  <a:pt x="7" y="0"/>
                </a:lnTo>
                <a:close/>
              </a:path>
            </a:pathLst>
          </a:custGeom>
          <a:solidFill>
            <a:srgbClr val="CCCCCC"/>
          </a:solidFill>
          <a:ln w="9525">
            <a:noFill/>
            <a:round/>
            <a:headEnd/>
            <a:tailEnd/>
          </a:ln>
        </p:spPr>
        <p:txBody>
          <a:bodyPr/>
          <a:lstStyle/>
          <a:p>
            <a:endParaRPr lang="en-US"/>
          </a:p>
        </p:txBody>
      </p:sp>
      <p:sp>
        <p:nvSpPr>
          <p:cNvPr id="46173" name="Freeform 1140"/>
          <p:cNvSpPr>
            <a:spLocks/>
          </p:cNvSpPr>
          <p:nvPr/>
        </p:nvSpPr>
        <p:spPr bwMode="auto">
          <a:xfrm>
            <a:off x="2862263" y="2728912"/>
            <a:ext cx="3175" cy="3175"/>
          </a:xfrm>
          <a:custGeom>
            <a:avLst/>
            <a:gdLst>
              <a:gd name="T0" fmla="*/ 2520156 w 4"/>
              <a:gd name="T1" fmla="*/ 0 h 1"/>
              <a:gd name="T2" fmla="*/ 630237 w 4"/>
              <a:gd name="T3" fmla="*/ 0 h 1"/>
              <a:gd name="T4" fmla="*/ 0 w 4"/>
              <a:gd name="T5" fmla="*/ 10080623 h 1"/>
              <a:gd name="T6" fmla="*/ 2520156 w 4"/>
              <a:gd name="T7" fmla="*/ 10080623 h 1"/>
              <a:gd name="T8" fmla="*/ 2520156 w 4"/>
              <a:gd name="T9" fmla="*/ 10080623 h 1"/>
              <a:gd name="T10" fmla="*/ 2520156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4" y="0"/>
                </a:moveTo>
                <a:lnTo>
                  <a:pt x="1" y="0"/>
                </a:lnTo>
                <a:lnTo>
                  <a:pt x="0" y="1"/>
                </a:lnTo>
                <a:lnTo>
                  <a:pt x="4" y="1"/>
                </a:lnTo>
                <a:lnTo>
                  <a:pt x="4" y="0"/>
                </a:lnTo>
                <a:close/>
              </a:path>
            </a:pathLst>
          </a:custGeom>
          <a:solidFill>
            <a:srgbClr val="B0B0B0"/>
          </a:solidFill>
          <a:ln w="9525">
            <a:noFill/>
            <a:round/>
            <a:headEnd/>
            <a:tailEnd/>
          </a:ln>
        </p:spPr>
        <p:txBody>
          <a:bodyPr/>
          <a:lstStyle/>
          <a:p>
            <a:endParaRPr lang="en-US"/>
          </a:p>
        </p:txBody>
      </p:sp>
      <p:sp>
        <p:nvSpPr>
          <p:cNvPr id="46174" name="Freeform 1141"/>
          <p:cNvSpPr>
            <a:spLocks noEditPoints="1"/>
          </p:cNvSpPr>
          <p:nvPr/>
        </p:nvSpPr>
        <p:spPr bwMode="auto">
          <a:xfrm>
            <a:off x="2843213" y="2763837"/>
            <a:ext cx="57150" cy="14288"/>
          </a:xfrm>
          <a:custGeom>
            <a:avLst/>
            <a:gdLst>
              <a:gd name="T0" fmla="*/ 0 w 59"/>
              <a:gd name="T1" fmla="*/ 0 h 11"/>
              <a:gd name="T2" fmla="*/ 55358009 w 59"/>
              <a:gd name="T3" fmla="*/ 0 h 11"/>
              <a:gd name="T4" fmla="*/ 55358009 w 59"/>
              <a:gd name="T5" fmla="*/ 18558812 h 11"/>
              <a:gd name="T6" fmla="*/ 0 w 59"/>
              <a:gd name="T7" fmla="*/ 18558812 h 11"/>
              <a:gd name="T8" fmla="*/ 0 w 59"/>
              <a:gd name="T9" fmla="*/ 0 h 11"/>
              <a:gd name="T10" fmla="*/ 1876264 w 59"/>
              <a:gd name="T11" fmla="*/ 1687283 h 11"/>
              <a:gd name="T12" fmla="*/ 53481746 w 59"/>
              <a:gd name="T13" fmla="*/ 1687283 h 11"/>
              <a:gd name="T14" fmla="*/ 53481746 w 59"/>
              <a:gd name="T15" fmla="*/ 15184247 h 11"/>
              <a:gd name="T16" fmla="*/ 1876264 w 59"/>
              <a:gd name="T17" fmla="*/ 15184247 h 11"/>
              <a:gd name="T18" fmla="*/ 1876264 w 59"/>
              <a:gd name="T19" fmla="*/ 1687283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11"/>
              <a:gd name="T32" fmla="*/ 59 w 5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11">
                <a:moveTo>
                  <a:pt x="0" y="0"/>
                </a:moveTo>
                <a:lnTo>
                  <a:pt x="59" y="0"/>
                </a:lnTo>
                <a:lnTo>
                  <a:pt x="59" y="11"/>
                </a:lnTo>
                <a:lnTo>
                  <a:pt x="0" y="11"/>
                </a:lnTo>
                <a:lnTo>
                  <a:pt x="0" y="0"/>
                </a:lnTo>
                <a:close/>
                <a:moveTo>
                  <a:pt x="2" y="1"/>
                </a:moveTo>
                <a:lnTo>
                  <a:pt x="57" y="1"/>
                </a:lnTo>
                <a:lnTo>
                  <a:pt x="57" y="9"/>
                </a:lnTo>
                <a:lnTo>
                  <a:pt x="2" y="9"/>
                </a:lnTo>
                <a:lnTo>
                  <a:pt x="2" y="1"/>
                </a:lnTo>
                <a:close/>
              </a:path>
            </a:pathLst>
          </a:custGeom>
          <a:solidFill>
            <a:srgbClr val="9A9A9A"/>
          </a:solidFill>
          <a:ln w="9525">
            <a:noFill/>
            <a:round/>
            <a:headEnd/>
            <a:tailEnd/>
          </a:ln>
        </p:spPr>
        <p:txBody>
          <a:bodyPr/>
          <a:lstStyle/>
          <a:p>
            <a:endParaRPr lang="en-US"/>
          </a:p>
        </p:txBody>
      </p:sp>
      <p:sp>
        <p:nvSpPr>
          <p:cNvPr id="46175" name="Freeform 1142"/>
          <p:cNvSpPr>
            <a:spLocks noEditPoints="1"/>
          </p:cNvSpPr>
          <p:nvPr/>
        </p:nvSpPr>
        <p:spPr bwMode="auto">
          <a:xfrm>
            <a:off x="2844800" y="2763837"/>
            <a:ext cx="53975" cy="14288"/>
          </a:xfrm>
          <a:custGeom>
            <a:avLst/>
            <a:gdLst>
              <a:gd name="T0" fmla="*/ 0 w 55"/>
              <a:gd name="T1" fmla="*/ 0 h 8"/>
              <a:gd name="T2" fmla="*/ 52969103 w 55"/>
              <a:gd name="T3" fmla="*/ 0 h 8"/>
              <a:gd name="T4" fmla="*/ 52969103 w 55"/>
              <a:gd name="T5" fmla="*/ 25518363 h 8"/>
              <a:gd name="T6" fmla="*/ 0 w 55"/>
              <a:gd name="T7" fmla="*/ 25518363 h 8"/>
              <a:gd name="T8" fmla="*/ 0 w 55"/>
              <a:gd name="T9" fmla="*/ 0 h 8"/>
              <a:gd name="T10" fmla="*/ 1926417 w 55"/>
              <a:gd name="T11" fmla="*/ 0 h 8"/>
              <a:gd name="T12" fmla="*/ 51042687 w 55"/>
              <a:gd name="T13" fmla="*/ 0 h 8"/>
              <a:gd name="T14" fmla="*/ 51042687 w 55"/>
              <a:gd name="T15" fmla="*/ 25518363 h 8"/>
              <a:gd name="T16" fmla="*/ 1926417 w 55"/>
              <a:gd name="T17" fmla="*/ 25518363 h 8"/>
              <a:gd name="T18" fmla="*/ 1926417 w 55"/>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8"/>
              <a:gd name="T32" fmla="*/ 55 w 55"/>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8">
                <a:moveTo>
                  <a:pt x="0" y="0"/>
                </a:moveTo>
                <a:lnTo>
                  <a:pt x="55" y="0"/>
                </a:lnTo>
                <a:lnTo>
                  <a:pt x="55" y="8"/>
                </a:lnTo>
                <a:lnTo>
                  <a:pt x="0" y="8"/>
                </a:lnTo>
                <a:lnTo>
                  <a:pt x="0" y="0"/>
                </a:lnTo>
                <a:close/>
                <a:moveTo>
                  <a:pt x="2" y="0"/>
                </a:moveTo>
                <a:lnTo>
                  <a:pt x="53" y="0"/>
                </a:lnTo>
                <a:lnTo>
                  <a:pt x="53" y="8"/>
                </a:lnTo>
                <a:lnTo>
                  <a:pt x="2" y="8"/>
                </a:lnTo>
                <a:lnTo>
                  <a:pt x="2" y="0"/>
                </a:lnTo>
                <a:close/>
              </a:path>
            </a:pathLst>
          </a:custGeom>
          <a:solidFill>
            <a:srgbClr val="9F9F9F"/>
          </a:solidFill>
          <a:ln w="9525">
            <a:noFill/>
            <a:round/>
            <a:headEnd/>
            <a:tailEnd/>
          </a:ln>
        </p:spPr>
        <p:txBody>
          <a:bodyPr/>
          <a:lstStyle/>
          <a:p>
            <a:endParaRPr lang="en-US"/>
          </a:p>
        </p:txBody>
      </p:sp>
      <p:sp>
        <p:nvSpPr>
          <p:cNvPr id="46176" name="Freeform 1143"/>
          <p:cNvSpPr>
            <a:spLocks noEditPoints="1"/>
          </p:cNvSpPr>
          <p:nvPr/>
        </p:nvSpPr>
        <p:spPr bwMode="auto">
          <a:xfrm>
            <a:off x="2846388" y="2763837"/>
            <a:ext cx="49212" cy="14288"/>
          </a:xfrm>
          <a:custGeom>
            <a:avLst/>
            <a:gdLst>
              <a:gd name="T0" fmla="*/ 0 w 51"/>
              <a:gd name="T1" fmla="*/ 0 h 8"/>
              <a:gd name="T2" fmla="*/ 47486686 w 51"/>
              <a:gd name="T3" fmla="*/ 0 h 8"/>
              <a:gd name="T4" fmla="*/ 47486686 w 51"/>
              <a:gd name="T5" fmla="*/ 25518363 h 8"/>
              <a:gd name="T6" fmla="*/ 0 w 51"/>
              <a:gd name="T7" fmla="*/ 25518363 h 8"/>
              <a:gd name="T8" fmla="*/ 0 w 51"/>
              <a:gd name="T9" fmla="*/ 0 h 8"/>
              <a:gd name="T10" fmla="*/ 1862336 w 51"/>
              <a:gd name="T11" fmla="*/ 0 h 8"/>
              <a:gd name="T12" fmla="*/ 44693182 w 51"/>
              <a:gd name="T13" fmla="*/ 0 h 8"/>
              <a:gd name="T14" fmla="*/ 44693182 w 51"/>
              <a:gd name="T15" fmla="*/ 25518363 h 8"/>
              <a:gd name="T16" fmla="*/ 1862336 w 51"/>
              <a:gd name="T17" fmla="*/ 25518363 h 8"/>
              <a:gd name="T18" fmla="*/ 1862336 w 51"/>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8"/>
              <a:gd name="T32" fmla="*/ 51 w 5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8">
                <a:moveTo>
                  <a:pt x="0" y="0"/>
                </a:moveTo>
                <a:lnTo>
                  <a:pt x="51" y="0"/>
                </a:lnTo>
                <a:lnTo>
                  <a:pt x="51" y="8"/>
                </a:lnTo>
                <a:lnTo>
                  <a:pt x="0" y="8"/>
                </a:lnTo>
                <a:lnTo>
                  <a:pt x="0" y="0"/>
                </a:lnTo>
                <a:close/>
                <a:moveTo>
                  <a:pt x="2" y="0"/>
                </a:moveTo>
                <a:lnTo>
                  <a:pt x="48" y="0"/>
                </a:lnTo>
                <a:lnTo>
                  <a:pt x="48" y="8"/>
                </a:lnTo>
                <a:lnTo>
                  <a:pt x="2" y="8"/>
                </a:lnTo>
                <a:lnTo>
                  <a:pt x="2" y="0"/>
                </a:lnTo>
                <a:close/>
              </a:path>
            </a:pathLst>
          </a:custGeom>
          <a:solidFill>
            <a:srgbClr val="A5A5A5"/>
          </a:solidFill>
          <a:ln w="9525">
            <a:noFill/>
            <a:round/>
            <a:headEnd/>
            <a:tailEnd/>
          </a:ln>
        </p:spPr>
        <p:txBody>
          <a:bodyPr/>
          <a:lstStyle/>
          <a:p>
            <a:endParaRPr lang="en-US"/>
          </a:p>
        </p:txBody>
      </p:sp>
      <p:sp>
        <p:nvSpPr>
          <p:cNvPr id="46177" name="Freeform 1144"/>
          <p:cNvSpPr>
            <a:spLocks noEditPoints="1"/>
          </p:cNvSpPr>
          <p:nvPr/>
        </p:nvSpPr>
        <p:spPr bwMode="auto">
          <a:xfrm>
            <a:off x="2851150" y="2763837"/>
            <a:ext cx="42863" cy="14288"/>
          </a:xfrm>
          <a:custGeom>
            <a:avLst/>
            <a:gdLst>
              <a:gd name="T0" fmla="*/ 0 w 46"/>
              <a:gd name="T1" fmla="*/ 0 h 8"/>
              <a:gd name="T2" fmla="*/ 39939931 w 46"/>
              <a:gd name="T3" fmla="*/ 0 h 8"/>
              <a:gd name="T4" fmla="*/ 39939931 w 46"/>
              <a:gd name="T5" fmla="*/ 25518363 h 8"/>
              <a:gd name="T6" fmla="*/ 0 w 46"/>
              <a:gd name="T7" fmla="*/ 25518363 h 8"/>
              <a:gd name="T8" fmla="*/ 0 w 46"/>
              <a:gd name="T9" fmla="*/ 0 h 8"/>
              <a:gd name="T10" fmla="*/ 1736883 w 46"/>
              <a:gd name="T11" fmla="*/ 3189795 h 8"/>
              <a:gd name="T12" fmla="*/ 38203048 w 46"/>
              <a:gd name="T13" fmla="*/ 3189795 h 8"/>
              <a:gd name="T14" fmla="*/ 38203048 w 46"/>
              <a:gd name="T15" fmla="*/ 22328568 h 8"/>
              <a:gd name="T16" fmla="*/ 1736883 w 46"/>
              <a:gd name="T17" fmla="*/ 22328568 h 8"/>
              <a:gd name="T18" fmla="*/ 1736883 w 46"/>
              <a:gd name="T19" fmla="*/ 3189795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8"/>
              <a:gd name="T32" fmla="*/ 46 w 4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8">
                <a:moveTo>
                  <a:pt x="0" y="0"/>
                </a:moveTo>
                <a:lnTo>
                  <a:pt x="46" y="0"/>
                </a:lnTo>
                <a:lnTo>
                  <a:pt x="46" y="8"/>
                </a:lnTo>
                <a:lnTo>
                  <a:pt x="0" y="8"/>
                </a:lnTo>
                <a:lnTo>
                  <a:pt x="0" y="0"/>
                </a:lnTo>
                <a:close/>
                <a:moveTo>
                  <a:pt x="2" y="1"/>
                </a:moveTo>
                <a:lnTo>
                  <a:pt x="44" y="1"/>
                </a:lnTo>
                <a:lnTo>
                  <a:pt x="44" y="7"/>
                </a:lnTo>
                <a:lnTo>
                  <a:pt x="2" y="7"/>
                </a:lnTo>
                <a:lnTo>
                  <a:pt x="2" y="1"/>
                </a:lnTo>
                <a:close/>
              </a:path>
            </a:pathLst>
          </a:custGeom>
          <a:solidFill>
            <a:srgbClr val="ABABAB"/>
          </a:solidFill>
          <a:ln w="9525">
            <a:noFill/>
            <a:round/>
            <a:headEnd/>
            <a:tailEnd/>
          </a:ln>
        </p:spPr>
        <p:txBody>
          <a:bodyPr/>
          <a:lstStyle/>
          <a:p>
            <a:endParaRPr lang="en-US"/>
          </a:p>
        </p:txBody>
      </p:sp>
      <p:sp>
        <p:nvSpPr>
          <p:cNvPr id="46178" name="Freeform 1145"/>
          <p:cNvSpPr>
            <a:spLocks noEditPoints="1"/>
          </p:cNvSpPr>
          <p:nvPr/>
        </p:nvSpPr>
        <p:spPr bwMode="auto">
          <a:xfrm>
            <a:off x="2852738" y="2767012"/>
            <a:ext cx="39687" cy="7938"/>
          </a:xfrm>
          <a:custGeom>
            <a:avLst/>
            <a:gdLst>
              <a:gd name="T0" fmla="*/ 0 w 42"/>
              <a:gd name="T1" fmla="*/ 0 h 6"/>
              <a:gd name="T2" fmla="*/ 37501381 w 42"/>
              <a:gd name="T3" fmla="*/ 0 h 6"/>
              <a:gd name="T4" fmla="*/ 37501381 w 42"/>
              <a:gd name="T5" fmla="*/ 10501973 h 6"/>
              <a:gd name="T6" fmla="*/ 0 w 42"/>
              <a:gd name="T7" fmla="*/ 10501973 h 6"/>
              <a:gd name="T8" fmla="*/ 0 w 42"/>
              <a:gd name="T9" fmla="*/ 0 h 6"/>
              <a:gd name="T10" fmla="*/ 2678872 w 42"/>
              <a:gd name="T11" fmla="*/ 0 h 6"/>
              <a:gd name="T12" fmla="*/ 35715467 w 42"/>
              <a:gd name="T13" fmla="*/ 0 h 6"/>
              <a:gd name="T14" fmla="*/ 35715467 w 42"/>
              <a:gd name="T15" fmla="*/ 10501973 h 6"/>
              <a:gd name="T16" fmla="*/ 2678872 w 42"/>
              <a:gd name="T17" fmla="*/ 10501973 h 6"/>
              <a:gd name="T18" fmla="*/ 2678872 w 42"/>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6"/>
              <a:gd name="T32" fmla="*/ 42 w 4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6">
                <a:moveTo>
                  <a:pt x="0" y="0"/>
                </a:moveTo>
                <a:lnTo>
                  <a:pt x="42" y="0"/>
                </a:lnTo>
                <a:lnTo>
                  <a:pt x="42" y="6"/>
                </a:lnTo>
                <a:lnTo>
                  <a:pt x="0" y="6"/>
                </a:lnTo>
                <a:lnTo>
                  <a:pt x="0" y="0"/>
                </a:lnTo>
                <a:close/>
                <a:moveTo>
                  <a:pt x="3" y="0"/>
                </a:moveTo>
                <a:lnTo>
                  <a:pt x="40" y="0"/>
                </a:lnTo>
                <a:lnTo>
                  <a:pt x="40" y="6"/>
                </a:lnTo>
                <a:lnTo>
                  <a:pt x="3" y="6"/>
                </a:lnTo>
                <a:lnTo>
                  <a:pt x="3" y="0"/>
                </a:lnTo>
                <a:close/>
              </a:path>
            </a:pathLst>
          </a:custGeom>
          <a:solidFill>
            <a:srgbClr val="B2B2B2"/>
          </a:solidFill>
          <a:ln w="9525">
            <a:noFill/>
            <a:round/>
            <a:headEnd/>
            <a:tailEnd/>
          </a:ln>
        </p:spPr>
        <p:txBody>
          <a:bodyPr/>
          <a:lstStyle/>
          <a:p>
            <a:endParaRPr lang="en-US"/>
          </a:p>
        </p:txBody>
      </p:sp>
      <p:sp>
        <p:nvSpPr>
          <p:cNvPr id="46179" name="Freeform 1146"/>
          <p:cNvSpPr>
            <a:spLocks noEditPoints="1"/>
          </p:cNvSpPr>
          <p:nvPr/>
        </p:nvSpPr>
        <p:spPr bwMode="auto">
          <a:xfrm>
            <a:off x="2854325" y="2767012"/>
            <a:ext cx="34925" cy="7938"/>
          </a:xfrm>
          <a:custGeom>
            <a:avLst/>
            <a:gdLst>
              <a:gd name="T0" fmla="*/ 0 w 37"/>
              <a:gd name="T1" fmla="*/ 0 h 6"/>
              <a:gd name="T2" fmla="*/ 32966369 w 37"/>
              <a:gd name="T3" fmla="*/ 0 h 6"/>
              <a:gd name="T4" fmla="*/ 32966369 w 37"/>
              <a:gd name="T5" fmla="*/ 10501973 h 6"/>
              <a:gd name="T6" fmla="*/ 0 w 37"/>
              <a:gd name="T7" fmla="*/ 10501973 h 6"/>
              <a:gd name="T8" fmla="*/ 0 w 37"/>
              <a:gd name="T9" fmla="*/ 0 h 6"/>
              <a:gd name="T10" fmla="*/ 1782119 w 37"/>
              <a:gd name="T11" fmla="*/ 0 h 6"/>
              <a:gd name="T12" fmla="*/ 32075310 w 37"/>
              <a:gd name="T13" fmla="*/ 0 h 6"/>
              <a:gd name="T14" fmla="*/ 32075310 w 37"/>
              <a:gd name="T15" fmla="*/ 10501973 h 6"/>
              <a:gd name="T16" fmla="*/ 1782119 w 37"/>
              <a:gd name="T17" fmla="*/ 10501973 h 6"/>
              <a:gd name="T18" fmla="*/ 1782119 w 37"/>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6"/>
              <a:gd name="T32" fmla="*/ 37 w 37"/>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6">
                <a:moveTo>
                  <a:pt x="0" y="0"/>
                </a:moveTo>
                <a:lnTo>
                  <a:pt x="37" y="0"/>
                </a:lnTo>
                <a:lnTo>
                  <a:pt x="37" y="6"/>
                </a:lnTo>
                <a:lnTo>
                  <a:pt x="0" y="6"/>
                </a:lnTo>
                <a:lnTo>
                  <a:pt x="0" y="0"/>
                </a:lnTo>
                <a:close/>
                <a:moveTo>
                  <a:pt x="2" y="0"/>
                </a:moveTo>
                <a:lnTo>
                  <a:pt x="36" y="0"/>
                </a:lnTo>
                <a:lnTo>
                  <a:pt x="36" y="6"/>
                </a:lnTo>
                <a:lnTo>
                  <a:pt x="2" y="6"/>
                </a:lnTo>
                <a:lnTo>
                  <a:pt x="2" y="0"/>
                </a:lnTo>
                <a:close/>
              </a:path>
            </a:pathLst>
          </a:custGeom>
          <a:solidFill>
            <a:srgbClr val="BABABA"/>
          </a:solidFill>
          <a:ln w="9525">
            <a:noFill/>
            <a:round/>
            <a:headEnd/>
            <a:tailEnd/>
          </a:ln>
        </p:spPr>
        <p:txBody>
          <a:bodyPr/>
          <a:lstStyle/>
          <a:p>
            <a:endParaRPr lang="en-US"/>
          </a:p>
        </p:txBody>
      </p:sp>
      <p:sp>
        <p:nvSpPr>
          <p:cNvPr id="46180" name="Freeform 1147"/>
          <p:cNvSpPr>
            <a:spLocks noEditPoints="1"/>
          </p:cNvSpPr>
          <p:nvPr/>
        </p:nvSpPr>
        <p:spPr bwMode="auto">
          <a:xfrm>
            <a:off x="2855913" y="2767012"/>
            <a:ext cx="33337" cy="7938"/>
          </a:xfrm>
          <a:custGeom>
            <a:avLst/>
            <a:gdLst>
              <a:gd name="T0" fmla="*/ 0 w 34"/>
              <a:gd name="T1" fmla="*/ 0 h 6"/>
              <a:gd name="T2" fmla="*/ 32686929 w 34"/>
              <a:gd name="T3" fmla="*/ 0 h 6"/>
              <a:gd name="T4" fmla="*/ 32686929 w 34"/>
              <a:gd name="T5" fmla="*/ 10501973 h 6"/>
              <a:gd name="T6" fmla="*/ 0 w 34"/>
              <a:gd name="T7" fmla="*/ 10501973 h 6"/>
              <a:gd name="T8" fmla="*/ 0 w 34"/>
              <a:gd name="T9" fmla="*/ 0 h 6"/>
              <a:gd name="T10" fmla="*/ 961870 w 34"/>
              <a:gd name="T11" fmla="*/ 1750329 h 6"/>
              <a:gd name="T12" fmla="*/ 30764162 w 34"/>
              <a:gd name="T13" fmla="*/ 1750329 h 6"/>
              <a:gd name="T14" fmla="*/ 30764162 w 34"/>
              <a:gd name="T15" fmla="*/ 8751645 h 6"/>
              <a:gd name="T16" fmla="*/ 961870 w 34"/>
              <a:gd name="T17" fmla="*/ 8751645 h 6"/>
              <a:gd name="T18" fmla="*/ 961870 w 34"/>
              <a:gd name="T19" fmla="*/ 17503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6"/>
              <a:gd name="T32" fmla="*/ 34 w 3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6">
                <a:moveTo>
                  <a:pt x="0" y="0"/>
                </a:moveTo>
                <a:lnTo>
                  <a:pt x="34" y="0"/>
                </a:lnTo>
                <a:lnTo>
                  <a:pt x="34" y="6"/>
                </a:lnTo>
                <a:lnTo>
                  <a:pt x="0" y="6"/>
                </a:lnTo>
                <a:lnTo>
                  <a:pt x="0" y="0"/>
                </a:lnTo>
                <a:close/>
                <a:moveTo>
                  <a:pt x="1" y="1"/>
                </a:moveTo>
                <a:lnTo>
                  <a:pt x="32" y="1"/>
                </a:lnTo>
                <a:lnTo>
                  <a:pt x="32" y="5"/>
                </a:lnTo>
                <a:lnTo>
                  <a:pt x="1" y="5"/>
                </a:lnTo>
                <a:lnTo>
                  <a:pt x="1" y="1"/>
                </a:lnTo>
                <a:close/>
              </a:path>
            </a:pathLst>
          </a:custGeom>
          <a:solidFill>
            <a:srgbClr val="C3C3C3"/>
          </a:solidFill>
          <a:ln w="9525">
            <a:noFill/>
            <a:round/>
            <a:headEnd/>
            <a:tailEnd/>
          </a:ln>
        </p:spPr>
        <p:txBody>
          <a:bodyPr/>
          <a:lstStyle/>
          <a:p>
            <a:endParaRPr lang="en-US"/>
          </a:p>
        </p:txBody>
      </p:sp>
      <p:sp>
        <p:nvSpPr>
          <p:cNvPr id="46181" name="Freeform 1148"/>
          <p:cNvSpPr>
            <a:spLocks noEditPoints="1"/>
          </p:cNvSpPr>
          <p:nvPr/>
        </p:nvSpPr>
        <p:spPr bwMode="auto">
          <a:xfrm>
            <a:off x="2855913" y="2767012"/>
            <a:ext cx="30162" cy="7938"/>
          </a:xfrm>
          <a:custGeom>
            <a:avLst/>
            <a:gdLst>
              <a:gd name="T0" fmla="*/ 0 w 31"/>
              <a:gd name="T1" fmla="*/ 0 h 4"/>
              <a:gd name="T2" fmla="*/ 29346653 w 31"/>
              <a:gd name="T3" fmla="*/ 0 h 4"/>
              <a:gd name="T4" fmla="*/ 29346653 w 31"/>
              <a:gd name="T5" fmla="*/ 15752957 h 4"/>
              <a:gd name="T6" fmla="*/ 0 w 31"/>
              <a:gd name="T7" fmla="*/ 15752957 h 4"/>
              <a:gd name="T8" fmla="*/ 0 w 31"/>
              <a:gd name="T9" fmla="*/ 0 h 4"/>
              <a:gd name="T10" fmla="*/ 1893395 w 31"/>
              <a:gd name="T11" fmla="*/ 0 h 4"/>
              <a:gd name="T12" fmla="*/ 26506561 w 31"/>
              <a:gd name="T13" fmla="*/ 0 h 4"/>
              <a:gd name="T14" fmla="*/ 26506561 w 31"/>
              <a:gd name="T15" fmla="*/ 15752957 h 4"/>
              <a:gd name="T16" fmla="*/ 1893395 w 31"/>
              <a:gd name="T17" fmla="*/ 15752957 h 4"/>
              <a:gd name="T18" fmla="*/ 1893395 w 31"/>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
              <a:gd name="T32" fmla="*/ 31 w 31"/>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
                <a:moveTo>
                  <a:pt x="0" y="0"/>
                </a:moveTo>
                <a:lnTo>
                  <a:pt x="31" y="0"/>
                </a:lnTo>
                <a:lnTo>
                  <a:pt x="31" y="4"/>
                </a:lnTo>
                <a:lnTo>
                  <a:pt x="0" y="4"/>
                </a:lnTo>
                <a:lnTo>
                  <a:pt x="0" y="0"/>
                </a:lnTo>
                <a:close/>
                <a:moveTo>
                  <a:pt x="2" y="0"/>
                </a:moveTo>
                <a:lnTo>
                  <a:pt x="28" y="0"/>
                </a:lnTo>
                <a:lnTo>
                  <a:pt x="28" y="4"/>
                </a:lnTo>
                <a:lnTo>
                  <a:pt x="2" y="4"/>
                </a:lnTo>
                <a:lnTo>
                  <a:pt x="2" y="0"/>
                </a:lnTo>
                <a:close/>
              </a:path>
            </a:pathLst>
          </a:custGeom>
          <a:solidFill>
            <a:srgbClr val="CCCCCC"/>
          </a:solidFill>
          <a:ln w="9525">
            <a:noFill/>
            <a:round/>
            <a:headEnd/>
            <a:tailEnd/>
          </a:ln>
        </p:spPr>
        <p:txBody>
          <a:bodyPr/>
          <a:lstStyle/>
          <a:p>
            <a:endParaRPr lang="en-US"/>
          </a:p>
        </p:txBody>
      </p:sp>
      <p:sp>
        <p:nvSpPr>
          <p:cNvPr id="46182" name="Freeform 1149"/>
          <p:cNvSpPr>
            <a:spLocks noEditPoints="1"/>
          </p:cNvSpPr>
          <p:nvPr/>
        </p:nvSpPr>
        <p:spPr bwMode="auto">
          <a:xfrm>
            <a:off x="2860675" y="2767012"/>
            <a:ext cx="23813" cy="7938"/>
          </a:xfrm>
          <a:custGeom>
            <a:avLst/>
            <a:gdLst>
              <a:gd name="T0" fmla="*/ 0 w 26"/>
              <a:gd name="T1" fmla="*/ 0 h 4"/>
              <a:gd name="T2" fmla="*/ 21809961 w 26"/>
              <a:gd name="T3" fmla="*/ 0 h 4"/>
              <a:gd name="T4" fmla="*/ 21809961 w 26"/>
              <a:gd name="T5" fmla="*/ 15752957 h 4"/>
              <a:gd name="T6" fmla="*/ 0 w 26"/>
              <a:gd name="T7" fmla="*/ 15752957 h 4"/>
              <a:gd name="T8" fmla="*/ 0 w 26"/>
              <a:gd name="T9" fmla="*/ 0 h 4"/>
              <a:gd name="T10" fmla="*/ 1677901 w 26"/>
              <a:gd name="T11" fmla="*/ 0 h 4"/>
              <a:gd name="T12" fmla="*/ 20132061 w 26"/>
              <a:gd name="T13" fmla="*/ 0 h 4"/>
              <a:gd name="T14" fmla="*/ 20132061 w 26"/>
              <a:gd name="T15" fmla="*/ 15752957 h 4"/>
              <a:gd name="T16" fmla="*/ 1677901 w 26"/>
              <a:gd name="T17" fmla="*/ 15752957 h 4"/>
              <a:gd name="T18" fmla="*/ 1677901 w 26"/>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4"/>
              <a:gd name="T32" fmla="*/ 26 w 2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4">
                <a:moveTo>
                  <a:pt x="0" y="0"/>
                </a:moveTo>
                <a:lnTo>
                  <a:pt x="26" y="0"/>
                </a:lnTo>
                <a:lnTo>
                  <a:pt x="26" y="4"/>
                </a:lnTo>
                <a:lnTo>
                  <a:pt x="0" y="4"/>
                </a:lnTo>
                <a:lnTo>
                  <a:pt x="0" y="0"/>
                </a:lnTo>
                <a:close/>
                <a:moveTo>
                  <a:pt x="2" y="0"/>
                </a:moveTo>
                <a:lnTo>
                  <a:pt x="24" y="0"/>
                </a:lnTo>
                <a:lnTo>
                  <a:pt x="24" y="4"/>
                </a:lnTo>
                <a:lnTo>
                  <a:pt x="2" y="4"/>
                </a:lnTo>
                <a:lnTo>
                  <a:pt x="2" y="0"/>
                </a:lnTo>
                <a:close/>
              </a:path>
            </a:pathLst>
          </a:custGeom>
          <a:solidFill>
            <a:srgbClr val="D3D3D3"/>
          </a:solidFill>
          <a:ln w="9525">
            <a:noFill/>
            <a:round/>
            <a:headEnd/>
            <a:tailEnd/>
          </a:ln>
        </p:spPr>
        <p:txBody>
          <a:bodyPr/>
          <a:lstStyle/>
          <a:p>
            <a:endParaRPr lang="en-US"/>
          </a:p>
        </p:txBody>
      </p:sp>
      <p:sp>
        <p:nvSpPr>
          <p:cNvPr id="46183" name="Freeform 1150"/>
          <p:cNvSpPr>
            <a:spLocks noEditPoints="1"/>
          </p:cNvSpPr>
          <p:nvPr/>
        </p:nvSpPr>
        <p:spPr bwMode="auto">
          <a:xfrm>
            <a:off x="2862263" y="2767012"/>
            <a:ext cx="20637" cy="7938"/>
          </a:xfrm>
          <a:custGeom>
            <a:avLst/>
            <a:gdLst>
              <a:gd name="T0" fmla="*/ 0 w 22"/>
              <a:gd name="T1" fmla="*/ 0 h 4"/>
              <a:gd name="T2" fmla="*/ 19358445 w 22"/>
              <a:gd name="T3" fmla="*/ 0 h 4"/>
              <a:gd name="T4" fmla="*/ 19358445 w 22"/>
              <a:gd name="T5" fmla="*/ 15752957 h 4"/>
              <a:gd name="T6" fmla="*/ 0 w 22"/>
              <a:gd name="T7" fmla="*/ 15752957 h 4"/>
              <a:gd name="T8" fmla="*/ 0 w 22"/>
              <a:gd name="T9" fmla="*/ 0 h 4"/>
              <a:gd name="T10" fmla="*/ 1759773 w 22"/>
              <a:gd name="T11" fmla="*/ 3939232 h 4"/>
              <a:gd name="T12" fmla="*/ 17598672 w 22"/>
              <a:gd name="T13" fmla="*/ 3939232 h 4"/>
              <a:gd name="T14" fmla="*/ 17598672 w 22"/>
              <a:gd name="T15" fmla="*/ 11813727 h 4"/>
              <a:gd name="T16" fmla="*/ 1759773 w 22"/>
              <a:gd name="T17" fmla="*/ 11813727 h 4"/>
              <a:gd name="T18" fmla="*/ 1759773 w 22"/>
              <a:gd name="T19" fmla="*/ 393923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
              <a:gd name="T32" fmla="*/ 22 w 2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
                <a:moveTo>
                  <a:pt x="0" y="0"/>
                </a:moveTo>
                <a:lnTo>
                  <a:pt x="22" y="0"/>
                </a:lnTo>
                <a:lnTo>
                  <a:pt x="22" y="4"/>
                </a:lnTo>
                <a:lnTo>
                  <a:pt x="0" y="4"/>
                </a:lnTo>
                <a:lnTo>
                  <a:pt x="0" y="0"/>
                </a:lnTo>
                <a:close/>
                <a:moveTo>
                  <a:pt x="2" y="1"/>
                </a:moveTo>
                <a:lnTo>
                  <a:pt x="20" y="1"/>
                </a:lnTo>
                <a:lnTo>
                  <a:pt x="20" y="3"/>
                </a:lnTo>
                <a:lnTo>
                  <a:pt x="2" y="3"/>
                </a:lnTo>
                <a:lnTo>
                  <a:pt x="2" y="1"/>
                </a:lnTo>
                <a:close/>
              </a:path>
            </a:pathLst>
          </a:custGeom>
          <a:solidFill>
            <a:srgbClr val="D8D8D8"/>
          </a:solidFill>
          <a:ln w="9525">
            <a:noFill/>
            <a:round/>
            <a:headEnd/>
            <a:tailEnd/>
          </a:ln>
        </p:spPr>
        <p:txBody>
          <a:bodyPr/>
          <a:lstStyle/>
          <a:p>
            <a:endParaRPr lang="en-US"/>
          </a:p>
        </p:txBody>
      </p:sp>
      <p:sp>
        <p:nvSpPr>
          <p:cNvPr id="46184" name="Freeform 1151"/>
          <p:cNvSpPr>
            <a:spLocks noEditPoints="1"/>
          </p:cNvSpPr>
          <p:nvPr/>
        </p:nvSpPr>
        <p:spPr bwMode="auto">
          <a:xfrm>
            <a:off x="2863850" y="2770187"/>
            <a:ext cx="17463" cy="1588"/>
          </a:xfrm>
          <a:custGeom>
            <a:avLst/>
            <a:gdLst>
              <a:gd name="T0" fmla="*/ 0 w 18"/>
              <a:gd name="T1" fmla="*/ 0 h 2"/>
              <a:gd name="T2" fmla="*/ 16942021 w 18"/>
              <a:gd name="T3" fmla="*/ 0 h 2"/>
              <a:gd name="T4" fmla="*/ 16942021 w 18"/>
              <a:gd name="T5" fmla="*/ 1260872 h 2"/>
              <a:gd name="T6" fmla="*/ 0 w 18"/>
              <a:gd name="T7" fmla="*/ 1260872 h 2"/>
              <a:gd name="T8" fmla="*/ 0 w 18"/>
              <a:gd name="T9" fmla="*/ 0 h 2"/>
              <a:gd name="T10" fmla="*/ 2823185 w 18"/>
              <a:gd name="T11" fmla="*/ 0 h 2"/>
              <a:gd name="T12" fmla="*/ 15059895 w 18"/>
              <a:gd name="T13" fmla="*/ 0 h 2"/>
              <a:gd name="T14" fmla="*/ 15059895 w 18"/>
              <a:gd name="T15" fmla="*/ 1260872 h 2"/>
              <a:gd name="T16" fmla="*/ 2823185 w 18"/>
              <a:gd name="T17" fmla="*/ 1260872 h 2"/>
              <a:gd name="T18" fmla="*/ 2823185 w 18"/>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
              <a:gd name="T32" fmla="*/ 18 w 18"/>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
                <a:moveTo>
                  <a:pt x="0" y="0"/>
                </a:moveTo>
                <a:lnTo>
                  <a:pt x="18" y="0"/>
                </a:lnTo>
                <a:lnTo>
                  <a:pt x="18" y="2"/>
                </a:lnTo>
                <a:lnTo>
                  <a:pt x="0" y="2"/>
                </a:lnTo>
                <a:lnTo>
                  <a:pt x="0" y="0"/>
                </a:lnTo>
                <a:close/>
                <a:moveTo>
                  <a:pt x="3" y="0"/>
                </a:moveTo>
                <a:lnTo>
                  <a:pt x="16" y="0"/>
                </a:lnTo>
                <a:lnTo>
                  <a:pt x="16" y="2"/>
                </a:lnTo>
                <a:lnTo>
                  <a:pt x="3" y="2"/>
                </a:lnTo>
                <a:lnTo>
                  <a:pt x="3" y="0"/>
                </a:lnTo>
                <a:close/>
              </a:path>
            </a:pathLst>
          </a:custGeom>
          <a:solidFill>
            <a:srgbClr val="DDDDDD"/>
          </a:solidFill>
          <a:ln w="9525">
            <a:noFill/>
            <a:round/>
            <a:headEnd/>
            <a:tailEnd/>
          </a:ln>
        </p:spPr>
        <p:txBody>
          <a:bodyPr/>
          <a:lstStyle/>
          <a:p>
            <a:endParaRPr lang="en-US"/>
          </a:p>
        </p:txBody>
      </p:sp>
      <p:sp>
        <p:nvSpPr>
          <p:cNvPr id="46185" name="Freeform 1152"/>
          <p:cNvSpPr>
            <a:spLocks noEditPoints="1"/>
          </p:cNvSpPr>
          <p:nvPr/>
        </p:nvSpPr>
        <p:spPr bwMode="auto">
          <a:xfrm>
            <a:off x="2865438" y="2770187"/>
            <a:ext cx="11112" cy="1588"/>
          </a:xfrm>
          <a:custGeom>
            <a:avLst/>
            <a:gdLst>
              <a:gd name="T0" fmla="*/ 0 w 13"/>
              <a:gd name="T1" fmla="*/ 0 h 2"/>
              <a:gd name="T2" fmla="*/ 9498196 w 13"/>
              <a:gd name="T3" fmla="*/ 0 h 2"/>
              <a:gd name="T4" fmla="*/ 9498196 w 13"/>
              <a:gd name="T5" fmla="*/ 1260872 h 2"/>
              <a:gd name="T6" fmla="*/ 0 w 13"/>
              <a:gd name="T7" fmla="*/ 1260872 h 2"/>
              <a:gd name="T8" fmla="*/ 0 w 13"/>
              <a:gd name="T9" fmla="*/ 0 h 2"/>
              <a:gd name="T10" fmla="*/ 1461655 w 13"/>
              <a:gd name="T11" fmla="*/ 0 h 2"/>
              <a:gd name="T12" fmla="*/ 8036541 w 13"/>
              <a:gd name="T13" fmla="*/ 0 h 2"/>
              <a:gd name="T14" fmla="*/ 8036541 w 13"/>
              <a:gd name="T15" fmla="*/ 1260872 h 2"/>
              <a:gd name="T16" fmla="*/ 1461655 w 13"/>
              <a:gd name="T17" fmla="*/ 1260872 h 2"/>
              <a:gd name="T18" fmla="*/ 1461655 w 13"/>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
              <a:gd name="T32" fmla="*/ 13 w 13"/>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
                <a:moveTo>
                  <a:pt x="0" y="0"/>
                </a:moveTo>
                <a:lnTo>
                  <a:pt x="13" y="0"/>
                </a:lnTo>
                <a:lnTo>
                  <a:pt x="13" y="2"/>
                </a:lnTo>
                <a:lnTo>
                  <a:pt x="0" y="2"/>
                </a:lnTo>
                <a:lnTo>
                  <a:pt x="0" y="0"/>
                </a:lnTo>
                <a:close/>
                <a:moveTo>
                  <a:pt x="2" y="0"/>
                </a:moveTo>
                <a:lnTo>
                  <a:pt x="11" y="0"/>
                </a:lnTo>
                <a:lnTo>
                  <a:pt x="11" y="2"/>
                </a:lnTo>
                <a:lnTo>
                  <a:pt x="2" y="2"/>
                </a:lnTo>
                <a:lnTo>
                  <a:pt x="2" y="0"/>
                </a:lnTo>
                <a:close/>
              </a:path>
            </a:pathLst>
          </a:custGeom>
          <a:solidFill>
            <a:srgbClr val="E0E0E0"/>
          </a:solidFill>
          <a:ln w="9525">
            <a:noFill/>
            <a:round/>
            <a:headEnd/>
            <a:tailEnd/>
          </a:ln>
        </p:spPr>
        <p:txBody>
          <a:bodyPr/>
          <a:lstStyle/>
          <a:p>
            <a:endParaRPr lang="en-US"/>
          </a:p>
        </p:txBody>
      </p:sp>
      <p:sp>
        <p:nvSpPr>
          <p:cNvPr id="46186" name="Freeform 1153"/>
          <p:cNvSpPr>
            <a:spLocks noEditPoints="1"/>
          </p:cNvSpPr>
          <p:nvPr/>
        </p:nvSpPr>
        <p:spPr bwMode="auto">
          <a:xfrm>
            <a:off x="2867025" y="2770187"/>
            <a:ext cx="7938" cy="1588"/>
          </a:xfrm>
          <a:custGeom>
            <a:avLst/>
            <a:gdLst>
              <a:gd name="T0" fmla="*/ 0 w 9"/>
              <a:gd name="T1" fmla="*/ 0 h 2"/>
              <a:gd name="T2" fmla="*/ 7001315 w 9"/>
              <a:gd name="T3" fmla="*/ 0 h 2"/>
              <a:gd name="T4" fmla="*/ 7001315 w 9"/>
              <a:gd name="T5" fmla="*/ 1260872 h 2"/>
              <a:gd name="T6" fmla="*/ 0 w 9"/>
              <a:gd name="T7" fmla="*/ 1260872 h 2"/>
              <a:gd name="T8" fmla="*/ 0 w 9"/>
              <a:gd name="T9" fmla="*/ 0 h 2"/>
              <a:gd name="T10" fmla="*/ 1555848 w 9"/>
              <a:gd name="T11" fmla="*/ 630436 h 2"/>
              <a:gd name="T12" fmla="*/ 4667544 w 9"/>
              <a:gd name="T13" fmla="*/ 630436 h 2"/>
              <a:gd name="T14" fmla="*/ 4667544 w 9"/>
              <a:gd name="T15" fmla="*/ 630436 h 2"/>
              <a:gd name="T16" fmla="*/ 1555848 w 9"/>
              <a:gd name="T17" fmla="*/ 630436 h 2"/>
              <a:gd name="T18" fmla="*/ 1555848 w 9"/>
              <a:gd name="T19" fmla="*/ 630436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2"/>
              <a:gd name="T32" fmla="*/ 9 w 9"/>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2">
                <a:moveTo>
                  <a:pt x="0" y="0"/>
                </a:moveTo>
                <a:lnTo>
                  <a:pt x="9" y="0"/>
                </a:lnTo>
                <a:lnTo>
                  <a:pt x="9" y="2"/>
                </a:lnTo>
                <a:lnTo>
                  <a:pt x="0" y="2"/>
                </a:lnTo>
                <a:lnTo>
                  <a:pt x="0" y="0"/>
                </a:lnTo>
                <a:close/>
                <a:moveTo>
                  <a:pt x="2" y="1"/>
                </a:moveTo>
                <a:lnTo>
                  <a:pt x="6" y="1"/>
                </a:lnTo>
                <a:lnTo>
                  <a:pt x="2" y="1"/>
                </a:lnTo>
                <a:close/>
              </a:path>
            </a:pathLst>
          </a:custGeom>
          <a:solidFill>
            <a:srgbClr val="E3E3E3"/>
          </a:solidFill>
          <a:ln w="9525">
            <a:noFill/>
            <a:round/>
            <a:headEnd/>
            <a:tailEnd/>
          </a:ln>
        </p:spPr>
        <p:txBody>
          <a:bodyPr/>
          <a:lstStyle/>
          <a:p>
            <a:endParaRPr lang="en-US"/>
          </a:p>
        </p:txBody>
      </p:sp>
      <p:sp>
        <p:nvSpPr>
          <p:cNvPr id="46187" name="Freeform 1154"/>
          <p:cNvSpPr>
            <a:spLocks noEditPoints="1"/>
          </p:cNvSpPr>
          <p:nvPr/>
        </p:nvSpPr>
        <p:spPr bwMode="auto">
          <a:xfrm>
            <a:off x="2870200" y="2771775"/>
            <a:ext cx="3175" cy="3175"/>
          </a:xfrm>
          <a:custGeom>
            <a:avLst/>
            <a:gdLst>
              <a:gd name="T0" fmla="*/ 0 w 4"/>
              <a:gd name="T1" fmla="*/ 0 h 3175"/>
              <a:gd name="T2" fmla="*/ 2520156 w 4"/>
              <a:gd name="T3" fmla="*/ 0 h 3175"/>
              <a:gd name="T4" fmla="*/ 2520156 w 4"/>
              <a:gd name="T5" fmla="*/ 0 h 3175"/>
              <a:gd name="T6" fmla="*/ 0 w 4"/>
              <a:gd name="T7" fmla="*/ 0 h 3175"/>
              <a:gd name="T8" fmla="*/ 0 w 4"/>
              <a:gd name="T9" fmla="*/ 0 h 3175"/>
              <a:gd name="T10" fmla="*/ 1260475 w 4"/>
              <a:gd name="T11" fmla="*/ 0 h 3175"/>
              <a:gd name="T12" fmla="*/ 1260475 w 4"/>
              <a:gd name="T13" fmla="*/ 0 h 3175"/>
              <a:gd name="T14" fmla="*/ 1260475 w 4"/>
              <a:gd name="T15" fmla="*/ 0 h 3175"/>
              <a:gd name="T16" fmla="*/ 1260475 w 4"/>
              <a:gd name="T17" fmla="*/ 0 h 3175"/>
              <a:gd name="T18" fmla="*/ 1260475 w 4"/>
              <a:gd name="T19" fmla="*/ 0 h 3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3175"/>
              <a:gd name="T32" fmla="*/ 4 w 4"/>
              <a:gd name="T33" fmla="*/ 3175 h 3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3175">
                <a:moveTo>
                  <a:pt x="0" y="0"/>
                </a:moveTo>
                <a:lnTo>
                  <a:pt x="4" y="0"/>
                </a:lnTo>
                <a:lnTo>
                  <a:pt x="0" y="0"/>
                </a:lnTo>
                <a:close/>
                <a:moveTo>
                  <a:pt x="2" y="0"/>
                </a:moveTo>
                <a:lnTo>
                  <a:pt x="2" y="0"/>
                </a:lnTo>
                <a:close/>
              </a:path>
            </a:pathLst>
          </a:custGeom>
          <a:solidFill>
            <a:srgbClr val="E6E6E6"/>
          </a:solidFill>
          <a:ln w="9525">
            <a:noFill/>
            <a:round/>
            <a:headEnd/>
            <a:tailEnd/>
          </a:ln>
        </p:spPr>
        <p:txBody>
          <a:bodyPr/>
          <a:lstStyle/>
          <a:p>
            <a:endParaRPr lang="en-US"/>
          </a:p>
        </p:txBody>
      </p:sp>
      <p:sp>
        <p:nvSpPr>
          <p:cNvPr id="46188" name="Freeform 1155"/>
          <p:cNvSpPr>
            <a:spLocks noEditPoints="1"/>
          </p:cNvSpPr>
          <p:nvPr/>
        </p:nvSpPr>
        <p:spPr bwMode="auto">
          <a:xfrm>
            <a:off x="2871788" y="2771775"/>
            <a:ext cx="1587" cy="3175"/>
          </a:xfrm>
          <a:custGeom>
            <a:avLst/>
            <a:gdLst>
              <a:gd name="T0" fmla="*/ 0 w 1587"/>
              <a:gd name="T1" fmla="*/ 0 h 3175"/>
              <a:gd name="T2" fmla="*/ 0 w 1587"/>
              <a:gd name="T3" fmla="*/ 0 h 3175"/>
              <a:gd name="T4" fmla="*/ 0 w 1587"/>
              <a:gd name="T5" fmla="*/ 0 h 3175"/>
              <a:gd name="T6" fmla="*/ 0 w 1587"/>
              <a:gd name="T7" fmla="*/ 0 h 3175"/>
              <a:gd name="T8" fmla="*/ 0 w 1587"/>
              <a:gd name="T9" fmla="*/ 0 h 3175"/>
              <a:gd name="T10" fmla="*/ 0 w 1587"/>
              <a:gd name="T11" fmla="*/ 0 h 3175"/>
              <a:gd name="T12" fmla="*/ 0 w 1587"/>
              <a:gd name="T13" fmla="*/ 0 h 3175"/>
              <a:gd name="T14" fmla="*/ 0 w 1587"/>
              <a:gd name="T15" fmla="*/ 0 h 3175"/>
              <a:gd name="T16" fmla="*/ 0 w 1587"/>
              <a:gd name="T17" fmla="*/ 0 h 3175"/>
              <a:gd name="T18" fmla="*/ 0 w 1587"/>
              <a:gd name="T19" fmla="*/ 0 h 3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7"/>
              <a:gd name="T31" fmla="*/ 0 h 3175"/>
              <a:gd name="T32" fmla="*/ 1587 w 1587"/>
              <a:gd name="T33" fmla="*/ 3175 h 3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7" h="3175">
                <a:moveTo>
                  <a:pt x="0" y="0"/>
                </a:moveTo>
                <a:lnTo>
                  <a:pt x="0" y="0"/>
                </a:lnTo>
                <a:close/>
                <a:moveTo>
                  <a:pt x="0" y="0"/>
                </a:moveTo>
                <a:lnTo>
                  <a:pt x="0" y="0"/>
                </a:lnTo>
                <a:close/>
              </a:path>
            </a:pathLst>
          </a:custGeom>
          <a:solidFill>
            <a:srgbClr val="E6E6E6"/>
          </a:solidFill>
          <a:ln w="9525">
            <a:noFill/>
            <a:round/>
            <a:headEnd/>
            <a:tailEnd/>
          </a:ln>
        </p:spPr>
        <p:txBody>
          <a:bodyPr/>
          <a:lstStyle/>
          <a:p>
            <a:endParaRPr lang="en-US"/>
          </a:p>
        </p:txBody>
      </p:sp>
      <p:sp>
        <p:nvSpPr>
          <p:cNvPr id="46189" name="Freeform 1156"/>
          <p:cNvSpPr>
            <a:spLocks/>
          </p:cNvSpPr>
          <p:nvPr/>
        </p:nvSpPr>
        <p:spPr bwMode="auto">
          <a:xfrm>
            <a:off x="2843213" y="2763837"/>
            <a:ext cx="57150" cy="14288"/>
          </a:xfrm>
          <a:custGeom>
            <a:avLst/>
            <a:gdLst>
              <a:gd name="T0" fmla="*/ 0 w 59"/>
              <a:gd name="T1" fmla="*/ 3374566 h 11"/>
              <a:gd name="T2" fmla="*/ 15012046 w 59"/>
              <a:gd name="T3" fmla="*/ 3374566 h 11"/>
              <a:gd name="T4" fmla="*/ 24395302 w 59"/>
              <a:gd name="T5" fmla="*/ 0 h 11"/>
              <a:gd name="T6" fmla="*/ 35653857 w 59"/>
              <a:gd name="T7" fmla="*/ 0 h 11"/>
              <a:gd name="T8" fmla="*/ 45037109 w 59"/>
              <a:gd name="T9" fmla="*/ 3374566 h 11"/>
              <a:gd name="T10" fmla="*/ 55358009 w 59"/>
              <a:gd name="T11" fmla="*/ 3374566 h 11"/>
              <a:gd name="T12" fmla="*/ 55358009 w 59"/>
              <a:gd name="T13" fmla="*/ 18558812 h 11"/>
              <a:gd name="T14" fmla="*/ 0 w 59"/>
              <a:gd name="T15" fmla="*/ 18558812 h 11"/>
              <a:gd name="T16" fmla="*/ 0 w 59"/>
              <a:gd name="T17" fmla="*/ 337456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1"/>
              <a:gd name="T29" fmla="*/ 59 w 5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1">
                <a:moveTo>
                  <a:pt x="0" y="2"/>
                </a:moveTo>
                <a:lnTo>
                  <a:pt x="16" y="2"/>
                </a:lnTo>
                <a:lnTo>
                  <a:pt x="26" y="0"/>
                </a:lnTo>
                <a:lnTo>
                  <a:pt x="38" y="0"/>
                </a:lnTo>
                <a:lnTo>
                  <a:pt x="48" y="2"/>
                </a:lnTo>
                <a:lnTo>
                  <a:pt x="59" y="2"/>
                </a:lnTo>
                <a:lnTo>
                  <a:pt x="59" y="11"/>
                </a:lnTo>
                <a:lnTo>
                  <a:pt x="0" y="11"/>
                </a:lnTo>
                <a:lnTo>
                  <a:pt x="0" y="2"/>
                </a:lnTo>
              </a:path>
            </a:pathLst>
          </a:custGeom>
          <a:noFill/>
          <a:ln w="1588">
            <a:solidFill>
              <a:srgbClr val="000000"/>
            </a:solidFill>
            <a:round/>
            <a:headEnd/>
            <a:tailEnd/>
          </a:ln>
        </p:spPr>
        <p:txBody>
          <a:bodyPr/>
          <a:lstStyle/>
          <a:p>
            <a:endParaRPr lang="en-US"/>
          </a:p>
        </p:txBody>
      </p:sp>
      <p:sp>
        <p:nvSpPr>
          <p:cNvPr id="46190" name="Rectangle 1157"/>
          <p:cNvSpPr>
            <a:spLocks noChangeArrowheads="1"/>
          </p:cNvSpPr>
          <p:nvPr/>
        </p:nvSpPr>
        <p:spPr bwMode="auto">
          <a:xfrm>
            <a:off x="2844800" y="2771775"/>
            <a:ext cx="53975" cy="3175"/>
          </a:xfrm>
          <a:prstGeom prst="rect">
            <a:avLst/>
          </a:prstGeom>
          <a:solidFill>
            <a:srgbClr val="DBDAC6"/>
          </a:solidFill>
          <a:ln w="1588">
            <a:solidFill>
              <a:srgbClr val="000000"/>
            </a:solidFill>
            <a:miter lim="800000"/>
            <a:headEnd/>
            <a:tailEnd/>
          </a:ln>
        </p:spPr>
        <p:txBody>
          <a:bodyPr/>
          <a:lstStyle/>
          <a:p>
            <a:endParaRPr lang="en-US"/>
          </a:p>
        </p:txBody>
      </p:sp>
      <p:sp>
        <p:nvSpPr>
          <p:cNvPr id="46191" name="Freeform 1158"/>
          <p:cNvSpPr>
            <a:spLocks noEditPoints="1"/>
          </p:cNvSpPr>
          <p:nvPr/>
        </p:nvSpPr>
        <p:spPr bwMode="auto">
          <a:xfrm>
            <a:off x="2843213" y="2806700"/>
            <a:ext cx="58737" cy="11112"/>
          </a:xfrm>
          <a:custGeom>
            <a:avLst/>
            <a:gdLst>
              <a:gd name="T0" fmla="*/ 0 w 61"/>
              <a:gd name="T1" fmla="*/ 0 h 8"/>
              <a:gd name="T2" fmla="*/ 56557954 w 61"/>
              <a:gd name="T3" fmla="*/ 0 h 8"/>
              <a:gd name="T4" fmla="*/ 56557954 w 61"/>
              <a:gd name="T5" fmla="*/ 15434566 h 8"/>
              <a:gd name="T6" fmla="*/ 0 w 61"/>
              <a:gd name="T7" fmla="*/ 15434566 h 8"/>
              <a:gd name="T8" fmla="*/ 0 w 61"/>
              <a:gd name="T9" fmla="*/ 0 h 8"/>
              <a:gd name="T10" fmla="*/ 1854549 w 61"/>
              <a:gd name="T11" fmla="*/ 0 h 8"/>
              <a:gd name="T12" fmla="*/ 54703406 w 61"/>
              <a:gd name="T13" fmla="*/ 0 h 8"/>
              <a:gd name="T14" fmla="*/ 54703406 w 61"/>
              <a:gd name="T15" fmla="*/ 15434566 h 8"/>
              <a:gd name="T16" fmla="*/ 1854549 w 61"/>
              <a:gd name="T17" fmla="*/ 15434566 h 8"/>
              <a:gd name="T18" fmla="*/ 1854549 w 61"/>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8"/>
              <a:gd name="T32" fmla="*/ 61 w 6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8">
                <a:moveTo>
                  <a:pt x="0" y="0"/>
                </a:moveTo>
                <a:lnTo>
                  <a:pt x="61" y="0"/>
                </a:lnTo>
                <a:lnTo>
                  <a:pt x="61" y="8"/>
                </a:lnTo>
                <a:lnTo>
                  <a:pt x="0" y="8"/>
                </a:lnTo>
                <a:lnTo>
                  <a:pt x="0" y="0"/>
                </a:lnTo>
                <a:close/>
                <a:moveTo>
                  <a:pt x="2" y="0"/>
                </a:moveTo>
                <a:lnTo>
                  <a:pt x="59" y="0"/>
                </a:lnTo>
                <a:lnTo>
                  <a:pt x="59" y="8"/>
                </a:lnTo>
                <a:lnTo>
                  <a:pt x="2" y="8"/>
                </a:lnTo>
                <a:lnTo>
                  <a:pt x="2" y="0"/>
                </a:lnTo>
                <a:close/>
              </a:path>
            </a:pathLst>
          </a:custGeom>
          <a:solidFill>
            <a:srgbClr val="9A9A9A"/>
          </a:solidFill>
          <a:ln w="9525">
            <a:noFill/>
            <a:round/>
            <a:headEnd/>
            <a:tailEnd/>
          </a:ln>
        </p:spPr>
        <p:txBody>
          <a:bodyPr/>
          <a:lstStyle/>
          <a:p>
            <a:endParaRPr lang="en-US"/>
          </a:p>
        </p:txBody>
      </p:sp>
      <p:sp>
        <p:nvSpPr>
          <p:cNvPr id="46192" name="Freeform 1159"/>
          <p:cNvSpPr>
            <a:spLocks noEditPoints="1"/>
          </p:cNvSpPr>
          <p:nvPr/>
        </p:nvSpPr>
        <p:spPr bwMode="auto">
          <a:xfrm>
            <a:off x="2844800" y="2806700"/>
            <a:ext cx="55563" cy="11112"/>
          </a:xfrm>
          <a:custGeom>
            <a:avLst/>
            <a:gdLst>
              <a:gd name="T0" fmla="*/ 0 w 57"/>
              <a:gd name="T1" fmla="*/ 0 h 8"/>
              <a:gd name="T2" fmla="*/ 54162228 w 57"/>
              <a:gd name="T3" fmla="*/ 0 h 8"/>
              <a:gd name="T4" fmla="*/ 54162228 w 57"/>
              <a:gd name="T5" fmla="*/ 15434566 h 8"/>
              <a:gd name="T6" fmla="*/ 0 w 57"/>
              <a:gd name="T7" fmla="*/ 15434566 h 8"/>
              <a:gd name="T8" fmla="*/ 0 w 57"/>
              <a:gd name="T9" fmla="*/ 0 h 8"/>
              <a:gd name="T10" fmla="*/ 1900839 w 57"/>
              <a:gd name="T11" fmla="*/ 0 h 8"/>
              <a:gd name="T12" fmla="*/ 52261389 w 57"/>
              <a:gd name="T13" fmla="*/ 0 h 8"/>
              <a:gd name="T14" fmla="*/ 52261389 w 57"/>
              <a:gd name="T15" fmla="*/ 15434566 h 8"/>
              <a:gd name="T16" fmla="*/ 1900839 w 57"/>
              <a:gd name="T17" fmla="*/ 15434566 h 8"/>
              <a:gd name="T18" fmla="*/ 1900839 w 57"/>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8"/>
              <a:gd name="T32" fmla="*/ 57 w 57"/>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8">
                <a:moveTo>
                  <a:pt x="0" y="0"/>
                </a:moveTo>
                <a:lnTo>
                  <a:pt x="57" y="0"/>
                </a:lnTo>
                <a:lnTo>
                  <a:pt x="57" y="8"/>
                </a:lnTo>
                <a:lnTo>
                  <a:pt x="0" y="8"/>
                </a:lnTo>
                <a:lnTo>
                  <a:pt x="0" y="0"/>
                </a:lnTo>
                <a:close/>
                <a:moveTo>
                  <a:pt x="2" y="0"/>
                </a:moveTo>
                <a:lnTo>
                  <a:pt x="55" y="0"/>
                </a:lnTo>
                <a:lnTo>
                  <a:pt x="55" y="8"/>
                </a:lnTo>
                <a:lnTo>
                  <a:pt x="2" y="8"/>
                </a:lnTo>
                <a:lnTo>
                  <a:pt x="2" y="0"/>
                </a:lnTo>
                <a:close/>
              </a:path>
            </a:pathLst>
          </a:custGeom>
          <a:solidFill>
            <a:srgbClr val="9F9F9F"/>
          </a:solidFill>
          <a:ln w="9525">
            <a:noFill/>
            <a:round/>
            <a:headEnd/>
            <a:tailEnd/>
          </a:ln>
        </p:spPr>
        <p:txBody>
          <a:bodyPr/>
          <a:lstStyle/>
          <a:p>
            <a:endParaRPr lang="en-US"/>
          </a:p>
        </p:txBody>
      </p:sp>
      <p:sp>
        <p:nvSpPr>
          <p:cNvPr id="46193" name="Freeform 1160"/>
          <p:cNvSpPr>
            <a:spLocks noEditPoints="1"/>
          </p:cNvSpPr>
          <p:nvPr/>
        </p:nvSpPr>
        <p:spPr bwMode="auto">
          <a:xfrm>
            <a:off x="2846388" y="2806700"/>
            <a:ext cx="52387" cy="11112"/>
          </a:xfrm>
          <a:custGeom>
            <a:avLst/>
            <a:gdLst>
              <a:gd name="T0" fmla="*/ 0 w 53"/>
              <a:gd name="T1" fmla="*/ 0 h 8"/>
              <a:gd name="T2" fmla="*/ 51781091 w 53"/>
              <a:gd name="T3" fmla="*/ 0 h 8"/>
              <a:gd name="T4" fmla="*/ 51781091 w 53"/>
              <a:gd name="T5" fmla="*/ 15434566 h 8"/>
              <a:gd name="T6" fmla="*/ 0 w 53"/>
              <a:gd name="T7" fmla="*/ 15434566 h 8"/>
              <a:gd name="T8" fmla="*/ 0 w 53"/>
              <a:gd name="T9" fmla="*/ 0 h 8"/>
              <a:gd name="T10" fmla="*/ 1954134 w 53"/>
              <a:gd name="T11" fmla="*/ 3858642 h 8"/>
              <a:gd name="T12" fmla="*/ 49826957 w 53"/>
              <a:gd name="T13" fmla="*/ 3858642 h 8"/>
              <a:gd name="T14" fmla="*/ 49826957 w 53"/>
              <a:gd name="T15" fmla="*/ 13505246 h 8"/>
              <a:gd name="T16" fmla="*/ 1954134 w 53"/>
              <a:gd name="T17" fmla="*/ 13505246 h 8"/>
              <a:gd name="T18" fmla="*/ 1954134 w 53"/>
              <a:gd name="T19" fmla="*/ 385864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8"/>
              <a:gd name="T32" fmla="*/ 53 w 53"/>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8">
                <a:moveTo>
                  <a:pt x="0" y="0"/>
                </a:moveTo>
                <a:lnTo>
                  <a:pt x="53" y="0"/>
                </a:lnTo>
                <a:lnTo>
                  <a:pt x="53" y="8"/>
                </a:lnTo>
                <a:lnTo>
                  <a:pt x="0" y="8"/>
                </a:lnTo>
                <a:lnTo>
                  <a:pt x="0" y="0"/>
                </a:lnTo>
                <a:close/>
                <a:moveTo>
                  <a:pt x="2" y="2"/>
                </a:moveTo>
                <a:lnTo>
                  <a:pt x="51" y="2"/>
                </a:lnTo>
                <a:lnTo>
                  <a:pt x="51" y="7"/>
                </a:lnTo>
                <a:lnTo>
                  <a:pt x="2" y="7"/>
                </a:lnTo>
                <a:lnTo>
                  <a:pt x="2" y="2"/>
                </a:lnTo>
                <a:close/>
              </a:path>
            </a:pathLst>
          </a:custGeom>
          <a:solidFill>
            <a:srgbClr val="A5A5A5"/>
          </a:solidFill>
          <a:ln w="9525">
            <a:noFill/>
            <a:round/>
            <a:headEnd/>
            <a:tailEnd/>
          </a:ln>
        </p:spPr>
        <p:txBody>
          <a:bodyPr/>
          <a:lstStyle/>
          <a:p>
            <a:endParaRPr lang="en-US"/>
          </a:p>
        </p:txBody>
      </p:sp>
      <p:sp>
        <p:nvSpPr>
          <p:cNvPr id="46194" name="Freeform 1161"/>
          <p:cNvSpPr>
            <a:spLocks noEditPoints="1"/>
          </p:cNvSpPr>
          <p:nvPr/>
        </p:nvSpPr>
        <p:spPr bwMode="auto">
          <a:xfrm>
            <a:off x="2851150" y="2809875"/>
            <a:ext cx="44450" cy="7937"/>
          </a:xfrm>
          <a:custGeom>
            <a:avLst/>
            <a:gdLst>
              <a:gd name="T0" fmla="*/ 0 w 49"/>
              <a:gd name="T1" fmla="*/ 0 h 5"/>
              <a:gd name="T2" fmla="*/ 40322502 w 49"/>
              <a:gd name="T3" fmla="*/ 0 h 5"/>
              <a:gd name="T4" fmla="*/ 40322502 w 49"/>
              <a:gd name="T5" fmla="*/ 12599192 h 5"/>
              <a:gd name="T6" fmla="*/ 0 w 49"/>
              <a:gd name="T7" fmla="*/ 12599192 h 5"/>
              <a:gd name="T8" fmla="*/ 0 w 49"/>
              <a:gd name="T9" fmla="*/ 0 h 5"/>
              <a:gd name="T10" fmla="*/ 1645557 w 49"/>
              <a:gd name="T11" fmla="*/ 0 h 5"/>
              <a:gd name="T12" fmla="*/ 37854167 w 49"/>
              <a:gd name="T13" fmla="*/ 0 h 5"/>
              <a:gd name="T14" fmla="*/ 37854167 w 49"/>
              <a:gd name="T15" fmla="*/ 12599192 h 5"/>
              <a:gd name="T16" fmla="*/ 1645557 w 49"/>
              <a:gd name="T17" fmla="*/ 12599192 h 5"/>
              <a:gd name="T18" fmla="*/ 1645557 w 4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5"/>
              <a:gd name="T32" fmla="*/ 49 w 4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5">
                <a:moveTo>
                  <a:pt x="0" y="0"/>
                </a:moveTo>
                <a:lnTo>
                  <a:pt x="49" y="0"/>
                </a:lnTo>
                <a:lnTo>
                  <a:pt x="49" y="5"/>
                </a:lnTo>
                <a:lnTo>
                  <a:pt x="0" y="5"/>
                </a:lnTo>
                <a:lnTo>
                  <a:pt x="0" y="0"/>
                </a:lnTo>
                <a:close/>
                <a:moveTo>
                  <a:pt x="2" y="0"/>
                </a:moveTo>
                <a:lnTo>
                  <a:pt x="46" y="0"/>
                </a:lnTo>
                <a:lnTo>
                  <a:pt x="46" y="5"/>
                </a:lnTo>
                <a:lnTo>
                  <a:pt x="2" y="5"/>
                </a:lnTo>
                <a:lnTo>
                  <a:pt x="2" y="0"/>
                </a:lnTo>
                <a:close/>
              </a:path>
            </a:pathLst>
          </a:custGeom>
          <a:solidFill>
            <a:srgbClr val="ABABAB"/>
          </a:solidFill>
          <a:ln w="9525">
            <a:noFill/>
            <a:round/>
            <a:headEnd/>
            <a:tailEnd/>
          </a:ln>
        </p:spPr>
        <p:txBody>
          <a:bodyPr/>
          <a:lstStyle/>
          <a:p>
            <a:endParaRPr lang="en-US"/>
          </a:p>
        </p:txBody>
      </p:sp>
      <p:sp>
        <p:nvSpPr>
          <p:cNvPr id="46195" name="Freeform 1162"/>
          <p:cNvSpPr>
            <a:spLocks noEditPoints="1"/>
          </p:cNvSpPr>
          <p:nvPr/>
        </p:nvSpPr>
        <p:spPr bwMode="auto">
          <a:xfrm>
            <a:off x="2852738" y="2809875"/>
            <a:ext cx="41275" cy="7937"/>
          </a:xfrm>
          <a:custGeom>
            <a:avLst/>
            <a:gdLst>
              <a:gd name="T0" fmla="*/ 0 w 44"/>
              <a:gd name="T1" fmla="*/ 0 h 5"/>
              <a:gd name="T2" fmla="*/ 38718765 w 44"/>
              <a:gd name="T3" fmla="*/ 0 h 5"/>
              <a:gd name="T4" fmla="*/ 38718765 w 44"/>
              <a:gd name="T5" fmla="*/ 12599192 h 5"/>
              <a:gd name="T6" fmla="*/ 0 w 44"/>
              <a:gd name="T7" fmla="*/ 12599192 h 5"/>
              <a:gd name="T8" fmla="*/ 0 w 44"/>
              <a:gd name="T9" fmla="*/ 0 h 5"/>
              <a:gd name="T10" fmla="*/ 2639724 w 44"/>
              <a:gd name="T11" fmla="*/ 0 h 5"/>
              <a:gd name="T12" fmla="*/ 36958950 w 44"/>
              <a:gd name="T13" fmla="*/ 0 h 5"/>
              <a:gd name="T14" fmla="*/ 36958950 w 44"/>
              <a:gd name="T15" fmla="*/ 12599192 h 5"/>
              <a:gd name="T16" fmla="*/ 2639724 w 44"/>
              <a:gd name="T17" fmla="*/ 12599192 h 5"/>
              <a:gd name="T18" fmla="*/ 2639724 w 44"/>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5"/>
              <a:gd name="T32" fmla="*/ 44 w 4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5">
                <a:moveTo>
                  <a:pt x="0" y="0"/>
                </a:moveTo>
                <a:lnTo>
                  <a:pt x="44" y="0"/>
                </a:lnTo>
                <a:lnTo>
                  <a:pt x="44" y="5"/>
                </a:lnTo>
                <a:lnTo>
                  <a:pt x="0" y="5"/>
                </a:lnTo>
                <a:lnTo>
                  <a:pt x="0" y="0"/>
                </a:lnTo>
                <a:close/>
                <a:moveTo>
                  <a:pt x="3" y="0"/>
                </a:moveTo>
                <a:lnTo>
                  <a:pt x="42" y="0"/>
                </a:lnTo>
                <a:lnTo>
                  <a:pt x="42" y="5"/>
                </a:lnTo>
                <a:lnTo>
                  <a:pt x="3" y="5"/>
                </a:lnTo>
                <a:lnTo>
                  <a:pt x="3" y="0"/>
                </a:lnTo>
                <a:close/>
              </a:path>
            </a:pathLst>
          </a:custGeom>
          <a:solidFill>
            <a:srgbClr val="B2B2B2"/>
          </a:solidFill>
          <a:ln w="9525">
            <a:noFill/>
            <a:round/>
            <a:headEnd/>
            <a:tailEnd/>
          </a:ln>
        </p:spPr>
        <p:txBody>
          <a:bodyPr/>
          <a:lstStyle/>
          <a:p>
            <a:endParaRPr lang="en-US"/>
          </a:p>
        </p:txBody>
      </p:sp>
      <p:sp>
        <p:nvSpPr>
          <p:cNvPr id="46196" name="Freeform 1163"/>
          <p:cNvSpPr>
            <a:spLocks noEditPoints="1"/>
          </p:cNvSpPr>
          <p:nvPr/>
        </p:nvSpPr>
        <p:spPr bwMode="auto">
          <a:xfrm>
            <a:off x="2854325" y="2809875"/>
            <a:ext cx="38100" cy="7937"/>
          </a:xfrm>
          <a:custGeom>
            <a:avLst/>
            <a:gdLst>
              <a:gd name="T0" fmla="*/ 0 w 39"/>
              <a:gd name="T1" fmla="*/ 0 h 5"/>
              <a:gd name="T2" fmla="*/ 37220770 w 39"/>
              <a:gd name="T3" fmla="*/ 0 h 5"/>
              <a:gd name="T4" fmla="*/ 37220770 w 39"/>
              <a:gd name="T5" fmla="*/ 12599192 h 5"/>
              <a:gd name="T6" fmla="*/ 0 w 39"/>
              <a:gd name="T7" fmla="*/ 12599192 h 5"/>
              <a:gd name="T8" fmla="*/ 0 w 39"/>
              <a:gd name="T9" fmla="*/ 0 h 5"/>
              <a:gd name="T10" fmla="*/ 1908907 w 39"/>
              <a:gd name="T11" fmla="*/ 0 h 5"/>
              <a:gd name="T12" fmla="*/ 35311863 w 39"/>
              <a:gd name="T13" fmla="*/ 0 h 5"/>
              <a:gd name="T14" fmla="*/ 35311863 w 39"/>
              <a:gd name="T15" fmla="*/ 12599192 h 5"/>
              <a:gd name="T16" fmla="*/ 1908907 w 39"/>
              <a:gd name="T17" fmla="*/ 12599192 h 5"/>
              <a:gd name="T18" fmla="*/ 1908907 w 3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5"/>
              <a:gd name="T32" fmla="*/ 39 w 3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5">
                <a:moveTo>
                  <a:pt x="0" y="0"/>
                </a:moveTo>
                <a:lnTo>
                  <a:pt x="39" y="0"/>
                </a:lnTo>
                <a:lnTo>
                  <a:pt x="39" y="5"/>
                </a:lnTo>
                <a:lnTo>
                  <a:pt x="0" y="5"/>
                </a:lnTo>
                <a:lnTo>
                  <a:pt x="0" y="0"/>
                </a:lnTo>
                <a:close/>
                <a:moveTo>
                  <a:pt x="2" y="0"/>
                </a:moveTo>
                <a:lnTo>
                  <a:pt x="37" y="0"/>
                </a:lnTo>
                <a:lnTo>
                  <a:pt x="37" y="5"/>
                </a:lnTo>
                <a:lnTo>
                  <a:pt x="2" y="5"/>
                </a:lnTo>
                <a:lnTo>
                  <a:pt x="2" y="0"/>
                </a:lnTo>
                <a:close/>
              </a:path>
            </a:pathLst>
          </a:custGeom>
          <a:solidFill>
            <a:srgbClr val="BABABA"/>
          </a:solidFill>
          <a:ln w="9525">
            <a:noFill/>
            <a:round/>
            <a:headEnd/>
            <a:tailEnd/>
          </a:ln>
        </p:spPr>
        <p:txBody>
          <a:bodyPr/>
          <a:lstStyle/>
          <a:p>
            <a:endParaRPr lang="en-US"/>
          </a:p>
        </p:txBody>
      </p:sp>
      <p:sp>
        <p:nvSpPr>
          <p:cNvPr id="46197" name="Freeform 1164"/>
          <p:cNvSpPr>
            <a:spLocks noEditPoints="1"/>
          </p:cNvSpPr>
          <p:nvPr/>
        </p:nvSpPr>
        <p:spPr bwMode="auto">
          <a:xfrm>
            <a:off x="2855913" y="2809875"/>
            <a:ext cx="33337" cy="7937"/>
          </a:xfrm>
          <a:custGeom>
            <a:avLst/>
            <a:gdLst>
              <a:gd name="T0" fmla="*/ 0 w 35"/>
              <a:gd name="T1" fmla="*/ 0 h 5"/>
              <a:gd name="T2" fmla="*/ 31753017 w 35"/>
              <a:gd name="T3" fmla="*/ 0 h 5"/>
              <a:gd name="T4" fmla="*/ 31753017 w 35"/>
              <a:gd name="T5" fmla="*/ 12599192 h 5"/>
              <a:gd name="T6" fmla="*/ 0 w 35"/>
              <a:gd name="T7" fmla="*/ 12599192 h 5"/>
              <a:gd name="T8" fmla="*/ 0 w 35"/>
              <a:gd name="T9" fmla="*/ 0 h 5"/>
              <a:gd name="T10" fmla="*/ 1814485 w 35"/>
              <a:gd name="T11" fmla="*/ 2519204 h 5"/>
              <a:gd name="T12" fmla="*/ 29938525 w 35"/>
              <a:gd name="T13" fmla="*/ 2519204 h 5"/>
              <a:gd name="T14" fmla="*/ 29938525 w 35"/>
              <a:gd name="T15" fmla="*/ 10079989 h 5"/>
              <a:gd name="T16" fmla="*/ 1814485 w 35"/>
              <a:gd name="T17" fmla="*/ 10079989 h 5"/>
              <a:gd name="T18" fmla="*/ 1814485 w 35"/>
              <a:gd name="T19" fmla="*/ 2519204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5"/>
              <a:gd name="T32" fmla="*/ 35 w 35"/>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5">
                <a:moveTo>
                  <a:pt x="0" y="0"/>
                </a:moveTo>
                <a:lnTo>
                  <a:pt x="35" y="0"/>
                </a:lnTo>
                <a:lnTo>
                  <a:pt x="35" y="5"/>
                </a:lnTo>
                <a:lnTo>
                  <a:pt x="0" y="5"/>
                </a:lnTo>
                <a:lnTo>
                  <a:pt x="0" y="0"/>
                </a:lnTo>
                <a:close/>
                <a:moveTo>
                  <a:pt x="2" y="1"/>
                </a:moveTo>
                <a:lnTo>
                  <a:pt x="33" y="1"/>
                </a:lnTo>
                <a:lnTo>
                  <a:pt x="33" y="4"/>
                </a:lnTo>
                <a:lnTo>
                  <a:pt x="2" y="4"/>
                </a:lnTo>
                <a:lnTo>
                  <a:pt x="2" y="1"/>
                </a:lnTo>
                <a:close/>
              </a:path>
            </a:pathLst>
          </a:custGeom>
          <a:solidFill>
            <a:srgbClr val="C3C3C3"/>
          </a:solidFill>
          <a:ln w="9525">
            <a:noFill/>
            <a:round/>
            <a:headEnd/>
            <a:tailEnd/>
          </a:ln>
        </p:spPr>
        <p:txBody>
          <a:bodyPr/>
          <a:lstStyle/>
          <a:p>
            <a:endParaRPr lang="en-US"/>
          </a:p>
        </p:txBody>
      </p:sp>
      <p:sp>
        <p:nvSpPr>
          <p:cNvPr id="46198" name="Freeform 1165"/>
          <p:cNvSpPr>
            <a:spLocks noEditPoints="1"/>
          </p:cNvSpPr>
          <p:nvPr/>
        </p:nvSpPr>
        <p:spPr bwMode="auto">
          <a:xfrm>
            <a:off x="2857500" y="2809875"/>
            <a:ext cx="28575" cy="4762"/>
          </a:xfrm>
          <a:custGeom>
            <a:avLst/>
            <a:gdLst>
              <a:gd name="T0" fmla="*/ 0 w 31"/>
              <a:gd name="T1" fmla="*/ 0 h 3"/>
              <a:gd name="T2" fmla="*/ 26339698 w 31"/>
              <a:gd name="T3" fmla="*/ 0 h 3"/>
              <a:gd name="T4" fmla="*/ 26339698 w 31"/>
              <a:gd name="T5" fmla="*/ 7558882 h 3"/>
              <a:gd name="T6" fmla="*/ 0 w 31"/>
              <a:gd name="T7" fmla="*/ 7558882 h 3"/>
              <a:gd name="T8" fmla="*/ 0 w 31"/>
              <a:gd name="T9" fmla="*/ 0 h 3"/>
              <a:gd name="T10" fmla="*/ 1699752 w 31"/>
              <a:gd name="T11" fmla="*/ 0 h 3"/>
              <a:gd name="T12" fmla="*/ 24639947 w 31"/>
              <a:gd name="T13" fmla="*/ 0 h 3"/>
              <a:gd name="T14" fmla="*/ 24639947 w 31"/>
              <a:gd name="T15" fmla="*/ 7558882 h 3"/>
              <a:gd name="T16" fmla="*/ 1699752 w 31"/>
              <a:gd name="T17" fmla="*/ 7558882 h 3"/>
              <a:gd name="T18" fmla="*/ 1699752 w 31"/>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3"/>
              <a:gd name="T32" fmla="*/ 31 w 31"/>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3">
                <a:moveTo>
                  <a:pt x="0" y="0"/>
                </a:moveTo>
                <a:lnTo>
                  <a:pt x="31" y="0"/>
                </a:lnTo>
                <a:lnTo>
                  <a:pt x="31" y="3"/>
                </a:lnTo>
                <a:lnTo>
                  <a:pt x="0" y="3"/>
                </a:lnTo>
                <a:lnTo>
                  <a:pt x="0" y="0"/>
                </a:lnTo>
                <a:close/>
                <a:moveTo>
                  <a:pt x="2" y="0"/>
                </a:moveTo>
                <a:lnTo>
                  <a:pt x="29" y="0"/>
                </a:lnTo>
                <a:lnTo>
                  <a:pt x="29" y="3"/>
                </a:lnTo>
                <a:lnTo>
                  <a:pt x="2" y="3"/>
                </a:lnTo>
                <a:lnTo>
                  <a:pt x="2" y="0"/>
                </a:lnTo>
                <a:close/>
              </a:path>
            </a:pathLst>
          </a:custGeom>
          <a:solidFill>
            <a:srgbClr val="CCCCCC"/>
          </a:solidFill>
          <a:ln w="9525">
            <a:noFill/>
            <a:round/>
            <a:headEnd/>
            <a:tailEnd/>
          </a:ln>
        </p:spPr>
        <p:txBody>
          <a:bodyPr/>
          <a:lstStyle/>
          <a:p>
            <a:endParaRPr lang="en-US"/>
          </a:p>
        </p:txBody>
      </p:sp>
      <p:sp>
        <p:nvSpPr>
          <p:cNvPr id="46199" name="Freeform 1166"/>
          <p:cNvSpPr>
            <a:spLocks noEditPoints="1"/>
          </p:cNvSpPr>
          <p:nvPr/>
        </p:nvSpPr>
        <p:spPr bwMode="auto">
          <a:xfrm>
            <a:off x="2860675" y="2809875"/>
            <a:ext cx="23813" cy="4762"/>
          </a:xfrm>
          <a:custGeom>
            <a:avLst/>
            <a:gdLst>
              <a:gd name="T0" fmla="*/ 0 w 27"/>
              <a:gd name="T1" fmla="*/ 0 h 3"/>
              <a:gd name="T2" fmla="*/ 21002185 w 27"/>
              <a:gd name="T3" fmla="*/ 0 h 3"/>
              <a:gd name="T4" fmla="*/ 21002185 w 27"/>
              <a:gd name="T5" fmla="*/ 7558882 h 3"/>
              <a:gd name="T6" fmla="*/ 0 w 27"/>
              <a:gd name="T7" fmla="*/ 7558882 h 3"/>
              <a:gd name="T8" fmla="*/ 0 w 27"/>
              <a:gd name="T9" fmla="*/ 0 h 3"/>
              <a:gd name="T10" fmla="*/ 1555783 w 27"/>
              <a:gd name="T11" fmla="*/ 0 h 3"/>
              <a:gd name="T12" fmla="*/ 18668512 w 27"/>
              <a:gd name="T13" fmla="*/ 0 h 3"/>
              <a:gd name="T14" fmla="*/ 18668512 w 27"/>
              <a:gd name="T15" fmla="*/ 7558882 h 3"/>
              <a:gd name="T16" fmla="*/ 1555783 w 27"/>
              <a:gd name="T17" fmla="*/ 7558882 h 3"/>
              <a:gd name="T18" fmla="*/ 1555783 w 27"/>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
              <a:gd name="T32" fmla="*/ 27 w 27"/>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
                <a:moveTo>
                  <a:pt x="0" y="0"/>
                </a:moveTo>
                <a:lnTo>
                  <a:pt x="27" y="0"/>
                </a:lnTo>
                <a:lnTo>
                  <a:pt x="27" y="3"/>
                </a:lnTo>
                <a:lnTo>
                  <a:pt x="0" y="3"/>
                </a:lnTo>
                <a:lnTo>
                  <a:pt x="0" y="0"/>
                </a:lnTo>
                <a:close/>
                <a:moveTo>
                  <a:pt x="2" y="0"/>
                </a:moveTo>
                <a:lnTo>
                  <a:pt x="24" y="0"/>
                </a:lnTo>
                <a:lnTo>
                  <a:pt x="24" y="3"/>
                </a:lnTo>
                <a:lnTo>
                  <a:pt x="2" y="3"/>
                </a:lnTo>
                <a:lnTo>
                  <a:pt x="2" y="0"/>
                </a:lnTo>
                <a:close/>
              </a:path>
            </a:pathLst>
          </a:custGeom>
          <a:solidFill>
            <a:srgbClr val="D3D3D3"/>
          </a:solidFill>
          <a:ln w="9525">
            <a:noFill/>
            <a:round/>
            <a:headEnd/>
            <a:tailEnd/>
          </a:ln>
        </p:spPr>
        <p:txBody>
          <a:bodyPr/>
          <a:lstStyle/>
          <a:p>
            <a:endParaRPr lang="en-US"/>
          </a:p>
        </p:txBody>
      </p:sp>
      <p:sp>
        <p:nvSpPr>
          <p:cNvPr id="46200" name="Freeform 1167"/>
          <p:cNvSpPr>
            <a:spLocks noEditPoints="1"/>
          </p:cNvSpPr>
          <p:nvPr/>
        </p:nvSpPr>
        <p:spPr bwMode="auto">
          <a:xfrm>
            <a:off x="2862263" y="2809875"/>
            <a:ext cx="20637" cy="4762"/>
          </a:xfrm>
          <a:custGeom>
            <a:avLst/>
            <a:gdLst>
              <a:gd name="T0" fmla="*/ 0 w 22"/>
              <a:gd name="T1" fmla="*/ 0 h 3"/>
              <a:gd name="T2" fmla="*/ 19358445 w 22"/>
              <a:gd name="T3" fmla="*/ 0 h 3"/>
              <a:gd name="T4" fmla="*/ 19358445 w 22"/>
              <a:gd name="T5" fmla="*/ 7558882 h 3"/>
              <a:gd name="T6" fmla="*/ 0 w 22"/>
              <a:gd name="T7" fmla="*/ 7558882 h 3"/>
              <a:gd name="T8" fmla="*/ 0 w 22"/>
              <a:gd name="T9" fmla="*/ 0 h 3"/>
              <a:gd name="T10" fmla="*/ 2639660 w 22"/>
              <a:gd name="T11" fmla="*/ 0 h 3"/>
              <a:gd name="T12" fmla="*/ 17598672 w 22"/>
              <a:gd name="T13" fmla="*/ 0 h 3"/>
              <a:gd name="T14" fmla="*/ 17598672 w 22"/>
              <a:gd name="T15" fmla="*/ 7558882 h 3"/>
              <a:gd name="T16" fmla="*/ 2639660 w 22"/>
              <a:gd name="T17" fmla="*/ 7558882 h 3"/>
              <a:gd name="T18" fmla="*/ 2639660 w 2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
              <a:gd name="T32" fmla="*/ 22 w 22"/>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
                <a:moveTo>
                  <a:pt x="0" y="0"/>
                </a:moveTo>
                <a:lnTo>
                  <a:pt x="22" y="0"/>
                </a:lnTo>
                <a:lnTo>
                  <a:pt x="22" y="3"/>
                </a:lnTo>
                <a:lnTo>
                  <a:pt x="0" y="3"/>
                </a:lnTo>
                <a:lnTo>
                  <a:pt x="0" y="0"/>
                </a:lnTo>
                <a:close/>
                <a:moveTo>
                  <a:pt x="3" y="0"/>
                </a:moveTo>
                <a:lnTo>
                  <a:pt x="20" y="0"/>
                </a:lnTo>
                <a:lnTo>
                  <a:pt x="20" y="3"/>
                </a:lnTo>
                <a:lnTo>
                  <a:pt x="3" y="3"/>
                </a:lnTo>
                <a:lnTo>
                  <a:pt x="3" y="0"/>
                </a:lnTo>
                <a:close/>
              </a:path>
            </a:pathLst>
          </a:custGeom>
          <a:solidFill>
            <a:srgbClr val="D8D8D8"/>
          </a:solidFill>
          <a:ln w="9525">
            <a:noFill/>
            <a:round/>
            <a:headEnd/>
            <a:tailEnd/>
          </a:ln>
        </p:spPr>
        <p:txBody>
          <a:bodyPr/>
          <a:lstStyle/>
          <a:p>
            <a:endParaRPr lang="en-US"/>
          </a:p>
        </p:txBody>
      </p:sp>
      <p:sp>
        <p:nvSpPr>
          <p:cNvPr id="46201" name="Freeform 1168"/>
          <p:cNvSpPr>
            <a:spLocks noEditPoints="1"/>
          </p:cNvSpPr>
          <p:nvPr/>
        </p:nvSpPr>
        <p:spPr bwMode="auto">
          <a:xfrm>
            <a:off x="2863850" y="2809875"/>
            <a:ext cx="17463" cy="4762"/>
          </a:xfrm>
          <a:custGeom>
            <a:avLst/>
            <a:gdLst>
              <a:gd name="T0" fmla="*/ 0 w 17"/>
              <a:gd name="T1" fmla="*/ 0 h 3"/>
              <a:gd name="T2" fmla="*/ 17938610 w 17"/>
              <a:gd name="T3" fmla="*/ 0 h 3"/>
              <a:gd name="T4" fmla="*/ 17938610 w 17"/>
              <a:gd name="T5" fmla="*/ 7558882 h 3"/>
              <a:gd name="T6" fmla="*/ 0 w 17"/>
              <a:gd name="T7" fmla="*/ 7558882 h 3"/>
              <a:gd name="T8" fmla="*/ 0 w 17"/>
              <a:gd name="T9" fmla="*/ 0 h 3"/>
              <a:gd name="T10" fmla="*/ 2109941 w 17"/>
              <a:gd name="T11" fmla="*/ 2519098 h 3"/>
              <a:gd name="T12" fmla="*/ 15828666 w 17"/>
              <a:gd name="T13" fmla="*/ 2519098 h 3"/>
              <a:gd name="T14" fmla="*/ 15828666 w 17"/>
              <a:gd name="T15" fmla="*/ 5039783 h 3"/>
              <a:gd name="T16" fmla="*/ 2109941 w 17"/>
              <a:gd name="T17" fmla="*/ 5039783 h 3"/>
              <a:gd name="T18" fmla="*/ 2109941 w 17"/>
              <a:gd name="T19" fmla="*/ 2519098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
              <a:gd name="T32" fmla="*/ 17 w 17"/>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
                <a:moveTo>
                  <a:pt x="0" y="0"/>
                </a:moveTo>
                <a:lnTo>
                  <a:pt x="17" y="0"/>
                </a:lnTo>
                <a:lnTo>
                  <a:pt x="17" y="3"/>
                </a:lnTo>
                <a:lnTo>
                  <a:pt x="0" y="3"/>
                </a:lnTo>
                <a:lnTo>
                  <a:pt x="0" y="0"/>
                </a:lnTo>
                <a:close/>
                <a:moveTo>
                  <a:pt x="2" y="1"/>
                </a:moveTo>
                <a:lnTo>
                  <a:pt x="15" y="1"/>
                </a:lnTo>
                <a:lnTo>
                  <a:pt x="15" y="2"/>
                </a:lnTo>
                <a:lnTo>
                  <a:pt x="2" y="2"/>
                </a:lnTo>
                <a:lnTo>
                  <a:pt x="2" y="1"/>
                </a:lnTo>
                <a:close/>
              </a:path>
            </a:pathLst>
          </a:custGeom>
          <a:solidFill>
            <a:srgbClr val="DDDDDD"/>
          </a:solidFill>
          <a:ln w="9525">
            <a:noFill/>
            <a:round/>
            <a:headEnd/>
            <a:tailEnd/>
          </a:ln>
        </p:spPr>
        <p:txBody>
          <a:bodyPr/>
          <a:lstStyle/>
          <a:p>
            <a:endParaRPr lang="en-US"/>
          </a:p>
        </p:txBody>
      </p:sp>
      <p:sp>
        <p:nvSpPr>
          <p:cNvPr id="46202" name="Freeform 1169"/>
          <p:cNvSpPr>
            <a:spLocks noEditPoints="1"/>
          </p:cNvSpPr>
          <p:nvPr/>
        </p:nvSpPr>
        <p:spPr bwMode="auto">
          <a:xfrm>
            <a:off x="2865438" y="2811462"/>
            <a:ext cx="14287" cy="3175"/>
          </a:xfrm>
          <a:custGeom>
            <a:avLst/>
            <a:gdLst>
              <a:gd name="T0" fmla="*/ 0 w 13"/>
              <a:gd name="T1" fmla="*/ 0 h 1"/>
              <a:gd name="T2" fmla="*/ 15701413 w 13"/>
              <a:gd name="T3" fmla="*/ 0 h 1"/>
              <a:gd name="T4" fmla="*/ 15701413 w 13"/>
              <a:gd name="T5" fmla="*/ 10080623 h 1"/>
              <a:gd name="T6" fmla="*/ 0 w 13"/>
              <a:gd name="T7" fmla="*/ 10080623 h 1"/>
              <a:gd name="T8" fmla="*/ 0 w 13"/>
              <a:gd name="T9" fmla="*/ 0 h 1"/>
              <a:gd name="T10" fmla="*/ 2415602 w 13"/>
              <a:gd name="T11" fmla="*/ 0 h 1"/>
              <a:gd name="T12" fmla="*/ 13285811 w 13"/>
              <a:gd name="T13" fmla="*/ 0 h 1"/>
              <a:gd name="T14" fmla="*/ 13285811 w 13"/>
              <a:gd name="T15" fmla="*/ 10080623 h 1"/>
              <a:gd name="T16" fmla="*/ 2415602 w 13"/>
              <a:gd name="T17" fmla="*/ 10080623 h 1"/>
              <a:gd name="T18" fmla="*/ 2415602 w 1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
              <a:gd name="T32" fmla="*/ 13 w 13"/>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
                <a:moveTo>
                  <a:pt x="0" y="0"/>
                </a:moveTo>
                <a:lnTo>
                  <a:pt x="13" y="0"/>
                </a:lnTo>
                <a:lnTo>
                  <a:pt x="13" y="1"/>
                </a:lnTo>
                <a:lnTo>
                  <a:pt x="0" y="1"/>
                </a:lnTo>
                <a:lnTo>
                  <a:pt x="0" y="0"/>
                </a:lnTo>
                <a:close/>
                <a:moveTo>
                  <a:pt x="2" y="0"/>
                </a:moveTo>
                <a:lnTo>
                  <a:pt x="11" y="0"/>
                </a:lnTo>
                <a:lnTo>
                  <a:pt x="11" y="1"/>
                </a:lnTo>
                <a:lnTo>
                  <a:pt x="2" y="1"/>
                </a:lnTo>
                <a:lnTo>
                  <a:pt x="2" y="0"/>
                </a:lnTo>
                <a:close/>
              </a:path>
            </a:pathLst>
          </a:custGeom>
          <a:solidFill>
            <a:srgbClr val="E0E0E0"/>
          </a:solidFill>
          <a:ln w="9525">
            <a:noFill/>
            <a:round/>
            <a:headEnd/>
            <a:tailEnd/>
          </a:ln>
        </p:spPr>
        <p:txBody>
          <a:bodyPr/>
          <a:lstStyle/>
          <a:p>
            <a:endParaRPr lang="en-US"/>
          </a:p>
        </p:txBody>
      </p:sp>
      <p:sp>
        <p:nvSpPr>
          <p:cNvPr id="46203" name="Freeform 1170"/>
          <p:cNvSpPr>
            <a:spLocks noEditPoints="1"/>
          </p:cNvSpPr>
          <p:nvPr/>
        </p:nvSpPr>
        <p:spPr bwMode="auto">
          <a:xfrm>
            <a:off x="2867025" y="2811462"/>
            <a:ext cx="9525" cy="3175"/>
          </a:xfrm>
          <a:custGeom>
            <a:avLst/>
            <a:gdLst>
              <a:gd name="T0" fmla="*/ 0 w 9"/>
              <a:gd name="T1" fmla="*/ 0 h 1"/>
              <a:gd name="T2" fmla="*/ 10080625 w 9"/>
              <a:gd name="T3" fmla="*/ 0 h 1"/>
              <a:gd name="T4" fmla="*/ 10080625 w 9"/>
              <a:gd name="T5" fmla="*/ 10080623 h 1"/>
              <a:gd name="T6" fmla="*/ 0 w 9"/>
              <a:gd name="T7" fmla="*/ 10080623 h 1"/>
              <a:gd name="T8" fmla="*/ 0 w 9"/>
              <a:gd name="T9" fmla="*/ 0 h 1"/>
              <a:gd name="T10" fmla="*/ 2240492 w 9"/>
              <a:gd name="T11" fmla="*/ 0 h 1"/>
              <a:gd name="T12" fmla="*/ 7840132 w 9"/>
              <a:gd name="T13" fmla="*/ 0 h 1"/>
              <a:gd name="T14" fmla="*/ 7840132 w 9"/>
              <a:gd name="T15" fmla="*/ 10080623 h 1"/>
              <a:gd name="T16" fmla="*/ 2240492 w 9"/>
              <a:gd name="T17" fmla="*/ 10080623 h 1"/>
              <a:gd name="T18" fmla="*/ 2240492 w 9"/>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
              <a:gd name="T32" fmla="*/ 9 w 9"/>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
                <a:moveTo>
                  <a:pt x="0" y="0"/>
                </a:moveTo>
                <a:lnTo>
                  <a:pt x="9" y="0"/>
                </a:lnTo>
                <a:lnTo>
                  <a:pt x="9" y="1"/>
                </a:lnTo>
                <a:lnTo>
                  <a:pt x="0" y="1"/>
                </a:lnTo>
                <a:lnTo>
                  <a:pt x="0" y="0"/>
                </a:lnTo>
                <a:close/>
                <a:moveTo>
                  <a:pt x="2" y="0"/>
                </a:moveTo>
                <a:lnTo>
                  <a:pt x="7" y="0"/>
                </a:lnTo>
                <a:lnTo>
                  <a:pt x="7" y="1"/>
                </a:lnTo>
                <a:lnTo>
                  <a:pt x="2" y="1"/>
                </a:lnTo>
                <a:lnTo>
                  <a:pt x="2" y="0"/>
                </a:lnTo>
                <a:close/>
              </a:path>
            </a:pathLst>
          </a:custGeom>
          <a:solidFill>
            <a:srgbClr val="E3E3E3"/>
          </a:solidFill>
          <a:ln w="9525">
            <a:noFill/>
            <a:round/>
            <a:headEnd/>
            <a:tailEnd/>
          </a:ln>
        </p:spPr>
        <p:txBody>
          <a:bodyPr/>
          <a:lstStyle/>
          <a:p>
            <a:endParaRPr lang="en-US"/>
          </a:p>
        </p:txBody>
      </p:sp>
      <p:sp>
        <p:nvSpPr>
          <p:cNvPr id="46204" name="Freeform 1171"/>
          <p:cNvSpPr>
            <a:spLocks noEditPoints="1"/>
          </p:cNvSpPr>
          <p:nvPr/>
        </p:nvSpPr>
        <p:spPr bwMode="auto">
          <a:xfrm>
            <a:off x="2871788" y="2811462"/>
            <a:ext cx="3175" cy="3175"/>
          </a:xfrm>
          <a:custGeom>
            <a:avLst/>
            <a:gdLst>
              <a:gd name="T0" fmla="*/ 0 w 5"/>
              <a:gd name="T1" fmla="*/ 0 h 1"/>
              <a:gd name="T2" fmla="*/ 2016125 w 5"/>
              <a:gd name="T3" fmla="*/ 0 h 1"/>
              <a:gd name="T4" fmla="*/ 2016125 w 5"/>
              <a:gd name="T5" fmla="*/ 10080623 h 1"/>
              <a:gd name="T6" fmla="*/ 0 w 5"/>
              <a:gd name="T7" fmla="*/ 10080623 h 1"/>
              <a:gd name="T8" fmla="*/ 0 w 5"/>
              <a:gd name="T9" fmla="*/ 0 h 1"/>
              <a:gd name="T10" fmla="*/ 806450 w 5"/>
              <a:gd name="T11" fmla="*/ 10080623 h 1"/>
              <a:gd name="T12" fmla="*/ 806450 w 5"/>
              <a:gd name="T13" fmla="*/ 10080623 h 1"/>
              <a:gd name="T14" fmla="*/ 806450 w 5"/>
              <a:gd name="T15" fmla="*/ 10080623 h 1"/>
              <a:gd name="T16" fmla="*/ 806450 w 5"/>
              <a:gd name="T17" fmla="*/ 10080623 h 1"/>
              <a:gd name="T18" fmla="*/ 806450 w 5"/>
              <a:gd name="T19" fmla="*/ 10080623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
              <a:gd name="T32" fmla="*/ 5 w 5"/>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
                <a:moveTo>
                  <a:pt x="0" y="0"/>
                </a:moveTo>
                <a:lnTo>
                  <a:pt x="5" y="0"/>
                </a:lnTo>
                <a:lnTo>
                  <a:pt x="5" y="1"/>
                </a:lnTo>
                <a:lnTo>
                  <a:pt x="0" y="1"/>
                </a:lnTo>
                <a:lnTo>
                  <a:pt x="0" y="0"/>
                </a:lnTo>
                <a:close/>
                <a:moveTo>
                  <a:pt x="2" y="1"/>
                </a:moveTo>
                <a:lnTo>
                  <a:pt x="2" y="1"/>
                </a:lnTo>
                <a:close/>
              </a:path>
            </a:pathLst>
          </a:custGeom>
          <a:solidFill>
            <a:srgbClr val="E6E6E6"/>
          </a:solidFill>
          <a:ln w="9525">
            <a:noFill/>
            <a:round/>
            <a:headEnd/>
            <a:tailEnd/>
          </a:ln>
        </p:spPr>
        <p:txBody>
          <a:bodyPr/>
          <a:lstStyle/>
          <a:p>
            <a:endParaRPr lang="en-US"/>
          </a:p>
        </p:txBody>
      </p:sp>
      <p:sp>
        <p:nvSpPr>
          <p:cNvPr id="46205" name="Freeform 1172"/>
          <p:cNvSpPr>
            <a:spLocks noEditPoints="1"/>
          </p:cNvSpPr>
          <p:nvPr/>
        </p:nvSpPr>
        <p:spPr bwMode="auto">
          <a:xfrm>
            <a:off x="2873375" y="2811462"/>
            <a:ext cx="1588" cy="3175"/>
          </a:xfrm>
          <a:custGeom>
            <a:avLst/>
            <a:gdLst>
              <a:gd name="T0" fmla="*/ 0 w 1588"/>
              <a:gd name="T1" fmla="*/ 0 h 3175"/>
              <a:gd name="T2" fmla="*/ 0 w 1588"/>
              <a:gd name="T3" fmla="*/ 0 h 3175"/>
              <a:gd name="T4" fmla="*/ 0 w 1588"/>
              <a:gd name="T5" fmla="*/ 0 h 3175"/>
              <a:gd name="T6" fmla="*/ 0 w 1588"/>
              <a:gd name="T7" fmla="*/ 0 h 3175"/>
              <a:gd name="T8" fmla="*/ 0 w 1588"/>
              <a:gd name="T9" fmla="*/ 0 h 3175"/>
              <a:gd name="T10" fmla="*/ 0 w 1588"/>
              <a:gd name="T11" fmla="*/ 0 h 3175"/>
              <a:gd name="T12" fmla="*/ 0 w 1588"/>
              <a:gd name="T13" fmla="*/ 0 h 3175"/>
              <a:gd name="T14" fmla="*/ 0 w 1588"/>
              <a:gd name="T15" fmla="*/ 0 h 3175"/>
              <a:gd name="T16" fmla="*/ 0 w 1588"/>
              <a:gd name="T17" fmla="*/ 0 h 3175"/>
              <a:gd name="T18" fmla="*/ 0 w 1588"/>
              <a:gd name="T19" fmla="*/ 0 h 3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8"/>
              <a:gd name="T31" fmla="*/ 0 h 3175"/>
              <a:gd name="T32" fmla="*/ 1588 w 1588"/>
              <a:gd name="T33" fmla="*/ 3175 h 3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8" h="3175">
                <a:moveTo>
                  <a:pt x="0" y="0"/>
                </a:moveTo>
                <a:lnTo>
                  <a:pt x="0" y="0"/>
                </a:lnTo>
                <a:close/>
                <a:moveTo>
                  <a:pt x="0" y="0"/>
                </a:moveTo>
                <a:lnTo>
                  <a:pt x="0" y="0"/>
                </a:lnTo>
                <a:close/>
              </a:path>
            </a:pathLst>
          </a:custGeom>
          <a:solidFill>
            <a:srgbClr val="E6E6E6"/>
          </a:solidFill>
          <a:ln w="9525">
            <a:noFill/>
            <a:round/>
            <a:headEnd/>
            <a:tailEnd/>
          </a:ln>
        </p:spPr>
        <p:txBody>
          <a:bodyPr/>
          <a:lstStyle/>
          <a:p>
            <a:endParaRPr lang="en-US"/>
          </a:p>
        </p:txBody>
      </p:sp>
      <p:sp>
        <p:nvSpPr>
          <p:cNvPr id="46206" name="Freeform 1173"/>
          <p:cNvSpPr>
            <a:spLocks/>
          </p:cNvSpPr>
          <p:nvPr/>
        </p:nvSpPr>
        <p:spPr bwMode="auto">
          <a:xfrm>
            <a:off x="2843213" y="2806700"/>
            <a:ext cx="58737" cy="11112"/>
          </a:xfrm>
          <a:custGeom>
            <a:avLst/>
            <a:gdLst>
              <a:gd name="T0" fmla="*/ 0 w 61"/>
              <a:gd name="T1" fmla="*/ 13505246 h 8"/>
              <a:gd name="T2" fmla="*/ 0 w 61"/>
              <a:gd name="T3" fmla="*/ 5787963 h 8"/>
              <a:gd name="T4" fmla="*/ 17616289 w 61"/>
              <a:gd name="T5" fmla="*/ 5787963 h 8"/>
              <a:gd name="T6" fmla="*/ 25033518 w 61"/>
              <a:gd name="T7" fmla="*/ 0 h 8"/>
              <a:gd name="T8" fmla="*/ 32451718 w 61"/>
              <a:gd name="T9" fmla="*/ 0 h 8"/>
              <a:gd name="T10" fmla="*/ 38014399 w 61"/>
              <a:gd name="T11" fmla="*/ 5787963 h 8"/>
              <a:gd name="T12" fmla="*/ 56557954 w 61"/>
              <a:gd name="T13" fmla="*/ 5787963 h 8"/>
              <a:gd name="T14" fmla="*/ 56557954 w 61"/>
              <a:gd name="T15" fmla="*/ 13505246 h 8"/>
              <a:gd name="T16" fmla="*/ 38014399 w 61"/>
              <a:gd name="T17" fmla="*/ 13505246 h 8"/>
              <a:gd name="T18" fmla="*/ 32451718 w 61"/>
              <a:gd name="T19" fmla="*/ 15434566 h 8"/>
              <a:gd name="T20" fmla="*/ 25033518 w 61"/>
              <a:gd name="T21" fmla="*/ 15434566 h 8"/>
              <a:gd name="T22" fmla="*/ 17616289 w 61"/>
              <a:gd name="T23" fmla="*/ 13505246 h 8"/>
              <a:gd name="T24" fmla="*/ 0 w 61"/>
              <a:gd name="T25" fmla="*/ 135052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8"/>
              <a:gd name="T41" fmla="*/ 61 w 6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8">
                <a:moveTo>
                  <a:pt x="0" y="7"/>
                </a:moveTo>
                <a:lnTo>
                  <a:pt x="0" y="3"/>
                </a:lnTo>
                <a:lnTo>
                  <a:pt x="19" y="3"/>
                </a:lnTo>
                <a:lnTo>
                  <a:pt x="27" y="0"/>
                </a:lnTo>
                <a:lnTo>
                  <a:pt x="35" y="0"/>
                </a:lnTo>
                <a:lnTo>
                  <a:pt x="41" y="3"/>
                </a:lnTo>
                <a:lnTo>
                  <a:pt x="61" y="3"/>
                </a:lnTo>
                <a:lnTo>
                  <a:pt x="61" y="7"/>
                </a:lnTo>
                <a:lnTo>
                  <a:pt x="41" y="7"/>
                </a:lnTo>
                <a:lnTo>
                  <a:pt x="35" y="8"/>
                </a:lnTo>
                <a:lnTo>
                  <a:pt x="27" y="8"/>
                </a:lnTo>
                <a:lnTo>
                  <a:pt x="19" y="7"/>
                </a:lnTo>
                <a:lnTo>
                  <a:pt x="0" y="7"/>
                </a:lnTo>
              </a:path>
            </a:pathLst>
          </a:custGeom>
          <a:noFill/>
          <a:ln w="1588">
            <a:solidFill>
              <a:srgbClr val="000000"/>
            </a:solidFill>
            <a:round/>
            <a:headEnd/>
            <a:tailEnd/>
          </a:ln>
        </p:spPr>
        <p:txBody>
          <a:bodyPr/>
          <a:lstStyle/>
          <a:p>
            <a:endParaRPr lang="en-US"/>
          </a:p>
        </p:txBody>
      </p:sp>
      <p:sp>
        <p:nvSpPr>
          <p:cNvPr id="46207" name="Freeform 1174"/>
          <p:cNvSpPr>
            <a:spLocks noEditPoints="1"/>
          </p:cNvSpPr>
          <p:nvPr/>
        </p:nvSpPr>
        <p:spPr bwMode="auto">
          <a:xfrm>
            <a:off x="2873375" y="2720975"/>
            <a:ext cx="28575" cy="101600"/>
          </a:xfrm>
          <a:custGeom>
            <a:avLst/>
            <a:gdLst>
              <a:gd name="T0" fmla="*/ 0 w 31"/>
              <a:gd name="T1" fmla="*/ 0 h 76"/>
              <a:gd name="T2" fmla="*/ 26339698 w 31"/>
              <a:gd name="T3" fmla="*/ 0 h 76"/>
              <a:gd name="T4" fmla="*/ 26339698 w 31"/>
              <a:gd name="T5" fmla="*/ 135823145 h 76"/>
              <a:gd name="T6" fmla="*/ 0 w 31"/>
              <a:gd name="T7" fmla="*/ 135823145 h 76"/>
              <a:gd name="T8" fmla="*/ 0 w 31"/>
              <a:gd name="T9" fmla="*/ 0 h 76"/>
              <a:gd name="T10" fmla="*/ 849876 w 31"/>
              <a:gd name="T11" fmla="*/ 3574716 h 76"/>
              <a:gd name="T12" fmla="*/ 26339698 w 31"/>
              <a:gd name="T13" fmla="*/ 3574716 h 76"/>
              <a:gd name="T14" fmla="*/ 26339698 w 31"/>
              <a:gd name="T15" fmla="*/ 130461074 h 76"/>
              <a:gd name="T16" fmla="*/ 849876 w 31"/>
              <a:gd name="T17" fmla="*/ 130461074 h 76"/>
              <a:gd name="T18" fmla="*/ 849876 w 31"/>
              <a:gd name="T19" fmla="*/ 357471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76"/>
              <a:gd name="T32" fmla="*/ 31 w 31"/>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76">
                <a:moveTo>
                  <a:pt x="0" y="0"/>
                </a:moveTo>
                <a:lnTo>
                  <a:pt x="31" y="0"/>
                </a:lnTo>
                <a:lnTo>
                  <a:pt x="31" y="76"/>
                </a:lnTo>
                <a:lnTo>
                  <a:pt x="0" y="76"/>
                </a:lnTo>
                <a:lnTo>
                  <a:pt x="0" y="0"/>
                </a:lnTo>
                <a:close/>
                <a:moveTo>
                  <a:pt x="1" y="2"/>
                </a:moveTo>
                <a:lnTo>
                  <a:pt x="31" y="2"/>
                </a:lnTo>
                <a:lnTo>
                  <a:pt x="31" y="73"/>
                </a:lnTo>
                <a:lnTo>
                  <a:pt x="1" y="73"/>
                </a:lnTo>
                <a:lnTo>
                  <a:pt x="1" y="2"/>
                </a:lnTo>
                <a:close/>
              </a:path>
            </a:pathLst>
          </a:custGeom>
          <a:solidFill>
            <a:srgbClr val="9A9A9A"/>
          </a:solidFill>
          <a:ln w="9525">
            <a:noFill/>
            <a:round/>
            <a:headEnd/>
            <a:tailEnd/>
          </a:ln>
        </p:spPr>
        <p:txBody>
          <a:bodyPr/>
          <a:lstStyle/>
          <a:p>
            <a:endParaRPr lang="en-US"/>
          </a:p>
        </p:txBody>
      </p:sp>
      <p:sp>
        <p:nvSpPr>
          <p:cNvPr id="46208" name="Freeform 1175"/>
          <p:cNvSpPr>
            <a:spLocks noEditPoints="1"/>
          </p:cNvSpPr>
          <p:nvPr/>
        </p:nvSpPr>
        <p:spPr bwMode="auto">
          <a:xfrm>
            <a:off x="2873375" y="2724150"/>
            <a:ext cx="28575" cy="95250"/>
          </a:xfrm>
          <a:custGeom>
            <a:avLst/>
            <a:gdLst>
              <a:gd name="T0" fmla="*/ 0 w 30"/>
              <a:gd name="T1" fmla="*/ 0 h 71"/>
              <a:gd name="T2" fmla="*/ 27217688 w 30"/>
              <a:gd name="T3" fmla="*/ 0 h 71"/>
              <a:gd name="T4" fmla="*/ 27217688 w 30"/>
              <a:gd name="T5" fmla="*/ 127782557 h 71"/>
              <a:gd name="T6" fmla="*/ 0 w 30"/>
              <a:gd name="T7" fmla="*/ 127782557 h 71"/>
              <a:gd name="T8" fmla="*/ 0 w 30"/>
              <a:gd name="T9" fmla="*/ 0 h 71"/>
              <a:gd name="T10" fmla="*/ 1814513 w 30"/>
              <a:gd name="T11" fmla="*/ 3599377 h 71"/>
              <a:gd name="T12" fmla="*/ 26310908 w 30"/>
              <a:gd name="T13" fmla="*/ 3599377 h 71"/>
              <a:gd name="T14" fmla="*/ 26310908 w 30"/>
              <a:gd name="T15" fmla="*/ 124183182 h 71"/>
              <a:gd name="T16" fmla="*/ 1814513 w 30"/>
              <a:gd name="T17" fmla="*/ 124183182 h 71"/>
              <a:gd name="T18" fmla="*/ 1814513 w 30"/>
              <a:gd name="T19" fmla="*/ 3599377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71"/>
              <a:gd name="T32" fmla="*/ 30 w 30"/>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71">
                <a:moveTo>
                  <a:pt x="0" y="0"/>
                </a:moveTo>
                <a:lnTo>
                  <a:pt x="30" y="0"/>
                </a:lnTo>
                <a:lnTo>
                  <a:pt x="30" y="71"/>
                </a:lnTo>
                <a:lnTo>
                  <a:pt x="0" y="71"/>
                </a:lnTo>
                <a:lnTo>
                  <a:pt x="0" y="0"/>
                </a:lnTo>
                <a:close/>
                <a:moveTo>
                  <a:pt x="2" y="2"/>
                </a:moveTo>
                <a:lnTo>
                  <a:pt x="29" y="2"/>
                </a:lnTo>
                <a:lnTo>
                  <a:pt x="29" y="69"/>
                </a:lnTo>
                <a:lnTo>
                  <a:pt x="2" y="69"/>
                </a:lnTo>
                <a:lnTo>
                  <a:pt x="2" y="2"/>
                </a:lnTo>
                <a:close/>
              </a:path>
            </a:pathLst>
          </a:custGeom>
          <a:solidFill>
            <a:srgbClr val="9E9E9E"/>
          </a:solidFill>
          <a:ln w="9525">
            <a:noFill/>
            <a:round/>
            <a:headEnd/>
            <a:tailEnd/>
          </a:ln>
        </p:spPr>
        <p:txBody>
          <a:bodyPr/>
          <a:lstStyle/>
          <a:p>
            <a:endParaRPr lang="en-US"/>
          </a:p>
        </p:txBody>
      </p:sp>
      <p:sp>
        <p:nvSpPr>
          <p:cNvPr id="46209" name="Freeform 1176"/>
          <p:cNvSpPr>
            <a:spLocks noEditPoints="1"/>
          </p:cNvSpPr>
          <p:nvPr/>
        </p:nvSpPr>
        <p:spPr bwMode="auto">
          <a:xfrm>
            <a:off x="2874963" y="2728912"/>
            <a:ext cx="26987" cy="88900"/>
          </a:xfrm>
          <a:custGeom>
            <a:avLst/>
            <a:gdLst>
              <a:gd name="T0" fmla="*/ 0 w 27"/>
              <a:gd name="T1" fmla="*/ 0 h 67"/>
              <a:gd name="T2" fmla="*/ 26974006 w 27"/>
              <a:gd name="T3" fmla="*/ 0 h 67"/>
              <a:gd name="T4" fmla="*/ 26974006 w 27"/>
              <a:gd name="T5" fmla="*/ 117958346 h 67"/>
              <a:gd name="T6" fmla="*/ 0 w 27"/>
              <a:gd name="T7" fmla="*/ 117958346 h 67"/>
              <a:gd name="T8" fmla="*/ 0 w 27"/>
              <a:gd name="T9" fmla="*/ 0 h 67"/>
              <a:gd name="T10" fmla="*/ 999518 w 27"/>
              <a:gd name="T11" fmla="*/ 3521501 h 67"/>
              <a:gd name="T12" fmla="*/ 25974488 w 27"/>
              <a:gd name="T13" fmla="*/ 3521501 h 67"/>
              <a:gd name="T14" fmla="*/ 25974488 w 27"/>
              <a:gd name="T15" fmla="*/ 112676096 h 67"/>
              <a:gd name="T16" fmla="*/ 999518 w 27"/>
              <a:gd name="T17" fmla="*/ 112676096 h 67"/>
              <a:gd name="T18" fmla="*/ 999518 w 27"/>
              <a:gd name="T19" fmla="*/ 3521501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67"/>
              <a:gd name="T32" fmla="*/ 27 w 27"/>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67">
                <a:moveTo>
                  <a:pt x="0" y="0"/>
                </a:moveTo>
                <a:lnTo>
                  <a:pt x="27" y="0"/>
                </a:lnTo>
                <a:lnTo>
                  <a:pt x="27" y="67"/>
                </a:lnTo>
                <a:lnTo>
                  <a:pt x="0" y="67"/>
                </a:lnTo>
                <a:lnTo>
                  <a:pt x="0" y="0"/>
                </a:lnTo>
                <a:close/>
                <a:moveTo>
                  <a:pt x="1" y="2"/>
                </a:moveTo>
                <a:lnTo>
                  <a:pt x="26" y="2"/>
                </a:lnTo>
                <a:lnTo>
                  <a:pt x="26" y="64"/>
                </a:lnTo>
                <a:lnTo>
                  <a:pt x="1" y="64"/>
                </a:lnTo>
                <a:lnTo>
                  <a:pt x="1" y="2"/>
                </a:lnTo>
                <a:close/>
              </a:path>
            </a:pathLst>
          </a:custGeom>
          <a:solidFill>
            <a:srgbClr val="A3A3A3"/>
          </a:solidFill>
          <a:ln w="9525">
            <a:noFill/>
            <a:round/>
            <a:headEnd/>
            <a:tailEnd/>
          </a:ln>
        </p:spPr>
        <p:txBody>
          <a:bodyPr/>
          <a:lstStyle/>
          <a:p>
            <a:endParaRPr lang="en-US"/>
          </a:p>
        </p:txBody>
      </p:sp>
      <p:sp>
        <p:nvSpPr>
          <p:cNvPr id="46210" name="Freeform 1177"/>
          <p:cNvSpPr>
            <a:spLocks noEditPoints="1"/>
          </p:cNvSpPr>
          <p:nvPr/>
        </p:nvSpPr>
        <p:spPr bwMode="auto">
          <a:xfrm>
            <a:off x="2874963" y="2732087"/>
            <a:ext cx="25400" cy="79375"/>
          </a:xfrm>
          <a:custGeom>
            <a:avLst/>
            <a:gdLst>
              <a:gd name="T0" fmla="*/ 0 w 25"/>
              <a:gd name="T1" fmla="*/ 0 h 62"/>
              <a:gd name="T2" fmla="*/ 25806400 w 25"/>
              <a:gd name="T3" fmla="*/ 0 h 62"/>
              <a:gd name="T4" fmla="*/ 25806400 w 25"/>
              <a:gd name="T5" fmla="*/ 101619219 h 62"/>
              <a:gd name="T6" fmla="*/ 0 w 25"/>
              <a:gd name="T7" fmla="*/ 101619219 h 62"/>
              <a:gd name="T8" fmla="*/ 0 w 25"/>
              <a:gd name="T9" fmla="*/ 0 h 62"/>
              <a:gd name="T10" fmla="*/ 1032256 w 25"/>
              <a:gd name="T11" fmla="*/ 4917409 h 62"/>
              <a:gd name="T12" fmla="*/ 24774144 w 25"/>
              <a:gd name="T13" fmla="*/ 4917409 h 62"/>
              <a:gd name="T14" fmla="*/ 24774144 w 25"/>
              <a:gd name="T15" fmla="*/ 98341800 h 62"/>
              <a:gd name="T16" fmla="*/ 1032256 w 25"/>
              <a:gd name="T17" fmla="*/ 98341800 h 62"/>
              <a:gd name="T18" fmla="*/ 1032256 w 25"/>
              <a:gd name="T19" fmla="*/ 4917409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62"/>
              <a:gd name="T32" fmla="*/ 25 w 25"/>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62">
                <a:moveTo>
                  <a:pt x="0" y="0"/>
                </a:moveTo>
                <a:lnTo>
                  <a:pt x="25" y="0"/>
                </a:lnTo>
                <a:lnTo>
                  <a:pt x="25" y="62"/>
                </a:lnTo>
                <a:lnTo>
                  <a:pt x="0" y="62"/>
                </a:lnTo>
                <a:lnTo>
                  <a:pt x="0" y="0"/>
                </a:lnTo>
                <a:close/>
                <a:moveTo>
                  <a:pt x="1" y="3"/>
                </a:moveTo>
                <a:lnTo>
                  <a:pt x="24" y="3"/>
                </a:lnTo>
                <a:lnTo>
                  <a:pt x="24" y="60"/>
                </a:lnTo>
                <a:lnTo>
                  <a:pt x="1" y="60"/>
                </a:lnTo>
                <a:lnTo>
                  <a:pt x="1" y="3"/>
                </a:lnTo>
                <a:close/>
              </a:path>
            </a:pathLst>
          </a:custGeom>
          <a:solidFill>
            <a:srgbClr val="A8A8A8"/>
          </a:solidFill>
          <a:ln w="9525">
            <a:noFill/>
            <a:round/>
            <a:headEnd/>
            <a:tailEnd/>
          </a:ln>
        </p:spPr>
        <p:txBody>
          <a:bodyPr/>
          <a:lstStyle/>
          <a:p>
            <a:endParaRPr lang="en-US"/>
          </a:p>
        </p:txBody>
      </p:sp>
      <p:sp>
        <p:nvSpPr>
          <p:cNvPr id="46211" name="Freeform 1178"/>
          <p:cNvSpPr>
            <a:spLocks noEditPoints="1"/>
          </p:cNvSpPr>
          <p:nvPr/>
        </p:nvSpPr>
        <p:spPr bwMode="auto">
          <a:xfrm>
            <a:off x="2876550" y="2735262"/>
            <a:ext cx="22225" cy="74613"/>
          </a:xfrm>
          <a:custGeom>
            <a:avLst/>
            <a:gdLst>
              <a:gd name="T0" fmla="*/ 0 w 23"/>
              <a:gd name="T1" fmla="*/ 0 h 57"/>
              <a:gd name="T2" fmla="*/ 21476115 w 23"/>
              <a:gd name="T3" fmla="*/ 0 h 57"/>
              <a:gd name="T4" fmla="*/ 21476115 w 23"/>
              <a:gd name="T5" fmla="*/ 97668432 h 57"/>
              <a:gd name="T6" fmla="*/ 0 w 23"/>
              <a:gd name="T7" fmla="*/ 97668432 h 57"/>
              <a:gd name="T8" fmla="*/ 0 w 23"/>
              <a:gd name="T9" fmla="*/ 0 h 57"/>
              <a:gd name="T10" fmla="*/ 0 w 23"/>
              <a:gd name="T11" fmla="*/ 3426962 h 57"/>
              <a:gd name="T12" fmla="*/ 20542665 w 23"/>
              <a:gd name="T13" fmla="*/ 3426962 h 57"/>
              <a:gd name="T14" fmla="*/ 20542665 w 23"/>
              <a:gd name="T15" fmla="*/ 92527990 h 57"/>
              <a:gd name="T16" fmla="*/ 0 w 23"/>
              <a:gd name="T17" fmla="*/ 92527990 h 57"/>
              <a:gd name="T18" fmla="*/ 0 w 23"/>
              <a:gd name="T19" fmla="*/ 3426962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57"/>
              <a:gd name="T32" fmla="*/ 23 w 23"/>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57">
                <a:moveTo>
                  <a:pt x="0" y="0"/>
                </a:moveTo>
                <a:lnTo>
                  <a:pt x="23" y="0"/>
                </a:lnTo>
                <a:lnTo>
                  <a:pt x="23" y="57"/>
                </a:lnTo>
                <a:lnTo>
                  <a:pt x="0" y="57"/>
                </a:lnTo>
                <a:lnTo>
                  <a:pt x="0" y="0"/>
                </a:lnTo>
                <a:close/>
                <a:moveTo>
                  <a:pt x="0" y="2"/>
                </a:moveTo>
                <a:lnTo>
                  <a:pt x="22" y="2"/>
                </a:lnTo>
                <a:lnTo>
                  <a:pt x="22" y="54"/>
                </a:lnTo>
                <a:lnTo>
                  <a:pt x="0" y="54"/>
                </a:lnTo>
                <a:lnTo>
                  <a:pt x="0" y="2"/>
                </a:lnTo>
                <a:close/>
              </a:path>
            </a:pathLst>
          </a:custGeom>
          <a:solidFill>
            <a:srgbClr val="ADADAD"/>
          </a:solidFill>
          <a:ln w="9525">
            <a:noFill/>
            <a:round/>
            <a:headEnd/>
            <a:tailEnd/>
          </a:ln>
        </p:spPr>
        <p:txBody>
          <a:bodyPr/>
          <a:lstStyle/>
          <a:p>
            <a:endParaRPr lang="en-US"/>
          </a:p>
        </p:txBody>
      </p:sp>
      <p:sp>
        <p:nvSpPr>
          <p:cNvPr id="46212" name="Freeform 1179"/>
          <p:cNvSpPr>
            <a:spLocks noEditPoints="1"/>
          </p:cNvSpPr>
          <p:nvPr/>
        </p:nvSpPr>
        <p:spPr bwMode="auto">
          <a:xfrm>
            <a:off x="2876550" y="2738437"/>
            <a:ext cx="22225" cy="68263"/>
          </a:xfrm>
          <a:custGeom>
            <a:avLst/>
            <a:gdLst>
              <a:gd name="T0" fmla="*/ 0 w 22"/>
              <a:gd name="T1" fmla="*/ 0 h 52"/>
              <a:gd name="T2" fmla="*/ 22452301 w 22"/>
              <a:gd name="T3" fmla="*/ 0 h 52"/>
              <a:gd name="T4" fmla="*/ 22452301 w 22"/>
              <a:gd name="T5" fmla="*/ 89612268 h 52"/>
              <a:gd name="T6" fmla="*/ 0 w 22"/>
              <a:gd name="T7" fmla="*/ 89612268 h 52"/>
              <a:gd name="T8" fmla="*/ 0 w 22"/>
              <a:gd name="T9" fmla="*/ 0 h 52"/>
              <a:gd name="T10" fmla="*/ 1020329 w 22"/>
              <a:gd name="T11" fmla="*/ 3447282 h 52"/>
              <a:gd name="T12" fmla="*/ 21431972 w 22"/>
              <a:gd name="T13" fmla="*/ 3447282 h 52"/>
              <a:gd name="T14" fmla="*/ 21431972 w 22"/>
              <a:gd name="T15" fmla="*/ 86166300 h 52"/>
              <a:gd name="T16" fmla="*/ 1020329 w 22"/>
              <a:gd name="T17" fmla="*/ 86166300 h 52"/>
              <a:gd name="T18" fmla="*/ 1020329 w 22"/>
              <a:gd name="T19" fmla="*/ 3447282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52"/>
              <a:gd name="T32" fmla="*/ 22 w 22"/>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52">
                <a:moveTo>
                  <a:pt x="0" y="0"/>
                </a:moveTo>
                <a:lnTo>
                  <a:pt x="22" y="0"/>
                </a:lnTo>
                <a:lnTo>
                  <a:pt x="22" y="52"/>
                </a:lnTo>
                <a:lnTo>
                  <a:pt x="0" y="52"/>
                </a:lnTo>
                <a:lnTo>
                  <a:pt x="0" y="0"/>
                </a:lnTo>
                <a:close/>
                <a:moveTo>
                  <a:pt x="1" y="2"/>
                </a:moveTo>
                <a:lnTo>
                  <a:pt x="21" y="2"/>
                </a:lnTo>
                <a:lnTo>
                  <a:pt x="21" y="50"/>
                </a:lnTo>
                <a:lnTo>
                  <a:pt x="1" y="50"/>
                </a:lnTo>
                <a:lnTo>
                  <a:pt x="1" y="2"/>
                </a:lnTo>
                <a:close/>
              </a:path>
            </a:pathLst>
          </a:custGeom>
          <a:solidFill>
            <a:srgbClr val="B3B3B3"/>
          </a:solidFill>
          <a:ln w="9525">
            <a:noFill/>
            <a:round/>
            <a:headEnd/>
            <a:tailEnd/>
          </a:ln>
        </p:spPr>
        <p:txBody>
          <a:bodyPr/>
          <a:lstStyle/>
          <a:p>
            <a:endParaRPr lang="en-US"/>
          </a:p>
        </p:txBody>
      </p:sp>
      <p:sp>
        <p:nvSpPr>
          <p:cNvPr id="46213" name="Freeform 1180"/>
          <p:cNvSpPr>
            <a:spLocks noEditPoints="1"/>
          </p:cNvSpPr>
          <p:nvPr/>
        </p:nvSpPr>
        <p:spPr bwMode="auto">
          <a:xfrm>
            <a:off x="2876550" y="2740025"/>
            <a:ext cx="19050" cy="63500"/>
          </a:xfrm>
          <a:custGeom>
            <a:avLst/>
            <a:gdLst>
              <a:gd name="T0" fmla="*/ 0 w 20"/>
              <a:gd name="T1" fmla="*/ 0 h 48"/>
              <a:gd name="T2" fmla="*/ 18145126 w 20"/>
              <a:gd name="T3" fmla="*/ 0 h 48"/>
              <a:gd name="T4" fmla="*/ 18145126 w 20"/>
              <a:gd name="T5" fmla="*/ 84005202 h 48"/>
              <a:gd name="T6" fmla="*/ 0 w 20"/>
              <a:gd name="T7" fmla="*/ 84005202 h 48"/>
              <a:gd name="T8" fmla="*/ 0 w 20"/>
              <a:gd name="T9" fmla="*/ 0 h 48"/>
              <a:gd name="T10" fmla="*/ 907732 w 20"/>
              <a:gd name="T11" fmla="*/ 3500438 h 48"/>
              <a:gd name="T12" fmla="*/ 18145126 w 20"/>
              <a:gd name="T13" fmla="*/ 3500438 h 48"/>
              <a:gd name="T14" fmla="*/ 18145126 w 20"/>
              <a:gd name="T15" fmla="*/ 80504766 h 48"/>
              <a:gd name="T16" fmla="*/ 907732 w 20"/>
              <a:gd name="T17" fmla="*/ 80504766 h 48"/>
              <a:gd name="T18" fmla="*/ 907732 w 20"/>
              <a:gd name="T19" fmla="*/ 3500438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48"/>
              <a:gd name="T32" fmla="*/ 20 w 2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48">
                <a:moveTo>
                  <a:pt x="0" y="0"/>
                </a:moveTo>
                <a:lnTo>
                  <a:pt x="20" y="0"/>
                </a:lnTo>
                <a:lnTo>
                  <a:pt x="20" y="48"/>
                </a:lnTo>
                <a:lnTo>
                  <a:pt x="0" y="48"/>
                </a:lnTo>
                <a:lnTo>
                  <a:pt x="0" y="0"/>
                </a:lnTo>
                <a:close/>
                <a:moveTo>
                  <a:pt x="1" y="2"/>
                </a:moveTo>
                <a:lnTo>
                  <a:pt x="20" y="2"/>
                </a:lnTo>
                <a:lnTo>
                  <a:pt x="20" y="46"/>
                </a:lnTo>
                <a:lnTo>
                  <a:pt x="1" y="46"/>
                </a:lnTo>
                <a:lnTo>
                  <a:pt x="1" y="2"/>
                </a:lnTo>
                <a:close/>
              </a:path>
            </a:pathLst>
          </a:custGeom>
          <a:solidFill>
            <a:srgbClr val="BABABA"/>
          </a:solidFill>
          <a:ln w="9525">
            <a:noFill/>
            <a:round/>
            <a:headEnd/>
            <a:tailEnd/>
          </a:ln>
        </p:spPr>
        <p:txBody>
          <a:bodyPr/>
          <a:lstStyle/>
          <a:p>
            <a:endParaRPr lang="en-US"/>
          </a:p>
        </p:txBody>
      </p:sp>
      <p:sp>
        <p:nvSpPr>
          <p:cNvPr id="46214" name="Freeform 1181"/>
          <p:cNvSpPr>
            <a:spLocks noEditPoints="1"/>
          </p:cNvSpPr>
          <p:nvPr/>
        </p:nvSpPr>
        <p:spPr bwMode="auto">
          <a:xfrm>
            <a:off x="2879725" y="2743200"/>
            <a:ext cx="15875" cy="58737"/>
          </a:xfrm>
          <a:custGeom>
            <a:avLst/>
            <a:gdLst>
              <a:gd name="T0" fmla="*/ 0 w 19"/>
              <a:gd name="T1" fmla="*/ 0 h 44"/>
              <a:gd name="T2" fmla="*/ 13263978 w 19"/>
              <a:gd name="T3" fmla="*/ 0 h 44"/>
              <a:gd name="T4" fmla="*/ 13263978 w 19"/>
              <a:gd name="T5" fmla="*/ 78409884 h 44"/>
              <a:gd name="T6" fmla="*/ 0 w 19"/>
              <a:gd name="T7" fmla="*/ 78409884 h 44"/>
              <a:gd name="T8" fmla="*/ 0 w 19"/>
              <a:gd name="T9" fmla="*/ 0 h 44"/>
              <a:gd name="T10" fmla="*/ 698500 w 19"/>
              <a:gd name="T11" fmla="*/ 3564268 h 44"/>
              <a:gd name="T12" fmla="*/ 12565478 w 19"/>
              <a:gd name="T13" fmla="*/ 3564268 h 44"/>
              <a:gd name="T14" fmla="*/ 12565478 w 19"/>
              <a:gd name="T15" fmla="*/ 74845617 h 44"/>
              <a:gd name="T16" fmla="*/ 698500 w 19"/>
              <a:gd name="T17" fmla="*/ 74845617 h 44"/>
              <a:gd name="T18" fmla="*/ 698500 w 19"/>
              <a:gd name="T19" fmla="*/ 3564268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44"/>
              <a:gd name="T32" fmla="*/ 19 w 19"/>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44">
                <a:moveTo>
                  <a:pt x="0" y="0"/>
                </a:moveTo>
                <a:lnTo>
                  <a:pt x="19" y="0"/>
                </a:lnTo>
                <a:lnTo>
                  <a:pt x="19" y="44"/>
                </a:lnTo>
                <a:lnTo>
                  <a:pt x="0" y="44"/>
                </a:lnTo>
                <a:lnTo>
                  <a:pt x="0" y="0"/>
                </a:lnTo>
                <a:close/>
                <a:moveTo>
                  <a:pt x="1" y="2"/>
                </a:moveTo>
                <a:lnTo>
                  <a:pt x="18" y="2"/>
                </a:lnTo>
                <a:lnTo>
                  <a:pt x="18" y="42"/>
                </a:lnTo>
                <a:lnTo>
                  <a:pt x="1" y="42"/>
                </a:lnTo>
                <a:lnTo>
                  <a:pt x="1" y="2"/>
                </a:lnTo>
                <a:close/>
              </a:path>
            </a:pathLst>
          </a:custGeom>
          <a:solidFill>
            <a:srgbClr val="C1C1C1"/>
          </a:solidFill>
          <a:ln w="9525">
            <a:noFill/>
            <a:round/>
            <a:headEnd/>
            <a:tailEnd/>
          </a:ln>
        </p:spPr>
        <p:txBody>
          <a:bodyPr/>
          <a:lstStyle/>
          <a:p>
            <a:endParaRPr lang="en-US"/>
          </a:p>
        </p:txBody>
      </p:sp>
      <p:sp>
        <p:nvSpPr>
          <p:cNvPr id="46215" name="Freeform 1182"/>
          <p:cNvSpPr>
            <a:spLocks noEditPoints="1"/>
          </p:cNvSpPr>
          <p:nvPr/>
        </p:nvSpPr>
        <p:spPr bwMode="auto">
          <a:xfrm>
            <a:off x="2881313" y="2746375"/>
            <a:ext cx="14287" cy="52387"/>
          </a:xfrm>
          <a:custGeom>
            <a:avLst/>
            <a:gdLst>
              <a:gd name="T0" fmla="*/ 0 w 17"/>
              <a:gd name="T1" fmla="*/ 0 h 40"/>
              <a:gd name="T2" fmla="*/ 12006961 w 17"/>
              <a:gd name="T3" fmla="*/ 0 h 40"/>
              <a:gd name="T4" fmla="*/ 12006961 w 17"/>
              <a:gd name="T5" fmla="*/ 68609939 h 40"/>
              <a:gd name="T6" fmla="*/ 0 w 17"/>
              <a:gd name="T7" fmla="*/ 68609939 h 40"/>
              <a:gd name="T8" fmla="*/ 0 w 17"/>
              <a:gd name="T9" fmla="*/ 0 h 40"/>
              <a:gd name="T10" fmla="*/ 705946 w 17"/>
              <a:gd name="T11" fmla="*/ 5145712 h 40"/>
              <a:gd name="T12" fmla="*/ 11301015 w 17"/>
              <a:gd name="T13" fmla="*/ 5145712 h 40"/>
              <a:gd name="T14" fmla="*/ 11301015 w 17"/>
              <a:gd name="T15" fmla="*/ 65179901 h 40"/>
              <a:gd name="T16" fmla="*/ 705946 w 17"/>
              <a:gd name="T17" fmla="*/ 65179901 h 40"/>
              <a:gd name="T18" fmla="*/ 705946 w 17"/>
              <a:gd name="T19" fmla="*/ 5145712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40"/>
              <a:gd name="T32" fmla="*/ 17 w 17"/>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40">
                <a:moveTo>
                  <a:pt x="0" y="0"/>
                </a:moveTo>
                <a:lnTo>
                  <a:pt x="17" y="0"/>
                </a:lnTo>
                <a:lnTo>
                  <a:pt x="17" y="40"/>
                </a:lnTo>
                <a:lnTo>
                  <a:pt x="0" y="40"/>
                </a:lnTo>
                <a:lnTo>
                  <a:pt x="0" y="0"/>
                </a:lnTo>
                <a:close/>
                <a:moveTo>
                  <a:pt x="1" y="3"/>
                </a:moveTo>
                <a:lnTo>
                  <a:pt x="16" y="3"/>
                </a:lnTo>
                <a:lnTo>
                  <a:pt x="16" y="38"/>
                </a:lnTo>
                <a:lnTo>
                  <a:pt x="1" y="38"/>
                </a:lnTo>
                <a:lnTo>
                  <a:pt x="1" y="3"/>
                </a:lnTo>
                <a:close/>
              </a:path>
            </a:pathLst>
          </a:custGeom>
          <a:solidFill>
            <a:srgbClr val="C9C9C9"/>
          </a:solidFill>
          <a:ln w="9525">
            <a:noFill/>
            <a:round/>
            <a:headEnd/>
            <a:tailEnd/>
          </a:ln>
        </p:spPr>
        <p:txBody>
          <a:bodyPr/>
          <a:lstStyle/>
          <a:p>
            <a:endParaRPr lang="en-US"/>
          </a:p>
        </p:txBody>
      </p:sp>
      <p:sp>
        <p:nvSpPr>
          <p:cNvPr id="46216" name="Freeform 1183"/>
          <p:cNvSpPr>
            <a:spLocks noEditPoints="1"/>
          </p:cNvSpPr>
          <p:nvPr/>
        </p:nvSpPr>
        <p:spPr bwMode="auto">
          <a:xfrm>
            <a:off x="2881313" y="2747962"/>
            <a:ext cx="12700" cy="47625"/>
          </a:xfrm>
          <a:custGeom>
            <a:avLst/>
            <a:gdLst>
              <a:gd name="T0" fmla="*/ 0 w 15"/>
              <a:gd name="T1" fmla="*/ 0 h 35"/>
              <a:gd name="T2" fmla="*/ 10752667 w 15"/>
              <a:gd name="T3" fmla="*/ 0 h 35"/>
              <a:gd name="T4" fmla="*/ 10752667 w 15"/>
              <a:gd name="T5" fmla="*/ 64804011 h 35"/>
              <a:gd name="T6" fmla="*/ 0 w 15"/>
              <a:gd name="T7" fmla="*/ 64804011 h 35"/>
              <a:gd name="T8" fmla="*/ 0 w 15"/>
              <a:gd name="T9" fmla="*/ 0 h 35"/>
              <a:gd name="T10" fmla="*/ 717127 w 15"/>
              <a:gd name="T11" fmla="*/ 3702503 h 35"/>
              <a:gd name="T12" fmla="*/ 9319261 w 15"/>
              <a:gd name="T13" fmla="*/ 3702503 h 35"/>
              <a:gd name="T14" fmla="*/ 9319261 w 15"/>
              <a:gd name="T15" fmla="*/ 59249578 h 35"/>
              <a:gd name="T16" fmla="*/ 717127 w 15"/>
              <a:gd name="T17" fmla="*/ 59249578 h 35"/>
              <a:gd name="T18" fmla="*/ 717127 w 15"/>
              <a:gd name="T19" fmla="*/ 3702503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5"/>
              <a:gd name="T32" fmla="*/ 15 w 15"/>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5">
                <a:moveTo>
                  <a:pt x="0" y="0"/>
                </a:moveTo>
                <a:lnTo>
                  <a:pt x="15" y="0"/>
                </a:lnTo>
                <a:lnTo>
                  <a:pt x="15" y="35"/>
                </a:lnTo>
                <a:lnTo>
                  <a:pt x="0" y="35"/>
                </a:lnTo>
                <a:lnTo>
                  <a:pt x="0" y="0"/>
                </a:lnTo>
                <a:close/>
                <a:moveTo>
                  <a:pt x="1" y="2"/>
                </a:moveTo>
                <a:lnTo>
                  <a:pt x="13" y="2"/>
                </a:lnTo>
                <a:lnTo>
                  <a:pt x="13" y="32"/>
                </a:lnTo>
                <a:lnTo>
                  <a:pt x="1" y="32"/>
                </a:lnTo>
                <a:lnTo>
                  <a:pt x="1" y="2"/>
                </a:lnTo>
                <a:close/>
              </a:path>
            </a:pathLst>
          </a:custGeom>
          <a:solidFill>
            <a:srgbClr val="CFCFCF"/>
          </a:solidFill>
          <a:ln w="9525">
            <a:noFill/>
            <a:round/>
            <a:headEnd/>
            <a:tailEnd/>
          </a:ln>
        </p:spPr>
        <p:txBody>
          <a:bodyPr/>
          <a:lstStyle/>
          <a:p>
            <a:endParaRPr lang="en-US"/>
          </a:p>
        </p:txBody>
      </p:sp>
      <p:sp>
        <p:nvSpPr>
          <p:cNvPr id="46217" name="Freeform 1184"/>
          <p:cNvSpPr>
            <a:spLocks noEditPoints="1"/>
          </p:cNvSpPr>
          <p:nvPr/>
        </p:nvSpPr>
        <p:spPr bwMode="auto">
          <a:xfrm>
            <a:off x="2882900" y="2751137"/>
            <a:ext cx="11113" cy="42863"/>
          </a:xfrm>
          <a:custGeom>
            <a:avLst/>
            <a:gdLst>
              <a:gd name="T0" fmla="*/ 0 w 12"/>
              <a:gd name="T1" fmla="*/ 0 h 30"/>
              <a:gd name="T2" fmla="*/ 10291564 w 12"/>
              <a:gd name="T3" fmla="*/ 0 h 30"/>
              <a:gd name="T4" fmla="*/ 10291564 w 12"/>
              <a:gd name="T5" fmla="*/ 61241232 h 30"/>
              <a:gd name="T6" fmla="*/ 0 w 12"/>
              <a:gd name="T7" fmla="*/ 61241232 h 30"/>
              <a:gd name="T8" fmla="*/ 0 w 12"/>
              <a:gd name="T9" fmla="*/ 0 h 30"/>
              <a:gd name="T10" fmla="*/ 0 w 12"/>
              <a:gd name="T11" fmla="*/ 4083415 h 30"/>
              <a:gd name="T12" fmla="*/ 9434012 w 12"/>
              <a:gd name="T13" fmla="*/ 4083415 h 30"/>
              <a:gd name="T14" fmla="*/ 9434012 w 12"/>
              <a:gd name="T15" fmla="*/ 57157818 h 30"/>
              <a:gd name="T16" fmla="*/ 0 w 12"/>
              <a:gd name="T17" fmla="*/ 57157818 h 30"/>
              <a:gd name="T18" fmla="*/ 0 w 12"/>
              <a:gd name="T19" fmla="*/ 4083415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30"/>
              <a:gd name="T32" fmla="*/ 12 w 12"/>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30">
                <a:moveTo>
                  <a:pt x="0" y="0"/>
                </a:moveTo>
                <a:lnTo>
                  <a:pt x="12" y="0"/>
                </a:lnTo>
                <a:lnTo>
                  <a:pt x="12" y="30"/>
                </a:lnTo>
                <a:lnTo>
                  <a:pt x="0" y="30"/>
                </a:lnTo>
                <a:lnTo>
                  <a:pt x="0" y="0"/>
                </a:lnTo>
                <a:close/>
                <a:moveTo>
                  <a:pt x="0" y="2"/>
                </a:moveTo>
                <a:lnTo>
                  <a:pt x="11" y="2"/>
                </a:lnTo>
                <a:lnTo>
                  <a:pt x="11" y="28"/>
                </a:lnTo>
                <a:lnTo>
                  <a:pt x="0" y="28"/>
                </a:lnTo>
                <a:lnTo>
                  <a:pt x="0" y="2"/>
                </a:lnTo>
                <a:close/>
              </a:path>
            </a:pathLst>
          </a:custGeom>
          <a:solidFill>
            <a:srgbClr val="D5D5D5"/>
          </a:solidFill>
          <a:ln w="9525">
            <a:noFill/>
            <a:round/>
            <a:headEnd/>
            <a:tailEnd/>
          </a:ln>
        </p:spPr>
        <p:txBody>
          <a:bodyPr/>
          <a:lstStyle/>
          <a:p>
            <a:endParaRPr lang="en-US"/>
          </a:p>
        </p:txBody>
      </p:sp>
      <p:sp>
        <p:nvSpPr>
          <p:cNvPr id="46218" name="Freeform 1185"/>
          <p:cNvSpPr>
            <a:spLocks noEditPoints="1"/>
          </p:cNvSpPr>
          <p:nvPr/>
        </p:nvSpPr>
        <p:spPr bwMode="auto">
          <a:xfrm>
            <a:off x="2882900" y="2754312"/>
            <a:ext cx="9525" cy="36513"/>
          </a:xfrm>
          <a:custGeom>
            <a:avLst/>
            <a:gdLst>
              <a:gd name="T0" fmla="*/ 0 w 11"/>
              <a:gd name="T1" fmla="*/ 0 h 26"/>
              <a:gd name="T2" fmla="*/ 8247785 w 11"/>
              <a:gd name="T3" fmla="*/ 0 h 26"/>
              <a:gd name="T4" fmla="*/ 8247785 w 11"/>
              <a:gd name="T5" fmla="*/ 51276898 h 26"/>
              <a:gd name="T6" fmla="*/ 0 w 11"/>
              <a:gd name="T7" fmla="*/ 51276898 h 26"/>
              <a:gd name="T8" fmla="*/ 0 w 11"/>
              <a:gd name="T9" fmla="*/ 0 h 26"/>
              <a:gd name="T10" fmla="*/ 749877 w 11"/>
              <a:gd name="T11" fmla="*/ 3944809 h 26"/>
              <a:gd name="T12" fmla="*/ 7497908 w 11"/>
              <a:gd name="T13" fmla="*/ 3944809 h 26"/>
              <a:gd name="T14" fmla="*/ 7497908 w 11"/>
              <a:gd name="T15" fmla="*/ 47332091 h 26"/>
              <a:gd name="T16" fmla="*/ 749877 w 11"/>
              <a:gd name="T17" fmla="*/ 47332091 h 26"/>
              <a:gd name="T18" fmla="*/ 749877 w 11"/>
              <a:gd name="T19" fmla="*/ 3944809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6"/>
              <a:gd name="T32" fmla="*/ 11 w 11"/>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6">
                <a:moveTo>
                  <a:pt x="0" y="0"/>
                </a:moveTo>
                <a:lnTo>
                  <a:pt x="11" y="0"/>
                </a:lnTo>
                <a:lnTo>
                  <a:pt x="11" y="26"/>
                </a:lnTo>
                <a:lnTo>
                  <a:pt x="0" y="26"/>
                </a:lnTo>
                <a:lnTo>
                  <a:pt x="0" y="0"/>
                </a:lnTo>
                <a:close/>
                <a:moveTo>
                  <a:pt x="1" y="2"/>
                </a:moveTo>
                <a:lnTo>
                  <a:pt x="10" y="2"/>
                </a:lnTo>
                <a:lnTo>
                  <a:pt x="10" y="24"/>
                </a:lnTo>
                <a:lnTo>
                  <a:pt x="1" y="24"/>
                </a:lnTo>
                <a:lnTo>
                  <a:pt x="1" y="2"/>
                </a:lnTo>
                <a:close/>
              </a:path>
            </a:pathLst>
          </a:custGeom>
          <a:solidFill>
            <a:srgbClr val="D9D9D9"/>
          </a:solidFill>
          <a:ln w="9525">
            <a:noFill/>
            <a:round/>
            <a:headEnd/>
            <a:tailEnd/>
          </a:ln>
        </p:spPr>
        <p:txBody>
          <a:bodyPr/>
          <a:lstStyle/>
          <a:p>
            <a:endParaRPr lang="en-US"/>
          </a:p>
        </p:txBody>
      </p:sp>
      <p:sp>
        <p:nvSpPr>
          <p:cNvPr id="46219" name="Freeform 1186"/>
          <p:cNvSpPr>
            <a:spLocks noEditPoints="1"/>
          </p:cNvSpPr>
          <p:nvPr/>
        </p:nvSpPr>
        <p:spPr bwMode="auto">
          <a:xfrm>
            <a:off x="2882900" y="2759075"/>
            <a:ext cx="9525" cy="28575"/>
          </a:xfrm>
          <a:custGeom>
            <a:avLst/>
            <a:gdLst>
              <a:gd name="T0" fmla="*/ 0 w 9"/>
              <a:gd name="T1" fmla="*/ 0 h 22"/>
              <a:gd name="T2" fmla="*/ 10080625 w 9"/>
              <a:gd name="T3" fmla="*/ 0 h 22"/>
              <a:gd name="T4" fmla="*/ 10080625 w 9"/>
              <a:gd name="T5" fmla="*/ 37115026 h 22"/>
              <a:gd name="T6" fmla="*/ 0 w 9"/>
              <a:gd name="T7" fmla="*/ 37115026 h 22"/>
              <a:gd name="T8" fmla="*/ 0 w 9"/>
              <a:gd name="T9" fmla="*/ 0 h 22"/>
              <a:gd name="T10" fmla="*/ 1119717 w 9"/>
              <a:gd name="T11" fmla="*/ 3374448 h 22"/>
              <a:gd name="T12" fmla="*/ 10080625 w 9"/>
              <a:gd name="T13" fmla="*/ 3374448 h 22"/>
              <a:gd name="T14" fmla="*/ 10080625 w 9"/>
              <a:gd name="T15" fmla="*/ 33740579 h 22"/>
              <a:gd name="T16" fmla="*/ 1119717 w 9"/>
              <a:gd name="T17" fmla="*/ 33740579 h 22"/>
              <a:gd name="T18" fmla="*/ 1119717 w 9"/>
              <a:gd name="T19" fmla="*/ 3374448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22"/>
              <a:gd name="T32" fmla="*/ 9 w 9"/>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22">
                <a:moveTo>
                  <a:pt x="0" y="0"/>
                </a:moveTo>
                <a:lnTo>
                  <a:pt x="9" y="0"/>
                </a:lnTo>
                <a:lnTo>
                  <a:pt x="9" y="22"/>
                </a:lnTo>
                <a:lnTo>
                  <a:pt x="0" y="22"/>
                </a:lnTo>
                <a:lnTo>
                  <a:pt x="0" y="0"/>
                </a:lnTo>
                <a:close/>
                <a:moveTo>
                  <a:pt x="1" y="2"/>
                </a:moveTo>
                <a:lnTo>
                  <a:pt x="9" y="2"/>
                </a:lnTo>
                <a:lnTo>
                  <a:pt x="9" y="20"/>
                </a:lnTo>
                <a:lnTo>
                  <a:pt x="1" y="20"/>
                </a:lnTo>
                <a:lnTo>
                  <a:pt x="1" y="2"/>
                </a:lnTo>
                <a:close/>
              </a:path>
            </a:pathLst>
          </a:custGeom>
          <a:solidFill>
            <a:srgbClr val="DDDDDD"/>
          </a:solidFill>
          <a:ln w="9525">
            <a:noFill/>
            <a:round/>
            <a:headEnd/>
            <a:tailEnd/>
          </a:ln>
        </p:spPr>
        <p:txBody>
          <a:bodyPr/>
          <a:lstStyle/>
          <a:p>
            <a:endParaRPr lang="en-US"/>
          </a:p>
        </p:txBody>
      </p:sp>
      <p:sp>
        <p:nvSpPr>
          <p:cNvPr id="46220" name="Freeform 1187"/>
          <p:cNvSpPr>
            <a:spLocks noEditPoints="1"/>
          </p:cNvSpPr>
          <p:nvPr/>
        </p:nvSpPr>
        <p:spPr bwMode="auto">
          <a:xfrm>
            <a:off x="2884488" y="2762250"/>
            <a:ext cx="7937" cy="20637"/>
          </a:xfrm>
          <a:custGeom>
            <a:avLst/>
            <a:gdLst>
              <a:gd name="T0" fmla="*/ 0 w 8"/>
              <a:gd name="T1" fmla="*/ 0 h 18"/>
              <a:gd name="T2" fmla="*/ 7874494 w 8"/>
              <a:gd name="T3" fmla="*/ 0 h 18"/>
              <a:gd name="T4" fmla="*/ 7874494 w 8"/>
              <a:gd name="T5" fmla="*/ 23660319 h 18"/>
              <a:gd name="T6" fmla="*/ 0 w 8"/>
              <a:gd name="T7" fmla="*/ 23660319 h 18"/>
              <a:gd name="T8" fmla="*/ 0 w 8"/>
              <a:gd name="T9" fmla="*/ 0 h 18"/>
              <a:gd name="T10" fmla="*/ 1968376 w 8"/>
              <a:gd name="T11" fmla="*/ 3942813 h 18"/>
              <a:gd name="T12" fmla="*/ 6890307 w 8"/>
              <a:gd name="T13" fmla="*/ 3942813 h 18"/>
              <a:gd name="T14" fmla="*/ 6890307 w 8"/>
              <a:gd name="T15" fmla="*/ 21031396 h 18"/>
              <a:gd name="T16" fmla="*/ 1968376 w 8"/>
              <a:gd name="T17" fmla="*/ 21031396 h 18"/>
              <a:gd name="T18" fmla="*/ 1968376 w 8"/>
              <a:gd name="T19" fmla="*/ 3942813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8"/>
              <a:gd name="T32" fmla="*/ 8 w 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8">
                <a:moveTo>
                  <a:pt x="0" y="0"/>
                </a:moveTo>
                <a:lnTo>
                  <a:pt x="8" y="0"/>
                </a:lnTo>
                <a:lnTo>
                  <a:pt x="8" y="18"/>
                </a:lnTo>
                <a:lnTo>
                  <a:pt x="0" y="18"/>
                </a:lnTo>
                <a:lnTo>
                  <a:pt x="0" y="0"/>
                </a:lnTo>
                <a:close/>
                <a:moveTo>
                  <a:pt x="2" y="3"/>
                </a:moveTo>
                <a:lnTo>
                  <a:pt x="7" y="3"/>
                </a:lnTo>
                <a:lnTo>
                  <a:pt x="7" y="16"/>
                </a:lnTo>
                <a:lnTo>
                  <a:pt x="2" y="16"/>
                </a:lnTo>
                <a:lnTo>
                  <a:pt x="2" y="3"/>
                </a:lnTo>
                <a:close/>
              </a:path>
            </a:pathLst>
          </a:custGeom>
          <a:solidFill>
            <a:srgbClr val="E0E0E0"/>
          </a:solidFill>
          <a:ln w="9525">
            <a:noFill/>
            <a:round/>
            <a:headEnd/>
            <a:tailEnd/>
          </a:ln>
        </p:spPr>
        <p:txBody>
          <a:bodyPr/>
          <a:lstStyle/>
          <a:p>
            <a:endParaRPr lang="en-US"/>
          </a:p>
        </p:txBody>
      </p:sp>
      <p:sp>
        <p:nvSpPr>
          <p:cNvPr id="46221" name="Freeform 1188"/>
          <p:cNvSpPr>
            <a:spLocks noEditPoints="1"/>
          </p:cNvSpPr>
          <p:nvPr/>
        </p:nvSpPr>
        <p:spPr bwMode="auto">
          <a:xfrm>
            <a:off x="2884488" y="2763837"/>
            <a:ext cx="6350" cy="15875"/>
          </a:xfrm>
          <a:custGeom>
            <a:avLst/>
            <a:gdLst>
              <a:gd name="T0" fmla="*/ 0 w 5"/>
              <a:gd name="T1" fmla="*/ 0 h 13"/>
              <a:gd name="T2" fmla="*/ 8064499 w 5"/>
              <a:gd name="T3" fmla="*/ 0 h 13"/>
              <a:gd name="T4" fmla="*/ 8064499 w 5"/>
              <a:gd name="T5" fmla="*/ 19385816 h 13"/>
              <a:gd name="T6" fmla="*/ 0 w 5"/>
              <a:gd name="T7" fmla="*/ 19385816 h 13"/>
              <a:gd name="T8" fmla="*/ 0 w 5"/>
              <a:gd name="T9" fmla="*/ 0 h 13"/>
              <a:gd name="T10" fmla="*/ 1612900 w 5"/>
              <a:gd name="T11" fmla="*/ 2982058 h 13"/>
              <a:gd name="T12" fmla="*/ 6451600 w 5"/>
              <a:gd name="T13" fmla="*/ 2982058 h 13"/>
              <a:gd name="T14" fmla="*/ 6451600 w 5"/>
              <a:gd name="T15" fmla="*/ 16403760 h 13"/>
              <a:gd name="T16" fmla="*/ 1612900 w 5"/>
              <a:gd name="T17" fmla="*/ 16403760 h 13"/>
              <a:gd name="T18" fmla="*/ 1612900 w 5"/>
              <a:gd name="T19" fmla="*/ 2982058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3"/>
              <a:gd name="T32" fmla="*/ 5 w 5"/>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3">
                <a:moveTo>
                  <a:pt x="0" y="0"/>
                </a:moveTo>
                <a:lnTo>
                  <a:pt x="5" y="0"/>
                </a:lnTo>
                <a:lnTo>
                  <a:pt x="5" y="13"/>
                </a:lnTo>
                <a:lnTo>
                  <a:pt x="0" y="13"/>
                </a:lnTo>
                <a:lnTo>
                  <a:pt x="0" y="0"/>
                </a:lnTo>
                <a:close/>
                <a:moveTo>
                  <a:pt x="1" y="2"/>
                </a:moveTo>
                <a:lnTo>
                  <a:pt x="4" y="2"/>
                </a:lnTo>
                <a:lnTo>
                  <a:pt x="4" y="11"/>
                </a:lnTo>
                <a:lnTo>
                  <a:pt x="1" y="11"/>
                </a:lnTo>
                <a:lnTo>
                  <a:pt x="1" y="2"/>
                </a:lnTo>
                <a:close/>
              </a:path>
            </a:pathLst>
          </a:custGeom>
          <a:solidFill>
            <a:srgbClr val="E2E2E2"/>
          </a:solidFill>
          <a:ln w="9525">
            <a:noFill/>
            <a:round/>
            <a:headEnd/>
            <a:tailEnd/>
          </a:ln>
        </p:spPr>
        <p:txBody>
          <a:bodyPr/>
          <a:lstStyle/>
          <a:p>
            <a:endParaRPr lang="en-US"/>
          </a:p>
        </p:txBody>
      </p:sp>
      <p:sp>
        <p:nvSpPr>
          <p:cNvPr id="46222" name="Freeform 1189"/>
          <p:cNvSpPr>
            <a:spLocks noEditPoints="1"/>
          </p:cNvSpPr>
          <p:nvPr/>
        </p:nvSpPr>
        <p:spPr bwMode="auto">
          <a:xfrm>
            <a:off x="2886075" y="2767012"/>
            <a:ext cx="3175" cy="11113"/>
          </a:xfrm>
          <a:custGeom>
            <a:avLst/>
            <a:gdLst>
              <a:gd name="T0" fmla="*/ 0 w 3"/>
              <a:gd name="T1" fmla="*/ 0 h 9"/>
              <a:gd name="T2" fmla="*/ 3360208 w 3"/>
              <a:gd name="T3" fmla="*/ 0 h 9"/>
              <a:gd name="T4" fmla="*/ 3360208 w 3"/>
              <a:gd name="T5" fmla="*/ 13722084 h 9"/>
              <a:gd name="T6" fmla="*/ 0 w 3"/>
              <a:gd name="T7" fmla="*/ 13722084 h 9"/>
              <a:gd name="T8" fmla="*/ 0 w 3"/>
              <a:gd name="T9" fmla="*/ 0 h 9"/>
              <a:gd name="T10" fmla="*/ 0 w 3"/>
              <a:gd name="T11" fmla="*/ 3049901 h 9"/>
              <a:gd name="T12" fmla="*/ 2240492 w 3"/>
              <a:gd name="T13" fmla="*/ 3049901 h 9"/>
              <a:gd name="T14" fmla="*/ 2240492 w 3"/>
              <a:gd name="T15" fmla="*/ 9148467 h 9"/>
              <a:gd name="T16" fmla="*/ 0 w 3"/>
              <a:gd name="T17" fmla="*/ 9148467 h 9"/>
              <a:gd name="T18" fmla="*/ 0 w 3"/>
              <a:gd name="T19" fmla="*/ 304990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9"/>
              <a:gd name="T32" fmla="*/ 3 w 3"/>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9">
                <a:moveTo>
                  <a:pt x="0" y="0"/>
                </a:moveTo>
                <a:lnTo>
                  <a:pt x="3" y="0"/>
                </a:lnTo>
                <a:lnTo>
                  <a:pt x="3" y="9"/>
                </a:lnTo>
                <a:lnTo>
                  <a:pt x="0" y="9"/>
                </a:lnTo>
                <a:lnTo>
                  <a:pt x="0" y="0"/>
                </a:lnTo>
                <a:close/>
                <a:moveTo>
                  <a:pt x="0" y="2"/>
                </a:moveTo>
                <a:lnTo>
                  <a:pt x="2" y="2"/>
                </a:lnTo>
                <a:lnTo>
                  <a:pt x="2" y="6"/>
                </a:lnTo>
                <a:lnTo>
                  <a:pt x="0" y="6"/>
                </a:lnTo>
                <a:lnTo>
                  <a:pt x="0" y="2"/>
                </a:lnTo>
                <a:close/>
              </a:path>
            </a:pathLst>
          </a:custGeom>
          <a:solidFill>
            <a:srgbClr val="E5E5E5"/>
          </a:solidFill>
          <a:ln w="9525">
            <a:noFill/>
            <a:round/>
            <a:headEnd/>
            <a:tailEnd/>
          </a:ln>
        </p:spPr>
        <p:txBody>
          <a:bodyPr/>
          <a:lstStyle/>
          <a:p>
            <a:endParaRPr lang="en-US"/>
          </a:p>
        </p:txBody>
      </p:sp>
      <p:sp>
        <p:nvSpPr>
          <p:cNvPr id="46223" name="Freeform 1190"/>
          <p:cNvSpPr>
            <a:spLocks noEditPoints="1"/>
          </p:cNvSpPr>
          <p:nvPr/>
        </p:nvSpPr>
        <p:spPr bwMode="auto">
          <a:xfrm>
            <a:off x="2886075" y="2770187"/>
            <a:ext cx="3175" cy="4763"/>
          </a:xfrm>
          <a:custGeom>
            <a:avLst/>
            <a:gdLst>
              <a:gd name="T0" fmla="*/ 0 w 2"/>
              <a:gd name="T1" fmla="*/ 0 h 4"/>
              <a:gd name="T2" fmla="*/ 5040312 w 2"/>
              <a:gd name="T3" fmla="*/ 0 h 4"/>
              <a:gd name="T4" fmla="*/ 5040312 w 2"/>
              <a:gd name="T5" fmla="*/ 5671542 h 4"/>
              <a:gd name="T6" fmla="*/ 0 w 2"/>
              <a:gd name="T7" fmla="*/ 5671542 h 4"/>
              <a:gd name="T8" fmla="*/ 0 w 2"/>
              <a:gd name="T9" fmla="*/ 0 h 4"/>
              <a:gd name="T10" fmla="*/ 2520950 w 2"/>
              <a:gd name="T11" fmla="*/ 2836366 h 4"/>
              <a:gd name="T12" fmla="*/ 2520950 w 2"/>
              <a:gd name="T13" fmla="*/ 2836366 h 4"/>
              <a:gd name="T14" fmla="*/ 2520950 w 2"/>
              <a:gd name="T15" fmla="*/ 2836366 h 4"/>
              <a:gd name="T16" fmla="*/ 2520950 w 2"/>
              <a:gd name="T17" fmla="*/ 2836366 h 4"/>
              <a:gd name="T18" fmla="*/ 2520950 w 2"/>
              <a:gd name="T19" fmla="*/ 2836366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4"/>
              <a:gd name="T32" fmla="*/ 2 w 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4">
                <a:moveTo>
                  <a:pt x="0" y="0"/>
                </a:moveTo>
                <a:lnTo>
                  <a:pt x="2" y="0"/>
                </a:lnTo>
                <a:lnTo>
                  <a:pt x="2" y="4"/>
                </a:lnTo>
                <a:lnTo>
                  <a:pt x="0" y="4"/>
                </a:lnTo>
                <a:lnTo>
                  <a:pt x="0" y="0"/>
                </a:lnTo>
                <a:close/>
                <a:moveTo>
                  <a:pt x="1" y="2"/>
                </a:moveTo>
                <a:lnTo>
                  <a:pt x="1" y="2"/>
                </a:lnTo>
                <a:close/>
              </a:path>
            </a:pathLst>
          </a:custGeom>
          <a:solidFill>
            <a:srgbClr val="E6E6E6"/>
          </a:solidFill>
          <a:ln w="9525">
            <a:noFill/>
            <a:round/>
            <a:headEnd/>
            <a:tailEnd/>
          </a:ln>
        </p:spPr>
        <p:txBody>
          <a:bodyPr/>
          <a:lstStyle/>
          <a:p>
            <a:endParaRPr lang="en-US"/>
          </a:p>
        </p:txBody>
      </p:sp>
      <p:sp>
        <p:nvSpPr>
          <p:cNvPr id="46224" name="Rectangle 1191"/>
          <p:cNvSpPr>
            <a:spLocks noChangeArrowheads="1"/>
          </p:cNvSpPr>
          <p:nvPr/>
        </p:nvSpPr>
        <p:spPr bwMode="auto">
          <a:xfrm>
            <a:off x="2894013" y="2720975"/>
            <a:ext cx="7937" cy="7937"/>
          </a:xfrm>
          <a:prstGeom prst="rect">
            <a:avLst/>
          </a:prstGeom>
          <a:noFill/>
          <a:ln w="1588">
            <a:solidFill>
              <a:srgbClr val="000000"/>
            </a:solidFill>
            <a:miter lim="800000"/>
            <a:headEnd/>
            <a:tailEnd/>
          </a:ln>
        </p:spPr>
        <p:txBody>
          <a:bodyPr/>
          <a:lstStyle/>
          <a:p>
            <a:endParaRPr lang="en-US"/>
          </a:p>
        </p:txBody>
      </p:sp>
      <p:sp>
        <p:nvSpPr>
          <p:cNvPr id="46225" name="Freeform 1192"/>
          <p:cNvSpPr>
            <a:spLocks/>
          </p:cNvSpPr>
          <p:nvPr/>
        </p:nvSpPr>
        <p:spPr bwMode="auto">
          <a:xfrm>
            <a:off x="2881313" y="2720975"/>
            <a:ext cx="3175" cy="7937"/>
          </a:xfrm>
          <a:custGeom>
            <a:avLst/>
            <a:gdLst>
              <a:gd name="T0" fmla="*/ 2016125 w 5"/>
              <a:gd name="T1" fmla="*/ 7559199 h 5"/>
              <a:gd name="T2" fmla="*/ 0 w 5"/>
              <a:gd name="T3" fmla="*/ 12599192 h 5"/>
              <a:gd name="T4" fmla="*/ 0 w 5"/>
              <a:gd name="T5" fmla="*/ 0 h 5"/>
              <a:gd name="T6" fmla="*/ 2016125 w 5"/>
              <a:gd name="T7" fmla="*/ 7559199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5" y="3"/>
                </a:moveTo>
                <a:lnTo>
                  <a:pt x="0" y="5"/>
                </a:lnTo>
                <a:lnTo>
                  <a:pt x="0" y="0"/>
                </a:lnTo>
                <a:lnTo>
                  <a:pt x="5" y="3"/>
                </a:lnTo>
              </a:path>
            </a:pathLst>
          </a:custGeom>
          <a:noFill/>
          <a:ln w="1588">
            <a:solidFill>
              <a:srgbClr val="000000"/>
            </a:solidFill>
            <a:round/>
            <a:headEnd/>
            <a:tailEnd/>
          </a:ln>
        </p:spPr>
        <p:txBody>
          <a:bodyPr/>
          <a:lstStyle/>
          <a:p>
            <a:endParaRPr lang="en-US"/>
          </a:p>
        </p:txBody>
      </p:sp>
      <p:sp>
        <p:nvSpPr>
          <p:cNvPr id="46226" name="Freeform 1193"/>
          <p:cNvSpPr>
            <a:spLocks/>
          </p:cNvSpPr>
          <p:nvPr/>
        </p:nvSpPr>
        <p:spPr bwMode="auto">
          <a:xfrm>
            <a:off x="2873375" y="2720975"/>
            <a:ext cx="3175" cy="7937"/>
          </a:xfrm>
          <a:custGeom>
            <a:avLst/>
            <a:gdLst>
              <a:gd name="T0" fmla="*/ 0 w 6"/>
              <a:gd name="T1" fmla="*/ 7559199 h 5"/>
              <a:gd name="T2" fmla="*/ 1680104 w 6"/>
              <a:gd name="T3" fmla="*/ 0 h 5"/>
              <a:gd name="T4" fmla="*/ 1680104 w 6"/>
              <a:gd name="T5" fmla="*/ 12599192 h 5"/>
              <a:gd name="T6" fmla="*/ 0 w 6"/>
              <a:gd name="T7" fmla="*/ 7559199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0" y="3"/>
                </a:moveTo>
                <a:lnTo>
                  <a:pt x="6" y="0"/>
                </a:lnTo>
                <a:lnTo>
                  <a:pt x="6" y="5"/>
                </a:lnTo>
                <a:lnTo>
                  <a:pt x="0" y="3"/>
                </a:lnTo>
              </a:path>
            </a:pathLst>
          </a:custGeom>
          <a:noFill/>
          <a:ln w="1588">
            <a:solidFill>
              <a:srgbClr val="000000"/>
            </a:solidFill>
            <a:round/>
            <a:headEnd/>
            <a:tailEnd/>
          </a:ln>
        </p:spPr>
        <p:txBody>
          <a:bodyPr/>
          <a:lstStyle/>
          <a:p>
            <a:endParaRPr lang="en-US"/>
          </a:p>
        </p:txBody>
      </p:sp>
      <p:sp>
        <p:nvSpPr>
          <p:cNvPr id="46227" name="Rectangle 1194"/>
          <p:cNvSpPr>
            <a:spLocks noChangeArrowheads="1"/>
          </p:cNvSpPr>
          <p:nvPr/>
        </p:nvSpPr>
        <p:spPr bwMode="auto">
          <a:xfrm>
            <a:off x="2889250" y="2779712"/>
            <a:ext cx="11113" cy="6350"/>
          </a:xfrm>
          <a:prstGeom prst="rect">
            <a:avLst/>
          </a:prstGeom>
          <a:noFill/>
          <a:ln w="1588">
            <a:solidFill>
              <a:srgbClr val="000000"/>
            </a:solidFill>
            <a:miter lim="800000"/>
            <a:headEnd/>
            <a:tailEnd/>
          </a:ln>
        </p:spPr>
        <p:txBody>
          <a:bodyPr/>
          <a:lstStyle/>
          <a:p>
            <a:endParaRPr lang="en-US"/>
          </a:p>
        </p:txBody>
      </p:sp>
      <p:sp>
        <p:nvSpPr>
          <p:cNvPr id="46228" name="Rectangle 1195"/>
          <p:cNvSpPr>
            <a:spLocks noChangeArrowheads="1"/>
          </p:cNvSpPr>
          <p:nvPr/>
        </p:nvSpPr>
        <p:spPr bwMode="auto">
          <a:xfrm>
            <a:off x="2892425" y="2819400"/>
            <a:ext cx="9525" cy="3175"/>
          </a:xfrm>
          <a:prstGeom prst="rect">
            <a:avLst/>
          </a:prstGeom>
          <a:noFill/>
          <a:ln w="1588">
            <a:solidFill>
              <a:srgbClr val="000000"/>
            </a:solidFill>
            <a:miter lim="800000"/>
            <a:headEnd/>
            <a:tailEnd/>
          </a:ln>
        </p:spPr>
        <p:txBody>
          <a:bodyPr/>
          <a:lstStyle/>
          <a:p>
            <a:endParaRPr lang="en-US"/>
          </a:p>
        </p:txBody>
      </p:sp>
      <p:sp>
        <p:nvSpPr>
          <p:cNvPr id="46229" name="Line 1196"/>
          <p:cNvSpPr>
            <a:spLocks noChangeShapeType="1"/>
          </p:cNvSpPr>
          <p:nvPr/>
        </p:nvSpPr>
        <p:spPr bwMode="auto">
          <a:xfrm>
            <a:off x="2844800" y="2720975"/>
            <a:ext cx="6350" cy="3175"/>
          </a:xfrm>
          <a:prstGeom prst="line">
            <a:avLst/>
          </a:prstGeom>
          <a:noFill/>
          <a:ln w="1588">
            <a:solidFill>
              <a:srgbClr val="00FF00"/>
            </a:solidFill>
            <a:round/>
            <a:headEnd/>
            <a:tailEnd/>
          </a:ln>
        </p:spPr>
        <p:txBody>
          <a:bodyPr/>
          <a:lstStyle/>
          <a:p>
            <a:endParaRPr lang="en-US"/>
          </a:p>
        </p:txBody>
      </p:sp>
      <p:sp>
        <p:nvSpPr>
          <p:cNvPr id="46230" name="Line 1197"/>
          <p:cNvSpPr>
            <a:spLocks noChangeShapeType="1"/>
          </p:cNvSpPr>
          <p:nvPr/>
        </p:nvSpPr>
        <p:spPr bwMode="auto">
          <a:xfrm>
            <a:off x="2843213" y="2782887"/>
            <a:ext cx="4762" cy="3175"/>
          </a:xfrm>
          <a:prstGeom prst="line">
            <a:avLst/>
          </a:prstGeom>
          <a:noFill/>
          <a:ln w="1588">
            <a:solidFill>
              <a:srgbClr val="00FF00"/>
            </a:solidFill>
            <a:round/>
            <a:headEnd/>
            <a:tailEnd/>
          </a:ln>
        </p:spPr>
        <p:txBody>
          <a:bodyPr/>
          <a:lstStyle/>
          <a:p>
            <a:endParaRPr lang="en-US"/>
          </a:p>
        </p:txBody>
      </p:sp>
      <p:sp>
        <p:nvSpPr>
          <p:cNvPr id="46231" name="Freeform 1198"/>
          <p:cNvSpPr>
            <a:spLocks noEditPoints="1"/>
          </p:cNvSpPr>
          <p:nvPr/>
        </p:nvSpPr>
        <p:spPr bwMode="auto">
          <a:xfrm>
            <a:off x="2828925" y="2968625"/>
            <a:ext cx="26988" cy="111125"/>
          </a:xfrm>
          <a:custGeom>
            <a:avLst/>
            <a:gdLst>
              <a:gd name="T0" fmla="*/ 0 w 30"/>
              <a:gd name="T1" fmla="*/ 0 h 85"/>
              <a:gd name="T2" fmla="*/ 24278406 w 30"/>
              <a:gd name="T3" fmla="*/ 0 h 85"/>
              <a:gd name="T4" fmla="*/ 24278406 w 30"/>
              <a:gd name="T5" fmla="*/ 145279584 h 85"/>
              <a:gd name="T6" fmla="*/ 0 w 30"/>
              <a:gd name="T7" fmla="*/ 145279584 h 85"/>
              <a:gd name="T8" fmla="*/ 0 w 30"/>
              <a:gd name="T9" fmla="*/ 0 h 85"/>
              <a:gd name="T10" fmla="*/ 0 w 30"/>
              <a:gd name="T11" fmla="*/ 0 h 85"/>
              <a:gd name="T12" fmla="*/ 22660026 w 30"/>
              <a:gd name="T13" fmla="*/ 0 h 85"/>
              <a:gd name="T14" fmla="*/ 22660026 w 30"/>
              <a:gd name="T15" fmla="*/ 145279584 h 85"/>
              <a:gd name="T16" fmla="*/ 0 w 30"/>
              <a:gd name="T17" fmla="*/ 145279584 h 85"/>
              <a:gd name="T18" fmla="*/ 0 w 30"/>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85"/>
              <a:gd name="T32" fmla="*/ 30 w 3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85">
                <a:moveTo>
                  <a:pt x="0" y="0"/>
                </a:moveTo>
                <a:lnTo>
                  <a:pt x="30" y="0"/>
                </a:lnTo>
                <a:lnTo>
                  <a:pt x="30" y="85"/>
                </a:lnTo>
                <a:lnTo>
                  <a:pt x="0" y="85"/>
                </a:lnTo>
                <a:lnTo>
                  <a:pt x="0" y="0"/>
                </a:lnTo>
                <a:close/>
                <a:moveTo>
                  <a:pt x="0" y="0"/>
                </a:moveTo>
                <a:lnTo>
                  <a:pt x="28" y="0"/>
                </a:lnTo>
                <a:lnTo>
                  <a:pt x="28" y="85"/>
                </a:lnTo>
                <a:lnTo>
                  <a:pt x="0" y="85"/>
                </a:lnTo>
                <a:lnTo>
                  <a:pt x="0" y="0"/>
                </a:lnTo>
                <a:close/>
              </a:path>
            </a:pathLst>
          </a:custGeom>
          <a:solidFill>
            <a:srgbClr val="C0C0C0"/>
          </a:solidFill>
          <a:ln w="9525">
            <a:noFill/>
            <a:round/>
            <a:headEnd/>
            <a:tailEnd/>
          </a:ln>
        </p:spPr>
        <p:txBody>
          <a:bodyPr/>
          <a:lstStyle/>
          <a:p>
            <a:endParaRPr lang="en-US"/>
          </a:p>
        </p:txBody>
      </p:sp>
      <p:sp>
        <p:nvSpPr>
          <p:cNvPr id="46232" name="Freeform 1199"/>
          <p:cNvSpPr>
            <a:spLocks noEditPoints="1"/>
          </p:cNvSpPr>
          <p:nvPr/>
        </p:nvSpPr>
        <p:spPr bwMode="auto">
          <a:xfrm>
            <a:off x="2828925" y="2968625"/>
            <a:ext cx="25400" cy="111125"/>
          </a:xfrm>
          <a:custGeom>
            <a:avLst/>
            <a:gdLst>
              <a:gd name="T0" fmla="*/ 0 w 28"/>
              <a:gd name="T1" fmla="*/ 0 h 85"/>
              <a:gd name="T2" fmla="*/ 23041429 w 28"/>
              <a:gd name="T3" fmla="*/ 0 h 85"/>
              <a:gd name="T4" fmla="*/ 23041429 w 28"/>
              <a:gd name="T5" fmla="*/ 145279584 h 85"/>
              <a:gd name="T6" fmla="*/ 0 w 28"/>
              <a:gd name="T7" fmla="*/ 145279584 h 85"/>
              <a:gd name="T8" fmla="*/ 0 w 28"/>
              <a:gd name="T9" fmla="*/ 0 h 85"/>
              <a:gd name="T10" fmla="*/ 0 w 28"/>
              <a:gd name="T11" fmla="*/ 0 h 85"/>
              <a:gd name="T12" fmla="*/ 20573094 w 28"/>
              <a:gd name="T13" fmla="*/ 0 h 85"/>
              <a:gd name="T14" fmla="*/ 20573094 w 28"/>
              <a:gd name="T15" fmla="*/ 145279584 h 85"/>
              <a:gd name="T16" fmla="*/ 0 w 28"/>
              <a:gd name="T17" fmla="*/ 145279584 h 85"/>
              <a:gd name="T18" fmla="*/ 0 w 28"/>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85"/>
              <a:gd name="T32" fmla="*/ 28 w 2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85">
                <a:moveTo>
                  <a:pt x="0" y="0"/>
                </a:moveTo>
                <a:lnTo>
                  <a:pt x="28" y="0"/>
                </a:lnTo>
                <a:lnTo>
                  <a:pt x="28" y="85"/>
                </a:lnTo>
                <a:lnTo>
                  <a:pt x="0" y="85"/>
                </a:lnTo>
                <a:lnTo>
                  <a:pt x="0" y="0"/>
                </a:lnTo>
                <a:close/>
                <a:moveTo>
                  <a:pt x="0" y="0"/>
                </a:moveTo>
                <a:lnTo>
                  <a:pt x="25" y="0"/>
                </a:lnTo>
                <a:lnTo>
                  <a:pt x="25" y="85"/>
                </a:lnTo>
                <a:lnTo>
                  <a:pt x="0" y="85"/>
                </a:lnTo>
                <a:lnTo>
                  <a:pt x="0" y="0"/>
                </a:lnTo>
                <a:close/>
              </a:path>
            </a:pathLst>
          </a:custGeom>
          <a:solidFill>
            <a:srgbClr val="B9B9B9"/>
          </a:solidFill>
          <a:ln w="9525">
            <a:noFill/>
            <a:round/>
            <a:headEnd/>
            <a:tailEnd/>
          </a:ln>
        </p:spPr>
        <p:txBody>
          <a:bodyPr/>
          <a:lstStyle/>
          <a:p>
            <a:endParaRPr lang="en-US"/>
          </a:p>
        </p:txBody>
      </p:sp>
      <p:sp>
        <p:nvSpPr>
          <p:cNvPr id="46233" name="Freeform 1200"/>
          <p:cNvSpPr>
            <a:spLocks noEditPoints="1"/>
          </p:cNvSpPr>
          <p:nvPr/>
        </p:nvSpPr>
        <p:spPr bwMode="auto">
          <a:xfrm>
            <a:off x="2828925" y="2968625"/>
            <a:ext cx="23813" cy="111125"/>
          </a:xfrm>
          <a:custGeom>
            <a:avLst/>
            <a:gdLst>
              <a:gd name="T0" fmla="*/ 0 w 25"/>
              <a:gd name="T1" fmla="*/ 0 h 85"/>
              <a:gd name="T2" fmla="*/ 22682359 w 25"/>
              <a:gd name="T3" fmla="*/ 0 h 85"/>
              <a:gd name="T4" fmla="*/ 22682359 w 25"/>
              <a:gd name="T5" fmla="*/ 145279584 h 85"/>
              <a:gd name="T6" fmla="*/ 0 w 25"/>
              <a:gd name="T7" fmla="*/ 145279584 h 85"/>
              <a:gd name="T8" fmla="*/ 0 w 25"/>
              <a:gd name="T9" fmla="*/ 0 h 85"/>
              <a:gd name="T10" fmla="*/ 0 w 25"/>
              <a:gd name="T11" fmla="*/ 0 h 85"/>
              <a:gd name="T12" fmla="*/ 19960058 w 25"/>
              <a:gd name="T13" fmla="*/ 0 h 85"/>
              <a:gd name="T14" fmla="*/ 19960058 w 25"/>
              <a:gd name="T15" fmla="*/ 145279584 h 85"/>
              <a:gd name="T16" fmla="*/ 0 w 25"/>
              <a:gd name="T17" fmla="*/ 145279584 h 85"/>
              <a:gd name="T18" fmla="*/ 0 w 2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85"/>
              <a:gd name="T32" fmla="*/ 25 w 2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85">
                <a:moveTo>
                  <a:pt x="0" y="0"/>
                </a:moveTo>
                <a:lnTo>
                  <a:pt x="25" y="0"/>
                </a:lnTo>
                <a:lnTo>
                  <a:pt x="25" y="85"/>
                </a:lnTo>
                <a:lnTo>
                  <a:pt x="0" y="85"/>
                </a:lnTo>
                <a:lnTo>
                  <a:pt x="0" y="0"/>
                </a:lnTo>
                <a:close/>
                <a:moveTo>
                  <a:pt x="0" y="0"/>
                </a:moveTo>
                <a:lnTo>
                  <a:pt x="22" y="0"/>
                </a:lnTo>
                <a:lnTo>
                  <a:pt x="22" y="85"/>
                </a:lnTo>
                <a:lnTo>
                  <a:pt x="0" y="85"/>
                </a:lnTo>
                <a:lnTo>
                  <a:pt x="0" y="0"/>
                </a:lnTo>
                <a:close/>
              </a:path>
            </a:pathLst>
          </a:custGeom>
          <a:solidFill>
            <a:srgbClr val="B2B2B2"/>
          </a:solidFill>
          <a:ln w="9525">
            <a:noFill/>
            <a:round/>
            <a:headEnd/>
            <a:tailEnd/>
          </a:ln>
        </p:spPr>
        <p:txBody>
          <a:bodyPr/>
          <a:lstStyle/>
          <a:p>
            <a:endParaRPr lang="en-US"/>
          </a:p>
        </p:txBody>
      </p:sp>
      <p:sp>
        <p:nvSpPr>
          <p:cNvPr id="46234" name="Freeform 1201"/>
          <p:cNvSpPr>
            <a:spLocks noEditPoints="1"/>
          </p:cNvSpPr>
          <p:nvPr/>
        </p:nvSpPr>
        <p:spPr bwMode="auto">
          <a:xfrm>
            <a:off x="2828925" y="2968625"/>
            <a:ext cx="22225" cy="111125"/>
          </a:xfrm>
          <a:custGeom>
            <a:avLst/>
            <a:gdLst>
              <a:gd name="T0" fmla="*/ 0 w 22"/>
              <a:gd name="T1" fmla="*/ 0 h 85"/>
              <a:gd name="T2" fmla="*/ 22452301 w 22"/>
              <a:gd name="T3" fmla="*/ 0 h 85"/>
              <a:gd name="T4" fmla="*/ 22452301 w 22"/>
              <a:gd name="T5" fmla="*/ 145279584 h 85"/>
              <a:gd name="T6" fmla="*/ 0 w 22"/>
              <a:gd name="T7" fmla="*/ 145279584 h 85"/>
              <a:gd name="T8" fmla="*/ 0 w 22"/>
              <a:gd name="T9" fmla="*/ 0 h 85"/>
              <a:gd name="T10" fmla="*/ 0 w 22"/>
              <a:gd name="T11" fmla="*/ 0 h 85"/>
              <a:gd name="T12" fmla="*/ 20411643 w 22"/>
              <a:gd name="T13" fmla="*/ 0 h 85"/>
              <a:gd name="T14" fmla="*/ 20411643 w 22"/>
              <a:gd name="T15" fmla="*/ 145279584 h 85"/>
              <a:gd name="T16" fmla="*/ 0 w 22"/>
              <a:gd name="T17" fmla="*/ 145279584 h 85"/>
              <a:gd name="T18" fmla="*/ 0 w 2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85"/>
              <a:gd name="T32" fmla="*/ 22 w 2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85">
                <a:moveTo>
                  <a:pt x="0" y="0"/>
                </a:moveTo>
                <a:lnTo>
                  <a:pt x="22" y="0"/>
                </a:lnTo>
                <a:lnTo>
                  <a:pt x="22" y="85"/>
                </a:lnTo>
                <a:lnTo>
                  <a:pt x="0" y="85"/>
                </a:lnTo>
                <a:lnTo>
                  <a:pt x="0" y="0"/>
                </a:lnTo>
                <a:close/>
                <a:moveTo>
                  <a:pt x="0" y="0"/>
                </a:moveTo>
                <a:lnTo>
                  <a:pt x="20" y="0"/>
                </a:lnTo>
                <a:lnTo>
                  <a:pt x="20" y="85"/>
                </a:lnTo>
                <a:lnTo>
                  <a:pt x="0" y="85"/>
                </a:lnTo>
                <a:lnTo>
                  <a:pt x="0" y="0"/>
                </a:lnTo>
                <a:close/>
              </a:path>
            </a:pathLst>
          </a:custGeom>
          <a:solidFill>
            <a:srgbClr val="ACACAC"/>
          </a:solidFill>
          <a:ln w="9525">
            <a:noFill/>
            <a:round/>
            <a:headEnd/>
            <a:tailEnd/>
          </a:ln>
        </p:spPr>
        <p:txBody>
          <a:bodyPr/>
          <a:lstStyle/>
          <a:p>
            <a:endParaRPr lang="en-US"/>
          </a:p>
        </p:txBody>
      </p:sp>
      <p:sp>
        <p:nvSpPr>
          <p:cNvPr id="46235" name="Freeform 1202"/>
          <p:cNvSpPr>
            <a:spLocks noEditPoints="1"/>
          </p:cNvSpPr>
          <p:nvPr/>
        </p:nvSpPr>
        <p:spPr bwMode="auto">
          <a:xfrm>
            <a:off x="2828925" y="2968625"/>
            <a:ext cx="17463" cy="111125"/>
          </a:xfrm>
          <a:custGeom>
            <a:avLst/>
            <a:gdLst>
              <a:gd name="T0" fmla="*/ 0 w 20"/>
              <a:gd name="T1" fmla="*/ 0 h 85"/>
              <a:gd name="T2" fmla="*/ 15247819 w 20"/>
              <a:gd name="T3" fmla="*/ 0 h 85"/>
              <a:gd name="T4" fmla="*/ 15247819 w 20"/>
              <a:gd name="T5" fmla="*/ 145279584 h 85"/>
              <a:gd name="T6" fmla="*/ 0 w 20"/>
              <a:gd name="T7" fmla="*/ 145279584 h 85"/>
              <a:gd name="T8" fmla="*/ 0 w 20"/>
              <a:gd name="T9" fmla="*/ 0 h 85"/>
              <a:gd name="T10" fmla="*/ 0 w 20"/>
              <a:gd name="T11" fmla="*/ 0 h 85"/>
              <a:gd name="T12" fmla="*/ 13723297 w 20"/>
              <a:gd name="T13" fmla="*/ 0 h 85"/>
              <a:gd name="T14" fmla="*/ 13723297 w 20"/>
              <a:gd name="T15" fmla="*/ 145279584 h 85"/>
              <a:gd name="T16" fmla="*/ 0 w 20"/>
              <a:gd name="T17" fmla="*/ 145279584 h 85"/>
              <a:gd name="T18" fmla="*/ 0 w 20"/>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5"/>
              <a:gd name="T32" fmla="*/ 20 w 2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5">
                <a:moveTo>
                  <a:pt x="0" y="0"/>
                </a:moveTo>
                <a:lnTo>
                  <a:pt x="20" y="0"/>
                </a:lnTo>
                <a:lnTo>
                  <a:pt x="20" y="85"/>
                </a:lnTo>
                <a:lnTo>
                  <a:pt x="0" y="85"/>
                </a:lnTo>
                <a:lnTo>
                  <a:pt x="0" y="0"/>
                </a:lnTo>
                <a:close/>
                <a:moveTo>
                  <a:pt x="0" y="0"/>
                </a:moveTo>
                <a:lnTo>
                  <a:pt x="18" y="0"/>
                </a:lnTo>
                <a:lnTo>
                  <a:pt x="18" y="85"/>
                </a:lnTo>
                <a:lnTo>
                  <a:pt x="0" y="85"/>
                </a:lnTo>
                <a:lnTo>
                  <a:pt x="0" y="0"/>
                </a:lnTo>
                <a:close/>
              </a:path>
            </a:pathLst>
          </a:custGeom>
          <a:solidFill>
            <a:srgbClr val="A6A6A6"/>
          </a:solidFill>
          <a:ln w="9525">
            <a:noFill/>
            <a:round/>
            <a:headEnd/>
            <a:tailEnd/>
          </a:ln>
        </p:spPr>
        <p:txBody>
          <a:bodyPr/>
          <a:lstStyle/>
          <a:p>
            <a:endParaRPr lang="en-US"/>
          </a:p>
        </p:txBody>
      </p:sp>
      <p:sp>
        <p:nvSpPr>
          <p:cNvPr id="46236" name="Freeform 1203"/>
          <p:cNvSpPr>
            <a:spLocks noEditPoints="1"/>
          </p:cNvSpPr>
          <p:nvPr/>
        </p:nvSpPr>
        <p:spPr bwMode="auto">
          <a:xfrm>
            <a:off x="2828925" y="2968625"/>
            <a:ext cx="15875" cy="111125"/>
          </a:xfrm>
          <a:custGeom>
            <a:avLst/>
            <a:gdLst>
              <a:gd name="T0" fmla="*/ 0 w 18"/>
              <a:gd name="T1" fmla="*/ 0 h 85"/>
              <a:gd name="T2" fmla="*/ 14000866 w 18"/>
              <a:gd name="T3" fmla="*/ 0 h 85"/>
              <a:gd name="T4" fmla="*/ 14000866 w 18"/>
              <a:gd name="T5" fmla="*/ 145279584 h 85"/>
              <a:gd name="T6" fmla="*/ 0 w 18"/>
              <a:gd name="T7" fmla="*/ 145279584 h 85"/>
              <a:gd name="T8" fmla="*/ 0 w 18"/>
              <a:gd name="T9" fmla="*/ 0 h 85"/>
              <a:gd name="T10" fmla="*/ 0 w 18"/>
              <a:gd name="T11" fmla="*/ 0 h 85"/>
              <a:gd name="T12" fmla="*/ 12445116 w 18"/>
              <a:gd name="T13" fmla="*/ 0 h 85"/>
              <a:gd name="T14" fmla="*/ 12445116 w 18"/>
              <a:gd name="T15" fmla="*/ 145279584 h 85"/>
              <a:gd name="T16" fmla="*/ 0 w 18"/>
              <a:gd name="T17" fmla="*/ 145279584 h 85"/>
              <a:gd name="T18" fmla="*/ 0 w 18"/>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5"/>
              <a:gd name="T32" fmla="*/ 18 w 1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5">
                <a:moveTo>
                  <a:pt x="0" y="0"/>
                </a:moveTo>
                <a:lnTo>
                  <a:pt x="18" y="0"/>
                </a:lnTo>
                <a:lnTo>
                  <a:pt x="18" y="85"/>
                </a:lnTo>
                <a:lnTo>
                  <a:pt x="0" y="85"/>
                </a:lnTo>
                <a:lnTo>
                  <a:pt x="0" y="0"/>
                </a:lnTo>
                <a:close/>
                <a:moveTo>
                  <a:pt x="0" y="0"/>
                </a:moveTo>
                <a:lnTo>
                  <a:pt x="16" y="0"/>
                </a:lnTo>
                <a:lnTo>
                  <a:pt x="16" y="85"/>
                </a:lnTo>
                <a:lnTo>
                  <a:pt x="0" y="85"/>
                </a:lnTo>
                <a:lnTo>
                  <a:pt x="0" y="0"/>
                </a:lnTo>
                <a:close/>
              </a:path>
            </a:pathLst>
          </a:custGeom>
          <a:solidFill>
            <a:srgbClr val="9F9F9F"/>
          </a:solidFill>
          <a:ln w="9525">
            <a:noFill/>
            <a:round/>
            <a:headEnd/>
            <a:tailEnd/>
          </a:ln>
        </p:spPr>
        <p:txBody>
          <a:bodyPr/>
          <a:lstStyle/>
          <a:p>
            <a:endParaRPr lang="en-US"/>
          </a:p>
        </p:txBody>
      </p:sp>
      <p:sp>
        <p:nvSpPr>
          <p:cNvPr id="46237" name="Freeform 1204"/>
          <p:cNvSpPr>
            <a:spLocks noEditPoints="1"/>
          </p:cNvSpPr>
          <p:nvPr/>
        </p:nvSpPr>
        <p:spPr bwMode="auto">
          <a:xfrm>
            <a:off x="2828925" y="2968625"/>
            <a:ext cx="14288" cy="111125"/>
          </a:xfrm>
          <a:custGeom>
            <a:avLst/>
            <a:gdLst>
              <a:gd name="T0" fmla="*/ 0 w 16"/>
              <a:gd name="T1" fmla="*/ 0 h 85"/>
              <a:gd name="T2" fmla="*/ 12759181 w 16"/>
              <a:gd name="T3" fmla="*/ 0 h 85"/>
              <a:gd name="T4" fmla="*/ 12759181 w 16"/>
              <a:gd name="T5" fmla="*/ 145279584 h 85"/>
              <a:gd name="T6" fmla="*/ 0 w 16"/>
              <a:gd name="T7" fmla="*/ 145279584 h 85"/>
              <a:gd name="T8" fmla="*/ 0 w 16"/>
              <a:gd name="T9" fmla="*/ 0 h 85"/>
              <a:gd name="T10" fmla="*/ 0 w 16"/>
              <a:gd name="T11" fmla="*/ 0 h 85"/>
              <a:gd name="T12" fmla="*/ 10366836 w 16"/>
              <a:gd name="T13" fmla="*/ 0 h 85"/>
              <a:gd name="T14" fmla="*/ 10366836 w 16"/>
              <a:gd name="T15" fmla="*/ 145279584 h 85"/>
              <a:gd name="T16" fmla="*/ 0 w 16"/>
              <a:gd name="T17" fmla="*/ 145279584 h 85"/>
              <a:gd name="T18" fmla="*/ 0 w 16"/>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85"/>
              <a:gd name="T32" fmla="*/ 16 w 16"/>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85">
                <a:moveTo>
                  <a:pt x="0" y="0"/>
                </a:moveTo>
                <a:lnTo>
                  <a:pt x="16" y="0"/>
                </a:lnTo>
                <a:lnTo>
                  <a:pt x="16" y="85"/>
                </a:lnTo>
                <a:lnTo>
                  <a:pt x="0" y="85"/>
                </a:lnTo>
                <a:lnTo>
                  <a:pt x="0" y="0"/>
                </a:lnTo>
                <a:close/>
                <a:moveTo>
                  <a:pt x="0" y="0"/>
                </a:moveTo>
                <a:lnTo>
                  <a:pt x="13" y="0"/>
                </a:lnTo>
                <a:lnTo>
                  <a:pt x="13" y="85"/>
                </a:lnTo>
                <a:lnTo>
                  <a:pt x="0" y="85"/>
                </a:lnTo>
                <a:lnTo>
                  <a:pt x="0" y="0"/>
                </a:lnTo>
                <a:close/>
              </a:path>
            </a:pathLst>
          </a:custGeom>
          <a:solidFill>
            <a:srgbClr val="999999"/>
          </a:solidFill>
          <a:ln w="9525">
            <a:noFill/>
            <a:round/>
            <a:headEnd/>
            <a:tailEnd/>
          </a:ln>
        </p:spPr>
        <p:txBody>
          <a:bodyPr/>
          <a:lstStyle/>
          <a:p>
            <a:endParaRPr lang="en-US"/>
          </a:p>
        </p:txBody>
      </p:sp>
      <p:sp>
        <p:nvSpPr>
          <p:cNvPr id="46238" name="Freeform 1205"/>
          <p:cNvSpPr>
            <a:spLocks noEditPoints="1"/>
          </p:cNvSpPr>
          <p:nvPr/>
        </p:nvSpPr>
        <p:spPr bwMode="auto">
          <a:xfrm>
            <a:off x="2828925" y="2968625"/>
            <a:ext cx="12700" cy="111125"/>
          </a:xfrm>
          <a:custGeom>
            <a:avLst/>
            <a:gdLst>
              <a:gd name="T0" fmla="*/ 0 w 13"/>
              <a:gd name="T1" fmla="*/ 0 h 85"/>
              <a:gd name="T2" fmla="*/ 12406923 w 13"/>
              <a:gd name="T3" fmla="*/ 0 h 85"/>
              <a:gd name="T4" fmla="*/ 12406923 w 13"/>
              <a:gd name="T5" fmla="*/ 145279584 h 85"/>
              <a:gd name="T6" fmla="*/ 0 w 13"/>
              <a:gd name="T7" fmla="*/ 145279584 h 85"/>
              <a:gd name="T8" fmla="*/ 0 w 13"/>
              <a:gd name="T9" fmla="*/ 0 h 85"/>
              <a:gd name="T10" fmla="*/ 0 w 13"/>
              <a:gd name="T11" fmla="*/ 0 h 85"/>
              <a:gd name="T12" fmla="*/ 10498016 w 13"/>
              <a:gd name="T13" fmla="*/ 0 h 85"/>
              <a:gd name="T14" fmla="*/ 10498016 w 13"/>
              <a:gd name="T15" fmla="*/ 145279584 h 85"/>
              <a:gd name="T16" fmla="*/ 0 w 13"/>
              <a:gd name="T17" fmla="*/ 145279584 h 85"/>
              <a:gd name="T18" fmla="*/ 0 w 1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85"/>
              <a:gd name="T32" fmla="*/ 13 w 1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85">
                <a:moveTo>
                  <a:pt x="0" y="0"/>
                </a:moveTo>
                <a:lnTo>
                  <a:pt x="13" y="0"/>
                </a:lnTo>
                <a:lnTo>
                  <a:pt x="13" y="85"/>
                </a:lnTo>
                <a:lnTo>
                  <a:pt x="0" y="85"/>
                </a:lnTo>
                <a:lnTo>
                  <a:pt x="0" y="0"/>
                </a:lnTo>
                <a:close/>
                <a:moveTo>
                  <a:pt x="0" y="0"/>
                </a:moveTo>
                <a:lnTo>
                  <a:pt x="11" y="0"/>
                </a:lnTo>
                <a:lnTo>
                  <a:pt x="11" y="85"/>
                </a:lnTo>
                <a:lnTo>
                  <a:pt x="0" y="85"/>
                </a:lnTo>
                <a:lnTo>
                  <a:pt x="0" y="0"/>
                </a:lnTo>
                <a:close/>
              </a:path>
            </a:pathLst>
          </a:custGeom>
          <a:solidFill>
            <a:srgbClr val="939393"/>
          </a:solidFill>
          <a:ln w="9525">
            <a:noFill/>
            <a:round/>
            <a:headEnd/>
            <a:tailEnd/>
          </a:ln>
        </p:spPr>
        <p:txBody>
          <a:bodyPr/>
          <a:lstStyle/>
          <a:p>
            <a:endParaRPr lang="en-US"/>
          </a:p>
        </p:txBody>
      </p:sp>
      <p:sp>
        <p:nvSpPr>
          <p:cNvPr id="46239" name="Freeform 1206"/>
          <p:cNvSpPr>
            <a:spLocks noEditPoints="1"/>
          </p:cNvSpPr>
          <p:nvPr/>
        </p:nvSpPr>
        <p:spPr bwMode="auto">
          <a:xfrm>
            <a:off x="2828925" y="2968625"/>
            <a:ext cx="9525" cy="111125"/>
          </a:xfrm>
          <a:custGeom>
            <a:avLst/>
            <a:gdLst>
              <a:gd name="T0" fmla="*/ 0 w 11"/>
              <a:gd name="T1" fmla="*/ 0 h 85"/>
              <a:gd name="T2" fmla="*/ 8247785 w 11"/>
              <a:gd name="T3" fmla="*/ 0 h 85"/>
              <a:gd name="T4" fmla="*/ 8247785 w 11"/>
              <a:gd name="T5" fmla="*/ 145279584 h 85"/>
              <a:gd name="T6" fmla="*/ 0 w 11"/>
              <a:gd name="T7" fmla="*/ 145279584 h 85"/>
              <a:gd name="T8" fmla="*/ 0 w 11"/>
              <a:gd name="T9" fmla="*/ 0 h 85"/>
              <a:gd name="T10" fmla="*/ 0 w 11"/>
              <a:gd name="T11" fmla="*/ 0 h 85"/>
              <a:gd name="T12" fmla="*/ 6748029 w 11"/>
              <a:gd name="T13" fmla="*/ 0 h 85"/>
              <a:gd name="T14" fmla="*/ 6748029 w 11"/>
              <a:gd name="T15" fmla="*/ 145279584 h 85"/>
              <a:gd name="T16" fmla="*/ 0 w 11"/>
              <a:gd name="T17" fmla="*/ 145279584 h 85"/>
              <a:gd name="T18" fmla="*/ 0 w 11"/>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5"/>
              <a:gd name="T32" fmla="*/ 11 w 11"/>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5">
                <a:moveTo>
                  <a:pt x="0" y="0"/>
                </a:moveTo>
                <a:lnTo>
                  <a:pt x="11" y="0"/>
                </a:lnTo>
                <a:lnTo>
                  <a:pt x="11" y="85"/>
                </a:lnTo>
                <a:lnTo>
                  <a:pt x="0" y="85"/>
                </a:lnTo>
                <a:lnTo>
                  <a:pt x="0" y="0"/>
                </a:lnTo>
                <a:close/>
                <a:moveTo>
                  <a:pt x="0" y="0"/>
                </a:moveTo>
                <a:lnTo>
                  <a:pt x="9" y="0"/>
                </a:lnTo>
                <a:lnTo>
                  <a:pt x="9" y="85"/>
                </a:lnTo>
                <a:lnTo>
                  <a:pt x="0" y="85"/>
                </a:lnTo>
                <a:lnTo>
                  <a:pt x="0" y="0"/>
                </a:lnTo>
                <a:close/>
              </a:path>
            </a:pathLst>
          </a:custGeom>
          <a:solidFill>
            <a:srgbClr val="8C8C8C"/>
          </a:solidFill>
          <a:ln w="9525">
            <a:noFill/>
            <a:round/>
            <a:headEnd/>
            <a:tailEnd/>
          </a:ln>
        </p:spPr>
        <p:txBody>
          <a:bodyPr/>
          <a:lstStyle/>
          <a:p>
            <a:endParaRPr lang="en-US"/>
          </a:p>
        </p:txBody>
      </p:sp>
      <p:sp>
        <p:nvSpPr>
          <p:cNvPr id="46240" name="Freeform 1207"/>
          <p:cNvSpPr>
            <a:spLocks noEditPoints="1"/>
          </p:cNvSpPr>
          <p:nvPr/>
        </p:nvSpPr>
        <p:spPr bwMode="auto">
          <a:xfrm>
            <a:off x="2828925" y="2968625"/>
            <a:ext cx="7938" cy="111125"/>
          </a:xfrm>
          <a:custGeom>
            <a:avLst/>
            <a:gdLst>
              <a:gd name="T0" fmla="*/ 0 w 9"/>
              <a:gd name="T1" fmla="*/ 0 h 85"/>
              <a:gd name="T2" fmla="*/ 7001315 w 9"/>
              <a:gd name="T3" fmla="*/ 0 h 85"/>
              <a:gd name="T4" fmla="*/ 7001315 w 9"/>
              <a:gd name="T5" fmla="*/ 145279584 h 85"/>
              <a:gd name="T6" fmla="*/ 0 w 9"/>
              <a:gd name="T7" fmla="*/ 145279584 h 85"/>
              <a:gd name="T8" fmla="*/ 0 w 9"/>
              <a:gd name="T9" fmla="*/ 0 h 85"/>
              <a:gd name="T10" fmla="*/ 0 w 9"/>
              <a:gd name="T11" fmla="*/ 0 h 85"/>
              <a:gd name="T12" fmla="*/ 5445467 w 9"/>
              <a:gd name="T13" fmla="*/ 0 h 85"/>
              <a:gd name="T14" fmla="*/ 5445467 w 9"/>
              <a:gd name="T15" fmla="*/ 145279584 h 85"/>
              <a:gd name="T16" fmla="*/ 0 w 9"/>
              <a:gd name="T17" fmla="*/ 145279584 h 85"/>
              <a:gd name="T18" fmla="*/ 0 w 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85"/>
              <a:gd name="T32" fmla="*/ 9 w 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85">
                <a:moveTo>
                  <a:pt x="0" y="0"/>
                </a:moveTo>
                <a:lnTo>
                  <a:pt x="9" y="0"/>
                </a:lnTo>
                <a:lnTo>
                  <a:pt x="9" y="85"/>
                </a:lnTo>
                <a:lnTo>
                  <a:pt x="0" y="85"/>
                </a:lnTo>
                <a:lnTo>
                  <a:pt x="0" y="0"/>
                </a:lnTo>
                <a:close/>
                <a:moveTo>
                  <a:pt x="0" y="0"/>
                </a:moveTo>
                <a:lnTo>
                  <a:pt x="7" y="0"/>
                </a:lnTo>
                <a:lnTo>
                  <a:pt x="7" y="85"/>
                </a:lnTo>
                <a:lnTo>
                  <a:pt x="0" y="85"/>
                </a:lnTo>
                <a:lnTo>
                  <a:pt x="0" y="0"/>
                </a:lnTo>
                <a:close/>
              </a:path>
            </a:pathLst>
          </a:custGeom>
          <a:solidFill>
            <a:srgbClr val="868686"/>
          </a:solidFill>
          <a:ln w="9525">
            <a:noFill/>
            <a:round/>
            <a:headEnd/>
            <a:tailEnd/>
          </a:ln>
        </p:spPr>
        <p:txBody>
          <a:bodyPr/>
          <a:lstStyle/>
          <a:p>
            <a:endParaRPr lang="en-US"/>
          </a:p>
        </p:txBody>
      </p:sp>
      <p:sp>
        <p:nvSpPr>
          <p:cNvPr id="46241" name="Freeform 1208"/>
          <p:cNvSpPr>
            <a:spLocks noEditPoints="1"/>
          </p:cNvSpPr>
          <p:nvPr/>
        </p:nvSpPr>
        <p:spPr bwMode="auto">
          <a:xfrm>
            <a:off x="2828925" y="2968625"/>
            <a:ext cx="6350" cy="111125"/>
          </a:xfrm>
          <a:custGeom>
            <a:avLst/>
            <a:gdLst>
              <a:gd name="T0" fmla="*/ 0 w 7"/>
              <a:gd name="T1" fmla="*/ 0 h 85"/>
              <a:gd name="T2" fmla="*/ 5760357 w 7"/>
              <a:gd name="T3" fmla="*/ 0 h 85"/>
              <a:gd name="T4" fmla="*/ 5760357 w 7"/>
              <a:gd name="T5" fmla="*/ 145279584 h 85"/>
              <a:gd name="T6" fmla="*/ 0 w 7"/>
              <a:gd name="T7" fmla="*/ 145279584 h 85"/>
              <a:gd name="T8" fmla="*/ 0 w 7"/>
              <a:gd name="T9" fmla="*/ 0 h 85"/>
              <a:gd name="T10" fmla="*/ 0 w 7"/>
              <a:gd name="T11" fmla="*/ 0 h 85"/>
              <a:gd name="T12" fmla="*/ 4114801 w 7"/>
              <a:gd name="T13" fmla="*/ 0 h 85"/>
              <a:gd name="T14" fmla="*/ 4114801 w 7"/>
              <a:gd name="T15" fmla="*/ 145279584 h 85"/>
              <a:gd name="T16" fmla="*/ 0 w 7"/>
              <a:gd name="T17" fmla="*/ 145279584 h 85"/>
              <a:gd name="T18" fmla="*/ 0 w 7"/>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85"/>
              <a:gd name="T32" fmla="*/ 7 w 7"/>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85">
                <a:moveTo>
                  <a:pt x="0" y="0"/>
                </a:moveTo>
                <a:lnTo>
                  <a:pt x="7" y="0"/>
                </a:lnTo>
                <a:lnTo>
                  <a:pt x="7" y="85"/>
                </a:lnTo>
                <a:lnTo>
                  <a:pt x="0" y="85"/>
                </a:lnTo>
                <a:lnTo>
                  <a:pt x="0" y="0"/>
                </a:lnTo>
                <a:close/>
                <a:moveTo>
                  <a:pt x="0" y="0"/>
                </a:moveTo>
                <a:lnTo>
                  <a:pt x="5" y="0"/>
                </a:lnTo>
                <a:lnTo>
                  <a:pt x="5" y="85"/>
                </a:lnTo>
                <a:lnTo>
                  <a:pt x="0" y="85"/>
                </a:lnTo>
                <a:lnTo>
                  <a:pt x="0" y="0"/>
                </a:lnTo>
                <a:close/>
              </a:path>
            </a:pathLst>
          </a:custGeom>
          <a:solidFill>
            <a:srgbClr val="7F7F7F"/>
          </a:solidFill>
          <a:ln w="9525">
            <a:noFill/>
            <a:round/>
            <a:headEnd/>
            <a:tailEnd/>
          </a:ln>
        </p:spPr>
        <p:txBody>
          <a:bodyPr/>
          <a:lstStyle/>
          <a:p>
            <a:endParaRPr lang="en-US"/>
          </a:p>
        </p:txBody>
      </p:sp>
      <p:sp>
        <p:nvSpPr>
          <p:cNvPr id="46242" name="Freeform 1209"/>
          <p:cNvSpPr>
            <a:spLocks noEditPoints="1"/>
          </p:cNvSpPr>
          <p:nvPr/>
        </p:nvSpPr>
        <p:spPr bwMode="auto">
          <a:xfrm>
            <a:off x="2828925" y="2968625"/>
            <a:ext cx="4763" cy="111125"/>
          </a:xfrm>
          <a:custGeom>
            <a:avLst/>
            <a:gdLst>
              <a:gd name="T0" fmla="*/ 0 w 5"/>
              <a:gd name="T1" fmla="*/ 0 h 85"/>
              <a:gd name="T2" fmla="*/ 4537234 w 5"/>
              <a:gd name="T3" fmla="*/ 0 h 85"/>
              <a:gd name="T4" fmla="*/ 4537234 w 5"/>
              <a:gd name="T5" fmla="*/ 145279584 h 85"/>
              <a:gd name="T6" fmla="*/ 0 w 5"/>
              <a:gd name="T7" fmla="*/ 145279584 h 85"/>
              <a:gd name="T8" fmla="*/ 0 w 5"/>
              <a:gd name="T9" fmla="*/ 0 h 85"/>
              <a:gd name="T10" fmla="*/ 0 w 5"/>
              <a:gd name="T11" fmla="*/ 0 h 85"/>
              <a:gd name="T12" fmla="*/ 1814703 w 5"/>
              <a:gd name="T13" fmla="*/ 0 h 85"/>
              <a:gd name="T14" fmla="*/ 1814703 w 5"/>
              <a:gd name="T15" fmla="*/ 145279584 h 85"/>
              <a:gd name="T16" fmla="*/ 0 w 5"/>
              <a:gd name="T17" fmla="*/ 145279584 h 85"/>
              <a:gd name="T18" fmla="*/ 0 w 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5"/>
              <a:gd name="T32" fmla="*/ 5 w 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5">
                <a:moveTo>
                  <a:pt x="0" y="0"/>
                </a:moveTo>
                <a:lnTo>
                  <a:pt x="5" y="0"/>
                </a:lnTo>
                <a:lnTo>
                  <a:pt x="5" y="85"/>
                </a:lnTo>
                <a:lnTo>
                  <a:pt x="0" y="85"/>
                </a:lnTo>
                <a:lnTo>
                  <a:pt x="0" y="0"/>
                </a:lnTo>
                <a:close/>
                <a:moveTo>
                  <a:pt x="0" y="0"/>
                </a:moveTo>
                <a:lnTo>
                  <a:pt x="2" y="0"/>
                </a:lnTo>
                <a:lnTo>
                  <a:pt x="2" y="85"/>
                </a:lnTo>
                <a:lnTo>
                  <a:pt x="0" y="85"/>
                </a:lnTo>
                <a:lnTo>
                  <a:pt x="0" y="0"/>
                </a:lnTo>
                <a:close/>
              </a:path>
            </a:pathLst>
          </a:custGeom>
          <a:solidFill>
            <a:srgbClr val="797979"/>
          </a:solidFill>
          <a:ln w="9525">
            <a:noFill/>
            <a:round/>
            <a:headEnd/>
            <a:tailEnd/>
          </a:ln>
        </p:spPr>
        <p:txBody>
          <a:bodyPr/>
          <a:lstStyle/>
          <a:p>
            <a:endParaRPr lang="en-US"/>
          </a:p>
        </p:txBody>
      </p:sp>
      <p:sp>
        <p:nvSpPr>
          <p:cNvPr id="46243" name="Freeform 1210"/>
          <p:cNvSpPr>
            <a:spLocks noEditPoints="1"/>
          </p:cNvSpPr>
          <p:nvPr/>
        </p:nvSpPr>
        <p:spPr bwMode="auto">
          <a:xfrm>
            <a:off x="2828925" y="2968625"/>
            <a:ext cx="3175" cy="111125"/>
          </a:xfrm>
          <a:custGeom>
            <a:avLst/>
            <a:gdLst>
              <a:gd name="T0" fmla="*/ 0 w 2"/>
              <a:gd name="T1" fmla="*/ 0 h 85"/>
              <a:gd name="T2" fmla="*/ 5040312 w 2"/>
              <a:gd name="T3" fmla="*/ 0 h 85"/>
              <a:gd name="T4" fmla="*/ 5040312 w 2"/>
              <a:gd name="T5" fmla="*/ 145279584 h 85"/>
              <a:gd name="T6" fmla="*/ 0 w 2"/>
              <a:gd name="T7" fmla="*/ 145279584 h 85"/>
              <a:gd name="T8" fmla="*/ 0 w 2"/>
              <a:gd name="T9" fmla="*/ 0 h 85"/>
              <a:gd name="T10" fmla="*/ 0 w 2"/>
              <a:gd name="T11" fmla="*/ 0 h 85"/>
              <a:gd name="T12" fmla="*/ 0 w 2"/>
              <a:gd name="T13" fmla="*/ 0 h 85"/>
              <a:gd name="T14" fmla="*/ 0 w 2"/>
              <a:gd name="T15" fmla="*/ 145279584 h 85"/>
              <a:gd name="T16" fmla="*/ 0 w 2"/>
              <a:gd name="T17" fmla="*/ 145279584 h 85"/>
              <a:gd name="T18" fmla="*/ 0 w 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5"/>
              <a:gd name="T32" fmla="*/ 2 w 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5">
                <a:moveTo>
                  <a:pt x="0" y="0"/>
                </a:moveTo>
                <a:lnTo>
                  <a:pt x="2" y="0"/>
                </a:lnTo>
                <a:lnTo>
                  <a:pt x="2" y="85"/>
                </a:lnTo>
                <a:lnTo>
                  <a:pt x="0" y="85"/>
                </a:lnTo>
                <a:lnTo>
                  <a:pt x="0" y="0"/>
                </a:lnTo>
                <a:close/>
                <a:moveTo>
                  <a:pt x="0" y="0"/>
                </a:moveTo>
                <a:lnTo>
                  <a:pt x="0" y="0"/>
                </a:lnTo>
                <a:lnTo>
                  <a:pt x="0" y="85"/>
                </a:lnTo>
                <a:lnTo>
                  <a:pt x="0" y="0"/>
                </a:lnTo>
                <a:close/>
              </a:path>
            </a:pathLst>
          </a:custGeom>
          <a:solidFill>
            <a:srgbClr val="737373"/>
          </a:solidFill>
          <a:ln w="9525">
            <a:noFill/>
            <a:round/>
            <a:headEnd/>
            <a:tailEnd/>
          </a:ln>
        </p:spPr>
        <p:txBody>
          <a:bodyPr/>
          <a:lstStyle/>
          <a:p>
            <a:endParaRPr lang="en-US"/>
          </a:p>
        </p:txBody>
      </p:sp>
      <p:sp>
        <p:nvSpPr>
          <p:cNvPr id="46244" name="Freeform 1211"/>
          <p:cNvSpPr>
            <a:spLocks noEditPoints="1"/>
          </p:cNvSpPr>
          <p:nvPr/>
        </p:nvSpPr>
        <p:spPr bwMode="auto">
          <a:xfrm>
            <a:off x="2828925" y="2968625"/>
            <a:ext cx="3175" cy="111125"/>
          </a:xfrm>
          <a:custGeom>
            <a:avLst/>
            <a:gdLst>
              <a:gd name="T0" fmla="*/ 0 w 3175"/>
              <a:gd name="T1" fmla="*/ 0 h 85"/>
              <a:gd name="T2" fmla="*/ 0 w 3175"/>
              <a:gd name="T3" fmla="*/ 0 h 85"/>
              <a:gd name="T4" fmla="*/ 0 w 3175"/>
              <a:gd name="T5" fmla="*/ 145279584 h 85"/>
              <a:gd name="T6" fmla="*/ 0 w 3175"/>
              <a:gd name="T7" fmla="*/ 145279584 h 85"/>
              <a:gd name="T8" fmla="*/ 0 w 3175"/>
              <a:gd name="T9" fmla="*/ 0 h 85"/>
              <a:gd name="T10" fmla="*/ 0 w 3175"/>
              <a:gd name="T11" fmla="*/ 0 h 85"/>
              <a:gd name="T12" fmla="*/ 0 w 3175"/>
              <a:gd name="T13" fmla="*/ 0 h 85"/>
              <a:gd name="T14" fmla="*/ 0 w 3175"/>
              <a:gd name="T15" fmla="*/ 145279584 h 85"/>
              <a:gd name="T16" fmla="*/ 0 w 3175"/>
              <a:gd name="T17" fmla="*/ 145279584 h 85"/>
              <a:gd name="T18" fmla="*/ 0 w 317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75"/>
              <a:gd name="T31" fmla="*/ 0 h 85"/>
              <a:gd name="T32" fmla="*/ 3175 w 317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75" h="85">
                <a:moveTo>
                  <a:pt x="0" y="0"/>
                </a:moveTo>
                <a:lnTo>
                  <a:pt x="0" y="0"/>
                </a:lnTo>
                <a:lnTo>
                  <a:pt x="0" y="85"/>
                </a:lnTo>
                <a:lnTo>
                  <a:pt x="0" y="0"/>
                </a:lnTo>
                <a:close/>
                <a:moveTo>
                  <a:pt x="0" y="0"/>
                </a:moveTo>
                <a:lnTo>
                  <a:pt x="0" y="0"/>
                </a:lnTo>
                <a:lnTo>
                  <a:pt x="0" y="85"/>
                </a:lnTo>
                <a:lnTo>
                  <a:pt x="0" y="0"/>
                </a:lnTo>
                <a:close/>
              </a:path>
            </a:pathLst>
          </a:custGeom>
          <a:solidFill>
            <a:srgbClr val="666666"/>
          </a:solidFill>
          <a:ln w="9525">
            <a:noFill/>
            <a:round/>
            <a:headEnd/>
            <a:tailEnd/>
          </a:ln>
        </p:spPr>
        <p:txBody>
          <a:bodyPr/>
          <a:lstStyle/>
          <a:p>
            <a:endParaRPr lang="en-US"/>
          </a:p>
        </p:txBody>
      </p:sp>
      <p:sp>
        <p:nvSpPr>
          <p:cNvPr id="46245" name="Freeform 1212"/>
          <p:cNvSpPr>
            <a:spLocks noEditPoints="1"/>
          </p:cNvSpPr>
          <p:nvPr/>
        </p:nvSpPr>
        <p:spPr bwMode="auto">
          <a:xfrm>
            <a:off x="2889250" y="2968625"/>
            <a:ext cx="28575" cy="114300"/>
          </a:xfrm>
          <a:custGeom>
            <a:avLst/>
            <a:gdLst>
              <a:gd name="T0" fmla="*/ 0 w 29"/>
              <a:gd name="T1" fmla="*/ 0 h 85"/>
              <a:gd name="T2" fmla="*/ 28156229 w 29"/>
              <a:gd name="T3" fmla="*/ 0 h 85"/>
              <a:gd name="T4" fmla="*/ 28156229 w 29"/>
              <a:gd name="T5" fmla="*/ 153699869 h 85"/>
              <a:gd name="T6" fmla="*/ 0 w 29"/>
              <a:gd name="T7" fmla="*/ 153699869 h 85"/>
              <a:gd name="T8" fmla="*/ 0 w 29"/>
              <a:gd name="T9" fmla="*/ 0 h 85"/>
              <a:gd name="T10" fmla="*/ 1942115 w 29"/>
              <a:gd name="T11" fmla="*/ 0 h 85"/>
              <a:gd name="T12" fmla="*/ 28156229 w 29"/>
              <a:gd name="T13" fmla="*/ 0 h 85"/>
              <a:gd name="T14" fmla="*/ 28156229 w 29"/>
              <a:gd name="T15" fmla="*/ 153699869 h 85"/>
              <a:gd name="T16" fmla="*/ 1942115 w 29"/>
              <a:gd name="T17" fmla="*/ 153699869 h 85"/>
              <a:gd name="T18" fmla="*/ 1942115 w 2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85"/>
              <a:gd name="T32" fmla="*/ 29 w 2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85">
                <a:moveTo>
                  <a:pt x="0" y="0"/>
                </a:moveTo>
                <a:lnTo>
                  <a:pt x="29" y="0"/>
                </a:lnTo>
                <a:lnTo>
                  <a:pt x="29" y="85"/>
                </a:lnTo>
                <a:lnTo>
                  <a:pt x="0" y="85"/>
                </a:lnTo>
                <a:lnTo>
                  <a:pt x="0" y="0"/>
                </a:lnTo>
                <a:close/>
                <a:moveTo>
                  <a:pt x="2" y="0"/>
                </a:moveTo>
                <a:lnTo>
                  <a:pt x="29" y="0"/>
                </a:lnTo>
                <a:lnTo>
                  <a:pt x="29" y="85"/>
                </a:lnTo>
                <a:lnTo>
                  <a:pt x="2" y="85"/>
                </a:lnTo>
                <a:lnTo>
                  <a:pt x="2" y="0"/>
                </a:lnTo>
                <a:close/>
              </a:path>
            </a:pathLst>
          </a:custGeom>
          <a:solidFill>
            <a:srgbClr val="C0C0C0"/>
          </a:solidFill>
          <a:ln w="9525">
            <a:noFill/>
            <a:round/>
            <a:headEnd/>
            <a:tailEnd/>
          </a:ln>
        </p:spPr>
        <p:txBody>
          <a:bodyPr/>
          <a:lstStyle/>
          <a:p>
            <a:endParaRPr lang="en-US"/>
          </a:p>
        </p:txBody>
      </p:sp>
      <p:sp>
        <p:nvSpPr>
          <p:cNvPr id="46246" name="Freeform 1213"/>
          <p:cNvSpPr>
            <a:spLocks noEditPoints="1"/>
          </p:cNvSpPr>
          <p:nvPr/>
        </p:nvSpPr>
        <p:spPr bwMode="auto">
          <a:xfrm>
            <a:off x="2892425" y="2968625"/>
            <a:ext cx="25400" cy="114300"/>
          </a:xfrm>
          <a:custGeom>
            <a:avLst/>
            <a:gdLst>
              <a:gd name="T0" fmla="*/ 0 w 27"/>
              <a:gd name="T1" fmla="*/ 0 h 85"/>
              <a:gd name="T2" fmla="*/ 23894815 w 27"/>
              <a:gd name="T3" fmla="*/ 0 h 85"/>
              <a:gd name="T4" fmla="*/ 23894815 w 27"/>
              <a:gd name="T5" fmla="*/ 153699869 h 85"/>
              <a:gd name="T6" fmla="*/ 0 w 27"/>
              <a:gd name="T7" fmla="*/ 153699869 h 85"/>
              <a:gd name="T8" fmla="*/ 0 w 27"/>
              <a:gd name="T9" fmla="*/ 0 h 85"/>
              <a:gd name="T10" fmla="*/ 1769533 w 27"/>
              <a:gd name="T11" fmla="*/ 0 h 85"/>
              <a:gd name="T12" fmla="*/ 23894815 w 27"/>
              <a:gd name="T13" fmla="*/ 0 h 85"/>
              <a:gd name="T14" fmla="*/ 23894815 w 27"/>
              <a:gd name="T15" fmla="*/ 153699869 h 85"/>
              <a:gd name="T16" fmla="*/ 1769533 w 27"/>
              <a:gd name="T17" fmla="*/ 153699869 h 85"/>
              <a:gd name="T18" fmla="*/ 1769533 w 27"/>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85"/>
              <a:gd name="T32" fmla="*/ 27 w 27"/>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85">
                <a:moveTo>
                  <a:pt x="0" y="0"/>
                </a:moveTo>
                <a:lnTo>
                  <a:pt x="27" y="0"/>
                </a:lnTo>
                <a:lnTo>
                  <a:pt x="27" y="85"/>
                </a:lnTo>
                <a:lnTo>
                  <a:pt x="0" y="85"/>
                </a:lnTo>
                <a:lnTo>
                  <a:pt x="0" y="0"/>
                </a:lnTo>
                <a:close/>
                <a:moveTo>
                  <a:pt x="2" y="0"/>
                </a:moveTo>
                <a:lnTo>
                  <a:pt x="27" y="0"/>
                </a:lnTo>
                <a:lnTo>
                  <a:pt x="27" y="85"/>
                </a:lnTo>
                <a:lnTo>
                  <a:pt x="2" y="85"/>
                </a:lnTo>
                <a:lnTo>
                  <a:pt x="2" y="0"/>
                </a:lnTo>
                <a:close/>
              </a:path>
            </a:pathLst>
          </a:custGeom>
          <a:solidFill>
            <a:srgbClr val="B9B9B9"/>
          </a:solidFill>
          <a:ln w="9525">
            <a:noFill/>
            <a:round/>
            <a:headEnd/>
            <a:tailEnd/>
          </a:ln>
        </p:spPr>
        <p:txBody>
          <a:bodyPr/>
          <a:lstStyle/>
          <a:p>
            <a:endParaRPr lang="en-US"/>
          </a:p>
        </p:txBody>
      </p:sp>
      <p:sp>
        <p:nvSpPr>
          <p:cNvPr id="46247" name="Freeform 1214"/>
          <p:cNvSpPr>
            <a:spLocks noEditPoints="1"/>
          </p:cNvSpPr>
          <p:nvPr/>
        </p:nvSpPr>
        <p:spPr bwMode="auto">
          <a:xfrm>
            <a:off x="2894013" y="2968625"/>
            <a:ext cx="23812" cy="114300"/>
          </a:xfrm>
          <a:custGeom>
            <a:avLst/>
            <a:gdLst>
              <a:gd name="T0" fmla="*/ 0 w 25"/>
              <a:gd name="T1" fmla="*/ 0 h 85"/>
              <a:gd name="T2" fmla="*/ 22680454 w 25"/>
              <a:gd name="T3" fmla="*/ 0 h 85"/>
              <a:gd name="T4" fmla="*/ 22680454 w 25"/>
              <a:gd name="T5" fmla="*/ 153699869 h 85"/>
              <a:gd name="T6" fmla="*/ 0 w 25"/>
              <a:gd name="T7" fmla="*/ 153699869 h 85"/>
              <a:gd name="T8" fmla="*/ 0 w 25"/>
              <a:gd name="T9" fmla="*/ 0 h 85"/>
              <a:gd name="T10" fmla="*/ 2721235 w 25"/>
              <a:gd name="T11" fmla="*/ 0 h 85"/>
              <a:gd name="T12" fmla="*/ 22680454 w 25"/>
              <a:gd name="T13" fmla="*/ 0 h 85"/>
              <a:gd name="T14" fmla="*/ 22680454 w 25"/>
              <a:gd name="T15" fmla="*/ 153699869 h 85"/>
              <a:gd name="T16" fmla="*/ 2721235 w 25"/>
              <a:gd name="T17" fmla="*/ 153699869 h 85"/>
              <a:gd name="T18" fmla="*/ 2721235 w 2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85"/>
              <a:gd name="T32" fmla="*/ 25 w 2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85">
                <a:moveTo>
                  <a:pt x="0" y="0"/>
                </a:moveTo>
                <a:lnTo>
                  <a:pt x="25" y="0"/>
                </a:lnTo>
                <a:lnTo>
                  <a:pt x="25" y="85"/>
                </a:lnTo>
                <a:lnTo>
                  <a:pt x="0" y="85"/>
                </a:lnTo>
                <a:lnTo>
                  <a:pt x="0" y="0"/>
                </a:lnTo>
                <a:close/>
                <a:moveTo>
                  <a:pt x="3" y="0"/>
                </a:moveTo>
                <a:lnTo>
                  <a:pt x="25" y="0"/>
                </a:lnTo>
                <a:lnTo>
                  <a:pt x="25" y="85"/>
                </a:lnTo>
                <a:lnTo>
                  <a:pt x="3" y="85"/>
                </a:lnTo>
                <a:lnTo>
                  <a:pt x="3" y="0"/>
                </a:lnTo>
                <a:close/>
              </a:path>
            </a:pathLst>
          </a:custGeom>
          <a:solidFill>
            <a:srgbClr val="B2B2B2"/>
          </a:solidFill>
          <a:ln w="9525">
            <a:noFill/>
            <a:round/>
            <a:headEnd/>
            <a:tailEnd/>
          </a:ln>
        </p:spPr>
        <p:txBody>
          <a:bodyPr/>
          <a:lstStyle/>
          <a:p>
            <a:endParaRPr lang="en-US"/>
          </a:p>
        </p:txBody>
      </p:sp>
      <p:sp>
        <p:nvSpPr>
          <p:cNvPr id="46248" name="Freeform 1215"/>
          <p:cNvSpPr>
            <a:spLocks noEditPoints="1"/>
          </p:cNvSpPr>
          <p:nvPr/>
        </p:nvSpPr>
        <p:spPr bwMode="auto">
          <a:xfrm>
            <a:off x="2895600" y="2968625"/>
            <a:ext cx="22225" cy="114300"/>
          </a:xfrm>
          <a:custGeom>
            <a:avLst/>
            <a:gdLst>
              <a:gd name="T0" fmla="*/ 0 w 22"/>
              <a:gd name="T1" fmla="*/ 0 h 85"/>
              <a:gd name="T2" fmla="*/ 22452301 w 22"/>
              <a:gd name="T3" fmla="*/ 0 h 85"/>
              <a:gd name="T4" fmla="*/ 22452301 w 22"/>
              <a:gd name="T5" fmla="*/ 153699869 h 85"/>
              <a:gd name="T6" fmla="*/ 0 w 22"/>
              <a:gd name="T7" fmla="*/ 153699869 h 85"/>
              <a:gd name="T8" fmla="*/ 0 w 22"/>
              <a:gd name="T9" fmla="*/ 0 h 85"/>
              <a:gd name="T10" fmla="*/ 2040659 w 22"/>
              <a:gd name="T11" fmla="*/ 0 h 85"/>
              <a:gd name="T12" fmla="*/ 22452301 w 22"/>
              <a:gd name="T13" fmla="*/ 0 h 85"/>
              <a:gd name="T14" fmla="*/ 22452301 w 22"/>
              <a:gd name="T15" fmla="*/ 153699869 h 85"/>
              <a:gd name="T16" fmla="*/ 2040659 w 22"/>
              <a:gd name="T17" fmla="*/ 153699869 h 85"/>
              <a:gd name="T18" fmla="*/ 2040659 w 2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85"/>
              <a:gd name="T32" fmla="*/ 22 w 2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85">
                <a:moveTo>
                  <a:pt x="0" y="0"/>
                </a:moveTo>
                <a:lnTo>
                  <a:pt x="22" y="0"/>
                </a:lnTo>
                <a:lnTo>
                  <a:pt x="22" y="85"/>
                </a:lnTo>
                <a:lnTo>
                  <a:pt x="0" y="85"/>
                </a:lnTo>
                <a:lnTo>
                  <a:pt x="0" y="0"/>
                </a:lnTo>
                <a:close/>
                <a:moveTo>
                  <a:pt x="2" y="0"/>
                </a:moveTo>
                <a:lnTo>
                  <a:pt x="22" y="0"/>
                </a:lnTo>
                <a:lnTo>
                  <a:pt x="22" y="85"/>
                </a:lnTo>
                <a:lnTo>
                  <a:pt x="2" y="85"/>
                </a:lnTo>
                <a:lnTo>
                  <a:pt x="2" y="0"/>
                </a:lnTo>
                <a:close/>
              </a:path>
            </a:pathLst>
          </a:custGeom>
          <a:solidFill>
            <a:srgbClr val="ACACAC"/>
          </a:solidFill>
          <a:ln w="9525">
            <a:noFill/>
            <a:round/>
            <a:headEnd/>
            <a:tailEnd/>
          </a:ln>
        </p:spPr>
        <p:txBody>
          <a:bodyPr/>
          <a:lstStyle/>
          <a:p>
            <a:endParaRPr lang="en-US"/>
          </a:p>
        </p:txBody>
      </p:sp>
      <p:sp>
        <p:nvSpPr>
          <p:cNvPr id="46249" name="Freeform 1216"/>
          <p:cNvSpPr>
            <a:spLocks noEditPoints="1"/>
          </p:cNvSpPr>
          <p:nvPr/>
        </p:nvSpPr>
        <p:spPr bwMode="auto">
          <a:xfrm>
            <a:off x="2898775" y="2968625"/>
            <a:ext cx="19050" cy="114300"/>
          </a:xfrm>
          <a:custGeom>
            <a:avLst/>
            <a:gdLst>
              <a:gd name="T0" fmla="*/ 0 w 20"/>
              <a:gd name="T1" fmla="*/ 0 h 85"/>
              <a:gd name="T2" fmla="*/ 18145126 w 20"/>
              <a:gd name="T3" fmla="*/ 0 h 85"/>
              <a:gd name="T4" fmla="*/ 18145126 w 20"/>
              <a:gd name="T5" fmla="*/ 153699869 h 85"/>
              <a:gd name="T6" fmla="*/ 0 w 20"/>
              <a:gd name="T7" fmla="*/ 153699869 h 85"/>
              <a:gd name="T8" fmla="*/ 0 w 20"/>
              <a:gd name="T9" fmla="*/ 0 h 85"/>
              <a:gd name="T10" fmla="*/ 1814512 w 20"/>
              <a:gd name="T11" fmla="*/ 0 h 85"/>
              <a:gd name="T12" fmla="*/ 18145126 w 20"/>
              <a:gd name="T13" fmla="*/ 0 h 85"/>
              <a:gd name="T14" fmla="*/ 18145126 w 20"/>
              <a:gd name="T15" fmla="*/ 153699869 h 85"/>
              <a:gd name="T16" fmla="*/ 1814512 w 20"/>
              <a:gd name="T17" fmla="*/ 153699869 h 85"/>
              <a:gd name="T18" fmla="*/ 1814512 w 20"/>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5"/>
              <a:gd name="T32" fmla="*/ 20 w 2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5">
                <a:moveTo>
                  <a:pt x="0" y="0"/>
                </a:moveTo>
                <a:lnTo>
                  <a:pt x="20" y="0"/>
                </a:lnTo>
                <a:lnTo>
                  <a:pt x="20" y="85"/>
                </a:lnTo>
                <a:lnTo>
                  <a:pt x="0" y="85"/>
                </a:lnTo>
                <a:lnTo>
                  <a:pt x="0" y="0"/>
                </a:lnTo>
                <a:close/>
                <a:moveTo>
                  <a:pt x="2" y="0"/>
                </a:moveTo>
                <a:lnTo>
                  <a:pt x="20" y="0"/>
                </a:lnTo>
                <a:lnTo>
                  <a:pt x="20" y="85"/>
                </a:lnTo>
                <a:lnTo>
                  <a:pt x="2" y="85"/>
                </a:lnTo>
                <a:lnTo>
                  <a:pt x="2" y="0"/>
                </a:lnTo>
                <a:close/>
              </a:path>
            </a:pathLst>
          </a:custGeom>
          <a:solidFill>
            <a:srgbClr val="A6A6A6"/>
          </a:solidFill>
          <a:ln w="9525">
            <a:noFill/>
            <a:round/>
            <a:headEnd/>
            <a:tailEnd/>
          </a:ln>
        </p:spPr>
        <p:txBody>
          <a:bodyPr/>
          <a:lstStyle/>
          <a:p>
            <a:endParaRPr lang="en-US"/>
          </a:p>
        </p:txBody>
      </p:sp>
      <p:sp>
        <p:nvSpPr>
          <p:cNvPr id="46250" name="Freeform 1217"/>
          <p:cNvSpPr>
            <a:spLocks noEditPoints="1"/>
          </p:cNvSpPr>
          <p:nvPr/>
        </p:nvSpPr>
        <p:spPr bwMode="auto">
          <a:xfrm>
            <a:off x="2900363" y="2968625"/>
            <a:ext cx="17462" cy="114300"/>
          </a:xfrm>
          <a:custGeom>
            <a:avLst/>
            <a:gdLst>
              <a:gd name="T0" fmla="*/ 0 w 18"/>
              <a:gd name="T1" fmla="*/ 0 h 85"/>
              <a:gd name="T2" fmla="*/ 16940081 w 18"/>
              <a:gd name="T3" fmla="*/ 0 h 85"/>
              <a:gd name="T4" fmla="*/ 16940081 w 18"/>
              <a:gd name="T5" fmla="*/ 153699869 h 85"/>
              <a:gd name="T6" fmla="*/ 0 w 18"/>
              <a:gd name="T7" fmla="*/ 153699869 h 85"/>
              <a:gd name="T8" fmla="*/ 0 w 18"/>
              <a:gd name="T9" fmla="*/ 0 h 85"/>
              <a:gd name="T10" fmla="*/ 1882015 w 18"/>
              <a:gd name="T11" fmla="*/ 0 h 85"/>
              <a:gd name="T12" fmla="*/ 16940081 w 18"/>
              <a:gd name="T13" fmla="*/ 0 h 85"/>
              <a:gd name="T14" fmla="*/ 16940081 w 18"/>
              <a:gd name="T15" fmla="*/ 153699869 h 85"/>
              <a:gd name="T16" fmla="*/ 1882015 w 18"/>
              <a:gd name="T17" fmla="*/ 153699869 h 85"/>
              <a:gd name="T18" fmla="*/ 1882015 w 18"/>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5"/>
              <a:gd name="T32" fmla="*/ 18 w 1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5">
                <a:moveTo>
                  <a:pt x="0" y="0"/>
                </a:moveTo>
                <a:lnTo>
                  <a:pt x="18" y="0"/>
                </a:lnTo>
                <a:lnTo>
                  <a:pt x="18" y="85"/>
                </a:lnTo>
                <a:lnTo>
                  <a:pt x="0" y="85"/>
                </a:lnTo>
                <a:lnTo>
                  <a:pt x="0" y="0"/>
                </a:lnTo>
                <a:close/>
                <a:moveTo>
                  <a:pt x="2" y="0"/>
                </a:moveTo>
                <a:lnTo>
                  <a:pt x="18" y="0"/>
                </a:lnTo>
                <a:lnTo>
                  <a:pt x="18" y="85"/>
                </a:lnTo>
                <a:lnTo>
                  <a:pt x="2" y="85"/>
                </a:lnTo>
                <a:lnTo>
                  <a:pt x="2" y="0"/>
                </a:lnTo>
                <a:close/>
              </a:path>
            </a:pathLst>
          </a:custGeom>
          <a:solidFill>
            <a:srgbClr val="9F9F9F"/>
          </a:solidFill>
          <a:ln w="9525">
            <a:noFill/>
            <a:round/>
            <a:headEnd/>
            <a:tailEnd/>
          </a:ln>
        </p:spPr>
        <p:txBody>
          <a:bodyPr/>
          <a:lstStyle/>
          <a:p>
            <a:endParaRPr lang="en-US"/>
          </a:p>
        </p:txBody>
      </p:sp>
      <p:sp>
        <p:nvSpPr>
          <p:cNvPr id="46251" name="Freeform 1218"/>
          <p:cNvSpPr>
            <a:spLocks noEditPoints="1"/>
          </p:cNvSpPr>
          <p:nvPr/>
        </p:nvSpPr>
        <p:spPr bwMode="auto">
          <a:xfrm>
            <a:off x="2901950" y="2968625"/>
            <a:ext cx="15875" cy="114300"/>
          </a:xfrm>
          <a:custGeom>
            <a:avLst/>
            <a:gdLst>
              <a:gd name="T0" fmla="*/ 0 w 16"/>
              <a:gd name="T1" fmla="*/ 0 h 85"/>
              <a:gd name="T2" fmla="*/ 15750973 w 16"/>
              <a:gd name="T3" fmla="*/ 0 h 85"/>
              <a:gd name="T4" fmla="*/ 15750973 w 16"/>
              <a:gd name="T5" fmla="*/ 153699869 h 85"/>
              <a:gd name="T6" fmla="*/ 0 w 16"/>
              <a:gd name="T7" fmla="*/ 153699869 h 85"/>
              <a:gd name="T8" fmla="*/ 0 w 16"/>
              <a:gd name="T9" fmla="*/ 0 h 85"/>
              <a:gd name="T10" fmla="*/ 1968500 w 16"/>
              <a:gd name="T11" fmla="*/ 0 h 85"/>
              <a:gd name="T12" fmla="*/ 15750973 w 16"/>
              <a:gd name="T13" fmla="*/ 0 h 85"/>
              <a:gd name="T14" fmla="*/ 15750973 w 16"/>
              <a:gd name="T15" fmla="*/ 153699869 h 85"/>
              <a:gd name="T16" fmla="*/ 1968500 w 16"/>
              <a:gd name="T17" fmla="*/ 153699869 h 85"/>
              <a:gd name="T18" fmla="*/ 1968500 w 16"/>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85"/>
              <a:gd name="T32" fmla="*/ 16 w 16"/>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85">
                <a:moveTo>
                  <a:pt x="0" y="0"/>
                </a:moveTo>
                <a:lnTo>
                  <a:pt x="16" y="0"/>
                </a:lnTo>
                <a:lnTo>
                  <a:pt x="16" y="85"/>
                </a:lnTo>
                <a:lnTo>
                  <a:pt x="0" y="85"/>
                </a:lnTo>
                <a:lnTo>
                  <a:pt x="0" y="0"/>
                </a:lnTo>
                <a:close/>
                <a:moveTo>
                  <a:pt x="2" y="0"/>
                </a:moveTo>
                <a:lnTo>
                  <a:pt x="16" y="0"/>
                </a:lnTo>
                <a:lnTo>
                  <a:pt x="16" y="85"/>
                </a:lnTo>
                <a:lnTo>
                  <a:pt x="2" y="85"/>
                </a:lnTo>
                <a:lnTo>
                  <a:pt x="2" y="0"/>
                </a:lnTo>
                <a:close/>
              </a:path>
            </a:pathLst>
          </a:custGeom>
          <a:solidFill>
            <a:srgbClr val="999999"/>
          </a:solidFill>
          <a:ln w="9525">
            <a:noFill/>
            <a:round/>
            <a:headEnd/>
            <a:tailEnd/>
          </a:ln>
        </p:spPr>
        <p:txBody>
          <a:bodyPr/>
          <a:lstStyle/>
          <a:p>
            <a:endParaRPr lang="en-US"/>
          </a:p>
        </p:txBody>
      </p:sp>
      <p:sp>
        <p:nvSpPr>
          <p:cNvPr id="46252" name="Freeform 1219"/>
          <p:cNvSpPr>
            <a:spLocks noEditPoints="1"/>
          </p:cNvSpPr>
          <p:nvPr/>
        </p:nvSpPr>
        <p:spPr bwMode="auto">
          <a:xfrm>
            <a:off x="2903538" y="2968625"/>
            <a:ext cx="14287" cy="114300"/>
          </a:xfrm>
          <a:custGeom>
            <a:avLst/>
            <a:gdLst>
              <a:gd name="T0" fmla="*/ 0 w 14"/>
              <a:gd name="T1" fmla="*/ 0 h 85"/>
              <a:gd name="T2" fmla="*/ 14579884 w 14"/>
              <a:gd name="T3" fmla="*/ 0 h 85"/>
              <a:gd name="T4" fmla="*/ 14579884 w 14"/>
              <a:gd name="T5" fmla="*/ 153699869 h 85"/>
              <a:gd name="T6" fmla="*/ 0 w 14"/>
              <a:gd name="T7" fmla="*/ 153699869 h 85"/>
              <a:gd name="T8" fmla="*/ 0 w 14"/>
              <a:gd name="T9" fmla="*/ 0 h 85"/>
              <a:gd name="T10" fmla="*/ 3124771 w 14"/>
              <a:gd name="T11" fmla="*/ 0 h 85"/>
              <a:gd name="T12" fmla="*/ 14579884 w 14"/>
              <a:gd name="T13" fmla="*/ 0 h 85"/>
              <a:gd name="T14" fmla="*/ 14579884 w 14"/>
              <a:gd name="T15" fmla="*/ 153699869 h 85"/>
              <a:gd name="T16" fmla="*/ 3124771 w 14"/>
              <a:gd name="T17" fmla="*/ 153699869 h 85"/>
              <a:gd name="T18" fmla="*/ 3124771 w 14"/>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5"/>
              <a:gd name="T32" fmla="*/ 14 w 1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5">
                <a:moveTo>
                  <a:pt x="0" y="0"/>
                </a:moveTo>
                <a:lnTo>
                  <a:pt x="14" y="0"/>
                </a:lnTo>
                <a:lnTo>
                  <a:pt x="14" y="85"/>
                </a:lnTo>
                <a:lnTo>
                  <a:pt x="0" y="85"/>
                </a:lnTo>
                <a:lnTo>
                  <a:pt x="0" y="0"/>
                </a:lnTo>
                <a:close/>
                <a:moveTo>
                  <a:pt x="3" y="0"/>
                </a:moveTo>
                <a:lnTo>
                  <a:pt x="14" y="0"/>
                </a:lnTo>
                <a:lnTo>
                  <a:pt x="14" y="85"/>
                </a:lnTo>
                <a:lnTo>
                  <a:pt x="3" y="85"/>
                </a:lnTo>
                <a:lnTo>
                  <a:pt x="3" y="0"/>
                </a:lnTo>
                <a:close/>
              </a:path>
            </a:pathLst>
          </a:custGeom>
          <a:solidFill>
            <a:srgbClr val="939393"/>
          </a:solidFill>
          <a:ln w="9525">
            <a:noFill/>
            <a:round/>
            <a:headEnd/>
            <a:tailEnd/>
          </a:ln>
        </p:spPr>
        <p:txBody>
          <a:bodyPr/>
          <a:lstStyle/>
          <a:p>
            <a:endParaRPr lang="en-US"/>
          </a:p>
        </p:txBody>
      </p:sp>
      <p:sp>
        <p:nvSpPr>
          <p:cNvPr id="46253" name="Freeform 1220"/>
          <p:cNvSpPr>
            <a:spLocks noEditPoints="1"/>
          </p:cNvSpPr>
          <p:nvPr/>
        </p:nvSpPr>
        <p:spPr bwMode="auto">
          <a:xfrm>
            <a:off x="2905125" y="2968625"/>
            <a:ext cx="12700" cy="114300"/>
          </a:xfrm>
          <a:custGeom>
            <a:avLst/>
            <a:gdLst>
              <a:gd name="T0" fmla="*/ 0 w 11"/>
              <a:gd name="T1" fmla="*/ 0 h 85"/>
              <a:gd name="T2" fmla="*/ 14662727 w 11"/>
              <a:gd name="T3" fmla="*/ 0 h 85"/>
              <a:gd name="T4" fmla="*/ 14662727 w 11"/>
              <a:gd name="T5" fmla="*/ 153699869 h 85"/>
              <a:gd name="T6" fmla="*/ 0 w 11"/>
              <a:gd name="T7" fmla="*/ 153699869 h 85"/>
              <a:gd name="T8" fmla="*/ 0 w 11"/>
              <a:gd name="T9" fmla="*/ 0 h 85"/>
              <a:gd name="T10" fmla="*/ 2665846 w 11"/>
              <a:gd name="T11" fmla="*/ 0 h 85"/>
              <a:gd name="T12" fmla="*/ 14662727 w 11"/>
              <a:gd name="T13" fmla="*/ 0 h 85"/>
              <a:gd name="T14" fmla="*/ 14662727 w 11"/>
              <a:gd name="T15" fmla="*/ 153699869 h 85"/>
              <a:gd name="T16" fmla="*/ 2665846 w 11"/>
              <a:gd name="T17" fmla="*/ 153699869 h 85"/>
              <a:gd name="T18" fmla="*/ 2665846 w 11"/>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5"/>
              <a:gd name="T32" fmla="*/ 11 w 11"/>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5">
                <a:moveTo>
                  <a:pt x="0" y="0"/>
                </a:moveTo>
                <a:lnTo>
                  <a:pt x="11" y="0"/>
                </a:lnTo>
                <a:lnTo>
                  <a:pt x="11" y="85"/>
                </a:lnTo>
                <a:lnTo>
                  <a:pt x="0" y="85"/>
                </a:lnTo>
                <a:lnTo>
                  <a:pt x="0" y="0"/>
                </a:lnTo>
                <a:close/>
                <a:moveTo>
                  <a:pt x="2" y="0"/>
                </a:moveTo>
                <a:lnTo>
                  <a:pt x="11" y="0"/>
                </a:lnTo>
                <a:lnTo>
                  <a:pt x="11" y="85"/>
                </a:lnTo>
                <a:lnTo>
                  <a:pt x="2" y="85"/>
                </a:lnTo>
                <a:lnTo>
                  <a:pt x="2" y="0"/>
                </a:lnTo>
                <a:close/>
              </a:path>
            </a:pathLst>
          </a:custGeom>
          <a:solidFill>
            <a:srgbClr val="8C8C8C"/>
          </a:solidFill>
          <a:ln w="9525">
            <a:noFill/>
            <a:round/>
            <a:headEnd/>
            <a:tailEnd/>
          </a:ln>
        </p:spPr>
        <p:txBody>
          <a:bodyPr/>
          <a:lstStyle/>
          <a:p>
            <a:endParaRPr lang="en-US"/>
          </a:p>
        </p:txBody>
      </p:sp>
      <p:sp>
        <p:nvSpPr>
          <p:cNvPr id="46254" name="Freeform 1221"/>
          <p:cNvSpPr>
            <a:spLocks noEditPoints="1"/>
          </p:cNvSpPr>
          <p:nvPr/>
        </p:nvSpPr>
        <p:spPr bwMode="auto">
          <a:xfrm>
            <a:off x="2908300" y="2968625"/>
            <a:ext cx="9525" cy="114300"/>
          </a:xfrm>
          <a:custGeom>
            <a:avLst/>
            <a:gdLst>
              <a:gd name="T0" fmla="*/ 0 w 9"/>
              <a:gd name="T1" fmla="*/ 0 h 85"/>
              <a:gd name="T2" fmla="*/ 10080625 w 9"/>
              <a:gd name="T3" fmla="*/ 0 h 85"/>
              <a:gd name="T4" fmla="*/ 10080625 w 9"/>
              <a:gd name="T5" fmla="*/ 153699869 h 85"/>
              <a:gd name="T6" fmla="*/ 0 w 9"/>
              <a:gd name="T7" fmla="*/ 153699869 h 85"/>
              <a:gd name="T8" fmla="*/ 0 w 9"/>
              <a:gd name="T9" fmla="*/ 0 h 85"/>
              <a:gd name="T10" fmla="*/ 2240492 w 9"/>
              <a:gd name="T11" fmla="*/ 0 h 85"/>
              <a:gd name="T12" fmla="*/ 10080625 w 9"/>
              <a:gd name="T13" fmla="*/ 0 h 85"/>
              <a:gd name="T14" fmla="*/ 10080625 w 9"/>
              <a:gd name="T15" fmla="*/ 153699869 h 85"/>
              <a:gd name="T16" fmla="*/ 2240492 w 9"/>
              <a:gd name="T17" fmla="*/ 153699869 h 85"/>
              <a:gd name="T18" fmla="*/ 2240492 w 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85"/>
              <a:gd name="T32" fmla="*/ 9 w 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85">
                <a:moveTo>
                  <a:pt x="0" y="0"/>
                </a:moveTo>
                <a:lnTo>
                  <a:pt x="9" y="0"/>
                </a:lnTo>
                <a:lnTo>
                  <a:pt x="9" y="85"/>
                </a:lnTo>
                <a:lnTo>
                  <a:pt x="0" y="85"/>
                </a:lnTo>
                <a:lnTo>
                  <a:pt x="0" y="0"/>
                </a:lnTo>
                <a:close/>
                <a:moveTo>
                  <a:pt x="2" y="0"/>
                </a:moveTo>
                <a:lnTo>
                  <a:pt x="9" y="0"/>
                </a:lnTo>
                <a:lnTo>
                  <a:pt x="9" y="85"/>
                </a:lnTo>
                <a:lnTo>
                  <a:pt x="2" y="85"/>
                </a:lnTo>
                <a:lnTo>
                  <a:pt x="2" y="0"/>
                </a:lnTo>
                <a:close/>
              </a:path>
            </a:pathLst>
          </a:custGeom>
          <a:solidFill>
            <a:srgbClr val="868686"/>
          </a:solidFill>
          <a:ln w="9525">
            <a:noFill/>
            <a:round/>
            <a:headEnd/>
            <a:tailEnd/>
          </a:ln>
        </p:spPr>
        <p:txBody>
          <a:bodyPr/>
          <a:lstStyle/>
          <a:p>
            <a:endParaRPr lang="en-US"/>
          </a:p>
        </p:txBody>
      </p:sp>
      <p:sp>
        <p:nvSpPr>
          <p:cNvPr id="46255" name="Freeform 1222"/>
          <p:cNvSpPr>
            <a:spLocks noEditPoints="1"/>
          </p:cNvSpPr>
          <p:nvPr/>
        </p:nvSpPr>
        <p:spPr bwMode="auto">
          <a:xfrm>
            <a:off x="2911475" y="2968625"/>
            <a:ext cx="6350" cy="114300"/>
          </a:xfrm>
          <a:custGeom>
            <a:avLst/>
            <a:gdLst>
              <a:gd name="T0" fmla="*/ 0 w 7"/>
              <a:gd name="T1" fmla="*/ 0 h 85"/>
              <a:gd name="T2" fmla="*/ 5760357 w 7"/>
              <a:gd name="T3" fmla="*/ 0 h 85"/>
              <a:gd name="T4" fmla="*/ 5760357 w 7"/>
              <a:gd name="T5" fmla="*/ 153699869 h 85"/>
              <a:gd name="T6" fmla="*/ 0 w 7"/>
              <a:gd name="T7" fmla="*/ 153699869 h 85"/>
              <a:gd name="T8" fmla="*/ 0 w 7"/>
              <a:gd name="T9" fmla="*/ 0 h 85"/>
              <a:gd name="T10" fmla="*/ 1645557 w 7"/>
              <a:gd name="T11" fmla="*/ 0 h 85"/>
              <a:gd name="T12" fmla="*/ 5760357 w 7"/>
              <a:gd name="T13" fmla="*/ 0 h 85"/>
              <a:gd name="T14" fmla="*/ 5760357 w 7"/>
              <a:gd name="T15" fmla="*/ 153699869 h 85"/>
              <a:gd name="T16" fmla="*/ 1645557 w 7"/>
              <a:gd name="T17" fmla="*/ 153699869 h 85"/>
              <a:gd name="T18" fmla="*/ 1645557 w 7"/>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85"/>
              <a:gd name="T32" fmla="*/ 7 w 7"/>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85">
                <a:moveTo>
                  <a:pt x="0" y="0"/>
                </a:moveTo>
                <a:lnTo>
                  <a:pt x="7" y="0"/>
                </a:lnTo>
                <a:lnTo>
                  <a:pt x="7" y="85"/>
                </a:lnTo>
                <a:lnTo>
                  <a:pt x="0" y="85"/>
                </a:lnTo>
                <a:lnTo>
                  <a:pt x="0" y="0"/>
                </a:lnTo>
                <a:close/>
                <a:moveTo>
                  <a:pt x="2" y="0"/>
                </a:moveTo>
                <a:lnTo>
                  <a:pt x="7" y="0"/>
                </a:lnTo>
                <a:lnTo>
                  <a:pt x="7" y="85"/>
                </a:lnTo>
                <a:lnTo>
                  <a:pt x="2" y="85"/>
                </a:lnTo>
                <a:lnTo>
                  <a:pt x="2" y="0"/>
                </a:lnTo>
                <a:close/>
              </a:path>
            </a:pathLst>
          </a:custGeom>
          <a:solidFill>
            <a:srgbClr val="7F7F7F"/>
          </a:solidFill>
          <a:ln w="9525">
            <a:noFill/>
            <a:round/>
            <a:headEnd/>
            <a:tailEnd/>
          </a:ln>
        </p:spPr>
        <p:txBody>
          <a:bodyPr/>
          <a:lstStyle/>
          <a:p>
            <a:endParaRPr lang="en-US"/>
          </a:p>
        </p:txBody>
      </p:sp>
      <p:sp>
        <p:nvSpPr>
          <p:cNvPr id="46256" name="Freeform 1223"/>
          <p:cNvSpPr>
            <a:spLocks noEditPoints="1"/>
          </p:cNvSpPr>
          <p:nvPr/>
        </p:nvSpPr>
        <p:spPr bwMode="auto">
          <a:xfrm>
            <a:off x="2913063" y="2968625"/>
            <a:ext cx="4762" cy="114300"/>
          </a:xfrm>
          <a:custGeom>
            <a:avLst/>
            <a:gdLst>
              <a:gd name="T0" fmla="*/ 0 w 5"/>
              <a:gd name="T1" fmla="*/ 0 h 85"/>
              <a:gd name="T2" fmla="*/ 4535329 w 5"/>
              <a:gd name="T3" fmla="*/ 0 h 85"/>
              <a:gd name="T4" fmla="*/ 4535329 w 5"/>
              <a:gd name="T5" fmla="*/ 153699869 h 85"/>
              <a:gd name="T6" fmla="*/ 0 w 5"/>
              <a:gd name="T7" fmla="*/ 153699869 h 85"/>
              <a:gd name="T8" fmla="*/ 0 w 5"/>
              <a:gd name="T9" fmla="*/ 0 h 85"/>
              <a:gd name="T10" fmla="*/ 1814322 w 5"/>
              <a:gd name="T11" fmla="*/ 0 h 85"/>
              <a:gd name="T12" fmla="*/ 4535329 w 5"/>
              <a:gd name="T13" fmla="*/ 0 h 85"/>
              <a:gd name="T14" fmla="*/ 4535329 w 5"/>
              <a:gd name="T15" fmla="*/ 153699869 h 85"/>
              <a:gd name="T16" fmla="*/ 1814322 w 5"/>
              <a:gd name="T17" fmla="*/ 153699869 h 85"/>
              <a:gd name="T18" fmla="*/ 1814322 w 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5"/>
              <a:gd name="T32" fmla="*/ 5 w 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5">
                <a:moveTo>
                  <a:pt x="0" y="0"/>
                </a:moveTo>
                <a:lnTo>
                  <a:pt x="5" y="0"/>
                </a:lnTo>
                <a:lnTo>
                  <a:pt x="5" y="85"/>
                </a:lnTo>
                <a:lnTo>
                  <a:pt x="0" y="85"/>
                </a:lnTo>
                <a:lnTo>
                  <a:pt x="0" y="0"/>
                </a:lnTo>
                <a:close/>
                <a:moveTo>
                  <a:pt x="2" y="0"/>
                </a:moveTo>
                <a:lnTo>
                  <a:pt x="5" y="0"/>
                </a:lnTo>
                <a:lnTo>
                  <a:pt x="5" y="85"/>
                </a:lnTo>
                <a:lnTo>
                  <a:pt x="2" y="85"/>
                </a:lnTo>
                <a:lnTo>
                  <a:pt x="2" y="0"/>
                </a:lnTo>
                <a:close/>
              </a:path>
            </a:pathLst>
          </a:custGeom>
          <a:solidFill>
            <a:srgbClr val="797979"/>
          </a:solidFill>
          <a:ln w="9525">
            <a:noFill/>
            <a:round/>
            <a:headEnd/>
            <a:tailEnd/>
          </a:ln>
        </p:spPr>
        <p:txBody>
          <a:bodyPr/>
          <a:lstStyle/>
          <a:p>
            <a:endParaRPr lang="en-US"/>
          </a:p>
        </p:txBody>
      </p:sp>
      <p:sp>
        <p:nvSpPr>
          <p:cNvPr id="46257" name="Freeform 1224"/>
          <p:cNvSpPr>
            <a:spLocks noEditPoints="1"/>
          </p:cNvSpPr>
          <p:nvPr/>
        </p:nvSpPr>
        <p:spPr bwMode="auto">
          <a:xfrm>
            <a:off x="2914650" y="2968625"/>
            <a:ext cx="3175" cy="114300"/>
          </a:xfrm>
          <a:custGeom>
            <a:avLst/>
            <a:gdLst>
              <a:gd name="T0" fmla="*/ 0 w 3"/>
              <a:gd name="T1" fmla="*/ 0 h 85"/>
              <a:gd name="T2" fmla="*/ 3360208 w 3"/>
              <a:gd name="T3" fmla="*/ 0 h 85"/>
              <a:gd name="T4" fmla="*/ 3360208 w 3"/>
              <a:gd name="T5" fmla="*/ 153699869 h 85"/>
              <a:gd name="T6" fmla="*/ 0 w 3"/>
              <a:gd name="T7" fmla="*/ 153699869 h 85"/>
              <a:gd name="T8" fmla="*/ 0 w 3"/>
              <a:gd name="T9" fmla="*/ 0 h 85"/>
              <a:gd name="T10" fmla="*/ 3360208 w 3"/>
              <a:gd name="T11" fmla="*/ 0 h 85"/>
              <a:gd name="T12" fmla="*/ 3360208 w 3"/>
              <a:gd name="T13" fmla="*/ 0 h 85"/>
              <a:gd name="T14" fmla="*/ 3360208 w 3"/>
              <a:gd name="T15" fmla="*/ 153699869 h 85"/>
              <a:gd name="T16" fmla="*/ 3360208 w 3"/>
              <a:gd name="T17" fmla="*/ 153699869 h 85"/>
              <a:gd name="T18" fmla="*/ 3360208 w 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5"/>
              <a:gd name="T32" fmla="*/ 3 w 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5">
                <a:moveTo>
                  <a:pt x="0" y="0"/>
                </a:moveTo>
                <a:lnTo>
                  <a:pt x="3" y="0"/>
                </a:lnTo>
                <a:lnTo>
                  <a:pt x="3" y="85"/>
                </a:lnTo>
                <a:lnTo>
                  <a:pt x="0" y="85"/>
                </a:lnTo>
                <a:lnTo>
                  <a:pt x="0" y="0"/>
                </a:lnTo>
                <a:close/>
                <a:moveTo>
                  <a:pt x="3" y="0"/>
                </a:moveTo>
                <a:lnTo>
                  <a:pt x="3" y="0"/>
                </a:lnTo>
                <a:lnTo>
                  <a:pt x="3" y="85"/>
                </a:lnTo>
                <a:lnTo>
                  <a:pt x="3" y="0"/>
                </a:lnTo>
                <a:close/>
              </a:path>
            </a:pathLst>
          </a:custGeom>
          <a:solidFill>
            <a:srgbClr val="737373"/>
          </a:solidFill>
          <a:ln w="9525">
            <a:noFill/>
            <a:round/>
            <a:headEnd/>
            <a:tailEnd/>
          </a:ln>
        </p:spPr>
        <p:txBody>
          <a:bodyPr/>
          <a:lstStyle/>
          <a:p>
            <a:endParaRPr lang="en-US"/>
          </a:p>
        </p:txBody>
      </p:sp>
      <p:sp>
        <p:nvSpPr>
          <p:cNvPr id="46258" name="Freeform 1225"/>
          <p:cNvSpPr>
            <a:spLocks noEditPoints="1"/>
          </p:cNvSpPr>
          <p:nvPr/>
        </p:nvSpPr>
        <p:spPr bwMode="auto">
          <a:xfrm>
            <a:off x="2917825" y="2968625"/>
            <a:ext cx="1588" cy="114300"/>
          </a:xfrm>
          <a:custGeom>
            <a:avLst/>
            <a:gdLst>
              <a:gd name="T0" fmla="*/ 0 w 1588"/>
              <a:gd name="T1" fmla="*/ 0 h 85"/>
              <a:gd name="T2" fmla="*/ 0 w 1588"/>
              <a:gd name="T3" fmla="*/ 0 h 85"/>
              <a:gd name="T4" fmla="*/ 0 w 1588"/>
              <a:gd name="T5" fmla="*/ 153699869 h 85"/>
              <a:gd name="T6" fmla="*/ 0 w 1588"/>
              <a:gd name="T7" fmla="*/ 153699869 h 85"/>
              <a:gd name="T8" fmla="*/ 0 w 1588"/>
              <a:gd name="T9" fmla="*/ 0 h 85"/>
              <a:gd name="T10" fmla="*/ 0 w 1588"/>
              <a:gd name="T11" fmla="*/ 0 h 85"/>
              <a:gd name="T12" fmla="*/ 0 w 1588"/>
              <a:gd name="T13" fmla="*/ 0 h 85"/>
              <a:gd name="T14" fmla="*/ 0 w 1588"/>
              <a:gd name="T15" fmla="*/ 153699869 h 85"/>
              <a:gd name="T16" fmla="*/ 0 w 1588"/>
              <a:gd name="T17" fmla="*/ 153699869 h 85"/>
              <a:gd name="T18" fmla="*/ 0 w 1588"/>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8"/>
              <a:gd name="T31" fmla="*/ 0 h 85"/>
              <a:gd name="T32" fmla="*/ 1588 w 158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8" h="85">
                <a:moveTo>
                  <a:pt x="0" y="0"/>
                </a:moveTo>
                <a:lnTo>
                  <a:pt x="0" y="0"/>
                </a:lnTo>
                <a:lnTo>
                  <a:pt x="0" y="85"/>
                </a:lnTo>
                <a:lnTo>
                  <a:pt x="0" y="0"/>
                </a:lnTo>
                <a:close/>
                <a:moveTo>
                  <a:pt x="0" y="0"/>
                </a:moveTo>
                <a:lnTo>
                  <a:pt x="0" y="0"/>
                </a:lnTo>
                <a:lnTo>
                  <a:pt x="0" y="85"/>
                </a:lnTo>
                <a:lnTo>
                  <a:pt x="0" y="0"/>
                </a:lnTo>
                <a:close/>
              </a:path>
            </a:pathLst>
          </a:custGeom>
          <a:solidFill>
            <a:srgbClr val="666666"/>
          </a:solidFill>
          <a:ln w="9525">
            <a:noFill/>
            <a:round/>
            <a:headEnd/>
            <a:tailEnd/>
          </a:ln>
        </p:spPr>
        <p:txBody>
          <a:bodyPr/>
          <a:lstStyle/>
          <a:p>
            <a:endParaRPr lang="en-US"/>
          </a:p>
        </p:txBody>
      </p:sp>
      <p:sp>
        <p:nvSpPr>
          <p:cNvPr id="46259" name="Freeform 1226"/>
          <p:cNvSpPr>
            <a:spLocks/>
          </p:cNvSpPr>
          <p:nvPr/>
        </p:nvSpPr>
        <p:spPr bwMode="auto">
          <a:xfrm>
            <a:off x="2814638" y="2614612"/>
            <a:ext cx="155575" cy="492125"/>
          </a:xfrm>
          <a:custGeom>
            <a:avLst/>
            <a:gdLst>
              <a:gd name="T0" fmla="*/ 4444731 w 165"/>
              <a:gd name="T1" fmla="*/ 652795141 h 371"/>
              <a:gd name="T2" fmla="*/ 4444731 w 165"/>
              <a:gd name="T3" fmla="*/ 638718514 h 371"/>
              <a:gd name="T4" fmla="*/ 0 w 165"/>
              <a:gd name="T5" fmla="*/ 638718514 h 371"/>
              <a:gd name="T6" fmla="*/ 0 w 165"/>
              <a:gd name="T7" fmla="*/ 72142073 h 371"/>
              <a:gd name="T8" fmla="*/ 35560675 w 165"/>
              <a:gd name="T9" fmla="*/ 0 h 371"/>
              <a:gd name="T10" fmla="*/ 146688372 w 165"/>
              <a:gd name="T11" fmla="*/ 0 h 371"/>
              <a:gd name="T12" fmla="*/ 146688372 w 165"/>
              <a:gd name="T13" fmla="*/ 568336703 h 371"/>
              <a:gd name="T14" fmla="*/ 144910103 w 165"/>
              <a:gd name="T15" fmla="*/ 571855860 h 371"/>
              <a:gd name="T16" fmla="*/ 144910103 w 165"/>
              <a:gd name="T17" fmla="*/ 575375017 h 371"/>
              <a:gd name="T18" fmla="*/ 105793819 w 165"/>
              <a:gd name="T19" fmla="*/ 652795141 h 371"/>
              <a:gd name="T20" fmla="*/ 4444731 w 165"/>
              <a:gd name="T21" fmla="*/ 652795141 h 3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5"/>
              <a:gd name="T34" fmla="*/ 0 h 371"/>
              <a:gd name="T35" fmla="*/ 165 w 165"/>
              <a:gd name="T36" fmla="*/ 371 h 3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5" h="371">
                <a:moveTo>
                  <a:pt x="5" y="371"/>
                </a:moveTo>
                <a:lnTo>
                  <a:pt x="5" y="363"/>
                </a:lnTo>
                <a:lnTo>
                  <a:pt x="0" y="363"/>
                </a:lnTo>
                <a:lnTo>
                  <a:pt x="0" y="41"/>
                </a:lnTo>
                <a:lnTo>
                  <a:pt x="40" y="0"/>
                </a:lnTo>
                <a:lnTo>
                  <a:pt x="165" y="0"/>
                </a:lnTo>
                <a:lnTo>
                  <a:pt x="165" y="323"/>
                </a:lnTo>
                <a:lnTo>
                  <a:pt x="163" y="325"/>
                </a:lnTo>
                <a:lnTo>
                  <a:pt x="163" y="327"/>
                </a:lnTo>
                <a:lnTo>
                  <a:pt x="119" y="371"/>
                </a:lnTo>
                <a:lnTo>
                  <a:pt x="5" y="371"/>
                </a:lnTo>
              </a:path>
            </a:pathLst>
          </a:custGeom>
          <a:noFill/>
          <a:ln w="4763">
            <a:solidFill>
              <a:srgbClr val="000000"/>
            </a:solidFill>
            <a:round/>
            <a:headEnd/>
            <a:tailEnd/>
          </a:ln>
        </p:spPr>
        <p:txBody>
          <a:bodyPr/>
          <a:lstStyle/>
          <a:p>
            <a:endParaRPr lang="en-US"/>
          </a:p>
        </p:txBody>
      </p:sp>
      <p:sp>
        <p:nvSpPr>
          <p:cNvPr id="46260" name="Rectangle 1227"/>
          <p:cNvSpPr>
            <a:spLocks noChangeArrowheads="1"/>
          </p:cNvSpPr>
          <p:nvPr/>
        </p:nvSpPr>
        <p:spPr bwMode="auto">
          <a:xfrm>
            <a:off x="2276475" y="1873250"/>
            <a:ext cx="1120775" cy="1311275"/>
          </a:xfrm>
          <a:prstGeom prst="rect">
            <a:avLst/>
          </a:prstGeom>
          <a:noFill/>
          <a:ln w="4763">
            <a:solidFill>
              <a:srgbClr val="000000"/>
            </a:solidFill>
            <a:miter lim="800000"/>
            <a:headEnd/>
            <a:tailEnd/>
          </a:ln>
        </p:spPr>
        <p:txBody>
          <a:bodyPr/>
          <a:lstStyle/>
          <a:p>
            <a:endParaRPr lang="en-US"/>
          </a:p>
        </p:txBody>
      </p:sp>
      <p:sp>
        <p:nvSpPr>
          <p:cNvPr id="46261" name="Rectangle 1228"/>
          <p:cNvSpPr>
            <a:spLocks noChangeArrowheads="1"/>
          </p:cNvSpPr>
          <p:nvPr/>
        </p:nvSpPr>
        <p:spPr bwMode="auto">
          <a:xfrm>
            <a:off x="2425700" y="1708150"/>
            <a:ext cx="711200" cy="122237"/>
          </a:xfrm>
          <a:prstGeom prst="rect">
            <a:avLst/>
          </a:prstGeom>
          <a:noFill/>
          <a:ln w="9525" algn="ctr">
            <a:noFill/>
            <a:miter lim="800000"/>
            <a:headEnd/>
            <a:tailEnd/>
          </a:ln>
        </p:spPr>
        <p:txBody>
          <a:bodyPr wrap="none" lIns="0" tIns="0" rIns="0" bIns="0">
            <a:spAutoFit/>
          </a:bodyPr>
          <a:lstStyle/>
          <a:p>
            <a:pPr algn="ctr">
              <a:lnSpc>
                <a:spcPct val="90000"/>
              </a:lnSpc>
            </a:pPr>
            <a:r>
              <a:rPr lang="en-US" sz="900">
                <a:solidFill>
                  <a:srgbClr val="000000"/>
                </a:solidFill>
                <a:latin typeface="Arial Narrow" pitchFamily="34" charset="0"/>
              </a:rPr>
              <a:t>TCP/IP Services</a:t>
            </a:r>
          </a:p>
        </p:txBody>
      </p:sp>
      <p:sp>
        <p:nvSpPr>
          <p:cNvPr id="46262" name="Rectangle 1229"/>
          <p:cNvSpPr>
            <a:spLocks noChangeArrowheads="1"/>
          </p:cNvSpPr>
          <p:nvPr/>
        </p:nvSpPr>
        <p:spPr bwMode="auto">
          <a:xfrm>
            <a:off x="3013075" y="1916112"/>
            <a:ext cx="865188" cy="576263"/>
          </a:xfrm>
          <a:prstGeom prst="rect">
            <a:avLst/>
          </a:prstGeom>
          <a:solidFill>
            <a:srgbClr val="FFCC99"/>
          </a:solidFill>
          <a:ln w="9525">
            <a:solidFill>
              <a:schemeClr val="tx1"/>
            </a:solidFill>
            <a:miter lim="800000"/>
            <a:headEnd/>
            <a:tailEnd/>
          </a:ln>
        </p:spPr>
        <p:txBody>
          <a:bodyPr wrap="none" anchor="ctr"/>
          <a:lstStyle/>
          <a:p>
            <a:pPr algn="ctr">
              <a:lnSpc>
                <a:spcPct val="90000"/>
              </a:lnSpc>
            </a:pPr>
            <a:r>
              <a:rPr lang="en-US" sz="1200">
                <a:latin typeface="Arial Narrow" pitchFamily="34" charset="0"/>
              </a:rPr>
              <a:t>Local</a:t>
            </a:r>
          </a:p>
          <a:p>
            <a:pPr algn="ctr">
              <a:lnSpc>
                <a:spcPct val="90000"/>
              </a:lnSpc>
            </a:pPr>
            <a:r>
              <a:rPr lang="en-US" sz="1200">
                <a:latin typeface="Arial Narrow" pitchFamily="34" charset="0"/>
              </a:rPr>
              <a:t>Element</a:t>
            </a:r>
          </a:p>
          <a:p>
            <a:pPr algn="ctr">
              <a:lnSpc>
                <a:spcPct val="90000"/>
              </a:lnSpc>
            </a:pPr>
            <a:r>
              <a:rPr lang="en-US" sz="1200">
                <a:latin typeface="Arial Narrow" pitchFamily="34" charset="0"/>
              </a:rPr>
              <a:t>Manager</a:t>
            </a:r>
          </a:p>
        </p:txBody>
      </p:sp>
      <p:sp>
        <p:nvSpPr>
          <p:cNvPr id="46263" name="Text Box 1240"/>
          <p:cNvSpPr txBox="1">
            <a:spLocks noChangeArrowheads="1"/>
          </p:cNvSpPr>
          <p:nvPr/>
        </p:nvSpPr>
        <p:spPr bwMode="auto">
          <a:xfrm>
            <a:off x="3713163" y="2284412"/>
            <a:ext cx="1244600" cy="639763"/>
          </a:xfrm>
          <a:prstGeom prst="rect">
            <a:avLst/>
          </a:prstGeom>
          <a:noFill/>
          <a:ln w="9525">
            <a:noFill/>
            <a:miter lim="800000"/>
            <a:headEnd/>
            <a:tailEnd/>
          </a:ln>
        </p:spPr>
        <p:txBody>
          <a:bodyPr lIns="0" rIns="0" anchor="ctr">
            <a:spAutoFit/>
          </a:bodyPr>
          <a:lstStyle/>
          <a:p>
            <a:pPr algn="ctr"/>
            <a:r>
              <a:rPr lang="en-US" sz="1200">
                <a:latin typeface="Arial Narrow" pitchFamily="34" charset="0"/>
              </a:rPr>
              <a:t>SNMP traps</a:t>
            </a:r>
          </a:p>
          <a:p>
            <a:pPr algn="ctr"/>
            <a:r>
              <a:rPr lang="en-US" sz="1200">
                <a:latin typeface="Arial Narrow" pitchFamily="34" charset="0"/>
              </a:rPr>
              <a:t>MIB values</a:t>
            </a:r>
          </a:p>
          <a:p>
            <a:pPr algn="ctr"/>
            <a:r>
              <a:rPr lang="en-US" sz="1200">
                <a:latin typeface="Arial Narrow" pitchFamily="34" charset="0"/>
              </a:rPr>
              <a:t>Configuration files</a:t>
            </a:r>
          </a:p>
        </p:txBody>
      </p:sp>
      <p:sp>
        <p:nvSpPr>
          <p:cNvPr id="29881" name="Rectangle 1242"/>
          <p:cNvSpPr>
            <a:spLocks noChangeArrowheads="1"/>
          </p:cNvSpPr>
          <p:nvPr/>
        </p:nvSpPr>
        <p:spPr bwMode="auto">
          <a:xfrm>
            <a:off x="4997450" y="1331912"/>
            <a:ext cx="433388" cy="1978025"/>
          </a:xfrm>
          <a:prstGeom prst="rect">
            <a:avLst/>
          </a:prstGeom>
          <a:solidFill>
            <a:srgbClr val="3333FF"/>
          </a:solidFill>
          <a:ln w="9525">
            <a:solidFill>
              <a:schemeClr val="tx1"/>
            </a:solidFill>
            <a:miter lim="800000"/>
            <a:headEnd/>
            <a:tailEnd/>
          </a:ln>
        </p:spPr>
        <p:txBody>
          <a:bodyPr wrap="none" anchor="ctr"/>
          <a:lstStyle/>
          <a:p>
            <a:pPr>
              <a:defRPr/>
            </a:pPr>
            <a:r>
              <a:rPr lang="en-US" sz="1200" b="1" dirty="0">
                <a:solidFill>
                  <a:schemeClr val="bg1"/>
                </a:solidFill>
                <a:latin typeface="+mn-lt"/>
              </a:rPr>
              <a:t>E</a:t>
            </a:r>
          </a:p>
          <a:p>
            <a:pPr>
              <a:defRPr/>
            </a:pPr>
            <a:r>
              <a:rPr lang="en-US" sz="1200" b="1" dirty="0">
                <a:solidFill>
                  <a:schemeClr val="bg1"/>
                </a:solidFill>
                <a:latin typeface="+mn-lt"/>
              </a:rPr>
              <a:t>V</a:t>
            </a:r>
          </a:p>
          <a:p>
            <a:pPr>
              <a:defRPr/>
            </a:pPr>
            <a:r>
              <a:rPr lang="en-US" sz="1200" b="1" dirty="0">
                <a:solidFill>
                  <a:schemeClr val="bg1"/>
                </a:solidFill>
                <a:latin typeface="+mn-lt"/>
              </a:rPr>
              <a:t>E</a:t>
            </a:r>
          </a:p>
          <a:p>
            <a:pPr>
              <a:defRPr/>
            </a:pPr>
            <a:r>
              <a:rPr lang="en-US" sz="1200" b="1" dirty="0">
                <a:solidFill>
                  <a:schemeClr val="bg1"/>
                </a:solidFill>
                <a:latin typeface="+mn-lt"/>
              </a:rPr>
              <a:t>N</a:t>
            </a:r>
          </a:p>
          <a:p>
            <a:pPr>
              <a:defRPr/>
            </a:pPr>
            <a:r>
              <a:rPr lang="en-US" sz="1200" b="1" dirty="0">
                <a:solidFill>
                  <a:schemeClr val="bg1"/>
                </a:solidFill>
                <a:latin typeface="+mn-lt"/>
              </a:rPr>
              <a:t>T</a:t>
            </a:r>
          </a:p>
          <a:p>
            <a:pPr>
              <a:defRPr/>
            </a:pPr>
            <a:endParaRPr lang="en-US" sz="1200" b="1" dirty="0">
              <a:solidFill>
                <a:schemeClr val="bg1"/>
              </a:solidFill>
              <a:latin typeface="+mn-lt"/>
            </a:endParaRPr>
          </a:p>
          <a:p>
            <a:pPr>
              <a:defRPr/>
            </a:pPr>
            <a:r>
              <a:rPr lang="en-US" sz="1200" b="1" dirty="0">
                <a:solidFill>
                  <a:schemeClr val="bg1"/>
                </a:solidFill>
                <a:latin typeface="+mn-lt"/>
              </a:rPr>
              <a:t>D</a:t>
            </a:r>
          </a:p>
          <a:p>
            <a:pPr>
              <a:defRPr/>
            </a:pPr>
            <a:r>
              <a:rPr lang="en-US" sz="1200" b="1" dirty="0">
                <a:solidFill>
                  <a:schemeClr val="bg1"/>
                </a:solidFill>
                <a:latin typeface="+mn-lt"/>
              </a:rPr>
              <a:t>B</a:t>
            </a:r>
          </a:p>
        </p:txBody>
      </p:sp>
      <p:sp>
        <p:nvSpPr>
          <p:cNvPr id="46265" name="Rectangle 1243"/>
          <p:cNvSpPr>
            <a:spLocks noChangeArrowheads="1"/>
          </p:cNvSpPr>
          <p:nvPr/>
        </p:nvSpPr>
        <p:spPr bwMode="auto">
          <a:xfrm>
            <a:off x="5327650" y="2014537"/>
            <a:ext cx="838200" cy="6096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Arial Narrow" pitchFamily="34" charset="0"/>
              </a:rPr>
              <a:t>System</a:t>
            </a:r>
          </a:p>
          <a:p>
            <a:pPr algn="ctr"/>
            <a:r>
              <a:rPr lang="en-US" sz="1200">
                <a:latin typeface="Arial Narrow" pitchFamily="34" charset="0"/>
              </a:rPr>
              <a:t>Manager</a:t>
            </a:r>
          </a:p>
          <a:p>
            <a:pPr algn="ctr"/>
            <a:r>
              <a:rPr lang="en-US" sz="1200">
                <a:latin typeface="Arial Narrow" pitchFamily="34" charset="0"/>
              </a:rPr>
              <a:t>Views </a:t>
            </a:r>
          </a:p>
        </p:txBody>
      </p:sp>
      <p:sp>
        <p:nvSpPr>
          <p:cNvPr id="46266" name="Rectangle 1244"/>
          <p:cNvSpPr>
            <a:spLocks noChangeArrowheads="1"/>
          </p:cNvSpPr>
          <p:nvPr/>
        </p:nvSpPr>
        <p:spPr bwMode="auto">
          <a:xfrm>
            <a:off x="5327650" y="2700337"/>
            <a:ext cx="838200" cy="6096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Arial Narrow" pitchFamily="34" charset="0"/>
              </a:rPr>
              <a:t>System</a:t>
            </a:r>
          </a:p>
          <a:p>
            <a:pPr algn="ctr"/>
            <a:r>
              <a:rPr lang="en-US" sz="1200">
                <a:latin typeface="Arial Narrow" pitchFamily="34" charset="0"/>
              </a:rPr>
              <a:t>Manager</a:t>
            </a:r>
          </a:p>
          <a:p>
            <a:pPr algn="ctr"/>
            <a:r>
              <a:rPr lang="en-US" sz="1200">
                <a:latin typeface="Arial Narrow" pitchFamily="34" charset="0"/>
              </a:rPr>
              <a:t>Views </a:t>
            </a:r>
          </a:p>
        </p:txBody>
      </p:sp>
      <p:sp>
        <p:nvSpPr>
          <p:cNvPr id="46267" name="Rectangle 1245"/>
          <p:cNvSpPr>
            <a:spLocks noChangeArrowheads="1"/>
          </p:cNvSpPr>
          <p:nvPr/>
        </p:nvSpPr>
        <p:spPr bwMode="auto">
          <a:xfrm>
            <a:off x="5327650" y="1328737"/>
            <a:ext cx="838200" cy="6096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Arial Narrow" pitchFamily="34" charset="0"/>
              </a:rPr>
              <a:t>System</a:t>
            </a:r>
          </a:p>
          <a:p>
            <a:pPr algn="ctr"/>
            <a:r>
              <a:rPr lang="en-US" sz="1200">
                <a:latin typeface="Arial Narrow" pitchFamily="34" charset="0"/>
              </a:rPr>
              <a:t>Manager</a:t>
            </a:r>
          </a:p>
          <a:p>
            <a:pPr algn="ctr"/>
            <a:r>
              <a:rPr lang="en-US" sz="1200">
                <a:latin typeface="Arial Narrow" pitchFamily="34" charset="0"/>
              </a:rPr>
              <a:t>Views </a:t>
            </a:r>
          </a:p>
        </p:txBody>
      </p:sp>
      <p:sp>
        <p:nvSpPr>
          <p:cNvPr id="29885" name="Text Box 1250"/>
          <p:cNvSpPr txBox="1">
            <a:spLocks noChangeArrowheads="1"/>
          </p:cNvSpPr>
          <p:nvPr/>
        </p:nvSpPr>
        <p:spPr bwMode="auto">
          <a:xfrm>
            <a:off x="685800" y="3581400"/>
            <a:ext cx="7743825" cy="484188"/>
          </a:xfrm>
          <a:prstGeom prst="rect">
            <a:avLst/>
          </a:prstGeom>
          <a:solidFill>
            <a:srgbClr val="F5FFFF"/>
          </a:solidFill>
          <a:ln w="28575" algn="ctr">
            <a:solidFill>
              <a:schemeClr val="tx1"/>
            </a:solidFill>
            <a:miter lim="800000"/>
            <a:headEnd/>
            <a:tailEnd/>
          </a:ln>
        </p:spPr>
        <p:txBody>
          <a:bodyPr lIns="0" tIns="0" rIns="0" bIns="0" anchor="ctr" anchorCtr="1"/>
          <a:lstStyle/>
          <a:p>
            <a:pPr>
              <a:spcBef>
                <a:spcPct val="50000"/>
              </a:spcBef>
              <a:defRPr/>
            </a:pPr>
            <a:r>
              <a:rPr lang="en-US" b="1" dirty="0">
                <a:latin typeface="+mn-lt"/>
              </a:rPr>
              <a:t>Entire network is remotely managed from WildBlue’s NOC in Denver, CO.</a:t>
            </a:r>
          </a:p>
        </p:txBody>
      </p:sp>
      <p:sp>
        <p:nvSpPr>
          <p:cNvPr id="46269" name="Line 1231"/>
          <p:cNvSpPr>
            <a:spLocks noChangeShapeType="1"/>
          </p:cNvSpPr>
          <p:nvPr/>
        </p:nvSpPr>
        <p:spPr bwMode="auto">
          <a:xfrm>
            <a:off x="3865563" y="2203450"/>
            <a:ext cx="1125537" cy="0"/>
          </a:xfrm>
          <a:prstGeom prst="line">
            <a:avLst/>
          </a:prstGeom>
          <a:noFill/>
          <a:ln w="38100">
            <a:solidFill>
              <a:srgbClr val="FF0000"/>
            </a:solidFill>
            <a:round/>
            <a:headEnd type="triangle" w="med" len="med"/>
            <a:tailEnd type="triangle" w="med" len="med"/>
          </a:ln>
        </p:spPr>
        <p:txBody>
          <a:bodyPr/>
          <a:lstStyle/>
          <a:p>
            <a:endParaRPr lang="en-US"/>
          </a:p>
        </p:txBody>
      </p:sp>
      <p:sp>
        <p:nvSpPr>
          <p:cNvPr id="46270" name="Text Box 1252"/>
          <p:cNvSpPr txBox="1">
            <a:spLocks noChangeArrowheads="1"/>
          </p:cNvSpPr>
          <p:nvPr/>
        </p:nvSpPr>
        <p:spPr bwMode="auto">
          <a:xfrm>
            <a:off x="415925" y="5784850"/>
            <a:ext cx="2655888" cy="284162"/>
          </a:xfrm>
          <a:prstGeom prst="rect">
            <a:avLst/>
          </a:prstGeom>
          <a:noFill/>
          <a:ln w="9525" algn="ctr">
            <a:noFill/>
            <a:miter lim="800000"/>
            <a:headEnd/>
            <a:tailEnd/>
          </a:ln>
        </p:spPr>
        <p:txBody>
          <a:bodyPr lIns="0" rIns="0" anchor="ctr">
            <a:spAutoFit/>
          </a:bodyPr>
          <a:lstStyle/>
          <a:p>
            <a:pPr algn="ctr">
              <a:lnSpc>
                <a:spcPct val="90000"/>
              </a:lnSpc>
            </a:pPr>
            <a:r>
              <a:rPr lang="en-US" sz="1400" b="1" i="1">
                <a:latin typeface="Arial Narrow" pitchFamily="34" charset="0"/>
              </a:rPr>
              <a:t>Real-time Status of Customers</a:t>
            </a:r>
          </a:p>
        </p:txBody>
      </p:sp>
      <p:pic>
        <p:nvPicPr>
          <p:cNvPr id="46271" name="Picture 1253" descr="qad_malone"/>
          <p:cNvPicPr>
            <a:picLocks noChangeAspect="1" noChangeArrowheads="1"/>
          </p:cNvPicPr>
          <p:nvPr/>
        </p:nvPicPr>
        <p:blipFill>
          <a:blip r:embed="rId3" cstate="screen"/>
          <a:srcRect l="13724" r="12500" b="15283"/>
          <a:stretch>
            <a:fillRect/>
          </a:stretch>
        </p:blipFill>
        <p:spPr bwMode="auto">
          <a:xfrm>
            <a:off x="603250" y="4467225"/>
            <a:ext cx="2282825" cy="1296987"/>
          </a:xfrm>
          <a:prstGeom prst="rect">
            <a:avLst/>
          </a:prstGeom>
          <a:noFill/>
          <a:ln w="19050">
            <a:solidFill>
              <a:srgbClr val="000000"/>
            </a:solidFill>
            <a:miter lim="800000"/>
            <a:headEnd/>
            <a:tailEnd/>
          </a:ln>
        </p:spPr>
      </p:pic>
      <p:sp>
        <p:nvSpPr>
          <p:cNvPr id="46272" name="Text Box 1255"/>
          <p:cNvSpPr txBox="1">
            <a:spLocks noChangeArrowheads="1"/>
          </p:cNvSpPr>
          <p:nvPr/>
        </p:nvSpPr>
        <p:spPr bwMode="auto">
          <a:xfrm>
            <a:off x="6134100" y="5961062"/>
            <a:ext cx="2405063" cy="284163"/>
          </a:xfrm>
          <a:prstGeom prst="rect">
            <a:avLst/>
          </a:prstGeom>
          <a:noFill/>
          <a:ln w="9525" algn="ctr">
            <a:noFill/>
            <a:miter lim="800000"/>
            <a:headEnd/>
            <a:tailEnd/>
          </a:ln>
        </p:spPr>
        <p:txBody>
          <a:bodyPr lIns="0" rIns="0" anchor="ctr">
            <a:spAutoFit/>
          </a:bodyPr>
          <a:lstStyle/>
          <a:p>
            <a:pPr algn="ctr">
              <a:lnSpc>
                <a:spcPct val="90000"/>
              </a:lnSpc>
            </a:pPr>
            <a:r>
              <a:rPr lang="en-US" sz="1400" b="1" i="1">
                <a:latin typeface="Arial Narrow" pitchFamily="34" charset="0"/>
              </a:rPr>
              <a:t>Remote Management of Gateways</a:t>
            </a:r>
          </a:p>
        </p:txBody>
      </p:sp>
      <p:pic>
        <p:nvPicPr>
          <p:cNvPr id="46273" name="Picture 1256" descr="svt_ech"/>
          <p:cNvPicPr>
            <a:picLocks noChangeAspect="1" noChangeArrowheads="1"/>
          </p:cNvPicPr>
          <p:nvPr/>
        </p:nvPicPr>
        <p:blipFill>
          <a:blip r:embed="rId4" cstate="screen"/>
          <a:srcRect/>
          <a:stretch>
            <a:fillRect/>
          </a:stretch>
        </p:blipFill>
        <p:spPr bwMode="auto">
          <a:xfrm>
            <a:off x="3257550" y="4243387"/>
            <a:ext cx="2547938" cy="1614488"/>
          </a:xfrm>
          <a:prstGeom prst="rect">
            <a:avLst/>
          </a:prstGeom>
          <a:noFill/>
          <a:ln w="6350">
            <a:solidFill>
              <a:srgbClr val="000000"/>
            </a:solidFill>
            <a:miter lim="800000"/>
            <a:headEnd/>
            <a:tailEnd/>
          </a:ln>
        </p:spPr>
      </p:pic>
      <p:sp>
        <p:nvSpPr>
          <p:cNvPr id="46274" name="Text Box 1257"/>
          <p:cNvSpPr txBox="1">
            <a:spLocks noChangeArrowheads="1"/>
          </p:cNvSpPr>
          <p:nvPr/>
        </p:nvSpPr>
        <p:spPr bwMode="auto">
          <a:xfrm>
            <a:off x="3276600" y="5840412"/>
            <a:ext cx="2555875" cy="476250"/>
          </a:xfrm>
          <a:prstGeom prst="rect">
            <a:avLst/>
          </a:prstGeom>
          <a:noFill/>
          <a:ln w="9525" algn="ctr">
            <a:noFill/>
            <a:miter lim="800000"/>
            <a:headEnd/>
            <a:tailEnd/>
          </a:ln>
        </p:spPr>
        <p:txBody>
          <a:bodyPr lIns="0" rIns="0" anchor="ctr">
            <a:spAutoFit/>
          </a:bodyPr>
          <a:lstStyle/>
          <a:p>
            <a:pPr algn="ctr">
              <a:lnSpc>
                <a:spcPct val="90000"/>
              </a:lnSpc>
            </a:pPr>
            <a:r>
              <a:rPr lang="en-US" sz="1400" b="1" i="1">
                <a:latin typeface="Arial Narrow" pitchFamily="34" charset="0"/>
              </a:rPr>
              <a:t>Integrated Performance, Provisioning and Billing</a:t>
            </a:r>
          </a:p>
        </p:txBody>
      </p:sp>
      <p:sp>
        <p:nvSpPr>
          <p:cNvPr id="46275" name="Text Box 1258"/>
          <p:cNvSpPr txBox="1">
            <a:spLocks noChangeArrowheads="1"/>
          </p:cNvSpPr>
          <p:nvPr/>
        </p:nvSpPr>
        <p:spPr bwMode="auto">
          <a:xfrm>
            <a:off x="6183313" y="3248025"/>
            <a:ext cx="2655887" cy="257175"/>
          </a:xfrm>
          <a:prstGeom prst="rect">
            <a:avLst/>
          </a:prstGeom>
          <a:noFill/>
          <a:ln w="9525" algn="ctr">
            <a:noFill/>
            <a:miter lim="800000"/>
            <a:headEnd/>
            <a:tailEnd/>
          </a:ln>
        </p:spPr>
        <p:txBody>
          <a:bodyPr lIns="0" rIns="0" anchor="ctr">
            <a:spAutoFit/>
          </a:bodyPr>
          <a:lstStyle/>
          <a:p>
            <a:pPr algn="ctr">
              <a:lnSpc>
                <a:spcPct val="90000"/>
              </a:lnSpc>
            </a:pPr>
            <a:r>
              <a:rPr lang="en-US" sz="1200" b="1">
                <a:latin typeface="Arial Narrow" pitchFamily="34" charset="0"/>
              </a:rPr>
              <a:t>Network Operations Center</a:t>
            </a:r>
          </a:p>
        </p:txBody>
      </p:sp>
      <p:sp>
        <p:nvSpPr>
          <p:cNvPr id="46276" name="Text Box 1259"/>
          <p:cNvSpPr txBox="1">
            <a:spLocks noChangeArrowheads="1"/>
          </p:cNvSpPr>
          <p:nvPr/>
        </p:nvSpPr>
        <p:spPr bwMode="auto">
          <a:xfrm>
            <a:off x="4114800" y="1970087"/>
            <a:ext cx="628650" cy="257175"/>
          </a:xfrm>
          <a:prstGeom prst="rect">
            <a:avLst/>
          </a:prstGeom>
          <a:noFill/>
          <a:ln w="9525" algn="ctr">
            <a:noFill/>
            <a:miter lim="800000"/>
            <a:headEnd/>
            <a:tailEnd/>
          </a:ln>
        </p:spPr>
        <p:txBody>
          <a:bodyPr lIns="0" rIns="0" anchor="ctr">
            <a:spAutoFit/>
          </a:bodyPr>
          <a:lstStyle/>
          <a:p>
            <a:pPr algn="ctr">
              <a:lnSpc>
                <a:spcPct val="90000"/>
              </a:lnSpc>
            </a:pPr>
            <a:r>
              <a:rPr lang="en-US" sz="1200">
                <a:solidFill>
                  <a:srgbClr val="FF3300"/>
                </a:solidFill>
                <a:latin typeface="Arial Narrow" pitchFamily="34" charset="0"/>
              </a:rPr>
              <a:t>VPN</a:t>
            </a:r>
          </a:p>
        </p:txBody>
      </p:sp>
      <p:pic>
        <p:nvPicPr>
          <p:cNvPr id="46277" name="Picture 1260" descr="smartmac"/>
          <p:cNvPicPr>
            <a:picLocks noChangeAspect="1" noChangeArrowheads="1"/>
          </p:cNvPicPr>
          <p:nvPr/>
        </p:nvPicPr>
        <p:blipFill>
          <a:blip r:embed="rId5" cstate="screen"/>
          <a:srcRect/>
          <a:stretch>
            <a:fillRect/>
          </a:stretch>
        </p:blipFill>
        <p:spPr bwMode="auto">
          <a:xfrm>
            <a:off x="6105525" y="4178300"/>
            <a:ext cx="2457450" cy="1776412"/>
          </a:xfrm>
          <a:prstGeom prst="rect">
            <a:avLst/>
          </a:prstGeom>
          <a:noFill/>
          <a:ln w="6350">
            <a:solidFill>
              <a:srgbClr val="000000"/>
            </a:solidFill>
            <a:miter lim="800000"/>
            <a:headEnd/>
            <a:tailEnd/>
          </a:ln>
        </p:spPr>
      </p:pic>
      <p:sp>
        <p:nvSpPr>
          <p:cNvPr id="46278" name="Text Box 1261"/>
          <p:cNvSpPr txBox="1">
            <a:spLocks noChangeArrowheads="1"/>
          </p:cNvSpPr>
          <p:nvPr/>
        </p:nvSpPr>
        <p:spPr bwMode="auto">
          <a:xfrm>
            <a:off x="1190625" y="1265237"/>
            <a:ext cx="2030413" cy="274638"/>
          </a:xfrm>
          <a:prstGeom prst="rect">
            <a:avLst/>
          </a:prstGeom>
          <a:noFill/>
          <a:ln w="9525">
            <a:noFill/>
            <a:miter lim="800000"/>
            <a:headEnd/>
            <a:tailEnd/>
          </a:ln>
        </p:spPr>
        <p:txBody>
          <a:bodyPr lIns="0" rIns="0" anchor="ctr">
            <a:spAutoFit/>
          </a:bodyPr>
          <a:lstStyle/>
          <a:p>
            <a:pPr algn="ctr"/>
            <a:r>
              <a:rPr lang="en-US" sz="1200">
                <a:latin typeface="Arial Narrow" pitchFamily="34" charset="0"/>
              </a:rPr>
              <a:t>WildBlue Gateways (13)</a:t>
            </a:r>
          </a:p>
        </p:txBody>
      </p:sp>
      <p:pic>
        <p:nvPicPr>
          <p:cNvPr id="46279" name="Picture 1262" descr="DSCN1008_edit_2"/>
          <p:cNvPicPr>
            <a:picLocks noChangeAspect="1" noChangeArrowheads="1"/>
          </p:cNvPicPr>
          <p:nvPr/>
        </p:nvPicPr>
        <p:blipFill>
          <a:blip r:embed="rId6" cstate="screen">
            <a:lum bright="6000" contrast="6000"/>
          </a:blip>
          <a:srcRect/>
          <a:stretch>
            <a:fillRect/>
          </a:stretch>
        </p:blipFill>
        <p:spPr bwMode="auto">
          <a:xfrm>
            <a:off x="6143625" y="1387475"/>
            <a:ext cx="2527300" cy="1871662"/>
          </a:xfrm>
          <a:prstGeom prst="rect">
            <a:avLst/>
          </a:prstGeom>
          <a:noFill/>
          <a:ln w="19050">
            <a:solidFill>
              <a:srgbClr val="000000"/>
            </a:solidFill>
            <a:miter lim="800000"/>
            <a:headEnd/>
            <a:tailEnd/>
          </a:ln>
        </p:spPr>
      </p:pic>
      <p:sp>
        <p:nvSpPr>
          <p:cNvPr id="1248" name="Slide Number Placeholder 1247"/>
          <p:cNvSpPr>
            <a:spLocks noGrp="1"/>
          </p:cNvSpPr>
          <p:nvPr>
            <p:ph type="sldNum" sz="quarter" idx="12"/>
          </p:nvPr>
        </p:nvSpPr>
        <p:spPr/>
        <p:txBody>
          <a:bodyPr/>
          <a:lstStyle/>
          <a:p>
            <a:fld id="{9FB89F9B-43E3-4FAB-BDB6-AC496A045298}" type="slidenum">
              <a:rPr lang="en-US" smtClean="0"/>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mtClean="0"/>
              <a:t>Next Generation Network</a:t>
            </a:r>
            <a:endParaRPr lang="en-US" dirty="0"/>
          </a:p>
        </p:txBody>
      </p:sp>
      <p:sp>
        <p:nvSpPr>
          <p:cNvPr id="3" name="Slide Number Placeholder 2"/>
          <p:cNvSpPr>
            <a:spLocks noGrp="1"/>
          </p:cNvSpPr>
          <p:nvPr>
            <p:ph type="sldNum" sz="quarter" idx="12"/>
          </p:nvPr>
        </p:nvSpPr>
        <p:spPr/>
        <p:txBody>
          <a:bodyPr/>
          <a:lstStyle/>
          <a:p>
            <a:fld id="{F3BD13C0-D5F2-413C-8466-89A12FA230D4}"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ViaSat-1 Satellite </a:t>
            </a:r>
            <a:br>
              <a:rPr smtClean="0"/>
            </a:br>
            <a:r>
              <a:rPr smtClean="0"/>
              <a:t>Launches in 2Qu 2011</a:t>
            </a:r>
            <a:endParaRPr dirty="0"/>
          </a:p>
        </p:txBody>
      </p:sp>
      <p:pic>
        <p:nvPicPr>
          <p:cNvPr id="6" name="Content Placeholder 5" descr="20090603 viasat1.jpg"/>
          <p:cNvPicPr>
            <a:picLocks noGrp="1" noChangeAspect="1"/>
          </p:cNvPicPr>
          <p:nvPr>
            <p:ph idx="1"/>
          </p:nvPr>
        </p:nvPicPr>
        <p:blipFill>
          <a:blip r:embed="rId3" cstate="screen">
            <a:lum bright="4000"/>
          </a:blip>
          <a:stretch>
            <a:fillRect/>
          </a:stretch>
        </p:blipFill>
        <p:spPr>
          <a:xfrm>
            <a:off x="4881562" y="1349375"/>
            <a:ext cx="4110038" cy="2765425"/>
          </a:xfrm>
          <a:ln w="15875">
            <a:solidFill>
              <a:schemeClr val="tx2">
                <a:lumMod val="75000"/>
              </a:schemeClr>
            </a:solidFill>
          </a:ln>
        </p:spPr>
      </p:pic>
      <p:sp>
        <p:nvSpPr>
          <p:cNvPr id="87043" name="Content Placeholder 6"/>
          <p:cNvSpPr>
            <a:spLocks noGrp="1"/>
          </p:cNvSpPr>
          <p:nvPr>
            <p:ph sz="half" idx="4294967295"/>
          </p:nvPr>
        </p:nvSpPr>
        <p:spPr>
          <a:xfrm>
            <a:off x="269875" y="1066800"/>
            <a:ext cx="8412163" cy="5410200"/>
          </a:xfrm>
          <a:prstGeom prst="rect">
            <a:avLst/>
          </a:prstGeom>
        </p:spPr>
        <p:txBody>
          <a:bodyPr/>
          <a:lstStyle/>
          <a:p>
            <a:pPr eaLnBrk="1" hangingPunct="1"/>
            <a:r>
              <a:rPr sz="1800" dirty="0" smtClean="0">
                <a:cs typeface="Arial" charset="0"/>
              </a:rPr>
              <a:t>Breakthrough level of capacity </a:t>
            </a:r>
            <a:br>
              <a:rPr sz="1800" dirty="0" smtClean="0">
                <a:cs typeface="Arial" charset="0"/>
              </a:rPr>
            </a:br>
            <a:r>
              <a:rPr sz="1800" dirty="0" smtClean="0">
                <a:cs typeface="Arial" charset="0"/>
              </a:rPr>
              <a:t>via satellite</a:t>
            </a:r>
          </a:p>
          <a:p>
            <a:pPr lvl="1" eaLnBrk="1" hangingPunct="1"/>
            <a:r>
              <a:rPr sz="1800" dirty="0" smtClean="0">
                <a:cs typeface="Arial" charset="0"/>
                <a:sym typeface="Symbol" pitchFamily="18" charset="2"/>
              </a:rPr>
              <a:t>120-130</a:t>
            </a:r>
            <a:r>
              <a:rPr sz="1800" dirty="0" smtClean="0">
                <a:cs typeface="Arial" charset="0"/>
              </a:rPr>
              <a:t> Gbps throughput</a:t>
            </a:r>
          </a:p>
          <a:p>
            <a:pPr lvl="1" eaLnBrk="1" hangingPunct="1"/>
            <a:r>
              <a:rPr sz="1800" dirty="0" smtClean="0">
                <a:cs typeface="Arial" charset="0"/>
              </a:rPr>
              <a:t>70% coverage of the US</a:t>
            </a:r>
          </a:p>
          <a:p>
            <a:pPr lvl="1" eaLnBrk="1" hangingPunct="1"/>
            <a:r>
              <a:rPr sz="1800" dirty="0" smtClean="0">
                <a:cs typeface="Arial" charset="0"/>
              </a:rPr>
              <a:t>Includes Alaska, Hawaii coverage</a:t>
            </a:r>
          </a:p>
          <a:p>
            <a:pPr lvl="1" eaLnBrk="1" hangingPunct="1"/>
            <a:r>
              <a:rPr sz="1800" dirty="0" smtClean="0">
                <a:cs typeface="Arial" charset="0"/>
              </a:rPr>
              <a:t>17 U.S. gateways</a:t>
            </a:r>
          </a:p>
          <a:p>
            <a:pPr eaLnBrk="1" hangingPunct="1"/>
            <a:r>
              <a:rPr sz="1800" dirty="0" smtClean="0">
                <a:cs typeface="Arial" charset="0"/>
              </a:rPr>
              <a:t>ViaSat-1 satellite will provide</a:t>
            </a:r>
          </a:p>
          <a:p>
            <a:pPr lvl="1" eaLnBrk="1" hangingPunct="1"/>
            <a:r>
              <a:rPr sz="1800" dirty="0" smtClean="0">
                <a:cs typeface="Arial" charset="0"/>
              </a:rPr>
              <a:t>12-15× increase in total satellite </a:t>
            </a:r>
            <a:br>
              <a:rPr sz="1800" dirty="0" smtClean="0">
                <a:cs typeface="Arial" charset="0"/>
              </a:rPr>
            </a:br>
            <a:r>
              <a:rPr sz="1800" dirty="0" smtClean="0">
                <a:cs typeface="Arial" charset="0"/>
              </a:rPr>
              <a:t>capacity</a:t>
            </a:r>
          </a:p>
          <a:p>
            <a:pPr lvl="1" eaLnBrk="1" hangingPunct="1"/>
            <a:r>
              <a:rPr sz="1800" dirty="0" smtClean="0">
                <a:cs typeface="Arial" charset="0"/>
              </a:rPr>
              <a:t>20-25× capacity increase in highest </a:t>
            </a:r>
            <a:br>
              <a:rPr sz="1800" dirty="0" smtClean="0">
                <a:cs typeface="Arial" charset="0"/>
              </a:rPr>
            </a:br>
            <a:r>
              <a:rPr sz="1800" dirty="0" smtClean="0">
                <a:cs typeface="Arial" charset="0"/>
              </a:rPr>
              <a:t>demand markets</a:t>
            </a:r>
          </a:p>
          <a:p>
            <a:pPr lvl="1" eaLnBrk="1" hangingPunct="1"/>
            <a:r>
              <a:rPr sz="1800" dirty="0" smtClean="0">
                <a:cs typeface="Arial" charset="0"/>
              </a:rPr>
              <a:t>6-8× gain in speed &amp; bandwidth</a:t>
            </a:r>
          </a:p>
          <a:p>
            <a:pPr eaLnBrk="1" hangingPunct="1"/>
            <a:r>
              <a:rPr sz="1800" dirty="0" smtClean="0">
                <a:cs typeface="Arial" charset="0"/>
              </a:rPr>
              <a:t>Anticipating rapid customer growth with the launch of the ViaSat-1 satellite</a:t>
            </a:r>
          </a:p>
          <a:p>
            <a:pPr lvl="1" eaLnBrk="1" hangingPunct="1"/>
            <a:r>
              <a:rPr sz="1800" dirty="0" smtClean="0">
                <a:cs typeface="Arial" charset="0"/>
              </a:rPr>
              <a:t>Faster speeds at lower prices</a:t>
            </a:r>
          </a:p>
          <a:p>
            <a:pPr lvl="1" eaLnBrk="1" hangingPunct="1"/>
            <a:r>
              <a:rPr sz="1800" dirty="0" smtClean="0">
                <a:cs typeface="Arial" charset="0"/>
              </a:rPr>
              <a:t>Up to 10 Mbps download speeds</a:t>
            </a:r>
          </a:p>
        </p:txBody>
      </p:sp>
      <p:sp>
        <p:nvSpPr>
          <p:cNvPr id="10" name="TextBox 35"/>
          <p:cNvSpPr txBox="1">
            <a:spLocks noChangeArrowheads="1"/>
          </p:cNvSpPr>
          <p:nvPr/>
        </p:nvSpPr>
        <p:spPr bwMode="auto">
          <a:xfrm>
            <a:off x="4881562" y="1330325"/>
            <a:ext cx="1790700" cy="296862"/>
          </a:xfrm>
          <a:prstGeom prst="rect">
            <a:avLst/>
          </a:prstGeom>
          <a:noFill/>
          <a:ln w="9525">
            <a:noFill/>
            <a:miter lim="800000"/>
            <a:headEnd/>
            <a:tailEnd/>
          </a:ln>
        </p:spPr>
        <p:txBody>
          <a:bodyPr>
            <a:spAutoFit/>
          </a:bodyPr>
          <a:lstStyle/>
          <a:p>
            <a:pPr>
              <a:lnSpc>
                <a:spcPct val="95000"/>
              </a:lnSpc>
              <a:buClr>
                <a:schemeClr val="bg1"/>
              </a:buClr>
              <a:defRPr/>
            </a:pPr>
            <a:r>
              <a:rPr lang="en-US" sz="1400" b="1" dirty="0">
                <a:solidFill>
                  <a:schemeClr val="bg1"/>
                </a:solidFill>
                <a:latin typeface="+mn-lt"/>
              </a:rPr>
              <a:t>ViaSat-1 Satellite</a:t>
            </a:r>
          </a:p>
        </p:txBody>
      </p:sp>
      <p:sp>
        <p:nvSpPr>
          <p:cNvPr id="11" name="TextBox 35"/>
          <p:cNvSpPr txBox="1">
            <a:spLocks noChangeArrowheads="1"/>
          </p:cNvSpPr>
          <p:nvPr/>
        </p:nvSpPr>
        <p:spPr bwMode="auto">
          <a:xfrm>
            <a:off x="7200900" y="3846512"/>
            <a:ext cx="1790700" cy="268288"/>
          </a:xfrm>
          <a:prstGeom prst="rect">
            <a:avLst/>
          </a:prstGeom>
          <a:noFill/>
          <a:ln w="9525">
            <a:noFill/>
            <a:miter lim="800000"/>
            <a:headEnd/>
            <a:tailEnd/>
          </a:ln>
        </p:spPr>
        <p:txBody>
          <a:bodyPr>
            <a:spAutoFit/>
          </a:bodyPr>
          <a:lstStyle/>
          <a:p>
            <a:pPr algn="r">
              <a:lnSpc>
                <a:spcPct val="95000"/>
              </a:lnSpc>
              <a:buClr>
                <a:schemeClr val="bg1"/>
              </a:buClr>
              <a:defRPr/>
            </a:pPr>
            <a:r>
              <a:rPr lang="en-US" sz="1200" b="1" dirty="0">
                <a:solidFill>
                  <a:schemeClr val="bg1"/>
                </a:solidFill>
                <a:latin typeface="+mn-lt"/>
              </a:rPr>
              <a:t>Space Systems/Loral</a:t>
            </a:r>
          </a:p>
        </p:txBody>
      </p:sp>
      <p:sp>
        <p:nvSpPr>
          <p:cNvPr id="7" name="Slide Number Placeholder 6"/>
          <p:cNvSpPr>
            <a:spLocks noGrp="1"/>
          </p:cNvSpPr>
          <p:nvPr>
            <p:ph type="sldNum" sz="quarter" idx="11"/>
          </p:nvPr>
        </p:nvSpPr>
        <p:spPr/>
        <p:txBody>
          <a:bodyPr/>
          <a:lstStyle/>
          <a:p>
            <a:pPr>
              <a:defRPr/>
            </a:pPr>
            <a:fld id="{0B1EC68D-4373-4DC3-B5BD-64259FD29B1A}"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Title 471"/>
          <p:cNvSpPr>
            <a:spLocks noGrp="1"/>
          </p:cNvSpPr>
          <p:nvPr>
            <p:ph type="title"/>
          </p:nvPr>
        </p:nvSpPr>
        <p:spPr/>
        <p:txBody>
          <a:bodyPr/>
          <a:lstStyle/>
          <a:p>
            <a:pPr eaLnBrk="1" hangingPunct="1">
              <a:defRPr/>
            </a:pPr>
            <a:r>
              <a:rPr dirty="0" smtClean="0"/>
              <a:t>ViaSat-1 Network Geography</a:t>
            </a:r>
            <a:endParaRPr dirty="0"/>
          </a:p>
        </p:txBody>
      </p:sp>
      <p:pic>
        <p:nvPicPr>
          <p:cNvPr id="89090" name="Picture 475" descr="Viasat-1_public copy.jpg"/>
          <p:cNvPicPr>
            <a:picLocks noChangeAspect="1"/>
          </p:cNvPicPr>
          <p:nvPr/>
        </p:nvPicPr>
        <p:blipFill>
          <a:blip r:embed="rId3" cstate="screen"/>
          <a:srcRect/>
          <a:stretch>
            <a:fillRect/>
          </a:stretch>
        </p:blipFill>
        <p:spPr bwMode="auto">
          <a:xfrm>
            <a:off x="461963" y="1085851"/>
            <a:ext cx="8220075" cy="5162550"/>
          </a:xfrm>
          <a:prstGeom prst="rect">
            <a:avLst/>
          </a:prstGeom>
          <a:noFill/>
          <a:ln w="9525">
            <a:noFill/>
            <a:miter lim="800000"/>
            <a:headEnd/>
            <a:tailEnd/>
          </a:ln>
        </p:spPr>
      </p:pic>
      <p:sp>
        <p:nvSpPr>
          <p:cNvPr id="89091" name="Text Box 643"/>
          <p:cNvSpPr txBox="1">
            <a:spLocks noChangeArrowheads="1"/>
          </p:cNvSpPr>
          <p:nvPr/>
        </p:nvSpPr>
        <p:spPr bwMode="auto">
          <a:xfrm>
            <a:off x="412750" y="5867400"/>
            <a:ext cx="2968625" cy="331787"/>
          </a:xfrm>
          <a:prstGeom prst="rect">
            <a:avLst/>
          </a:prstGeom>
          <a:noFill/>
          <a:ln w="9525">
            <a:noFill/>
            <a:miter lim="800000"/>
            <a:headEnd/>
            <a:tailEnd/>
          </a:ln>
        </p:spPr>
        <p:txBody>
          <a:bodyPr wrap="none" lIns="0" tIns="0" rIns="0" bIns="0" anchor="ctr" anchorCtr="1"/>
          <a:lstStyle/>
          <a:p>
            <a:pPr>
              <a:spcBef>
                <a:spcPct val="50000"/>
              </a:spcBef>
            </a:pPr>
            <a:r>
              <a:rPr lang="en-US" sz="1200" b="1">
                <a:latin typeface="Arial Narrow" pitchFamily="34" charset="0"/>
              </a:rPr>
              <a:t>U.S. Contiguous 48-States Coverage Region</a:t>
            </a:r>
            <a:br>
              <a:rPr lang="en-US" sz="1200" b="1">
                <a:latin typeface="Arial Narrow" pitchFamily="34" charset="0"/>
              </a:rPr>
            </a:br>
            <a:r>
              <a:rPr lang="en-US" sz="1200" b="1">
                <a:latin typeface="Arial Narrow" pitchFamily="34" charset="0"/>
              </a:rPr>
              <a:t>Canadia, Alaska, Hawaii Coverage not Shown</a:t>
            </a:r>
          </a:p>
        </p:txBody>
      </p:sp>
      <p:sp>
        <p:nvSpPr>
          <p:cNvPr id="5" name="Slide Number Placeholder 4"/>
          <p:cNvSpPr>
            <a:spLocks noGrp="1"/>
          </p:cNvSpPr>
          <p:nvPr>
            <p:ph type="sldNum" sz="quarter" idx="11"/>
          </p:nvPr>
        </p:nvSpPr>
        <p:spPr/>
        <p:txBody>
          <a:bodyPr/>
          <a:lstStyle/>
          <a:p>
            <a:pPr>
              <a:defRPr/>
            </a:pPr>
            <a:fld id="{0B1EC68D-4373-4DC3-B5BD-64259FD29B1A}" type="slidenum">
              <a:rPr lang="en-US" smtClean="0"/>
              <a:pPr>
                <a:defRPr/>
              </a:pPr>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noFill/>
        </p:spPr>
        <p:txBody>
          <a:bodyPr lIns="91440" tIns="45720" rIns="91440" bIns="45720"/>
          <a:lstStyle/>
          <a:p>
            <a:r>
              <a:rPr lang="en-US" sz="2800" cap="none" dirty="0" smtClean="0">
                <a:latin typeface="Arial" charset="0"/>
                <a:ea typeface="Geneva" pitchFamily="34" charset="0"/>
                <a:cs typeface="Geneva" pitchFamily="34" charset="0"/>
              </a:rPr>
              <a:t>Viasat-</a:t>
            </a:r>
            <a:r>
              <a:rPr lang="en-US" sz="2800" dirty="0" smtClean="0">
                <a:latin typeface="Arial" charset="0"/>
                <a:ea typeface="Geneva" pitchFamily="34" charset="0"/>
                <a:cs typeface="Geneva" pitchFamily="34" charset="0"/>
              </a:rPr>
              <a:t>1 –</a:t>
            </a:r>
            <a:r>
              <a:rPr lang="en-US" sz="2800" cap="none" dirty="0" smtClean="0">
                <a:latin typeface="Arial" charset="0"/>
                <a:ea typeface="Geneva" pitchFamily="34" charset="0"/>
                <a:cs typeface="Geneva" pitchFamily="34" charset="0"/>
              </a:rPr>
              <a:t> Extraordinary Capacity</a:t>
            </a:r>
          </a:p>
        </p:txBody>
      </p:sp>
      <p:graphicFrame>
        <p:nvGraphicFramePr>
          <p:cNvPr id="7171" name="Content Placeholder 3"/>
          <p:cNvGraphicFramePr>
            <a:graphicFrameLocks/>
          </p:cNvGraphicFramePr>
          <p:nvPr/>
        </p:nvGraphicFramePr>
        <p:xfrm>
          <a:off x="698820" y="1047890"/>
          <a:ext cx="7746359" cy="4715286"/>
        </p:xfrm>
        <a:graphic>
          <a:graphicData uri="http://schemas.openxmlformats.org/presentationml/2006/ole">
            <p:oleObj spid="_x0000_s24578" name="Chart" r:id="rId4" imgW="7943776" imgH="4895512" progId="Excel.Sheet.8">
              <p:embed/>
            </p:oleObj>
          </a:graphicData>
        </a:graphic>
      </p:graphicFrame>
      <p:sp>
        <p:nvSpPr>
          <p:cNvPr id="7172" name="Rectangle 4"/>
          <p:cNvSpPr>
            <a:spLocks noChangeArrowheads="1"/>
          </p:cNvSpPr>
          <p:nvPr/>
        </p:nvSpPr>
        <p:spPr bwMode="auto">
          <a:xfrm>
            <a:off x="7543800" y="4724400"/>
            <a:ext cx="533400" cy="228600"/>
          </a:xfrm>
          <a:prstGeom prst="rect">
            <a:avLst/>
          </a:prstGeom>
          <a:solidFill>
            <a:schemeClr val="bg1"/>
          </a:solidFill>
          <a:ln w="12700" algn="ctr">
            <a:noFill/>
            <a:round/>
            <a:headEnd/>
            <a:tailEnd type="triangle" w="lg" len="med"/>
          </a:ln>
        </p:spPr>
        <p:txBody>
          <a:bodyPr wrap="none" anchor="ctr"/>
          <a:lstStyle/>
          <a:p>
            <a:pPr eaLnBrk="0" hangingPunct="0"/>
            <a:endParaRPr lang="en-US" sz="1200"/>
          </a:p>
        </p:txBody>
      </p:sp>
      <p:sp>
        <p:nvSpPr>
          <p:cNvPr id="5" name="TextBox 4"/>
          <p:cNvSpPr txBox="1"/>
          <p:nvPr/>
        </p:nvSpPr>
        <p:spPr>
          <a:xfrm>
            <a:off x="461962" y="5748337"/>
            <a:ext cx="8220075" cy="500063"/>
          </a:xfrm>
          <a:prstGeom prst="rect">
            <a:avLst/>
          </a:prstGeom>
          <a:ln w="19050">
            <a:solidFill>
              <a:schemeClr val="tx2">
                <a:lumMod val="75000"/>
              </a:schemeClr>
            </a:solidFill>
            <a:headEnd/>
            <a:tailEnd/>
          </a:ln>
        </p:spPr>
        <p:style>
          <a:lnRef idx="1">
            <a:schemeClr val="accent1"/>
          </a:lnRef>
          <a:fillRef idx="2">
            <a:schemeClr val="accent1"/>
          </a:fillRef>
          <a:effectRef idx="1">
            <a:schemeClr val="accent1"/>
          </a:effectRef>
          <a:fontRef idx="minor">
            <a:schemeClr val="dk1"/>
          </a:fontRef>
        </p:style>
        <p:txBody>
          <a:bodyPr anchor="ctr" anchorCtr="1"/>
          <a:lstStyle/>
          <a:p>
            <a:pPr eaLnBrk="0" hangingPunct="0">
              <a:lnSpc>
                <a:spcPct val="90000"/>
              </a:lnSpc>
              <a:spcBef>
                <a:spcPct val="50000"/>
              </a:spcBef>
              <a:defRPr/>
            </a:pPr>
            <a:r>
              <a:rPr lang="en-US" b="1" dirty="0"/>
              <a:t>ViaSat-1 has more capacity than all current satellites above No. America combined.</a:t>
            </a:r>
          </a:p>
        </p:txBody>
      </p:sp>
      <p:sp>
        <p:nvSpPr>
          <p:cNvPr id="6" name="Rectangle 5"/>
          <p:cNvSpPr/>
          <p:nvPr/>
        </p:nvSpPr>
        <p:spPr>
          <a:xfrm>
            <a:off x="7145135" y="4235505"/>
            <a:ext cx="384050" cy="307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9FB89F9B-43E3-4FAB-BDB6-AC496A045298}" type="slidenum">
              <a:rPr lang="en-US" smtClean="0"/>
              <a:pPr/>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Summary</a:t>
            </a:r>
            <a:endParaRPr lang="en-US" dirty="0"/>
          </a:p>
        </p:txBody>
      </p:sp>
      <p:sp>
        <p:nvSpPr>
          <p:cNvPr id="3" name="Slide Number Placeholder 2"/>
          <p:cNvSpPr>
            <a:spLocks noGrp="1"/>
          </p:cNvSpPr>
          <p:nvPr>
            <p:ph type="sldNum" sz="quarter" idx="12"/>
          </p:nvPr>
        </p:nvSpPr>
        <p:spPr/>
        <p:txBody>
          <a:bodyPr/>
          <a:lstStyle/>
          <a:p>
            <a:fld id="{F3BD13C0-D5F2-413C-8466-89A12FA230D4}"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dirty="0" smtClean="0"/>
              <a:t>Summary</a:t>
            </a:r>
            <a:endParaRPr dirty="0"/>
          </a:p>
        </p:txBody>
      </p:sp>
      <p:sp>
        <p:nvSpPr>
          <p:cNvPr id="95234" name="Content Placeholder 5"/>
          <p:cNvSpPr>
            <a:spLocks noGrp="1"/>
          </p:cNvSpPr>
          <p:nvPr>
            <p:ph idx="1"/>
          </p:nvPr>
        </p:nvSpPr>
        <p:spPr/>
        <p:txBody>
          <a:bodyPr/>
          <a:lstStyle/>
          <a:p>
            <a:pPr eaLnBrk="1" hangingPunct="1"/>
            <a:r>
              <a:rPr dirty="0" smtClean="0">
                <a:cs typeface="Arial" charset="0"/>
              </a:rPr>
              <a:t>WildBlue has established a highly successful Internet via Satellite business in the United States</a:t>
            </a:r>
          </a:p>
          <a:p>
            <a:pPr eaLnBrk="1" hangingPunct="1"/>
            <a:r>
              <a:rPr dirty="0" smtClean="0">
                <a:cs typeface="Arial" charset="0"/>
              </a:rPr>
              <a:t>With the launch of ViaSat-1 in July, we will have more capacity than all other U.S. satellite operators combined</a:t>
            </a:r>
          </a:p>
          <a:p>
            <a:pPr eaLnBrk="1" hangingPunct="1"/>
            <a:r>
              <a:rPr dirty="0" smtClean="0">
                <a:cs typeface="Arial" charset="0"/>
              </a:rPr>
              <a:t>ViaSat-1 will allow us to offer speeds up to 12 Mbps</a:t>
            </a:r>
          </a:p>
          <a:p>
            <a:pPr lvl="1" eaLnBrk="1" hangingPunct="1"/>
            <a:r>
              <a:rPr dirty="0" smtClean="0">
                <a:cs typeface="Arial" charset="0"/>
              </a:rPr>
              <a:t>ViaSat-1 will make us much more competitive with extended DSL and wireless alternatives</a:t>
            </a:r>
          </a:p>
          <a:p>
            <a:pPr lvl="1" eaLnBrk="1" hangingPunct="1"/>
            <a:r>
              <a:rPr dirty="0" smtClean="0">
                <a:cs typeface="Arial" charset="0"/>
              </a:rPr>
              <a:t>We will have the capacity to grow well beyond a million subscribers</a:t>
            </a:r>
          </a:p>
          <a:p>
            <a:pPr eaLnBrk="1" hangingPunct="1"/>
            <a:r>
              <a:rPr dirty="0" smtClean="0">
                <a:cs typeface="Arial" charset="0"/>
              </a:rPr>
              <a:t>ViaSat and WildBlue are providing broadband solutions to other satellite operators to allow them to offer a WildBlue-like service in their region of the world</a:t>
            </a:r>
          </a:p>
          <a:p>
            <a:pPr lvl="1" eaLnBrk="1" hangingPunct="1"/>
            <a:r>
              <a:rPr dirty="0" smtClean="0">
                <a:cs typeface="Arial" charset="0"/>
              </a:rPr>
              <a:t>Eutelsat in Europe</a:t>
            </a:r>
          </a:p>
          <a:p>
            <a:pPr lvl="1" eaLnBrk="1" hangingPunct="1"/>
            <a:r>
              <a:rPr dirty="0" smtClean="0">
                <a:cs typeface="Arial" charset="0"/>
              </a:rPr>
              <a:t>YahSat in the Middle East</a:t>
            </a:r>
          </a:p>
          <a:p>
            <a:pPr lvl="1" eaLnBrk="1" hangingPunct="1"/>
            <a:r>
              <a:rPr lang="en-US" dirty="0" smtClean="0">
                <a:cs typeface="Arial" charset="0"/>
              </a:rPr>
              <a:t>Barrett in Canada</a:t>
            </a:r>
            <a:endParaRPr dirty="0" smtClean="0">
              <a:cs typeface="Arial" charset="0"/>
            </a:endParaRPr>
          </a:p>
          <a:p>
            <a:pPr lvl="1" eaLnBrk="1" hangingPunct="1"/>
            <a:r>
              <a:rPr dirty="0" smtClean="0">
                <a:cs typeface="Arial" charset="0"/>
              </a:rPr>
              <a:t>O3B in southern Africa</a:t>
            </a:r>
          </a:p>
        </p:txBody>
      </p:sp>
      <p:sp>
        <p:nvSpPr>
          <p:cNvPr id="4" name="Slide Number Placeholder 3"/>
          <p:cNvSpPr>
            <a:spLocks noGrp="1"/>
          </p:cNvSpPr>
          <p:nvPr>
            <p:ph type="sldNum" sz="quarter" idx="11"/>
          </p:nvPr>
        </p:nvSpPr>
        <p:spPr/>
        <p:txBody>
          <a:bodyPr/>
          <a:lstStyle/>
          <a:p>
            <a:pPr>
              <a:defRPr/>
            </a:pPr>
            <a:fld id="{0B1EC68D-4373-4DC3-B5BD-64259FD29B1A}"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WildBlue Communications</a:t>
            </a:r>
            <a:endParaRPr dirty="0"/>
          </a:p>
        </p:txBody>
      </p:sp>
      <p:sp>
        <p:nvSpPr>
          <p:cNvPr id="97283" name="Rectangle 6"/>
          <p:cNvSpPr>
            <a:spLocks noChangeArrowheads="1"/>
          </p:cNvSpPr>
          <p:nvPr/>
        </p:nvSpPr>
        <p:spPr bwMode="auto">
          <a:xfrm>
            <a:off x="1730375" y="1892300"/>
            <a:ext cx="6121400" cy="2001838"/>
          </a:xfrm>
          <a:prstGeom prst="rect">
            <a:avLst/>
          </a:prstGeom>
          <a:noFill/>
          <a:ln w="9525">
            <a:noFill/>
            <a:miter lim="800000"/>
            <a:headEnd/>
            <a:tailEnd/>
          </a:ln>
        </p:spPr>
        <p:txBody>
          <a:bodyPr anchor="ctr" anchorCtr="1">
            <a:spAutoFit/>
          </a:bodyPr>
          <a:lstStyle/>
          <a:p>
            <a:pPr marL="3175" lvl="1" indent="-3175"/>
            <a:r>
              <a:rPr lang="en-US" sz="2800" b="1" dirty="0"/>
              <a:t>WildBlue Communications</a:t>
            </a:r>
          </a:p>
          <a:p>
            <a:pPr marL="3175" lvl="1" indent="-3175"/>
            <a:r>
              <a:rPr lang="en-US" sz="2400" b="1" dirty="0" smtClean="0"/>
              <a:t>349 Inverness Drive South</a:t>
            </a:r>
            <a:endParaRPr lang="en-US" sz="2400" b="1" dirty="0"/>
          </a:p>
          <a:p>
            <a:pPr marL="3175" lvl="1" indent="-3175"/>
            <a:r>
              <a:rPr lang="en-US" sz="2400" b="1" dirty="0" smtClean="0"/>
              <a:t>Englewood, </a:t>
            </a:r>
            <a:r>
              <a:rPr lang="en-US" sz="2400" b="1" dirty="0"/>
              <a:t>CO  </a:t>
            </a:r>
            <a:r>
              <a:rPr lang="en-US" sz="2400" b="1" dirty="0" smtClean="0"/>
              <a:t>80112</a:t>
            </a:r>
            <a:endParaRPr lang="en-US" sz="2400" b="1" dirty="0"/>
          </a:p>
          <a:p>
            <a:pPr marL="3175" lvl="1" indent="-3175"/>
            <a:r>
              <a:rPr lang="en-US" sz="2400" b="1" dirty="0"/>
              <a:t>United States</a:t>
            </a:r>
          </a:p>
          <a:p>
            <a:pPr marL="3175" lvl="1" indent="-3175"/>
            <a:r>
              <a:rPr lang="en-US" sz="2400" b="1" dirty="0"/>
              <a:t>Main: +</a:t>
            </a:r>
            <a:r>
              <a:rPr lang="en-US" sz="2400" b="1" dirty="0" smtClean="0"/>
              <a:t>1-720-493-6000</a:t>
            </a:r>
            <a:endParaRPr lang="en-US" sz="2400" b="1" dirty="0"/>
          </a:p>
        </p:txBody>
      </p:sp>
      <p:sp>
        <p:nvSpPr>
          <p:cNvPr id="5" name="Slide Number Placeholder 4"/>
          <p:cNvSpPr>
            <a:spLocks noGrp="1"/>
          </p:cNvSpPr>
          <p:nvPr>
            <p:ph type="sldNum" sz="quarter" idx="12"/>
          </p:nvPr>
        </p:nvSpPr>
        <p:spPr/>
        <p:txBody>
          <a:bodyPr/>
          <a:lstStyle/>
          <a:p>
            <a:fld id="{9FB89F9B-43E3-4FAB-BDB6-AC496A045298}" type="slidenum">
              <a:rPr lang="en-US" smtClean="0"/>
              <a:pPr/>
              <a:t>18</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dirty="0" smtClean="0"/>
              <a:t>WildBlue Communications</a:t>
            </a:r>
          </a:p>
        </p:txBody>
      </p:sp>
      <p:sp>
        <p:nvSpPr>
          <p:cNvPr id="15362" name="Rectangle 3"/>
          <p:cNvSpPr>
            <a:spLocks noGrp="1" noChangeArrowheads="1"/>
          </p:cNvSpPr>
          <p:nvPr>
            <p:ph idx="1"/>
          </p:nvPr>
        </p:nvSpPr>
        <p:spPr>
          <a:xfrm>
            <a:off x="457200" y="2209800"/>
            <a:ext cx="8305800" cy="4267200"/>
          </a:xfrm>
        </p:spPr>
        <p:txBody>
          <a:bodyPr/>
          <a:lstStyle/>
          <a:p>
            <a:pPr eaLnBrk="1" hangingPunct="1"/>
            <a:r>
              <a:rPr smtClean="0">
                <a:cs typeface="Arial" charset="0"/>
              </a:rPr>
              <a:t>WildBlue is a ViaSat Company</a:t>
            </a:r>
          </a:p>
          <a:p>
            <a:pPr lvl="1" eaLnBrk="1" hangingPunct="1"/>
            <a:r>
              <a:rPr smtClean="0">
                <a:cs typeface="Arial" charset="0"/>
              </a:rPr>
              <a:t>Acquired by ViaSat in December 2009</a:t>
            </a:r>
          </a:p>
          <a:p>
            <a:pPr lvl="1" eaLnBrk="1" hangingPunct="1"/>
            <a:r>
              <a:rPr smtClean="0">
                <a:cs typeface="Arial" charset="0"/>
              </a:rPr>
              <a:t>ViaSat is publically traded (NASDAQ: VSAT)</a:t>
            </a:r>
          </a:p>
          <a:p>
            <a:pPr eaLnBrk="1" hangingPunct="1"/>
            <a:r>
              <a:rPr smtClean="0">
                <a:cs typeface="Arial" charset="0"/>
              </a:rPr>
              <a:t>Headquartered in Denver, Colorado in the western U.S.</a:t>
            </a:r>
          </a:p>
          <a:p>
            <a:pPr lvl="1" eaLnBrk="1" hangingPunct="1"/>
            <a:r>
              <a:rPr smtClean="0">
                <a:cs typeface="Arial" charset="0"/>
              </a:rPr>
              <a:t>Approximately 250 direct employees</a:t>
            </a:r>
          </a:p>
          <a:p>
            <a:pPr eaLnBrk="1" hangingPunct="1"/>
            <a:r>
              <a:rPr smtClean="0">
                <a:cs typeface="Arial" charset="0"/>
              </a:rPr>
              <a:t>U.S. nationwide infrastructure with</a:t>
            </a:r>
          </a:p>
          <a:p>
            <a:pPr lvl="1" eaLnBrk="1" hangingPunct="1"/>
            <a:r>
              <a:rPr smtClean="0">
                <a:cs typeface="Arial" charset="0"/>
              </a:rPr>
              <a:t>2 Ka-band spot beam satellites, additional leased capacity on a third</a:t>
            </a:r>
          </a:p>
          <a:p>
            <a:pPr lvl="1" eaLnBrk="1" hangingPunct="1"/>
            <a:r>
              <a:rPr smtClean="0">
                <a:cs typeface="Arial" charset="0"/>
              </a:rPr>
              <a:t>13 Gateway Earth Stations</a:t>
            </a:r>
          </a:p>
          <a:p>
            <a:pPr lvl="1" eaLnBrk="1" hangingPunct="1"/>
            <a:r>
              <a:rPr smtClean="0">
                <a:cs typeface="Arial" charset="0"/>
              </a:rPr>
              <a:t>Network Operations Center</a:t>
            </a:r>
          </a:p>
          <a:p>
            <a:pPr lvl="1" eaLnBrk="1" hangingPunct="1"/>
            <a:r>
              <a:rPr smtClean="0">
                <a:cs typeface="Arial" charset="0"/>
              </a:rPr>
              <a:t>Business Systems Data Center</a:t>
            </a:r>
          </a:p>
          <a:p>
            <a:pPr lvl="1" eaLnBrk="1" hangingPunct="1"/>
            <a:r>
              <a:rPr smtClean="0">
                <a:cs typeface="Arial" charset="0"/>
              </a:rPr>
              <a:t>Customer Call Center</a:t>
            </a:r>
          </a:p>
        </p:txBody>
      </p:sp>
      <p:sp>
        <p:nvSpPr>
          <p:cNvPr id="11268" name="Text Box 4"/>
          <p:cNvSpPr txBox="1">
            <a:spLocks noChangeArrowheads="1"/>
          </p:cNvSpPr>
          <p:nvPr/>
        </p:nvSpPr>
        <p:spPr bwMode="auto">
          <a:xfrm>
            <a:off x="1052513" y="1085850"/>
            <a:ext cx="7038975" cy="1047750"/>
          </a:xfrm>
          <a:prstGeom prst="rect">
            <a:avLst/>
          </a:prstGeom>
          <a:ln w="19050">
            <a:solidFill>
              <a:schemeClr val="tx2">
                <a:lumMod val="75000"/>
              </a:schemeClr>
            </a:solidFill>
            <a:headEnd/>
            <a:tailEnd/>
          </a:ln>
        </p:spPr>
        <p:style>
          <a:lnRef idx="1">
            <a:schemeClr val="accent1"/>
          </a:lnRef>
          <a:fillRef idx="2">
            <a:schemeClr val="accent1"/>
          </a:fillRef>
          <a:effectRef idx="1">
            <a:schemeClr val="accent1"/>
          </a:effectRef>
          <a:fontRef idx="minor">
            <a:schemeClr val="dk1"/>
          </a:fontRef>
        </p:style>
        <p:txBody>
          <a:bodyPr anchor="ctr" anchorCtr="1"/>
          <a:lstStyle/>
          <a:p>
            <a:pPr eaLnBrk="0" hangingPunct="0">
              <a:lnSpc>
                <a:spcPct val="90000"/>
              </a:lnSpc>
              <a:spcBef>
                <a:spcPct val="50000"/>
              </a:spcBef>
              <a:defRPr/>
            </a:pPr>
            <a:r>
              <a:rPr lang="en-US" sz="2400" b="1" dirty="0"/>
              <a:t>WildBlue is a “Broadband Internet via Satellite” </a:t>
            </a:r>
            <a:br>
              <a:rPr lang="en-US" sz="2400" b="1" dirty="0"/>
            </a:br>
            <a:r>
              <a:rPr lang="en-US" sz="2400" b="1" dirty="0"/>
              <a:t>service provider with approximately 420,000 </a:t>
            </a:r>
            <a:br>
              <a:rPr lang="en-US" sz="2400" b="1" dirty="0"/>
            </a:br>
            <a:r>
              <a:rPr lang="en-US" sz="2400" b="1" dirty="0"/>
              <a:t>customers in the 48 contiguous United States.</a:t>
            </a:r>
          </a:p>
        </p:txBody>
      </p:sp>
      <p:sp>
        <p:nvSpPr>
          <p:cNvPr id="5" name="Slide Number Placeholder 4"/>
          <p:cNvSpPr>
            <a:spLocks noGrp="1"/>
          </p:cNvSpPr>
          <p:nvPr>
            <p:ph type="sldNum" sz="quarter" idx="11"/>
          </p:nvPr>
        </p:nvSpPr>
        <p:spPr/>
        <p:txBody>
          <a:bodyPr/>
          <a:lstStyle/>
          <a:p>
            <a:pPr>
              <a:defRPr/>
            </a:pPr>
            <a:fld id="{0B1EC68D-4373-4DC3-B5BD-64259FD29B1A}" type="slidenum">
              <a:rPr lang="en-US" smtClean="0"/>
              <a:pPr>
                <a:defRPr/>
              </a:pPr>
              <a:t>2</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dirty="0" smtClean="0"/>
              <a:t>Current Network Geography</a:t>
            </a:r>
          </a:p>
        </p:txBody>
      </p:sp>
      <p:pic>
        <p:nvPicPr>
          <p:cNvPr id="17410" name="Picture 4" descr="USA_blank_map"/>
          <p:cNvPicPr>
            <a:picLocks noChangeAspect="1" noChangeArrowheads="1"/>
          </p:cNvPicPr>
          <p:nvPr/>
        </p:nvPicPr>
        <p:blipFill>
          <a:blip r:embed="rId3" cstate="screen">
            <a:lum bright="30000"/>
          </a:blip>
          <a:srcRect/>
          <a:stretch>
            <a:fillRect/>
          </a:stretch>
        </p:blipFill>
        <p:spPr bwMode="auto">
          <a:xfrm>
            <a:off x="771525" y="1112839"/>
            <a:ext cx="7581900" cy="5135562"/>
          </a:xfrm>
          <a:prstGeom prst="rect">
            <a:avLst/>
          </a:prstGeom>
          <a:noFill/>
          <a:ln w="19050">
            <a:solidFill>
              <a:srgbClr val="000000"/>
            </a:solidFill>
            <a:miter lim="800000"/>
            <a:headEnd/>
            <a:tailEnd/>
          </a:ln>
        </p:spPr>
      </p:pic>
      <p:grpSp>
        <p:nvGrpSpPr>
          <p:cNvPr id="2" name="Group 644"/>
          <p:cNvGrpSpPr>
            <a:grpSpLocks/>
          </p:cNvGrpSpPr>
          <p:nvPr/>
        </p:nvGrpSpPr>
        <p:grpSpPr bwMode="auto">
          <a:xfrm>
            <a:off x="4794250" y="1619250"/>
            <a:ext cx="284163" cy="354013"/>
            <a:chOff x="3020" y="1102"/>
            <a:chExt cx="179" cy="223"/>
          </a:xfrm>
        </p:grpSpPr>
        <p:sp>
          <p:nvSpPr>
            <p:cNvPr id="17878" name="Freeform 339"/>
            <p:cNvSpPr>
              <a:spLocks/>
            </p:cNvSpPr>
            <p:nvPr/>
          </p:nvSpPr>
          <p:spPr bwMode="auto">
            <a:xfrm flipH="1">
              <a:off x="3020" y="1102"/>
              <a:ext cx="179" cy="223"/>
            </a:xfrm>
            <a:custGeom>
              <a:avLst/>
              <a:gdLst>
                <a:gd name="T0" fmla="*/ 7 w 980"/>
                <a:gd name="T1" fmla="*/ 10 h 980"/>
                <a:gd name="T2" fmla="*/ 5 w 980"/>
                <a:gd name="T3" fmla="*/ 10 h 980"/>
                <a:gd name="T4" fmla="*/ 3 w 980"/>
                <a:gd name="T5" fmla="*/ 11 h 980"/>
                <a:gd name="T6" fmla="*/ 2 w 980"/>
                <a:gd name="T7" fmla="*/ 13 h 980"/>
                <a:gd name="T8" fmla="*/ 2 w 980"/>
                <a:gd name="T9" fmla="*/ 16 h 980"/>
                <a:gd name="T10" fmla="*/ 3 w 980"/>
                <a:gd name="T11" fmla="*/ 19 h 980"/>
                <a:gd name="T12" fmla="*/ 4 w 980"/>
                <a:gd name="T13" fmla="*/ 20 h 980"/>
                <a:gd name="T14" fmla="*/ 3 w 980"/>
                <a:gd name="T15" fmla="*/ 23 h 980"/>
                <a:gd name="T16" fmla="*/ 2 w 980"/>
                <a:gd name="T17" fmla="*/ 25 h 980"/>
                <a:gd name="T18" fmla="*/ 1 w 980"/>
                <a:gd name="T19" fmla="*/ 28 h 980"/>
                <a:gd name="T20" fmla="*/ 0 w 980"/>
                <a:gd name="T21" fmla="*/ 30 h 980"/>
                <a:gd name="T22" fmla="*/ 0 w 980"/>
                <a:gd name="T23" fmla="*/ 33 h 980"/>
                <a:gd name="T24" fmla="*/ 0 w 980"/>
                <a:gd name="T25" fmla="*/ 35 h 980"/>
                <a:gd name="T26" fmla="*/ 2 w 980"/>
                <a:gd name="T27" fmla="*/ 38 h 980"/>
                <a:gd name="T28" fmla="*/ 3 w 980"/>
                <a:gd name="T29" fmla="*/ 39 h 980"/>
                <a:gd name="T30" fmla="*/ 5 w 980"/>
                <a:gd name="T31" fmla="*/ 39 h 980"/>
                <a:gd name="T32" fmla="*/ 7 w 980"/>
                <a:gd name="T33" fmla="*/ 39 h 980"/>
                <a:gd name="T34" fmla="*/ 9 w 980"/>
                <a:gd name="T35" fmla="*/ 39 h 980"/>
                <a:gd name="T36" fmla="*/ 9 w 980"/>
                <a:gd name="T37" fmla="*/ 40 h 980"/>
                <a:gd name="T38" fmla="*/ 7 w 980"/>
                <a:gd name="T39" fmla="*/ 41 h 980"/>
                <a:gd name="T40" fmla="*/ 6 w 980"/>
                <a:gd name="T41" fmla="*/ 42 h 980"/>
                <a:gd name="T42" fmla="*/ 4 w 980"/>
                <a:gd name="T43" fmla="*/ 44 h 980"/>
                <a:gd name="T44" fmla="*/ 3 w 980"/>
                <a:gd name="T45" fmla="*/ 47 h 980"/>
                <a:gd name="T46" fmla="*/ 5 w 980"/>
                <a:gd name="T47" fmla="*/ 48 h 980"/>
                <a:gd name="T48" fmla="*/ 7 w 980"/>
                <a:gd name="T49" fmla="*/ 48 h 980"/>
                <a:gd name="T50" fmla="*/ 9 w 980"/>
                <a:gd name="T51" fmla="*/ 48 h 980"/>
                <a:gd name="T52" fmla="*/ 11 w 980"/>
                <a:gd name="T53" fmla="*/ 48 h 980"/>
                <a:gd name="T54" fmla="*/ 13 w 980"/>
                <a:gd name="T55" fmla="*/ 48 h 980"/>
                <a:gd name="T56" fmla="*/ 15 w 980"/>
                <a:gd name="T57" fmla="*/ 48 h 980"/>
                <a:gd name="T58" fmla="*/ 16 w 980"/>
                <a:gd name="T59" fmla="*/ 50 h 980"/>
                <a:gd name="T60" fmla="*/ 18 w 980"/>
                <a:gd name="T61" fmla="*/ 51 h 980"/>
                <a:gd name="T62" fmla="*/ 20 w 980"/>
                <a:gd name="T63" fmla="*/ 49 h 980"/>
                <a:gd name="T64" fmla="*/ 22 w 980"/>
                <a:gd name="T65" fmla="*/ 48 h 980"/>
                <a:gd name="T66" fmla="*/ 24 w 980"/>
                <a:gd name="T67" fmla="*/ 48 h 980"/>
                <a:gd name="T68" fmla="*/ 26 w 980"/>
                <a:gd name="T69" fmla="*/ 48 h 980"/>
                <a:gd name="T70" fmla="*/ 28 w 980"/>
                <a:gd name="T71" fmla="*/ 47 h 980"/>
                <a:gd name="T72" fmla="*/ 30 w 980"/>
                <a:gd name="T73" fmla="*/ 46 h 980"/>
                <a:gd name="T74" fmla="*/ 32 w 980"/>
                <a:gd name="T75" fmla="*/ 45 h 980"/>
                <a:gd name="T76" fmla="*/ 33 w 980"/>
                <a:gd name="T77" fmla="*/ 42 h 980"/>
                <a:gd name="T78" fmla="*/ 31 w 980"/>
                <a:gd name="T79" fmla="*/ 39 h 980"/>
                <a:gd name="T80" fmla="*/ 29 w 980"/>
                <a:gd name="T81" fmla="*/ 38 h 980"/>
                <a:gd name="T82" fmla="*/ 26 w 980"/>
                <a:gd name="T83" fmla="*/ 38 h 980"/>
                <a:gd name="T84" fmla="*/ 24 w 980"/>
                <a:gd name="T85" fmla="*/ 37 h 980"/>
                <a:gd name="T86" fmla="*/ 22 w 980"/>
                <a:gd name="T87" fmla="*/ 37 h 980"/>
                <a:gd name="T88" fmla="*/ 21 w 980"/>
                <a:gd name="T89" fmla="*/ 34 h 980"/>
                <a:gd name="T90" fmla="*/ 20 w 980"/>
                <a:gd name="T91" fmla="*/ 31 h 980"/>
                <a:gd name="T92" fmla="*/ 20 w 980"/>
                <a:gd name="T93" fmla="*/ 28 h 980"/>
                <a:gd name="T94" fmla="*/ 22 w 980"/>
                <a:gd name="T95" fmla="*/ 24 h 980"/>
                <a:gd name="T96" fmla="*/ 21 w 980"/>
                <a:gd name="T97" fmla="*/ 21 h 980"/>
                <a:gd name="T98" fmla="*/ 21 w 980"/>
                <a:gd name="T99" fmla="*/ 18 h 980"/>
                <a:gd name="T100" fmla="*/ 21 w 980"/>
                <a:gd name="T101" fmla="*/ 15 h 980"/>
                <a:gd name="T102" fmla="*/ 22 w 980"/>
                <a:gd name="T103" fmla="*/ 12 h 980"/>
                <a:gd name="T104" fmla="*/ 22 w 980"/>
                <a:gd name="T105" fmla="*/ 9 h 980"/>
                <a:gd name="T106" fmla="*/ 22 w 980"/>
                <a:gd name="T107" fmla="*/ 5 h 980"/>
                <a:gd name="T108" fmla="*/ 22 w 980"/>
                <a:gd name="T109" fmla="*/ 3 h 980"/>
                <a:gd name="T110" fmla="*/ 20 w 980"/>
                <a:gd name="T111" fmla="*/ 0 h 980"/>
                <a:gd name="T112" fmla="*/ 18 w 980"/>
                <a:gd name="T113" fmla="*/ 0 h 980"/>
                <a:gd name="T114" fmla="*/ 15 w 980"/>
                <a:gd name="T115" fmla="*/ 1 h 980"/>
                <a:gd name="T116" fmla="*/ 12 w 980"/>
                <a:gd name="T117" fmla="*/ 4 h 980"/>
                <a:gd name="T118" fmla="*/ 10 w 980"/>
                <a:gd name="T119" fmla="*/ 7 h 980"/>
                <a:gd name="T120" fmla="*/ 9 w 980"/>
                <a:gd name="T121" fmla="*/ 10 h 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0"/>
                <a:gd name="T184" fmla="*/ 0 h 980"/>
                <a:gd name="T185" fmla="*/ 980 w 980"/>
                <a:gd name="T186" fmla="*/ 980 h 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0" h="980">
                  <a:moveTo>
                    <a:pt x="251" y="215"/>
                  </a:moveTo>
                  <a:lnTo>
                    <a:pt x="250" y="214"/>
                  </a:lnTo>
                  <a:lnTo>
                    <a:pt x="246" y="211"/>
                  </a:lnTo>
                  <a:lnTo>
                    <a:pt x="242" y="208"/>
                  </a:lnTo>
                  <a:lnTo>
                    <a:pt x="239" y="206"/>
                  </a:lnTo>
                  <a:lnTo>
                    <a:pt x="235" y="202"/>
                  </a:lnTo>
                  <a:lnTo>
                    <a:pt x="231" y="200"/>
                  </a:lnTo>
                  <a:lnTo>
                    <a:pt x="228" y="199"/>
                  </a:lnTo>
                  <a:lnTo>
                    <a:pt x="225" y="197"/>
                  </a:lnTo>
                  <a:lnTo>
                    <a:pt x="222" y="196"/>
                  </a:lnTo>
                  <a:lnTo>
                    <a:pt x="219" y="195"/>
                  </a:lnTo>
                  <a:lnTo>
                    <a:pt x="216" y="193"/>
                  </a:lnTo>
                  <a:lnTo>
                    <a:pt x="213" y="191"/>
                  </a:lnTo>
                  <a:lnTo>
                    <a:pt x="209" y="190"/>
                  </a:lnTo>
                  <a:lnTo>
                    <a:pt x="205" y="189"/>
                  </a:lnTo>
                  <a:lnTo>
                    <a:pt x="201" y="187"/>
                  </a:lnTo>
                  <a:lnTo>
                    <a:pt x="198" y="187"/>
                  </a:lnTo>
                  <a:lnTo>
                    <a:pt x="193" y="186"/>
                  </a:lnTo>
                  <a:lnTo>
                    <a:pt x="189" y="185"/>
                  </a:lnTo>
                  <a:lnTo>
                    <a:pt x="184" y="184"/>
                  </a:lnTo>
                  <a:lnTo>
                    <a:pt x="179" y="184"/>
                  </a:lnTo>
                  <a:lnTo>
                    <a:pt x="175" y="184"/>
                  </a:lnTo>
                  <a:lnTo>
                    <a:pt x="169" y="184"/>
                  </a:lnTo>
                  <a:lnTo>
                    <a:pt x="167" y="184"/>
                  </a:lnTo>
                  <a:lnTo>
                    <a:pt x="164" y="184"/>
                  </a:lnTo>
                  <a:lnTo>
                    <a:pt x="161" y="184"/>
                  </a:lnTo>
                  <a:lnTo>
                    <a:pt x="159" y="184"/>
                  </a:lnTo>
                  <a:lnTo>
                    <a:pt x="155" y="184"/>
                  </a:lnTo>
                  <a:lnTo>
                    <a:pt x="153" y="184"/>
                  </a:lnTo>
                  <a:lnTo>
                    <a:pt x="151" y="184"/>
                  </a:lnTo>
                  <a:lnTo>
                    <a:pt x="148" y="185"/>
                  </a:lnTo>
                  <a:lnTo>
                    <a:pt x="146" y="185"/>
                  </a:lnTo>
                  <a:lnTo>
                    <a:pt x="142" y="185"/>
                  </a:lnTo>
                  <a:lnTo>
                    <a:pt x="139" y="186"/>
                  </a:lnTo>
                  <a:lnTo>
                    <a:pt x="137" y="186"/>
                  </a:lnTo>
                  <a:lnTo>
                    <a:pt x="134" y="187"/>
                  </a:lnTo>
                  <a:lnTo>
                    <a:pt x="131" y="187"/>
                  </a:lnTo>
                  <a:lnTo>
                    <a:pt x="128" y="188"/>
                  </a:lnTo>
                  <a:lnTo>
                    <a:pt x="126" y="189"/>
                  </a:lnTo>
                  <a:lnTo>
                    <a:pt x="124" y="190"/>
                  </a:lnTo>
                  <a:lnTo>
                    <a:pt x="121" y="191"/>
                  </a:lnTo>
                  <a:lnTo>
                    <a:pt x="117" y="191"/>
                  </a:lnTo>
                  <a:lnTo>
                    <a:pt x="115" y="193"/>
                  </a:lnTo>
                  <a:lnTo>
                    <a:pt x="110" y="195"/>
                  </a:lnTo>
                  <a:lnTo>
                    <a:pt x="105" y="198"/>
                  </a:lnTo>
                  <a:lnTo>
                    <a:pt x="100" y="201"/>
                  </a:lnTo>
                  <a:lnTo>
                    <a:pt x="95" y="203"/>
                  </a:lnTo>
                  <a:lnTo>
                    <a:pt x="90" y="207"/>
                  </a:lnTo>
                  <a:lnTo>
                    <a:pt x="86" y="210"/>
                  </a:lnTo>
                  <a:lnTo>
                    <a:pt x="81" y="213"/>
                  </a:lnTo>
                  <a:lnTo>
                    <a:pt x="77" y="218"/>
                  </a:lnTo>
                  <a:lnTo>
                    <a:pt x="73" y="222"/>
                  </a:lnTo>
                  <a:lnTo>
                    <a:pt x="70" y="226"/>
                  </a:lnTo>
                  <a:lnTo>
                    <a:pt x="65" y="231"/>
                  </a:lnTo>
                  <a:lnTo>
                    <a:pt x="62" y="235"/>
                  </a:lnTo>
                  <a:lnTo>
                    <a:pt x="61" y="237"/>
                  </a:lnTo>
                  <a:lnTo>
                    <a:pt x="60" y="239"/>
                  </a:lnTo>
                  <a:lnTo>
                    <a:pt x="58" y="242"/>
                  </a:lnTo>
                  <a:lnTo>
                    <a:pt x="58" y="246"/>
                  </a:lnTo>
                  <a:lnTo>
                    <a:pt x="55" y="248"/>
                  </a:lnTo>
                  <a:lnTo>
                    <a:pt x="54" y="250"/>
                  </a:lnTo>
                  <a:lnTo>
                    <a:pt x="53" y="253"/>
                  </a:lnTo>
                  <a:lnTo>
                    <a:pt x="52" y="255"/>
                  </a:lnTo>
                  <a:lnTo>
                    <a:pt x="51" y="259"/>
                  </a:lnTo>
                  <a:lnTo>
                    <a:pt x="50" y="262"/>
                  </a:lnTo>
                  <a:lnTo>
                    <a:pt x="50" y="264"/>
                  </a:lnTo>
                  <a:lnTo>
                    <a:pt x="50" y="267"/>
                  </a:lnTo>
                  <a:lnTo>
                    <a:pt x="49" y="271"/>
                  </a:lnTo>
                  <a:lnTo>
                    <a:pt x="48" y="274"/>
                  </a:lnTo>
                  <a:lnTo>
                    <a:pt x="48" y="277"/>
                  </a:lnTo>
                  <a:lnTo>
                    <a:pt x="48" y="280"/>
                  </a:lnTo>
                  <a:lnTo>
                    <a:pt x="47" y="284"/>
                  </a:lnTo>
                  <a:lnTo>
                    <a:pt x="47" y="287"/>
                  </a:lnTo>
                  <a:lnTo>
                    <a:pt x="47" y="290"/>
                  </a:lnTo>
                  <a:lnTo>
                    <a:pt x="48" y="295"/>
                  </a:lnTo>
                  <a:lnTo>
                    <a:pt x="48" y="297"/>
                  </a:lnTo>
                  <a:lnTo>
                    <a:pt x="48" y="300"/>
                  </a:lnTo>
                  <a:lnTo>
                    <a:pt x="48" y="303"/>
                  </a:lnTo>
                  <a:lnTo>
                    <a:pt x="49" y="306"/>
                  </a:lnTo>
                  <a:lnTo>
                    <a:pt x="49" y="309"/>
                  </a:lnTo>
                  <a:lnTo>
                    <a:pt x="50" y="312"/>
                  </a:lnTo>
                  <a:lnTo>
                    <a:pt x="50" y="315"/>
                  </a:lnTo>
                  <a:lnTo>
                    <a:pt x="51" y="317"/>
                  </a:lnTo>
                  <a:lnTo>
                    <a:pt x="52" y="323"/>
                  </a:lnTo>
                  <a:lnTo>
                    <a:pt x="54" y="328"/>
                  </a:lnTo>
                  <a:lnTo>
                    <a:pt x="56" y="333"/>
                  </a:lnTo>
                  <a:lnTo>
                    <a:pt x="59" y="337"/>
                  </a:lnTo>
                  <a:lnTo>
                    <a:pt x="62" y="340"/>
                  </a:lnTo>
                  <a:lnTo>
                    <a:pt x="64" y="344"/>
                  </a:lnTo>
                  <a:lnTo>
                    <a:pt x="67" y="348"/>
                  </a:lnTo>
                  <a:lnTo>
                    <a:pt x="71" y="352"/>
                  </a:lnTo>
                  <a:lnTo>
                    <a:pt x="73" y="354"/>
                  </a:lnTo>
                  <a:lnTo>
                    <a:pt x="77" y="357"/>
                  </a:lnTo>
                  <a:lnTo>
                    <a:pt x="80" y="360"/>
                  </a:lnTo>
                  <a:lnTo>
                    <a:pt x="85" y="362"/>
                  </a:lnTo>
                  <a:lnTo>
                    <a:pt x="87" y="364"/>
                  </a:lnTo>
                  <a:lnTo>
                    <a:pt x="91" y="366"/>
                  </a:lnTo>
                  <a:lnTo>
                    <a:pt x="93" y="367"/>
                  </a:lnTo>
                  <a:lnTo>
                    <a:pt x="98" y="369"/>
                  </a:lnTo>
                  <a:lnTo>
                    <a:pt x="101" y="370"/>
                  </a:lnTo>
                  <a:lnTo>
                    <a:pt x="104" y="372"/>
                  </a:lnTo>
                  <a:lnTo>
                    <a:pt x="108" y="374"/>
                  </a:lnTo>
                  <a:lnTo>
                    <a:pt x="111" y="375"/>
                  </a:lnTo>
                  <a:lnTo>
                    <a:pt x="114" y="376"/>
                  </a:lnTo>
                  <a:lnTo>
                    <a:pt x="117" y="376"/>
                  </a:lnTo>
                  <a:lnTo>
                    <a:pt x="121" y="377"/>
                  </a:lnTo>
                  <a:lnTo>
                    <a:pt x="123" y="378"/>
                  </a:lnTo>
                  <a:lnTo>
                    <a:pt x="127" y="380"/>
                  </a:lnTo>
                  <a:lnTo>
                    <a:pt x="131" y="381"/>
                  </a:lnTo>
                  <a:lnTo>
                    <a:pt x="133" y="384"/>
                  </a:lnTo>
                  <a:lnTo>
                    <a:pt x="133" y="388"/>
                  </a:lnTo>
                  <a:lnTo>
                    <a:pt x="131" y="391"/>
                  </a:lnTo>
                  <a:lnTo>
                    <a:pt x="130" y="394"/>
                  </a:lnTo>
                  <a:lnTo>
                    <a:pt x="128" y="398"/>
                  </a:lnTo>
                  <a:lnTo>
                    <a:pt x="127" y="402"/>
                  </a:lnTo>
                  <a:lnTo>
                    <a:pt x="124" y="406"/>
                  </a:lnTo>
                  <a:lnTo>
                    <a:pt x="121" y="411"/>
                  </a:lnTo>
                  <a:lnTo>
                    <a:pt x="119" y="413"/>
                  </a:lnTo>
                  <a:lnTo>
                    <a:pt x="117" y="416"/>
                  </a:lnTo>
                  <a:lnTo>
                    <a:pt x="116" y="418"/>
                  </a:lnTo>
                  <a:lnTo>
                    <a:pt x="115" y="421"/>
                  </a:lnTo>
                  <a:lnTo>
                    <a:pt x="112" y="424"/>
                  </a:lnTo>
                  <a:lnTo>
                    <a:pt x="111" y="427"/>
                  </a:lnTo>
                  <a:lnTo>
                    <a:pt x="109" y="430"/>
                  </a:lnTo>
                  <a:lnTo>
                    <a:pt x="106" y="432"/>
                  </a:lnTo>
                  <a:lnTo>
                    <a:pt x="104" y="436"/>
                  </a:lnTo>
                  <a:lnTo>
                    <a:pt x="102" y="438"/>
                  </a:lnTo>
                  <a:lnTo>
                    <a:pt x="101" y="441"/>
                  </a:lnTo>
                  <a:lnTo>
                    <a:pt x="99" y="444"/>
                  </a:lnTo>
                  <a:lnTo>
                    <a:pt x="97" y="448"/>
                  </a:lnTo>
                  <a:lnTo>
                    <a:pt x="93" y="451"/>
                  </a:lnTo>
                  <a:lnTo>
                    <a:pt x="91" y="453"/>
                  </a:lnTo>
                  <a:lnTo>
                    <a:pt x="89" y="456"/>
                  </a:lnTo>
                  <a:lnTo>
                    <a:pt x="87" y="459"/>
                  </a:lnTo>
                  <a:lnTo>
                    <a:pt x="85" y="463"/>
                  </a:lnTo>
                  <a:lnTo>
                    <a:pt x="81" y="466"/>
                  </a:lnTo>
                  <a:lnTo>
                    <a:pt x="79" y="470"/>
                  </a:lnTo>
                  <a:lnTo>
                    <a:pt x="77" y="472"/>
                  </a:lnTo>
                  <a:lnTo>
                    <a:pt x="75" y="476"/>
                  </a:lnTo>
                  <a:lnTo>
                    <a:pt x="72" y="479"/>
                  </a:lnTo>
                  <a:lnTo>
                    <a:pt x="71" y="483"/>
                  </a:lnTo>
                  <a:lnTo>
                    <a:pt x="67" y="486"/>
                  </a:lnTo>
                  <a:lnTo>
                    <a:pt x="66" y="490"/>
                  </a:lnTo>
                  <a:lnTo>
                    <a:pt x="63" y="492"/>
                  </a:lnTo>
                  <a:lnTo>
                    <a:pt x="62" y="496"/>
                  </a:lnTo>
                  <a:lnTo>
                    <a:pt x="59" y="500"/>
                  </a:lnTo>
                  <a:lnTo>
                    <a:pt x="56" y="503"/>
                  </a:lnTo>
                  <a:lnTo>
                    <a:pt x="54" y="506"/>
                  </a:lnTo>
                  <a:lnTo>
                    <a:pt x="52" y="509"/>
                  </a:lnTo>
                  <a:lnTo>
                    <a:pt x="50" y="512"/>
                  </a:lnTo>
                  <a:lnTo>
                    <a:pt x="48" y="515"/>
                  </a:lnTo>
                  <a:lnTo>
                    <a:pt x="46" y="518"/>
                  </a:lnTo>
                  <a:lnTo>
                    <a:pt x="45" y="521"/>
                  </a:lnTo>
                  <a:lnTo>
                    <a:pt x="41" y="525"/>
                  </a:lnTo>
                  <a:lnTo>
                    <a:pt x="40" y="528"/>
                  </a:lnTo>
                  <a:lnTo>
                    <a:pt x="38" y="530"/>
                  </a:lnTo>
                  <a:lnTo>
                    <a:pt x="36" y="533"/>
                  </a:lnTo>
                  <a:lnTo>
                    <a:pt x="35" y="537"/>
                  </a:lnTo>
                  <a:lnTo>
                    <a:pt x="33" y="540"/>
                  </a:lnTo>
                  <a:lnTo>
                    <a:pt x="31" y="542"/>
                  </a:lnTo>
                  <a:lnTo>
                    <a:pt x="30" y="545"/>
                  </a:lnTo>
                  <a:lnTo>
                    <a:pt x="28" y="547"/>
                  </a:lnTo>
                  <a:lnTo>
                    <a:pt x="27" y="551"/>
                  </a:lnTo>
                  <a:lnTo>
                    <a:pt x="25" y="553"/>
                  </a:lnTo>
                  <a:lnTo>
                    <a:pt x="24" y="556"/>
                  </a:lnTo>
                  <a:lnTo>
                    <a:pt x="23" y="559"/>
                  </a:lnTo>
                  <a:lnTo>
                    <a:pt x="21" y="561"/>
                  </a:lnTo>
                  <a:lnTo>
                    <a:pt x="20" y="565"/>
                  </a:lnTo>
                  <a:lnTo>
                    <a:pt x="18" y="568"/>
                  </a:lnTo>
                  <a:lnTo>
                    <a:pt x="17" y="570"/>
                  </a:lnTo>
                  <a:lnTo>
                    <a:pt x="15" y="573"/>
                  </a:lnTo>
                  <a:lnTo>
                    <a:pt x="14" y="577"/>
                  </a:lnTo>
                  <a:lnTo>
                    <a:pt x="14" y="579"/>
                  </a:lnTo>
                  <a:lnTo>
                    <a:pt x="12" y="582"/>
                  </a:lnTo>
                  <a:lnTo>
                    <a:pt x="11" y="585"/>
                  </a:lnTo>
                  <a:lnTo>
                    <a:pt x="10" y="588"/>
                  </a:lnTo>
                  <a:lnTo>
                    <a:pt x="10" y="591"/>
                  </a:lnTo>
                  <a:lnTo>
                    <a:pt x="9" y="594"/>
                  </a:lnTo>
                  <a:lnTo>
                    <a:pt x="8" y="597"/>
                  </a:lnTo>
                  <a:lnTo>
                    <a:pt x="6" y="599"/>
                  </a:lnTo>
                  <a:lnTo>
                    <a:pt x="5" y="604"/>
                  </a:lnTo>
                  <a:lnTo>
                    <a:pt x="4" y="606"/>
                  </a:lnTo>
                  <a:lnTo>
                    <a:pt x="4" y="609"/>
                  </a:lnTo>
                  <a:lnTo>
                    <a:pt x="3" y="612"/>
                  </a:lnTo>
                  <a:lnTo>
                    <a:pt x="3" y="616"/>
                  </a:lnTo>
                  <a:lnTo>
                    <a:pt x="2" y="618"/>
                  </a:lnTo>
                  <a:lnTo>
                    <a:pt x="1" y="621"/>
                  </a:lnTo>
                  <a:lnTo>
                    <a:pt x="1" y="624"/>
                  </a:lnTo>
                  <a:lnTo>
                    <a:pt x="1" y="628"/>
                  </a:lnTo>
                  <a:lnTo>
                    <a:pt x="0" y="631"/>
                  </a:lnTo>
                  <a:lnTo>
                    <a:pt x="0" y="634"/>
                  </a:lnTo>
                  <a:lnTo>
                    <a:pt x="0" y="636"/>
                  </a:lnTo>
                  <a:lnTo>
                    <a:pt x="0" y="640"/>
                  </a:lnTo>
                  <a:lnTo>
                    <a:pt x="0" y="643"/>
                  </a:lnTo>
                  <a:lnTo>
                    <a:pt x="0" y="646"/>
                  </a:lnTo>
                  <a:lnTo>
                    <a:pt x="0" y="649"/>
                  </a:lnTo>
                  <a:lnTo>
                    <a:pt x="0" y="652"/>
                  </a:lnTo>
                  <a:lnTo>
                    <a:pt x="0" y="655"/>
                  </a:lnTo>
                  <a:lnTo>
                    <a:pt x="0" y="657"/>
                  </a:lnTo>
                  <a:lnTo>
                    <a:pt x="0" y="660"/>
                  </a:lnTo>
                  <a:lnTo>
                    <a:pt x="0" y="663"/>
                  </a:lnTo>
                  <a:lnTo>
                    <a:pt x="0" y="666"/>
                  </a:lnTo>
                  <a:lnTo>
                    <a:pt x="0" y="669"/>
                  </a:lnTo>
                  <a:lnTo>
                    <a:pt x="1" y="671"/>
                  </a:lnTo>
                  <a:lnTo>
                    <a:pt x="1" y="674"/>
                  </a:lnTo>
                  <a:lnTo>
                    <a:pt x="2" y="676"/>
                  </a:lnTo>
                  <a:lnTo>
                    <a:pt x="3" y="680"/>
                  </a:lnTo>
                  <a:lnTo>
                    <a:pt x="3" y="683"/>
                  </a:lnTo>
                  <a:lnTo>
                    <a:pt x="4" y="685"/>
                  </a:lnTo>
                  <a:lnTo>
                    <a:pt x="6" y="691"/>
                  </a:lnTo>
                  <a:lnTo>
                    <a:pt x="9" y="695"/>
                  </a:lnTo>
                  <a:lnTo>
                    <a:pt x="11" y="700"/>
                  </a:lnTo>
                  <a:lnTo>
                    <a:pt x="14" y="706"/>
                  </a:lnTo>
                  <a:lnTo>
                    <a:pt x="17" y="710"/>
                  </a:lnTo>
                  <a:lnTo>
                    <a:pt x="22" y="714"/>
                  </a:lnTo>
                  <a:lnTo>
                    <a:pt x="25" y="719"/>
                  </a:lnTo>
                  <a:lnTo>
                    <a:pt x="30" y="723"/>
                  </a:lnTo>
                  <a:lnTo>
                    <a:pt x="35" y="726"/>
                  </a:lnTo>
                  <a:lnTo>
                    <a:pt x="39" y="730"/>
                  </a:lnTo>
                  <a:lnTo>
                    <a:pt x="45" y="733"/>
                  </a:lnTo>
                  <a:lnTo>
                    <a:pt x="50" y="736"/>
                  </a:lnTo>
                  <a:lnTo>
                    <a:pt x="52" y="737"/>
                  </a:lnTo>
                  <a:lnTo>
                    <a:pt x="54" y="738"/>
                  </a:lnTo>
                  <a:lnTo>
                    <a:pt x="58" y="739"/>
                  </a:lnTo>
                  <a:lnTo>
                    <a:pt x="61" y="741"/>
                  </a:lnTo>
                  <a:lnTo>
                    <a:pt x="63" y="742"/>
                  </a:lnTo>
                  <a:lnTo>
                    <a:pt x="66" y="743"/>
                  </a:lnTo>
                  <a:lnTo>
                    <a:pt x="70" y="744"/>
                  </a:lnTo>
                  <a:lnTo>
                    <a:pt x="72" y="746"/>
                  </a:lnTo>
                  <a:lnTo>
                    <a:pt x="75" y="746"/>
                  </a:lnTo>
                  <a:lnTo>
                    <a:pt x="78" y="747"/>
                  </a:lnTo>
                  <a:lnTo>
                    <a:pt x="80" y="748"/>
                  </a:lnTo>
                  <a:lnTo>
                    <a:pt x="84" y="749"/>
                  </a:lnTo>
                  <a:lnTo>
                    <a:pt x="87" y="749"/>
                  </a:lnTo>
                  <a:lnTo>
                    <a:pt x="90" y="750"/>
                  </a:lnTo>
                  <a:lnTo>
                    <a:pt x="93" y="751"/>
                  </a:lnTo>
                  <a:lnTo>
                    <a:pt x="97" y="751"/>
                  </a:lnTo>
                  <a:lnTo>
                    <a:pt x="99" y="752"/>
                  </a:lnTo>
                  <a:lnTo>
                    <a:pt x="102" y="752"/>
                  </a:lnTo>
                  <a:lnTo>
                    <a:pt x="105" y="754"/>
                  </a:lnTo>
                  <a:lnTo>
                    <a:pt x="109" y="755"/>
                  </a:lnTo>
                  <a:lnTo>
                    <a:pt x="112" y="755"/>
                  </a:lnTo>
                  <a:lnTo>
                    <a:pt x="115" y="756"/>
                  </a:lnTo>
                  <a:lnTo>
                    <a:pt x="118" y="756"/>
                  </a:lnTo>
                  <a:lnTo>
                    <a:pt x="122" y="756"/>
                  </a:lnTo>
                  <a:lnTo>
                    <a:pt x="125" y="756"/>
                  </a:lnTo>
                  <a:lnTo>
                    <a:pt x="127" y="757"/>
                  </a:lnTo>
                  <a:lnTo>
                    <a:pt x="130" y="757"/>
                  </a:lnTo>
                  <a:lnTo>
                    <a:pt x="134" y="757"/>
                  </a:lnTo>
                  <a:lnTo>
                    <a:pt x="137" y="757"/>
                  </a:lnTo>
                  <a:lnTo>
                    <a:pt x="139" y="758"/>
                  </a:lnTo>
                  <a:lnTo>
                    <a:pt x="142" y="758"/>
                  </a:lnTo>
                  <a:lnTo>
                    <a:pt x="146" y="758"/>
                  </a:lnTo>
                  <a:lnTo>
                    <a:pt x="149" y="758"/>
                  </a:lnTo>
                  <a:lnTo>
                    <a:pt x="151" y="758"/>
                  </a:lnTo>
                  <a:lnTo>
                    <a:pt x="154" y="758"/>
                  </a:lnTo>
                  <a:lnTo>
                    <a:pt x="158" y="759"/>
                  </a:lnTo>
                  <a:lnTo>
                    <a:pt x="160" y="759"/>
                  </a:lnTo>
                  <a:lnTo>
                    <a:pt x="163" y="759"/>
                  </a:lnTo>
                  <a:lnTo>
                    <a:pt x="166" y="759"/>
                  </a:lnTo>
                  <a:lnTo>
                    <a:pt x="168" y="760"/>
                  </a:lnTo>
                  <a:lnTo>
                    <a:pt x="174" y="760"/>
                  </a:lnTo>
                  <a:lnTo>
                    <a:pt x="179" y="760"/>
                  </a:lnTo>
                  <a:lnTo>
                    <a:pt x="184" y="760"/>
                  </a:lnTo>
                  <a:lnTo>
                    <a:pt x="189" y="760"/>
                  </a:lnTo>
                  <a:lnTo>
                    <a:pt x="193" y="760"/>
                  </a:lnTo>
                  <a:lnTo>
                    <a:pt x="198" y="761"/>
                  </a:lnTo>
                  <a:lnTo>
                    <a:pt x="202" y="761"/>
                  </a:lnTo>
                  <a:lnTo>
                    <a:pt x="206" y="761"/>
                  </a:lnTo>
                  <a:lnTo>
                    <a:pt x="209" y="761"/>
                  </a:lnTo>
                  <a:lnTo>
                    <a:pt x="213" y="761"/>
                  </a:lnTo>
                  <a:lnTo>
                    <a:pt x="216" y="761"/>
                  </a:lnTo>
                  <a:lnTo>
                    <a:pt x="221" y="761"/>
                  </a:lnTo>
                  <a:lnTo>
                    <a:pt x="224" y="760"/>
                  </a:lnTo>
                  <a:lnTo>
                    <a:pt x="228" y="760"/>
                  </a:lnTo>
                  <a:lnTo>
                    <a:pt x="231" y="760"/>
                  </a:lnTo>
                  <a:lnTo>
                    <a:pt x="236" y="760"/>
                  </a:lnTo>
                  <a:lnTo>
                    <a:pt x="239" y="759"/>
                  </a:lnTo>
                  <a:lnTo>
                    <a:pt x="243" y="758"/>
                  </a:lnTo>
                  <a:lnTo>
                    <a:pt x="248" y="758"/>
                  </a:lnTo>
                  <a:lnTo>
                    <a:pt x="251" y="757"/>
                  </a:lnTo>
                  <a:lnTo>
                    <a:pt x="254" y="757"/>
                  </a:lnTo>
                  <a:lnTo>
                    <a:pt x="258" y="756"/>
                  </a:lnTo>
                  <a:lnTo>
                    <a:pt x="262" y="756"/>
                  </a:lnTo>
                  <a:lnTo>
                    <a:pt x="265" y="756"/>
                  </a:lnTo>
                  <a:lnTo>
                    <a:pt x="268" y="755"/>
                  </a:lnTo>
                  <a:lnTo>
                    <a:pt x="271" y="755"/>
                  </a:lnTo>
                  <a:lnTo>
                    <a:pt x="274" y="754"/>
                  </a:lnTo>
                  <a:lnTo>
                    <a:pt x="277" y="754"/>
                  </a:lnTo>
                  <a:lnTo>
                    <a:pt x="279" y="754"/>
                  </a:lnTo>
                  <a:lnTo>
                    <a:pt x="281" y="754"/>
                  </a:lnTo>
                  <a:lnTo>
                    <a:pt x="285" y="754"/>
                  </a:lnTo>
                  <a:lnTo>
                    <a:pt x="287" y="754"/>
                  </a:lnTo>
                  <a:lnTo>
                    <a:pt x="289" y="754"/>
                  </a:lnTo>
                  <a:lnTo>
                    <a:pt x="292" y="756"/>
                  </a:lnTo>
                  <a:lnTo>
                    <a:pt x="293" y="757"/>
                  </a:lnTo>
                  <a:lnTo>
                    <a:pt x="294" y="759"/>
                  </a:lnTo>
                  <a:lnTo>
                    <a:pt x="293" y="760"/>
                  </a:lnTo>
                  <a:lnTo>
                    <a:pt x="292" y="761"/>
                  </a:lnTo>
                  <a:lnTo>
                    <a:pt x="290" y="763"/>
                  </a:lnTo>
                  <a:lnTo>
                    <a:pt x="288" y="764"/>
                  </a:lnTo>
                  <a:lnTo>
                    <a:pt x="285" y="765"/>
                  </a:lnTo>
                  <a:lnTo>
                    <a:pt x="280" y="768"/>
                  </a:lnTo>
                  <a:lnTo>
                    <a:pt x="276" y="770"/>
                  </a:lnTo>
                  <a:lnTo>
                    <a:pt x="272" y="771"/>
                  </a:lnTo>
                  <a:lnTo>
                    <a:pt x="269" y="772"/>
                  </a:lnTo>
                  <a:lnTo>
                    <a:pt x="266" y="773"/>
                  </a:lnTo>
                  <a:lnTo>
                    <a:pt x="263" y="773"/>
                  </a:lnTo>
                  <a:lnTo>
                    <a:pt x="261" y="775"/>
                  </a:lnTo>
                  <a:lnTo>
                    <a:pt x="258" y="776"/>
                  </a:lnTo>
                  <a:lnTo>
                    <a:pt x="255" y="777"/>
                  </a:lnTo>
                  <a:lnTo>
                    <a:pt x="252" y="778"/>
                  </a:lnTo>
                  <a:lnTo>
                    <a:pt x="249" y="780"/>
                  </a:lnTo>
                  <a:lnTo>
                    <a:pt x="246" y="781"/>
                  </a:lnTo>
                  <a:lnTo>
                    <a:pt x="242" y="782"/>
                  </a:lnTo>
                  <a:lnTo>
                    <a:pt x="239" y="783"/>
                  </a:lnTo>
                  <a:lnTo>
                    <a:pt x="236" y="784"/>
                  </a:lnTo>
                  <a:lnTo>
                    <a:pt x="233" y="785"/>
                  </a:lnTo>
                  <a:lnTo>
                    <a:pt x="229" y="786"/>
                  </a:lnTo>
                  <a:lnTo>
                    <a:pt x="226" y="787"/>
                  </a:lnTo>
                  <a:lnTo>
                    <a:pt x="223" y="789"/>
                  </a:lnTo>
                  <a:lnTo>
                    <a:pt x="219" y="790"/>
                  </a:lnTo>
                  <a:lnTo>
                    <a:pt x="216" y="791"/>
                  </a:lnTo>
                  <a:lnTo>
                    <a:pt x="212" y="793"/>
                  </a:lnTo>
                  <a:lnTo>
                    <a:pt x="209" y="794"/>
                  </a:lnTo>
                  <a:lnTo>
                    <a:pt x="204" y="796"/>
                  </a:lnTo>
                  <a:lnTo>
                    <a:pt x="201" y="797"/>
                  </a:lnTo>
                  <a:lnTo>
                    <a:pt x="198" y="798"/>
                  </a:lnTo>
                  <a:lnTo>
                    <a:pt x="194" y="800"/>
                  </a:lnTo>
                  <a:lnTo>
                    <a:pt x="190" y="801"/>
                  </a:lnTo>
                  <a:lnTo>
                    <a:pt x="187" y="803"/>
                  </a:lnTo>
                  <a:lnTo>
                    <a:pt x="183" y="805"/>
                  </a:lnTo>
                  <a:lnTo>
                    <a:pt x="179" y="806"/>
                  </a:lnTo>
                  <a:lnTo>
                    <a:pt x="176" y="808"/>
                  </a:lnTo>
                  <a:lnTo>
                    <a:pt x="173" y="810"/>
                  </a:lnTo>
                  <a:lnTo>
                    <a:pt x="168" y="811"/>
                  </a:lnTo>
                  <a:lnTo>
                    <a:pt x="165" y="813"/>
                  </a:lnTo>
                  <a:lnTo>
                    <a:pt x="162" y="814"/>
                  </a:lnTo>
                  <a:lnTo>
                    <a:pt x="159" y="816"/>
                  </a:lnTo>
                  <a:lnTo>
                    <a:pt x="155" y="819"/>
                  </a:lnTo>
                  <a:lnTo>
                    <a:pt x="151" y="821"/>
                  </a:lnTo>
                  <a:lnTo>
                    <a:pt x="148" y="822"/>
                  </a:lnTo>
                  <a:lnTo>
                    <a:pt x="146" y="824"/>
                  </a:lnTo>
                  <a:lnTo>
                    <a:pt x="142" y="826"/>
                  </a:lnTo>
                  <a:lnTo>
                    <a:pt x="139" y="828"/>
                  </a:lnTo>
                  <a:lnTo>
                    <a:pt x="136" y="829"/>
                  </a:lnTo>
                  <a:lnTo>
                    <a:pt x="133" y="832"/>
                  </a:lnTo>
                  <a:lnTo>
                    <a:pt x="130" y="834"/>
                  </a:lnTo>
                  <a:lnTo>
                    <a:pt x="128" y="837"/>
                  </a:lnTo>
                  <a:lnTo>
                    <a:pt x="123" y="841"/>
                  </a:lnTo>
                  <a:lnTo>
                    <a:pt x="118" y="846"/>
                  </a:lnTo>
                  <a:lnTo>
                    <a:pt x="114" y="850"/>
                  </a:lnTo>
                  <a:lnTo>
                    <a:pt x="110" y="854"/>
                  </a:lnTo>
                  <a:lnTo>
                    <a:pt x="106" y="858"/>
                  </a:lnTo>
                  <a:lnTo>
                    <a:pt x="103" y="862"/>
                  </a:lnTo>
                  <a:lnTo>
                    <a:pt x="100" y="865"/>
                  </a:lnTo>
                  <a:lnTo>
                    <a:pt x="98" y="869"/>
                  </a:lnTo>
                  <a:lnTo>
                    <a:pt x="96" y="872"/>
                  </a:lnTo>
                  <a:lnTo>
                    <a:pt x="95" y="875"/>
                  </a:lnTo>
                  <a:lnTo>
                    <a:pt x="92" y="877"/>
                  </a:lnTo>
                  <a:lnTo>
                    <a:pt x="91" y="880"/>
                  </a:lnTo>
                  <a:lnTo>
                    <a:pt x="90" y="883"/>
                  </a:lnTo>
                  <a:lnTo>
                    <a:pt x="90" y="886"/>
                  </a:lnTo>
                  <a:lnTo>
                    <a:pt x="90" y="890"/>
                  </a:lnTo>
                  <a:lnTo>
                    <a:pt x="91" y="895"/>
                  </a:lnTo>
                  <a:lnTo>
                    <a:pt x="92" y="898"/>
                  </a:lnTo>
                  <a:lnTo>
                    <a:pt x="95" y="901"/>
                  </a:lnTo>
                  <a:lnTo>
                    <a:pt x="98" y="904"/>
                  </a:lnTo>
                  <a:lnTo>
                    <a:pt x="102" y="908"/>
                  </a:lnTo>
                  <a:lnTo>
                    <a:pt x="106" y="910"/>
                  </a:lnTo>
                  <a:lnTo>
                    <a:pt x="111" y="913"/>
                  </a:lnTo>
                  <a:lnTo>
                    <a:pt x="113" y="913"/>
                  </a:lnTo>
                  <a:lnTo>
                    <a:pt x="115" y="915"/>
                  </a:lnTo>
                  <a:lnTo>
                    <a:pt x="118" y="916"/>
                  </a:lnTo>
                  <a:lnTo>
                    <a:pt x="122" y="917"/>
                  </a:lnTo>
                  <a:lnTo>
                    <a:pt x="124" y="918"/>
                  </a:lnTo>
                  <a:lnTo>
                    <a:pt x="127" y="920"/>
                  </a:lnTo>
                  <a:lnTo>
                    <a:pt x="131" y="921"/>
                  </a:lnTo>
                  <a:lnTo>
                    <a:pt x="136" y="922"/>
                  </a:lnTo>
                  <a:lnTo>
                    <a:pt x="138" y="922"/>
                  </a:lnTo>
                  <a:lnTo>
                    <a:pt x="140" y="923"/>
                  </a:lnTo>
                  <a:lnTo>
                    <a:pt x="143" y="923"/>
                  </a:lnTo>
                  <a:lnTo>
                    <a:pt x="147" y="924"/>
                  </a:lnTo>
                  <a:lnTo>
                    <a:pt x="149" y="924"/>
                  </a:lnTo>
                  <a:lnTo>
                    <a:pt x="152" y="925"/>
                  </a:lnTo>
                  <a:lnTo>
                    <a:pt x="155" y="925"/>
                  </a:lnTo>
                  <a:lnTo>
                    <a:pt x="159" y="926"/>
                  </a:lnTo>
                  <a:lnTo>
                    <a:pt x="162" y="926"/>
                  </a:lnTo>
                  <a:lnTo>
                    <a:pt x="164" y="926"/>
                  </a:lnTo>
                  <a:lnTo>
                    <a:pt x="168" y="926"/>
                  </a:lnTo>
                  <a:lnTo>
                    <a:pt x="172" y="927"/>
                  </a:lnTo>
                  <a:lnTo>
                    <a:pt x="175" y="927"/>
                  </a:lnTo>
                  <a:lnTo>
                    <a:pt x="178" y="927"/>
                  </a:lnTo>
                  <a:lnTo>
                    <a:pt x="181" y="928"/>
                  </a:lnTo>
                  <a:lnTo>
                    <a:pt x="186" y="928"/>
                  </a:lnTo>
                  <a:lnTo>
                    <a:pt x="190" y="928"/>
                  </a:lnTo>
                  <a:lnTo>
                    <a:pt x="193" y="929"/>
                  </a:lnTo>
                  <a:lnTo>
                    <a:pt x="197" y="929"/>
                  </a:lnTo>
                  <a:lnTo>
                    <a:pt x="201" y="930"/>
                  </a:lnTo>
                  <a:lnTo>
                    <a:pt x="205" y="930"/>
                  </a:lnTo>
                  <a:lnTo>
                    <a:pt x="209" y="930"/>
                  </a:lnTo>
                  <a:lnTo>
                    <a:pt x="213" y="930"/>
                  </a:lnTo>
                  <a:lnTo>
                    <a:pt x="217" y="931"/>
                  </a:lnTo>
                  <a:lnTo>
                    <a:pt x="221" y="931"/>
                  </a:lnTo>
                  <a:lnTo>
                    <a:pt x="225" y="931"/>
                  </a:lnTo>
                  <a:lnTo>
                    <a:pt x="228" y="931"/>
                  </a:lnTo>
                  <a:lnTo>
                    <a:pt x="233" y="931"/>
                  </a:lnTo>
                  <a:lnTo>
                    <a:pt x="237" y="931"/>
                  </a:lnTo>
                  <a:lnTo>
                    <a:pt x="240" y="931"/>
                  </a:lnTo>
                  <a:lnTo>
                    <a:pt x="244" y="931"/>
                  </a:lnTo>
                  <a:lnTo>
                    <a:pt x="249" y="933"/>
                  </a:lnTo>
                  <a:lnTo>
                    <a:pt x="252" y="933"/>
                  </a:lnTo>
                  <a:lnTo>
                    <a:pt x="256" y="933"/>
                  </a:lnTo>
                  <a:lnTo>
                    <a:pt x="260" y="933"/>
                  </a:lnTo>
                  <a:lnTo>
                    <a:pt x="264" y="933"/>
                  </a:lnTo>
                  <a:lnTo>
                    <a:pt x="267" y="933"/>
                  </a:lnTo>
                  <a:lnTo>
                    <a:pt x="271" y="933"/>
                  </a:lnTo>
                  <a:lnTo>
                    <a:pt x="275" y="933"/>
                  </a:lnTo>
                  <a:lnTo>
                    <a:pt x="279" y="933"/>
                  </a:lnTo>
                  <a:lnTo>
                    <a:pt x="281" y="933"/>
                  </a:lnTo>
                  <a:lnTo>
                    <a:pt x="286" y="933"/>
                  </a:lnTo>
                  <a:lnTo>
                    <a:pt x="288" y="933"/>
                  </a:lnTo>
                  <a:lnTo>
                    <a:pt x="292" y="933"/>
                  </a:lnTo>
                  <a:lnTo>
                    <a:pt x="296" y="933"/>
                  </a:lnTo>
                  <a:lnTo>
                    <a:pt x="299" y="933"/>
                  </a:lnTo>
                  <a:lnTo>
                    <a:pt x="302" y="933"/>
                  </a:lnTo>
                  <a:lnTo>
                    <a:pt x="305" y="933"/>
                  </a:lnTo>
                  <a:lnTo>
                    <a:pt x="308" y="931"/>
                  </a:lnTo>
                  <a:lnTo>
                    <a:pt x="310" y="931"/>
                  </a:lnTo>
                  <a:lnTo>
                    <a:pt x="313" y="931"/>
                  </a:lnTo>
                  <a:lnTo>
                    <a:pt x="316" y="931"/>
                  </a:lnTo>
                  <a:lnTo>
                    <a:pt x="321" y="930"/>
                  </a:lnTo>
                  <a:lnTo>
                    <a:pt x="326" y="930"/>
                  </a:lnTo>
                  <a:lnTo>
                    <a:pt x="329" y="930"/>
                  </a:lnTo>
                  <a:lnTo>
                    <a:pt x="334" y="929"/>
                  </a:lnTo>
                  <a:lnTo>
                    <a:pt x="339" y="929"/>
                  </a:lnTo>
                  <a:lnTo>
                    <a:pt x="343" y="928"/>
                  </a:lnTo>
                  <a:lnTo>
                    <a:pt x="349" y="928"/>
                  </a:lnTo>
                  <a:lnTo>
                    <a:pt x="354" y="927"/>
                  </a:lnTo>
                  <a:lnTo>
                    <a:pt x="356" y="927"/>
                  </a:lnTo>
                  <a:lnTo>
                    <a:pt x="359" y="927"/>
                  </a:lnTo>
                  <a:lnTo>
                    <a:pt x="362" y="927"/>
                  </a:lnTo>
                  <a:lnTo>
                    <a:pt x="364" y="927"/>
                  </a:lnTo>
                  <a:lnTo>
                    <a:pt x="369" y="926"/>
                  </a:lnTo>
                  <a:lnTo>
                    <a:pt x="375" y="926"/>
                  </a:lnTo>
                  <a:lnTo>
                    <a:pt x="377" y="926"/>
                  </a:lnTo>
                  <a:lnTo>
                    <a:pt x="380" y="926"/>
                  </a:lnTo>
                  <a:lnTo>
                    <a:pt x="383" y="926"/>
                  </a:lnTo>
                  <a:lnTo>
                    <a:pt x="386" y="926"/>
                  </a:lnTo>
                  <a:lnTo>
                    <a:pt x="388" y="926"/>
                  </a:lnTo>
                  <a:lnTo>
                    <a:pt x="391" y="926"/>
                  </a:lnTo>
                  <a:lnTo>
                    <a:pt x="393" y="926"/>
                  </a:lnTo>
                  <a:lnTo>
                    <a:pt x="396" y="926"/>
                  </a:lnTo>
                  <a:lnTo>
                    <a:pt x="399" y="926"/>
                  </a:lnTo>
                  <a:lnTo>
                    <a:pt x="401" y="926"/>
                  </a:lnTo>
                  <a:lnTo>
                    <a:pt x="403" y="926"/>
                  </a:lnTo>
                  <a:lnTo>
                    <a:pt x="406" y="926"/>
                  </a:lnTo>
                  <a:lnTo>
                    <a:pt x="411" y="925"/>
                  </a:lnTo>
                  <a:lnTo>
                    <a:pt x="416" y="925"/>
                  </a:lnTo>
                  <a:lnTo>
                    <a:pt x="421" y="925"/>
                  </a:lnTo>
                  <a:lnTo>
                    <a:pt x="425" y="925"/>
                  </a:lnTo>
                  <a:lnTo>
                    <a:pt x="429" y="925"/>
                  </a:lnTo>
                  <a:lnTo>
                    <a:pt x="434" y="926"/>
                  </a:lnTo>
                  <a:lnTo>
                    <a:pt x="437" y="926"/>
                  </a:lnTo>
                  <a:lnTo>
                    <a:pt x="441" y="926"/>
                  </a:lnTo>
                  <a:lnTo>
                    <a:pt x="444" y="926"/>
                  </a:lnTo>
                  <a:lnTo>
                    <a:pt x="448" y="926"/>
                  </a:lnTo>
                  <a:lnTo>
                    <a:pt x="450" y="927"/>
                  </a:lnTo>
                  <a:lnTo>
                    <a:pt x="452" y="927"/>
                  </a:lnTo>
                  <a:lnTo>
                    <a:pt x="456" y="929"/>
                  </a:lnTo>
                  <a:lnTo>
                    <a:pt x="460" y="930"/>
                  </a:lnTo>
                  <a:lnTo>
                    <a:pt x="461" y="933"/>
                  </a:lnTo>
                  <a:lnTo>
                    <a:pt x="464" y="936"/>
                  </a:lnTo>
                  <a:lnTo>
                    <a:pt x="467" y="939"/>
                  </a:lnTo>
                  <a:lnTo>
                    <a:pt x="472" y="943"/>
                  </a:lnTo>
                  <a:lnTo>
                    <a:pt x="476" y="948"/>
                  </a:lnTo>
                  <a:lnTo>
                    <a:pt x="481" y="953"/>
                  </a:lnTo>
                  <a:lnTo>
                    <a:pt x="484" y="955"/>
                  </a:lnTo>
                  <a:lnTo>
                    <a:pt x="487" y="958"/>
                  </a:lnTo>
                  <a:lnTo>
                    <a:pt x="490" y="960"/>
                  </a:lnTo>
                  <a:lnTo>
                    <a:pt x="493" y="963"/>
                  </a:lnTo>
                  <a:lnTo>
                    <a:pt x="497" y="965"/>
                  </a:lnTo>
                  <a:lnTo>
                    <a:pt x="500" y="966"/>
                  </a:lnTo>
                  <a:lnTo>
                    <a:pt x="503" y="968"/>
                  </a:lnTo>
                  <a:lnTo>
                    <a:pt x="507" y="971"/>
                  </a:lnTo>
                  <a:lnTo>
                    <a:pt x="511" y="973"/>
                  </a:lnTo>
                  <a:lnTo>
                    <a:pt x="515" y="975"/>
                  </a:lnTo>
                  <a:lnTo>
                    <a:pt x="519" y="976"/>
                  </a:lnTo>
                  <a:lnTo>
                    <a:pt x="524" y="977"/>
                  </a:lnTo>
                  <a:lnTo>
                    <a:pt x="527" y="978"/>
                  </a:lnTo>
                  <a:lnTo>
                    <a:pt x="532" y="979"/>
                  </a:lnTo>
                  <a:lnTo>
                    <a:pt x="537" y="979"/>
                  </a:lnTo>
                  <a:lnTo>
                    <a:pt x="541" y="980"/>
                  </a:lnTo>
                  <a:lnTo>
                    <a:pt x="546" y="979"/>
                  </a:lnTo>
                  <a:lnTo>
                    <a:pt x="550" y="979"/>
                  </a:lnTo>
                  <a:lnTo>
                    <a:pt x="555" y="978"/>
                  </a:lnTo>
                  <a:lnTo>
                    <a:pt x="561" y="978"/>
                  </a:lnTo>
                  <a:lnTo>
                    <a:pt x="565" y="976"/>
                  </a:lnTo>
                  <a:lnTo>
                    <a:pt x="569" y="975"/>
                  </a:lnTo>
                  <a:lnTo>
                    <a:pt x="573" y="974"/>
                  </a:lnTo>
                  <a:lnTo>
                    <a:pt x="577" y="972"/>
                  </a:lnTo>
                  <a:lnTo>
                    <a:pt x="580" y="971"/>
                  </a:lnTo>
                  <a:lnTo>
                    <a:pt x="585" y="969"/>
                  </a:lnTo>
                  <a:lnTo>
                    <a:pt x="588" y="967"/>
                  </a:lnTo>
                  <a:lnTo>
                    <a:pt x="591" y="966"/>
                  </a:lnTo>
                  <a:lnTo>
                    <a:pt x="593" y="965"/>
                  </a:lnTo>
                  <a:lnTo>
                    <a:pt x="597" y="963"/>
                  </a:lnTo>
                  <a:lnTo>
                    <a:pt x="599" y="962"/>
                  </a:lnTo>
                  <a:lnTo>
                    <a:pt x="601" y="961"/>
                  </a:lnTo>
                  <a:lnTo>
                    <a:pt x="605" y="958"/>
                  </a:lnTo>
                  <a:lnTo>
                    <a:pt x="610" y="955"/>
                  </a:lnTo>
                  <a:lnTo>
                    <a:pt x="614" y="952"/>
                  </a:lnTo>
                  <a:lnTo>
                    <a:pt x="617" y="949"/>
                  </a:lnTo>
                  <a:lnTo>
                    <a:pt x="622" y="947"/>
                  </a:lnTo>
                  <a:lnTo>
                    <a:pt x="627" y="944"/>
                  </a:lnTo>
                  <a:lnTo>
                    <a:pt x="629" y="943"/>
                  </a:lnTo>
                  <a:lnTo>
                    <a:pt x="631" y="941"/>
                  </a:lnTo>
                  <a:lnTo>
                    <a:pt x="635" y="940"/>
                  </a:lnTo>
                  <a:lnTo>
                    <a:pt x="638" y="940"/>
                  </a:lnTo>
                  <a:lnTo>
                    <a:pt x="641" y="938"/>
                  </a:lnTo>
                  <a:lnTo>
                    <a:pt x="644" y="937"/>
                  </a:lnTo>
                  <a:lnTo>
                    <a:pt x="649" y="936"/>
                  </a:lnTo>
                  <a:lnTo>
                    <a:pt x="653" y="936"/>
                  </a:lnTo>
                  <a:lnTo>
                    <a:pt x="656" y="935"/>
                  </a:lnTo>
                  <a:lnTo>
                    <a:pt x="662" y="934"/>
                  </a:lnTo>
                  <a:lnTo>
                    <a:pt x="664" y="933"/>
                  </a:lnTo>
                  <a:lnTo>
                    <a:pt x="666" y="933"/>
                  </a:lnTo>
                  <a:lnTo>
                    <a:pt x="669" y="931"/>
                  </a:lnTo>
                  <a:lnTo>
                    <a:pt x="672" y="931"/>
                  </a:lnTo>
                  <a:lnTo>
                    <a:pt x="674" y="931"/>
                  </a:lnTo>
                  <a:lnTo>
                    <a:pt x="677" y="930"/>
                  </a:lnTo>
                  <a:lnTo>
                    <a:pt x="680" y="930"/>
                  </a:lnTo>
                  <a:lnTo>
                    <a:pt x="682" y="930"/>
                  </a:lnTo>
                  <a:lnTo>
                    <a:pt x="686" y="930"/>
                  </a:lnTo>
                  <a:lnTo>
                    <a:pt x="689" y="929"/>
                  </a:lnTo>
                  <a:lnTo>
                    <a:pt x="692" y="929"/>
                  </a:lnTo>
                  <a:lnTo>
                    <a:pt x="697" y="929"/>
                  </a:lnTo>
                  <a:lnTo>
                    <a:pt x="699" y="929"/>
                  </a:lnTo>
                  <a:lnTo>
                    <a:pt x="702" y="928"/>
                  </a:lnTo>
                  <a:lnTo>
                    <a:pt x="705" y="928"/>
                  </a:lnTo>
                  <a:lnTo>
                    <a:pt x="710" y="928"/>
                  </a:lnTo>
                  <a:lnTo>
                    <a:pt x="713" y="927"/>
                  </a:lnTo>
                  <a:lnTo>
                    <a:pt x="716" y="927"/>
                  </a:lnTo>
                  <a:lnTo>
                    <a:pt x="719" y="927"/>
                  </a:lnTo>
                  <a:lnTo>
                    <a:pt x="724" y="927"/>
                  </a:lnTo>
                  <a:lnTo>
                    <a:pt x="727" y="926"/>
                  </a:lnTo>
                  <a:lnTo>
                    <a:pt x="731" y="926"/>
                  </a:lnTo>
                  <a:lnTo>
                    <a:pt x="735" y="926"/>
                  </a:lnTo>
                  <a:lnTo>
                    <a:pt x="739" y="926"/>
                  </a:lnTo>
                  <a:lnTo>
                    <a:pt x="742" y="925"/>
                  </a:lnTo>
                  <a:lnTo>
                    <a:pt x="747" y="925"/>
                  </a:lnTo>
                  <a:lnTo>
                    <a:pt x="750" y="925"/>
                  </a:lnTo>
                  <a:lnTo>
                    <a:pt x="754" y="925"/>
                  </a:lnTo>
                  <a:lnTo>
                    <a:pt x="757" y="924"/>
                  </a:lnTo>
                  <a:lnTo>
                    <a:pt x="762" y="924"/>
                  </a:lnTo>
                  <a:lnTo>
                    <a:pt x="766" y="923"/>
                  </a:lnTo>
                  <a:lnTo>
                    <a:pt x="771" y="923"/>
                  </a:lnTo>
                  <a:lnTo>
                    <a:pt x="774" y="922"/>
                  </a:lnTo>
                  <a:lnTo>
                    <a:pt x="778" y="922"/>
                  </a:lnTo>
                  <a:lnTo>
                    <a:pt x="782" y="921"/>
                  </a:lnTo>
                  <a:lnTo>
                    <a:pt x="787" y="921"/>
                  </a:lnTo>
                  <a:lnTo>
                    <a:pt x="790" y="920"/>
                  </a:lnTo>
                  <a:lnTo>
                    <a:pt x="794" y="920"/>
                  </a:lnTo>
                  <a:lnTo>
                    <a:pt x="798" y="918"/>
                  </a:lnTo>
                  <a:lnTo>
                    <a:pt x="803" y="918"/>
                  </a:lnTo>
                  <a:lnTo>
                    <a:pt x="806" y="917"/>
                  </a:lnTo>
                  <a:lnTo>
                    <a:pt x="811" y="917"/>
                  </a:lnTo>
                  <a:lnTo>
                    <a:pt x="815" y="916"/>
                  </a:lnTo>
                  <a:lnTo>
                    <a:pt x="819" y="916"/>
                  </a:lnTo>
                  <a:lnTo>
                    <a:pt x="824" y="915"/>
                  </a:lnTo>
                  <a:lnTo>
                    <a:pt x="827" y="914"/>
                  </a:lnTo>
                  <a:lnTo>
                    <a:pt x="831" y="913"/>
                  </a:lnTo>
                  <a:lnTo>
                    <a:pt x="835" y="913"/>
                  </a:lnTo>
                  <a:lnTo>
                    <a:pt x="839" y="912"/>
                  </a:lnTo>
                  <a:lnTo>
                    <a:pt x="842" y="911"/>
                  </a:lnTo>
                  <a:lnTo>
                    <a:pt x="847" y="910"/>
                  </a:lnTo>
                  <a:lnTo>
                    <a:pt x="851" y="909"/>
                  </a:lnTo>
                  <a:lnTo>
                    <a:pt x="854" y="908"/>
                  </a:lnTo>
                  <a:lnTo>
                    <a:pt x="859" y="907"/>
                  </a:lnTo>
                  <a:lnTo>
                    <a:pt x="862" y="905"/>
                  </a:lnTo>
                  <a:lnTo>
                    <a:pt x="866" y="904"/>
                  </a:lnTo>
                  <a:lnTo>
                    <a:pt x="869" y="903"/>
                  </a:lnTo>
                  <a:lnTo>
                    <a:pt x="874" y="902"/>
                  </a:lnTo>
                  <a:lnTo>
                    <a:pt x="878" y="901"/>
                  </a:lnTo>
                  <a:lnTo>
                    <a:pt x="881" y="900"/>
                  </a:lnTo>
                  <a:lnTo>
                    <a:pt x="885" y="899"/>
                  </a:lnTo>
                  <a:lnTo>
                    <a:pt x="888" y="897"/>
                  </a:lnTo>
                  <a:lnTo>
                    <a:pt x="891" y="896"/>
                  </a:lnTo>
                  <a:lnTo>
                    <a:pt x="894" y="895"/>
                  </a:lnTo>
                  <a:lnTo>
                    <a:pt x="898" y="892"/>
                  </a:lnTo>
                  <a:lnTo>
                    <a:pt x="901" y="891"/>
                  </a:lnTo>
                  <a:lnTo>
                    <a:pt x="904" y="890"/>
                  </a:lnTo>
                  <a:lnTo>
                    <a:pt x="907" y="889"/>
                  </a:lnTo>
                  <a:lnTo>
                    <a:pt x="910" y="888"/>
                  </a:lnTo>
                  <a:lnTo>
                    <a:pt x="913" y="886"/>
                  </a:lnTo>
                  <a:lnTo>
                    <a:pt x="916" y="886"/>
                  </a:lnTo>
                  <a:lnTo>
                    <a:pt x="918" y="885"/>
                  </a:lnTo>
                  <a:lnTo>
                    <a:pt x="922" y="883"/>
                  </a:lnTo>
                  <a:lnTo>
                    <a:pt x="924" y="882"/>
                  </a:lnTo>
                  <a:lnTo>
                    <a:pt x="927" y="882"/>
                  </a:lnTo>
                  <a:lnTo>
                    <a:pt x="929" y="880"/>
                  </a:lnTo>
                  <a:lnTo>
                    <a:pt x="934" y="877"/>
                  </a:lnTo>
                  <a:lnTo>
                    <a:pt x="938" y="875"/>
                  </a:lnTo>
                  <a:lnTo>
                    <a:pt x="942" y="873"/>
                  </a:lnTo>
                  <a:lnTo>
                    <a:pt x="947" y="871"/>
                  </a:lnTo>
                  <a:lnTo>
                    <a:pt x="950" y="869"/>
                  </a:lnTo>
                  <a:lnTo>
                    <a:pt x="953" y="866"/>
                  </a:lnTo>
                  <a:lnTo>
                    <a:pt x="956" y="864"/>
                  </a:lnTo>
                  <a:lnTo>
                    <a:pt x="960" y="863"/>
                  </a:lnTo>
                  <a:lnTo>
                    <a:pt x="963" y="860"/>
                  </a:lnTo>
                  <a:lnTo>
                    <a:pt x="965" y="858"/>
                  </a:lnTo>
                  <a:lnTo>
                    <a:pt x="966" y="856"/>
                  </a:lnTo>
                  <a:lnTo>
                    <a:pt x="969" y="853"/>
                  </a:lnTo>
                  <a:lnTo>
                    <a:pt x="973" y="849"/>
                  </a:lnTo>
                  <a:lnTo>
                    <a:pt x="976" y="845"/>
                  </a:lnTo>
                  <a:lnTo>
                    <a:pt x="977" y="840"/>
                  </a:lnTo>
                  <a:lnTo>
                    <a:pt x="979" y="836"/>
                  </a:lnTo>
                  <a:lnTo>
                    <a:pt x="979" y="831"/>
                  </a:lnTo>
                  <a:lnTo>
                    <a:pt x="980" y="825"/>
                  </a:lnTo>
                  <a:lnTo>
                    <a:pt x="979" y="822"/>
                  </a:lnTo>
                  <a:lnTo>
                    <a:pt x="978" y="819"/>
                  </a:lnTo>
                  <a:lnTo>
                    <a:pt x="977" y="816"/>
                  </a:lnTo>
                  <a:lnTo>
                    <a:pt x="976" y="813"/>
                  </a:lnTo>
                  <a:lnTo>
                    <a:pt x="975" y="810"/>
                  </a:lnTo>
                  <a:lnTo>
                    <a:pt x="973" y="807"/>
                  </a:lnTo>
                  <a:lnTo>
                    <a:pt x="970" y="802"/>
                  </a:lnTo>
                  <a:lnTo>
                    <a:pt x="968" y="800"/>
                  </a:lnTo>
                  <a:lnTo>
                    <a:pt x="966" y="796"/>
                  </a:lnTo>
                  <a:lnTo>
                    <a:pt x="963" y="793"/>
                  </a:lnTo>
                  <a:lnTo>
                    <a:pt x="959" y="788"/>
                  </a:lnTo>
                  <a:lnTo>
                    <a:pt x="955" y="785"/>
                  </a:lnTo>
                  <a:lnTo>
                    <a:pt x="951" y="782"/>
                  </a:lnTo>
                  <a:lnTo>
                    <a:pt x="948" y="778"/>
                  </a:lnTo>
                  <a:lnTo>
                    <a:pt x="942" y="774"/>
                  </a:lnTo>
                  <a:lnTo>
                    <a:pt x="938" y="771"/>
                  </a:lnTo>
                  <a:lnTo>
                    <a:pt x="935" y="770"/>
                  </a:lnTo>
                  <a:lnTo>
                    <a:pt x="931" y="768"/>
                  </a:lnTo>
                  <a:lnTo>
                    <a:pt x="929" y="765"/>
                  </a:lnTo>
                  <a:lnTo>
                    <a:pt x="926" y="764"/>
                  </a:lnTo>
                  <a:lnTo>
                    <a:pt x="923" y="762"/>
                  </a:lnTo>
                  <a:lnTo>
                    <a:pt x="919" y="760"/>
                  </a:lnTo>
                  <a:lnTo>
                    <a:pt x="916" y="759"/>
                  </a:lnTo>
                  <a:lnTo>
                    <a:pt x="914" y="757"/>
                  </a:lnTo>
                  <a:lnTo>
                    <a:pt x="910" y="756"/>
                  </a:lnTo>
                  <a:lnTo>
                    <a:pt x="906" y="754"/>
                  </a:lnTo>
                  <a:lnTo>
                    <a:pt x="902" y="751"/>
                  </a:lnTo>
                  <a:lnTo>
                    <a:pt x="899" y="750"/>
                  </a:lnTo>
                  <a:lnTo>
                    <a:pt x="895" y="749"/>
                  </a:lnTo>
                  <a:lnTo>
                    <a:pt x="891" y="747"/>
                  </a:lnTo>
                  <a:lnTo>
                    <a:pt x="887" y="746"/>
                  </a:lnTo>
                  <a:lnTo>
                    <a:pt x="884" y="745"/>
                  </a:lnTo>
                  <a:lnTo>
                    <a:pt x="879" y="743"/>
                  </a:lnTo>
                  <a:lnTo>
                    <a:pt x="875" y="742"/>
                  </a:lnTo>
                  <a:lnTo>
                    <a:pt x="870" y="741"/>
                  </a:lnTo>
                  <a:lnTo>
                    <a:pt x="866" y="738"/>
                  </a:lnTo>
                  <a:lnTo>
                    <a:pt x="861" y="737"/>
                  </a:lnTo>
                  <a:lnTo>
                    <a:pt x="856" y="736"/>
                  </a:lnTo>
                  <a:lnTo>
                    <a:pt x="851" y="735"/>
                  </a:lnTo>
                  <a:lnTo>
                    <a:pt x="847" y="734"/>
                  </a:lnTo>
                  <a:lnTo>
                    <a:pt x="842" y="733"/>
                  </a:lnTo>
                  <a:lnTo>
                    <a:pt x="837" y="732"/>
                  </a:lnTo>
                  <a:lnTo>
                    <a:pt x="831" y="731"/>
                  </a:lnTo>
                  <a:lnTo>
                    <a:pt x="827" y="730"/>
                  </a:lnTo>
                  <a:lnTo>
                    <a:pt x="821" y="730"/>
                  </a:lnTo>
                  <a:lnTo>
                    <a:pt x="816" y="729"/>
                  </a:lnTo>
                  <a:lnTo>
                    <a:pt x="811" y="727"/>
                  </a:lnTo>
                  <a:lnTo>
                    <a:pt x="805" y="727"/>
                  </a:lnTo>
                  <a:lnTo>
                    <a:pt x="799" y="726"/>
                  </a:lnTo>
                  <a:lnTo>
                    <a:pt x="793" y="725"/>
                  </a:lnTo>
                  <a:lnTo>
                    <a:pt x="788" y="725"/>
                  </a:lnTo>
                  <a:lnTo>
                    <a:pt x="782" y="724"/>
                  </a:lnTo>
                  <a:lnTo>
                    <a:pt x="777" y="723"/>
                  </a:lnTo>
                  <a:lnTo>
                    <a:pt x="773" y="723"/>
                  </a:lnTo>
                  <a:lnTo>
                    <a:pt x="767" y="722"/>
                  </a:lnTo>
                  <a:lnTo>
                    <a:pt x="763" y="722"/>
                  </a:lnTo>
                  <a:lnTo>
                    <a:pt x="759" y="722"/>
                  </a:lnTo>
                  <a:lnTo>
                    <a:pt x="754" y="721"/>
                  </a:lnTo>
                  <a:lnTo>
                    <a:pt x="750" y="721"/>
                  </a:lnTo>
                  <a:lnTo>
                    <a:pt x="746" y="721"/>
                  </a:lnTo>
                  <a:lnTo>
                    <a:pt x="741" y="721"/>
                  </a:lnTo>
                  <a:lnTo>
                    <a:pt x="738" y="720"/>
                  </a:lnTo>
                  <a:lnTo>
                    <a:pt x="734" y="720"/>
                  </a:lnTo>
                  <a:lnTo>
                    <a:pt x="731" y="720"/>
                  </a:lnTo>
                  <a:lnTo>
                    <a:pt x="727" y="720"/>
                  </a:lnTo>
                  <a:lnTo>
                    <a:pt x="724" y="719"/>
                  </a:lnTo>
                  <a:lnTo>
                    <a:pt x="719" y="719"/>
                  </a:lnTo>
                  <a:lnTo>
                    <a:pt x="717" y="719"/>
                  </a:lnTo>
                  <a:lnTo>
                    <a:pt x="714" y="718"/>
                  </a:lnTo>
                  <a:lnTo>
                    <a:pt x="711" y="718"/>
                  </a:lnTo>
                  <a:lnTo>
                    <a:pt x="707" y="718"/>
                  </a:lnTo>
                  <a:lnTo>
                    <a:pt x="705" y="718"/>
                  </a:lnTo>
                  <a:lnTo>
                    <a:pt x="702" y="717"/>
                  </a:lnTo>
                  <a:lnTo>
                    <a:pt x="700" y="717"/>
                  </a:lnTo>
                  <a:lnTo>
                    <a:pt x="697" y="717"/>
                  </a:lnTo>
                  <a:lnTo>
                    <a:pt x="694" y="717"/>
                  </a:lnTo>
                  <a:lnTo>
                    <a:pt x="690" y="716"/>
                  </a:lnTo>
                  <a:lnTo>
                    <a:pt x="686" y="716"/>
                  </a:lnTo>
                  <a:lnTo>
                    <a:pt x="681" y="714"/>
                  </a:lnTo>
                  <a:lnTo>
                    <a:pt x="677" y="713"/>
                  </a:lnTo>
                  <a:lnTo>
                    <a:pt x="674" y="712"/>
                  </a:lnTo>
                  <a:lnTo>
                    <a:pt x="671" y="711"/>
                  </a:lnTo>
                  <a:lnTo>
                    <a:pt x="666" y="710"/>
                  </a:lnTo>
                  <a:lnTo>
                    <a:pt x="664" y="708"/>
                  </a:lnTo>
                  <a:lnTo>
                    <a:pt x="661" y="707"/>
                  </a:lnTo>
                  <a:lnTo>
                    <a:pt x="657" y="706"/>
                  </a:lnTo>
                  <a:lnTo>
                    <a:pt x="655" y="703"/>
                  </a:lnTo>
                  <a:lnTo>
                    <a:pt x="652" y="700"/>
                  </a:lnTo>
                  <a:lnTo>
                    <a:pt x="650" y="698"/>
                  </a:lnTo>
                  <a:lnTo>
                    <a:pt x="648" y="695"/>
                  </a:lnTo>
                  <a:lnTo>
                    <a:pt x="644" y="692"/>
                  </a:lnTo>
                  <a:lnTo>
                    <a:pt x="642" y="688"/>
                  </a:lnTo>
                  <a:lnTo>
                    <a:pt x="639" y="685"/>
                  </a:lnTo>
                  <a:lnTo>
                    <a:pt x="637" y="681"/>
                  </a:lnTo>
                  <a:lnTo>
                    <a:pt x="634" y="675"/>
                  </a:lnTo>
                  <a:lnTo>
                    <a:pt x="631" y="671"/>
                  </a:lnTo>
                  <a:lnTo>
                    <a:pt x="628" y="667"/>
                  </a:lnTo>
                  <a:lnTo>
                    <a:pt x="626" y="662"/>
                  </a:lnTo>
                  <a:lnTo>
                    <a:pt x="623" y="658"/>
                  </a:lnTo>
                  <a:lnTo>
                    <a:pt x="621" y="655"/>
                  </a:lnTo>
                  <a:lnTo>
                    <a:pt x="618" y="650"/>
                  </a:lnTo>
                  <a:lnTo>
                    <a:pt x="616" y="646"/>
                  </a:lnTo>
                  <a:lnTo>
                    <a:pt x="614" y="642"/>
                  </a:lnTo>
                  <a:lnTo>
                    <a:pt x="612" y="639"/>
                  </a:lnTo>
                  <a:lnTo>
                    <a:pt x="610" y="634"/>
                  </a:lnTo>
                  <a:lnTo>
                    <a:pt x="607" y="631"/>
                  </a:lnTo>
                  <a:lnTo>
                    <a:pt x="605" y="627"/>
                  </a:lnTo>
                  <a:lnTo>
                    <a:pt x="604" y="623"/>
                  </a:lnTo>
                  <a:lnTo>
                    <a:pt x="603" y="619"/>
                  </a:lnTo>
                  <a:lnTo>
                    <a:pt x="601" y="616"/>
                  </a:lnTo>
                  <a:lnTo>
                    <a:pt x="600" y="612"/>
                  </a:lnTo>
                  <a:lnTo>
                    <a:pt x="598" y="608"/>
                  </a:lnTo>
                  <a:lnTo>
                    <a:pt x="597" y="605"/>
                  </a:lnTo>
                  <a:lnTo>
                    <a:pt x="597" y="602"/>
                  </a:lnTo>
                  <a:lnTo>
                    <a:pt x="596" y="598"/>
                  </a:lnTo>
                  <a:lnTo>
                    <a:pt x="594" y="595"/>
                  </a:lnTo>
                  <a:lnTo>
                    <a:pt x="594" y="592"/>
                  </a:lnTo>
                  <a:lnTo>
                    <a:pt x="594" y="590"/>
                  </a:lnTo>
                  <a:lnTo>
                    <a:pt x="594" y="586"/>
                  </a:lnTo>
                  <a:lnTo>
                    <a:pt x="594" y="583"/>
                  </a:lnTo>
                  <a:lnTo>
                    <a:pt x="594" y="580"/>
                  </a:lnTo>
                  <a:lnTo>
                    <a:pt x="596" y="578"/>
                  </a:lnTo>
                  <a:lnTo>
                    <a:pt x="597" y="574"/>
                  </a:lnTo>
                  <a:lnTo>
                    <a:pt x="598" y="572"/>
                  </a:lnTo>
                  <a:lnTo>
                    <a:pt x="599" y="569"/>
                  </a:lnTo>
                  <a:lnTo>
                    <a:pt x="601" y="568"/>
                  </a:lnTo>
                  <a:lnTo>
                    <a:pt x="602" y="565"/>
                  </a:lnTo>
                  <a:lnTo>
                    <a:pt x="603" y="561"/>
                  </a:lnTo>
                  <a:lnTo>
                    <a:pt x="605" y="558"/>
                  </a:lnTo>
                  <a:lnTo>
                    <a:pt x="607" y="555"/>
                  </a:lnTo>
                  <a:lnTo>
                    <a:pt x="609" y="551"/>
                  </a:lnTo>
                  <a:lnTo>
                    <a:pt x="612" y="547"/>
                  </a:lnTo>
                  <a:lnTo>
                    <a:pt x="613" y="544"/>
                  </a:lnTo>
                  <a:lnTo>
                    <a:pt x="616" y="540"/>
                  </a:lnTo>
                  <a:lnTo>
                    <a:pt x="618" y="535"/>
                  </a:lnTo>
                  <a:lnTo>
                    <a:pt x="621" y="531"/>
                  </a:lnTo>
                  <a:lnTo>
                    <a:pt x="623" y="527"/>
                  </a:lnTo>
                  <a:lnTo>
                    <a:pt x="626" y="522"/>
                  </a:lnTo>
                  <a:lnTo>
                    <a:pt x="627" y="517"/>
                  </a:lnTo>
                  <a:lnTo>
                    <a:pt x="629" y="513"/>
                  </a:lnTo>
                  <a:lnTo>
                    <a:pt x="632" y="507"/>
                  </a:lnTo>
                  <a:lnTo>
                    <a:pt x="635" y="503"/>
                  </a:lnTo>
                  <a:lnTo>
                    <a:pt x="637" y="497"/>
                  </a:lnTo>
                  <a:lnTo>
                    <a:pt x="639" y="492"/>
                  </a:lnTo>
                  <a:lnTo>
                    <a:pt x="640" y="488"/>
                  </a:lnTo>
                  <a:lnTo>
                    <a:pt x="642" y="483"/>
                  </a:lnTo>
                  <a:lnTo>
                    <a:pt x="643" y="478"/>
                  </a:lnTo>
                  <a:lnTo>
                    <a:pt x="644" y="472"/>
                  </a:lnTo>
                  <a:lnTo>
                    <a:pt x="646" y="467"/>
                  </a:lnTo>
                  <a:lnTo>
                    <a:pt x="647" y="463"/>
                  </a:lnTo>
                  <a:lnTo>
                    <a:pt x="648" y="458"/>
                  </a:lnTo>
                  <a:lnTo>
                    <a:pt x="648" y="453"/>
                  </a:lnTo>
                  <a:lnTo>
                    <a:pt x="648" y="449"/>
                  </a:lnTo>
                  <a:lnTo>
                    <a:pt x="648" y="444"/>
                  </a:lnTo>
                  <a:lnTo>
                    <a:pt x="648" y="440"/>
                  </a:lnTo>
                  <a:lnTo>
                    <a:pt x="647" y="437"/>
                  </a:lnTo>
                  <a:lnTo>
                    <a:pt x="646" y="432"/>
                  </a:lnTo>
                  <a:lnTo>
                    <a:pt x="644" y="430"/>
                  </a:lnTo>
                  <a:lnTo>
                    <a:pt x="642" y="426"/>
                  </a:lnTo>
                  <a:lnTo>
                    <a:pt x="641" y="423"/>
                  </a:lnTo>
                  <a:lnTo>
                    <a:pt x="639" y="419"/>
                  </a:lnTo>
                  <a:lnTo>
                    <a:pt x="639" y="416"/>
                  </a:lnTo>
                  <a:lnTo>
                    <a:pt x="637" y="413"/>
                  </a:lnTo>
                  <a:lnTo>
                    <a:pt x="636" y="410"/>
                  </a:lnTo>
                  <a:lnTo>
                    <a:pt x="635" y="407"/>
                  </a:lnTo>
                  <a:lnTo>
                    <a:pt x="635" y="404"/>
                  </a:lnTo>
                  <a:lnTo>
                    <a:pt x="634" y="401"/>
                  </a:lnTo>
                  <a:lnTo>
                    <a:pt x="634" y="398"/>
                  </a:lnTo>
                  <a:lnTo>
                    <a:pt x="632" y="394"/>
                  </a:lnTo>
                  <a:lnTo>
                    <a:pt x="632" y="392"/>
                  </a:lnTo>
                  <a:lnTo>
                    <a:pt x="632" y="389"/>
                  </a:lnTo>
                  <a:lnTo>
                    <a:pt x="632" y="386"/>
                  </a:lnTo>
                  <a:lnTo>
                    <a:pt x="632" y="382"/>
                  </a:lnTo>
                  <a:lnTo>
                    <a:pt x="632" y="380"/>
                  </a:lnTo>
                  <a:lnTo>
                    <a:pt x="632" y="376"/>
                  </a:lnTo>
                  <a:lnTo>
                    <a:pt x="632" y="373"/>
                  </a:lnTo>
                  <a:lnTo>
                    <a:pt x="632" y="369"/>
                  </a:lnTo>
                  <a:lnTo>
                    <a:pt x="634" y="366"/>
                  </a:lnTo>
                  <a:lnTo>
                    <a:pt x="634" y="362"/>
                  </a:lnTo>
                  <a:lnTo>
                    <a:pt x="634" y="357"/>
                  </a:lnTo>
                  <a:lnTo>
                    <a:pt x="635" y="354"/>
                  </a:lnTo>
                  <a:lnTo>
                    <a:pt x="636" y="350"/>
                  </a:lnTo>
                  <a:lnTo>
                    <a:pt x="636" y="344"/>
                  </a:lnTo>
                  <a:lnTo>
                    <a:pt x="637" y="340"/>
                  </a:lnTo>
                  <a:lnTo>
                    <a:pt x="637" y="336"/>
                  </a:lnTo>
                  <a:lnTo>
                    <a:pt x="638" y="330"/>
                  </a:lnTo>
                  <a:lnTo>
                    <a:pt x="638" y="327"/>
                  </a:lnTo>
                  <a:lnTo>
                    <a:pt x="639" y="325"/>
                  </a:lnTo>
                  <a:lnTo>
                    <a:pt x="639" y="322"/>
                  </a:lnTo>
                  <a:lnTo>
                    <a:pt x="640" y="319"/>
                  </a:lnTo>
                  <a:lnTo>
                    <a:pt x="640" y="317"/>
                  </a:lnTo>
                  <a:lnTo>
                    <a:pt x="641" y="314"/>
                  </a:lnTo>
                  <a:lnTo>
                    <a:pt x="641" y="311"/>
                  </a:lnTo>
                  <a:lnTo>
                    <a:pt x="642" y="309"/>
                  </a:lnTo>
                  <a:lnTo>
                    <a:pt x="642" y="304"/>
                  </a:lnTo>
                  <a:lnTo>
                    <a:pt x="643" y="301"/>
                  </a:lnTo>
                  <a:lnTo>
                    <a:pt x="643" y="298"/>
                  </a:lnTo>
                  <a:lnTo>
                    <a:pt x="643" y="296"/>
                  </a:lnTo>
                  <a:lnTo>
                    <a:pt x="644" y="291"/>
                  </a:lnTo>
                  <a:lnTo>
                    <a:pt x="644" y="288"/>
                  </a:lnTo>
                  <a:lnTo>
                    <a:pt x="646" y="285"/>
                  </a:lnTo>
                  <a:lnTo>
                    <a:pt x="647" y="282"/>
                  </a:lnTo>
                  <a:lnTo>
                    <a:pt x="647" y="277"/>
                  </a:lnTo>
                  <a:lnTo>
                    <a:pt x="648" y="273"/>
                  </a:lnTo>
                  <a:lnTo>
                    <a:pt x="648" y="270"/>
                  </a:lnTo>
                  <a:lnTo>
                    <a:pt x="649" y="266"/>
                  </a:lnTo>
                  <a:lnTo>
                    <a:pt x="649" y="262"/>
                  </a:lnTo>
                  <a:lnTo>
                    <a:pt x="650" y="259"/>
                  </a:lnTo>
                  <a:lnTo>
                    <a:pt x="650" y="254"/>
                  </a:lnTo>
                  <a:lnTo>
                    <a:pt x="651" y="250"/>
                  </a:lnTo>
                  <a:lnTo>
                    <a:pt x="651" y="246"/>
                  </a:lnTo>
                  <a:lnTo>
                    <a:pt x="651" y="242"/>
                  </a:lnTo>
                  <a:lnTo>
                    <a:pt x="652" y="238"/>
                  </a:lnTo>
                  <a:lnTo>
                    <a:pt x="653" y="234"/>
                  </a:lnTo>
                  <a:lnTo>
                    <a:pt x="653" y="229"/>
                  </a:lnTo>
                  <a:lnTo>
                    <a:pt x="653" y="226"/>
                  </a:lnTo>
                  <a:lnTo>
                    <a:pt x="654" y="222"/>
                  </a:lnTo>
                  <a:lnTo>
                    <a:pt x="655" y="218"/>
                  </a:lnTo>
                  <a:lnTo>
                    <a:pt x="655" y="213"/>
                  </a:lnTo>
                  <a:lnTo>
                    <a:pt x="655" y="209"/>
                  </a:lnTo>
                  <a:lnTo>
                    <a:pt x="656" y="204"/>
                  </a:lnTo>
                  <a:lnTo>
                    <a:pt x="656" y="201"/>
                  </a:lnTo>
                  <a:lnTo>
                    <a:pt x="656" y="197"/>
                  </a:lnTo>
                  <a:lnTo>
                    <a:pt x="657" y="193"/>
                  </a:lnTo>
                  <a:lnTo>
                    <a:pt x="657" y="187"/>
                  </a:lnTo>
                  <a:lnTo>
                    <a:pt x="659" y="184"/>
                  </a:lnTo>
                  <a:lnTo>
                    <a:pt x="659" y="180"/>
                  </a:lnTo>
                  <a:lnTo>
                    <a:pt x="659" y="175"/>
                  </a:lnTo>
                  <a:lnTo>
                    <a:pt x="659" y="171"/>
                  </a:lnTo>
                  <a:lnTo>
                    <a:pt x="659" y="167"/>
                  </a:lnTo>
                  <a:lnTo>
                    <a:pt x="659" y="162"/>
                  </a:lnTo>
                  <a:lnTo>
                    <a:pt x="659" y="158"/>
                  </a:lnTo>
                  <a:lnTo>
                    <a:pt x="659" y="153"/>
                  </a:lnTo>
                  <a:lnTo>
                    <a:pt x="660" y="149"/>
                  </a:lnTo>
                  <a:lnTo>
                    <a:pt x="660" y="145"/>
                  </a:lnTo>
                  <a:lnTo>
                    <a:pt x="660" y="140"/>
                  </a:lnTo>
                  <a:lnTo>
                    <a:pt x="660" y="136"/>
                  </a:lnTo>
                  <a:lnTo>
                    <a:pt x="660" y="133"/>
                  </a:lnTo>
                  <a:lnTo>
                    <a:pt x="660" y="129"/>
                  </a:lnTo>
                  <a:lnTo>
                    <a:pt x="660" y="124"/>
                  </a:lnTo>
                  <a:lnTo>
                    <a:pt x="660" y="121"/>
                  </a:lnTo>
                  <a:lnTo>
                    <a:pt x="660" y="117"/>
                  </a:lnTo>
                  <a:lnTo>
                    <a:pt x="659" y="112"/>
                  </a:lnTo>
                  <a:lnTo>
                    <a:pt x="659" y="108"/>
                  </a:lnTo>
                  <a:lnTo>
                    <a:pt x="657" y="105"/>
                  </a:lnTo>
                  <a:lnTo>
                    <a:pt x="657" y="100"/>
                  </a:lnTo>
                  <a:lnTo>
                    <a:pt x="656" y="97"/>
                  </a:lnTo>
                  <a:lnTo>
                    <a:pt x="656" y="94"/>
                  </a:lnTo>
                  <a:lnTo>
                    <a:pt x="656" y="89"/>
                  </a:lnTo>
                  <a:lnTo>
                    <a:pt x="655" y="86"/>
                  </a:lnTo>
                  <a:lnTo>
                    <a:pt x="654" y="83"/>
                  </a:lnTo>
                  <a:lnTo>
                    <a:pt x="654" y="80"/>
                  </a:lnTo>
                  <a:lnTo>
                    <a:pt x="653" y="75"/>
                  </a:lnTo>
                  <a:lnTo>
                    <a:pt x="652" y="73"/>
                  </a:lnTo>
                  <a:lnTo>
                    <a:pt x="651" y="70"/>
                  </a:lnTo>
                  <a:lnTo>
                    <a:pt x="651" y="67"/>
                  </a:lnTo>
                  <a:lnTo>
                    <a:pt x="650" y="63"/>
                  </a:lnTo>
                  <a:lnTo>
                    <a:pt x="649" y="61"/>
                  </a:lnTo>
                  <a:lnTo>
                    <a:pt x="648" y="58"/>
                  </a:lnTo>
                  <a:lnTo>
                    <a:pt x="646" y="55"/>
                  </a:lnTo>
                  <a:lnTo>
                    <a:pt x="644" y="51"/>
                  </a:lnTo>
                  <a:lnTo>
                    <a:pt x="643" y="49"/>
                  </a:lnTo>
                  <a:lnTo>
                    <a:pt x="639" y="44"/>
                  </a:lnTo>
                  <a:lnTo>
                    <a:pt x="635" y="38"/>
                  </a:lnTo>
                  <a:lnTo>
                    <a:pt x="630" y="33"/>
                  </a:lnTo>
                  <a:lnTo>
                    <a:pt x="626" y="29"/>
                  </a:lnTo>
                  <a:lnTo>
                    <a:pt x="623" y="27"/>
                  </a:lnTo>
                  <a:lnTo>
                    <a:pt x="619" y="24"/>
                  </a:lnTo>
                  <a:lnTo>
                    <a:pt x="616" y="22"/>
                  </a:lnTo>
                  <a:lnTo>
                    <a:pt x="614" y="21"/>
                  </a:lnTo>
                  <a:lnTo>
                    <a:pt x="611" y="19"/>
                  </a:lnTo>
                  <a:lnTo>
                    <a:pt x="607" y="17"/>
                  </a:lnTo>
                  <a:lnTo>
                    <a:pt x="604" y="16"/>
                  </a:lnTo>
                  <a:lnTo>
                    <a:pt x="601" y="14"/>
                  </a:lnTo>
                  <a:lnTo>
                    <a:pt x="597" y="12"/>
                  </a:lnTo>
                  <a:lnTo>
                    <a:pt x="593" y="10"/>
                  </a:lnTo>
                  <a:lnTo>
                    <a:pt x="590" y="9"/>
                  </a:lnTo>
                  <a:lnTo>
                    <a:pt x="586" y="9"/>
                  </a:lnTo>
                  <a:lnTo>
                    <a:pt x="582" y="7"/>
                  </a:lnTo>
                  <a:lnTo>
                    <a:pt x="578" y="6"/>
                  </a:lnTo>
                  <a:lnTo>
                    <a:pt x="575" y="5"/>
                  </a:lnTo>
                  <a:lnTo>
                    <a:pt x="571" y="5"/>
                  </a:lnTo>
                  <a:lnTo>
                    <a:pt x="566" y="3"/>
                  </a:lnTo>
                  <a:lnTo>
                    <a:pt x="563" y="3"/>
                  </a:lnTo>
                  <a:lnTo>
                    <a:pt x="559" y="2"/>
                  </a:lnTo>
                  <a:lnTo>
                    <a:pt x="554" y="2"/>
                  </a:lnTo>
                  <a:lnTo>
                    <a:pt x="550" y="0"/>
                  </a:lnTo>
                  <a:lnTo>
                    <a:pt x="546" y="0"/>
                  </a:lnTo>
                  <a:lnTo>
                    <a:pt x="541" y="0"/>
                  </a:lnTo>
                  <a:lnTo>
                    <a:pt x="537" y="0"/>
                  </a:lnTo>
                  <a:lnTo>
                    <a:pt x="531" y="0"/>
                  </a:lnTo>
                  <a:lnTo>
                    <a:pt x="527" y="0"/>
                  </a:lnTo>
                  <a:lnTo>
                    <a:pt x="523" y="0"/>
                  </a:lnTo>
                  <a:lnTo>
                    <a:pt x="518" y="2"/>
                  </a:lnTo>
                  <a:lnTo>
                    <a:pt x="513" y="2"/>
                  </a:lnTo>
                  <a:lnTo>
                    <a:pt x="509" y="3"/>
                  </a:lnTo>
                  <a:lnTo>
                    <a:pt x="503" y="3"/>
                  </a:lnTo>
                  <a:lnTo>
                    <a:pt x="499" y="5"/>
                  </a:lnTo>
                  <a:lnTo>
                    <a:pt x="493" y="5"/>
                  </a:lnTo>
                  <a:lnTo>
                    <a:pt x="489" y="6"/>
                  </a:lnTo>
                  <a:lnTo>
                    <a:pt x="484" y="8"/>
                  </a:lnTo>
                  <a:lnTo>
                    <a:pt x="479" y="9"/>
                  </a:lnTo>
                  <a:lnTo>
                    <a:pt x="474" y="10"/>
                  </a:lnTo>
                  <a:lnTo>
                    <a:pt x="469" y="12"/>
                  </a:lnTo>
                  <a:lnTo>
                    <a:pt x="465" y="14"/>
                  </a:lnTo>
                  <a:lnTo>
                    <a:pt x="460" y="16"/>
                  </a:lnTo>
                  <a:lnTo>
                    <a:pt x="455" y="18"/>
                  </a:lnTo>
                  <a:lnTo>
                    <a:pt x="450" y="20"/>
                  </a:lnTo>
                  <a:lnTo>
                    <a:pt x="446" y="22"/>
                  </a:lnTo>
                  <a:lnTo>
                    <a:pt x="441" y="25"/>
                  </a:lnTo>
                  <a:lnTo>
                    <a:pt x="436" y="28"/>
                  </a:lnTo>
                  <a:lnTo>
                    <a:pt x="430" y="30"/>
                  </a:lnTo>
                  <a:lnTo>
                    <a:pt x="426" y="33"/>
                  </a:lnTo>
                  <a:lnTo>
                    <a:pt x="422" y="36"/>
                  </a:lnTo>
                  <a:lnTo>
                    <a:pt x="416" y="40"/>
                  </a:lnTo>
                  <a:lnTo>
                    <a:pt x="412" y="43"/>
                  </a:lnTo>
                  <a:lnTo>
                    <a:pt x="408" y="46"/>
                  </a:lnTo>
                  <a:lnTo>
                    <a:pt x="403" y="50"/>
                  </a:lnTo>
                  <a:lnTo>
                    <a:pt x="398" y="54"/>
                  </a:lnTo>
                  <a:lnTo>
                    <a:pt x="392" y="58"/>
                  </a:lnTo>
                  <a:lnTo>
                    <a:pt x="388" y="61"/>
                  </a:lnTo>
                  <a:lnTo>
                    <a:pt x="384" y="65"/>
                  </a:lnTo>
                  <a:lnTo>
                    <a:pt x="379" y="68"/>
                  </a:lnTo>
                  <a:lnTo>
                    <a:pt x="375" y="72"/>
                  </a:lnTo>
                  <a:lnTo>
                    <a:pt x="371" y="75"/>
                  </a:lnTo>
                  <a:lnTo>
                    <a:pt x="366" y="80"/>
                  </a:lnTo>
                  <a:lnTo>
                    <a:pt x="362" y="83"/>
                  </a:lnTo>
                  <a:lnTo>
                    <a:pt x="358" y="87"/>
                  </a:lnTo>
                  <a:lnTo>
                    <a:pt x="354" y="91"/>
                  </a:lnTo>
                  <a:lnTo>
                    <a:pt x="350" y="94"/>
                  </a:lnTo>
                  <a:lnTo>
                    <a:pt x="346" y="98"/>
                  </a:lnTo>
                  <a:lnTo>
                    <a:pt x="342" y="101"/>
                  </a:lnTo>
                  <a:lnTo>
                    <a:pt x="339" y="106"/>
                  </a:lnTo>
                  <a:lnTo>
                    <a:pt x="336" y="109"/>
                  </a:lnTo>
                  <a:lnTo>
                    <a:pt x="333" y="112"/>
                  </a:lnTo>
                  <a:lnTo>
                    <a:pt x="328" y="117"/>
                  </a:lnTo>
                  <a:lnTo>
                    <a:pt x="325" y="120"/>
                  </a:lnTo>
                  <a:lnTo>
                    <a:pt x="322" y="123"/>
                  </a:lnTo>
                  <a:lnTo>
                    <a:pt x="318" y="126"/>
                  </a:lnTo>
                  <a:lnTo>
                    <a:pt x="315" y="130"/>
                  </a:lnTo>
                  <a:lnTo>
                    <a:pt x="313" y="133"/>
                  </a:lnTo>
                  <a:lnTo>
                    <a:pt x="310" y="137"/>
                  </a:lnTo>
                  <a:lnTo>
                    <a:pt x="306" y="139"/>
                  </a:lnTo>
                  <a:lnTo>
                    <a:pt x="304" y="144"/>
                  </a:lnTo>
                  <a:lnTo>
                    <a:pt x="301" y="147"/>
                  </a:lnTo>
                  <a:lnTo>
                    <a:pt x="299" y="150"/>
                  </a:lnTo>
                  <a:lnTo>
                    <a:pt x="296" y="152"/>
                  </a:lnTo>
                  <a:lnTo>
                    <a:pt x="293" y="157"/>
                  </a:lnTo>
                  <a:lnTo>
                    <a:pt x="291" y="159"/>
                  </a:lnTo>
                  <a:lnTo>
                    <a:pt x="289" y="162"/>
                  </a:lnTo>
                  <a:lnTo>
                    <a:pt x="286" y="165"/>
                  </a:lnTo>
                  <a:lnTo>
                    <a:pt x="285" y="168"/>
                  </a:lnTo>
                  <a:lnTo>
                    <a:pt x="281" y="171"/>
                  </a:lnTo>
                  <a:lnTo>
                    <a:pt x="279" y="174"/>
                  </a:lnTo>
                  <a:lnTo>
                    <a:pt x="275" y="178"/>
                  </a:lnTo>
                  <a:lnTo>
                    <a:pt x="272" y="184"/>
                  </a:lnTo>
                  <a:lnTo>
                    <a:pt x="268" y="188"/>
                  </a:lnTo>
                  <a:lnTo>
                    <a:pt x="265" y="193"/>
                  </a:lnTo>
                  <a:lnTo>
                    <a:pt x="262" y="197"/>
                  </a:lnTo>
                  <a:lnTo>
                    <a:pt x="261" y="201"/>
                  </a:lnTo>
                  <a:lnTo>
                    <a:pt x="258" y="203"/>
                  </a:lnTo>
                  <a:lnTo>
                    <a:pt x="256" y="207"/>
                  </a:lnTo>
                  <a:lnTo>
                    <a:pt x="254" y="209"/>
                  </a:lnTo>
                  <a:lnTo>
                    <a:pt x="253" y="211"/>
                  </a:lnTo>
                  <a:lnTo>
                    <a:pt x="251" y="214"/>
                  </a:lnTo>
                  <a:lnTo>
                    <a:pt x="251" y="215"/>
                  </a:lnTo>
                  <a:close/>
                </a:path>
              </a:pathLst>
            </a:custGeom>
            <a:solidFill>
              <a:schemeClr val="accent2"/>
            </a:solidFill>
            <a:ln w="9525">
              <a:noFill/>
              <a:round/>
              <a:headEnd/>
              <a:tailEnd/>
            </a:ln>
          </p:spPr>
          <p:txBody>
            <a:bodyPr/>
            <a:lstStyle/>
            <a:p>
              <a:endParaRPr lang="en-US"/>
            </a:p>
          </p:txBody>
        </p:sp>
        <p:sp>
          <p:nvSpPr>
            <p:cNvPr id="17879" name="Freeform 340"/>
            <p:cNvSpPr>
              <a:spLocks/>
            </p:cNvSpPr>
            <p:nvPr/>
          </p:nvSpPr>
          <p:spPr bwMode="auto">
            <a:xfrm flipH="1">
              <a:off x="3030" y="1113"/>
              <a:ext cx="158" cy="208"/>
            </a:xfrm>
            <a:custGeom>
              <a:avLst/>
              <a:gdLst>
                <a:gd name="T0" fmla="*/ 2 w 863"/>
                <a:gd name="T1" fmla="*/ 9 h 912"/>
                <a:gd name="T2" fmla="*/ 4 w 863"/>
                <a:gd name="T3" fmla="*/ 9 h 912"/>
                <a:gd name="T4" fmla="*/ 5 w 863"/>
                <a:gd name="T5" fmla="*/ 11 h 912"/>
                <a:gd name="T6" fmla="*/ 6 w 863"/>
                <a:gd name="T7" fmla="*/ 11 h 912"/>
                <a:gd name="T8" fmla="*/ 10 w 863"/>
                <a:gd name="T9" fmla="*/ 5 h 912"/>
                <a:gd name="T10" fmla="*/ 12 w 863"/>
                <a:gd name="T11" fmla="*/ 3 h 912"/>
                <a:gd name="T12" fmla="*/ 14 w 863"/>
                <a:gd name="T13" fmla="*/ 2 h 912"/>
                <a:gd name="T14" fmla="*/ 15 w 863"/>
                <a:gd name="T15" fmla="*/ 0 h 912"/>
                <a:gd name="T16" fmla="*/ 17 w 863"/>
                <a:gd name="T17" fmla="*/ 0 h 912"/>
                <a:gd name="T18" fmla="*/ 19 w 863"/>
                <a:gd name="T19" fmla="*/ 2 h 912"/>
                <a:gd name="T20" fmla="*/ 19 w 863"/>
                <a:gd name="T21" fmla="*/ 5 h 912"/>
                <a:gd name="T22" fmla="*/ 19 w 863"/>
                <a:gd name="T23" fmla="*/ 8 h 912"/>
                <a:gd name="T24" fmla="*/ 18 w 863"/>
                <a:gd name="T25" fmla="*/ 11 h 912"/>
                <a:gd name="T26" fmla="*/ 18 w 863"/>
                <a:gd name="T27" fmla="*/ 15 h 912"/>
                <a:gd name="T28" fmla="*/ 18 w 863"/>
                <a:gd name="T29" fmla="*/ 17 h 912"/>
                <a:gd name="T30" fmla="*/ 18 w 863"/>
                <a:gd name="T31" fmla="*/ 20 h 912"/>
                <a:gd name="T32" fmla="*/ 18 w 863"/>
                <a:gd name="T33" fmla="*/ 22 h 912"/>
                <a:gd name="T34" fmla="*/ 17 w 863"/>
                <a:gd name="T35" fmla="*/ 25 h 912"/>
                <a:gd name="T36" fmla="*/ 16 w 863"/>
                <a:gd name="T37" fmla="*/ 27 h 912"/>
                <a:gd name="T38" fmla="*/ 17 w 863"/>
                <a:gd name="T39" fmla="*/ 29 h 912"/>
                <a:gd name="T40" fmla="*/ 17 w 863"/>
                <a:gd name="T41" fmla="*/ 31 h 912"/>
                <a:gd name="T42" fmla="*/ 18 w 863"/>
                <a:gd name="T43" fmla="*/ 33 h 912"/>
                <a:gd name="T44" fmla="*/ 20 w 863"/>
                <a:gd name="T45" fmla="*/ 37 h 912"/>
                <a:gd name="T46" fmla="*/ 22 w 863"/>
                <a:gd name="T47" fmla="*/ 37 h 912"/>
                <a:gd name="T48" fmla="*/ 24 w 863"/>
                <a:gd name="T49" fmla="*/ 37 h 912"/>
                <a:gd name="T50" fmla="*/ 26 w 863"/>
                <a:gd name="T51" fmla="*/ 38 h 912"/>
                <a:gd name="T52" fmla="*/ 27 w 863"/>
                <a:gd name="T53" fmla="*/ 39 h 912"/>
                <a:gd name="T54" fmla="*/ 29 w 863"/>
                <a:gd name="T55" fmla="*/ 41 h 912"/>
                <a:gd name="T56" fmla="*/ 28 w 863"/>
                <a:gd name="T57" fmla="*/ 42 h 912"/>
                <a:gd name="T58" fmla="*/ 26 w 863"/>
                <a:gd name="T59" fmla="*/ 43 h 912"/>
                <a:gd name="T60" fmla="*/ 24 w 863"/>
                <a:gd name="T61" fmla="*/ 44 h 912"/>
                <a:gd name="T62" fmla="*/ 22 w 863"/>
                <a:gd name="T63" fmla="*/ 44 h 912"/>
                <a:gd name="T64" fmla="*/ 19 w 863"/>
                <a:gd name="T65" fmla="*/ 44 h 912"/>
                <a:gd name="T66" fmla="*/ 18 w 863"/>
                <a:gd name="T67" fmla="*/ 44 h 912"/>
                <a:gd name="T68" fmla="*/ 16 w 863"/>
                <a:gd name="T69" fmla="*/ 47 h 912"/>
                <a:gd name="T70" fmla="*/ 15 w 863"/>
                <a:gd name="T71" fmla="*/ 47 h 912"/>
                <a:gd name="T72" fmla="*/ 14 w 863"/>
                <a:gd name="T73" fmla="*/ 44 h 912"/>
                <a:gd name="T74" fmla="*/ 12 w 863"/>
                <a:gd name="T75" fmla="*/ 44 h 912"/>
                <a:gd name="T76" fmla="*/ 10 w 863"/>
                <a:gd name="T77" fmla="*/ 44 h 912"/>
                <a:gd name="T78" fmla="*/ 8 w 863"/>
                <a:gd name="T79" fmla="*/ 45 h 912"/>
                <a:gd name="T80" fmla="*/ 5 w 863"/>
                <a:gd name="T81" fmla="*/ 45 h 912"/>
                <a:gd name="T82" fmla="*/ 3 w 863"/>
                <a:gd name="T83" fmla="*/ 44 h 912"/>
                <a:gd name="T84" fmla="*/ 2 w 863"/>
                <a:gd name="T85" fmla="*/ 43 h 912"/>
                <a:gd name="T86" fmla="*/ 4 w 863"/>
                <a:gd name="T87" fmla="*/ 42 h 912"/>
                <a:gd name="T88" fmla="*/ 7 w 863"/>
                <a:gd name="T89" fmla="*/ 40 h 912"/>
                <a:gd name="T90" fmla="*/ 9 w 863"/>
                <a:gd name="T91" fmla="*/ 39 h 912"/>
                <a:gd name="T92" fmla="*/ 10 w 863"/>
                <a:gd name="T93" fmla="*/ 38 h 912"/>
                <a:gd name="T94" fmla="*/ 11 w 863"/>
                <a:gd name="T95" fmla="*/ 36 h 912"/>
                <a:gd name="T96" fmla="*/ 11 w 863"/>
                <a:gd name="T97" fmla="*/ 33 h 912"/>
                <a:gd name="T98" fmla="*/ 10 w 863"/>
                <a:gd name="T99" fmla="*/ 33 h 912"/>
                <a:gd name="T100" fmla="*/ 8 w 863"/>
                <a:gd name="T101" fmla="*/ 34 h 912"/>
                <a:gd name="T102" fmla="*/ 7 w 863"/>
                <a:gd name="T103" fmla="*/ 35 h 912"/>
                <a:gd name="T104" fmla="*/ 5 w 863"/>
                <a:gd name="T105" fmla="*/ 35 h 912"/>
                <a:gd name="T106" fmla="*/ 3 w 863"/>
                <a:gd name="T107" fmla="*/ 35 h 912"/>
                <a:gd name="T108" fmla="*/ 2 w 863"/>
                <a:gd name="T109" fmla="*/ 35 h 912"/>
                <a:gd name="T110" fmla="*/ 0 w 863"/>
                <a:gd name="T111" fmla="*/ 32 h 912"/>
                <a:gd name="T112" fmla="*/ 0 w 863"/>
                <a:gd name="T113" fmla="*/ 29 h 912"/>
                <a:gd name="T114" fmla="*/ 1 w 863"/>
                <a:gd name="T115" fmla="*/ 27 h 912"/>
                <a:gd name="T116" fmla="*/ 1 w 863"/>
                <a:gd name="T117" fmla="*/ 24 h 912"/>
                <a:gd name="T118" fmla="*/ 2 w 863"/>
                <a:gd name="T119" fmla="*/ 21 h 912"/>
                <a:gd name="T120" fmla="*/ 4 w 863"/>
                <a:gd name="T121" fmla="*/ 19 h 9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3"/>
                <a:gd name="T184" fmla="*/ 0 h 912"/>
                <a:gd name="T185" fmla="*/ 863 w 863"/>
                <a:gd name="T186" fmla="*/ 912 h 9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3" h="912">
                  <a:moveTo>
                    <a:pt x="40" y="199"/>
                  </a:moveTo>
                  <a:lnTo>
                    <a:pt x="40" y="198"/>
                  </a:lnTo>
                  <a:lnTo>
                    <a:pt x="40" y="197"/>
                  </a:lnTo>
                  <a:lnTo>
                    <a:pt x="41" y="194"/>
                  </a:lnTo>
                  <a:lnTo>
                    <a:pt x="43" y="192"/>
                  </a:lnTo>
                  <a:lnTo>
                    <a:pt x="44" y="189"/>
                  </a:lnTo>
                  <a:lnTo>
                    <a:pt x="46" y="185"/>
                  </a:lnTo>
                  <a:lnTo>
                    <a:pt x="49" y="181"/>
                  </a:lnTo>
                  <a:lnTo>
                    <a:pt x="53" y="178"/>
                  </a:lnTo>
                  <a:lnTo>
                    <a:pt x="56" y="175"/>
                  </a:lnTo>
                  <a:lnTo>
                    <a:pt x="60" y="172"/>
                  </a:lnTo>
                  <a:lnTo>
                    <a:pt x="63" y="170"/>
                  </a:lnTo>
                  <a:lnTo>
                    <a:pt x="65" y="168"/>
                  </a:lnTo>
                  <a:lnTo>
                    <a:pt x="68" y="167"/>
                  </a:lnTo>
                  <a:lnTo>
                    <a:pt x="70" y="166"/>
                  </a:lnTo>
                  <a:lnTo>
                    <a:pt x="74" y="165"/>
                  </a:lnTo>
                  <a:lnTo>
                    <a:pt x="76" y="164"/>
                  </a:lnTo>
                  <a:lnTo>
                    <a:pt x="79" y="163"/>
                  </a:lnTo>
                  <a:lnTo>
                    <a:pt x="83" y="163"/>
                  </a:lnTo>
                  <a:lnTo>
                    <a:pt x="85" y="163"/>
                  </a:lnTo>
                  <a:lnTo>
                    <a:pt x="90" y="163"/>
                  </a:lnTo>
                  <a:lnTo>
                    <a:pt x="93" y="163"/>
                  </a:lnTo>
                  <a:lnTo>
                    <a:pt x="97" y="165"/>
                  </a:lnTo>
                  <a:lnTo>
                    <a:pt x="101" y="165"/>
                  </a:lnTo>
                  <a:lnTo>
                    <a:pt x="105" y="166"/>
                  </a:lnTo>
                  <a:lnTo>
                    <a:pt x="108" y="167"/>
                  </a:lnTo>
                  <a:lnTo>
                    <a:pt x="112" y="168"/>
                  </a:lnTo>
                  <a:lnTo>
                    <a:pt x="115" y="170"/>
                  </a:lnTo>
                  <a:lnTo>
                    <a:pt x="117" y="172"/>
                  </a:lnTo>
                  <a:lnTo>
                    <a:pt x="119" y="173"/>
                  </a:lnTo>
                  <a:lnTo>
                    <a:pt x="122" y="174"/>
                  </a:lnTo>
                  <a:lnTo>
                    <a:pt x="126" y="177"/>
                  </a:lnTo>
                  <a:lnTo>
                    <a:pt x="129" y="180"/>
                  </a:lnTo>
                  <a:lnTo>
                    <a:pt x="131" y="185"/>
                  </a:lnTo>
                  <a:lnTo>
                    <a:pt x="133" y="188"/>
                  </a:lnTo>
                  <a:lnTo>
                    <a:pt x="134" y="191"/>
                  </a:lnTo>
                  <a:lnTo>
                    <a:pt x="135" y="194"/>
                  </a:lnTo>
                  <a:lnTo>
                    <a:pt x="137" y="198"/>
                  </a:lnTo>
                  <a:lnTo>
                    <a:pt x="137" y="202"/>
                  </a:lnTo>
                  <a:lnTo>
                    <a:pt x="137" y="205"/>
                  </a:lnTo>
                  <a:lnTo>
                    <a:pt x="137" y="207"/>
                  </a:lnTo>
                  <a:lnTo>
                    <a:pt x="137" y="211"/>
                  </a:lnTo>
                  <a:lnTo>
                    <a:pt x="137" y="213"/>
                  </a:lnTo>
                  <a:lnTo>
                    <a:pt x="137" y="215"/>
                  </a:lnTo>
                  <a:lnTo>
                    <a:pt x="138" y="216"/>
                  </a:lnTo>
                  <a:lnTo>
                    <a:pt x="141" y="217"/>
                  </a:lnTo>
                  <a:lnTo>
                    <a:pt x="146" y="218"/>
                  </a:lnTo>
                  <a:lnTo>
                    <a:pt x="149" y="218"/>
                  </a:lnTo>
                  <a:lnTo>
                    <a:pt x="152" y="218"/>
                  </a:lnTo>
                  <a:lnTo>
                    <a:pt x="154" y="218"/>
                  </a:lnTo>
                  <a:lnTo>
                    <a:pt x="158" y="218"/>
                  </a:lnTo>
                  <a:lnTo>
                    <a:pt x="160" y="218"/>
                  </a:lnTo>
                  <a:lnTo>
                    <a:pt x="165" y="218"/>
                  </a:lnTo>
                  <a:lnTo>
                    <a:pt x="168" y="218"/>
                  </a:lnTo>
                  <a:lnTo>
                    <a:pt x="172" y="218"/>
                  </a:lnTo>
                  <a:lnTo>
                    <a:pt x="175" y="218"/>
                  </a:lnTo>
                  <a:lnTo>
                    <a:pt x="178" y="218"/>
                  </a:lnTo>
                  <a:lnTo>
                    <a:pt x="181" y="217"/>
                  </a:lnTo>
                  <a:lnTo>
                    <a:pt x="185" y="217"/>
                  </a:lnTo>
                  <a:lnTo>
                    <a:pt x="188" y="217"/>
                  </a:lnTo>
                  <a:lnTo>
                    <a:pt x="191" y="217"/>
                  </a:lnTo>
                  <a:lnTo>
                    <a:pt x="194" y="217"/>
                  </a:lnTo>
                  <a:lnTo>
                    <a:pt x="197" y="217"/>
                  </a:lnTo>
                  <a:lnTo>
                    <a:pt x="202" y="216"/>
                  </a:lnTo>
                  <a:lnTo>
                    <a:pt x="206" y="216"/>
                  </a:lnTo>
                  <a:lnTo>
                    <a:pt x="208" y="216"/>
                  </a:lnTo>
                  <a:lnTo>
                    <a:pt x="209" y="216"/>
                  </a:lnTo>
                  <a:lnTo>
                    <a:pt x="306" y="94"/>
                  </a:lnTo>
                  <a:lnTo>
                    <a:pt x="306" y="92"/>
                  </a:lnTo>
                  <a:lnTo>
                    <a:pt x="307" y="91"/>
                  </a:lnTo>
                  <a:lnTo>
                    <a:pt x="309" y="90"/>
                  </a:lnTo>
                  <a:lnTo>
                    <a:pt x="313" y="88"/>
                  </a:lnTo>
                  <a:lnTo>
                    <a:pt x="315" y="85"/>
                  </a:lnTo>
                  <a:lnTo>
                    <a:pt x="319" y="83"/>
                  </a:lnTo>
                  <a:lnTo>
                    <a:pt x="321" y="81"/>
                  </a:lnTo>
                  <a:lnTo>
                    <a:pt x="324" y="79"/>
                  </a:lnTo>
                  <a:lnTo>
                    <a:pt x="327" y="77"/>
                  </a:lnTo>
                  <a:lnTo>
                    <a:pt x="330" y="76"/>
                  </a:lnTo>
                  <a:lnTo>
                    <a:pt x="332" y="73"/>
                  </a:lnTo>
                  <a:lnTo>
                    <a:pt x="335" y="72"/>
                  </a:lnTo>
                  <a:lnTo>
                    <a:pt x="338" y="69"/>
                  </a:lnTo>
                  <a:lnTo>
                    <a:pt x="341" y="68"/>
                  </a:lnTo>
                  <a:lnTo>
                    <a:pt x="344" y="64"/>
                  </a:lnTo>
                  <a:lnTo>
                    <a:pt x="349" y="63"/>
                  </a:lnTo>
                  <a:lnTo>
                    <a:pt x="352" y="60"/>
                  </a:lnTo>
                  <a:lnTo>
                    <a:pt x="355" y="59"/>
                  </a:lnTo>
                  <a:lnTo>
                    <a:pt x="358" y="56"/>
                  </a:lnTo>
                  <a:lnTo>
                    <a:pt x="363" y="53"/>
                  </a:lnTo>
                  <a:lnTo>
                    <a:pt x="366" y="51"/>
                  </a:lnTo>
                  <a:lnTo>
                    <a:pt x="370" y="49"/>
                  </a:lnTo>
                  <a:lnTo>
                    <a:pt x="375" y="47"/>
                  </a:lnTo>
                  <a:lnTo>
                    <a:pt x="378" y="45"/>
                  </a:lnTo>
                  <a:lnTo>
                    <a:pt x="382" y="41"/>
                  </a:lnTo>
                  <a:lnTo>
                    <a:pt x="387" y="40"/>
                  </a:lnTo>
                  <a:lnTo>
                    <a:pt x="391" y="37"/>
                  </a:lnTo>
                  <a:lnTo>
                    <a:pt x="394" y="35"/>
                  </a:lnTo>
                  <a:lnTo>
                    <a:pt x="399" y="33"/>
                  </a:lnTo>
                  <a:lnTo>
                    <a:pt x="403" y="31"/>
                  </a:lnTo>
                  <a:lnTo>
                    <a:pt x="407" y="27"/>
                  </a:lnTo>
                  <a:lnTo>
                    <a:pt x="410" y="26"/>
                  </a:lnTo>
                  <a:lnTo>
                    <a:pt x="415" y="23"/>
                  </a:lnTo>
                  <a:lnTo>
                    <a:pt x="420" y="22"/>
                  </a:lnTo>
                  <a:lnTo>
                    <a:pt x="423" y="19"/>
                  </a:lnTo>
                  <a:lnTo>
                    <a:pt x="428" y="18"/>
                  </a:lnTo>
                  <a:lnTo>
                    <a:pt x="432" y="15"/>
                  </a:lnTo>
                  <a:lnTo>
                    <a:pt x="437" y="14"/>
                  </a:lnTo>
                  <a:lnTo>
                    <a:pt x="440" y="12"/>
                  </a:lnTo>
                  <a:lnTo>
                    <a:pt x="444" y="10"/>
                  </a:lnTo>
                  <a:lnTo>
                    <a:pt x="448" y="9"/>
                  </a:lnTo>
                  <a:lnTo>
                    <a:pt x="453" y="8"/>
                  </a:lnTo>
                  <a:lnTo>
                    <a:pt x="456" y="7"/>
                  </a:lnTo>
                  <a:lnTo>
                    <a:pt x="460" y="6"/>
                  </a:lnTo>
                  <a:lnTo>
                    <a:pt x="464" y="3"/>
                  </a:lnTo>
                  <a:lnTo>
                    <a:pt x="468" y="3"/>
                  </a:lnTo>
                  <a:lnTo>
                    <a:pt x="471" y="1"/>
                  </a:lnTo>
                  <a:lnTo>
                    <a:pt x="475" y="1"/>
                  </a:lnTo>
                  <a:lnTo>
                    <a:pt x="478" y="1"/>
                  </a:lnTo>
                  <a:lnTo>
                    <a:pt x="482" y="1"/>
                  </a:lnTo>
                  <a:lnTo>
                    <a:pt x="484" y="0"/>
                  </a:lnTo>
                  <a:lnTo>
                    <a:pt x="488" y="0"/>
                  </a:lnTo>
                  <a:lnTo>
                    <a:pt x="491" y="0"/>
                  </a:lnTo>
                  <a:lnTo>
                    <a:pt x="494" y="0"/>
                  </a:lnTo>
                  <a:lnTo>
                    <a:pt x="496" y="0"/>
                  </a:lnTo>
                  <a:lnTo>
                    <a:pt x="500" y="1"/>
                  </a:lnTo>
                  <a:lnTo>
                    <a:pt x="502" y="1"/>
                  </a:lnTo>
                  <a:lnTo>
                    <a:pt x="505" y="3"/>
                  </a:lnTo>
                  <a:lnTo>
                    <a:pt x="509" y="5"/>
                  </a:lnTo>
                  <a:lnTo>
                    <a:pt x="514" y="7"/>
                  </a:lnTo>
                  <a:lnTo>
                    <a:pt x="518" y="9"/>
                  </a:lnTo>
                  <a:lnTo>
                    <a:pt x="522" y="11"/>
                  </a:lnTo>
                  <a:lnTo>
                    <a:pt x="527" y="13"/>
                  </a:lnTo>
                  <a:lnTo>
                    <a:pt x="531" y="15"/>
                  </a:lnTo>
                  <a:lnTo>
                    <a:pt x="535" y="19"/>
                  </a:lnTo>
                  <a:lnTo>
                    <a:pt x="539" y="21"/>
                  </a:lnTo>
                  <a:lnTo>
                    <a:pt x="542" y="23"/>
                  </a:lnTo>
                  <a:lnTo>
                    <a:pt x="545" y="26"/>
                  </a:lnTo>
                  <a:lnTo>
                    <a:pt x="548" y="30"/>
                  </a:lnTo>
                  <a:lnTo>
                    <a:pt x="552" y="33"/>
                  </a:lnTo>
                  <a:lnTo>
                    <a:pt x="554" y="36"/>
                  </a:lnTo>
                  <a:lnTo>
                    <a:pt x="557" y="40"/>
                  </a:lnTo>
                  <a:lnTo>
                    <a:pt x="559" y="44"/>
                  </a:lnTo>
                  <a:lnTo>
                    <a:pt x="562" y="48"/>
                  </a:lnTo>
                  <a:lnTo>
                    <a:pt x="564" y="52"/>
                  </a:lnTo>
                  <a:lnTo>
                    <a:pt x="565" y="57"/>
                  </a:lnTo>
                  <a:lnTo>
                    <a:pt x="567" y="61"/>
                  </a:lnTo>
                  <a:lnTo>
                    <a:pt x="568" y="66"/>
                  </a:lnTo>
                  <a:lnTo>
                    <a:pt x="568" y="69"/>
                  </a:lnTo>
                  <a:lnTo>
                    <a:pt x="568" y="72"/>
                  </a:lnTo>
                  <a:lnTo>
                    <a:pt x="568" y="75"/>
                  </a:lnTo>
                  <a:lnTo>
                    <a:pt x="569" y="77"/>
                  </a:lnTo>
                  <a:lnTo>
                    <a:pt x="569" y="81"/>
                  </a:lnTo>
                  <a:lnTo>
                    <a:pt x="569" y="84"/>
                  </a:lnTo>
                  <a:lnTo>
                    <a:pt x="569" y="87"/>
                  </a:lnTo>
                  <a:lnTo>
                    <a:pt x="569" y="91"/>
                  </a:lnTo>
                  <a:lnTo>
                    <a:pt x="569" y="94"/>
                  </a:lnTo>
                  <a:lnTo>
                    <a:pt x="568" y="97"/>
                  </a:lnTo>
                  <a:lnTo>
                    <a:pt x="568" y="100"/>
                  </a:lnTo>
                  <a:lnTo>
                    <a:pt x="568" y="104"/>
                  </a:lnTo>
                  <a:lnTo>
                    <a:pt x="567" y="109"/>
                  </a:lnTo>
                  <a:lnTo>
                    <a:pt x="567" y="112"/>
                  </a:lnTo>
                  <a:lnTo>
                    <a:pt x="566" y="116"/>
                  </a:lnTo>
                  <a:lnTo>
                    <a:pt x="566" y="121"/>
                  </a:lnTo>
                  <a:lnTo>
                    <a:pt x="565" y="124"/>
                  </a:lnTo>
                  <a:lnTo>
                    <a:pt x="564" y="128"/>
                  </a:lnTo>
                  <a:lnTo>
                    <a:pt x="563" y="133"/>
                  </a:lnTo>
                  <a:lnTo>
                    <a:pt x="562" y="138"/>
                  </a:lnTo>
                  <a:lnTo>
                    <a:pt x="560" y="142"/>
                  </a:lnTo>
                  <a:lnTo>
                    <a:pt x="559" y="148"/>
                  </a:lnTo>
                  <a:lnTo>
                    <a:pt x="557" y="152"/>
                  </a:lnTo>
                  <a:lnTo>
                    <a:pt x="557" y="158"/>
                  </a:lnTo>
                  <a:lnTo>
                    <a:pt x="555" y="162"/>
                  </a:lnTo>
                  <a:lnTo>
                    <a:pt x="553" y="167"/>
                  </a:lnTo>
                  <a:lnTo>
                    <a:pt x="552" y="172"/>
                  </a:lnTo>
                  <a:lnTo>
                    <a:pt x="551" y="177"/>
                  </a:lnTo>
                  <a:lnTo>
                    <a:pt x="548" y="183"/>
                  </a:lnTo>
                  <a:lnTo>
                    <a:pt x="548" y="188"/>
                  </a:lnTo>
                  <a:lnTo>
                    <a:pt x="547" y="192"/>
                  </a:lnTo>
                  <a:lnTo>
                    <a:pt x="546" y="198"/>
                  </a:lnTo>
                  <a:lnTo>
                    <a:pt x="544" y="202"/>
                  </a:lnTo>
                  <a:lnTo>
                    <a:pt x="543" y="207"/>
                  </a:lnTo>
                  <a:lnTo>
                    <a:pt x="542" y="212"/>
                  </a:lnTo>
                  <a:lnTo>
                    <a:pt x="541" y="217"/>
                  </a:lnTo>
                  <a:lnTo>
                    <a:pt x="540" y="222"/>
                  </a:lnTo>
                  <a:lnTo>
                    <a:pt x="540" y="227"/>
                  </a:lnTo>
                  <a:lnTo>
                    <a:pt x="539" y="231"/>
                  </a:lnTo>
                  <a:lnTo>
                    <a:pt x="539" y="237"/>
                  </a:lnTo>
                  <a:lnTo>
                    <a:pt x="538" y="241"/>
                  </a:lnTo>
                  <a:lnTo>
                    <a:pt x="537" y="245"/>
                  </a:lnTo>
                  <a:lnTo>
                    <a:pt x="535" y="250"/>
                  </a:lnTo>
                  <a:lnTo>
                    <a:pt x="535" y="255"/>
                  </a:lnTo>
                  <a:lnTo>
                    <a:pt x="534" y="260"/>
                  </a:lnTo>
                  <a:lnTo>
                    <a:pt x="534" y="264"/>
                  </a:lnTo>
                  <a:lnTo>
                    <a:pt x="533" y="268"/>
                  </a:lnTo>
                  <a:lnTo>
                    <a:pt x="533" y="273"/>
                  </a:lnTo>
                  <a:lnTo>
                    <a:pt x="532" y="276"/>
                  </a:lnTo>
                  <a:lnTo>
                    <a:pt x="531" y="280"/>
                  </a:lnTo>
                  <a:lnTo>
                    <a:pt x="531" y="285"/>
                  </a:lnTo>
                  <a:lnTo>
                    <a:pt x="531" y="289"/>
                  </a:lnTo>
                  <a:lnTo>
                    <a:pt x="531" y="292"/>
                  </a:lnTo>
                  <a:lnTo>
                    <a:pt x="530" y="296"/>
                  </a:lnTo>
                  <a:lnTo>
                    <a:pt x="530" y="301"/>
                  </a:lnTo>
                  <a:lnTo>
                    <a:pt x="530" y="305"/>
                  </a:lnTo>
                  <a:lnTo>
                    <a:pt x="530" y="308"/>
                  </a:lnTo>
                  <a:lnTo>
                    <a:pt x="529" y="312"/>
                  </a:lnTo>
                  <a:lnTo>
                    <a:pt x="529" y="315"/>
                  </a:lnTo>
                  <a:lnTo>
                    <a:pt x="529" y="318"/>
                  </a:lnTo>
                  <a:lnTo>
                    <a:pt x="528" y="321"/>
                  </a:lnTo>
                  <a:lnTo>
                    <a:pt x="528" y="325"/>
                  </a:lnTo>
                  <a:lnTo>
                    <a:pt x="528" y="328"/>
                  </a:lnTo>
                  <a:lnTo>
                    <a:pt x="528" y="331"/>
                  </a:lnTo>
                  <a:lnTo>
                    <a:pt x="527" y="333"/>
                  </a:lnTo>
                  <a:lnTo>
                    <a:pt x="527" y="337"/>
                  </a:lnTo>
                  <a:lnTo>
                    <a:pt x="527" y="340"/>
                  </a:lnTo>
                  <a:lnTo>
                    <a:pt x="527" y="342"/>
                  </a:lnTo>
                  <a:lnTo>
                    <a:pt x="527" y="347"/>
                  </a:lnTo>
                  <a:lnTo>
                    <a:pt x="527" y="352"/>
                  </a:lnTo>
                  <a:lnTo>
                    <a:pt x="527" y="356"/>
                  </a:lnTo>
                  <a:lnTo>
                    <a:pt x="527" y="359"/>
                  </a:lnTo>
                  <a:lnTo>
                    <a:pt x="527" y="363"/>
                  </a:lnTo>
                  <a:lnTo>
                    <a:pt x="527" y="366"/>
                  </a:lnTo>
                  <a:lnTo>
                    <a:pt x="527" y="369"/>
                  </a:lnTo>
                  <a:lnTo>
                    <a:pt x="528" y="370"/>
                  </a:lnTo>
                  <a:lnTo>
                    <a:pt x="529" y="371"/>
                  </a:lnTo>
                  <a:lnTo>
                    <a:pt x="531" y="376"/>
                  </a:lnTo>
                  <a:lnTo>
                    <a:pt x="532" y="378"/>
                  </a:lnTo>
                  <a:lnTo>
                    <a:pt x="534" y="382"/>
                  </a:lnTo>
                  <a:lnTo>
                    <a:pt x="534" y="384"/>
                  </a:lnTo>
                  <a:lnTo>
                    <a:pt x="535" y="387"/>
                  </a:lnTo>
                  <a:lnTo>
                    <a:pt x="537" y="389"/>
                  </a:lnTo>
                  <a:lnTo>
                    <a:pt x="538" y="392"/>
                  </a:lnTo>
                  <a:lnTo>
                    <a:pt x="538" y="394"/>
                  </a:lnTo>
                  <a:lnTo>
                    <a:pt x="539" y="397"/>
                  </a:lnTo>
                  <a:lnTo>
                    <a:pt x="539" y="400"/>
                  </a:lnTo>
                  <a:lnTo>
                    <a:pt x="539" y="404"/>
                  </a:lnTo>
                  <a:lnTo>
                    <a:pt x="539" y="406"/>
                  </a:lnTo>
                  <a:lnTo>
                    <a:pt x="539" y="410"/>
                  </a:lnTo>
                  <a:lnTo>
                    <a:pt x="539" y="414"/>
                  </a:lnTo>
                  <a:lnTo>
                    <a:pt x="539" y="418"/>
                  </a:lnTo>
                  <a:lnTo>
                    <a:pt x="539" y="422"/>
                  </a:lnTo>
                  <a:lnTo>
                    <a:pt x="538" y="427"/>
                  </a:lnTo>
                  <a:lnTo>
                    <a:pt x="537" y="430"/>
                  </a:lnTo>
                  <a:lnTo>
                    <a:pt x="537" y="435"/>
                  </a:lnTo>
                  <a:lnTo>
                    <a:pt x="535" y="440"/>
                  </a:lnTo>
                  <a:lnTo>
                    <a:pt x="533" y="444"/>
                  </a:lnTo>
                  <a:lnTo>
                    <a:pt x="532" y="447"/>
                  </a:lnTo>
                  <a:lnTo>
                    <a:pt x="531" y="449"/>
                  </a:lnTo>
                  <a:lnTo>
                    <a:pt x="531" y="453"/>
                  </a:lnTo>
                  <a:lnTo>
                    <a:pt x="530" y="455"/>
                  </a:lnTo>
                  <a:lnTo>
                    <a:pt x="528" y="459"/>
                  </a:lnTo>
                  <a:lnTo>
                    <a:pt x="526" y="465"/>
                  </a:lnTo>
                  <a:lnTo>
                    <a:pt x="523" y="469"/>
                  </a:lnTo>
                  <a:lnTo>
                    <a:pt x="521" y="473"/>
                  </a:lnTo>
                  <a:lnTo>
                    <a:pt x="519" y="477"/>
                  </a:lnTo>
                  <a:lnTo>
                    <a:pt x="517" y="480"/>
                  </a:lnTo>
                  <a:lnTo>
                    <a:pt x="515" y="484"/>
                  </a:lnTo>
                  <a:lnTo>
                    <a:pt x="514" y="487"/>
                  </a:lnTo>
                  <a:lnTo>
                    <a:pt x="512" y="490"/>
                  </a:lnTo>
                  <a:lnTo>
                    <a:pt x="509" y="493"/>
                  </a:lnTo>
                  <a:lnTo>
                    <a:pt x="508" y="495"/>
                  </a:lnTo>
                  <a:lnTo>
                    <a:pt x="506" y="497"/>
                  </a:lnTo>
                  <a:lnTo>
                    <a:pt x="504" y="502"/>
                  </a:lnTo>
                  <a:lnTo>
                    <a:pt x="501" y="506"/>
                  </a:lnTo>
                  <a:lnTo>
                    <a:pt x="497" y="508"/>
                  </a:lnTo>
                  <a:lnTo>
                    <a:pt x="495" y="511"/>
                  </a:lnTo>
                  <a:lnTo>
                    <a:pt x="493" y="515"/>
                  </a:lnTo>
                  <a:lnTo>
                    <a:pt x="492" y="517"/>
                  </a:lnTo>
                  <a:lnTo>
                    <a:pt x="491" y="520"/>
                  </a:lnTo>
                  <a:lnTo>
                    <a:pt x="490" y="523"/>
                  </a:lnTo>
                  <a:lnTo>
                    <a:pt x="489" y="525"/>
                  </a:lnTo>
                  <a:lnTo>
                    <a:pt x="489" y="530"/>
                  </a:lnTo>
                  <a:lnTo>
                    <a:pt x="488" y="532"/>
                  </a:lnTo>
                  <a:lnTo>
                    <a:pt x="489" y="534"/>
                  </a:lnTo>
                  <a:lnTo>
                    <a:pt x="489" y="537"/>
                  </a:lnTo>
                  <a:lnTo>
                    <a:pt x="490" y="542"/>
                  </a:lnTo>
                  <a:lnTo>
                    <a:pt x="491" y="545"/>
                  </a:lnTo>
                  <a:lnTo>
                    <a:pt x="492" y="550"/>
                  </a:lnTo>
                  <a:lnTo>
                    <a:pt x="493" y="551"/>
                  </a:lnTo>
                  <a:lnTo>
                    <a:pt x="494" y="555"/>
                  </a:lnTo>
                  <a:lnTo>
                    <a:pt x="495" y="557"/>
                  </a:lnTo>
                  <a:lnTo>
                    <a:pt x="496" y="560"/>
                  </a:lnTo>
                  <a:lnTo>
                    <a:pt x="496" y="562"/>
                  </a:lnTo>
                  <a:lnTo>
                    <a:pt x="497" y="564"/>
                  </a:lnTo>
                  <a:lnTo>
                    <a:pt x="498" y="568"/>
                  </a:lnTo>
                  <a:lnTo>
                    <a:pt x="500" y="571"/>
                  </a:lnTo>
                  <a:lnTo>
                    <a:pt x="501" y="574"/>
                  </a:lnTo>
                  <a:lnTo>
                    <a:pt x="503" y="576"/>
                  </a:lnTo>
                  <a:lnTo>
                    <a:pt x="504" y="580"/>
                  </a:lnTo>
                  <a:lnTo>
                    <a:pt x="505" y="583"/>
                  </a:lnTo>
                  <a:lnTo>
                    <a:pt x="506" y="586"/>
                  </a:lnTo>
                  <a:lnTo>
                    <a:pt x="508" y="588"/>
                  </a:lnTo>
                  <a:lnTo>
                    <a:pt x="509" y="592"/>
                  </a:lnTo>
                  <a:lnTo>
                    <a:pt x="510" y="595"/>
                  </a:lnTo>
                  <a:lnTo>
                    <a:pt x="513" y="598"/>
                  </a:lnTo>
                  <a:lnTo>
                    <a:pt x="514" y="601"/>
                  </a:lnTo>
                  <a:lnTo>
                    <a:pt x="515" y="605"/>
                  </a:lnTo>
                  <a:lnTo>
                    <a:pt x="517" y="608"/>
                  </a:lnTo>
                  <a:lnTo>
                    <a:pt x="517" y="610"/>
                  </a:lnTo>
                  <a:lnTo>
                    <a:pt x="519" y="613"/>
                  </a:lnTo>
                  <a:lnTo>
                    <a:pt x="520" y="615"/>
                  </a:lnTo>
                  <a:lnTo>
                    <a:pt x="521" y="619"/>
                  </a:lnTo>
                  <a:lnTo>
                    <a:pt x="522" y="622"/>
                  </a:lnTo>
                  <a:lnTo>
                    <a:pt x="525" y="624"/>
                  </a:lnTo>
                  <a:lnTo>
                    <a:pt x="526" y="627"/>
                  </a:lnTo>
                  <a:lnTo>
                    <a:pt x="527" y="631"/>
                  </a:lnTo>
                  <a:lnTo>
                    <a:pt x="528" y="633"/>
                  </a:lnTo>
                  <a:lnTo>
                    <a:pt x="529" y="636"/>
                  </a:lnTo>
                  <a:lnTo>
                    <a:pt x="530" y="638"/>
                  </a:lnTo>
                  <a:lnTo>
                    <a:pt x="531" y="642"/>
                  </a:lnTo>
                  <a:lnTo>
                    <a:pt x="534" y="646"/>
                  </a:lnTo>
                  <a:lnTo>
                    <a:pt x="537" y="650"/>
                  </a:lnTo>
                  <a:lnTo>
                    <a:pt x="539" y="655"/>
                  </a:lnTo>
                  <a:lnTo>
                    <a:pt x="540" y="659"/>
                  </a:lnTo>
                  <a:lnTo>
                    <a:pt x="542" y="661"/>
                  </a:lnTo>
                  <a:lnTo>
                    <a:pt x="543" y="664"/>
                  </a:lnTo>
                  <a:lnTo>
                    <a:pt x="545" y="669"/>
                  </a:lnTo>
                  <a:lnTo>
                    <a:pt x="546" y="670"/>
                  </a:lnTo>
                  <a:lnTo>
                    <a:pt x="588" y="719"/>
                  </a:lnTo>
                  <a:lnTo>
                    <a:pt x="588" y="717"/>
                  </a:lnTo>
                  <a:lnTo>
                    <a:pt x="590" y="717"/>
                  </a:lnTo>
                  <a:lnTo>
                    <a:pt x="593" y="716"/>
                  </a:lnTo>
                  <a:lnTo>
                    <a:pt x="597" y="716"/>
                  </a:lnTo>
                  <a:lnTo>
                    <a:pt x="601" y="715"/>
                  </a:lnTo>
                  <a:lnTo>
                    <a:pt x="603" y="715"/>
                  </a:lnTo>
                  <a:lnTo>
                    <a:pt x="606" y="714"/>
                  </a:lnTo>
                  <a:lnTo>
                    <a:pt x="610" y="714"/>
                  </a:lnTo>
                  <a:lnTo>
                    <a:pt x="613" y="713"/>
                  </a:lnTo>
                  <a:lnTo>
                    <a:pt x="617" y="713"/>
                  </a:lnTo>
                  <a:lnTo>
                    <a:pt x="621" y="713"/>
                  </a:lnTo>
                  <a:lnTo>
                    <a:pt x="626" y="713"/>
                  </a:lnTo>
                  <a:lnTo>
                    <a:pt x="629" y="712"/>
                  </a:lnTo>
                  <a:lnTo>
                    <a:pt x="633" y="711"/>
                  </a:lnTo>
                  <a:lnTo>
                    <a:pt x="638" y="711"/>
                  </a:lnTo>
                  <a:lnTo>
                    <a:pt x="643" y="710"/>
                  </a:lnTo>
                  <a:lnTo>
                    <a:pt x="647" y="710"/>
                  </a:lnTo>
                  <a:lnTo>
                    <a:pt x="652" y="710"/>
                  </a:lnTo>
                  <a:lnTo>
                    <a:pt x="657" y="710"/>
                  </a:lnTo>
                  <a:lnTo>
                    <a:pt x="662" y="710"/>
                  </a:lnTo>
                  <a:lnTo>
                    <a:pt x="666" y="709"/>
                  </a:lnTo>
                  <a:lnTo>
                    <a:pt x="671" y="709"/>
                  </a:lnTo>
                  <a:lnTo>
                    <a:pt x="676" y="709"/>
                  </a:lnTo>
                  <a:lnTo>
                    <a:pt x="681" y="710"/>
                  </a:lnTo>
                  <a:lnTo>
                    <a:pt x="685" y="710"/>
                  </a:lnTo>
                  <a:lnTo>
                    <a:pt x="691" y="710"/>
                  </a:lnTo>
                  <a:lnTo>
                    <a:pt x="695" y="710"/>
                  </a:lnTo>
                  <a:lnTo>
                    <a:pt x="701" y="711"/>
                  </a:lnTo>
                  <a:lnTo>
                    <a:pt x="705" y="711"/>
                  </a:lnTo>
                  <a:lnTo>
                    <a:pt x="709" y="712"/>
                  </a:lnTo>
                  <a:lnTo>
                    <a:pt x="713" y="713"/>
                  </a:lnTo>
                  <a:lnTo>
                    <a:pt x="715" y="713"/>
                  </a:lnTo>
                  <a:lnTo>
                    <a:pt x="718" y="714"/>
                  </a:lnTo>
                  <a:lnTo>
                    <a:pt x="721" y="715"/>
                  </a:lnTo>
                  <a:lnTo>
                    <a:pt x="723" y="715"/>
                  </a:lnTo>
                  <a:lnTo>
                    <a:pt x="727" y="716"/>
                  </a:lnTo>
                  <a:lnTo>
                    <a:pt x="730" y="717"/>
                  </a:lnTo>
                  <a:lnTo>
                    <a:pt x="733" y="717"/>
                  </a:lnTo>
                  <a:lnTo>
                    <a:pt x="735" y="719"/>
                  </a:lnTo>
                  <a:lnTo>
                    <a:pt x="739" y="720"/>
                  </a:lnTo>
                  <a:lnTo>
                    <a:pt x="743" y="722"/>
                  </a:lnTo>
                  <a:lnTo>
                    <a:pt x="746" y="723"/>
                  </a:lnTo>
                  <a:lnTo>
                    <a:pt x="748" y="724"/>
                  </a:lnTo>
                  <a:lnTo>
                    <a:pt x="752" y="725"/>
                  </a:lnTo>
                  <a:lnTo>
                    <a:pt x="756" y="725"/>
                  </a:lnTo>
                  <a:lnTo>
                    <a:pt x="759" y="727"/>
                  </a:lnTo>
                  <a:lnTo>
                    <a:pt x="763" y="728"/>
                  </a:lnTo>
                  <a:lnTo>
                    <a:pt x="766" y="729"/>
                  </a:lnTo>
                  <a:lnTo>
                    <a:pt x="769" y="730"/>
                  </a:lnTo>
                  <a:lnTo>
                    <a:pt x="773" y="733"/>
                  </a:lnTo>
                  <a:lnTo>
                    <a:pt x="776" y="734"/>
                  </a:lnTo>
                  <a:lnTo>
                    <a:pt x="780" y="735"/>
                  </a:lnTo>
                  <a:lnTo>
                    <a:pt x="783" y="737"/>
                  </a:lnTo>
                  <a:lnTo>
                    <a:pt x="786" y="738"/>
                  </a:lnTo>
                  <a:lnTo>
                    <a:pt x="790" y="739"/>
                  </a:lnTo>
                  <a:lnTo>
                    <a:pt x="793" y="741"/>
                  </a:lnTo>
                  <a:lnTo>
                    <a:pt x="796" y="742"/>
                  </a:lnTo>
                  <a:lnTo>
                    <a:pt x="801" y="745"/>
                  </a:lnTo>
                  <a:lnTo>
                    <a:pt x="803" y="746"/>
                  </a:lnTo>
                  <a:lnTo>
                    <a:pt x="806" y="748"/>
                  </a:lnTo>
                  <a:lnTo>
                    <a:pt x="809" y="749"/>
                  </a:lnTo>
                  <a:lnTo>
                    <a:pt x="813" y="750"/>
                  </a:lnTo>
                  <a:lnTo>
                    <a:pt x="816" y="752"/>
                  </a:lnTo>
                  <a:lnTo>
                    <a:pt x="819" y="753"/>
                  </a:lnTo>
                  <a:lnTo>
                    <a:pt x="821" y="755"/>
                  </a:lnTo>
                  <a:lnTo>
                    <a:pt x="825" y="758"/>
                  </a:lnTo>
                  <a:lnTo>
                    <a:pt x="827" y="759"/>
                  </a:lnTo>
                  <a:lnTo>
                    <a:pt x="830" y="760"/>
                  </a:lnTo>
                  <a:lnTo>
                    <a:pt x="832" y="762"/>
                  </a:lnTo>
                  <a:lnTo>
                    <a:pt x="835" y="763"/>
                  </a:lnTo>
                  <a:lnTo>
                    <a:pt x="840" y="766"/>
                  </a:lnTo>
                  <a:lnTo>
                    <a:pt x="845" y="771"/>
                  </a:lnTo>
                  <a:lnTo>
                    <a:pt x="848" y="773"/>
                  </a:lnTo>
                  <a:lnTo>
                    <a:pt x="852" y="776"/>
                  </a:lnTo>
                  <a:lnTo>
                    <a:pt x="855" y="779"/>
                  </a:lnTo>
                  <a:lnTo>
                    <a:pt x="858" y="783"/>
                  </a:lnTo>
                  <a:lnTo>
                    <a:pt x="859" y="785"/>
                  </a:lnTo>
                  <a:lnTo>
                    <a:pt x="861" y="788"/>
                  </a:lnTo>
                  <a:lnTo>
                    <a:pt x="863" y="790"/>
                  </a:lnTo>
                  <a:lnTo>
                    <a:pt x="863" y="793"/>
                  </a:lnTo>
                  <a:lnTo>
                    <a:pt x="861" y="796"/>
                  </a:lnTo>
                  <a:lnTo>
                    <a:pt x="860" y="798"/>
                  </a:lnTo>
                  <a:lnTo>
                    <a:pt x="858" y="800"/>
                  </a:lnTo>
                  <a:lnTo>
                    <a:pt x="856" y="803"/>
                  </a:lnTo>
                  <a:lnTo>
                    <a:pt x="853" y="805"/>
                  </a:lnTo>
                  <a:lnTo>
                    <a:pt x="850" y="808"/>
                  </a:lnTo>
                  <a:lnTo>
                    <a:pt x="845" y="811"/>
                  </a:lnTo>
                  <a:lnTo>
                    <a:pt x="841" y="813"/>
                  </a:lnTo>
                  <a:lnTo>
                    <a:pt x="838" y="814"/>
                  </a:lnTo>
                  <a:lnTo>
                    <a:pt x="834" y="815"/>
                  </a:lnTo>
                  <a:lnTo>
                    <a:pt x="832" y="816"/>
                  </a:lnTo>
                  <a:lnTo>
                    <a:pt x="829" y="817"/>
                  </a:lnTo>
                  <a:lnTo>
                    <a:pt x="826" y="818"/>
                  </a:lnTo>
                  <a:lnTo>
                    <a:pt x="822" y="819"/>
                  </a:lnTo>
                  <a:lnTo>
                    <a:pt x="819" y="821"/>
                  </a:lnTo>
                  <a:lnTo>
                    <a:pt x="816" y="823"/>
                  </a:lnTo>
                  <a:lnTo>
                    <a:pt x="813" y="824"/>
                  </a:lnTo>
                  <a:lnTo>
                    <a:pt x="808" y="824"/>
                  </a:lnTo>
                  <a:lnTo>
                    <a:pt x="805" y="825"/>
                  </a:lnTo>
                  <a:lnTo>
                    <a:pt x="802" y="827"/>
                  </a:lnTo>
                  <a:lnTo>
                    <a:pt x="797" y="828"/>
                  </a:lnTo>
                  <a:lnTo>
                    <a:pt x="793" y="829"/>
                  </a:lnTo>
                  <a:lnTo>
                    <a:pt x="789" y="830"/>
                  </a:lnTo>
                  <a:lnTo>
                    <a:pt x="785" y="831"/>
                  </a:lnTo>
                  <a:lnTo>
                    <a:pt x="780" y="832"/>
                  </a:lnTo>
                  <a:lnTo>
                    <a:pt x="776" y="834"/>
                  </a:lnTo>
                  <a:lnTo>
                    <a:pt x="771" y="834"/>
                  </a:lnTo>
                  <a:lnTo>
                    <a:pt x="767" y="836"/>
                  </a:lnTo>
                  <a:lnTo>
                    <a:pt x="763" y="836"/>
                  </a:lnTo>
                  <a:lnTo>
                    <a:pt x="757" y="838"/>
                  </a:lnTo>
                  <a:lnTo>
                    <a:pt x="753" y="838"/>
                  </a:lnTo>
                  <a:lnTo>
                    <a:pt x="748" y="839"/>
                  </a:lnTo>
                  <a:lnTo>
                    <a:pt x="743" y="840"/>
                  </a:lnTo>
                  <a:lnTo>
                    <a:pt x="739" y="841"/>
                  </a:lnTo>
                  <a:lnTo>
                    <a:pt x="733" y="841"/>
                  </a:lnTo>
                  <a:lnTo>
                    <a:pt x="728" y="842"/>
                  </a:lnTo>
                  <a:lnTo>
                    <a:pt x="722" y="842"/>
                  </a:lnTo>
                  <a:lnTo>
                    <a:pt x="718" y="843"/>
                  </a:lnTo>
                  <a:lnTo>
                    <a:pt x="713" y="844"/>
                  </a:lnTo>
                  <a:lnTo>
                    <a:pt x="708" y="845"/>
                  </a:lnTo>
                  <a:lnTo>
                    <a:pt x="703" y="847"/>
                  </a:lnTo>
                  <a:lnTo>
                    <a:pt x="697" y="847"/>
                  </a:lnTo>
                  <a:lnTo>
                    <a:pt x="692" y="847"/>
                  </a:lnTo>
                  <a:lnTo>
                    <a:pt x="687" y="848"/>
                  </a:lnTo>
                  <a:lnTo>
                    <a:pt x="681" y="848"/>
                  </a:lnTo>
                  <a:lnTo>
                    <a:pt x="676" y="849"/>
                  </a:lnTo>
                  <a:lnTo>
                    <a:pt x="670" y="849"/>
                  </a:lnTo>
                  <a:lnTo>
                    <a:pt x="666" y="850"/>
                  </a:lnTo>
                  <a:lnTo>
                    <a:pt x="659" y="850"/>
                  </a:lnTo>
                  <a:lnTo>
                    <a:pt x="655" y="851"/>
                  </a:lnTo>
                  <a:lnTo>
                    <a:pt x="650" y="851"/>
                  </a:lnTo>
                  <a:lnTo>
                    <a:pt x="644" y="852"/>
                  </a:lnTo>
                  <a:lnTo>
                    <a:pt x="639" y="852"/>
                  </a:lnTo>
                  <a:lnTo>
                    <a:pt x="633" y="852"/>
                  </a:lnTo>
                  <a:lnTo>
                    <a:pt x="628" y="852"/>
                  </a:lnTo>
                  <a:lnTo>
                    <a:pt x="623" y="853"/>
                  </a:lnTo>
                  <a:lnTo>
                    <a:pt x="617" y="853"/>
                  </a:lnTo>
                  <a:lnTo>
                    <a:pt x="613" y="853"/>
                  </a:lnTo>
                  <a:lnTo>
                    <a:pt x="607" y="853"/>
                  </a:lnTo>
                  <a:lnTo>
                    <a:pt x="602" y="853"/>
                  </a:lnTo>
                  <a:lnTo>
                    <a:pt x="597" y="853"/>
                  </a:lnTo>
                  <a:lnTo>
                    <a:pt x="593" y="853"/>
                  </a:lnTo>
                  <a:lnTo>
                    <a:pt x="589" y="853"/>
                  </a:lnTo>
                  <a:lnTo>
                    <a:pt x="584" y="853"/>
                  </a:lnTo>
                  <a:lnTo>
                    <a:pt x="580" y="853"/>
                  </a:lnTo>
                  <a:lnTo>
                    <a:pt x="576" y="853"/>
                  </a:lnTo>
                  <a:lnTo>
                    <a:pt x="572" y="853"/>
                  </a:lnTo>
                  <a:lnTo>
                    <a:pt x="568" y="853"/>
                  </a:lnTo>
                  <a:lnTo>
                    <a:pt x="565" y="853"/>
                  </a:lnTo>
                  <a:lnTo>
                    <a:pt x="562" y="853"/>
                  </a:lnTo>
                  <a:lnTo>
                    <a:pt x="558" y="853"/>
                  </a:lnTo>
                  <a:lnTo>
                    <a:pt x="555" y="853"/>
                  </a:lnTo>
                  <a:lnTo>
                    <a:pt x="552" y="853"/>
                  </a:lnTo>
                  <a:lnTo>
                    <a:pt x="548" y="853"/>
                  </a:lnTo>
                  <a:lnTo>
                    <a:pt x="545" y="853"/>
                  </a:lnTo>
                  <a:lnTo>
                    <a:pt x="543" y="853"/>
                  </a:lnTo>
                  <a:lnTo>
                    <a:pt x="540" y="853"/>
                  </a:lnTo>
                  <a:lnTo>
                    <a:pt x="538" y="853"/>
                  </a:lnTo>
                  <a:lnTo>
                    <a:pt x="535" y="853"/>
                  </a:lnTo>
                  <a:lnTo>
                    <a:pt x="533" y="853"/>
                  </a:lnTo>
                  <a:lnTo>
                    <a:pt x="528" y="852"/>
                  </a:lnTo>
                  <a:lnTo>
                    <a:pt x="525" y="852"/>
                  </a:lnTo>
                  <a:lnTo>
                    <a:pt x="521" y="852"/>
                  </a:lnTo>
                  <a:lnTo>
                    <a:pt x="518" y="852"/>
                  </a:lnTo>
                  <a:lnTo>
                    <a:pt x="515" y="852"/>
                  </a:lnTo>
                  <a:lnTo>
                    <a:pt x="512" y="852"/>
                  </a:lnTo>
                  <a:lnTo>
                    <a:pt x="509" y="852"/>
                  </a:lnTo>
                  <a:lnTo>
                    <a:pt x="507" y="852"/>
                  </a:lnTo>
                  <a:lnTo>
                    <a:pt x="504" y="851"/>
                  </a:lnTo>
                  <a:lnTo>
                    <a:pt x="502" y="851"/>
                  </a:lnTo>
                  <a:lnTo>
                    <a:pt x="500" y="851"/>
                  </a:lnTo>
                  <a:lnTo>
                    <a:pt x="498" y="851"/>
                  </a:lnTo>
                  <a:lnTo>
                    <a:pt x="491" y="910"/>
                  </a:lnTo>
                  <a:lnTo>
                    <a:pt x="490" y="910"/>
                  </a:lnTo>
                  <a:lnTo>
                    <a:pt x="487" y="910"/>
                  </a:lnTo>
                  <a:lnTo>
                    <a:pt x="484" y="911"/>
                  </a:lnTo>
                  <a:lnTo>
                    <a:pt x="482" y="911"/>
                  </a:lnTo>
                  <a:lnTo>
                    <a:pt x="480" y="912"/>
                  </a:lnTo>
                  <a:lnTo>
                    <a:pt x="478" y="912"/>
                  </a:lnTo>
                  <a:lnTo>
                    <a:pt x="475" y="912"/>
                  </a:lnTo>
                  <a:lnTo>
                    <a:pt x="471" y="912"/>
                  </a:lnTo>
                  <a:lnTo>
                    <a:pt x="468" y="911"/>
                  </a:lnTo>
                  <a:lnTo>
                    <a:pt x="466" y="910"/>
                  </a:lnTo>
                  <a:lnTo>
                    <a:pt x="463" y="908"/>
                  </a:lnTo>
                  <a:lnTo>
                    <a:pt x="460" y="906"/>
                  </a:lnTo>
                  <a:lnTo>
                    <a:pt x="457" y="904"/>
                  </a:lnTo>
                  <a:lnTo>
                    <a:pt x="456" y="902"/>
                  </a:lnTo>
                  <a:lnTo>
                    <a:pt x="453" y="898"/>
                  </a:lnTo>
                  <a:lnTo>
                    <a:pt x="451" y="893"/>
                  </a:lnTo>
                  <a:lnTo>
                    <a:pt x="450" y="889"/>
                  </a:lnTo>
                  <a:lnTo>
                    <a:pt x="447" y="885"/>
                  </a:lnTo>
                  <a:lnTo>
                    <a:pt x="445" y="879"/>
                  </a:lnTo>
                  <a:lnTo>
                    <a:pt x="443" y="875"/>
                  </a:lnTo>
                  <a:lnTo>
                    <a:pt x="440" y="870"/>
                  </a:lnTo>
                  <a:lnTo>
                    <a:pt x="437" y="866"/>
                  </a:lnTo>
                  <a:lnTo>
                    <a:pt x="433" y="864"/>
                  </a:lnTo>
                  <a:lnTo>
                    <a:pt x="430" y="862"/>
                  </a:lnTo>
                  <a:lnTo>
                    <a:pt x="428" y="860"/>
                  </a:lnTo>
                  <a:lnTo>
                    <a:pt x="425" y="857"/>
                  </a:lnTo>
                  <a:lnTo>
                    <a:pt x="420" y="855"/>
                  </a:lnTo>
                  <a:lnTo>
                    <a:pt x="417" y="854"/>
                  </a:lnTo>
                  <a:lnTo>
                    <a:pt x="413" y="853"/>
                  </a:lnTo>
                  <a:lnTo>
                    <a:pt x="408" y="852"/>
                  </a:lnTo>
                  <a:lnTo>
                    <a:pt x="405" y="851"/>
                  </a:lnTo>
                  <a:lnTo>
                    <a:pt x="403" y="851"/>
                  </a:lnTo>
                  <a:lnTo>
                    <a:pt x="400" y="850"/>
                  </a:lnTo>
                  <a:lnTo>
                    <a:pt x="397" y="850"/>
                  </a:lnTo>
                  <a:lnTo>
                    <a:pt x="393" y="850"/>
                  </a:lnTo>
                  <a:lnTo>
                    <a:pt x="391" y="849"/>
                  </a:lnTo>
                  <a:lnTo>
                    <a:pt x="388" y="849"/>
                  </a:lnTo>
                  <a:lnTo>
                    <a:pt x="384" y="849"/>
                  </a:lnTo>
                  <a:lnTo>
                    <a:pt x="380" y="849"/>
                  </a:lnTo>
                  <a:lnTo>
                    <a:pt x="377" y="849"/>
                  </a:lnTo>
                  <a:lnTo>
                    <a:pt x="372" y="849"/>
                  </a:lnTo>
                  <a:lnTo>
                    <a:pt x="369" y="849"/>
                  </a:lnTo>
                  <a:lnTo>
                    <a:pt x="365" y="849"/>
                  </a:lnTo>
                  <a:lnTo>
                    <a:pt x="362" y="849"/>
                  </a:lnTo>
                  <a:lnTo>
                    <a:pt x="357" y="850"/>
                  </a:lnTo>
                  <a:lnTo>
                    <a:pt x="353" y="851"/>
                  </a:lnTo>
                  <a:lnTo>
                    <a:pt x="349" y="851"/>
                  </a:lnTo>
                  <a:lnTo>
                    <a:pt x="343" y="851"/>
                  </a:lnTo>
                  <a:lnTo>
                    <a:pt x="339" y="852"/>
                  </a:lnTo>
                  <a:lnTo>
                    <a:pt x="334" y="852"/>
                  </a:lnTo>
                  <a:lnTo>
                    <a:pt x="329" y="852"/>
                  </a:lnTo>
                  <a:lnTo>
                    <a:pt x="324" y="852"/>
                  </a:lnTo>
                  <a:lnTo>
                    <a:pt x="318" y="853"/>
                  </a:lnTo>
                  <a:lnTo>
                    <a:pt x="314" y="853"/>
                  </a:lnTo>
                  <a:lnTo>
                    <a:pt x="308" y="853"/>
                  </a:lnTo>
                  <a:lnTo>
                    <a:pt x="303" y="854"/>
                  </a:lnTo>
                  <a:lnTo>
                    <a:pt x="297" y="854"/>
                  </a:lnTo>
                  <a:lnTo>
                    <a:pt x="293" y="855"/>
                  </a:lnTo>
                  <a:lnTo>
                    <a:pt x="288" y="855"/>
                  </a:lnTo>
                  <a:lnTo>
                    <a:pt x="282" y="855"/>
                  </a:lnTo>
                  <a:lnTo>
                    <a:pt x="277" y="855"/>
                  </a:lnTo>
                  <a:lnTo>
                    <a:pt x="272" y="856"/>
                  </a:lnTo>
                  <a:lnTo>
                    <a:pt x="266" y="856"/>
                  </a:lnTo>
                  <a:lnTo>
                    <a:pt x="260" y="857"/>
                  </a:lnTo>
                  <a:lnTo>
                    <a:pt x="256" y="857"/>
                  </a:lnTo>
                  <a:lnTo>
                    <a:pt x="251" y="857"/>
                  </a:lnTo>
                  <a:lnTo>
                    <a:pt x="244" y="857"/>
                  </a:lnTo>
                  <a:lnTo>
                    <a:pt x="239" y="859"/>
                  </a:lnTo>
                  <a:lnTo>
                    <a:pt x="233" y="859"/>
                  </a:lnTo>
                  <a:lnTo>
                    <a:pt x="229" y="860"/>
                  </a:lnTo>
                  <a:lnTo>
                    <a:pt x="222" y="860"/>
                  </a:lnTo>
                  <a:lnTo>
                    <a:pt x="217" y="860"/>
                  </a:lnTo>
                  <a:lnTo>
                    <a:pt x="212" y="860"/>
                  </a:lnTo>
                  <a:lnTo>
                    <a:pt x="207" y="860"/>
                  </a:lnTo>
                  <a:lnTo>
                    <a:pt x="202" y="860"/>
                  </a:lnTo>
                  <a:lnTo>
                    <a:pt x="196" y="860"/>
                  </a:lnTo>
                  <a:lnTo>
                    <a:pt x="191" y="860"/>
                  </a:lnTo>
                  <a:lnTo>
                    <a:pt x="187" y="860"/>
                  </a:lnTo>
                  <a:lnTo>
                    <a:pt x="180" y="860"/>
                  </a:lnTo>
                  <a:lnTo>
                    <a:pt x="176" y="860"/>
                  </a:lnTo>
                  <a:lnTo>
                    <a:pt x="170" y="860"/>
                  </a:lnTo>
                  <a:lnTo>
                    <a:pt x="166" y="860"/>
                  </a:lnTo>
                  <a:lnTo>
                    <a:pt x="160" y="860"/>
                  </a:lnTo>
                  <a:lnTo>
                    <a:pt x="156" y="860"/>
                  </a:lnTo>
                  <a:lnTo>
                    <a:pt x="151" y="860"/>
                  </a:lnTo>
                  <a:lnTo>
                    <a:pt x="146" y="860"/>
                  </a:lnTo>
                  <a:lnTo>
                    <a:pt x="142" y="859"/>
                  </a:lnTo>
                  <a:lnTo>
                    <a:pt x="138" y="859"/>
                  </a:lnTo>
                  <a:lnTo>
                    <a:pt x="133" y="857"/>
                  </a:lnTo>
                  <a:lnTo>
                    <a:pt x="129" y="857"/>
                  </a:lnTo>
                  <a:lnTo>
                    <a:pt x="125" y="857"/>
                  </a:lnTo>
                  <a:lnTo>
                    <a:pt x="120" y="856"/>
                  </a:lnTo>
                  <a:lnTo>
                    <a:pt x="116" y="856"/>
                  </a:lnTo>
                  <a:lnTo>
                    <a:pt x="113" y="856"/>
                  </a:lnTo>
                  <a:lnTo>
                    <a:pt x="108" y="855"/>
                  </a:lnTo>
                  <a:lnTo>
                    <a:pt x="105" y="855"/>
                  </a:lnTo>
                  <a:lnTo>
                    <a:pt x="101" y="854"/>
                  </a:lnTo>
                  <a:lnTo>
                    <a:pt x="99" y="853"/>
                  </a:lnTo>
                  <a:lnTo>
                    <a:pt x="94" y="852"/>
                  </a:lnTo>
                  <a:lnTo>
                    <a:pt x="92" y="852"/>
                  </a:lnTo>
                  <a:lnTo>
                    <a:pt x="89" y="851"/>
                  </a:lnTo>
                  <a:lnTo>
                    <a:pt x="85" y="851"/>
                  </a:lnTo>
                  <a:lnTo>
                    <a:pt x="83" y="849"/>
                  </a:lnTo>
                  <a:lnTo>
                    <a:pt x="80" y="848"/>
                  </a:lnTo>
                  <a:lnTo>
                    <a:pt x="78" y="847"/>
                  </a:lnTo>
                  <a:lnTo>
                    <a:pt x="76" y="847"/>
                  </a:lnTo>
                  <a:lnTo>
                    <a:pt x="71" y="843"/>
                  </a:lnTo>
                  <a:lnTo>
                    <a:pt x="69" y="842"/>
                  </a:lnTo>
                  <a:lnTo>
                    <a:pt x="66" y="838"/>
                  </a:lnTo>
                  <a:lnTo>
                    <a:pt x="66" y="835"/>
                  </a:lnTo>
                  <a:lnTo>
                    <a:pt x="66" y="831"/>
                  </a:lnTo>
                  <a:lnTo>
                    <a:pt x="69" y="828"/>
                  </a:lnTo>
                  <a:lnTo>
                    <a:pt x="70" y="826"/>
                  </a:lnTo>
                  <a:lnTo>
                    <a:pt x="72" y="824"/>
                  </a:lnTo>
                  <a:lnTo>
                    <a:pt x="75" y="823"/>
                  </a:lnTo>
                  <a:lnTo>
                    <a:pt x="78" y="821"/>
                  </a:lnTo>
                  <a:lnTo>
                    <a:pt x="81" y="818"/>
                  </a:lnTo>
                  <a:lnTo>
                    <a:pt x="84" y="816"/>
                  </a:lnTo>
                  <a:lnTo>
                    <a:pt x="88" y="815"/>
                  </a:lnTo>
                  <a:lnTo>
                    <a:pt x="92" y="813"/>
                  </a:lnTo>
                  <a:lnTo>
                    <a:pt x="96" y="811"/>
                  </a:lnTo>
                  <a:lnTo>
                    <a:pt x="101" y="809"/>
                  </a:lnTo>
                  <a:lnTo>
                    <a:pt x="105" y="806"/>
                  </a:lnTo>
                  <a:lnTo>
                    <a:pt x="109" y="805"/>
                  </a:lnTo>
                  <a:lnTo>
                    <a:pt x="114" y="802"/>
                  </a:lnTo>
                  <a:lnTo>
                    <a:pt x="119" y="801"/>
                  </a:lnTo>
                  <a:lnTo>
                    <a:pt x="124" y="798"/>
                  </a:lnTo>
                  <a:lnTo>
                    <a:pt x="130" y="797"/>
                  </a:lnTo>
                  <a:lnTo>
                    <a:pt x="135" y="794"/>
                  </a:lnTo>
                  <a:lnTo>
                    <a:pt x="141" y="792"/>
                  </a:lnTo>
                  <a:lnTo>
                    <a:pt x="146" y="790"/>
                  </a:lnTo>
                  <a:lnTo>
                    <a:pt x="152" y="788"/>
                  </a:lnTo>
                  <a:lnTo>
                    <a:pt x="158" y="786"/>
                  </a:lnTo>
                  <a:lnTo>
                    <a:pt x="164" y="784"/>
                  </a:lnTo>
                  <a:lnTo>
                    <a:pt x="170" y="781"/>
                  </a:lnTo>
                  <a:lnTo>
                    <a:pt x="176" y="780"/>
                  </a:lnTo>
                  <a:lnTo>
                    <a:pt x="182" y="778"/>
                  </a:lnTo>
                  <a:lnTo>
                    <a:pt x="188" y="776"/>
                  </a:lnTo>
                  <a:lnTo>
                    <a:pt x="194" y="774"/>
                  </a:lnTo>
                  <a:lnTo>
                    <a:pt x="200" y="772"/>
                  </a:lnTo>
                  <a:lnTo>
                    <a:pt x="206" y="771"/>
                  </a:lnTo>
                  <a:lnTo>
                    <a:pt x="212" y="768"/>
                  </a:lnTo>
                  <a:lnTo>
                    <a:pt x="217" y="766"/>
                  </a:lnTo>
                  <a:lnTo>
                    <a:pt x="224" y="765"/>
                  </a:lnTo>
                  <a:lnTo>
                    <a:pt x="229" y="763"/>
                  </a:lnTo>
                  <a:lnTo>
                    <a:pt x="234" y="762"/>
                  </a:lnTo>
                  <a:lnTo>
                    <a:pt x="240" y="760"/>
                  </a:lnTo>
                  <a:lnTo>
                    <a:pt x="246" y="759"/>
                  </a:lnTo>
                  <a:lnTo>
                    <a:pt x="251" y="758"/>
                  </a:lnTo>
                  <a:lnTo>
                    <a:pt x="256" y="755"/>
                  </a:lnTo>
                  <a:lnTo>
                    <a:pt x="260" y="754"/>
                  </a:lnTo>
                  <a:lnTo>
                    <a:pt x="266" y="753"/>
                  </a:lnTo>
                  <a:lnTo>
                    <a:pt x="270" y="752"/>
                  </a:lnTo>
                  <a:lnTo>
                    <a:pt x="275" y="750"/>
                  </a:lnTo>
                  <a:lnTo>
                    <a:pt x="279" y="749"/>
                  </a:lnTo>
                  <a:lnTo>
                    <a:pt x="283" y="748"/>
                  </a:lnTo>
                  <a:lnTo>
                    <a:pt x="287" y="747"/>
                  </a:lnTo>
                  <a:lnTo>
                    <a:pt x="291" y="747"/>
                  </a:lnTo>
                  <a:lnTo>
                    <a:pt x="293" y="746"/>
                  </a:lnTo>
                  <a:lnTo>
                    <a:pt x="296" y="745"/>
                  </a:lnTo>
                  <a:lnTo>
                    <a:pt x="300" y="743"/>
                  </a:lnTo>
                  <a:lnTo>
                    <a:pt x="302" y="743"/>
                  </a:lnTo>
                  <a:lnTo>
                    <a:pt x="304" y="742"/>
                  </a:lnTo>
                  <a:lnTo>
                    <a:pt x="305" y="742"/>
                  </a:lnTo>
                  <a:lnTo>
                    <a:pt x="308" y="742"/>
                  </a:lnTo>
                  <a:lnTo>
                    <a:pt x="309" y="742"/>
                  </a:lnTo>
                  <a:lnTo>
                    <a:pt x="309" y="740"/>
                  </a:lnTo>
                  <a:lnTo>
                    <a:pt x="312" y="737"/>
                  </a:lnTo>
                  <a:lnTo>
                    <a:pt x="313" y="734"/>
                  </a:lnTo>
                  <a:lnTo>
                    <a:pt x="314" y="730"/>
                  </a:lnTo>
                  <a:lnTo>
                    <a:pt x="316" y="726"/>
                  </a:lnTo>
                  <a:lnTo>
                    <a:pt x="318" y="723"/>
                  </a:lnTo>
                  <a:lnTo>
                    <a:pt x="319" y="717"/>
                  </a:lnTo>
                  <a:lnTo>
                    <a:pt x="322" y="713"/>
                  </a:lnTo>
                  <a:lnTo>
                    <a:pt x="324" y="708"/>
                  </a:lnTo>
                  <a:lnTo>
                    <a:pt x="327" y="703"/>
                  </a:lnTo>
                  <a:lnTo>
                    <a:pt x="327" y="700"/>
                  </a:lnTo>
                  <a:lnTo>
                    <a:pt x="328" y="698"/>
                  </a:lnTo>
                  <a:lnTo>
                    <a:pt x="329" y="695"/>
                  </a:lnTo>
                  <a:lnTo>
                    <a:pt x="330" y="693"/>
                  </a:lnTo>
                  <a:lnTo>
                    <a:pt x="331" y="690"/>
                  </a:lnTo>
                  <a:lnTo>
                    <a:pt x="332" y="687"/>
                  </a:lnTo>
                  <a:lnTo>
                    <a:pt x="332" y="685"/>
                  </a:lnTo>
                  <a:lnTo>
                    <a:pt x="333" y="682"/>
                  </a:lnTo>
                  <a:lnTo>
                    <a:pt x="333" y="679"/>
                  </a:lnTo>
                  <a:lnTo>
                    <a:pt x="334" y="676"/>
                  </a:lnTo>
                  <a:lnTo>
                    <a:pt x="334" y="673"/>
                  </a:lnTo>
                  <a:lnTo>
                    <a:pt x="335" y="671"/>
                  </a:lnTo>
                  <a:lnTo>
                    <a:pt x="335" y="665"/>
                  </a:lnTo>
                  <a:lnTo>
                    <a:pt x="337" y="661"/>
                  </a:lnTo>
                  <a:lnTo>
                    <a:pt x="335" y="656"/>
                  </a:lnTo>
                  <a:lnTo>
                    <a:pt x="335" y="651"/>
                  </a:lnTo>
                  <a:lnTo>
                    <a:pt x="334" y="647"/>
                  </a:lnTo>
                  <a:lnTo>
                    <a:pt x="333" y="644"/>
                  </a:lnTo>
                  <a:lnTo>
                    <a:pt x="331" y="640"/>
                  </a:lnTo>
                  <a:lnTo>
                    <a:pt x="329" y="637"/>
                  </a:lnTo>
                  <a:lnTo>
                    <a:pt x="326" y="635"/>
                  </a:lnTo>
                  <a:lnTo>
                    <a:pt x="321" y="634"/>
                  </a:lnTo>
                  <a:lnTo>
                    <a:pt x="319" y="633"/>
                  </a:lnTo>
                  <a:lnTo>
                    <a:pt x="317" y="632"/>
                  </a:lnTo>
                  <a:lnTo>
                    <a:pt x="314" y="632"/>
                  </a:lnTo>
                  <a:lnTo>
                    <a:pt x="310" y="632"/>
                  </a:lnTo>
                  <a:lnTo>
                    <a:pt x="307" y="632"/>
                  </a:lnTo>
                  <a:lnTo>
                    <a:pt x="304" y="632"/>
                  </a:lnTo>
                  <a:lnTo>
                    <a:pt x="301" y="633"/>
                  </a:lnTo>
                  <a:lnTo>
                    <a:pt x="297" y="634"/>
                  </a:lnTo>
                  <a:lnTo>
                    <a:pt x="293" y="634"/>
                  </a:lnTo>
                  <a:lnTo>
                    <a:pt x="290" y="635"/>
                  </a:lnTo>
                  <a:lnTo>
                    <a:pt x="285" y="635"/>
                  </a:lnTo>
                  <a:lnTo>
                    <a:pt x="282" y="636"/>
                  </a:lnTo>
                  <a:lnTo>
                    <a:pt x="279" y="637"/>
                  </a:lnTo>
                  <a:lnTo>
                    <a:pt x="276" y="637"/>
                  </a:lnTo>
                  <a:lnTo>
                    <a:pt x="272" y="638"/>
                  </a:lnTo>
                  <a:lnTo>
                    <a:pt x="269" y="639"/>
                  </a:lnTo>
                  <a:lnTo>
                    <a:pt x="266" y="639"/>
                  </a:lnTo>
                  <a:lnTo>
                    <a:pt x="263" y="640"/>
                  </a:lnTo>
                  <a:lnTo>
                    <a:pt x="260" y="642"/>
                  </a:lnTo>
                  <a:lnTo>
                    <a:pt x="257" y="642"/>
                  </a:lnTo>
                  <a:lnTo>
                    <a:pt x="252" y="644"/>
                  </a:lnTo>
                  <a:lnTo>
                    <a:pt x="247" y="645"/>
                  </a:lnTo>
                  <a:lnTo>
                    <a:pt x="242" y="647"/>
                  </a:lnTo>
                  <a:lnTo>
                    <a:pt x="238" y="648"/>
                  </a:lnTo>
                  <a:lnTo>
                    <a:pt x="233" y="650"/>
                  </a:lnTo>
                  <a:lnTo>
                    <a:pt x="229" y="651"/>
                  </a:lnTo>
                  <a:lnTo>
                    <a:pt x="226" y="652"/>
                  </a:lnTo>
                  <a:lnTo>
                    <a:pt x="222" y="655"/>
                  </a:lnTo>
                  <a:lnTo>
                    <a:pt x="219" y="656"/>
                  </a:lnTo>
                  <a:lnTo>
                    <a:pt x="217" y="657"/>
                  </a:lnTo>
                  <a:lnTo>
                    <a:pt x="214" y="658"/>
                  </a:lnTo>
                  <a:lnTo>
                    <a:pt x="212" y="659"/>
                  </a:lnTo>
                  <a:lnTo>
                    <a:pt x="209" y="660"/>
                  </a:lnTo>
                  <a:lnTo>
                    <a:pt x="207" y="661"/>
                  </a:lnTo>
                  <a:lnTo>
                    <a:pt x="204" y="663"/>
                  </a:lnTo>
                  <a:lnTo>
                    <a:pt x="202" y="665"/>
                  </a:lnTo>
                  <a:lnTo>
                    <a:pt x="199" y="668"/>
                  </a:lnTo>
                  <a:lnTo>
                    <a:pt x="199" y="669"/>
                  </a:lnTo>
                  <a:lnTo>
                    <a:pt x="196" y="669"/>
                  </a:lnTo>
                  <a:lnTo>
                    <a:pt x="194" y="669"/>
                  </a:lnTo>
                  <a:lnTo>
                    <a:pt x="192" y="669"/>
                  </a:lnTo>
                  <a:lnTo>
                    <a:pt x="190" y="670"/>
                  </a:lnTo>
                  <a:lnTo>
                    <a:pt x="187" y="670"/>
                  </a:lnTo>
                  <a:lnTo>
                    <a:pt x="184" y="670"/>
                  </a:lnTo>
                  <a:lnTo>
                    <a:pt x="180" y="670"/>
                  </a:lnTo>
                  <a:lnTo>
                    <a:pt x="177" y="671"/>
                  </a:lnTo>
                  <a:lnTo>
                    <a:pt x="172" y="671"/>
                  </a:lnTo>
                  <a:lnTo>
                    <a:pt x="168" y="672"/>
                  </a:lnTo>
                  <a:lnTo>
                    <a:pt x="164" y="672"/>
                  </a:lnTo>
                  <a:lnTo>
                    <a:pt x="159" y="672"/>
                  </a:lnTo>
                  <a:lnTo>
                    <a:pt x="155" y="673"/>
                  </a:lnTo>
                  <a:lnTo>
                    <a:pt x="150" y="673"/>
                  </a:lnTo>
                  <a:lnTo>
                    <a:pt x="147" y="673"/>
                  </a:lnTo>
                  <a:lnTo>
                    <a:pt x="145" y="673"/>
                  </a:lnTo>
                  <a:lnTo>
                    <a:pt x="142" y="673"/>
                  </a:lnTo>
                  <a:lnTo>
                    <a:pt x="140" y="673"/>
                  </a:lnTo>
                  <a:lnTo>
                    <a:pt x="137" y="673"/>
                  </a:lnTo>
                  <a:lnTo>
                    <a:pt x="133" y="673"/>
                  </a:lnTo>
                  <a:lnTo>
                    <a:pt x="131" y="673"/>
                  </a:lnTo>
                  <a:lnTo>
                    <a:pt x="128" y="673"/>
                  </a:lnTo>
                  <a:lnTo>
                    <a:pt x="126" y="673"/>
                  </a:lnTo>
                  <a:lnTo>
                    <a:pt x="122" y="673"/>
                  </a:lnTo>
                  <a:lnTo>
                    <a:pt x="119" y="673"/>
                  </a:lnTo>
                  <a:lnTo>
                    <a:pt x="117" y="673"/>
                  </a:lnTo>
                  <a:lnTo>
                    <a:pt x="115" y="673"/>
                  </a:lnTo>
                  <a:lnTo>
                    <a:pt x="112" y="673"/>
                  </a:lnTo>
                  <a:lnTo>
                    <a:pt x="108" y="673"/>
                  </a:lnTo>
                  <a:lnTo>
                    <a:pt x="106" y="673"/>
                  </a:lnTo>
                  <a:lnTo>
                    <a:pt x="103" y="673"/>
                  </a:lnTo>
                  <a:lnTo>
                    <a:pt x="101" y="673"/>
                  </a:lnTo>
                  <a:lnTo>
                    <a:pt x="97" y="673"/>
                  </a:lnTo>
                  <a:lnTo>
                    <a:pt x="94" y="673"/>
                  </a:lnTo>
                  <a:lnTo>
                    <a:pt x="92" y="672"/>
                  </a:lnTo>
                  <a:lnTo>
                    <a:pt x="89" y="672"/>
                  </a:lnTo>
                  <a:lnTo>
                    <a:pt x="87" y="672"/>
                  </a:lnTo>
                  <a:lnTo>
                    <a:pt x="83" y="672"/>
                  </a:lnTo>
                  <a:lnTo>
                    <a:pt x="81" y="672"/>
                  </a:lnTo>
                  <a:lnTo>
                    <a:pt x="78" y="671"/>
                  </a:lnTo>
                  <a:lnTo>
                    <a:pt x="76" y="671"/>
                  </a:lnTo>
                  <a:lnTo>
                    <a:pt x="74" y="671"/>
                  </a:lnTo>
                  <a:lnTo>
                    <a:pt x="68" y="670"/>
                  </a:lnTo>
                  <a:lnTo>
                    <a:pt x="64" y="669"/>
                  </a:lnTo>
                  <a:lnTo>
                    <a:pt x="58" y="668"/>
                  </a:lnTo>
                  <a:lnTo>
                    <a:pt x="53" y="665"/>
                  </a:lnTo>
                  <a:lnTo>
                    <a:pt x="49" y="663"/>
                  </a:lnTo>
                  <a:lnTo>
                    <a:pt x="44" y="660"/>
                  </a:lnTo>
                  <a:lnTo>
                    <a:pt x="40" y="657"/>
                  </a:lnTo>
                  <a:lnTo>
                    <a:pt x="37" y="655"/>
                  </a:lnTo>
                  <a:lnTo>
                    <a:pt x="32" y="650"/>
                  </a:lnTo>
                  <a:lnTo>
                    <a:pt x="30" y="647"/>
                  </a:lnTo>
                  <a:lnTo>
                    <a:pt x="26" y="642"/>
                  </a:lnTo>
                  <a:lnTo>
                    <a:pt x="24" y="637"/>
                  </a:lnTo>
                  <a:lnTo>
                    <a:pt x="20" y="633"/>
                  </a:lnTo>
                  <a:lnTo>
                    <a:pt x="18" y="628"/>
                  </a:lnTo>
                  <a:lnTo>
                    <a:pt x="15" y="623"/>
                  </a:lnTo>
                  <a:lnTo>
                    <a:pt x="13" y="619"/>
                  </a:lnTo>
                  <a:lnTo>
                    <a:pt x="11" y="613"/>
                  </a:lnTo>
                  <a:lnTo>
                    <a:pt x="9" y="608"/>
                  </a:lnTo>
                  <a:lnTo>
                    <a:pt x="8" y="605"/>
                  </a:lnTo>
                  <a:lnTo>
                    <a:pt x="7" y="602"/>
                  </a:lnTo>
                  <a:lnTo>
                    <a:pt x="6" y="599"/>
                  </a:lnTo>
                  <a:lnTo>
                    <a:pt x="6" y="597"/>
                  </a:lnTo>
                  <a:lnTo>
                    <a:pt x="4" y="592"/>
                  </a:lnTo>
                  <a:lnTo>
                    <a:pt x="3" y="587"/>
                  </a:lnTo>
                  <a:lnTo>
                    <a:pt x="3" y="584"/>
                  </a:lnTo>
                  <a:lnTo>
                    <a:pt x="2" y="581"/>
                  </a:lnTo>
                  <a:lnTo>
                    <a:pt x="2" y="579"/>
                  </a:lnTo>
                  <a:lnTo>
                    <a:pt x="2" y="576"/>
                  </a:lnTo>
                  <a:lnTo>
                    <a:pt x="1" y="571"/>
                  </a:lnTo>
                  <a:lnTo>
                    <a:pt x="1" y="567"/>
                  </a:lnTo>
                  <a:lnTo>
                    <a:pt x="0" y="561"/>
                  </a:lnTo>
                  <a:lnTo>
                    <a:pt x="0" y="557"/>
                  </a:lnTo>
                  <a:lnTo>
                    <a:pt x="0" y="553"/>
                  </a:lnTo>
                  <a:lnTo>
                    <a:pt x="1" y="549"/>
                  </a:lnTo>
                  <a:lnTo>
                    <a:pt x="1" y="545"/>
                  </a:lnTo>
                  <a:lnTo>
                    <a:pt x="2" y="542"/>
                  </a:lnTo>
                  <a:lnTo>
                    <a:pt x="3" y="538"/>
                  </a:lnTo>
                  <a:lnTo>
                    <a:pt x="4" y="536"/>
                  </a:lnTo>
                  <a:lnTo>
                    <a:pt x="5" y="533"/>
                  </a:lnTo>
                  <a:lnTo>
                    <a:pt x="6" y="530"/>
                  </a:lnTo>
                  <a:lnTo>
                    <a:pt x="8" y="526"/>
                  </a:lnTo>
                  <a:lnTo>
                    <a:pt x="9" y="523"/>
                  </a:lnTo>
                  <a:lnTo>
                    <a:pt x="12" y="518"/>
                  </a:lnTo>
                  <a:lnTo>
                    <a:pt x="14" y="513"/>
                  </a:lnTo>
                  <a:lnTo>
                    <a:pt x="17" y="508"/>
                  </a:lnTo>
                  <a:lnTo>
                    <a:pt x="20" y="504"/>
                  </a:lnTo>
                  <a:lnTo>
                    <a:pt x="20" y="500"/>
                  </a:lnTo>
                  <a:lnTo>
                    <a:pt x="22" y="498"/>
                  </a:lnTo>
                  <a:lnTo>
                    <a:pt x="24" y="495"/>
                  </a:lnTo>
                  <a:lnTo>
                    <a:pt x="26" y="492"/>
                  </a:lnTo>
                  <a:lnTo>
                    <a:pt x="27" y="489"/>
                  </a:lnTo>
                  <a:lnTo>
                    <a:pt x="29" y="485"/>
                  </a:lnTo>
                  <a:lnTo>
                    <a:pt x="30" y="482"/>
                  </a:lnTo>
                  <a:lnTo>
                    <a:pt x="32" y="480"/>
                  </a:lnTo>
                  <a:lnTo>
                    <a:pt x="34" y="475"/>
                  </a:lnTo>
                  <a:lnTo>
                    <a:pt x="36" y="472"/>
                  </a:lnTo>
                  <a:lnTo>
                    <a:pt x="38" y="469"/>
                  </a:lnTo>
                  <a:lnTo>
                    <a:pt x="40" y="466"/>
                  </a:lnTo>
                  <a:lnTo>
                    <a:pt x="42" y="462"/>
                  </a:lnTo>
                  <a:lnTo>
                    <a:pt x="44" y="458"/>
                  </a:lnTo>
                  <a:lnTo>
                    <a:pt x="46" y="455"/>
                  </a:lnTo>
                  <a:lnTo>
                    <a:pt x="49" y="452"/>
                  </a:lnTo>
                  <a:lnTo>
                    <a:pt x="50" y="448"/>
                  </a:lnTo>
                  <a:lnTo>
                    <a:pt x="52" y="444"/>
                  </a:lnTo>
                  <a:lnTo>
                    <a:pt x="54" y="440"/>
                  </a:lnTo>
                  <a:lnTo>
                    <a:pt x="56" y="436"/>
                  </a:lnTo>
                  <a:lnTo>
                    <a:pt x="58" y="433"/>
                  </a:lnTo>
                  <a:lnTo>
                    <a:pt x="62" y="429"/>
                  </a:lnTo>
                  <a:lnTo>
                    <a:pt x="64" y="426"/>
                  </a:lnTo>
                  <a:lnTo>
                    <a:pt x="66" y="422"/>
                  </a:lnTo>
                  <a:lnTo>
                    <a:pt x="68" y="418"/>
                  </a:lnTo>
                  <a:lnTo>
                    <a:pt x="70" y="414"/>
                  </a:lnTo>
                  <a:lnTo>
                    <a:pt x="74" y="410"/>
                  </a:lnTo>
                  <a:lnTo>
                    <a:pt x="76" y="407"/>
                  </a:lnTo>
                  <a:lnTo>
                    <a:pt x="79" y="403"/>
                  </a:lnTo>
                  <a:lnTo>
                    <a:pt x="81" y="400"/>
                  </a:lnTo>
                  <a:lnTo>
                    <a:pt x="84" y="395"/>
                  </a:lnTo>
                  <a:lnTo>
                    <a:pt x="88" y="392"/>
                  </a:lnTo>
                  <a:lnTo>
                    <a:pt x="90" y="388"/>
                  </a:lnTo>
                  <a:lnTo>
                    <a:pt x="92" y="384"/>
                  </a:lnTo>
                  <a:lnTo>
                    <a:pt x="94" y="380"/>
                  </a:lnTo>
                  <a:lnTo>
                    <a:pt x="97" y="377"/>
                  </a:lnTo>
                  <a:lnTo>
                    <a:pt x="101" y="372"/>
                  </a:lnTo>
                  <a:lnTo>
                    <a:pt x="103" y="369"/>
                  </a:lnTo>
                  <a:lnTo>
                    <a:pt x="106" y="365"/>
                  </a:lnTo>
                  <a:lnTo>
                    <a:pt x="109" y="362"/>
                  </a:lnTo>
                  <a:lnTo>
                    <a:pt x="112" y="358"/>
                  </a:lnTo>
                  <a:lnTo>
                    <a:pt x="115" y="354"/>
                  </a:lnTo>
                  <a:lnTo>
                    <a:pt x="118" y="351"/>
                  </a:lnTo>
                  <a:lnTo>
                    <a:pt x="120" y="347"/>
                  </a:lnTo>
                  <a:lnTo>
                    <a:pt x="124" y="344"/>
                  </a:lnTo>
                  <a:lnTo>
                    <a:pt x="127" y="341"/>
                  </a:lnTo>
                  <a:lnTo>
                    <a:pt x="130" y="338"/>
                  </a:lnTo>
                  <a:lnTo>
                    <a:pt x="133" y="334"/>
                  </a:lnTo>
                  <a:lnTo>
                    <a:pt x="113" y="286"/>
                  </a:lnTo>
                  <a:lnTo>
                    <a:pt x="54" y="276"/>
                  </a:lnTo>
                  <a:lnTo>
                    <a:pt x="37" y="248"/>
                  </a:lnTo>
                  <a:lnTo>
                    <a:pt x="40" y="199"/>
                  </a:lnTo>
                  <a:close/>
                </a:path>
              </a:pathLst>
            </a:custGeom>
            <a:solidFill>
              <a:srgbClr val="FFFFFF"/>
            </a:solidFill>
            <a:ln w="9525">
              <a:noFill/>
              <a:round/>
              <a:headEnd/>
              <a:tailEnd/>
            </a:ln>
          </p:spPr>
          <p:txBody>
            <a:bodyPr/>
            <a:lstStyle/>
            <a:p>
              <a:endParaRPr lang="en-US"/>
            </a:p>
          </p:txBody>
        </p:sp>
        <p:sp>
          <p:nvSpPr>
            <p:cNvPr id="17880" name="Freeform 341"/>
            <p:cNvSpPr>
              <a:spLocks/>
            </p:cNvSpPr>
            <p:nvPr/>
          </p:nvSpPr>
          <p:spPr bwMode="auto">
            <a:xfrm flipH="1">
              <a:off x="3069" y="1233"/>
              <a:ext cx="34" cy="69"/>
            </a:xfrm>
            <a:custGeom>
              <a:avLst/>
              <a:gdLst>
                <a:gd name="T0" fmla="*/ 0 w 190"/>
                <a:gd name="T1" fmla="*/ 2 h 296"/>
                <a:gd name="T2" fmla="*/ 0 w 190"/>
                <a:gd name="T3" fmla="*/ 3 h 296"/>
                <a:gd name="T4" fmla="*/ 0 w 190"/>
                <a:gd name="T5" fmla="*/ 3 h 296"/>
                <a:gd name="T6" fmla="*/ 0 w 190"/>
                <a:gd name="T7" fmla="*/ 4 h 296"/>
                <a:gd name="T8" fmla="*/ 0 w 190"/>
                <a:gd name="T9" fmla="*/ 4 h 296"/>
                <a:gd name="T10" fmla="*/ 0 w 190"/>
                <a:gd name="T11" fmla="*/ 5 h 296"/>
                <a:gd name="T12" fmla="*/ 0 w 190"/>
                <a:gd name="T13" fmla="*/ 5 h 296"/>
                <a:gd name="T14" fmla="*/ 0 w 190"/>
                <a:gd name="T15" fmla="*/ 6 h 296"/>
                <a:gd name="T16" fmla="*/ 0 w 190"/>
                <a:gd name="T17" fmla="*/ 7 h 296"/>
                <a:gd name="T18" fmla="*/ 1 w 190"/>
                <a:gd name="T19" fmla="*/ 7 h 296"/>
                <a:gd name="T20" fmla="*/ 1 w 190"/>
                <a:gd name="T21" fmla="*/ 7 h 296"/>
                <a:gd name="T22" fmla="*/ 1 w 190"/>
                <a:gd name="T23" fmla="*/ 8 h 296"/>
                <a:gd name="T24" fmla="*/ 1 w 190"/>
                <a:gd name="T25" fmla="*/ 9 h 296"/>
                <a:gd name="T26" fmla="*/ 2 w 190"/>
                <a:gd name="T27" fmla="*/ 10 h 296"/>
                <a:gd name="T28" fmla="*/ 2 w 190"/>
                <a:gd name="T29" fmla="*/ 10 h 296"/>
                <a:gd name="T30" fmla="*/ 2 w 190"/>
                <a:gd name="T31" fmla="*/ 11 h 296"/>
                <a:gd name="T32" fmla="*/ 2 w 190"/>
                <a:gd name="T33" fmla="*/ 12 h 296"/>
                <a:gd name="T34" fmla="*/ 3 w 190"/>
                <a:gd name="T35" fmla="*/ 12 h 296"/>
                <a:gd name="T36" fmla="*/ 3 w 190"/>
                <a:gd name="T37" fmla="*/ 13 h 296"/>
                <a:gd name="T38" fmla="*/ 3 w 190"/>
                <a:gd name="T39" fmla="*/ 13 h 296"/>
                <a:gd name="T40" fmla="*/ 3 w 190"/>
                <a:gd name="T41" fmla="*/ 14 h 296"/>
                <a:gd name="T42" fmla="*/ 4 w 190"/>
                <a:gd name="T43" fmla="*/ 14 h 296"/>
                <a:gd name="T44" fmla="*/ 4 w 190"/>
                <a:gd name="T45" fmla="*/ 15 h 296"/>
                <a:gd name="T46" fmla="*/ 4 w 190"/>
                <a:gd name="T47" fmla="*/ 15 h 296"/>
                <a:gd name="T48" fmla="*/ 5 w 190"/>
                <a:gd name="T49" fmla="*/ 16 h 296"/>
                <a:gd name="T50" fmla="*/ 5 w 190"/>
                <a:gd name="T51" fmla="*/ 16 h 296"/>
                <a:gd name="T52" fmla="*/ 5 w 190"/>
                <a:gd name="T53" fmla="*/ 16 h 296"/>
                <a:gd name="T54" fmla="*/ 6 w 190"/>
                <a:gd name="T55" fmla="*/ 16 h 296"/>
                <a:gd name="T56" fmla="*/ 6 w 190"/>
                <a:gd name="T57" fmla="*/ 16 h 296"/>
                <a:gd name="T58" fmla="*/ 6 w 190"/>
                <a:gd name="T59" fmla="*/ 15 h 296"/>
                <a:gd name="T60" fmla="*/ 6 w 190"/>
                <a:gd name="T61" fmla="*/ 14 h 296"/>
                <a:gd name="T62" fmla="*/ 6 w 190"/>
                <a:gd name="T63" fmla="*/ 14 h 296"/>
                <a:gd name="T64" fmla="*/ 5 w 190"/>
                <a:gd name="T65" fmla="*/ 13 h 296"/>
                <a:gd name="T66" fmla="*/ 5 w 190"/>
                <a:gd name="T67" fmla="*/ 12 h 296"/>
                <a:gd name="T68" fmla="*/ 5 w 190"/>
                <a:gd name="T69" fmla="*/ 11 h 296"/>
                <a:gd name="T70" fmla="*/ 4 w 190"/>
                <a:gd name="T71" fmla="*/ 11 h 296"/>
                <a:gd name="T72" fmla="*/ 4 w 190"/>
                <a:gd name="T73" fmla="*/ 10 h 296"/>
                <a:gd name="T74" fmla="*/ 3 w 190"/>
                <a:gd name="T75" fmla="*/ 9 h 296"/>
                <a:gd name="T76" fmla="*/ 3 w 190"/>
                <a:gd name="T77" fmla="*/ 9 h 296"/>
                <a:gd name="T78" fmla="*/ 3 w 190"/>
                <a:gd name="T79" fmla="*/ 8 h 296"/>
                <a:gd name="T80" fmla="*/ 3 w 190"/>
                <a:gd name="T81" fmla="*/ 7 h 296"/>
                <a:gd name="T82" fmla="*/ 3 w 190"/>
                <a:gd name="T83" fmla="*/ 7 h 296"/>
                <a:gd name="T84" fmla="*/ 2 w 190"/>
                <a:gd name="T85" fmla="*/ 7 h 296"/>
                <a:gd name="T86" fmla="*/ 2 w 190"/>
                <a:gd name="T87" fmla="*/ 6 h 296"/>
                <a:gd name="T88" fmla="*/ 2 w 190"/>
                <a:gd name="T89" fmla="*/ 6 h 296"/>
                <a:gd name="T90" fmla="*/ 2 w 190"/>
                <a:gd name="T91" fmla="*/ 5 h 296"/>
                <a:gd name="T92" fmla="*/ 2 w 190"/>
                <a:gd name="T93" fmla="*/ 4 h 296"/>
                <a:gd name="T94" fmla="*/ 2 w 190"/>
                <a:gd name="T95" fmla="*/ 4 h 296"/>
                <a:gd name="T96" fmla="*/ 2 w 190"/>
                <a:gd name="T97" fmla="*/ 3 h 296"/>
                <a:gd name="T98" fmla="*/ 1 w 190"/>
                <a:gd name="T99" fmla="*/ 3 h 296"/>
                <a:gd name="T100" fmla="*/ 1 w 190"/>
                <a:gd name="T101" fmla="*/ 2 h 296"/>
                <a:gd name="T102" fmla="*/ 1 w 190"/>
                <a:gd name="T103" fmla="*/ 2 h 296"/>
                <a:gd name="T104" fmla="*/ 1 w 190"/>
                <a:gd name="T105" fmla="*/ 2 h 296"/>
                <a:gd name="T106" fmla="*/ 1 w 190"/>
                <a:gd name="T107" fmla="*/ 1 h 296"/>
                <a:gd name="T108" fmla="*/ 1 w 190"/>
                <a:gd name="T109" fmla="*/ 0 h 296"/>
                <a:gd name="T110" fmla="*/ 0 w 190"/>
                <a:gd name="T111" fmla="*/ 2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0"/>
                <a:gd name="T169" fmla="*/ 0 h 296"/>
                <a:gd name="T170" fmla="*/ 190 w 190"/>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0" h="296">
                  <a:moveTo>
                    <a:pt x="0" y="37"/>
                  </a:moveTo>
                  <a:lnTo>
                    <a:pt x="0" y="37"/>
                  </a:lnTo>
                  <a:lnTo>
                    <a:pt x="0" y="39"/>
                  </a:lnTo>
                  <a:lnTo>
                    <a:pt x="0" y="42"/>
                  </a:lnTo>
                  <a:lnTo>
                    <a:pt x="2" y="47"/>
                  </a:lnTo>
                  <a:lnTo>
                    <a:pt x="2" y="50"/>
                  </a:lnTo>
                  <a:lnTo>
                    <a:pt x="2" y="53"/>
                  </a:lnTo>
                  <a:lnTo>
                    <a:pt x="2" y="55"/>
                  </a:lnTo>
                  <a:lnTo>
                    <a:pt x="3" y="58"/>
                  </a:lnTo>
                  <a:lnTo>
                    <a:pt x="3" y="62"/>
                  </a:lnTo>
                  <a:lnTo>
                    <a:pt x="3" y="65"/>
                  </a:lnTo>
                  <a:lnTo>
                    <a:pt x="4" y="68"/>
                  </a:lnTo>
                  <a:lnTo>
                    <a:pt x="4" y="72"/>
                  </a:lnTo>
                  <a:lnTo>
                    <a:pt x="4" y="76"/>
                  </a:lnTo>
                  <a:lnTo>
                    <a:pt x="4" y="79"/>
                  </a:lnTo>
                  <a:lnTo>
                    <a:pt x="5" y="82"/>
                  </a:lnTo>
                  <a:lnTo>
                    <a:pt x="5" y="87"/>
                  </a:lnTo>
                  <a:lnTo>
                    <a:pt x="5" y="90"/>
                  </a:lnTo>
                  <a:lnTo>
                    <a:pt x="6" y="93"/>
                  </a:lnTo>
                  <a:lnTo>
                    <a:pt x="6" y="96"/>
                  </a:lnTo>
                  <a:lnTo>
                    <a:pt x="7" y="100"/>
                  </a:lnTo>
                  <a:lnTo>
                    <a:pt x="7" y="103"/>
                  </a:lnTo>
                  <a:lnTo>
                    <a:pt x="8" y="106"/>
                  </a:lnTo>
                  <a:lnTo>
                    <a:pt x="8" y="108"/>
                  </a:lnTo>
                  <a:lnTo>
                    <a:pt x="8" y="112"/>
                  </a:lnTo>
                  <a:lnTo>
                    <a:pt x="9" y="115"/>
                  </a:lnTo>
                  <a:lnTo>
                    <a:pt x="10" y="119"/>
                  </a:lnTo>
                  <a:lnTo>
                    <a:pt x="11" y="121"/>
                  </a:lnTo>
                  <a:lnTo>
                    <a:pt x="13" y="126"/>
                  </a:lnTo>
                  <a:lnTo>
                    <a:pt x="16" y="129"/>
                  </a:lnTo>
                  <a:lnTo>
                    <a:pt x="18" y="132"/>
                  </a:lnTo>
                  <a:lnTo>
                    <a:pt x="19" y="135"/>
                  </a:lnTo>
                  <a:lnTo>
                    <a:pt x="22" y="139"/>
                  </a:lnTo>
                  <a:lnTo>
                    <a:pt x="24" y="143"/>
                  </a:lnTo>
                  <a:lnTo>
                    <a:pt x="27" y="147"/>
                  </a:lnTo>
                  <a:lnTo>
                    <a:pt x="30" y="152"/>
                  </a:lnTo>
                  <a:lnTo>
                    <a:pt x="32" y="155"/>
                  </a:lnTo>
                  <a:lnTo>
                    <a:pt x="35" y="160"/>
                  </a:lnTo>
                  <a:lnTo>
                    <a:pt x="38" y="165"/>
                  </a:lnTo>
                  <a:lnTo>
                    <a:pt x="42" y="169"/>
                  </a:lnTo>
                  <a:lnTo>
                    <a:pt x="45" y="173"/>
                  </a:lnTo>
                  <a:lnTo>
                    <a:pt x="48" y="178"/>
                  </a:lnTo>
                  <a:lnTo>
                    <a:pt x="50" y="183"/>
                  </a:lnTo>
                  <a:lnTo>
                    <a:pt x="54" y="187"/>
                  </a:lnTo>
                  <a:lnTo>
                    <a:pt x="57" y="192"/>
                  </a:lnTo>
                  <a:lnTo>
                    <a:pt x="60" y="195"/>
                  </a:lnTo>
                  <a:lnTo>
                    <a:pt x="63" y="200"/>
                  </a:lnTo>
                  <a:lnTo>
                    <a:pt x="67" y="205"/>
                  </a:lnTo>
                  <a:lnTo>
                    <a:pt x="70" y="209"/>
                  </a:lnTo>
                  <a:lnTo>
                    <a:pt x="72" y="212"/>
                  </a:lnTo>
                  <a:lnTo>
                    <a:pt x="75" y="216"/>
                  </a:lnTo>
                  <a:lnTo>
                    <a:pt x="78" y="219"/>
                  </a:lnTo>
                  <a:lnTo>
                    <a:pt x="81" y="222"/>
                  </a:lnTo>
                  <a:lnTo>
                    <a:pt x="83" y="224"/>
                  </a:lnTo>
                  <a:lnTo>
                    <a:pt x="84" y="228"/>
                  </a:lnTo>
                  <a:lnTo>
                    <a:pt x="86" y="229"/>
                  </a:lnTo>
                  <a:lnTo>
                    <a:pt x="88" y="232"/>
                  </a:lnTo>
                  <a:lnTo>
                    <a:pt x="92" y="234"/>
                  </a:lnTo>
                  <a:lnTo>
                    <a:pt x="96" y="240"/>
                  </a:lnTo>
                  <a:lnTo>
                    <a:pt x="98" y="242"/>
                  </a:lnTo>
                  <a:lnTo>
                    <a:pt x="100" y="245"/>
                  </a:lnTo>
                  <a:lnTo>
                    <a:pt x="104" y="248"/>
                  </a:lnTo>
                  <a:lnTo>
                    <a:pt x="107" y="251"/>
                  </a:lnTo>
                  <a:lnTo>
                    <a:pt x="109" y="254"/>
                  </a:lnTo>
                  <a:lnTo>
                    <a:pt x="112" y="258"/>
                  </a:lnTo>
                  <a:lnTo>
                    <a:pt x="115" y="261"/>
                  </a:lnTo>
                  <a:lnTo>
                    <a:pt x="119" y="264"/>
                  </a:lnTo>
                  <a:lnTo>
                    <a:pt x="122" y="268"/>
                  </a:lnTo>
                  <a:lnTo>
                    <a:pt x="125" y="272"/>
                  </a:lnTo>
                  <a:lnTo>
                    <a:pt x="129" y="275"/>
                  </a:lnTo>
                  <a:lnTo>
                    <a:pt x="133" y="279"/>
                  </a:lnTo>
                  <a:lnTo>
                    <a:pt x="136" y="281"/>
                  </a:lnTo>
                  <a:lnTo>
                    <a:pt x="140" y="284"/>
                  </a:lnTo>
                  <a:lnTo>
                    <a:pt x="143" y="286"/>
                  </a:lnTo>
                  <a:lnTo>
                    <a:pt x="147" y="289"/>
                  </a:lnTo>
                  <a:lnTo>
                    <a:pt x="150" y="291"/>
                  </a:lnTo>
                  <a:lnTo>
                    <a:pt x="154" y="293"/>
                  </a:lnTo>
                  <a:lnTo>
                    <a:pt x="157" y="294"/>
                  </a:lnTo>
                  <a:lnTo>
                    <a:pt x="161" y="296"/>
                  </a:lnTo>
                  <a:lnTo>
                    <a:pt x="163" y="296"/>
                  </a:lnTo>
                  <a:lnTo>
                    <a:pt x="168" y="296"/>
                  </a:lnTo>
                  <a:lnTo>
                    <a:pt x="170" y="296"/>
                  </a:lnTo>
                  <a:lnTo>
                    <a:pt x="173" y="296"/>
                  </a:lnTo>
                  <a:lnTo>
                    <a:pt x="177" y="294"/>
                  </a:lnTo>
                  <a:lnTo>
                    <a:pt x="180" y="293"/>
                  </a:lnTo>
                  <a:lnTo>
                    <a:pt x="182" y="291"/>
                  </a:lnTo>
                  <a:lnTo>
                    <a:pt x="185" y="288"/>
                  </a:lnTo>
                  <a:lnTo>
                    <a:pt x="186" y="285"/>
                  </a:lnTo>
                  <a:lnTo>
                    <a:pt x="188" y="282"/>
                  </a:lnTo>
                  <a:lnTo>
                    <a:pt x="188" y="278"/>
                  </a:lnTo>
                  <a:lnTo>
                    <a:pt x="190" y="274"/>
                  </a:lnTo>
                  <a:lnTo>
                    <a:pt x="188" y="270"/>
                  </a:lnTo>
                  <a:lnTo>
                    <a:pt x="187" y="266"/>
                  </a:lnTo>
                  <a:lnTo>
                    <a:pt x="185" y="261"/>
                  </a:lnTo>
                  <a:lnTo>
                    <a:pt x="183" y="258"/>
                  </a:lnTo>
                  <a:lnTo>
                    <a:pt x="181" y="253"/>
                  </a:lnTo>
                  <a:lnTo>
                    <a:pt x="178" y="248"/>
                  </a:lnTo>
                  <a:lnTo>
                    <a:pt x="173" y="244"/>
                  </a:lnTo>
                  <a:lnTo>
                    <a:pt x="170" y="240"/>
                  </a:lnTo>
                  <a:lnTo>
                    <a:pt x="166" y="235"/>
                  </a:lnTo>
                  <a:lnTo>
                    <a:pt x="162" y="231"/>
                  </a:lnTo>
                  <a:lnTo>
                    <a:pt x="158" y="225"/>
                  </a:lnTo>
                  <a:lnTo>
                    <a:pt x="154" y="221"/>
                  </a:lnTo>
                  <a:lnTo>
                    <a:pt x="148" y="217"/>
                  </a:lnTo>
                  <a:lnTo>
                    <a:pt x="143" y="211"/>
                  </a:lnTo>
                  <a:lnTo>
                    <a:pt x="138" y="207"/>
                  </a:lnTo>
                  <a:lnTo>
                    <a:pt x="133" y="203"/>
                  </a:lnTo>
                  <a:lnTo>
                    <a:pt x="129" y="197"/>
                  </a:lnTo>
                  <a:lnTo>
                    <a:pt x="124" y="193"/>
                  </a:lnTo>
                  <a:lnTo>
                    <a:pt x="120" y="189"/>
                  </a:lnTo>
                  <a:lnTo>
                    <a:pt x="115" y="184"/>
                  </a:lnTo>
                  <a:lnTo>
                    <a:pt x="110" y="180"/>
                  </a:lnTo>
                  <a:lnTo>
                    <a:pt x="107" y="176"/>
                  </a:lnTo>
                  <a:lnTo>
                    <a:pt x="102" y="171"/>
                  </a:lnTo>
                  <a:lnTo>
                    <a:pt x="99" y="168"/>
                  </a:lnTo>
                  <a:lnTo>
                    <a:pt x="96" y="164"/>
                  </a:lnTo>
                  <a:lnTo>
                    <a:pt x="93" y="160"/>
                  </a:lnTo>
                  <a:lnTo>
                    <a:pt x="92" y="157"/>
                  </a:lnTo>
                  <a:lnTo>
                    <a:pt x="90" y="154"/>
                  </a:lnTo>
                  <a:lnTo>
                    <a:pt x="88" y="149"/>
                  </a:lnTo>
                  <a:lnTo>
                    <a:pt x="86" y="146"/>
                  </a:lnTo>
                  <a:lnTo>
                    <a:pt x="84" y="141"/>
                  </a:lnTo>
                  <a:lnTo>
                    <a:pt x="82" y="136"/>
                  </a:lnTo>
                  <a:lnTo>
                    <a:pt x="80" y="133"/>
                  </a:lnTo>
                  <a:lnTo>
                    <a:pt x="79" y="131"/>
                  </a:lnTo>
                  <a:lnTo>
                    <a:pt x="78" y="129"/>
                  </a:lnTo>
                  <a:lnTo>
                    <a:pt x="77" y="126"/>
                  </a:lnTo>
                  <a:lnTo>
                    <a:pt x="75" y="123"/>
                  </a:lnTo>
                  <a:lnTo>
                    <a:pt x="74" y="120"/>
                  </a:lnTo>
                  <a:lnTo>
                    <a:pt x="73" y="117"/>
                  </a:lnTo>
                  <a:lnTo>
                    <a:pt x="72" y="115"/>
                  </a:lnTo>
                  <a:lnTo>
                    <a:pt x="71" y="112"/>
                  </a:lnTo>
                  <a:lnTo>
                    <a:pt x="70" y="108"/>
                  </a:lnTo>
                  <a:lnTo>
                    <a:pt x="68" y="105"/>
                  </a:lnTo>
                  <a:lnTo>
                    <a:pt x="67" y="102"/>
                  </a:lnTo>
                  <a:lnTo>
                    <a:pt x="66" y="98"/>
                  </a:lnTo>
                  <a:lnTo>
                    <a:pt x="65" y="95"/>
                  </a:lnTo>
                  <a:lnTo>
                    <a:pt x="62" y="92"/>
                  </a:lnTo>
                  <a:lnTo>
                    <a:pt x="61" y="89"/>
                  </a:lnTo>
                  <a:lnTo>
                    <a:pt x="60" y="85"/>
                  </a:lnTo>
                  <a:lnTo>
                    <a:pt x="59" y="82"/>
                  </a:lnTo>
                  <a:lnTo>
                    <a:pt x="57" y="79"/>
                  </a:lnTo>
                  <a:lnTo>
                    <a:pt x="56" y="76"/>
                  </a:lnTo>
                  <a:lnTo>
                    <a:pt x="55" y="72"/>
                  </a:lnTo>
                  <a:lnTo>
                    <a:pt x="54" y="69"/>
                  </a:lnTo>
                  <a:lnTo>
                    <a:pt x="53" y="67"/>
                  </a:lnTo>
                  <a:lnTo>
                    <a:pt x="52" y="64"/>
                  </a:lnTo>
                  <a:lnTo>
                    <a:pt x="49" y="61"/>
                  </a:lnTo>
                  <a:lnTo>
                    <a:pt x="48" y="57"/>
                  </a:lnTo>
                  <a:lnTo>
                    <a:pt x="47" y="53"/>
                  </a:lnTo>
                  <a:lnTo>
                    <a:pt x="45" y="51"/>
                  </a:lnTo>
                  <a:lnTo>
                    <a:pt x="44" y="47"/>
                  </a:lnTo>
                  <a:lnTo>
                    <a:pt x="43" y="44"/>
                  </a:lnTo>
                  <a:lnTo>
                    <a:pt x="42" y="42"/>
                  </a:lnTo>
                  <a:lnTo>
                    <a:pt x="41" y="39"/>
                  </a:lnTo>
                  <a:lnTo>
                    <a:pt x="40" y="36"/>
                  </a:lnTo>
                  <a:lnTo>
                    <a:pt x="38" y="33"/>
                  </a:lnTo>
                  <a:lnTo>
                    <a:pt x="37" y="30"/>
                  </a:lnTo>
                  <a:lnTo>
                    <a:pt x="36" y="28"/>
                  </a:lnTo>
                  <a:lnTo>
                    <a:pt x="34" y="24"/>
                  </a:lnTo>
                  <a:lnTo>
                    <a:pt x="32" y="19"/>
                  </a:lnTo>
                  <a:lnTo>
                    <a:pt x="31" y="15"/>
                  </a:lnTo>
                  <a:lnTo>
                    <a:pt x="29" y="11"/>
                  </a:lnTo>
                  <a:lnTo>
                    <a:pt x="28" y="7"/>
                  </a:lnTo>
                  <a:lnTo>
                    <a:pt x="27" y="5"/>
                  </a:lnTo>
                  <a:lnTo>
                    <a:pt x="24" y="1"/>
                  </a:lnTo>
                  <a:lnTo>
                    <a:pt x="24" y="0"/>
                  </a:lnTo>
                  <a:lnTo>
                    <a:pt x="0" y="37"/>
                  </a:lnTo>
                  <a:close/>
                </a:path>
              </a:pathLst>
            </a:custGeom>
            <a:solidFill>
              <a:srgbClr val="B8B8D9"/>
            </a:solidFill>
            <a:ln w="9525">
              <a:noFill/>
              <a:round/>
              <a:headEnd/>
              <a:tailEnd/>
            </a:ln>
          </p:spPr>
          <p:txBody>
            <a:bodyPr/>
            <a:lstStyle/>
            <a:p>
              <a:endParaRPr lang="en-US"/>
            </a:p>
          </p:txBody>
        </p:sp>
        <p:sp>
          <p:nvSpPr>
            <p:cNvPr id="17881" name="Freeform 342"/>
            <p:cNvSpPr>
              <a:spLocks/>
            </p:cNvSpPr>
            <p:nvPr/>
          </p:nvSpPr>
          <p:spPr bwMode="auto">
            <a:xfrm flipH="1">
              <a:off x="3131" y="1251"/>
              <a:ext cx="38" cy="19"/>
            </a:xfrm>
            <a:custGeom>
              <a:avLst/>
              <a:gdLst>
                <a:gd name="T0" fmla="*/ 1 w 213"/>
                <a:gd name="T1" fmla="*/ 3 h 82"/>
                <a:gd name="T2" fmla="*/ 1 w 213"/>
                <a:gd name="T3" fmla="*/ 3 h 82"/>
                <a:gd name="T4" fmla="*/ 1 w 213"/>
                <a:gd name="T5" fmla="*/ 3 h 82"/>
                <a:gd name="T6" fmla="*/ 2 w 213"/>
                <a:gd name="T7" fmla="*/ 3 h 82"/>
                <a:gd name="T8" fmla="*/ 2 w 213"/>
                <a:gd name="T9" fmla="*/ 3 h 82"/>
                <a:gd name="T10" fmla="*/ 2 w 213"/>
                <a:gd name="T11" fmla="*/ 3 h 82"/>
                <a:gd name="T12" fmla="*/ 3 w 213"/>
                <a:gd name="T13" fmla="*/ 3 h 82"/>
                <a:gd name="T14" fmla="*/ 3 w 213"/>
                <a:gd name="T15" fmla="*/ 2 h 82"/>
                <a:gd name="T16" fmla="*/ 3 w 213"/>
                <a:gd name="T17" fmla="*/ 2 h 82"/>
                <a:gd name="T18" fmla="*/ 4 w 213"/>
                <a:gd name="T19" fmla="*/ 2 h 82"/>
                <a:gd name="T20" fmla="*/ 4 w 213"/>
                <a:gd name="T21" fmla="*/ 1 h 82"/>
                <a:gd name="T22" fmla="*/ 5 w 213"/>
                <a:gd name="T23" fmla="*/ 1 h 82"/>
                <a:gd name="T24" fmla="*/ 5 w 213"/>
                <a:gd name="T25" fmla="*/ 1 h 82"/>
                <a:gd name="T26" fmla="*/ 6 w 213"/>
                <a:gd name="T27" fmla="*/ 0 h 82"/>
                <a:gd name="T28" fmla="*/ 6 w 213"/>
                <a:gd name="T29" fmla="*/ 0 h 82"/>
                <a:gd name="T30" fmla="*/ 6 w 213"/>
                <a:gd name="T31" fmla="*/ 0 h 82"/>
                <a:gd name="T32" fmla="*/ 7 w 213"/>
                <a:gd name="T33" fmla="*/ 0 h 82"/>
                <a:gd name="T34" fmla="*/ 7 w 213"/>
                <a:gd name="T35" fmla="*/ 1 h 82"/>
                <a:gd name="T36" fmla="*/ 7 w 213"/>
                <a:gd name="T37" fmla="*/ 2 h 82"/>
                <a:gd name="T38" fmla="*/ 6 w 213"/>
                <a:gd name="T39" fmla="*/ 2 h 82"/>
                <a:gd name="T40" fmla="*/ 6 w 213"/>
                <a:gd name="T41" fmla="*/ 2 h 82"/>
                <a:gd name="T42" fmla="*/ 6 w 213"/>
                <a:gd name="T43" fmla="*/ 3 h 82"/>
                <a:gd name="T44" fmla="*/ 6 w 213"/>
                <a:gd name="T45" fmla="*/ 3 h 82"/>
                <a:gd name="T46" fmla="*/ 5 w 213"/>
                <a:gd name="T47" fmla="*/ 3 h 82"/>
                <a:gd name="T48" fmla="*/ 5 w 213"/>
                <a:gd name="T49" fmla="*/ 3 h 82"/>
                <a:gd name="T50" fmla="*/ 5 w 213"/>
                <a:gd name="T51" fmla="*/ 3 h 82"/>
                <a:gd name="T52" fmla="*/ 4 w 213"/>
                <a:gd name="T53" fmla="*/ 4 h 82"/>
                <a:gd name="T54" fmla="*/ 4 w 213"/>
                <a:gd name="T55" fmla="*/ 4 h 82"/>
                <a:gd name="T56" fmla="*/ 4 w 213"/>
                <a:gd name="T57" fmla="*/ 4 h 82"/>
                <a:gd name="T58" fmla="*/ 4 w 213"/>
                <a:gd name="T59" fmla="*/ 4 h 82"/>
                <a:gd name="T60" fmla="*/ 3 w 213"/>
                <a:gd name="T61" fmla="*/ 4 h 82"/>
                <a:gd name="T62" fmla="*/ 3 w 213"/>
                <a:gd name="T63" fmla="*/ 4 h 82"/>
                <a:gd name="T64" fmla="*/ 3 w 213"/>
                <a:gd name="T65" fmla="*/ 4 h 82"/>
                <a:gd name="T66" fmla="*/ 2 w 213"/>
                <a:gd name="T67" fmla="*/ 4 h 82"/>
                <a:gd name="T68" fmla="*/ 2 w 213"/>
                <a:gd name="T69" fmla="*/ 4 h 82"/>
                <a:gd name="T70" fmla="*/ 2 w 213"/>
                <a:gd name="T71" fmla="*/ 4 h 82"/>
                <a:gd name="T72" fmla="*/ 2 w 213"/>
                <a:gd name="T73" fmla="*/ 4 h 82"/>
                <a:gd name="T74" fmla="*/ 1 w 213"/>
                <a:gd name="T75" fmla="*/ 4 h 82"/>
                <a:gd name="T76" fmla="*/ 1 w 213"/>
                <a:gd name="T77" fmla="*/ 4 h 82"/>
                <a:gd name="T78" fmla="*/ 1 w 213"/>
                <a:gd name="T79" fmla="*/ 4 h 82"/>
                <a:gd name="T80" fmla="*/ 0 w 213"/>
                <a:gd name="T81" fmla="*/ 4 h 82"/>
                <a:gd name="T82" fmla="*/ 0 w 213"/>
                <a:gd name="T83" fmla="*/ 4 h 82"/>
                <a:gd name="T84" fmla="*/ 0 w 213"/>
                <a:gd name="T85" fmla="*/ 3 h 82"/>
                <a:gd name="T86" fmla="*/ 0 w 213"/>
                <a:gd name="T87" fmla="*/ 3 h 82"/>
                <a:gd name="T88" fmla="*/ 1 w 213"/>
                <a:gd name="T89" fmla="*/ 3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3"/>
                <a:gd name="T136" fmla="*/ 0 h 82"/>
                <a:gd name="T137" fmla="*/ 213 w 213"/>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3" h="82">
                  <a:moveTo>
                    <a:pt x="19" y="55"/>
                  </a:moveTo>
                  <a:lnTo>
                    <a:pt x="21" y="54"/>
                  </a:lnTo>
                  <a:lnTo>
                    <a:pt x="24" y="54"/>
                  </a:lnTo>
                  <a:lnTo>
                    <a:pt x="27" y="54"/>
                  </a:lnTo>
                  <a:lnTo>
                    <a:pt x="30" y="54"/>
                  </a:lnTo>
                  <a:lnTo>
                    <a:pt x="32" y="54"/>
                  </a:lnTo>
                  <a:lnTo>
                    <a:pt x="34" y="54"/>
                  </a:lnTo>
                  <a:lnTo>
                    <a:pt x="38" y="54"/>
                  </a:lnTo>
                  <a:lnTo>
                    <a:pt x="40" y="54"/>
                  </a:lnTo>
                  <a:lnTo>
                    <a:pt x="43" y="53"/>
                  </a:lnTo>
                  <a:lnTo>
                    <a:pt x="45" y="53"/>
                  </a:lnTo>
                  <a:lnTo>
                    <a:pt x="49" y="52"/>
                  </a:lnTo>
                  <a:lnTo>
                    <a:pt x="51" y="52"/>
                  </a:lnTo>
                  <a:lnTo>
                    <a:pt x="53" y="52"/>
                  </a:lnTo>
                  <a:lnTo>
                    <a:pt x="56" y="52"/>
                  </a:lnTo>
                  <a:lnTo>
                    <a:pt x="58" y="51"/>
                  </a:lnTo>
                  <a:lnTo>
                    <a:pt x="62" y="51"/>
                  </a:lnTo>
                  <a:lnTo>
                    <a:pt x="66" y="50"/>
                  </a:lnTo>
                  <a:lnTo>
                    <a:pt x="71" y="48"/>
                  </a:lnTo>
                  <a:lnTo>
                    <a:pt x="77" y="47"/>
                  </a:lnTo>
                  <a:lnTo>
                    <a:pt x="82" y="46"/>
                  </a:lnTo>
                  <a:lnTo>
                    <a:pt x="87" y="45"/>
                  </a:lnTo>
                  <a:lnTo>
                    <a:pt x="92" y="43"/>
                  </a:lnTo>
                  <a:lnTo>
                    <a:pt x="94" y="42"/>
                  </a:lnTo>
                  <a:lnTo>
                    <a:pt x="98" y="42"/>
                  </a:lnTo>
                  <a:lnTo>
                    <a:pt x="100" y="41"/>
                  </a:lnTo>
                  <a:lnTo>
                    <a:pt x="103" y="40"/>
                  </a:lnTo>
                  <a:lnTo>
                    <a:pt x="107" y="39"/>
                  </a:lnTo>
                  <a:lnTo>
                    <a:pt x="113" y="37"/>
                  </a:lnTo>
                  <a:lnTo>
                    <a:pt x="117" y="34"/>
                  </a:lnTo>
                  <a:lnTo>
                    <a:pt x="123" y="32"/>
                  </a:lnTo>
                  <a:lnTo>
                    <a:pt x="128" y="30"/>
                  </a:lnTo>
                  <a:lnTo>
                    <a:pt x="132" y="28"/>
                  </a:lnTo>
                  <a:lnTo>
                    <a:pt x="138" y="26"/>
                  </a:lnTo>
                  <a:lnTo>
                    <a:pt x="142" y="23"/>
                  </a:lnTo>
                  <a:lnTo>
                    <a:pt x="146" y="21"/>
                  </a:lnTo>
                  <a:lnTo>
                    <a:pt x="152" y="19"/>
                  </a:lnTo>
                  <a:lnTo>
                    <a:pt x="156" y="17"/>
                  </a:lnTo>
                  <a:lnTo>
                    <a:pt x="162" y="14"/>
                  </a:lnTo>
                  <a:lnTo>
                    <a:pt x="166" y="12"/>
                  </a:lnTo>
                  <a:lnTo>
                    <a:pt x="171" y="9"/>
                  </a:lnTo>
                  <a:lnTo>
                    <a:pt x="176" y="6"/>
                  </a:lnTo>
                  <a:lnTo>
                    <a:pt x="181" y="4"/>
                  </a:lnTo>
                  <a:lnTo>
                    <a:pt x="184" y="1"/>
                  </a:lnTo>
                  <a:lnTo>
                    <a:pt x="189" y="0"/>
                  </a:lnTo>
                  <a:lnTo>
                    <a:pt x="193" y="0"/>
                  </a:lnTo>
                  <a:lnTo>
                    <a:pt x="196" y="0"/>
                  </a:lnTo>
                  <a:lnTo>
                    <a:pt x="200" y="1"/>
                  </a:lnTo>
                  <a:lnTo>
                    <a:pt x="203" y="3"/>
                  </a:lnTo>
                  <a:lnTo>
                    <a:pt x="205" y="5"/>
                  </a:lnTo>
                  <a:lnTo>
                    <a:pt x="208" y="8"/>
                  </a:lnTo>
                  <a:lnTo>
                    <a:pt x="209" y="12"/>
                  </a:lnTo>
                  <a:lnTo>
                    <a:pt x="212" y="15"/>
                  </a:lnTo>
                  <a:lnTo>
                    <a:pt x="212" y="18"/>
                  </a:lnTo>
                  <a:lnTo>
                    <a:pt x="213" y="22"/>
                  </a:lnTo>
                  <a:lnTo>
                    <a:pt x="212" y="26"/>
                  </a:lnTo>
                  <a:lnTo>
                    <a:pt x="209" y="29"/>
                  </a:lnTo>
                  <a:lnTo>
                    <a:pt x="207" y="32"/>
                  </a:lnTo>
                  <a:lnTo>
                    <a:pt x="205" y="37"/>
                  </a:lnTo>
                  <a:lnTo>
                    <a:pt x="202" y="38"/>
                  </a:lnTo>
                  <a:lnTo>
                    <a:pt x="200" y="40"/>
                  </a:lnTo>
                  <a:lnTo>
                    <a:pt x="196" y="41"/>
                  </a:lnTo>
                  <a:lnTo>
                    <a:pt x="194" y="43"/>
                  </a:lnTo>
                  <a:lnTo>
                    <a:pt x="191" y="45"/>
                  </a:lnTo>
                  <a:lnTo>
                    <a:pt x="189" y="46"/>
                  </a:lnTo>
                  <a:lnTo>
                    <a:pt x="186" y="48"/>
                  </a:lnTo>
                  <a:lnTo>
                    <a:pt x="183" y="50"/>
                  </a:lnTo>
                  <a:lnTo>
                    <a:pt x="180" y="52"/>
                  </a:lnTo>
                  <a:lnTo>
                    <a:pt x="178" y="53"/>
                  </a:lnTo>
                  <a:lnTo>
                    <a:pt x="175" y="54"/>
                  </a:lnTo>
                  <a:lnTo>
                    <a:pt x="171" y="56"/>
                  </a:lnTo>
                  <a:lnTo>
                    <a:pt x="168" y="57"/>
                  </a:lnTo>
                  <a:lnTo>
                    <a:pt x="166" y="58"/>
                  </a:lnTo>
                  <a:lnTo>
                    <a:pt x="163" y="60"/>
                  </a:lnTo>
                  <a:lnTo>
                    <a:pt x="161" y="61"/>
                  </a:lnTo>
                  <a:lnTo>
                    <a:pt x="157" y="63"/>
                  </a:lnTo>
                  <a:lnTo>
                    <a:pt x="154" y="64"/>
                  </a:lnTo>
                  <a:lnTo>
                    <a:pt x="151" y="65"/>
                  </a:lnTo>
                  <a:lnTo>
                    <a:pt x="148" y="66"/>
                  </a:lnTo>
                  <a:lnTo>
                    <a:pt x="144" y="67"/>
                  </a:lnTo>
                  <a:lnTo>
                    <a:pt x="142" y="68"/>
                  </a:lnTo>
                  <a:lnTo>
                    <a:pt x="139" y="69"/>
                  </a:lnTo>
                  <a:lnTo>
                    <a:pt x="136" y="70"/>
                  </a:lnTo>
                  <a:lnTo>
                    <a:pt x="132" y="71"/>
                  </a:lnTo>
                  <a:lnTo>
                    <a:pt x="129" y="72"/>
                  </a:lnTo>
                  <a:lnTo>
                    <a:pt x="126" y="72"/>
                  </a:lnTo>
                  <a:lnTo>
                    <a:pt x="124" y="73"/>
                  </a:lnTo>
                  <a:lnTo>
                    <a:pt x="119" y="74"/>
                  </a:lnTo>
                  <a:lnTo>
                    <a:pt x="117" y="76"/>
                  </a:lnTo>
                  <a:lnTo>
                    <a:pt x="114" y="77"/>
                  </a:lnTo>
                  <a:lnTo>
                    <a:pt x="111" y="77"/>
                  </a:lnTo>
                  <a:lnTo>
                    <a:pt x="107" y="77"/>
                  </a:lnTo>
                  <a:lnTo>
                    <a:pt x="104" y="78"/>
                  </a:lnTo>
                  <a:lnTo>
                    <a:pt x="101" y="78"/>
                  </a:lnTo>
                  <a:lnTo>
                    <a:pt x="98" y="79"/>
                  </a:lnTo>
                  <a:lnTo>
                    <a:pt x="94" y="79"/>
                  </a:lnTo>
                  <a:lnTo>
                    <a:pt x="92" y="80"/>
                  </a:lnTo>
                  <a:lnTo>
                    <a:pt x="89" y="80"/>
                  </a:lnTo>
                  <a:lnTo>
                    <a:pt x="86" y="80"/>
                  </a:lnTo>
                  <a:lnTo>
                    <a:pt x="82" y="80"/>
                  </a:lnTo>
                  <a:lnTo>
                    <a:pt x="79" y="81"/>
                  </a:lnTo>
                  <a:lnTo>
                    <a:pt x="76" y="81"/>
                  </a:lnTo>
                  <a:lnTo>
                    <a:pt x="73" y="81"/>
                  </a:lnTo>
                  <a:lnTo>
                    <a:pt x="69" y="81"/>
                  </a:lnTo>
                  <a:lnTo>
                    <a:pt x="66" y="82"/>
                  </a:lnTo>
                  <a:lnTo>
                    <a:pt x="63" y="82"/>
                  </a:lnTo>
                  <a:lnTo>
                    <a:pt x="61" y="82"/>
                  </a:lnTo>
                  <a:lnTo>
                    <a:pt x="57" y="82"/>
                  </a:lnTo>
                  <a:lnTo>
                    <a:pt x="54" y="82"/>
                  </a:lnTo>
                  <a:lnTo>
                    <a:pt x="51" y="82"/>
                  </a:lnTo>
                  <a:lnTo>
                    <a:pt x="48" y="82"/>
                  </a:lnTo>
                  <a:lnTo>
                    <a:pt x="44" y="82"/>
                  </a:lnTo>
                  <a:lnTo>
                    <a:pt x="41" y="82"/>
                  </a:lnTo>
                  <a:lnTo>
                    <a:pt x="39" y="82"/>
                  </a:lnTo>
                  <a:lnTo>
                    <a:pt x="36" y="82"/>
                  </a:lnTo>
                  <a:lnTo>
                    <a:pt x="32" y="81"/>
                  </a:lnTo>
                  <a:lnTo>
                    <a:pt x="29" y="81"/>
                  </a:lnTo>
                  <a:lnTo>
                    <a:pt x="26" y="81"/>
                  </a:lnTo>
                  <a:lnTo>
                    <a:pt x="24" y="81"/>
                  </a:lnTo>
                  <a:lnTo>
                    <a:pt x="20" y="80"/>
                  </a:lnTo>
                  <a:lnTo>
                    <a:pt x="18" y="80"/>
                  </a:lnTo>
                  <a:lnTo>
                    <a:pt x="15" y="80"/>
                  </a:lnTo>
                  <a:lnTo>
                    <a:pt x="12" y="80"/>
                  </a:lnTo>
                  <a:lnTo>
                    <a:pt x="8" y="79"/>
                  </a:lnTo>
                  <a:lnTo>
                    <a:pt x="5" y="78"/>
                  </a:lnTo>
                  <a:lnTo>
                    <a:pt x="3" y="77"/>
                  </a:lnTo>
                  <a:lnTo>
                    <a:pt x="1" y="74"/>
                  </a:lnTo>
                  <a:lnTo>
                    <a:pt x="0" y="70"/>
                  </a:lnTo>
                  <a:lnTo>
                    <a:pt x="0" y="66"/>
                  </a:lnTo>
                  <a:lnTo>
                    <a:pt x="2" y="61"/>
                  </a:lnTo>
                  <a:lnTo>
                    <a:pt x="6" y="58"/>
                  </a:lnTo>
                  <a:lnTo>
                    <a:pt x="8" y="56"/>
                  </a:lnTo>
                  <a:lnTo>
                    <a:pt x="12" y="55"/>
                  </a:lnTo>
                  <a:lnTo>
                    <a:pt x="15" y="55"/>
                  </a:lnTo>
                  <a:lnTo>
                    <a:pt x="19" y="55"/>
                  </a:lnTo>
                  <a:close/>
                </a:path>
              </a:pathLst>
            </a:custGeom>
            <a:solidFill>
              <a:srgbClr val="000000"/>
            </a:solidFill>
            <a:ln w="9525">
              <a:noFill/>
              <a:round/>
              <a:headEnd/>
              <a:tailEnd/>
            </a:ln>
          </p:spPr>
          <p:txBody>
            <a:bodyPr/>
            <a:lstStyle/>
            <a:p>
              <a:endParaRPr lang="en-US"/>
            </a:p>
          </p:txBody>
        </p:sp>
        <p:sp>
          <p:nvSpPr>
            <p:cNvPr id="17882" name="Freeform 343"/>
            <p:cNvSpPr>
              <a:spLocks/>
            </p:cNvSpPr>
            <p:nvPr/>
          </p:nvSpPr>
          <p:spPr bwMode="auto">
            <a:xfrm flipH="1">
              <a:off x="3079" y="1291"/>
              <a:ext cx="18" cy="9"/>
            </a:xfrm>
            <a:custGeom>
              <a:avLst/>
              <a:gdLst>
                <a:gd name="T0" fmla="*/ 1 w 96"/>
                <a:gd name="T1" fmla="*/ 0 h 45"/>
                <a:gd name="T2" fmla="*/ 1 w 96"/>
                <a:gd name="T3" fmla="*/ 0 h 45"/>
                <a:gd name="T4" fmla="*/ 1 w 96"/>
                <a:gd name="T5" fmla="*/ 0 h 45"/>
                <a:gd name="T6" fmla="*/ 1 w 96"/>
                <a:gd name="T7" fmla="*/ 0 h 45"/>
                <a:gd name="T8" fmla="*/ 1 w 96"/>
                <a:gd name="T9" fmla="*/ 0 h 45"/>
                <a:gd name="T10" fmla="*/ 1 w 96"/>
                <a:gd name="T11" fmla="*/ 0 h 45"/>
                <a:gd name="T12" fmla="*/ 2 w 96"/>
                <a:gd name="T13" fmla="*/ 0 h 45"/>
                <a:gd name="T14" fmla="*/ 2 w 96"/>
                <a:gd name="T15" fmla="*/ 0 h 45"/>
                <a:gd name="T16" fmla="*/ 2 w 96"/>
                <a:gd name="T17" fmla="*/ 0 h 45"/>
                <a:gd name="T18" fmla="*/ 2 w 96"/>
                <a:gd name="T19" fmla="*/ 0 h 45"/>
                <a:gd name="T20" fmla="*/ 2 w 96"/>
                <a:gd name="T21" fmla="*/ 0 h 45"/>
                <a:gd name="T22" fmla="*/ 2 w 96"/>
                <a:gd name="T23" fmla="*/ 0 h 45"/>
                <a:gd name="T24" fmla="*/ 2 w 96"/>
                <a:gd name="T25" fmla="*/ 0 h 45"/>
                <a:gd name="T26" fmla="*/ 3 w 96"/>
                <a:gd name="T27" fmla="*/ 0 h 45"/>
                <a:gd name="T28" fmla="*/ 3 w 96"/>
                <a:gd name="T29" fmla="*/ 0 h 45"/>
                <a:gd name="T30" fmla="*/ 3 w 96"/>
                <a:gd name="T31" fmla="*/ 1 h 45"/>
                <a:gd name="T32" fmla="*/ 3 w 96"/>
                <a:gd name="T33" fmla="*/ 1 h 45"/>
                <a:gd name="T34" fmla="*/ 3 w 96"/>
                <a:gd name="T35" fmla="*/ 1 h 45"/>
                <a:gd name="T36" fmla="*/ 3 w 96"/>
                <a:gd name="T37" fmla="*/ 1 h 45"/>
                <a:gd name="T38" fmla="*/ 3 w 96"/>
                <a:gd name="T39" fmla="*/ 1 h 45"/>
                <a:gd name="T40" fmla="*/ 3 w 96"/>
                <a:gd name="T41" fmla="*/ 1 h 45"/>
                <a:gd name="T42" fmla="*/ 3 w 96"/>
                <a:gd name="T43" fmla="*/ 1 h 45"/>
                <a:gd name="T44" fmla="*/ 3 w 96"/>
                <a:gd name="T45" fmla="*/ 1 h 45"/>
                <a:gd name="T46" fmla="*/ 3 w 96"/>
                <a:gd name="T47" fmla="*/ 1 h 45"/>
                <a:gd name="T48" fmla="*/ 3 w 96"/>
                <a:gd name="T49" fmla="*/ 1 h 45"/>
                <a:gd name="T50" fmla="*/ 3 w 96"/>
                <a:gd name="T51" fmla="*/ 2 h 45"/>
                <a:gd name="T52" fmla="*/ 3 w 96"/>
                <a:gd name="T53" fmla="*/ 2 h 45"/>
                <a:gd name="T54" fmla="*/ 3 w 96"/>
                <a:gd name="T55" fmla="*/ 2 h 45"/>
                <a:gd name="T56" fmla="*/ 3 w 96"/>
                <a:gd name="T57" fmla="*/ 2 h 45"/>
                <a:gd name="T58" fmla="*/ 3 w 96"/>
                <a:gd name="T59" fmla="*/ 2 h 45"/>
                <a:gd name="T60" fmla="*/ 3 w 96"/>
                <a:gd name="T61" fmla="*/ 2 h 45"/>
                <a:gd name="T62" fmla="*/ 2 w 96"/>
                <a:gd name="T63" fmla="*/ 2 h 45"/>
                <a:gd name="T64" fmla="*/ 2 w 96"/>
                <a:gd name="T65" fmla="*/ 2 h 45"/>
                <a:gd name="T66" fmla="*/ 2 w 96"/>
                <a:gd name="T67" fmla="*/ 2 h 45"/>
                <a:gd name="T68" fmla="*/ 2 w 96"/>
                <a:gd name="T69" fmla="*/ 1 h 45"/>
                <a:gd name="T70" fmla="*/ 2 w 96"/>
                <a:gd name="T71" fmla="*/ 1 h 45"/>
                <a:gd name="T72" fmla="*/ 2 w 96"/>
                <a:gd name="T73" fmla="*/ 1 h 45"/>
                <a:gd name="T74" fmla="*/ 2 w 96"/>
                <a:gd name="T75" fmla="*/ 1 h 45"/>
                <a:gd name="T76" fmla="*/ 2 w 96"/>
                <a:gd name="T77" fmla="*/ 1 h 45"/>
                <a:gd name="T78" fmla="*/ 2 w 96"/>
                <a:gd name="T79" fmla="*/ 1 h 45"/>
                <a:gd name="T80" fmla="*/ 1 w 96"/>
                <a:gd name="T81" fmla="*/ 1 h 45"/>
                <a:gd name="T82" fmla="*/ 1 w 96"/>
                <a:gd name="T83" fmla="*/ 1 h 45"/>
                <a:gd name="T84" fmla="*/ 1 w 96"/>
                <a:gd name="T85" fmla="*/ 1 h 45"/>
                <a:gd name="T86" fmla="*/ 1 w 96"/>
                <a:gd name="T87" fmla="*/ 1 h 45"/>
                <a:gd name="T88" fmla="*/ 1 w 96"/>
                <a:gd name="T89" fmla="*/ 1 h 45"/>
                <a:gd name="T90" fmla="*/ 1 w 96"/>
                <a:gd name="T91" fmla="*/ 1 h 45"/>
                <a:gd name="T92" fmla="*/ 0 w 96"/>
                <a:gd name="T93" fmla="*/ 1 h 45"/>
                <a:gd name="T94" fmla="*/ 0 w 96"/>
                <a:gd name="T95" fmla="*/ 1 h 45"/>
                <a:gd name="T96" fmla="*/ 0 w 96"/>
                <a:gd name="T97" fmla="*/ 1 h 45"/>
                <a:gd name="T98" fmla="*/ 0 w 96"/>
                <a:gd name="T99" fmla="*/ 1 h 45"/>
                <a:gd name="T100" fmla="*/ 0 w 96"/>
                <a:gd name="T101" fmla="*/ 1 h 45"/>
                <a:gd name="T102" fmla="*/ 0 w 96"/>
                <a:gd name="T103" fmla="*/ 1 h 45"/>
                <a:gd name="T104" fmla="*/ 0 w 96"/>
                <a:gd name="T105" fmla="*/ 0 h 45"/>
                <a:gd name="T106" fmla="*/ 0 w 96"/>
                <a:gd name="T107" fmla="*/ 0 h 45"/>
                <a:gd name="T108" fmla="*/ 0 w 96"/>
                <a:gd name="T109" fmla="*/ 0 h 45"/>
                <a:gd name="T110" fmla="*/ 0 w 96"/>
                <a:gd name="T111" fmla="*/ 0 h 45"/>
                <a:gd name="T112" fmla="*/ 0 w 96"/>
                <a:gd name="T113" fmla="*/ 0 h 45"/>
                <a:gd name="T114" fmla="*/ 0 w 96"/>
                <a:gd name="T115" fmla="*/ 0 h 45"/>
                <a:gd name="T116" fmla="*/ 1 w 96"/>
                <a:gd name="T117" fmla="*/ 0 h 45"/>
                <a:gd name="T118" fmla="*/ 1 w 96"/>
                <a:gd name="T119" fmla="*/ 0 h 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45"/>
                <a:gd name="T182" fmla="*/ 96 w 96"/>
                <a:gd name="T183" fmla="*/ 45 h 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45">
                  <a:moveTo>
                    <a:pt x="16" y="1"/>
                  </a:moveTo>
                  <a:lnTo>
                    <a:pt x="20" y="1"/>
                  </a:lnTo>
                  <a:lnTo>
                    <a:pt x="26" y="2"/>
                  </a:lnTo>
                  <a:lnTo>
                    <a:pt x="30" y="2"/>
                  </a:lnTo>
                  <a:lnTo>
                    <a:pt x="34" y="4"/>
                  </a:lnTo>
                  <a:lnTo>
                    <a:pt x="39" y="4"/>
                  </a:lnTo>
                  <a:lnTo>
                    <a:pt x="43" y="5"/>
                  </a:lnTo>
                  <a:lnTo>
                    <a:pt x="47" y="5"/>
                  </a:lnTo>
                  <a:lnTo>
                    <a:pt x="52" y="6"/>
                  </a:lnTo>
                  <a:lnTo>
                    <a:pt x="56" y="6"/>
                  </a:lnTo>
                  <a:lnTo>
                    <a:pt x="61" y="7"/>
                  </a:lnTo>
                  <a:lnTo>
                    <a:pt x="65" y="8"/>
                  </a:lnTo>
                  <a:lnTo>
                    <a:pt x="69" y="9"/>
                  </a:lnTo>
                  <a:lnTo>
                    <a:pt x="74" y="10"/>
                  </a:lnTo>
                  <a:lnTo>
                    <a:pt x="78" y="11"/>
                  </a:lnTo>
                  <a:lnTo>
                    <a:pt x="82" y="13"/>
                  </a:lnTo>
                  <a:lnTo>
                    <a:pt x="88" y="15"/>
                  </a:lnTo>
                  <a:lnTo>
                    <a:pt x="90" y="17"/>
                  </a:lnTo>
                  <a:lnTo>
                    <a:pt x="93" y="19"/>
                  </a:lnTo>
                  <a:lnTo>
                    <a:pt x="94" y="21"/>
                  </a:lnTo>
                  <a:lnTo>
                    <a:pt x="96" y="24"/>
                  </a:lnTo>
                  <a:lnTo>
                    <a:pt x="96" y="27"/>
                  </a:lnTo>
                  <a:lnTo>
                    <a:pt x="96" y="30"/>
                  </a:lnTo>
                  <a:lnTo>
                    <a:pt x="96" y="33"/>
                  </a:lnTo>
                  <a:lnTo>
                    <a:pt x="96" y="36"/>
                  </a:lnTo>
                  <a:lnTo>
                    <a:pt x="92" y="40"/>
                  </a:lnTo>
                  <a:lnTo>
                    <a:pt x="88" y="44"/>
                  </a:lnTo>
                  <a:lnTo>
                    <a:pt x="86" y="45"/>
                  </a:lnTo>
                  <a:lnTo>
                    <a:pt x="82" y="45"/>
                  </a:lnTo>
                  <a:lnTo>
                    <a:pt x="79" y="45"/>
                  </a:lnTo>
                  <a:lnTo>
                    <a:pt x="76" y="45"/>
                  </a:lnTo>
                  <a:lnTo>
                    <a:pt x="71" y="42"/>
                  </a:lnTo>
                  <a:lnTo>
                    <a:pt x="67" y="40"/>
                  </a:lnTo>
                  <a:lnTo>
                    <a:pt x="63" y="39"/>
                  </a:lnTo>
                  <a:lnTo>
                    <a:pt x="59" y="37"/>
                  </a:lnTo>
                  <a:lnTo>
                    <a:pt x="55" y="36"/>
                  </a:lnTo>
                  <a:lnTo>
                    <a:pt x="52" y="35"/>
                  </a:lnTo>
                  <a:lnTo>
                    <a:pt x="47" y="34"/>
                  </a:lnTo>
                  <a:lnTo>
                    <a:pt x="44" y="33"/>
                  </a:lnTo>
                  <a:lnTo>
                    <a:pt x="40" y="32"/>
                  </a:lnTo>
                  <a:lnTo>
                    <a:pt x="37" y="31"/>
                  </a:lnTo>
                  <a:lnTo>
                    <a:pt x="32" y="30"/>
                  </a:lnTo>
                  <a:lnTo>
                    <a:pt x="29" y="30"/>
                  </a:lnTo>
                  <a:lnTo>
                    <a:pt x="25" y="29"/>
                  </a:lnTo>
                  <a:lnTo>
                    <a:pt x="20" y="27"/>
                  </a:lnTo>
                  <a:lnTo>
                    <a:pt x="16" y="27"/>
                  </a:lnTo>
                  <a:lnTo>
                    <a:pt x="12" y="26"/>
                  </a:lnTo>
                  <a:lnTo>
                    <a:pt x="8" y="25"/>
                  </a:lnTo>
                  <a:lnTo>
                    <a:pt x="5" y="24"/>
                  </a:lnTo>
                  <a:lnTo>
                    <a:pt x="3" y="22"/>
                  </a:lnTo>
                  <a:lnTo>
                    <a:pt x="2" y="21"/>
                  </a:lnTo>
                  <a:lnTo>
                    <a:pt x="0" y="15"/>
                  </a:lnTo>
                  <a:lnTo>
                    <a:pt x="1" y="11"/>
                  </a:lnTo>
                  <a:lnTo>
                    <a:pt x="2" y="6"/>
                  </a:lnTo>
                  <a:lnTo>
                    <a:pt x="5" y="2"/>
                  </a:lnTo>
                  <a:lnTo>
                    <a:pt x="6" y="1"/>
                  </a:lnTo>
                  <a:lnTo>
                    <a:pt x="9" y="0"/>
                  </a:lnTo>
                  <a:lnTo>
                    <a:pt x="13" y="0"/>
                  </a:lnTo>
                  <a:lnTo>
                    <a:pt x="16" y="1"/>
                  </a:lnTo>
                  <a:close/>
                </a:path>
              </a:pathLst>
            </a:custGeom>
            <a:solidFill>
              <a:srgbClr val="000000"/>
            </a:solidFill>
            <a:ln w="9525">
              <a:noFill/>
              <a:round/>
              <a:headEnd/>
              <a:tailEnd/>
            </a:ln>
          </p:spPr>
          <p:txBody>
            <a:bodyPr/>
            <a:lstStyle/>
            <a:p>
              <a:endParaRPr lang="en-US"/>
            </a:p>
          </p:txBody>
        </p:sp>
        <p:sp>
          <p:nvSpPr>
            <p:cNvPr id="17883" name="Freeform 344"/>
            <p:cNvSpPr>
              <a:spLocks/>
            </p:cNvSpPr>
            <p:nvPr/>
          </p:nvSpPr>
          <p:spPr bwMode="auto">
            <a:xfrm flipH="1">
              <a:off x="3111" y="1292"/>
              <a:ext cx="20" cy="10"/>
            </a:xfrm>
            <a:custGeom>
              <a:avLst/>
              <a:gdLst>
                <a:gd name="T0" fmla="*/ 0 w 106"/>
                <a:gd name="T1" fmla="*/ 1 h 45"/>
                <a:gd name="T2" fmla="*/ 1 w 106"/>
                <a:gd name="T3" fmla="*/ 1 h 45"/>
                <a:gd name="T4" fmla="*/ 1 w 106"/>
                <a:gd name="T5" fmla="*/ 1 h 45"/>
                <a:gd name="T6" fmla="*/ 1 w 106"/>
                <a:gd name="T7" fmla="*/ 1 h 45"/>
                <a:gd name="T8" fmla="*/ 1 w 106"/>
                <a:gd name="T9" fmla="*/ 0 h 45"/>
                <a:gd name="T10" fmla="*/ 2 w 106"/>
                <a:gd name="T11" fmla="*/ 0 h 45"/>
                <a:gd name="T12" fmla="*/ 2 w 106"/>
                <a:gd name="T13" fmla="*/ 0 h 45"/>
                <a:gd name="T14" fmla="*/ 2 w 106"/>
                <a:gd name="T15" fmla="*/ 0 h 45"/>
                <a:gd name="T16" fmla="*/ 2 w 106"/>
                <a:gd name="T17" fmla="*/ 0 h 45"/>
                <a:gd name="T18" fmla="*/ 2 w 106"/>
                <a:gd name="T19" fmla="*/ 0 h 45"/>
                <a:gd name="T20" fmla="*/ 3 w 106"/>
                <a:gd name="T21" fmla="*/ 0 h 45"/>
                <a:gd name="T22" fmla="*/ 3 w 106"/>
                <a:gd name="T23" fmla="*/ 0 h 45"/>
                <a:gd name="T24" fmla="*/ 3 w 106"/>
                <a:gd name="T25" fmla="*/ 0 h 45"/>
                <a:gd name="T26" fmla="*/ 3 w 106"/>
                <a:gd name="T27" fmla="*/ 0 h 45"/>
                <a:gd name="T28" fmla="*/ 3 w 106"/>
                <a:gd name="T29" fmla="*/ 0 h 45"/>
                <a:gd name="T30" fmla="*/ 4 w 106"/>
                <a:gd name="T31" fmla="*/ 0 h 45"/>
                <a:gd name="T32" fmla="*/ 4 w 106"/>
                <a:gd name="T33" fmla="*/ 1 h 45"/>
                <a:gd name="T34" fmla="*/ 4 w 106"/>
                <a:gd name="T35" fmla="*/ 1 h 45"/>
                <a:gd name="T36" fmla="*/ 4 w 106"/>
                <a:gd name="T37" fmla="*/ 1 h 45"/>
                <a:gd name="T38" fmla="*/ 3 w 106"/>
                <a:gd name="T39" fmla="*/ 2 h 45"/>
                <a:gd name="T40" fmla="*/ 3 w 106"/>
                <a:gd name="T41" fmla="*/ 2 h 45"/>
                <a:gd name="T42" fmla="*/ 3 w 106"/>
                <a:gd name="T43" fmla="*/ 2 h 45"/>
                <a:gd name="T44" fmla="*/ 3 w 106"/>
                <a:gd name="T45" fmla="*/ 2 h 45"/>
                <a:gd name="T46" fmla="*/ 3 w 106"/>
                <a:gd name="T47" fmla="*/ 1 h 45"/>
                <a:gd name="T48" fmla="*/ 2 w 106"/>
                <a:gd name="T49" fmla="*/ 1 h 45"/>
                <a:gd name="T50" fmla="*/ 2 w 106"/>
                <a:gd name="T51" fmla="*/ 1 h 45"/>
                <a:gd name="T52" fmla="*/ 2 w 106"/>
                <a:gd name="T53" fmla="*/ 2 h 45"/>
                <a:gd name="T54" fmla="*/ 1 w 106"/>
                <a:gd name="T55" fmla="*/ 2 h 45"/>
                <a:gd name="T56" fmla="*/ 1 w 106"/>
                <a:gd name="T57" fmla="*/ 2 h 45"/>
                <a:gd name="T58" fmla="*/ 1 w 106"/>
                <a:gd name="T59" fmla="*/ 2 h 45"/>
                <a:gd name="T60" fmla="*/ 1 w 106"/>
                <a:gd name="T61" fmla="*/ 2 h 45"/>
                <a:gd name="T62" fmla="*/ 0 w 106"/>
                <a:gd name="T63" fmla="*/ 2 h 45"/>
                <a:gd name="T64" fmla="*/ 0 w 106"/>
                <a:gd name="T65" fmla="*/ 2 h 45"/>
                <a:gd name="T66" fmla="*/ 0 w 106"/>
                <a:gd name="T67" fmla="*/ 2 h 45"/>
                <a:gd name="T68" fmla="*/ 0 w 106"/>
                <a:gd name="T69" fmla="*/ 1 h 45"/>
                <a:gd name="T70" fmla="*/ 0 w 106"/>
                <a:gd name="T71" fmla="*/ 1 h 45"/>
                <a:gd name="T72" fmla="*/ 0 w 106"/>
                <a:gd name="T73" fmla="*/ 1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45"/>
                <a:gd name="T113" fmla="*/ 106 w 106"/>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45">
                  <a:moveTo>
                    <a:pt x="6" y="21"/>
                  </a:moveTo>
                  <a:lnTo>
                    <a:pt x="8" y="20"/>
                  </a:lnTo>
                  <a:lnTo>
                    <a:pt x="12" y="18"/>
                  </a:lnTo>
                  <a:lnTo>
                    <a:pt x="14" y="17"/>
                  </a:lnTo>
                  <a:lnTo>
                    <a:pt x="17" y="16"/>
                  </a:lnTo>
                  <a:lnTo>
                    <a:pt x="19" y="14"/>
                  </a:lnTo>
                  <a:lnTo>
                    <a:pt x="22" y="13"/>
                  </a:lnTo>
                  <a:lnTo>
                    <a:pt x="26" y="12"/>
                  </a:lnTo>
                  <a:lnTo>
                    <a:pt x="28" y="11"/>
                  </a:lnTo>
                  <a:lnTo>
                    <a:pt x="33" y="8"/>
                  </a:lnTo>
                  <a:lnTo>
                    <a:pt x="39" y="6"/>
                  </a:lnTo>
                  <a:lnTo>
                    <a:pt x="41" y="5"/>
                  </a:lnTo>
                  <a:lnTo>
                    <a:pt x="44" y="5"/>
                  </a:lnTo>
                  <a:lnTo>
                    <a:pt x="46" y="4"/>
                  </a:lnTo>
                  <a:lnTo>
                    <a:pt x="50" y="4"/>
                  </a:lnTo>
                  <a:lnTo>
                    <a:pt x="54" y="2"/>
                  </a:lnTo>
                  <a:lnTo>
                    <a:pt x="59" y="1"/>
                  </a:lnTo>
                  <a:lnTo>
                    <a:pt x="62" y="0"/>
                  </a:lnTo>
                  <a:lnTo>
                    <a:pt x="65" y="0"/>
                  </a:lnTo>
                  <a:lnTo>
                    <a:pt x="67" y="0"/>
                  </a:lnTo>
                  <a:lnTo>
                    <a:pt x="70" y="0"/>
                  </a:lnTo>
                  <a:lnTo>
                    <a:pt x="74" y="0"/>
                  </a:lnTo>
                  <a:lnTo>
                    <a:pt x="76" y="0"/>
                  </a:lnTo>
                  <a:lnTo>
                    <a:pt x="79" y="0"/>
                  </a:lnTo>
                  <a:lnTo>
                    <a:pt x="82" y="0"/>
                  </a:lnTo>
                  <a:lnTo>
                    <a:pt x="84" y="0"/>
                  </a:lnTo>
                  <a:lnTo>
                    <a:pt x="89" y="1"/>
                  </a:lnTo>
                  <a:lnTo>
                    <a:pt x="92" y="2"/>
                  </a:lnTo>
                  <a:lnTo>
                    <a:pt x="95" y="3"/>
                  </a:lnTo>
                  <a:lnTo>
                    <a:pt x="97" y="3"/>
                  </a:lnTo>
                  <a:lnTo>
                    <a:pt x="101" y="5"/>
                  </a:lnTo>
                  <a:lnTo>
                    <a:pt x="103" y="6"/>
                  </a:lnTo>
                  <a:lnTo>
                    <a:pt x="105" y="8"/>
                  </a:lnTo>
                  <a:lnTo>
                    <a:pt x="105" y="12"/>
                  </a:lnTo>
                  <a:lnTo>
                    <a:pt x="106" y="14"/>
                  </a:lnTo>
                  <a:lnTo>
                    <a:pt x="106" y="17"/>
                  </a:lnTo>
                  <a:lnTo>
                    <a:pt x="106" y="20"/>
                  </a:lnTo>
                  <a:lnTo>
                    <a:pt x="104" y="25"/>
                  </a:lnTo>
                  <a:lnTo>
                    <a:pt x="101" y="29"/>
                  </a:lnTo>
                  <a:lnTo>
                    <a:pt x="97" y="30"/>
                  </a:lnTo>
                  <a:lnTo>
                    <a:pt x="95" y="31"/>
                  </a:lnTo>
                  <a:lnTo>
                    <a:pt x="92" y="31"/>
                  </a:lnTo>
                  <a:lnTo>
                    <a:pt x="90" y="31"/>
                  </a:lnTo>
                  <a:lnTo>
                    <a:pt x="87" y="30"/>
                  </a:lnTo>
                  <a:lnTo>
                    <a:pt x="83" y="30"/>
                  </a:lnTo>
                  <a:lnTo>
                    <a:pt x="81" y="30"/>
                  </a:lnTo>
                  <a:lnTo>
                    <a:pt x="79" y="30"/>
                  </a:lnTo>
                  <a:lnTo>
                    <a:pt x="74" y="29"/>
                  </a:lnTo>
                  <a:lnTo>
                    <a:pt x="69" y="29"/>
                  </a:lnTo>
                  <a:lnTo>
                    <a:pt x="65" y="29"/>
                  </a:lnTo>
                  <a:lnTo>
                    <a:pt x="61" y="29"/>
                  </a:lnTo>
                  <a:lnTo>
                    <a:pt x="56" y="29"/>
                  </a:lnTo>
                  <a:lnTo>
                    <a:pt x="52" y="30"/>
                  </a:lnTo>
                  <a:lnTo>
                    <a:pt x="47" y="30"/>
                  </a:lnTo>
                  <a:lnTo>
                    <a:pt x="43" y="32"/>
                  </a:lnTo>
                  <a:lnTo>
                    <a:pt x="39" y="33"/>
                  </a:lnTo>
                  <a:lnTo>
                    <a:pt x="36" y="34"/>
                  </a:lnTo>
                  <a:lnTo>
                    <a:pt x="31" y="37"/>
                  </a:lnTo>
                  <a:lnTo>
                    <a:pt x="27" y="39"/>
                  </a:lnTo>
                  <a:lnTo>
                    <a:pt x="22" y="41"/>
                  </a:lnTo>
                  <a:lnTo>
                    <a:pt x="18" y="44"/>
                  </a:lnTo>
                  <a:lnTo>
                    <a:pt x="15" y="44"/>
                  </a:lnTo>
                  <a:lnTo>
                    <a:pt x="12" y="45"/>
                  </a:lnTo>
                  <a:lnTo>
                    <a:pt x="9" y="44"/>
                  </a:lnTo>
                  <a:lnTo>
                    <a:pt x="7" y="44"/>
                  </a:lnTo>
                  <a:lnTo>
                    <a:pt x="4" y="42"/>
                  </a:lnTo>
                  <a:lnTo>
                    <a:pt x="1" y="38"/>
                  </a:lnTo>
                  <a:lnTo>
                    <a:pt x="0" y="33"/>
                  </a:lnTo>
                  <a:lnTo>
                    <a:pt x="0" y="29"/>
                  </a:lnTo>
                  <a:lnTo>
                    <a:pt x="0" y="27"/>
                  </a:lnTo>
                  <a:lnTo>
                    <a:pt x="1" y="25"/>
                  </a:lnTo>
                  <a:lnTo>
                    <a:pt x="3" y="23"/>
                  </a:lnTo>
                  <a:lnTo>
                    <a:pt x="6" y="21"/>
                  </a:lnTo>
                  <a:close/>
                </a:path>
              </a:pathLst>
            </a:custGeom>
            <a:solidFill>
              <a:srgbClr val="000000"/>
            </a:solidFill>
            <a:ln w="9525">
              <a:noFill/>
              <a:round/>
              <a:headEnd/>
              <a:tailEnd/>
            </a:ln>
          </p:spPr>
          <p:txBody>
            <a:bodyPr/>
            <a:lstStyle/>
            <a:p>
              <a:endParaRPr lang="en-US"/>
            </a:p>
          </p:txBody>
        </p:sp>
        <p:sp>
          <p:nvSpPr>
            <p:cNvPr id="17884" name="Freeform 345"/>
            <p:cNvSpPr>
              <a:spLocks/>
            </p:cNvSpPr>
            <p:nvPr/>
          </p:nvSpPr>
          <p:spPr bwMode="auto">
            <a:xfrm flipH="1">
              <a:off x="3096" y="1190"/>
              <a:ext cx="71" cy="64"/>
            </a:xfrm>
            <a:custGeom>
              <a:avLst/>
              <a:gdLst>
                <a:gd name="T0" fmla="*/ 0 w 389"/>
                <a:gd name="T1" fmla="*/ 15 h 282"/>
                <a:gd name="T2" fmla="*/ 1 w 389"/>
                <a:gd name="T3" fmla="*/ 15 h 282"/>
                <a:gd name="T4" fmla="*/ 1 w 389"/>
                <a:gd name="T5" fmla="*/ 15 h 282"/>
                <a:gd name="T6" fmla="*/ 2 w 389"/>
                <a:gd name="T7" fmla="*/ 14 h 282"/>
                <a:gd name="T8" fmla="*/ 3 w 389"/>
                <a:gd name="T9" fmla="*/ 14 h 282"/>
                <a:gd name="T10" fmla="*/ 3 w 389"/>
                <a:gd name="T11" fmla="*/ 14 h 282"/>
                <a:gd name="T12" fmla="*/ 4 w 389"/>
                <a:gd name="T13" fmla="*/ 14 h 282"/>
                <a:gd name="T14" fmla="*/ 4 w 389"/>
                <a:gd name="T15" fmla="*/ 14 h 282"/>
                <a:gd name="T16" fmla="*/ 5 w 389"/>
                <a:gd name="T17" fmla="*/ 14 h 282"/>
                <a:gd name="T18" fmla="*/ 5 w 389"/>
                <a:gd name="T19" fmla="*/ 13 h 282"/>
                <a:gd name="T20" fmla="*/ 6 w 389"/>
                <a:gd name="T21" fmla="*/ 13 h 282"/>
                <a:gd name="T22" fmla="*/ 7 w 389"/>
                <a:gd name="T23" fmla="*/ 13 h 282"/>
                <a:gd name="T24" fmla="*/ 7 w 389"/>
                <a:gd name="T25" fmla="*/ 13 h 282"/>
                <a:gd name="T26" fmla="*/ 8 w 389"/>
                <a:gd name="T27" fmla="*/ 13 h 282"/>
                <a:gd name="T28" fmla="*/ 9 w 389"/>
                <a:gd name="T29" fmla="*/ 13 h 282"/>
                <a:gd name="T30" fmla="*/ 9 w 389"/>
                <a:gd name="T31" fmla="*/ 14 h 282"/>
                <a:gd name="T32" fmla="*/ 9 w 389"/>
                <a:gd name="T33" fmla="*/ 13 h 282"/>
                <a:gd name="T34" fmla="*/ 10 w 389"/>
                <a:gd name="T35" fmla="*/ 13 h 282"/>
                <a:gd name="T36" fmla="*/ 11 w 389"/>
                <a:gd name="T37" fmla="*/ 12 h 282"/>
                <a:gd name="T38" fmla="*/ 11 w 389"/>
                <a:gd name="T39" fmla="*/ 11 h 282"/>
                <a:gd name="T40" fmla="*/ 12 w 389"/>
                <a:gd name="T41" fmla="*/ 10 h 282"/>
                <a:gd name="T42" fmla="*/ 13 w 389"/>
                <a:gd name="T43" fmla="*/ 9 h 282"/>
                <a:gd name="T44" fmla="*/ 13 w 389"/>
                <a:gd name="T45" fmla="*/ 8 h 282"/>
                <a:gd name="T46" fmla="*/ 13 w 389"/>
                <a:gd name="T47" fmla="*/ 7 h 282"/>
                <a:gd name="T48" fmla="*/ 13 w 389"/>
                <a:gd name="T49" fmla="*/ 7 h 282"/>
                <a:gd name="T50" fmla="*/ 12 w 389"/>
                <a:gd name="T51" fmla="*/ 7 h 282"/>
                <a:gd name="T52" fmla="*/ 12 w 389"/>
                <a:gd name="T53" fmla="*/ 7 h 282"/>
                <a:gd name="T54" fmla="*/ 11 w 389"/>
                <a:gd name="T55" fmla="*/ 8 h 282"/>
                <a:gd name="T56" fmla="*/ 11 w 389"/>
                <a:gd name="T57" fmla="*/ 8 h 282"/>
                <a:gd name="T58" fmla="*/ 11 w 389"/>
                <a:gd name="T59" fmla="*/ 7 h 282"/>
                <a:gd name="T60" fmla="*/ 11 w 389"/>
                <a:gd name="T61" fmla="*/ 6 h 282"/>
                <a:gd name="T62" fmla="*/ 12 w 389"/>
                <a:gd name="T63" fmla="*/ 6 h 282"/>
                <a:gd name="T64" fmla="*/ 12 w 389"/>
                <a:gd name="T65" fmla="*/ 5 h 282"/>
                <a:gd name="T66" fmla="*/ 12 w 389"/>
                <a:gd name="T67" fmla="*/ 4 h 282"/>
                <a:gd name="T68" fmla="*/ 12 w 389"/>
                <a:gd name="T69" fmla="*/ 3 h 282"/>
                <a:gd name="T70" fmla="*/ 12 w 389"/>
                <a:gd name="T71" fmla="*/ 2 h 282"/>
                <a:gd name="T72" fmla="*/ 12 w 389"/>
                <a:gd name="T73" fmla="*/ 2 h 282"/>
                <a:gd name="T74" fmla="*/ 12 w 389"/>
                <a:gd name="T75" fmla="*/ 1 h 282"/>
                <a:gd name="T76" fmla="*/ 12 w 389"/>
                <a:gd name="T77" fmla="*/ 0 h 282"/>
                <a:gd name="T78" fmla="*/ 11 w 389"/>
                <a:gd name="T79" fmla="*/ 0 h 282"/>
                <a:gd name="T80" fmla="*/ 10 w 389"/>
                <a:gd name="T81" fmla="*/ 1 h 282"/>
                <a:gd name="T82" fmla="*/ 10 w 389"/>
                <a:gd name="T83" fmla="*/ 2 h 282"/>
                <a:gd name="T84" fmla="*/ 10 w 389"/>
                <a:gd name="T85" fmla="*/ 3 h 282"/>
                <a:gd name="T86" fmla="*/ 9 w 389"/>
                <a:gd name="T87" fmla="*/ 4 h 282"/>
                <a:gd name="T88" fmla="*/ 9 w 389"/>
                <a:gd name="T89" fmla="*/ 4 h 282"/>
                <a:gd name="T90" fmla="*/ 8 w 389"/>
                <a:gd name="T91" fmla="*/ 5 h 282"/>
                <a:gd name="T92" fmla="*/ 8 w 389"/>
                <a:gd name="T93" fmla="*/ 6 h 282"/>
                <a:gd name="T94" fmla="*/ 7 w 389"/>
                <a:gd name="T95" fmla="*/ 7 h 282"/>
                <a:gd name="T96" fmla="*/ 7 w 389"/>
                <a:gd name="T97" fmla="*/ 7 h 282"/>
                <a:gd name="T98" fmla="*/ 6 w 389"/>
                <a:gd name="T99" fmla="*/ 8 h 282"/>
                <a:gd name="T100" fmla="*/ 6 w 389"/>
                <a:gd name="T101" fmla="*/ 9 h 282"/>
                <a:gd name="T102" fmla="*/ 5 w 389"/>
                <a:gd name="T103" fmla="*/ 9 h 282"/>
                <a:gd name="T104" fmla="*/ 5 w 389"/>
                <a:gd name="T105" fmla="*/ 10 h 282"/>
                <a:gd name="T106" fmla="*/ 4 w 389"/>
                <a:gd name="T107" fmla="*/ 10 h 282"/>
                <a:gd name="T108" fmla="*/ 4 w 389"/>
                <a:gd name="T109" fmla="*/ 11 h 282"/>
                <a:gd name="T110" fmla="*/ 3 w 389"/>
                <a:gd name="T111" fmla="*/ 12 h 2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9"/>
                <a:gd name="T169" fmla="*/ 0 h 282"/>
                <a:gd name="T170" fmla="*/ 389 w 389"/>
                <a:gd name="T171" fmla="*/ 282 h 2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9" h="282">
                  <a:moveTo>
                    <a:pt x="0" y="282"/>
                  </a:moveTo>
                  <a:lnTo>
                    <a:pt x="1" y="282"/>
                  </a:lnTo>
                  <a:lnTo>
                    <a:pt x="4" y="282"/>
                  </a:lnTo>
                  <a:lnTo>
                    <a:pt x="7" y="282"/>
                  </a:lnTo>
                  <a:lnTo>
                    <a:pt x="9" y="281"/>
                  </a:lnTo>
                  <a:lnTo>
                    <a:pt x="12" y="281"/>
                  </a:lnTo>
                  <a:lnTo>
                    <a:pt x="14" y="281"/>
                  </a:lnTo>
                  <a:lnTo>
                    <a:pt x="17" y="281"/>
                  </a:lnTo>
                  <a:lnTo>
                    <a:pt x="20" y="281"/>
                  </a:lnTo>
                  <a:lnTo>
                    <a:pt x="24" y="281"/>
                  </a:lnTo>
                  <a:lnTo>
                    <a:pt x="27" y="281"/>
                  </a:lnTo>
                  <a:lnTo>
                    <a:pt x="31" y="281"/>
                  </a:lnTo>
                  <a:lnTo>
                    <a:pt x="36" y="281"/>
                  </a:lnTo>
                  <a:lnTo>
                    <a:pt x="40" y="280"/>
                  </a:lnTo>
                  <a:lnTo>
                    <a:pt x="44" y="280"/>
                  </a:lnTo>
                  <a:lnTo>
                    <a:pt x="49" y="280"/>
                  </a:lnTo>
                  <a:lnTo>
                    <a:pt x="54" y="280"/>
                  </a:lnTo>
                  <a:lnTo>
                    <a:pt x="60" y="279"/>
                  </a:lnTo>
                  <a:lnTo>
                    <a:pt x="62" y="279"/>
                  </a:lnTo>
                  <a:lnTo>
                    <a:pt x="65" y="279"/>
                  </a:lnTo>
                  <a:lnTo>
                    <a:pt x="68" y="278"/>
                  </a:lnTo>
                  <a:lnTo>
                    <a:pt x="70" y="278"/>
                  </a:lnTo>
                  <a:lnTo>
                    <a:pt x="74" y="278"/>
                  </a:lnTo>
                  <a:lnTo>
                    <a:pt x="77" y="276"/>
                  </a:lnTo>
                  <a:lnTo>
                    <a:pt x="79" y="276"/>
                  </a:lnTo>
                  <a:lnTo>
                    <a:pt x="84" y="276"/>
                  </a:lnTo>
                  <a:lnTo>
                    <a:pt x="86" y="275"/>
                  </a:lnTo>
                  <a:lnTo>
                    <a:pt x="89" y="275"/>
                  </a:lnTo>
                  <a:lnTo>
                    <a:pt x="92" y="275"/>
                  </a:lnTo>
                  <a:lnTo>
                    <a:pt x="97" y="275"/>
                  </a:lnTo>
                  <a:lnTo>
                    <a:pt x="99" y="274"/>
                  </a:lnTo>
                  <a:lnTo>
                    <a:pt x="103" y="273"/>
                  </a:lnTo>
                  <a:lnTo>
                    <a:pt x="106" y="273"/>
                  </a:lnTo>
                  <a:lnTo>
                    <a:pt x="111" y="272"/>
                  </a:lnTo>
                  <a:lnTo>
                    <a:pt x="114" y="271"/>
                  </a:lnTo>
                  <a:lnTo>
                    <a:pt x="117" y="271"/>
                  </a:lnTo>
                  <a:lnTo>
                    <a:pt x="122" y="270"/>
                  </a:lnTo>
                  <a:lnTo>
                    <a:pt x="126" y="270"/>
                  </a:lnTo>
                  <a:lnTo>
                    <a:pt x="129" y="270"/>
                  </a:lnTo>
                  <a:lnTo>
                    <a:pt x="132" y="269"/>
                  </a:lnTo>
                  <a:lnTo>
                    <a:pt x="136" y="268"/>
                  </a:lnTo>
                  <a:lnTo>
                    <a:pt x="140" y="267"/>
                  </a:lnTo>
                  <a:lnTo>
                    <a:pt x="142" y="266"/>
                  </a:lnTo>
                  <a:lnTo>
                    <a:pt x="145" y="266"/>
                  </a:lnTo>
                  <a:lnTo>
                    <a:pt x="150" y="265"/>
                  </a:lnTo>
                  <a:lnTo>
                    <a:pt x="153" y="265"/>
                  </a:lnTo>
                  <a:lnTo>
                    <a:pt x="155" y="263"/>
                  </a:lnTo>
                  <a:lnTo>
                    <a:pt x="159" y="262"/>
                  </a:lnTo>
                  <a:lnTo>
                    <a:pt x="162" y="262"/>
                  </a:lnTo>
                  <a:lnTo>
                    <a:pt x="164" y="261"/>
                  </a:lnTo>
                  <a:lnTo>
                    <a:pt x="167" y="260"/>
                  </a:lnTo>
                  <a:lnTo>
                    <a:pt x="169" y="260"/>
                  </a:lnTo>
                  <a:lnTo>
                    <a:pt x="173" y="259"/>
                  </a:lnTo>
                  <a:lnTo>
                    <a:pt x="176" y="258"/>
                  </a:lnTo>
                  <a:lnTo>
                    <a:pt x="180" y="257"/>
                  </a:lnTo>
                  <a:lnTo>
                    <a:pt x="185" y="256"/>
                  </a:lnTo>
                  <a:lnTo>
                    <a:pt x="189" y="254"/>
                  </a:lnTo>
                  <a:lnTo>
                    <a:pt x="194" y="253"/>
                  </a:lnTo>
                  <a:lnTo>
                    <a:pt x="198" y="252"/>
                  </a:lnTo>
                  <a:lnTo>
                    <a:pt x="202" y="250"/>
                  </a:lnTo>
                  <a:lnTo>
                    <a:pt x="206" y="249"/>
                  </a:lnTo>
                  <a:lnTo>
                    <a:pt x="211" y="249"/>
                  </a:lnTo>
                  <a:lnTo>
                    <a:pt x="214" y="248"/>
                  </a:lnTo>
                  <a:lnTo>
                    <a:pt x="217" y="248"/>
                  </a:lnTo>
                  <a:lnTo>
                    <a:pt x="220" y="248"/>
                  </a:lnTo>
                  <a:lnTo>
                    <a:pt x="225" y="248"/>
                  </a:lnTo>
                  <a:lnTo>
                    <a:pt x="228" y="248"/>
                  </a:lnTo>
                  <a:lnTo>
                    <a:pt x="232" y="248"/>
                  </a:lnTo>
                  <a:lnTo>
                    <a:pt x="236" y="248"/>
                  </a:lnTo>
                  <a:lnTo>
                    <a:pt x="240" y="249"/>
                  </a:lnTo>
                  <a:lnTo>
                    <a:pt x="243" y="249"/>
                  </a:lnTo>
                  <a:lnTo>
                    <a:pt x="248" y="250"/>
                  </a:lnTo>
                  <a:lnTo>
                    <a:pt x="252" y="253"/>
                  </a:lnTo>
                  <a:lnTo>
                    <a:pt x="256" y="254"/>
                  </a:lnTo>
                  <a:lnTo>
                    <a:pt x="261" y="256"/>
                  </a:lnTo>
                  <a:lnTo>
                    <a:pt x="265" y="258"/>
                  </a:lnTo>
                  <a:lnTo>
                    <a:pt x="267" y="259"/>
                  </a:lnTo>
                  <a:lnTo>
                    <a:pt x="269" y="260"/>
                  </a:lnTo>
                  <a:lnTo>
                    <a:pt x="273" y="262"/>
                  </a:lnTo>
                  <a:lnTo>
                    <a:pt x="275" y="263"/>
                  </a:lnTo>
                  <a:lnTo>
                    <a:pt x="276" y="263"/>
                  </a:lnTo>
                  <a:lnTo>
                    <a:pt x="278" y="262"/>
                  </a:lnTo>
                  <a:lnTo>
                    <a:pt x="279" y="261"/>
                  </a:lnTo>
                  <a:lnTo>
                    <a:pt x="281" y="260"/>
                  </a:lnTo>
                  <a:lnTo>
                    <a:pt x="284" y="259"/>
                  </a:lnTo>
                  <a:lnTo>
                    <a:pt x="287" y="258"/>
                  </a:lnTo>
                  <a:lnTo>
                    <a:pt x="289" y="256"/>
                  </a:lnTo>
                  <a:lnTo>
                    <a:pt x="292" y="255"/>
                  </a:lnTo>
                  <a:lnTo>
                    <a:pt x="295" y="253"/>
                  </a:lnTo>
                  <a:lnTo>
                    <a:pt x="300" y="250"/>
                  </a:lnTo>
                  <a:lnTo>
                    <a:pt x="302" y="248"/>
                  </a:lnTo>
                  <a:lnTo>
                    <a:pt x="306" y="246"/>
                  </a:lnTo>
                  <a:lnTo>
                    <a:pt x="311" y="244"/>
                  </a:lnTo>
                  <a:lnTo>
                    <a:pt x="315" y="241"/>
                  </a:lnTo>
                  <a:lnTo>
                    <a:pt x="318" y="237"/>
                  </a:lnTo>
                  <a:lnTo>
                    <a:pt x="323" y="235"/>
                  </a:lnTo>
                  <a:lnTo>
                    <a:pt x="327" y="231"/>
                  </a:lnTo>
                  <a:lnTo>
                    <a:pt x="331" y="229"/>
                  </a:lnTo>
                  <a:lnTo>
                    <a:pt x="336" y="224"/>
                  </a:lnTo>
                  <a:lnTo>
                    <a:pt x="341" y="221"/>
                  </a:lnTo>
                  <a:lnTo>
                    <a:pt x="345" y="217"/>
                  </a:lnTo>
                  <a:lnTo>
                    <a:pt x="349" y="214"/>
                  </a:lnTo>
                  <a:lnTo>
                    <a:pt x="353" y="209"/>
                  </a:lnTo>
                  <a:lnTo>
                    <a:pt x="357" y="206"/>
                  </a:lnTo>
                  <a:lnTo>
                    <a:pt x="362" y="202"/>
                  </a:lnTo>
                  <a:lnTo>
                    <a:pt x="366" y="197"/>
                  </a:lnTo>
                  <a:lnTo>
                    <a:pt x="369" y="192"/>
                  </a:lnTo>
                  <a:lnTo>
                    <a:pt x="373" y="187"/>
                  </a:lnTo>
                  <a:lnTo>
                    <a:pt x="376" y="183"/>
                  </a:lnTo>
                  <a:lnTo>
                    <a:pt x="380" y="178"/>
                  </a:lnTo>
                  <a:lnTo>
                    <a:pt x="380" y="176"/>
                  </a:lnTo>
                  <a:lnTo>
                    <a:pt x="382" y="172"/>
                  </a:lnTo>
                  <a:lnTo>
                    <a:pt x="383" y="170"/>
                  </a:lnTo>
                  <a:lnTo>
                    <a:pt x="385" y="168"/>
                  </a:lnTo>
                  <a:lnTo>
                    <a:pt x="386" y="164"/>
                  </a:lnTo>
                  <a:lnTo>
                    <a:pt x="388" y="159"/>
                  </a:lnTo>
                  <a:lnTo>
                    <a:pt x="389" y="155"/>
                  </a:lnTo>
                  <a:lnTo>
                    <a:pt x="389" y="152"/>
                  </a:lnTo>
                  <a:lnTo>
                    <a:pt x="389" y="150"/>
                  </a:lnTo>
                  <a:lnTo>
                    <a:pt x="389" y="146"/>
                  </a:lnTo>
                  <a:lnTo>
                    <a:pt x="389" y="144"/>
                  </a:lnTo>
                  <a:lnTo>
                    <a:pt x="388" y="141"/>
                  </a:lnTo>
                  <a:lnTo>
                    <a:pt x="387" y="140"/>
                  </a:lnTo>
                  <a:lnTo>
                    <a:pt x="386" y="138"/>
                  </a:lnTo>
                  <a:lnTo>
                    <a:pt x="382" y="135"/>
                  </a:lnTo>
                  <a:lnTo>
                    <a:pt x="379" y="134"/>
                  </a:lnTo>
                  <a:lnTo>
                    <a:pt x="376" y="133"/>
                  </a:lnTo>
                  <a:lnTo>
                    <a:pt x="374" y="133"/>
                  </a:lnTo>
                  <a:lnTo>
                    <a:pt x="372" y="133"/>
                  </a:lnTo>
                  <a:lnTo>
                    <a:pt x="368" y="134"/>
                  </a:lnTo>
                  <a:lnTo>
                    <a:pt x="366" y="134"/>
                  </a:lnTo>
                  <a:lnTo>
                    <a:pt x="363" y="135"/>
                  </a:lnTo>
                  <a:lnTo>
                    <a:pt x="361" y="136"/>
                  </a:lnTo>
                  <a:lnTo>
                    <a:pt x="358" y="139"/>
                  </a:lnTo>
                  <a:lnTo>
                    <a:pt x="355" y="140"/>
                  </a:lnTo>
                  <a:lnTo>
                    <a:pt x="352" y="141"/>
                  </a:lnTo>
                  <a:lnTo>
                    <a:pt x="350" y="143"/>
                  </a:lnTo>
                  <a:lnTo>
                    <a:pt x="348" y="145"/>
                  </a:lnTo>
                  <a:lnTo>
                    <a:pt x="344" y="147"/>
                  </a:lnTo>
                  <a:lnTo>
                    <a:pt x="342" y="150"/>
                  </a:lnTo>
                  <a:lnTo>
                    <a:pt x="340" y="153"/>
                  </a:lnTo>
                  <a:lnTo>
                    <a:pt x="339" y="155"/>
                  </a:lnTo>
                  <a:lnTo>
                    <a:pt x="336" y="159"/>
                  </a:lnTo>
                  <a:lnTo>
                    <a:pt x="333" y="160"/>
                  </a:lnTo>
                  <a:lnTo>
                    <a:pt x="333" y="159"/>
                  </a:lnTo>
                  <a:lnTo>
                    <a:pt x="335" y="157"/>
                  </a:lnTo>
                  <a:lnTo>
                    <a:pt x="336" y="154"/>
                  </a:lnTo>
                  <a:lnTo>
                    <a:pt x="336" y="152"/>
                  </a:lnTo>
                  <a:lnTo>
                    <a:pt x="338" y="148"/>
                  </a:lnTo>
                  <a:lnTo>
                    <a:pt x="339" y="145"/>
                  </a:lnTo>
                  <a:lnTo>
                    <a:pt x="341" y="141"/>
                  </a:lnTo>
                  <a:lnTo>
                    <a:pt x="342" y="136"/>
                  </a:lnTo>
                  <a:lnTo>
                    <a:pt x="344" y="131"/>
                  </a:lnTo>
                  <a:lnTo>
                    <a:pt x="347" y="127"/>
                  </a:lnTo>
                  <a:lnTo>
                    <a:pt x="347" y="123"/>
                  </a:lnTo>
                  <a:lnTo>
                    <a:pt x="348" y="121"/>
                  </a:lnTo>
                  <a:lnTo>
                    <a:pt x="349" y="118"/>
                  </a:lnTo>
                  <a:lnTo>
                    <a:pt x="349" y="115"/>
                  </a:lnTo>
                  <a:lnTo>
                    <a:pt x="350" y="113"/>
                  </a:lnTo>
                  <a:lnTo>
                    <a:pt x="351" y="109"/>
                  </a:lnTo>
                  <a:lnTo>
                    <a:pt x="352" y="106"/>
                  </a:lnTo>
                  <a:lnTo>
                    <a:pt x="353" y="104"/>
                  </a:lnTo>
                  <a:lnTo>
                    <a:pt x="353" y="101"/>
                  </a:lnTo>
                  <a:lnTo>
                    <a:pt x="354" y="97"/>
                  </a:lnTo>
                  <a:lnTo>
                    <a:pt x="354" y="94"/>
                  </a:lnTo>
                  <a:lnTo>
                    <a:pt x="355" y="91"/>
                  </a:lnTo>
                  <a:lnTo>
                    <a:pt x="356" y="88"/>
                  </a:lnTo>
                  <a:lnTo>
                    <a:pt x="357" y="84"/>
                  </a:lnTo>
                  <a:lnTo>
                    <a:pt x="358" y="81"/>
                  </a:lnTo>
                  <a:lnTo>
                    <a:pt x="358" y="78"/>
                  </a:lnTo>
                  <a:lnTo>
                    <a:pt x="358" y="75"/>
                  </a:lnTo>
                  <a:lnTo>
                    <a:pt x="360" y="71"/>
                  </a:lnTo>
                  <a:lnTo>
                    <a:pt x="360" y="68"/>
                  </a:lnTo>
                  <a:lnTo>
                    <a:pt x="361" y="65"/>
                  </a:lnTo>
                  <a:lnTo>
                    <a:pt x="361" y="61"/>
                  </a:lnTo>
                  <a:lnTo>
                    <a:pt x="361" y="57"/>
                  </a:lnTo>
                  <a:lnTo>
                    <a:pt x="362" y="54"/>
                  </a:lnTo>
                  <a:lnTo>
                    <a:pt x="362" y="51"/>
                  </a:lnTo>
                  <a:lnTo>
                    <a:pt x="362" y="48"/>
                  </a:lnTo>
                  <a:lnTo>
                    <a:pt x="362" y="44"/>
                  </a:lnTo>
                  <a:lnTo>
                    <a:pt x="362" y="41"/>
                  </a:lnTo>
                  <a:lnTo>
                    <a:pt x="362" y="38"/>
                  </a:lnTo>
                  <a:lnTo>
                    <a:pt x="361" y="34"/>
                  </a:lnTo>
                  <a:lnTo>
                    <a:pt x="361" y="31"/>
                  </a:lnTo>
                  <a:lnTo>
                    <a:pt x="361" y="29"/>
                  </a:lnTo>
                  <a:lnTo>
                    <a:pt x="361" y="26"/>
                  </a:lnTo>
                  <a:lnTo>
                    <a:pt x="360" y="23"/>
                  </a:lnTo>
                  <a:lnTo>
                    <a:pt x="358" y="19"/>
                  </a:lnTo>
                  <a:lnTo>
                    <a:pt x="358" y="16"/>
                  </a:lnTo>
                  <a:lnTo>
                    <a:pt x="357" y="14"/>
                  </a:lnTo>
                  <a:lnTo>
                    <a:pt x="355" y="10"/>
                  </a:lnTo>
                  <a:lnTo>
                    <a:pt x="354" y="6"/>
                  </a:lnTo>
                  <a:lnTo>
                    <a:pt x="352" y="3"/>
                  </a:lnTo>
                  <a:lnTo>
                    <a:pt x="350" y="2"/>
                  </a:lnTo>
                  <a:lnTo>
                    <a:pt x="348" y="1"/>
                  </a:lnTo>
                  <a:lnTo>
                    <a:pt x="345" y="1"/>
                  </a:lnTo>
                  <a:lnTo>
                    <a:pt x="342" y="0"/>
                  </a:lnTo>
                  <a:lnTo>
                    <a:pt x="340" y="1"/>
                  </a:lnTo>
                  <a:lnTo>
                    <a:pt x="337" y="2"/>
                  </a:lnTo>
                  <a:lnTo>
                    <a:pt x="333" y="4"/>
                  </a:lnTo>
                  <a:lnTo>
                    <a:pt x="330" y="6"/>
                  </a:lnTo>
                  <a:lnTo>
                    <a:pt x="327" y="10"/>
                  </a:lnTo>
                  <a:lnTo>
                    <a:pt x="323" y="13"/>
                  </a:lnTo>
                  <a:lnTo>
                    <a:pt x="319" y="17"/>
                  </a:lnTo>
                  <a:lnTo>
                    <a:pt x="315" y="20"/>
                  </a:lnTo>
                  <a:lnTo>
                    <a:pt x="312" y="25"/>
                  </a:lnTo>
                  <a:lnTo>
                    <a:pt x="307" y="29"/>
                  </a:lnTo>
                  <a:lnTo>
                    <a:pt x="303" y="34"/>
                  </a:lnTo>
                  <a:lnTo>
                    <a:pt x="301" y="38"/>
                  </a:lnTo>
                  <a:lnTo>
                    <a:pt x="299" y="40"/>
                  </a:lnTo>
                  <a:lnTo>
                    <a:pt x="295" y="43"/>
                  </a:lnTo>
                  <a:lnTo>
                    <a:pt x="294" y="45"/>
                  </a:lnTo>
                  <a:lnTo>
                    <a:pt x="292" y="49"/>
                  </a:lnTo>
                  <a:lnTo>
                    <a:pt x="290" y="51"/>
                  </a:lnTo>
                  <a:lnTo>
                    <a:pt x="288" y="54"/>
                  </a:lnTo>
                  <a:lnTo>
                    <a:pt x="286" y="57"/>
                  </a:lnTo>
                  <a:lnTo>
                    <a:pt x="282" y="61"/>
                  </a:lnTo>
                  <a:lnTo>
                    <a:pt x="280" y="64"/>
                  </a:lnTo>
                  <a:lnTo>
                    <a:pt x="278" y="66"/>
                  </a:lnTo>
                  <a:lnTo>
                    <a:pt x="275" y="69"/>
                  </a:lnTo>
                  <a:lnTo>
                    <a:pt x="273" y="72"/>
                  </a:lnTo>
                  <a:lnTo>
                    <a:pt x="270" y="76"/>
                  </a:lnTo>
                  <a:lnTo>
                    <a:pt x="268" y="78"/>
                  </a:lnTo>
                  <a:lnTo>
                    <a:pt x="265" y="82"/>
                  </a:lnTo>
                  <a:lnTo>
                    <a:pt x="263" y="84"/>
                  </a:lnTo>
                  <a:lnTo>
                    <a:pt x="261" y="88"/>
                  </a:lnTo>
                  <a:lnTo>
                    <a:pt x="257" y="91"/>
                  </a:lnTo>
                  <a:lnTo>
                    <a:pt x="255" y="94"/>
                  </a:lnTo>
                  <a:lnTo>
                    <a:pt x="252" y="96"/>
                  </a:lnTo>
                  <a:lnTo>
                    <a:pt x="250" y="100"/>
                  </a:lnTo>
                  <a:lnTo>
                    <a:pt x="248" y="103"/>
                  </a:lnTo>
                  <a:lnTo>
                    <a:pt x="245" y="106"/>
                  </a:lnTo>
                  <a:lnTo>
                    <a:pt x="242" y="108"/>
                  </a:lnTo>
                  <a:lnTo>
                    <a:pt x="239" y="112"/>
                  </a:lnTo>
                  <a:lnTo>
                    <a:pt x="237" y="114"/>
                  </a:lnTo>
                  <a:lnTo>
                    <a:pt x="234" y="117"/>
                  </a:lnTo>
                  <a:lnTo>
                    <a:pt x="230" y="119"/>
                  </a:lnTo>
                  <a:lnTo>
                    <a:pt x="228" y="122"/>
                  </a:lnTo>
                  <a:lnTo>
                    <a:pt x="225" y="126"/>
                  </a:lnTo>
                  <a:lnTo>
                    <a:pt x="223" y="128"/>
                  </a:lnTo>
                  <a:lnTo>
                    <a:pt x="219" y="131"/>
                  </a:lnTo>
                  <a:lnTo>
                    <a:pt x="216" y="133"/>
                  </a:lnTo>
                  <a:lnTo>
                    <a:pt x="213" y="136"/>
                  </a:lnTo>
                  <a:lnTo>
                    <a:pt x="211" y="139"/>
                  </a:lnTo>
                  <a:lnTo>
                    <a:pt x="207" y="141"/>
                  </a:lnTo>
                  <a:lnTo>
                    <a:pt x="204" y="144"/>
                  </a:lnTo>
                  <a:lnTo>
                    <a:pt x="202" y="147"/>
                  </a:lnTo>
                  <a:lnTo>
                    <a:pt x="199" y="150"/>
                  </a:lnTo>
                  <a:lnTo>
                    <a:pt x="195" y="153"/>
                  </a:lnTo>
                  <a:lnTo>
                    <a:pt x="192" y="155"/>
                  </a:lnTo>
                  <a:lnTo>
                    <a:pt x="189" y="157"/>
                  </a:lnTo>
                  <a:lnTo>
                    <a:pt x="186" y="159"/>
                  </a:lnTo>
                  <a:lnTo>
                    <a:pt x="184" y="163"/>
                  </a:lnTo>
                  <a:lnTo>
                    <a:pt x="180" y="165"/>
                  </a:lnTo>
                  <a:lnTo>
                    <a:pt x="177" y="167"/>
                  </a:lnTo>
                  <a:lnTo>
                    <a:pt x="175" y="170"/>
                  </a:lnTo>
                  <a:lnTo>
                    <a:pt x="172" y="172"/>
                  </a:lnTo>
                  <a:lnTo>
                    <a:pt x="168" y="174"/>
                  </a:lnTo>
                  <a:lnTo>
                    <a:pt x="166" y="177"/>
                  </a:lnTo>
                  <a:lnTo>
                    <a:pt x="163" y="180"/>
                  </a:lnTo>
                  <a:lnTo>
                    <a:pt x="160" y="181"/>
                  </a:lnTo>
                  <a:lnTo>
                    <a:pt x="157" y="184"/>
                  </a:lnTo>
                  <a:lnTo>
                    <a:pt x="154" y="186"/>
                  </a:lnTo>
                  <a:lnTo>
                    <a:pt x="152" y="189"/>
                  </a:lnTo>
                  <a:lnTo>
                    <a:pt x="150" y="190"/>
                  </a:lnTo>
                  <a:lnTo>
                    <a:pt x="147" y="193"/>
                  </a:lnTo>
                  <a:lnTo>
                    <a:pt x="144" y="194"/>
                  </a:lnTo>
                  <a:lnTo>
                    <a:pt x="141" y="196"/>
                  </a:lnTo>
                  <a:lnTo>
                    <a:pt x="136" y="199"/>
                  </a:lnTo>
                  <a:lnTo>
                    <a:pt x="132" y="204"/>
                  </a:lnTo>
                  <a:lnTo>
                    <a:pt x="128" y="207"/>
                  </a:lnTo>
                  <a:lnTo>
                    <a:pt x="124" y="210"/>
                  </a:lnTo>
                  <a:lnTo>
                    <a:pt x="119" y="212"/>
                  </a:lnTo>
                  <a:lnTo>
                    <a:pt x="116" y="216"/>
                  </a:lnTo>
                  <a:lnTo>
                    <a:pt x="113" y="218"/>
                  </a:lnTo>
                  <a:lnTo>
                    <a:pt x="111" y="220"/>
                  </a:lnTo>
                  <a:lnTo>
                    <a:pt x="107" y="221"/>
                  </a:lnTo>
                  <a:lnTo>
                    <a:pt x="105" y="223"/>
                  </a:lnTo>
                  <a:lnTo>
                    <a:pt x="103" y="225"/>
                  </a:lnTo>
                  <a:lnTo>
                    <a:pt x="102" y="227"/>
                  </a:lnTo>
                  <a:lnTo>
                    <a:pt x="0" y="282"/>
                  </a:lnTo>
                  <a:close/>
                </a:path>
              </a:pathLst>
            </a:custGeom>
            <a:solidFill>
              <a:srgbClr val="B5D1D1"/>
            </a:solidFill>
            <a:ln w="9525">
              <a:noFill/>
              <a:round/>
              <a:headEnd/>
              <a:tailEnd/>
            </a:ln>
          </p:spPr>
          <p:txBody>
            <a:bodyPr/>
            <a:lstStyle/>
            <a:p>
              <a:endParaRPr lang="en-US"/>
            </a:p>
          </p:txBody>
        </p:sp>
        <p:sp>
          <p:nvSpPr>
            <p:cNvPr id="17885" name="Freeform 346"/>
            <p:cNvSpPr>
              <a:spLocks/>
            </p:cNvSpPr>
            <p:nvPr/>
          </p:nvSpPr>
          <p:spPr bwMode="auto">
            <a:xfrm flipH="1">
              <a:off x="3092" y="1113"/>
              <a:ext cx="44" cy="36"/>
            </a:xfrm>
            <a:custGeom>
              <a:avLst/>
              <a:gdLst>
                <a:gd name="T0" fmla="*/ 7 w 242"/>
                <a:gd name="T1" fmla="*/ 0 h 158"/>
                <a:gd name="T2" fmla="*/ 7 w 242"/>
                <a:gd name="T3" fmla="*/ 0 h 158"/>
                <a:gd name="T4" fmla="*/ 6 w 242"/>
                <a:gd name="T5" fmla="*/ 0 h 158"/>
                <a:gd name="T6" fmla="*/ 6 w 242"/>
                <a:gd name="T7" fmla="*/ 0 h 158"/>
                <a:gd name="T8" fmla="*/ 6 w 242"/>
                <a:gd name="T9" fmla="*/ 1 h 158"/>
                <a:gd name="T10" fmla="*/ 5 w 242"/>
                <a:gd name="T11" fmla="*/ 1 h 158"/>
                <a:gd name="T12" fmla="*/ 5 w 242"/>
                <a:gd name="T13" fmla="*/ 1 h 158"/>
                <a:gd name="T14" fmla="*/ 5 w 242"/>
                <a:gd name="T15" fmla="*/ 1 h 158"/>
                <a:gd name="T16" fmla="*/ 4 w 242"/>
                <a:gd name="T17" fmla="*/ 2 h 158"/>
                <a:gd name="T18" fmla="*/ 4 w 242"/>
                <a:gd name="T19" fmla="*/ 2 h 158"/>
                <a:gd name="T20" fmla="*/ 4 w 242"/>
                <a:gd name="T21" fmla="*/ 2 h 158"/>
                <a:gd name="T22" fmla="*/ 3 w 242"/>
                <a:gd name="T23" fmla="*/ 2 h 158"/>
                <a:gd name="T24" fmla="*/ 3 w 242"/>
                <a:gd name="T25" fmla="*/ 3 h 158"/>
                <a:gd name="T26" fmla="*/ 3 w 242"/>
                <a:gd name="T27" fmla="*/ 3 h 158"/>
                <a:gd name="T28" fmla="*/ 2 w 242"/>
                <a:gd name="T29" fmla="*/ 4 h 158"/>
                <a:gd name="T30" fmla="*/ 2 w 242"/>
                <a:gd name="T31" fmla="*/ 4 h 158"/>
                <a:gd name="T32" fmla="*/ 1 w 242"/>
                <a:gd name="T33" fmla="*/ 5 h 158"/>
                <a:gd name="T34" fmla="*/ 1 w 242"/>
                <a:gd name="T35" fmla="*/ 5 h 158"/>
                <a:gd name="T36" fmla="*/ 1 w 242"/>
                <a:gd name="T37" fmla="*/ 6 h 158"/>
                <a:gd name="T38" fmla="*/ 0 w 242"/>
                <a:gd name="T39" fmla="*/ 6 h 158"/>
                <a:gd name="T40" fmla="*/ 0 w 242"/>
                <a:gd name="T41" fmla="*/ 7 h 158"/>
                <a:gd name="T42" fmla="*/ 0 w 242"/>
                <a:gd name="T43" fmla="*/ 7 h 158"/>
                <a:gd name="T44" fmla="*/ 0 w 242"/>
                <a:gd name="T45" fmla="*/ 8 h 158"/>
                <a:gd name="T46" fmla="*/ 0 w 242"/>
                <a:gd name="T47" fmla="*/ 8 h 158"/>
                <a:gd name="T48" fmla="*/ 1 w 242"/>
                <a:gd name="T49" fmla="*/ 8 h 158"/>
                <a:gd name="T50" fmla="*/ 1 w 242"/>
                <a:gd name="T51" fmla="*/ 8 h 158"/>
                <a:gd name="T52" fmla="*/ 1 w 242"/>
                <a:gd name="T53" fmla="*/ 8 h 158"/>
                <a:gd name="T54" fmla="*/ 2 w 242"/>
                <a:gd name="T55" fmla="*/ 8 h 158"/>
                <a:gd name="T56" fmla="*/ 2 w 242"/>
                <a:gd name="T57" fmla="*/ 8 h 158"/>
                <a:gd name="T58" fmla="*/ 2 w 242"/>
                <a:gd name="T59" fmla="*/ 8 h 158"/>
                <a:gd name="T60" fmla="*/ 3 w 242"/>
                <a:gd name="T61" fmla="*/ 8 h 158"/>
                <a:gd name="T62" fmla="*/ 3 w 242"/>
                <a:gd name="T63" fmla="*/ 8 h 158"/>
                <a:gd name="T64" fmla="*/ 3 w 242"/>
                <a:gd name="T65" fmla="*/ 8 h 158"/>
                <a:gd name="T66" fmla="*/ 3 w 242"/>
                <a:gd name="T67" fmla="*/ 8 h 158"/>
                <a:gd name="T68" fmla="*/ 4 w 242"/>
                <a:gd name="T69" fmla="*/ 8 h 158"/>
                <a:gd name="T70" fmla="*/ 4 w 242"/>
                <a:gd name="T71" fmla="*/ 8 h 158"/>
                <a:gd name="T72" fmla="*/ 4 w 242"/>
                <a:gd name="T73" fmla="*/ 7 h 158"/>
                <a:gd name="T74" fmla="*/ 5 w 242"/>
                <a:gd name="T75" fmla="*/ 7 h 158"/>
                <a:gd name="T76" fmla="*/ 5 w 242"/>
                <a:gd name="T77" fmla="*/ 7 h 158"/>
                <a:gd name="T78" fmla="*/ 5 w 242"/>
                <a:gd name="T79" fmla="*/ 7 h 158"/>
                <a:gd name="T80" fmla="*/ 5 w 242"/>
                <a:gd name="T81" fmla="*/ 7 h 158"/>
                <a:gd name="T82" fmla="*/ 6 w 242"/>
                <a:gd name="T83" fmla="*/ 6 h 158"/>
                <a:gd name="T84" fmla="*/ 6 w 242"/>
                <a:gd name="T85" fmla="*/ 6 h 158"/>
                <a:gd name="T86" fmla="*/ 7 w 242"/>
                <a:gd name="T87" fmla="*/ 6 h 158"/>
                <a:gd name="T88" fmla="*/ 7 w 242"/>
                <a:gd name="T89" fmla="*/ 5 h 158"/>
                <a:gd name="T90" fmla="*/ 7 w 242"/>
                <a:gd name="T91" fmla="*/ 5 h 158"/>
                <a:gd name="T92" fmla="*/ 8 w 242"/>
                <a:gd name="T93" fmla="*/ 4 h 158"/>
                <a:gd name="T94" fmla="*/ 8 w 242"/>
                <a:gd name="T95" fmla="*/ 3 h 158"/>
                <a:gd name="T96" fmla="*/ 8 w 242"/>
                <a:gd name="T97" fmla="*/ 3 h 158"/>
                <a:gd name="T98" fmla="*/ 8 w 242"/>
                <a:gd name="T99" fmla="*/ 2 h 158"/>
                <a:gd name="T100" fmla="*/ 8 w 242"/>
                <a:gd name="T101" fmla="*/ 2 h 158"/>
                <a:gd name="T102" fmla="*/ 8 w 242"/>
                <a:gd name="T103" fmla="*/ 1 h 158"/>
                <a:gd name="T104" fmla="*/ 8 w 242"/>
                <a:gd name="T105" fmla="*/ 1 h 158"/>
                <a:gd name="T106" fmla="*/ 8 w 242"/>
                <a:gd name="T107" fmla="*/ 0 h 158"/>
                <a:gd name="T108" fmla="*/ 7 w 242"/>
                <a:gd name="T109" fmla="*/ 0 h 158"/>
                <a:gd name="T110" fmla="*/ 7 w 242"/>
                <a:gd name="T111" fmla="*/ 0 h 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2"/>
                <a:gd name="T169" fmla="*/ 0 h 158"/>
                <a:gd name="T170" fmla="*/ 242 w 242"/>
                <a:gd name="T171" fmla="*/ 158 h 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2" h="158">
                  <a:moveTo>
                    <a:pt x="215" y="1"/>
                  </a:moveTo>
                  <a:lnTo>
                    <a:pt x="214" y="0"/>
                  </a:lnTo>
                  <a:lnTo>
                    <a:pt x="212" y="0"/>
                  </a:lnTo>
                  <a:lnTo>
                    <a:pt x="210" y="0"/>
                  </a:lnTo>
                  <a:lnTo>
                    <a:pt x="208" y="1"/>
                  </a:lnTo>
                  <a:lnTo>
                    <a:pt x="204" y="1"/>
                  </a:lnTo>
                  <a:lnTo>
                    <a:pt x="201" y="2"/>
                  </a:lnTo>
                  <a:lnTo>
                    <a:pt x="198" y="2"/>
                  </a:lnTo>
                  <a:lnTo>
                    <a:pt x="193" y="5"/>
                  </a:lnTo>
                  <a:lnTo>
                    <a:pt x="189" y="5"/>
                  </a:lnTo>
                  <a:lnTo>
                    <a:pt x="185" y="7"/>
                  </a:lnTo>
                  <a:lnTo>
                    <a:pt x="179" y="8"/>
                  </a:lnTo>
                  <a:lnTo>
                    <a:pt x="175" y="10"/>
                  </a:lnTo>
                  <a:lnTo>
                    <a:pt x="172" y="11"/>
                  </a:lnTo>
                  <a:lnTo>
                    <a:pt x="168" y="12"/>
                  </a:lnTo>
                  <a:lnTo>
                    <a:pt x="166" y="13"/>
                  </a:lnTo>
                  <a:lnTo>
                    <a:pt x="163" y="14"/>
                  </a:lnTo>
                  <a:lnTo>
                    <a:pt x="160" y="16"/>
                  </a:lnTo>
                  <a:lnTo>
                    <a:pt x="158" y="17"/>
                  </a:lnTo>
                  <a:lnTo>
                    <a:pt x="154" y="18"/>
                  </a:lnTo>
                  <a:lnTo>
                    <a:pt x="151" y="20"/>
                  </a:lnTo>
                  <a:lnTo>
                    <a:pt x="148" y="21"/>
                  </a:lnTo>
                  <a:lnTo>
                    <a:pt x="145" y="22"/>
                  </a:lnTo>
                  <a:lnTo>
                    <a:pt x="140" y="23"/>
                  </a:lnTo>
                  <a:lnTo>
                    <a:pt x="138" y="25"/>
                  </a:lnTo>
                  <a:lnTo>
                    <a:pt x="134" y="26"/>
                  </a:lnTo>
                  <a:lnTo>
                    <a:pt x="130" y="29"/>
                  </a:lnTo>
                  <a:lnTo>
                    <a:pt x="127" y="31"/>
                  </a:lnTo>
                  <a:lnTo>
                    <a:pt x="124" y="32"/>
                  </a:lnTo>
                  <a:lnTo>
                    <a:pt x="121" y="34"/>
                  </a:lnTo>
                  <a:lnTo>
                    <a:pt x="117" y="36"/>
                  </a:lnTo>
                  <a:lnTo>
                    <a:pt x="113" y="37"/>
                  </a:lnTo>
                  <a:lnTo>
                    <a:pt x="110" y="40"/>
                  </a:lnTo>
                  <a:lnTo>
                    <a:pt x="105" y="42"/>
                  </a:lnTo>
                  <a:lnTo>
                    <a:pt x="102" y="45"/>
                  </a:lnTo>
                  <a:lnTo>
                    <a:pt x="99" y="46"/>
                  </a:lnTo>
                  <a:lnTo>
                    <a:pt x="96" y="49"/>
                  </a:lnTo>
                  <a:lnTo>
                    <a:pt x="91" y="51"/>
                  </a:lnTo>
                  <a:lnTo>
                    <a:pt x="87" y="53"/>
                  </a:lnTo>
                  <a:lnTo>
                    <a:pt x="83" y="56"/>
                  </a:lnTo>
                  <a:lnTo>
                    <a:pt x="79" y="59"/>
                  </a:lnTo>
                  <a:lnTo>
                    <a:pt x="76" y="61"/>
                  </a:lnTo>
                  <a:lnTo>
                    <a:pt x="72" y="64"/>
                  </a:lnTo>
                  <a:lnTo>
                    <a:pt x="69" y="68"/>
                  </a:lnTo>
                  <a:lnTo>
                    <a:pt x="64" y="70"/>
                  </a:lnTo>
                  <a:lnTo>
                    <a:pt x="61" y="73"/>
                  </a:lnTo>
                  <a:lnTo>
                    <a:pt x="57" y="76"/>
                  </a:lnTo>
                  <a:lnTo>
                    <a:pt x="53" y="78"/>
                  </a:lnTo>
                  <a:lnTo>
                    <a:pt x="50" y="82"/>
                  </a:lnTo>
                  <a:lnTo>
                    <a:pt x="46" y="85"/>
                  </a:lnTo>
                  <a:lnTo>
                    <a:pt x="42" y="88"/>
                  </a:lnTo>
                  <a:lnTo>
                    <a:pt x="38" y="91"/>
                  </a:lnTo>
                  <a:lnTo>
                    <a:pt x="35" y="96"/>
                  </a:lnTo>
                  <a:lnTo>
                    <a:pt x="30" y="98"/>
                  </a:lnTo>
                  <a:lnTo>
                    <a:pt x="27" y="101"/>
                  </a:lnTo>
                  <a:lnTo>
                    <a:pt x="24" y="104"/>
                  </a:lnTo>
                  <a:lnTo>
                    <a:pt x="21" y="108"/>
                  </a:lnTo>
                  <a:lnTo>
                    <a:pt x="17" y="110"/>
                  </a:lnTo>
                  <a:lnTo>
                    <a:pt x="15" y="113"/>
                  </a:lnTo>
                  <a:lnTo>
                    <a:pt x="12" y="116"/>
                  </a:lnTo>
                  <a:lnTo>
                    <a:pt x="11" y="119"/>
                  </a:lnTo>
                  <a:lnTo>
                    <a:pt x="7" y="123"/>
                  </a:lnTo>
                  <a:lnTo>
                    <a:pt x="4" y="128"/>
                  </a:lnTo>
                  <a:lnTo>
                    <a:pt x="2" y="132"/>
                  </a:lnTo>
                  <a:lnTo>
                    <a:pt x="1" y="136"/>
                  </a:lnTo>
                  <a:lnTo>
                    <a:pt x="0" y="139"/>
                  </a:lnTo>
                  <a:lnTo>
                    <a:pt x="0" y="142"/>
                  </a:lnTo>
                  <a:lnTo>
                    <a:pt x="0" y="145"/>
                  </a:lnTo>
                  <a:lnTo>
                    <a:pt x="2" y="148"/>
                  </a:lnTo>
                  <a:lnTo>
                    <a:pt x="3" y="150"/>
                  </a:lnTo>
                  <a:lnTo>
                    <a:pt x="7" y="152"/>
                  </a:lnTo>
                  <a:lnTo>
                    <a:pt x="9" y="153"/>
                  </a:lnTo>
                  <a:lnTo>
                    <a:pt x="12" y="155"/>
                  </a:lnTo>
                  <a:lnTo>
                    <a:pt x="15" y="155"/>
                  </a:lnTo>
                  <a:lnTo>
                    <a:pt x="20" y="157"/>
                  </a:lnTo>
                  <a:lnTo>
                    <a:pt x="24" y="157"/>
                  </a:lnTo>
                  <a:lnTo>
                    <a:pt x="28" y="158"/>
                  </a:lnTo>
                  <a:lnTo>
                    <a:pt x="33" y="157"/>
                  </a:lnTo>
                  <a:lnTo>
                    <a:pt x="38" y="157"/>
                  </a:lnTo>
                  <a:lnTo>
                    <a:pt x="40" y="157"/>
                  </a:lnTo>
                  <a:lnTo>
                    <a:pt x="44" y="157"/>
                  </a:lnTo>
                  <a:lnTo>
                    <a:pt x="47" y="157"/>
                  </a:lnTo>
                  <a:lnTo>
                    <a:pt x="49" y="157"/>
                  </a:lnTo>
                  <a:lnTo>
                    <a:pt x="52" y="157"/>
                  </a:lnTo>
                  <a:lnTo>
                    <a:pt x="54" y="157"/>
                  </a:lnTo>
                  <a:lnTo>
                    <a:pt x="58" y="155"/>
                  </a:lnTo>
                  <a:lnTo>
                    <a:pt x="60" y="155"/>
                  </a:lnTo>
                  <a:lnTo>
                    <a:pt x="63" y="155"/>
                  </a:lnTo>
                  <a:lnTo>
                    <a:pt x="66" y="155"/>
                  </a:lnTo>
                  <a:lnTo>
                    <a:pt x="70" y="154"/>
                  </a:lnTo>
                  <a:lnTo>
                    <a:pt x="72" y="154"/>
                  </a:lnTo>
                  <a:lnTo>
                    <a:pt x="75" y="153"/>
                  </a:lnTo>
                  <a:lnTo>
                    <a:pt x="77" y="153"/>
                  </a:lnTo>
                  <a:lnTo>
                    <a:pt x="80" y="152"/>
                  </a:lnTo>
                  <a:lnTo>
                    <a:pt x="84" y="152"/>
                  </a:lnTo>
                  <a:lnTo>
                    <a:pt x="87" y="152"/>
                  </a:lnTo>
                  <a:lnTo>
                    <a:pt x="89" y="151"/>
                  </a:lnTo>
                  <a:lnTo>
                    <a:pt x="92" y="151"/>
                  </a:lnTo>
                  <a:lnTo>
                    <a:pt x="96" y="151"/>
                  </a:lnTo>
                  <a:lnTo>
                    <a:pt x="98" y="150"/>
                  </a:lnTo>
                  <a:lnTo>
                    <a:pt x="100" y="149"/>
                  </a:lnTo>
                  <a:lnTo>
                    <a:pt x="103" y="148"/>
                  </a:lnTo>
                  <a:lnTo>
                    <a:pt x="105" y="148"/>
                  </a:lnTo>
                  <a:lnTo>
                    <a:pt x="109" y="147"/>
                  </a:lnTo>
                  <a:lnTo>
                    <a:pt x="112" y="147"/>
                  </a:lnTo>
                  <a:lnTo>
                    <a:pt x="114" y="146"/>
                  </a:lnTo>
                  <a:lnTo>
                    <a:pt x="117" y="146"/>
                  </a:lnTo>
                  <a:lnTo>
                    <a:pt x="120" y="145"/>
                  </a:lnTo>
                  <a:lnTo>
                    <a:pt x="123" y="144"/>
                  </a:lnTo>
                  <a:lnTo>
                    <a:pt x="126" y="142"/>
                  </a:lnTo>
                  <a:lnTo>
                    <a:pt x="128" y="142"/>
                  </a:lnTo>
                  <a:lnTo>
                    <a:pt x="130" y="141"/>
                  </a:lnTo>
                  <a:lnTo>
                    <a:pt x="134" y="140"/>
                  </a:lnTo>
                  <a:lnTo>
                    <a:pt x="137" y="139"/>
                  </a:lnTo>
                  <a:lnTo>
                    <a:pt x="140" y="138"/>
                  </a:lnTo>
                  <a:lnTo>
                    <a:pt x="142" y="137"/>
                  </a:lnTo>
                  <a:lnTo>
                    <a:pt x="145" y="136"/>
                  </a:lnTo>
                  <a:lnTo>
                    <a:pt x="148" y="135"/>
                  </a:lnTo>
                  <a:lnTo>
                    <a:pt x="150" y="135"/>
                  </a:lnTo>
                  <a:lnTo>
                    <a:pt x="153" y="133"/>
                  </a:lnTo>
                  <a:lnTo>
                    <a:pt x="155" y="132"/>
                  </a:lnTo>
                  <a:lnTo>
                    <a:pt x="159" y="131"/>
                  </a:lnTo>
                  <a:lnTo>
                    <a:pt x="162" y="131"/>
                  </a:lnTo>
                  <a:lnTo>
                    <a:pt x="166" y="127"/>
                  </a:lnTo>
                  <a:lnTo>
                    <a:pt x="172" y="125"/>
                  </a:lnTo>
                  <a:lnTo>
                    <a:pt x="174" y="124"/>
                  </a:lnTo>
                  <a:lnTo>
                    <a:pt x="177" y="123"/>
                  </a:lnTo>
                  <a:lnTo>
                    <a:pt x="179" y="121"/>
                  </a:lnTo>
                  <a:lnTo>
                    <a:pt x="183" y="121"/>
                  </a:lnTo>
                  <a:lnTo>
                    <a:pt x="187" y="116"/>
                  </a:lnTo>
                  <a:lnTo>
                    <a:pt x="191" y="114"/>
                  </a:lnTo>
                  <a:lnTo>
                    <a:pt x="196" y="111"/>
                  </a:lnTo>
                  <a:lnTo>
                    <a:pt x="201" y="108"/>
                  </a:lnTo>
                  <a:lnTo>
                    <a:pt x="204" y="103"/>
                  </a:lnTo>
                  <a:lnTo>
                    <a:pt x="209" y="100"/>
                  </a:lnTo>
                  <a:lnTo>
                    <a:pt x="213" y="97"/>
                  </a:lnTo>
                  <a:lnTo>
                    <a:pt x="217" y="94"/>
                  </a:lnTo>
                  <a:lnTo>
                    <a:pt x="221" y="89"/>
                  </a:lnTo>
                  <a:lnTo>
                    <a:pt x="224" y="85"/>
                  </a:lnTo>
                  <a:lnTo>
                    <a:pt x="227" y="81"/>
                  </a:lnTo>
                  <a:lnTo>
                    <a:pt x="229" y="76"/>
                  </a:lnTo>
                  <a:lnTo>
                    <a:pt x="233" y="72"/>
                  </a:lnTo>
                  <a:lnTo>
                    <a:pt x="235" y="68"/>
                  </a:lnTo>
                  <a:lnTo>
                    <a:pt x="237" y="62"/>
                  </a:lnTo>
                  <a:lnTo>
                    <a:pt x="239" y="58"/>
                  </a:lnTo>
                  <a:lnTo>
                    <a:pt x="239" y="55"/>
                  </a:lnTo>
                  <a:lnTo>
                    <a:pt x="240" y="51"/>
                  </a:lnTo>
                  <a:lnTo>
                    <a:pt x="240" y="49"/>
                  </a:lnTo>
                  <a:lnTo>
                    <a:pt x="241" y="47"/>
                  </a:lnTo>
                  <a:lnTo>
                    <a:pt x="241" y="43"/>
                  </a:lnTo>
                  <a:lnTo>
                    <a:pt x="242" y="38"/>
                  </a:lnTo>
                  <a:lnTo>
                    <a:pt x="242" y="34"/>
                  </a:lnTo>
                  <a:lnTo>
                    <a:pt x="242" y="31"/>
                  </a:lnTo>
                  <a:lnTo>
                    <a:pt x="242" y="27"/>
                  </a:lnTo>
                  <a:lnTo>
                    <a:pt x="242" y="24"/>
                  </a:lnTo>
                  <a:lnTo>
                    <a:pt x="241" y="22"/>
                  </a:lnTo>
                  <a:lnTo>
                    <a:pt x="240" y="19"/>
                  </a:lnTo>
                  <a:lnTo>
                    <a:pt x="239" y="17"/>
                  </a:lnTo>
                  <a:lnTo>
                    <a:pt x="238" y="14"/>
                  </a:lnTo>
                  <a:lnTo>
                    <a:pt x="236" y="10"/>
                  </a:lnTo>
                  <a:lnTo>
                    <a:pt x="234" y="8"/>
                  </a:lnTo>
                  <a:lnTo>
                    <a:pt x="230" y="5"/>
                  </a:lnTo>
                  <a:lnTo>
                    <a:pt x="227" y="4"/>
                  </a:lnTo>
                  <a:lnTo>
                    <a:pt x="224" y="2"/>
                  </a:lnTo>
                  <a:lnTo>
                    <a:pt x="222" y="1"/>
                  </a:lnTo>
                  <a:lnTo>
                    <a:pt x="217" y="1"/>
                  </a:lnTo>
                  <a:lnTo>
                    <a:pt x="215" y="1"/>
                  </a:lnTo>
                  <a:close/>
                </a:path>
              </a:pathLst>
            </a:custGeom>
            <a:solidFill>
              <a:srgbClr val="B5D1D1"/>
            </a:solidFill>
            <a:ln w="9525">
              <a:noFill/>
              <a:round/>
              <a:headEnd/>
              <a:tailEnd/>
            </a:ln>
          </p:spPr>
          <p:txBody>
            <a:bodyPr/>
            <a:lstStyle/>
            <a:p>
              <a:endParaRPr lang="en-US"/>
            </a:p>
          </p:txBody>
        </p:sp>
        <p:sp>
          <p:nvSpPr>
            <p:cNvPr id="17886" name="Freeform 347"/>
            <p:cNvSpPr>
              <a:spLocks/>
            </p:cNvSpPr>
            <p:nvPr/>
          </p:nvSpPr>
          <p:spPr bwMode="auto">
            <a:xfrm flipH="1">
              <a:off x="3164" y="1202"/>
              <a:ext cx="26" cy="63"/>
            </a:xfrm>
            <a:custGeom>
              <a:avLst/>
              <a:gdLst>
                <a:gd name="T0" fmla="*/ 3 w 144"/>
                <a:gd name="T1" fmla="*/ 2 h 274"/>
                <a:gd name="T2" fmla="*/ 3 w 144"/>
                <a:gd name="T3" fmla="*/ 2 h 274"/>
                <a:gd name="T4" fmla="*/ 3 w 144"/>
                <a:gd name="T5" fmla="*/ 1 h 274"/>
                <a:gd name="T6" fmla="*/ 3 w 144"/>
                <a:gd name="T7" fmla="*/ 1 h 274"/>
                <a:gd name="T8" fmla="*/ 3 w 144"/>
                <a:gd name="T9" fmla="*/ 0 h 274"/>
                <a:gd name="T10" fmla="*/ 4 w 144"/>
                <a:gd name="T11" fmla="*/ 0 h 274"/>
                <a:gd name="T12" fmla="*/ 4 w 144"/>
                <a:gd name="T13" fmla="*/ 0 h 274"/>
                <a:gd name="T14" fmla="*/ 4 w 144"/>
                <a:gd name="T15" fmla="*/ 0 h 274"/>
                <a:gd name="T16" fmla="*/ 5 w 144"/>
                <a:gd name="T17" fmla="*/ 0 h 274"/>
                <a:gd name="T18" fmla="*/ 5 w 144"/>
                <a:gd name="T19" fmla="*/ 1 h 274"/>
                <a:gd name="T20" fmla="*/ 5 w 144"/>
                <a:gd name="T21" fmla="*/ 2 h 274"/>
                <a:gd name="T22" fmla="*/ 5 w 144"/>
                <a:gd name="T23" fmla="*/ 2 h 274"/>
                <a:gd name="T24" fmla="*/ 5 w 144"/>
                <a:gd name="T25" fmla="*/ 3 h 274"/>
                <a:gd name="T26" fmla="*/ 5 w 144"/>
                <a:gd name="T27" fmla="*/ 3 h 274"/>
                <a:gd name="T28" fmla="*/ 5 w 144"/>
                <a:gd name="T29" fmla="*/ 3 h 274"/>
                <a:gd name="T30" fmla="*/ 5 w 144"/>
                <a:gd name="T31" fmla="*/ 4 h 274"/>
                <a:gd name="T32" fmla="*/ 5 w 144"/>
                <a:gd name="T33" fmla="*/ 4 h 274"/>
                <a:gd name="T34" fmla="*/ 4 w 144"/>
                <a:gd name="T35" fmla="*/ 5 h 274"/>
                <a:gd name="T36" fmla="*/ 4 w 144"/>
                <a:gd name="T37" fmla="*/ 5 h 274"/>
                <a:gd name="T38" fmla="*/ 4 w 144"/>
                <a:gd name="T39" fmla="*/ 6 h 274"/>
                <a:gd name="T40" fmla="*/ 4 w 144"/>
                <a:gd name="T41" fmla="*/ 6 h 274"/>
                <a:gd name="T42" fmla="*/ 4 w 144"/>
                <a:gd name="T43" fmla="*/ 7 h 274"/>
                <a:gd name="T44" fmla="*/ 4 w 144"/>
                <a:gd name="T45" fmla="*/ 7 h 274"/>
                <a:gd name="T46" fmla="*/ 4 w 144"/>
                <a:gd name="T47" fmla="*/ 8 h 274"/>
                <a:gd name="T48" fmla="*/ 4 w 144"/>
                <a:gd name="T49" fmla="*/ 8 h 274"/>
                <a:gd name="T50" fmla="*/ 4 w 144"/>
                <a:gd name="T51" fmla="*/ 9 h 274"/>
                <a:gd name="T52" fmla="*/ 4 w 144"/>
                <a:gd name="T53" fmla="*/ 9 h 274"/>
                <a:gd name="T54" fmla="*/ 4 w 144"/>
                <a:gd name="T55" fmla="*/ 10 h 274"/>
                <a:gd name="T56" fmla="*/ 4 w 144"/>
                <a:gd name="T57" fmla="*/ 11 h 274"/>
                <a:gd name="T58" fmla="*/ 4 w 144"/>
                <a:gd name="T59" fmla="*/ 11 h 274"/>
                <a:gd name="T60" fmla="*/ 4 w 144"/>
                <a:gd name="T61" fmla="*/ 12 h 274"/>
                <a:gd name="T62" fmla="*/ 4 w 144"/>
                <a:gd name="T63" fmla="*/ 13 h 274"/>
                <a:gd name="T64" fmla="*/ 3 w 144"/>
                <a:gd name="T65" fmla="*/ 13 h 274"/>
                <a:gd name="T66" fmla="*/ 3 w 144"/>
                <a:gd name="T67" fmla="*/ 14 h 274"/>
                <a:gd name="T68" fmla="*/ 3 w 144"/>
                <a:gd name="T69" fmla="*/ 14 h 274"/>
                <a:gd name="T70" fmla="*/ 3 w 144"/>
                <a:gd name="T71" fmla="*/ 14 h 274"/>
                <a:gd name="T72" fmla="*/ 2 w 144"/>
                <a:gd name="T73" fmla="*/ 14 h 274"/>
                <a:gd name="T74" fmla="*/ 2 w 144"/>
                <a:gd name="T75" fmla="*/ 14 h 274"/>
                <a:gd name="T76" fmla="*/ 1 w 144"/>
                <a:gd name="T77" fmla="*/ 14 h 274"/>
                <a:gd name="T78" fmla="*/ 1 w 144"/>
                <a:gd name="T79" fmla="*/ 13 h 274"/>
                <a:gd name="T80" fmla="*/ 1 w 144"/>
                <a:gd name="T81" fmla="*/ 12 h 274"/>
                <a:gd name="T82" fmla="*/ 1 w 144"/>
                <a:gd name="T83" fmla="*/ 12 h 274"/>
                <a:gd name="T84" fmla="*/ 0 w 144"/>
                <a:gd name="T85" fmla="*/ 11 h 274"/>
                <a:gd name="T86" fmla="*/ 0 w 144"/>
                <a:gd name="T87" fmla="*/ 10 h 274"/>
                <a:gd name="T88" fmla="*/ 0 w 144"/>
                <a:gd name="T89" fmla="*/ 10 h 274"/>
                <a:gd name="T90" fmla="*/ 0 w 144"/>
                <a:gd name="T91" fmla="*/ 9 h 274"/>
                <a:gd name="T92" fmla="*/ 3 w 144"/>
                <a:gd name="T93" fmla="*/ 3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
                <a:gd name="T142" fmla="*/ 0 h 274"/>
                <a:gd name="T143" fmla="*/ 144 w 144"/>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 h="274">
                  <a:moveTo>
                    <a:pt x="77" y="46"/>
                  </a:moveTo>
                  <a:lnTo>
                    <a:pt x="77" y="45"/>
                  </a:lnTo>
                  <a:lnTo>
                    <a:pt x="78" y="43"/>
                  </a:lnTo>
                  <a:lnTo>
                    <a:pt x="80" y="40"/>
                  </a:lnTo>
                  <a:lnTo>
                    <a:pt x="84" y="37"/>
                  </a:lnTo>
                  <a:lnTo>
                    <a:pt x="86" y="33"/>
                  </a:lnTo>
                  <a:lnTo>
                    <a:pt x="88" y="31"/>
                  </a:lnTo>
                  <a:lnTo>
                    <a:pt x="89" y="28"/>
                  </a:lnTo>
                  <a:lnTo>
                    <a:pt x="92" y="26"/>
                  </a:lnTo>
                  <a:lnTo>
                    <a:pt x="94" y="23"/>
                  </a:lnTo>
                  <a:lnTo>
                    <a:pt x="97" y="20"/>
                  </a:lnTo>
                  <a:lnTo>
                    <a:pt x="100" y="18"/>
                  </a:lnTo>
                  <a:lnTo>
                    <a:pt x="102" y="15"/>
                  </a:lnTo>
                  <a:lnTo>
                    <a:pt x="105" y="13"/>
                  </a:lnTo>
                  <a:lnTo>
                    <a:pt x="108" y="10"/>
                  </a:lnTo>
                  <a:lnTo>
                    <a:pt x="110" y="7"/>
                  </a:lnTo>
                  <a:lnTo>
                    <a:pt x="113" y="5"/>
                  </a:lnTo>
                  <a:lnTo>
                    <a:pt x="115" y="4"/>
                  </a:lnTo>
                  <a:lnTo>
                    <a:pt x="118" y="2"/>
                  </a:lnTo>
                  <a:lnTo>
                    <a:pt x="121" y="1"/>
                  </a:lnTo>
                  <a:lnTo>
                    <a:pt x="124" y="0"/>
                  </a:lnTo>
                  <a:lnTo>
                    <a:pt x="128" y="0"/>
                  </a:lnTo>
                  <a:lnTo>
                    <a:pt x="133" y="0"/>
                  </a:lnTo>
                  <a:lnTo>
                    <a:pt x="135" y="1"/>
                  </a:lnTo>
                  <a:lnTo>
                    <a:pt x="137" y="3"/>
                  </a:lnTo>
                  <a:lnTo>
                    <a:pt x="139" y="5"/>
                  </a:lnTo>
                  <a:lnTo>
                    <a:pt x="141" y="8"/>
                  </a:lnTo>
                  <a:lnTo>
                    <a:pt x="142" y="12"/>
                  </a:lnTo>
                  <a:lnTo>
                    <a:pt x="143" y="15"/>
                  </a:lnTo>
                  <a:lnTo>
                    <a:pt x="143" y="18"/>
                  </a:lnTo>
                  <a:lnTo>
                    <a:pt x="144" y="23"/>
                  </a:lnTo>
                  <a:lnTo>
                    <a:pt x="144" y="27"/>
                  </a:lnTo>
                  <a:lnTo>
                    <a:pt x="144" y="31"/>
                  </a:lnTo>
                  <a:lnTo>
                    <a:pt x="144" y="33"/>
                  </a:lnTo>
                  <a:lnTo>
                    <a:pt x="144" y="37"/>
                  </a:lnTo>
                  <a:lnTo>
                    <a:pt x="144" y="39"/>
                  </a:lnTo>
                  <a:lnTo>
                    <a:pt x="144" y="42"/>
                  </a:lnTo>
                  <a:lnTo>
                    <a:pt x="143" y="44"/>
                  </a:lnTo>
                  <a:lnTo>
                    <a:pt x="143" y="46"/>
                  </a:lnTo>
                  <a:lnTo>
                    <a:pt x="142" y="50"/>
                  </a:lnTo>
                  <a:lnTo>
                    <a:pt x="142" y="53"/>
                  </a:lnTo>
                  <a:lnTo>
                    <a:pt x="141" y="55"/>
                  </a:lnTo>
                  <a:lnTo>
                    <a:pt x="141" y="58"/>
                  </a:lnTo>
                  <a:lnTo>
                    <a:pt x="140" y="62"/>
                  </a:lnTo>
                  <a:lnTo>
                    <a:pt x="140" y="64"/>
                  </a:lnTo>
                  <a:lnTo>
                    <a:pt x="139" y="67"/>
                  </a:lnTo>
                  <a:lnTo>
                    <a:pt x="138" y="70"/>
                  </a:lnTo>
                  <a:lnTo>
                    <a:pt x="137" y="72"/>
                  </a:lnTo>
                  <a:lnTo>
                    <a:pt x="137" y="76"/>
                  </a:lnTo>
                  <a:lnTo>
                    <a:pt x="136" y="79"/>
                  </a:lnTo>
                  <a:lnTo>
                    <a:pt x="136" y="81"/>
                  </a:lnTo>
                  <a:lnTo>
                    <a:pt x="135" y="84"/>
                  </a:lnTo>
                  <a:lnTo>
                    <a:pt x="134" y="88"/>
                  </a:lnTo>
                  <a:lnTo>
                    <a:pt x="133" y="90"/>
                  </a:lnTo>
                  <a:lnTo>
                    <a:pt x="131" y="93"/>
                  </a:lnTo>
                  <a:lnTo>
                    <a:pt x="130" y="96"/>
                  </a:lnTo>
                  <a:lnTo>
                    <a:pt x="130" y="99"/>
                  </a:lnTo>
                  <a:lnTo>
                    <a:pt x="129" y="102"/>
                  </a:lnTo>
                  <a:lnTo>
                    <a:pt x="128" y="105"/>
                  </a:lnTo>
                  <a:lnTo>
                    <a:pt x="128" y="108"/>
                  </a:lnTo>
                  <a:lnTo>
                    <a:pt x="127" y="110"/>
                  </a:lnTo>
                  <a:lnTo>
                    <a:pt x="126" y="113"/>
                  </a:lnTo>
                  <a:lnTo>
                    <a:pt x="125" y="116"/>
                  </a:lnTo>
                  <a:lnTo>
                    <a:pt x="124" y="119"/>
                  </a:lnTo>
                  <a:lnTo>
                    <a:pt x="124" y="121"/>
                  </a:lnTo>
                  <a:lnTo>
                    <a:pt x="123" y="125"/>
                  </a:lnTo>
                  <a:lnTo>
                    <a:pt x="123" y="127"/>
                  </a:lnTo>
                  <a:lnTo>
                    <a:pt x="122" y="130"/>
                  </a:lnTo>
                  <a:lnTo>
                    <a:pt x="122" y="132"/>
                  </a:lnTo>
                  <a:lnTo>
                    <a:pt x="119" y="136"/>
                  </a:lnTo>
                  <a:lnTo>
                    <a:pt x="118" y="142"/>
                  </a:lnTo>
                  <a:lnTo>
                    <a:pt x="118" y="145"/>
                  </a:lnTo>
                  <a:lnTo>
                    <a:pt x="117" y="150"/>
                  </a:lnTo>
                  <a:lnTo>
                    <a:pt x="117" y="153"/>
                  </a:lnTo>
                  <a:lnTo>
                    <a:pt x="117" y="157"/>
                  </a:lnTo>
                  <a:lnTo>
                    <a:pt x="117" y="160"/>
                  </a:lnTo>
                  <a:lnTo>
                    <a:pt x="118" y="164"/>
                  </a:lnTo>
                  <a:lnTo>
                    <a:pt x="118" y="166"/>
                  </a:lnTo>
                  <a:lnTo>
                    <a:pt x="118" y="168"/>
                  </a:lnTo>
                  <a:lnTo>
                    <a:pt x="118" y="171"/>
                  </a:lnTo>
                  <a:lnTo>
                    <a:pt x="119" y="174"/>
                  </a:lnTo>
                  <a:lnTo>
                    <a:pt x="119" y="179"/>
                  </a:lnTo>
                  <a:lnTo>
                    <a:pt x="119" y="182"/>
                  </a:lnTo>
                  <a:lnTo>
                    <a:pt x="119" y="186"/>
                  </a:lnTo>
                  <a:lnTo>
                    <a:pt x="121" y="191"/>
                  </a:lnTo>
                  <a:lnTo>
                    <a:pt x="119" y="195"/>
                  </a:lnTo>
                  <a:lnTo>
                    <a:pt x="119" y="199"/>
                  </a:lnTo>
                  <a:lnTo>
                    <a:pt x="119" y="204"/>
                  </a:lnTo>
                  <a:lnTo>
                    <a:pt x="119" y="209"/>
                  </a:lnTo>
                  <a:lnTo>
                    <a:pt x="118" y="214"/>
                  </a:lnTo>
                  <a:lnTo>
                    <a:pt x="118" y="218"/>
                  </a:lnTo>
                  <a:lnTo>
                    <a:pt x="118" y="223"/>
                  </a:lnTo>
                  <a:lnTo>
                    <a:pt x="117" y="228"/>
                  </a:lnTo>
                  <a:lnTo>
                    <a:pt x="116" y="232"/>
                  </a:lnTo>
                  <a:lnTo>
                    <a:pt x="115" y="236"/>
                  </a:lnTo>
                  <a:lnTo>
                    <a:pt x="114" y="241"/>
                  </a:lnTo>
                  <a:lnTo>
                    <a:pt x="112" y="245"/>
                  </a:lnTo>
                  <a:lnTo>
                    <a:pt x="110" y="248"/>
                  </a:lnTo>
                  <a:lnTo>
                    <a:pt x="108" y="253"/>
                  </a:lnTo>
                  <a:lnTo>
                    <a:pt x="105" y="256"/>
                  </a:lnTo>
                  <a:lnTo>
                    <a:pt x="103" y="260"/>
                  </a:lnTo>
                  <a:lnTo>
                    <a:pt x="101" y="262"/>
                  </a:lnTo>
                  <a:lnTo>
                    <a:pt x="98" y="265"/>
                  </a:lnTo>
                  <a:lnTo>
                    <a:pt x="94" y="268"/>
                  </a:lnTo>
                  <a:lnTo>
                    <a:pt x="91" y="270"/>
                  </a:lnTo>
                  <a:lnTo>
                    <a:pt x="87" y="271"/>
                  </a:lnTo>
                  <a:lnTo>
                    <a:pt x="83" y="273"/>
                  </a:lnTo>
                  <a:lnTo>
                    <a:pt x="78" y="273"/>
                  </a:lnTo>
                  <a:lnTo>
                    <a:pt x="74" y="274"/>
                  </a:lnTo>
                  <a:lnTo>
                    <a:pt x="68" y="274"/>
                  </a:lnTo>
                  <a:lnTo>
                    <a:pt x="64" y="273"/>
                  </a:lnTo>
                  <a:lnTo>
                    <a:pt x="60" y="272"/>
                  </a:lnTo>
                  <a:lnTo>
                    <a:pt x="55" y="271"/>
                  </a:lnTo>
                  <a:lnTo>
                    <a:pt x="51" y="269"/>
                  </a:lnTo>
                  <a:lnTo>
                    <a:pt x="47" y="266"/>
                  </a:lnTo>
                  <a:lnTo>
                    <a:pt x="43" y="263"/>
                  </a:lnTo>
                  <a:lnTo>
                    <a:pt x="39" y="260"/>
                  </a:lnTo>
                  <a:lnTo>
                    <a:pt x="36" y="256"/>
                  </a:lnTo>
                  <a:lnTo>
                    <a:pt x="33" y="253"/>
                  </a:lnTo>
                  <a:lnTo>
                    <a:pt x="29" y="248"/>
                  </a:lnTo>
                  <a:lnTo>
                    <a:pt x="27" y="245"/>
                  </a:lnTo>
                  <a:lnTo>
                    <a:pt x="24" y="241"/>
                  </a:lnTo>
                  <a:lnTo>
                    <a:pt x="22" y="236"/>
                  </a:lnTo>
                  <a:lnTo>
                    <a:pt x="20" y="232"/>
                  </a:lnTo>
                  <a:lnTo>
                    <a:pt x="17" y="228"/>
                  </a:lnTo>
                  <a:lnTo>
                    <a:pt x="14" y="222"/>
                  </a:lnTo>
                  <a:lnTo>
                    <a:pt x="12" y="218"/>
                  </a:lnTo>
                  <a:lnTo>
                    <a:pt x="11" y="214"/>
                  </a:lnTo>
                  <a:lnTo>
                    <a:pt x="9" y="209"/>
                  </a:lnTo>
                  <a:lnTo>
                    <a:pt x="8" y="205"/>
                  </a:lnTo>
                  <a:lnTo>
                    <a:pt x="6" y="201"/>
                  </a:lnTo>
                  <a:lnTo>
                    <a:pt x="4" y="196"/>
                  </a:lnTo>
                  <a:lnTo>
                    <a:pt x="4" y="193"/>
                  </a:lnTo>
                  <a:lnTo>
                    <a:pt x="3" y="190"/>
                  </a:lnTo>
                  <a:lnTo>
                    <a:pt x="2" y="186"/>
                  </a:lnTo>
                  <a:lnTo>
                    <a:pt x="1" y="184"/>
                  </a:lnTo>
                  <a:lnTo>
                    <a:pt x="1" y="182"/>
                  </a:lnTo>
                  <a:lnTo>
                    <a:pt x="0" y="179"/>
                  </a:lnTo>
                  <a:lnTo>
                    <a:pt x="77" y="46"/>
                  </a:lnTo>
                  <a:close/>
                </a:path>
              </a:pathLst>
            </a:custGeom>
            <a:solidFill>
              <a:srgbClr val="B5D1D1"/>
            </a:solidFill>
            <a:ln w="9525">
              <a:noFill/>
              <a:round/>
              <a:headEnd/>
              <a:tailEnd/>
            </a:ln>
          </p:spPr>
          <p:txBody>
            <a:bodyPr/>
            <a:lstStyle/>
            <a:p>
              <a:endParaRPr lang="en-US"/>
            </a:p>
          </p:txBody>
        </p:sp>
        <p:sp>
          <p:nvSpPr>
            <p:cNvPr id="17887" name="Freeform 348"/>
            <p:cNvSpPr>
              <a:spLocks/>
            </p:cNvSpPr>
            <p:nvPr/>
          </p:nvSpPr>
          <p:spPr bwMode="auto">
            <a:xfrm flipH="1">
              <a:off x="3084" y="1144"/>
              <a:ext cx="13" cy="63"/>
            </a:xfrm>
            <a:custGeom>
              <a:avLst/>
              <a:gdLst>
                <a:gd name="T0" fmla="*/ 2 w 71"/>
                <a:gd name="T1" fmla="*/ 1 h 276"/>
                <a:gd name="T2" fmla="*/ 2 w 71"/>
                <a:gd name="T3" fmla="*/ 1 h 276"/>
                <a:gd name="T4" fmla="*/ 2 w 71"/>
                <a:gd name="T5" fmla="*/ 2 h 276"/>
                <a:gd name="T6" fmla="*/ 2 w 71"/>
                <a:gd name="T7" fmla="*/ 2 h 276"/>
                <a:gd name="T8" fmla="*/ 2 w 71"/>
                <a:gd name="T9" fmla="*/ 3 h 276"/>
                <a:gd name="T10" fmla="*/ 2 w 71"/>
                <a:gd name="T11" fmla="*/ 3 h 276"/>
                <a:gd name="T12" fmla="*/ 2 w 71"/>
                <a:gd name="T13" fmla="*/ 4 h 276"/>
                <a:gd name="T14" fmla="*/ 2 w 71"/>
                <a:gd name="T15" fmla="*/ 4 h 276"/>
                <a:gd name="T16" fmla="*/ 2 w 71"/>
                <a:gd name="T17" fmla="*/ 4 h 276"/>
                <a:gd name="T18" fmla="*/ 2 w 71"/>
                <a:gd name="T19" fmla="*/ 5 h 276"/>
                <a:gd name="T20" fmla="*/ 2 w 71"/>
                <a:gd name="T21" fmla="*/ 5 h 276"/>
                <a:gd name="T22" fmla="*/ 2 w 71"/>
                <a:gd name="T23" fmla="*/ 6 h 276"/>
                <a:gd name="T24" fmla="*/ 2 w 71"/>
                <a:gd name="T25" fmla="*/ 6 h 276"/>
                <a:gd name="T26" fmla="*/ 2 w 71"/>
                <a:gd name="T27" fmla="*/ 7 h 276"/>
                <a:gd name="T28" fmla="*/ 2 w 71"/>
                <a:gd name="T29" fmla="*/ 7 h 276"/>
                <a:gd name="T30" fmla="*/ 2 w 71"/>
                <a:gd name="T31" fmla="*/ 8 h 276"/>
                <a:gd name="T32" fmla="*/ 2 w 71"/>
                <a:gd name="T33" fmla="*/ 8 h 276"/>
                <a:gd name="T34" fmla="*/ 2 w 71"/>
                <a:gd name="T35" fmla="*/ 9 h 276"/>
                <a:gd name="T36" fmla="*/ 1 w 71"/>
                <a:gd name="T37" fmla="*/ 9 h 276"/>
                <a:gd name="T38" fmla="*/ 1 w 71"/>
                <a:gd name="T39" fmla="*/ 10 h 276"/>
                <a:gd name="T40" fmla="*/ 1 w 71"/>
                <a:gd name="T41" fmla="*/ 10 h 276"/>
                <a:gd name="T42" fmla="*/ 1 w 71"/>
                <a:gd name="T43" fmla="*/ 11 h 276"/>
                <a:gd name="T44" fmla="*/ 1 w 71"/>
                <a:gd name="T45" fmla="*/ 11 h 276"/>
                <a:gd name="T46" fmla="*/ 1 w 71"/>
                <a:gd name="T47" fmla="*/ 12 h 276"/>
                <a:gd name="T48" fmla="*/ 1 w 71"/>
                <a:gd name="T49" fmla="*/ 12 h 276"/>
                <a:gd name="T50" fmla="*/ 2 w 71"/>
                <a:gd name="T51" fmla="*/ 12 h 276"/>
                <a:gd name="T52" fmla="*/ 2 w 71"/>
                <a:gd name="T53" fmla="*/ 13 h 276"/>
                <a:gd name="T54" fmla="*/ 2 w 71"/>
                <a:gd name="T55" fmla="*/ 13 h 276"/>
                <a:gd name="T56" fmla="*/ 2 w 71"/>
                <a:gd name="T57" fmla="*/ 14 h 276"/>
                <a:gd name="T58" fmla="*/ 2 w 71"/>
                <a:gd name="T59" fmla="*/ 14 h 276"/>
                <a:gd name="T60" fmla="*/ 1 w 71"/>
                <a:gd name="T61" fmla="*/ 14 h 276"/>
                <a:gd name="T62" fmla="*/ 1 w 71"/>
                <a:gd name="T63" fmla="*/ 14 h 276"/>
                <a:gd name="T64" fmla="*/ 1 w 71"/>
                <a:gd name="T65" fmla="*/ 14 h 276"/>
                <a:gd name="T66" fmla="*/ 0 w 71"/>
                <a:gd name="T67" fmla="*/ 13 h 276"/>
                <a:gd name="T68" fmla="*/ 0 w 71"/>
                <a:gd name="T69" fmla="*/ 12 h 276"/>
                <a:gd name="T70" fmla="*/ 0 w 71"/>
                <a:gd name="T71" fmla="*/ 12 h 276"/>
                <a:gd name="T72" fmla="*/ 0 w 71"/>
                <a:gd name="T73" fmla="*/ 11 h 276"/>
                <a:gd name="T74" fmla="*/ 0 w 71"/>
                <a:gd name="T75" fmla="*/ 11 h 276"/>
                <a:gd name="T76" fmla="*/ 0 w 71"/>
                <a:gd name="T77" fmla="*/ 10 h 276"/>
                <a:gd name="T78" fmla="*/ 0 w 71"/>
                <a:gd name="T79" fmla="*/ 10 h 276"/>
                <a:gd name="T80" fmla="*/ 0 w 71"/>
                <a:gd name="T81" fmla="*/ 9 h 276"/>
                <a:gd name="T82" fmla="*/ 0 w 71"/>
                <a:gd name="T83" fmla="*/ 9 h 276"/>
                <a:gd name="T84" fmla="*/ 0 w 71"/>
                <a:gd name="T85" fmla="*/ 8 h 276"/>
                <a:gd name="T86" fmla="*/ 1 w 71"/>
                <a:gd name="T87" fmla="*/ 8 h 276"/>
                <a:gd name="T88" fmla="*/ 1 w 71"/>
                <a:gd name="T89" fmla="*/ 7 h 276"/>
                <a:gd name="T90" fmla="*/ 1 w 71"/>
                <a:gd name="T91" fmla="*/ 7 h 276"/>
                <a:gd name="T92" fmla="*/ 1 w 71"/>
                <a:gd name="T93" fmla="*/ 6 h 276"/>
                <a:gd name="T94" fmla="*/ 1 w 71"/>
                <a:gd name="T95" fmla="*/ 6 h 276"/>
                <a:gd name="T96" fmla="*/ 1 w 71"/>
                <a:gd name="T97" fmla="*/ 5 h 276"/>
                <a:gd name="T98" fmla="*/ 1 w 71"/>
                <a:gd name="T99" fmla="*/ 4 h 276"/>
                <a:gd name="T100" fmla="*/ 1 w 71"/>
                <a:gd name="T101" fmla="*/ 4 h 276"/>
                <a:gd name="T102" fmla="*/ 1 w 71"/>
                <a:gd name="T103" fmla="*/ 3 h 276"/>
                <a:gd name="T104" fmla="*/ 1 w 71"/>
                <a:gd name="T105" fmla="*/ 3 h 276"/>
                <a:gd name="T106" fmla="*/ 1 w 71"/>
                <a:gd name="T107" fmla="*/ 2 h 276"/>
                <a:gd name="T108" fmla="*/ 1 w 71"/>
                <a:gd name="T109" fmla="*/ 2 h 276"/>
                <a:gd name="T110" fmla="*/ 2 w 71"/>
                <a:gd name="T111" fmla="*/ 1 h 276"/>
                <a:gd name="T112" fmla="*/ 2 w 71"/>
                <a:gd name="T113" fmla="*/ 1 h 276"/>
                <a:gd name="T114" fmla="*/ 2 w 71"/>
                <a:gd name="T115" fmla="*/ 0 h 276"/>
                <a:gd name="T116" fmla="*/ 2 w 71"/>
                <a:gd name="T117" fmla="*/ 0 h 276"/>
                <a:gd name="T118" fmla="*/ 2 w 71"/>
                <a:gd name="T119" fmla="*/ 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
                <a:gd name="T181" fmla="*/ 0 h 276"/>
                <a:gd name="T182" fmla="*/ 71 w 71"/>
                <a:gd name="T183" fmla="*/ 276 h 2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 h="276">
                  <a:moveTo>
                    <a:pt x="71" y="10"/>
                  </a:moveTo>
                  <a:lnTo>
                    <a:pt x="69" y="13"/>
                  </a:lnTo>
                  <a:lnTo>
                    <a:pt x="69" y="16"/>
                  </a:lnTo>
                  <a:lnTo>
                    <a:pt x="68" y="18"/>
                  </a:lnTo>
                  <a:lnTo>
                    <a:pt x="68" y="22"/>
                  </a:lnTo>
                  <a:lnTo>
                    <a:pt x="67" y="25"/>
                  </a:lnTo>
                  <a:lnTo>
                    <a:pt x="66" y="28"/>
                  </a:lnTo>
                  <a:lnTo>
                    <a:pt x="65" y="30"/>
                  </a:lnTo>
                  <a:lnTo>
                    <a:pt x="65" y="35"/>
                  </a:lnTo>
                  <a:lnTo>
                    <a:pt x="64" y="37"/>
                  </a:lnTo>
                  <a:lnTo>
                    <a:pt x="64" y="40"/>
                  </a:lnTo>
                  <a:lnTo>
                    <a:pt x="62" y="42"/>
                  </a:lnTo>
                  <a:lnTo>
                    <a:pt x="62" y="46"/>
                  </a:lnTo>
                  <a:lnTo>
                    <a:pt x="61" y="49"/>
                  </a:lnTo>
                  <a:lnTo>
                    <a:pt x="61" y="52"/>
                  </a:lnTo>
                  <a:lnTo>
                    <a:pt x="60" y="54"/>
                  </a:lnTo>
                  <a:lnTo>
                    <a:pt x="60" y="57"/>
                  </a:lnTo>
                  <a:lnTo>
                    <a:pt x="60" y="60"/>
                  </a:lnTo>
                  <a:lnTo>
                    <a:pt x="59" y="62"/>
                  </a:lnTo>
                  <a:lnTo>
                    <a:pt x="59" y="65"/>
                  </a:lnTo>
                  <a:lnTo>
                    <a:pt x="59" y="68"/>
                  </a:lnTo>
                  <a:lnTo>
                    <a:pt x="59" y="70"/>
                  </a:lnTo>
                  <a:lnTo>
                    <a:pt x="58" y="73"/>
                  </a:lnTo>
                  <a:lnTo>
                    <a:pt x="58" y="76"/>
                  </a:lnTo>
                  <a:lnTo>
                    <a:pt x="58" y="79"/>
                  </a:lnTo>
                  <a:lnTo>
                    <a:pt x="57" y="81"/>
                  </a:lnTo>
                  <a:lnTo>
                    <a:pt x="57" y="84"/>
                  </a:lnTo>
                  <a:lnTo>
                    <a:pt x="57" y="87"/>
                  </a:lnTo>
                  <a:lnTo>
                    <a:pt x="57" y="89"/>
                  </a:lnTo>
                  <a:lnTo>
                    <a:pt x="56" y="92"/>
                  </a:lnTo>
                  <a:lnTo>
                    <a:pt x="56" y="94"/>
                  </a:lnTo>
                  <a:lnTo>
                    <a:pt x="56" y="97"/>
                  </a:lnTo>
                  <a:lnTo>
                    <a:pt x="56" y="100"/>
                  </a:lnTo>
                  <a:lnTo>
                    <a:pt x="55" y="105"/>
                  </a:lnTo>
                  <a:lnTo>
                    <a:pt x="55" y="111"/>
                  </a:lnTo>
                  <a:lnTo>
                    <a:pt x="55" y="113"/>
                  </a:lnTo>
                  <a:lnTo>
                    <a:pt x="55" y="115"/>
                  </a:lnTo>
                  <a:lnTo>
                    <a:pt x="54" y="118"/>
                  </a:lnTo>
                  <a:lnTo>
                    <a:pt x="54" y="120"/>
                  </a:lnTo>
                  <a:lnTo>
                    <a:pt x="54" y="126"/>
                  </a:lnTo>
                  <a:lnTo>
                    <a:pt x="53" y="131"/>
                  </a:lnTo>
                  <a:lnTo>
                    <a:pt x="53" y="133"/>
                  </a:lnTo>
                  <a:lnTo>
                    <a:pt x="53" y="137"/>
                  </a:lnTo>
                  <a:lnTo>
                    <a:pt x="52" y="140"/>
                  </a:lnTo>
                  <a:lnTo>
                    <a:pt x="52" y="142"/>
                  </a:lnTo>
                  <a:lnTo>
                    <a:pt x="52" y="145"/>
                  </a:lnTo>
                  <a:lnTo>
                    <a:pt x="50" y="148"/>
                  </a:lnTo>
                  <a:lnTo>
                    <a:pt x="50" y="151"/>
                  </a:lnTo>
                  <a:lnTo>
                    <a:pt x="50" y="153"/>
                  </a:lnTo>
                  <a:lnTo>
                    <a:pt x="50" y="156"/>
                  </a:lnTo>
                  <a:lnTo>
                    <a:pt x="49" y="159"/>
                  </a:lnTo>
                  <a:lnTo>
                    <a:pt x="49" y="162"/>
                  </a:lnTo>
                  <a:lnTo>
                    <a:pt x="49" y="165"/>
                  </a:lnTo>
                  <a:lnTo>
                    <a:pt x="48" y="168"/>
                  </a:lnTo>
                  <a:lnTo>
                    <a:pt x="47" y="171"/>
                  </a:lnTo>
                  <a:lnTo>
                    <a:pt x="47" y="174"/>
                  </a:lnTo>
                  <a:lnTo>
                    <a:pt x="46" y="177"/>
                  </a:lnTo>
                  <a:lnTo>
                    <a:pt x="46" y="180"/>
                  </a:lnTo>
                  <a:lnTo>
                    <a:pt x="46" y="183"/>
                  </a:lnTo>
                  <a:lnTo>
                    <a:pt x="45" y="187"/>
                  </a:lnTo>
                  <a:lnTo>
                    <a:pt x="45" y="191"/>
                  </a:lnTo>
                  <a:lnTo>
                    <a:pt x="43" y="195"/>
                  </a:lnTo>
                  <a:lnTo>
                    <a:pt x="42" y="200"/>
                  </a:lnTo>
                  <a:lnTo>
                    <a:pt x="41" y="203"/>
                  </a:lnTo>
                  <a:lnTo>
                    <a:pt x="40" y="206"/>
                  </a:lnTo>
                  <a:lnTo>
                    <a:pt x="39" y="209"/>
                  </a:lnTo>
                  <a:lnTo>
                    <a:pt x="37" y="213"/>
                  </a:lnTo>
                  <a:lnTo>
                    <a:pt x="37" y="215"/>
                  </a:lnTo>
                  <a:lnTo>
                    <a:pt x="37" y="217"/>
                  </a:lnTo>
                  <a:lnTo>
                    <a:pt x="37" y="219"/>
                  </a:lnTo>
                  <a:lnTo>
                    <a:pt x="37" y="222"/>
                  </a:lnTo>
                  <a:lnTo>
                    <a:pt x="37" y="223"/>
                  </a:lnTo>
                  <a:lnTo>
                    <a:pt x="37" y="227"/>
                  </a:lnTo>
                  <a:lnTo>
                    <a:pt x="37" y="228"/>
                  </a:lnTo>
                  <a:lnTo>
                    <a:pt x="39" y="231"/>
                  </a:lnTo>
                  <a:lnTo>
                    <a:pt x="43" y="233"/>
                  </a:lnTo>
                  <a:lnTo>
                    <a:pt x="46" y="235"/>
                  </a:lnTo>
                  <a:lnTo>
                    <a:pt x="50" y="238"/>
                  </a:lnTo>
                  <a:lnTo>
                    <a:pt x="56" y="241"/>
                  </a:lnTo>
                  <a:lnTo>
                    <a:pt x="59" y="243"/>
                  </a:lnTo>
                  <a:lnTo>
                    <a:pt x="61" y="245"/>
                  </a:lnTo>
                  <a:lnTo>
                    <a:pt x="64" y="248"/>
                  </a:lnTo>
                  <a:lnTo>
                    <a:pt x="65" y="253"/>
                  </a:lnTo>
                  <a:lnTo>
                    <a:pt x="65" y="255"/>
                  </a:lnTo>
                  <a:lnTo>
                    <a:pt x="65" y="259"/>
                  </a:lnTo>
                  <a:lnTo>
                    <a:pt x="64" y="263"/>
                  </a:lnTo>
                  <a:lnTo>
                    <a:pt x="62" y="266"/>
                  </a:lnTo>
                  <a:lnTo>
                    <a:pt x="59" y="268"/>
                  </a:lnTo>
                  <a:lnTo>
                    <a:pt x="57" y="271"/>
                  </a:lnTo>
                  <a:lnTo>
                    <a:pt x="54" y="272"/>
                  </a:lnTo>
                  <a:lnTo>
                    <a:pt x="50" y="274"/>
                  </a:lnTo>
                  <a:lnTo>
                    <a:pt x="47" y="276"/>
                  </a:lnTo>
                  <a:lnTo>
                    <a:pt x="44" y="276"/>
                  </a:lnTo>
                  <a:lnTo>
                    <a:pt x="40" y="276"/>
                  </a:lnTo>
                  <a:lnTo>
                    <a:pt x="36" y="273"/>
                  </a:lnTo>
                  <a:lnTo>
                    <a:pt x="31" y="270"/>
                  </a:lnTo>
                  <a:lnTo>
                    <a:pt x="27" y="267"/>
                  </a:lnTo>
                  <a:lnTo>
                    <a:pt x="21" y="265"/>
                  </a:lnTo>
                  <a:lnTo>
                    <a:pt x="17" y="261"/>
                  </a:lnTo>
                  <a:lnTo>
                    <a:pt x="12" y="257"/>
                  </a:lnTo>
                  <a:lnTo>
                    <a:pt x="9" y="254"/>
                  </a:lnTo>
                  <a:lnTo>
                    <a:pt x="6" y="250"/>
                  </a:lnTo>
                  <a:lnTo>
                    <a:pt x="4" y="245"/>
                  </a:lnTo>
                  <a:lnTo>
                    <a:pt x="2" y="240"/>
                  </a:lnTo>
                  <a:lnTo>
                    <a:pt x="2" y="235"/>
                  </a:lnTo>
                  <a:lnTo>
                    <a:pt x="0" y="232"/>
                  </a:lnTo>
                  <a:lnTo>
                    <a:pt x="0" y="230"/>
                  </a:lnTo>
                  <a:lnTo>
                    <a:pt x="0" y="227"/>
                  </a:lnTo>
                  <a:lnTo>
                    <a:pt x="0" y="225"/>
                  </a:lnTo>
                  <a:lnTo>
                    <a:pt x="0" y="221"/>
                  </a:lnTo>
                  <a:lnTo>
                    <a:pt x="0" y="218"/>
                  </a:lnTo>
                  <a:lnTo>
                    <a:pt x="0" y="216"/>
                  </a:lnTo>
                  <a:lnTo>
                    <a:pt x="2" y="213"/>
                  </a:lnTo>
                  <a:lnTo>
                    <a:pt x="2" y="208"/>
                  </a:lnTo>
                  <a:lnTo>
                    <a:pt x="3" y="203"/>
                  </a:lnTo>
                  <a:lnTo>
                    <a:pt x="3" y="197"/>
                  </a:lnTo>
                  <a:lnTo>
                    <a:pt x="4" y="193"/>
                  </a:lnTo>
                  <a:lnTo>
                    <a:pt x="5" y="190"/>
                  </a:lnTo>
                  <a:lnTo>
                    <a:pt x="6" y="188"/>
                  </a:lnTo>
                  <a:lnTo>
                    <a:pt x="6" y="184"/>
                  </a:lnTo>
                  <a:lnTo>
                    <a:pt x="7" y="182"/>
                  </a:lnTo>
                  <a:lnTo>
                    <a:pt x="7" y="179"/>
                  </a:lnTo>
                  <a:lnTo>
                    <a:pt x="8" y="176"/>
                  </a:lnTo>
                  <a:lnTo>
                    <a:pt x="8" y="172"/>
                  </a:lnTo>
                  <a:lnTo>
                    <a:pt x="9" y="169"/>
                  </a:lnTo>
                  <a:lnTo>
                    <a:pt x="10" y="166"/>
                  </a:lnTo>
                  <a:lnTo>
                    <a:pt x="11" y="163"/>
                  </a:lnTo>
                  <a:lnTo>
                    <a:pt x="11" y="159"/>
                  </a:lnTo>
                  <a:lnTo>
                    <a:pt x="12" y="157"/>
                  </a:lnTo>
                  <a:lnTo>
                    <a:pt x="12" y="154"/>
                  </a:lnTo>
                  <a:lnTo>
                    <a:pt x="14" y="151"/>
                  </a:lnTo>
                  <a:lnTo>
                    <a:pt x="14" y="149"/>
                  </a:lnTo>
                  <a:lnTo>
                    <a:pt x="15" y="145"/>
                  </a:lnTo>
                  <a:lnTo>
                    <a:pt x="16" y="142"/>
                  </a:lnTo>
                  <a:lnTo>
                    <a:pt x="16" y="140"/>
                  </a:lnTo>
                  <a:lnTo>
                    <a:pt x="17" y="137"/>
                  </a:lnTo>
                  <a:lnTo>
                    <a:pt x="18" y="134"/>
                  </a:lnTo>
                  <a:lnTo>
                    <a:pt x="18" y="132"/>
                  </a:lnTo>
                  <a:lnTo>
                    <a:pt x="19" y="129"/>
                  </a:lnTo>
                  <a:lnTo>
                    <a:pt x="19" y="127"/>
                  </a:lnTo>
                  <a:lnTo>
                    <a:pt x="20" y="124"/>
                  </a:lnTo>
                  <a:lnTo>
                    <a:pt x="22" y="119"/>
                  </a:lnTo>
                  <a:lnTo>
                    <a:pt x="23" y="114"/>
                  </a:lnTo>
                  <a:lnTo>
                    <a:pt x="24" y="108"/>
                  </a:lnTo>
                  <a:lnTo>
                    <a:pt x="27" y="104"/>
                  </a:lnTo>
                  <a:lnTo>
                    <a:pt x="28" y="99"/>
                  </a:lnTo>
                  <a:lnTo>
                    <a:pt x="29" y="94"/>
                  </a:lnTo>
                  <a:lnTo>
                    <a:pt x="31" y="89"/>
                  </a:lnTo>
                  <a:lnTo>
                    <a:pt x="32" y="84"/>
                  </a:lnTo>
                  <a:lnTo>
                    <a:pt x="33" y="79"/>
                  </a:lnTo>
                  <a:lnTo>
                    <a:pt x="35" y="74"/>
                  </a:lnTo>
                  <a:lnTo>
                    <a:pt x="35" y="70"/>
                  </a:lnTo>
                  <a:lnTo>
                    <a:pt x="36" y="68"/>
                  </a:lnTo>
                  <a:lnTo>
                    <a:pt x="37" y="65"/>
                  </a:lnTo>
                  <a:lnTo>
                    <a:pt x="37" y="63"/>
                  </a:lnTo>
                  <a:lnTo>
                    <a:pt x="40" y="57"/>
                  </a:lnTo>
                  <a:lnTo>
                    <a:pt x="41" y="53"/>
                  </a:lnTo>
                  <a:lnTo>
                    <a:pt x="41" y="50"/>
                  </a:lnTo>
                  <a:lnTo>
                    <a:pt x="42" y="48"/>
                  </a:lnTo>
                  <a:lnTo>
                    <a:pt x="43" y="44"/>
                  </a:lnTo>
                  <a:lnTo>
                    <a:pt x="44" y="42"/>
                  </a:lnTo>
                  <a:lnTo>
                    <a:pt x="44" y="39"/>
                  </a:lnTo>
                  <a:lnTo>
                    <a:pt x="45" y="36"/>
                  </a:lnTo>
                  <a:lnTo>
                    <a:pt x="46" y="34"/>
                  </a:lnTo>
                  <a:lnTo>
                    <a:pt x="46" y="30"/>
                  </a:lnTo>
                  <a:lnTo>
                    <a:pt x="47" y="27"/>
                  </a:lnTo>
                  <a:lnTo>
                    <a:pt x="48" y="25"/>
                  </a:lnTo>
                  <a:lnTo>
                    <a:pt x="49" y="22"/>
                  </a:lnTo>
                  <a:lnTo>
                    <a:pt x="50" y="18"/>
                  </a:lnTo>
                  <a:lnTo>
                    <a:pt x="50" y="15"/>
                  </a:lnTo>
                  <a:lnTo>
                    <a:pt x="52" y="12"/>
                  </a:lnTo>
                  <a:lnTo>
                    <a:pt x="53" y="10"/>
                  </a:lnTo>
                  <a:lnTo>
                    <a:pt x="54" y="6"/>
                  </a:lnTo>
                  <a:lnTo>
                    <a:pt x="55" y="2"/>
                  </a:lnTo>
                  <a:lnTo>
                    <a:pt x="58" y="1"/>
                  </a:lnTo>
                  <a:lnTo>
                    <a:pt x="60" y="0"/>
                  </a:lnTo>
                  <a:lnTo>
                    <a:pt x="64" y="0"/>
                  </a:lnTo>
                  <a:lnTo>
                    <a:pt x="67" y="1"/>
                  </a:lnTo>
                  <a:lnTo>
                    <a:pt x="69" y="3"/>
                  </a:lnTo>
                  <a:lnTo>
                    <a:pt x="70" y="6"/>
                  </a:lnTo>
                  <a:lnTo>
                    <a:pt x="71" y="10"/>
                  </a:lnTo>
                  <a:close/>
                </a:path>
              </a:pathLst>
            </a:custGeom>
            <a:solidFill>
              <a:srgbClr val="000000"/>
            </a:solidFill>
            <a:ln w="9525">
              <a:noFill/>
              <a:round/>
              <a:headEnd/>
              <a:tailEnd/>
            </a:ln>
          </p:spPr>
          <p:txBody>
            <a:bodyPr/>
            <a:lstStyle/>
            <a:p>
              <a:endParaRPr lang="en-US"/>
            </a:p>
          </p:txBody>
        </p:sp>
        <p:sp>
          <p:nvSpPr>
            <p:cNvPr id="17888" name="Freeform 349"/>
            <p:cNvSpPr>
              <a:spLocks/>
            </p:cNvSpPr>
            <p:nvPr/>
          </p:nvSpPr>
          <p:spPr bwMode="auto">
            <a:xfrm flipH="1">
              <a:off x="3097" y="1210"/>
              <a:ext cx="32" cy="41"/>
            </a:xfrm>
            <a:custGeom>
              <a:avLst/>
              <a:gdLst>
                <a:gd name="T0" fmla="*/ 6 w 175"/>
                <a:gd name="T1" fmla="*/ 1 h 180"/>
                <a:gd name="T2" fmla="*/ 5 w 175"/>
                <a:gd name="T3" fmla="*/ 1 h 180"/>
                <a:gd name="T4" fmla="*/ 5 w 175"/>
                <a:gd name="T5" fmla="*/ 2 h 180"/>
                <a:gd name="T6" fmla="*/ 5 w 175"/>
                <a:gd name="T7" fmla="*/ 2 h 180"/>
                <a:gd name="T8" fmla="*/ 5 w 175"/>
                <a:gd name="T9" fmla="*/ 3 h 180"/>
                <a:gd name="T10" fmla="*/ 5 w 175"/>
                <a:gd name="T11" fmla="*/ 3 h 180"/>
                <a:gd name="T12" fmla="*/ 5 w 175"/>
                <a:gd name="T13" fmla="*/ 3 h 180"/>
                <a:gd name="T14" fmla="*/ 5 w 175"/>
                <a:gd name="T15" fmla="*/ 3 h 180"/>
                <a:gd name="T16" fmla="*/ 5 w 175"/>
                <a:gd name="T17" fmla="*/ 4 h 180"/>
                <a:gd name="T18" fmla="*/ 4 w 175"/>
                <a:gd name="T19" fmla="*/ 4 h 180"/>
                <a:gd name="T20" fmla="*/ 4 w 175"/>
                <a:gd name="T21" fmla="*/ 4 h 180"/>
                <a:gd name="T22" fmla="*/ 4 w 175"/>
                <a:gd name="T23" fmla="*/ 5 h 180"/>
                <a:gd name="T24" fmla="*/ 4 w 175"/>
                <a:gd name="T25" fmla="*/ 5 h 180"/>
                <a:gd name="T26" fmla="*/ 4 w 175"/>
                <a:gd name="T27" fmla="*/ 5 h 180"/>
                <a:gd name="T28" fmla="*/ 4 w 175"/>
                <a:gd name="T29" fmla="*/ 5 h 180"/>
                <a:gd name="T30" fmla="*/ 3 w 175"/>
                <a:gd name="T31" fmla="*/ 6 h 180"/>
                <a:gd name="T32" fmla="*/ 3 w 175"/>
                <a:gd name="T33" fmla="*/ 6 h 180"/>
                <a:gd name="T34" fmla="*/ 3 w 175"/>
                <a:gd name="T35" fmla="*/ 7 h 180"/>
                <a:gd name="T36" fmla="*/ 3 w 175"/>
                <a:gd name="T37" fmla="*/ 7 h 180"/>
                <a:gd name="T38" fmla="*/ 2 w 175"/>
                <a:gd name="T39" fmla="*/ 8 h 180"/>
                <a:gd name="T40" fmla="*/ 2 w 175"/>
                <a:gd name="T41" fmla="*/ 8 h 180"/>
                <a:gd name="T42" fmla="*/ 2 w 175"/>
                <a:gd name="T43" fmla="*/ 8 h 180"/>
                <a:gd name="T44" fmla="*/ 1 w 175"/>
                <a:gd name="T45" fmla="*/ 8 h 180"/>
                <a:gd name="T46" fmla="*/ 1 w 175"/>
                <a:gd name="T47" fmla="*/ 8 h 180"/>
                <a:gd name="T48" fmla="*/ 1 w 175"/>
                <a:gd name="T49" fmla="*/ 9 h 180"/>
                <a:gd name="T50" fmla="*/ 1 w 175"/>
                <a:gd name="T51" fmla="*/ 9 h 180"/>
                <a:gd name="T52" fmla="*/ 1 w 175"/>
                <a:gd name="T53" fmla="*/ 9 h 180"/>
                <a:gd name="T54" fmla="*/ 1 w 175"/>
                <a:gd name="T55" fmla="*/ 9 h 180"/>
                <a:gd name="T56" fmla="*/ 0 w 175"/>
                <a:gd name="T57" fmla="*/ 9 h 180"/>
                <a:gd name="T58" fmla="*/ 0 w 175"/>
                <a:gd name="T59" fmla="*/ 9 h 180"/>
                <a:gd name="T60" fmla="*/ 0 w 175"/>
                <a:gd name="T61" fmla="*/ 9 h 180"/>
                <a:gd name="T62" fmla="*/ 0 w 175"/>
                <a:gd name="T63" fmla="*/ 8 h 180"/>
                <a:gd name="T64" fmla="*/ 0 w 175"/>
                <a:gd name="T65" fmla="*/ 8 h 180"/>
                <a:gd name="T66" fmla="*/ 1 w 175"/>
                <a:gd name="T67" fmla="*/ 8 h 180"/>
                <a:gd name="T68" fmla="*/ 1 w 175"/>
                <a:gd name="T69" fmla="*/ 8 h 180"/>
                <a:gd name="T70" fmla="*/ 1 w 175"/>
                <a:gd name="T71" fmla="*/ 7 h 180"/>
                <a:gd name="T72" fmla="*/ 1 w 175"/>
                <a:gd name="T73" fmla="*/ 7 h 180"/>
                <a:gd name="T74" fmla="*/ 2 w 175"/>
                <a:gd name="T75" fmla="*/ 6 h 180"/>
                <a:gd name="T76" fmla="*/ 2 w 175"/>
                <a:gd name="T77" fmla="*/ 6 h 180"/>
                <a:gd name="T78" fmla="*/ 2 w 175"/>
                <a:gd name="T79" fmla="*/ 6 h 180"/>
                <a:gd name="T80" fmla="*/ 3 w 175"/>
                <a:gd name="T81" fmla="*/ 5 h 180"/>
                <a:gd name="T82" fmla="*/ 3 w 175"/>
                <a:gd name="T83" fmla="*/ 5 h 180"/>
                <a:gd name="T84" fmla="*/ 3 w 175"/>
                <a:gd name="T85" fmla="*/ 5 h 180"/>
                <a:gd name="T86" fmla="*/ 3 w 175"/>
                <a:gd name="T87" fmla="*/ 4 h 180"/>
                <a:gd name="T88" fmla="*/ 3 w 175"/>
                <a:gd name="T89" fmla="*/ 4 h 180"/>
                <a:gd name="T90" fmla="*/ 3 w 175"/>
                <a:gd name="T91" fmla="*/ 4 h 180"/>
                <a:gd name="T92" fmla="*/ 4 w 175"/>
                <a:gd name="T93" fmla="*/ 3 h 180"/>
                <a:gd name="T94" fmla="*/ 4 w 175"/>
                <a:gd name="T95" fmla="*/ 3 h 180"/>
                <a:gd name="T96" fmla="*/ 4 w 175"/>
                <a:gd name="T97" fmla="*/ 3 h 180"/>
                <a:gd name="T98" fmla="*/ 4 w 175"/>
                <a:gd name="T99" fmla="*/ 3 h 180"/>
                <a:gd name="T100" fmla="*/ 4 w 175"/>
                <a:gd name="T101" fmla="*/ 2 h 180"/>
                <a:gd name="T102" fmla="*/ 5 w 175"/>
                <a:gd name="T103" fmla="*/ 2 h 180"/>
                <a:gd name="T104" fmla="*/ 5 w 175"/>
                <a:gd name="T105" fmla="*/ 2 h 180"/>
                <a:gd name="T106" fmla="*/ 5 w 175"/>
                <a:gd name="T107" fmla="*/ 1 h 180"/>
                <a:gd name="T108" fmla="*/ 5 w 175"/>
                <a:gd name="T109" fmla="*/ 1 h 180"/>
                <a:gd name="T110" fmla="*/ 5 w 175"/>
                <a:gd name="T111" fmla="*/ 0 h 180"/>
                <a:gd name="T112" fmla="*/ 5 w 175"/>
                <a:gd name="T113" fmla="*/ 0 h 180"/>
                <a:gd name="T114" fmla="*/ 6 w 175"/>
                <a:gd name="T115" fmla="*/ 0 h 180"/>
                <a:gd name="T116" fmla="*/ 6 w 175"/>
                <a:gd name="T117" fmla="*/ 0 h 180"/>
                <a:gd name="T118" fmla="*/ 6 w 175"/>
                <a:gd name="T119" fmla="*/ 0 h 180"/>
                <a:gd name="T120" fmla="*/ 6 w 175"/>
                <a:gd name="T121" fmla="*/ 1 h 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5"/>
                <a:gd name="T184" fmla="*/ 0 h 180"/>
                <a:gd name="T185" fmla="*/ 175 w 175"/>
                <a:gd name="T186" fmla="*/ 180 h 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5" h="180">
                  <a:moveTo>
                    <a:pt x="173" y="12"/>
                  </a:moveTo>
                  <a:lnTo>
                    <a:pt x="170" y="16"/>
                  </a:lnTo>
                  <a:lnTo>
                    <a:pt x="169" y="20"/>
                  </a:lnTo>
                  <a:lnTo>
                    <a:pt x="166" y="24"/>
                  </a:lnTo>
                  <a:lnTo>
                    <a:pt x="165" y="29"/>
                  </a:lnTo>
                  <a:lnTo>
                    <a:pt x="162" y="32"/>
                  </a:lnTo>
                  <a:lnTo>
                    <a:pt x="160" y="37"/>
                  </a:lnTo>
                  <a:lnTo>
                    <a:pt x="157" y="40"/>
                  </a:lnTo>
                  <a:lnTo>
                    <a:pt x="156" y="44"/>
                  </a:lnTo>
                  <a:lnTo>
                    <a:pt x="153" y="48"/>
                  </a:lnTo>
                  <a:lnTo>
                    <a:pt x="152" y="51"/>
                  </a:lnTo>
                  <a:lnTo>
                    <a:pt x="148" y="54"/>
                  </a:lnTo>
                  <a:lnTo>
                    <a:pt x="147" y="57"/>
                  </a:lnTo>
                  <a:lnTo>
                    <a:pt x="144" y="61"/>
                  </a:lnTo>
                  <a:lnTo>
                    <a:pt x="143" y="64"/>
                  </a:lnTo>
                  <a:lnTo>
                    <a:pt x="141" y="67"/>
                  </a:lnTo>
                  <a:lnTo>
                    <a:pt x="139" y="70"/>
                  </a:lnTo>
                  <a:lnTo>
                    <a:pt x="137" y="74"/>
                  </a:lnTo>
                  <a:lnTo>
                    <a:pt x="134" y="76"/>
                  </a:lnTo>
                  <a:lnTo>
                    <a:pt x="132" y="79"/>
                  </a:lnTo>
                  <a:lnTo>
                    <a:pt x="130" y="82"/>
                  </a:lnTo>
                  <a:lnTo>
                    <a:pt x="128" y="84"/>
                  </a:lnTo>
                  <a:lnTo>
                    <a:pt x="126" y="88"/>
                  </a:lnTo>
                  <a:lnTo>
                    <a:pt x="122" y="91"/>
                  </a:lnTo>
                  <a:lnTo>
                    <a:pt x="121" y="93"/>
                  </a:lnTo>
                  <a:lnTo>
                    <a:pt x="118" y="95"/>
                  </a:lnTo>
                  <a:lnTo>
                    <a:pt x="116" y="99"/>
                  </a:lnTo>
                  <a:lnTo>
                    <a:pt x="113" y="101"/>
                  </a:lnTo>
                  <a:lnTo>
                    <a:pt x="110" y="104"/>
                  </a:lnTo>
                  <a:lnTo>
                    <a:pt x="107" y="106"/>
                  </a:lnTo>
                  <a:lnTo>
                    <a:pt x="104" y="109"/>
                  </a:lnTo>
                  <a:lnTo>
                    <a:pt x="102" y="113"/>
                  </a:lnTo>
                  <a:lnTo>
                    <a:pt x="98" y="115"/>
                  </a:lnTo>
                  <a:lnTo>
                    <a:pt x="93" y="119"/>
                  </a:lnTo>
                  <a:lnTo>
                    <a:pt x="89" y="124"/>
                  </a:lnTo>
                  <a:lnTo>
                    <a:pt x="83" y="128"/>
                  </a:lnTo>
                  <a:lnTo>
                    <a:pt x="79" y="132"/>
                  </a:lnTo>
                  <a:lnTo>
                    <a:pt x="74" y="137"/>
                  </a:lnTo>
                  <a:lnTo>
                    <a:pt x="68" y="141"/>
                  </a:lnTo>
                  <a:lnTo>
                    <a:pt x="64" y="145"/>
                  </a:lnTo>
                  <a:lnTo>
                    <a:pt x="59" y="150"/>
                  </a:lnTo>
                  <a:lnTo>
                    <a:pt x="56" y="151"/>
                  </a:lnTo>
                  <a:lnTo>
                    <a:pt x="53" y="154"/>
                  </a:lnTo>
                  <a:lnTo>
                    <a:pt x="51" y="155"/>
                  </a:lnTo>
                  <a:lnTo>
                    <a:pt x="47" y="157"/>
                  </a:lnTo>
                  <a:lnTo>
                    <a:pt x="45" y="158"/>
                  </a:lnTo>
                  <a:lnTo>
                    <a:pt x="42" y="162"/>
                  </a:lnTo>
                  <a:lnTo>
                    <a:pt x="40" y="163"/>
                  </a:lnTo>
                  <a:lnTo>
                    <a:pt x="38" y="165"/>
                  </a:lnTo>
                  <a:lnTo>
                    <a:pt x="34" y="167"/>
                  </a:lnTo>
                  <a:lnTo>
                    <a:pt x="31" y="168"/>
                  </a:lnTo>
                  <a:lnTo>
                    <a:pt x="29" y="170"/>
                  </a:lnTo>
                  <a:lnTo>
                    <a:pt x="26" y="172"/>
                  </a:lnTo>
                  <a:lnTo>
                    <a:pt x="22" y="173"/>
                  </a:lnTo>
                  <a:lnTo>
                    <a:pt x="19" y="176"/>
                  </a:lnTo>
                  <a:lnTo>
                    <a:pt x="17" y="178"/>
                  </a:lnTo>
                  <a:lnTo>
                    <a:pt x="14" y="180"/>
                  </a:lnTo>
                  <a:lnTo>
                    <a:pt x="9" y="180"/>
                  </a:lnTo>
                  <a:lnTo>
                    <a:pt x="5" y="180"/>
                  </a:lnTo>
                  <a:lnTo>
                    <a:pt x="2" y="177"/>
                  </a:lnTo>
                  <a:lnTo>
                    <a:pt x="1" y="175"/>
                  </a:lnTo>
                  <a:lnTo>
                    <a:pt x="0" y="171"/>
                  </a:lnTo>
                  <a:lnTo>
                    <a:pt x="0" y="168"/>
                  </a:lnTo>
                  <a:lnTo>
                    <a:pt x="2" y="164"/>
                  </a:lnTo>
                  <a:lnTo>
                    <a:pt x="6" y="162"/>
                  </a:lnTo>
                  <a:lnTo>
                    <a:pt x="10" y="158"/>
                  </a:lnTo>
                  <a:lnTo>
                    <a:pt x="16" y="155"/>
                  </a:lnTo>
                  <a:lnTo>
                    <a:pt x="20" y="152"/>
                  </a:lnTo>
                  <a:lnTo>
                    <a:pt x="25" y="150"/>
                  </a:lnTo>
                  <a:lnTo>
                    <a:pt x="29" y="145"/>
                  </a:lnTo>
                  <a:lnTo>
                    <a:pt x="32" y="143"/>
                  </a:lnTo>
                  <a:lnTo>
                    <a:pt x="37" y="140"/>
                  </a:lnTo>
                  <a:lnTo>
                    <a:pt x="41" y="137"/>
                  </a:lnTo>
                  <a:lnTo>
                    <a:pt x="43" y="132"/>
                  </a:lnTo>
                  <a:lnTo>
                    <a:pt x="46" y="129"/>
                  </a:lnTo>
                  <a:lnTo>
                    <a:pt x="51" y="125"/>
                  </a:lnTo>
                  <a:lnTo>
                    <a:pt x="54" y="121"/>
                  </a:lnTo>
                  <a:lnTo>
                    <a:pt x="58" y="118"/>
                  </a:lnTo>
                  <a:lnTo>
                    <a:pt x="62" y="114"/>
                  </a:lnTo>
                  <a:lnTo>
                    <a:pt x="66" y="109"/>
                  </a:lnTo>
                  <a:lnTo>
                    <a:pt x="71" y="105"/>
                  </a:lnTo>
                  <a:lnTo>
                    <a:pt x="74" y="102"/>
                  </a:lnTo>
                  <a:lnTo>
                    <a:pt x="78" y="99"/>
                  </a:lnTo>
                  <a:lnTo>
                    <a:pt x="81" y="95"/>
                  </a:lnTo>
                  <a:lnTo>
                    <a:pt x="84" y="93"/>
                  </a:lnTo>
                  <a:lnTo>
                    <a:pt x="87" y="90"/>
                  </a:lnTo>
                  <a:lnTo>
                    <a:pt x="90" y="87"/>
                  </a:lnTo>
                  <a:lnTo>
                    <a:pt x="94" y="84"/>
                  </a:lnTo>
                  <a:lnTo>
                    <a:pt x="97" y="81"/>
                  </a:lnTo>
                  <a:lnTo>
                    <a:pt x="100" y="78"/>
                  </a:lnTo>
                  <a:lnTo>
                    <a:pt x="103" y="76"/>
                  </a:lnTo>
                  <a:lnTo>
                    <a:pt x="106" y="73"/>
                  </a:lnTo>
                  <a:lnTo>
                    <a:pt x="108" y="70"/>
                  </a:lnTo>
                  <a:lnTo>
                    <a:pt x="112" y="67"/>
                  </a:lnTo>
                  <a:lnTo>
                    <a:pt x="115" y="64"/>
                  </a:lnTo>
                  <a:lnTo>
                    <a:pt x="117" y="62"/>
                  </a:lnTo>
                  <a:lnTo>
                    <a:pt x="120" y="60"/>
                  </a:lnTo>
                  <a:lnTo>
                    <a:pt x="122" y="55"/>
                  </a:lnTo>
                  <a:lnTo>
                    <a:pt x="126" y="53"/>
                  </a:lnTo>
                  <a:lnTo>
                    <a:pt x="128" y="50"/>
                  </a:lnTo>
                  <a:lnTo>
                    <a:pt x="131" y="46"/>
                  </a:lnTo>
                  <a:lnTo>
                    <a:pt x="133" y="43"/>
                  </a:lnTo>
                  <a:lnTo>
                    <a:pt x="135" y="41"/>
                  </a:lnTo>
                  <a:lnTo>
                    <a:pt x="138" y="38"/>
                  </a:lnTo>
                  <a:lnTo>
                    <a:pt x="141" y="35"/>
                  </a:lnTo>
                  <a:lnTo>
                    <a:pt x="143" y="31"/>
                  </a:lnTo>
                  <a:lnTo>
                    <a:pt x="145" y="28"/>
                  </a:lnTo>
                  <a:lnTo>
                    <a:pt x="147" y="24"/>
                  </a:lnTo>
                  <a:lnTo>
                    <a:pt x="150" y="20"/>
                  </a:lnTo>
                  <a:lnTo>
                    <a:pt x="152" y="16"/>
                  </a:lnTo>
                  <a:lnTo>
                    <a:pt x="155" y="13"/>
                  </a:lnTo>
                  <a:lnTo>
                    <a:pt x="157" y="9"/>
                  </a:lnTo>
                  <a:lnTo>
                    <a:pt x="159" y="5"/>
                  </a:lnTo>
                  <a:lnTo>
                    <a:pt x="162" y="2"/>
                  </a:lnTo>
                  <a:lnTo>
                    <a:pt x="165" y="1"/>
                  </a:lnTo>
                  <a:lnTo>
                    <a:pt x="167" y="0"/>
                  </a:lnTo>
                  <a:lnTo>
                    <a:pt x="170" y="1"/>
                  </a:lnTo>
                  <a:lnTo>
                    <a:pt x="172" y="3"/>
                  </a:lnTo>
                  <a:lnTo>
                    <a:pt x="175" y="5"/>
                  </a:lnTo>
                  <a:lnTo>
                    <a:pt x="175" y="9"/>
                  </a:lnTo>
                  <a:lnTo>
                    <a:pt x="173" y="12"/>
                  </a:lnTo>
                  <a:close/>
                </a:path>
              </a:pathLst>
            </a:custGeom>
            <a:solidFill>
              <a:srgbClr val="000000"/>
            </a:solidFill>
            <a:ln w="9525">
              <a:noFill/>
              <a:round/>
              <a:headEnd/>
              <a:tailEnd/>
            </a:ln>
          </p:spPr>
          <p:txBody>
            <a:bodyPr/>
            <a:lstStyle/>
            <a:p>
              <a:endParaRPr lang="en-US"/>
            </a:p>
          </p:txBody>
        </p:sp>
        <p:sp>
          <p:nvSpPr>
            <p:cNvPr id="17889" name="Freeform 350"/>
            <p:cNvSpPr>
              <a:spLocks/>
            </p:cNvSpPr>
            <p:nvPr/>
          </p:nvSpPr>
          <p:spPr bwMode="auto">
            <a:xfrm flipH="1">
              <a:off x="3101" y="1251"/>
              <a:ext cx="9" cy="66"/>
            </a:xfrm>
            <a:custGeom>
              <a:avLst/>
              <a:gdLst>
                <a:gd name="T0" fmla="*/ 1 w 48"/>
                <a:gd name="T1" fmla="*/ 0 h 288"/>
                <a:gd name="T2" fmla="*/ 1 w 48"/>
                <a:gd name="T3" fmla="*/ 0 h 288"/>
                <a:gd name="T4" fmla="*/ 1 w 48"/>
                <a:gd name="T5" fmla="*/ 0 h 288"/>
                <a:gd name="T6" fmla="*/ 0 w 48"/>
                <a:gd name="T7" fmla="*/ 1 h 288"/>
                <a:gd name="T8" fmla="*/ 0 w 48"/>
                <a:gd name="T9" fmla="*/ 1 h 288"/>
                <a:gd name="T10" fmla="*/ 0 w 48"/>
                <a:gd name="T11" fmla="*/ 2 h 288"/>
                <a:gd name="T12" fmla="*/ 0 w 48"/>
                <a:gd name="T13" fmla="*/ 2 h 288"/>
                <a:gd name="T14" fmla="*/ 0 w 48"/>
                <a:gd name="T15" fmla="*/ 2 h 288"/>
                <a:gd name="T16" fmla="*/ 0 w 48"/>
                <a:gd name="T17" fmla="*/ 3 h 288"/>
                <a:gd name="T18" fmla="*/ 0 w 48"/>
                <a:gd name="T19" fmla="*/ 3 h 288"/>
                <a:gd name="T20" fmla="*/ 0 w 48"/>
                <a:gd name="T21" fmla="*/ 3 h 288"/>
                <a:gd name="T22" fmla="*/ 0 w 48"/>
                <a:gd name="T23" fmla="*/ 3 h 288"/>
                <a:gd name="T24" fmla="*/ 0 w 48"/>
                <a:gd name="T25" fmla="*/ 4 h 288"/>
                <a:gd name="T26" fmla="*/ 0 w 48"/>
                <a:gd name="T27" fmla="*/ 4 h 288"/>
                <a:gd name="T28" fmla="*/ 0 w 48"/>
                <a:gd name="T29" fmla="*/ 5 h 288"/>
                <a:gd name="T30" fmla="*/ 0 w 48"/>
                <a:gd name="T31" fmla="*/ 5 h 288"/>
                <a:gd name="T32" fmla="*/ 0 w 48"/>
                <a:gd name="T33" fmla="*/ 5 h 288"/>
                <a:gd name="T34" fmla="*/ 0 w 48"/>
                <a:gd name="T35" fmla="*/ 6 h 288"/>
                <a:gd name="T36" fmla="*/ 0 w 48"/>
                <a:gd name="T37" fmla="*/ 6 h 288"/>
                <a:gd name="T38" fmla="*/ 0 w 48"/>
                <a:gd name="T39" fmla="*/ 7 h 288"/>
                <a:gd name="T40" fmla="*/ 0 w 48"/>
                <a:gd name="T41" fmla="*/ 7 h 288"/>
                <a:gd name="T42" fmla="*/ 0 w 48"/>
                <a:gd name="T43" fmla="*/ 8 h 288"/>
                <a:gd name="T44" fmla="*/ 0 w 48"/>
                <a:gd name="T45" fmla="*/ 8 h 288"/>
                <a:gd name="T46" fmla="*/ 0 w 48"/>
                <a:gd name="T47" fmla="*/ 8 h 288"/>
                <a:gd name="T48" fmla="*/ 0 w 48"/>
                <a:gd name="T49" fmla="*/ 8 h 288"/>
                <a:gd name="T50" fmla="*/ 0 w 48"/>
                <a:gd name="T51" fmla="*/ 9 h 288"/>
                <a:gd name="T52" fmla="*/ 0 w 48"/>
                <a:gd name="T53" fmla="*/ 9 h 288"/>
                <a:gd name="T54" fmla="*/ 0 w 48"/>
                <a:gd name="T55" fmla="*/ 10 h 288"/>
                <a:gd name="T56" fmla="*/ 0 w 48"/>
                <a:gd name="T57" fmla="*/ 10 h 288"/>
                <a:gd name="T58" fmla="*/ 0 w 48"/>
                <a:gd name="T59" fmla="*/ 10 h 288"/>
                <a:gd name="T60" fmla="*/ 0 w 48"/>
                <a:gd name="T61" fmla="*/ 11 h 288"/>
                <a:gd name="T62" fmla="*/ 0 w 48"/>
                <a:gd name="T63" fmla="*/ 11 h 288"/>
                <a:gd name="T64" fmla="*/ 1 w 48"/>
                <a:gd name="T65" fmla="*/ 11 h 288"/>
                <a:gd name="T66" fmla="*/ 1 w 48"/>
                <a:gd name="T67" fmla="*/ 12 h 288"/>
                <a:gd name="T68" fmla="*/ 1 w 48"/>
                <a:gd name="T69" fmla="*/ 12 h 288"/>
                <a:gd name="T70" fmla="*/ 1 w 48"/>
                <a:gd name="T71" fmla="*/ 12 h 288"/>
                <a:gd name="T72" fmla="*/ 1 w 48"/>
                <a:gd name="T73" fmla="*/ 13 h 288"/>
                <a:gd name="T74" fmla="*/ 1 w 48"/>
                <a:gd name="T75" fmla="*/ 13 h 288"/>
                <a:gd name="T76" fmla="*/ 1 w 48"/>
                <a:gd name="T77" fmla="*/ 14 h 288"/>
                <a:gd name="T78" fmla="*/ 1 w 48"/>
                <a:gd name="T79" fmla="*/ 14 h 288"/>
                <a:gd name="T80" fmla="*/ 1 w 48"/>
                <a:gd name="T81" fmla="*/ 14 h 288"/>
                <a:gd name="T82" fmla="*/ 1 w 48"/>
                <a:gd name="T83" fmla="*/ 15 h 288"/>
                <a:gd name="T84" fmla="*/ 2 w 48"/>
                <a:gd name="T85" fmla="*/ 15 h 288"/>
                <a:gd name="T86" fmla="*/ 2 w 48"/>
                <a:gd name="T87" fmla="*/ 15 h 288"/>
                <a:gd name="T88" fmla="*/ 2 w 48"/>
                <a:gd name="T89" fmla="*/ 8 h 288"/>
                <a:gd name="T90" fmla="*/ 1 w 48"/>
                <a:gd name="T91" fmla="*/ 0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288"/>
                <a:gd name="T140" fmla="*/ 48 w 48"/>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288">
                  <a:moveTo>
                    <a:pt x="32" y="3"/>
                  </a:moveTo>
                  <a:lnTo>
                    <a:pt x="28" y="0"/>
                  </a:lnTo>
                  <a:lnTo>
                    <a:pt x="24" y="1"/>
                  </a:lnTo>
                  <a:lnTo>
                    <a:pt x="22" y="2"/>
                  </a:lnTo>
                  <a:lnTo>
                    <a:pt x="18" y="4"/>
                  </a:lnTo>
                  <a:lnTo>
                    <a:pt x="15" y="6"/>
                  </a:lnTo>
                  <a:lnTo>
                    <a:pt x="13" y="9"/>
                  </a:lnTo>
                  <a:lnTo>
                    <a:pt x="10" y="13"/>
                  </a:lnTo>
                  <a:lnTo>
                    <a:pt x="7" y="17"/>
                  </a:lnTo>
                  <a:lnTo>
                    <a:pt x="5" y="21"/>
                  </a:lnTo>
                  <a:lnTo>
                    <a:pt x="3" y="27"/>
                  </a:lnTo>
                  <a:lnTo>
                    <a:pt x="2" y="29"/>
                  </a:lnTo>
                  <a:lnTo>
                    <a:pt x="1" y="32"/>
                  </a:lnTo>
                  <a:lnTo>
                    <a:pt x="1" y="35"/>
                  </a:lnTo>
                  <a:lnTo>
                    <a:pt x="1" y="38"/>
                  </a:lnTo>
                  <a:lnTo>
                    <a:pt x="0" y="41"/>
                  </a:lnTo>
                  <a:lnTo>
                    <a:pt x="0" y="44"/>
                  </a:lnTo>
                  <a:lnTo>
                    <a:pt x="0" y="47"/>
                  </a:lnTo>
                  <a:lnTo>
                    <a:pt x="1" y="51"/>
                  </a:lnTo>
                  <a:lnTo>
                    <a:pt x="1" y="54"/>
                  </a:lnTo>
                  <a:lnTo>
                    <a:pt x="1" y="57"/>
                  </a:lnTo>
                  <a:lnTo>
                    <a:pt x="1" y="60"/>
                  </a:lnTo>
                  <a:lnTo>
                    <a:pt x="1" y="64"/>
                  </a:lnTo>
                  <a:lnTo>
                    <a:pt x="1" y="67"/>
                  </a:lnTo>
                  <a:lnTo>
                    <a:pt x="1" y="70"/>
                  </a:lnTo>
                  <a:lnTo>
                    <a:pt x="1" y="73"/>
                  </a:lnTo>
                  <a:lnTo>
                    <a:pt x="1" y="77"/>
                  </a:lnTo>
                  <a:lnTo>
                    <a:pt x="1" y="80"/>
                  </a:lnTo>
                  <a:lnTo>
                    <a:pt x="1" y="83"/>
                  </a:lnTo>
                  <a:lnTo>
                    <a:pt x="1" y="86"/>
                  </a:lnTo>
                  <a:lnTo>
                    <a:pt x="1" y="91"/>
                  </a:lnTo>
                  <a:lnTo>
                    <a:pt x="1" y="94"/>
                  </a:lnTo>
                  <a:lnTo>
                    <a:pt x="2" y="98"/>
                  </a:lnTo>
                  <a:lnTo>
                    <a:pt x="2" y="103"/>
                  </a:lnTo>
                  <a:lnTo>
                    <a:pt x="2" y="107"/>
                  </a:lnTo>
                  <a:lnTo>
                    <a:pt x="2" y="111"/>
                  </a:lnTo>
                  <a:lnTo>
                    <a:pt x="2" y="116"/>
                  </a:lnTo>
                  <a:lnTo>
                    <a:pt x="2" y="120"/>
                  </a:lnTo>
                  <a:lnTo>
                    <a:pt x="3" y="125"/>
                  </a:lnTo>
                  <a:lnTo>
                    <a:pt x="3" y="130"/>
                  </a:lnTo>
                  <a:lnTo>
                    <a:pt x="3" y="135"/>
                  </a:lnTo>
                  <a:lnTo>
                    <a:pt x="3" y="138"/>
                  </a:lnTo>
                  <a:lnTo>
                    <a:pt x="4" y="141"/>
                  </a:lnTo>
                  <a:lnTo>
                    <a:pt x="4" y="144"/>
                  </a:lnTo>
                  <a:lnTo>
                    <a:pt x="5" y="147"/>
                  </a:lnTo>
                  <a:lnTo>
                    <a:pt x="5" y="149"/>
                  </a:lnTo>
                  <a:lnTo>
                    <a:pt x="5" y="153"/>
                  </a:lnTo>
                  <a:lnTo>
                    <a:pt x="5" y="156"/>
                  </a:lnTo>
                  <a:lnTo>
                    <a:pt x="5" y="158"/>
                  </a:lnTo>
                  <a:lnTo>
                    <a:pt x="5" y="161"/>
                  </a:lnTo>
                  <a:lnTo>
                    <a:pt x="6" y="165"/>
                  </a:lnTo>
                  <a:lnTo>
                    <a:pt x="6" y="168"/>
                  </a:lnTo>
                  <a:lnTo>
                    <a:pt x="7" y="172"/>
                  </a:lnTo>
                  <a:lnTo>
                    <a:pt x="7" y="174"/>
                  </a:lnTo>
                  <a:lnTo>
                    <a:pt x="9" y="179"/>
                  </a:lnTo>
                  <a:lnTo>
                    <a:pt x="9" y="182"/>
                  </a:lnTo>
                  <a:lnTo>
                    <a:pt x="10" y="186"/>
                  </a:lnTo>
                  <a:lnTo>
                    <a:pt x="10" y="189"/>
                  </a:lnTo>
                  <a:lnTo>
                    <a:pt x="10" y="193"/>
                  </a:lnTo>
                  <a:lnTo>
                    <a:pt x="11" y="197"/>
                  </a:lnTo>
                  <a:lnTo>
                    <a:pt x="12" y="201"/>
                  </a:lnTo>
                  <a:lnTo>
                    <a:pt x="12" y="205"/>
                  </a:lnTo>
                  <a:lnTo>
                    <a:pt x="13" y="209"/>
                  </a:lnTo>
                  <a:lnTo>
                    <a:pt x="13" y="212"/>
                  </a:lnTo>
                  <a:lnTo>
                    <a:pt x="14" y="216"/>
                  </a:lnTo>
                  <a:lnTo>
                    <a:pt x="14" y="219"/>
                  </a:lnTo>
                  <a:lnTo>
                    <a:pt x="14" y="222"/>
                  </a:lnTo>
                  <a:lnTo>
                    <a:pt x="15" y="225"/>
                  </a:lnTo>
                  <a:lnTo>
                    <a:pt x="16" y="229"/>
                  </a:lnTo>
                  <a:lnTo>
                    <a:pt x="16" y="232"/>
                  </a:lnTo>
                  <a:lnTo>
                    <a:pt x="17" y="234"/>
                  </a:lnTo>
                  <a:lnTo>
                    <a:pt x="18" y="237"/>
                  </a:lnTo>
                  <a:lnTo>
                    <a:pt x="18" y="240"/>
                  </a:lnTo>
                  <a:lnTo>
                    <a:pt x="20" y="245"/>
                  </a:lnTo>
                  <a:lnTo>
                    <a:pt x="22" y="250"/>
                  </a:lnTo>
                  <a:lnTo>
                    <a:pt x="23" y="255"/>
                  </a:lnTo>
                  <a:lnTo>
                    <a:pt x="25" y="259"/>
                  </a:lnTo>
                  <a:lnTo>
                    <a:pt x="26" y="262"/>
                  </a:lnTo>
                  <a:lnTo>
                    <a:pt x="28" y="265"/>
                  </a:lnTo>
                  <a:lnTo>
                    <a:pt x="29" y="269"/>
                  </a:lnTo>
                  <a:lnTo>
                    <a:pt x="30" y="271"/>
                  </a:lnTo>
                  <a:lnTo>
                    <a:pt x="32" y="273"/>
                  </a:lnTo>
                  <a:lnTo>
                    <a:pt x="34" y="276"/>
                  </a:lnTo>
                  <a:lnTo>
                    <a:pt x="36" y="280"/>
                  </a:lnTo>
                  <a:lnTo>
                    <a:pt x="39" y="283"/>
                  </a:lnTo>
                  <a:lnTo>
                    <a:pt x="40" y="284"/>
                  </a:lnTo>
                  <a:lnTo>
                    <a:pt x="43" y="286"/>
                  </a:lnTo>
                  <a:lnTo>
                    <a:pt x="45" y="287"/>
                  </a:lnTo>
                  <a:lnTo>
                    <a:pt x="48" y="288"/>
                  </a:lnTo>
                  <a:lnTo>
                    <a:pt x="48" y="155"/>
                  </a:lnTo>
                  <a:lnTo>
                    <a:pt x="32" y="3"/>
                  </a:lnTo>
                  <a:close/>
                </a:path>
              </a:pathLst>
            </a:custGeom>
            <a:solidFill>
              <a:srgbClr val="D4D4E8"/>
            </a:solidFill>
            <a:ln w="9525">
              <a:noFill/>
              <a:round/>
              <a:headEnd/>
              <a:tailEnd/>
            </a:ln>
          </p:spPr>
          <p:txBody>
            <a:bodyPr/>
            <a:lstStyle/>
            <a:p>
              <a:endParaRPr lang="en-US"/>
            </a:p>
          </p:txBody>
        </p:sp>
        <p:sp>
          <p:nvSpPr>
            <p:cNvPr id="17890" name="Freeform 351"/>
            <p:cNvSpPr>
              <a:spLocks/>
            </p:cNvSpPr>
            <p:nvPr/>
          </p:nvSpPr>
          <p:spPr bwMode="auto">
            <a:xfrm flipH="1">
              <a:off x="3094" y="1248"/>
              <a:ext cx="11" cy="73"/>
            </a:xfrm>
            <a:custGeom>
              <a:avLst/>
              <a:gdLst>
                <a:gd name="T0" fmla="*/ 1 w 60"/>
                <a:gd name="T1" fmla="*/ 1 h 320"/>
                <a:gd name="T2" fmla="*/ 1 w 60"/>
                <a:gd name="T3" fmla="*/ 2 h 320"/>
                <a:gd name="T4" fmla="*/ 1 w 60"/>
                <a:gd name="T5" fmla="*/ 3 h 320"/>
                <a:gd name="T6" fmla="*/ 1 w 60"/>
                <a:gd name="T7" fmla="*/ 3 h 320"/>
                <a:gd name="T8" fmla="*/ 1 w 60"/>
                <a:gd name="T9" fmla="*/ 4 h 320"/>
                <a:gd name="T10" fmla="*/ 1 w 60"/>
                <a:gd name="T11" fmla="*/ 5 h 320"/>
                <a:gd name="T12" fmla="*/ 1 w 60"/>
                <a:gd name="T13" fmla="*/ 5 h 320"/>
                <a:gd name="T14" fmla="*/ 1 w 60"/>
                <a:gd name="T15" fmla="*/ 6 h 320"/>
                <a:gd name="T16" fmla="*/ 1 w 60"/>
                <a:gd name="T17" fmla="*/ 7 h 320"/>
                <a:gd name="T18" fmla="*/ 1 w 60"/>
                <a:gd name="T19" fmla="*/ 7 h 320"/>
                <a:gd name="T20" fmla="*/ 1 w 60"/>
                <a:gd name="T21" fmla="*/ 8 h 320"/>
                <a:gd name="T22" fmla="*/ 1 w 60"/>
                <a:gd name="T23" fmla="*/ 8 h 320"/>
                <a:gd name="T24" fmla="*/ 1 w 60"/>
                <a:gd name="T25" fmla="*/ 9 h 320"/>
                <a:gd name="T26" fmla="*/ 1 w 60"/>
                <a:gd name="T27" fmla="*/ 10 h 320"/>
                <a:gd name="T28" fmla="*/ 1 w 60"/>
                <a:gd name="T29" fmla="*/ 10 h 320"/>
                <a:gd name="T30" fmla="*/ 1 w 60"/>
                <a:gd name="T31" fmla="*/ 11 h 320"/>
                <a:gd name="T32" fmla="*/ 1 w 60"/>
                <a:gd name="T33" fmla="*/ 12 h 320"/>
                <a:gd name="T34" fmla="*/ 2 w 60"/>
                <a:gd name="T35" fmla="*/ 13 h 320"/>
                <a:gd name="T36" fmla="*/ 2 w 60"/>
                <a:gd name="T37" fmla="*/ 13 h 320"/>
                <a:gd name="T38" fmla="*/ 2 w 60"/>
                <a:gd name="T39" fmla="*/ 14 h 320"/>
                <a:gd name="T40" fmla="*/ 2 w 60"/>
                <a:gd name="T41" fmla="*/ 15 h 320"/>
                <a:gd name="T42" fmla="*/ 2 w 60"/>
                <a:gd name="T43" fmla="*/ 16 h 320"/>
                <a:gd name="T44" fmla="*/ 2 w 60"/>
                <a:gd name="T45" fmla="*/ 16 h 320"/>
                <a:gd name="T46" fmla="*/ 2 w 60"/>
                <a:gd name="T47" fmla="*/ 17 h 320"/>
                <a:gd name="T48" fmla="*/ 1 w 60"/>
                <a:gd name="T49" fmla="*/ 17 h 320"/>
                <a:gd name="T50" fmla="*/ 1 w 60"/>
                <a:gd name="T51" fmla="*/ 16 h 320"/>
                <a:gd name="T52" fmla="*/ 1 w 60"/>
                <a:gd name="T53" fmla="*/ 16 h 320"/>
                <a:gd name="T54" fmla="*/ 1 w 60"/>
                <a:gd name="T55" fmla="*/ 15 h 320"/>
                <a:gd name="T56" fmla="*/ 0 w 60"/>
                <a:gd name="T57" fmla="*/ 14 h 320"/>
                <a:gd name="T58" fmla="*/ 0 w 60"/>
                <a:gd name="T59" fmla="*/ 13 h 320"/>
                <a:gd name="T60" fmla="*/ 0 w 60"/>
                <a:gd name="T61" fmla="*/ 13 h 320"/>
                <a:gd name="T62" fmla="*/ 0 w 60"/>
                <a:gd name="T63" fmla="*/ 12 h 320"/>
                <a:gd name="T64" fmla="*/ 0 w 60"/>
                <a:gd name="T65" fmla="*/ 11 h 320"/>
                <a:gd name="T66" fmla="*/ 0 w 60"/>
                <a:gd name="T67" fmla="*/ 11 h 320"/>
                <a:gd name="T68" fmla="*/ 0 w 60"/>
                <a:gd name="T69" fmla="*/ 10 h 320"/>
                <a:gd name="T70" fmla="*/ 0 w 60"/>
                <a:gd name="T71" fmla="*/ 9 h 320"/>
                <a:gd name="T72" fmla="*/ 0 w 60"/>
                <a:gd name="T73" fmla="*/ 9 h 320"/>
                <a:gd name="T74" fmla="*/ 0 w 60"/>
                <a:gd name="T75" fmla="*/ 8 h 320"/>
                <a:gd name="T76" fmla="*/ 0 w 60"/>
                <a:gd name="T77" fmla="*/ 7 h 320"/>
                <a:gd name="T78" fmla="*/ 0 w 60"/>
                <a:gd name="T79" fmla="*/ 7 h 320"/>
                <a:gd name="T80" fmla="*/ 0 w 60"/>
                <a:gd name="T81" fmla="*/ 6 h 320"/>
                <a:gd name="T82" fmla="*/ 0 w 60"/>
                <a:gd name="T83" fmla="*/ 5 h 320"/>
                <a:gd name="T84" fmla="*/ 0 w 60"/>
                <a:gd name="T85" fmla="*/ 5 h 320"/>
                <a:gd name="T86" fmla="*/ 0 w 60"/>
                <a:gd name="T87" fmla="*/ 4 h 320"/>
                <a:gd name="T88" fmla="*/ 0 w 60"/>
                <a:gd name="T89" fmla="*/ 3 h 320"/>
                <a:gd name="T90" fmla="*/ 0 w 60"/>
                <a:gd name="T91" fmla="*/ 2 h 320"/>
                <a:gd name="T92" fmla="*/ 0 w 60"/>
                <a:gd name="T93" fmla="*/ 2 h 320"/>
                <a:gd name="T94" fmla="*/ 0 w 60"/>
                <a:gd name="T95" fmla="*/ 1 h 320"/>
                <a:gd name="T96" fmla="*/ 0 w 60"/>
                <a:gd name="T97" fmla="*/ 0 h 320"/>
                <a:gd name="T98" fmla="*/ 0 w 60"/>
                <a:gd name="T99" fmla="*/ 0 h 320"/>
                <a:gd name="T100" fmla="*/ 1 w 60"/>
                <a:gd name="T101" fmla="*/ 0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20"/>
                <a:gd name="T155" fmla="*/ 60 w 60"/>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20">
                  <a:moveTo>
                    <a:pt x="20" y="9"/>
                  </a:moveTo>
                  <a:lnTo>
                    <a:pt x="20" y="14"/>
                  </a:lnTo>
                  <a:lnTo>
                    <a:pt x="20" y="19"/>
                  </a:lnTo>
                  <a:lnTo>
                    <a:pt x="21" y="23"/>
                  </a:lnTo>
                  <a:lnTo>
                    <a:pt x="21" y="29"/>
                  </a:lnTo>
                  <a:lnTo>
                    <a:pt x="21" y="33"/>
                  </a:lnTo>
                  <a:lnTo>
                    <a:pt x="21" y="39"/>
                  </a:lnTo>
                  <a:lnTo>
                    <a:pt x="22" y="43"/>
                  </a:lnTo>
                  <a:lnTo>
                    <a:pt x="22" y="48"/>
                  </a:lnTo>
                  <a:lnTo>
                    <a:pt x="22" y="53"/>
                  </a:lnTo>
                  <a:lnTo>
                    <a:pt x="23" y="58"/>
                  </a:lnTo>
                  <a:lnTo>
                    <a:pt x="23" y="63"/>
                  </a:lnTo>
                  <a:lnTo>
                    <a:pt x="24" y="67"/>
                  </a:lnTo>
                  <a:lnTo>
                    <a:pt x="24" y="71"/>
                  </a:lnTo>
                  <a:lnTo>
                    <a:pt x="24" y="76"/>
                  </a:lnTo>
                  <a:lnTo>
                    <a:pt x="25" y="80"/>
                  </a:lnTo>
                  <a:lnTo>
                    <a:pt x="25" y="85"/>
                  </a:lnTo>
                  <a:lnTo>
                    <a:pt x="25" y="89"/>
                  </a:lnTo>
                  <a:lnTo>
                    <a:pt x="25" y="93"/>
                  </a:lnTo>
                  <a:lnTo>
                    <a:pt x="26" y="97"/>
                  </a:lnTo>
                  <a:lnTo>
                    <a:pt x="26" y="102"/>
                  </a:lnTo>
                  <a:lnTo>
                    <a:pt x="26" y="106"/>
                  </a:lnTo>
                  <a:lnTo>
                    <a:pt x="27" y="110"/>
                  </a:lnTo>
                  <a:lnTo>
                    <a:pt x="27" y="115"/>
                  </a:lnTo>
                  <a:lnTo>
                    <a:pt x="28" y="119"/>
                  </a:lnTo>
                  <a:lnTo>
                    <a:pt x="28" y="123"/>
                  </a:lnTo>
                  <a:lnTo>
                    <a:pt x="30" y="127"/>
                  </a:lnTo>
                  <a:lnTo>
                    <a:pt x="30" y="131"/>
                  </a:lnTo>
                  <a:lnTo>
                    <a:pt x="31" y="135"/>
                  </a:lnTo>
                  <a:lnTo>
                    <a:pt x="31" y="140"/>
                  </a:lnTo>
                  <a:lnTo>
                    <a:pt x="32" y="143"/>
                  </a:lnTo>
                  <a:lnTo>
                    <a:pt x="32" y="147"/>
                  </a:lnTo>
                  <a:lnTo>
                    <a:pt x="33" y="151"/>
                  </a:lnTo>
                  <a:lnTo>
                    <a:pt x="33" y="156"/>
                  </a:lnTo>
                  <a:lnTo>
                    <a:pt x="34" y="160"/>
                  </a:lnTo>
                  <a:lnTo>
                    <a:pt x="34" y="163"/>
                  </a:lnTo>
                  <a:lnTo>
                    <a:pt x="35" y="168"/>
                  </a:lnTo>
                  <a:lnTo>
                    <a:pt x="35" y="172"/>
                  </a:lnTo>
                  <a:lnTo>
                    <a:pt x="36" y="175"/>
                  </a:lnTo>
                  <a:lnTo>
                    <a:pt x="36" y="180"/>
                  </a:lnTo>
                  <a:lnTo>
                    <a:pt x="37" y="184"/>
                  </a:lnTo>
                  <a:lnTo>
                    <a:pt x="38" y="188"/>
                  </a:lnTo>
                  <a:lnTo>
                    <a:pt x="38" y="192"/>
                  </a:lnTo>
                  <a:lnTo>
                    <a:pt x="39" y="197"/>
                  </a:lnTo>
                  <a:lnTo>
                    <a:pt x="40" y="201"/>
                  </a:lnTo>
                  <a:lnTo>
                    <a:pt x="40" y="206"/>
                  </a:lnTo>
                  <a:lnTo>
                    <a:pt x="41" y="210"/>
                  </a:lnTo>
                  <a:lnTo>
                    <a:pt x="43" y="214"/>
                  </a:lnTo>
                  <a:lnTo>
                    <a:pt x="44" y="219"/>
                  </a:lnTo>
                  <a:lnTo>
                    <a:pt x="44" y="223"/>
                  </a:lnTo>
                  <a:lnTo>
                    <a:pt x="45" y="227"/>
                  </a:lnTo>
                  <a:lnTo>
                    <a:pt x="46" y="232"/>
                  </a:lnTo>
                  <a:lnTo>
                    <a:pt x="47" y="236"/>
                  </a:lnTo>
                  <a:lnTo>
                    <a:pt x="47" y="240"/>
                  </a:lnTo>
                  <a:lnTo>
                    <a:pt x="48" y="245"/>
                  </a:lnTo>
                  <a:lnTo>
                    <a:pt x="49" y="249"/>
                  </a:lnTo>
                  <a:lnTo>
                    <a:pt x="51" y="255"/>
                  </a:lnTo>
                  <a:lnTo>
                    <a:pt x="51" y="259"/>
                  </a:lnTo>
                  <a:lnTo>
                    <a:pt x="52" y="263"/>
                  </a:lnTo>
                  <a:lnTo>
                    <a:pt x="53" y="268"/>
                  </a:lnTo>
                  <a:lnTo>
                    <a:pt x="55" y="273"/>
                  </a:lnTo>
                  <a:lnTo>
                    <a:pt x="56" y="277"/>
                  </a:lnTo>
                  <a:lnTo>
                    <a:pt x="57" y="283"/>
                  </a:lnTo>
                  <a:lnTo>
                    <a:pt x="59" y="288"/>
                  </a:lnTo>
                  <a:lnTo>
                    <a:pt x="60" y="294"/>
                  </a:lnTo>
                  <a:lnTo>
                    <a:pt x="60" y="298"/>
                  </a:lnTo>
                  <a:lnTo>
                    <a:pt x="60" y="303"/>
                  </a:lnTo>
                  <a:lnTo>
                    <a:pt x="59" y="307"/>
                  </a:lnTo>
                  <a:lnTo>
                    <a:pt x="57" y="311"/>
                  </a:lnTo>
                  <a:lnTo>
                    <a:pt x="53" y="313"/>
                  </a:lnTo>
                  <a:lnTo>
                    <a:pt x="51" y="316"/>
                  </a:lnTo>
                  <a:lnTo>
                    <a:pt x="47" y="318"/>
                  </a:lnTo>
                  <a:lnTo>
                    <a:pt x="44" y="320"/>
                  </a:lnTo>
                  <a:lnTo>
                    <a:pt x="39" y="320"/>
                  </a:lnTo>
                  <a:lnTo>
                    <a:pt x="36" y="320"/>
                  </a:lnTo>
                  <a:lnTo>
                    <a:pt x="32" y="318"/>
                  </a:lnTo>
                  <a:lnTo>
                    <a:pt x="28" y="318"/>
                  </a:lnTo>
                  <a:lnTo>
                    <a:pt x="24" y="314"/>
                  </a:lnTo>
                  <a:lnTo>
                    <a:pt x="22" y="311"/>
                  </a:lnTo>
                  <a:lnTo>
                    <a:pt x="20" y="308"/>
                  </a:lnTo>
                  <a:lnTo>
                    <a:pt x="19" y="303"/>
                  </a:lnTo>
                  <a:lnTo>
                    <a:pt x="16" y="297"/>
                  </a:lnTo>
                  <a:lnTo>
                    <a:pt x="15" y="293"/>
                  </a:lnTo>
                  <a:lnTo>
                    <a:pt x="14" y="287"/>
                  </a:lnTo>
                  <a:lnTo>
                    <a:pt x="13" y="282"/>
                  </a:lnTo>
                  <a:lnTo>
                    <a:pt x="12" y="277"/>
                  </a:lnTo>
                  <a:lnTo>
                    <a:pt x="11" y="272"/>
                  </a:lnTo>
                  <a:lnTo>
                    <a:pt x="11" y="268"/>
                  </a:lnTo>
                  <a:lnTo>
                    <a:pt x="10" y="263"/>
                  </a:lnTo>
                  <a:lnTo>
                    <a:pt x="9" y="258"/>
                  </a:lnTo>
                  <a:lnTo>
                    <a:pt x="8" y="252"/>
                  </a:lnTo>
                  <a:lnTo>
                    <a:pt x="7" y="248"/>
                  </a:lnTo>
                  <a:lnTo>
                    <a:pt x="7" y="244"/>
                  </a:lnTo>
                  <a:lnTo>
                    <a:pt x="7" y="238"/>
                  </a:lnTo>
                  <a:lnTo>
                    <a:pt x="6" y="234"/>
                  </a:lnTo>
                  <a:lnTo>
                    <a:pt x="6" y="230"/>
                  </a:lnTo>
                  <a:lnTo>
                    <a:pt x="6" y="225"/>
                  </a:lnTo>
                  <a:lnTo>
                    <a:pt x="5" y="221"/>
                  </a:lnTo>
                  <a:lnTo>
                    <a:pt x="5" y="217"/>
                  </a:lnTo>
                  <a:lnTo>
                    <a:pt x="3" y="212"/>
                  </a:lnTo>
                  <a:lnTo>
                    <a:pt x="3" y="208"/>
                  </a:lnTo>
                  <a:lnTo>
                    <a:pt x="3" y="204"/>
                  </a:lnTo>
                  <a:lnTo>
                    <a:pt x="3" y="199"/>
                  </a:lnTo>
                  <a:lnTo>
                    <a:pt x="3" y="195"/>
                  </a:lnTo>
                  <a:lnTo>
                    <a:pt x="3" y="191"/>
                  </a:lnTo>
                  <a:lnTo>
                    <a:pt x="2" y="186"/>
                  </a:lnTo>
                  <a:lnTo>
                    <a:pt x="2" y="182"/>
                  </a:lnTo>
                  <a:lnTo>
                    <a:pt x="2" y="178"/>
                  </a:lnTo>
                  <a:lnTo>
                    <a:pt x="2" y="174"/>
                  </a:lnTo>
                  <a:lnTo>
                    <a:pt x="2" y="170"/>
                  </a:lnTo>
                  <a:lnTo>
                    <a:pt x="2" y="166"/>
                  </a:lnTo>
                  <a:lnTo>
                    <a:pt x="2" y="161"/>
                  </a:lnTo>
                  <a:lnTo>
                    <a:pt x="2" y="157"/>
                  </a:lnTo>
                  <a:lnTo>
                    <a:pt x="2" y="153"/>
                  </a:lnTo>
                  <a:lnTo>
                    <a:pt x="2" y="148"/>
                  </a:lnTo>
                  <a:lnTo>
                    <a:pt x="2" y="144"/>
                  </a:lnTo>
                  <a:lnTo>
                    <a:pt x="2" y="140"/>
                  </a:lnTo>
                  <a:lnTo>
                    <a:pt x="2" y="135"/>
                  </a:lnTo>
                  <a:lnTo>
                    <a:pt x="2" y="131"/>
                  </a:lnTo>
                  <a:lnTo>
                    <a:pt x="2" y="127"/>
                  </a:lnTo>
                  <a:lnTo>
                    <a:pt x="2" y="123"/>
                  </a:lnTo>
                  <a:lnTo>
                    <a:pt x="2" y="119"/>
                  </a:lnTo>
                  <a:lnTo>
                    <a:pt x="2" y="115"/>
                  </a:lnTo>
                  <a:lnTo>
                    <a:pt x="2" y="110"/>
                  </a:lnTo>
                  <a:lnTo>
                    <a:pt x="2" y="106"/>
                  </a:lnTo>
                  <a:lnTo>
                    <a:pt x="2" y="102"/>
                  </a:lnTo>
                  <a:lnTo>
                    <a:pt x="2" y="97"/>
                  </a:lnTo>
                  <a:lnTo>
                    <a:pt x="2" y="93"/>
                  </a:lnTo>
                  <a:lnTo>
                    <a:pt x="3" y="89"/>
                  </a:lnTo>
                  <a:lnTo>
                    <a:pt x="2" y="83"/>
                  </a:lnTo>
                  <a:lnTo>
                    <a:pt x="2" y="79"/>
                  </a:lnTo>
                  <a:lnTo>
                    <a:pt x="2" y="73"/>
                  </a:lnTo>
                  <a:lnTo>
                    <a:pt x="2" y="69"/>
                  </a:lnTo>
                  <a:lnTo>
                    <a:pt x="2" y="65"/>
                  </a:lnTo>
                  <a:lnTo>
                    <a:pt x="2" y="59"/>
                  </a:lnTo>
                  <a:lnTo>
                    <a:pt x="2" y="55"/>
                  </a:lnTo>
                  <a:lnTo>
                    <a:pt x="2" y="51"/>
                  </a:lnTo>
                  <a:lnTo>
                    <a:pt x="2" y="45"/>
                  </a:lnTo>
                  <a:lnTo>
                    <a:pt x="2" y="40"/>
                  </a:lnTo>
                  <a:lnTo>
                    <a:pt x="1" y="35"/>
                  </a:lnTo>
                  <a:lnTo>
                    <a:pt x="1" y="30"/>
                  </a:lnTo>
                  <a:lnTo>
                    <a:pt x="1" y="25"/>
                  </a:lnTo>
                  <a:lnTo>
                    <a:pt x="1" y="20"/>
                  </a:lnTo>
                  <a:lnTo>
                    <a:pt x="0" y="15"/>
                  </a:lnTo>
                  <a:lnTo>
                    <a:pt x="0" y="9"/>
                  </a:lnTo>
                  <a:lnTo>
                    <a:pt x="0" y="5"/>
                  </a:lnTo>
                  <a:lnTo>
                    <a:pt x="2" y="3"/>
                  </a:lnTo>
                  <a:lnTo>
                    <a:pt x="6" y="0"/>
                  </a:lnTo>
                  <a:lnTo>
                    <a:pt x="9" y="0"/>
                  </a:lnTo>
                  <a:lnTo>
                    <a:pt x="12" y="0"/>
                  </a:lnTo>
                  <a:lnTo>
                    <a:pt x="15" y="1"/>
                  </a:lnTo>
                  <a:lnTo>
                    <a:pt x="18" y="4"/>
                  </a:lnTo>
                  <a:lnTo>
                    <a:pt x="20" y="9"/>
                  </a:lnTo>
                  <a:close/>
                </a:path>
              </a:pathLst>
            </a:custGeom>
            <a:solidFill>
              <a:srgbClr val="000000"/>
            </a:solidFill>
            <a:ln w="9525">
              <a:noFill/>
              <a:round/>
              <a:headEnd/>
              <a:tailEnd/>
            </a:ln>
          </p:spPr>
          <p:txBody>
            <a:bodyPr/>
            <a:lstStyle/>
            <a:p>
              <a:endParaRPr lang="en-US"/>
            </a:p>
          </p:txBody>
        </p:sp>
        <p:sp>
          <p:nvSpPr>
            <p:cNvPr id="17891" name="Freeform 352"/>
            <p:cNvSpPr>
              <a:spLocks/>
            </p:cNvSpPr>
            <p:nvPr/>
          </p:nvSpPr>
          <p:spPr bwMode="auto">
            <a:xfrm flipH="1">
              <a:off x="3119" y="1255"/>
              <a:ext cx="20" cy="51"/>
            </a:xfrm>
            <a:custGeom>
              <a:avLst/>
              <a:gdLst>
                <a:gd name="T0" fmla="*/ 2 w 108"/>
                <a:gd name="T1" fmla="*/ 2 h 223"/>
                <a:gd name="T2" fmla="*/ 2 w 108"/>
                <a:gd name="T3" fmla="*/ 2 h 223"/>
                <a:gd name="T4" fmla="*/ 2 w 108"/>
                <a:gd name="T5" fmla="*/ 1 h 223"/>
                <a:gd name="T6" fmla="*/ 2 w 108"/>
                <a:gd name="T7" fmla="*/ 1 h 223"/>
                <a:gd name="T8" fmla="*/ 2 w 108"/>
                <a:gd name="T9" fmla="*/ 1 h 223"/>
                <a:gd name="T10" fmla="*/ 3 w 108"/>
                <a:gd name="T11" fmla="*/ 0 h 223"/>
                <a:gd name="T12" fmla="*/ 3 w 108"/>
                <a:gd name="T13" fmla="*/ 0 h 223"/>
                <a:gd name="T14" fmla="*/ 3 w 108"/>
                <a:gd name="T15" fmla="*/ 0 h 223"/>
                <a:gd name="T16" fmla="*/ 3 w 108"/>
                <a:gd name="T17" fmla="*/ 0 h 223"/>
                <a:gd name="T18" fmla="*/ 4 w 108"/>
                <a:gd name="T19" fmla="*/ 0 h 223"/>
                <a:gd name="T20" fmla="*/ 4 w 108"/>
                <a:gd name="T21" fmla="*/ 1 h 223"/>
                <a:gd name="T22" fmla="*/ 4 w 108"/>
                <a:gd name="T23" fmla="*/ 1 h 223"/>
                <a:gd name="T24" fmla="*/ 4 w 108"/>
                <a:gd name="T25" fmla="*/ 1 h 223"/>
                <a:gd name="T26" fmla="*/ 4 w 108"/>
                <a:gd name="T27" fmla="*/ 2 h 223"/>
                <a:gd name="T28" fmla="*/ 4 w 108"/>
                <a:gd name="T29" fmla="*/ 2 h 223"/>
                <a:gd name="T30" fmla="*/ 4 w 108"/>
                <a:gd name="T31" fmla="*/ 3 h 223"/>
                <a:gd name="T32" fmla="*/ 4 w 108"/>
                <a:gd name="T33" fmla="*/ 3 h 223"/>
                <a:gd name="T34" fmla="*/ 4 w 108"/>
                <a:gd name="T35" fmla="*/ 3 h 223"/>
                <a:gd name="T36" fmla="*/ 4 w 108"/>
                <a:gd name="T37" fmla="*/ 4 h 223"/>
                <a:gd name="T38" fmla="*/ 4 w 108"/>
                <a:gd name="T39" fmla="*/ 4 h 223"/>
                <a:gd name="T40" fmla="*/ 3 w 108"/>
                <a:gd name="T41" fmla="*/ 4 h 223"/>
                <a:gd name="T42" fmla="*/ 3 w 108"/>
                <a:gd name="T43" fmla="*/ 5 h 223"/>
                <a:gd name="T44" fmla="*/ 3 w 108"/>
                <a:gd name="T45" fmla="*/ 5 h 223"/>
                <a:gd name="T46" fmla="*/ 3 w 108"/>
                <a:gd name="T47" fmla="*/ 6 h 223"/>
                <a:gd name="T48" fmla="*/ 3 w 108"/>
                <a:gd name="T49" fmla="*/ 6 h 223"/>
                <a:gd name="T50" fmla="*/ 3 w 108"/>
                <a:gd name="T51" fmla="*/ 7 h 223"/>
                <a:gd name="T52" fmla="*/ 3 w 108"/>
                <a:gd name="T53" fmla="*/ 7 h 223"/>
                <a:gd name="T54" fmla="*/ 3 w 108"/>
                <a:gd name="T55" fmla="*/ 7 h 223"/>
                <a:gd name="T56" fmla="*/ 2 w 108"/>
                <a:gd name="T57" fmla="*/ 8 h 223"/>
                <a:gd name="T58" fmla="*/ 2 w 108"/>
                <a:gd name="T59" fmla="*/ 8 h 223"/>
                <a:gd name="T60" fmla="*/ 2 w 108"/>
                <a:gd name="T61" fmla="*/ 8 h 223"/>
                <a:gd name="T62" fmla="*/ 2 w 108"/>
                <a:gd name="T63" fmla="*/ 9 h 223"/>
                <a:gd name="T64" fmla="*/ 2 w 108"/>
                <a:gd name="T65" fmla="*/ 9 h 223"/>
                <a:gd name="T66" fmla="*/ 2 w 108"/>
                <a:gd name="T67" fmla="*/ 10 h 223"/>
                <a:gd name="T68" fmla="*/ 2 w 108"/>
                <a:gd name="T69" fmla="*/ 10 h 223"/>
                <a:gd name="T70" fmla="*/ 1 w 108"/>
                <a:gd name="T71" fmla="*/ 10 h 223"/>
                <a:gd name="T72" fmla="*/ 1 w 108"/>
                <a:gd name="T73" fmla="*/ 11 h 223"/>
                <a:gd name="T74" fmla="*/ 1 w 108"/>
                <a:gd name="T75" fmla="*/ 11 h 223"/>
                <a:gd name="T76" fmla="*/ 1 w 108"/>
                <a:gd name="T77" fmla="*/ 11 h 223"/>
                <a:gd name="T78" fmla="*/ 1 w 108"/>
                <a:gd name="T79" fmla="*/ 11 h 223"/>
                <a:gd name="T80" fmla="*/ 1 w 108"/>
                <a:gd name="T81" fmla="*/ 11 h 223"/>
                <a:gd name="T82" fmla="*/ 1 w 108"/>
                <a:gd name="T83" fmla="*/ 11 h 223"/>
                <a:gd name="T84" fmla="*/ 0 w 108"/>
                <a:gd name="T85" fmla="*/ 12 h 223"/>
                <a:gd name="T86" fmla="*/ 0 w 108"/>
                <a:gd name="T87" fmla="*/ 12 h 223"/>
                <a:gd name="T88" fmla="*/ 0 w 108"/>
                <a:gd name="T89" fmla="*/ 12 h 223"/>
                <a:gd name="T90" fmla="*/ 2 w 108"/>
                <a:gd name="T91" fmla="*/ 2 h 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23"/>
                <a:gd name="T140" fmla="*/ 108 w 108"/>
                <a:gd name="T141" fmla="*/ 223 h 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23">
                  <a:moveTo>
                    <a:pt x="72" y="37"/>
                  </a:moveTo>
                  <a:lnTo>
                    <a:pt x="71" y="35"/>
                  </a:lnTo>
                  <a:lnTo>
                    <a:pt x="71" y="32"/>
                  </a:lnTo>
                  <a:lnTo>
                    <a:pt x="70" y="29"/>
                  </a:lnTo>
                  <a:lnTo>
                    <a:pt x="70" y="27"/>
                  </a:lnTo>
                  <a:lnTo>
                    <a:pt x="70" y="24"/>
                  </a:lnTo>
                  <a:lnTo>
                    <a:pt x="70" y="22"/>
                  </a:lnTo>
                  <a:lnTo>
                    <a:pt x="70" y="19"/>
                  </a:lnTo>
                  <a:lnTo>
                    <a:pt x="71" y="15"/>
                  </a:lnTo>
                  <a:lnTo>
                    <a:pt x="72" y="12"/>
                  </a:lnTo>
                  <a:lnTo>
                    <a:pt x="74" y="10"/>
                  </a:lnTo>
                  <a:lnTo>
                    <a:pt x="75" y="7"/>
                  </a:lnTo>
                  <a:lnTo>
                    <a:pt x="80" y="4"/>
                  </a:lnTo>
                  <a:lnTo>
                    <a:pt x="83" y="2"/>
                  </a:lnTo>
                  <a:lnTo>
                    <a:pt x="88" y="1"/>
                  </a:lnTo>
                  <a:lnTo>
                    <a:pt x="91" y="0"/>
                  </a:lnTo>
                  <a:lnTo>
                    <a:pt x="96" y="0"/>
                  </a:lnTo>
                  <a:lnTo>
                    <a:pt x="99" y="1"/>
                  </a:lnTo>
                  <a:lnTo>
                    <a:pt x="102" y="4"/>
                  </a:lnTo>
                  <a:lnTo>
                    <a:pt x="105" y="8"/>
                  </a:lnTo>
                  <a:lnTo>
                    <a:pt x="107" y="12"/>
                  </a:lnTo>
                  <a:lnTo>
                    <a:pt x="107" y="13"/>
                  </a:lnTo>
                  <a:lnTo>
                    <a:pt x="107" y="16"/>
                  </a:lnTo>
                  <a:lnTo>
                    <a:pt x="108" y="20"/>
                  </a:lnTo>
                  <a:lnTo>
                    <a:pt x="108" y="22"/>
                  </a:lnTo>
                  <a:lnTo>
                    <a:pt x="108" y="25"/>
                  </a:lnTo>
                  <a:lnTo>
                    <a:pt x="108" y="28"/>
                  </a:lnTo>
                  <a:lnTo>
                    <a:pt x="108" y="32"/>
                  </a:lnTo>
                  <a:lnTo>
                    <a:pt x="108" y="35"/>
                  </a:lnTo>
                  <a:lnTo>
                    <a:pt x="108" y="38"/>
                  </a:lnTo>
                  <a:lnTo>
                    <a:pt x="107" y="42"/>
                  </a:lnTo>
                  <a:lnTo>
                    <a:pt x="107" y="46"/>
                  </a:lnTo>
                  <a:lnTo>
                    <a:pt x="107" y="49"/>
                  </a:lnTo>
                  <a:lnTo>
                    <a:pt x="106" y="53"/>
                  </a:lnTo>
                  <a:lnTo>
                    <a:pt x="106" y="57"/>
                  </a:lnTo>
                  <a:lnTo>
                    <a:pt x="105" y="61"/>
                  </a:lnTo>
                  <a:lnTo>
                    <a:pt x="103" y="65"/>
                  </a:lnTo>
                  <a:lnTo>
                    <a:pt x="102" y="69"/>
                  </a:lnTo>
                  <a:lnTo>
                    <a:pt x="102" y="72"/>
                  </a:lnTo>
                  <a:lnTo>
                    <a:pt x="100" y="76"/>
                  </a:lnTo>
                  <a:lnTo>
                    <a:pt x="100" y="80"/>
                  </a:lnTo>
                  <a:lnTo>
                    <a:pt x="98" y="84"/>
                  </a:lnTo>
                  <a:lnTo>
                    <a:pt x="97" y="88"/>
                  </a:lnTo>
                  <a:lnTo>
                    <a:pt x="95" y="92"/>
                  </a:lnTo>
                  <a:lnTo>
                    <a:pt x="94" y="97"/>
                  </a:lnTo>
                  <a:lnTo>
                    <a:pt x="90" y="101"/>
                  </a:lnTo>
                  <a:lnTo>
                    <a:pt x="88" y="106"/>
                  </a:lnTo>
                  <a:lnTo>
                    <a:pt x="87" y="111"/>
                  </a:lnTo>
                  <a:lnTo>
                    <a:pt x="85" y="116"/>
                  </a:lnTo>
                  <a:lnTo>
                    <a:pt x="82" y="122"/>
                  </a:lnTo>
                  <a:lnTo>
                    <a:pt x="80" y="127"/>
                  </a:lnTo>
                  <a:lnTo>
                    <a:pt x="78" y="129"/>
                  </a:lnTo>
                  <a:lnTo>
                    <a:pt x="77" y="133"/>
                  </a:lnTo>
                  <a:lnTo>
                    <a:pt x="75" y="135"/>
                  </a:lnTo>
                  <a:lnTo>
                    <a:pt x="75" y="138"/>
                  </a:lnTo>
                  <a:lnTo>
                    <a:pt x="73" y="140"/>
                  </a:lnTo>
                  <a:lnTo>
                    <a:pt x="72" y="142"/>
                  </a:lnTo>
                  <a:lnTo>
                    <a:pt x="71" y="146"/>
                  </a:lnTo>
                  <a:lnTo>
                    <a:pt x="70" y="148"/>
                  </a:lnTo>
                  <a:lnTo>
                    <a:pt x="69" y="151"/>
                  </a:lnTo>
                  <a:lnTo>
                    <a:pt x="68" y="153"/>
                  </a:lnTo>
                  <a:lnTo>
                    <a:pt x="66" y="155"/>
                  </a:lnTo>
                  <a:lnTo>
                    <a:pt x="65" y="159"/>
                  </a:lnTo>
                  <a:lnTo>
                    <a:pt x="62" y="164"/>
                  </a:lnTo>
                  <a:lnTo>
                    <a:pt x="60" y="168"/>
                  </a:lnTo>
                  <a:lnTo>
                    <a:pt x="58" y="174"/>
                  </a:lnTo>
                  <a:lnTo>
                    <a:pt x="56" y="178"/>
                  </a:lnTo>
                  <a:lnTo>
                    <a:pt x="52" y="182"/>
                  </a:lnTo>
                  <a:lnTo>
                    <a:pt x="50" y="187"/>
                  </a:lnTo>
                  <a:lnTo>
                    <a:pt x="49" y="190"/>
                  </a:lnTo>
                  <a:lnTo>
                    <a:pt x="47" y="194"/>
                  </a:lnTo>
                  <a:lnTo>
                    <a:pt x="45" y="198"/>
                  </a:lnTo>
                  <a:lnTo>
                    <a:pt x="44" y="201"/>
                  </a:lnTo>
                  <a:lnTo>
                    <a:pt x="41" y="204"/>
                  </a:lnTo>
                  <a:lnTo>
                    <a:pt x="40" y="206"/>
                  </a:lnTo>
                  <a:lnTo>
                    <a:pt x="39" y="211"/>
                  </a:lnTo>
                  <a:lnTo>
                    <a:pt x="38" y="214"/>
                  </a:lnTo>
                  <a:lnTo>
                    <a:pt x="36" y="214"/>
                  </a:lnTo>
                  <a:lnTo>
                    <a:pt x="35" y="216"/>
                  </a:lnTo>
                  <a:lnTo>
                    <a:pt x="32" y="217"/>
                  </a:lnTo>
                  <a:lnTo>
                    <a:pt x="30" y="218"/>
                  </a:lnTo>
                  <a:lnTo>
                    <a:pt x="26" y="218"/>
                  </a:lnTo>
                  <a:lnTo>
                    <a:pt x="23" y="219"/>
                  </a:lnTo>
                  <a:lnTo>
                    <a:pt x="20" y="220"/>
                  </a:lnTo>
                  <a:lnTo>
                    <a:pt x="18" y="221"/>
                  </a:lnTo>
                  <a:lnTo>
                    <a:pt x="13" y="221"/>
                  </a:lnTo>
                  <a:lnTo>
                    <a:pt x="10" y="221"/>
                  </a:lnTo>
                  <a:lnTo>
                    <a:pt x="7" y="221"/>
                  </a:lnTo>
                  <a:lnTo>
                    <a:pt x="5" y="223"/>
                  </a:lnTo>
                  <a:lnTo>
                    <a:pt x="0" y="223"/>
                  </a:lnTo>
                  <a:lnTo>
                    <a:pt x="72" y="37"/>
                  </a:lnTo>
                  <a:close/>
                </a:path>
              </a:pathLst>
            </a:custGeom>
            <a:solidFill>
              <a:srgbClr val="D4D4E8"/>
            </a:solidFill>
            <a:ln w="9525">
              <a:noFill/>
              <a:round/>
              <a:headEnd/>
              <a:tailEnd/>
            </a:ln>
          </p:spPr>
          <p:txBody>
            <a:bodyPr/>
            <a:lstStyle/>
            <a:p>
              <a:endParaRPr lang="en-US"/>
            </a:p>
          </p:txBody>
        </p:sp>
        <p:sp>
          <p:nvSpPr>
            <p:cNvPr id="17892" name="Freeform 353"/>
            <p:cNvSpPr>
              <a:spLocks/>
            </p:cNvSpPr>
            <p:nvPr/>
          </p:nvSpPr>
          <p:spPr bwMode="auto">
            <a:xfrm flipH="1">
              <a:off x="3123" y="1262"/>
              <a:ext cx="20" cy="49"/>
            </a:xfrm>
            <a:custGeom>
              <a:avLst/>
              <a:gdLst>
                <a:gd name="T0" fmla="*/ 4 w 108"/>
                <a:gd name="T1" fmla="*/ 1 h 214"/>
                <a:gd name="T2" fmla="*/ 4 w 108"/>
                <a:gd name="T3" fmla="*/ 2 h 214"/>
                <a:gd name="T4" fmla="*/ 4 w 108"/>
                <a:gd name="T5" fmla="*/ 3 h 214"/>
                <a:gd name="T6" fmla="*/ 3 w 108"/>
                <a:gd name="T7" fmla="*/ 3 h 214"/>
                <a:gd name="T8" fmla="*/ 3 w 108"/>
                <a:gd name="T9" fmla="*/ 3 h 214"/>
                <a:gd name="T10" fmla="*/ 3 w 108"/>
                <a:gd name="T11" fmla="*/ 4 h 214"/>
                <a:gd name="T12" fmla="*/ 3 w 108"/>
                <a:gd name="T13" fmla="*/ 4 h 214"/>
                <a:gd name="T14" fmla="*/ 3 w 108"/>
                <a:gd name="T15" fmla="*/ 5 h 214"/>
                <a:gd name="T16" fmla="*/ 3 w 108"/>
                <a:gd name="T17" fmla="*/ 5 h 214"/>
                <a:gd name="T18" fmla="*/ 3 w 108"/>
                <a:gd name="T19" fmla="*/ 5 h 214"/>
                <a:gd name="T20" fmla="*/ 3 w 108"/>
                <a:gd name="T21" fmla="*/ 6 h 214"/>
                <a:gd name="T22" fmla="*/ 2 w 108"/>
                <a:gd name="T23" fmla="*/ 7 h 214"/>
                <a:gd name="T24" fmla="*/ 2 w 108"/>
                <a:gd name="T25" fmla="*/ 8 h 214"/>
                <a:gd name="T26" fmla="*/ 2 w 108"/>
                <a:gd name="T27" fmla="*/ 8 h 214"/>
                <a:gd name="T28" fmla="*/ 2 w 108"/>
                <a:gd name="T29" fmla="*/ 8 h 214"/>
                <a:gd name="T30" fmla="*/ 2 w 108"/>
                <a:gd name="T31" fmla="*/ 9 h 214"/>
                <a:gd name="T32" fmla="*/ 1 w 108"/>
                <a:gd name="T33" fmla="*/ 10 h 214"/>
                <a:gd name="T34" fmla="*/ 1 w 108"/>
                <a:gd name="T35" fmla="*/ 10 h 214"/>
                <a:gd name="T36" fmla="*/ 1 w 108"/>
                <a:gd name="T37" fmla="*/ 11 h 214"/>
                <a:gd name="T38" fmla="*/ 0 w 108"/>
                <a:gd name="T39" fmla="*/ 11 h 214"/>
                <a:gd name="T40" fmla="*/ 0 w 108"/>
                <a:gd name="T41" fmla="*/ 11 h 214"/>
                <a:gd name="T42" fmla="*/ 0 w 108"/>
                <a:gd name="T43" fmla="*/ 11 h 214"/>
                <a:gd name="T44" fmla="*/ 0 w 108"/>
                <a:gd name="T45" fmla="*/ 10 h 214"/>
                <a:gd name="T46" fmla="*/ 0 w 108"/>
                <a:gd name="T47" fmla="*/ 10 h 214"/>
                <a:gd name="T48" fmla="*/ 0 w 108"/>
                <a:gd name="T49" fmla="*/ 9 h 214"/>
                <a:gd name="T50" fmla="*/ 0 w 108"/>
                <a:gd name="T51" fmla="*/ 8 h 214"/>
                <a:gd name="T52" fmla="*/ 1 w 108"/>
                <a:gd name="T53" fmla="*/ 8 h 214"/>
                <a:gd name="T54" fmla="*/ 1 w 108"/>
                <a:gd name="T55" fmla="*/ 8 h 214"/>
                <a:gd name="T56" fmla="*/ 1 w 108"/>
                <a:gd name="T57" fmla="*/ 7 h 214"/>
                <a:gd name="T58" fmla="*/ 1 w 108"/>
                <a:gd name="T59" fmla="*/ 7 h 214"/>
                <a:gd name="T60" fmla="*/ 1 w 108"/>
                <a:gd name="T61" fmla="*/ 6 h 214"/>
                <a:gd name="T62" fmla="*/ 1 w 108"/>
                <a:gd name="T63" fmla="*/ 5 h 214"/>
                <a:gd name="T64" fmla="*/ 2 w 108"/>
                <a:gd name="T65" fmla="*/ 5 h 214"/>
                <a:gd name="T66" fmla="*/ 2 w 108"/>
                <a:gd name="T67" fmla="*/ 5 h 214"/>
                <a:gd name="T68" fmla="*/ 2 w 108"/>
                <a:gd name="T69" fmla="*/ 4 h 214"/>
                <a:gd name="T70" fmla="*/ 2 w 108"/>
                <a:gd name="T71" fmla="*/ 3 h 214"/>
                <a:gd name="T72" fmla="*/ 2 w 108"/>
                <a:gd name="T73" fmla="*/ 3 h 214"/>
                <a:gd name="T74" fmla="*/ 2 w 108"/>
                <a:gd name="T75" fmla="*/ 2 h 214"/>
                <a:gd name="T76" fmla="*/ 2 w 108"/>
                <a:gd name="T77" fmla="*/ 2 h 214"/>
                <a:gd name="T78" fmla="*/ 3 w 108"/>
                <a:gd name="T79" fmla="*/ 1 h 214"/>
                <a:gd name="T80" fmla="*/ 3 w 108"/>
                <a:gd name="T81" fmla="*/ 1 h 214"/>
                <a:gd name="T82" fmla="*/ 3 w 108"/>
                <a:gd name="T83" fmla="*/ 0 h 214"/>
                <a:gd name="T84" fmla="*/ 3 w 108"/>
                <a:gd name="T85" fmla="*/ 0 h 214"/>
                <a:gd name="T86" fmla="*/ 3 w 108"/>
                <a:gd name="T87" fmla="*/ 0 h 214"/>
                <a:gd name="T88" fmla="*/ 4 w 108"/>
                <a:gd name="T89" fmla="*/ 0 h 214"/>
                <a:gd name="T90" fmla="*/ 4 w 108"/>
                <a:gd name="T91" fmla="*/ 1 h 2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14"/>
                <a:gd name="T140" fmla="*/ 108 w 108"/>
                <a:gd name="T141" fmla="*/ 214 h 2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14">
                  <a:moveTo>
                    <a:pt x="108" y="20"/>
                  </a:moveTo>
                  <a:lnTo>
                    <a:pt x="107" y="22"/>
                  </a:lnTo>
                  <a:lnTo>
                    <a:pt x="106" y="26"/>
                  </a:lnTo>
                  <a:lnTo>
                    <a:pt x="105" y="29"/>
                  </a:lnTo>
                  <a:lnTo>
                    <a:pt x="104" y="33"/>
                  </a:lnTo>
                  <a:lnTo>
                    <a:pt x="104" y="35"/>
                  </a:lnTo>
                  <a:lnTo>
                    <a:pt x="103" y="39"/>
                  </a:lnTo>
                  <a:lnTo>
                    <a:pt x="101" y="43"/>
                  </a:lnTo>
                  <a:lnTo>
                    <a:pt x="101" y="46"/>
                  </a:lnTo>
                  <a:lnTo>
                    <a:pt x="99" y="48"/>
                  </a:lnTo>
                  <a:lnTo>
                    <a:pt x="99" y="52"/>
                  </a:lnTo>
                  <a:lnTo>
                    <a:pt x="98" y="55"/>
                  </a:lnTo>
                  <a:lnTo>
                    <a:pt x="98" y="57"/>
                  </a:lnTo>
                  <a:lnTo>
                    <a:pt x="97" y="60"/>
                  </a:lnTo>
                  <a:lnTo>
                    <a:pt x="96" y="64"/>
                  </a:lnTo>
                  <a:lnTo>
                    <a:pt x="95" y="66"/>
                  </a:lnTo>
                  <a:lnTo>
                    <a:pt x="95" y="69"/>
                  </a:lnTo>
                  <a:lnTo>
                    <a:pt x="94" y="72"/>
                  </a:lnTo>
                  <a:lnTo>
                    <a:pt x="93" y="74"/>
                  </a:lnTo>
                  <a:lnTo>
                    <a:pt x="92" y="78"/>
                  </a:lnTo>
                  <a:lnTo>
                    <a:pt x="92" y="80"/>
                  </a:lnTo>
                  <a:lnTo>
                    <a:pt x="89" y="83"/>
                  </a:lnTo>
                  <a:lnTo>
                    <a:pt x="89" y="86"/>
                  </a:lnTo>
                  <a:lnTo>
                    <a:pt x="88" y="89"/>
                  </a:lnTo>
                  <a:lnTo>
                    <a:pt x="87" y="92"/>
                  </a:lnTo>
                  <a:lnTo>
                    <a:pt x="86" y="95"/>
                  </a:lnTo>
                  <a:lnTo>
                    <a:pt x="85" y="97"/>
                  </a:lnTo>
                  <a:lnTo>
                    <a:pt x="84" y="101"/>
                  </a:lnTo>
                  <a:lnTo>
                    <a:pt x="83" y="104"/>
                  </a:lnTo>
                  <a:lnTo>
                    <a:pt x="81" y="106"/>
                  </a:lnTo>
                  <a:lnTo>
                    <a:pt x="81" y="110"/>
                  </a:lnTo>
                  <a:lnTo>
                    <a:pt x="79" y="114"/>
                  </a:lnTo>
                  <a:lnTo>
                    <a:pt x="78" y="117"/>
                  </a:lnTo>
                  <a:lnTo>
                    <a:pt x="75" y="121"/>
                  </a:lnTo>
                  <a:lnTo>
                    <a:pt x="73" y="125"/>
                  </a:lnTo>
                  <a:lnTo>
                    <a:pt x="71" y="129"/>
                  </a:lnTo>
                  <a:lnTo>
                    <a:pt x="70" y="133"/>
                  </a:lnTo>
                  <a:lnTo>
                    <a:pt x="68" y="137"/>
                  </a:lnTo>
                  <a:lnTo>
                    <a:pt x="66" y="142"/>
                  </a:lnTo>
                  <a:lnTo>
                    <a:pt x="63" y="145"/>
                  </a:lnTo>
                  <a:lnTo>
                    <a:pt x="62" y="149"/>
                  </a:lnTo>
                  <a:lnTo>
                    <a:pt x="59" y="153"/>
                  </a:lnTo>
                  <a:lnTo>
                    <a:pt x="58" y="156"/>
                  </a:lnTo>
                  <a:lnTo>
                    <a:pt x="56" y="159"/>
                  </a:lnTo>
                  <a:lnTo>
                    <a:pt x="54" y="163"/>
                  </a:lnTo>
                  <a:lnTo>
                    <a:pt x="51" y="167"/>
                  </a:lnTo>
                  <a:lnTo>
                    <a:pt x="49" y="171"/>
                  </a:lnTo>
                  <a:lnTo>
                    <a:pt x="46" y="175"/>
                  </a:lnTo>
                  <a:lnTo>
                    <a:pt x="44" y="180"/>
                  </a:lnTo>
                  <a:lnTo>
                    <a:pt x="41" y="183"/>
                  </a:lnTo>
                  <a:lnTo>
                    <a:pt x="37" y="186"/>
                  </a:lnTo>
                  <a:lnTo>
                    <a:pt x="35" y="189"/>
                  </a:lnTo>
                  <a:lnTo>
                    <a:pt x="33" y="193"/>
                  </a:lnTo>
                  <a:lnTo>
                    <a:pt x="30" y="196"/>
                  </a:lnTo>
                  <a:lnTo>
                    <a:pt x="28" y="198"/>
                  </a:lnTo>
                  <a:lnTo>
                    <a:pt x="25" y="200"/>
                  </a:lnTo>
                  <a:lnTo>
                    <a:pt x="23" y="204"/>
                  </a:lnTo>
                  <a:lnTo>
                    <a:pt x="19" y="207"/>
                  </a:lnTo>
                  <a:lnTo>
                    <a:pt x="17" y="209"/>
                  </a:lnTo>
                  <a:lnTo>
                    <a:pt x="13" y="212"/>
                  </a:lnTo>
                  <a:lnTo>
                    <a:pt x="11" y="213"/>
                  </a:lnTo>
                  <a:lnTo>
                    <a:pt x="6" y="214"/>
                  </a:lnTo>
                  <a:lnTo>
                    <a:pt x="4" y="213"/>
                  </a:lnTo>
                  <a:lnTo>
                    <a:pt x="1" y="211"/>
                  </a:lnTo>
                  <a:lnTo>
                    <a:pt x="0" y="207"/>
                  </a:lnTo>
                  <a:lnTo>
                    <a:pt x="0" y="204"/>
                  </a:lnTo>
                  <a:lnTo>
                    <a:pt x="0" y="201"/>
                  </a:lnTo>
                  <a:lnTo>
                    <a:pt x="0" y="198"/>
                  </a:lnTo>
                  <a:lnTo>
                    <a:pt x="1" y="195"/>
                  </a:lnTo>
                  <a:lnTo>
                    <a:pt x="1" y="191"/>
                  </a:lnTo>
                  <a:lnTo>
                    <a:pt x="1" y="187"/>
                  </a:lnTo>
                  <a:lnTo>
                    <a:pt x="3" y="184"/>
                  </a:lnTo>
                  <a:lnTo>
                    <a:pt x="5" y="181"/>
                  </a:lnTo>
                  <a:lnTo>
                    <a:pt x="5" y="176"/>
                  </a:lnTo>
                  <a:lnTo>
                    <a:pt x="6" y="173"/>
                  </a:lnTo>
                  <a:lnTo>
                    <a:pt x="7" y="170"/>
                  </a:lnTo>
                  <a:lnTo>
                    <a:pt x="9" y="167"/>
                  </a:lnTo>
                  <a:lnTo>
                    <a:pt x="10" y="163"/>
                  </a:lnTo>
                  <a:lnTo>
                    <a:pt x="11" y="161"/>
                  </a:lnTo>
                  <a:lnTo>
                    <a:pt x="13" y="159"/>
                  </a:lnTo>
                  <a:lnTo>
                    <a:pt x="14" y="158"/>
                  </a:lnTo>
                  <a:lnTo>
                    <a:pt x="17" y="154"/>
                  </a:lnTo>
                  <a:lnTo>
                    <a:pt x="19" y="150"/>
                  </a:lnTo>
                  <a:lnTo>
                    <a:pt x="21" y="146"/>
                  </a:lnTo>
                  <a:lnTo>
                    <a:pt x="23" y="144"/>
                  </a:lnTo>
                  <a:lnTo>
                    <a:pt x="25" y="140"/>
                  </a:lnTo>
                  <a:lnTo>
                    <a:pt x="28" y="136"/>
                  </a:lnTo>
                  <a:lnTo>
                    <a:pt x="29" y="133"/>
                  </a:lnTo>
                  <a:lnTo>
                    <a:pt x="31" y="130"/>
                  </a:lnTo>
                  <a:lnTo>
                    <a:pt x="33" y="127"/>
                  </a:lnTo>
                  <a:lnTo>
                    <a:pt x="34" y="123"/>
                  </a:lnTo>
                  <a:lnTo>
                    <a:pt x="35" y="119"/>
                  </a:lnTo>
                  <a:lnTo>
                    <a:pt x="37" y="117"/>
                  </a:lnTo>
                  <a:lnTo>
                    <a:pt x="38" y="112"/>
                  </a:lnTo>
                  <a:lnTo>
                    <a:pt x="41" y="109"/>
                  </a:lnTo>
                  <a:lnTo>
                    <a:pt x="42" y="105"/>
                  </a:lnTo>
                  <a:lnTo>
                    <a:pt x="45" y="102"/>
                  </a:lnTo>
                  <a:lnTo>
                    <a:pt x="45" y="98"/>
                  </a:lnTo>
                  <a:lnTo>
                    <a:pt x="47" y="95"/>
                  </a:lnTo>
                  <a:lnTo>
                    <a:pt x="48" y="92"/>
                  </a:lnTo>
                  <a:lnTo>
                    <a:pt x="49" y="89"/>
                  </a:lnTo>
                  <a:lnTo>
                    <a:pt x="50" y="86"/>
                  </a:lnTo>
                  <a:lnTo>
                    <a:pt x="51" y="83"/>
                  </a:lnTo>
                  <a:lnTo>
                    <a:pt x="54" y="80"/>
                  </a:lnTo>
                  <a:lnTo>
                    <a:pt x="55" y="78"/>
                  </a:lnTo>
                  <a:lnTo>
                    <a:pt x="57" y="72"/>
                  </a:lnTo>
                  <a:lnTo>
                    <a:pt x="59" y="68"/>
                  </a:lnTo>
                  <a:lnTo>
                    <a:pt x="61" y="63"/>
                  </a:lnTo>
                  <a:lnTo>
                    <a:pt x="63" y="57"/>
                  </a:lnTo>
                  <a:lnTo>
                    <a:pt x="63" y="55"/>
                  </a:lnTo>
                  <a:lnTo>
                    <a:pt x="64" y="52"/>
                  </a:lnTo>
                  <a:lnTo>
                    <a:pt x="66" y="50"/>
                  </a:lnTo>
                  <a:lnTo>
                    <a:pt x="67" y="47"/>
                  </a:lnTo>
                  <a:lnTo>
                    <a:pt x="68" y="44"/>
                  </a:lnTo>
                  <a:lnTo>
                    <a:pt x="69" y="42"/>
                  </a:lnTo>
                  <a:lnTo>
                    <a:pt x="69" y="39"/>
                  </a:lnTo>
                  <a:lnTo>
                    <a:pt x="71" y="37"/>
                  </a:lnTo>
                  <a:lnTo>
                    <a:pt x="71" y="33"/>
                  </a:lnTo>
                  <a:lnTo>
                    <a:pt x="72" y="30"/>
                  </a:lnTo>
                  <a:lnTo>
                    <a:pt x="73" y="28"/>
                  </a:lnTo>
                  <a:lnTo>
                    <a:pt x="74" y="25"/>
                  </a:lnTo>
                  <a:lnTo>
                    <a:pt x="74" y="21"/>
                  </a:lnTo>
                  <a:lnTo>
                    <a:pt x="76" y="18"/>
                  </a:lnTo>
                  <a:lnTo>
                    <a:pt x="76" y="15"/>
                  </a:lnTo>
                  <a:lnTo>
                    <a:pt x="78" y="12"/>
                  </a:lnTo>
                  <a:lnTo>
                    <a:pt x="79" y="8"/>
                  </a:lnTo>
                  <a:lnTo>
                    <a:pt x="81" y="6"/>
                  </a:lnTo>
                  <a:lnTo>
                    <a:pt x="82" y="3"/>
                  </a:lnTo>
                  <a:lnTo>
                    <a:pt x="85" y="2"/>
                  </a:lnTo>
                  <a:lnTo>
                    <a:pt x="87" y="1"/>
                  </a:lnTo>
                  <a:lnTo>
                    <a:pt x="89" y="0"/>
                  </a:lnTo>
                  <a:lnTo>
                    <a:pt x="93" y="0"/>
                  </a:lnTo>
                  <a:lnTo>
                    <a:pt x="96" y="1"/>
                  </a:lnTo>
                  <a:lnTo>
                    <a:pt x="101" y="3"/>
                  </a:lnTo>
                  <a:lnTo>
                    <a:pt x="106" y="7"/>
                  </a:lnTo>
                  <a:lnTo>
                    <a:pt x="107" y="9"/>
                  </a:lnTo>
                  <a:lnTo>
                    <a:pt x="108" y="13"/>
                  </a:lnTo>
                  <a:lnTo>
                    <a:pt x="108" y="16"/>
                  </a:lnTo>
                  <a:lnTo>
                    <a:pt x="108" y="20"/>
                  </a:lnTo>
                  <a:close/>
                </a:path>
              </a:pathLst>
            </a:custGeom>
            <a:solidFill>
              <a:srgbClr val="000000"/>
            </a:solidFill>
            <a:ln w="9525">
              <a:noFill/>
              <a:round/>
              <a:headEnd/>
              <a:tailEnd/>
            </a:ln>
          </p:spPr>
          <p:txBody>
            <a:bodyPr/>
            <a:lstStyle/>
            <a:p>
              <a:endParaRPr lang="en-US"/>
            </a:p>
          </p:txBody>
        </p:sp>
        <p:sp>
          <p:nvSpPr>
            <p:cNvPr id="17893" name="Freeform 354"/>
            <p:cNvSpPr>
              <a:spLocks/>
            </p:cNvSpPr>
            <p:nvPr/>
          </p:nvSpPr>
          <p:spPr bwMode="auto">
            <a:xfrm flipH="1">
              <a:off x="3088" y="1207"/>
              <a:ext cx="36" cy="52"/>
            </a:xfrm>
            <a:custGeom>
              <a:avLst/>
              <a:gdLst>
                <a:gd name="T0" fmla="*/ 6 w 196"/>
                <a:gd name="T1" fmla="*/ 1 h 222"/>
                <a:gd name="T2" fmla="*/ 6 w 196"/>
                <a:gd name="T3" fmla="*/ 2 h 222"/>
                <a:gd name="T4" fmla="*/ 6 w 196"/>
                <a:gd name="T5" fmla="*/ 3 h 222"/>
                <a:gd name="T6" fmla="*/ 6 w 196"/>
                <a:gd name="T7" fmla="*/ 4 h 222"/>
                <a:gd name="T8" fmla="*/ 6 w 196"/>
                <a:gd name="T9" fmla="*/ 4 h 222"/>
                <a:gd name="T10" fmla="*/ 6 w 196"/>
                <a:gd name="T11" fmla="*/ 5 h 222"/>
                <a:gd name="T12" fmla="*/ 6 w 196"/>
                <a:gd name="T13" fmla="*/ 5 h 222"/>
                <a:gd name="T14" fmla="*/ 5 w 196"/>
                <a:gd name="T15" fmla="*/ 6 h 222"/>
                <a:gd name="T16" fmla="*/ 5 w 196"/>
                <a:gd name="T17" fmla="*/ 6 h 222"/>
                <a:gd name="T18" fmla="*/ 5 w 196"/>
                <a:gd name="T19" fmla="*/ 7 h 222"/>
                <a:gd name="T20" fmla="*/ 4 w 196"/>
                <a:gd name="T21" fmla="*/ 8 h 222"/>
                <a:gd name="T22" fmla="*/ 4 w 196"/>
                <a:gd name="T23" fmla="*/ 8 h 222"/>
                <a:gd name="T24" fmla="*/ 3 w 196"/>
                <a:gd name="T25" fmla="*/ 9 h 222"/>
                <a:gd name="T26" fmla="*/ 3 w 196"/>
                <a:gd name="T27" fmla="*/ 9 h 222"/>
                <a:gd name="T28" fmla="*/ 3 w 196"/>
                <a:gd name="T29" fmla="*/ 10 h 222"/>
                <a:gd name="T30" fmla="*/ 2 w 196"/>
                <a:gd name="T31" fmla="*/ 10 h 222"/>
                <a:gd name="T32" fmla="*/ 2 w 196"/>
                <a:gd name="T33" fmla="*/ 11 h 222"/>
                <a:gd name="T34" fmla="*/ 1 w 196"/>
                <a:gd name="T35" fmla="*/ 11 h 222"/>
                <a:gd name="T36" fmla="*/ 1 w 196"/>
                <a:gd name="T37" fmla="*/ 12 h 222"/>
                <a:gd name="T38" fmla="*/ 1 w 196"/>
                <a:gd name="T39" fmla="*/ 12 h 222"/>
                <a:gd name="T40" fmla="*/ 0 w 196"/>
                <a:gd name="T41" fmla="*/ 12 h 222"/>
                <a:gd name="T42" fmla="*/ 0 w 196"/>
                <a:gd name="T43" fmla="*/ 11 h 222"/>
                <a:gd name="T44" fmla="*/ 0 w 196"/>
                <a:gd name="T45" fmla="*/ 11 h 222"/>
                <a:gd name="T46" fmla="*/ 0 w 196"/>
                <a:gd name="T47" fmla="*/ 11 h 222"/>
                <a:gd name="T48" fmla="*/ 1 w 196"/>
                <a:gd name="T49" fmla="*/ 10 h 222"/>
                <a:gd name="T50" fmla="*/ 1 w 196"/>
                <a:gd name="T51" fmla="*/ 10 h 222"/>
                <a:gd name="T52" fmla="*/ 1 w 196"/>
                <a:gd name="T53" fmla="*/ 10 h 222"/>
                <a:gd name="T54" fmla="*/ 2 w 196"/>
                <a:gd name="T55" fmla="*/ 9 h 222"/>
                <a:gd name="T56" fmla="*/ 2 w 196"/>
                <a:gd name="T57" fmla="*/ 9 h 222"/>
                <a:gd name="T58" fmla="*/ 2 w 196"/>
                <a:gd name="T59" fmla="*/ 8 h 222"/>
                <a:gd name="T60" fmla="*/ 3 w 196"/>
                <a:gd name="T61" fmla="*/ 8 h 222"/>
                <a:gd name="T62" fmla="*/ 3 w 196"/>
                <a:gd name="T63" fmla="*/ 7 h 222"/>
                <a:gd name="T64" fmla="*/ 3 w 196"/>
                <a:gd name="T65" fmla="*/ 7 h 222"/>
                <a:gd name="T66" fmla="*/ 4 w 196"/>
                <a:gd name="T67" fmla="*/ 6 h 222"/>
                <a:gd name="T68" fmla="*/ 4 w 196"/>
                <a:gd name="T69" fmla="*/ 6 h 222"/>
                <a:gd name="T70" fmla="*/ 4 w 196"/>
                <a:gd name="T71" fmla="*/ 5 h 222"/>
                <a:gd name="T72" fmla="*/ 5 w 196"/>
                <a:gd name="T73" fmla="*/ 4 h 222"/>
                <a:gd name="T74" fmla="*/ 5 w 196"/>
                <a:gd name="T75" fmla="*/ 4 h 222"/>
                <a:gd name="T76" fmla="*/ 5 w 196"/>
                <a:gd name="T77" fmla="*/ 3 h 222"/>
                <a:gd name="T78" fmla="*/ 6 w 196"/>
                <a:gd name="T79" fmla="*/ 2 h 222"/>
                <a:gd name="T80" fmla="*/ 6 w 196"/>
                <a:gd name="T81" fmla="*/ 2 h 222"/>
                <a:gd name="T82" fmla="*/ 6 w 196"/>
                <a:gd name="T83" fmla="*/ 1 h 222"/>
                <a:gd name="T84" fmla="*/ 6 w 196"/>
                <a:gd name="T85" fmla="*/ 0 h 222"/>
                <a:gd name="T86" fmla="*/ 6 w 196"/>
                <a:gd name="T87" fmla="*/ 0 h 222"/>
                <a:gd name="T88" fmla="*/ 7 w 196"/>
                <a:gd name="T89" fmla="*/ 0 h 222"/>
                <a:gd name="T90" fmla="*/ 7 w 196"/>
                <a:gd name="T91" fmla="*/ 1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6"/>
                <a:gd name="T139" fmla="*/ 0 h 222"/>
                <a:gd name="T140" fmla="*/ 196 w 196"/>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6" h="222">
                  <a:moveTo>
                    <a:pt x="196" y="16"/>
                  </a:moveTo>
                  <a:lnTo>
                    <a:pt x="194" y="21"/>
                  </a:lnTo>
                  <a:lnTo>
                    <a:pt x="193" y="25"/>
                  </a:lnTo>
                  <a:lnTo>
                    <a:pt x="192" y="30"/>
                  </a:lnTo>
                  <a:lnTo>
                    <a:pt x="190" y="35"/>
                  </a:lnTo>
                  <a:lnTo>
                    <a:pt x="189" y="39"/>
                  </a:lnTo>
                  <a:lnTo>
                    <a:pt x="188" y="43"/>
                  </a:lnTo>
                  <a:lnTo>
                    <a:pt x="185" y="48"/>
                  </a:lnTo>
                  <a:lnTo>
                    <a:pt x="185" y="52"/>
                  </a:lnTo>
                  <a:lnTo>
                    <a:pt x="183" y="56"/>
                  </a:lnTo>
                  <a:lnTo>
                    <a:pt x="181" y="60"/>
                  </a:lnTo>
                  <a:lnTo>
                    <a:pt x="180" y="64"/>
                  </a:lnTo>
                  <a:lnTo>
                    <a:pt x="179" y="68"/>
                  </a:lnTo>
                  <a:lnTo>
                    <a:pt x="177" y="72"/>
                  </a:lnTo>
                  <a:lnTo>
                    <a:pt x="176" y="76"/>
                  </a:lnTo>
                  <a:lnTo>
                    <a:pt x="173" y="79"/>
                  </a:lnTo>
                  <a:lnTo>
                    <a:pt x="171" y="83"/>
                  </a:lnTo>
                  <a:lnTo>
                    <a:pt x="169" y="87"/>
                  </a:lnTo>
                  <a:lnTo>
                    <a:pt x="167" y="90"/>
                  </a:lnTo>
                  <a:lnTo>
                    <a:pt x="165" y="94"/>
                  </a:lnTo>
                  <a:lnTo>
                    <a:pt x="164" y="98"/>
                  </a:lnTo>
                  <a:lnTo>
                    <a:pt x="160" y="101"/>
                  </a:lnTo>
                  <a:lnTo>
                    <a:pt x="158" y="104"/>
                  </a:lnTo>
                  <a:lnTo>
                    <a:pt x="156" y="107"/>
                  </a:lnTo>
                  <a:lnTo>
                    <a:pt x="154" y="112"/>
                  </a:lnTo>
                  <a:lnTo>
                    <a:pt x="150" y="114"/>
                  </a:lnTo>
                  <a:lnTo>
                    <a:pt x="147" y="117"/>
                  </a:lnTo>
                  <a:lnTo>
                    <a:pt x="144" y="121"/>
                  </a:lnTo>
                  <a:lnTo>
                    <a:pt x="141" y="125"/>
                  </a:lnTo>
                  <a:lnTo>
                    <a:pt x="138" y="128"/>
                  </a:lnTo>
                  <a:lnTo>
                    <a:pt x="134" y="131"/>
                  </a:lnTo>
                  <a:lnTo>
                    <a:pt x="131" y="134"/>
                  </a:lnTo>
                  <a:lnTo>
                    <a:pt x="128" y="139"/>
                  </a:lnTo>
                  <a:lnTo>
                    <a:pt x="122" y="142"/>
                  </a:lnTo>
                  <a:lnTo>
                    <a:pt x="118" y="146"/>
                  </a:lnTo>
                  <a:lnTo>
                    <a:pt x="114" y="150"/>
                  </a:lnTo>
                  <a:lnTo>
                    <a:pt x="110" y="153"/>
                  </a:lnTo>
                  <a:lnTo>
                    <a:pt x="106" y="156"/>
                  </a:lnTo>
                  <a:lnTo>
                    <a:pt x="103" y="159"/>
                  </a:lnTo>
                  <a:lnTo>
                    <a:pt x="98" y="162"/>
                  </a:lnTo>
                  <a:lnTo>
                    <a:pt x="95" y="166"/>
                  </a:lnTo>
                  <a:lnTo>
                    <a:pt x="91" y="168"/>
                  </a:lnTo>
                  <a:lnTo>
                    <a:pt x="88" y="171"/>
                  </a:lnTo>
                  <a:lnTo>
                    <a:pt x="83" y="175"/>
                  </a:lnTo>
                  <a:lnTo>
                    <a:pt x="80" y="178"/>
                  </a:lnTo>
                  <a:lnTo>
                    <a:pt x="75" y="180"/>
                  </a:lnTo>
                  <a:lnTo>
                    <a:pt x="70" y="184"/>
                  </a:lnTo>
                  <a:lnTo>
                    <a:pt x="66" y="188"/>
                  </a:lnTo>
                  <a:lnTo>
                    <a:pt x="62" y="192"/>
                  </a:lnTo>
                  <a:lnTo>
                    <a:pt x="57" y="193"/>
                  </a:lnTo>
                  <a:lnTo>
                    <a:pt x="53" y="197"/>
                  </a:lnTo>
                  <a:lnTo>
                    <a:pt x="49" y="202"/>
                  </a:lnTo>
                  <a:lnTo>
                    <a:pt x="44" y="206"/>
                  </a:lnTo>
                  <a:lnTo>
                    <a:pt x="39" y="209"/>
                  </a:lnTo>
                  <a:lnTo>
                    <a:pt x="34" y="214"/>
                  </a:lnTo>
                  <a:lnTo>
                    <a:pt x="30" y="217"/>
                  </a:lnTo>
                  <a:lnTo>
                    <a:pt x="26" y="220"/>
                  </a:lnTo>
                  <a:lnTo>
                    <a:pt x="22" y="221"/>
                  </a:lnTo>
                  <a:lnTo>
                    <a:pt x="19" y="222"/>
                  </a:lnTo>
                  <a:lnTo>
                    <a:pt x="15" y="222"/>
                  </a:lnTo>
                  <a:lnTo>
                    <a:pt x="13" y="221"/>
                  </a:lnTo>
                  <a:lnTo>
                    <a:pt x="9" y="220"/>
                  </a:lnTo>
                  <a:lnTo>
                    <a:pt x="7" y="219"/>
                  </a:lnTo>
                  <a:lnTo>
                    <a:pt x="4" y="217"/>
                  </a:lnTo>
                  <a:lnTo>
                    <a:pt x="3" y="215"/>
                  </a:lnTo>
                  <a:lnTo>
                    <a:pt x="1" y="211"/>
                  </a:lnTo>
                  <a:lnTo>
                    <a:pt x="0" y="209"/>
                  </a:lnTo>
                  <a:lnTo>
                    <a:pt x="0" y="206"/>
                  </a:lnTo>
                  <a:lnTo>
                    <a:pt x="1" y="203"/>
                  </a:lnTo>
                  <a:lnTo>
                    <a:pt x="1" y="201"/>
                  </a:lnTo>
                  <a:lnTo>
                    <a:pt x="3" y="197"/>
                  </a:lnTo>
                  <a:lnTo>
                    <a:pt x="5" y="194"/>
                  </a:lnTo>
                  <a:lnTo>
                    <a:pt x="8" y="192"/>
                  </a:lnTo>
                  <a:lnTo>
                    <a:pt x="12" y="190"/>
                  </a:lnTo>
                  <a:lnTo>
                    <a:pt x="15" y="188"/>
                  </a:lnTo>
                  <a:lnTo>
                    <a:pt x="18" y="187"/>
                  </a:lnTo>
                  <a:lnTo>
                    <a:pt x="21" y="184"/>
                  </a:lnTo>
                  <a:lnTo>
                    <a:pt x="25" y="182"/>
                  </a:lnTo>
                  <a:lnTo>
                    <a:pt x="28" y="180"/>
                  </a:lnTo>
                  <a:lnTo>
                    <a:pt x="30" y="178"/>
                  </a:lnTo>
                  <a:lnTo>
                    <a:pt x="34" y="176"/>
                  </a:lnTo>
                  <a:lnTo>
                    <a:pt x="39" y="171"/>
                  </a:lnTo>
                  <a:lnTo>
                    <a:pt x="43" y="168"/>
                  </a:lnTo>
                  <a:lnTo>
                    <a:pt x="47" y="166"/>
                  </a:lnTo>
                  <a:lnTo>
                    <a:pt x="51" y="163"/>
                  </a:lnTo>
                  <a:lnTo>
                    <a:pt x="54" y="159"/>
                  </a:lnTo>
                  <a:lnTo>
                    <a:pt x="58" y="157"/>
                  </a:lnTo>
                  <a:lnTo>
                    <a:pt x="62" y="154"/>
                  </a:lnTo>
                  <a:lnTo>
                    <a:pt x="65" y="152"/>
                  </a:lnTo>
                  <a:lnTo>
                    <a:pt x="68" y="150"/>
                  </a:lnTo>
                  <a:lnTo>
                    <a:pt x="71" y="147"/>
                  </a:lnTo>
                  <a:lnTo>
                    <a:pt x="75" y="144"/>
                  </a:lnTo>
                  <a:lnTo>
                    <a:pt x="78" y="142"/>
                  </a:lnTo>
                  <a:lnTo>
                    <a:pt x="81" y="139"/>
                  </a:lnTo>
                  <a:lnTo>
                    <a:pt x="85" y="136"/>
                  </a:lnTo>
                  <a:lnTo>
                    <a:pt x="90" y="131"/>
                  </a:lnTo>
                  <a:lnTo>
                    <a:pt x="94" y="128"/>
                  </a:lnTo>
                  <a:lnTo>
                    <a:pt x="97" y="125"/>
                  </a:lnTo>
                  <a:lnTo>
                    <a:pt x="101" y="121"/>
                  </a:lnTo>
                  <a:lnTo>
                    <a:pt x="104" y="118"/>
                  </a:lnTo>
                  <a:lnTo>
                    <a:pt x="107" y="115"/>
                  </a:lnTo>
                  <a:lnTo>
                    <a:pt x="110" y="112"/>
                  </a:lnTo>
                  <a:lnTo>
                    <a:pt x="114" y="108"/>
                  </a:lnTo>
                  <a:lnTo>
                    <a:pt x="117" y="104"/>
                  </a:lnTo>
                  <a:lnTo>
                    <a:pt x="120" y="102"/>
                  </a:lnTo>
                  <a:lnTo>
                    <a:pt x="123" y="98"/>
                  </a:lnTo>
                  <a:lnTo>
                    <a:pt x="127" y="94"/>
                  </a:lnTo>
                  <a:lnTo>
                    <a:pt x="130" y="90"/>
                  </a:lnTo>
                  <a:lnTo>
                    <a:pt x="133" y="87"/>
                  </a:lnTo>
                  <a:lnTo>
                    <a:pt x="137" y="83"/>
                  </a:lnTo>
                  <a:lnTo>
                    <a:pt x="139" y="80"/>
                  </a:lnTo>
                  <a:lnTo>
                    <a:pt x="142" y="76"/>
                  </a:lnTo>
                  <a:lnTo>
                    <a:pt x="145" y="73"/>
                  </a:lnTo>
                  <a:lnTo>
                    <a:pt x="147" y="68"/>
                  </a:lnTo>
                  <a:lnTo>
                    <a:pt x="150" y="64"/>
                  </a:lnTo>
                  <a:lnTo>
                    <a:pt x="152" y="61"/>
                  </a:lnTo>
                  <a:lnTo>
                    <a:pt x="155" y="56"/>
                  </a:lnTo>
                  <a:lnTo>
                    <a:pt x="157" y="52"/>
                  </a:lnTo>
                  <a:lnTo>
                    <a:pt x="159" y="49"/>
                  </a:lnTo>
                  <a:lnTo>
                    <a:pt x="162" y="44"/>
                  </a:lnTo>
                  <a:lnTo>
                    <a:pt x="164" y="41"/>
                  </a:lnTo>
                  <a:lnTo>
                    <a:pt x="166" y="36"/>
                  </a:lnTo>
                  <a:lnTo>
                    <a:pt x="168" y="31"/>
                  </a:lnTo>
                  <a:lnTo>
                    <a:pt x="169" y="27"/>
                  </a:lnTo>
                  <a:lnTo>
                    <a:pt x="171" y="24"/>
                  </a:lnTo>
                  <a:lnTo>
                    <a:pt x="172" y="19"/>
                  </a:lnTo>
                  <a:lnTo>
                    <a:pt x="175" y="15"/>
                  </a:lnTo>
                  <a:lnTo>
                    <a:pt x="176" y="11"/>
                  </a:lnTo>
                  <a:lnTo>
                    <a:pt x="178" y="6"/>
                  </a:lnTo>
                  <a:lnTo>
                    <a:pt x="179" y="2"/>
                  </a:lnTo>
                  <a:lnTo>
                    <a:pt x="182" y="0"/>
                  </a:lnTo>
                  <a:lnTo>
                    <a:pt x="185" y="0"/>
                  </a:lnTo>
                  <a:lnTo>
                    <a:pt x="189" y="1"/>
                  </a:lnTo>
                  <a:lnTo>
                    <a:pt x="192" y="3"/>
                  </a:lnTo>
                  <a:lnTo>
                    <a:pt x="194" y="6"/>
                  </a:lnTo>
                  <a:lnTo>
                    <a:pt x="195" y="9"/>
                  </a:lnTo>
                  <a:lnTo>
                    <a:pt x="196" y="11"/>
                  </a:lnTo>
                  <a:lnTo>
                    <a:pt x="196" y="13"/>
                  </a:lnTo>
                  <a:lnTo>
                    <a:pt x="196" y="16"/>
                  </a:lnTo>
                  <a:close/>
                </a:path>
              </a:pathLst>
            </a:custGeom>
            <a:solidFill>
              <a:srgbClr val="000000"/>
            </a:solidFill>
            <a:ln w="9525">
              <a:noFill/>
              <a:round/>
              <a:headEnd/>
              <a:tailEnd/>
            </a:ln>
          </p:spPr>
          <p:txBody>
            <a:bodyPr/>
            <a:lstStyle/>
            <a:p>
              <a:endParaRPr lang="en-US"/>
            </a:p>
          </p:txBody>
        </p:sp>
        <p:sp>
          <p:nvSpPr>
            <p:cNvPr id="17894" name="Freeform 355"/>
            <p:cNvSpPr>
              <a:spLocks/>
            </p:cNvSpPr>
            <p:nvPr/>
          </p:nvSpPr>
          <p:spPr bwMode="auto">
            <a:xfrm flipH="1">
              <a:off x="3111" y="1159"/>
              <a:ext cx="55" cy="72"/>
            </a:xfrm>
            <a:custGeom>
              <a:avLst/>
              <a:gdLst>
                <a:gd name="T0" fmla="*/ 4 w 301"/>
                <a:gd name="T1" fmla="*/ 16 h 312"/>
                <a:gd name="T2" fmla="*/ 5 w 301"/>
                <a:gd name="T3" fmla="*/ 15 h 312"/>
                <a:gd name="T4" fmla="*/ 4 w 301"/>
                <a:gd name="T5" fmla="*/ 15 h 312"/>
                <a:gd name="T6" fmla="*/ 4 w 301"/>
                <a:gd name="T7" fmla="*/ 14 h 312"/>
                <a:gd name="T8" fmla="*/ 4 w 301"/>
                <a:gd name="T9" fmla="*/ 13 h 312"/>
                <a:gd name="T10" fmla="*/ 3 w 301"/>
                <a:gd name="T11" fmla="*/ 12 h 312"/>
                <a:gd name="T12" fmla="*/ 3 w 301"/>
                <a:gd name="T13" fmla="*/ 11 h 312"/>
                <a:gd name="T14" fmla="*/ 3 w 301"/>
                <a:gd name="T15" fmla="*/ 10 h 312"/>
                <a:gd name="T16" fmla="*/ 2 w 301"/>
                <a:gd name="T17" fmla="*/ 9 h 312"/>
                <a:gd name="T18" fmla="*/ 2 w 301"/>
                <a:gd name="T19" fmla="*/ 8 h 312"/>
                <a:gd name="T20" fmla="*/ 1 w 301"/>
                <a:gd name="T21" fmla="*/ 6 h 312"/>
                <a:gd name="T22" fmla="*/ 1 w 301"/>
                <a:gd name="T23" fmla="*/ 6 h 312"/>
                <a:gd name="T24" fmla="*/ 1 w 301"/>
                <a:gd name="T25" fmla="*/ 5 h 312"/>
                <a:gd name="T26" fmla="*/ 1 w 301"/>
                <a:gd name="T27" fmla="*/ 4 h 312"/>
                <a:gd name="T28" fmla="*/ 2 w 301"/>
                <a:gd name="T29" fmla="*/ 4 h 312"/>
                <a:gd name="T30" fmla="*/ 2 w 301"/>
                <a:gd name="T31" fmla="*/ 4 h 312"/>
                <a:gd name="T32" fmla="*/ 3 w 301"/>
                <a:gd name="T33" fmla="*/ 5 h 312"/>
                <a:gd name="T34" fmla="*/ 3 w 301"/>
                <a:gd name="T35" fmla="*/ 5 h 312"/>
                <a:gd name="T36" fmla="*/ 4 w 301"/>
                <a:gd name="T37" fmla="*/ 5 h 312"/>
                <a:gd name="T38" fmla="*/ 5 w 301"/>
                <a:gd name="T39" fmla="*/ 6 h 312"/>
                <a:gd name="T40" fmla="*/ 5 w 301"/>
                <a:gd name="T41" fmla="*/ 6 h 312"/>
                <a:gd name="T42" fmla="*/ 6 w 301"/>
                <a:gd name="T43" fmla="*/ 7 h 312"/>
                <a:gd name="T44" fmla="*/ 6 w 301"/>
                <a:gd name="T45" fmla="*/ 7 h 312"/>
                <a:gd name="T46" fmla="*/ 7 w 301"/>
                <a:gd name="T47" fmla="*/ 8 h 312"/>
                <a:gd name="T48" fmla="*/ 8 w 301"/>
                <a:gd name="T49" fmla="*/ 8 h 312"/>
                <a:gd name="T50" fmla="*/ 8 w 301"/>
                <a:gd name="T51" fmla="*/ 8 h 312"/>
                <a:gd name="T52" fmla="*/ 9 w 301"/>
                <a:gd name="T53" fmla="*/ 7 h 312"/>
                <a:gd name="T54" fmla="*/ 9 w 301"/>
                <a:gd name="T55" fmla="*/ 6 h 312"/>
                <a:gd name="T56" fmla="*/ 8 w 301"/>
                <a:gd name="T57" fmla="*/ 6 h 312"/>
                <a:gd name="T58" fmla="*/ 7 w 301"/>
                <a:gd name="T59" fmla="*/ 6 h 312"/>
                <a:gd name="T60" fmla="*/ 7 w 301"/>
                <a:gd name="T61" fmla="*/ 5 h 312"/>
                <a:gd name="T62" fmla="*/ 6 w 301"/>
                <a:gd name="T63" fmla="*/ 4 h 312"/>
                <a:gd name="T64" fmla="*/ 5 w 301"/>
                <a:gd name="T65" fmla="*/ 4 h 312"/>
                <a:gd name="T66" fmla="*/ 4 w 301"/>
                <a:gd name="T67" fmla="*/ 4 h 312"/>
                <a:gd name="T68" fmla="*/ 4 w 301"/>
                <a:gd name="T69" fmla="*/ 3 h 312"/>
                <a:gd name="T70" fmla="*/ 3 w 301"/>
                <a:gd name="T71" fmla="*/ 3 h 312"/>
                <a:gd name="T72" fmla="*/ 3 w 301"/>
                <a:gd name="T73" fmla="*/ 3 h 312"/>
                <a:gd name="T74" fmla="*/ 2 w 301"/>
                <a:gd name="T75" fmla="*/ 2 h 312"/>
                <a:gd name="T76" fmla="*/ 2 w 301"/>
                <a:gd name="T77" fmla="*/ 2 h 312"/>
                <a:gd name="T78" fmla="*/ 3 w 301"/>
                <a:gd name="T79" fmla="*/ 2 h 312"/>
                <a:gd name="T80" fmla="*/ 4 w 301"/>
                <a:gd name="T81" fmla="*/ 2 h 312"/>
                <a:gd name="T82" fmla="*/ 4 w 301"/>
                <a:gd name="T83" fmla="*/ 2 h 312"/>
                <a:gd name="T84" fmla="*/ 5 w 301"/>
                <a:gd name="T85" fmla="*/ 2 h 312"/>
                <a:gd name="T86" fmla="*/ 5 w 301"/>
                <a:gd name="T87" fmla="*/ 2 h 312"/>
                <a:gd name="T88" fmla="*/ 5 w 301"/>
                <a:gd name="T89" fmla="*/ 2 h 312"/>
                <a:gd name="T90" fmla="*/ 6 w 301"/>
                <a:gd name="T91" fmla="*/ 2 h 312"/>
                <a:gd name="T92" fmla="*/ 7 w 301"/>
                <a:gd name="T93" fmla="*/ 2 h 312"/>
                <a:gd name="T94" fmla="*/ 8 w 301"/>
                <a:gd name="T95" fmla="*/ 2 h 312"/>
                <a:gd name="T96" fmla="*/ 8 w 301"/>
                <a:gd name="T97" fmla="*/ 2 h 312"/>
                <a:gd name="T98" fmla="*/ 9 w 301"/>
                <a:gd name="T99" fmla="*/ 2 h 312"/>
                <a:gd name="T100" fmla="*/ 10 w 301"/>
                <a:gd name="T101" fmla="*/ 1 h 312"/>
                <a:gd name="T102" fmla="*/ 10 w 301"/>
                <a:gd name="T103" fmla="*/ 1 h 312"/>
                <a:gd name="T104" fmla="*/ 10 w 301"/>
                <a:gd name="T105" fmla="*/ 0 h 312"/>
                <a:gd name="T106" fmla="*/ 3 w 301"/>
                <a:gd name="T107" fmla="*/ 15 h 3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1"/>
                <a:gd name="T163" fmla="*/ 0 h 312"/>
                <a:gd name="T164" fmla="*/ 301 w 301"/>
                <a:gd name="T165" fmla="*/ 312 h 3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1" h="312">
                  <a:moveTo>
                    <a:pt x="93" y="275"/>
                  </a:moveTo>
                  <a:lnTo>
                    <a:pt x="113" y="312"/>
                  </a:lnTo>
                  <a:lnTo>
                    <a:pt x="113" y="311"/>
                  </a:lnTo>
                  <a:lnTo>
                    <a:pt x="116" y="310"/>
                  </a:lnTo>
                  <a:lnTo>
                    <a:pt x="119" y="306"/>
                  </a:lnTo>
                  <a:lnTo>
                    <a:pt x="123" y="304"/>
                  </a:lnTo>
                  <a:lnTo>
                    <a:pt x="127" y="301"/>
                  </a:lnTo>
                  <a:lnTo>
                    <a:pt x="131" y="297"/>
                  </a:lnTo>
                  <a:lnTo>
                    <a:pt x="135" y="292"/>
                  </a:lnTo>
                  <a:lnTo>
                    <a:pt x="138" y="288"/>
                  </a:lnTo>
                  <a:lnTo>
                    <a:pt x="138" y="287"/>
                  </a:lnTo>
                  <a:lnTo>
                    <a:pt x="137" y="284"/>
                  </a:lnTo>
                  <a:lnTo>
                    <a:pt x="136" y="280"/>
                  </a:lnTo>
                  <a:lnTo>
                    <a:pt x="134" y="276"/>
                  </a:lnTo>
                  <a:lnTo>
                    <a:pt x="133" y="274"/>
                  </a:lnTo>
                  <a:lnTo>
                    <a:pt x="132" y="272"/>
                  </a:lnTo>
                  <a:lnTo>
                    <a:pt x="131" y="268"/>
                  </a:lnTo>
                  <a:lnTo>
                    <a:pt x="130" y="266"/>
                  </a:lnTo>
                  <a:lnTo>
                    <a:pt x="128" y="263"/>
                  </a:lnTo>
                  <a:lnTo>
                    <a:pt x="127" y="260"/>
                  </a:lnTo>
                  <a:lnTo>
                    <a:pt x="125" y="257"/>
                  </a:lnTo>
                  <a:lnTo>
                    <a:pt x="123" y="254"/>
                  </a:lnTo>
                  <a:lnTo>
                    <a:pt x="121" y="250"/>
                  </a:lnTo>
                  <a:lnTo>
                    <a:pt x="119" y="247"/>
                  </a:lnTo>
                  <a:lnTo>
                    <a:pt x="117" y="243"/>
                  </a:lnTo>
                  <a:lnTo>
                    <a:pt x="115" y="240"/>
                  </a:lnTo>
                  <a:lnTo>
                    <a:pt x="112" y="236"/>
                  </a:lnTo>
                  <a:lnTo>
                    <a:pt x="110" y="233"/>
                  </a:lnTo>
                  <a:lnTo>
                    <a:pt x="108" y="228"/>
                  </a:lnTo>
                  <a:lnTo>
                    <a:pt x="106" y="225"/>
                  </a:lnTo>
                  <a:lnTo>
                    <a:pt x="104" y="221"/>
                  </a:lnTo>
                  <a:lnTo>
                    <a:pt x="100" y="216"/>
                  </a:lnTo>
                  <a:lnTo>
                    <a:pt x="98" y="212"/>
                  </a:lnTo>
                  <a:lnTo>
                    <a:pt x="96" y="208"/>
                  </a:lnTo>
                  <a:lnTo>
                    <a:pt x="93" y="203"/>
                  </a:lnTo>
                  <a:lnTo>
                    <a:pt x="91" y="199"/>
                  </a:lnTo>
                  <a:lnTo>
                    <a:pt x="88" y="195"/>
                  </a:lnTo>
                  <a:lnTo>
                    <a:pt x="85" y="191"/>
                  </a:lnTo>
                  <a:lnTo>
                    <a:pt x="83" y="187"/>
                  </a:lnTo>
                  <a:lnTo>
                    <a:pt x="80" y="183"/>
                  </a:lnTo>
                  <a:lnTo>
                    <a:pt x="77" y="178"/>
                  </a:lnTo>
                  <a:lnTo>
                    <a:pt x="74" y="174"/>
                  </a:lnTo>
                  <a:lnTo>
                    <a:pt x="72" y="170"/>
                  </a:lnTo>
                  <a:lnTo>
                    <a:pt x="69" y="165"/>
                  </a:lnTo>
                  <a:lnTo>
                    <a:pt x="67" y="161"/>
                  </a:lnTo>
                  <a:lnTo>
                    <a:pt x="65" y="158"/>
                  </a:lnTo>
                  <a:lnTo>
                    <a:pt x="61" y="153"/>
                  </a:lnTo>
                  <a:lnTo>
                    <a:pt x="59" y="149"/>
                  </a:lnTo>
                  <a:lnTo>
                    <a:pt x="57" y="145"/>
                  </a:lnTo>
                  <a:lnTo>
                    <a:pt x="55" y="141"/>
                  </a:lnTo>
                  <a:lnTo>
                    <a:pt x="53" y="137"/>
                  </a:lnTo>
                  <a:lnTo>
                    <a:pt x="50" y="134"/>
                  </a:lnTo>
                  <a:lnTo>
                    <a:pt x="48" y="131"/>
                  </a:lnTo>
                  <a:lnTo>
                    <a:pt x="46" y="127"/>
                  </a:lnTo>
                  <a:lnTo>
                    <a:pt x="44" y="123"/>
                  </a:lnTo>
                  <a:lnTo>
                    <a:pt x="42" y="120"/>
                  </a:lnTo>
                  <a:lnTo>
                    <a:pt x="41" y="117"/>
                  </a:lnTo>
                  <a:lnTo>
                    <a:pt x="40" y="114"/>
                  </a:lnTo>
                  <a:lnTo>
                    <a:pt x="36" y="109"/>
                  </a:lnTo>
                  <a:lnTo>
                    <a:pt x="33" y="104"/>
                  </a:lnTo>
                  <a:lnTo>
                    <a:pt x="31" y="100"/>
                  </a:lnTo>
                  <a:lnTo>
                    <a:pt x="30" y="97"/>
                  </a:lnTo>
                  <a:lnTo>
                    <a:pt x="29" y="95"/>
                  </a:lnTo>
                  <a:lnTo>
                    <a:pt x="29" y="94"/>
                  </a:lnTo>
                  <a:lnTo>
                    <a:pt x="30" y="88"/>
                  </a:lnTo>
                  <a:lnTo>
                    <a:pt x="33" y="84"/>
                  </a:lnTo>
                  <a:lnTo>
                    <a:pt x="34" y="82"/>
                  </a:lnTo>
                  <a:lnTo>
                    <a:pt x="36" y="80"/>
                  </a:lnTo>
                  <a:lnTo>
                    <a:pt x="40" y="78"/>
                  </a:lnTo>
                  <a:lnTo>
                    <a:pt x="43" y="76"/>
                  </a:lnTo>
                  <a:lnTo>
                    <a:pt x="45" y="75"/>
                  </a:lnTo>
                  <a:lnTo>
                    <a:pt x="48" y="73"/>
                  </a:lnTo>
                  <a:lnTo>
                    <a:pt x="52" y="73"/>
                  </a:lnTo>
                  <a:lnTo>
                    <a:pt x="55" y="73"/>
                  </a:lnTo>
                  <a:lnTo>
                    <a:pt x="58" y="72"/>
                  </a:lnTo>
                  <a:lnTo>
                    <a:pt x="61" y="73"/>
                  </a:lnTo>
                  <a:lnTo>
                    <a:pt x="63" y="73"/>
                  </a:lnTo>
                  <a:lnTo>
                    <a:pt x="68" y="74"/>
                  </a:lnTo>
                  <a:lnTo>
                    <a:pt x="71" y="76"/>
                  </a:lnTo>
                  <a:lnTo>
                    <a:pt x="73" y="77"/>
                  </a:lnTo>
                  <a:lnTo>
                    <a:pt x="78" y="80"/>
                  </a:lnTo>
                  <a:lnTo>
                    <a:pt x="82" y="82"/>
                  </a:lnTo>
                  <a:lnTo>
                    <a:pt x="86" y="84"/>
                  </a:lnTo>
                  <a:lnTo>
                    <a:pt x="90" y="85"/>
                  </a:lnTo>
                  <a:lnTo>
                    <a:pt x="92" y="87"/>
                  </a:lnTo>
                  <a:lnTo>
                    <a:pt x="95" y="88"/>
                  </a:lnTo>
                  <a:lnTo>
                    <a:pt x="98" y="90"/>
                  </a:lnTo>
                  <a:lnTo>
                    <a:pt x="102" y="91"/>
                  </a:lnTo>
                  <a:lnTo>
                    <a:pt x="104" y="93"/>
                  </a:lnTo>
                  <a:lnTo>
                    <a:pt x="107" y="95"/>
                  </a:lnTo>
                  <a:lnTo>
                    <a:pt x="110" y="96"/>
                  </a:lnTo>
                  <a:lnTo>
                    <a:pt x="113" y="98"/>
                  </a:lnTo>
                  <a:lnTo>
                    <a:pt x="117" y="100"/>
                  </a:lnTo>
                  <a:lnTo>
                    <a:pt x="120" y="101"/>
                  </a:lnTo>
                  <a:lnTo>
                    <a:pt x="124" y="103"/>
                  </a:lnTo>
                  <a:lnTo>
                    <a:pt x="127" y="104"/>
                  </a:lnTo>
                  <a:lnTo>
                    <a:pt x="131" y="108"/>
                  </a:lnTo>
                  <a:lnTo>
                    <a:pt x="134" y="109"/>
                  </a:lnTo>
                  <a:lnTo>
                    <a:pt x="138" y="111"/>
                  </a:lnTo>
                  <a:lnTo>
                    <a:pt x="142" y="113"/>
                  </a:lnTo>
                  <a:lnTo>
                    <a:pt x="145" y="115"/>
                  </a:lnTo>
                  <a:lnTo>
                    <a:pt x="149" y="117"/>
                  </a:lnTo>
                  <a:lnTo>
                    <a:pt x="153" y="120"/>
                  </a:lnTo>
                  <a:lnTo>
                    <a:pt x="157" y="121"/>
                  </a:lnTo>
                  <a:lnTo>
                    <a:pt x="160" y="123"/>
                  </a:lnTo>
                  <a:lnTo>
                    <a:pt x="163" y="125"/>
                  </a:lnTo>
                  <a:lnTo>
                    <a:pt x="167" y="127"/>
                  </a:lnTo>
                  <a:lnTo>
                    <a:pt x="170" y="128"/>
                  </a:lnTo>
                  <a:lnTo>
                    <a:pt x="174" y="131"/>
                  </a:lnTo>
                  <a:lnTo>
                    <a:pt x="178" y="132"/>
                  </a:lnTo>
                  <a:lnTo>
                    <a:pt x="181" y="134"/>
                  </a:lnTo>
                  <a:lnTo>
                    <a:pt x="184" y="136"/>
                  </a:lnTo>
                  <a:lnTo>
                    <a:pt x="187" y="137"/>
                  </a:lnTo>
                  <a:lnTo>
                    <a:pt x="191" y="139"/>
                  </a:lnTo>
                  <a:lnTo>
                    <a:pt x="194" y="141"/>
                  </a:lnTo>
                  <a:lnTo>
                    <a:pt x="197" y="142"/>
                  </a:lnTo>
                  <a:lnTo>
                    <a:pt x="200" y="145"/>
                  </a:lnTo>
                  <a:lnTo>
                    <a:pt x="204" y="146"/>
                  </a:lnTo>
                  <a:lnTo>
                    <a:pt x="207" y="148"/>
                  </a:lnTo>
                  <a:lnTo>
                    <a:pt x="211" y="149"/>
                  </a:lnTo>
                  <a:lnTo>
                    <a:pt x="217" y="152"/>
                  </a:lnTo>
                  <a:lnTo>
                    <a:pt x="221" y="154"/>
                  </a:lnTo>
                  <a:lnTo>
                    <a:pt x="225" y="157"/>
                  </a:lnTo>
                  <a:lnTo>
                    <a:pt x="228" y="158"/>
                  </a:lnTo>
                  <a:lnTo>
                    <a:pt x="231" y="159"/>
                  </a:lnTo>
                  <a:lnTo>
                    <a:pt x="233" y="159"/>
                  </a:lnTo>
                  <a:lnTo>
                    <a:pt x="235" y="160"/>
                  </a:lnTo>
                  <a:lnTo>
                    <a:pt x="237" y="159"/>
                  </a:lnTo>
                  <a:lnTo>
                    <a:pt x="242" y="155"/>
                  </a:lnTo>
                  <a:lnTo>
                    <a:pt x="246" y="152"/>
                  </a:lnTo>
                  <a:lnTo>
                    <a:pt x="252" y="149"/>
                  </a:lnTo>
                  <a:lnTo>
                    <a:pt x="256" y="145"/>
                  </a:lnTo>
                  <a:lnTo>
                    <a:pt x="260" y="140"/>
                  </a:lnTo>
                  <a:lnTo>
                    <a:pt x="263" y="136"/>
                  </a:lnTo>
                  <a:lnTo>
                    <a:pt x="266" y="133"/>
                  </a:lnTo>
                  <a:lnTo>
                    <a:pt x="265" y="129"/>
                  </a:lnTo>
                  <a:lnTo>
                    <a:pt x="262" y="127"/>
                  </a:lnTo>
                  <a:lnTo>
                    <a:pt x="260" y="125"/>
                  </a:lnTo>
                  <a:lnTo>
                    <a:pt x="258" y="123"/>
                  </a:lnTo>
                  <a:lnTo>
                    <a:pt x="256" y="122"/>
                  </a:lnTo>
                  <a:lnTo>
                    <a:pt x="254" y="120"/>
                  </a:lnTo>
                  <a:lnTo>
                    <a:pt x="249" y="117"/>
                  </a:lnTo>
                  <a:lnTo>
                    <a:pt x="246" y="115"/>
                  </a:lnTo>
                  <a:lnTo>
                    <a:pt x="243" y="113"/>
                  </a:lnTo>
                  <a:lnTo>
                    <a:pt x="240" y="111"/>
                  </a:lnTo>
                  <a:lnTo>
                    <a:pt x="235" y="109"/>
                  </a:lnTo>
                  <a:lnTo>
                    <a:pt x="231" y="107"/>
                  </a:lnTo>
                  <a:lnTo>
                    <a:pt x="227" y="104"/>
                  </a:lnTo>
                  <a:lnTo>
                    <a:pt x="222" y="102"/>
                  </a:lnTo>
                  <a:lnTo>
                    <a:pt x="217" y="100"/>
                  </a:lnTo>
                  <a:lnTo>
                    <a:pt x="211" y="98"/>
                  </a:lnTo>
                  <a:lnTo>
                    <a:pt x="207" y="95"/>
                  </a:lnTo>
                  <a:lnTo>
                    <a:pt x="202" y="93"/>
                  </a:lnTo>
                  <a:lnTo>
                    <a:pt x="196" y="90"/>
                  </a:lnTo>
                  <a:lnTo>
                    <a:pt x="192" y="88"/>
                  </a:lnTo>
                  <a:lnTo>
                    <a:pt x="186" y="86"/>
                  </a:lnTo>
                  <a:lnTo>
                    <a:pt x="182" y="84"/>
                  </a:lnTo>
                  <a:lnTo>
                    <a:pt x="177" y="82"/>
                  </a:lnTo>
                  <a:lnTo>
                    <a:pt x="172" y="80"/>
                  </a:lnTo>
                  <a:lnTo>
                    <a:pt x="167" y="78"/>
                  </a:lnTo>
                  <a:lnTo>
                    <a:pt x="162" y="77"/>
                  </a:lnTo>
                  <a:lnTo>
                    <a:pt x="158" y="75"/>
                  </a:lnTo>
                  <a:lnTo>
                    <a:pt x="154" y="74"/>
                  </a:lnTo>
                  <a:lnTo>
                    <a:pt x="150" y="73"/>
                  </a:lnTo>
                  <a:lnTo>
                    <a:pt x="147" y="72"/>
                  </a:lnTo>
                  <a:lnTo>
                    <a:pt x="143" y="71"/>
                  </a:lnTo>
                  <a:lnTo>
                    <a:pt x="138" y="69"/>
                  </a:lnTo>
                  <a:lnTo>
                    <a:pt x="134" y="69"/>
                  </a:lnTo>
                  <a:lnTo>
                    <a:pt x="131" y="68"/>
                  </a:lnTo>
                  <a:lnTo>
                    <a:pt x="128" y="65"/>
                  </a:lnTo>
                  <a:lnTo>
                    <a:pt x="124" y="64"/>
                  </a:lnTo>
                  <a:lnTo>
                    <a:pt x="120" y="64"/>
                  </a:lnTo>
                  <a:lnTo>
                    <a:pt x="117" y="63"/>
                  </a:lnTo>
                  <a:lnTo>
                    <a:pt x="112" y="61"/>
                  </a:lnTo>
                  <a:lnTo>
                    <a:pt x="109" y="61"/>
                  </a:lnTo>
                  <a:lnTo>
                    <a:pt x="106" y="60"/>
                  </a:lnTo>
                  <a:lnTo>
                    <a:pt x="103" y="59"/>
                  </a:lnTo>
                  <a:lnTo>
                    <a:pt x="98" y="57"/>
                  </a:lnTo>
                  <a:lnTo>
                    <a:pt x="96" y="56"/>
                  </a:lnTo>
                  <a:lnTo>
                    <a:pt x="93" y="56"/>
                  </a:lnTo>
                  <a:lnTo>
                    <a:pt x="90" y="55"/>
                  </a:lnTo>
                  <a:lnTo>
                    <a:pt x="86" y="53"/>
                  </a:lnTo>
                  <a:lnTo>
                    <a:pt x="84" y="52"/>
                  </a:lnTo>
                  <a:lnTo>
                    <a:pt x="81" y="51"/>
                  </a:lnTo>
                  <a:lnTo>
                    <a:pt x="79" y="50"/>
                  </a:lnTo>
                  <a:lnTo>
                    <a:pt x="74" y="49"/>
                  </a:lnTo>
                  <a:lnTo>
                    <a:pt x="71" y="47"/>
                  </a:lnTo>
                  <a:lnTo>
                    <a:pt x="68" y="46"/>
                  </a:lnTo>
                  <a:lnTo>
                    <a:pt x="65" y="44"/>
                  </a:lnTo>
                  <a:lnTo>
                    <a:pt x="63" y="43"/>
                  </a:lnTo>
                  <a:lnTo>
                    <a:pt x="65" y="40"/>
                  </a:lnTo>
                  <a:lnTo>
                    <a:pt x="68" y="40"/>
                  </a:lnTo>
                  <a:lnTo>
                    <a:pt x="69" y="39"/>
                  </a:lnTo>
                  <a:lnTo>
                    <a:pt x="72" y="39"/>
                  </a:lnTo>
                  <a:lnTo>
                    <a:pt x="75" y="39"/>
                  </a:lnTo>
                  <a:lnTo>
                    <a:pt x="79" y="39"/>
                  </a:lnTo>
                  <a:lnTo>
                    <a:pt x="82" y="39"/>
                  </a:lnTo>
                  <a:lnTo>
                    <a:pt x="86" y="39"/>
                  </a:lnTo>
                  <a:lnTo>
                    <a:pt x="91" y="39"/>
                  </a:lnTo>
                  <a:lnTo>
                    <a:pt x="95" y="39"/>
                  </a:lnTo>
                  <a:lnTo>
                    <a:pt x="99" y="39"/>
                  </a:lnTo>
                  <a:lnTo>
                    <a:pt x="105" y="39"/>
                  </a:lnTo>
                  <a:lnTo>
                    <a:pt x="107" y="39"/>
                  </a:lnTo>
                  <a:lnTo>
                    <a:pt x="110" y="39"/>
                  </a:lnTo>
                  <a:lnTo>
                    <a:pt x="113" y="39"/>
                  </a:lnTo>
                  <a:lnTo>
                    <a:pt x="117" y="39"/>
                  </a:lnTo>
                  <a:lnTo>
                    <a:pt x="119" y="39"/>
                  </a:lnTo>
                  <a:lnTo>
                    <a:pt x="121" y="39"/>
                  </a:lnTo>
                  <a:lnTo>
                    <a:pt x="124" y="39"/>
                  </a:lnTo>
                  <a:lnTo>
                    <a:pt x="127" y="39"/>
                  </a:lnTo>
                  <a:lnTo>
                    <a:pt x="130" y="39"/>
                  </a:lnTo>
                  <a:lnTo>
                    <a:pt x="133" y="39"/>
                  </a:lnTo>
                  <a:lnTo>
                    <a:pt x="135" y="39"/>
                  </a:lnTo>
                  <a:lnTo>
                    <a:pt x="138" y="39"/>
                  </a:lnTo>
                  <a:lnTo>
                    <a:pt x="141" y="39"/>
                  </a:lnTo>
                  <a:lnTo>
                    <a:pt x="144" y="39"/>
                  </a:lnTo>
                  <a:lnTo>
                    <a:pt x="147" y="39"/>
                  </a:lnTo>
                  <a:lnTo>
                    <a:pt x="149" y="39"/>
                  </a:lnTo>
                  <a:lnTo>
                    <a:pt x="152" y="39"/>
                  </a:lnTo>
                  <a:lnTo>
                    <a:pt x="155" y="39"/>
                  </a:lnTo>
                  <a:lnTo>
                    <a:pt x="158" y="39"/>
                  </a:lnTo>
                  <a:lnTo>
                    <a:pt x="160" y="39"/>
                  </a:lnTo>
                  <a:lnTo>
                    <a:pt x="166" y="39"/>
                  </a:lnTo>
                  <a:lnTo>
                    <a:pt x="170" y="39"/>
                  </a:lnTo>
                  <a:lnTo>
                    <a:pt x="175" y="39"/>
                  </a:lnTo>
                  <a:lnTo>
                    <a:pt x="181" y="39"/>
                  </a:lnTo>
                  <a:lnTo>
                    <a:pt x="185" y="39"/>
                  </a:lnTo>
                  <a:lnTo>
                    <a:pt x="190" y="39"/>
                  </a:lnTo>
                  <a:lnTo>
                    <a:pt x="194" y="39"/>
                  </a:lnTo>
                  <a:lnTo>
                    <a:pt x="198" y="39"/>
                  </a:lnTo>
                  <a:lnTo>
                    <a:pt x="200" y="38"/>
                  </a:lnTo>
                  <a:lnTo>
                    <a:pt x="205" y="38"/>
                  </a:lnTo>
                  <a:lnTo>
                    <a:pt x="208" y="37"/>
                  </a:lnTo>
                  <a:lnTo>
                    <a:pt x="212" y="37"/>
                  </a:lnTo>
                  <a:lnTo>
                    <a:pt x="217" y="37"/>
                  </a:lnTo>
                  <a:lnTo>
                    <a:pt x="220" y="36"/>
                  </a:lnTo>
                  <a:lnTo>
                    <a:pt x="224" y="36"/>
                  </a:lnTo>
                  <a:lnTo>
                    <a:pt x="229" y="36"/>
                  </a:lnTo>
                  <a:lnTo>
                    <a:pt x="232" y="35"/>
                  </a:lnTo>
                  <a:lnTo>
                    <a:pt x="236" y="34"/>
                  </a:lnTo>
                  <a:lnTo>
                    <a:pt x="241" y="33"/>
                  </a:lnTo>
                  <a:lnTo>
                    <a:pt x="244" y="33"/>
                  </a:lnTo>
                  <a:lnTo>
                    <a:pt x="248" y="33"/>
                  </a:lnTo>
                  <a:lnTo>
                    <a:pt x="252" y="32"/>
                  </a:lnTo>
                  <a:lnTo>
                    <a:pt x="256" y="31"/>
                  </a:lnTo>
                  <a:lnTo>
                    <a:pt x="260" y="31"/>
                  </a:lnTo>
                  <a:lnTo>
                    <a:pt x="263" y="30"/>
                  </a:lnTo>
                  <a:lnTo>
                    <a:pt x="267" y="29"/>
                  </a:lnTo>
                  <a:lnTo>
                    <a:pt x="270" y="29"/>
                  </a:lnTo>
                  <a:lnTo>
                    <a:pt x="273" y="27"/>
                  </a:lnTo>
                  <a:lnTo>
                    <a:pt x="277" y="26"/>
                  </a:lnTo>
                  <a:lnTo>
                    <a:pt x="280" y="26"/>
                  </a:lnTo>
                  <a:lnTo>
                    <a:pt x="282" y="25"/>
                  </a:lnTo>
                  <a:lnTo>
                    <a:pt x="285" y="24"/>
                  </a:lnTo>
                  <a:lnTo>
                    <a:pt x="290" y="23"/>
                  </a:lnTo>
                  <a:lnTo>
                    <a:pt x="294" y="22"/>
                  </a:lnTo>
                  <a:lnTo>
                    <a:pt x="297" y="20"/>
                  </a:lnTo>
                  <a:lnTo>
                    <a:pt x="299" y="19"/>
                  </a:lnTo>
                  <a:lnTo>
                    <a:pt x="300" y="14"/>
                  </a:lnTo>
                  <a:lnTo>
                    <a:pt x="301" y="12"/>
                  </a:lnTo>
                  <a:lnTo>
                    <a:pt x="301" y="9"/>
                  </a:lnTo>
                  <a:lnTo>
                    <a:pt x="300" y="6"/>
                  </a:lnTo>
                  <a:lnTo>
                    <a:pt x="297" y="1"/>
                  </a:lnTo>
                  <a:lnTo>
                    <a:pt x="296" y="0"/>
                  </a:lnTo>
                  <a:lnTo>
                    <a:pt x="19" y="26"/>
                  </a:lnTo>
                  <a:lnTo>
                    <a:pt x="0" y="83"/>
                  </a:lnTo>
                  <a:lnTo>
                    <a:pt x="93" y="275"/>
                  </a:lnTo>
                  <a:close/>
                </a:path>
              </a:pathLst>
            </a:custGeom>
            <a:solidFill>
              <a:srgbClr val="B8B8D9"/>
            </a:solidFill>
            <a:ln w="9525">
              <a:noFill/>
              <a:round/>
              <a:headEnd/>
              <a:tailEnd/>
            </a:ln>
          </p:spPr>
          <p:txBody>
            <a:bodyPr/>
            <a:lstStyle/>
            <a:p>
              <a:endParaRPr lang="en-US"/>
            </a:p>
          </p:txBody>
        </p:sp>
        <p:sp>
          <p:nvSpPr>
            <p:cNvPr id="17895" name="Freeform 356"/>
            <p:cNvSpPr>
              <a:spLocks/>
            </p:cNvSpPr>
            <p:nvPr/>
          </p:nvSpPr>
          <p:spPr bwMode="auto">
            <a:xfrm flipH="1">
              <a:off x="3125" y="1169"/>
              <a:ext cx="38" cy="26"/>
            </a:xfrm>
            <a:custGeom>
              <a:avLst/>
              <a:gdLst>
                <a:gd name="T0" fmla="*/ 1 w 204"/>
                <a:gd name="T1" fmla="*/ 0 h 114"/>
                <a:gd name="T2" fmla="*/ 1 w 204"/>
                <a:gd name="T3" fmla="*/ 1 h 114"/>
                <a:gd name="T4" fmla="*/ 1 w 204"/>
                <a:gd name="T5" fmla="*/ 1 h 114"/>
                <a:gd name="T6" fmla="*/ 1 w 204"/>
                <a:gd name="T7" fmla="*/ 1 h 114"/>
                <a:gd name="T8" fmla="*/ 2 w 204"/>
                <a:gd name="T9" fmla="*/ 1 h 114"/>
                <a:gd name="T10" fmla="*/ 2 w 204"/>
                <a:gd name="T11" fmla="*/ 2 h 114"/>
                <a:gd name="T12" fmla="*/ 2 w 204"/>
                <a:gd name="T13" fmla="*/ 2 h 114"/>
                <a:gd name="T14" fmla="*/ 3 w 204"/>
                <a:gd name="T15" fmla="*/ 2 h 114"/>
                <a:gd name="T16" fmla="*/ 3 w 204"/>
                <a:gd name="T17" fmla="*/ 2 h 114"/>
                <a:gd name="T18" fmla="*/ 3 w 204"/>
                <a:gd name="T19" fmla="*/ 2 h 114"/>
                <a:gd name="T20" fmla="*/ 4 w 204"/>
                <a:gd name="T21" fmla="*/ 2 h 114"/>
                <a:gd name="T22" fmla="*/ 4 w 204"/>
                <a:gd name="T23" fmla="*/ 3 h 114"/>
                <a:gd name="T24" fmla="*/ 4 w 204"/>
                <a:gd name="T25" fmla="*/ 3 h 114"/>
                <a:gd name="T26" fmla="*/ 4 w 204"/>
                <a:gd name="T27" fmla="*/ 3 h 114"/>
                <a:gd name="T28" fmla="*/ 5 w 204"/>
                <a:gd name="T29" fmla="*/ 3 h 114"/>
                <a:gd name="T30" fmla="*/ 5 w 204"/>
                <a:gd name="T31" fmla="*/ 3 h 114"/>
                <a:gd name="T32" fmla="*/ 5 w 204"/>
                <a:gd name="T33" fmla="*/ 3 h 114"/>
                <a:gd name="T34" fmla="*/ 6 w 204"/>
                <a:gd name="T35" fmla="*/ 3 h 114"/>
                <a:gd name="T36" fmla="*/ 6 w 204"/>
                <a:gd name="T37" fmla="*/ 4 h 114"/>
                <a:gd name="T38" fmla="*/ 6 w 204"/>
                <a:gd name="T39" fmla="*/ 4 h 114"/>
                <a:gd name="T40" fmla="*/ 7 w 204"/>
                <a:gd name="T41" fmla="*/ 4 h 114"/>
                <a:gd name="T42" fmla="*/ 7 w 204"/>
                <a:gd name="T43" fmla="*/ 4 h 114"/>
                <a:gd name="T44" fmla="*/ 7 w 204"/>
                <a:gd name="T45" fmla="*/ 5 h 114"/>
                <a:gd name="T46" fmla="*/ 7 w 204"/>
                <a:gd name="T47" fmla="*/ 5 h 114"/>
                <a:gd name="T48" fmla="*/ 7 w 204"/>
                <a:gd name="T49" fmla="*/ 6 h 114"/>
                <a:gd name="T50" fmla="*/ 7 w 204"/>
                <a:gd name="T51" fmla="*/ 6 h 114"/>
                <a:gd name="T52" fmla="*/ 6 w 204"/>
                <a:gd name="T53" fmla="*/ 6 h 114"/>
                <a:gd name="T54" fmla="*/ 6 w 204"/>
                <a:gd name="T55" fmla="*/ 5 h 114"/>
                <a:gd name="T56" fmla="*/ 6 w 204"/>
                <a:gd name="T57" fmla="*/ 5 h 114"/>
                <a:gd name="T58" fmla="*/ 5 w 204"/>
                <a:gd name="T59" fmla="*/ 5 h 114"/>
                <a:gd name="T60" fmla="*/ 5 w 204"/>
                <a:gd name="T61" fmla="*/ 5 h 114"/>
                <a:gd name="T62" fmla="*/ 5 w 204"/>
                <a:gd name="T63" fmla="*/ 5 h 114"/>
                <a:gd name="T64" fmla="*/ 4 w 204"/>
                <a:gd name="T65" fmla="*/ 4 h 114"/>
                <a:gd name="T66" fmla="*/ 4 w 204"/>
                <a:gd name="T67" fmla="*/ 4 h 114"/>
                <a:gd name="T68" fmla="*/ 4 w 204"/>
                <a:gd name="T69" fmla="*/ 4 h 114"/>
                <a:gd name="T70" fmla="*/ 3 w 204"/>
                <a:gd name="T71" fmla="*/ 4 h 114"/>
                <a:gd name="T72" fmla="*/ 3 w 204"/>
                <a:gd name="T73" fmla="*/ 3 h 114"/>
                <a:gd name="T74" fmla="*/ 3 w 204"/>
                <a:gd name="T75" fmla="*/ 3 h 114"/>
                <a:gd name="T76" fmla="*/ 2 w 204"/>
                <a:gd name="T77" fmla="*/ 3 h 114"/>
                <a:gd name="T78" fmla="*/ 2 w 204"/>
                <a:gd name="T79" fmla="*/ 3 h 114"/>
                <a:gd name="T80" fmla="*/ 2 w 204"/>
                <a:gd name="T81" fmla="*/ 2 h 114"/>
                <a:gd name="T82" fmla="*/ 1 w 204"/>
                <a:gd name="T83" fmla="*/ 2 h 114"/>
                <a:gd name="T84" fmla="*/ 1 w 204"/>
                <a:gd name="T85" fmla="*/ 2 h 114"/>
                <a:gd name="T86" fmla="*/ 1 w 204"/>
                <a:gd name="T87" fmla="*/ 1 h 114"/>
                <a:gd name="T88" fmla="*/ 1 w 204"/>
                <a:gd name="T89" fmla="*/ 1 h 114"/>
                <a:gd name="T90" fmla="*/ 0 w 204"/>
                <a:gd name="T91" fmla="*/ 1 h 114"/>
                <a:gd name="T92" fmla="*/ 0 w 204"/>
                <a:gd name="T93" fmla="*/ 0 h 114"/>
                <a:gd name="T94" fmla="*/ 0 w 204"/>
                <a:gd name="T95" fmla="*/ 0 h 114"/>
                <a:gd name="T96" fmla="*/ 0 w 204"/>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4"/>
                <a:gd name="T148" fmla="*/ 0 h 114"/>
                <a:gd name="T149" fmla="*/ 204 w 204"/>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4" h="114">
                  <a:moveTo>
                    <a:pt x="13" y="2"/>
                  </a:moveTo>
                  <a:lnTo>
                    <a:pt x="15" y="5"/>
                  </a:lnTo>
                  <a:lnTo>
                    <a:pt x="18" y="6"/>
                  </a:lnTo>
                  <a:lnTo>
                    <a:pt x="22" y="8"/>
                  </a:lnTo>
                  <a:lnTo>
                    <a:pt x="24" y="10"/>
                  </a:lnTo>
                  <a:lnTo>
                    <a:pt x="27" y="12"/>
                  </a:lnTo>
                  <a:lnTo>
                    <a:pt x="30" y="13"/>
                  </a:lnTo>
                  <a:lnTo>
                    <a:pt x="33" y="15"/>
                  </a:lnTo>
                  <a:lnTo>
                    <a:pt x="36" y="18"/>
                  </a:lnTo>
                  <a:lnTo>
                    <a:pt x="38" y="19"/>
                  </a:lnTo>
                  <a:lnTo>
                    <a:pt x="41" y="21"/>
                  </a:lnTo>
                  <a:lnTo>
                    <a:pt x="44" y="22"/>
                  </a:lnTo>
                  <a:lnTo>
                    <a:pt x="47" y="24"/>
                  </a:lnTo>
                  <a:lnTo>
                    <a:pt x="49" y="25"/>
                  </a:lnTo>
                  <a:lnTo>
                    <a:pt x="52" y="26"/>
                  </a:lnTo>
                  <a:lnTo>
                    <a:pt x="55" y="28"/>
                  </a:lnTo>
                  <a:lnTo>
                    <a:pt x="58" y="30"/>
                  </a:lnTo>
                  <a:lnTo>
                    <a:pt x="61" y="31"/>
                  </a:lnTo>
                  <a:lnTo>
                    <a:pt x="63" y="32"/>
                  </a:lnTo>
                  <a:lnTo>
                    <a:pt x="66" y="33"/>
                  </a:lnTo>
                  <a:lnTo>
                    <a:pt x="68" y="34"/>
                  </a:lnTo>
                  <a:lnTo>
                    <a:pt x="72" y="35"/>
                  </a:lnTo>
                  <a:lnTo>
                    <a:pt x="75" y="35"/>
                  </a:lnTo>
                  <a:lnTo>
                    <a:pt x="77" y="36"/>
                  </a:lnTo>
                  <a:lnTo>
                    <a:pt x="80" y="38"/>
                  </a:lnTo>
                  <a:lnTo>
                    <a:pt x="83" y="38"/>
                  </a:lnTo>
                  <a:lnTo>
                    <a:pt x="86" y="40"/>
                  </a:lnTo>
                  <a:lnTo>
                    <a:pt x="88" y="40"/>
                  </a:lnTo>
                  <a:lnTo>
                    <a:pt x="91" y="42"/>
                  </a:lnTo>
                  <a:lnTo>
                    <a:pt x="93" y="43"/>
                  </a:lnTo>
                  <a:lnTo>
                    <a:pt x="97" y="44"/>
                  </a:lnTo>
                  <a:lnTo>
                    <a:pt x="100" y="45"/>
                  </a:lnTo>
                  <a:lnTo>
                    <a:pt x="102" y="46"/>
                  </a:lnTo>
                  <a:lnTo>
                    <a:pt x="105" y="46"/>
                  </a:lnTo>
                  <a:lnTo>
                    <a:pt x="108" y="47"/>
                  </a:lnTo>
                  <a:lnTo>
                    <a:pt x="110" y="48"/>
                  </a:lnTo>
                  <a:lnTo>
                    <a:pt x="113" y="49"/>
                  </a:lnTo>
                  <a:lnTo>
                    <a:pt x="115" y="49"/>
                  </a:lnTo>
                  <a:lnTo>
                    <a:pt x="118" y="50"/>
                  </a:lnTo>
                  <a:lnTo>
                    <a:pt x="122" y="50"/>
                  </a:lnTo>
                  <a:lnTo>
                    <a:pt x="124" y="52"/>
                  </a:lnTo>
                  <a:lnTo>
                    <a:pt x="127" y="52"/>
                  </a:lnTo>
                  <a:lnTo>
                    <a:pt x="130" y="53"/>
                  </a:lnTo>
                  <a:lnTo>
                    <a:pt x="133" y="55"/>
                  </a:lnTo>
                  <a:lnTo>
                    <a:pt x="136" y="56"/>
                  </a:lnTo>
                  <a:lnTo>
                    <a:pt x="139" y="57"/>
                  </a:lnTo>
                  <a:lnTo>
                    <a:pt x="141" y="58"/>
                  </a:lnTo>
                  <a:lnTo>
                    <a:pt x="144" y="58"/>
                  </a:lnTo>
                  <a:lnTo>
                    <a:pt x="148" y="60"/>
                  </a:lnTo>
                  <a:lnTo>
                    <a:pt x="150" y="60"/>
                  </a:lnTo>
                  <a:lnTo>
                    <a:pt x="153" y="61"/>
                  </a:lnTo>
                  <a:lnTo>
                    <a:pt x="156" y="62"/>
                  </a:lnTo>
                  <a:lnTo>
                    <a:pt x="160" y="63"/>
                  </a:lnTo>
                  <a:lnTo>
                    <a:pt x="162" y="64"/>
                  </a:lnTo>
                  <a:lnTo>
                    <a:pt x="165" y="66"/>
                  </a:lnTo>
                  <a:lnTo>
                    <a:pt x="168" y="68"/>
                  </a:lnTo>
                  <a:lnTo>
                    <a:pt x="172" y="69"/>
                  </a:lnTo>
                  <a:lnTo>
                    <a:pt x="174" y="71"/>
                  </a:lnTo>
                  <a:lnTo>
                    <a:pt x="177" y="72"/>
                  </a:lnTo>
                  <a:lnTo>
                    <a:pt x="180" y="73"/>
                  </a:lnTo>
                  <a:lnTo>
                    <a:pt x="184" y="75"/>
                  </a:lnTo>
                  <a:lnTo>
                    <a:pt x="187" y="76"/>
                  </a:lnTo>
                  <a:lnTo>
                    <a:pt x="190" y="78"/>
                  </a:lnTo>
                  <a:lnTo>
                    <a:pt x="193" y="81"/>
                  </a:lnTo>
                  <a:lnTo>
                    <a:pt x="197" y="83"/>
                  </a:lnTo>
                  <a:lnTo>
                    <a:pt x="199" y="85"/>
                  </a:lnTo>
                  <a:lnTo>
                    <a:pt x="202" y="87"/>
                  </a:lnTo>
                  <a:lnTo>
                    <a:pt x="203" y="90"/>
                  </a:lnTo>
                  <a:lnTo>
                    <a:pt x="204" y="94"/>
                  </a:lnTo>
                  <a:lnTo>
                    <a:pt x="204" y="96"/>
                  </a:lnTo>
                  <a:lnTo>
                    <a:pt x="204" y="99"/>
                  </a:lnTo>
                  <a:lnTo>
                    <a:pt x="203" y="102"/>
                  </a:lnTo>
                  <a:lnTo>
                    <a:pt x="202" y="106"/>
                  </a:lnTo>
                  <a:lnTo>
                    <a:pt x="200" y="108"/>
                  </a:lnTo>
                  <a:lnTo>
                    <a:pt x="198" y="110"/>
                  </a:lnTo>
                  <a:lnTo>
                    <a:pt x="194" y="111"/>
                  </a:lnTo>
                  <a:lnTo>
                    <a:pt x="192" y="113"/>
                  </a:lnTo>
                  <a:lnTo>
                    <a:pt x="189" y="113"/>
                  </a:lnTo>
                  <a:lnTo>
                    <a:pt x="186" y="114"/>
                  </a:lnTo>
                  <a:lnTo>
                    <a:pt x="183" y="113"/>
                  </a:lnTo>
                  <a:lnTo>
                    <a:pt x="179" y="111"/>
                  </a:lnTo>
                  <a:lnTo>
                    <a:pt x="176" y="109"/>
                  </a:lnTo>
                  <a:lnTo>
                    <a:pt x="173" y="107"/>
                  </a:lnTo>
                  <a:lnTo>
                    <a:pt x="168" y="106"/>
                  </a:lnTo>
                  <a:lnTo>
                    <a:pt x="166" y="103"/>
                  </a:lnTo>
                  <a:lnTo>
                    <a:pt x="163" y="102"/>
                  </a:lnTo>
                  <a:lnTo>
                    <a:pt x="160" y="100"/>
                  </a:lnTo>
                  <a:lnTo>
                    <a:pt x="158" y="99"/>
                  </a:lnTo>
                  <a:lnTo>
                    <a:pt x="154" y="98"/>
                  </a:lnTo>
                  <a:lnTo>
                    <a:pt x="151" y="96"/>
                  </a:lnTo>
                  <a:lnTo>
                    <a:pt x="148" y="94"/>
                  </a:lnTo>
                  <a:lnTo>
                    <a:pt x="146" y="93"/>
                  </a:lnTo>
                  <a:lnTo>
                    <a:pt x="142" y="91"/>
                  </a:lnTo>
                  <a:lnTo>
                    <a:pt x="139" y="89"/>
                  </a:lnTo>
                  <a:lnTo>
                    <a:pt x="137" y="88"/>
                  </a:lnTo>
                  <a:lnTo>
                    <a:pt x="134" y="87"/>
                  </a:lnTo>
                  <a:lnTo>
                    <a:pt x="131" y="86"/>
                  </a:lnTo>
                  <a:lnTo>
                    <a:pt x="128" y="85"/>
                  </a:lnTo>
                  <a:lnTo>
                    <a:pt x="126" y="83"/>
                  </a:lnTo>
                  <a:lnTo>
                    <a:pt x="123" y="82"/>
                  </a:lnTo>
                  <a:lnTo>
                    <a:pt x="119" y="81"/>
                  </a:lnTo>
                  <a:lnTo>
                    <a:pt x="117" y="79"/>
                  </a:lnTo>
                  <a:lnTo>
                    <a:pt x="115" y="78"/>
                  </a:lnTo>
                  <a:lnTo>
                    <a:pt x="112" y="76"/>
                  </a:lnTo>
                  <a:lnTo>
                    <a:pt x="110" y="75"/>
                  </a:lnTo>
                  <a:lnTo>
                    <a:pt x="104" y="73"/>
                  </a:lnTo>
                  <a:lnTo>
                    <a:pt x="99" y="71"/>
                  </a:lnTo>
                  <a:lnTo>
                    <a:pt x="93" y="69"/>
                  </a:lnTo>
                  <a:lnTo>
                    <a:pt x="89" y="66"/>
                  </a:lnTo>
                  <a:lnTo>
                    <a:pt x="86" y="65"/>
                  </a:lnTo>
                  <a:lnTo>
                    <a:pt x="84" y="63"/>
                  </a:lnTo>
                  <a:lnTo>
                    <a:pt x="80" y="62"/>
                  </a:lnTo>
                  <a:lnTo>
                    <a:pt x="78" y="61"/>
                  </a:lnTo>
                  <a:lnTo>
                    <a:pt x="75" y="60"/>
                  </a:lnTo>
                  <a:lnTo>
                    <a:pt x="73" y="58"/>
                  </a:lnTo>
                  <a:lnTo>
                    <a:pt x="71" y="57"/>
                  </a:lnTo>
                  <a:lnTo>
                    <a:pt x="67" y="56"/>
                  </a:lnTo>
                  <a:lnTo>
                    <a:pt x="65" y="55"/>
                  </a:lnTo>
                  <a:lnTo>
                    <a:pt x="62" y="53"/>
                  </a:lnTo>
                  <a:lnTo>
                    <a:pt x="60" y="51"/>
                  </a:lnTo>
                  <a:lnTo>
                    <a:pt x="58" y="50"/>
                  </a:lnTo>
                  <a:lnTo>
                    <a:pt x="52" y="47"/>
                  </a:lnTo>
                  <a:lnTo>
                    <a:pt x="47" y="45"/>
                  </a:lnTo>
                  <a:lnTo>
                    <a:pt x="44" y="43"/>
                  </a:lnTo>
                  <a:lnTo>
                    <a:pt x="41" y="42"/>
                  </a:lnTo>
                  <a:lnTo>
                    <a:pt x="38" y="39"/>
                  </a:lnTo>
                  <a:lnTo>
                    <a:pt x="36" y="38"/>
                  </a:lnTo>
                  <a:lnTo>
                    <a:pt x="33" y="36"/>
                  </a:lnTo>
                  <a:lnTo>
                    <a:pt x="30" y="34"/>
                  </a:lnTo>
                  <a:lnTo>
                    <a:pt x="27" y="32"/>
                  </a:lnTo>
                  <a:lnTo>
                    <a:pt x="25" y="31"/>
                  </a:lnTo>
                  <a:lnTo>
                    <a:pt x="22" y="28"/>
                  </a:lnTo>
                  <a:lnTo>
                    <a:pt x="19" y="26"/>
                  </a:lnTo>
                  <a:lnTo>
                    <a:pt x="16" y="24"/>
                  </a:lnTo>
                  <a:lnTo>
                    <a:pt x="14" y="23"/>
                  </a:lnTo>
                  <a:lnTo>
                    <a:pt x="11" y="21"/>
                  </a:lnTo>
                  <a:lnTo>
                    <a:pt x="9" y="19"/>
                  </a:lnTo>
                  <a:lnTo>
                    <a:pt x="5" y="17"/>
                  </a:lnTo>
                  <a:lnTo>
                    <a:pt x="3" y="14"/>
                  </a:lnTo>
                  <a:lnTo>
                    <a:pt x="0" y="11"/>
                  </a:lnTo>
                  <a:lnTo>
                    <a:pt x="0" y="9"/>
                  </a:lnTo>
                  <a:lnTo>
                    <a:pt x="0" y="6"/>
                  </a:lnTo>
                  <a:lnTo>
                    <a:pt x="1" y="4"/>
                  </a:lnTo>
                  <a:lnTo>
                    <a:pt x="3" y="0"/>
                  </a:lnTo>
                  <a:lnTo>
                    <a:pt x="6" y="0"/>
                  </a:lnTo>
                  <a:lnTo>
                    <a:pt x="9" y="0"/>
                  </a:lnTo>
                  <a:lnTo>
                    <a:pt x="13" y="2"/>
                  </a:lnTo>
                  <a:close/>
                </a:path>
              </a:pathLst>
            </a:custGeom>
            <a:solidFill>
              <a:srgbClr val="000000"/>
            </a:solidFill>
            <a:ln w="9525">
              <a:noFill/>
              <a:round/>
              <a:headEnd/>
              <a:tailEnd/>
            </a:ln>
          </p:spPr>
          <p:txBody>
            <a:bodyPr/>
            <a:lstStyle/>
            <a:p>
              <a:endParaRPr lang="en-US"/>
            </a:p>
          </p:txBody>
        </p:sp>
        <p:sp>
          <p:nvSpPr>
            <p:cNvPr id="17896" name="Freeform 357"/>
            <p:cNvSpPr>
              <a:spLocks/>
            </p:cNvSpPr>
            <p:nvPr/>
          </p:nvSpPr>
          <p:spPr bwMode="auto">
            <a:xfrm flipH="1">
              <a:off x="3111" y="1154"/>
              <a:ext cx="50" cy="12"/>
            </a:xfrm>
            <a:custGeom>
              <a:avLst/>
              <a:gdLst>
                <a:gd name="T0" fmla="*/ 1 w 271"/>
                <a:gd name="T1" fmla="*/ 1 h 53"/>
                <a:gd name="T2" fmla="*/ 3 w 271"/>
                <a:gd name="T3" fmla="*/ 1 h 53"/>
                <a:gd name="T4" fmla="*/ 4 w 271"/>
                <a:gd name="T5" fmla="*/ 1 h 53"/>
                <a:gd name="T6" fmla="*/ 4 w 271"/>
                <a:gd name="T7" fmla="*/ 1 h 53"/>
                <a:gd name="T8" fmla="*/ 4 w 271"/>
                <a:gd name="T9" fmla="*/ 1 h 53"/>
                <a:gd name="T10" fmla="*/ 5 w 271"/>
                <a:gd name="T11" fmla="*/ 1 h 53"/>
                <a:gd name="T12" fmla="*/ 5 w 271"/>
                <a:gd name="T13" fmla="*/ 1 h 53"/>
                <a:gd name="T14" fmla="*/ 6 w 271"/>
                <a:gd name="T15" fmla="*/ 1 h 53"/>
                <a:gd name="T16" fmla="*/ 6 w 271"/>
                <a:gd name="T17" fmla="*/ 1 h 53"/>
                <a:gd name="T18" fmla="*/ 6 w 271"/>
                <a:gd name="T19" fmla="*/ 1 h 53"/>
                <a:gd name="T20" fmla="*/ 7 w 271"/>
                <a:gd name="T21" fmla="*/ 1 h 53"/>
                <a:gd name="T22" fmla="*/ 7 w 271"/>
                <a:gd name="T23" fmla="*/ 1 h 53"/>
                <a:gd name="T24" fmla="*/ 8 w 271"/>
                <a:gd name="T25" fmla="*/ 1 h 53"/>
                <a:gd name="T26" fmla="*/ 8 w 271"/>
                <a:gd name="T27" fmla="*/ 1 h 53"/>
                <a:gd name="T28" fmla="*/ 8 w 271"/>
                <a:gd name="T29" fmla="*/ 1 h 53"/>
                <a:gd name="T30" fmla="*/ 9 w 271"/>
                <a:gd name="T31" fmla="*/ 1 h 53"/>
                <a:gd name="T32" fmla="*/ 9 w 271"/>
                <a:gd name="T33" fmla="*/ 1 h 53"/>
                <a:gd name="T34" fmla="*/ 9 w 271"/>
                <a:gd name="T35" fmla="*/ 1 h 53"/>
                <a:gd name="T36" fmla="*/ 9 w 271"/>
                <a:gd name="T37" fmla="*/ 2 h 53"/>
                <a:gd name="T38" fmla="*/ 9 w 271"/>
                <a:gd name="T39" fmla="*/ 2 h 53"/>
                <a:gd name="T40" fmla="*/ 8 w 271"/>
                <a:gd name="T41" fmla="*/ 2 h 53"/>
                <a:gd name="T42" fmla="*/ 8 w 271"/>
                <a:gd name="T43" fmla="*/ 2 h 53"/>
                <a:gd name="T44" fmla="*/ 8 w 271"/>
                <a:gd name="T45" fmla="*/ 2 h 53"/>
                <a:gd name="T46" fmla="*/ 8 w 271"/>
                <a:gd name="T47" fmla="*/ 2 h 53"/>
                <a:gd name="T48" fmla="*/ 7 w 271"/>
                <a:gd name="T49" fmla="*/ 2 h 53"/>
                <a:gd name="T50" fmla="*/ 7 w 271"/>
                <a:gd name="T51" fmla="*/ 2 h 53"/>
                <a:gd name="T52" fmla="*/ 6 w 271"/>
                <a:gd name="T53" fmla="*/ 2 h 53"/>
                <a:gd name="T54" fmla="*/ 6 w 271"/>
                <a:gd name="T55" fmla="*/ 2 h 53"/>
                <a:gd name="T56" fmla="*/ 5 w 271"/>
                <a:gd name="T57" fmla="*/ 2 h 53"/>
                <a:gd name="T58" fmla="*/ 5 w 271"/>
                <a:gd name="T59" fmla="*/ 2 h 53"/>
                <a:gd name="T60" fmla="*/ 4 w 271"/>
                <a:gd name="T61" fmla="*/ 3 h 53"/>
                <a:gd name="T62" fmla="*/ 4 w 271"/>
                <a:gd name="T63" fmla="*/ 3 h 53"/>
                <a:gd name="T64" fmla="*/ 4 w 271"/>
                <a:gd name="T65" fmla="*/ 3 h 53"/>
                <a:gd name="T66" fmla="*/ 3 w 271"/>
                <a:gd name="T67" fmla="*/ 3 h 53"/>
                <a:gd name="T68" fmla="*/ 1 w 271"/>
                <a:gd name="T69" fmla="*/ 3 h 53"/>
                <a:gd name="T70" fmla="*/ 1 w 271"/>
                <a:gd name="T71" fmla="*/ 3 h 53"/>
                <a:gd name="T72" fmla="*/ 1 w 271"/>
                <a:gd name="T73" fmla="*/ 2 h 53"/>
                <a:gd name="T74" fmla="*/ 0 w 271"/>
                <a:gd name="T75" fmla="*/ 2 h 53"/>
                <a:gd name="T76" fmla="*/ 0 w 271"/>
                <a:gd name="T77" fmla="*/ 2 h 53"/>
                <a:gd name="T78" fmla="*/ 0 w 271"/>
                <a:gd name="T79" fmla="*/ 1 h 53"/>
                <a:gd name="T80" fmla="*/ 0 w 271"/>
                <a:gd name="T81" fmla="*/ 0 h 53"/>
                <a:gd name="T82" fmla="*/ 0 w 271"/>
                <a:gd name="T83" fmla="*/ 0 h 53"/>
                <a:gd name="T84" fmla="*/ 1 w 271"/>
                <a:gd name="T85" fmla="*/ 0 h 53"/>
                <a:gd name="T86" fmla="*/ 1 w 271"/>
                <a:gd name="T87" fmla="*/ 0 h 53"/>
                <a:gd name="T88" fmla="*/ 1 w 271"/>
                <a:gd name="T89" fmla="*/ 0 h 53"/>
                <a:gd name="T90" fmla="*/ 1 w 271"/>
                <a:gd name="T91" fmla="*/ 1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1"/>
                <a:gd name="T139" fmla="*/ 0 h 53"/>
                <a:gd name="T140" fmla="*/ 271 w 271"/>
                <a:gd name="T141" fmla="*/ 53 h 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1" h="53">
                  <a:moveTo>
                    <a:pt x="31" y="15"/>
                  </a:moveTo>
                  <a:lnTo>
                    <a:pt x="32" y="18"/>
                  </a:lnTo>
                  <a:lnTo>
                    <a:pt x="34" y="20"/>
                  </a:lnTo>
                  <a:lnTo>
                    <a:pt x="38" y="20"/>
                  </a:lnTo>
                  <a:lnTo>
                    <a:pt x="41" y="20"/>
                  </a:lnTo>
                  <a:lnTo>
                    <a:pt x="93" y="20"/>
                  </a:lnTo>
                  <a:lnTo>
                    <a:pt x="95" y="20"/>
                  </a:lnTo>
                  <a:lnTo>
                    <a:pt x="97" y="20"/>
                  </a:lnTo>
                  <a:lnTo>
                    <a:pt x="101" y="20"/>
                  </a:lnTo>
                  <a:lnTo>
                    <a:pt x="103" y="20"/>
                  </a:lnTo>
                  <a:lnTo>
                    <a:pt x="106" y="20"/>
                  </a:lnTo>
                  <a:lnTo>
                    <a:pt x="108" y="20"/>
                  </a:lnTo>
                  <a:lnTo>
                    <a:pt x="110" y="20"/>
                  </a:lnTo>
                  <a:lnTo>
                    <a:pt x="114" y="20"/>
                  </a:lnTo>
                  <a:lnTo>
                    <a:pt x="119" y="20"/>
                  </a:lnTo>
                  <a:lnTo>
                    <a:pt x="124" y="20"/>
                  </a:lnTo>
                  <a:lnTo>
                    <a:pt x="129" y="20"/>
                  </a:lnTo>
                  <a:lnTo>
                    <a:pt x="134" y="20"/>
                  </a:lnTo>
                  <a:lnTo>
                    <a:pt x="139" y="20"/>
                  </a:lnTo>
                  <a:lnTo>
                    <a:pt x="143" y="20"/>
                  </a:lnTo>
                  <a:lnTo>
                    <a:pt x="149" y="20"/>
                  </a:lnTo>
                  <a:lnTo>
                    <a:pt x="153" y="20"/>
                  </a:lnTo>
                  <a:lnTo>
                    <a:pt x="157" y="20"/>
                  </a:lnTo>
                  <a:lnTo>
                    <a:pt x="163" y="20"/>
                  </a:lnTo>
                  <a:lnTo>
                    <a:pt x="167" y="20"/>
                  </a:lnTo>
                  <a:lnTo>
                    <a:pt x="171" y="20"/>
                  </a:lnTo>
                  <a:lnTo>
                    <a:pt x="176" y="19"/>
                  </a:lnTo>
                  <a:lnTo>
                    <a:pt x="180" y="19"/>
                  </a:lnTo>
                  <a:lnTo>
                    <a:pt x="184" y="19"/>
                  </a:lnTo>
                  <a:lnTo>
                    <a:pt x="190" y="19"/>
                  </a:lnTo>
                  <a:lnTo>
                    <a:pt x="194" y="19"/>
                  </a:lnTo>
                  <a:lnTo>
                    <a:pt x="199" y="19"/>
                  </a:lnTo>
                  <a:lnTo>
                    <a:pt x="204" y="19"/>
                  </a:lnTo>
                  <a:lnTo>
                    <a:pt x="208" y="19"/>
                  </a:lnTo>
                  <a:lnTo>
                    <a:pt x="213" y="19"/>
                  </a:lnTo>
                  <a:lnTo>
                    <a:pt x="218" y="19"/>
                  </a:lnTo>
                  <a:lnTo>
                    <a:pt x="222" y="19"/>
                  </a:lnTo>
                  <a:lnTo>
                    <a:pt x="228" y="19"/>
                  </a:lnTo>
                  <a:lnTo>
                    <a:pt x="230" y="19"/>
                  </a:lnTo>
                  <a:lnTo>
                    <a:pt x="233" y="19"/>
                  </a:lnTo>
                  <a:lnTo>
                    <a:pt x="235" y="19"/>
                  </a:lnTo>
                  <a:lnTo>
                    <a:pt x="239" y="19"/>
                  </a:lnTo>
                  <a:lnTo>
                    <a:pt x="242" y="19"/>
                  </a:lnTo>
                  <a:lnTo>
                    <a:pt x="244" y="19"/>
                  </a:lnTo>
                  <a:lnTo>
                    <a:pt x="247" y="19"/>
                  </a:lnTo>
                  <a:lnTo>
                    <a:pt x="251" y="19"/>
                  </a:lnTo>
                  <a:lnTo>
                    <a:pt x="253" y="19"/>
                  </a:lnTo>
                  <a:lnTo>
                    <a:pt x="255" y="18"/>
                  </a:lnTo>
                  <a:lnTo>
                    <a:pt x="257" y="16"/>
                  </a:lnTo>
                  <a:lnTo>
                    <a:pt x="260" y="16"/>
                  </a:lnTo>
                  <a:lnTo>
                    <a:pt x="265" y="16"/>
                  </a:lnTo>
                  <a:lnTo>
                    <a:pt x="268" y="19"/>
                  </a:lnTo>
                  <a:lnTo>
                    <a:pt x="270" y="21"/>
                  </a:lnTo>
                  <a:lnTo>
                    <a:pt x="271" y="25"/>
                  </a:lnTo>
                  <a:lnTo>
                    <a:pt x="271" y="28"/>
                  </a:lnTo>
                  <a:lnTo>
                    <a:pt x="270" y="33"/>
                  </a:lnTo>
                  <a:lnTo>
                    <a:pt x="267" y="35"/>
                  </a:lnTo>
                  <a:lnTo>
                    <a:pt x="264" y="37"/>
                  </a:lnTo>
                  <a:lnTo>
                    <a:pt x="260" y="38"/>
                  </a:lnTo>
                  <a:lnTo>
                    <a:pt x="257" y="38"/>
                  </a:lnTo>
                  <a:lnTo>
                    <a:pt x="253" y="38"/>
                  </a:lnTo>
                  <a:lnTo>
                    <a:pt x="251" y="39"/>
                  </a:lnTo>
                  <a:lnTo>
                    <a:pt x="247" y="39"/>
                  </a:lnTo>
                  <a:lnTo>
                    <a:pt x="244" y="39"/>
                  </a:lnTo>
                  <a:lnTo>
                    <a:pt x="242" y="39"/>
                  </a:lnTo>
                  <a:lnTo>
                    <a:pt x="239" y="39"/>
                  </a:lnTo>
                  <a:lnTo>
                    <a:pt x="235" y="39"/>
                  </a:lnTo>
                  <a:lnTo>
                    <a:pt x="233" y="39"/>
                  </a:lnTo>
                  <a:lnTo>
                    <a:pt x="230" y="39"/>
                  </a:lnTo>
                  <a:lnTo>
                    <a:pt x="228" y="39"/>
                  </a:lnTo>
                  <a:lnTo>
                    <a:pt x="226" y="39"/>
                  </a:lnTo>
                  <a:lnTo>
                    <a:pt x="222" y="39"/>
                  </a:lnTo>
                  <a:lnTo>
                    <a:pt x="220" y="39"/>
                  </a:lnTo>
                  <a:lnTo>
                    <a:pt x="217" y="39"/>
                  </a:lnTo>
                  <a:lnTo>
                    <a:pt x="213" y="40"/>
                  </a:lnTo>
                  <a:lnTo>
                    <a:pt x="207" y="41"/>
                  </a:lnTo>
                  <a:lnTo>
                    <a:pt x="203" y="41"/>
                  </a:lnTo>
                  <a:lnTo>
                    <a:pt x="199" y="41"/>
                  </a:lnTo>
                  <a:lnTo>
                    <a:pt x="193" y="41"/>
                  </a:lnTo>
                  <a:lnTo>
                    <a:pt x="189" y="43"/>
                  </a:lnTo>
                  <a:lnTo>
                    <a:pt x="184" y="44"/>
                  </a:lnTo>
                  <a:lnTo>
                    <a:pt x="180" y="45"/>
                  </a:lnTo>
                  <a:lnTo>
                    <a:pt x="176" y="45"/>
                  </a:lnTo>
                  <a:lnTo>
                    <a:pt x="171" y="46"/>
                  </a:lnTo>
                  <a:lnTo>
                    <a:pt x="167" y="46"/>
                  </a:lnTo>
                  <a:lnTo>
                    <a:pt x="163" y="47"/>
                  </a:lnTo>
                  <a:lnTo>
                    <a:pt x="157" y="47"/>
                  </a:lnTo>
                  <a:lnTo>
                    <a:pt x="153" y="48"/>
                  </a:lnTo>
                  <a:lnTo>
                    <a:pt x="149" y="48"/>
                  </a:lnTo>
                  <a:lnTo>
                    <a:pt x="143" y="49"/>
                  </a:lnTo>
                  <a:lnTo>
                    <a:pt x="139" y="50"/>
                  </a:lnTo>
                  <a:lnTo>
                    <a:pt x="134" y="51"/>
                  </a:lnTo>
                  <a:lnTo>
                    <a:pt x="129" y="51"/>
                  </a:lnTo>
                  <a:lnTo>
                    <a:pt x="124" y="51"/>
                  </a:lnTo>
                  <a:lnTo>
                    <a:pt x="119" y="51"/>
                  </a:lnTo>
                  <a:lnTo>
                    <a:pt x="114" y="52"/>
                  </a:lnTo>
                  <a:lnTo>
                    <a:pt x="110" y="52"/>
                  </a:lnTo>
                  <a:lnTo>
                    <a:pt x="108" y="52"/>
                  </a:lnTo>
                  <a:lnTo>
                    <a:pt x="106" y="52"/>
                  </a:lnTo>
                  <a:lnTo>
                    <a:pt x="103" y="52"/>
                  </a:lnTo>
                  <a:lnTo>
                    <a:pt x="101" y="52"/>
                  </a:lnTo>
                  <a:lnTo>
                    <a:pt x="97" y="52"/>
                  </a:lnTo>
                  <a:lnTo>
                    <a:pt x="95" y="52"/>
                  </a:lnTo>
                  <a:lnTo>
                    <a:pt x="93" y="53"/>
                  </a:lnTo>
                  <a:lnTo>
                    <a:pt x="41" y="53"/>
                  </a:lnTo>
                  <a:lnTo>
                    <a:pt x="37" y="52"/>
                  </a:lnTo>
                  <a:lnTo>
                    <a:pt x="33" y="52"/>
                  </a:lnTo>
                  <a:lnTo>
                    <a:pt x="29" y="51"/>
                  </a:lnTo>
                  <a:lnTo>
                    <a:pt x="26" y="50"/>
                  </a:lnTo>
                  <a:lnTo>
                    <a:pt x="21" y="48"/>
                  </a:lnTo>
                  <a:lnTo>
                    <a:pt x="18" y="47"/>
                  </a:lnTo>
                  <a:lnTo>
                    <a:pt x="15" y="44"/>
                  </a:lnTo>
                  <a:lnTo>
                    <a:pt x="13" y="41"/>
                  </a:lnTo>
                  <a:lnTo>
                    <a:pt x="9" y="39"/>
                  </a:lnTo>
                  <a:lnTo>
                    <a:pt x="7" y="36"/>
                  </a:lnTo>
                  <a:lnTo>
                    <a:pt x="5" y="33"/>
                  </a:lnTo>
                  <a:lnTo>
                    <a:pt x="4" y="29"/>
                  </a:lnTo>
                  <a:lnTo>
                    <a:pt x="2" y="26"/>
                  </a:lnTo>
                  <a:lnTo>
                    <a:pt x="1" y="23"/>
                  </a:lnTo>
                  <a:lnTo>
                    <a:pt x="0" y="20"/>
                  </a:lnTo>
                  <a:lnTo>
                    <a:pt x="0" y="15"/>
                  </a:lnTo>
                  <a:lnTo>
                    <a:pt x="0" y="11"/>
                  </a:lnTo>
                  <a:lnTo>
                    <a:pt x="1" y="9"/>
                  </a:lnTo>
                  <a:lnTo>
                    <a:pt x="3" y="6"/>
                  </a:lnTo>
                  <a:lnTo>
                    <a:pt x="5" y="5"/>
                  </a:lnTo>
                  <a:lnTo>
                    <a:pt x="7" y="2"/>
                  </a:lnTo>
                  <a:lnTo>
                    <a:pt x="9" y="1"/>
                  </a:lnTo>
                  <a:lnTo>
                    <a:pt x="13" y="0"/>
                  </a:lnTo>
                  <a:lnTo>
                    <a:pt x="16" y="0"/>
                  </a:lnTo>
                  <a:lnTo>
                    <a:pt x="18" y="0"/>
                  </a:lnTo>
                  <a:lnTo>
                    <a:pt x="21" y="1"/>
                  </a:lnTo>
                  <a:lnTo>
                    <a:pt x="24" y="2"/>
                  </a:lnTo>
                  <a:lnTo>
                    <a:pt x="26" y="5"/>
                  </a:lnTo>
                  <a:lnTo>
                    <a:pt x="28" y="6"/>
                  </a:lnTo>
                  <a:lnTo>
                    <a:pt x="30" y="9"/>
                  </a:lnTo>
                  <a:lnTo>
                    <a:pt x="30" y="11"/>
                  </a:lnTo>
                  <a:lnTo>
                    <a:pt x="31" y="15"/>
                  </a:lnTo>
                  <a:close/>
                </a:path>
              </a:pathLst>
            </a:custGeom>
            <a:solidFill>
              <a:srgbClr val="000000"/>
            </a:solidFill>
            <a:ln w="9525">
              <a:noFill/>
              <a:round/>
              <a:headEnd/>
              <a:tailEnd/>
            </a:ln>
          </p:spPr>
          <p:txBody>
            <a:bodyPr/>
            <a:lstStyle/>
            <a:p>
              <a:endParaRPr lang="en-US"/>
            </a:p>
          </p:txBody>
        </p:sp>
        <p:sp>
          <p:nvSpPr>
            <p:cNvPr id="17897" name="Freeform 358"/>
            <p:cNvSpPr>
              <a:spLocks/>
            </p:cNvSpPr>
            <p:nvPr/>
          </p:nvSpPr>
          <p:spPr bwMode="auto">
            <a:xfrm flipH="1">
              <a:off x="3146" y="1172"/>
              <a:ext cx="22" cy="54"/>
            </a:xfrm>
            <a:custGeom>
              <a:avLst/>
              <a:gdLst>
                <a:gd name="T0" fmla="*/ 1 w 124"/>
                <a:gd name="T1" fmla="*/ 1 h 240"/>
                <a:gd name="T2" fmla="*/ 1 w 124"/>
                <a:gd name="T3" fmla="*/ 2 h 240"/>
                <a:gd name="T4" fmla="*/ 1 w 124"/>
                <a:gd name="T5" fmla="*/ 2 h 240"/>
                <a:gd name="T6" fmla="*/ 1 w 124"/>
                <a:gd name="T7" fmla="*/ 3 h 240"/>
                <a:gd name="T8" fmla="*/ 1 w 124"/>
                <a:gd name="T9" fmla="*/ 4 h 240"/>
                <a:gd name="T10" fmla="*/ 2 w 124"/>
                <a:gd name="T11" fmla="*/ 4 h 240"/>
                <a:gd name="T12" fmla="*/ 2 w 124"/>
                <a:gd name="T13" fmla="*/ 5 h 240"/>
                <a:gd name="T14" fmla="*/ 2 w 124"/>
                <a:gd name="T15" fmla="*/ 6 h 240"/>
                <a:gd name="T16" fmla="*/ 2 w 124"/>
                <a:gd name="T17" fmla="*/ 6 h 240"/>
                <a:gd name="T18" fmla="*/ 2 w 124"/>
                <a:gd name="T19" fmla="*/ 7 h 240"/>
                <a:gd name="T20" fmla="*/ 3 w 124"/>
                <a:gd name="T21" fmla="*/ 8 h 240"/>
                <a:gd name="T22" fmla="*/ 3 w 124"/>
                <a:gd name="T23" fmla="*/ 9 h 240"/>
                <a:gd name="T24" fmla="*/ 3 w 124"/>
                <a:gd name="T25" fmla="*/ 9 h 240"/>
                <a:gd name="T26" fmla="*/ 3 w 124"/>
                <a:gd name="T27" fmla="*/ 10 h 240"/>
                <a:gd name="T28" fmla="*/ 4 w 124"/>
                <a:gd name="T29" fmla="*/ 10 h 240"/>
                <a:gd name="T30" fmla="*/ 4 w 124"/>
                <a:gd name="T31" fmla="*/ 11 h 240"/>
                <a:gd name="T32" fmla="*/ 4 w 124"/>
                <a:gd name="T33" fmla="*/ 11 h 240"/>
                <a:gd name="T34" fmla="*/ 4 w 124"/>
                <a:gd name="T35" fmla="*/ 12 h 240"/>
                <a:gd name="T36" fmla="*/ 3 w 124"/>
                <a:gd name="T37" fmla="*/ 12 h 240"/>
                <a:gd name="T38" fmla="*/ 3 w 124"/>
                <a:gd name="T39" fmla="*/ 12 h 240"/>
                <a:gd name="T40" fmla="*/ 3 w 124"/>
                <a:gd name="T41" fmla="*/ 11 h 240"/>
                <a:gd name="T42" fmla="*/ 3 w 124"/>
                <a:gd name="T43" fmla="*/ 11 h 240"/>
                <a:gd name="T44" fmla="*/ 2 w 124"/>
                <a:gd name="T45" fmla="*/ 10 h 240"/>
                <a:gd name="T46" fmla="*/ 2 w 124"/>
                <a:gd name="T47" fmla="*/ 9 h 240"/>
                <a:gd name="T48" fmla="*/ 2 w 124"/>
                <a:gd name="T49" fmla="*/ 8 h 240"/>
                <a:gd name="T50" fmla="*/ 2 w 124"/>
                <a:gd name="T51" fmla="*/ 8 h 240"/>
                <a:gd name="T52" fmla="*/ 2 w 124"/>
                <a:gd name="T53" fmla="*/ 7 h 240"/>
                <a:gd name="T54" fmla="*/ 1 w 124"/>
                <a:gd name="T55" fmla="*/ 7 h 240"/>
                <a:gd name="T56" fmla="*/ 1 w 124"/>
                <a:gd name="T57" fmla="*/ 6 h 240"/>
                <a:gd name="T58" fmla="*/ 1 w 124"/>
                <a:gd name="T59" fmla="*/ 6 h 240"/>
                <a:gd name="T60" fmla="*/ 1 w 124"/>
                <a:gd name="T61" fmla="*/ 5 h 240"/>
                <a:gd name="T62" fmla="*/ 1 w 124"/>
                <a:gd name="T63" fmla="*/ 5 h 240"/>
                <a:gd name="T64" fmla="*/ 1 w 124"/>
                <a:gd name="T65" fmla="*/ 5 h 240"/>
                <a:gd name="T66" fmla="*/ 1 w 124"/>
                <a:gd name="T67" fmla="*/ 4 h 240"/>
                <a:gd name="T68" fmla="*/ 0 w 124"/>
                <a:gd name="T69" fmla="*/ 3 h 240"/>
                <a:gd name="T70" fmla="*/ 0 w 124"/>
                <a:gd name="T71" fmla="*/ 3 h 240"/>
                <a:gd name="T72" fmla="*/ 0 w 124"/>
                <a:gd name="T73" fmla="*/ 2 h 240"/>
                <a:gd name="T74" fmla="*/ 0 w 124"/>
                <a:gd name="T75" fmla="*/ 1 h 240"/>
                <a:gd name="T76" fmla="*/ 0 w 124"/>
                <a:gd name="T77" fmla="*/ 1 h 240"/>
                <a:gd name="T78" fmla="*/ 1 w 124"/>
                <a:gd name="T79" fmla="*/ 0 h 240"/>
                <a:gd name="T80" fmla="*/ 1 w 124"/>
                <a:gd name="T81" fmla="*/ 0 h 240"/>
                <a:gd name="T82" fmla="*/ 1 w 124"/>
                <a:gd name="T83" fmla="*/ 1 h 2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4"/>
                <a:gd name="T127" fmla="*/ 0 h 240"/>
                <a:gd name="T128" fmla="*/ 124 w 124"/>
                <a:gd name="T129" fmla="*/ 240 h 2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4" h="240">
                  <a:moveTo>
                    <a:pt x="24" y="17"/>
                  </a:moveTo>
                  <a:lnTo>
                    <a:pt x="24" y="21"/>
                  </a:lnTo>
                  <a:lnTo>
                    <a:pt x="24" y="25"/>
                  </a:lnTo>
                  <a:lnTo>
                    <a:pt x="25" y="29"/>
                  </a:lnTo>
                  <a:lnTo>
                    <a:pt x="26" y="33"/>
                  </a:lnTo>
                  <a:lnTo>
                    <a:pt x="27" y="36"/>
                  </a:lnTo>
                  <a:lnTo>
                    <a:pt x="28" y="41"/>
                  </a:lnTo>
                  <a:lnTo>
                    <a:pt x="31" y="44"/>
                  </a:lnTo>
                  <a:lnTo>
                    <a:pt x="33" y="49"/>
                  </a:lnTo>
                  <a:lnTo>
                    <a:pt x="34" y="52"/>
                  </a:lnTo>
                  <a:lnTo>
                    <a:pt x="36" y="56"/>
                  </a:lnTo>
                  <a:lnTo>
                    <a:pt x="38" y="60"/>
                  </a:lnTo>
                  <a:lnTo>
                    <a:pt x="42" y="64"/>
                  </a:lnTo>
                  <a:lnTo>
                    <a:pt x="44" y="69"/>
                  </a:lnTo>
                  <a:lnTo>
                    <a:pt x="46" y="73"/>
                  </a:lnTo>
                  <a:lnTo>
                    <a:pt x="48" y="77"/>
                  </a:lnTo>
                  <a:lnTo>
                    <a:pt x="51" y="83"/>
                  </a:lnTo>
                  <a:lnTo>
                    <a:pt x="53" y="86"/>
                  </a:lnTo>
                  <a:lnTo>
                    <a:pt x="56" y="90"/>
                  </a:lnTo>
                  <a:lnTo>
                    <a:pt x="58" y="95"/>
                  </a:lnTo>
                  <a:lnTo>
                    <a:pt x="60" y="99"/>
                  </a:lnTo>
                  <a:lnTo>
                    <a:pt x="61" y="102"/>
                  </a:lnTo>
                  <a:lnTo>
                    <a:pt x="64" y="107"/>
                  </a:lnTo>
                  <a:lnTo>
                    <a:pt x="67" y="111"/>
                  </a:lnTo>
                  <a:lnTo>
                    <a:pt x="69" y="115"/>
                  </a:lnTo>
                  <a:lnTo>
                    <a:pt x="71" y="120"/>
                  </a:lnTo>
                  <a:lnTo>
                    <a:pt x="73" y="125"/>
                  </a:lnTo>
                  <a:lnTo>
                    <a:pt x="75" y="130"/>
                  </a:lnTo>
                  <a:lnTo>
                    <a:pt x="77" y="135"/>
                  </a:lnTo>
                  <a:lnTo>
                    <a:pt x="80" y="139"/>
                  </a:lnTo>
                  <a:lnTo>
                    <a:pt x="83" y="145"/>
                  </a:lnTo>
                  <a:lnTo>
                    <a:pt x="85" y="149"/>
                  </a:lnTo>
                  <a:lnTo>
                    <a:pt x="87" y="154"/>
                  </a:lnTo>
                  <a:lnTo>
                    <a:pt x="89" y="159"/>
                  </a:lnTo>
                  <a:lnTo>
                    <a:pt x="92" y="164"/>
                  </a:lnTo>
                  <a:lnTo>
                    <a:pt x="94" y="169"/>
                  </a:lnTo>
                  <a:lnTo>
                    <a:pt x="96" y="173"/>
                  </a:lnTo>
                  <a:lnTo>
                    <a:pt x="98" y="176"/>
                  </a:lnTo>
                  <a:lnTo>
                    <a:pt x="100" y="181"/>
                  </a:lnTo>
                  <a:lnTo>
                    <a:pt x="101" y="184"/>
                  </a:lnTo>
                  <a:lnTo>
                    <a:pt x="105" y="188"/>
                  </a:lnTo>
                  <a:lnTo>
                    <a:pt x="106" y="191"/>
                  </a:lnTo>
                  <a:lnTo>
                    <a:pt x="108" y="196"/>
                  </a:lnTo>
                  <a:lnTo>
                    <a:pt x="110" y="199"/>
                  </a:lnTo>
                  <a:lnTo>
                    <a:pt x="112" y="203"/>
                  </a:lnTo>
                  <a:lnTo>
                    <a:pt x="114" y="207"/>
                  </a:lnTo>
                  <a:lnTo>
                    <a:pt x="117" y="212"/>
                  </a:lnTo>
                  <a:lnTo>
                    <a:pt x="119" y="214"/>
                  </a:lnTo>
                  <a:lnTo>
                    <a:pt x="120" y="216"/>
                  </a:lnTo>
                  <a:lnTo>
                    <a:pt x="121" y="220"/>
                  </a:lnTo>
                  <a:lnTo>
                    <a:pt x="122" y="223"/>
                  </a:lnTo>
                  <a:lnTo>
                    <a:pt x="124" y="227"/>
                  </a:lnTo>
                  <a:lnTo>
                    <a:pt x="123" y="232"/>
                  </a:lnTo>
                  <a:lnTo>
                    <a:pt x="121" y="236"/>
                  </a:lnTo>
                  <a:lnTo>
                    <a:pt x="117" y="239"/>
                  </a:lnTo>
                  <a:lnTo>
                    <a:pt x="112" y="240"/>
                  </a:lnTo>
                  <a:lnTo>
                    <a:pt x="107" y="240"/>
                  </a:lnTo>
                  <a:lnTo>
                    <a:pt x="102" y="238"/>
                  </a:lnTo>
                  <a:lnTo>
                    <a:pt x="99" y="234"/>
                  </a:lnTo>
                  <a:lnTo>
                    <a:pt x="98" y="232"/>
                  </a:lnTo>
                  <a:lnTo>
                    <a:pt x="96" y="228"/>
                  </a:lnTo>
                  <a:lnTo>
                    <a:pt x="95" y="225"/>
                  </a:lnTo>
                  <a:lnTo>
                    <a:pt x="94" y="223"/>
                  </a:lnTo>
                  <a:lnTo>
                    <a:pt x="90" y="217"/>
                  </a:lnTo>
                  <a:lnTo>
                    <a:pt x="88" y="213"/>
                  </a:lnTo>
                  <a:lnTo>
                    <a:pt x="85" y="208"/>
                  </a:lnTo>
                  <a:lnTo>
                    <a:pt x="83" y="203"/>
                  </a:lnTo>
                  <a:lnTo>
                    <a:pt x="81" y="199"/>
                  </a:lnTo>
                  <a:lnTo>
                    <a:pt x="78" y="195"/>
                  </a:lnTo>
                  <a:lnTo>
                    <a:pt x="75" y="189"/>
                  </a:lnTo>
                  <a:lnTo>
                    <a:pt x="73" y="185"/>
                  </a:lnTo>
                  <a:lnTo>
                    <a:pt x="70" y="179"/>
                  </a:lnTo>
                  <a:lnTo>
                    <a:pt x="68" y="175"/>
                  </a:lnTo>
                  <a:lnTo>
                    <a:pt x="65" y="171"/>
                  </a:lnTo>
                  <a:lnTo>
                    <a:pt x="62" y="165"/>
                  </a:lnTo>
                  <a:lnTo>
                    <a:pt x="60" y="160"/>
                  </a:lnTo>
                  <a:lnTo>
                    <a:pt x="58" y="156"/>
                  </a:lnTo>
                  <a:lnTo>
                    <a:pt x="56" y="151"/>
                  </a:lnTo>
                  <a:lnTo>
                    <a:pt x="53" y="147"/>
                  </a:lnTo>
                  <a:lnTo>
                    <a:pt x="51" y="145"/>
                  </a:lnTo>
                  <a:lnTo>
                    <a:pt x="50" y="141"/>
                  </a:lnTo>
                  <a:lnTo>
                    <a:pt x="48" y="138"/>
                  </a:lnTo>
                  <a:lnTo>
                    <a:pt x="47" y="135"/>
                  </a:lnTo>
                  <a:lnTo>
                    <a:pt x="45" y="132"/>
                  </a:lnTo>
                  <a:lnTo>
                    <a:pt x="43" y="127"/>
                  </a:lnTo>
                  <a:lnTo>
                    <a:pt x="42" y="125"/>
                  </a:lnTo>
                  <a:lnTo>
                    <a:pt x="40" y="122"/>
                  </a:lnTo>
                  <a:lnTo>
                    <a:pt x="38" y="120"/>
                  </a:lnTo>
                  <a:lnTo>
                    <a:pt x="37" y="116"/>
                  </a:lnTo>
                  <a:lnTo>
                    <a:pt x="36" y="114"/>
                  </a:lnTo>
                  <a:lnTo>
                    <a:pt x="35" y="111"/>
                  </a:lnTo>
                  <a:lnTo>
                    <a:pt x="34" y="109"/>
                  </a:lnTo>
                  <a:lnTo>
                    <a:pt x="33" y="107"/>
                  </a:lnTo>
                  <a:lnTo>
                    <a:pt x="32" y="103"/>
                  </a:lnTo>
                  <a:lnTo>
                    <a:pt x="30" y="100"/>
                  </a:lnTo>
                  <a:lnTo>
                    <a:pt x="30" y="97"/>
                  </a:lnTo>
                  <a:lnTo>
                    <a:pt x="28" y="95"/>
                  </a:lnTo>
                  <a:lnTo>
                    <a:pt x="26" y="93"/>
                  </a:lnTo>
                  <a:lnTo>
                    <a:pt x="25" y="89"/>
                  </a:lnTo>
                  <a:lnTo>
                    <a:pt x="25" y="87"/>
                  </a:lnTo>
                  <a:lnTo>
                    <a:pt x="24" y="84"/>
                  </a:lnTo>
                  <a:lnTo>
                    <a:pt x="21" y="80"/>
                  </a:lnTo>
                  <a:lnTo>
                    <a:pt x="19" y="75"/>
                  </a:lnTo>
                  <a:lnTo>
                    <a:pt x="15" y="71"/>
                  </a:lnTo>
                  <a:lnTo>
                    <a:pt x="13" y="67"/>
                  </a:lnTo>
                  <a:lnTo>
                    <a:pt x="10" y="62"/>
                  </a:lnTo>
                  <a:lnTo>
                    <a:pt x="8" y="58"/>
                  </a:lnTo>
                  <a:lnTo>
                    <a:pt x="6" y="54"/>
                  </a:lnTo>
                  <a:lnTo>
                    <a:pt x="5" y="49"/>
                  </a:lnTo>
                  <a:lnTo>
                    <a:pt x="2" y="44"/>
                  </a:lnTo>
                  <a:lnTo>
                    <a:pt x="1" y="39"/>
                  </a:lnTo>
                  <a:lnTo>
                    <a:pt x="0" y="35"/>
                  </a:lnTo>
                  <a:lnTo>
                    <a:pt x="1" y="31"/>
                  </a:lnTo>
                  <a:lnTo>
                    <a:pt x="1" y="26"/>
                  </a:lnTo>
                  <a:lnTo>
                    <a:pt x="2" y="21"/>
                  </a:lnTo>
                  <a:lnTo>
                    <a:pt x="5" y="17"/>
                  </a:lnTo>
                  <a:lnTo>
                    <a:pt x="8" y="12"/>
                  </a:lnTo>
                  <a:lnTo>
                    <a:pt x="10" y="8"/>
                  </a:lnTo>
                  <a:lnTo>
                    <a:pt x="13" y="4"/>
                  </a:lnTo>
                  <a:lnTo>
                    <a:pt x="15" y="1"/>
                  </a:lnTo>
                  <a:lnTo>
                    <a:pt x="19" y="0"/>
                  </a:lnTo>
                  <a:lnTo>
                    <a:pt x="20" y="0"/>
                  </a:lnTo>
                  <a:lnTo>
                    <a:pt x="22" y="4"/>
                  </a:lnTo>
                  <a:lnTo>
                    <a:pt x="22" y="6"/>
                  </a:lnTo>
                  <a:lnTo>
                    <a:pt x="23" y="9"/>
                  </a:lnTo>
                  <a:lnTo>
                    <a:pt x="23" y="12"/>
                  </a:lnTo>
                  <a:lnTo>
                    <a:pt x="24" y="17"/>
                  </a:lnTo>
                  <a:close/>
                </a:path>
              </a:pathLst>
            </a:custGeom>
            <a:solidFill>
              <a:srgbClr val="000000"/>
            </a:solidFill>
            <a:ln w="9525">
              <a:noFill/>
              <a:round/>
              <a:headEnd/>
              <a:tailEnd/>
            </a:ln>
          </p:spPr>
          <p:txBody>
            <a:bodyPr/>
            <a:lstStyle/>
            <a:p>
              <a:endParaRPr lang="en-US"/>
            </a:p>
          </p:txBody>
        </p:sp>
        <p:sp>
          <p:nvSpPr>
            <p:cNvPr id="17898" name="Freeform 359"/>
            <p:cNvSpPr>
              <a:spLocks/>
            </p:cNvSpPr>
            <p:nvPr/>
          </p:nvSpPr>
          <p:spPr bwMode="auto">
            <a:xfrm flipH="1">
              <a:off x="3085" y="1109"/>
              <a:ext cx="109" cy="159"/>
            </a:xfrm>
            <a:custGeom>
              <a:avLst/>
              <a:gdLst>
                <a:gd name="T0" fmla="*/ 10 w 591"/>
                <a:gd name="T1" fmla="*/ 8 h 694"/>
                <a:gd name="T2" fmla="*/ 11 w 591"/>
                <a:gd name="T3" fmla="*/ 6 h 694"/>
                <a:gd name="T4" fmla="*/ 12 w 591"/>
                <a:gd name="T5" fmla="*/ 4 h 694"/>
                <a:gd name="T6" fmla="*/ 13 w 591"/>
                <a:gd name="T7" fmla="*/ 3 h 694"/>
                <a:gd name="T8" fmla="*/ 14 w 591"/>
                <a:gd name="T9" fmla="*/ 1 h 694"/>
                <a:gd name="T10" fmla="*/ 16 w 591"/>
                <a:gd name="T11" fmla="*/ 0 h 694"/>
                <a:gd name="T12" fmla="*/ 18 w 591"/>
                <a:gd name="T13" fmla="*/ 0 h 694"/>
                <a:gd name="T14" fmla="*/ 19 w 591"/>
                <a:gd name="T15" fmla="*/ 1 h 694"/>
                <a:gd name="T16" fmla="*/ 20 w 591"/>
                <a:gd name="T17" fmla="*/ 3 h 694"/>
                <a:gd name="T18" fmla="*/ 20 w 591"/>
                <a:gd name="T19" fmla="*/ 5 h 694"/>
                <a:gd name="T20" fmla="*/ 20 w 591"/>
                <a:gd name="T21" fmla="*/ 6 h 694"/>
                <a:gd name="T22" fmla="*/ 19 w 591"/>
                <a:gd name="T23" fmla="*/ 8 h 694"/>
                <a:gd name="T24" fmla="*/ 19 w 591"/>
                <a:gd name="T25" fmla="*/ 10 h 694"/>
                <a:gd name="T26" fmla="*/ 18 w 591"/>
                <a:gd name="T27" fmla="*/ 13 h 694"/>
                <a:gd name="T28" fmla="*/ 17 w 591"/>
                <a:gd name="T29" fmla="*/ 15 h 694"/>
                <a:gd name="T30" fmla="*/ 16 w 591"/>
                <a:gd name="T31" fmla="*/ 17 h 694"/>
                <a:gd name="T32" fmla="*/ 15 w 591"/>
                <a:gd name="T33" fmla="*/ 19 h 694"/>
                <a:gd name="T34" fmla="*/ 14 w 591"/>
                <a:gd name="T35" fmla="*/ 22 h 694"/>
                <a:gd name="T36" fmla="*/ 12 w 591"/>
                <a:gd name="T37" fmla="*/ 24 h 694"/>
                <a:gd name="T38" fmla="*/ 11 w 591"/>
                <a:gd name="T39" fmla="*/ 27 h 694"/>
                <a:gd name="T40" fmla="*/ 9 w 591"/>
                <a:gd name="T41" fmla="*/ 29 h 694"/>
                <a:gd name="T42" fmla="*/ 8 w 591"/>
                <a:gd name="T43" fmla="*/ 31 h 694"/>
                <a:gd name="T44" fmla="*/ 6 w 591"/>
                <a:gd name="T45" fmla="*/ 33 h 694"/>
                <a:gd name="T46" fmla="*/ 4 w 591"/>
                <a:gd name="T47" fmla="*/ 35 h 694"/>
                <a:gd name="T48" fmla="*/ 3 w 591"/>
                <a:gd name="T49" fmla="*/ 36 h 694"/>
                <a:gd name="T50" fmla="*/ 1 w 591"/>
                <a:gd name="T51" fmla="*/ 36 h 694"/>
                <a:gd name="T52" fmla="*/ 0 w 591"/>
                <a:gd name="T53" fmla="*/ 34 h 694"/>
                <a:gd name="T54" fmla="*/ 0 w 591"/>
                <a:gd name="T55" fmla="*/ 32 h 694"/>
                <a:gd name="T56" fmla="*/ 0 w 591"/>
                <a:gd name="T57" fmla="*/ 30 h 694"/>
                <a:gd name="T58" fmla="*/ 1 w 591"/>
                <a:gd name="T59" fmla="*/ 27 h 694"/>
                <a:gd name="T60" fmla="*/ 2 w 591"/>
                <a:gd name="T61" fmla="*/ 24 h 694"/>
                <a:gd name="T62" fmla="*/ 3 w 591"/>
                <a:gd name="T63" fmla="*/ 22 h 694"/>
                <a:gd name="T64" fmla="*/ 4 w 591"/>
                <a:gd name="T65" fmla="*/ 22 h 694"/>
                <a:gd name="T66" fmla="*/ 4 w 591"/>
                <a:gd name="T67" fmla="*/ 24 h 694"/>
                <a:gd name="T68" fmla="*/ 3 w 591"/>
                <a:gd name="T69" fmla="*/ 26 h 694"/>
                <a:gd name="T70" fmla="*/ 2 w 591"/>
                <a:gd name="T71" fmla="*/ 29 h 694"/>
                <a:gd name="T72" fmla="*/ 2 w 591"/>
                <a:gd name="T73" fmla="*/ 31 h 694"/>
                <a:gd name="T74" fmla="*/ 2 w 591"/>
                <a:gd name="T75" fmla="*/ 33 h 694"/>
                <a:gd name="T76" fmla="*/ 3 w 591"/>
                <a:gd name="T77" fmla="*/ 34 h 694"/>
                <a:gd name="T78" fmla="*/ 5 w 591"/>
                <a:gd name="T79" fmla="*/ 33 h 694"/>
                <a:gd name="T80" fmla="*/ 7 w 591"/>
                <a:gd name="T81" fmla="*/ 30 h 694"/>
                <a:gd name="T82" fmla="*/ 8 w 591"/>
                <a:gd name="T83" fmla="*/ 28 h 694"/>
                <a:gd name="T84" fmla="*/ 10 w 591"/>
                <a:gd name="T85" fmla="*/ 26 h 694"/>
                <a:gd name="T86" fmla="*/ 11 w 591"/>
                <a:gd name="T87" fmla="*/ 24 h 694"/>
                <a:gd name="T88" fmla="*/ 12 w 591"/>
                <a:gd name="T89" fmla="*/ 21 h 694"/>
                <a:gd name="T90" fmla="*/ 14 w 591"/>
                <a:gd name="T91" fmla="*/ 18 h 694"/>
                <a:gd name="T92" fmla="*/ 15 w 591"/>
                <a:gd name="T93" fmla="*/ 16 h 694"/>
                <a:gd name="T94" fmla="*/ 16 w 591"/>
                <a:gd name="T95" fmla="*/ 13 h 694"/>
                <a:gd name="T96" fmla="*/ 17 w 591"/>
                <a:gd name="T97" fmla="*/ 11 h 694"/>
                <a:gd name="T98" fmla="*/ 17 w 591"/>
                <a:gd name="T99" fmla="*/ 8 h 694"/>
                <a:gd name="T100" fmla="*/ 18 w 591"/>
                <a:gd name="T101" fmla="*/ 6 h 694"/>
                <a:gd name="T102" fmla="*/ 18 w 591"/>
                <a:gd name="T103" fmla="*/ 4 h 694"/>
                <a:gd name="T104" fmla="*/ 17 w 591"/>
                <a:gd name="T105" fmla="*/ 2 h 694"/>
                <a:gd name="T106" fmla="*/ 15 w 591"/>
                <a:gd name="T107" fmla="*/ 3 h 694"/>
                <a:gd name="T108" fmla="*/ 14 w 591"/>
                <a:gd name="T109" fmla="*/ 4 h 694"/>
                <a:gd name="T110" fmla="*/ 13 w 591"/>
                <a:gd name="T111" fmla="*/ 5 h 694"/>
                <a:gd name="T112" fmla="*/ 12 w 591"/>
                <a:gd name="T113" fmla="*/ 7 h 694"/>
                <a:gd name="T114" fmla="*/ 10 w 591"/>
                <a:gd name="T115" fmla="*/ 9 h 694"/>
                <a:gd name="T116" fmla="*/ 9 w 591"/>
                <a:gd name="T117" fmla="*/ 11 h 6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1"/>
                <a:gd name="T178" fmla="*/ 0 h 694"/>
                <a:gd name="T179" fmla="*/ 591 w 591"/>
                <a:gd name="T180" fmla="*/ 694 h 6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1" h="694">
                  <a:moveTo>
                    <a:pt x="259" y="192"/>
                  </a:moveTo>
                  <a:lnTo>
                    <a:pt x="261" y="187"/>
                  </a:lnTo>
                  <a:lnTo>
                    <a:pt x="264" y="184"/>
                  </a:lnTo>
                  <a:lnTo>
                    <a:pt x="266" y="180"/>
                  </a:lnTo>
                  <a:lnTo>
                    <a:pt x="268" y="177"/>
                  </a:lnTo>
                  <a:lnTo>
                    <a:pt x="270" y="172"/>
                  </a:lnTo>
                  <a:lnTo>
                    <a:pt x="272" y="169"/>
                  </a:lnTo>
                  <a:lnTo>
                    <a:pt x="275" y="166"/>
                  </a:lnTo>
                  <a:lnTo>
                    <a:pt x="277" y="162"/>
                  </a:lnTo>
                  <a:lnTo>
                    <a:pt x="279" y="158"/>
                  </a:lnTo>
                  <a:lnTo>
                    <a:pt x="281" y="155"/>
                  </a:lnTo>
                  <a:lnTo>
                    <a:pt x="283" y="152"/>
                  </a:lnTo>
                  <a:lnTo>
                    <a:pt x="285" y="148"/>
                  </a:lnTo>
                  <a:lnTo>
                    <a:pt x="288" y="145"/>
                  </a:lnTo>
                  <a:lnTo>
                    <a:pt x="290" y="142"/>
                  </a:lnTo>
                  <a:lnTo>
                    <a:pt x="292" y="139"/>
                  </a:lnTo>
                  <a:lnTo>
                    <a:pt x="295" y="135"/>
                  </a:lnTo>
                  <a:lnTo>
                    <a:pt x="296" y="132"/>
                  </a:lnTo>
                  <a:lnTo>
                    <a:pt x="300" y="129"/>
                  </a:lnTo>
                  <a:lnTo>
                    <a:pt x="302" y="126"/>
                  </a:lnTo>
                  <a:lnTo>
                    <a:pt x="304" y="122"/>
                  </a:lnTo>
                  <a:lnTo>
                    <a:pt x="306" y="119"/>
                  </a:lnTo>
                  <a:lnTo>
                    <a:pt x="308" y="117"/>
                  </a:lnTo>
                  <a:lnTo>
                    <a:pt x="310" y="114"/>
                  </a:lnTo>
                  <a:lnTo>
                    <a:pt x="314" y="110"/>
                  </a:lnTo>
                  <a:lnTo>
                    <a:pt x="316" y="107"/>
                  </a:lnTo>
                  <a:lnTo>
                    <a:pt x="318" y="105"/>
                  </a:lnTo>
                  <a:lnTo>
                    <a:pt x="321" y="102"/>
                  </a:lnTo>
                  <a:lnTo>
                    <a:pt x="323" y="98"/>
                  </a:lnTo>
                  <a:lnTo>
                    <a:pt x="327" y="96"/>
                  </a:lnTo>
                  <a:lnTo>
                    <a:pt x="329" y="93"/>
                  </a:lnTo>
                  <a:lnTo>
                    <a:pt x="331" y="91"/>
                  </a:lnTo>
                  <a:lnTo>
                    <a:pt x="334" y="88"/>
                  </a:lnTo>
                  <a:lnTo>
                    <a:pt x="336" y="85"/>
                  </a:lnTo>
                  <a:lnTo>
                    <a:pt x="340" y="82"/>
                  </a:lnTo>
                  <a:lnTo>
                    <a:pt x="342" y="79"/>
                  </a:lnTo>
                  <a:lnTo>
                    <a:pt x="344" y="77"/>
                  </a:lnTo>
                  <a:lnTo>
                    <a:pt x="347" y="73"/>
                  </a:lnTo>
                  <a:lnTo>
                    <a:pt x="351" y="71"/>
                  </a:lnTo>
                  <a:lnTo>
                    <a:pt x="353" y="69"/>
                  </a:lnTo>
                  <a:lnTo>
                    <a:pt x="356" y="67"/>
                  </a:lnTo>
                  <a:lnTo>
                    <a:pt x="359" y="65"/>
                  </a:lnTo>
                  <a:lnTo>
                    <a:pt x="361" y="62"/>
                  </a:lnTo>
                  <a:lnTo>
                    <a:pt x="365" y="59"/>
                  </a:lnTo>
                  <a:lnTo>
                    <a:pt x="368" y="57"/>
                  </a:lnTo>
                  <a:lnTo>
                    <a:pt x="370" y="55"/>
                  </a:lnTo>
                  <a:lnTo>
                    <a:pt x="373" y="53"/>
                  </a:lnTo>
                  <a:lnTo>
                    <a:pt x="377" y="51"/>
                  </a:lnTo>
                  <a:lnTo>
                    <a:pt x="380" y="49"/>
                  </a:lnTo>
                  <a:lnTo>
                    <a:pt x="383" y="46"/>
                  </a:lnTo>
                  <a:lnTo>
                    <a:pt x="386" y="44"/>
                  </a:lnTo>
                  <a:lnTo>
                    <a:pt x="390" y="42"/>
                  </a:lnTo>
                  <a:lnTo>
                    <a:pt x="393" y="40"/>
                  </a:lnTo>
                  <a:lnTo>
                    <a:pt x="396" y="38"/>
                  </a:lnTo>
                  <a:lnTo>
                    <a:pt x="400" y="36"/>
                  </a:lnTo>
                  <a:lnTo>
                    <a:pt x="403" y="33"/>
                  </a:lnTo>
                  <a:lnTo>
                    <a:pt x="406" y="32"/>
                  </a:lnTo>
                  <a:lnTo>
                    <a:pt x="410" y="30"/>
                  </a:lnTo>
                  <a:lnTo>
                    <a:pt x="414" y="29"/>
                  </a:lnTo>
                  <a:lnTo>
                    <a:pt x="417" y="27"/>
                  </a:lnTo>
                  <a:lnTo>
                    <a:pt x="421" y="25"/>
                  </a:lnTo>
                  <a:lnTo>
                    <a:pt x="425" y="24"/>
                  </a:lnTo>
                  <a:lnTo>
                    <a:pt x="429" y="21"/>
                  </a:lnTo>
                  <a:lnTo>
                    <a:pt x="432" y="20"/>
                  </a:lnTo>
                  <a:lnTo>
                    <a:pt x="436" y="19"/>
                  </a:lnTo>
                  <a:lnTo>
                    <a:pt x="439" y="17"/>
                  </a:lnTo>
                  <a:lnTo>
                    <a:pt x="443" y="16"/>
                  </a:lnTo>
                  <a:lnTo>
                    <a:pt x="446" y="14"/>
                  </a:lnTo>
                  <a:lnTo>
                    <a:pt x="451" y="13"/>
                  </a:lnTo>
                  <a:lnTo>
                    <a:pt x="455" y="12"/>
                  </a:lnTo>
                  <a:lnTo>
                    <a:pt x="458" y="9"/>
                  </a:lnTo>
                  <a:lnTo>
                    <a:pt x="463" y="8"/>
                  </a:lnTo>
                  <a:lnTo>
                    <a:pt x="467" y="7"/>
                  </a:lnTo>
                  <a:lnTo>
                    <a:pt x="471" y="6"/>
                  </a:lnTo>
                  <a:lnTo>
                    <a:pt x="476" y="5"/>
                  </a:lnTo>
                  <a:lnTo>
                    <a:pt x="480" y="4"/>
                  </a:lnTo>
                  <a:lnTo>
                    <a:pt x="484" y="3"/>
                  </a:lnTo>
                  <a:lnTo>
                    <a:pt x="489" y="2"/>
                  </a:lnTo>
                  <a:lnTo>
                    <a:pt x="493" y="2"/>
                  </a:lnTo>
                  <a:lnTo>
                    <a:pt x="497" y="1"/>
                  </a:lnTo>
                  <a:lnTo>
                    <a:pt x="502" y="1"/>
                  </a:lnTo>
                  <a:lnTo>
                    <a:pt x="506" y="0"/>
                  </a:lnTo>
                  <a:lnTo>
                    <a:pt x="510" y="0"/>
                  </a:lnTo>
                  <a:lnTo>
                    <a:pt x="515" y="0"/>
                  </a:lnTo>
                  <a:lnTo>
                    <a:pt x="519" y="0"/>
                  </a:lnTo>
                  <a:lnTo>
                    <a:pt x="522" y="0"/>
                  </a:lnTo>
                  <a:lnTo>
                    <a:pt x="527" y="0"/>
                  </a:lnTo>
                  <a:lnTo>
                    <a:pt x="531" y="1"/>
                  </a:lnTo>
                  <a:lnTo>
                    <a:pt x="535" y="2"/>
                  </a:lnTo>
                  <a:lnTo>
                    <a:pt x="539" y="2"/>
                  </a:lnTo>
                  <a:lnTo>
                    <a:pt x="543" y="3"/>
                  </a:lnTo>
                  <a:lnTo>
                    <a:pt x="546" y="4"/>
                  </a:lnTo>
                  <a:lnTo>
                    <a:pt x="551" y="6"/>
                  </a:lnTo>
                  <a:lnTo>
                    <a:pt x="554" y="7"/>
                  </a:lnTo>
                  <a:lnTo>
                    <a:pt x="557" y="9"/>
                  </a:lnTo>
                  <a:lnTo>
                    <a:pt x="560" y="12"/>
                  </a:lnTo>
                  <a:lnTo>
                    <a:pt x="564" y="14"/>
                  </a:lnTo>
                  <a:lnTo>
                    <a:pt x="568" y="17"/>
                  </a:lnTo>
                  <a:lnTo>
                    <a:pt x="572" y="21"/>
                  </a:lnTo>
                  <a:lnTo>
                    <a:pt x="576" y="26"/>
                  </a:lnTo>
                  <a:lnTo>
                    <a:pt x="579" y="30"/>
                  </a:lnTo>
                  <a:lnTo>
                    <a:pt x="581" y="34"/>
                  </a:lnTo>
                  <a:lnTo>
                    <a:pt x="583" y="40"/>
                  </a:lnTo>
                  <a:lnTo>
                    <a:pt x="584" y="42"/>
                  </a:lnTo>
                  <a:lnTo>
                    <a:pt x="585" y="44"/>
                  </a:lnTo>
                  <a:lnTo>
                    <a:pt x="586" y="47"/>
                  </a:lnTo>
                  <a:lnTo>
                    <a:pt x="588" y="51"/>
                  </a:lnTo>
                  <a:lnTo>
                    <a:pt x="588" y="53"/>
                  </a:lnTo>
                  <a:lnTo>
                    <a:pt x="589" y="56"/>
                  </a:lnTo>
                  <a:lnTo>
                    <a:pt x="589" y="58"/>
                  </a:lnTo>
                  <a:lnTo>
                    <a:pt x="590" y="60"/>
                  </a:lnTo>
                  <a:lnTo>
                    <a:pt x="590" y="64"/>
                  </a:lnTo>
                  <a:lnTo>
                    <a:pt x="590" y="67"/>
                  </a:lnTo>
                  <a:lnTo>
                    <a:pt x="590" y="69"/>
                  </a:lnTo>
                  <a:lnTo>
                    <a:pt x="591" y="72"/>
                  </a:lnTo>
                  <a:lnTo>
                    <a:pt x="590" y="76"/>
                  </a:lnTo>
                  <a:lnTo>
                    <a:pt x="590" y="78"/>
                  </a:lnTo>
                  <a:lnTo>
                    <a:pt x="590" y="81"/>
                  </a:lnTo>
                  <a:lnTo>
                    <a:pt x="590" y="84"/>
                  </a:lnTo>
                  <a:lnTo>
                    <a:pt x="590" y="88"/>
                  </a:lnTo>
                  <a:lnTo>
                    <a:pt x="589" y="91"/>
                  </a:lnTo>
                  <a:lnTo>
                    <a:pt x="589" y="93"/>
                  </a:lnTo>
                  <a:lnTo>
                    <a:pt x="589" y="96"/>
                  </a:lnTo>
                  <a:lnTo>
                    <a:pt x="588" y="100"/>
                  </a:lnTo>
                  <a:lnTo>
                    <a:pt x="588" y="103"/>
                  </a:lnTo>
                  <a:lnTo>
                    <a:pt x="586" y="105"/>
                  </a:lnTo>
                  <a:lnTo>
                    <a:pt x="585" y="108"/>
                  </a:lnTo>
                  <a:lnTo>
                    <a:pt x="584" y="111"/>
                  </a:lnTo>
                  <a:lnTo>
                    <a:pt x="583" y="115"/>
                  </a:lnTo>
                  <a:lnTo>
                    <a:pt x="583" y="118"/>
                  </a:lnTo>
                  <a:lnTo>
                    <a:pt x="582" y="121"/>
                  </a:lnTo>
                  <a:lnTo>
                    <a:pt x="581" y="123"/>
                  </a:lnTo>
                  <a:lnTo>
                    <a:pt x="580" y="127"/>
                  </a:lnTo>
                  <a:lnTo>
                    <a:pt x="579" y="130"/>
                  </a:lnTo>
                  <a:lnTo>
                    <a:pt x="578" y="133"/>
                  </a:lnTo>
                  <a:lnTo>
                    <a:pt x="576" y="136"/>
                  </a:lnTo>
                  <a:lnTo>
                    <a:pt x="574" y="140"/>
                  </a:lnTo>
                  <a:lnTo>
                    <a:pt x="574" y="143"/>
                  </a:lnTo>
                  <a:lnTo>
                    <a:pt x="573" y="146"/>
                  </a:lnTo>
                  <a:lnTo>
                    <a:pt x="571" y="149"/>
                  </a:lnTo>
                  <a:lnTo>
                    <a:pt x="570" y="152"/>
                  </a:lnTo>
                  <a:lnTo>
                    <a:pt x="569" y="155"/>
                  </a:lnTo>
                  <a:lnTo>
                    <a:pt x="567" y="158"/>
                  </a:lnTo>
                  <a:lnTo>
                    <a:pt x="566" y="160"/>
                  </a:lnTo>
                  <a:lnTo>
                    <a:pt x="565" y="164"/>
                  </a:lnTo>
                  <a:lnTo>
                    <a:pt x="563" y="167"/>
                  </a:lnTo>
                  <a:lnTo>
                    <a:pt x="561" y="170"/>
                  </a:lnTo>
                  <a:lnTo>
                    <a:pt x="560" y="172"/>
                  </a:lnTo>
                  <a:lnTo>
                    <a:pt x="558" y="175"/>
                  </a:lnTo>
                  <a:lnTo>
                    <a:pt x="557" y="178"/>
                  </a:lnTo>
                  <a:lnTo>
                    <a:pt x="556" y="181"/>
                  </a:lnTo>
                  <a:lnTo>
                    <a:pt x="554" y="184"/>
                  </a:lnTo>
                  <a:lnTo>
                    <a:pt x="553" y="186"/>
                  </a:lnTo>
                  <a:lnTo>
                    <a:pt x="552" y="190"/>
                  </a:lnTo>
                  <a:lnTo>
                    <a:pt x="549" y="193"/>
                  </a:lnTo>
                  <a:lnTo>
                    <a:pt x="547" y="196"/>
                  </a:lnTo>
                  <a:lnTo>
                    <a:pt x="544" y="200"/>
                  </a:lnTo>
                  <a:lnTo>
                    <a:pt x="542" y="205"/>
                  </a:lnTo>
                  <a:lnTo>
                    <a:pt x="540" y="209"/>
                  </a:lnTo>
                  <a:lnTo>
                    <a:pt x="536" y="213"/>
                  </a:lnTo>
                  <a:lnTo>
                    <a:pt x="534" y="218"/>
                  </a:lnTo>
                  <a:lnTo>
                    <a:pt x="531" y="222"/>
                  </a:lnTo>
                  <a:lnTo>
                    <a:pt x="529" y="226"/>
                  </a:lnTo>
                  <a:lnTo>
                    <a:pt x="526" y="231"/>
                  </a:lnTo>
                  <a:lnTo>
                    <a:pt x="524" y="234"/>
                  </a:lnTo>
                  <a:lnTo>
                    <a:pt x="521" y="238"/>
                  </a:lnTo>
                  <a:lnTo>
                    <a:pt x="520" y="243"/>
                  </a:lnTo>
                  <a:lnTo>
                    <a:pt x="517" y="246"/>
                  </a:lnTo>
                  <a:lnTo>
                    <a:pt x="516" y="250"/>
                  </a:lnTo>
                  <a:lnTo>
                    <a:pt x="513" y="254"/>
                  </a:lnTo>
                  <a:lnTo>
                    <a:pt x="511" y="258"/>
                  </a:lnTo>
                  <a:lnTo>
                    <a:pt x="508" y="261"/>
                  </a:lnTo>
                  <a:lnTo>
                    <a:pt x="507" y="266"/>
                  </a:lnTo>
                  <a:lnTo>
                    <a:pt x="504" y="269"/>
                  </a:lnTo>
                  <a:lnTo>
                    <a:pt x="503" y="272"/>
                  </a:lnTo>
                  <a:lnTo>
                    <a:pt x="499" y="275"/>
                  </a:lnTo>
                  <a:lnTo>
                    <a:pt x="498" y="280"/>
                  </a:lnTo>
                  <a:lnTo>
                    <a:pt x="495" y="284"/>
                  </a:lnTo>
                  <a:lnTo>
                    <a:pt x="494" y="287"/>
                  </a:lnTo>
                  <a:lnTo>
                    <a:pt x="491" y="290"/>
                  </a:lnTo>
                  <a:lnTo>
                    <a:pt x="490" y="294"/>
                  </a:lnTo>
                  <a:lnTo>
                    <a:pt x="486" y="297"/>
                  </a:lnTo>
                  <a:lnTo>
                    <a:pt x="485" y="301"/>
                  </a:lnTo>
                  <a:lnTo>
                    <a:pt x="482" y="305"/>
                  </a:lnTo>
                  <a:lnTo>
                    <a:pt x="481" y="308"/>
                  </a:lnTo>
                  <a:lnTo>
                    <a:pt x="479" y="311"/>
                  </a:lnTo>
                  <a:lnTo>
                    <a:pt x="477" y="315"/>
                  </a:lnTo>
                  <a:lnTo>
                    <a:pt x="474" y="319"/>
                  </a:lnTo>
                  <a:lnTo>
                    <a:pt x="472" y="322"/>
                  </a:lnTo>
                  <a:lnTo>
                    <a:pt x="469" y="325"/>
                  </a:lnTo>
                  <a:lnTo>
                    <a:pt x="468" y="328"/>
                  </a:lnTo>
                  <a:lnTo>
                    <a:pt x="465" y="332"/>
                  </a:lnTo>
                  <a:lnTo>
                    <a:pt x="463" y="335"/>
                  </a:lnTo>
                  <a:lnTo>
                    <a:pt x="460" y="338"/>
                  </a:lnTo>
                  <a:lnTo>
                    <a:pt x="458" y="343"/>
                  </a:lnTo>
                  <a:lnTo>
                    <a:pt x="456" y="346"/>
                  </a:lnTo>
                  <a:lnTo>
                    <a:pt x="454" y="349"/>
                  </a:lnTo>
                  <a:lnTo>
                    <a:pt x="451" y="352"/>
                  </a:lnTo>
                  <a:lnTo>
                    <a:pt x="448" y="356"/>
                  </a:lnTo>
                  <a:lnTo>
                    <a:pt x="446" y="360"/>
                  </a:lnTo>
                  <a:lnTo>
                    <a:pt x="444" y="363"/>
                  </a:lnTo>
                  <a:lnTo>
                    <a:pt x="441" y="366"/>
                  </a:lnTo>
                  <a:lnTo>
                    <a:pt x="439" y="371"/>
                  </a:lnTo>
                  <a:lnTo>
                    <a:pt x="436" y="373"/>
                  </a:lnTo>
                  <a:lnTo>
                    <a:pt x="433" y="377"/>
                  </a:lnTo>
                  <a:lnTo>
                    <a:pt x="431" y="381"/>
                  </a:lnTo>
                  <a:lnTo>
                    <a:pt x="429" y="385"/>
                  </a:lnTo>
                  <a:lnTo>
                    <a:pt x="426" y="388"/>
                  </a:lnTo>
                  <a:lnTo>
                    <a:pt x="422" y="391"/>
                  </a:lnTo>
                  <a:lnTo>
                    <a:pt x="419" y="396"/>
                  </a:lnTo>
                  <a:lnTo>
                    <a:pt x="417" y="400"/>
                  </a:lnTo>
                  <a:lnTo>
                    <a:pt x="414" y="403"/>
                  </a:lnTo>
                  <a:lnTo>
                    <a:pt x="410" y="407"/>
                  </a:lnTo>
                  <a:lnTo>
                    <a:pt x="407" y="410"/>
                  </a:lnTo>
                  <a:lnTo>
                    <a:pt x="405" y="414"/>
                  </a:lnTo>
                  <a:lnTo>
                    <a:pt x="402" y="419"/>
                  </a:lnTo>
                  <a:lnTo>
                    <a:pt x="398" y="423"/>
                  </a:lnTo>
                  <a:lnTo>
                    <a:pt x="395" y="426"/>
                  </a:lnTo>
                  <a:lnTo>
                    <a:pt x="392" y="430"/>
                  </a:lnTo>
                  <a:lnTo>
                    <a:pt x="389" y="434"/>
                  </a:lnTo>
                  <a:lnTo>
                    <a:pt x="384" y="438"/>
                  </a:lnTo>
                  <a:lnTo>
                    <a:pt x="381" y="441"/>
                  </a:lnTo>
                  <a:lnTo>
                    <a:pt x="378" y="446"/>
                  </a:lnTo>
                  <a:lnTo>
                    <a:pt x="375" y="449"/>
                  </a:lnTo>
                  <a:lnTo>
                    <a:pt x="371" y="453"/>
                  </a:lnTo>
                  <a:lnTo>
                    <a:pt x="367" y="457"/>
                  </a:lnTo>
                  <a:lnTo>
                    <a:pt x="365" y="461"/>
                  </a:lnTo>
                  <a:lnTo>
                    <a:pt x="360" y="464"/>
                  </a:lnTo>
                  <a:lnTo>
                    <a:pt x="357" y="467"/>
                  </a:lnTo>
                  <a:lnTo>
                    <a:pt x="354" y="472"/>
                  </a:lnTo>
                  <a:lnTo>
                    <a:pt x="351" y="476"/>
                  </a:lnTo>
                  <a:lnTo>
                    <a:pt x="346" y="479"/>
                  </a:lnTo>
                  <a:lnTo>
                    <a:pt x="344" y="483"/>
                  </a:lnTo>
                  <a:lnTo>
                    <a:pt x="340" y="486"/>
                  </a:lnTo>
                  <a:lnTo>
                    <a:pt x="336" y="490"/>
                  </a:lnTo>
                  <a:lnTo>
                    <a:pt x="333" y="494"/>
                  </a:lnTo>
                  <a:lnTo>
                    <a:pt x="330" y="498"/>
                  </a:lnTo>
                  <a:lnTo>
                    <a:pt x="327" y="501"/>
                  </a:lnTo>
                  <a:lnTo>
                    <a:pt x="322" y="505"/>
                  </a:lnTo>
                  <a:lnTo>
                    <a:pt x="319" y="509"/>
                  </a:lnTo>
                  <a:lnTo>
                    <a:pt x="316" y="512"/>
                  </a:lnTo>
                  <a:lnTo>
                    <a:pt x="313" y="516"/>
                  </a:lnTo>
                  <a:lnTo>
                    <a:pt x="309" y="521"/>
                  </a:lnTo>
                  <a:lnTo>
                    <a:pt x="305" y="524"/>
                  </a:lnTo>
                  <a:lnTo>
                    <a:pt x="302" y="527"/>
                  </a:lnTo>
                  <a:lnTo>
                    <a:pt x="298" y="530"/>
                  </a:lnTo>
                  <a:lnTo>
                    <a:pt x="295" y="535"/>
                  </a:lnTo>
                  <a:lnTo>
                    <a:pt x="291" y="539"/>
                  </a:lnTo>
                  <a:lnTo>
                    <a:pt x="289" y="543"/>
                  </a:lnTo>
                  <a:lnTo>
                    <a:pt x="284" y="547"/>
                  </a:lnTo>
                  <a:lnTo>
                    <a:pt x="282" y="551"/>
                  </a:lnTo>
                  <a:lnTo>
                    <a:pt x="277" y="555"/>
                  </a:lnTo>
                  <a:lnTo>
                    <a:pt x="273" y="560"/>
                  </a:lnTo>
                  <a:lnTo>
                    <a:pt x="269" y="564"/>
                  </a:lnTo>
                  <a:lnTo>
                    <a:pt x="265" y="568"/>
                  </a:lnTo>
                  <a:lnTo>
                    <a:pt x="260" y="572"/>
                  </a:lnTo>
                  <a:lnTo>
                    <a:pt x="257" y="576"/>
                  </a:lnTo>
                  <a:lnTo>
                    <a:pt x="253" y="579"/>
                  </a:lnTo>
                  <a:lnTo>
                    <a:pt x="250" y="583"/>
                  </a:lnTo>
                  <a:lnTo>
                    <a:pt x="246" y="587"/>
                  </a:lnTo>
                  <a:lnTo>
                    <a:pt x="242" y="590"/>
                  </a:lnTo>
                  <a:lnTo>
                    <a:pt x="239" y="593"/>
                  </a:lnTo>
                  <a:lnTo>
                    <a:pt x="235" y="598"/>
                  </a:lnTo>
                  <a:lnTo>
                    <a:pt x="231" y="600"/>
                  </a:lnTo>
                  <a:lnTo>
                    <a:pt x="228" y="603"/>
                  </a:lnTo>
                  <a:lnTo>
                    <a:pt x="225" y="606"/>
                  </a:lnTo>
                  <a:lnTo>
                    <a:pt x="221" y="610"/>
                  </a:lnTo>
                  <a:lnTo>
                    <a:pt x="217" y="612"/>
                  </a:lnTo>
                  <a:lnTo>
                    <a:pt x="214" y="615"/>
                  </a:lnTo>
                  <a:lnTo>
                    <a:pt x="209" y="617"/>
                  </a:lnTo>
                  <a:lnTo>
                    <a:pt x="206" y="620"/>
                  </a:lnTo>
                  <a:lnTo>
                    <a:pt x="202" y="624"/>
                  </a:lnTo>
                  <a:lnTo>
                    <a:pt x="198" y="626"/>
                  </a:lnTo>
                  <a:lnTo>
                    <a:pt x="194" y="629"/>
                  </a:lnTo>
                  <a:lnTo>
                    <a:pt x="190" y="632"/>
                  </a:lnTo>
                  <a:lnTo>
                    <a:pt x="185" y="636"/>
                  </a:lnTo>
                  <a:lnTo>
                    <a:pt x="181" y="638"/>
                  </a:lnTo>
                  <a:lnTo>
                    <a:pt x="177" y="642"/>
                  </a:lnTo>
                  <a:lnTo>
                    <a:pt x="172" y="645"/>
                  </a:lnTo>
                  <a:lnTo>
                    <a:pt x="167" y="649"/>
                  </a:lnTo>
                  <a:lnTo>
                    <a:pt x="163" y="652"/>
                  </a:lnTo>
                  <a:lnTo>
                    <a:pt x="158" y="656"/>
                  </a:lnTo>
                  <a:lnTo>
                    <a:pt x="153" y="661"/>
                  </a:lnTo>
                  <a:lnTo>
                    <a:pt x="148" y="663"/>
                  </a:lnTo>
                  <a:lnTo>
                    <a:pt x="145" y="665"/>
                  </a:lnTo>
                  <a:lnTo>
                    <a:pt x="141" y="667"/>
                  </a:lnTo>
                  <a:lnTo>
                    <a:pt x="136" y="670"/>
                  </a:lnTo>
                  <a:lnTo>
                    <a:pt x="132" y="672"/>
                  </a:lnTo>
                  <a:lnTo>
                    <a:pt x="129" y="675"/>
                  </a:lnTo>
                  <a:lnTo>
                    <a:pt x="125" y="677"/>
                  </a:lnTo>
                  <a:lnTo>
                    <a:pt x="121" y="679"/>
                  </a:lnTo>
                  <a:lnTo>
                    <a:pt x="117" y="681"/>
                  </a:lnTo>
                  <a:lnTo>
                    <a:pt x="113" y="683"/>
                  </a:lnTo>
                  <a:lnTo>
                    <a:pt x="108" y="684"/>
                  </a:lnTo>
                  <a:lnTo>
                    <a:pt x="105" y="687"/>
                  </a:lnTo>
                  <a:lnTo>
                    <a:pt x="100" y="688"/>
                  </a:lnTo>
                  <a:lnTo>
                    <a:pt x="96" y="690"/>
                  </a:lnTo>
                  <a:lnTo>
                    <a:pt x="92" y="691"/>
                  </a:lnTo>
                  <a:lnTo>
                    <a:pt x="89" y="692"/>
                  </a:lnTo>
                  <a:lnTo>
                    <a:pt x="84" y="693"/>
                  </a:lnTo>
                  <a:lnTo>
                    <a:pt x="80" y="693"/>
                  </a:lnTo>
                  <a:lnTo>
                    <a:pt x="76" y="694"/>
                  </a:lnTo>
                  <a:lnTo>
                    <a:pt x="72" y="694"/>
                  </a:lnTo>
                  <a:lnTo>
                    <a:pt x="68" y="694"/>
                  </a:lnTo>
                  <a:lnTo>
                    <a:pt x="64" y="694"/>
                  </a:lnTo>
                  <a:lnTo>
                    <a:pt x="60" y="694"/>
                  </a:lnTo>
                  <a:lnTo>
                    <a:pt x="56" y="694"/>
                  </a:lnTo>
                  <a:lnTo>
                    <a:pt x="52" y="693"/>
                  </a:lnTo>
                  <a:lnTo>
                    <a:pt x="47" y="692"/>
                  </a:lnTo>
                  <a:lnTo>
                    <a:pt x="44" y="691"/>
                  </a:lnTo>
                  <a:lnTo>
                    <a:pt x="40" y="690"/>
                  </a:lnTo>
                  <a:lnTo>
                    <a:pt x="37" y="687"/>
                  </a:lnTo>
                  <a:lnTo>
                    <a:pt x="33" y="685"/>
                  </a:lnTo>
                  <a:lnTo>
                    <a:pt x="29" y="682"/>
                  </a:lnTo>
                  <a:lnTo>
                    <a:pt x="26" y="681"/>
                  </a:lnTo>
                  <a:lnTo>
                    <a:pt x="22" y="678"/>
                  </a:lnTo>
                  <a:lnTo>
                    <a:pt x="19" y="676"/>
                  </a:lnTo>
                  <a:lnTo>
                    <a:pt x="17" y="672"/>
                  </a:lnTo>
                  <a:lnTo>
                    <a:pt x="15" y="670"/>
                  </a:lnTo>
                  <a:lnTo>
                    <a:pt x="13" y="667"/>
                  </a:lnTo>
                  <a:lnTo>
                    <a:pt x="10" y="664"/>
                  </a:lnTo>
                  <a:lnTo>
                    <a:pt x="9" y="661"/>
                  </a:lnTo>
                  <a:lnTo>
                    <a:pt x="7" y="658"/>
                  </a:lnTo>
                  <a:lnTo>
                    <a:pt x="6" y="654"/>
                  </a:lnTo>
                  <a:lnTo>
                    <a:pt x="5" y="651"/>
                  </a:lnTo>
                  <a:lnTo>
                    <a:pt x="4" y="647"/>
                  </a:lnTo>
                  <a:lnTo>
                    <a:pt x="3" y="644"/>
                  </a:lnTo>
                  <a:lnTo>
                    <a:pt x="2" y="640"/>
                  </a:lnTo>
                  <a:lnTo>
                    <a:pt x="2" y="637"/>
                  </a:lnTo>
                  <a:lnTo>
                    <a:pt x="1" y="633"/>
                  </a:lnTo>
                  <a:lnTo>
                    <a:pt x="1" y="630"/>
                  </a:lnTo>
                  <a:lnTo>
                    <a:pt x="1" y="626"/>
                  </a:lnTo>
                  <a:lnTo>
                    <a:pt x="0" y="623"/>
                  </a:lnTo>
                  <a:lnTo>
                    <a:pt x="0" y="618"/>
                  </a:lnTo>
                  <a:lnTo>
                    <a:pt x="1" y="615"/>
                  </a:lnTo>
                  <a:lnTo>
                    <a:pt x="1" y="611"/>
                  </a:lnTo>
                  <a:lnTo>
                    <a:pt x="1" y="606"/>
                  </a:lnTo>
                  <a:lnTo>
                    <a:pt x="1" y="603"/>
                  </a:lnTo>
                  <a:lnTo>
                    <a:pt x="2" y="600"/>
                  </a:lnTo>
                  <a:lnTo>
                    <a:pt x="2" y="595"/>
                  </a:lnTo>
                  <a:lnTo>
                    <a:pt x="3" y="592"/>
                  </a:lnTo>
                  <a:lnTo>
                    <a:pt x="3" y="588"/>
                  </a:lnTo>
                  <a:lnTo>
                    <a:pt x="4" y="583"/>
                  </a:lnTo>
                  <a:lnTo>
                    <a:pt x="5" y="580"/>
                  </a:lnTo>
                  <a:lnTo>
                    <a:pt x="6" y="577"/>
                  </a:lnTo>
                  <a:lnTo>
                    <a:pt x="7" y="573"/>
                  </a:lnTo>
                  <a:lnTo>
                    <a:pt x="8" y="569"/>
                  </a:lnTo>
                  <a:lnTo>
                    <a:pt x="8" y="566"/>
                  </a:lnTo>
                  <a:lnTo>
                    <a:pt x="9" y="564"/>
                  </a:lnTo>
                  <a:lnTo>
                    <a:pt x="9" y="562"/>
                  </a:lnTo>
                  <a:lnTo>
                    <a:pt x="10" y="559"/>
                  </a:lnTo>
                  <a:lnTo>
                    <a:pt x="13" y="553"/>
                  </a:lnTo>
                  <a:lnTo>
                    <a:pt x="15" y="549"/>
                  </a:lnTo>
                  <a:lnTo>
                    <a:pt x="17" y="543"/>
                  </a:lnTo>
                  <a:lnTo>
                    <a:pt x="19" y="539"/>
                  </a:lnTo>
                  <a:lnTo>
                    <a:pt x="21" y="535"/>
                  </a:lnTo>
                  <a:lnTo>
                    <a:pt x="25" y="530"/>
                  </a:lnTo>
                  <a:lnTo>
                    <a:pt x="27" y="526"/>
                  </a:lnTo>
                  <a:lnTo>
                    <a:pt x="29" y="522"/>
                  </a:lnTo>
                  <a:lnTo>
                    <a:pt x="32" y="517"/>
                  </a:lnTo>
                  <a:lnTo>
                    <a:pt x="35" y="512"/>
                  </a:lnTo>
                  <a:lnTo>
                    <a:pt x="39" y="508"/>
                  </a:lnTo>
                  <a:lnTo>
                    <a:pt x="41" y="503"/>
                  </a:lnTo>
                  <a:lnTo>
                    <a:pt x="44" y="499"/>
                  </a:lnTo>
                  <a:lnTo>
                    <a:pt x="47" y="494"/>
                  </a:lnTo>
                  <a:lnTo>
                    <a:pt x="51" y="490"/>
                  </a:lnTo>
                  <a:lnTo>
                    <a:pt x="54" y="486"/>
                  </a:lnTo>
                  <a:lnTo>
                    <a:pt x="57" y="480"/>
                  </a:lnTo>
                  <a:lnTo>
                    <a:pt x="60" y="476"/>
                  </a:lnTo>
                  <a:lnTo>
                    <a:pt x="65" y="472"/>
                  </a:lnTo>
                  <a:lnTo>
                    <a:pt x="68" y="466"/>
                  </a:lnTo>
                  <a:lnTo>
                    <a:pt x="71" y="462"/>
                  </a:lnTo>
                  <a:lnTo>
                    <a:pt x="75" y="457"/>
                  </a:lnTo>
                  <a:lnTo>
                    <a:pt x="77" y="454"/>
                  </a:lnTo>
                  <a:lnTo>
                    <a:pt x="78" y="451"/>
                  </a:lnTo>
                  <a:lnTo>
                    <a:pt x="80" y="449"/>
                  </a:lnTo>
                  <a:lnTo>
                    <a:pt x="82" y="446"/>
                  </a:lnTo>
                  <a:lnTo>
                    <a:pt x="84" y="441"/>
                  </a:lnTo>
                  <a:lnTo>
                    <a:pt x="89" y="436"/>
                  </a:lnTo>
                  <a:lnTo>
                    <a:pt x="90" y="433"/>
                  </a:lnTo>
                  <a:lnTo>
                    <a:pt x="92" y="430"/>
                  </a:lnTo>
                  <a:lnTo>
                    <a:pt x="93" y="427"/>
                  </a:lnTo>
                  <a:lnTo>
                    <a:pt x="95" y="424"/>
                  </a:lnTo>
                  <a:lnTo>
                    <a:pt x="96" y="422"/>
                  </a:lnTo>
                  <a:lnTo>
                    <a:pt x="98" y="419"/>
                  </a:lnTo>
                  <a:lnTo>
                    <a:pt x="100" y="415"/>
                  </a:lnTo>
                  <a:lnTo>
                    <a:pt x="102" y="413"/>
                  </a:lnTo>
                  <a:lnTo>
                    <a:pt x="103" y="410"/>
                  </a:lnTo>
                  <a:lnTo>
                    <a:pt x="104" y="408"/>
                  </a:lnTo>
                  <a:lnTo>
                    <a:pt x="106" y="407"/>
                  </a:lnTo>
                  <a:lnTo>
                    <a:pt x="108" y="406"/>
                  </a:lnTo>
                  <a:lnTo>
                    <a:pt x="113" y="406"/>
                  </a:lnTo>
                  <a:lnTo>
                    <a:pt x="117" y="407"/>
                  </a:lnTo>
                  <a:lnTo>
                    <a:pt x="119" y="409"/>
                  </a:lnTo>
                  <a:lnTo>
                    <a:pt x="122" y="413"/>
                  </a:lnTo>
                  <a:lnTo>
                    <a:pt x="122" y="414"/>
                  </a:lnTo>
                  <a:lnTo>
                    <a:pt x="122" y="417"/>
                  </a:lnTo>
                  <a:lnTo>
                    <a:pt x="122" y="420"/>
                  </a:lnTo>
                  <a:lnTo>
                    <a:pt x="122" y="423"/>
                  </a:lnTo>
                  <a:lnTo>
                    <a:pt x="120" y="425"/>
                  </a:lnTo>
                  <a:lnTo>
                    <a:pt x="119" y="428"/>
                  </a:lnTo>
                  <a:lnTo>
                    <a:pt x="118" y="430"/>
                  </a:lnTo>
                  <a:lnTo>
                    <a:pt x="116" y="434"/>
                  </a:lnTo>
                  <a:lnTo>
                    <a:pt x="114" y="438"/>
                  </a:lnTo>
                  <a:lnTo>
                    <a:pt x="110" y="443"/>
                  </a:lnTo>
                  <a:lnTo>
                    <a:pt x="108" y="449"/>
                  </a:lnTo>
                  <a:lnTo>
                    <a:pt x="106" y="453"/>
                  </a:lnTo>
                  <a:lnTo>
                    <a:pt x="104" y="458"/>
                  </a:lnTo>
                  <a:lnTo>
                    <a:pt x="102" y="463"/>
                  </a:lnTo>
                  <a:lnTo>
                    <a:pt x="100" y="466"/>
                  </a:lnTo>
                  <a:lnTo>
                    <a:pt x="97" y="471"/>
                  </a:lnTo>
                  <a:lnTo>
                    <a:pt x="95" y="475"/>
                  </a:lnTo>
                  <a:lnTo>
                    <a:pt x="94" y="479"/>
                  </a:lnTo>
                  <a:lnTo>
                    <a:pt x="92" y="483"/>
                  </a:lnTo>
                  <a:lnTo>
                    <a:pt x="91" y="486"/>
                  </a:lnTo>
                  <a:lnTo>
                    <a:pt x="89" y="490"/>
                  </a:lnTo>
                  <a:lnTo>
                    <a:pt x="88" y="494"/>
                  </a:lnTo>
                  <a:lnTo>
                    <a:pt x="85" y="498"/>
                  </a:lnTo>
                  <a:lnTo>
                    <a:pt x="84" y="501"/>
                  </a:lnTo>
                  <a:lnTo>
                    <a:pt x="82" y="504"/>
                  </a:lnTo>
                  <a:lnTo>
                    <a:pt x="81" y="508"/>
                  </a:lnTo>
                  <a:lnTo>
                    <a:pt x="80" y="512"/>
                  </a:lnTo>
                  <a:lnTo>
                    <a:pt x="78" y="515"/>
                  </a:lnTo>
                  <a:lnTo>
                    <a:pt x="77" y="518"/>
                  </a:lnTo>
                  <a:lnTo>
                    <a:pt x="76" y="522"/>
                  </a:lnTo>
                  <a:lnTo>
                    <a:pt x="75" y="526"/>
                  </a:lnTo>
                  <a:lnTo>
                    <a:pt x="73" y="529"/>
                  </a:lnTo>
                  <a:lnTo>
                    <a:pt x="71" y="532"/>
                  </a:lnTo>
                  <a:lnTo>
                    <a:pt x="70" y="537"/>
                  </a:lnTo>
                  <a:lnTo>
                    <a:pt x="69" y="540"/>
                  </a:lnTo>
                  <a:lnTo>
                    <a:pt x="67" y="544"/>
                  </a:lnTo>
                  <a:lnTo>
                    <a:pt x="66" y="549"/>
                  </a:lnTo>
                  <a:lnTo>
                    <a:pt x="65" y="553"/>
                  </a:lnTo>
                  <a:lnTo>
                    <a:pt x="63" y="557"/>
                  </a:lnTo>
                  <a:lnTo>
                    <a:pt x="60" y="563"/>
                  </a:lnTo>
                  <a:lnTo>
                    <a:pt x="59" y="566"/>
                  </a:lnTo>
                  <a:lnTo>
                    <a:pt x="59" y="568"/>
                  </a:lnTo>
                  <a:lnTo>
                    <a:pt x="57" y="572"/>
                  </a:lnTo>
                  <a:lnTo>
                    <a:pt x="57" y="575"/>
                  </a:lnTo>
                  <a:lnTo>
                    <a:pt x="56" y="578"/>
                  </a:lnTo>
                  <a:lnTo>
                    <a:pt x="55" y="581"/>
                  </a:lnTo>
                  <a:lnTo>
                    <a:pt x="54" y="585"/>
                  </a:lnTo>
                  <a:lnTo>
                    <a:pt x="54" y="589"/>
                  </a:lnTo>
                  <a:lnTo>
                    <a:pt x="53" y="592"/>
                  </a:lnTo>
                  <a:lnTo>
                    <a:pt x="52" y="595"/>
                  </a:lnTo>
                  <a:lnTo>
                    <a:pt x="52" y="599"/>
                  </a:lnTo>
                  <a:lnTo>
                    <a:pt x="52" y="603"/>
                  </a:lnTo>
                  <a:lnTo>
                    <a:pt x="51" y="606"/>
                  </a:lnTo>
                  <a:lnTo>
                    <a:pt x="50" y="610"/>
                  </a:lnTo>
                  <a:lnTo>
                    <a:pt x="50" y="613"/>
                  </a:lnTo>
                  <a:lnTo>
                    <a:pt x="50" y="616"/>
                  </a:lnTo>
                  <a:lnTo>
                    <a:pt x="50" y="619"/>
                  </a:lnTo>
                  <a:lnTo>
                    <a:pt x="50" y="623"/>
                  </a:lnTo>
                  <a:lnTo>
                    <a:pt x="50" y="626"/>
                  </a:lnTo>
                  <a:lnTo>
                    <a:pt x="50" y="629"/>
                  </a:lnTo>
                  <a:lnTo>
                    <a:pt x="50" y="631"/>
                  </a:lnTo>
                  <a:lnTo>
                    <a:pt x="51" y="634"/>
                  </a:lnTo>
                  <a:lnTo>
                    <a:pt x="52" y="637"/>
                  </a:lnTo>
                  <a:lnTo>
                    <a:pt x="53" y="639"/>
                  </a:lnTo>
                  <a:lnTo>
                    <a:pt x="55" y="643"/>
                  </a:lnTo>
                  <a:lnTo>
                    <a:pt x="58" y="646"/>
                  </a:lnTo>
                  <a:lnTo>
                    <a:pt x="63" y="650"/>
                  </a:lnTo>
                  <a:lnTo>
                    <a:pt x="67" y="652"/>
                  </a:lnTo>
                  <a:lnTo>
                    <a:pt x="72" y="654"/>
                  </a:lnTo>
                  <a:lnTo>
                    <a:pt x="77" y="655"/>
                  </a:lnTo>
                  <a:lnTo>
                    <a:pt x="81" y="654"/>
                  </a:lnTo>
                  <a:lnTo>
                    <a:pt x="86" y="654"/>
                  </a:lnTo>
                  <a:lnTo>
                    <a:pt x="91" y="653"/>
                  </a:lnTo>
                  <a:lnTo>
                    <a:pt x="96" y="652"/>
                  </a:lnTo>
                  <a:lnTo>
                    <a:pt x="101" y="650"/>
                  </a:lnTo>
                  <a:lnTo>
                    <a:pt x="106" y="647"/>
                  </a:lnTo>
                  <a:lnTo>
                    <a:pt x="110" y="644"/>
                  </a:lnTo>
                  <a:lnTo>
                    <a:pt x="116" y="642"/>
                  </a:lnTo>
                  <a:lnTo>
                    <a:pt x="120" y="639"/>
                  </a:lnTo>
                  <a:lnTo>
                    <a:pt x="126" y="636"/>
                  </a:lnTo>
                  <a:lnTo>
                    <a:pt x="131" y="632"/>
                  </a:lnTo>
                  <a:lnTo>
                    <a:pt x="135" y="629"/>
                  </a:lnTo>
                  <a:lnTo>
                    <a:pt x="141" y="625"/>
                  </a:lnTo>
                  <a:lnTo>
                    <a:pt x="145" y="621"/>
                  </a:lnTo>
                  <a:lnTo>
                    <a:pt x="150" y="618"/>
                  </a:lnTo>
                  <a:lnTo>
                    <a:pt x="155" y="615"/>
                  </a:lnTo>
                  <a:lnTo>
                    <a:pt x="159" y="612"/>
                  </a:lnTo>
                  <a:lnTo>
                    <a:pt x="164" y="608"/>
                  </a:lnTo>
                  <a:lnTo>
                    <a:pt x="168" y="605"/>
                  </a:lnTo>
                  <a:lnTo>
                    <a:pt x="172" y="602"/>
                  </a:lnTo>
                  <a:lnTo>
                    <a:pt x="176" y="599"/>
                  </a:lnTo>
                  <a:lnTo>
                    <a:pt x="180" y="596"/>
                  </a:lnTo>
                  <a:lnTo>
                    <a:pt x="184" y="593"/>
                  </a:lnTo>
                  <a:lnTo>
                    <a:pt x="188" y="590"/>
                  </a:lnTo>
                  <a:lnTo>
                    <a:pt x="191" y="587"/>
                  </a:lnTo>
                  <a:lnTo>
                    <a:pt x="195" y="583"/>
                  </a:lnTo>
                  <a:lnTo>
                    <a:pt x="198" y="580"/>
                  </a:lnTo>
                  <a:lnTo>
                    <a:pt x="203" y="578"/>
                  </a:lnTo>
                  <a:lnTo>
                    <a:pt x="206" y="575"/>
                  </a:lnTo>
                  <a:lnTo>
                    <a:pt x="209" y="570"/>
                  </a:lnTo>
                  <a:lnTo>
                    <a:pt x="213" y="567"/>
                  </a:lnTo>
                  <a:lnTo>
                    <a:pt x="217" y="565"/>
                  </a:lnTo>
                  <a:lnTo>
                    <a:pt x="220" y="562"/>
                  </a:lnTo>
                  <a:lnTo>
                    <a:pt x="225" y="557"/>
                  </a:lnTo>
                  <a:lnTo>
                    <a:pt x="228" y="554"/>
                  </a:lnTo>
                  <a:lnTo>
                    <a:pt x="231" y="551"/>
                  </a:lnTo>
                  <a:lnTo>
                    <a:pt x="234" y="548"/>
                  </a:lnTo>
                  <a:lnTo>
                    <a:pt x="239" y="543"/>
                  </a:lnTo>
                  <a:lnTo>
                    <a:pt x="242" y="539"/>
                  </a:lnTo>
                  <a:lnTo>
                    <a:pt x="246" y="536"/>
                  </a:lnTo>
                  <a:lnTo>
                    <a:pt x="251" y="531"/>
                  </a:lnTo>
                  <a:lnTo>
                    <a:pt x="255" y="527"/>
                  </a:lnTo>
                  <a:lnTo>
                    <a:pt x="259" y="523"/>
                  </a:lnTo>
                  <a:lnTo>
                    <a:pt x="264" y="518"/>
                  </a:lnTo>
                  <a:lnTo>
                    <a:pt x="266" y="514"/>
                  </a:lnTo>
                  <a:lnTo>
                    <a:pt x="269" y="510"/>
                  </a:lnTo>
                  <a:lnTo>
                    <a:pt x="273" y="506"/>
                  </a:lnTo>
                  <a:lnTo>
                    <a:pt x="277" y="502"/>
                  </a:lnTo>
                  <a:lnTo>
                    <a:pt x="280" y="499"/>
                  </a:lnTo>
                  <a:lnTo>
                    <a:pt x="283" y="494"/>
                  </a:lnTo>
                  <a:lnTo>
                    <a:pt x="286" y="491"/>
                  </a:lnTo>
                  <a:lnTo>
                    <a:pt x="291" y="488"/>
                  </a:lnTo>
                  <a:lnTo>
                    <a:pt x="293" y="485"/>
                  </a:lnTo>
                  <a:lnTo>
                    <a:pt x="296" y="481"/>
                  </a:lnTo>
                  <a:lnTo>
                    <a:pt x="300" y="477"/>
                  </a:lnTo>
                  <a:lnTo>
                    <a:pt x="304" y="474"/>
                  </a:lnTo>
                  <a:lnTo>
                    <a:pt x="306" y="471"/>
                  </a:lnTo>
                  <a:lnTo>
                    <a:pt x="309" y="467"/>
                  </a:lnTo>
                  <a:lnTo>
                    <a:pt x="313" y="463"/>
                  </a:lnTo>
                  <a:lnTo>
                    <a:pt x="317" y="461"/>
                  </a:lnTo>
                  <a:lnTo>
                    <a:pt x="319" y="457"/>
                  </a:lnTo>
                  <a:lnTo>
                    <a:pt x="322" y="453"/>
                  </a:lnTo>
                  <a:lnTo>
                    <a:pt x="326" y="449"/>
                  </a:lnTo>
                  <a:lnTo>
                    <a:pt x="329" y="446"/>
                  </a:lnTo>
                  <a:lnTo>
                    <a:pt x="332" y="442"/>
                  </a:lnTo>
                  <a:lnTo>
                    <a:pt x="335" y="439"/>
                  </a:lnTo>
                  <a:lnTo>
                    <a:pt x="339" y="436"/>
                  </a:lnTo>
                  <a:lnTo>
                    <a:pt x="342" y="432"/>
                  </a:lnTo>
                  <a:lnTo>
                    <a:pt x="345" y="428"/>
                  </a:lnTo>
                  <a:lnTo>
                    <a:pt x="348" y="424"/>
                  </a:lnTo>
                  <a:lnTo>
                    <a:pt x="352" y="421"/>
                  </a:lnTo>
                  <a:lnTo>
                    <a:pt x="355" y="416"/>
                  </a:lnTo>
                  <a:lnTo>
                    <a:pt x="358" y="412"/>
                  </a:lnTo>
                  <a:lnTo>
                    <a:pt x="361" y="409"/>
                  </a:lnTo>
                  <a:lnTo>
                    <a:pt x="365" y="404"/>
                  </a:lnTo>
                  <a:lnTo>
                    <a:pt x="368" y="401"/>
                  </a:lnTo>
                  <a:lnTo>
                    <a:pt x="371" y="396"/>
                  </a:lnTo>
                  <a:lnTo>
                    <a:pt x="375" y="390"/>
                  </a:lnTo>
                  <a:lnTo>
                    <a:pt x="378" y="385"/>
                  </a:lnTo>
                  <a:lnTo>
                    <a:pt x="381" y="381"/>
                  </a:lnTo>
                  <a:lnTo>
                    <a:pt x="384" y="376"/>
                  </a:lnTo>
                  <a:lnTo>
                    <a:pt x="389" y="371"/>
                  </a:lnTo>
                  <a:lnTo>
                    <a:pt x="392" y="366"/>
                  </a:lnTo>
                  <a:lnTo>
                    <a:pt x="395" y="362"/>
                  </a:lnTo>
                  <a:lnTo>
                    <a:pt x="397" y="358"/>
                  </a:lnTo>
                  <a:lnTo>
                    <a:pt x="401" y="353"/>
                  </a:lnTo>
                  <a:lnTo>
                    <a:pt x="404" y="349"/>
                  </a:lnTo>
                  <a:lnTo>
                    <a:pt x="407" y="345"/>
                  </a:lnTo>
                  <a:lnTo>
                    <a:pt x="410" y="340"/>
                  </a:lnTo>
                  <a:lnTo>
                    <a:pt x="413" y="336"/>
                  </a:lnTo>
                  <a:lnTo>
                    <a:pt x="416" y="333"/>
                  </a:lnTo>
                  <a:lnTo>
                    <a:pt x="419" y="328"/>
                  </a:lnTo>
                  <a:lnTo>
                    <a:pt x="421" y="324"/>
                  </a:lnTo>
                  <a:lnTo>
                    <a:pt x="423" y="320"/>
                  </a:lnTo>
                  <a:lnTo>
                    <a:pt x="427" y="315"/>
                  </a:lnTo>
                  <a:lnTo>
                    <a:pt x="429" y="312"/>
                  </a:lnTo>
                  <a:lnTo>
                    <a:pt x="432" y="308"/>
                  </a:lnTo>
                  <a:lnTo>
                    <a:pt x="434" y="304"/>
                  </a:lnTo>
                  <a:lnTo>
                    <a:pt x="436" y="300"/>
                  </a:lnTo>
                  <a:lnTo>
                    <a:pt x="440" y="297"/>
                  </a:lnTo>
                  <a:lnTo>
                    <a:pt x="441" y="293"/>
                  </a:lnTo>
                  <a:lnTo>
                    <a:pt x="444" y="288"/>
                  </a:lnTo>
                  <a:lnTo>
                    <a:pt x="446" y="285"/>
                  </a:lnTo>
                  <a:lnTo>
                    <a:pt x="449" y="281"/>
                  </a:lnTo>
                  <a:lnTo>
                    <a:pt x="451" y="277"/>
                  </a:lnTo>
                  <a:lnTo>
                    <a:pt x="454" y="274"/>
                  </a:lnTo>
                  <a:lnTo>
                    <a:pt x="456" y="270"/>
                  </a:lnTo>
                  <a:lnTo>
                    <a:pt x="458" y="267"/>
                  </a:lnTo>
                  <a:lnTo>
                    <a:pt x="459" y="262"/>
                  </a:lnTo>
                  <a:lnTo>
                    <a:pt x="463" y="259"/>
                  </a:lnTo>
                  <a:lnTo>
                    <a:pt x="464" y="255"/>
                  </a:lnTo>
                  <a:lnTo>
                    <a:pt x="466" y="251"/>
                  </a:lnTo>
                  <a:lnTo>
                    <a:pt x="468" y="247"/>
                  </a:lnTo>
                  <a:lnTo>
                    <a:pt x="470" y="244"/>
                  </a:lnTo>
                  <a:lnTo>
                    <a:pt x="472" y="240"/>
                  </a:lnTo>
                  <a:lnTo>
                    <a:pt x="474" y="236"/>
                  </a:lnTo>
                  <a:lnTo>
                    <a:pt x="476" y="232"/>
                  </a:lnTo>
                  <a:lnTo>
                    <a:pt x="478" y="229"/>
                  </a:lnTo>
                  <a:lnTo>
                    <a:pt x="480" y="224"/>
                  </a:lnTo>
                  <a:lnTo>
                    <a:pt x="482" y="221"/>
                  </a:lnTo>
                  <a:lnTo>
                    <a:pt x="483" y="217"/>
                  </a:lnTo>
                  <a:lnTo>
                    <a:pt x="485" y="212"/>
                  </a:lnTo>
                  <a:lnTo>
                    <a:pt x="486" y="208"/>
                  </a:lnTo>
                  <a:lnTo>
                    <a:pt x="489" y="205"/>
                  </a:lnTo>
                  <a:lnTo>
                    <a:pt x="490" y="200"/>
                  </a:lnTo>
                  <a:lnTo>
                    <a:pt x="492" y="197"/>
                  </a:lnTo>
                  <a:lnTo>
                    <a:pt x="493" y="193"/>
                  </a:lnTo>
                  <a:lnTo>
                    <a:pt x="495" y="189"/>
                  </a:lnTo>
                  <a:lnTo>
                    <a:pt x="496" y="184"/>
                  </a:lnTo>
                  <a:lnTo>
                    <a:pt x="498" y="180"/>
                  </a:lnTo>
                  <a:lnTo>
                    <a:pt x="499" y="175"/>
                  </a:lnTo>
                  <a:lnTo>
                    <a:pt x="502" y="172"/>
                  </a:lnTo>
                  <a:lnTo>
                    <a:pt x="504" y="167"/>
                  </a:lnTo>
                  <a:lnTo>
                    <a:pt x="505" y="162"/>
                  </a:lnTo>
                  <a:lnTo>
                    <a:pt x="507" y="158"/>
                  </a:lnTo>
                  <a:lnTo>
                    <a:pt x="508" y="154"/>
                  </a:lnTo>
                  <a:lnTo>
                    <a:pt x="510" y="149"/>
                  </a:lnTo>
                  <a:lnTo>
                    <a:pt x="513" y="145"/>
                  </a:lnTo>
                  <a:lnTo>
                    <a:pt x="514" y="140"/>
                  </a:lnTo>
                  <a:lnTo>
                    <a:pt x="516" y="135"/>
                  </a:lnTo>
                  <a:lnTo>
                    <a:pt x="517" y="131"/>
                  </a:lnTo>
                  <a:lnTo>
                    <a:pt x="518" y="126"/>
                  </a:lnTo>
                  <a:lnTo>
                    <a:pt x="518" y="122"/>
                  </a:lnTo>
                  <a:lnTo>
                    <a:pt x="520" y="120"/>
                  </a:lnTo>
                  <a:lnTo>
                    <a:pt x="520" y="118"/>
                  </a:lnTo>
                  <a:lnTo>
                    <a:pt x="521" y="115"/>
                  </a:lnTo>
                  <a:lnTo>
                    <a:pt x="522" y="113"/>
                  </a:lnTo>
                  <a:lnTo>
                    <a:pt x="523" y="109"/>
                  </a:lnTo>
                  <a:lnTo>
                    <a:pt x="523" y="106"/>
                  </a:lnTo>
                  <a:lnTo>
                    <a:pt x="524" y="104"/>
                  </a:lnTo>
                  <a:lnTo>
                    <a:pt x="526" y="101"/>
                  </a:lnTo>
                  <a:lnTo>
                    <a:pt x="526" y="97"/>
                  </a:lnTo>
                  <a:lnTo>
                    <a:pt x="527" y="95"/>
                  </a:lnTo>
                  <a:lnTo>
                    <a:pt x="528" y="92"/>
                  </a:lnTo>
                  <a:lnTo>
                    <a:pt x="528" y="89"/>
                  </a:lnTo>
                  <a:lnTo>
                    <a:pt x="529" y="87"/>
                  </a:lnTo>
                  <a:lnTo>
                    <a:pt x="529" y="83"/>
                  </a:lnTo>
                  <a:lnTo>
                    <a:pt x="530" y="80"/>
                  </a:lnTo>
                  <a:lnTo>
                    <a:pt x="530" y="78"/>
                  </a:lnTo>
                  <a:lnTo>
                    <a:pt x="530" y="75"/>
                  </a:lnTo>
                  <a:lnTo>
                    <a:pt x="530" y="71"/>
                  </a:lnTo>
                  <a:lnTo>
                    <a:pt x="530" y="69"/>
                  </a:lnTo>
                  <a:lnTo>
                    <a:pt x="529" y="64"/>
                  </a:lnTo>
                  <a:lnTo>
                    <a:pt x="528" y="59"/>
                  </a:lnTo>
                  <a:lnTo>
                    <a:pt x="527" y="55"/>
                  </a:lnTo>
                  <a:lnTo>
                    <a:pt x="524" y="52"/>
                  </a:lnTo>
                  <a:lnTo>
                    <a:pt x="521" y="49"/>
                  </a:lnTo>
                  <a:lnTo>
                    <a:pt x="518" y="46"/>
                  </a:lnTo>
                  <a:lnTo>
                    <a:pt x="514" y="45"/>
                  </a:lnTo>
                  <a:lnTo>
                    <a:pt x="510" y="43"/>
                  </a:lnTo>
                  <a:lnTo>
                    <a:pt x="506" y="42"/>
                  </a:lnTo>
                  <a:lnTo>
                    <a:pt x="502" y="42"/>
                  </a:lnTo>
                  <a:lnTo>
                    <a:pt x="497" y="42"/>
                  </a:lnTo>
                  <a:lnTo>
                    <a:pt x="493" y="42"/>
                  </a:lnTo>
                  <a:lnTo>
                    <a:pt x="488" y="42"/>
                  </a:lnTo>
                  <a:lnTo>
                    <a:pt x="483" y="43"/>
                  </a:lnTo>
                  <a:lnTo>
                    <a:pt x="479" y="44"/>
                  </a:lnTo>
                  <a:lnTo>
                    <a:pt x="474" y="46"/>
                  </a:lnTo>
                  <a:lnTo>
                    <a:pt x="470" y="46"/>
                  </a:lnTo>
                  <a:lnTo>
                    <a:pt x="466" y="49"/>
                  </a:lnTo>
                  <a:lnTo>
                    <a:pt x="461" y="51"/>
                  </a:lnTo>
                  <a:lnTo>
                    <a:pt x="458" y="52"/>
                  </a:lnTo>
                  <a:lnTo>
                    <a:pt x="455" y="54"/>
                  </a:lnTo>
                  <a:lnTo>
                    <a:pt x="452" y="55"/>
                  </a:lnTo>
                  <a:lnTo>
                    <a:pt x="448" y="56"/>
                  </a:lnTo>
                  <a:lnTo>
                    <a:pt x="445" y="58"/>
                  </a:lnTo>
                  <a:lnTo>
                    <a:pt x="442" y="59"/>
                  </a:lnTo>
                  <a:lnTo>
                    <a:pt x="439" y="62"/>
                  </a:lnTo>
                  <a:lnTo>
                    <a:pt x="436" y="64"/>
                  </a:lnTo>
                  <a:lnTo>
                    <a:pt x="433" y="65"/>
                  </a:lnTo>
                  <a:lnTo>
                    <a:pt x="430" y="67"/>
                  </a:lnTo>
                  <a:lnTo>
                    <a:pt x="427" y="69"/>
                  </a:lnTo>
                  <a:lnTo>
                    <a:pt x="423" y="70"/>
                  </a:lnTo>
                  <a:lnTo>
                    <a:pt x="421" y="72"/>
                  </a:lnTo>
                  <a:lnTo>
                    <a:pt x="418" y="75"/>
                  </a:lnTo>
                  <a:lnTo>
                    <a:pt x="415" y="77"/>
                  </a:lnTo>
                  <a:lnTo>
                    <a:pt x="413" y="78"/>
                  </a:lnTo>
                  <a:lnTo>
                    <a:pt x="409" y="81"/>
                  </a:lnTo>
                  <a:lnTo>
                    <a:pt x="406" y="82"/>
                  </a:lnTo>
                  <a:lnTo>
                    <a:pt x="404" y="84"/>
                  </a:lnTo>
                  <a:lnTo>
                    <a:pt x="401" y="87"/>
                  </a:lnTo>
                  <a:lnTo>
                    <a:pt x="397" y="89"/>
                  </a:lnTo>
                  <a:lnTo>
                    <a:pt x="395" y="91"/>
                  </a:lnTo>
                  <a:lnTo>
                    <a:pt x="392" y="93"/>
                  </a:lnTo>
                  <a:lnTo>
                    <a:pt x="389" y="95"/>
                  </a:lnTo>
                  <a:lnTo>
                    <a:pt x="386" y="97"/>
                  </a:lnTo>
                  <a:lnTo>
                    <a:pt x="383" y="100"/>
                  </a:lnTo>
                  <a:lnTo>
                    <a:pt x="380" y="102"/>
                  </a:lnTo>
                  <a:lnTo>
                    <a:pt x="378" y="104"/>
                  </a:lnTo>
                  <a:lnTo>
                    <a:pt x="376" y="106"/>
                  </a:lnTo>
                  <a:lnTo>
                    <a:pt x="372" y="108"/>
                  </a:lnTo>
                  <a:lnTo>
                    <a:pt x="370" y="111"/>
                  </a:lnTo>
                  <a:lnTo>
                    <a:pt x="367" y="114"/>
                  </a:lnTo>
                  <a:lnTo>
                    <a:pt x="365" y="116"/>
                  </a:lnTo>
                  <a:lnTo>
                    <a:pt x="361" y="118"/>
                  </a:lnTo>
                  <a:lnTo>
                    <a:pt x="358" y="120"/>
                  </a:lnTo>
                  <a:lnTo>
                    <a:pt x="356" y="122"/>
                  </a:lnTo>
                  <a:lnTo>
                    <a:pt x="353" y="124"/>
                  </a:lnTo>
                  <a:lnTo>
                    <a:pt x="350" y="128"/>
                  </a:lnTo>
                  <a:lnTo>
                    <a:pt x="347" y="130"/>
                  </a:lnTo>
                  <a:lnTo>
                    <a:pt x="344" y="132"/>
                  </a:lnTo>
                  <a:lnTo>
                    <a:pt x="342" y="135"/>
                  </a:lnTo>
                  <a:lnTo>
                    <a:pt x="336" y="140"/>
                  </a:lnTo>
                  <a:lnTo>
                    <a:pt x="332" y="145"/>
                  </a:lnTo>
                  <a:lnTo>
                    <a:pt x="327" y="151"/>
                  </a:lnTo>
                  <a:lnTo>
                    <a:pt x="322" y="155"/>
                  </a:lnTo>
                  <a:lnTo>
                    <a:pt x="317" y="160"/>
                  </a:lnTo>
                  <a:lnTo>
                    <a:pt x="311" y="166"/>
                  </a:lnTo>
                  <a:lnTo>
                    <a:pt x="308" y="168"/>
                  </a:lnTo>
                  <a:lnTo>
                    <a:pt x="306" y="171"/>
                  </a:lnTo>
                  <a:lnTo>
                    <a:pt x="304" y="173"/>
                  </a:lnTo>
                  <a:lnTo>
                    <a:pt x="302" y="177"/>
                  </a:lnTo>
                  <a:lnTo>
                    <a:pt x="298" y="179"/>
                  </a:lnTo>
                  <a:lnTo>
                    <a:pt x="296" y="182"/>
                  </a:lnTo>
                  <a:lnTo>
                    <a:pt x="294" y="184"/>
                  </a:lnTo>
                  <a:lnTo>
                    <a:pt x="292" y="187"/>
                  </a:lnTo>
                  <a:lnTo>
                    <a:pt x="290" y="191"/>
                  </a:lnTo>
                  <a:lnTo>
                    <a:pt x="286" y="193"/>
                  </a:lnTo>
                  <a:lnTo>
                    <a:pt x="284" y="196"/>
                  </a:lnTo>
                  <a:lnTo>
                    <a:pt x="282" y="198"/>
                  </a:lnTo>
                  <a:lnTo>
                    <a:pt x="278" y="202"/>
                  </a:lnTo>
                  <a:lnTo>
                    <a:pt x="275" y="203"/>
                  </a:lnTo>
                  <a:lnTo>
                    <a:pt x="269" y="203"/>
                  </a:lnTo>
                  <a:lnTo>
                    <a:pt x="265" y="203"/>
                  </a:lnTo>
                  <a:lnTo>
                    <a:pt x="260" y="200"/>
                  </a:lnTo>
                  <a:lnTo>
                    <a:pt x="258" y="198"/>
                  </a:lnTo>
                  <a:lnTo>
                    <a:pt x="257" y="195"/>
                  </a:lnTo>
                  <a:lnTo>
                    <a:pt x="259" y="192"/>
                  </a:lnTo>
                  <a:close/>
                </a:path>
              </a:pathLst>
            </a:custGeom>
            <a:solidFill>
              <a:srgbClr val="000000"/>
            </a:solidFill>
            <a:ln w="9525">
              <a:noFill/>
              <a:round/>
              <a:headEnd/>
              <a:tailEnd/>
            </a:ln>
          </p:spPr>
          <p:txBody>
            <a:bodyPr/>
            <a:lstStyle/>
            <a:p>
              <a:endParaRPr lang="en-US"/>
            </a:p>
          </p:txBody>
        </p:sp>
        <p:sp>
          <p:nvSpPr>
            <p:cNvPr id="17899" name="Freeform 360"/>
            <p:cNvSpPr>
              <a:spLocks/>
            </p:cNvSpPr>
            <p:nvPr/>
          </p:nvSpPr>
          <p:spPr bwMode="auto">
            <a:xfrm flipH="1">
              <a:off x="3140" y="1284"/>
              <a:ext cx="33" cy="19"/>
            </a:xfrm>
            <a:custGeom>
              <a:avLst/>
              <a:gdLst>
                <a:gd name="T0" fmla="*/ 5 w 179"/>
                <a:gd name="T1" fmla="*/ 0 h 86"/>
                <a:gd name="T2" fmla="*/ 5 w 179"/>
                <a:gd name="T3" fmla="*/ 0 h 86"/>
                <a:gd name="T4" fmla="*/ 5 w 179"/>
                <a:gd name="T5" fmla="*/ 0 h 86"/>
                <a:gd name="T6" fmla="*/ 6 w 179"/>
                <a:gd name="T7" fmla="*/ 0 h 86"/>
                <a:gd name="T8" fmla="*/ 6 w 179"/>
                <a:gd name="T9" fmla="*/ 0 h 86"/>
                <a:gd name="T10" fmla="*/ 6 w 179"/>
                <a:gd name="T11" fmla="*/ 0 h 86"/>
                <a:gd name="T12" fmla="*/ 6 w 179"/>
                <a:gd name="T13" fmla="*/ 1 h 86"/>
                <a:gd name="T14" fmla="*/ 6 w 179"/>
                <a:gd name="T15" fmla="*/ 1 h 86"/>
                <a:gd name="T16" fmla="*/ 6 w 179"/>
                <a:gd name="T17" fmla="*/ 1 h 86"/>
                <a:gd name="T18" fmla="*/ 6 w 179"/>
                <a:gd name="T19" fmla="*/ 2 h 86"/>
                <a:gd name="T20" fmla="*/ 6 w 179"/>
                <a:gd name="T21" fmla="*/ 2 h 86"/>
                <a:gd name="T22" fmla="*/ 5 w 179"/>
                <a:gd name="T23" fmla="*/ 2 h 86"/>
                <a:gd name="T24" fmla="*/ 5 w 179"/>
                <a:gd name="T25" fmla="*/ 3 h 86"/>
                <a:gd name="T26" fmla="*/ 5 w 179"/>
                <a:gd name="T27" fmla="*/ 3 h 86"/>
                <a:gd name="T28" fmla="*/ 5 w 179"/>
                <a:gd name="T29" fmla="*/ 4 h 86"/>
                <a:gd name="T30" fmla="*/ 4 w 179"/>
                <a:gd name="T31" fmla="*/ 4 h 86"/>
                <a:gd name="T32" fmla="*/ 4 w 179"/>
                <a:gd name="T33" fmla="*/ 4 h 86"/>
                <a:gd name="T34" fmla="*/ 4 w 179"/>
                <a:gd name="T35" fmla="*/ 4 h 86"/>
                <a:gd name="T36" fmla="*/ 4 w 179"/>
                <a:gd name="T37" fmla="*/ 4 h 86"/>
                <a:gd name="T38" fmla="*/ 4 w 179"/>
                <a:gd name="T39" fmla="*/ 4 h 86"/>
                <a:gd name="T40" fmla="*/ 3 w 179"/>
                <a:gd name="T41" fmla="*/ 4 h 86"/>
                <a:gd name="T42" fmla="*/ 3 w 179"/>
                <a:gd name="T43" fmla="*/ 4 h 86"/>
                <a:gd name="T44" fmla="*/ 3 w 179"/>
                <a:gd name="T45" fmla="*/ 4 h 86"/>
                <a:gd name="T46" fmla="*/ 3 w 179"/>
                <a:gd name="T47" fmla="*/ 4 h 86"/>
                <a:gd name="T48" fmla="*/ 2 w 179"/>
                <a:gd name="T49" fmla="*/ 4 h 86"/>
                <a:gd name="T50" fmla="*/ 2 w 179"/>
                <a:gd name="T51" fmla="*/ 4 h 86"/>
                <a:gd name="T52" fmla="*/ 2 w 179"/>
                <a:gd name="T53" fmla="*/ 4 h 86"/>
                <a:gd name="T54" fmla="*/ 1 w 179"/>
                <a:gd name="T55" fmla="*/ 4 h 86"/>
                <a:gd name="T56" fmla="*/ 1 w 179"/>
                <a:gd name="T57" fmla="*/ 4 h 86"/>
                <a:gd name="T58" fmla="*/ 1 w 179"/>
                <a:gd name="T59" fmla="*/ 4 h 86"/>
                <a:gd name="T60" fmla="*/ 1 w 179"/>
                <a:gd name="T61" fmla="*/ 4 h 86"/>
                <a:gd name="T62" fmla="*/ 1 w 179"/>
                <a:gd name="T63" fmla="*/ 4 h 86"/>
                <a:gd name="T64" fmla="*/ 0 w 179"/>
                <a:gd name="T65" fmla="*/ 4 h 86"/>
                <a:gd name="T66" fmla="*/ 0 w 179"/>
                <a:gd name="T67" fmla="*/ 4 h 86"/>
                <a:gd name="T68" fmla="*/ 0 w 179"/>
                <a:gd name="T69" fmla="*/ 4 h 86"/>
                <a:gd name="T70" fmla="*/ 0 w 179"/>
                <a:gd name="T71" fmla="*/ 4 h 86"/>
                <a:gd name="T72" fmla="*/ 0 w 179"/>
                <a:gd name="T73" fmla="*/ 4 h 86"/>
                <a:gd name="T74" fmla="*/ 0 w 179"/>
                <a:gd name="T75" fmla="*/ 3 h 86"/>
                <a:gd name="T76" fmla="*/ 0 w 179"/>
                <a:gd name="T77" fmla="*/ 3 h 86"/>
                <a:gd name="T78" fmla="*/ 1 w 179"/>
                <a:gd name="T79" fmla="*/ 3 h 86"/>
                <a:gd name="T80" fmla="*/ 1 w 179"/>
                <a:gd name="T81" fmla="*/ 2 h 86"/>
                <a:gd name="T82" fmla="*/ 1 w 179"/>
                <a:gd name="T83" fmla="*/ 2 h 86"/>
                <a:gd name="T84" fmla="*/ 1 w 179"/>
                <a:gd name="T85" fmla="*/ 2 h 86"/>
                <a:gd name="T86" fmla="*/ 1 w 179"/>
                <a:gd name="T87" fmla="*/ 2 h 86"/>
                <a:gd name="T88" fmla="*/ 2 w 179"/>
                <a:gd name="T89" fmla="*/ 2 h 86"/>
                <a:gd name="T90" fmla="*/ 2 w 179"/>
                <a:gd name="T91" fmla="*/ 1 h 86"/>
                <a:gd name="T92" fmla="*/ 2 w 179"/>
                <a:gd name="T93" fmla="*/ 1 h 86"/>
                <a:gd name="T94" fmla="*/ 3 w 179"/>
                <a:gd name="T95" fmla="*/ 1 h 86"/>
                <a:gd name="T96" fmla="*/ 3 w 179"/>
                <a:gd name="T97" fmla="*/ 1 h 86"/>
                <a:gd name="T98" fmla="*/ 3 w 179"/>
                <a:gd name="T99" fmla="*/ 1 h 86"/>
                <a:gd name="T100" fmla="*/ 3 w 179"/>
                <a:gd name="T101" fmla="*/ 1 h 86"/>
                <a:gd name="T102" fmla="*/ 5 w 179"/>
                <a:gd name="T103" fmla="*/ 0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
                <a:gd name="T157" fmla="*/ 0 h 86"/>
                <a:gd name="T158" fmla="*/ 179 w 179"/>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 h="86">
                  <a:moveTo>
                    <a:pt x="145" y="0"/>
                  </a:moveTo>
                  <a:lnTo>
                    <a:pt x="146" y="0"/>
                  </a:lnTo>
                  <a:lnTo>
                    <a:pt x="150" y="0"/>
                  </a:lnTo>
                  <a:lnTo>
                    <a:pt x="153" y="0"/>
                  </a:lnTo>
                  <a:lnTo>
                    <a:pt x="156" y="1"/>
                  </a:lnTo>
                  <a:lnTo>
                    <a:pt x="158" y="1"/>
                  </a:lnTo>
                  <a:lnTo>
                    <a:pt x="162" y="3"/>
                  </a:lnTo>
                  <a:lnTo>
                    <a:pt x="165" y="3"/>
                  </a:lnTo>
                  <a:lnTo>
                    <a:pt x="168" y="4"/>
                  </a:lnTo>
                  <a:lnTo>
                    <a:pt x="171" y="5"/>
                  </a:lnTo>
                  <a:lnTo>
                    <a:pt x="173" y="7"/>
                  </a:lnTo>
                  <a:lnTo>
                    <a:pt x="175" y="10"/>
                  </a:lnTo>
                  <a:lnTo>
                    <a:pt x="177" y="12"/>
                  </a:lnTo>
                  <a:lnTo>
                    <a:pt x="178" y="14"/>
                  </a:lnTo>
                  <a:lnTo>
                    <a:pt x="179" y="17"/>
                  </a:lnTo>
                  <a:lnTo>
                    <a:pt x="178" y="20"/>
                  </a:lnTo>
                  <a:lnTo>
                    <a:pt x="177" y="24"/>
                  </a:lnTo>
                  <a:lnTo>
                    <a:pt x="174" y="27"/>
                  </a:lnTo>
                  <a:lnTo>
                    <a:pt x="173" y="31"/>
                  </a:lnTo>
                  <a:lnTo>
                    <a:pt x="171" y="36"/>
                  </a:lnTo>
                  <a:lnTo>
                    <a:pt x="168" y="40"/>
                  </a:lnTo>
                  <a:lnTo>
                    <a:pt x="166" y="44"/>
                  </a:lnTo>
                  <a:lnTo>
                    <a:pt x="162" y="49"/>
                  </a:lnTo>
                  <a:lnTo>
                    <a:pt x="159" y="52"/>
                  </a:lnTo>
                  <a:lnTo>
                    <a:pt x="156" y="56"/>
                  </a:lnTo>
                  <a:lnTo>
                    <a:pt x="153" y="60"/>
                  </a:lnTo>
                  <a:lnTo>
                    <a:pt x="149" y="64"/>
                  </a:lnTo>
                  <a:lnTo>
                    <a:pt x="145" y="66"/>
                  </a:lnTo>
                  <a:lnTo>
                    <a:pt x="142" y="69"/>
                  </a:lnTo>
                  <a:lnTo>
                    <a:pt x="139" y="71"/>
                  </a:lnTo>
                  <a:lnTo>
                    <a:pt x="135" y="74"/>
                  </a:lnTo>
                  <a:lnTo>
                    <a:pt x="131" y="74"/>
                  </a:lnTo>
                  <a:lnTo>
                    <a:pt x="129" y="75"/>
                  </a:lnTo>
                  <a:lnTo>
                    <a:pt x="125" y="75"/>
                  </a:lnTo>
                  <a:lnTo>
                    <a:pt x="122" y="76"/>
                  </a:lnTo>
                  <a:lnTo>
                    <a:pt x="119" y="75"/>
                  </a:lnTo>
                  <a:lnTo>
                    <a:pt x="117" y="75"/>
                  </a:lnTo>
                  <a:lnTo>
                    <a:pt x="114" y="75"/>
                  </a:lnTo>
                  <a:lnTo>
                    <a:pt x="110" y="75"/>
                  </a:lnTo>
                  <a:lnTo>
                    <a:pt x="106" y="74"/>
                  </a:lnTo>
                  <a:lnTo>
                    <a:pt x="102" y="74"/>
                  </a:lnTo>
                  <a:lnTo>
                    <a:pt x="98" y="74"/>
                  </a:lnTo>
                  <a:lnTo>
                    <a:pt x="96" y="74"/>
                  </a:lnTo>
                  <a:lnTo>
                    <a:pt x="93" y="74"/>
                  </a:lnTo>
                  <a:lnTo>
                    <a:pt x="91" y="74"/>
                  </a:lnTo>
                  <a:lnTo>
                    <a:pt x="87" y="74"/>
                  </a:lnTo>
                  <a:lnTo>
                    <a:pt x="84" y="74"/>
                  </a:lnTo>
                  <a:lnTo>
                    <a:pt x="81" y="74"/>
                  </a:lnTo>
                  <a:lnTo>
                    <a:pt x="78" y="75"/>
                  </a:lnTo>
                  <a:lnTo>
                    <a:pt x="73" y="75"/>
                  </a:lnTo>
                  <a:lnTo>
                    <a:pt x="69" y="76"/>
                  </a:lnTo>
                  <a:lnTo>
                    <a:pt x="65" y="76"/>
                  </a:lnTo>
                  <a:lnTo>
                    <a:pt x="60" y="78"/>
                  </a:lnTo>
                  <a:lnTo>
                    <a:pt x="55" y="78"/>
                  </a:lnTo>
                  <a:lnTo>
                    <a:pt x="50" y="79"/>
                  </a:lnTo>
                  <a:lnTo>
                    <a:pt x="46" y="80"/>
                  </a:lnTo>
                  <a:lnTo>
                    <a:pt x="42" y="81"/>
                  </a:lnTo>
                  <a:lnTo>
                    <a:pt x="37" y="81"/>
                  </a:lnTo>
                  <a:lnTo>
                    <a:pt x="34" y="82"/>
                  </a:lnTo>
                  <a:lnTo>
                    <a:pt x="31" y="82"/>
                  </a:lnTo>
                  <a:lnTo>
                    <a:pt x="29" y="83"/>
                  </a:lnTo>
                  <a:lnTo>
                    <a:pt x="24" y="83"/>
                  </a:lnTo>
                  <a:lnTo>
                    <a:pt x="22" y="84"/>
                  </a:lnTo>
                  <a:lnTo>
                    <a:pt x="20" y="84"/>
                  </a:lnTo>
                  <a:lnTo>
                    <a:pt x="18" y="86"/>
                  </a:lnTo>
                  <a:lnTo>
                    <a:pt x="12" y="86"/>
                  </a:lnTo>
                  <a:lnTo>
                    <a:pt x="10" y="86"/>
                  </a:lnTo>
                  <a:lnTo>
                    <a:pt x="7" y="84"/>
                  </a:lnTo>
                  <a:lnTo>
                    <a:pt x="4" y="83"/>
                  </a:lnTo>
                  <a:lnTo>
                    <a:pt x="3" y="82"/>
                  </a:lnTo>
                  <a:lnTo>
                    <a:pt x="2" y="81"/>
                  </a:lnTo>
                  <a:lnTo>
                    <a:pt x="0" y="79"/>
                  </a:lnTo>
                  <a:lnTo>
                    <a:pt x="0" y="77"/>
                  </a:lnTo>
                  <a:lnTo>
                    <a:pt x="0" y="74"/>
                  </a:lnTo>
                  <a:lnTo>
                    <a:pt x="2" y="71"/>
                  </a:lnTo>
                  <a:lnTo>
                    <a:pt x="3" y="67"/>
                  </a:lnTo>
                  <a:lnTo>
                    <a:pt x="7" y="64"/>
                  </a:lnTo>
                  <a:lnTo>
                    <a:pt x="8" y="62"/>
                  </a:lnTo>
                  <a:lnTo>
                    <a:pt x="11" y="60"/>
                  </a:lnTo>
                  <a:lnTo>
                    <a:pt x="15" y="57"/>
                  </a:lnTo>
                  <a:lnTo>
                    <a:pt x="18" y="55"/>
                  </a:lnTo>
                  <a:lnTo>
                    <a:pt x="21" y="52"/>
                  </a:lnTo>
                  <a:lnTo>
                    <a:pt x="24" y="50"/>
                  </a:lnTo>
                  <a:lnTo>
                    <a:pt x="29" y="48"/>
                  </a:lnTo>
                  <a:lnTo>
                    <a:pt x="33" y="45"/>
                  </a:lnTo>
                  <a:lnTo>
                    <a:pt x="37" y="43"/>
                  </a:lnTo>
                  <a:lnTo>
                    <a:pt x="42" y="41"/>
                  </a:lnTo>
                  <a:lnTo>
                    <a:pt x="46" y="38"/>
                  </a:lnTo>
                  <a:lnTo>
                    <a:pt x="50" y="36"/>
                  </a:lnTo>
                  <a:lnTo>
                    <a:pt x="55" y="33"/>
                  </a:lnTo>
                  <a:lnTo>
                    <a:pt x="59" y="31"/>
                  </a:lnTo>
                  <a:lnTo>
                    <a:pt x="62" y="29"/>
                  </a:lnTo>
                  <a:lnTo>
                    <a:pt x="67" y="27"/>
                  </a:lnTo>
                  <a:lnTo>
                    <a:pt x="70" y="25"/>
                  </a:lnTo>
                  <a:lnTo>
                    <a:pt x="74" y="24"/>
                  </a:lnTo>
                  <a:lnTo>
                    <a:pt x="78" y="23"/>
                  </a:lnTo>
                  <a:lnTo>
                    <a:pt x="82" y="20"/>
                  </a:lnTo>
                  <a:lnTo>
                    <a:pt x="84" y="19"/>
                  </a:lnTo>
                  <a:lnTo>
                    <a:pt x="87" y="18"/>
                  </a:lnTo>
                  <a:lnTo>
                    <a:pt x="90" y="16"/>
                  </a:lnTo>
                  <a:lnTo>
                    <a:pt x="92" y="16"/>
                  </a:lnTo>
                  <a:lnTo>
                    <a:pt x="95" y="14"/>
                  </a:lnTo>
                  <a:lnTo>
                    <a:pt x="96" y="14"/>
                  </a:lnTo>
                  <a:lnTo>
                    <a:pt x="145" y="0"/>
                  </a:lnTo>
                  <a:close/>
                </a:path>
              </a:pathLst>
            </a:custGeom>
            <a:solidFill>
              <a:schemeClr val="accent2"/>
            </a:solidFill>
            <a:ln w="9525">
              <a:noFill/>
              <a:round/>
              <a:headEnd/>
              <a:tailEnd/>
            </a:ln>
          </p:spPr>
          <p:txBody>
            <a:bodyPr/>
            <a:lstStyle/>
            <a:p>
              <a:endParaRPr lang="en-US"/>
            </a:p>
          </p:txBody>
        </p:sp>
        <p:sp>
          <p:nvSpPr>
            <p:cNvPr id="17900" name="Freeform 361"/>
            <p:cNvSpPr>
              <a:spLocks/>
            </p:cNvSpPr>
            <p:nvPr/>
          </p:nvSpPr>
          <p:spPr bwMode="auto">
            <a:xfrm flipH="1">
              <a:off x="3035" y="1273"/>
              <a:ext cx="48" cy="27"/>
            </a:xfrm>
            <a:custGeom>
              <a:avLst/>
              <a:gdLst>
                <a:gd name="T0" fmla="*/ 0 w 263"/>
                <a:gd name="T1" fmla="*/ 0 h 115"/>
                <a:gd name="T2" fmla="*/ 0 w 263"/>
                <a:gd name="T3" fmla="*/ 0 h 115"/>
                <a:gd name="T4" fmla="*/ 0 w 263"/>
                <a:gd name="T5" fmla="*/ 1 h 115"/>
                <a:gd name="T6" fmla="*/ 0 w 263"/>
                <a:gd name="T7" fmla="*/ 1 h 115"/>
                <a:gd name="T8" fmla="*/ 0 w 263"/>
                <a:gd name="T9" fmla="*/ 1 h 115"/>
                <a:gd name="T10" fmla="*/ 1 w 263"/>
                <a:gd name="T11" fmla="*/ 2 h 115"/>
                <a:gd name="T12" fmla="*/ 1 w 263"/>
                <a:gd name="T13" fmla="*/ 2 h 115"/>
                <a:gd name="T14" fmla="*/ 1 w 263"/>
                <a:gd name="T15" fmla="*/ 3 h 115"/>
                <a:gd name="T16" fmla="*/ 1 w 263"/>
                <a:gd name="T17" fmla="*/ 3 h 115"/>
                <a:gd name="T18" fmla="*/ 1 w 263"/>
                <a:gd name="T19" fmla="*/ 4 h 115"/>
                <a:gd name="T20" fmla="*/ 1 w 263"/>
                <a:gd name="T21" fmla="*/ 4 h 115"/>
                <a:gd name="T22" fmla="*/ 2 w 263"/>
                <a:gd name="T23" fmla="*/ 5 h 115"/>
                <a:gd name="T24" fmla="*/ 2 w 263"/>
                <a:gd name="T25" fmla="*/ 5 h 115"/>
                <a:gd name="T26" fmla="*/ 2 w 263"/>
                <a:gd name="T27" fmla="*/ 5 h 115"/>
                <a:gd name="T28" fmla="*/ 2 w 263"/>
                <a:gd name="T29" fmla="*/ 6 h 115"/>
                <a:gd name="T30" fmla="*/ 2 w 263"/>
                <a:gd name="T31" fmla="*/ 6 h 115"/>
                <a:gd name="T32" fmla="*/ 2 w 263"/>
                <a:gd name="T33" fmla="*/ 6 h 115"/>
                <a:gd name="T34" fmla="*/ 3 w 263"/>
                <a:gd name="T35" fmla="*/ 6 h 115"/>
                <a:gd name="T36" fmla="*/ 3 w 263"/>
                <a:gd name="T37" fmla="*/ 6 h 115"/>
                <a:gd name="T38" fmla="*/ 3 w 263"/>
                <a:gd name="T39" fmla="*/ 6 h 115"/>
                <a:gd name="T40" fmla="*/ 3 w 263"/>
                <a:gd name="T41" fmla="*/ 6 h 115"/>
                <a:gd name="T42" fmla="*/ 4 w 263"/>
                <a:gd name="T43" fmla="*/ 6 h 115"/>
                <a:gd name="T44" fmla="*/ 4 w 263"/>
                <a:gd name="T45" fmla="*/ 6 h 115"/>
                <a:gd name="T46" fmla="*/ 4 w 263"/>
                <a:gd name="T47" fmla="*/ 6 h 115"/>
                <a:gd name="T48" fmla="*/ 4 w 263"/>
                <a:gd name="T49" fmla="*/ 6 h 115"/>
                <a:gd name="T50" fmla="*/ 4 w 263"/>
                <a:gd name="T51" fmla="*/ 6 h 115"/>
                <a:gd name="T52" fmla="*/ 5 w 263"/>
                <a:gd name="T53" fmla="*/ 6 h 115"/>
                <a:gd name="T54" fmla="*/ 5 w 263"/>
                <a:gd name="T55" fmla="*/ 6 h 115"/>
                <a:gd name="T56" fmla="*/ 5 w 263"/>
                <a:gd name="T57" fmla="*/ 6 h 115"/>
                <a:gd name="T58" fmla="*/ 5 w 263"/>
                <a:gd name="T59" fmla="*/ 6 h 115"/>
                <a:gd name="T60" fmla="*/ 5 w 263"/>
                <a:gd name="T61" fmla="*/ 6 h 115"/>
                <a:gd name="T62" fmla="*/ 6 w 263"/>
                <a:gd name="T63" fmla="*/ 6 h 115"/>
                <a:gd name="T64" fmla="*/ 6 w 263"/>
                <a:gd name="T65" fmla="*/ 6 h 115"/>
                <a:gd name="T66" fmla="*/ 6 w 263"/>
                <a:gd name="T67" fmla="*/ 6 h 115"/>
                <a:gd name="T68" fmla="*/ 6 w 263"/>
                <a:gd name="T69" fmla="*/ 6 h 115"/>
                <a:gd name="T70" fmla="*/ 7 w 263"/>
                <a:gd name="T71" fmla="*/ 6 h 115"/>
                <a:gd name="T72" fmla="*/ 7 w 263"/>
                <a:gd name="T73" fmla="*/ 6 h 115"/>
                <a:gd name="T74" fmla="*/ 7 w 263"/>
                <a:gd name="T75" fmla="*/ 6 h 115"/>
                <a:gd name="T76" fmla="*/ 7 w 263"/>
                <a:gd name="T77" fmla="*/ 6 h 115"/>
                <a:gd name="T78" fmla="*/ 7 w 263"/>
                <a:gd name="T79" fmla="*/ 6 h 115"/>
                <a:gd name="T80" fmla="*/ 7 w 263"/>
                <a:gd name="T81" fmla="*/ 5 h 115"/>
                <a:gd name="T82" fmla="*/ 7 w 263"/>
                <a:gd name="T83" fmla="*/ 5 h 115"/>
                <a:gd name="T84" fmla="*/ 7 w 263"/>
                <a:gd name="T85" fmla="*/ 5 h 115"/>
                <a:gd name="T86" fmla="*/ 7 w 263"/>
                <a:gd name="T87" fmla="*/ 4 h 115"/>
                <a:gd name="T88" fmla="*/ 7 w 263"/>
                <a:gd name="T89" fmla="*/ 4 h 115"/>
                <a:gd name="T90" fmla="*/ 7 w 263"/>
                <a:gd name="T91" fmla="*/ 4 h 115"/>
                <a:gd name="T92" fmla="*/ 6 w 263"/>
                <a:gd name="T93" fmla="*/ 4 h 115"/>
                <a:gd name="T94" fmla="*/ 6 w 263"/>
                <a:gd name="T95" fmla="*/ 4 h 115"/>
                <a:gd name="T96" fmla="*/ 6 w 263"/>
                <a:gd name="T97" fmla="*/ 4 h 115"/>
                <a:gd name="T98" fmla="*/ 7 w 263"/>
                <a:gd name="T99" fmla="*/ 4 h 115"/>
                <a:gd name="T100" fmla="*/ 7 w 263"/>
                <a:gd name="T101" fmla="*/ 4 h 115"/>
                <a:gd name="T102" fmla="*/ 7 w 263"/>
                <a:gd name="T103" fmla="*/ 4 h 115"/>
                <a:gd name="T104" fmla="*/ 7 w 263"/>
                <a:gd name="T105" fmla="*/ 4 h 115"/>
                <a:gd name="T106" fmla="*/ 7 w 263"/>
                <a:gd name="T107" fmla="*/ 4 h 115"/>
                <a:gd name="T108" fmla="*/ 8 w 263"/>
                <a:gd name="T109" fmla="*/ 4 h 115"/>
                <a:gd name="T110" fmla="*/ 8 w 263"/>
                <a:gd name="T111" fmla="*/ 4 h 115"/>
                <a:gd name="T112" fmla="*/ 8 w 263"/>
                <a:gd name="T113" fmla="*/ 4 h 115"/>
                <a:gd name="T114" fmla="*/ 8 w 263"/>
                <a:gd name="T115" fmla="*/ 4 h 115"/>
                <a:gd name="T116" fmla="*/ 9 w 263"/>
                <a:gd name="T117" fmla="*/ 4 h 115"/>
                <a:gd name="T118" fmla="*/ 9 w 263"/>
                <a:gd name="T119" fmla="*/ 4 h 115"/>
                <a:gd name="T120" fmla="*/ 8 w 263"/>
                <a:gd name="T121" fmla="*/ 2 h 115"/>
                <a:gd name="T122" fmla="*/ 0 w 263"/>
                <a:gd name="T123" fmla="*/ 0 h 1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3"/>
                <a:gd name="T187" fmla="*/ 0 h 115"/>
                <a:gd name="T188" fmla="*/ 263 w 263"/>
                <a:gd name="T189" fmla="*/ 115 h 1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3" h="115">
                  <a:moveTo>
                    <a:pt x="0" y="0"/>
                  </a:moveTo>
                  <a:lnTo>
                    <a:pt x="0" y="0"/>
                  </a:lnTo>
                  <a:lnTo>
                    <a:pt x="2" y="4"/>
                  </a:lnTo>
                  <a:lnTo>
                    <a:pt x="3" y="5"/>
                  </a:lnTo>
                  <a:lnTo>
                    <a:pt x="4" y="8"/>
                  </a:lnTo>
                  <a:lnTo>
                    <a:pt x="5" y="11"/>
                  </a:lnTo>
                  <a:lnTo>
                    <a:pt x="7" y="15"/>
                  </a:lnTo>
                  <a:lnTo>
                    <a:pt x="9" y="18"/>
                  </a:lnTo>
                  <a:lnTo>
                    <a:pt x="10" y="21"/>
                  </a:lnTo>
                  <a:lnTo>
                    <a:pt x="13" y="25"/>
                  </a:lnTo>
                  <a:lnTo>
                    <a:pt x="15" y="30"/>
                  </a:lnTo>
                  <a:lnTo>
                    <a:pt x="17" y="34"/>
                  </a:lnTo>
                  <a:lnTo>
                    <a:pt x="19" y="38"/>
                  </a:lnTo>
                  <a:lnTo>
                    <a:pt x="22" y="43"/>
                  </a:lnTo>
                  <a:lnTo>
                    <a:pt x="25" y="48"/>
                  </a:lnTo>
                  <a:lnTo>
                    <a:pt x="27" y="53"/>
                  </a:lnTo>
                  <a:lnTo>
                    <a:pt x="30" y="57"/>
                  </a:lnTo>
                  <a:lnTo>
                    <a:pt x="32" y="61"/>
                  </a:lnTo>
                  <a:lnTo>
                    <a:pt x="35" y="67"/>
                  </a:lnTo>
                  <a:lnTo>
                    <a:pt x="38" y="71"/>
                  </a:lnTo>
                  <a:lnTo>
                    <a:pt x="40" y="75"/>
                  </a:lnTo>
                  <a:lnTo>
                    <a:pt x="43" y="80"/>
                  </a:lnTo>
                  <a:lnTo>
                    <a:pt x="46" y="84"/>
                  </a:lnTo>
                  <a:lnTo>
                    <a:pt x="48" y="87"/>
                  </a:lnTo>
                  <a:lnTo>
                    <a:pt x="51" y="90"/>
                  </a:lnTo>
                  <a:lnTo>
                    <a:pt x="53" y="94"/>
                  </a:lnTo>
                  <a:lnTo>
                    <a:pt x="56" y="98"/>
                  </a:lnTo>
                  <a:lnTo>
                    <a:pt x="58" y="100"/>
                  </a:lnTo>
                  <a:lnTo>
                    <a:pt x="60" y="102"/>
                  </a:lnTo>
                  <a:lnTo>
                    <a:pt x="63" y="105"/>
                  </a:lnTo>
                  <a:lnTo>
                    <a:pt x="65" y="107"/>
                  </a:lnTo>
                  <a:lnTo>
                    <a:pt x="66" y="108"/>
                  </a:lnTo>
                  <a:lnTo>
                    <a:pt x="68" y="109"/>
                  </a:lnTo>
                  <a:lnTo>
                    <a:pt x="71" y="110"/>
                  </a:lnTo>
                  <a:lnTo>
                    <a:pt x="76" y="111"/>
                  </a:lnTo>
                  <a:lnTo>
                    <a:pt x="79" y="111"/>
                  </a:lnTo>
                  <a:lnTo>
                    <a:pt x="83" y="112"/>
                  </a:lnTo>
                  <a:lnTo>
                    <a:pt x="89" y="113"/>
                  </a:lnTo>
                  <a:lnTo>
                    <a:pt x="93" y="114"/>
                  </a:lnTo>
                  <a:lnTo>
                    <a:pt x="96" y="114"/>
                  </a:lnTo>
                  <a:lnTo>
                    <a:pt x="98" y="114"/>
                  </a:lnTo>
                  <a:lnTo>
                    <a:pt x="102" y="114"/>
                  </a:lnTo>
                  <a:lnTo>
                    <a:pt x="104" y="114"/>
                  </a:lnTo>
                  <a:lnTo>
                    <a:pt x="107" y="114"/>
                  </a:lnTo>
                  <a:lnTo>
                    <a:pt x="110" y="114"/>
                  </a:lnTo>
                  <a:lnTo>
                    <a:pt x="113" y="114"/>
                  </a:lnTo>
                  <a:lnTo>
                    <a:pt x="116" y="115"/>
                  </a:lnTo>
                  <a:lnTo>
                    <a:pt x="119" y="115"/>
                  </a:lnTo>
                  <a:lnTo>
                    <a:pt x="122" y="115"/>
                  </a:lnTo>
                  <a:lnTo>
                    <a:pt x="126" y="115"/>
                  </a:lnTo>
                  <a:lnTo>
                    <a:pt x="129" y="115"/>
                  </a:lnTo>
                  <a:lnTo>
                    <a:pt x="132" y="115"/>
                  </a:lnTo>
                  <a:lnTo>
                    <a:pt x="135" y="115"/>
                  </a:lnTo>
                  <a:lnTo>
                    <a:pt x="139" y="115"/>
                  </a:lnTo>
                  <a:lnTo>
                    <a:pt x="142" y="115"/>
                  </a:lnTo>
                  <a:lnTo>
                    <a:pt x="145" y="114"/>
                  </a:lnTo>
                  <a:lnTo>
                    <a:pt x="147" y="114"/>
                  </a:lnTo>
                  <a:lnTo>
                    <a:pt x="151" y="114"/>
                  </a:lnTo>
                  <a:lnTo>
                    <a:pt x="155" y="114"/>
                  </a:lnTo>
                  <a:lnTo>
                    <a:pt x="157" y="113"/>
                  </a:lnTo>
                  <a:lnTo>
                    <a:pt x="160" y="113"/>
                  </a:lnTo>
                  <a:lnTo>
                    <a:pt x="164" y="113"/>
                  </a:lnTo>
                  <a:lnTo>
                    <a:pt x="167" y="113"/>
                  </a:lnTo>
                  <a:lnTo>
                    <a:pt x="170" y="113"/>
                  </a:lnTo>
                  <a:lnTo>
                    <a:pt x="173" y="112"/>
                  </a:lnTo>
                  <a:lnTo>
                    <a:pt x="176" y="112"/>
                  </a:lnTo>
                  <a:lnTo>
                    <a:pt x="179" y="112"/>
                  </a:lnTo>
                  <a:lnTo>
                    <a:pt x="182" y="111"/>
                  </a:lnTo>
                  <a:lnTo>
                    <a:pt x="184" y="111"/>
                  </a:lnTo>
                  <a:lnTo>
                    <a:pt x="188" y="111"/>
                  </a:lnTo>
                  <a:lnTo>
                    <a:pt x="191" y="111"/>
                  </a:lnTo>
                  <a:lnTo>
                    <a:pt x="195" y="110"/>
                  </a:lnTo>
                  <a:lnTo>
                    <a:pt x="201" y="109"/>
                  </a:lnTo>
                  <a:lnTo>
                    <a:pt x="205" y="108"/>
                  </a:lnTo>
                  <a:lnTo>
                    <a:pt x="209" y="108"/>
                  </a:lnTo>
                  <a:lnTo>
                    <a:pt x="213" y="107"/>
                  </a:lnTo>
                  <a:lnTo>
                    <a:pt x="216" y="106"/>
                  </a:lnTo>
                  <a:lnTo>
                    <a:pt x="218" y="105"/>
                  </a:lnTo>
                  <a:lnTo>
                    <a:pt x="221" y="105"/>
                  </a:lnTo>
                  <a:lnTo>
                    <a:pt x="225" y="102"/>
                  </a:lnTo>
                  <a:lnTo>
                    <a:pt x="226" y="100"/>
                  </a:lnTo>
                  <a:lnTo>
                    <a:pt x="227" y="98"/>
                  </a:lnTo>
                  <a:lnTo>
                    <a:pt x="227" y="96"/>
                  </a:lnTo>
                  <a:lnTo>
                    <a:pt x="225" y="93"/>
                  </a:lnTo>
                  <a:lnTo>
                    <a:pt x="222" y="90"/>
                  </a:lnTo>
                  <a:lnTo>
                    <a:pt x="220" y="88"/>
                  </a:lnTo>
                  <a:lnTo>
                    <a:pt x="217" y="86"/>
                  </a:lnTo>
                  <a:lnTo>
                    <a:pt x="213" y="83"/>
                  </a:lnTo>
                  <a:lnTo>
                    <a:pt x="208" y="81"/>
                  </a:lnTo>
                  <a:lnTo>
                    <a:pt x="205" y="79"/>
                  </a:lnTo>
                  <a:lnTo>
                    <a:pt x="201" y="76"/>
                  </a:lnTo>
                  <a:lnTo>
                    <a:pt x="196" y="74"/>
                  </a:lnTo>
                  <a:lnTo>
                    <a:pt x="193" y="72"/>
                  </a:lnTo>
                  <a:lnTo>
                    <a:pt x="191" y="70"/>
                  </a:lnTo>
                  <a:lnTo>
                    <a:pt x="188" y="68"/>
                  </a:lnTo>
                  <a:lnTo>
                    <a:pt x="187" y="66"/>
                  </a:lnTo>
                  <a:lnTo>
                    <a:pt x="187" y="63"/>
                  </a:lnTo>
                  <a:lnTo>
                    <a:pt x="189" y="62"/>
                  </a:lnTo>
                  <a:lnTo>
                    <a:pt x="193" y="62"/>
                  </a:lnTo>
                  <a:lnTo>
                    <a:pt x="195" y="62"/>
                  </a:lnTo>
                  <a:lnTo>
                    <a:pt x="198" y="62"/>
                  </a:lnTo>
                  <a:lnTo>
                    <a:pt x="202" y="62"/>
                  </a:lnTo>
                  <a:lnTo>
                    <a:pt x="205" y="62"/>
                  </a:lnTo>
                  <a:lnTo>
                    <a:pt x="208" y="62"/>
                  </a:lnTo>
                  <a:lnTo>
                    <a:pt x="213" y="62"/>
                  </a:lnTo>
                  <a:lnTo>
                    <a:pt x="216" y="62"/>
                  </a:lnTo>
                  <a:lnTo>
                    <a:pt x="220" y="63"/>
                  </a:lnTo>
                  <a:lnTo>
                    <a:pt x="223" y="63"/>
                  </a:lnTo>
                  <a:lnTo>
                    <a:pt x="227" y="63"/>
                  </a:lnTo>
                  <a:lnTo>
                    <a:pt x="231" y="64"/>
                  </a:lnTo>
                  <a:lnTo>
                    <a:pt x="234" y="64"/>
                  </a:lnTo>
                  <a:lnTo>
                    <a:pt x="239" y="64"/>
                  </a:lnTo>
                  <a:lnTo>
                    <a:pt x="242" y="66"/>
                  </a:lnTo>
                  <a:lnTo>
                    <a:pt x="245" y="66"/>
                  </a:lnTo>
                  <a:lnTo>
                    <a:pt x="248" y="67"/>
                  </a:lnTo>
                  <a:lnTo>
                    <a:pt x="251" y="67"/>
                  </a:lnTo>
                  <a:lnTo>
                    <a:pt x="254" y="67"/>
                  </a:lnTo>
                  <a:lnTo>
                    <a:pt x="256" y="67"/>
                  </a:lnTo>
                  <a:lnTo>
                    <a:pt x="258" y="68"/>
                  </a:lnTo>
                  <a:lnTo>
                    <a:pt x="261" y="68"/>
                  </a:lnTo>
                  <a:lnTo>
                    <a:pt x="263" y="69"/>
                  </a:lnTo>
                  <a:lnTo>
                    <a:pt x="240" y="32"/>
                  </a:lnTo>
                  <a:lnTo>
                    <a:pt x="150" y="11"/>
                  </a:lnTo>
                  <a:lnTo>
                    <a:pt x="0" y="0"/>
                  </a:lnTo>
                  <a:close/>
                </a:path>
              </a:pathLst>
            </a:custGeom>
            <a:solidFill>
              <a:schemeClr val="accent2"/>
            </a:solidFill>
            <a:ln w="9525">
              <a:noFill/>
              <a:round/>
              <a:headEnd/>
              <a:tailEnd/>
            </a:ln>
          </p:spPr>
          <p:txBody>
            <a:bodyPr/>
            <a:lstStyle/>
            <a:p>
              <a:endParaRPr lang="en-US"/>
            </a:p>
          </p:txBody>
        </p:sp>
        <p:sp>
          <p:nvSpPr>
            <p:cNvPr id="17901" name="Freeform 362"/>
            <p:cNvSpPr>
              <a:spLocks/>
            </p:cNvSpPr>
            <p:nvPr/>
          </p:nvSpPr>
          <p:spPr bwMode="auto">
            <a:xfrm flipH="1">
              <a:off x="3031" y="1273"/>
              <a:ext cx="43" cy="16"/>
            </a:xfrm>
            <a:custGeom>
              <a:avLst/>
              <a:gdLst>
                <a:gd name="T0" fmla="*/ 1 w 238"/>
                <a:gd name="T1" fmla="*/ 0 h 74"/>
                <a:gd name="T2" fmla="*/ 1 w 238"/>
                <a:gd name="T3" fmla="*/ 0 h 74"/>
                <a:gd name="T4" fmla="*/ 1 w 238"/>
                <a:gd name="T5" fmla="*/ 0 h 74"/>
                <a:gd name="T6" fmla="*/ 1 w 238"/>
                <a:gd name="T7" fmla="*/ 0 h 74"/>
                <a:gd name="T8" fmla="*/ 2 w 238"/>
                <a:gd name="T9" fmla="*/ 0 h 74"/>
                <a:gd name="T10" fmla="*/ 2 w 238"/>
                <a:gd name="T11" fmla="*/ 0 h 74"/>
                <a:gd name="T12" fmla="*/ 3 w 238"/>
                <a:gd name="T13" fmla="*/ 0 h 74"/>
                <a:gd name="T14" fmla="*/ 3 w 238"/>
                <a:gd name="T15" fmla="*/ 0 h 74"/>
                <a:gd name="T16" fmla="*/ 3 w 238"/>
                <a:gd name="T17" fmla="*/ 0 h 74"/>
                <a:gd name="T18" fmla="*/ 4 w 238"/>
                <a:gd name="T19" fmla="*/ 0 h 74"/>
                <a:gd name="T20" fmla="*/ 4 w 238"/>
                <a:gd name="T21" fmla="*/ 0 h 74"/>
                <a:gd name="T22" fmla="*/ 4 w 238"/>
                <a:gd name="T23" fmla="*/ 0 h 74"/>
                <a:gd name="T24" fmla="*/ 5 w 238"/>
                <a:gd name="T25" fmla="*/ 0 h 74"/>
                <a:gd name="T26" fmla="*/ 5 w 238"/>
                <a:gd name="T27" fmla="*/ 0 h 74"/>
                <a:gd name="T28" fmla="*/ 5 w 238"/>
                <a:gd name="T29" fmla="*/ 0 h 74"/>
                <a:gd name="T30" fmla="*/ 6 w 238"/>
                <a:gd name="T31" fmla="*/ 1 h 74"/>
                <a:gd name="T32" fmla="*/ 6 w 238"/>
                <a:gd name="T33" fmla="*/ 1 h 74"/>
                <a:gd name="T34" fmla="*/ 6 w 238"/>
                <a:gd name="T35" fmla="*/ 1 h 74"/>
                <a:gd name="T36" fmla="*/ 7 w 238"/>
                <a:gd name="T37" fmla="*/ 1 h 74"/>
                <a:gd name="T38" fmla="*/ 7 w 238"/>
                <a:gd name="T39" fmla="*/ 1 h 74"/>
                <a:gd name="T40" fmla="*/ 7 w 238"/>
                <a:gd name="T41" fmla="*/ 2 h 74"/>
                <a:gd name="T42" fmla="*/ 8 w 238"/>
                <a:gd name="T43" fmla="*/ 2 h 74"/>
                <a:gd name="T44" fmla="*/ 8 w 238"/>
                <a:gd name="T45" fmla="*/ 2 h 74"/>
                <a:gd name="T46" fmla="*/ 8 w 238"/>
                <a:gd name="T47" fmla="*/ 3 h 74"/>
                <a:gd name="T48" fmla="*/ 8 w 238"/>
                <a:gd name="T49" fmla="*/ 3 h 74"/>
                <a:gd name="T50" fmla="*/ 7 w 238"/>
                <a:gd name="T51" fmla="*/ 3 h 74"/>
                <a:gd name="T52" fmla="*/ 7 w 238"/>
                <a:gd name="T53" fmla="*/ 3 h 74"/>
                <a:gd name="T54" fmla="*/ 7 w 238"/>
                <a:gd name="T55" fmla="*/ 3 h 74"/>
                <a:gd name="T56" fmla="*/ 6 w 238"/>
                <a:gd name="T57" fmla="*/ 3 h 74"/>
                <a:gd name="T58" fmla="*/ 6 w 238"/>
                <a:gd name="T59" fmla="*/ 3 h 74"/>
                <a:gd name="T60" fmla="*/ 6 w 238"/>
                <a:gd name="T61" fmla="*/ 2 h 74"/>
                <a:gd name="T62" fmla="*/ 5 w 238"/>
                <a:gd name="T63" fmla="*/ 2 h 74"/>
                <a:gd name="T64" fmla="*/ 5 w 238"/>
                <a:gd name="T65" fmla="*/ 2 h 74"/>
                <a:gd name="T66" fmla="*/ 5 w 238"/>
                <a:gd name="T67" fmla="*/ 2 h 74"/>
                <a:gd name="T68" fmla="*/ 5 w 238"/>
                <a:gd name="T69" fmla="*/ 2 h 74"/>
                <a:gd name="T70" fmla="*/ 4 w 238"/>
                <a:gd name="T71" fmla="*/ 2 h 74"/>
                <a:gd name="T72" fmla="*/ 4 w 238"/>
                <a:gd name="T73" fmla="*/ 1 h 74"/>
                <a:gd name="T74" fmla="*/ 4 w 238"/>
                <a:gd name="T75" fmla="*/ 1 h 74"/>
                <a:gd name="T76" fmla="*/ 3 w 238"/>
                <a:gd name="T77" fmla="*/ 1 h 74"/>
                <a:gd name="T78" fmla="*/ 3 w 238"/>
                <a:gd name="T79" fmla="*/ 1 h 74"/>
                <a:gd name="T80" fmla="*/ 3 w 238"/>
                <a:gd name="T81" fmla="*/ 1 h 74"/>
                <a:gd name="T82" fmla="*/ 2 w 238"/>
                <a:gd name="T83" fmla="*/ 1 h 74"/>
                <a:gd name="T84" fmla="*/ 2 w 238"/>
                <a:gd name="T85" fmla="*/ 1 h 74"/>
                <a:gd name="T86" fmla="*/ 2 w 238"/>
                <a:gd name="T87" fmla="*/ 1 h 74"/>
                <a:gd name="T88" fmla="*/ 1 w 238"/>
                <a:gd name="T89" fmla="*/ 1 h 74"/>
                <a:gd name="T90" fmla="*/ 1 w 238"/>
                <a:gd name="T91" fmla="*/ 1 h 74"/>
                <a:gd name="T92" fmla="*/ 1 w 238"/>
                <a:gd name="T93" fmla="*/ 1 h 74"/>
                <a:gd name="T94" fmla="*/ 1 w 238"/>
                <a:gd name="T95" fmla="*/ 1 h 74"/>
                <a:gd name="T96" fmla="*/ 0 w 238"/>
                <a:gd name="T97" fmla="*/ 1 h 74"/>
                <a:gd name="T98" fmla="*/ 0 w 238"/>
                <a:gd name="T99" fmla="*/ 0 h 74"/>
                <a:gd name="T100" fmla="*/ 0 w 238"/>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8"/>
                <a:gd name="T154" fmla="*/ 0 h 74"/>
                <a:gd name="T155" fmla="*/ 238 w 238"/>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8" h="74">
                  <a:moveTo>
                    <a:pt x="8" y="3"/>
                  </a:moveTo>
                  <a:lnTo>
                    <a:pt x="11" y="3"/>
                  </a:lnTo>
                  <a:lnTo>
                    <a:pt x="15" y="2"/>
                  </a:lnTo>
                  <a:lnTo>
                    <a:pt x="19" y="2"/>
                  </a:lnTo>
                  <a:lnTo>
                    <a:pt x="22" y="2"/>
                  </a:lnTo>
                  <a:lnTo>
                    <a:pt x="25" y="1"/>
                  </a:lnTo>
                  <a:lnTo>
                    <a:pt x="30" y="1"/>
                  </a:lnTo>
                  <a:lnTo>
                    <a:pt x="33" y="1"/>
                  </a:lnTo>
                  <a:lnTo>
                    <a:pt x="36" y="1"/>
                  </a:lnTo>
                  <a:lnTo>
                    <a:pt x="40" y="0"/>
                  </a:lnTo>
                  <a:lnTo>
                    <a:pt x="44" y="0"/>
                  </a:lnTo>
                  <a:lnTo>
                    <a:pt x="47" y="0"/>
                  </a:lnTo>
                  <a:lnTo>
                    <a:pt x="50" y="0"/>
                  </a:lnTo>
                  <a:lnTo>
                    <a:pt x="54" y="0"/>
                  </a:lnTo>
                  <a:lnTo>
                    <a:pt x="58" y="0"/>
                  </a:lnTo>
                  <a:lnTo>
                    <a:pt x="61" y="0"/>
                  </a:lnTo>
                  <a:lnTo>
                    <a:pt x="66" y="0"/>
                  </a:lnTo>
                  <a:lnTo>
                    <a:pt x="69" y="0"/>
                  </a:lnTo>
                  <a:lnTo>
                    <a:pt x="72" y="0"/>
                  </a:lnTo>
                  <a:lnTo>
                    <a:pt x="75" y="0"/>
                  </a:lnTo>
                  <a:lnTo>
                    <a:pt x="80" y="0"/>
                  </a:lnTo>
                  <a:lnTo>
                    <a:pt x="83" y="0"/>
                  </a:lnTo>
                  <a:lnTo>
                    <a:pt x="86" y="0"/>
                  </a:lnTo>
                  <a:lnTo>
                    <a:pt x="90" y="0"/>
                  </a:lnTo>
                  <a:lnTo>
                    <a:pt x="94" y="0"/>
                  </a:lnTo>
                  <a:lnTo>
                    <a:pt x="97" y="0"/>
                  </a:lnTo>
                  <a:lnTo>
                    <a:pt x="100" y="0"/>
                  </a:lnTo>
                  <a:lnTo>
                    <a:pt x="104" y="1"/>
                  </a:lnTo>
                  <a:lnTo>
                    <a:pt x="108" y="1"/>
                  </a:lnTo>
                  <a:lnTo>
                    <a:pt x="111" y="1"/>
                  </a:lnTo>
                  <a:lnTo>
                    <a:pt x="116" y="2"/>
                  </a:lnTo>
                  <a:lnTo>
                    <a:pt x="119" y="2"/>
                  </a:lnTo>
                  <a:lnTo>
                    <a:pt x="122" y="3"/>
                  </a:lnTo>
                  <a:lnTo>
                    <a:pt x="125" y="3"/>
                  </a:lnTo>
                  <a:lnTo>
                    <a:pt x="129" y="3"/>
                  </a:lnTo>
                  <a:lnTo>
                    <a:pt x="132" y="4"/>
                  </a:lnTo>
                  <a:lnTo>
                    <a:pt x="136" y="4"/>
                  </a:lnTo>
                  <a:lnTo>
                    <a:pt x="139" y="6"/>
                  </a:lnTo>
                  <a:lnTo>
                    <a:pt x="143" y="7"/>
                  </a:lnTo>
                  <a:lnTo>
                    <a:pt x="146" y="7"/>
                  </a:lnTo>
                  <a:lnTo>
                    <a:pt x="149" y="8"/>
                  </a:lnTo>
                  <a:lnTo>
                    <a:pt x="153" y="8"/>
                  </a:lnTo>
                  <a:lnTo>
                    <a:pt x="156" y="9"/>
                  </a:lnTo>
                  <a:lnTo>
                    <a:pt x="159" y="10"/>
                  </a:lnTo>
                  <a:lnTo>
                    <a:pt x="163" y="11"/>
                  </a:lnTo>
                  <a:lnTo>
                    <a:pt x="167" y="12"/>
                  </a:lnTo>
                  <a:lnTo>
                    <a:pt x="170" y="13"/>
                  </a:lnTo>
                  <a:lnTo>
                    <a:pt x="173" y="14"/>
                  </a:lnTo>
                  <a:lnTo>
                    <a:pt x="178" y="15"/>
                  </a:lnTo>
                  <a:lnTo>
                    <a:pt x="180" y="16"/>
                  </a:lnTo>
                  <a:lnTo>
                    <a:pt x="183" y="17"/>
                  </a:lnTo>
                  <a:lnTo>
                    <a:pt x="186" y="19"/>
                  </a:lnTo>
                  <a:lnTo>
                    <a:pt x="191" y="20"/>
                  </a:lnTo>
                  <a:lnTo>
                    <a:pt x="193" y="22"/>
                  </a:lnTo>
                  <a:lnTo>
                    <a:pt x="196" y="23"/>
                  </a:lnTo>
                  <a:lnTo>
                    <a:pt x="200" y="24"/>
                  </a:lnTo>
                  <a:lnTo>
                    <a:pt x="204" y="25"/>
                  </a:lnTo>
                  <a:lnTo>
                    <a:pt x="206" y="27"/>
                  </a:lnTo>
                  <a:lnTo>
                    <a:pt x="209" y="28"/>
                  </a:lnTo>
                  <a:lnTo>
                    <a:pt x="213" y="30"/>
                  </a:lnTo>
                  <a:lnTo>
                    <a:pt x="217" y="32"/>
                  </a:lnTo>
                  <a:lnTo>
                    <a:pt x="219" y="33"/>
                  </a:lnTo>
                  <a:lnTo>
                    <a:pt x="222" y="35"/>
                  </a:lnTo>
                  <a:lnTo>
                    <a:pt x="227" y="37"/>
                  </a:lnTo>
                  <a:lnTo>
                    <a:pt x="230" y="39"/>
                  </a:lnTo>
                  <a:lnTo>
                    <a:pt x="232" y="41"/>
                  </a:lnTo>
                  <a:lnTo>
                    <a:pt x="235" y="43"/>
                  </a:lnTo>
                  <a:lnTo>
                    <a:pt x="237" y="48"/>
                  </a:lnTo>
                  <a:lnTo>
                    <a:pt x="238" y="51"/>
                  </a:lnTo>
                  <a:lnTo>
                    <a:pt x="238" y="54"/>
                  </a:lnTo>
                  <a:lnTo>
                    <a:pt x="238" y="58"/>
                  </a:lnTo>
                  <a:lnTo>
                    <a:pt x="237" y="61"/>
                  </a:lnTo>
                  <a:lnTo>
                    <a:pt x="236" y="65"/>
                  </a:lnTo>
                  <a:lnTo>
                    <a:pt x="234" y="67"/>
                  </a:lnTo>
                  <a:lnTo>
                    <a:pt x="232" y="70"/>
                  </a:lnTo>
                  <a:lnTo>
                    <a:pt x="228" y="72"/>
                  </a:lnTo>
                  <a:lnTo>
                    <a:pt x="225" y="74"/>
                  </a:lnTo>
                  <a:lnTo>
                    <a:pt x="221" y="74"/>
                  </a:lnTo>
                  <a:lnTo>
                    <a:pt x="218" y="74"/>
                  </a:lnTo>
                  <a:lnTo>
                    <a:pt x="213" y="73"/>
                  </a:lnTo>
                  <a:lnTo>
                    <a:pt x="210" y="72"/>
                  </a:lnTo>
                  <a:lnTo>
                    <a:pt x="207" y="70"/>
                  </a:lnTo>
                  <a:lnTo>
                    <a:pt x="204" y="67"/>
                  </a:lnTo>
                  <a:lnTo>
                    <a:pt x="200" y="66"/>
                  </a:lnTo>
                  <a:lnTo>
                    <a:pt x="198" y="64"/>
                  </a:lnTo>
                  <a:lnTo>
                    <a:pt x="195" y="63"/>
                  </a:lnTo>
                  <a:lnTo>
                    <a:pt x="192" y="62"/>
                  </a:lnTo>
                  <a:lnTo>
                    <a:pt x="190" y="60"/>
                  </a:lnTo>
                  <a:lnTo>
                    <a:pt x="186" y="59"/>
                  </a:lnTo>
                  <a:lnTo>
                    <a:pt x="183" y="57"/>
                  </a:lnTo>
                  <a:lnTo>
                    <a:pt x="180" y="55"/>
                  </a:lnTo>
                  <a:lnTo>
                    <a:pt x="178" y="53"/>
                  </a:lnTo>
                  <a:lnTo>
                    <a:pt x="174" y="52"/>
                  </a:lnTo>
                  <a:lnTo>
                    <a:pt x="171" y="51"/>
                  </a:lnTo>
                  <a:lnTo>
                    <a:pt x="169" y="49"/>
                  </a:lnTo>
                  <a:lnTo>
                    <a:pt x="166" y="48"/>
                  </a:lnTo>
                  <a:lnTo>
                    <a:pt x="162" y="47"/>
                  </a:lnTo>
                  <a:lnTo>
                    <a:pt x="159" y="46"/>
                  </a:lnTo>
                  <a:lnTo>
                    <a:pt x="156" y="43"/>
                  </a:lnTo>
                  <a:lnTo>
                    <a:pt x="153" y="42"/>
                  </a:lnTo>
                  <a:lnTo>
                    <a:pt x="150" y="41"/>
                  </a:lnTo>
                  <a:lnTo>
                    <a:pt x="147" y="40"/>
                  </a:lnTo>
                  <a:lnTo>
                    <a:pt x="144" y="39"/>
                  </a:lnTo>
                  <a:lnTo>
                    <a:pt x="141" y="38"/>
                  </a:lnTo>
                  <a:lnTo>
                    <a:pt x="139" y="37"/>
                  </a:lnTo>
                  <a:lnTo>
                    <a:pt x="134" y="36"/>
                  </a:lnTo>
                  <a:lnTo>
                    <a:pt x="132" y="35"/>
                  </a:lnTo>
                  <a:lnTo>
                    <a:pt x="129" y="34"/>
                  </a:lnTo>
                  <a:lnTo>
                    <a:pt x="125" y="33"/>
                  </a:lnTo>
                  <a:lnTo>
                    <a:pt x="122" y="32"/>
                  </a:lnTo>
                  <a:lnTo>
                    <a:pt x="119" y="30"/>
                  </a:lnTo>
                  <a:lnTo>
                    <a:pt x="116" y="30"/>
                  </a:lnTo>
                  <a:lnTo>
                    <a:pt x="114" y="29"/>
                  </a:lnTo>
                  <a:lnTo>
                    <a:pt x="110" y="28"/>
                  </a:lnTo>
                  <a:lnTo>
                    <a:pt x="107" y="27"/>
                  </a:lnTo>
                  <a:lnTo>
                    <a:pt x="103" y="26"/>
                  </a:lnTo>
                  <a:lnTo>
                    <a:pt x="100" y="25"/>
                  </a:lnTo>
                  <a:lnTo>
                    <a:pt x="97" y="25"/>
                  </a:lnTo>
                  <a:lnTo>
                    <a:pt x="94" y="24"/>
                  </a:lnTo>
                  <a:lnTo>
                    <a:pt x="91" y="23"/>
                  </a:lnTo>
                  <a:lnTo>
                    <a:pt x="87" y="23"/>
                  </a:lnTo>
                  <a:lnTo>
                    <a:pt x="84" y="22"/>
                  </a:lnTo>
                  <a:lnTo>
                    <a:pt x="81" y="22"/>
                  </a:lnTo>
                  <a:lnTo>
                    <a:pt x="78" y="21"/>
                  </a:lnTo>
                  <a:lnTo>
                    <a:pt x="74" y="21"/>
                  </a:lnTo>
                  <a:lnTo>
                    <a:pt x="71" y="21"/>
                  </a:lnTo>
                  <a:lnTo>
                    <a:pt x="68" y="20"/>
                  </a:lnTo>
                  <a:lnTo>
                    <a:pt x="65" y="20"/>
                  </a:lnTo>
                  <a:lnTo>
                    <a:pt x="62" y="20"/>
                  </a:lnTo>
                  <a:lnTo>
                    <a:pt x="58" y="19"/>
                  </a:lnTo>
                  <a:lnTo>
                    <a:pt x="55" y="19"/>
                  </a:lnTo>
                  <a:lnTo>
                    <a:pt x="52" y="17"/>
                  </a:lnTo>
                  <a:lnTo>
                    <a:pt x="49" y="17"/>
                  </a:lnTo>
                  <a:lnTo>
                    <a:pt x="45" y="17"/>
                  </a:lnTo>
                  <a:lnTo>
                    <a:pt x="42" y="17"/>
                  </a:lnTo>
                  <a:lnTo>
                    <a:pt x="39" y="17"/>
                  </a:lnTo>
                  <a:lnTo>
                    <a:pt x="36" y="19"/>
                  </a:lnTo>
                  <a:lnTo>
                    <a:pt x="32" y="19"/>
                  </a:lnTo>
                  <a:lnTo>
                    <a:pt x="29" y="19"/>
                  </a:lnTo>
                  <a:lnTo>
                    <a:pt x="25" y="19"/>
                  </a:lnTo>
                  <a:lnTo>
                    <a:pt x="22" y="19"/>
                  </a:lnTo>
                  <a:lnTo>
                    <a:pt x="19" y="19"/>
                  </a:lnTo>
                  <a:lnTo>
                    <a:pt x="17" y="19"/>
                  </a:lnTo>
                  <a:lnTo>
                    <a:pt x="14" y="20"/>
                  </a:lnTo>
                  <a:lnTo>
                    <a:pt x="10" y="21"/>
                  </a:lnTo>
                  <a:lnTo>
                    <a:pt x="6" y="20"/>
                  </a:lnTo>
                  <a:lnTo>
                    <a:pt x="3" y="17"/>
                  </a:lnTo>
                  <a:lnTo>
                    <a:pt x="0" y="15"/>
                  </a:lnTo>
                  <a:lnTo>
                    <a:pt x="0" y="13"/>
                  </a:lnTo>
                  <a:lnTo>
                    <a:pt x="0" y="9"/>
                  </a:lnTo>
                  <a:lnTo>
                    <a:pt x="2" y="7"/>
                  </a:lnTo>
                  <a:lnTo>
                    <a:pt x="5" y="4"/>
                  </a:lnTo>
                  <a:lnTo>
                    <a:pt x="8" y="3"/>
                  </a:lnTo>
                  <a:close/>
                </a:path>
              </a:pathLst>
            </a:custGeom>
            <a:solidFill>
              <a:srgbClr val="000000"/>
            </a:solidFill>
            <a:ln w="9525">
              <a:noFill/>
              <a:round/>
              <a:headEnd/>
              <a:tailEnd/>
            </a:ln>
          </p:spPr>
          <p:txBody>
            <a:bodyPr/>
            <a:lstStyle/>
            <a:p>
              <a:endParaRPr lang="en-US"/>
            </a:p>
          </p:txBody>
        </p:sp>
        <p:sp>
          <p:nvSpPr>
            <p:cNvPr id="17902" name="Freeform 363"/>
            <p:cNvSpPr>
              <a:spLocks/>
            </p:cNvSpPr>
            <p:nvPr/>
          </p:nvSpPr>
          <p:spPr bwMode="auto">
            <a:xfrm flipH="1">
              <a:off x="3139" y="1280"/>
              <a:ext cx="38" cy="24"/>
            </a:xfrm>
            <a:custGeom>
              <a:avLst/>
              <a:gdLst>
                <a:gd name="T0" fmla="*/ 0 w 211"/>
                <a:gd name="T1" fmla="*/ 4 h 108"/>
                <a:gd name="T2" fmla="*/ 1 w 211"/>
                <a:gd name="T3" fmla="*/ 4 h 108"/>
                <a:gd name="T4" fmla="*/ 1 w 211"/>
                <a:gd name="T5" fmla="*/ 4 h 108"/>
                <a:gd name="T6" fmla="*/ 1 w 211"/>
                <a:gd name="T7" fmla="*/ 3 h 108"/>
                <a:gd name="T8" fmla="*/ 2 w 211"/>
                <a:gd name="T9" fmla="*/ 3 h 108"/>
                <a:gd name="T10" fmla="*/ 2 w 211"/>
                <a:gd name="T11" fmla="*/ 3 h 108"/>
                <a:gd name="T12" fmla="*/ 2 w 211"/>
                <a:gd name="T13" fmla="*/ 2 h 108"/>
                <a:gd name="T14" fmla="*/ 3 w 211"/>
                <a:gd name="T15" fmla="*/ 2 h 108"/>
                <a:gd name="T16" fmla="*/ 3 w 211"/>
                <a:gd name="T17" fmla="*/ 2 h 108"/>
                <a:gd name="T18" fmla="*/ 3 w 211"/>
                <a:gd name="T19" fmla="*/ 2 h 108"/>
                <a:gd name="T20" fmla="*/ 4 w 211"/>
                <a:gd name="T21" fmla="*/ 1 h 108"/>
                <a:gd name="T22" fmla="*/ 4 w 211"/>
                <a:gd name="T23" fmla="*/ 1 h 108"/>
                <a:gd name="T24" fmla="*/ 4 w 211"/>
                <a:gd name="T25" fmla="*/ 1 h 108"/>
                <a:gd name="T26" fmla="*/ 5 w 211"/>
                <a:gd name="T27" fmla="*/ 1 h 108"/>
                <a:gd name="T28" fmla="*/ 5 w 211"/>
                <a:gd name="T29" fmla="*/ 1 h 108"/>
                <a:gd name="T30" fmla="*/ 5 w 211"/>
                <a:gd name="T31" fmla="*/ 0 h 108"/>
                <a:gd name="T32" fmla="*/ 6 w 211"/>
                <a:gd name="T33" fmla="*/ 0 h 108"/>
                <a:gd name="T34" fmla="*/ 6 w 211"/>
                <a:gd name="T35" fmla="*/ 0 h 108"/>
                <a:gd name="T36" fmla="*/ 6 w 211"/>
                <a:gd name="T37" fmla="*/ 0 h 108"/>
                <a:gd name="T38" fmla="*/ 7 w 211"/>
                <a:gd name="T39" fmla="*/ 0 h 108"/>
                <a:gd name="T40" fmla="*/ 7 w 211"/>
                <a:gd name="T41" fmla="*/ 1 h 108"/>
                <a:gd name="T42" fmla="*/ 7 w 211"/>
                <a:gd name="T43" fmla="*/ 1 h 108"/>
                <a:gd name="T44" fmla="*/ 7 w 211"/>
                <a:gd name="T45" fmla="*/ 1 h 108"/>
                <a:gd name="T46" fmla="*/ 6 w 211"/>
                <a:gd name="T47" fmla="*/ 2 h 108"/>
                <a:gd name="T48" fmla="*/ 6 w 211"/>
                <a:gd name="T49" fmla="*/ 2 h 108"/>
                <a:gd name="T50" fmla="*/ 6 w 211"/>
                <a:gd name="T51" fmla="*/ 2 h 108"/>
                <a:gd name="T52" fmla="*/ 5 w 211"/>
                <a:gd name="T53" fmla="*/ 2 h 108"/>
                <a:gd name="T54" fmla="*/ 5 w 211"/>
                <a:gd name="T55" fmla="*/ 2 h 108"/>
                <a:gd name="T56" fmla="*/ 5 w 211"/>
                <a:gd name="T57" fmla="*/ 2 h 108"/>
                <a:gd name="T58" fmla="*/ 4 w 211"/>
                <a:gd name="T59" fmla="*/ 2 h 108"/>
                <a:gd name="T60" fmla="*/ 4 w 211"/>
                <a:gd name="T61" fmla="*/ 2 h 108"/>
                <a:gd name="T62" fmla="*/ 4 w 211"/>
                <a:gd name="T63" fmla="*/ 3 h 108"/>
                <a:gd name="T64" fmla="*/ 3 w 211"/>
                <a:gd name="T65" fmla="*/ 3 h 108"/>
                <a:gd name="T66" fmla="*/ 3 w 211"/>
                <a:gd name="T67" fmla="*/ 3 h 108"/>
                <a:gd name="T68" fmla="*/ 3 w 211"/>
                <a:gd name="T69" fmla="*/ 3 h 108"/>
                <a:gd name="T70" fmla="*/ 2 w 211"/>
                <a:gd name="T71" fmla="*/ 4 h 108"/>
                <a:gd name="T72" fmla="*/ 2 w 211"/>
                <a:gd name="T73" fmla="*/ 4 h 108"/>
                <a:gd name="T74" fmla="*/ 2 w 211"/>
                <a:gd name="T75" fmla="*/ 4 h 108"/>
                <a:gd name="T76" fmla="*/ 1 w 211"/>
                <a:gd name="T77" fmla="*/ 4 h 108"/>
                <a:gd name="T78" fmla="*/ 1 w 211"/>
                <a:gd name="T79" fmla="*/ 5 h 108"/>
                <a:gd name="T80" fmla="*/ 1 w 211"/>
                <a:gd name="T81" fmla="*/ 5 h 108"/>
                <a:gd name="T82" fmla="*/ 0 w 211"/>
                <a:gd name="T83" fmla="*/ 5 h 108"/>
                <a:gd name="T84" fmla="*/ 0 w 211"/>
                <a:gd name="T85" fmla="*/ 5 h 108"/>
                <a:gd name="T86" fmla="*/ 0 w 211"/>
                <a:gd name="T87" fmla="*/ 5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1"/>
                <a:gd name="T133" fmla="*/ 0 h 108"/>
                <a:gd name="T134" fmla="*/ 211 w 211"/>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1" h="108">
                  <a:moveTo>
                    <a:pt x="6" y="90"/>
                  </a:moveTo>
                  <a:lnTo>
                    <a:pt x="8" y="87"/>
                  </a:lnTo>
                  <a:lnTo>
                    <a:pt x="11" y="85"/>
                  </a:lnTo>
                  <a:lnTo>
                    <a:pt x="13" y="82"/>
                  </a:lnTo>
                  <a:lnTo>
                    <a:pt x="17" y="81"/>
                  </a:lnTo>
                  <a:lnTo>
                    <a:pt x="19" y="78"/>
                  </a:lnTo>
                  <a:lnTo>
                    <a:pt x="22" y="77"/>
                  </a:lnTo>
                  <a:lnTo>
                    <a:pt x="24" y="75"/>
                  </a:lnTo>
                  <a:lnTo>
                    <a:pt x="27" y="72"/>
                  </a:lnTo>
                  <a:lnTo>
                    <a:pt x="32" y="68"/>
                  </a:lnTo>
                  <a:lnTo>
                    <a:pt x="37" y="65"/>
                  </a:lnTo>
                  <a:lnTo>
                    <a:pt x="39" y="64"/>
                  </a:lnTo>
                  <a:lnTo>
                    <a:pt x="43" y="63"/>
                  </a:lnTo>
                  <a:lnTo>
                    <a:pt x="45" y="60"/>
                  </a:lnTo>
                  <a:lnTo>
                    <a:pt x="48" y="59"/>
                  </a:lnTo>
                  <a:lnTo>
                    <a:pt x="52" y="56"/>
                  </a:lnTo>
                  <a:lnTo>
                    <a:pt x="58" y="53"/>
                  </a:lnTo>
                  <a:lnTo>
                    <a:pt x="61" y="52"/>
                  </a:lnTo>
                  <a:lnTo>
                    <a:pt x="64" y="50"/>
                  </a:lnTo>
                  <a:lnTo>
                    <a:pt x="67" y="49"/>
                  </a:lnTo>
                  <a:lnTo>
                    <a:pt x="70" y="47"/>
                  </a:lnTo>
                  <a:lnTo>
                    <a:pt x="73" y="46"/>
                  </a:lnTo>
                  <a:lnTo>
                    <a:pt x="75" y="45"/>
                  </a:lnTo>
                  <a:lnTo>
                    <a:pt x="79" y="43"/>
                  </a:lnTo>
                  <a:lnTo>
                    <a:pt x="83" y="42"/>
                  </a:lnTo>
                  <a:lnTo>
                    <a:pt x="85" y="41"/>
                  </a:lnTo>
                  <a:lnTo>
                    <a:pt x="89" y="40"/>
                  </a:lnTo>
                  <a:lnTo>
                    <a:pt x="93" y="38"/>
                  </a:lnTo>
                  <a:lnTo>
                    <a:pt x="97" y="37"/>
                  </a:lnTo>
                  <a:lnTo>
                    <a:pt x="101" y="34"/>
                  </a:lnTo>
                  <a:lnTo>
                    <a:pt x="107" y="31"/>
                  </a:lnTo>
                  <a:lnTo>
                    <a:pt x="110" y="29"/>
                  </a:lnTo>
                  <a:lnTo>
                    <a:pt x="114" y="27"/>
                  </a:lnTo>
                  <a:lnTo>
                    <a:pt x="119" y="24"/>
                  </a:lnTo>
                  <a:lnTo>
                    <a:pt x="123" y="23"/>
                  </a:lnTo>
                  <a:lnTo>
                    <a:pt x="125" y="21"/>
                  </a:lnTo>
                  <a:lnTo>
                    <a:pt x="127" y="20"/>
                  </a:lnTo>
                  <a:lnTo>
                    <a:pt x="131" y="19"/>
                  </a:lnTo>
                  <a:lnTo>
                    <a:pt x="134" y="19"/>
                  </a:lnTo>
                  <a:lnTo>
                    <a:pt x="138" y="18"/>
                  </a:lnTo>
                  <a:lnTo>
                    <a:pt x="142" y="17"/>
                  </a:lnTo>
                  <a:lnTo>
                    <a:pt x="146" y="15"/>
                  </a:lnTo>
                  <a:lnTo>
                    <a:pt x="149" y="14"/>
                  </a:lnTo>
                  <a:lnTo>
                    <a:pt x="154" y="13"/>
                  </a:lnTo>
                  <a:lnTo>
                    <a:pt x="157" y="12"/>
                  </a:lnTo>
                  <a:lnTo>
                    <a:pt x="160" y="11"/>
                  </a:lnTo>
                  <a:lnTo>
                    <a:pt x="163" y="9"/>
                  </a:lnTo>
                  <a:lnTo>
                    <a:pt x="167" y="8"/>
                  </a:lnTo>
                  <a:lnTo>
                    <a:pt x="170" y="7"/>
                  </a:lnTo>
                  <a:lnTo>
                    <a:pt x="173" y="6"/>
                  </a:lnTo>
                  <a:lnTo>
                    <a:pt x="176" y="5"/>
                  </a:lnTo>
                  <a:lnTo>
                    <a:pt x="180" y="4"/>
                  </a:lnTo>
                  <a:lnTo>
                    <a:pt x="184" y="2"/>
                  </a:lnTo>
                  <a:lnTo>
                    <a:pt x="188" y="1"/>
                  </a:lnTo>
                  <a:lnTo>
                    <a:pt x="193" y="1"/>
                  </a:lnTo>
                  <a:lnTo>
                    <a:pt x="196" y="0"/>
                  </a:lnTo>
                  <a:lnTo>
                    <a:pt x="199" y="0"/>
                  </a:lnTo>
                  <a:lnTo>
                    <a:pt x="202" y="0"/>
                  </a:lnTo>
                  <a:lnTo>
                    <a:pt x="205" y="2"/>
                  </a:lnTo>
                  <a:lnTo>
                    <a:pt x="207" y="3"/>
                  </a:lnTo>
                  <a:lnTo>
                    <a:pt x="209" y="5"/>
                  </a:lnTo>
                  <a:lnTo>
                    <a:pt x="210" y="8"/>
                  </a:lnTo>
                  <a:lnTo>
                    <a:pt x="211" y="12"/>
                  </a:lnTo>
                  <a:lnTo>
                    <a:pt x="211" y="14"/>
                  </a:lnTo>
                  <a:lnTo>
                    <a:pt x="211" y="17"/>
                  </a:lnTo>
                  <a:lnTo>
                    <a:pt x="211" y="20"/>
                  </a:lnTo>
                  <a:lnTo>
                    <a:pt x="210" y="24"/>
                  </a:lnTo>
                  <a:lnTo>
                    <a:pt x="208" y="26"/>
                  </a:lnTo>
                  <a:lnTo>
                    <a:pt x="207" y="28"/>
                  </a:lnTo>
                  <a:lnTo>
                    <a:pt x="204" y="29"/>
                  </a:lnTo>
                  <a:lnTo>
                    <a:pt x="200" y="31"/>
                  </a:lnTo>
                  <a:lnTo>
                    <a:pt x="196" y="32"/>
                  </a:lnTo>
                  <a:lnTo>
                    <a:pt x="192" y="32"/>
                  </a:lnTo>
                  <a:lnTo>
                    <a:pt x="188" y="33"/>
                  </a:lnTo>
                  <a:lnTo>
                    <a:pt x="185" y="34"/>
                  </a:lnTo>
                  <a:lnTo>
                    <a:pt x="181" y="36"/>
                  </a:lnTo>
                  <a:lnTo>
                    <a:pt x="177" y="36"/>
                  </a:lnTo>
                  <a:lnTo>
                    <a:pt x="173" y="37"/>
                  </a:lnTo>
                  <a:lnTo>
                    <a:pt x="171" y="37"/>
                  </a:lnTo>
                  <a:lnTo>
                    <a:pt x="167" y="37"/>
                  </a:lnTo>
                  <a:lnTo>
                    <a:pt x="163" y="38"/>
                  </a:lnTo>
                  <a:lnTo>
                    <a:pt x="159" y="39"/>
                  </a:lnTo>
                  <a:lnTo>
                    <a:pt x="156" y="40"/>
                  </a:lnTo>
                  <a:lnTo>
                    <a:pt x="152" y="40"/>
                  </a:lnTo>
                  <a:lnTo>
                    <a:pt x="148" y="41"/>
                  </a:lnTo>
                  <a:lnTo>
                    <a:pt x="145" y="42"/>
                  </a:lnTo>
                  <a:lnTo>
                    <a:pt x="141" y="43"/>
                  </a:lnTo>
                  <a:lnTo>
                    <a:pt x="137" y="44"/>
                  </a:lnTo>
                  <a:lnTo>
                    <a:pt x="135" y="45"/>
                  </a:lnTo>
                  <a:lnTo>
                    <a:pt x="133" y="45"/>
                  </a:lnTo>
                  <a:lnTo>
                    <a:pt x="131" y="46"/>
                  </a:lnTo>
                  <a:lnTo>
                    <a:pt x="126" y="47"/>
                  </a:lnTo>
                  <a:lnTo>
                    <a:pt x="122" y="50"/>
                  </a:lnTo>
                  <a:lnTo>
                    <a:pt x="119" y="52"/>
                  </a:lnTo>
                  <a:lnTo>
                    <a:pt x="114" y="54"/>
                  </a:lnTo>
                  <a:lnTo>
                    <a:pt x="110" y="56"/>
                  </a:lnTo>
                  <a:lnTo>
                    <a:pt x="106" y="59"/>
                  </a:lnTo>
                  <a:lnTo>
                    <a:pt x="102" y="60"/>
                  </a:lnTo>
                  <a:lnTo>
                    <a:pt x="99" y="62"/>
                  </a:lnTo>
                  <a:lnTo>
                    <a:pt x="96" y="63"/>
                  </a:lnTo>
                  <a:lnTo>
                    <a:pt x="93" y="64"/>
                  </a:lnTo>
                  <a:lnTo>
                    <a:pt x="89" y="65"/>
                  </a:lnTo>
                  <a:lnTo>
                    <a:pt x="87" y="66"/>
                  </a:lnTo>
                  <a:lnTo>
                    <a:pt x="84" y="68"/>
                  </a:lnTo>
                  <a:lnTo>
                    <a:pt x="81" y="69"/>
                  </a:lnTo>
                  <a:lnTo>
                    <a:pt x="79" y="70"/>
                  </a:lnTo>
                  <a:lnTo>
                    <a:pt x="75" y="71"/>
                  </a:lnTo>
                  <a:lnTo>
                    <a:pt x="72" y="72"/>
                  </a:lnTo>
                  <a:lnTo>
                    <a:pt x="70" y="74"/>
                  </a:lnTo>
                  <a:lnTo>
                    <a:pt x="64" y="76"/>
                  </a:lnTo>
                  <a:lnTo>
                    <a:pt x="60" y="79"/>
                  </a:lnTo>
                  <a:lnTo>
                    <a:pt x="57" y="80"/>
                  </a:lnTo>
                  <a:lnTo>
                    <a:pt x="54" y="81"/>
                  </a:lnTo>
                  <a:lnTo>
                    <a:pt x="51" y="82"/>
                  </a:lnTo>
                  <a:lnTo>
                    <a:pt x="49" y="84"/>
                  </a:lnTo>
                  <a:lnTo>
                    <a:pt x="44" y="87"/>
                  </a:lnTo>
                  <a:lnTo>
                    <a:pt x="38" y="90"/>
                  </a:lnTo>
                  <a:lnTo>
                    <a:pt x="36" y="92"/>
                  </a:lnTo>
                  <a:lnTo>
                    <a:pt x="34" y="93"/>
                  </a:lnTo>
                  <a:lnTo>
                    <a:pt x="31" y="95"/>
                  </a:lnTo>
                  <a:lnTo>
                    <a:pt x="29" y="97"/>
                  </a:lnTo>
                  <a:lnTo>
                    <a:pt x="25" y="100"/>
                  </a:lnTo>
                  <a:lnTo>
                    <a:pt x="23" y="102"/>
                  </a:lnTo>
                  <a:lnTo>
                    <a:pt x="20" y="104"/>
                  </a:lnTo>
                  <a:lnTo>
                    <a:pt x="18" y="106"/>
                  </a:lnTo>
                  <a:lnTo>
                    <a:pt x="13" y="107"/>
                  </a:lnTo>
                  <a:lnTo>
                    <a:pt x="9" y="108"/>
                  </a:lnTo>
                  <a:lnTo>
                    <a:pt x="5" y="107"/>
                  </a:lnTo>
                  <a:lnTo>
                    <a:pt x="2" y="104"/>
                  </a:lnTo>
                  <a:lnTo>
                    <a:pt x="0" y="101"/>
                  </a:lnTo>
                  <a:lnTo>
                    <a:pt x="0" y="97"/>
                  </a:lnTo>
                  <a:lnTo>
                    <a:pt x="2" y="93"/>
                  </a:lnTo>
                  <a:lnTo>
                    <a:pt x="6" y="90"/>
                  </a:lnTo>
                  <a:close/>
                </a:path>
              </a:pathLst>
            </a:custGeom>
            <a:solidFill>
              <a:srgbClr val="000000"/>
            </a:solidFill>
            <a:ln w="9525">
              <a:noFill/>
              <a:round/>
              <a:headEnd/>
              <a:tailEnd/>
            </a:ln>
          </p:spPr>
          <p:txBody>
            <a:bodyPr/>
            <a:lstStyle/>
            <a:p>
              <a:endParaRPr lang="en-US"/>
            </a:p>
          </p:txBody>
        </p:sp>
        <p:sp>
          <p:nvSpPr>
            <p:cNvPr id="17903" name="Freeform 364"/>
            <p:cNvSpPr>
              <a:spLocks/>
            </p:cNvSpPr>
            <p:nvPr/>
          </p:nvSpPr>
          <p:spPr bwMode="auto">
            <a:xfrm flipH="1">
              <a:off x="3169" y="1157"/>
              <a:ext cx="14" cy="15"/>
            </a:xfrm>
            <a:custGeom>
              <a:avLst/>
              <a:gdLst>
                <a:gd name="T0" fmla="*/ 1 w 75"/>
                <a:gd name="T1" fmla="*/ 0 h 63"/>
                <a:gd name="T2" fmla="*/ 1 w 75"/>
                <a:gd name="T3" fmla="*/ 0 h 63"/>
                <a:gd name="T4" fmla="*/ 1 w 75"/>
                <a:gd name="T5" fmla="*/ 0 h 63"/>
                <a:gd name="T6" fmla="*/ 1 w 75"/>
                <a:gd name="T7" fmla="*/ 0 h 63"/>
                <a:gd name="T8" fmla="*/ 1 w 75"/>
                <a:gd name="T9" fmla="*/ 0 h 63"/>
                <a:gd name="T10" fmla="*/ 1 w 75"/>
                <a:gd name="T11" fmla="*/ 0 h 63"/>
                <a:gd name="T12" fmla="*/ 1 w 75"/>
                <a:gd name="T13" fmla="*/ 0 h 63"/>
                <a:gd name="T14" fmla="*/ 1 w 75"/>
                <a:gd name="T15" fmla="*/ 0 h 63"/>
                <a:gd name="T16" fmla="*/ 1 w 75"/>
                <a:gd name="T17" fmla="*/ 0 h 63"/>
                <a:gd name="T18" fmla="*/ 1 w 75"/>
                <a:gd name="T19" fmla="*/ 0 h 63"/>
                <a:gd name="T20" fmla="*/ 2 w 75"/>
                <a:gd name="T21" fmla="*/ 0 h 63"/>
                <a:gd name="T22" fmla="*/ 2 w 75"/>
                <a:gd name="T23" fmla="*/ 0 h 63"/>
                <a:gd name="T24" fmla="*/ 2 w 75"/>
                <a:gd name="T25" fmla="*/ 0 h 63"/>
                <a:gd name="T26" fmla="*/ 2 w 75"/>
                <a:gd name="T27" fmla="*/ 0 h 63"/>
                <a:gd name="T28" fmla="*/ 2 w 75"/>
                <a:gd name="T29" fmla="*/ 0 h 63"/>
                <a:gd name="T30" fmla="*/ 2 w 75"/>
                <a:gd name="T31" fmla="*/ 0 h 63"/>
                <a:gd name="T32" fmla="*/ 3 w 75"/>
                <a:gd name="T33" fmla="*/ 1 h 63"/>
                <a:gd name="T34" fmla="*/ 3 w 75"/>
                <a:gd name="T35" fmla="*/ 1 h 63"/>
                <a:gd name="T36" fmla="*/ 3 w 75"/>
                <a:gd name="T37" fmla="*/ 1 h 63"/>
                <a:gd name="T38" fmla="*/ 3 w 75"/>
                <a:gd name="T39" fmla="*/ 1 h 63"/>
                <a:gd name="T40" fmla="*/ 3 w 75"/>
                <a:gd name="T41" fmla="*/ 2 h 63"/>
                <a:gd name="T42" fmla="*/ 2 w 75"/>
                <a:gd name="T43" fmla="*/ 2 h 63"/>
                <a:gd name="T44" fmla="*/ 2 w 75"/>
                <a:gd name="T45" fmla="*/ 2 h 63"/>
                <a:gd name="T46" fmla="*/ 2 w 75"/>
                <a:gd name="T47" fmla="*/ 3 h 63"/>
                <a:gd name="T48" fmla="*/ 2 w 75"/>
                <a:gd name="T49" fmla="*/ 3 h 63"/>
                <a:gd name="T50" fmla="*/ 2 w 75"/>
                <a:gd name="T51" fmla="*/ 3 h 63"/>
                <a:gd name="T52" fmla="*/ 2 w 75"/>
                <a:gd name="T53" fmla="*/ 3 h 63"/>
                <a:gd name="T54" fmla="*/ 2 w 75"/>
                <a:gd name="T55" fmla="*/ 3 h 63"/>
                <a:gd name="T56" fmla="*/ 1 w 75"/>
                <a:gd name="T57" fmla="*/ 3 h 63"/>
                <a:gd name="T58" fmla="*/ 1 w 75"/>
                <a:gd name="T59" fmla="*/ 4 h 63"/>
                <a:gd name="T60" fmla="*/ 1 w 75"/>
                <a:gd name="T61" fmla="*/ 4 h 63"/>
                <a:gd name="T62" fmla="*/ 1 w 75"/>
                <a:gd name="T63" fmla="*/ 4 h 63"/>
                <a:gd name="T64" fmla="*/ 1 w 75"/>
                <a:gd name="T65" fmla="*/ 4 h 63"/>
                <a:gd name="T66" fmla="*/ 1 w 75"/>
                <a:gd name="T67" fmla="*/ 4 h 63"/>
                <a:gd name="T68" fmla="*/ 1 w 75"/>
                <a:gd name="T69" fmla="*/ 4 h 63"/>
                <a:gd name="T70" fmla="*/ 1 w 75"/>
                <a:gd name="T71" fmla="*/ 4 h 63"/>
                <a:gd name="T72" fmla="*/ 1 w 75"/>
                <a:gd name="T73" fmla="*/ 4 h 63"/>
                <a:gd name="T74" fmla="*/ 1 w 75"/>
                <a:gd name="T75" fmla="*/ 4 h 63"/>
                <a:gd name="T76" fmla="*/ 1 w 75"/>
                <a:gd name="T77" fmla="*/ 4 h 63"/>
                <a:gd name="T78" fmla="*/ 1 w 75"/>
                <a:gd name="T79" fmla="*/ 3 h 63"/>
                <a:gd name="T80" fmla="*/ 0 w 75"/>
                <a:gd name="T81" fmla="*/ 3 h 63"/>
                <a:gd name="T82" fmla="*/ 0 w 75"/>
                <a:gd name="T83" fmla="*/ 3 h 63"/>
                <a:gd name="T84" fmla="*/ 0 w 75"/>
                <a:gd name="T85" fmla="*/ 3 h 63"/>
                <a:gd name="T86" fmla="*/ 0 w 75"/>
                <a:gd name="T87" fmla="*/ 3 h 63"/>
                <a:gd name="T88" fmla="*/ 0 w 75"/>
                <a:gd name="T89" fmla="*/ 3 h 63"/>
                <a:gd name="T90" fmla="*/ 0 w 75"/>
                <a:gd name="T91" fmla="*/ 3 h 63"/>
                <a:gd name="T92" fmla="*/ 0 w 75"/>
                <a:gd name="T93" fmla="*/ 2 h 63"/>
                <a:gd name="T94" fmla="*/ 0 w 75"/>
                <a:gd name="T95" fmla="*/ 2 h 63"/>
                <a:gd name="T96" fmla="*/ 0 w 75"/>
                <a:gd name="T97" fmla="*/ 2 h 63"/>
                <a:gd name="T98" fmla="*/ 0 w 75"/>
                <a:gd name="T99" fmla="*/ 2 h 63"/>
                <a:gd name="T100" fmla="*/ 0 w 75"/>
                <a:gd name="T101" fmla="*/ 2 h 63"/>
                <a:gd name="T102" fmla="*/ 0 w 75"/>
                <a:gd name="T103" fmla="*/ 1 h 63"/>
                <a:gd name="T104" fmla="*/ 0 w 75"/>
                <a:gd name="T105" fmla="*/ 1 h 63"/>
                <a:gd name="T106" fmla="*/ 0 w 75"/>
                <a:gd name="T107" fmla="*/ 1 h 63"/>
                <a:gd name="T108" fmla="*/ 0 w 75"/>
                <a:gd name="T109" fmla="*/ 1 h 63"/>
                <a:gd name="T110" fmla="*/ 1 w 75"/>
                <a:gd name="T111" fmla="*/ 0 h 63"/>
                <a:gd name="T112" fmla="*/ 1 w 75"/>
                <a:gd name="T113" fmla="*/ 0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
                <a:gd name="T172" fmla="*/ 0 h 63"/>
                <a:gd name="T173" fmla="*/ 75 w 75"/>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 h="63">
                  <a:moveTo>
                    <a:pt x="20" y="8"/>
                  </a:moveTo>
                  <a:lnTo>
                    <a:pt x="20" y="7"/>
                  </a:lnTo>
                  <a:lnTo>
                    <a:pt x="21" y="7"/>
                  </a:lnTo>
                  <a:lnTo>
                    <a:pt x="23" y="6"/>
                  </a:lnTo>
                  <a:lnTo>
                    <a:pt x="26" y="5"/>
                  </a:lnTo>
                  <a:lnTo>
                    <a:pt x="28" y="4"/>
                  </a:lnTo>
                  <a:lnTo>
                    <a:pt x="33" y="2"/>
                  </a:lnTo>
                  <a:lnTo>
                    <a:pt x="37" y="1"/>
                  </a:lnTo>
                  <a:lnTo>
                    <a:pt x="40" y="1"/>
                  </a:lnTo>
                  <a:lnTo>
                    <a:pt x="45" y="0"/>
                  </a:lnTo>
                  <a:lnTo>
                    <a:pt x="50" y="0"/>
                  </a:lnTo>
                  <a:lnTo>
                    <a:pt x="54" y="0"/>
                  </a:lnTo>
                  <a:lnTo>
                    <a:pt x="59" y="1"/>
                  </a:lnTo>
                  <a:lnTo>
                    <a:pt x="63" y="2"/>
                  </a:lnTo>
                  <a:lnTo>
                    <a:pt x="66" y="6"/>
                  </a:lnTo>
                  <a:lnTo>
                    <a:pt x="70" y="8"/>
                  </a:lnTo>
                  <a:lnTo>
                    <a:pt x="73" y="13"/>
                  </a:lnTo>
                  <a:lnTo>
                    <a:pt x="74" y="18"/>
                  </a:lnTo>
                  <a:lnTo>
                    <a:pt x="75" y="23"/>
                  </a:lnTo>
                  <a:lnTo>
                    <a:pt x="74" y="27"/>
                  </a:lnTo>
                  <a:lnTo>
                    <a:pt x="73" y="33"/>
                  </a:lnTo>
                  <a:lnTo>
                    <a:pt x="71" y="37"/>
                  </a:lnTo>
                  <a:lnTo>
                    <a:pt x="68" y="42"/>
                  </a:lnTo>
                  <a:lnTo>
                    <a:pt x="65" y="46"/>
                  </a:lnTo>
                  <a:lnTo>
                    <a:pt x="61" y="51"/>
                  </a:lnTo>
                  <a:lnTo>
                    <a:pt x="55" y="55"/>
                  </a:lnTo>
                  <a:lnTo>
                    <a:pt x="51" y="58"/>
                  </a:lnTo>
                  <a:lnTo>
                    <a:pt x="48" y="59"/>
                  </a:lnTo>
                  <a:lnTo>
                    <a:pt x="45" y="60"/>
                  </a:lnTo>
                  <a:lnTo>
                    <a:pt x="42" y="61"/>
                  </a:lnTo>
                  <a:lnTo>
                    <a:pt x="40" y="62"/>
                  </a:lnTo>
                  <a:lnTo>
                    <a:pt x="37" y="62"/>
                  </a:lnTo>
                  <a:lnTo>
                    <a:pt x="34" y="63"/>
                  </a:lnTo>
                  <a:lnTo>
                    <a:pt x="31" y="63"/>
                  </a:lnTo>
                  <a:lnTo>
                    <a:pt x="28" y="63"/>
                  </a:lnTo>
                  <a:lnTo>
                    <a:pt x="25" y="62"/>
                  </a:lnTo>
                  <a:lnTo>
                    <a:pt x="23" y="62"/>
                  </a:lnTo>
                  <a:lnTo>
                    <a:pt x="20" y="61"/>
                  </a:lnTo>
                  <a:lnTo>
                    <a:pt x="16" y="61"/>
                  </a:lnTo>
                  <a:lnTo>
                    <a:pt x="14" y="59"/>
                  </a:lnTo>
                  <a:lnTo>
                    <a:pt x="11" y="58"/>
                  </a:lnTo>
                  <a:lnTo>
                    <a:pt x="9" y="56"/>
                  </a:lnTo>
                  <a:lnTo>
                    <a:pt x="7" y="55"/>
                  </a:lnTo>
                  <a:lnTo>
                    <a:pt x="3" y="51"/>
                  </a:lnTo>
                  <a:lnTo>
                    <a:pt x="2" y="48"/>
                  </a:lnTo>
                  <a:lnTo>
                    <a:pt x="0" y="45"/>
                  </a:lnTo>
                  <a:lnTo>
                    <a:pt x="0" y="42"/>
                  </a:lnTo>
                  <a:lnTo>
                    <a:pt x="0" y="37"/>
                  </a:lnTo>
                  <a:lnTo>
                    <a:pt x="1" y="35"/>
                  </a:lnTo>
                  <a:lnTo>
                    <a:pt x="1" y="32"/>
                  </a:lnTo>
                  <a:lnTo>
                    <a:pt x="2" y="29"/>
                  </a:lnTo>
                  <a:lnTo>
                    <a:pt x="3" y="25"/>
                  </a:lnTo>
                  <a:lnTo>
                    <a:pt x="5" y="24"/>
                  </a:lnTo>
                  <a:lnTo>
                    <a:pt x="8" y="21"/>
                  </a:lnTo>
                  <a:lnTo>
                    <a:pt x="9" y="20"/>
                  </a:lnTo>
                  <a:lnTo>
                    <a:pt x="20" y="8"/>
                  </a:lnTo>
                  <a:close/>
                </a:path>
              </a:pathLst>
            </a:custGeom>
            <a:solidFill>
              <a:schemeClr val="accent2"/>
            </a:solidFill>
            <a:ln w="9525">
              <a:noFill/>
              <a:round/>
              <a:headEnd/>
              <a:tailEnd/>
            </a:ln>
          </p:spPr>
          <p:txBody>
            <a:bodyPr/>
            <a:lstStyle/>
            <a:p>
              <a:endParaRPr lang="en-US"/>
            </a:p>
          </p:txBody>
        </p:sp>
        <p:sp>
          <p:nvSpPr>
            <p:cNvPr id="17904" name="Freeform 365"/>
            <p:cNvSpPr>
              <a:spLocks/>
            </p:cNvSpPr>
            <p:nvPr/>
          </p:nvSpPr>
          <p:spPr bwMode="auto">
            <a:xfrm flipH="1">
              <a:off x="3159" y="1154"/>
              <a:ext cx="26" cy="29"/>
            </a:xfrm>
            <a:custGeom>
              <a:avLst/>
              <a:gdLst>
                <a:gd name="T0" fmla="*/ 2 w 135"/>
                <a:gd name="T1" fmla="*/ 1 h 125"/>
                <a:gd name="T2" fmla="*/ 1 w 135"/>
                <a:gd name="T3" fmla="*/ 2 h 125"/>
                <a:gd name="T4" fmla="*/ 1 w 135"/>
                <a:gd name="T5" fmla="*/ 2 h 125"/>
                <a:gd name="T6" fmla="*/ 1 w 135"/>
                <a:gd name="T7" fmla="*/ 3 h 125"/>
                <a:gd name="T8" fmla="*/ 1 w 135"/>
                <a:gd name="T9" fmla="*/ 3 h 125"/>
                <a:gd name="T10" fmla="*/ 2 w 135"/>
                <a:gd name="T11" fmla="*/ 4 h 125"/>
                <a:gd name="T12" fmla="*/ 2 w 135"/>
                <a:gd name="T13" fmla="*/ 4 h 125"/>
                <a:gd name="T14" fmla="*/ 2 w 135"/>
                <a:gd name="T15" fmla="*/ 4 h 125"/>
                <a:gd name="T16" fmla="*/ 3 w 135"/>
                <a:gd name="T17" fmla="*/ 4 h 125"/>
                <a:gd name="T18" fmla="*/ 3 w 135"/>
                <a:gd name="T19" fmla="*/ 4 h 125"/>
                <a:gd name="T20" fmla="*/ 3 w 135"/>
                <a:gd name="T21" fmla="*/ 4 h 125"/>
                <a:gd name="T22" fmla="*/ 3 w 135"/>
                <a:gd name="T23" fmla="*/ 3 h 125"/>
                <a:gd name="T24" fmla="*/ 3 w 135"/>
                <a:gd name="T25" fmla="*/ 3 h 125"/>
                <a:gd name="T26" fmla="*/ 3 w 135"/>
                <a:gd name="T27" fmla="*/ 3 h 125"/>
                <a:gd name="T28" fmla="*/ 4 w 135"/>
                <a:gd name="T29" fmla="*/ 2 h 125"/>
                <a:gd name="T30" fmla="*/ 4 w 135"/>
                <a:gd name="T31" fmla="*/ 2 h 125"/>
                <a:gd name="T32" fmla="*/ 5 w 135"/>
                <a:gd name="T33" fmla="*/ 3 h 125"/>
                <a:gd name="T34" fmla="*/ 5 w 135"/>
                <a:gd name="T35" fmla="*/ 3 h 125"/>
                <a:gd name="T36" fmla="*/ 5 w 135"/>
                <a:gd name="T37" fmla="*/ 4 h 125"/>
                <a:gd name="T38" fmla="*/ 5 w 135"/>
                <a:gd name="T39" fmla="*/ 5 h 125"/>
                <a:gd name="T40" fmla="*/ 4 w 135"/>
                <a:gd name="T41" fmla="*/ 5 h 125"/>
                <a:gd name="T42" fmla="*/ 4 w 135"/>
                <a:gd name="T43" fmla="*/ 6 h 125"/>
                <a:gd name="T44" fmla="*/ 4 w 135"/>
                <a:gd name="T45" fmla="*/ 6 h 125"/>
                <a:gd name="T46" fmla="*/ 3 w 135"/>
                <a:gd name="T47" fmla="*/ 7 h 125"/>
                <a:gd name="T48" fmla="*/ 3 w 135"/>
                <a:gd name="T49" fmla="*/ 7 h 125"/>
                <a:gd name="T50" fmla="*/ 3 w 135"/>
                <a:gd name="T51" fmla="*/ 7 h 125"/>
                <a:gd name="T52" fmla="*/ 2 w 135"/>
                <a:gd name="T53" fmla="*/ 7 h 125"/>
                <a:gd name="T54" fmla="*/ 2 w 135"/>
                <a:gd name="T55" fmla="*/ 6 h 125"/>
                <a:gd name="T56" fmla="*/ 1 w 135"/>
                <a:gd name="T57" fmla="*/ 6 h 125"/>
                <a:gd name="T58" fmla="*/ 1 w 135"/>
                <a:gd name="T59" fmla="*/ 6 h 125"/>
                <a:gd name="T60" fmla="*/ 0 w 135"/>
                <a:gd name="T61" fmla="*/ 5 h 125"/>
                <a:gd name="T62" fmla="*/ 0 w 135"/>
                <a:gd name="T63" fmla="*/ 4 h 125"/>
                <a:gd name="T64" fmla="*/ 0 w 135"/>
                <a:gd name="T65" fmla="*/ 4 h 125"/>
                <a:gd name="T66" fmla="*/ 0 w 135"/>
                <a:gd name="T67" fmla="*/ 3 h 125"/>
                <a:gd name="T68" fmla="*/ 0 w 135"/>
                <a:gd name="T69" fmla="*/ 3 h 125"/>
                <a:gd name="T70" fmla="*/ 0 w 135"/>
                <a:gd name="T71" fmla="*/ 3 h 125"/>
                <a:gd name="T72" fmla="*/ 0 w 135"/>
                <a:gd name="T73" fmla="*/ 2 h 125"/>
                <a:gd name="T74" fmla="*/ 0 w 135"/>
                <a:gd name="T75" fmla="*/ 2 h 125"/>
                <a:gd name="T76" fmla="*/ 1 w 135"/>
                <a:gd name="T77" fmla="*/ 1 h 125"/>
                <a:gd name="T78" fmla="*/ 1 w 135"/>
                <a:gd name="T79" fmla="*/ 0 h 125"/>
                <a:gd name="T80" fmla="*/ 2 w 135"/>
                <a:gd name="T81" fmla="*/ 0 h 125"/>
                <a:gd name="T82" fmla="*/ 2 w 135"/>
                <a:gd name="T83" fmla="*/ 0 h 125"/>
                <a:gd name="T84" fmla="*/ 2 w 135"/>
                <a:gd name="T85" fmla="*/ 1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5"/>
                <a:gd name="T130" fmla="*/ 0 h 125"/>
                <a:gd name="T131" fmla="*/ 135 w 135"/>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5" h="125">
                  <a:moveTo>
                    <a:pt x="49" y="17"/>
                  </a:moveTo>
                  <a:lnTo>
                    <a:pt x="47" y="19"/>
                  </a:lnTo>
                  <a:lnTo>
                    <a:pt x="45" y="21"/>
                  </a:lnTo>
                  <a:lnTo>
                    <a:pt x="42" y="23"/>
                  </a:lnTo>
                  <a:lnTo>
                    <a:pt x="40" y="26"/>
                  </a:lnTo>
                  <a:lnTo>
                    <a:pt x="38" y="30"/>
                  </a:lnTo>
                  <a:lnTo>
                    <a:pt x="36" y="33"/>
                  </a:lnTo>
                  <a:lnTo>
                    <a:pt x="35" y="35"/>
                  </a:lnTo>
                  <a:lnTo>
                    <a:pt x="34" y="38"/>
                  </a:lnTo>
                  <a:lnTo>
                    <a:pt x="33" y="40"/>
                  </a:lnTo>
                  <a:lnTo>
                    <a:pt x="32" y="44"/>
                  </a:lnTo>
                  <a:lnTo>
                    <a:pt x="32" y="47"/>
                  </a:lnTo>
                  <a:lnTo>
                    <a:pt x="32" y="50"/>
                  </a:lnTo>
                  <a:lnTo>
                    <a:pt x="32" y="53"/>
                  </a:lnTo>
                  <a:lnTo>
                    <a:pt x="34" y="58"/>
                  </a:lnTo>
                  <a:lnTo>
                    <a:pt x="35" y="61"/>
                  </a:lnTo>
                  <a:lnTo>
                    <a:pt x="36" y="65"/>
                  </a:lnTo>
                  <a:lnTo>
                    <a:pt x="39" y="70"/>
                  </a:lnTo>
                  <a:lnTo>
                    <a:pt x="43" y="73"/>
                  </a:lnTo>
                  <a:lnTo>
                    <a:pt x="46" y="76"/>
                  </a:lnTo>
                  <a:lnTo>
                    <a:pt x="51" y="77"/>
                  </a:lnTo>
                  <a:lnTo>
                    <a:pt x="54" y="78"/>
                  </a:lnTo>
                  <a:lnTo>
                    <a:pt x="56" y="78"/>
                  </a:lnTo>
                  <a:lnTo>
                    <a:pt x="59" y="78"/>
                  </a:lnTo>
                  <a:lnTo>
                    <a:pt x="62" y="79"/>
                  </a:lnTo>
                  <a:lnTo>
                    <a:pt x="64" y="78"/>
                  </a:lnTo>
                  <a:lnTo>
                    <a:pt x="68" y="78"/>
                  </a:lnTo>
                  <a:lnTo>
                    <a:pt x="70" y="78"/>
                  </a:lnTo>
                  <a:lnTo>
                    <a:pt x="73" y="78"/>
                  </a:lnTo>
                  <a:lnTo>
                    <a:pt x="75" y="77"/>
                  </a:lnTo>
                  <a:lnTo>
                    <a:pt x="77" y="76"/>
                  </a:lnTo>
                  <a:lnTo>
                    <a:pt x="81" y="74"/>
                  </a:lnTo>
                  <a:lnTo>
                    <a:pt x="83" y="73"/>
                  </a:lnTo>
                  <a:lnTo>
                    <a:pt x="84" y="70"/>
                  </a:lnTo>
                  <a:lnTo>
                    <a:pt x="85" y="69"/>
                  </a:lnTo>
                  <a:lnTo>
                    <a:pt x="86" y="65"/>
                  </a:lnTo>
                  <a:lnTo>
                    <a:pt x="88" y="62"/>
                  </a:lnTo>
                  <a:lnTo>
                    <a:pt x="88" y="59"/>
                  </a:lnTo>
                  <a:lnTo>
                    <a:pt x="89" y="56"/>
                  </a:lnTo>
                  <a:lnTo>
                    <a:pt x="89" y="53"/>
                  </a:lnTo>
                  <a:lnTo>
                    <a:pt x="92" y="51"/>
                  </a:lnTo>
                  <a:lnTo>
                    <a:pt x="95" y="48"/>
                  </a:lnTo>
                  <a:lnTo>
                    <a:pt x="98" y="46"/>
                  </a:lnTo>
                  <a:lnTo>
                    <a:pt x="102" y="44"/>
                  </a:lnTo>
                  <a:lnTo>
                    <a:pt x="107" y="43"/>
                  </a:lnTo>
                  <a:lnTo>
                    <a:pt x="111" y="42"/>
                  </a:lnTo>
                  <a:lnTo>
                    <a:pt x="115" y="43"/>
                  </a:lnTo>
                  <a:lnTo>
                    <a:pt x="120" y="44"/>
                  </a:lnTo>
                  <a:lnTo>
                    <a:pt x="123" y="46"/>
                  </a:lnTo>
                  <a:lnTo>
                    <a:pt x="126" y="48"/>
                  </a:lnTo>
                  <a:lnTo>
                    <a:pt x="130" y="51"/>
                  </a:lnTo>
                  <a:lnTo>
                    <a:pt x="133" y="56"/>
                  </a:lnTo>
                  <a:lnTo>
                    <a:pt x="134" y="60"/>
                  </a:lnTo>
                  <a:lnTo>
                    <a:pt x="134" y="62"/>
                  </a:lnTo>
                  <a:lnTo>
                    <a:pt x="135" y="65"/>
                  </a:lnTo>
                  <a:lnTo>
                    <a:pt x="135" y="69"/>
                  </a:lnTo>
                  <a:lnTo>
                    <a:pt x="135" y="71"/>
                  </a:lnTo>
                  <a:lnTo>
                    <a:pt x="134" y="76"/>
                  </a:lnTo>
                  <a:lnTo>
                    <a:pt x="132" y="82"/>
                  </a:lnTo>
                  <a:lnTo>
                    <a:pt x="130" y="86"/>
                  </a:lnTo>
                  <a:lnTo>
                    <a:pt x="127" y="90"/>
                  </a:lnTo>
                  <a:lnTo>
                    <a:pt x="125" y="95"/>
                  </a:lnTo>
                  <a:lnTo>
                    <a:pt x="122" y="99"/>
                  </a:lnTo>
                  <a:lnTo>
                    <a:pt x="120" y="102"/>
                  </a:lnTo>
                  <a:lnTo>
                    <a:pt x="117" y="107"/>
                  </a:lnTo>
                  <a:lnTo>
                    <a:pt x="112" y="109"/>
                  </a:lnTo>
                  <a:lnTo>
                    <a:pt x="109" y="112"/>
                  </a:lnTo>
                  <a:lnTo>
                    <a:pt x="105" y="114"/>
                  </a:lnTo>
                  <a:lnTo>
                    <a:pt x="100" y="117"/>
                  </a:lnTo>
                  <a:lnTo>
                    <a:pt x="96" y="120"/>
                  </a:lnTo>
                  <a:lnTo>
                    <a:pt x="92" y="122"/>
                  </a:lnTo>
                  <a:lnTo>
                    <a:pt x="86" y="123"/>
                  </a:lnTo>
                  <a:lnTo>
                    <a:pt x="82" y="124"/>
                  </a:lnTo>
                  <a:lnTo>
                    <a:pt x="79" y="124"/>
                  </a:lnTo>
                  <a:lnTo>
                    <a:pt x="75" y="125"/>
                  </a:lnTo>
                  <a:lnTo>
                    <a:pt x="72" y="125"/>
                  </a:lnTo>
                  <a:lnTo>
                    <a:pt x="69" y="125"/>
                  </a:lnTo>
                  <a:lnTo>
                    <a:pt x="67" y="125"/>
                  </a:lnTo>
                  <a:lnTo>
                    <a:pt x="63" y="125"/>
                  </a:lnTo>
                  <a:lnTo>
                    <a:pt x="60" y="125"/>
                  </a:lnTo>
                  <a:lnTo>
                    <a:pt x="58" y="125"/>
                  </a:lnTo>
                  <a:lnTo>
                    <a:pt x="55" y="124"/>
                  </a:lnTo>
                  <a:lnTo>
                    <a:pt x="51" y="123"/>
                  </a:lnTo>
                  <a:lnTo>
                    <a:pt x="49" y="122"/>
                  </a:lnTo>
                  <a:lnTo>
                    <a:pt x="46" y="122"/>
                  </a:lnTo>
                  <a:lnTo>
                    <a:pt x="40" y="120"/>
                  </a:lnTo>
                  <a:lnTo>
                    <a:pt x="36" y="117"/>
                  </a:lnTo>
                  <a:lnTo>
                    <a:pt x="31" y="114"/>
                  </a:lnTo>
                  <a:lnTo>
                    <a:pt x="26" y="112"/>
                  </a:lnTo>
                  <a:lnTo>
                    <a:pt x="22" y="108"/>
                  </a:lnTo>
                  <a:lnTo>
                    <a:pt x="18" y="104"/>
                  </a:lnTo>
                  <a:lnTo>
                    <a:pt x="14" y="99"/>
                  </a:lnTo>
                  <a:lnTo>
                    <a:pt x="11" y="95"/>
                  </a:lnTo>
                  <a:lnTo>
                    <a:pt x="8" y="90"/>
                  </a:lnTo>
                  <a:lnTo>
                    <a:pt x="6" y="85"/>
                  </a:lnTo>
                  <a:lnTo>
                    <a:pt x="5" y="82"/>
                  </a:lnTo>
                  <a:lnTo>
                    <a:pt x="2" y="78"/>
                  </a:lnTo>
                  <a:lnTo>
                    <a:pt x="1" y="76"/>
                  </a:lnTo>
                  <a:lnTo>
                    <a:pt x="1" y="73"/>
                  </a:lnTo>
                  <a:lnTo>
                    <a:pt x="0" y="70"/>
                  </a:lnTo>
                  <a:lnTo>
                    <a:pt x="0" y="66"/>
                  </a:lnTo>
                  <a:lnTo>
                    <a:pt x="0" y="63"/>
                  </a:lnTo>
                  <a:lnTo>
                    <a:pt x="0" y="61"/>
                  </a:lnTo>
                  <a:lnTo>
                    <a:pt x="0" y="58"/>
                  </a:lnTo>
                  <a:lnTo>
                    <a:pt x="0" y="55"/>
                  </a:lnTo>
                  <a:lnTo>
                    <a:pt x="0" y="51"/>
                  </a:lnTo>
                  <a:lnTo>
                    <a:pt x="1" y="49"/>
                  </a:lnTo>
                  <a:lnTo>
                    <a:pt x="1" y="46"/>
                  </a:lnTo>
                  <a:lnTo>
                    <a:pt x="2" y="43"/>
                  </a:lnTo>
                  <a:lnTo>
                    <a:pt x="2" y="40"/>
                  </a:lnTo>
                  <a:lnTo>
                    <a:pt x="5" y="37"/>
                  </a:lnTo>
                  <a:lnTo>
                    <a:pt x="5" y="35"/>
                  </a:lnTo>
                  <a:lnTo>
                    <a:pt x="6" y="32"/>
                  </a:lnTo>
                  <a:lnTo>
                    <a:pt x="7" y="30"/>
                  </a:lnTo>
                  <a:lnTo>
                    <a:pt x="9" y="27"/>
                  </a:lnTo>
                  <a:lnTo>
                    <a:pt x="11" y="22"/>
                  </a:lnTo>
                  <a:lnTo>
                    <a:pt x="16" y="18"/>
                  </a:lnTo>
                  <a:lnTo>
                    <a:pt x="19" y="13"/>
                  </a:lnTo>
                  <a:lnTo>
                    <a:pt x="23" y="10"/>
                  </a:lnTo>
                  <a:lnTo>
                    <a:pt x="27" y="6"/>
                  </a:lnTo>
                  <a:lnTo>
                    <a:pt x="32" y="4"/>
                  </a:lnTo>
                  <a:lnTo>
                    <a:pt x="36" y="0"/>
                  </a:lnTo>
                  <a:lnTo>
                    <a:pt x="42" y="0"/>
                  </a:lnTo>
                  <a:lnTo>
                    <a:pt x="45" y="0"/>
                  </a:lnTo>
                  <a:lnTo>
                    <a:pt x="49" y="2"/>
                  </a:lnTo>
                  <a:lnTo>
                    <a:pt x="51" y="6"/>
                  </a:lnTo>
                  <a:lnTo>
                    <a:pt x="52" y="9"/>
                  </a:lnTo>
                  <a:lnTo>
                    <a:pt x="51" y="12"/>
                  </a:lnTo>
                  <a:lnTo>
                    <a:pt x="49" y="17"/>
                  </a:lnTo>
                  <a:close/>
                </a:path>
              </a:pathLst>
            </a:custGeom>
            <a:solidFill>
              <a:srgbClr val="000000"/>
            </a:solidFill>
            <a:ln w="9525">
              <a:noFill/>
              <a:round/>
              <a:headEnd/>
              <a:tailEnd/>
            </a:ln>
          </p:spPr>
          <p:txBody>
            <a:bodyPr/>
            <a:lstStyle/>
            <a:p>
              <a:endParaRPr lang="en-US"/>
            </a:p>
          </p:txBody>
        </p:sp>
        <p:sp>
          <p:nvSpPr>
            <p:cNvPr id="17905" name="Freeform 366"/>
            <p:cNvSpPr>
              <a:spLocks/>
            </p:cNvSpPr>
            <p:nvPr/>
          </p:nvSpPr>
          <p:spPr bwMode="auto">
            <a:xfrm flipH="1">
              <a:off x="3066" y="1232"/>
              <a:ext cx="35" cy="68"/>
            </a:xfrm>
            <a:custGeom>
              <a:avLst/>
              <a:gdLst>
                <a:gd name="T0" fmla="*/ 1 w 194"/>
                <a:gd name="T1" fmla="*/ 1 h 299"/>
                <a:gd name="T2" fmla="*/ 1 w 194"/>
                <a:gd name="T3" fmla="*/ 2 h 299"/>
                <a:gd name="T4" fmla="*/ 1 w 194"/>
                <a:gd name="T5" fmla="*/ 2 h 299"/>
                <a:gd name="T6" fmla="*/ 1 w 194"/>
                <a:gd name="T7" fmla="*/ 3 h 299"/>
                <a:gd name="T8" fmla="*/ 2 w 194"/>
                <a:gd name="T9" fmla="*/ 4 h 299"/>
                <a:gd name="T10" fmla="*/ 2 w 194"/>
                <a:gd name="T11" fmla="*/ 4 h 299"/>
                <a:gd name="T12" fmla="*/ 2 w 194"/>
                <a:gd name="T13" fmla="*/ 5 h 299"/>
                <a:gd name="T14" fmla="*/ 2 w 194"/>
                <a:gd name="T15" fmla="*/ 5 h 299"/>
                <a:gd name="T16" fmla="*/ 3 w 194"/>
                <a:gd name="T17" fmla="*/ 6 h 299"/>
                <a:gd name="T18" fmla="*/ 3 w 194"/>
                <a:gd name="T19" fmla="*/ 7 h 299"/>
                <a:gd name="T20" fmla="*/ 3 w 194"/>
                <a:gd name="T21" fmla="*/ 7 h 299"/>
                <a:gd name="T22" fmla="*/ 3 w 194"/>
                <a:gd name="T23" fmla="*/ 8 h 299"/>
                <a:gd name="T24" fmla="*/ 3 w 194"/>
                <a:gd name="T25" fmla="*/ 8 h 299"/>
                <a:gd name="T26" fmla="*/ 4 w 194"/>
                <a:gd name="T27" fmla="*/ 9 h 299"/>
                <a:gd name="T28" fmla="*/ 4 w 194"/>
                <a:gd name="T29" fmla="*/ 9 h 299"/>
                <a:gd name="T30" fmla="*/ 4 w 194"/>
                <a:gd name="T31" fmla="*/ 10 h 299"/>
                <a:gd name="T32" fmla="*/ 5 w 194"/>
                <a:gd name="T33" fmla="*/ 10 h 299"/>
                <a:gd name="T34" fmla="*/ 5 w 194"/>
                <a:gd name="T35" fmla="*/ 11 h 299"/>
                <a:gd name="T36" fmla="*/ 5 w 194"/>
                <a:gd name="T37" fmla="*/ 12 h 299"/>
                <a:gd name="T38" fmla="*/ 5 w 194"/>
                <a:gd name="T39" fmla="*/ 12 h 299"/>
                <a:gd name="T40" fmla="*/ 6 w 194"/>
                <a:gd name="T41" fmla="*/ 13 h 299"/>
                <a:gd name="T42" fmla="*/ 6 w 194"/>
                <a:gd name="T43" fmla="*/ 13 h 299"/>
                <a:gd name="T44" fmla="*/ 6 w 194"/>
                <a:gd name="T45" fmla="*/ 14 h 299"/>
                <a:gd name="T46" fmla="*/ 6 w 194"/>
                <a:gd name="T47" fmla="*/ 15 h 299"/>
                <a:gd name="T48" fmla="*/ 6 w 194"/>
                <a:gd name="T49" fmla="*/ 15 h 299"/>
                <a:gd name="T50" fmla="*/ 5 w 194"/>
                <a:gd name="T51" fmla="*/ 15 h 299"/>
                <a:gd name="T52" fmla="*/ 5 w 194"/>
                <a:gd name="T53" fmla="*/ 15 h 299"/>
                <a:gd name="T54" fmla="*/ 4 w 194"/>
                <a:gd name="T55" fmla="*/ 14 h 299"/>
                <a:gd name="T56" fmla="*/ 4 w 194"/>
                <a:gd name="T57" fmla="*/ 14 h 299"/>
                <a:gd name="T58" fmla="*/ 4 w 194"/>
                <a:gd name="T59" fmla="*/ 13 h 299"/>
                <a:gd name="T60" fmla="*/ 3 w 194"/>
                <a:gd name="T61" fmla="*/ 13 h 299"/>
                <a:gd name="T62" fmla="*/ 3 w 194"/>
                <a:gd name="T63" fmla="*/ 12 h 299"/>
                <a:gd name="T64" fmla="*/ 3 w 194"/>
                <a:gd name="T65" fmla="*/ 11 h 299"/>
                <a:gd name="T66" fmla="*/ 3 w 194"/>
                <a:gd name="T67" fmla="*/ 11 h 299"/>
                <a:gd name="T68" fmla="*/ 3 w 194"/>
                <a:gd name="T69" fmla="*/ 10 h 299"/>
                <a:gd name="T70" fmla="*/ 2 w 194"/>
                <a:gd name="T71" fmla="*/ 10 h 299"/>
                <a:gd name="T72" fmla="*/ 2 w 194"/>
                <a:gd name="T73" fmla="*/ 9 h 299"/>
                <a:gd name="T74" fmla="*/ 2 w 194"/>
                <a:gd name="T75" fmla="*/ 8 h 299"/>
                <a:gd name="T76" fmla="*/ 2 w 194"/>
                <a:gd name="T77" fmla="*/ 8 h 299"/>
                <a:gd name="T78" fmla="*/ 1 w 194"/>
                <a:gd name="T79" fmla="*/ 7 h 299"/>
                <a:gd name="T80" fmla="*/ 1 w 194"/>
                <a:gd name="T81" fmla="*/ 6 h 299"/>
                <a:gd name="T82" fmla="*/ 1 w 194"/>
                <a:gd name="T83" fmla="*/ 6 h 299"/>
                <a:gd name="T84" fmla="*/ 1 w 194"/>
                <a:gd name="T85" fmla="*/ 5 h 299"/>
                <a:gd name="T86" fmla="*/ 1 w 194"/>
                <a:gd name="T87" fmla="*/ 4 h 299"/>
                <a:gd name="T88" fmla="*/ 1 w 194"/>
                <a:gd name="T89" fmla="*/ 3 h 299"/>
                <a:gd name="T90" fmla="*/ 1 w 194"/>
                <a:gd name="T91" fmla="*/ 3 h 299"/>
                <a:gd name="T92" fmla="*/ 0 w 194"/>
                <a:gd name="T93" fmla="*/ 2 h 299"/>
                <a:gd name="T94" fmla="*/ 0 w 194"/>
                <a:gd name="T95" fmla="*/ 1 h 299"/>
                <a:gd name="T96" fmla="*/ 0 w 194"/>
                <a:gd name="T97" fmla="*/ 1 h 299"/>
                <a:gd name="T98" fmla="*/ 0 w 194"/>
                <a:gd name="T99" fmla="*/ 0 h 299"/>
                <a:gd name="T100" fmla="*/ 1 w 194"/>
                <a:gd name="T101" fmla="*/ 0 h 299"/>
                <a:gd name="T102" fmla="*/ 1 w 194"/>
                <a:gd name="T103" fmla="*/ 0 h 2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9"/>
                <a:gd name="T158" fmla="*/ 194 w 194"/>
                <a:gd name="T159" fmla="*/ 299 h 2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9">
                  <a:moveTo>
                    <a:pt x="22" y="8"/>
                  </a:moveTo>
                  <a:lnTo>
                    <a:pt x="25" y="13"/>
                  </a:lnTo>
                  <a:lnTo>
                    <a:pt x="26" y="18"/>
                  </a:lnTo>
                  <a:lnTo>
                    <a:pt x="28" y="23"/>
                  </a:lnTo>
                  <a:lnTo>
                    <a:pt x="30" y="27"/>
                  </a:lnTo>
                  <a:lnTo>
                    <a:pt x="32" y="32"/>
                  </a:lnTo>
                  <a:lnTo>
                    <a:pt x="34" y="37"/>
                  </a:lnTo>
                  <a:lnTo>
                    <a:pt x="35" y="41"/>
                  </a:lnTo>
                  <a:lnTo>
                    <a:pt x="39" y="46"/>
                  </a:lnTo>
                  <a:lnTo>
                    <a:pt x="40" y="50"/>
                  </a:lnTo>
                  <a:lnTo>
                    <a:pt x="42" y="54"/>
                  </a:lnTo>
                  <a:lnTo>
                    <a:pt x="43" y="59"/>
                  </a:lnTo>
                  <a:lnTo>
                    <a:pt x="46" y="63"/>
                  </a:lnTo>
                  <a:lnTo>
                    <a:pt x="47" y="68"/>
                  </a:lnTo>
                  <a:lnTo>
                    <a:pt x="50" y="72"/>
                  </a:lnTo>
                  <a:lnTo>
                    <a:pt x="52" y="76"/>
                  </a:lnTo>
                  <a:lnTo>
                    <a:pt x="54" y="81"/>
                  </a:lnTo>
                  <a:lnTo>
                    <a:pt x="56" y="84"/>
                  </a:lnTo>
                  <a:lnTo>
                    <a:pt x="58" y="88"/>
                  </a:lnTo>
                  <a:lnTo>
                    <a:pt x="60" y="91"/>
                  </a:lnTo>
                  <a:lnTo>
                    <a:pt x="63" y="96"/>
                  </a:lnTo>
                  <a:lnTo>
                    <a:pt x="64" y="99"/>
                  </a:lnTo>
                  <a:lnTo>
                    <a:pt x="66" y="103"/>
                  </a:lnTo>
                  <a:lnTo>
                    <a:pt x="68" y="107"/>
                  </a:lnTo>
                  <a:lnTo>
                    <a:pt x="70" y="111"/>
                  </a:lnTo>
                  <a:lnTo>
                    <a:pt x="72" y="114"/>
                  </a:lnTo>
                  <a:lnTo>
                    <a:pt x="75" y="119"/>
                  </a:lnTo>
                  <a:lnTo>
                    <a:pt x="77" y="122"/>
                  </a:lnTo>
                  <a:lnTo>
                    <a:pt x="79" y="125"/>
                  </a:lnTo>
                  <a:lnTo>
                    <a:pt x="81" y="128"/>
                  </a:lnTo>
                  <a:lnTo>
                    <a:pt x="84" y="133"/>
                  </a:lnTo>
                  <a:lnTo>
                    <a:pt x="87" y="136"/>
                  </a:lnTo>
                  <a:lnTo>
                    <a:pt x="89" y="140"/>
                  </a:lnTo>
                  <a:lnTo>
                    <a:pt x="91" y="142"/>
                  </a:lnTo>
                  <a:lnTo>
                    <a:pt x="93" y="146"/>
                  </a:lnTo>
                  <a:lnTo>
                    <a:pt x="95" y="150"/>
                  </a:lnTo>
                  <a:lnTo>
                    <a:pt x="98" y="153"/>
                  </a:lnTo>
                  <a:lnTo>
                    <a:pt x="101" y="156"/>
                  </a:lnTo>
                  <a:lnTo>
                    <a:pt x="103" y="160"/>
                  </a:lnTo>
                  <a:lnTo>
                    <a:pt x="105" y="163"/>
                  </a:lnTo>
                  <a:lnTo>
                    <a:pt x="108" y="167"/>
                  </a:lnTo>
                  <a:lnTo>
                    <a:pt x="110" y="170"/>
                  </a:lnTo>
                  <a:lnTo>
                    <a:pt x="114" y="174"/>
                  </a:lnTo>
                  <a:lnTo>
                    <a:pt x="116" y="176"/>
                  </a:lnTo>
                  <a:lnTo>
                    <a:pt x="119" y="180"/>
                  </a:lnTo>
                  <a:lnTo>
                    <a:pt x="122" y="184"/>
                  </a:lnTo>
                  <a:lnTo>
                    <a:pt x="125" y="187"/>
                  </a:lnTo>
                  <a:lnTo>
                    <a:pt x="128" y="190"/>
                  </a:lnTo>
                  <a:lnTo>
                    <a:pt x="131" y="194"/>
                  </a:lnTo>
                  <a:lnTo>
                    <a:pt x="134" y="198"/>
                  </a:lnTo>
                  <a:lnTo>
                    <a:pt x="137" y="201"/>
                  </a:lnTo>
                  <a:lnTo>
                    <a:pt x="140" y="204"/>
                  </a:lnTo>
                  <a:lnTo>
                    <a:pt x="143" y="209"/>
                  </a:lnTo>
                  <a:lnTo>
                    <a:pt x="146" y="212"/>
                  </a:lnTo>
                  <a:lnTo>
                    <a:pt x="150" y="216"/>
                  </a:lnTo>
                  <a:lnTo>
                    <a:pt x="153" y="219"/>
                  </a:lnTo>
                  <a:lnTo>
                    <a:pt x="157" y="223"/>
                  </a:lnTo>
                  <a:lnTo>
                    <a:pt x="159" y="226"/>
                  </a:lnTo>
                  <a:lnTo>
                    <a:pt x="164" y="230"/>
                  </a:lnTo>
                  <a:lnTo>
                    <a:pt x="167" y="234"/>
                  </a:lnTo>
                  <a:lnTo>
                    <a:pt x="170" y="238"/>
                  </a:lnTo>
                  <a:lnTo>
                    <a:pt x="175" y="241"/>
                  </a:lnTo>
                  <a:lnTo>
                    <a:pt x="178" y="245"/>
                  </a:lnTo>
                  <a:lnTo>
                    <a:pt x="182" y="249"/>
                  </a:lnTo>
                  <a:lnTo>
                    <a:pt x="187" y="253"/>
                  </a:lnTo>
                  <a:lnTo>
                    <a:pt x="190" y="257"/>
                  </a:lnTo>
                  <a:lnTo>
                    <a:pt x="193" y="263"/>
                  </a:lnTo>
                  <a:lnTo>
                    <a:pt x="193" y="268"/>
                  </a:lnTo>
                  <a:lnTo>
                    <a:pt x="194" y="274"/>
                  </a:lnTo>
                  <a:lnTo>
                    <a:pt x="193" y="278"/>
                  </a:lnTo>
                  <a:lnTo>
                    <a:pt x="191" y="282"/>
                  </a:lnTo>
                  <a:lnTo>
                    <a:pt x="189" y="287"/>
                  </a:lnTo>
                  <a:lnTo>
                    <a:pt x="185" y="291"/>
                  </a:lnTo>
                  <a:lnTo>
                    <a:pt x="181" y="293"/>
                  </a:lnTo>
                  <a:lnTo>
                    <a:pt x="178" y="296"/>
                  </a:lnTo>
                  <a:lnTo>
                    <a:pt x="172" y="298"/>
                  </a:lnTo>
                  <a:lnTo>
                    <a:pt x="168" y="299"/>
                  </a:lnTo>
                  <a:lnTo>
                    <a:pt x="163" y="298"/>
                  </a:lnTo>
                  <a:lnTo>
                    <a:pt x="158" y="296"/>
                  </a:lnTo>
                  <a:lnTo>
                    <a:pt x="153" y="294"/>
                  </a:lnTo>
                  <a:lnTo>
                    <a:pt x="148" y="291"/>
                  </a:lnTo>
                  <a:lnTo>
                    <a:pt x="144" y="287"/>
                  </a:lnTo>
                  <a:lnTo>
                    <a:pt x="140" y="282"/>
                  </a:lnTo>
                  <a:lnTo>
                    <a:pt x="135" y="278"/>
                  </a:lnTo>
                  <a:lnTo>
                    <a:pt x="132" y="274"/>
                  </a:lnTo>
                  <a:lnTo>
                    <a:pt x="128" y="269"/>
                  </a:lnTo>
                  <a:lnTo>
                    <a:pt x="125" y="266"/>
                  </a:lnTo>
                  <a:lnTo>
                    <a:pt x="121" y="262"/>
                  </a:lnTo>
                  <a:lnTo>
                    <a:pt x="118" y="257"/>
                  </a:lnTo>
                  <a:lnTo>
                    <a:pt x="114" y="253"/>
                  </a:lnTo>
                  <a:lnTo>
                    <a:pt x="110" y="250"/>
                  </a:lnTo>
                  <a:lnTo>
                    <a:pt x="108" y="245"/>
                  </a:lnTo>
                  <a:lnTo>
                    <a:pt x="105" y="242"/>
                  </a:lnTo>
                  <a:lnTo>
                    <a:pt x="102" y="238"/>
                  </a:lnTo>
                  <a:lnTo>
                    <a:pt x="100" y="235"/>
                  </a:lnTo>
                  <a:lnTo>
                    <a:pt x="96" y="230"/>
                  </a:lnTo>
                  <a:lnTo>
                    <a:pt x="94" y="227"/>
                  </a:lnTo>
                  <a:lnTo>
                    <a:pt x="91" y="223"/>
                  </a:lnTo>
                  <a:lnTo>
                    <a:pt x="88" y="218"/>
                  </a:lnTo>
                  <a:lnTo>
                    <a:pt x="85" y="215"/>
                  </a:lnTo>
                  <a:lnTo>
                    <a:pt x="83" y="211"/>
                  </a:lnTo>
                  <a:lnTo>
                    <a:pt x="81" y="206"/>
                  </a:lnTo>
                  <a:lnTo>
                    <a:pt x="79" y="203"/>
                  </a:lnTo>
                  <a:lnTo>
                    <a:pt x="77" y="199"/>
                  </a:lnTo>
                  <a:lnTo>
                    <a:pt x="75" y="196"/>
                  </a:lnTo>
                  <a:lnTo>
                    <a:pt x="72" y="191"/>
                  </a:lnTo>
                  <a:lnTo>
                    <a:pt x="70" y="187"/>
                  </a:lnTo>
                  <a:lnTo>
                    <a:pt x="68" y="184"/>
                  </a:lnTo>
                  <a:lnTo>
                    <a:pt x="66" y="179"/>
                  </a:lnTo>
                  <a:lnTo>
                    <a:pt x="64" y="175"/>
                  </a:lnTo>
                  <a:lnTo>
                    <a:pt x="62" y="172"/>
                  </a:lnTo>
                  <a:lnTo>
                    <a:pt x="60" y="167"/>
                  </a:lnTo>
                  <a:lnTo>
                    <a:pt x="58" y="164"/>
                  </a:lnTo>
                  <a:lnTo>
                    <a:pt x="56" y="160"/>
                  </a:lnTo>
                  <a:lnTo>
                    <a:pt x="54" y="155"/>
                  </a:lnTo>
                  <a:lnTo>
                    <a:pt x="52" y="151"/>
                  </a:lnTo>
                  <a:lnTo>
                    <a:pt x="51" y="147"/>
                  </a:lnTo>
                  <a:lnTo>
                    <a:pt x="48" y="142"/>
                  </a:lnTo>
                  <a:lnTo>
                    <a:pt x="46" y="139"/>
                  </a:lnTo>
                  <a:lnTo>
                    <a:pt x="45" y="135"/>
                  </a:lnTo>
                  <a:lnTo>
                    <a:pt x="44" y="130"/>
                  </a:lnTo>
                  <a:lnTo>
                    <a:pt x="42" y="126"/>
                  </a:lnTo>
                  <a:lnTo>
                    <a:pt x="41" y="122"/>
                  </a:lnTo>
                  <a:lnTo>
                    <a:pt x="39" y="117"/>
                  </a:lnTo>
                  <a:lnTo>
                    <a:pt x="38" y="113"/>
                  </a:lnTo>
                  <a:lnTo>
                    <a:pt x="35" y="109"/>
                  </a:lnTo>
                  <a:lnTo>
                    <a:pt x="34" y="104"/>
                  </a:lnTo>
                  <a:lnTo>
                    <a:pt x="32" y="100"/>
                  </a:lnTo>
                  <a:lnTo>
                    <a:pt x="31" y="96"/>
                  </a:lnTo>
                  <a:lnTo>
                    <a:pt x="29" y="90"/>
                  </a:lnTo>
                  <a:lnTo>
                    <a:pt x="27" y="86"/>
                  </a:lnTo>
                  <a:lnTo>
                    <a:pt x="25" y="81"/>
                  </a:lnTo>
                  <a:lnTo>
                    <a:pt x="23" y="76"/>
                  </a:lnTo>
                  <a:lnTo>
                    <a:pt x="21" y="72"/>
                  </a:lnTo>
                  <a:lnTo>
                    <a:pt x="20" y="66"/>
                  </a:lnTo>
                  <a:lnTo>
                    <a:pt x="18" y="62"/>
                  </a:lnTo>
                  <a:lnTo>
                    <a:pt x="17" y="57"/>
                  </a:lnTo>
                  <a:lnTo>
                    <a:pt x="15" y="51"/>
                  </a:lnTo>
                  <a:lnTo>
                    <a:pt x="13" y="47"/>
                  </a:lnTo>
                  <a:lnTo>
                    <a:pt x="10" y="41"/>
                  </a:lnTo>
                  <a:lnTo>
                    <a:pt x="9" y="37"/>
                  </a:lnTo>
                  <a:lnTo>
                    <a:pt x="7" y="32"/>
                  </a:lnTo>
                  <a:lnTo>
                    <a:pt x="5" y="26"/>
                  </a:lnTo>
                  <a:lnTo>
                    <a:pt x="3" y="21"/>
                  </a:lnTo>
                  <a:lnTo>
                    <a:pt x="2" y="17"/>
                  </a:lnTo>
                  <a:lnTo>
                    <a:pt x="0" y="13"/>
                  </a:lnTo>
                  <a:lnTo>
                    <a:pt x="0" y="11"/>
                  </a:lnTo>
                  <a:lnTo>
                    <a:pt x="0" y="9"/>
                  </a:lnTo>
                  <a:lnTo>
                    <a:pt x="2" y="7"/>
                  </a:lnTo>
                  <a:lnTo>
                    <a:pt x="4" y="3"/>
                  </a:lnTo>
                  <a:lnTo>
                    <a:pt x="7" y="1"/>
                  </a:lnTo>
                  <a:lnTo>
                    <a:pt x="12" y="0"/>
                  </a:lnTo>
                  <a:lnTo>
                    <a:pt x="16" y="1"/>
                  </a:lnTo>
                  <a:lnTo>
                    <a:pt x="18" y="1"/>
                  </a:lnTo>
                  <a:lnTo>
                    <a:pt x="20" y="3"/>
                  </a:lnTo>
                  <a:lnTo>
                    <a:pt x="21" y="6"/>
                  </a:lnTo>
                  <a:lnTo>
                    <a:pt x="22" y="8"/>
                  </a:lnTo>
                  <a:close/>
                </a:path>
              </a:pathLst>
            </a:custGeom>
            <a:solidFill>
              <a:srgbClr val="000000"/>
            </a:solidFill>
            <a:ln w="9525">
              <a:noFill/>
              <a:round/>
              <a:headEnd/>
              <a:tailEnd/>
            </a:ln>
          </p:spPr>
          <p:txBody>
            <a:bodyPr/>
            <a:lstStyle/>
            <a:p>
              <a:endParaRPr lang="en-US"/>
            </a:p>
          </p:txBody>
        </p:sp>
      </p:grpSp>
      <p:sp>
        <p:nvSpPr>
          <p:cNvPr id="17412" name="Text Box 425"/>
          <p:cNvSpPr txBox="1">
            <a:spLocks noChangeArrowheads="1"/>
          </p:cNvSpPr>
          <p:nvPr/>
        </p:nvSpPr>
        <p:spPr bwMode="auto">
          <a:xfrm>
            <a:off x="1306513" y="2136775"/>
            <a:ext cx="604837" cy="138113"/>
          </a:xfrm>
          <a:prstGeom prst="rect">
            <a:avLst/>
          </a:prstGeom>
          <a:noFill/>
          <a:ln w="9525">
            <a:noFill/>
            <a:miter lim="800000"/>
            <a:headEnd/>
            <a:tailEnd/>
          </a:ln>
        </p:spPr>
        <p:txBody>
          <a:bodyPr wrap="none" lIns="0" tIns="0" rIns="0" bIns="0" anchor="ctr" anchorCtr="1"/>
          <a:lstStyle/>
          <a:p>
            <a:pPr>
              <a:spcBef>
                <a:spcPct val="50000"/>
              </a:spcBef>
            </a:pPr>
            <a:r>
              <a:rPr lang="en-US" sz="1200" b="1">
                <a:latin typeface="Arial Narrow" pitchFamily="34" charset="0"/>
              </a:rPr>
              <a:t>Seattle, WA</a:t>
            </a:r>
          </a:p>
        </p:txBody>
      </p:sp>
      <p:sp>
        <p:nvSpPr>
          <p:cNvPr id="17413" name="Text Box 426"/>
          <p:cNvSpPr txBox="1">
            <a:spLocks noChangeArrowheads="1"/>
          </p:cNvSpPr>
          <p:nvPr/>
        </p:nvSpPr>
        <p:spPr bwMode="auto">
          <a:xfrm>
            <a:off x="1370013" y="4460875"/>
            <a:ext cx="604837" cy="138112"/>
          </a:xfrm>
          <a:prstGeom prst="rect">
            <a:avLst/>
          </a:prstGeom>
          <a:noFill/>
          <a:ln w="9525">
            <a:noFill/>
            <a:miter lim="800000"/>
            <a:headEnd/>
            <a:tailEnd/>
          </a:ln>
        </p:spPr>
        <p:txBody>
          <a:bodyPr wrap="none" lIns="0" tIns="0" rIns="0" bIns="0" anchor="ctr" anchorCtr="1"/>
          <a:lstStyle/>
          <a:p>
            <a:pPr>
              <a:spcBef>
                <a:spcPct val="50000"/>
              </a:spcBef>
            </a:pPr>
            <a:r>
              <a:rPr lang="en-US" sz="1200" b="1">
                <a:latin typeface="Arial Narrow" pitchFamily="34" charset="0"/>
              </a:rPr>
              <a:t>Riverside, CA</a:t>
            </a:r>
          </a:p>
        </p:txBody>
      </p:sp>
      <p:sp>
        <p:nvSpPr>
          <p:cNvPr id="17414" name="Text Box 427"/>
          <p:cNvSpPr txBox="1">
            <a:spLocks noChangeArrowheads="1"/>
          </p:cNvSpPr>
          <p:nvPr/>
        </p:nvSpPr>
        <p:spPr bwMode="auto">
          <a:xfrm>
            <a:off x="3197225" y="3408363"/>
            <a:ext cx="604838" cy="138112"/>
          </a:xfrm>
          <a:prstGeom prst="rect">
            <a:avLst/>
          </a:prstGeom>
          <a:noFill/>
          <a:ln w="9525">
            <a:noFill/>
            <a:miter lim="800000"/>
            <a:headEnd/>
            <a:tailEnd/>
          </a:ln>
        </p:spPr>
        <p:txBody>
          <a:bodyPr wrap="none" lIns="0" tIns="0" rIns="0" bIns="0" anchor="ctr" anchorCtr="1"/>
          <a:lstStyle/>
          <a:p>
            <a:pPr>
              <a:spcBef>
                <a:spcPct val="50000"/>
              </a:spcBef>
            </a:pPr>
            <a:r>
              <a:rPr lang="en-US" sz="1200" b="1">
                <a:latin typeface="Arial Narrow" pitchFamily="34" charset="0"/>
              </a:rPr>
              <a:t>Cheyenne, WY</a:t>
            </a:r>
          </a:p>
        </p:txBody>
      </p:sp>
      <p:sp>
        <p:nvSpPr>
          <p:cNvPr id="17415" name="Text Box 428"/>
          <p:cNvSpPr txBox="1">
            <a:spLocks noChangeArrowheads="1"/>
          </p:cNvSpPr>
          <p:nvPr/>
        </p:nvSpPr>
        <p:spPr bwMode="auto">
          <a:xfrm>
            <a:off x="4795838" y="2738438"/>
            <a:ext cx="604837" cy="138112"/>
          </a:xfrm>
          <a:prstGeom prst="rect">
            <a:avLst/>
          </a:prstGeom>
          <a:noFill/>
          <a:ln w="9525">
            <a:noFill/>
            <a:miter lim="800000"/>
            <a:headEnd/>
            <a:tailEnd/>
          </a:ln>
        </p:spPr>
        <p:txBody>
          <a:bodyPr wrap="none" lIns="0" tIns="0" rIns="0" bIns="0" anchor="ctr" anchorCtr="1"/>
          <a:lstStyle/>
          <a:p>
            <a:pPr>
              <a:spcBef>
                <a:spcPct val="50000"/>
              </a:spcBef>
            </a:pPr>
            <a:r>
              <a:rPr lang="en-US" sz="1200" b="1">
                <a:latin typeface="Arial Narrow" pitchFamily="34" charset="0"/>
              </a:rPr>
              <a:t>Duluth, MN</a:t>
            </a:r>
          </a:p>
        </p:txBody>
      </p:sp>
      <p:sp>
        <p:nvSpPr>
          <p:cNvPr id="17416" name="Text Box 429"/>
          <p:cNvSpPr txBox="1">
            <a:spLocks noChangeArrowheads="1"/>
          </p:cNvSpPr>
          <p:nvPr/>
        </p:nvSpPr>
        <p:spPr bwMode="auto">
          <a:xfrm>
            <a:off x="4641850" y="1947863"/>
            <a:ext cx="604838" cy="138112"/>
          </a:xfrm>
          <a:prstGeom prst="rect">
            <a:avLst/>
          </a:prstGeom>
          <a:noFill/>
          <a:ln w="9525">
            <a:noFill/>
            <a:miter lim="800000"/>
            <a:headEnd/>
            <a:tailEnd/>
          </a:ln>
        </p:spPr>
        <p:txBody>
          <a:bodyPr wrap="none" lIns="0" tIns="0" rIns="0" bIns="0" anchor="ctr" anchorCtr="1"/>
          <a:lstStyle/>
          <a:p>
            <a:pPr>
              <a:spcBef>
                <a:spcPct val="50000"/>
              </a:spcBef>
            </a:pPr>
            <a:r>
              <a:rPr lang="en-US" sz="1200" b="1">
                <a:latin typeface="Arial Narrow" pitchFamily="34" charset="0"/>
              </a:rPr>
              <a:t>Winnipeg, MAN</a:t>
            </a:r>
          </a:p>
        </p:txBody>
      </p:sp>
      <p:sp>
        <p:nvSpPr>
          <p:cNvPr id="17417" name="Text Box 430"/>
          <p:cNvSpPr txBox="1">
            <a:spLocks noChangeArrowheads="1"/>
          </p:cNvSpPr>
          <p:nvPr/>
        </p:nvSpPr>
        <p:spPr bwMode="auto">
          <a:xfrm>
            <a:off x="6923088" y="3100388"/>
            <a:ext cx="604837" cy="138112"/>
          </a:xfrm>
          <a:prstGeom prst="rect">
            <a:avLst/>
          </a:prstGeom>
          <a:noFill/>
          <a:ln w="9525">
            <a:noFill/>
            <a:miter lim="800000"/>
            <a:headEnd/>
            <a:tailEnd/>
          </a:ln>
        </p:spPr>
        <p:txBody>
          <a:bodyPr wrap="none" lIns="0" tIns="0" rIns="0" bIns="0" anchor="ctr" anchorCtr="1"/>
          <a:lstStyle/>
          <a:p>
            <a:pPr>
              <a:spcBef>
                <a:spcPct val="50000"/>
              </a:spcBef>
            </a:pPr>
            <a:r>
              <a:rPr lang="en-US" sz="1200" b="1">
                <a:latin typeface="Arial Narrow" pitchFamily="34" charset="0"/>
              </a:rPr>
              <a:t>Syracuse, NY</a:t>
            </a:r>
          </a:p>
        </p:txBody>
      </p:sp>
      <p:sp>
        <p:nvSpPr>
          <p:cNvPr id="17418" name="Text Box 431"/>
          <p:cNvSpPr txBox="1">
            <a:spLocks noChangeArrowheads="1"/>
          </p:cNvSpPr>
          <p:nvPr/>
        </p:nvSpPr>
        <p:spPr bwMode="auto">
          <a:xfrm>
            <a:off x="3971925" y="5835650"/>
            <a:ext cx="604838" cy="138113"/>
          </a:xfrm>
          <a:prstGeom prst="rect">
            <a:avLst/>
          </a:prstGeom>
          <a:noFill/>
          <a:ln w="9525">
            <a:noFill/>
            <a:miter lim="800000"/>
            <a:headEnd/>
            <a:tailEnd/>
          </a:ln>
        </p:spPr>
        <p:txBody>
          <a:bodyPr wrap="none" lIns="0" tIns="0" rIns="0" bIns="0" anchor="ctr" anchorCtr="1"/>
          <a:lstStyle/>
          <a:p>
            <a:pPr>
              <a:spcBef>
                <a:spcPct val="50000"/>
              </a:spcBef>
            </a:pPr>
            <a:r>
              <a:rPr lang="en-US" sz="1200" b="1">
                <a:latin typeface="Arial Narrow" pitchFamily="34" charset="0"/>
              </a:rPr>
              <a:t>Laredo, TX</a:t>
            </a:r>
          </a:p>
        </p:txBody>
      </p:sp>
      <p:pic>
        <p:nvPicPr>
          <p:cNvPr id="17419" name="Picture 432" descr="Icon_color copy"/>
          <p:cNvPicPr>
            <a:picLocks noChangeAspect="1" noChangeArrowheads="1"/>
          </p:cNvPicPr>
          <p:nvPr/>
        </p:nvPicPr>
        <p:blipFill>
          <a:blip r:embed="rId4" cstate="screen"/>
          <a:srcRect/>
          <a:stretch>
            <a:fillRect/>
          </a:stretch>
        </p:blipFill>
        <p:spPr bwMode="auto">
          <a:xfrm>
            <a:off x="3311525" y="3581400"/>
            <a:ext cx="265113" cy="261938"/>
          </a:xfrm>
          <a:prstGeom prst="rect">
            <a:avLst/>
          </a:prstGeom>
          <a:noFill/>
          <a:ln w="9525">
            <a:noFill/>
            <a:miter lim="800000"/>
            <a:headEnd/>
            <a:tailEnd/>
          </a:ln>
        </p:spPr>
      </p:pic>
      <p:sp>
        <p:nvSpPr>
          <p:cNvPr id="17420" name="Text Box 433"/>
          <p:cNvSpPr txBox="1">
            <a:spLocks noChangeArrowheads="1"/>
          </p:cNvSpPr>
          <p:nvPr/>
        </p:nvSpPr>
        <p:spPr bwMode="auto">
          <a:xfrm>
            <a:off x="3113088" y="3824288"/>
            <a:ext cx="844550" cy="341312"/>
          </a:xfrm>
          <a:prstGeom prst="rect">
            <a:avLst/>
          </a:prstGeom>
          <a:noFill/>
          <a:ln w="9525">
            <a:noFill/>
            <a:miter lim="800000"/>
            <a:headEnd/>
            <a:tailEnd/>
          </a:ln>
        </p:spPr>
        <p:txBody>
          <a:bodyPr wrap="none" lIns="0" tIns="0" rIns="0" bIns="0" anchor="ctr" anchorCtr="1"/>
          <a:lstStyle/>
          <a:p>
            <a:pPr>
              <a:lnSpc>
                <a:spcPts val="1100"/>
              </a:lnSpc>
            </a:pPr>
            <a:r>
              <a:rPr lang="en-US" sz="1200" b="1">
                <a:latin typeface="Arial Narrow" pitchFamily="34" charset="0"/>
              </a:rPr>
              <a:t>Denver, CO</a:t>
            </a:r>
            <a:br>
              <a:rPr lang="en-US" sz="1200" b="1">
                <a:latin typeface="Arial Narrow" pitchFamily="34" charset="0"/>
              </a:rPr>
            </a:br>
            <a:r>
              <a:rPr lang="en-US" sz="1200" b="1">
                <a:latin typeface="Arial Narrow" pitchFamily="34" charset="0"/>
              </a:rPr>
              <a:t>Headquarters</a:t>
            </a:r>
          </a:p>
        </p:txBody>
      </p:sp>
      <p:pic>
        <p:nvPicPr>
          <p:cNvPr id="17421" name="Picture 438" descr="WB1 Clear Bkgd"/>
          <p:cNvPicPr>
            <a:picLocks noChangeAspect="1" noChangeArrowheads="1"/>
          </p:cNvPicPr>
          <p:nvPr/>
        </p:nvPicPr>
        <p:blipFill>
          <a:blip r:embed="rId5" cstate="screen"/>
          <a:srcRect/>
          <a:stretch>
            <a:fillRect/>
          </a:stretch>
        </p:blipFill>
        <p:spPr bwMode="auto">
          <a:xfrm rot="-4577845">
            <a:off x="-40481" y="755857"/>
            <a:ext cx="2228850" cy="1455738"/>
          </a:xfrm>
          <a:prstGeom prst="rect">
            <a:avLst/>
          </a:prstGeom>
          <a:noFill/>
          <a:ln w="9525">
            <a:noFill/>
            <a:miter lim="800000"/>
            <a:headEnd/>
            <a:tailEnd/>
          </a:ln>
        </p:spPr>
      </p:pic>
      <p:sp>
        <p:nvSpPr>
          <p:cNvPr id="17422" name="Text Box 439"/>
          <p:cNvSpPr txBox="1">
            <a:spLocks noChangeArrowheads="1"/>
          </p:cNvSpPr>
          <p:nvPr/>
        </p:nvSpPr>
        <p:spPr bwMode="auto">
          <a:xfrm>
            <a:off x="6629400" y="1219200"/>
            <a:ext cx="828675" cy="457200"/>
          </a:xfrm>
          <a:prstGeom prst="rect">
            <a:avLst/>
          </a:prstGeom>
          <a:noFill/>
          <a:ln w="9525" algn="ctr">
            <a:noFill/>
            <a:miter lim="800000"/>
            <a:headEnd/>
            <a:tailEnd/>
          </a:ln>
        </p:spPr>
        <p:txBody>
          <a:bodyPr lIns="0" tIns="0" rIns="0" bIns="0" anchor="ctr"/>
          <a:lstStyle/>
          <a:p>
            <a:pPr algn="r">
              <a:lnSpc>
                <a:spcPct val="90000"/>
              </a:lnSpc>
            </a:pPr>
            <a:r>
              <a:rPr lang="en-US" sz="1400" b="1">
                <a:latin typeface="Arial Narrow" pitchFamily="34" charset="0"/>
              </a:rPr>
              <a:t>Anik F2</a:t>
            </a:r>
            <a:br>
              <a:rPr lang="en-US" sz="1400" b="1">
                <a:latin typeface="Arial Narrow" pitchFamily="34" charset="0"/>
              </a:rPr>
            </a:br>
            <a:r>
              <a:rPr lang="en-US" sz="1400" b="1">
                <a:latin typeface="Arial Narrow" pitchFamily="34" charset="0"/>
              </a:rPr>
              <a:t>111.1W</a:t>
            </a:r>
          </a:p>
        </p:txBody>
      </p:sp>
      <p:sp>
        <p:nvSpPr>
          <p:cNvPr id="17423" name="Text Box 440"/>
          <p:cNvSpPr txBox="1">
            <a:spLocks noChangeArrowheads="1"/>
          </p:cNvSpPr>
          <p:nvPr/>
        </p:nvSpPr>
        <p:spPr bwMode="auto">
          <a:xfrm>
            <a:off x="1457325" y="1219200"/>
            <a:ext cx="828675" cy="457200"/>
          </a:xfrm>
          <a:prstGeom prst="rect">
            <a:avLst/>
          </a:prstGeom>
          <a:noFill/>
          <a:ln w="9525">
            <a:noFill/>
            <a:miter lim="800000"/>
            <a:headEnd/>
            <a:tailEnd/>
          </a:ln>
        </p:spPr>
        <p:txBody>
          <a:bodyPr lIns="0" tIns="0" rIns="0" bIns="0" anchor="ctr"/>
          <a:lstStyle/>
          <a:p>
            <a:pPr>
              <a:lnSpc>
                <a:spcPct val="90000"/>
              </a:lnSpc>
            </a:pPr>
            <a:r>
              <a:rPr lang="en-US" sz="1400" b="1" dirty="0">
                <a:latin typeface="Arial Narrow" pitchFamily="34" charset="0"/>
              </a:rPr>
              <a:t>WildBlue-1</a:t>
            </a:r>
            <a:br>
              <a:rPr lang="en-US" sz="1400" b="1" dirty="0">
                <a:latin typeface="Arial Narrow" pitchFamily="34" charset="0"/>
              </a:rPr>
            </a:br>
            <a:r>
              <a:rPr lang="en-US" sz="1400" b="1" dirty="0">
                <a:latin typeface="Arial Narrow" pitchFamily="34" charset="0"/>
              </a:rPr>
              <a:t>111.1W</a:t>
            </a:r>
          </a:p>
        </p:txBody>
      </p:sp>
      <p:graphicFrame>
        <p:nvGraphicFramePr>
          <p:cNvPr id="942403" name="Group 1347"/>
          <p:cNvGraphicFramePr>
            <a:graphicFrameLocks noGrp="1"/>
          </p:cNvGraphicFramePr>
          <p:nvPr/>
        </p:nvGraphicFramePr>
        <p:xfrm>
          <a:off x="5900738" y="4419600"/>
          <a:ext cx="2216150" cy="1662114"/>
        </p:xfrm>
        <a:graphic>
          <a:graphicData uri="http://schemas.openxmlformats.org/drawingml/2006/table">
            <a:tbl>
              <a:tblPr/>
              <a:tblGrid>
                <a:gridCol w="1535112"/>
                <a:gridCol w="681038"/>
              </a:tblGrid>
              <a:tr h="222250">
                <a:tc>
                  <a:txBody>
                    <a:bodyPr/>
                    <a:lstStyle/>
                    <a:p>
                      <a:pPr marL="0" marR="0" lvl="0" indent="0" algn="l" defTabSz="914400" rtl="0" eaLnBrk="1" fontAlgn="base" latinLnBrk="0" hangingPunct="1">
                        <a:lnSpc>
                          <a:spcPct val="95000"/>
                        </a:lnSpc>
                        <a:spcBef>
                          <a:spcPct val="0"/>
                        </a:spcBef>
                        <a:spcAft>
                          <a:spcPct val="0"/>
                        </a:spcAft>
                        <a:buClrTx/>
                        <a:buSzPct val="90000"/>
                        <a:buFont typeface="Arial" charset="0"/>
                        <a:buNone/>
                        <a:tabLst/>
                      </a:pPr>
                      <a:r>
                        <a:rPr kumimoji="0" lang="en-US" sz="1000" b="1" i="0" u="none" strike="noStrike" cap="none" normalizeH="0" baseline="0" dirty="0" smtClean="0">
                          <a:ln>
                            <a:noFill/>
                          </a:ln>
                          <a:solidFill>
                            <a:schemeClr val="tx1"/>
                          </a:solidFill>
                          <a:effectLst/>
                          <a:latin typeface="Arial" charset="0"/>
                        </a:rPr>
                        <a:t>Satellites</a:t>
                      </a:r>
                    </a:p>
                  </a:txBody>
                  <a:tcPr marL="45720" marR="457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ctr" defTabSz="914400" rtl="0" eaLnBrk="1" fontAlgn="base" latinLnBrk="0" hangingPunct="1">
                        <a:lnSpc>
                          <a:spcPct val="95000"/>
                        </a:lnSpc>
                        <a:spcBef>
                          <a:spcPct val="0"/>
                        </a:spcBef>
                        <a:spcAft>
                          <a:spcPct val="0"/>
                        </a:spcAft>
                        <a:buClrTx/>
                        <a:buSzPct val="90000"/>
                        <a:buFont typeface="Arial" charset="0"/>
                        <a:buNone/>
                        <a:tabLst/>
                      </a:pPr>
                      <a:r>
                        <a:rPr kumimoji="0" lang="en-US" sz="1000" b="1" i="0" u="none" strike="noStrike" cap="none" normalizeH="0" baseline="0" dirty="0" smtClean="0">
                          <a:ln>
                            <a:noFill/>
                          </a:ln>
                          <a:solidFill>
                            <a:schemeClr val="tx1"/>
                          </a:solidFill>
                          <a:effectLst/>
                          <a:latin typeface="Arial" charset="0"/>
                        </a:rPr>
                        <a:t>3</a:t>
                      </a:r>
                    </a:p>
                  </a:txBody>
                  <a:tcPr marL="45720" marR="457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r>
              <a:tr h="196850">
                <a:tc>
                  <a:txBody>
                    <a:bodyPr/>
                    <a:lstStyle/>
                    <a:p>
                      <a:pPr marL="0" marR="0" lvl="0" indent="0" algn="l" defTabSz="914400" rtl="0" eaLnBrk="1" fontAlgn="base" latinLnBrk="0" hangingPunct="1">
                        <a:lnSpc>
                          <a:spcPct val="95000"/>
                        </a:lnSpc>
                        <a:spcBef>
                          <a:spcPct val="0"/>
                        </a:spcBef>
                        <a:spcAft>
                          <a:spcPct val="0"/>
                        </a:spcAft>
                        <a:buClrTx/>
                        <a:buSzPct val="90000"/>
                        <a:buFont typeface="Arial" charset="0"/>
                        <a:buNone/>
                        <a:tabLst/>
                      </a:pPr>
                      <a:r>
                        <a:rPr kumimoji="0" lang="en-US" sz="1000" b="1" i="0" u="none" strike="noStrike" cap="none" normalizeH="0" baseline="0" smtClean="0">
                          <a:ln>
                            <a:noFill/>
                          </a:ln>
                          <a:solidFill>
                            <a:schemeClr val="tx1"/>
                          </a:solidFill>
                          <a:effectLst/>
                          <a:latin typeface="Arial" charset="0"/>
                        </a:rPr>
                        <a:t>Spot Beams</a:t>
                      </a:r>
                    </a:p>
                  </a:txBody>
                  <a:tcPr marL="45720" marR="457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ctr" defTabSz="914400" rtl="0" eaLnBrk="1" fontAlgn="base" latinLnBrk="0" hangingPunct="1">
                        <a:lnSpc>
                          <a:spcPct val="95000"/>
                        </a:lnSpc>
                        <a:spcBef>
                          <a:spcPct val="0"/>
                        </a:spcBef>
                        <a:spcAft>
                          <a:spcPct val="0"/>
                        </a:spcAft>
                        <a:buClrTx/>
                        <a:buSzPct val="90000"/>
                        <a:buFont typeface="Arial" charset="0"/>
                        <a:buNone/>
                        <a:tabLst/>
                      </a:pPr>
                      <a:r>
                        <a:rPr kumimoji="0" lang="en-US" sz="1000" b="1" i="0" u="none" strike="noStrike" cap="none" normalizeH="0" baseline="0" dirty="0" smtClean="0">
                          <a:ln>
                            <a:noFill/>
                          </a:ln>
                          <a:solidFill>
                            <a:schemeClr val="tx1"/>
                          </a:solidFill>
                          <a:effectLst/>
                          <a:latin typeface="Arial" charset="0"/>
                        </a:rPr>
                        <a:t>68</a:t>
                      </a:r>
                    </a:p>
                  </a:txBody>
                  <a:tcPr marL="45720" marR="457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r>
              <a:tr h="204788">
                <a:tc>
                  <a:txBody>
                    <a:bodyPr/>
                    <a:lstStyle/>
                    <a:p>
                      <a:pPr marL="0" marR="0" lvl="0" indent="0" algn="l" defTabSz="914400" rtl="0" eaLnBrk="1" fontAlgn="base" latinLnBrk="0" hangingPunct="1">
                        <a:lnSpc>
                          <a:spcPct val="95000"/>
                        </a:lnSpc>
                        <a:spcBef>
                          <a:spcPct val="0"/>
                        </a:spcBef>
                        <a:spcAft>
                          <a:spcPct val="0"/>
                        </a:spcAft>
                        <a:buClrTx/>
                        <a:buSzPct val="90000"/>
                        <a:buFont typeface="Arial" charset="0"/>
                        <a:buNone/>
                        <a:tabLst/>
                      </a:pPr>
                      <a:r>
                        <a:rPr kumimoji="0" lang="en-US" sz="1000" b="1" i="0" u="none" strike="noStrike" cap="none" normalizeH="0" baseline="0" smtClean="0">
                          <a:ln>
                            <a:noFill/>
                          </a:ln>
                          <a:solidFill>
                            <a:schemeClr val="tx1"/>
                          </a:solidFill>
                          <a:effectLst/>
                          <a:latin typeface="Arial" charset="0"/>
                        </a:rPr>
                        <a:t>Gateway Earth Stations</a:t>
                      </a:r>
                    </a:p>
                  </a:txBody>
                  <a:tcPr marL="45720" marR="457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ctr" defTabSz="914400" rtl="0" eaLnBrk="1" fontAlgn="base" latinLnBrk="0" hangingPunct="1">
                        <a:lnSpc>
                          <a:spcPct val="95000"/>
                        </a:lnSpc>
                        <a:spcBef>
                          <a:spcPct val="0"/>
                        </a:spcBef>
                        <a:spcAft>
                          <a:spcPct val="0"/>
                        </a:spcAft>
                        <a:buClrTx/>
                        <a:buSzPct val="90000"/>
                        <a:buFont typeface="Arial" charset="0"/>
                        <a:buNone/>
                        <a:tabLst/>
                      </a:pPr>
                      <a:r>
                        <a:rPr kumimoji="0" lang="en-US" sz="1000" b="1" i="0" u="none" strike="noStrike" cap="none" normalizeH="0" baseline="0" dirty="0" smtClean="0">
                          <a:ln>
                            <a:noFill/>
                          </a:ln>
                          <a:solidFill>
                            <a:schemeClr val="tx1"/>
                          </a:solidFill>
                          <a:effectLst/>
                          <a:latin typeface="Arial" charset="0"/>
                        </a:rPr>
                        <a:t>13</a:t>
                      </a:r>
                    </a:p>
                  </a:txBody>
                  <a:tcPr marL="45720" marR="457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r>
              <a:tr h="203200">
                <a:tc>
                  <a:txBody>
                    <a:bodyPr/>
                    <a:lstStyle/>
                    <a:p>
                      <a:pPr marL="0" marR="0" lvl="0" indent="0" algn="l" defTabSz="914400" rtl="0" eaLnBrk="1" fontAlgn="base" latinLnBrk="0" hangingPunct="1">
                        <a:lnSpc>
                          <a:spcPct val="95000"/>
                        </a:lnSpc>
                        <a:spcBef>
                          <a:spcPct val="0"/>
                        </a:spcBef>
                        <a:spcAft>
                          <a:spcPct val="0"/>
                        </a:spcAft>
                        <a:buClrTx/>
                        <a:buSzPct val="90000"/>
                        <a:buFont typeface="Arial" charset="0"/>
                        <a:buNone/>
                        <a:tabLst/>
                      </a:pPr>
                      <a:r>
                        <a:rPr kumimoji="0" lang="en-US" sz="1000" b="1" i="0" u="none" strike="noStrike" cap="none" normalizeH="0" baseline="0" dirty="0" smtClean="0">
                          <a:ln>
                            <a:noFill/>
                          </a:ln>
                          <a:solidFill>
                            <a:schemeClr val="tx1"/>
                          </a:solidFill>
                          <a:effectLst/>
                          <a:latin typeface="Arial" charset="0"/>
                        </a:rPr>
                        <a:t>Gateway Sites</a:t>
                      </a:r>
                    </a:p>
                  </a:txBody>
                  <a:tcPr marL="45720" marR="457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ctr" defTabSz="914400" rtl="0" eaLnBrk="1" fontAlgn="base" latinLnBrk="0" hangingPunct="1">
                        <a:lnSpc>
                          <a:spcPct val="95000"/>
                        </a:lnSpc>
                        <a:spcBef>
                          <a:spcPct val="0"/>
                        </a:spcBef>
                        <a:spcAft>
                          <a:spcPct val="0"/>
                        </a:spcAft>
                        <a:buClrTx/>
                        <a:buSzPct val="90000"/>
                        <a:buFont typeface="Arial" charset="0"/>
                        <a:buNone/>
                        <a:tabLst/>
                      </a:pPr>
                      <a:r>
                        <a:rPr kumimoji="0" lang="en-US" sz="1000" b="1" i="0" u="none" strike="noStrike" cap="none" normalizeH="0" baseline="0" dirty="0" smtClean="0">
                          <a:ln>
                            <a:noFill/>
                          </a:ln>
                          <a:solidFill>
                            <a:schemeClr val="tx1"/>
                          </a:solidFill>
                          <a:effectLst/>
                          <a:latin typeface="Arial" charset="0"/>
                        </a:rPr>
                        <a:t>8</a:t>
                      </a:r>
                    </a:p>
                  </a:txBody>
                  <a:tcPr marL="45720" marR="457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r>
              <a:tr h="201613">
                <a:tc>
                  <a:txBody>
                    <a:bodyPr/>
                    <a:lstStyle/>
                    <a:p>
                      <a:pPr marL="0" marR="0" lvl="0" indent="0" algn="l" defTabSz="914400" rtl="0" eaLnBrk="1" fontAlgn="base" latinLnBrk="0" hangingPunct="1">
                        <a:lnSpc>
                          <a:spcPct val="95000"/>
                        </a:lnSpc>
                        <a:spcBef>
                          <a:spcPct val="0"/>
                        </a:spcBef>
                        <a:spcAft>
                          <a:spcPct val="0"/>
                        </a:spcAft>
                        <a:buClrTx/>
                        <a:buSzPct val="90000"/>
                        <a:buFont typeface="Arial" charset="0"/>
                        <a:buNone/>
                        <a:tabLst/>
                      </a:pPr>
                      <a:r>
                        <a:rPr kumimoji="0" lang="en-US" sz="1000" b="1" i="0" u="none" strike="noStrike" cap="none" normalizeH="0" baseline="0" dirty="0" smtClean="0">
                          <a:ln>
                            <a:noFill/>
                          </a:ln>
                          <a:solidFill>
                            <a:schemeClr val="tx1"/>
                          </a:solidFill>
                          <a:effectLst/>
                          <a:latin typeface="Arial" charset="0"/>
                        </a:rPr>
                        <a:t>8.1-9.0m Antennas</a:t>
                      </a:r>
                    </a:p>
                  </a:txBody>
                  <a:tcPr marL="45720" marR="457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ctr" defTabSz="914400" rtl="0" eaLnBrk="1" fontAlgn="base" latinLnBrk="0" hangingPunct="1">
                        <a:lnSpc>
                          <a:spcPct val="95000"/>
                        </a:lnSpc>
                        <a:spcBef>
                          <a:spcPct val="0"/>
                        </a:spcBef>
                        <a:spcAft>
                          <a:spcPct val="0"/>
                        </a:spcAft>
                        <a:buClrTx/>
                        <a:buSzPct val="90000"/>
                        <a:buFont typeface="Arial" charset="0"/>
                        <a:buNone/>
                        <a:tabLst/>
                      </a:pPr>
                      <a:r>
                        <a:rPr kumimoji="0" lang="en-US" sz="1000" b="1" i="0" u="none" strike="noStrike" cap="none" normalizeH="0" baseline="0" dirty="0" smtClean="0">
                          <a:ln>
                            <a:noFill/>
                          </a:ln>
                          <a:solidFill>
                            <a:schemeClr val="tx1"/>
                          </a:solidFill>
                          <a:effectLst/>
                          <a:latin typeface="Arial" charset="0"/>
                        </a:rPr>
                        <a:t>15</a:t>
                      </a:r>
                    </a:p>
                  </a:txBody>
                  <a:tcPr marL="45720" marR="457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r>
              <a:tr h="204788">
                <a:tc>
                  <a:txBody>
                    <a:bodyPr/>
                    <a:lstStyle/>
                    <a:p>
                      <a:pPr marL="0" marR="0" lvl="0" indent="0" algn="l" defTabSz="914400" rtl="0" eaLnBrk="1" fontAlgn="base" latinLnBrk="0" hangingPunct="1">
                        <a:lnSpc>
                          <a:spcPct val="95000"/>
                        </a:lnSpc>
                        <a:spcBef>
                          <a:spcPct val="0"/>
                        </a:spcBef>
                        <a:spcAft>
                          <a:spcPct val="0"/>
                        </a:spcAft>
                        <a:buClrTx/>
                        <a:buSzPct val="90000"/>
                        <a:buFont typeface="Arial" charset="0"/>
                        <a:buNone/>
                        <a:tabLst/>
                      </a:pPr>
                      <a:r>
                        <a:rPr kumimoji="0" lang="en-US" sz="1000" b="1" i="0" u="none" strike="noStrike" cap="none" normalizeH="0" baseline="0" smtClean="0">
                          <a:ln>
                            <a:noFill/>
                          </a:ln>
                          <a:solidFill>
                            <a:schemeClr val="tx1"/>
                          </a:solidFill>
                          <a:effectLst/>
                          <a:latin typeface="Arial" charset="0"/>
                        </a:rPr>
                        <a:t>5.6m Antennas</a:t>
                      </a:r>
                    </a:p>
                  </a:txBody>
                  <a:tcPr marL="45720" marR="457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ctr" defTabSz="914400" rtl="0" eaLnBrk="1" fontAlgn="base" latinLnBrk="0" hangingPunct="1">
                        <a:lnSpc>
                          <a:spcPct val="95000"/>
                        </a:lnSpc>
                        <a:spcBef>
                          <a:spcPct val="0"/>
                        </a:spcBef>
                        <a:spcAft>
                          <a:spcPct val="0"/>
                        </a:spcAft>
                        <a:buClrTx/>
                        <a:buSzPct val="90000"/>
                        <a:buFont typeface="Arial" charset="0"/>
                        <a:buNone/>
                        <a:tabLst/>
                      </a:pPr>
                      <a:r>
                        <a:rPr kumimoji="0" lang="en-US" sz="1000" b="1" i="0" u="none" strike="noStrike" cap="none" normalizeH="0" baseline="0" smtClean="0">
                          <a:ln>
                            <a:noFill/>
                          </a:ln>
                          <a:solidFill>
                            <a:schemeClr val="tx1"/>
                          </a:solidFill>
                          <a:effectLst/>
                          <a:latin typeface="Arial" charset="0"/>
                        </a:rPr>
                        <a:t>5</a:t>
                      </a:r>
                    </a:p>
                  </a:txBody>
                  <a:tcPr marL="45720" marR="457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r>
              <a:tr h="203200">
                <a:tc>
                  <a:txBody>
                    <a:bodyPr/>
                    <a:lstStyle/>
                    <a:p>
                      <a:pPr marL="0" marR="0" lvl="0" indent="0" algn="l" defTabSz="914400" rtl="0" eaLnBrk="1" fontAlgn="base" latinLnBrk="0" hangingPunct="1">
                        <a:lnSpc>
                          <a:spcPct val="95000"/>
                        </a:lnSpc>
                        <a:spcBef>
                          <a:spcPct val="0"/>
                        </a:spcBef>
                        <a:spcAft>
                          <a:spcPct val="0"/>
                        </a:spcAft>
                        <a:buClrTx/>
                        <a:buSzPct val="90000"/>
                        <a:buFont typeface="Arial" charset="0"/>
                        <a:buNone/>
                        <a:tabLst/>
                      </a:pPr>
                      <a:r>
                        <a:rPr kumimoji="0" lang="en-US" sz="1000" b="1" i="0" u="none" strike="noStrike" cap="none" normalizeH="0" baseline="0" smtClean="0">
                          <a:ln>
                            <a:noFill/>
                          </a:ln>
                          <a:solidFill>
                            <a:schemeClr val="tx1"/>
                          </a:solidFill>
                          <a:effectLst/>
                          <a:latin typeface="Arial" charset="0"/>
                        </a:rPr>
                        <a:t>Downstream Carriers</a:t>
                      </a:r>
                    </a:p>
                  </a:txBody>
                  <a:tcPr marL="45720" marR="457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ctr" defTabSz="914400" rtl="0" eaLnBrk="1" fontAlgn="base" latinLnBrk="0" hangingPunct="1">
                        <a:lnSpc>
                          <a:spcPct val="95000"/>
                        </a:lnSpc>
                        <a:spcBef>
                          <a:spcPct val="0"/>
                        </a:spcBef>
                        <a:spcAft>
                          <a:spcPct val="0"/>
                        </a:spcAft>
                        <a:buClrTx/>
                        <a:buSzPct val="90000"/>
                        <a:buFont typeface="Arial" charset="0"/>
                        <a:buNone/>
                        <a:tabLst/>
                      </a:pPr>
                      <a:r>
                        <a:rPr kumimoji="0" lang="en-US" sz="1000" b="1" i="0" u="none" strike="noStrike" cap="none" normalizeH="0" baseline="0" dirty="0" smtClean="0">
                          <a:ln>
                            <a:noFill/>
                          </a:ln>
                          <a:solidFill>
                            <a:schemeClr val="tx1"/>
                          </a:solidFill>
                          <a:effectLst/>
                          <a:latin typeface="Arial" charset="0"/>
                          <a:sym typeface="Symbol" pitchFamily="18" charset="2"/>
                        </a:rPr>
                        <a:t> </a:t>
                      </a:r>
                      <a:r>
                        <a:rPr kumimoji="0" lang="en-US" sz="1000" b="1" i="0" u="none" strike="noStrike" cap="none" normalizeH="0" baseline="0" dirty="0" smtClean="0">
                          <a:ln>
                            <a:noFill/>
                          </a:ln>
                          <a:solidFill>
                            <a:schemeClr val="tx1"/>
                          </a:solidFill>
                          <a:effectLst/>
                          <a:latin typeface="Arial" charset="0"/>
                        </a:rPr>
                        <a:t>170</a:t>
                      </a:r>
                    </a:p>
                  </a:txBody>
                  <a:tcPr marL="45720" marR="457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r>
              <a:tr h="225425">
                <a:tc>
                  <a:txBody>
                    <a:bodyPr/>
                    <a:lstStyle/>
                    <a:p>
                      <a:pPr marL="0" marR="0" lvl="0" indent="0" algn="l" defTabSz="914400" rtl="0" eaLnBrk="1" fontAlgn="base" latinLnBrk="0" hangingPunct="1">
                        <a:lnSpc>
                          <a:spcPct val="95000"/>
                        </a:lnSpc>
                        <a:spcBef>
                          <a:spcPct val="0"/>
                        </a:spcBef>
                        <a:spcAft>
                          <a:spcPct val="0"/>
                        </a:spcAft>
                        <a:buClrTx/>
                        <a:buSzPct val="90000"/>
                        <a:buFont typeface="Arial" charset="0"/>
                        <a:buNone/>
                        <a:tabLst/>
                      </a:pPr>
                      <a:r>
                        <a:rPr kumimoji="0" lang="en-US" sz="1000" b="1" i="0" u="none" strike="noStrike" cap="none" normalizeH="0" baseline="0" smtClean="0">
                          <a:ln>
                            <a:noFill/>
                          </a:ln>
                          <a:solidFill>
                            <a:schemeClr val="tx1"/>
                          </a:solidFill>
                          <a:effectLst/>
                          <a:latin typeface="Arial" charset="0"/>
                        </a:rPr>
                        <a:t>Upstream Carriers</a:t>
                      </a:r>
                    </a:p>
                  </a:txBody>
                  <a:tcPr marL="45720" marR="457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ctr" defTabSz="914400" rtl="0" eaLnBrk="1" fontAlgn="base" latinLnBrk="0" hangingPunct="1">
                        <a:lnSpc>
                          <a:spcPct val="95000"/>
                        </a:lnSpc>
                        <a:spcBef>
                          <a:spcPct val="0"/>
                        </a:spcBef>
                        <a:spcAft>
                          <a:spcPct val="0"/>
                        </a:spcAft>
                        <a:buClrTx/>
                        <a:buSzPct val="90000"/>
                        <a:buFont typeface="Arial" charset="0"/>
                        <a:buNone/>
                        <a:tabLst/>
                      </a:pPr>
                      <a:r>
                        <a:rPr kumimoji="0" lang="en-US" sz="1000" b="1" i="0" u="none" strike="noStrike" cap="none" normalizeH="0" baseline="0" dirty="0" smtClean="0">
                          <a:ln>
                            <a:noFill/>
                          </a:ln>
                          <a:solidFill>
                            <a:schemeClr val="tx1"/>
                          </a:solidFill>
                          <a:effectLst/>
                          <a:latin typeface="Arial" charset="0"/>
                          <a:sym typeface="Symbol" pitchFamily="18" charset="2"/>
                        </a:rPr>
                        <a:t> </a:t>
                      </a:r>
                      <a:r>
                        <a:rPr kumimoji="0" lang="en-US" sz="1000" b="1" i="0" u="none" strike="noStrike" cap="none" normalizeH="0" baseline="0" dirty="0" smtClean="0">
                          <a:ln>
                            <a:noFill/>
                          </a:ln>
                          <a:solidFill>
                            <a:schemeClr val="tx1"/>
                          </a:solidFill>
                          <a:effectLst/>
                          <a:latin typeface="Arial" charset="0"/>
                        </a:rPr>
                        <a:t>2,700</a:t>
                      </a:r>
                    </a:p>
                  </a:txBody>
                  <a:tcPr marL="45720" marR="457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r>
            </a:tbl>
          </a:graphicData>
        </a:graphic>
      </p:graphicFrame>
      <p:sp>
        <p:nvSpPr>
          <p:cNvPr id="17453" name="Text Box 638"/>
          <p:cNvSpPr txBox="1">
            <a:spLocks noChangeArrowheads="1"/>
          </p:cNvSpPr>
          <p:nvPr/>
        </p:nvSpPr>
        <p:spPr bwMode="auto">
          <a:xfrm>
            <a:off x="6596063" y="2438400"/>
            <a:ext cx="604837" cy="320675"/>
          </a:xfrm>
          <a:prstGeom prst="rect">
            <a:avLst/>
          </a:prstGeom>
          <a:noFill/>
          <a:ln w="9525" algn="ctr">
            <a:noFill/>
            <a:miter lim="800000"/>
            <a:headEnd/>
            <a:tailEnd/>
          </a:ln>
        </p:spPr>
        <p:txBody>
          <a:bodyPr wrap="none" lIns="0" tIns="0" rIns="0" bIns="0" anchor="ctr" anchorCtr="1"/>
          <a:lstStyle/>
          <a:p>
            <a:pPr algn="ctr">
              <a:lnSpc>
                <a:spcPct val="80000"/>
              </a:lnSpc>
            </a:pPr>
            <a:r>
              <a:rPr lang="en-US" sz="1100" b="1" i="1">
                <a:latin typeface="Arial Narrow" pitchFamily="34" charset="0"/>
              </a:rPr>
              <a:t>Ottawa, ONT</a:t>
            </a:r>
            <a:br>
              <a:rPr lang="en-US" sz="1100" b="1" i="1">
                <a:latin typeface="Arial Narrow" pitchFamily="34" charset="0"/>
              </a:rPr>
            </a:br>
            <a:r>
              <a:rPr lang="en-US" sz="1100" b="1" i="1">
                <a:latin typeface="Arial Narrow" pitchFamily="34" charset="0"/>
              </a:rPr>
              <a:t>(Telesat)</a:t>
            </a:r>
          </a:p>
        </p:txBody>
      </p:sp>
      <p:sp>
        <p:nvSpPr>
          <p:cNvPr id="17454" name="Text Box 640"/>
          <p:cNvSpPr txBox="1">
            <a:spLocks noChangeArrowheads="1"/>
          </p:cNvSpPr>
          <p:nvPr/>
        </p:nvSpPr>
        <p:spPr bwMode="auto">
          <a:xfrm>
            <a:off x="6264275" y="1909763"/>
            <a:ext cx="1227138" cy="206375"/>
          </a:xfrm>
          <a:prstGeom prst="rect">
            <a:avLst/>
          </a:prstGeom>
          <a:noFill/>
          <a:ln w="9525" algn="ctr">
            <a:noFill/>
            <a:miter lim="800000"/>
            <a:headEnd/>
            <a:tailEnd/>
          </a:ln>
        </p:spPr>
        <p:txBody>
          <a:bodyPr wrap="none" lIns="0" tIns="0" rIns="0" bIns="0" anchor="ctr" anchorCtr="1"/>
          <a:lstStyle/>
          <a:p>
            <a:pPr algn="ctr">
              <a:lnSpc>
                <a:spcPct val="90000"/>
              </a:lnSpc>
            </a:pPr>
            <a:r>
              <a:rPr lang="en-US" sz="1100" b="1" i="1">
                <a:latin typeface="Arial Narrow" pitchFamily="34" charset="0"/>
              </a:rPr>
              <a:t>Satellite Ops</a:t>
            </a:r>
          </a:p>
        </p:txBody>
      </p:sp>
      <p:sp>
        <p:nvSpPr>
          <p:cNvPr id="17455" name="Text Box 642"/>
          <p:cNvSpPr txBox="1">
            <a:spLocks noChangeArrowheads="1"/>
          </p:cNvSpPr>
          <p:nvPr/>
        </p:nvSpPr>
        <p:spPr bwMode="auto">
          <a:xfrm>
            <a:off x="2582863" y="1257300"/>
            <a:ext cx="1227137" cy="206375"/>
          </a:xfrm>
          <a:prstGeom prst="rect">
            <a:avLst/>
          </a:prstGeom>
          <a:noFill/>
          <a:ln w="9525" algn="ctr">
            <a:noFill/>
            <a:miter lim="800000"/>
            <a:headEnd/>
            <a:tailEnd/>
          </a:ln>
        </p:spPr>
        <p:txBody>
          <a:bodyPr wrap="none" lIns="0" tIns="0" rIns="0" bIns="0" anchor="ctr" anchorCtr="1"/>
          <a:lstStyle/>
          <a:p>
            <a:pPr algn="ctr">
              <a:lnSpc>
                <a:spcPct val="90000"/>
              </a:lnSpc>
            </a:pPr>
            <a:r>
              <a:rPr lang="en-US" sz="1100" b="1" i="1">
                <a:latin typeface="Arial Narrow" pitchFamily="34" charset="0"/>
              </a:rPr>
              <a:t>Satellite Ops</a:t>
            </a:r>
          </a:p>
        </p:txBody>
      </p:sp>
      <p:sp>
        <p:nvSpPr>
          <p:cNvPr id="17456" name="Text Box 643"/>
          <p:cNvSpPr txBox="1">
            <a:spLocks noChangeArrowheads="1"/>
          </p:cNvSpPr>
          <p:nvPr/>
        </p:nvSpPr>
        <p:spPr bwMode="auto">
          <a:xfrm>
            <a:off x="528638" y="6073775"/>
            <a:ext cx="3762375" cy="174625"/>
          </a:xfrm>
          <a:prstGeom prst="rect">
            <a:avLst/>
          </a:prstGeom>
          <a:noFill/>
          <a:ln w="9525">
            <a:noFill/>
            <a:miter lim="800000"/>
            <a:headEnd/>
            <a:tailEnd/>
          </a:ln>
        </p:spPr>
        <p:txBody>
          <a:bodyPr wrap="none" lIns="0" tIns="0" rIns="0" bIns="0" anchor="ctr" anchorCtr="1"/>
          <a:lstStyle/>
          <a:p>
            <a:pPr>
              <a:spcBef>
                <a:spcPct val="50000"/>
              </a:spcBef>
            </a:pPr>
            <a:r>
              <a:rPr lang="en-US" sz="1200" b="1" dirty="0">
                <a:latin typeface="Arial Narrow" pitchFamily="34" charset="0"/>
              </a:rPr>
              <a:t>Telesat Operates the 14 Canadian Beams on Anik F2.</a:t>
            </a:r>
          </a:p>
        </p:txBody>
      </p:sp>
      <p:grpSp>
        <p:nvGrpSpPr>
          <p:cNvPr id="3" name="Group 645"/>
          <p:cNvGrpSpPr>
            <a:grpSpLocks/>
          </p:cNvGrpSpPr>
          <p:nvPr/>
        </p:nvGrpSpPr>
        <p:grpSpPr bwMode="auto">
          <a:xfrm flipH="1">
            <a:off x="4956175" y="2390775"/>
            <a:ext cx="284163" cy="354013"/>
            <a:chOff x="3020" y="1102"/>
            <a:chExt cx="179" cy="223"/>
          </a:xfrm>
        </p:grpSpPr>
        <p:sp>
          <p:nvSpPr>
            <p:cNvPr id="17850" name="Freeform 646"/>
            <p:cNvSpPr>
              <a:spLocks/>
            </p:cNvSpPr>
            <p:nvPr/>
          </p:nvSpPr>
          <p:spPr bwMode="auto">
            <a:xfrm flipH="1">
              <a:off x="3020" y="1102"/>
              <a:ext cx="179" cy="223"/>
            </a:xfrm>
            <a:custGeom>
              <a:avLst/>
              <a:gdLst>
                <a:gd name="T0" fmla="*/ 7 w 980"/>
                <a:gd name="T1" fmla="*/ 10 h 980"/>
                <a:gd name="T2" fmla="*/ 5 w 980"/>
                <a:gd name="T3" fmla="*/ 10 h 980"/>
                <a:gd name="T4" fmla="*/ 3 w 980"/>
                <a:gd name="T5" fmla="*/ 11 h 980"/>
                <a:gd name="T6" fmla="*/ 2 w 980"/>
                <a:gd name="T7" fmla="*/ 13 h 980"/>
                <a:gd name="T8" fmla="*/ 2 w 980"/>
                <a:gd name="T9" fmla="*/ 16 h 980"/>
                <a:gd name="T10" fmla="*/ 3 w 980"/>
                <a:gd name="T11" fmla="*/ 19 h 980"/>
                <a:gd name="T12" fmla="*/ 4 w 980"/>
                <a:gd name="T13" fmla="*/ 20 h 980"/>
                <a:gd name="T14" fmla="*/ 3 w 980"/>
                <a:gd name="T15" fmla="*/ 23 h 980"/>
                <a:gd name="T16" fmla="*/ 2 w 980"/>
                <a:gd name="T17" fmla="*/ 25 h 980"/>
                <a:gd name="T18" fmla="*/ 1 w 980"/>
                <a:gd name="T19" fmla="*/ 28 h 980"/>
                <a:gd name="T20" fmla="*/ 0 w 980"/>
                <a:gd name="T21" fmla="*/ 30 h 980"/>
                <a:gd name="T22" fmla="*/ 0 w 980"/>
                <a:gd name="T23" fmla="*/ 33 h 980"/>
                <a:gd name="T24" fmla="*/ 0 w 980"/>
                <a:gd name="T25" fmla="*/ 35 h 980"/>
                <a:gd name="T26" fmla="*/ 2 w 980"/>
                <a:gd name="T27" fmla="*/ 38 h 980"/>
                <a:gd name="T28" fmla="*/ 3 w 980"/>
                <a:gd name="T29" fmla="*/ 39 h 980"/>
                <a:gd name="T30" fmla="*/ 5 w 980"/>
                <a:gd name="T31" fmla="*/ 39 h 980"/>
                <a:gd name="T32" fmla="*/ 7 w 980"/>
                <a:gd name="T33" fmla="*/ 39 h 980"/>
                <a:gd name="T34" fmla="*/ 9 w 980"/>
                <a:gd name="T35" fmla="*/ 39 h 980"/>
                <a:gd name="T36" fmla="*/ 9 w 980"/>
                <a:gd name="T37" fmla="*/ 40 h 980"/>
                <a:gd name="T38" fmla="*/ 7 w 980"/>
                <a:gd name="T39" fmla="*/ 41 h 980"/>
                <a:gd name="T40" fmla="*/ 6 w 980"/>
                <a:gd name="T41" fmla="*/ 42 h 980"/>
                <a:gd name="T42" fmla="*/ 4 w 980"/>
                <a:gd name="T43" fmla="*/ 44 h 980"/>
                <a:gd name="T44" fmla="*/ 3 w 980"/>
                <a:gd name="T45" fmla="*/ 47 h 980"/>
                <a:gd name="T46" fmla="*/ 5 w 980"/>
                <a:gd name="T47" fmla="*/ 48 h 980"/>
                <a:gd name="T48" fmla="*/ 7 w 980"/>
                <a:gd name="T49" fmla="*/ 48 h 980"/>
                <a:gd name="T50" fmla="*/ 9 w 980"/>
                <a:gd name="T51" fmla="*/ 48 h 980"/>
                <a:gd name="T52" fmla="*/ 11 w 980"/>
                <a:gd name="T53" fmla="*/ 48 h 980"/>
                <a:gd name="T54" fmla="*/ 13 w 980"/>
                <a:gd name="T55" fmla="*/ 48 h 980"/>
                <a:gd name="T56" fmla="*/ 15 w 980"/>
                <a:gd name="T57" fmla="*/ 48 h 980"/>
                <a:gd name="T58" fmla="*/ 16 w 980"/>
                <a:gd name="T59" fmla="*/ 50 h 980"/>
                <a:gd name="T60" fmla="*/ 18 w 980"/>
                <a:gd name="T61" fmla="*/ 51 h 980"/>
                <a:gd name="T62" fmla="*/ 20 w 980"/>
                <a:gd name="T63" fmla="*/ 49 h 980"/>
                <a:gd name="T64" fmla="*/ 22 w 980"/>
                <a:gd name="T65" fmla="*/ 48 h 980"/>
                <a:gd name="T66" fmla="*/ 24 w 980"/>
                <a:gd name="T67" fmla="*/ 48 h 980"/>
                <a:gd name="T68" fmla="*/ 26 w 980"/>
                <a:gd name="T69" fmla="*/ 48 h 980"/>
                <a:gd name="T70" fmla="*/ 28 w 980"/>
                <a:gd name="T71" fmla="*/ 47 h 980"/>
                <a:gd name="T72" fmla="*/ 30 w 980"/>
                <a:gd name="T73" fmla="*/ 46 h 980"/>
                <a:gd name="T74" fmla="*/ 32 w 980"/>
                <a:gd name="T75" fmla="*/ 45 h 980"/>
                <a:gd name="T76" fmla="*/ 33 w 980"/>
                <a:gd name="T77" fmla="*/ 42 h 980"/>
                <a:gd name="T78" fmla="*/ 31 w 980"/>
                <a:gd name="T79" fmla="*/ 39 h 980"/>
                <a:gd name="T80" fmla="*/ 29 w 980"/>
                <a:gd name="T81" fmla="*/ 38 h 980"/>
                <a:gd name="T82" fmla="*/ 26 w 980"/>
                <a:gd name="T83" fmla="*/ 38 h 980"/>
                <a:gd name="T84" fmla="*/ 24 w 980"/>
                <a:gd name="T85" fmla="*/ 37 h 980"/>
                <a:gd name="T86" fmla="*/ 22 w 980"/>
                <a:gd name="T87" fmla="*/ 37 h 980"/>
                <a:gd name="T88" fmla="*/ 21 w 980"/>
                <a:gd name="T89" fmla="*/ 34 h 980"/>
                <a:gd name="T90" fmla="*/ 20 w 980"/>
                <a:gd name="T91" fmla="*/ 31 h 980"/>
                <a:gd name="T92" fmla="*/ 20 w 980"/>
                <a:gd name="T93" fmla="*/ 28 h 980"/>
                <a:gd name="T94" fmla="*/ 22 w 980"/>
                <a:gd name="T95" fmla="*/ 24 h 980"/>
                <a:gd name="T96" fmla="*/ 21 w 980"/>
                <a:gd name="T97" fmla="*/ 21 h 980"/>
                <a:gd name="T98" fmla="*/ 21 w 980"/>
                <a:gd name="T99" fmla="*/ 18 h 980"/>
                <a:gd name="T100" fmla="*/ 21 w 980"/>
                <a:gd name="T101" fmla="*/ 15 h 980"/>
                <a:gd name="T102" fmla="*/ 22 w 980"/>
                <a:gd name="T103" fmla="*/ 12 h 980"/>
                <a:gd name="T104" fmla="*/ 22 w 980"/>
                <a:gd name="T105" fmla="*/ 9 h 980"/>
                <a:gd name="T106" fmla="*/ 22 w 980"/>
                <a:gd name="T107" fmla="*/ 5 h 980"/>
                <a:gd name="T108" fmla="*/ 22 w 980"/>
                <a:gd name="T109" fmla="*/ 3 h 980"/>
                <a:gd name="T110" fmla="*/ 20 w 980"/>
                <a:gd name="T111" fmla="*/ 0 h 980"/>
                <a:gd name="T112" fmla="*/ 18 w 980"/>
                <a:gd name="T113" fmla="*/ 0 h 980"/>
                <a:gd name="T114" fmla="*/ 15 w 980"/>
                <a:gd name="T115" fmla="*/ 1 h 980"/>
                <a:gd name="T116" fmla="*/ 12 w 980"/>
                <a:gd name="T117" fmla="*/ 4 h 980"/>
                <a:gd name="T118" fmla="*/ 10 w 980"/>
                <a:gd name="T119" fmla="*/ 7 h 980"/>
                <a:gd name="T120" fmla="*/ 9 w 980"/>
                <a:gd name="T121" fmla="*/ 10 h 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0"/>
                <a:gd name="T184" fmla="*/ 0 h 980"/>
                <a:gd name="T185" fmla="*/ 980 w 980"/>
                <a:gd name="T186" fmla="*/ 980 h 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0" h="980">
                  <a:moveTo>
                    <a:pt x="251" y="215"/>
                  </a:moveTo>
                  <a:lnTo>
                    <a:pt x="250" y="214"/>
                  </a:lnTo>
                  <a:lnTo>
                    <a:pt x="246" y="211"/>
                  </a:lnTo>
                  <a:lnTo>
                    <a:pt x="242" y="208"/>
                  </a:lnTo>
                  <a:lnTo>
                    <a:pt x="239" y="206"/>
                  </a:lnTo>
                  <a:lnTo>
                    <a:pt x="235" y="202"/>
                  </a:lnTo>
                  <a:lnTo>
                    <a:pt x="231" y="200"/>
                  </a:lnTo>
                  <a:lnTo>
                    <a:pt x="228" y="199"/>
                  </a:lnTo>
                  <a:lnTo>
                    <a:pt x="225" y="197"/>
                  </a:lnTo>
                  <a:lnTo>
                    <a:pt x="222" y="196"/>
                  </a:lnTo>
                  <a:lnTo>
                    <a:pt x="219" y="195"/>
                  </a:lnTo>
                  <a:lnTo>
                    <a:pt x="216" y="193"/>
                  </a:lnTo>
                  <a:lnTo>
                    <a:pt x="213" y="191"/>
                  </a:lnTo>
                  <a:lnTo>
                    <a:pt x="209" y="190"/>
                  </a:lnTo>
                  <a:lnTo>
                    <a:pt x="205" y="189"/>
                  </a:lnTo>
                  <a:lnTo>
                    <a:pt x="201" y="187"/>
                  </a:lnTo>
                  <a:lnTo>
                    <a:pt x="198" y="187"/>
                  </a:lnTo>
                  <a:lnTo>
                    <a:pt x="193" y="186"/>
                  </a:lnTo>
                  <a:lnTo>
                    <a:pt x="189" y="185"/>
                  </a:lnTo>
                  <a:lnTo>
                    <a:pt x="184" y="184"/>
                  </a:lnTo>
                  <a:lnTo>
                    <a:pt x="179" y="184"/>
                  </a:lnTo>
                  <a:lnTo>
                    <a:pt x="175" y="184"/>
                  </a:lnTo>
                  <a:lnTo>
                    <a:pt x="169" y="184"/>
                  </a:lnTo>
                  <a:lnTo>
                    <a:pt x="167" y="184"/>
                  </a:lnTo>
                  <a:lnTo>
                    <a:pt x="164" y="184"/>
                  </a:lnTo>
                  <a:lnTo>
                    <a:pt x="161" y="184"/>
                  </a:lnTo>
                  <a:lnTo>
                    <a:pt x="159" y="184"/>
                  </a:lnTo>
                  <a:lnTo>
                    <a:pt x="155" y="184"/>
                  </a:lnTo>
                  <a:lnTo>
                    <a:pt x="153" y="184"/>
                  </a:lnTo>
                  <a:lnTo>
                    <a:pt x="151" y="184"/>
                  </a:lnTo>
                  <a:lnTo>
                    <a:pt x="148" y="185"/>
                  </a:lnTo>
                  <a:lnTo>
                    <a:pt x="146" y="185"/>
                  </a:lnTo>
                  <a:lnTo>
                    <a:pt x="142" y="185"/>
                  </a:lnTo>
                  <a:lnTo>
                    <a:pt x="139" y="186"/>
                  </a:lnTo>
                  <a:lnTo>
                    <a:pt x="137" y="186"/>
                  </a:lnTo>
                  <a:lnTo>
                    <a:pt x="134" y="187"/>
                  </a:lnTo>
                  <a:lnTo>
                    <a:pt x="131" y="187"/>
                  </a:lnTo>
                  <a:lnTo>
                    <a:pt x="128" y="188"/>
                  </a:lnTo>
                  <a:lnTo>
                    <a:pt x="126" y="189"/>
                  </a:lnTo>
                  <a:lnTo>
                    <a:pt x="124" y="190"/>
                  </a:lnTo>
                  <a:lnTo>
                    <a:pt x="121" y="191"/>
                  </a:lnTo>
                  <a:lnTo>
                    <a:pt x="117" y="191"/>
                  </a:lnTo>
                  <a:lnTo>
                    <a:pt x="115" y="193"/>
                  </a:lnTo>
                  <a:lnTo>
                    <a:pt x="110" y="195"/>
                  </a:lnTo>
                  <a:lnTo>
                    <a:pt x="105" y="198"/>
                  </a:lnTo>
                  <a:lnTo>
                    <a:pt x="100" y="201"/>
                  </a:lnTo>
                  <a:lnTo>
                    <a:pt x="95" y="203"/>
                  </a:lnTo>
                  <a:lnTo>
                    <a:pt x="90" y="207"/>
                  </a:lnTo>
                  <a:lnTo>
                    <a:pt x="86" y="210"/>
                  </a:lnTo>
                  <a:lnTo>
                    <a:pt x="81" y="213"/>
                  </a:lnTo>
                  <a:lnTo>
                    <a:pt x="77" y="218"/>
                  </a:lnTo>
                  <a:lnTo>
                    <a:pt x="73" y="222"/>
                  </a:lnTo>
                  <a:lnTo>
                    <a:pt x="70" y="226"/>
                  </a:lnTo>
                  <a:lnTo>
                    <a:pt x="65" y="231"/>
                  </a:lnTo>
                  <a:lnTo>
                    <a:pt x="62" y="235"/>
                  </a:lnTo>
                  <a:lnTo>
                    <a:pt x="61" y="237"/>
                  </a:lnTo>
                  <a:lnTo>
                    <a:pt x="60" y="239"/>
                  </a:lnTo>
                  <a:lnTo>
                    <a:pt x="58" y="242"/>
                  </a:lnTo>
                  <a:lnTo>
                    <a:pt x="58" y="246"/>
                  </a:lnTo>
                  <a:lnTo>
                    <a:pt x="55" y="248"/>
                  </a:lnTo>
                  <a:lnTo>
                    <a:pt x="54" y="250"/>
                  </a:lnTo>
                  <a:lnTo>
                    <a:pt x="53" y="253"/>
                  </a:lnTo>
                  <a:lnTo>
                    <a:pt x="52" y="255"/>
                  </a:lnTo>
                  <a:lnTo>
                    <a:pt x="51" y="259"/>
                  </a:lnTo>
                  <a:lnTo>
                    <a:pt x="50" y="262"/>
                  </a:lnTo>
                  <a:lnTo>
                    <a:pt x="50" y="264"/>
                  </a:lnTo>
                  <a:lnTo>
                    <a:pt x="50" y="267"/>
                  </a:lnTo>
                  <a:lnTo>
                    <a:pt x="49" y="271"/>
                  </a:lnTo>
                  <a:lnTo>
                    <a:pt x="48" y="274"/>
                  </a:lnTo>
                  <a:lnTo>
                    <a:pt x="48" y="277"/>
                  </a:lnTo>
                  <a:lnTo>
                    <a:pt x="48" y="280"/>
                  </a:lnTo>
                  <a:lnTo>
                    <a:pt x="47" y="284"/>
                  </a:lnTo>
                  <a:lnTo>
                    <a:pt x="47" y="287"/>
                  </a:lnTo>
                  <a:lnTo>
                    <a:pt x="47" y="290"/>
                  </a:lnTo>
                  <a:lnTo>
                    <a:pt x="48" y="295"/>
                  </a:lnTo>
                  <a:lnTo>
                    <a:pt x="48" y="297"/>
                  </a:lnTo>
                  <a:lnTo>
                    <a:pt x="48" y="300"/>
                  </a:lnTo>
                  <a:lnTo>
                    <a:pt x="48" y="303"/>
                  </a:lnTo>
                  <a:lnTo>
                    <a:pt x="49" y="306"/>
                  </a:lnTo>
                  <a:lnTo>
                    <a:pt x="49" y="309"/>
                  </a:lnTo>
                  <a:lnTo>
                    <a:pt x="50" y="312"/>
                  </a:lnTo>
                  <a:lnTo>
                    <a:pt x="50" y="315"/>
                  </a:lnTo>
                  <a:lnTo>
                    <a:pt x="51" y="317"/>
                  </a:lnTo>
                  <a:lnTo>
                    <a:pt x="52" y="323"/>
                  </a:lnTo>
                  <a:lnTo>
                    <a:pt x="54" y="328"/>
                  </a:lnTo>
                  <a:lnTo>
                    <a:pt x="56" y="333"/>
                  </a:lnTo>
                  <a:lnTo>
                    <a:pt x="59" y="337"/>
                  </a:lnTo>
                  <a:lnTo>
                    <a:pt x="62" y="340"/>
                  </a:lnTo>
                  <a:lnTo>
                    <a:pt x="64" y="344"/>
                  </a:lnTo>
                  <a:lnTo>
                    <a:pt x="67" y="348"/>
                  </a:lnTo>
                  <a:lnTo>
                    <a:pt x="71" y="352"/>
                  </a:lnTo>
                  <a:lnTo>
                    <a:pt x="73" y="354"/>
                  </a:lnTo>
                  <a:lnTo>
                    <a:pt x="77" y="357"/>
                  </a:lnTo>
                  <a:lnTo>
                    <a:pt x="80" y="360"/>
                  </a:lnTo>
                  <a:lnTo>
                    <a:pt x="85" y="362"/>
                  </a:lnTo>
                  <a:lnTo>
                    <a:pt x="87" y="364"/>
                  </a:lnTo>
                  <a:lnTo>
                    <a:pt x="91" y="366"/>
                  </a:lnTo>
                  <a:lnTo>
                    <a:pt x="93" y="367"/>
                  </a:lnTo>
                  <a:lnTo>
                    <a:pt x="98" y="369"/>
                  </a:lnTo>
                  <a:lnTo>
                    <a:pt x="101" y="370"/>
                  </a:lnTo>
                  <a:lnTo>
                    <a:pt x="104" y="372"/>
                  </a:lnTo>
                  <a:lnTo>
                    <a:pt x="108" y="374"/>
                  </a:lnTo>
                  <a:lnTo>
                    <a:pt x="111" y="375"/>
                  </a:lnTo>
                  <a:lnTo>
                    <a:pt x="114" y="376"/>
                  </a:lnTo>
                  <a:lnTo>
                    <a:pt x="117" y="376"/>
                  </a:lnTo>
                  <a:lnTo>
                    <a:pt x="121" y="377"/>
                  </a:lnTo>
                  <a:lnTo>
                    <a:pt x="123" y="378"/>
                  </a:lnTo>
                  <a:lnTo>
                    <a:pt x="127" y="380"/>
                  </a:lnTo>
                  <a:lnTo>
                    <a:pt x="131" y="381"/>
                  </a:lnTo>
                  <a:lnTo>
                    <a:pt x="133" y="384"/>
                  </a:lnTo>
                  <a:lnTo>
                    <a:pt x="133" y="388"/>
                  </a:lnTo>
                  <a:lnTo>
                    <a:pt x="131" y="391"/>
                  </a:lnTo>
                  <a:lnTo>
                    <a:pt x="130" y="394"/>
                  </a:lnTo>
                  <a:lnTo>
                    <a:pt x="128" y="398"/>
                  </a:lnTo>
                  <a:lnTo>
                    <a:pt x="127" y="402"/>
                  </a:lnTo>
                  <a:lnTo>
                    <a:pt x="124" y="406"/>
                  </a:lnTo>
                  <a:lnTo>
                    <a:pt x="121" y="411"/>
                  </a:lnTo>
                  <a:lnTo>
                    <a:pt x="119" y="413"/>
                  </a:lnTo>
                  <a:lnTo>
                    <a:pt x="117" y="416"/>
                  </a:lnTo>
                  <a:lnTo>
                    <a:pt x="116" y="418"/>
                  </a:lnTo>
                  <a:lnTo>
                    <a:pt x="115" y="421"/>
                  </a:lnTo>
                  <a:lnTo>
                    <a:pt x="112" y="424"/>
                  </a:lnTo>
                  <a:lnTo>
                    <a:pt x="111" y="427"/>
                  </a:lnTo>
                  <a:lnTo>
                    <a:pt x="109" y="430"/>
                  </a:lnTo>
                  <a:lnTo>
                    <a:pt x="106" y="432"/>
                  </a:lnTo>
                  <a:lnTo>
                    <a:pt x="104" y="436"/>
                  </a:lnTo>
                  <a:lnTo>
                    <a:pt x="102" y="438"/>
                  </a:lnTo>
                  <a:lnTo>
                    <a:pt x="101" y="441"/>
                  </a:lnTo>
                  <a:lnTo>
                    <a:pt x="99" y="444"/>
                  </a:lnTo>
                  <a:lnTo>
                    <a:pt x="97" y="448"/>
                  </a:lnTo>
                  <a:lnTo>
                    <a:pt x="93" y="451"/>
                  </a:lnTo>
                  <a:lnTo>
                    <a:pt x="91" y="453"/>
                  </a:lnTo>
                  <a:lnTo>
                    <a:pt x="89" y="456"/>
                  </a:lnTo>
                  <a:lnTo>
                    <a:pt x="87" y="459"/>
                  </a:lnTo>
                  <a:lnTo>
                    <a:pt x="85" y="463"/>
                  </a:lnTo>
                  <a:lnTo>
                    <a:pt x="81" y="466"/>
                  </a:lnTo>
                  <a:lnTo>
                    <a:pt x="79" y="470"/>
                  </a:lnTo>
                  <a:lnTo>
                    <a:pt x="77" y="472"/>
                  </a:lnTo>
                  <a:lnTo>
                    <a:pt x="75" y="476"/>
                  </a:lnTo>
                  <a:lnTo>
                    <a:pt x="72" y="479"/>
                  </a:lnTo>
                  <a:lnTo>
                    <a:pt x="71" y="483"/>
                  </a:lnTo>
                  <a:lnTo>
                    <a:pt x="67" y="486"/>
                  </a:lnTo>
                  <a:lnTo>
                    <a:pt x="66" y="490"/>
                  </a:lnTo>
                  <a:lnTo>
                    <a:pt x="63" y="492"/>
                  </a:lnTo>
                  <a:lnTo>
                    <a:pt x="62" y="496"/>
                  </a:lnTo>
                  <a:lnTo>
                    <a:pt x="59" y="500"/>
                  </a:lnTo>
                  <a:lnTo>
                    <a:pt x="56" y="503"/>
                  </a:lnTo>
                  <a:lnTo>
                    <a:pt x="54" y="506"/>
                  </a:lnTo>
                  <a:lnTo>
                    <a:pt x="52" y="509"/>
                  </a:lnTo>
                  <a:lnTo>
                    <a:pt x="50" y="512"/>
                  </a:lnTo>
                  <a:lnTo>
                    <a:pt x="48" y="515"/>
                  </a:lnTo>
                  <a:lnTo>
                    <a:pt x="46" y="518"/>
                  </a:lnTo>
                  <a:lnTo>
                    <a:pt x="45" y="521"/>
                  </a:lnTo>
                  <a:lnTo>
                    <a:pt x="41" y="525"/>
                  </a:lnTo>
                  <a:lnTo>
                    <a:pt x="40" y="528"/>
                  </a:lnTo>
                  <a:lnTo>
                    <a:pt x="38" y="530"/>
                  </a:lnTo>
                  <a:lnTo>
                    <a:pt x="36" y="533"/>
                  </a:lnTo>
                  <a:lnTo>
                    <a:pt x="35" y="537"/>
                  </a:lnTo>
                  <a:lnTo>
                    <a:pt x="33" y="540"/>
                  </a:lnTo>
                  <a:lnTo>
                    <a:pt x="31" y="542"/>
                  </a:lnTo>
                  <a:lnTo>
                    <a:pt x="30" y="545"/>
                  </a:lnTo>
                  <a:lnTo>
                    <a:pt x="28" y="547"/>
                  </a:lnTo>
                  <a:lnTo>
                    <a:pt x="27" y="551"/>
                  </a:lnTo>
                  <a:lnTo>
                    <a:pt x="25" y="553"/>
                  </a:lnTo>
                  <a:lnTo>
                    <a:pt x="24" y="556"/>
                  </a:lnTo>
                  <a:lnTo>
                    <a:pt x="23" y="559"/>
                  </a:lnTo>
                  <a:lnTo>
                    <a:pt x="21" y="561"/>
                  </a:lnTo>
                  <a:lnTo>
                    <a:pt x="20" y="565"/>
                  </a:lnTo>
                  <a:lnTo>
                    <a:pt x="18" y="568"/>
                  </a:lnTo>
                  <a:lnTo>
                    <a:pt x="17" y="570"/>
                  </a:lnTo>
                  <a:lnTo>
                    <a:pt x="15" y="573"/>
                  </a:lnTo>
                  <a:lnTo>
                    <a:pt x="14" y="577"/>
                  </a:lnTo>
                  <a:lnTo>
                    <a:pt x="14" y="579"/>
                  </a:lnTo>
                  <a:lnTo>
                    <a:pt x="12" y="582"/>
                  </a:lnTo>
                  <a:lnTo>
                    <a:pt x="11" y="585"/>
                  </a:lnTo>
                  <a:lnTo>
                    <a:pt x="10" y="588"/>
                  </a:lnTo>
                  <a:lnTo>
                    <a:pt x="10" y="591"/>
                  </a:lnTo>
                  <a:lnTo>
                    <a:pt x="9" y="594"/>
                  </a:lnTo>
                  <a:lnTo>
                    <a:pt x="8" y="597"/>
                  </a:lnTo>
                  <a:lnTo>
                    <a:pt x="6" y="599"/>
                  </a:lnTo>
                  <a:lnTo>
                    <a:pt x="5" y="604"/>
                  </a:lnTo>
                  <a:lnTo>
                    <a:pt x="4" y="606"/>
                  </a:lnTo>
                  <a:lnTo>
                    <a:pt x="4" y="609"/>
                  </a:lnTo>
                  <a:lnTo>
                    <a:pt x="3" y="612"/>
                  </a:lnTo>
                  <a:lnTo>
                    <a:pt x="3" y="616"/>
                  </a:lnTo>
                  <a:lnTo>
                    <a:pt x="2" y="618"/>
                  </a:lnTo>
                  <a:lnTo>
                    <a:pt x="1" y="621"/>
                  </a:lnTo>
                  <a:lnTo>
                    <a:pt x="1" y="624"/>
                  </a:lnTo>
                  <a:lnTo>
                    <a:pt x="1" y="628"/>
                  </a:lnTo>
                  <a:lnTo>
                    <a:pt x="0" y="631"/>
                  </a:lnTo>
                  <a:lnTo>
                    <a:pt x="0" y="634"/>
                  </a:lnTo>
                  <a:lnTo>
                    <a:pt x="0" y="636"/>
                  </a:lnTo>
                  <a:lnTo>
                    <a:pt x="0" y="640"/>
                  </a:lnTo>
                  <a:lnTo>
                    <a:pt x="0" y="643"/>
                  </a:lnTo>
                  <a:lnTo>
                    <a:pt x="0" y="646"/>
                  </a:lnTo>
                  <a:lnTo>
                    <a:pt x="0" y="649"/>
                  </a:lnTo>
                  <a:lnTo>
                    <a:pt x="0" y="652"/>
                  </a:lnTo>
                  <a:lnTo>
                    <a:pt x="0" y="655"/>
                  </a:lnTo>
                  <a:lnTo>
                    <a:pt x="0" y="657"/>
                  </a:lnTo>
                  <a:lnTo>
                    <a:pt x="0" y="660"/>
                  </a:lnTo>
                  <a:lnTo>
                    <a:pt x="0" y="663"/>
                  </a:lnTo>
                  <a:lnTo>
                    <a:pt x="0" y="666"/>
                  </a:lnTo>
                  <a:lnTo>
                    <a:pt x="0" y="669"/>
                  </a:lnTo>
                  <a:lnTo>
                    <a:pt x="1" y="671"/>
                  </a:lnTo>
                  <a:lnTo>
                    <a:pt x="1" y="674"/>
                  </a:lnTo>
                  <a:lnTo>
                    <a:pt x="2" y="676"/>
                  </a:lnTo>
                  <a:lnTo>
                    <a:pt x="3" y="680"/>
                  </a:lnTo>
                  <a:lnTo>
                    <a:pt x="3" y="683"/>
                  </a:lnTo>
                  <a:lnTo>
                    <a:pt x="4" y="685"/>
                  </a:lnTo>
                  <a:lnTo>
                    <a:pt x="6" y="691"/>
                  </a:lnTo>
                  <a:lnTo>
                    <a:pt x="9" y="695"/>
                  </a:lnTo>
                  <a:lnTo>
                    <a:pt x="11" y="700"/>
                  </a:lnTo>
                  <a:lnTo>
                    <a:pt x="14" y="706"/>
                  </a:lnTo>
                  <a:lnTo>
                    <a:pt x="17" y="710"/>
                  </a:lnTo>
                  <a:lnTo>
                    <a:pt x="22" y="714"/>
                  </a:lnTo>
                  <a:lnTo>
                    <a:pt x="25" y="719"/>
                  </a:lnTo>
                  <a:lnTo>
                    <a:pt x="30" y="723"/>
                  </a:lnTo>
                  <a:lnTo>
                    <a:pt x="35" y="726"/>
                  </a:lnTo>
                  <a:lnTo>
                    <a:pt x="39" y="730"/>
                  </a:lnTo>
                  <a:lnTo>
                    <a:pt x="45" y="733"/>
                  </a:lnTo>
                  <a:lnTo>
                    <a:pt x="50" y="736"/>
                  </a:lnTo>
                  <a:lnTo>
                    <a:pt x="52" y="737"/>
                  </a:lnTo>
                  <a:lnTo>
                    <a:pt x="54" y="738"/>
                  </a:lnTo>
                  <a:lnTo>
                    <a:pt x="58" y="739"/>
                  </a:lnTo>
                  <a:lnTo>
                    <a:pt x="61" y="741"/>
                  </a:lnTo>
                  <a:lnTo>
                    <a:pt x="63" y="742"/>
                  </a:lnTo>
                  <a:lnTo>
                    <a:pt x="66" y="743"/>
                  </a:lnTo>
                  <a:lnTo>
                    <a:pt x="70" y="744"/>
                  </a:lnTo>
                  <a:lnTo>
                    <a:pt x="72" y="746"/>
                  </a:lnTo>
                  <a:lnTo>
                    <a:pt x="75" y="746"/>
                  </a:lnTo>
                  <a:lnTo>
                    <a:pt x="78" y="747"/>
                  </a:lnTo>
                  <a:lnTo>
                    <a:pt x="80" y="748"/>
                  </a:lnTo>
                  <a:lnTo>
                    <a:pt x="84" y="749"/>
                  </a:lnTo>
                  <a:lnTo>
                    <a:pt x="87" y="749"/>
                  </a:lnTo>
                  <a:lnTo>
                    <a:pt x="90" y="750"/>
                  </a:lnTo>
                  <a:lnTo>
                    <a:pt x="93" y="751"/>
                  </a:lnTo>
                  <a:lnTo>
                    <a:pt x="97" y="751"/>
                  </a:lnTo>
                  <a:lnTo>
                    <a:pt x="99" y="752"/>
                  </a:lnTo>
                  <a:lnTo>
                    <a:pt x="102" y="752"/>
                  </a:lnTo>
                  <a:lnTo>
                    <a:pt x="105" y="754"/>
                  </a:lnTo>
                  <a:lnTo>
                    <a:pt x="109" y="755"/>
                  </a:lnTo>
                  <a:lnTo>
                    <a:pt x="112" y="755"/>
                  </a:lnTo>
                  <a:lnTo>
                    <a:pt x="115" y="756"/>
                  </a:lnTo>
                  <a:lnTo>
                    <a:pt x="118" y="756"/>
                  </a:lnTo>
                  <a:lnTo>
                    <a:pt x="122" y="756"/>
                  </a:lnTo>
                  <a:lnTo>
                    <a:pt x="125" y="756"/>
                  </a:lnTo>
                  <a:lnTo>
                    <a:pt x="127" y="757"/>
                  </a:lnTo>
                  <a:lnTo>
                    <a:pt x="130" y="757"/>
                  </a:lnTo>
                  <a:lnTo>
                    <a:pt x="134" y="757"/>
                  </a:lnTo>
                  <a:lnTo>
                    <a:pt x="137" y="757"/>
                  </a:lnTo>
                  <a:lnTo>
                    <a:pt x="139" y="758"/>
                  </a:lnTo>
                  <a:lnTo>
                    <a:pt x="142" y="758"/>
                  </a:lnTo>
                  <a:lnTo>
                    <a:pt x="146" y="758"/>
                  </a:lnTo>
                  <a:lnTo>
                    <a:pt x="149" y="758"/>
                  </a:lnTo>
                  <a:lnTo>
                    <a:pt x="151" y="758"/>
                  </a:lnTo>
                  <a:lnTo>
                    <a:pt x="154" y="758"/>
                  </a:lnTo>
                  <a:lnTo>
                    <a:pt x="158" y="759"/>
                  </a:lnTo>
                  <a:lnTo>
                    <a:pt x="160" y="759"/>
                  </a:lnTo>
                  <a:lnTo>
                    <a:pt x="163" y="759"/>
                  </a:lnTo>
                  <a:lnTo>
                    <a:pt x="166" y="759"/>
                  </a:lnTo>
                  <a:lnTo>
                    <a:pt x="168" y="760"/>
                  </a:lnTo>
                  <a:lnTo>
                    <a:pt x="174" y="760"/>
                  </a:lnTo>
                  <a:lnTo>
                    <a:pt x="179" y="760"/>
                  </a:lnTo>
                  <a:lnTo>
                    <a:pt x="184" y="760"/>
                  </a:lnTo>
                  <a:lnTo>
                    <a:pt x="189" y="760"/>
                  </a:lnTo>
                  <a:lnTo>
                    <a:pt x="193" y="760"/>
                  </a:lnTo>
                  <a:lnTo>
                    <a:pt x="198" y="761"/>
                  </a:lnTo>
                  <a:lnTo>
                    <a:pt x="202" y="761"/>
                  </a:lnTo>
                  <a:lnTo>
                    <a:pt x="206" y="761"/>
                  </a:lnTo>
                  <a:lnTo>
                    <a:pt x="209" y="761"/>
                  </a:lnTo>
                  <a:lnTo>
                    <a:pt x="213" y="761"/>
                  </a:lnTo>
                  <a:lnTo>
                    <a:pt x="216" y="761"/>
                  </a:lnTo>
                  <a:lnTo>
                    <a:pt x="221" y="761"/>
                  </a:lnTo>
                  <a:lnTo>
                    <a:pt x="224" y="760"/>
                  </a:lnTo>
                  <a:lnTo>
                    <a:pt x="228" y="760"/>
                  </a:lnTo>
                  <a:lnTo>
                    <a:pt x="231" y="760"/>
                  </a:lnTo>
                  <a:lnTo>
                    <a:pt x="236" y="760"/>
                  </a:lnTo>
                  <a:lnTo>
                    <a:pt x="239" y="759"/>
                  </a:lnTo>
                  <a:lnTo>
                    <a:pt x="243" y="758"/>
                  </a:lnTo>
                  <a:lnTo>
                    <a:pt x="248" y="758"/>
                  </a:lnTo>
                  <a:lnTo>
                    <a:pt x="251" y="757"/>
                  </a:lnTo>
                  <a:lnTo>
                    <a:pt x="254" y="757"/>
                  </a:lnTo>
                  <a:lnTo>
                    <a:pt x="258" y="756"/>
                  </a:lnTo>
                  <a:lnTo>
                    <a:pt x="262" y="756"/>
                  </a:lnTo>
                  <a:lnTo>
                    <a:pt x="265" y="756"/>
                  </a:lnTo>
                  <a:lnTo>
                    <a:pt x="268" y="755"/>
                  </a:lnTo>
                  <a:lnTo>
                    <a:pt x="271" y="755"/>
                  </a:lnTo>
                  <a:lnTo>
                    <a:pt x="274" y="754"/>
                  </a:lnTo>
                  <a:lnTo>
                    <a:pt x="277" y="754"/>
                  </a:lnTo>
                  <a:lnTo>
                    <a:pt x="279" y="754"/>
                  </a:lnTo>
                  <a:lnTo>
                    <a:pt x="281" y="754"/>
                  </a:lnTo>
                  <a:lnTo>
                    <a:pt x="285" y="754"/>
                  </a:lnTo>
                  <a:lnTo>
                    <a:pt x="287" y="754"/>
                  </a:lnTo>
                  <a:lnTo>
                    <a:pt x="289" y="754"/>
                  </a:lnTo>
                  <a:lnTo>
                    <a:pt x="292" y="756"/>
                  </a:lnTo>
                  <a:lnTo>
                    <a:pt x="293" y="757"/>
                  </a:lnTo>
                  <a:lnTo>
                    <a:pt x="294" y="759"/>
                  </a:lnTo>
                  <a:lnTo>
                    <a:pt x="293" y="760"/>
                  </a:lnTo>
                  <a:lnTo>
                    <a:pt x="292" y="761"/>
                  </a:lnTo>
                  <a:lnTo>
                    <a:pt x="290" y="763"/>
                  </a:lnTo>
                  <a:lnTo>
                    <a:pt x="288" y="764"/>
                  </a:lnTo>
                  <a:lnTo>
                    <a:pt x="285" y="765"/>
                  </a:lnTo>
                  <a:lnTo>
                    <a:pt x="280" y="768"/>
                  </a:lnTo>
                  <a:lnTo>
                    <a:pt x="276" y="770"/>
                  </a:lnTo>
                  <a:lnTo>
                    <a:pt x="272" y="771"/>
                  </a:lnTo>
                  <a:lnTo>
                    <a:pt x="269" y="772"/>
                  </a:lnTo>
                  <a:lnTo>
                    <a:pt x="266" y="773"/>
                  </a:lnTo>
                  <a:lnTo>
                    <a:pt x="263" y="773"/>
                  </a:lnTo>
                  <a:lnTo>
                    <a:pt x="261" y="775"/>
                  </a:lnTo>
                  <a:lnTo>
                    <a:pt x="258" y="776"/>
                  </a:lnTo>
                  <a:lnTo>
                    <a:pt x="255" y="777"/>
                  </a:lnTo>
                  <a:lnTo>
                    <a:pt x="252" y="778"/>
                  </a:lnTo>
                  <a:lnTo>
                    <a:pt x="249" y="780"/>
                  </a:lnTo>
                  <a:lnTo>
                    <a:pt x="246" y="781"/>
                  </a:lnTo>
                  <a:lnTo>
                    <a:pt x="242" y="782"/>
                  </a:lnTo>
                  <a:lnTo>
                    <a:pt x="239" y="783"/>
                  </a:lnTo>
                  <a:lnTo>
                    <a:pt x="236" y="784"/>
                  </a:lnTo>
                  <a:lnTo>
                    <a:pt x="233" y="785"/>
                  </a:lnTo>
                  <a:lnTo>
                    <a:pt x="229" y="786"/>
                  </a:lnTo>
                  <a:lnTo>
                    <a:pt x="226" y="787"/>
                  </a:lnTo>
                  <a:lnTo>
                    <a:pt x="223" y="789"/>
                  </a:lnTo>
                  <a:lnTo>
                    <a:pt x="219" y="790"/>
                  </a:lnTo>
                  <a:lnTo>
                    <a:pt x="216" y="791"/>
                  </a:lnTo>
                  <a:lnTo>
                    <a:pt x="212" y="793"/>
                  </a:lnTo>
                  <a:lnTo>
                    <a:pt x="209" y="794"/>
                  </a:lnTo>
                  <a:lnTo>
                    <a:pt x="204" y="796"/>
                  </a:lnTo>
                  <a:lnTo>
                    <a:pt x="201" y="797"/>
                  </a:lnTo>
                  <a:lnTo>
                    <a:pt x="198" y="798"/>
                  </a:lnTo>
                  <a:lnTo>
                    <a:pt x="194" y="800"/>
                  </a:lnTo>
                  <a:lnTo>
                    <a:pt x="190" y="801"/>
                  </a:lnTo>
                  <a:lnTo>
                    <a:pt x="187" y="803"/>
                  </a:lnTo>
                  <a:lnTo>
                    <a:pt x="183" y="805"/>
                  </a:lnTo>
                  <a:lnTo>
                    <a:pt x="179" y="806"/>
                  </a:lnTo>
                  <a:lnTo>
                    <a:pt x="176" y="808"/>
                  </a:lnTo>
                  <a:lnTo>
                    <a:pt x="173" y="810"/>
                  </a:lnTo>
                  <a:lnTo>
                    <a:pt x="168" y="811"/>
                  </a:lnTo>
                  <a:lnTo>
                    <a:pt x="165" y="813"/>
                  </a:lnTo>
                  <a:lnTo>
                    <a:pt x="162" y="814"/>
                  </a:lnTo>
                  <a:lnTo>
                    <a:pt x="159" y="816"/>
                  </a:lnTo>
                  <a:lnTo>
                    <a:pt x="155" y="819"/>
                  </a:lnTo>
                  <a:lnTo>
                    <a:pt x="151" y="821"/>
                  </a:lnTo>
                  <a:lnTo>
                    <a:pt x="148" y="822"/>
                  </a:lnTo>
                  <a:lnTo>
                    <a:pt x="146" y="824"/>
                  </a:lnTo>
                  <a:lnTo>
                    <a:pt x="142" y="826"/>
                  </a:lnTo>
                  <a:lnTo>
                    <a:pt x="139" y="828"/>
                  </a:lnTo>
                  <a:lnTo>
                    <a:pt x="136" y="829"/>
                  </a:lnTo>
                  <a:lnTo>
                    <a:pt x="133" y="832"/>
                  </a:lnTo>
                  <a:lnTo>
                    <a:pt x="130" y="834"/>
                  </a:lnTo>
                  <a:lnTo>
                    <a:pt x="128" y="837"/>
                  </a:lnTo>
                  <a:lnTo>
                    <a:pt x="123" y="841"/>
                  </a:lnTo>
                  <a:lnTo>
                    <a:pt x="118" y="846"/>
                  </a:lnTo>
                  <a:lnTo>
                    <a:pt x="114" y="850"/>
                  </a:lnTo>
                  <a:lnTo>
                    <a:pt x="110" y="854"/>
                  </a:lnTo>
                  <a:lnTo>
                    <a:pt x="106" y="858"/>
                  </a:lnTo>
                  <a:lnTo>
                    <a:pt x="103" y="862"/>
                  </a:lnTo>
                  <a:lnTo>
                    <a:pt x="100" y="865"/>
                  </a:lnTo>
                  <a:lnTo>
                    <a:pt x="98" y="869"/>
                  </a:lnTo>
                  <a:lnTo>
                    <a:pt x="96" y="872"/>
                  </a:lnTo>
                  <a:lnTo>
                    <a:pt x="95" y="875"/>
                  </a:lnTo>
                  <a:lnTo>
                    <a:pt x="92" y="877"/>
                  </a:lnTo>
                  <a:lnTo>
                    <a:pt x="91" y="880"/>
                  </a:lnTo>
                  <a:lnTo>
                    <a:pt x="90" y="883"/>
                  </a:lnTo>
                  <a:lnTo>
                    <a:pt x="90" y="886"/>
                  </a:lnTo>
                  <a:lnTo>
                    <a:pt x="90" y="890"/>
                  </a:lnTo>
                  <a:lnTo>
                    <a:pt x="91" y="895"/>
                  </a:lnTo>
                  <a:lnTo>
                    <a:pt x="92" y="898"/>
                  </a:lnTo>
                  <a:lnTo>
                    <a:pt x="95" y="901"/>
                  </a:lnTo>
                  <a:lnTo>
                    <a:pt x="98" y="904"/>
                  </a:lnTo>
                  <a:lnTo>
                    <a:pt x="102" y="908"/>
                  </a:lnTo>
                  <a:lnTo>
                    <a:pt x="106" y="910"/>
                  </a:lnTo>
                  <a:lnTo>
                    <a:pt x="111" y="913"/>
                  </a:lnTo>
                  <a:lnTo>
                    <a:pt x="113" y="913"/>
                  </a:lnTo>
                  <a:lnTo>
                    <a:pt x="115" y="915"/>
                  </a:lnTo>
                  <a:lnTo>
                    <a:pt x="118" y="916"/>
                  </a:lnTo>
                  <a:lnTo>
                    <a:pt x="122" y="917"/>
                  </a:lnTo>
                  <a:lnTo>
                    <a:pt x="124" y="918"/>
                  </a:lnTo>
                  <a:lnTo>
                    <a:pt x="127" y="920"/>
                  </a:lnTo>
                  <a:lnTo>
                    <a:pt x="131" y="921"/>
                  </a:lnTo>
                  <a:lnTo>
                    <a:pt x="136" y="922"/>
                  </a:lnTo>
                  <a:lnTo>
                    <a:pt x="138" y="922"/>
                  </a:lnTo>
                  <a:lnTo>
                    <a:pt x="140" y="923"/>
                  </a:lnTo>
                  <a:lnTo>
                    <a:pt x="143" y="923"/>
                  </a:lnTo>
                  <a:lnTo>
                    <a:pt x="147" y="924"/>
                  </a:lnTo>
                  <a:lnTo>
                    <a:pt x="149" y="924"/>
                  </a:lnTo>
                  <a:lnTo>
                    <a:pt x="152" y="925"/>
                  </a:lnTo>
                  <a:lnTo>
                    <a:pt x="155" y="925"/>
                  </a:lnTo>
                  <a:lnTo>
                    <a:pt x="159" y="926"/>
                  </a:lnTo>
                  <a:lnTo>
                    <a:pt x="162" y="926"/>
                  </a:lnTo>
                  <a:lnTo>
                    <a:pt x="164" y="926"/>
                  </a:lnTo>
                  <a:lnTo>
                    <a:pt x="168" y="926"/>
                  </a:lnTo>
                  <a:lnTo>
                    <a:pt x="172" y="927"/>
                  </a:lnTo>
                  <a:lnTo>
                    <a:pt x="175" y="927"/>
                  </a:lnTo>
                  <a:lnTo>
                    <a:pt x="178" y="927"/>
                  </a:lnTo>
                  <a:lnTo>
                    <a:pt x="181" y="928"/>
                  </a:lnTo>
                  <a:lnTo>
                    <a:pt x="186" y="928"/>
                  </a:lnTo>
                  <a:lnTo>
                    <a:pt x="190" y="928"/>
                  </a:lnTo>
                  <a:lnTo>
                    <a:pt x="193" y="929"/>
                  </a:lnTo>
                  <a:lnTo>
                    <a:pt x="197" y="929"/>
                  </a:lnTo>
                  <a:lnTo>
                    <a:pt x="201" y="930"/>
                  </a:lnTo>
                  <a:lnTo>
                    <a:pt x="205" y="930"/>
                  </a:lnTo>
                  <a:lnTo>
                    <a:pt x="209" y="930"/>
                  </a:lnTo>
                  <a:lnTo>
                    <a:pt x="213" y="930"/>
                  </a:lnTo>
                  <a:lnTo>
                    <a:pt x="217" y="931"/>
                  </a:lnTo>
                  <a:lnTo>
                    <a:pt x="221" y="931"/>
                  </a:lnTo>
                  <a:lnTo>
                    <a:pt x="225" y="931"/>
                  </a:lnTo>
                  <a:lnTo>
                    <a:pt x="228" y="931"/>
                  </a:lnTo>
                  <a:lnTo>
                    <a:pt x="233" y="931"/>
                  </a:lnTo>
                  <a:lnTo>
                    <a:pt x="237" y="931"/>
                  </a:lnTo>
                  <a:lnTo>
                    <a:pt x="240" y="931"/>
                  </a:lnTo>
                  <a:lnTo>
                    <a:pt x="244" y="931"/>
                  </a:lnTo>
                  <a:lnTo>
                    <a:pt x="249" y="933"/>
                  </a:lnTo>
                  <a:lnTo>
                    <a:pt x="252" y="933"/>
                  </a:lnTo>
                  <a:lnTo>
                    <a:pt x="256" y="933"/>
                  </a:lnTo>
                  <a:lnTo>
                    <a:pt x="260" y="933"/>
                  </a:lnTo>
                  <a:lnTo>
                    <a:pt x="264" y="933"/>
                  </a:lnTo>
                  <a:lnTo>
                    <a:pt x="267" y="933"/>
                  </a:lnTo>
                  <a:lnTo>
                    <a:pt x="271" y="933"/>
                  </a:lnTo>
                  <a:lnTo>
                    <a:pt x="275" y="933"/>
                  </a:lnTo>
                  <a:lnTo>
                    <a:pt x="279" y="933"/>
                  </a:lnTo>
                  <a:lnTo>
                    <a:pt x="281" y="933"/>
                  </a:lnTo>
                  <a:lnTo>
                    <a:pt x="286" y="933"/>
                  </a:lnTo>
                  <a:lnTo>
                    <a:pt x="288" y="933"/>
                  </a:lnTo>
                  <a:lnTo>
                    <a:pt x="292" y="933"/>
                  </a:lnTo>
                  <a:lnTo>
                    <a:pt x="296" y="933"/>
                  </a:lnTo>
                  <a:lnTo>
                    <a:pt x="299" y="933"/>
                  </a:lnTo>
                  <a:lnTo>
                    <a:pt x="302" y="933"/>
                  </a:lnTo>
                  <a:lnTo>
                    <a:pt x="305" y="933"/>
                  </a:lnTo>
                  <a:lnTo>
                    <a:pt x="308" y="931"/>
                  </a:lnTo>
                  <a:lnTo>
                    <a:pt x="310" y="931"/>
                  </a:lnTo>
                  <a:lnTo>
                    <a:pt x="313" y="931"/>
                  </a:lnTo>
                  <a:lnTo>
                    <a:pt x="316" y="931"/>
                  </a:lnTo>
                  <a:lnTo>
                    <a:pt x="321" y="930"/>
                  </a:lnTo>
                  <a:lnTo>
                    <a:pt x="326" y="930"/>
                  </a:lnTo>
                  <a:lnTo>
                    <a:pt x="329" y="930"/>
                  </a:lnTo>
                  <a:lnTo>
                    <a:pt x="334" y="929"/>
                  </a:lnTo>
                  <a:lnTo>
                    <a:pt x="339" y="929"/>
                  </a:lnTo>
                  <a:lnTo>
                    <a:pt x="343" y="928"/>
                  </a:lnTo>
                  <a:lnTo>
                    <a:pt x="349" y="928"/>
                  </a:lnTo>
                  <a:lnTo>
                    <a:pt x="354" y="927"/>
                  </a:lnTo>
                  <a:lnTo>
                    <a:pt x="356" y="927"/>
                  </a:lnTo>
                  <a:lnTo>
                    <a:pt x="359" y="927"/>
                  </a:lnTo>
                  <a:lnTo>
                    <a:pt x="362" y="927"/>
                  </a:lnTo>
                  <a:lnTo>
                    <a:pt x="364" y="927"/>
                  </a:lnTo>
                  <a:lnTo>
                    <a:pt x="369" y="926"/>
                  </a:lnTo>
                  <a:lnTo>
                    <a:pt x="375" y="926"/>
                  </a:lnTo>
                  <a:lnTo>
                    <a:pt x="377" y="926"/>
                  </a:lnTo>
                  <a:lnTo>
                    <a:pt x="380" y="926"/>
                  </a:lnTo>
                  <a:lnTo>
                    <a:pt x="383" y="926"/>
                  </a:lnTo>
                  <a:lnTo>
                    <a:pt x="386" y="926"/>
                  </a:lnTo>
                  <a:lnTo>
                    <a:pt x="388" y="926"/>
                  </a:lnTo>
                  <a:lnTo>
                    <a:pt x="391" y="926"/>
                  </a:lnTo>
                  <a:lnTo>
                    <a:pt x="393" y="926"/>
                  </a:lnTo>
                  <a:lnTo>
                    <a:pt x="396" y="926"/>
                  </a:lnTo>
                  <a:lnTo>
                    <a:pt x="399" y="926"/>
                  </a:lnTo>
                  <a:lnTo>
                    <a:pt x="401" y="926"/>
                  </a:lnTo>
                  <a:lnTo>
                    <a:pt x="403" y="926"/>
                  </a:lnTo>
                  <a:lnTo>
                    <a:pt x="406" y="926"/>
                  </a:lnTo>
                  <a:lnTo>
                    <a:pt x="411" y="925"/>
                  </a:lnTo>
                  <a:lnTo>
                    <a:pt x="416" y="925"/>
                  </a:lnTo>
                  <a:lnTo>
                    <a:pt x="421" y="925"/>
                  </a:lnTo>
                  <a:lnTo>
                    <a:pt x="425" y="925"/>
                  </a:lnTo>
                  <a:lnTo>
                    <a:pt x="429" y="925"/>
                  </a:lnTo>
                  <a:lnTo>
                    <a:pt x="434" y="926"/>
                  </a:lnTo>
                  <a:lnTo>
                    <a:pt x="437" y="926"/>
                  </a:lnTo>
                  <a:lnTo>
                    <a:pt x="441" y="926"/>
                  </a:lnTo>
                  <a:lnTo>
                    <a:pt x="444" y="926"/>
                  </a:lnTo>
                  <a:lnTo>
                    <a:pt x="448" y="926"/>
                  </a:lnTo>
                  <a:lnTo>
                    <a:pt x="450" y="927"/>
                  </a:lnTo>
                  <a:lnTo>
                    <a:pt x="452" y="927"/>
                  </a:lnTo>
                  <a:lnTo>
                    <a:pt x="456" y="929"/>
                  </a:lnTo>
                  <a:lnTo>
                    <a:pt x="460" y="930"/>
                  </a:lnTo>
                  <a:lnTo>
                    <a:pt x="461" y="933"/>
                  </a:lnTo>
                  <a:lnTo>
                    <a:pt x="464" y="936"/>
                  </a:lnTo>
                  <a:lnTo>
                    <a:pt x="467" y="939"/>
                  </a:lnTo>
                  <a:lnTo>
                    <a:pt x="472" y="943"/>
                  </a:lnTo>
                  <a:lnTo>
                    <a:pt x="476" y="948"/>
                  </a:lnTo>
                  <a:lnTo>
                    <a:pt x="481" y="953"/>
                  </a:lnTo>
                  <a:lnTo>
                    <a:pt x="484" y="955"/>
                  </a:lnTo>
                  <a:lnTo>
                    <a:pt x="487" y="958"/>
                  </a:lnTo>
                  <a:lnTo>
                    <a:pt x="490" y="960"/>
                  </a:lnTo>
                  <a:lnTo>
                    <a:pt x="493" y="963"/>
                  </a:lnTo>
                  <a:lnTo>
                    <a:pt x="497" y="965"/>
                  </a:lnTo>
                  <a:lnTo>
                    <a:pt x="500" y="966"/>
                  </a:lnTo>
                  <a:lnTo>
                    <a:pt x="503" y="968"/>
                  </a:lnTo>
                  <a:lnTo>
                    <a:pt x="507" y="971"/>
                  </a:lnTo>
                  <a:lnTo>
                    <a:pt x="511" y="973"/>
                  </a:lnTo>
                  <a:lnTo>
                    <a:pt x="515" y="975"/>
                  </a:lnTo>
                  <a:lnTo>
                    <a:pt x="519" y="976"/>
                  </a:lnTo>
                  <a:lnTo>
                    <a:pt x="524" y="977"/>
                  </a:lnTo>
                  <a:lnTo>
                    <a:pt x="527" y="978"/>
                  </a:lnTo>
                  <a:lnTo>
                    <a:pt x="532" y="979"/>
                  </a:lnTo>
                  <a:lnTo>
                    <a:pt x="537" y="979"/>
                  </a:lnTo>
                  <a:lnTo>
                    <a:pt x="541" y="980"/>
                  </a:lnTo>
                  <a:lnTo>
                    <a:pt x="546" y="979"/>
                  </a:lnTo>
                  <a:lnTo>
                    <a:pt x="550" y="979"/>
                  </a:lnTo>
                  <a:lnTo>
                    <a:pt x="555" y="978"/>
                  </a:lnTo>
                  <a:lnTo>
                    <a:pt x="561" y="978"/>
                  </a:lnTo>
                  <a:lnTo>
                    <a:pt x="565" y="976"/>
                  </a:lnTo>
                  <a:lnTo>
                    <a:pt x="569" y="975"/>
                  </a:lnTo>
                  <a:lnTo>
                    <a:pt x="573" y="974"/>
                  </a:lnTo>
                  <a:lnTo>
                    <a:pt x="577" y="972"/>
                  </a:lnTo>
                  <a:lnTo>
                    <a:pt x="580" y="971"/>
                  </a:lnTo>
                  <a:lnTo>
                    <a:pt x="585" y="969"/>
                  </a:lnTo>
                  <a:lnTo>
                    <a:pt x="588" y="967"/>
                  </a:lnTo>
                  <a:lnTo>
                    <a:pt x="591" y="966"/>
                  </a:lnTo>
                  <a:lnTo>
                    <a:pt x="593" y="965"/>
                  </a:lnTo>
                  <a:lnTo>
                    <a:pt x="597" y="963"/>
                  </a:lnTo>
                  <a:lnTo>
                    <a:pt x="599" y="962"/>
                  </a:lnTo>
                  <a:lnTo>
                    <a:pt x="601" y="961"/>
                  </a:lnTo>
                  <a:lnTo>
                    <a:pt x="605" y="958"/>
                  </a:lnTo>
                  <a:lnTo>
                    <a:pt x="610" y="955"/>
                  </a:lnTo>
                  <a:lnTo>
                    <a:pt x="614" y="952"/>
                  </a:lnTo>
                  <a:lnTo>
                    <a:pt x="617" y="949"/>
                  </a:lnTo>
                  <a:lnTo>
                    <a:pt x="622" y="947"/>
                  </a:lnTo>
                  <a:lnTo>
                    <a:pt x="627" y="944"/>
                  </a:lnTo>
                  <a:lnTo>
                    <a:pt x="629" y="943"/>
                  </a:lnTo>
                  <a:lnTo>
                    <a:pt x="631" y="941"/>
                  </a:lnTo>
                  <a:lnTo>
                    <a:pt x="635" y="940"/>
                  </a:lnTo>
                  <a:lnTo>
                    <a:pt x="638" y="940"/>
                  </a:lnTo>
                  <a:lnTo>
                    <a:pt x="641" y="938"/>
                  </a:lnTo>
                  <a:lnTo>
                    <a:pt x="644" y="937"/>
                  </a:lnTo>
                  <a:lnTo>
                    <a:pt x="649" y="936"/>
                  </a:lnTo>
                  <a:lnTo>
                    <a:pt x="653" y="936"/>
                  </a:lnTo>
                  <a:lnTo>
                    <a:pt x="656" y="935"/>
                  </a:lnTo>
                  <a:lnTo>
                    <a:pt x="662" y="934"/>
                  </a:lnTo>
                  <a:lnTo>
                    <a:pt x="664" y="933"/>
                  </a:lnTo>
                  <a:lnTo>
                    <a:pt x="666" y="933"/>
                  </a:lnTo>
                  <a:lnTo>
                    <a:pt x="669" y="931"/>
                  </a:lnTo>
                  <a:lnTo>
                    <a:pt x="672" y="931"/>
                  </a:lnTo>
                  <a:lnTo>
                    <a:pt x="674" y="931"/>
                  </a:lnTo>
                  <a:lnTo>
                    <a:pt x="677" y="930"/>
                  </a:lnTo>
                  <a:lnTo>
                    <a:pt x="680" y="930"/>
                  </a:lnTo>
                  <a:lnTo>
                    <a:pt x="682" y="930"/>
                  </a:lnTo>
                  <a:lnTo>
                    <a:pt x="686" y="930"/>
                  </a:lnTo>
                  <a:lnTo>
                    <a:pt x="689" y="929"/>
                  </a:lnTo>
                  <a:lnTo>
                    <a:pt x="692" y="929"/>
                  </a:lnTo>
                  <a:lnTo>
                    <a:pt x="697" y="929"/>
                  </a:lnTo>
                  <a:lnTo>
                    <a:pt x="699" y="929"/>
                  </a:lnTo>
                  <a:lnTo>
                    <a:pt x="702" y="928"/>
                  </a:lnTo>
                  <a:lnTo>
                    <a:pt x="705" y="928"/>
                  </a:lnTo>
                  <a:lnTo>
                    <a:pt x="710" y="928"/>
                  </a:lnTo>
                  <a:lnTo>
                    <a:pt x="713" y="927"/>
                  </a:lnTo>
                  <a:lnTo>
                    <a:pt x="716" y="927"/>
                  </a:lnTo>
                  <a:lnTo>
                    <a:pt x="719" y="927"/>
                  </a:lnTo>
                  <a:lnTo>
                    <a:pt x="724" y="927"/>
                  </a:lnTo>
                  <a:lnTo>
                    <a:pt x="727" y="926"/>
                  </a:lnTo>
                  <a:lnTo>
                    <a:pt x="731" y="926"/>
                  </a:lnTo>
                  <a:lnTo>
                    <a:pt x="735" y="926"/>
                  </a:lnTo>
                  <a:lnTo>
                    <a:pt x="739" y="926"/>
                  </a:lnTo>
                  <a:lnTo>
                    <a:pt x="742" y="925"/>
                  </a:lnTo>
                  <a:lnTo>
                    <a:pt x="747" y="925"/>
                  </a:lnTo>
                  <a:lnTo>
                    <a:pt x="750" y="925"/>
                  </a:lnTo>
                  <a:lnTo>
                    <a:pt x="754" y="925"/>
                  </a:lnTo>
                  <a:lnTo>
                    <a:pt x="757" y="924"/>
                  </a:lnTo>
                  <a:lnTo>
                    <a:pt x="762" y="924"/>
                  </a:lnTo>
                  <a:lnTo>
                    <a:pt x="766" y="923"/>
                  </a:lnTo>
                  <a:lnTo>
                    <a:pt x="771" y="923"/>
                  </a:lnTo>
                  <a:lnTo>
                    <a:pt x="774" y="922"/>
                  </a:lnTo>
                  <a:lnTo>
                    <a:pt x="778" y="922"/>
                  </a:lnTo>
                  <a:lnTo>
                    <a:pt x="782" y="921"/>
                  </a:lnTo>
                  <a:lnTo>
                    <a:pt x="787" y="921"/>
                  </a:lnTo>
                  <a:lnTo>
                    <a:pt x="790" y="920"/>
                  </a:lnTo>
                  <a:lnTo>
                    <a:pt x="794" y="920"/>
                  </a:lnTo>
                  <a:lnTo>
                    <a:pt x="798" y="918"/>
                  </a:lnTo>
                  <a:lnTo>
                    <a:pt x="803" y="918"/>
                  </a:lnTo>
                  <a:lnTo>
                    <a:pt x="806" y="917"/>
                  </a:lnTo>
                  <a:lnTo>
                    <a:pt x="811" y="917"/>
                  </a:lnTo>
                  <a:lnTo>
                    <a:pt x="815" y="916"/>
                  </a:lnTo>
                  <a:lnTo>
                    <a:pt x="819" y="916"/>
                  </a:lnTo>
                  <a:lnTo>
                    <a:pt x="824" y="915"/>
                  </a:lnTo>
                  <a:lnTo>
                    <a:pt x="827" y="914"/>
                  </a:lnTo>
                  <a:lnTo>
                    <a:pt x="831" y="913"/>
                  </a:lnTo>
                  <a:lnTo>
                    <a:pt x="835" y="913"/>
                  </a:lnTo>
                  <a:lnTo>
                    <a:pt x="839" y="912"/>
                  </a:lnTo>
                  <a:lnTo>
                    <a:pt x="842" y="911"/>
                  </a:lnTo>
                  <a:lnTo>
                    <a:pt x="847" y="910"/>
                  </a:lnTo>
                  <a:lnTo>
                    <a:pt x="851" y="909"/>
                  </a:lnTo>
                  <a:lnTo>
                    <a:pt x="854" y="908"/>
                  </a:lnTo>
                  <a:lnTo>
                    <a:pt x="859" y="907"/>
                  </a:lnTo>
                  <a:lnTo>
                    <a:pt x="862" y="905"/>
                  </a:lnTo>
                  <a:lnTo>
                    <a:pt x="866" y="904"/>
                  </a:lnTo>
                  <a:lnTo>
                    <a:pt x="869" y="903"/>
                  </a:lnTo>
                  <a:lnTo>
                    <a:pt x="874" y="902"/>
                  </a:lnTo>
                  <a:lnTo>
                    <a:pt x="878" y="901"/>
                  </a:lnTo>
                  <a:lnTo>
                    <a:pt x="881" y="900"/>
                  </a:lnTo>
                  <a:lnTo>
                    <a:pt x="885" y="899"/>
                  </a:lnTo>
                  <a:lnTo>
                    <a:pt x="888" y="897"/>
                  </a:lnTo>
                  <a:lnTo>
                    <a:pt x="891" y="896"/>
                  </a:lnTo>
                  <a:lnTo>
                    <a:pt x="894" y="895"/>
                  </a:lnTo>
                  <a:lnTo>
                    <a:pt x="898" y="892"/>
                  </a:lnTo>
                  <a:lnTo>
                    <a:pt x="901" y="891"/>
                  </a:lnTo>
                  <a:lnTo>
                    <a:pt x="904" y="890"/>
                  </a:lnTo>
                  <a:lnTo>
                    <a:pt x="907" y="889"/>
                  </a:lnTo>
                  <a:lnTo>
                    <a:pt x="910" y="888"/>
                  </a:lnTo>
                  <a:lnTo>
                    <a:pt x="913" y="886"/>
                  </a:lnTo>
                  <a:lnTo>
                    <a:pt x="916" y="886"/>
                  </a:lnTo>
                  <a:lnTo>
                    <a:pt x="918" y="885"/>
                  </a:lnTo>
                  <a:lnTo>
                    <a:pt x="922" y="883"/>
                  </a:lnTo>
                  <a:lnTo>
                    <a:pt x="924" y="882"/>
                  </a:lnTo>
                  <a:lnTo>
                    <a:pt x="927" y="882"/>
                  </a:lnTo>
                  <a:lnTo>
                    <a:pt x="929" y="880"/>
                  </a:lnTo>
                  <a:lnTo>
                    <a:pt x="934" y="877"/>
                  </a:lnTo>
                  <a:lnTo>
                    <a:pt x="938" y="875"/>
                  </a:lnTo>
                  <a:lnTo>
                    <a:pt x="942" y="873"/>
                  </a:lnTo>
                  <a:lnTo>
                    <a:pt x="947" y="871"/>
                  </a:lnTo>
                  <a:lnTo>
                    <a:pt x="950" y="869"/>
                  </a:lnTo>
                  <a:lnTo>
                    <a:pt x="953" y="866"/>
                  </a:lnTo>
                  <a:lnTo>
                    <a:pt x="956" y="864"/>
                  </a:lnTo>
                  <a:lnTo>
                    <a:pt x="960" y="863"/>
                  </a:lnTo>
                  <a:lnTo>
                    <a:pt x="963" y="860"/>
                  </a:lnTo>
                  <a:lnTo>
                    <a:pt x="965" y="858"/>
                  </a:lnTo>
                  <a:lnTo>
                    <a:pt x="966" y="856"/>
                  </a:lnTo>
                  <a:lnTo>
                    <a:pt x="969" y="853"/>
                  </a:lnTo>
                  <a:lnTo>
                    <a:pt x="973" y="849"/>
                  </a:lnTo>
                  <a:lnTo>
                    <a:pt x="976" y="845"/>
                  </a:lnTo>
                  <a:lnTo>
                    <a:pt x="977" y="840"/>
                  </a:lnTo>
                  <a:lnTo>
                    <a:pt x="979" y="836"/>
                  </a:lnTo>
                  <a:lnTo>
                    <a:pt x="979" y="831"/>
                  </a:lnTo>
                  <a:lnTo>
                    <a:pt x="980" y="825"/>
                  </a:lnTo>
                  <a:lnTo>
                    <a:pt x="979" y="822"/>
                  </a:lnTo>
                  <a:lnTo>
                    <a:pt x="978" y="819"/>
                  </a:lnTo>
                  <a:lnTo>
                    <a:pt x="977" y="816"/>
                  </a:lnTo>
                  <a:lnTo>
                    <a:pt x="976" y="813"/>
                  </a:lnTo>
                  <a:lnTo>
                    <a:pt x="975" y="810"/>
                  </a:lnTo>
                  <a:lnTo>
                    <a:pt x="973" y="807"/>
                  </a:lnTo>
                  <a:lnTo>
                    <a:pt x="970" y="802"/>
                  </a:lnTo>
                  <a:lnTo>
                    <a:pt x="968" y="800"/>
                  </a:lnTo>
                  <a:lnTo>
                    <a:pt x="966" y="796"/>
                  </a:lnTo>
                  <a:lnTo>
                    <a:pt x="963" y="793"/>
                  </a:lnTo>
                  <a:lnTo>
                    <a:pt x="959" y="788"/>
                  </a:lnTo>
                  <a:lnTo>
                    <a:pt x="955" y="785"/>
                  </a:lnTo>
                  <a:lnTo>
                    <a:pt x="951" y="782"/>
                  </a:lnTo>
                  <a:lnTo>
                    <a:pt x="948" y="778"/>
                  </a:lnTo>
                  <a:lnTo>
                    <a:pt x="942" y="774"/>
                  </a:lnTo>
                  <a:lnTo>
                    <a:pt x="938" y="771"/>
                  </a:lnTo>
                  <a:lnTo>
                    <a:pt x="935" y="770"/>
                  </a:lnTo>
                  <a:lnTo>
                    <a:pt x="931" y="768"/>
                  </a:lnTo>
                  <a:lnTo>
                    <a:pt x="929" y="765"/>
                  </a:lnTo>
                  <a:lnTo>
                    <a:pt x="926" y="764"/>
                  </a:lnTo>
                  <a:lnTo>
                    <a:pt x="923" y="762"/>
                  </a:lnTo>
                  <a:lnTo>
                    <a:pt x="919" y="760"/>
                  </a:lnTo>
                  <a:lnTo>
                    <a:pt x="916" y="759"/>
                  </a:lnTo>
                  <a:lnTo>
                    <a:pt x="914" y="757"/>
                  </a:lnTo>
                  <a:lnTo>
                    <a:pt x="910" y="756"/>
                  </a:lnTo>
                  <a:lnTo>
                    <a:pt x="906" y="754"/>
                  </a:lnTo>
                  <a:lnTo>
                    <a:pt x="902" y="751"/>
                  </a:lnTo>
                  <a:lnTo>
                    <a:pt x="899" y="750"/>
                  </a:lnTo>
                  <a:lnTo>
                    <a:pt x="895" y="749"/>
                  </a:lnTo>
                  <a:lnTo>
                    <a:pt x="891" y="747"/>
                  </a:lnTo>
                  <a:lnTo>
                    <a:pt x="887" y="746"/>
                  </a:lnTo>
                  <a:lnTo>
                    <a:pt x="884" y="745"/>
                  </a:lnTo>
                  <a:lnTo>
                    <a:pt x="879" y="743"/>
                  </a:lnTo>
                  <a:lnTo>
                    <a:pt x="875" y="742"/>
                  </a:lnTo>
                  <a:lnTo>
                    <a:pt x="870" y="741"/>
                  </a:lnTo>
                  <a:lnTo>
                    <a:pt x="866" y="738"/>
                  </a:lnTo>
                  <a:lnTo>
                    <a:pt x="861" y="737"/>
                  </a:lnTo>
                  <a:lnTo>
                    <a:pt x="856" y="736"/>
                  </a:lnTo>
                  <a:lnTo>
                    <a:pt x="851" y="735"/>
                  </a:lnTo>
                  <a:lnTo>
                    <a:pt x="847" y="734"/>
                  </a:lnTo>
                  <a:lnTo>
                    <a:pt x="842" y="733"/>
                  </a:lnTo>
                  <a:lnTo>
                    <a:pt x="837" y="732"/>
                  </a:lnTo>
                  <a:lnTo>
                    <a:pt x="831" y="731"/>
                  </a:lnTo>
                  <a:lnTo>
                    <a:pt x="827" y="730"/>
                  </a:lnTo>
                  <a:lnTo>
                    <a:pt x="821" y="730"/>
                  </a:lnTo>
                  <a:lnTo>
                    <a:pt x="816" y="729"/>
                  </a:lnTo>
                  <a:lnTo>
                    <a:pt x="811" y="727"/>
                  </a:lnTo>
                  <a:lnTo>
                    <a:pt x="805" y="727"/>
                  </a:lnTo>
                  <a:lnTo>
                    <a:pt x="799" y="726"/>
                  </a:lnTo>
                  <a:lnTo>
                    <a:pt x="793" y="725"/>
                  </a:lnTo>
                  <a:lnTo>
                    <a:pt x="788" y="725"/>
                  </a:lnTo>
                  <a:lnTo>
                    <a:pt x="782" y="724"/>
                  </a:lnTo>
                  <a:lnTo>
                    <a:pt x="777" y="723"/>
                  </a:lnTo>
                  <a:lnTo>
                    <a:pt x="773" y="723"/>
                  </a:lnTo>
                  <a:lnTo>
                    <a:pt x="767" y="722"/>
                  </a:lnTo>
                  <a:lnTo>
                    <a:pt x="763" y="722"/>
                  </a:lnTo>
                  <a:lnTo>
                    <a:pt x="759" y="722"/>
                  </a:lnTo>
                  <a:lnTo>
                    <a:pt x="754" y="721"/>
                  </a:lnTo>
                  <a:lnTo>
                    <a:pt x="750" y="721"/>
                  </a:lnTo>
                  <a:lnTo>
                    <a:pt x="746" y="721"/>
                  </a:lnTo>
                  <a:lnTo>
                    <a:pt x="741" y="721"/>
                  </a:lnTo>
                  <a:lnTo>
                    <a:pt x="738" y="720"/>
                  </a:lnTo>
                  <a:lnTo>
                    <a:pt x="734" y="720"/>
                  </a:lnTo>
                  <a:lnTo>
                    <a:pt x="731" y="720"/>
                  </a:lnTo>
                  <a:lnTo>
                    <a:pt x="727" y="720"/>
                  </a:lnTo>
                  <a:lnTo>
                    <a:pt x="724" y="719"/>
                  </a:lnTo>
                  <a:lnTo>
                    <a:pt x="719" y="719"/>
                  </a:lnTo>
                  <a:lnTo>
                    <a:pt x="717" y="719"/>
                  </a:lnTo>
                  <a:lnTo>
                    <a:pt x="714" y="718"/>
                  </a:lnTo>
                  <a:lnTo>
                    <a:pt x="711" y="718"/>
                  </a:lnTo>
                  <a:lnTo>
                    <a:pt x="707" y="718"/>
                  </a:lnTo>
                  <a:lnTo>
                    <a:pt x="705" y="718"/>
                  </a:lnTo>
                  <a:lnTo>
                    <a:pt x="702" y="717"/>
                  </a:lnTo>
                  <a:lnTo>
                    <a:pt x="700" y="717"/>
                  </a:lnTo>
                  <a:lnTo>
                    <a:pt x="697" y="717"/>
                  </a:lnTo>
                  <a:lnTo>
                    <a:pt x="694" y="717"/>
                  </a:lnTo>
                  <a:lnTo>
                    <a:pt x="690" y="716"/>
                  </a:lnTo>
                  <a:lnTo>
                    <a:pt x="686" y="716"/>
                  </a:lnTo>
                  <a:lnTo>
                    <a:pt x="681" y="714"/>
                  </a:lnTo>
                  <a:lnTo>
                    <a:pt x="677" y="713"/>
                  </a:lnTo>
                  <a:lnTo>
                    <a:pt x="674" y="712"/>
                  </a:lnTo>
                  <a:lnTo>
                    <a:pt x="671" y="711"/>
                  </a:lnTo>
                  <a:lnTo>
                    <a:pt x="666" y="710"/>
                  </a:lnTo>
                  <a:lnTo>
                    <a:pt x="664" y="708"/>
                  </a:lnTo>
                  <a:lnTo>
                    <a:pt x="661" y="707"/>
                  </a:lnTo>
                  <a:lnTo>
                    <a:pt x="657" y="706"/>
                  </a:lnTo>
                  <a:lnTo>
                    <a:pt x="655" y="703"/>
                  </a:lnTo>
                  <a:lnTo>
                    <a:pt x="652" y="700"/>
                  </a:lnTo>
                  <a:lnTo>
                    <a:pt x="650" y="698"/>
                  </a:lnTo>
                  <a:lnTo>
                    <a:pt x="648" y="695"/>
                  </a:lnTo>
                  <a:lnTo>
                    <a:pt x="644" y="692"/>
                  </a:lnTo>
                  <a:lnTo>
                    <a:pt x="642" y="688"/>
                  </a:lnTo>
                  <a:lnTo>
                    <a:pt x="639" y="685"/>
                  </a:lnTo>
                  <a:lnTo>
                    <a:pt x="637" y="681"/>
                  </a:lnTo>
                  <a:lnTo>
                    <a:pt x="634" y="675"/>
                  </a:lnTo>
                  <a:lnTo>
                    <a:pt x="631" y="671"/>
                  </a:lnTo>
                  <a:lnTo>
                    <a:pt x="628" y="667"/>
                  </a:lnTo>
                  <a:lnTo>
                    <a:pt x="626" y="662"/>
                  </a:lnTo>
                  <a:lnTo>
                    <a:pt x="623" y="658"/>
                  </a:lnTo>
                  <a:lnTo>
                    <a:pt x="621" y="655"/>
                  </a:lnTo>
                  <a:lnTo>
                    <a:pt x="618" y="650"/>
                  </a:lnTo>
                  <a:lnTo>
                    <a:pt x="616" y="646"/>
                  </a:lnTo>
                  <a:lnTo>
                    <a:pt x="614" y="642"/>
                  </a:lnTo>
                  <a:lnTo>
                    <a:pt x="612" y="639"/>
                  </a:lnTo>
                  <a:lnTo>
                    <a:pt x="610" y="634"/>
                  </a:lnTo>
                  <a:lnTo>
                    <a:pt x="607" y="631"/>
                  </a:lnTo>
                  <a:lnTo>
                    <a:pt x="605" y="627"/>
                  </a:lnTo>
                  <a:lnTo>
                    <a:pt x="604" y="623"/>
                  </a:lnTo>
                  <a:lnTo>
                    <a:pt x="603" y="619"/>
                  </a:lnTo>
                  <a:lnTo>
                    <a:pt x="601" y="616"/>
                  </a:lnTo>
                  <a:lnTo>
                    <a:pt x="600" y="612"/>
                  </a:lnTo>
                  <a:lnTo>
                    <a:pt x="598" y="608"/>
                  </a:lnTo>
                  <a:lnTo>
                    <a:pt x="597" y="605"/>
                  </a:lnTo>
                  <a:lnTo>
                    <a:pt x="597" y="602"/>
                  </a:lnTo>
                  <a:lnTo>
                    <a:pt x="596" y="598"/>
                  </a:lnTo>
                  <a:lnTo>
                    <a:pt x="594" y="595"/>
                  </a:lnTo>
                  <a:lnTo>
                    <a:pt x="594" y="592"/>
                  </a:lnTo>
                  <a:lnTo>
                    <a:pt x="594" y="590"/>
                  </a:lnTo>
                  <a:lnTo>
                    <a:pt x="594" y="586"/>
                  </a:lnTo>
                  <a:lnTo>
                    <a:pt x="594" y="583"/>
                  </a:lnTo>
                  <a:lnTo>
                    <a:pt x="594" y="580"/>
                  </a:lnTo>
                  <a:lnTo>
                    <a:pt x="596" y="578"/>
                  </a:lnTo>
                  <a:lnTo>
                    <a:pt x="597" y="574"/>
                  </a:lnTo>
                  <a:lnTo>
                    <a:pt x="598" y="572"/>
                  </a:lnTo>
                  <a:lnTo>
                    <a:pt x="599" y="569"/>
                  </a:lnTo>
                  <a:lnTo>
                    <a:pt x="601" y="568"/>
                  </a:lnTo>
                  <a:lnTo>
                    <a:pt x="602" y="565"/>
                  </a:lnTo>
                  <a:lnTo>
                    <a:pt x="603" y="561"/>
                  </a:lnTo>
                  <a:lnTo>
                    <a:pt x="605" y="558"/>
                  </a:lnTo>
                  <a:lnTo>
                    <a:pt x="607" y="555"/>
                  </a:lnTo>
                  <a:lnTo>
                    <a:pt x="609" y="551"/>
                  </a:lnTo>
                  <a:lnTo>
                    <a:pt x="612" y="547"/>
                  </a:lnTo>
                  <a:lnTo>
                    <a:pt x="613" y="544"/>
                  </a:lnTo>
                  <a:lnTo>
                    <a:pt x="616" y="540"/>
                  </a:lnTo>
                  <a:lnTo>
                    <a:pt x="618" y="535"/>
                  </a:lnTo>
                  <a:lnTo>
                    <a:pt x="621" y="531"/>
                  </a:lnTo>
                  <a:lnTo>
                    <a:pt x="623" y="527"/>
                  </a:lnTo>
                  <a:lnTo>
                    <a:pt x="626" y="522"/>
                  </a:lnTo>
                  <a:lnTo>
                    <a:pt x="627" y="517"/>
                  </a:lnTo>
                  <a:lnTo>
                    <a:pt x="629" y="513"/>
                  </a:lnTo>
                  <a:lnTo>
                    <a:pt x="632" y="507"/>
                  </a:lnTo>
                  <a:lnTo>
                    <a:pt x="635" y="503"/>
                  </a:lnTo>
                  <a:lnTo>
                    <a:pt x="637" y="497"/>
                  </a:lnTo>
                  <a:lnTo>
                    <a:pt x="639" y="492"/>
                  </a:lnTo>
                  <a:lnTo>
                    <a:pt x="640" y="488"/>
                  </a:lnTo>
                  <a:lnTo>
                    <a:pt x="642" y="483"/>
                  </a:lnTo>
                  <a:lnTo>
                    <a:pt x="643" y="478"/>
                  </a:lnTo>
                  <a:lnTo>
                    <a:pt x="644" y="472"/>
                  </a:lnTo>
                  <a:lnTo>
                    <a:pt x="646" y="467"/>
                  </a:lnTo>
                  <a:lnTo>
                    <a:pt x="647" y="463"/>
                  </a:lnTo>
                  <a:lnTo>
                    <a:pt x="648" y="458"/>
                  </a:lnTo>
                  <a:lnTo>
                    <a:pt x="648" y="453"/>
                  </a:lnTo>
                  <a:lnTo>
                    <a:pt x="648" y="449"/>
                  </a:lnTo>
                  <a:lnTo>
                    <a:pt x="648" y="444"/>
                  </a:lnTo>
                  <a:lnTo>
                    <a:pt x="648" y="440"/>
                  </a:lnTo>
                  <a:lnTo>
                    <a:pt x="647" y="437"/>
                  </a:lnTo>
                  <a:lnTo>
                    <a:pt x="646" y="432"/>
                  </a:lnTo>
                  <a:lnTo>
                    <a:pt x="644" y="430"/>
                  </a:lnTo>
                  <a:lnTo>
                    <a:pt x="642" y="426"/>
                  </a:lnTo>
                  <a:lnTo>
                    <a:pt x="641" y="423"/>
                  </a:lnTo>
                  <a:lnTo>
                    <a:pt x="639" y="419"/>
                  </a:lnTo>
                  <a:lnTo>
                    <a:pt x="639" y="416"/>
                  </a:lnTo>
                  <a:lnTo>
                    <a:pt x="637" y="413"/>
                  </a:lnTo>
                  <a:lnTo>
                    <a:pt x="636" y="410"/>
                  </a:lnTo>
                  <a:lnTo>
                    <a:pt x="635" y="407"/>
                  </a:lnTo>
                  <a:lnTo>
                    <a:pt x="635" y="404"/>
                  </a:lnTo>
                  <a:lnTo>
                    <a:pt x="634" y="401"/>
                  </a:lnTo>
                  <a:lnTo>
                    <a:pt x="634" y="398"/>
                  </a:lnTo>
                  <a:lnTo>
                    <a:pt x="632" y="394"/>
                  </a:lnTo>
                  <a:lnTo>
                    <a:pt x="632" y="392"/>
                  </a:lnTo>
                  <a:lnTo>
                    <a:pt x="632" y="389"/>
                  </a:lnTo>
                  <a:lnTo>
                    <a:pt x="632" y="386"/>
                  </a:lnTo>
                  <a:lnTo>
                    <a:pt x="632" y="382"/>
                  </a:lnTo>
                  <a:lnTo>
                    <a:pt x="632" y="380"/>
                  </a:lnTo>
                  <a:lnTo>
                    <a:pt x="632" y="376"/>
                  </a:lnTo>
                  <a:lnTo>
                    <a:pt x="632" y="373"/>
                  </a:lnTo>
                  <a:lnTo>
                    <a:pt x="632" y="369"/>
                  </a:lnTo>
                  <a:lnTo>
                    <a:pt x="634" y="366"/>
                  </a:lnTo>
                  <a:lnTo>
                    <a:pt x="634" y="362"/>
                  </a:lnTo>
                  <a:lnTo>
                    <a:pt x="634" y="357"/>
                  </a:lnTo>
                  <a:lnTo>
                    <a:pt x="635" y="354"/>
                  </a:lnTo>
                  <a:lnTo>
                    <a:pt x="636" y="350"/>
                  </a:lnTo>
                  <a:lnTo>
                    <a:pt x="636" y="344"/>
                  </a:lnTo>
                  <a:lnTo>
                    <a:pt x="637" y="340"/>
                  </a:lnTo>
                  <a:lnTo>
                    <a:pt x="637" y="336"/>
                  </a:lnTo>
                  <a:lnTo>
                    <a:pt x="638" y="330"/>
                  </a:lnTo>
                  <a:lnTo>
                    <a:pt x="638" y="327"/>
                  </a:lnTo>
                  <a:lnTo>
                    <a:pt x="639" y="325"/>
                  </a:lnTo>
                  <a:lnTo>
                    <a:pt x="639" y="322"/>
                  </a:lnTo>
                  <a:lnTo>
                    <a:pt x="640" y="319"/>
                  </a:lnTo>
                  <a:lnTo>
                    <a:pt x="640" y="317"/>
                  </a:lnTo>
                  <a:lnTo>
                    <a:pt x="641" y="314"/>
                  </a:lnTo>
                  <a:lnTo>
                    <a:pt x="641" y="311"/>
                  </a:lnTo>
                  <a:lnTo>
                    <a:pt x="642" y="309"/>
                  </a:lnTo>
                  <a:lnTo>
                    <a:pt x="642" y="304"/>
                  </a:lnTo>
                  <a:lnTo>
                    <a:pt x="643" y="301"/>
                  </a:lnTo>
                  <a:lnTo>
                    <a:pt x="643" y="298"/>
                  </a:lnTo>
                  <a:lnTo>
                    <a:pt x="643" y="296"/>
                  </a:lnTo>
                  <a:lnTo>
                    <a:pt x="644" y="291"/>
                  </a:lnTo>
                  <a:lnTo>
                    <a:pt x="644" y="288"/>
                  </a:lnTo>
                  <a:lnTo>
                    <a:pt x="646" y="285"/>
                  </a:lnTo>
                  <a:lnTo>
                    <a:pt x="647" y="282"/>
                  </a:lnTo>
                  <a:lnTo>
                    <a:pt x="647" y="277"/>
                  </a:lnTo>
                  <a:lnTo>
                    <a:pt x="648" y="273"/>
                  </a:lnTo>
                  <a:lnTo>
                    <a:pt x="648" y="270"/>
                  </a:lnTo>
                  <a:lnTo>
                    <a:pt x="649" y="266"/>
                  </a:lnTo>
                  <a:lnTo>
                    <a:pt x="649" y="262"/>
                  </a:lnTo>
                  <a:lnTo>
                    <a:pt x="650" y="259"/>
                  </a:lnTo>
                  <a:lnTo>
                    <a:pt x="650" y="254"/>
                  </a:lnTo>
                  <a:lnTo>
                    <a:pt x="651" y="250"/>
                  </a:lnTo>
                  <a:lnTo>
                    <a:pt x="651" y="246"/>
                  </a:lnTo>
                  <a:lnTo>
                    <a:pt x="651" y="242"/>
                  </a:lnTo>
                  <a:lnTo>
                    <a:pt x="652" y="238"/>
                  </a:lnTo>
                  <a:lnTo>
                    <a:pt x="653" y="234"/>
                  </a:lnTo>
                  <a:lnTo>
                    <a:pt x="653" y="229"/>
                  </a:lnTo>
                  <a:lnTo>
                    <a:pt x="653" y="226"/>
                  </a:lnTo>
                  <a:lnTo>
                    <a:pt x="654" y="222"/>
                  </a:lnTo>
                  <a:lnTo>
                    <a:pt x="655" y="218"/>
                  </a:lnTo>
                  <a:lnTo>
                    <a:pt x="655" y="213"/>
                  </a:lnTo>
                  <a:lnTo>
                    <a:pt x="655" y="209"/>
                  </a:lnTo>
                  <a:lnTo>
                    <a:pt x="656" y="204"/>
                  </a:lnTo>
                  <a:lnTo>
                    <a:pt x="656" y="201"/>
                  </a:lnTo>
                  <a:lnTo>
                    <a:pt x="656" y="197"/>
                  </a:lnTo>
                  <a:lnTo>
                    <a:pt x="657" y="193"/>
                  </a:lnTo>
                  <a:lnTo>
                    <a:pt x="657" y="187"/>
                  </a:lnTo>
                  <a:lnTo>
                    <a:pt x="659" y="184"/>
                  </a:lnTo>
                  <a:lnTo>
                    <a:pt x="659" y="180"/>
                  </a:lnTo>
                  <a:lnTo>
                    <a:pt x="659" y="175"/>
                  </a:lnTo>
                  <a:lnTo>
                    <a:pt x="659" y="171"/>
                  </a:lnTo>
                  <a:lnTo>
                    <a:pt x="659" y="167"/>
                  </a:lnTo>
                  <a:lnTo>
                    <a:pt x="659" y="162"/>
                  </a:lnTo>
                  <a:lnTo>
                    <a:pt x="659" y="158"/>
                  </a:lnTo>
                  <a:lnTo>
                    <a:pt x="659" y="153"/>
                  </a:lnTo>
                  <a:lnTo>
                    <a:pt x="660" y="149"/>
                  </a:lnTo>
                  <a:lnTo>
                    <a:pt x="660" y="145"/>
                  </a:lnTo>
                  <a:lnTo>
                    <a:pt x="660" y="140"/>
                  </a:lnTo>
                  <a:lnTo>
                    <a:pt x="660" y="136"/>
                  </a:lnTo>
                  <a:lnTo>
                    <a:pt x="660" y="133"/>
                  </a:lnTo>
                  <a:lnTo>
                    <a:pt x="660" y="129"/>
                  </a:lnTo>
                  <a:lnTo>
                    <a:pt x="660" y="124"/>
                  </a:lnTo>
                  <a:lnTo>
                    <a:pt x="660" y="121"/>
                  </a:lnTo>
                  <a:lnTo>
                    <a:pt x="660" y="117"/>
                  </a:lnTo>
                  <a:lnTo>
                    <a:pt x="659" y="112"/>
                  </a:lnTo>
                  <a:lnTo>
                    <a:pt x="659" y="108"/>
                  </a:lnTo>
                  <a:lnTo>
                    <a:pt x="657" y="105"/>
                  </a:lnTo>
                  <a:lnTo>
                    <a:pt x="657" y="100"/>
                  </a:lnTo>
                  <a:lnTo>
                    <a:pt x="656" y="97"/>
                  </a:lnTo>
                  <a:lnTo>
                    <a:pt x="656" y="94"/>
                  </a:lnTo>
                  <a:lnTo>
                    <a:pt x="656" y="89"/>
                  </a:lnTo>
                  <a:lnTo>
                    <a:pt x="655" y="86"/>
                  </a:lnTo>
                  <a:lnTo>
                    <a:pt x="654" y="83"/>
                  </a:lnTo>
                  <a:lnTo>
                    <a:pt x="654" y="80"/>
                  </a:lnTo>
                  <a:lnTo>
                    <a:pt x="653" y="75"/>
                  </a:lnTo>
                  <a:lnTo>
                    <a:pt x="652" y="73"/>
                  </a:lnTo>
                  <a:lnTo>
                    <a:pt x="651" y="70"/>
                  </a:lnTo>
                  <a:lnTo>
                    <a:pt x="651" y="67"/>
                  </a:lnTo>
                  <a:lnTo>
                    <a:pt x="650" y="63"/>
                  </a:lnTo>
                  <a:lnTo>
                    <a:pt x="649" y="61"/>
                  </a:lnTo>
                  <a:lnTo>
                    <a:pt x="648" y="58"/>
                  </a:lnTo>
                  <a:lnTo>
                    <a:pt x="646" y="55"/>
                  </a:lnTo>
                  <a:lnTo>
                    <a:pt x="644" y="51"/>
                  </a:lnTo>
                  <a:lnTo>
                    <a:pt x="643" y="49"/>
                  </a:lnTo>
                  <a:lnTo>
                    <a:pt x="639" y="44"/>
                  </a:lnTo>
                  <a:lnTo>
                    <a:pt x="635" y="38"/>
                  </a:lnTo>
                  <a:lnTo>
                    <a:pt x="630" y="33"/>
                  </a:lnTo>
                  <a:lnTo>
                    <a:pt x="626" y="29"/>
                  </a:lnTo>
                  <a:lnTo>
                    <a:pt x="623" y="27"/>
                  </a:lnTo>
                  <a:lnTo>
                    <a:pt x="619" y="24"/>
                  </a:lnTo>
                  <a:lnTo>
                    <a:pt x="616" y="22"/>
                  </a:lnTo>
                  <a:lnTo>
                    <a:pt x="614" y="21"/>
                  </a:lnTo>
                  <a:lnTo>
                    <a:pt x="611" y="19"/>
                  </a:lnTo>
                  <a:lnTo>
                    <a:pt x="607" y="17"/>
                  </a:lnTo>
                  <a:lnTo>
                    <a:pt x="604" y="16"/>
                  </a:lnTo>
                  <a:lnTo>
                    <a:pt x="601" y="14"/>
                  </a:lnTo>
                  <a:lnTo>
                    <a:pt x="597" y="12"/>
                  </a:lnTo>
                  <a:lnTo>
                    <a:pt x="593" y="10"/>
                  </a:lnTo>
                  <a:lnTo>
                    <a:pt x="590" y="9"/>
                  </a:lnTo>
                  <a:lnTo>
                    <a:pt x="586" y="9"/>
                  </a:lnTo>
                  <a:lnTo>
                    <a:pt x="582" y="7"/>
                  </a:lnTo>
                  <a:lnTo>
                    <a:pt x="578" y="6"/>
                  </a:lnTo>
                  <a:lnTo>
                    <a:pt x="575" y="5"/>
                  </a:lnTo>
                  <a:lnTo>
                    <a:pt x="571" y="5"/>
                  </a:lnTo>
                  <a:lnTo>
                    <a:pt x="566" y="3"/>
                  </a:lnTo>
                  <a:lnTo>
                    <a:pt x="563" y="3"/>
                  </a:lnTo>
                  <a:lnTo>
                    <a:pt x="559" y="2"/>
                  </a:lnTo>
                  <a:lnTo>
                    <a:pt x="554" y="2"/>
                  </a:lnTo>
                  <a:lnTo>
                    <a:pt x="550" y="0"/>
                  </a:lnTo>
                  <a:lnTo>
                    <a:pt x="546" y="0"/>
                  </a:lnTo>
                  <a:lnTo>
                    <a:pt x="541" y="0"/>
                  </a:lnTo>
                  <a:lnTo>
                    <a:pt x="537" y="0"/>
                  </a:lnTo>
                  <a:lnTo>
                    <a:pt x="531" y="0"/>
                  </a:lnTo>
                  <a:lnTo>
                    <a:pt x="527" y="0"/>
                  </a:lnTo>
                  <a:lnTo>
                    <a:pt x="523" y="0"/>
                  </a:lnTo>
                  <a:lnTo>
                    <a:pt x="518" y="2"/>
                  </a:lnTo>
                  <a:lnTo>
                    <a:pt x="513" y="2"/>
                  </a:lnTo>
                  <a:lnTo>
                    <a:pt x="509" y="3"/>
                  </a:lnTo>
                  <a:lnTo>
                    <a:pt x="503" y="3"/>
                  </a:lnTo>
                  <a:lnTo>
                    <a:pt x="499" y="5"/>
                  </a:lnTo>
                  <a:lnTo>
                    <a:pt x="493" y="5"/>
                  </a:lnTo>
                  <a:lnTo>
                    <a:pt x="489" y="6"/>
                  </a:lnTo>
                  <a:lnTo>
                    <a:pt x="484" y="8"/>
                  </a:lnTo>
                  <a:lnTo>
                    <a:pt x="479" y="9"/>
                  </a:lnTo>
                  <a:lnTo>
                    <a:pt x="474" y="10"/>
                  </a:lnTo>
                  <a:lnTo>
                    <a:pt x="469" y="12"/>
                  </a:lnTo>
                  <a:lnTo>
                    <a:pt x="465" y="14"/>
                  </a:lnTo>
                  <a:lnTo>
                    <a:pt x="460" y="16"/>
                  </a:lnTo>
                  <a:lnTo>
                    <a:pt x="455" y="18"/>
                  </a:lnTo>
                  <a:lnTo>
                    <a:pt x="450" y="20"/>
                  </a:lnTo>
                  <a:lnTo>
                    <a:pt x="446" y="22"/>
                  </a:lnTo>
                  <a:lnTo>
                    <a:pt x="441" y="25"/>
                  </a:lnTo>
                  <a:lnTo>
                    <a:pt x="436" y="28"/>
                  </a:lnTo>
                  <a:lnTo>
                    <a:pt x="430" y="30"/>
                  </a:lnTo>
                  <a:lnTo>
                    <a:pt x="426" y="33"/>
                  </a:lnTo>
                  <a:lnTo>
                    <a:pt x="422" y="36"/>
                  </a:lnTo>
                  <a:lnTo>
                    <a:pt x="416" y="40"/>
                  </a:lnTo>
                  <a:lnTo>
                    <a:pt x="412" y="43"/>
                  </a:lnTo>
                  <a:lnTo>
                    <a:pt x="408" y="46"/>
                  </a:lnTo>
                  <a:lnTo>
                    <a:pt x="403" y="50"/>
                  </a:lnTo>
                  <a:lnTo>
                    <a:pt x="398" y="54"/>
                  </a:lnTo>
                  <a:lnTo>
                    <a:pt x="392" y="58"/>
                  </a:lnTo>
                  <a:lnTo>
                    <a:pt x="388" y="61"/>
                  </a:lnTo>
                  <a:lnTo>
                    <a:pt x="384" y="65"/>
                  </a:lnTo>
                  <a:lnTo>
                    <a:pt x="379" y="68"/>
                  </a:lnTo>
                  <a:lnTo>
                    <a:pt x="375" y="72"/>
                  </a:lnTo>
                  <a:lnTo>
                    <a:pt x="371" y="75"/>
                  </a:lnTo>
                  <a:lnTo>
                    <a:pt x="366" y="80"/>
                  </a:lnTo>
                  <a:lnTo>
                    <a:pt x="362" y="83"/>
                  </a:lnTo>
                  <a:lnTo>
                    <a:pt x="358" y="87"/>
                  </a:lnTo>
                  <a:lnTo>
                    <a:pt x="354" y="91"/>
                  </a:lnTo>
                  <a:lnTo>
                    <a:pt x="350" y="94"/>
                  </a:lnTo>
                  <a:lnTo>
                    <a:pt x="346" y="98"/>
                  </a:lnTo>
                  <a:lnTo>
                    <a:pt x="342" y="101"/>
                  </a:lnTo>
                  <a:lnTo>
                    <a:pt x="339" y="106"/>
                  </a:lnTo>
                  <a:lnTo>
                    <a:pt x="336" y="109"/>
                  </a:lnTo>
                  <a:lnTo>
                    <a:pt x="333" y="112"/>
                  </a:lnTo>
                  <a:lnTo>
                    <a:pt x="328" y="117"/>
                  </a:lnTo>
                  <a:lnTo>
                    <a:pt x="325" y="120"/>
                  </a:lnTo>
                  <a:lnTo>
                    <a:pt x="322" y="123"/>
                  </a:lnTo>
                  <a:lnTo>
                    <a:pt x="318" y="126"/>
                  </a:lnTo>
                  <a:lnTo>
                    <a:pt x="315" y="130"/>
                  </a:lnTo>
                  <a:lnTo>
                    <a:pt x="313" y="133"/>
                  </a:lnTo>
                  <a:lnTo>
                    <a:pt x="310" y="137"/>
                  </a:lnTo>
                  <a:lnTo>
                    <a:pt x="306" y="139"/>
                  </a:lnTo>
                  <a:lnTo>
                    <a:pt x="304" y="144"/>
                  </a:lnTo>
                  <a:lnTo>
                    <a:pt x="301" y="147"/>
                  </a:lnTo>
                  <a:lnTo>
                    <a:pt x="299" y="150"/>
                  </a:lnTo>
                  <a:lnTo>
                    <a:pt x="296" y="152"/>
                  </a:lnTo>
                  <a:lnTo>
                    <a:pt x="293" y="157"/>
                  </a:lnTo>
                  <a:lnTo>
                    <a:pt x="291" y="159"/>
                  </a:lnTo>
                  <a:lnTo>
                    <a:pt x="289" y="162"/>
                  </a:lnTo>
                  <a:lnTo>
                    <a:pt x="286" y="165"/>
                  </a:lnTo>
                  <a:lnTo>
                    <a:pt x="285" y="168"/>
                  </a:lnTo>
                  <a:lnTo>
                    <a:pt x="281" y="171"/>
                  </a:lnTo>
                  <a:lnTo>
                    <a:pt x="279" y="174"/>
                  </a:lnTo>
                  <a:lnTo>
                    <a:pt x="275" y="178"/>
                  </a:lnTo>
                  <a:lnTo>
                    <a:pt x="272" y="184"/>
                  </a:lnTo>
                  <a:lnTo>
                    <a:pt x="268" y="188"/>
                  </a:lnTo>
                  <a:lnTo>
                    <a:pt x="265" y="193"/>
                  </a:lnTo>
                  <a:lnTo>
                    <a:pt x="262" y="197"/>
                  </a:lnTo>
                  <a:lnTo>
                    <a:pt x="261" y="201"/>
                  </a:lnTo>
                  <a:lnTo>
                    <a:pt x="258" y="203"/>
                  </a:lnTo>
                  <a:lnTo>
                    <a:pt x="256" y="207"/>
                  </a:lnTo>
                  <a:lnTo>
                    <a:pt x="254" y="209"/>
                  </a:lnTo>
                  <a:lnTo>
                    <a:pt x="253" y="211"/>
                  </a:lnTo>
                  <a:lnTo>
                    <a:pt x="251" y="214"/>
                  </a:lnTo>
                  <a:lnTo>
                    <a:pt x="251" y="215"/>
                  </a:lnTo>
                  <a:close/>
                </a:path>
              </a:pathLst>
            </a:custGeom>
            <a:solidFill>
              <a:schemeClr val="accent2"/>
            </a:solidFill>
            <a:ln w="9525">
              <a:noFill/>
              <a:round/>
              <a:headEnd/>
              <a:tailEnd/>
            </a:ln>
          </p:spPr>
          <p:txBody>
            <a:bodyPr/>
            <a:lstStyle/>
            <a:p>
              <a:endParaRPr lang="en-US"/>
            </a:p>
          </p:txBody>
        </p:sp>
        <p:sp>
          <p:nvSpPr>
            <p:cNvPr id="17851" name="Freeform 647"/>
            <p:cNvSpPr>
              <a:spLocks/>
            </p:cNvSpPr>
            <p:nvPr/>
          </p:nvSpPr>
          <p:spPr bwMode="auto">
            <a:xfrm flipH="1">
              <a:off x="3030" y="1113"/>
              <a:ext cx="158" cy="208"/>
            </a:xfrm>
            <a:custGeom>
              <a:avLst/>
              <a:gdLst>
                <a:gd name="T0" fmla="*/ 2 w 863"/>
                <a:gd name="T1" fmla="*/ 9 h 912"/>
                <a:gd name="T2" fmla="*/ 4 w 863"/>
                <a:gd name="T3" fmla="*/ 9 h 912"/>
                <a:gd name="T4" fmla="*/ 5 w 863"/>
                <a:gd name="T5" fmla="*/ 11 h 912"/>
                <a:gd name="T6" fmla="*/ 6 w 863"/>
                <a:gd name="T7" fmla="*/ 11 h 912"/>
                <a:gd name="T8" fmla="*/ 10 w 863"/>
                <a:gd name="T9" fmla="*/ 5 h 912"/>
                <a:gd name="T10" fmla="*/ 12 w 863"/>
                <a:gd name="T11" fmla="*/ 3 h 912"/>
                <a:gd name="T12" fmla="*/ 14 w 863"/>
                <a:gd name="T13" fmla="*/ 2 h 912"/>
                <a:gd name="T14" fmla="*/ 15 w 863"/>
                <a:gd name="T15" fmla="*/ 0 h 912"/>
                <a:gd name="T16" fmla="*/ 17 w 863"/>
                <a:gd name="T17" fmla="*/ 0 h 912"/>
                <a:gd name="T18" fmla="*/ 19 w 863"/>
                <a:gd name="T19" fmla="*/ 2 h 912"/>
                <a:gd name="T20" fmla="*/ 19 w 863"/>
                <a:gd name="T21" fmla="*/ 5 h 912"/>
                <a:gd name="T22" fmla="*/ 19 w 863"/>
                <a:gd name="T23" fmla="*/ 8 h 912"/>
                <a:gd name="T24" fmla="*/ 18 w 863"/>
                <a:gd name="T25" fmla="*/ 11 h 912"/>
                <a:gd name="T26" fmla="*/ 18 w 863"/>
                <a:gd name="T27" fmla="*/ 15 h 912"/>
                <a:gd name="T28" fmla="*/ 18 w 863"/>
                <a:gd name="T29" fmla="*/ 17 h 912"/>
                <a:gd name="T30" fmla="*/ 18 w 863"/>
                <a:gd name="T31" fmla="*/ 20 h 912"/>
                <a:gd name="T32" fmla="*/ 18 w 863"/>
                <a:gd name="T33" fmla="*/ 22 h 912"/>
                <a:gd name="T34" fmla="*/ 17 w 863"/>
                <a:gd name="T35" fmla="*/ 25 h 912"/>
                <a:gd name="T36" fmla="*/ 16 w 863"/>
                <a:gd name="T37" fmla="*/ 27 h 912"/>
                <a:gd name="T38" fmla="*/ 17 w 863"/>
                <a:gd name="T39" fmla="*/ 29 h 912"/>
                <a:gd name="T40" fmla="*/ 17 w 863"/>
                <a:gd name="T41" fmla="*/ 31 h 912"/>
                <a:gd name="T42" fmla="*/ 18 w 863"/>
                <a:gd name="T43" fmla="*/ 33 h 912"/>
                <a:gd name="T44" fmla="*/ 20 w 863"/>
                <a:gd name="T45" fmla="*/ 37 h 912"/>
                <a:gd name="T46" fmla="*/ 22 w 863"/>
                <a:gd name="T47" fmla="*/ 37 h 912"/>
                <a:gd name="T48" fmla="*/ 24 w 863"/>
                <a:gd name="T49" fmla="*/ 37 h 912"/>
                <a:gd name="T50" fmla="*/ 26 w 863"/>
                <a:gd name="T51" fmla="*/ 38 h 912"/>
                <a:gd name="T52" fmla="*/ 27 w 863"/>
                <a:gd name="T53" fmla="*/ 39 h 912"/>
                <a:gd name="T54" fmla="*/ 29 w 863"/>
                <a:gd name="T55" fmla="*/ 41 h 912"/>
                <a:gd name="T56" fmla="*/ 28 w 863"/>
                <a:gd name="T57" fmla="*/ 42 h 912"/>
                <a:gd name="T58" fmla="*/ 26 w 863"/>
                <a:gd name="T59" fmla="*/ 43 h 912"/>
                <a:gd name="T60" fmla="*/ 24 w 863"/>
                <a:gd name="T61" fmla="*/ 44 h 912"/>
                <a:gd name="T62" fmla="*/ 22 w 863"/>
                <a:gd name="T63" fmla="*/ 44 h 912"/>
                <a:gd name="T64" fmla="*/ 19 w 863"/>
                <a:gd name="T65" fmla="*/ 44 h 912"/>
                <a:gd name="T66" fmla="*/ 18 w 863"/>
                <a:gd name="T67" fmla="*/ 44 h 912"/>
                <a:gd name="T68" fmla="*/ 16 w 863"/>
                <a:gd name="T69" fmla="*/ 47 h 912"/>
                <a:gd name="T70" fmla="*/ 15 w 863"/>
                <a:gd name="T71" fmla="*/ 47 h 912"/>
                <a:gd name="T72" fmla="*/ 14 w 863"/>
                <a:gd name="T73" fmla="*/ 44 h 912"/>
                <a:gd name="T74" fmla="*/ 12 w 863"/>
                <a:gd name="T75" fmla="*/ 44 h 912"/>
                <a:gd name="T76" fmla="*/ 10 w 863"/>
                <a:gd name="T77" fmla="*/ 44 h 912"/>
                <a:gd name="T78" fmla="*/ 8 w 863"/>
                <a:gd name="T79" fmla="*/ 45 h 912"/>
                <a:gd name="T80" fmla="*/ 5 w 863"/>
                <a:gd name="T81" fmla="*/ 45 h 912"/>
                <a:gd name="T82" fmla="*/ 3 w 863"/>
                <a:gd name="T83" fmla="*/ 44 h 912"/>
                <a:gd name="T84" fmla="*/ 2 w 863"/>
                <a:gd name="T85" fmla="*/ 43 h 912"/>
                <a:gd name="T86" fmla="*/ 4 w 863"/>
                <a:gd name="T87" fmla="*/ 42 h 912"/>
                <a:gd name="T88" fmla="*/ 7 w 863"/>
                <a:gd name="T89" fmla="*/ 40 h 912"/>
                <a:gd name="T90" fmla="*/ 9 w 863"/>
                <a:gd name="T91" fmla="*/ 39 h 912"/>
                <a:gd name="T92" fmla="*/ 10 w 863"/>
                <a:gd name="T93" fmla="*/ 38 h 912"/>
                <a:gd name="T94" fmla="*/ 11 w 863"/>
                <a:gd name="T95" fmla="*/ 36 h 912"/>
                <a:gd name="T96" fmla="*/ 11 w 863"/>
                <a:gd name="T97" fmla="*/ 33 h 912"/>
                <a:gd name="T98" fmla="*/ 10 w 863"/>
                <a:gd name="T99" fmla="*/ 33 h 912"/>
                <a:gd name="T100" fmla="*/ 8 w 863"/>
                <a:gd name="T101" fmla="*/ 34 h 912"/>
                <a:gd name="T102" fmla="*/ 7 w 863"/>
                <a:gd name="T103" fmla="*/ 35 h 912"/>
                <a:gd name="T104" fmla="*/ 5 w 863"/>
                <a:gd name="T105" fmla="*/ 35 h 912"/>
                <a:gd name="T106" fmla="*/ 3 w 863"/>
                <a:gd name="T107" fmla="*/ 35 h 912"/>
                <a:gd name="T108" fmla="*/ 2 w 863"/>
                <a:gd name="T109" fmla="*/ 35 h 912"/>
                <a:gd name="T110" fmla="*/ 0 w 863"/>
                <a:gd name="T111" fmla="*/ 32 h 912"/>
                <a:gd name="T112" fmla="*/ 0 w 863"/>
                <a:gd name="T113" fmla="*/ 29 h 912"/>
                <a:gd name="T114" fmla="*/ 1 w 863"/>
                <a:gd name="T115" fmla="*/ 27 h 912"/>
                <a:gd name="T116" fmla="*/ 1 w 863"/>
                <a:gd name="T117" fmla="*/ 24 h 912"/>
                <a:gd name="T118" fmla="*/ 2 w 863"/>
                <a:gd name="T119" fmla="*/ 21 h 912"/>
                <a:gd name="T120" fmla="*/ 4 w 863"/>
                <a:gd name="T121" fmla="*/ 19 h 9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3"/>
                <a:gd name="T184" fmla="*/ 0 h 912"/>
                <a:gd name="T185" fmla="*/ 863 w 863"/>
                <a:gd name="T186" fmla="*/ 912 h 9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3" h="912">
                  <a:moveTo>
                    <a:pt x="40" y="199"/>
                  </a:moveTo>
                  <a:lnTo>
                    <a:pt x="40" y="198"/>
                  </a:lnTo>
                  <a:lnTo>
                    <a:pt x="40" y="197"/>
                  </a:lnTo>
                  <a:lnTo>
                    <a:pt x="41" y="194"/>
                  </a:lnTo>
                  <a:lnTo>
                    <a:pt x="43" y="192"/>
                  </a:lnTo>
                  <a:lnTo>
                    <a:pt x="44" y="189"/>
                  </a:lnTo>
                  <a:lnTo>
                    <a:pt x="46" y="185"/>
                  </a:lnTo>
                  <a:lnTo>
                    <a:pt x="49" y="181"/>
                  </a:lnTo>
                  <a:lnTo>
                    <a:pt x="53" y="178"/>
                  </a:lnTo>
                  <a:lnTo>
                    <a:pt x="56" y="175"/>
                  </a:lnTo>
                  <a:lnTo>
                    <a:pt x="60" y="172"/>
                  </a:lnTo>
                  <a:lnTo>
                    <a:pt x="63" y="170"/>
                  </a:lnTo>
                  <a:lnTo>
                    <a:pt x="65" y="168"/>
                  </a:lnTo>
                  <a:lnTo>
                    <a:pt x="68" y="167"/>
                  </a:lnTo>
                  <a:lnTo>
                    <a:pt x="70" y="166"/>
                  </a:lnTo>
                  <a:lnTo>
                    <a:pt x="74" y="165"/>
                  </a:lnTo>
                  <a:lnTo>
                    <a:pt x="76" y="164"/>
                  </a:lnTo>
                  <a:lnTo>
                    <a:pt x="79" y="163"/>
                  </a:lnTo>
                  <a:lnTo>
                    <a:pt x="83" y="163"/>
                  </a:lnTo>
                  <a:lnTo>
                    <a:pt x="85" y="163"/>
                  </a:lnTo>
                  <a:lnTo>
                    <a:pt x="90" y="163"/>
                  </a:lnTo>
                  <a:lnTo>
                    <a:pt x="93" y="163"/>
                  </a:lnTo>
                  <a:lnTo>
                    <a:pt x="97" y="165"/>
                  </a:lnTo>
                  <a:lnTo>
                    <a:pt x="101" y="165"/>
                  </a:lnTo>
                  <a:lnTo>
                    <a:pt x="105" y="166"/>
                  </a:lnTo>
                  <a:lnTo>
                    <a:pt x="108" y="167"/>
                  </a:lnTo>
                  <a:lnTo>
                    <a:pt x="112" y="168"/>
                  </a:lnTo>
                  <a:lnTo>
                    <a:pt x="115" y="170"/>
                  </a:lnTo>
                  <a:lnTo>
                    <a:pt x="117" y="172"/>
                  </a:lnTo>
                  <a:lnTo>
                    <a:pt x="119" y="173"/>
                  </a:lnTo>
                  <a:lnTo>
                    <a:pt x="122" y="174"/>
                  </a:lnTo>
                  <a:lnTo>
                    <a:pt x="126" y="177"/>
                  </a:lnTo>
                  <a:lnTo>
                    <a:pt x="129" y="180"/>
                  </a:lnTo>
                  <a:lnTo>
                    <a:pt x="131" y="185"/>
                  </a:lnTo>
                  <a:lnTo>
                    <a:pt x="133" y="188"/>
                  </a:lnTo>
                  <a:lnTo>
                    <a:pt x="134" y="191"/>
                  </a:lnTo>
                  <a:lnTo>
                    <a:pt x="135" y="194"/>
                  </a:lnTo>
                  <a:lnTo>
                    <a:pt x="137" y="198"/>
                  </a:lnTo>
                  <a:lnTo>
                    <a:pt x="137" y="202"/>
                  </a:lnTo>
                  <a:lnTo>
                    <a:pt x="137" y="205"/>
                  </a:lnTo>
                  <a:lnTo>
                    <a:pt x="137" y="207"/>
                  </a:lnTo>
                  <a:lnTo>
                    <a:pt x="137" y="211"/>
                  </a:lnTo>
                  <a:lnTo>
                    <a:pt x="137" y="213"/>
                  </a:lnTo>
                  <a:lnTo>
                    <a:pt x="137" y="215"/>
                  </a:lnTo>
                  <a:lnTo>
                    <a:pt x="138" y="216"/>
                  </a:lnTo>
                  <a:lnTo>
                    <a:pt x="141" y="217"/>
                  </a:lnTo>
                  <a:lnTo>
                    <a:pt x="146" y="218"/>
                  </a:lnTo>
                  <a:lnTo>
                    <a:pt x="149" y="218"/>
                  </a:lnTo>
                  <a:lnTo>
                    <a:pt x="152" y="218"/>
                  </a:lnTo>
                  <a:lnTo>
                    <a:pt x="154" y="218"/>
                  </a:lnTo>
                  <a:lnTo>
                    <a:pt x="158" y="218"/>
                  </a:lnTo>
                  <a:lnTo>
                    <a:pt x="160" y="218"/>
                  </a:lnTo>
                  <a:lnTo>
                    <a:pt x="165" y="218"/>
                  </a:lnTo>
                  <a:lnTo>
                    <a:pt x="168" y="218"/>
                  </a:lnTo>
                  <a:lnTo>
                    <a:pt x="172" y="218"/>
                  </a:lnTo>
                  <a:lnTo>
                    <a:pt x="175" y="218"/>
                  </a:lnTo>
                  <a:lnTo>
                    <a:pt x="178" y="218"/>
                  </a:lnTo>
                  <a:lnTo>
                    <a:pt x="181" y="217"/>
                  </a:lnTo>
                  <a:lnTo>
                    <a:pt x="185" y="217"/>
                  </a:lnTo>
                  <a:lnTo>
                    <a:pt x="188" y="217"/>
                  </a:lnTo>
                  <a:lnTo>
                    <a:pt x="191" y="217"/>
                  </a:lnTo>
                  <a:lnTo>
                    <a:pt x="194" y="217"/>
                  </a:lnTo>
                  <a:lnTo>
                    <a:pt x="197" y="217"/>
                  </a:lnTo>
                  <a:lnTo>
                    <a:pt x="202" y="216"/>
                  </a:lnTo>
                  <a:lnTo>
                    <a:pt x="206" y="216"/>
                  </a:lnTo>
                  <a:lnTo>
                    <a:pt x="208" y="216"/>
                  </a:lnTo>
                  <a:lnTo>
                    <a:pt x="209" y="216"/>
                  </a:lnTo>
                  <a:lnTo>
                    <a:pt x="306" y="94"/>
                  </a:lnTo>
                  <a:lnTo>
                    <a:pt x="306" y="92"/>
                  </a:lnTo>
                  <a:lnTo>
                    <a:pt x="307" y="91"/>
                  </a:lnTo>
                  <a:lnTo>
                    <a:pt x="309" y="90"/>
                  </a:lnTo>
                  <a:lnTo>
                    <a:pt x="313" y="88"/>
                  </a:lnTo>
                  <a:lnTo>
                    <a:pt x="315" y="85"/>
                  </a:lnTo>
                  <a:lnTo>
                    <a:pt x="319" y="83"/>
                  </a:lnTo>
                  <a:lnTo>
                    <a:pt x="321" y="81"/>
                  </a:lnTo>
                  <a:lnTo>
                    <a:pt x="324" y="79"/>
                  </a:lnTo>
                  <a:lnTo>
                    <a:pt x="327" y="77"/>
                  </a:lnTo>
                  <a:lnTo>
                    <a:pt x="330" y="76"/>
                  </a:lnTo>
                  <a:lnTo>
                    <a:pt x="332" y="73"/>
                  </a:lnTo>
                  <a:lnTo>
                    <a:pt x="335" y="72"/>
                  </a:lnTo>
                  <a:lnTo>
                    <a:pt x="338" y="69"/>
                  </a:lnTo>
                  <a:lnTo>
                    <a:pt x="341" y="68"/>
                  </a:lnTo>
                  <a:lnTo>
                    <a:pt x="344" y="64"/>
                  </a:lnTo>
                  <a:lnTo>
                    <a:pt x="349" y="63"/>
                  </a:lnTo>
                  <a:lnTo>
                    <a:pt x="352" y="60"/>
                  </a:lnTo>
                  <a:lnTo>
                    <a:pt x="355" y="59"/>
                  </a:lnTo>
                  <a:lnTo>
                    <a:pt x="358" y="56"/>
                  </a:lnTo>
                  <a:lnTo>
                    <a:pt x="363" y="53"/>
                  </a:lnTo>
                  <a:lnTo>
                    <a:pt x="366" y="51"/>
                  </a:lnTo>
                  <a:lnTo>
                    <a:pt x="370" y="49"/>
                  </a:lnTo>
                  <a:lnTo>
                    <a:pt x="375" y="47"/>
                  </a:lnTo>
                  <a:lnTo>
                    <a:pt x="378" y="45"/>
                  </a:lnTo>
                  <a:lnTo>
                    <a:pt x="382" y="41"/>
                  </a:lnTo>
                  <a:lnTo>
                    <a:pt x="387" y="40"/>
                  </a:lnTo>
                  <a:lnTo>
                    <a:pt x="391" y="37"/>
                  </a:lnTo>
                  <a:lnTo>
                    <a:pt x="394" y="35"/>
                  </a:lnTo>
                  <a:lnTo>
                    <a:pt x="399" y="33"/>
                  </a:lnTo>
                  <a:lnTo>
                    <a:pt x="403" y="31"/>
                  </a:lnTo>
                  <a:lnTo>
                    <a:pt x="407" y="27"/>
                  </a:lnTo>
                  <a:lnTo>
                    <a:pt x="410" y="26"/>
                  </a:lnTo>
                  <a:lnTo>
                    <a:pt x="415" y="23"/>
                  </a:lnTo>
                  <a:lnTo>
                    <a:pt x="420" y="22"/>
                  </a:lnTo>
                  <a:lnTo>
                    <a:pt x="423" y="19"/>
                  </a:lnTo>
                  <a:lnTo>
                    <a:pt x="428" y="18"/>
                  </a:lnTo>
                  <a:lnTo>
                    <a:pt x="432" y="15"/>
                  </a:lnTo>
                  <a:lnTo>
                    <a:pt x="437" y="14"/>
                  </a:lnTo>
                  <a:lnTo>
                    <a:pt x="440" y="12"/>
                  </a:lnTo>
                  <a:lnTo>
                    <a:pt x="444" y="10"/>
                  </a:lnTo>
                  <a:lnTo>
                    <a:pt x="448" y="9"/>
                  </a:lnTo>
                  <a:lnTo>
                    <a:pt x="453" y="8"/>
                  </a:lnTo>
                  <a:lnTo>
                    <a:pt x="456" y="7"/>
                  </a:lnTo>
                  <a:lnTo>
                    <a:pt x="460" y="6"/>
                  </a:lnTo>
                  <a:lnTo>
                    <a:pt x="464" y="3"/>
                  </a:lnTo>
                  <a:lnTo>
                    <a:pt x="468" y="3"/>
                  </a:lnTo>
                  <a:lnTo>
                    <a:pt x="471" y="1"/>
                  </a:lnTo>
                  <a:lnTo>
                    <a:pt x="475" y="1"/>
                  </a:lnTo>
                  <a:lnTo>
                    <a:pt x="478" y="1"/>
                  </a:lnTo>
                  <a:lnTo>
                    <a:pt x="482" y="1"/>
                  </a:lnTo>
                  <a:lnTo>
                    <a:pt x="484" y="0"/>
                  </a:lnTo>
                  <a:lnTo>
                    <a:pt x="488" y="0"/>
                  </a:lnTo>
                  <a:lnTo>
                    <a:pt x="491" y="0"/>
                  </a:lnTo>
                  <a:lnTo>
                    <a:pt x="494" y="0"/>
                  </a:lnTo>
                  <a:lnTo>
                    <a:pt x="496" y="0"/>
                  </a:lnTo>
                  <a:lnTo>
                    <a:pt x="500" y="1"/>
                  </a:lnTo>
                  <a:lnTo>
                    <a:pt x="502" y="1"/>
                  </a:lnTo>
                  <a:lnTo>
                    <a:pt x="505" y="3"/>
                  </a:lnTo>
                  <a:lnTo>
                    <a:pt x="509" y="5"/>
                  </a:lnTo>
                  <a:lnTo>
                    <a:pt x="514" y="7"/>
                  </a:lnTo>
                  <a:lnTo>
                    <a:pt x="518" y="9"/>
                  </a:lnTo>
                  <a:lnTo>
                    <a:pt x="522" y="11"/>
                  </a:lnTo>
                  <a:lnTo>
                    <a:pt x="527" y="13"/>
                  </a:lnTo>
                  <a:lnTo>
                    <a:pt x="531" y="15"/>
                  </a:lnTo>
                  <a:lnTo>
                    <a:pt x="535" y="19"/>
                  </a:lnTo>
                  <a:lnTo>
                    <a:pt x="539" y="21"/>
                  </a:lnTo>
                  <a:lnTo>
                    <a:pt x="542" y="23"/>
                  </a:lnTo>
                  <a:lnTo>
                    <a:pt x="545" y="26"/>
                  </a:lnTo>
                  <a:lnTo>
                    <a:pt x="548" y="30"/>
                  </a:lnTo>
                  <a:lnTo>
                    <a:pt x="552" y="33"/>
                  </a:lnTo>
                  <a:lnTo>
                    <a:pt x="554" y="36"/>
                  </a:lnTo>
                  <a:lnTo>
                    <a:pt x="557" y="40"/>
                  </a:lnTo>
                  <a:lnTo>
                    <a:pt x="559" y="44"/>
                  </a:lnTo>
                  <a:lnTo>
                    <a:pt x="562" y="48"/>
                  </a:lnTo>
                  <a:lnTo>
                    <a:pt x="564" y="52"/>
                  </a:lnTo>
                  <a:lnTo>
                    <a:pt x="565" y="57"/>
                  </a:lnTo>
                  <a:lnTo>
                    <a:pt x="567" y="61"/>
                  </a:lnTo>
                  <a:lnTo>
                    <a:pt x="568" y="66"/>
                  </a:lnTo>
                  <a:lnTo>
                    <a:pt x="568" y="69"/>
                  </a:lnTo>
                  <a:lnTo>
                    <a:pt x="568" y="72"/>
                  </a:lnTo>
                  <a:lnTo>
                    <a:pt x="568" y="75"/>
                  </a:lnTo>
                  <a:lnTo>
                    <a:pt x="569" y="77"/>
                  </a:lnTo>
                  <a:lnTo>
                    <a:pt x="569" y="81"/>
                  </a:lnTo>
                  <a:lnTo>
                    <a:pt x="569" y="84"/>
                  </a:lnTo>
                  <a:lnTo>
                    <a:pt x="569" y="87"/>
                  </a:lnTo>
                  <a:lnTo>
                    <a:pt x="569" y="91"/>
                  </a:lnTo>
                  <a:lnTo>
                    <a:pt x="569" y="94"/>
                  </a:lnTo>
                  <a:lnTo>
                    <a:pt x="568" y="97"/>
                  </a:lnTo>
                  <a:lnTo>
                    <a:pt x="568" y="100"/>
                  </a:lnTo>
                  <a:lnTo>
                    <a:pt x="568" y="104"/>
                  </a:lnTo>
                  <a:lnTo>
                    <a:pt x="567" y="109"/>
                  </a:lnTo>
                  <a:lnTo>
                    <a:pt x="567" y="112"/>
                  </a:lnTo>
                  <a:lnTo>
                    <a:pt x="566" y="116"/>
                  </a:lnTo>
                  <a:lnTo>
                    <a:pt x="566" y="121"/>
                  </a:lnTo>
                  <a:lnTo>
                    <a:pt x="565" y="124"/>
                  </a:lnTo>
                  <a:lnTo>
                    <a:pt x="564" y="128"/>
                  </a:lnTo>
                  <a:lnTo>
                    <a:pt x="563" y="133"/>
                  </a:lnTo>
                  <a:lnTo>
                    <a:pt x="562" y="138"/>
                  </a:lnTo>
                  <a:lnTo>
                    <a:pt x="560" y="142"/>
                  </a:lnTo>
                  <a:lnTo>
                    <a:pt x="559" y="148"/>
                  </a:lnTo>
                  <a:lnTo>
                    <a:pt x="557" y="152"/>
                  </a:lnTo>
                  <a:lnTo>
                    <a:pt x="557" y="158"/>
                  </a:lnTo>
                  <a:lnTo>
                    <a:pt x="555" y="162"/>
                  </a:lnTo>
                  <a:lnTo>
                    <a:pt x="553" y="167"/>
                  </a:lnTo>
                  <a:lnTo>
                    <a:pt x="552" y="172"/>
                  </a:lnTo>
                  <a:lnTo>
                    <a:pt x="551" y="177"/>
                  </a:lnTo>
                  <a:lnTo>
                    <a:pt x="548" y="183"/>
                  </a:lnTo>
                  <a:lnTo>
                    <a:pt x="548" y="188"/>
                  </a:lnTo>
                  <a:lnTo>
                    <a:pt x="547" y="192"/>
                  </a:lnTo>
                  <a:lnTo>
                    <a:pt x="546" y="198"/>
                  </a:lnTo>
                  <a:lnTo>
                    <a:pt x="544" y="202"/>
                  </a:lnTo>
                  <a:lnTo>
                    <a:pt x="543" y="207"/>
                  </a:lnTo>
                  <a:lnTo>
                    <a:pt x="542" y="212"/>
                  </a:lnTo>
                  <a:lnTo>
                    <a:pt x="541" y="217"/>
                  </a:lnTo>
                  <a:lnTo>
                    <a:pt x="540" y="222"/>
                  </a:lnTo>
                  <a:lnTo>
                    <a:pt x="540" y="227"/>
                  </a:lnTo>
                  <a:lnTo>
                    <a:pt x="539" y="231"/>
                  </a:lnTo>
                  <a:lnTo>
                    <a:pt x="539" y="237"/>
                  </a:lnTo>
                  <a:lnTo>
                    <a:pt x="538" y="241"/>
                  </a:lnTo>
                  <a:lnTo>
                    <a:pt x="537" y="245"/>
                  </a:lnTo>
                  <a:lnTo>
                    <a:pt x="535" y="250"/>
                  </a:lnTo>
                  <a:lnTo>
                    <a:pt x="535" y="255"/>
                  </a:lnTo>
                  <a:lnTo>
                    <a:pt x="534" y="260"/>
                  </a:lnTo>
                  <a:lnTo>
                    <a:pt x="534" y="264"/>
                  </a:lnTo>
                  <a:lnTo>
                    <a:pt x="533" y="268"/>
                  </a:lnTo>
                  <a:lnTo>
                    <a:pt x="533" y="273"/>
                  </a:lnTo>
                  <a:lnTo>
                    <a:pt x="532" y="276"/>
                  </a:lnTo>
                  <a:lnTo>
                    <a:pt x="531" y="280"/>
                  </a:lnTo>
                  <a:lnTo>
                    <a:pt x="531" y="285"/>
                  </a:lnTo>
                  <a:lnTo>
                    <a:pt x="531" y="289"/>
                  </a:lnTo>
                  <a:lnTo>
                    <a:pt x="531" y="292"/>
                  </a:lnTo>
                  <a:lnTo>
                    <a:pt x="530" y="296"/>
                  </a:lnTo>
                  <a:lnTo>
                    <a:pt x="530" y="301"/>
                  </a:lnTo>
                  <a:lnTo>
                    <a:pt x="530" y="305"/>
                  </a:lnTo>
                  <a:lnTo>
                    <a:pt x="530" y="308"/>
                  </a:lnTo>
                  <a:lnTo>
                    <a:pt x="529" y="312"/>
                  </a:lnTo>
                  <a:lnTo>
                    <a:pt x="529" y="315"/>
                  </a:lnTo>
                  <a:lnTo>
                    <a:pt x="529" y="318"/>
                  </a:lnTo>
                  <a:lnTo>
                    <a:pt x="528" y="321"/>
                  </a:lnTo>
                  <a:lnTo>
                    <a:pt x="528" y="325"/>
                  </a:lnTo>
                  <a:lnTo>
                    <a:pt x="528" y="328"/>
                  </a:lnTo>
                  <a:lnTo>
                    <a:pt x="528" y="331"/>
                  </a:lnTo>
                  <a:lnTo>
                    <a:pt x="527" y="333"/>
                  </a:lnTo>
                  <a:lnTo>
                    <a:pt x="527" y="337"/>
                  </a:lnTo>
                  <a:lnTo>
                    <a:pt x="527" y="340"/>
                  </a:lnTo>
                  <a:lnTo>
                    <a:pt x="527" y="342"/>
                  </a:lnTo>
                  <a:lnTo>
                    <a:pt x="527" y="347"/>
                  </a:lnTo>
                  <a:lnTo>
                    <a:pt x="527" y="352"/>
                  </a:lnTo>
                  <a:lnTo>
                    <a:pt x="527" y="356"/>
                  </a:lnTo>
                  <a:lnTo>
                    <a:pt x="527" y="359"/>
                  </a:lnTo>
                  <a:lnTo>
                    <a:pt x="527" y="363"/>
                  </a:lnTo>
                  <a:lnTo>
                    <a:pt x="527" y="366"/>
                  </a:lnTo>
                  <a:lnTo>
                    <a:pt x="527" y="369"/>
                  </a:lnTo>
                  <a:lnTo>
                    <a:pt x="528" y="370"/>
                  </a:lnTo>
                  <a:lnTo>
                    <a:pt x="529" y="371"/>
                  </a:lnTo>
                  <a:lnTo>
                    <a:pt x="531" y="376"/>
                  </a:lnTo>
                  <a:lnTo>
                    <a:pt x="532" y="378"/>
                  </a:lnTo>
                  <a:lnTo>
                    <a:pt x="534" y="382"/>
                  </a:lnTo>
                  <a:lnTo>
                    <a:pt x="534" y="384"/>
                  </a:lnTo>
                  <a:lnTo>
                    <a:pt x="535" y="387"/>
                  </a:lnTo>
                  <a:lnTo>
                    <a:pt x="537" y="389"/>
                  </a:lnTo>
                  <a:lnTo>
                    <a:pt x="538" y="392"/>
                  </a:lnTo>
                  <a:lnTo>
                    <a:pt x="538" y="394"/>
                  </a:lnTo>
                  <a:lnTo>
                    <a:pt x="539" y="397"/>
                  </a:lnTo>
                  <a:lnTo>
                    <a:pt x="539" y="400"/>
                  </a:lnTo>
                  <a:lnTo>
                    <a:pt x="539" y="404"/>
                  </a:lnTo>
                  <a:lnTo>
                    <a:pt x="539" y="406"/>
                  </a:lnTo>
                  <a:lnTo>
                    <a:pt x="539" y="410"/>
                  </a:lnTo>
                  <a:lnTo>
                    <a:pt x="539" y="414"/>
                  </a:lnTo>
                  <a:lnTo>
                    <a:pt x="539" y="418"/>
                  </a:lnTo>
                  <a:lnTo>
                    <a:pt x="539" y="422"/>
                  </a:lnTo>
                  <a:lnTo>
                    <a:pt x="538" y="427"/>
                  </a:lnTo>
                  <a:lnTo>
                    <a:pt x="537" y="430"/>
                  </a:lnTo>
                  <a:lnTo>
                    <a:pt x="537" y="435"/>
                  </a:lnTo>
                  <a:lnTo>
                    <a:pt x="535" y="440"/>
                  </a:lnTo>
                  <a:lnTo>
                    <a:pt x="533" y="444"/>
                  </a:lnTo>
                  <a:lnTo>
                    <a:pt x="532" y="447"/>
                  </a:lnTo>
                  <a:lnTo>
                    <a:pt x="531" y="449"/>
                  </a:lnTo>
                  <a:lnTo>
                    <a:pt x="531" y="453"/>
                  </a:lnTo>
                  <a:lnTo>
                    <a:pt x="530" y="455"/>
                  </a:lnTo>
                  <a:lnTo>
                    <a:pt x="528" y="459"/>
                  </a:lnTo>
                  <a:lnTo>
                    <a:pt x="526" y="465"/>
                  </a:lnTo>
                  <a:lnTo>
                    <a:pt x="523" y="469"/>
                  </a:lnTo>
                  <a:lnTo>
                    <a:pt x="521" y="473"/>
                  </a:lnTo>
                  <a:lnTo>
                    <a:pt x="519" y="477"/>
                  </a:lnTo>
                  <a:lnTo>
                    <a:pt x="517" y="480"/>
                  </a:lnTo>
                  <a:lnTo>
                    <a:pt x="515" y="484"/>
                  </a:lnTo>
                  <a:lnTo>
                    <a:pt x="514" y="487"/>
                  </a:lnTo>
                  <a:lnTo>
                    <a:pt x="512" y="490"/>
                  </a:lnTo>
                  <a:lnTo>
                    <a:pt x="509" y="493"/>
                  </a:lnTo>
                  <a:lnTo>
                    <a:pt x="508" y="495"/>
                  </a:lnTo>
                  <a:lnTo>
                    <a:pt x="506" y="497"/>
                  </a:lnTo>
                  <a:lnTo>
                    <a:pt x="504" y="502"/>
                  </a:lnTo>
                  <a:lnTo>
                    <a:pt x="501" y="506"/>
                  </a:lnTo>
                  <a:lnTo>
                    <a:pt x="497" y="508"/>
                  </a:lnTo>
                  <a:lnTo>
                    <a:pt x="495" y="511"/>
                  </a:lnTo>
                  <a:lnTo>
                    <a:pt x="493" y="515"/>
                  </a:lnTo>
                  <a:lnTo>
                    <a:pt x="492" y="517"/>
                  </a:lnTo>
                  <a:lnTo>
                    <a:pt x="491" y="520"/>
                  </a:lnTo>
                  <a:lnTo>
                    <a:pt x="490" y="523"/>
                  </a:lnTo>
                  <a:lnTo>
                    <a:pt x="489" y="525"/>
                  </a:lnTo>
                  <a:lnTo>
                    <a:pt x="489" y="530"/>
                  </a:lnTo>
                  <a:lnTo>
                    <a:pt x="488" y="532"/>
                  </a:lnTo>
                  <a:lnTo>
                    <a:pt x="489" y="534"/>
                  </a:lnTo>
                  <a:lnTo>
                    <a:pt x="489" y="537"/>
                  </a:lnTo>
                  <a:lnTo>
                    <a:pt x="490" y="542"/>
                  </a:lnTo>
                  <a:lnTo>
                    <a:pt x="491" y="545"/>
                  </a:lnTo>
                  <a:lnTo>
                    <a:pt x="492" y="550"/>
                  </a:lnTo>
                  <a:lnTo>
                    <a:pt x="493" y="551"/>
                  </a:lnTo>
                  <a:lnTo>
                    <a:pt x="494" y="555"/>
                  </a:lnTo>
                  <a:lnTo>
                    <a:pt x="495" y="557"/>
                  </a:lnTo>
                  <a:lnTo>
                    <a:pt x="496" y="560"/>
                  </a:lnTo>
                  <a:lnTo>
                    <a:pt x="496" y="562"/>
                  </a:lnTo>
                  <a:lnTo>
                    <a:pt x="497" y="564"/>
                  </a:lnTo>
                  <a:lnTo>
                    <a:pt x="498" y="568"/>
                  </a:lnTo>
                  <a:lnTo>
                    <a:pt x="500" y="571"/>
                  </a:lnTo>
                  <a:lnTo>
                    <a:pt x="501" y="574"/>
                  </a:lnTo>
                  <a:lnTo>
                    <a:pt x="503" y="576"/>
                  </a:lnTo>
                  <a:lnTo>
                    <a:pt x="504" y="580"/>
                  </a:lnTo>
                  <a:lnTo>
                    <a:pt x="505" y="583"/>
                  </a:lnTo>
                  <a:lnTo>
                    <a:pt x="506" y="586"/>
                  </a:lnTo>
                  <a:lnTo>
                    <a:pt x="508" y="588"/>
                  </a:lnTo>
                  <a:lnTo>
                    <a:pt x="509" y="592"/>
                  </a:lnTo>
                  <a:lnTo>
                    <a:pt x="510" y="595"/>
                  </a:lnTo>
                  <a:lnTo>
                    <a:pt x="513" y="598"/>
                  </a:lnTo>
                  <a:lnTo>
                    <a:pt x="514" y="601"/>
                  </a:lnTo>
                  <a:lnTo>
                    <a:pt x="515" y="605"/>
                  </a:lnTo>
                  <a:lnTo>
                    <a:pt x="517" y="608"/>
                  </a:lnTo>
                  <a:lnTo>
                    <a:pt x="517" y="610"/>
                  </a:lnTo>
                  <a:lnTo>
                    <a:pt x="519" y="613"/>
                  </a:lnTo>
                  <a:lnTo>
                    <a:pt x="520" y="615"/>
                  </a:lnTo>
                  <a:lnTo>
                    <a:pt x="521" y="619"/>
                  </a:lnTo>
                  <a:lnTo>
                    <a:pt x="522" y="622"/>
                  </a:lnTo>
                  <a:lnTo>
                    <a:pt x="525" y="624"/>
                  </a:lnTo>
                  <a:lnTo>
                    <a:pt x="526" y="627"/>
                  </a:lnTo>
                  <a:lnTo>
                    <a:pt x="527" y="631"/>
                  </a:lnTo>
                  <a:lnTo>
                    <a:pt x="528" y="633"/>
                  </a:lnTo>
                  <a:lnTo>
                    <a:pt x="529" y="636"/>
                  </a:lnTo>
                  <a:lnTo>
                    <a:pt x="530" y="638"/>
                  </a:lnTo>
                  <a:lnTo>
                    <a:pt x="531" y="642"/>
                  </a:lnTo>
                  <a:lnTo>
                    <a:pt x="534" y="646"/>
                  </a:lnTo>
                  <a:lnTo>
                    <a:pt x="537" y="650"/>
                  </a:lnTo>
                  <a:lnTo>
                    <a:pt x="539" y="655"/>
                  </a:lnTo>
                  <a:lnTo>
                    <a:pt x="540" y="659"/>
                  </a:lnTo>
                  <a:lnTo>
                    <a:pt x="542" y="661"/>
                  </a:lnTo>
                  <a:lnTo>
                    <a:pt x="543" y="664"/>
                  </a:lnTo>
                  <a:lnTo>
                    <a:pt x="545" y="669"/>
                  </a:lnTo>
                  <a:lnTo>
                    <a:pt x="546" y="670"/>
                  </a:lnTo>
                  <a:lnTo>
                    <a:pt x="588" y="719"/>
                  </a:lnTo>
                  <a:lnTo>
                    <a:pt x="588" y="717"/>
                  </a:lnTo>
                  <a:lnTo>
                    <a:pt x="590" y="717"/>
                  </a:lnTo>
                  <a:lnTo>
                    <a:pt x="593" y="716"/>
                  </a:lnTo>
                  <a:lnTo>
                    <a:pt x="597" y="716"/>
                  </a:lnTo>
                  <a:lnTo>
                    <a:pt x="601" y="715"/>
                  </a:lnTo>
                  <a:lnTo>
                    <a:pt x="603" y="715"/>
                  </a:lnTo>
                  <a:lnTo>
                    <a:pt x="606" y="714"/>
                  </a:lnTo>
                  <a:lnTo>
                    <a:pt x="610" y="714"/>
                  </a:lnTo>
                  <a:lnTo>
                    <a:pt x="613" y="713"/>
                  </a:lnTo>
                  <a:lnTo>
                    <a:pt x="617" y="713"/>
                  </a:lnTo>
                  <a:lnTo>
                    <a:pt x="621" y="713"/>
                  </a:lnTo>
                  <a:lnTo>
                    <a:pt x="626" y="713"/>
                  </a:lnTo>
                  <a:lnTo>
                    <a:pt x="629" y="712"/>
                  </a:lnTo>
                  <a:lnTo>
                    <a:pt x="633" y="711"/>
                  </a:lnTo>
                  <a:lnTo>
                    <a:pt x="638" y="711"/>
                  </a:lnTo>
                  <a:lnTo>
                    <a:pt x="643" y="710"/>
                  </a:lnTo>
                  <a:lnTo>
                    <a:pt x="647" y="710"/>
                  </a:lnTo>
                  <a:lnTo>
                    <a:pt x="652" y="710"/>
                  </a:lnTo>
                  <a:lnTo>
                    <a:pt x="657" y="710"/>
                  </a:lnTo>
                  <a:lnTo>
                    <a:pt x="662" y="710"/>
                  </a:lnTo>
                  <a:lnTo>
                    <a:pt x="666" y="709"/>
                  </a:lnTo>
                  <a:lnTo>
                    <a:pt x="671" y="709"/>
                  </a:lnTo>
                  <a:lnTo>
                    <a:pt x="676" y="709"/>
                  </a:lnTo>
                  <a:lnTo>
                    <a:pt x="681" y="710"/>
                  </a:lnTo>
                  <a:lnTo>
                    <a:pt x="685" y="710"/>
                  </a:lnTo>
                  <a:lnTo>
                    <a:pt x="691" y="710"/>
                  </a:lnTo>
                  <a:lnTo>
                    <a:pt x="695" y="710"/>
                  </a:lnTo>
                  <a:lnTo>
                    <a:pt x="701" y="711"/>
                  </a:lnTo>
                  <a:lnTo>
                    <a:pt x="705" y="711"/>
                  </a:lnTo>
                  <a:lnTo>
                    <a:pt x="709" y="712"/>
                  </a:lnTo>
                  <a:lnTo>
                    <a:pt x="713" y="713"/>
                  </a:lnTo>
                  <a:lnTo>
                    <a:pt x="715" y="713"/>
                  </a:lnTo>
                  <a:lnTo>
                    <a:pt x="718" y="714"/>
                  </a:lnTo>
                  <a:lnTo>
                    <a:pt x="721" y="715"/>
                  </a:lnTo>
                  <a:lnTo>
                    <a:pt x="723" y="715"/>
                  </a:lnTo>
                  <a:lnTo>
                    <a:pt x="727" y="716"/>
                  </a:lnTo>
                  <a:lnTo>
                    <a:pt x="730" y="717"/>
                  </a:lnTo>
                  <a:lnTo>
                    <a:pt x="733" y="717"/>
                  </a:lnTo>
                  <a:lnTo>
                    <a:pt x="735" y="719"/>
                  </a:lnTo>
                  <a:lnTo>
                    <a:pt x="739" y="720"/>
                  </a:lnTo>
                  <a:lnTo>
                    <a:pt x="743" y="722"/>
                  </a:lnTo>
                  <a:lnTo>
                    <a:pt x="746" y="723"/>
                  </a:lnTo>
                  <a:lnTo>
                    <a:pt x="748" y="724"/>
                  </a:lnTo>
                  <a:lnTo>
                    <a:pt x="752" y="725"/>
                  </a:lnTo>
                  <a:lnTo>
                    <a:pt x="756" y="725"/>
                  </a:lnTo>
                  <a:lnTo>
                    <a:pt x="759" y="727"/>
                  </a:lnTo>
                  <a:lnTo>
                    <a:pt x="763" y="728"/>
                  </a:lnTo>
                  <a:lnTo>
                    <a:pt x="766" y="729"/>
                  </a:lnTo>
                  <a:lnTo>
                    <a:pt x="769" y="730"/>
                  </a:lnTo>
                  <a:lnTo>
                    <a:pt x="773" y="733"/>
                  </a:lnTo>
                  <a:lnTo>
                    <a:pt x="776" y="734"/>
                  </a:lnTo>
                  <a:lnTo>
                    <a:pt x="780" y="735"/>
                  </a:lnTo>
                  <a:lnTo>
                    <a:pt x="783" y="737"/>
                  </a:lnTo>
                  <a:lnTo>
                    <a:pt x="786" y="738"/>
                  </a:lnTo>
                  <a:lnTo>
                    <a:pt x="790" y="739"/>
                  </a:lnTo>
                  <a:lnTo>
                    <a:pt x="793" y="741"/>
                  </a:lnTo>
                  <a:lnTo>
                    <a:pt x="796" y="742"/>
                  </a:lnTo>
                  <a:lnTo>
                    <a:pt x="801" y="745"/>
                  </a:lnTo>
                  <a:lnTo>
                    <a:pt x="803" y="746"/>
                  </a:lnTo>
                  <a:lnTo>
                    <a:pt x="806" y="748"/>
                  </a:lnTo>
                  <a:lnTo>
                    <a:pt x="809" y="749"/>
                  </a:lnTo>
                  <a:lnTo>
                    <a:pt x="813" y="750"/>
                  </a:lnTo>
                  <a:lnTo>
                    <a:pt x="816" y="752"/>
                  </a:lnTo>
                  <a:lnTo>
                    <a:pt x="819" y="753"/>
                  </a:lnTo>
                  <a:lnTo>
                    <a:pt x="821" y="755"/>
                  </a:lnTo>
                  <a:lnTo>
                    <a:pt x="825" y="758"/>
                  </a:lnTo>
                  <a:lnTo>
                    <a:pt x="827" y="759"/>
                  </a:lnTo>
                  <a:lnTo>
                    <a:pt x="830" y="760"/>
                  </a:lnTo>
                  <a:lnTo>
                    <a:pt x="832" y="762"/>
                  </a:lnTo>
                  <a:lnTo>
                    <a:pt x="835" y="763"/>
                  </a:lnTo>
                  <a:lnTo>
                    <a:pt x="840" y="766"/>
                  </a:lnTo>
                  <a:lnTo>
                    <a:pt x="845" y="771"/>
                  </a:lnTo>
                  <a:lnTo>
                    <a:pt x="848" y="773"/>
                  </a:lnTo>
                  <a:lnTo>
                    <a:pt x="852" y="776"/>
                  </a:lnTo>
                  <a:lnTo>
                    <a:pt x="855" y="779"/>
                  </a:lnTo>
                  <a:lnTo>
                    <a:pt x="858" y="783"/>
                  </a:lnTo>
                  <a:lnTo>
                    <a:pt x="859" y="785"/>
                  </a:lnTo>
                  <a:lnTo>
                    <a:pt x="861" y="788"/>
                  </a:lnTo>
                  <a:lnTo>
                    <a:pt x="863" y="790"/>
                  </a:lnTo>
                  <a:lnTo>
                    <a:pt x="863" y="793"/>
                  </a:lnTo>
                  <a:lnTo>
                    <a:pt x="861" y="796"/>
                  </a:lnTo>
                  <a:lnTo>
                    <a:pt x="860" y="798"/>
                  </a:lnTo>
                  <a:lnTo>
                    <a:pt x="858" y="800"/>
                  </a:lnTo>
                  <a:lnTo>
                    <a:pt x="856" y="803"/>
                  </a:lnTo>
                  <a:lnTo>
                    <a:pt x="853" y="805"/>
                  </a:lnTo>
                  <a:lnTo>
                    <a:pt x="850" y="808"/>
                  </a:lnTo>
                  <a:lnTo>
                    <a:pt x="845" y="811"/>
                  </a:lnTo>
                  <a:lnTo>
                    <a:pt x="841" y="813"/>
                  </a:lnTo>
                  <a:lnTo>
                    <a:pt x="838" y="814"/>
                  </a:lnTo>
                  <a:lnTo>
                    <a:pt x="834" y="815"/>
                  </a:lnTo>
                  <a:lnTo>
                    <a:pt x="832" y="816"/>
                  </a:lnTo>
                  <a:lnTo>
                    <a:pt x="829" y="817"/>
                  </a:lnTo>
                  <a:lnTo>
                    <a:pt x="826" y="818"/>
                  </a:lnTo>
                  <a:lnTo>
                    <a:pt x="822" y="819"/>
                  </a:lnTo>
                  <a:lnTo>
                    <a:pt x="819" y="821"/>
                  </a:lnTo>
                  <a:lnTo>
                    <a:pt x="816" y="823"/>
                  </a:lnTo>
                  <a:lnTo>
                    <a:pt x="813" y="824"/>
                  </a:lnTo>
                  <a:lnTo>
                    <a:pt x="808" y="824"/>
                  </a:lnTo>
                  <a:lnTo>
                    <a:pt x="805" y="825"/>
                  </a:lnTo>
                  <a:lnTo>
                    <a:pt x="802" y="827"/>
                  </a:lnTo>
                  <a:lnTo>
                    <a:pt x="797" y="828"/>
                  </a:lnTo>
                  <a:lnTo>
                    <a:pt x="793" y="829"/>
                  </a:lnTo>
                  <a:lnTo>
                    <a:pt x="789" y="830"/>
                  </a:lnTo>
                  <a:lnTo>
                    <a:pt x="785" y="831"/>
                  </a:lnTo>
                  <a:lnTo>
                    <a:pt x="780" y="832"/>
                  </a:lnTo>
                  <a:lnTo>
                    <a:pt x="776" y="834"/>
                  </a:lnTo>
                  <a:lnTo>
                    <a:pt x="771" y="834"/>
                  </a:lnTo>
                  <a:lnTo>
                    <a:pt x="767" y="836"/>
                  </a:lnTo>
                  <a:lnTo>
                    <a:pt x="763" y="836"/>
                  </a:lnTo>
                  <a:lnTo>
                    <a:pt x="757" y="838"/>
                  </a:lnTo>
                  <a:lnTo>
                    <a:pt x="753" y="838"/>
                  </a:lnTo>
                  <a:lnTo>
                    <a:pt x="748" y="839"/>
                  </a:lnTo>
                  <a:lnTo>
                    <a:pt x="743" y="840"/>
                  </a:lnTo>
                  <a:lnTo>
                    <a:pt x="739" y="841"/>
                  </a:lnTo>
                  <a:lnTo>
                    <a:pt x="733" y="841"/>
                  </a:lnTo>
                  <a:lnTo>
                    <a:pt x="728" y="842"/>
                  </a:lnTo>
                  <a:lnTo>
                    <a:pt x="722" y="842"/>
                  </a:lnTo>
                  <a:lnTo>
                    <a:pt x="718" y="843"/>
                  </a:lnTo>
                  <a:lnTo>
                    <a:pt x="713" y="844"/>
                  </a:lnTo>
                  <a:lnTo>
                    <a:pt x="708" y="845"/>
                  </a:lnTo>
                  <a:lnTo>
                    <a:pt x="703" y="847"/>
                  </a:lnTo>
                  <a:lnTo>
                    <a:pt x="697" y="847"/>
                  </a:lnTo>
                  <a:lnTo>
                    <a:pt x="692" y="847"/>
                  </a:lnTo>
                  <a:lnTo>
                    <a:pt x="687" y="848"/>
                  </a:lnTo>
                  <a:lnTo>
                    <a:pt x="681" y="848"/>
                  </a:lnTo>
                  <a:lnTo>
                    <a:pt x="676" y="849"/>
                  </a:lnTo>
                  <a:lnTo>
                    <a:pt x="670" y="849"/>
                  </a:lnTo>
                  <a:lnTo>
                    <a:pt x="666" y="850"/>
                  </a:lnTo>
                  <a:lnTo>
                    <a:pt x="659" y="850"/>
                  </a:lnTo>
                  <a:lnTo>
                    <a:pt x="655" y="851"/>
                  </a:lnTo>
                  <a:lnTo>
                    <a:pt x="650" y="851"/>
                  </a:lnTo>
                  <a:lnTo>
                    <a:pt x="644" y="852"/>
                  </a:lnTo>
                  <a:lnTo>
                    <a:pt x="639" y="852"/>
                  </a:lnTo>
                  <a:lnTo>
                    <a:pt x="633" y="852"/>
                  </a:lnTo>
                  <a:lnTo>
                    <a:pt x="628" y="852"/>
                  </a:lnTo>
                  <a:lnTo>
                    <a:pt x="623" y="853"/>
                  </a:lnTo>
                  <a:lnTo>
                    <a:pt x="617" y="853"/>
                  </a:lnTo>
                  <a:lnTo>
                    <a:pt x="613" y="853"/>
                  </a:lnTo>
                  <a:lnTo>
                    <a:pt x="607" y="853"/>
                  </a:lnTo>
                  <a:lnTo>
                    <a:pt x="602" y="853"/>
                  </a:lnTo>
                  <a:lnTo>
                    <a:pt x="597" y="853"/>
                  </a:lnTo>
                  <a:lnTo>
                    <a:pt x="593" y="853"/>
                  </a:lnTo>
                  <a:lnTo>
                    <a:pt x="589" y="853"/>
                  </a:lnTo>
                  <a:lnTo>
                    <a:pt x="584" y="853"/>
                  </a:lnTo>
                  <a:lnTo>
                    <a:pt x="580" y="853"/>
                  </a:lnTo>
                  <a:lnTo>
                    <a:pt x="576" y="853"/>
                  </a:lnTo>
                  <a:lnTo>
                    <a:pt x="572" y="853"/>
                  </a:lnTo>
                  <a:lnTo>
                    <a:pt x="568" y="853"/>
                  </a:lnTo>
                  <a:lnTo>
                    <a:pt x="565" y="853"/>
                  </a:lnTo>
                  <a:lnTo>
                    <a:pt x="562" y="853"/>
                  </a:lnTo>
                  <a:lnTo>
                    <a:pt x="558" y="853"/>
                  </a:lnTo>
                  <a:lnTo>
                    <a:pt x="555" y="853"/>
                  </a:lnTo>
                  <a:lnTo>
                    <a:pt x="552" y="853"/>
                  </a:lnTo>
                  <a:lnTo>
                    <a:pt x="548" y="853"/>
                  </a:lnTo>
                  <a:lnTo>
                    <a:pt x="545" y="853"/>
                  </a:lnTo>
                  <a:lnTo>
                    <a:pt x="543" y="853"/>
                  </a:lnTo>
                  <a:lnTo>
                    <a:pt x="540" y="853"/>
                  </a:lnTo>
                  <a:lnTo>
                    <a:pt x="538" y="853"/>
                  </a:lnTo>
                  <a:lnTo>
                    <a:pt x="535" y="853"/>
                  </a:lnTo>
                  <a:lnTo>
                    <a:pt x="533" y="853"/>
                  </a:lnTo>
                  <a:lnTo>
                    <a:pt x="528" y="852"/>
                  </a:lnTo>
                  <a:lnTo>
                    <a:pt x="525" y="852"/>
                  </a:lnTo>
                  <a:lnTo>
                    <a:pt x="521" y="852"/>
                  </a:lnTo>
                  <a:lnTo>
                    <a:pt x="518" y="852"/>
                  </a:lnTo>
                  <a:lnTo>
                    <a:pt x="515" y="852"/>
                  </a:lnTo>
                  <a:lnTo>
                    <a:pt x="512" y="852"/>
                  </a:lnTo>
                  <a:lnTo>
                    <a:pt x="509" y="852"/>
                  </a:lnTo>
                  <a:lnTo>
                    <a:pt x="507" y="852"/>
                  </a:lnTo>
                  <a:lnTo>
                    <a:pt x="504" y="851"/>
                  </a:lnTo>
                  <a:lnTo>
                    <a:pt x="502" y="851"/>
                  </a:lnTo>
                  <a:lnTo>
                    <a:pt x="500" y="851"/>
                  </a:lnTo>
                  <a:lnTo>
                    <a:pt x="498" y="851"/>
                  </a:lnTo>
                  <a:lnTo>
                    <a:pt x="491" y="910"/>
                  </a:lnTo>
                  <a:lnTo>
                    <a:pt x="490" y="910"/>
                  </a:lnTo>
                  <a:lnTo>
                    <a:pt x="487" y="910"/>
                  </a:lnTo>
                  <a:lnTo>
                    <a:pt x="484" y="911"/>
                  </a:lnTo>
                  <a:lnTo>
                    <a:pt x="482" y="911"/>
                  </a:lnTo>
                  <a:lnTo>
                    <a:pt x="480" y="912"/>
                  </a:lnTo>
                  <a:lnTo>
                    <a:pt x="478" y="912"/>
                  </a:lnTo>
                  <a:lnTo>
                    <a:pt x="475" y="912"/>
                  </a:lnTo>
                  <a:lnTo>
                    <a:pt x="471" y="912"/>
                  </a:lnTo>
                  <a:lnTo>
                    <a:pt x="468" y="911"/>
                  </a:lnTo>
                  <a:lnTo>
                    <a:pt x="466" y="910"/>
                  </a:lnTo>
                  <a:lnTo>
                    <a:pt x="463" y="908"/>
                  </a:lnTo>
                  <a:lnTo>
                    <a:pt x="460" y="906"/>
                  </a:lnTo>
                  <a:lnTo>
                    <a:pt x="457" y="904"/>
                  </a:lnTo>
                  <a:lnTo>
                    <a:pt x="456" y="902"/>
                  </a:lnTo>
                  <a:lnTo>
                    <a:pt x="453" y="898"/>
                  </a:lnTo>
                  <a:lnTo>
                    <a:pt x="451" y="893"/>
                  </a:lnTo>
                  <a:lnTo>
                    <a:pt x="450" y="889"/>
                  </a:lnTo>
                  <a:lnTo>
                    <a:pt x="447" y="885"/>
                  </a:lnTo>
                  <a:lnTo>
                    <a:pt x="445" y="879"/>
                  </a:lnTo>
                  <a:lnTo>
                    <a:pt x="443" y="875"/>
                  </a:lnTo>
                  <a:lnTo>
                    <a:pt x="440" y="870"/>
                  </a:lnTo>
                  <a:lnTo>
                    <a:pt x="437" y="866"/>
                  </a:lnTo>
                  <a:lnTo>
                    <a:pt x="433" y="864"/>
                  </a:lnTo>
                  <a:lnTo>
                    <a:pt x="430" y="862"/>
                  </a:lnTo>
                  <a:lnTo>
                    <a:pt x="428" y="860"/>
                  </a:lnTo>
                  <a:lnTo>
                    <a:pt x="425" y="857"/>
                  </a:lnTo>
                  <a:lnTo>
                    <a:pt x="420" y="855"/>
                  </a:lnTo>
                  <a:lnTo>
                    <a:pt x="417" y="854"/>
                  </a:lnTo>
                  <a:lnTo>
                    <a:pt x="413" y="853"/>
                  </a:lnTo>
                  <a:lnTo>
                    <a:pt x="408" y="852"/>
                  </a:lnTo>
                  <a:lnTo>
                    <a:pt x="405" y="851"/>
                  </a:lnTo>
                  <a:lnTo>
                    <a:pt x="403" y="851"/>
                  </a:lnTo>
                  <a:lnTo>
                    <a:pt x="400" y="850"/>
                  </a:lnTo>
                  <a:lnTo>
                    <a:pt x="397" y="850"/>
                  </a:lnTo>
                  <a:lnTo>
                    <a:pt x="393" y="850"/>
                  </a:lnTo>
                  <a:lnTo>
                    <a:pt x="391" y="849"/>
                  </a:lnTo>
                  <a:lnTo>
                    <a:pt x="388" y="849"/>
                  </a:lnTo>
                  <a:lnTo>
                    <a:pt x="384" y="849"/>
                  </a:lnTo>
                  <a:lnTo>
                    <a:pt x="380" y="849"/>
                  </a:lnTo>
                  <a:lnTo>
                    <a:pt x="377" y="849"/>
                  </a:lnTo>
                  <a:lnTo>
                    <a:pt x="372" y="849"/>
                  </a:lnTo>
                  <a:lnTo>
                    <a:pt x="369" y="849"/>
                  </a:lnTo>
                  <a:lnTo>
                    <a:pt x="365" y="849"/>
                  </a:lnTo>
                  <a:lnTo>
                    <a:pt x="362" y="849"/>
                  </a:lnTo>
                  <a:lnTo>
                    <a:pt x="357" y="850"/>
                  </a:lnTo>
                  <a:lnTo>
                    <a:pt x="353" y="851"/>
                  </a:lnTo>
                  <a:lnTo>
                    <a:pt x="349" y="851"/>
                  </a:lnTo>
                  <a:lnTo>
                    <a:pt x="343" y="851"/>
                  </a:lnTo>
                  <a:lnTo>
                    <a:pt x="339" y="852"/>
                  </a:lnTo>
                  <a:lnTo>
                    <a:pt x="334" y="852"/>
                  </a:lnTo>
                  <a:lnTo>
                    <a:pt x="329" y="852"/>
                  </a:lnTo>
                  <a:lnTo>
                    <a:pt x="324" y="852"/>
                  </a:lnTo>
                  <a:lnTo>
                    <a:pt x="318" y="853"/>
                  </a:lnTo>
                  <a:lnTo>
                    <a:pt x="314" y="853"/>
                  </a:lnTo>
                  <a:lnTo>
                    <a:pt x="308" y="853"/>
                  </a:lnTo>
                  <a:lnTo>
                    <a:pt x="303" y="854"/>
                  </a:lnTo>
                  <a:lnTo>
                    <a:pt x="297" y="854"/>
                  </a:lnTo>
                  <a:lnTo>
                    <a:pt x="293" y="855"/>
                  </a:lnTo>
                  <a:lnTo>
                    <a:pt x="288" y="855"/>
                  </a:lnTo>
                  <a:lnTo>
                    <a:pt x="282" y="855"/>
                  </a:lnTo>
                  <a:lnTo>
                    <a:pt x="277" y="855"/>
                  </a:lnTo>
                  <a:lnTo>
                    <a:pt x="272" y="856"/>
                  </a:lnTo>
                  <a:lnTo>
                    <a:pt x="266" y="856"/>
                  </a:lnTo>
                  <a:lnTo>
                    <a:pt x="260" y="857"/>
                  </a:lnTo>
                  <a:lnTo>
                    <a:pt x="256" y="857"/>
                  </a:lnTo>
                  <a:lnTo>
                    <a:pt x="251" y="857"/>
                  </a:lnTo>
                  <a:lnTo>
                    <a:pt x="244" y="857"/>
                  </a:lnTo>
                  <a:lnTo>
                    <a:pt x="239" y="859"/>
                  </a:lnTo>
                  <a:lnTo>
                    <a:pt x="233" y="859"/>
                  </a:lnTo>
                  <a:lnTo>
                    <a:pt x="229" y="860"/>
                  </a:lnTo>
                  <a:lnTo>
                    <a:pt x="222" y="860"/>
                  </a:lnTo>
                  <a:lnTo>
                    <a:pt x="217" y="860"/>
                  </a:lnTo>
                  <a:lnTo>
                    <a:pt x="212" y="860"/>
                  </a:lnTo>
                  <a:lnTo>
                    <a:pt x="207" y="860"/>
                  </a:lnTo>
                  <a:lnTo>
                    <a:pt x="202" y="860"/>
                  </a:lnTo>
                  <a:lnTo>
                    <a:pt x="196" y="860"/>
                  </a:lnTo>
                  <a:lnTo>
                    <a:pt x="191" y="860"/>
                  </a:lnTo>
                  <a:lnTo>
                    <a:pt x="187" y="860"/>
                  </a:lnTo>
                  <a:lnTo>
                    <a:pt x="180" y="860"/>
                  </a:lnTo>
                  <a:lnTo>
                    <a:pt x="176" y="860"/>
                  </a:lnTo>
                  <a:lnTo>
                    <a:pt x="170" y="860"/>
                  </a:lnTo>
                  <a:lnTo>
                    <a:pt x="166" y="860"/>
                  </a:lnTo>
                  <a:lnTo>
                    <a:pt x="160" y="860"/>
                  </a:lnTo>
                  <a:lnTo>
                    <a:pt x="156" y="860"/>
                  </a:lnTo>
                  <a:lnTo>
                    <a:pt x="151" y="860"/>
                  </a:lnTo>
                  <a:lnTo>
                    <a:pt x="146" y="860"/>
                  </a:lnTo>
                  <a:lnTo>
                    <a:pt x="142" y="859"/>
                  </a:lnTo>
                  <a:lnTo>
                    <a:pt x="138" y="859"/>
                  </a:lnTo>
                  <a:lnTo>
                    <a:pt x="133" y="857"/>
                  </a:lnTo>
                  <a:lnTo>
                    <a:pt x="129" y="857"/>
                  </a:lnTo>
                  <a:lnTo>
                    <a:pt x="125" y="857"/>
                  </a:lnTo>
                  <a:lnTo>
                    <a:pt x="120" y="856"/>
                  </a:lnTo>
                  <a:lnTo>
                    <a:pt x="116" y="856"/>
                  </a:lnTo>
                  <a:lnTo>
                    <a:pt x="113" y="856"/>
                  </a:lnTo>
                  <a:lnTo>
                    <a:pt x="108" y="855"/>
                  </a:lnTo>
                  <a:lnTo>
                    <a:pt x="105" y="855"/>
                  </a:lnTo>
                  <a:lnTo>
                    <a:pt x="101" y="854"/>
                  </a:lnTo>
                  <a:lnTo>
                    <a:pt x="99" y="853"/>
                  </a:lnTo>
                  <a:lnTo>
                    <a:pt x="94" y="852"/>
                  </a:lnTo>
                  <a:lnTo>
                    <a:pt x="92" y="852"/>
                  </a:lnTo>
                  <a:lnTo>
                    <a:pt x="89" y="851"/>
                  </a:lnTo>
                  <a:lnTo>
                    <a:pt x="85" y="851"/>
                  </a:lnTo>
                  <a:lnTo>
                    <a:pt x="83" y="849"/>
                  </a:lnTo>
                  <a:lnTo>
                    <a:pt x="80" y="848"/>
                  </a:lnTo>
                  <a:lnTo>
                    <a:pt x="78" y="847"/>
                  </a:lnTo>
                  <a:lnTo>
                    <a:pt x="76" y="847"/>
                  </a:lnTo>
                  <a:lnTo>
                    <a:pt x="71" y="843"/>
                  </a:lnTo>
                  <a:lnTo>
                    <a:pt x="69" y="842"/>
                  </a:lnTo>
                  <a:lnTo>
                    <a:pt x="66" y="838"/>
                  </a:lnTo>
                  <a:lnTo>
                    <a:pt x="66" y="835"/>
                  </a:lnTo>
                  <a:lnTo>
                    <a:pt x="66" y="831"/>
                  </a:lnTo>
                  <a:lnTo>
                    <a:pt x="69" y="828"/>
                  </a:lnTo>
                  <a:lnTo>
                    <a:pt x="70" y="826"/>
                  </a:lnTo>
                  <a:lnTo>
                    <a:pt x="72" y="824"/>
                  </a:lnTo>
                  <a:lnTo>
                    <a:pt x="75" y="823"/>
                  </a:lnTo>
                  <a:lnTo>
                    <a:pt x="78" y="821"/>
                  </a:lnTo>
                  <a:lnTo>
                    <a:pt x="81" y="818"/>
                  </a:lnTo>
                  <a:lnTo>
                    <a:pt x="84" y="816"/>
                  </a:lnTo>
                  <a:lnTo>
                    <a:pt x="88" y="815"/>
                  </a:lnTo>
                  <a:lnTo>
                    <a:pt x="92" y="813"/>
                  </a:lnTo>
                  <a:lnTo>
                    <a:pt x="96" y="811"/>
                  </a:lnTo>
                  <a:lnTo>
                    <a:pt x="101" y="809"/>
                  </a:lnTo>
                  <a:lnTo>
                    <a:pt x="105" y="806"/>
                  </a:lnTo>
                  <a:lnTo>
                    <a:pt x="109" y="805"/>
                  </a:lnTo>
                  <a:lnTo>
                    <a:pt x="114" y="802"/>
                  </a:lnTo>
                  <a:lnTo>
                    <a:pt x="119" y="801"/>
                  </a:lnTo>
                  <a:lnTo>
                    <a:pt x="124" y="798"/>
                  </a:lnTo>
                  <a:lnTo>
                    <a:pt x="130" y="797"/>
                  </a:lnTo>
                  <a:lnTo>
                    <a:pt x="135" y="794"/>
                  </a:lnTo>
                  <a:lnTo>
                    <a:pt x="141" y="792"/>
                  </a:lnTo>
                  <a:lnTo>
                    <a:pt x="146" y="790"/>
                  </a:lnTo>
                  <a:lnTo>
                    <a:pt x="152" y="788"/>
                  </a:lnTo>
                  <a:lnTo>
                    <a:pt x="158" y="786"/>
                  </a:lnTo>
                  <a:lnTo>
                    <a:pt x="164" y="784"/>
                  </a:lnTo>
                  <a:lnTo>
                    <a:pt x="170" y="781"/>
                  </a:lnTo>
                  <a:lnTo>
                    <a:pt x="176" y="780"/>
                  </a:lnTo>
                  <a:lnTo>
                    <a:pt x="182" y="778"/>
                  </a:lnTo>
                  <a:lnTo>
                    <a:pt x="188" y="776"/>
                  </a:lnTo>
                  <a:lnTo>
                    <a:pt x="194" y="774"/>
                  </a:lnTo>
                  <a:lnTo>
                    <a:pt x="200" y="772"/>
                  </a:lnTo>
                  <a:lnTo>
                    <a:pt x="206" y="771"/>
                  </a:lnTo>
                  <a:lnTo>
                    <a:pt x="212" y="768"/>
                  </a:lnTo>
                  <a:lnTo>
                    <a:pt x="217" y="766"/>
                  </a:lnTo>
                  <a:lnTo>
                    <a:pt x="224" y="765"/>
                  </a:lnTo>
                  <a:lnTo>
                    <a:pt x="229" y="763"/>
                  </a:lnTo>
                  <a:lnTo>
                    <a:pt x="234" y="762"/>
                  </a:lnTo>
                  <a:lnTo>
                    <a:pt x="240" y="760"/>
                  </a:lnTo>
                  <a:lnTo>
                    <a:pt x="246" y="759"/>
                  </a:lnTo>
                  <a:lnTo>
                    <a:pt x="251" y="758"/>
                  </a:lnTo>
                  <a:lnTo>
                    <a:pt x="256" y="755"/>
                  </a:lnTo>
                  <a:lnTo>
                    <a:pt x="260" y="754"/>
                  </a:lnTo>
                  <a:lnTo>
                    <a:pt x="266" y="753"/>
                  </a:lnTo>
                  <a:lnTo>
                    <a:pt x="270" y="752"/>
                  </a:lnTo>
                  <a:lnTo>
                    <a:pt x="275" y="750"/>
                  </a:lnTo>
                  <a:lnTo>
                    <a:pt x="279" y="749"/>
                  </a:lnTo>
                  <a:lnTo>
                    <a:pt x="283" y="748"/>
                  </a:lnTo>
                  <a:lnTo>
                    <a:pt x="287" y="747"/>
                  </a:lnTo>
                  <a:lnTo>
                    <a:pt x="291" y="747"/>
                  </a:lnTo>
                  <a:lnTo>
                    <a:pt x="293" y="746"/>
                  </a:lnTo>
                  <a:lnTo>
                    <a:pt x="296" y="745"/>
                  </a:lnTo>
                  <a:lnTo>
                    <a:pt x="300" y="743"/>
                  </a:lnTo>
                  <a:lnTo>
                    <a:pt x="302" y="743"/>
                  </a:lnTo>
                  <a:lnTo>
                    <a:pt x="304" y="742"/>
                  </a:lnTo>
                  <a:lnTo>
                    <a:pt x="305" y="742"/>
                  </a:lnTo>
                  <a:lnTo>
                    <a:pt x="308" y="742"/>
                  </a:lnTo>
                  <a:lnTo>
                    <a:pt x="309" y="742"/>
                  </a:lnTo>
                  <a:lnTo>
                    <a:pt x="309" y="740"/>
                  </a:lnTo>
                  <a:lnTo>
                    <a:pt x="312" y="737"/>
                  </a:lnTo>
                  <a:lnTo>
                    <a:pt x="313" y="734"/>
                  </a:lnTo>
                  <a:lnTo>
                    <a:pt x="314" y="730"/>
                  </a:lnTo>
                  <a:lnTo>
                    <a:pt x="316" y="726"/>
                  </a:lnTo>
                  <a:lnTo>
                    <a:pt x="318" y="723"/>
                  </a:lnTo>
                  <a:lnTo>
                    <a:pt x="319" y="717"/>
                  </a:lnTo>
                  <a:lnTo>
                    <a:pt x="322" y="713"/>
                  </a:lnTo>
                  <a:lnTo>
                    <a:pt x="324" y="708"/>
                  </a:lnTo>
                  <a:lnTo>
                    <a:pt x="327" y="703"/>
                  </a:lnTo>
                  <a:lnTo>
                    <a:pt x="327" y="700"/>
                  </a:lnTo>
                  <a:lnTo>
                    <a:pt x="328" y="698"/>
                  </a:lnTo>
                  <a:lnTo>
                    <a:pt x="329" y="695"/>
                  </a:lnTo>
                  <a:lnTo>
                    <a:pt x="330" y="693"/>
                  </a:lnTo>
                  <a:lnTo>
                    <a:pt x="331" y="690"/>
                  </a:lnTo>
                  <a:lnTo>
                    <a:pt x="332" y="687"/>
                  </a:lnTo>
                  <a:lnTo>
                    <a:pt x="332" y="685"/>
                  </a:lnTo>
                  <a:lnTo>
                    <a:pt x="333" y="682"/>
                  </a:lnTo>
                  <a:lnTo>
                    <a:pt x="333" y="679"/>
                  </a:lnTo>
                  <a:lnTo>
                    <a:pt x="334" y="676"/>
                  </a:lnTo>
                  <a:lnTo>
                    <a:pt x="334" y="673"/>
                  </a:lnTo>
                  <a:lnTo>
                    <a:pt x="335" y="671"/>
                  </a:lnTo>
                  <a:lnTo>
                    <a:pt x="335" y="665"/>
                  </a:lnTo>
                  <a:lnTo>
                    <a:pt x="337" y="661"/>
                  </a:lnTo>
                  <a:lnTo>
                    <a:pt x="335" y="656"/>
                  </a:lnTo>
                  <a:lnTo>
                    <a:pt x="335" y="651"/>
                  </a:lnTo>
                  <a:lnTo>
                    <a:pt x="334" y="647"/>
                  </a:lnTo>
                  <a:lnTo>
                    <a:pt x="333" y="644"/>
                  </a:lnTo>
                  <a:lnTo>
                    <a:pt x="331" y="640"/>
                  </a:lnTo>
                  <a:lnTo>
                    <a:pt x="329" y="637"/>
                  </a:lnTo>
                  <a:lnTo>
                    <a:pt x="326" y="635"/>
                  </a:lnTo>
                  <a:lnTo>
                    <a:pt x="321" y="634"/>
                  </a:lnTo>
                  <a:lnTo>
                    <a:pt x="319" y="633"/>
                  </a:lnTo>
                  <a:lnTo>
                    <a:pt x="317" y="632"/>
                  </a:lnTo>
                  <a:lnTo>
                    <a:pt x="314" y="632"/>
                  </a:lnTo>
                  <a:lnTo>
                    <a:pt x="310" y="632"/>
                  </a:lnTo>
                  <a:lnTo>
                    <a:pt x="307" y="632"/>
                  </a:lnTo>
                  <a:lnTo>
                    <a:pt x="304" y="632"/>
                  </a:lnTo>
                  <a:lnTo>
                    <a:pt x="301" y="633"/>
                  </a:lnTo>
                  <a:lnTo>
                    <a:pt x="297" y="634"/>
                  </a:lnTo>
                  <a:lnTo>
                    <a:pt x="293" y="634"/>
                  </a:lnTo>
                  <a:lnTo>
                    <a:pt x="290" y="635"/>
                  </a:lnTo>
                  <a:lnTo>
                    <a:pt x="285" y="635"/>
                  </a:lnTo>
                  <a:lnTo>
                    <a:pt x="282" y="636"/>
                  </a:lnTo>
                  <a:lnTo>
                    <a:pt x="279" y="637"/>
                  </a:lnTo>
                  <a:lnTo>
                    <a:pt x="276" y="637"/>
                  </a:lnTo>
                  <a:lnTo>
                    <a:pt x="272" y="638"/>
                  </a:lnTo>
                  <a:lnTo>
                    <a:pt x="269" y="639"/>
                  </a:lnTo>
                  <a:lnTo>
                    <a:pt x="266" y="639"/>
                  </a:lnTo>
                  <a:lnTo>
                    <a:pt x="263" y="640"/>
                  </a:lnTo>
                  <a:lnTo>
                    <a:pt x="260" y="642"/>
                  </a:lnTo>
                  <a:lnTo>
                    <a:pt x="257" y="642"/>
                  </a:lnTo>
                  <a:lnTo>
                    <a:pt x="252" y="644"/>
                  </a:lnTo>
                  <a:lnTo>
                    <a:pt x="247" y="645"/>
                  </a:lnTo>
                  <a:lnTo>
                    <a:pt x="242" y="647"/>
                  </a:lnTo>
                  <a:lnTo>
                    <a:pt x="238" y="648"/>
                  </a:lnTo>
                  <a:lnTo>
                    <a:pt x="233" y="650"/>
                  </a:lnTo>
                  <a:lnTo>
                    <a:pt x="229" y="651"/>
                  </a:lnTo>
                  <a:lnTo>
                    <a:pt x="226" y="652"/>
                  </a:lnTo>
                  <a:lnTo>
                    <a:pt x="222" y="655"/>
                  </a:lnTo>
                  <a:lnTo>
                    <a:pt x="219" y="656"/>
                  </a:lnTo>
                  <a:lnTo>
                    <a:pt x="217" y="657"/>
                  </a:lnTo>
                  <a:lnTo>
                    <a:pt x="214" y="658"/>
                  </a:lnTo>
                  <a:lnTo>
                    <a:pt x="212" y="659"/>
                  </a:lnTo>
                  <a:lnTo>
                    <a:pt x="209" y="660"/>
                  </a:lnTo>
                  <a:lnTo>
                    <a:pt x="207" y="661"/>
                  </a:lnTo>
                  <a:lnTo>
                    <a:pt x="204" y="663"/>
                  </a:lnTo>
                  <a:lnTo>
                    <a:pt x="202" y="665"/>
                  </a:lnTo>
                  <a:lnTo>
                    <a:pt x="199" y="668"/>
                  </a:lnTo>
                  <a:lnTo>
                    <a:pt x="199" y="669"/>
                  </a:lnTo>
                  <a:lnTo>
                    <a:pt x="196" y="669"/>
                  </a:lnTo>
                  <a:lnTo>
                    <a:pt x="194" y="669"/>
                  </a:lnTo>
                  <a:lnTo>
                    <a:pt x="192" y="669"/>
                  </a:lnTo>
                  <a:lnTo>
                    <a:pt x="190" y="670"/>
                  </a:lnTo>
                  <a:lnTo>
                    <a:pt x="187" y="670"/>
                  </a:lnTo>
                  <a:lnTo>
                    <a:pt x="184" y="670"/>
                  </a:lnTo>
                  <a:lnTo>
                    <a:pt x="180" y="670"/>
                  </a:lnTo>
                  <a:lnTo>
                    <a:pt x="177" y="671"/>
                  </a:lnTo>
                  <a:lnTo>
                    <a:pt x="172" y="671"/>
                  </a:lnTo>
                  <a:lnTo>
                    <a:pt x="168" y="672"/>
                  </a:lnTo>
                  <a:lnTo>
                    <a:pt x="164" y="672"/>
                  </a:lnTo>
                  <a:lnTo>
                    <a:pt x="159" y="672"/>
                  </a:lnTo>
                  <a:lnTo>
                    <a:pt x="155" y="673"/>
                  </a:lnTo>
                  <a:lnTo>
                    <a:pt x="150" y="673"/>
                  </a:lnTo>
                  <a:lnTo>
                    <a:pt x="147" y="673"/>
                  </a:lnTo>
                  <a:lnTo>
                    <a:pt x="145" y="673"/>
                  </a:lnTo>
                  <a:lnTo>
                    <a:pt x="142" y="673"/>
                  </a:lnTo>
                  <a:lnTo>
                    <a:pt x="140" y="673"/>
                  </a:lnTo>
                  <a:lnTo>
                    <a:pt x="137" y="673"/>
                  </a:lnTo>
                  <a:lnTo>
                    <a:pt x="133" y="673"/>
                  </a:lnTo>
                  <a:lnTo>
                    <a:pt x="131" y="673"/>
                  </a:lnTo>
                  <a:lnTo>
                    <a:pt x="128" y="673"/>
                  </a:lnTo>
                  <a:lnTo>
                    <a:pt x="126" y="673"/>
                  </a:lnTo>
                  <a:lnTo>
                    <a:pt x="122" y="673"/>
                  </a:lnTo>
                  <a:lnTo>
                    <a:pt x="119" y="673"/>
                  </a:lnTo>
                  <a:lnTo>
                    <a:pt x="117" y="673"/>
                  </a:lnTo>
                  <a:lnTo>
                    <a:pt x="115" y="673"/>
                  </a:lnTo>
                  <a:lnTo>
                    <a:pt x="112" y="673"/>
                  </a:lnTo>
                  <a:lnTo>
                    <a:pt x="108" y="673"/>
                  </a:lnTo>
                  <a:lnTo>
                    <a:pt x="106" y="673"/>
                  </a:lnTo>
                  <a:lnTo>
                    <a:pt x="103" y="673"/>
                  </a:lnTo>
                  <a:lnTo>
                    <a:pt x="101" y="673"/>
                  </a:lnTo>
                  <a:lnTo>
                    <a:pt x="97" y="673"/>
                  </a:lnTo>
                  <a:lnTo>
                    <a:pt x="94" y="673"/>
                  </a:lnTo>
                  <a:lnTo>
                    <a:pt x="92" y="672"/>
                  </a:lnTo>
                  <a:lnTo>
                    <a:pt x="89" y="672"/>
                  </a:lnTo>
                  <a:lnTo>
                    <a:pt x="87" y="672"/>
                  </a:lnTo>
                  <a:lnTo>
                    <a:pt x="83" y="672"/>
                  </a:lnTo>
                  <a:lnTo>
                    <a:pt x="81" y="672"/>
                  </a:lnTo>
                  <a:lnTo>
                    <a:pt x="78" y="671"/>
                  </a:lnTo>
                  <a:lnTo>
                    <a:pt x="76" y="671"/>
                  </a:lnTo>
                  <a:lnTo>
                    <a:pt x="74" y="671"/>
                  </a:lnTo>
                  <a:lnTo>
                    <a:pt x="68" y="670"/>
                  </a:lnTo>
                  <a:lnTo>
                    <a:pt x="64" y="669"/>
                  </a:lnTo>
                  <a:lnTo>
                    <a:pt x="58" y="668"/>
                  </a:lnTo>
                  <a:lnTo>
                    <a:pt x="53" y="665"/>
                  </a:lnTo>
                  <a:lnTo>
                    <a:pt x="49" y="663"/>
                  </a:lnTo>
                  <a:lnTo>
                    <a:pt x="44" y="660"/>
                  </a:lnTo>
                  <a:lnTo>
                    <a:pt x="40" y="657"/>
                  </a:lnTo>
                  <a:lnTo>
                    <a:pt x="37" y="655"/>
                  </a:lnTo>
                  <a:lnTo>
                    <a:pt x="32" y="650"/>
                  </a:lnTo>
                  <a:lnTo>
                    <a:pt x="30" y="647"/>
                  </a:lnTo>
                  <a:lnTo>
                    <a:pt x="26" y="642"/>
                  </a:lnTo>
                  <a:lnTo>
                    <a:pt x="24" y="637"/>
                  </a:lnTo>
                  <a:lnTo>
                    <a:pt x="20" y="633"/>
                  </a:lnTo>
                  <a:lnTo>
                    <a:pt x="18" y="628"/>
                  </a:lnTo>
                  <a:lnTo>
                    <a:pt x="15" y="623"/>
                  </a:lnTo>
                  <a:lnTo>
                    <a:pt x="13" y="619"/>
                  </a:lnTo>
                  <a:lnTo>
                    <a:pt x="11" y="613"/>
                  </a:lnTo>
                  <a:lnTo>
                    <a:pt x="9" y="608"/>
                  </a:lnTo>
                  <a:lnTo>
                    <a:pt x="8" y="605"/>
                  </a:lnTo>
                  <a:lnTo>
                    <a:pt x="7" y="602"/>
                  </a:lnTo>
                  <a:lnTo>
                    <a:pt x="6" y="599"/>
                  </a:lnTo>
                  <a:lnTo>
                    <a:pt x="6" y="597"/>
                  </a:lnTo>
                  <a:lnTo>
                    <a:pt x="4" y="592"/>
                  </a:lnTo>
                  <a:lnTo>
                    <a:pt x="3" y="587"/>
                  </a:lnTo>
                  <a:lnTo>
                    <a:pt x="3" y="584"/>
                  </a:lnTo>
                  <a:lnTo>
                    <a:pt x="2" y="581"/>
                  </a:lnTo>
                  <a:lnTo>
                    <a:pt x="2" y="579"/>
                  </a:lnTo>
                  <a:lnTo>
                    <a:pt x="2" y="576"/>
                  </a:lnTo>
                  <a:lnTo>
                    <a:pt x="1" y="571"/>
                  </a:lnTo>
                  <a:lnTo>
                    <a:pt x="1" y="567"/>
                  </a:lnTo>
                  <a:lnTo>
                    <a:pt x="0" y="561"/>
                  </a:lnTo>
                  <a:lnTo>
                    <a:pt x="0" y="557"/>
                  </a:lnTo>
                  <a:lnTo>
                    <a:pt x="0" y="553"/>
                  </a:lnTo>
                  <a:lnTo>
                    <a:pt x="1" y="549"/>
                  </a:lnTo>
                  <a:lnTo>
                    <a:pt x="1" y="545"/>
                  </a:lnTo>
                  <a:lnTo>
                    <a:pt x="2" y="542"/>
                  </a:lnTo>
                  <a:lnTo>
                    <a:pt x="3" y="538"/>
                  </a:lnTo>
                  <a:lnTo>
                    <a:pt x="4" y="536"/>
                  </a:lnTo>
                  <a:lnTo>
                    <a:pt x="5" y="533"/>
                  </a:lnTo>
                  <a:lnTo>
                    <a:pt x="6" y="530"/>
                  </a:lnTo>
                  <a:lnTo>
                    <a:pt x="8" y="526"/>
                  </a:lnTo>
                  <a:lnTo>
                    <a:pt x="9" y="523"/>
                  </a:lnTo>
                  <a:lnTo>
                    <a:pt x="12" y="518"/>
                  </a:lnTo>
                  <a:lnTo>
                    <a:pt x="14" y="513"/>
                  </a:lnTo>
                  <a:lnTo>
                    <a:pt x="17" y="508"/>
                  </a:lnTo>
                  <a:lnTo>
                    <a:pt x="20" y="504"/>
                  </a:lnTo>
                  <a:lnTo>
                    <a:pt x="20" y="500"/>
                  </a:lnTo>
                  <a:lnTo>
                    <a:pt x="22" y="498"/>
                  </a:lnTo>
                  <a:lnTo>
                    <a:pt x="24" y="495"/>
                  </a:lnTo>
                  <a:lnTo>
                    <a:pt x="26" y="492"/>
                  </a:lnTo>
                  <a:lnTo>
                    <a:pt x="27" y="489"/>
                  </a:lnTo>
                  <a:lnTo>
                    <a:pt x="29" y="485"/>
                  </a:lnTo>
                  <a:lnTo>
                    <a:pt x="30" y="482"/>
                  </a:lnTo>
                  <a:lnTo>
                    <a:pt x="32" y="480"/>
                  </a:lnTo>
                  <a:lnTo>
                    <a:pt x="34" y="475"/>
                  </a:lnTo>
                  <a:lnTo>
                    <a:pt x="36" y="472"/>
                  </a:lnTo>
                  <a:lnTo>
                    <a:pt x="38" y="469"/>
                  </a:lnTo>
                  <a:lnTo>
                    <a:pt x="40" y="466"/>
                  </a:lnTo>
                  <a:lnTo>
                    <a:pt x="42" y="462"/>
                  </a:lnTo>
                  <a:lnTo>
                    <a:pt x="44" y="458"/>
                  </a:lnTo>
                  <a:lnTo>
                    <a:pt x="46" y="455"/>
                  </a:lnTo>
                  <a:lnTo>
                    <a:pt x="49" y="452"/>
                  </a:lnTo>
                  <a:lnTo>
                    <a:pt x="50" y="448"/>
                  </a:lnTo>
                  <a:lnTo>
                    <a:pt x="52" y="444"/>
                  </a:lnTo>
                  <a:lnTo>
                    <a:pt x="54" y="440"/>
                  </a:lnTo>
                  <a:lnTo>
                    <a:pt x="56" y="436"/>
                  </a:lnTo>
                  <a:lnTo>
                    <a:pt x="58" y="433"/>
                  </a:lnTo>
                  <a:lnTo>
                    <a:pt x="62" y="429"/>
                  </a:lnTo>
                  <a:lnTo>
                    <a:pt x="64" y="426"/>
                  </a:lnTo>
                  <a:lnTo>
                    <a:pt x="66" y="422"/>
                  </a:lnTo>
                  <a:lnTo>
                    <a:pt x="68" y="418"/>
                  </a:lnTo>
                  <a:lnTo>
                    <a:pt x="70" y="414"/>
                  </a:lnTo>
                  <a:lnTo>
                    <a:pt x="74" y="410"/>
                  </a:lnTo>
                  <a:lnTo>
                    <a:pt x="76" y="407"/>
                  </a:lnTo>
                  <a:lnTo>
                    <a:pt x="79" y="403"/>
                  </a:lnTo>
                  <a:lnTo>
                    <a:pt x="81" y="400"/>
                  </a:lnTo>
                  <a:lnTo>
                    <a:pt x="84" y="395"/>
                  </a:lnTo>
                  <a:lnTo>
                    <a:pt x="88" y="392"/>
                  </a:lnTo>
                  <a:lnTo>
                    <a:pt x="90" y="388"/>
                  </a:lnTo>
                  <a:lnTo>
                    <a:pt x="92" y="384"/>
                  </a:lnTo>
                  <a:lnTo>
                    <a:pt x="94" y="380"/>
                  </a:lnTo>
                  <a:lnTo>
                    <a:pt x="97" y="377"/>
                  </a:lnTo>
                  <a:lnTo>
                    <a:pt x="101" y="372"/>
                  </a:lnTo>
                  <a:lnTo>
                    <a:pt x="103" y="369"/>
                  </a:lnTo>
                  <a:lnTo>
                    <a:pt x="106" y="365"/>
                  </a:lnTo>
                  <a:lnTo>
                    <a:pt x="109" y="362"/>
                  </a:lnTo>
                  <a:lnTo>
                    <a:pt x="112" y="358"/>
                  </a:lnTo>
                  <a:lnTo>
                    <a:pt x="115" y="354"/>
                  </a:lnTo>
                  <a:lnTo>
                    <a:pt x="118" y="351"/>
                  </a:lnTo>
                  <a:lnTo>
                    <a:pt x="120" y="347"/>
                  </a:lnTo>
                  <a:lnTo>
                    <a:pt x="124" y="344"/>
                  </a:lnTo>
                  <a:lnTo>
                    <a:pt x="127" y="341"/>
                  </a:lnTo>
                  <a:lnTo>
                    <a:pt x="130" y="338"/>
                  </a:lnTo>
                  <a:lnTo>
                    <a:pt x="133" y="334"/>
                  </a:lnTo>
                  <a:lnTo>
                    <a:pt x="113" y="286"/>
                  </a:lnTo>
                  <a:lnTo>
                    <a:pt x="54" y="276"/>
                  </a:lnTo>
                  <a:lnTo>
                    <a:pt x="37" y="248"/>
                  </a:lnTo>
                  <a:lnTo>
                    <a:pt x="40" y="199"/>
                  </a:lnTo>
                  <a:close/>
                </a:path>
              </a:pathLst>
            </a:custGeom>
            <a:solidFill>
              <a:srgbClr val="FFFFFF"/>
            </a:solidFill>
            <a:ln w="9525">
              <a:noFill/>
              <a:round/>
              <a:headEnd/>
              <a:tailEnd/>
            </a:ln>
          </p:spPr>
          <p:txBody>
            <a:bodyPr/>
            <a:lstStyle/>
            <a:p>
              <a:endParaRPr lang="en-US"/>
            </a:p>
          </p:txBody>
        </p:sp>
        <p:sp>
          <p:nvSpPr>
            <p:cNvPr id="17852" name="Freeform 648"/>
            <p:cNvSpPr>
              <a:spLocks/>
            </p:cNvSpPr>
            <p:nvPr/>
          </p:nvSpPr>
          <p:spPr bwMode="auto">
            <a:xfrm flipH="1">
              <a:off x="3069" y="1233"/>
              <a:ext cx="34" cy="69"/>
            </a:xfrm>
            <a:custGeom>
              <a:avLst/>
              <a:gdLst>
                <a:gd name="T0" fmla="*/ 0 w 190"/>
                <a:gd name="T1" fmla="*/ 2 h 296"/>
                <a:gd name="T2" fmla="*/ 0 w 190"/>
                <a:gd name="T3" fmla="*/ 3 h 296"/>
                <a:gd name="T4" fmla="*/ 0 w 190"/>
                <a:gd name="T5" fmla="*/ 3 h 296"/>
                <a:gd name="T6" fmla="*/ 0 w 190"/>
                <a:gd name="T7" fmla="*/ 4 h 296"/>
                <a:gd name="T8" fmla="*/ 0 w 190"/>
                <a:gd name="T9" fmla="*/ 4 h 296"/>
                <a:gd name="T10" fmla="*/ 0 w 190"/>
                <a:gd name="T11" fmla="*/ 5 h 296"/>
                <a:gd name="T12" fmla="*/ 0 w 190"/>
                <a:gd name="T13" fmla="*/ 5 h 296"/>
                <a:gd name="T14" fmla="*/ 0 w 190"/>
                <a:gd name="T15" fmla="*/ 6 h 296"/>
                <a:gd name="T16" fmla="*/ 0 w 190"/>
                <a:gd name="T17" fmla="*/ 7 h 296"/>
                <a:gd name="T18" fmla="*/ 1 w 190"/>
                <a:gd name="T19" fmla="*/ 7 h 296"/>
                <a:gd name="T20" fmla="*/ 1 w 190"/>
                <a:gd name="T21" fmla="*/ 7 h 296"/>
                <a:gd name="T22" fmla="*/ 1 w 190"/>
                <a:gd name="T23" fmla="*/ 8 h 296"/>
                <a:gd name="T24" fmla="*/ 1 w 190"/>
                <a:gd name="T25" fmla="*/ 9 h 296"/>
                <a:gd name="T26" fmla="*/ 2 w 190"/>
                <a:gd name="T27" fmla="*/ 10 h 296"/>
                <a:gd name="T28" fmla="*/ 2 w 190"/>
                <a:gd name="T29" fmla="*/ 10 h 296"/>
                <a:gd name="T30" fmla="*/ 2 w 190"/>
                <a:gd name="T31" fmla="*/ 11 h 296"/>
                <a:gd name="T32" fmla="*/ 2 w 190"/>
                <a:gd name="T33" fmla="*/ 12 h 296"/>
                <a:gd name="T34" fmla="*/ 3 w 190"/>
                <a:gd name="T35" fmla="*/ 12 h 296"/>
                <a:gd name="T36" fmla="*/ 3 w 190"/>
                <a:gd name="T37" fmla="*/ 13 h 296"/>
                <a:gd name="T38" fmla="*/ 3 w 190"/>
                <a:gd name="T39" fmla="*/ 13 h 296"/>
                <a:gd name="T40" fmla="*/ 3 w 190"/>
                <a:gd name="T41" fmla="*/ 14 h 296"/>
                <a:gd name="T42" fmla="*/ 4 w 190"/>
                <a:gd name="T43" fmla="*/ 14 h 296"/>
                <a:gd name="T44" fmla="*/ 4 w 190"/>
                <a:gd name="T45" fmla="*/ 15 h 296"/>
                <a:gd name="T46" fmla="*/ 4 w 190"/>
                <a:gd name="T47" fmla="*/ 15 h 296"/>
                <a:gd name="T48" fmla="*/ 5 w 190"/>
                <a:gd name="T49" fmla="*/ 16 h 296"/>
                <a:gd name="T50" fmla="*/ 5 w 190"/>
                <a:gd name="T51" fmla="*/ 16 h 296"/>
                <a:gd name="T52" fmla="*/ 5 w 190"/>
                <a:gd name="T53" fmla="*/ 16 h 296"/>
                <a:gd name="T54" fmla="*/ 6 w 190"/>
                <a:gd name="T55" fmla="*/ 16 h 296"/>
                <a:gd name="T56" fmla="*/ 6 w 190"/>
                <a:gd name="T57" fmla="*/ 16 h 296"/>
                <a:gd name="T58" fmla="*/ 6 w 190"/>
                <a:gd name="T59" fmla="*/ 15 h 296"/>
                <a:gd name="T60" fmla="*/ 6 w 190"/>
                <a:gd name="T61" fmla="*/ 14 h 296"/>
                <a:gd name="T62" fmla="*/ 6 w 190"/>
                <a:gd name="T63" fmla="*/ 14 h 296"/>
                <a:gd name="T64" fmla="*/ 5 w 190"/>
                <a:gd name="T65" fmla="*/ 13 h 296"/>
                <a:gd name="T66" fmla="*/ 5 w 190"/>
                <a:gd name="T67" fmla="*/ 12 h 296"/>
                <a:gd name="T68" fmla="*/ 5 w 190"/>
                <a:gd name="T69" fmla="*/ 11 h 296"/>
                <a:gd name="T70" fmla="*/ 4 w 190"/>
                <a:gd name="T71" fmla="*/ 11 h 296"/>
                <a:gd name="T72" fmla="*/ 4 w 190"/>
                <a:gd name="T73" fmla="*/ 10 h 296"/>
                <a:gd name="T74" fmla="*/ 3 w 190"/>
                <a:gd name="T75" fmla="*/ 9 h 296"/>
                <a:gd name="T76" fmla="*/ 3 w 190"/>
                <a:gd name="T77" fmla="*/ 9 h 296"/>
                <a:gd name="T78" fmla="*/ 3 w 190"/>
                <a:gd name="T79" fmla="*/ 8 h 296"/>
                <a:gd name="T80" fmla="*/ 3 w 190"/>
                <a:gd name="T81" fmla="*/ 7 h 296"/>
                <a:gd name="T82" fmla="*/ 3 w 190"/>
                <a:gd name="T83" fmla="*/ 7 h 296"/>
                <a:gd name="T84" fmla="*/ 2 w 190"/>
                <a:gd name="T85" fmla="*/ 7 h 296"/>
                <a:gd name="T86" fmla="*/ 2 w 190"/>
                <a:gd name="T87" fmla="*/ 6 h 296"/>
                <a:gd name="T88" fmla="*/ 2 w 190"/>
                <a:gd name="T89" fmla="*/ 6 h 296"/>
                <a:gd name="T90" fmla="*/ 2 w 190"/>
                <a:gd name="T91" fmla="*/ 5 h 296"/>
                <a:gd name="T92" fmla="*/ 2 w 190"/>
                <a:gd name="T93" fmla="*/ 4 h 296"/>
                <a:gd name="T94" fmla="*/ 2 w 190"/>
                <a:gd name="T95" fmla="*/ 4 h 296"/>
                <a:gd name="T96" fmla="*/ 2 w 190"/>
                <a:gd name="T97" fmla="*/ 3 h 296"/>
                <a:gd name="T98" fmla="*/ 1 w 190"/>
                <a:gd name="T99" fmla="*/ 3 h 296"/>
                <a:gd name="T100" fmla="*/ 1 w 190"/>
                <a:gd name="T101" fmla="*/ 2 h 296"/>
                <a:gd name="T102" fmla="*/ 1 w 190"/>
                <a:gd name="T103" fmla="*/ 2 h 296"/>
                <a:gd name="T104" fmla="*/ 1 w 190"/>
                <a:gd name="T105" fmla="*/ 2 h 296"/>
                <a:gd name="T106" fmla="*/ 1 w 190"/>
                <a:gd name="T107" fmla="*/ 1 h 296"/>
                <a:gd name="T108" fmla="*/ 1 w 190"/>
                <a:gd name="T109" fmla="*/ 0 h 296"/>
                <a:gd name="T110" fmla="*/ 0 w 190"/>
                <a:gd name="T111" fmla="*/ 2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0"/>
                <a:gd name="T169" fmla="*/ 0 h 296"/>
                <a:gd name="T170" fmla="*/ 190 w 190"/>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0" h="296">
                  <a:moveTo>
                    <a:pt x="0" y="37"/>
                  </a:moveTo>
                  <a:lnTo>
                    <a:pt x="0" y="37"/>
                  </a:lnTo>
                  <a:lnTo>
                    <a:pt x="0" y="39"/>
                  </a:lnTo>
                  <a:lnTo>
                    <a:pt x="0" y="42"/>
                  </a:lnTo>
                  <a:lnTo>
                    <a:pt x="2" y="47"/>
                  </a:lnTo>
                  <a:lnTo>
                    <a:pt x="2" y="50"/>
                  </a:lnTo>
                  <a:lnTo>
                    <a:pt x="2" y="53"/>
                  </a:lnTo>
                  <a:lnTo>
                    <a:pt x="2" y="55"/>
                  </a:lnTo>
                  <a:lnTo>
                    <a:pt x="3" y="58"/>
                  </a:lnTo>
                  <a:lnTo>
                    <a:pt x="3" y="62"/>
                  </a:lnTo>
                  <a:lnTo>
                    <a:pt x="3" y="65"/>
                  </a:lnTo>
                  <a:lnTo>
                    <a:pt x="4" y="68"/>
                  </a:lnTo>
                  <a:lnTo>
                    <a:pt x="4" y="72"/>
                  </a:lnTo>
                  <a:lnTo>
                    <a:pt x="4" y="76"/>
                  </a:lnTo>
                  <a:lnTo>
                    <a:pt x="4" y="79"/>
                  </a:lnTo>
                  <a:lnTo>
                    <a:pt x="5" y="82"/>
                  </a:lnTo>
                  <a:lnTo>
                    <a:pt x="5" y="87"/>
                  </a:lnTo>
                  <a:lnTo>
                    <a:pt x="5" y="90"/>
                  </a:lnTo>
                  <a:lnTo>
                    <a:pt x="6" y="93"/>
                  </a:lnTo>
                  <a:lnTo>
                    <a:pt x="6" y="96"/>
                  </a:lnTo>
                  <a:lnTo>
                    <a:pt x="7" y="100"/>
                  </a:lnTo>
                  <a:lnTo>
                    <a:pt x="7" y="103"/>
                  </a:lnTo>
                  <a:lnTo>
                    <a:pt x="8" y="106"/>
                  </a:lnTo>
                  <a:lnTo>
                    <a:pt x="8" y="108"/>
                  </a:lnTo>
                  <a:lnTo>
                    <a:pt x="8" y="112"/>
                  </a:lnTo>
                  <a:lnTo>
                    <a:pt x="9" y="115"/>
                  </a:lnTo>
                  <a:lnTo>
                    <a:pt x="10" y="119"/>
                  </a:lnTo>
                  <a:lnTo>
                    <a:pt x="11" y="121"/>
                  </a:lnTo>
                  <a:lnTo>
                    <a:pt x="13" y="126"/>
                  </a:lnTo>
                  <a:lnTo>
                    <a:pt x="16" y="129"/>
                  </a:lnTo>
                  <a:lnTo>
                    <a:pt x="18" y="132"/>
                  </a:lnTo>
                  <a:lnTo>
                    <a:pt x="19" y="135"/>
                  </a:lnTo>
                  <a:lnTo>
                    <a:pt x="22" y="139"/>
                  </a:lnTo>
                  <a:lnTo>
                    <a:pt x="24" y="143"/>
                  </a:lnTo>
                  <a:lnTo>
                    <a:pt x="27" y="147"/>
                  </a:lnTo>
                  <a:lnTo>
                    <a:pt x="30" y="152"/>
                  </a:lnTo>
                  <a:lnTo>
                    <a:pt x="32" y="155"/>
                  </a:lnTo>
                  <a:lnTo>
                    <a:pt x="35" y="160"/>
                  </a:lnTo>
                  <a:lnTo>
                    <a:pt x="38" y="165"/>
                  </a:lnTo>
                  <a:lnTo>
                    <a:pt x="42" y="169"/>
                  </a:lnTo>
                  <a:lnTo>
                    <a:pt x="45" y="173"/>
                  </a:lnTo>
                  <a:lnTo>
                    <a:pt x="48" y="178"/>
                  </a:lnTo>
                  <a:lnTo>
                    <a:pt x="50" y="183"/>
                  </a:lnTo>
                  <a:lnTo>
                    <a:pt x="54" y="187"/>
                  </a:lnTo>
                  <a:lnTo>
                    <a:pt x="57" y="192"/>
                  </a:lnTo>
                  <a:lnTo>
                    <a:pt x="60" y="195"/>
                  </a:lnTo>
                  <a:lnTo>
                    <a:pt x="63" y="200"/>
                  </a:lnTo>
                  <a:lnTo>
                    <a:pt x="67" y="205"/>
                  </a:lnTo>
                  <a:lnTo>
                    <a:pt x="70" y="209"/>
                  </a:lnTo>
                  <a:lnTo>
                    <a:pt x="72" y="212"/>
                  </a:lnTo>
                  <a:lnTo>
                    <a:pt x="75" y="216"/>
                  </a:lnTo>
                  <a:lnTo>
                    <a:pt x="78" y="219"/>
                  </a:lnTo>
                  <a:lnTo>
                    <a:pt x="81" y="222"/>
                  </a:lnTo>
                  <a:lnTo>
                    <a:pt x="83" y="224"/>
                  </a:lnTo>
                  <a:lnTo>
                    <a:pt x="84" y="228"/>
                  </a:lnTo>
                  <a:lnTo>
                    <a:pt x="86" y="229"/>
                  </a:lnTo>
                  <a:lnTo>
                    <a:pt x="88" y="232"/>
                  </a:lnTo>
                  <a:lnTo>
                    <a:pt x="92" y="234"/>
                  </a:lnTo>
                  <a:lnTo>
                    <a:pt x="96" y="240"/>
                  </a:lnTo>
                  <a:lnTo>
                    <a:pt x="98" y="242"/>
                  </a:lnTo>
                  <a:lnTo>
                    <a:pt x="100" y="245"/>
                  </a:lnTo>
                  <a:lnTo>
                    <a:pt x="104" y="248"/>
                  </a:lnTo>
                  <a:lnTo>
                    <a:pt x="107" y="251"/>
                  </a:lnTo>
                  <a:lnTo>
                    <a:pt x="109" y="254"/>
                  </a:lnTo>
                  <a:lnTo>
                    <a:pt x="112" y="258"/>
                  </a:lnTo>
                  <a:lnTo>
                    <a:pt x="115" y="261"/>
                  </a:lnTo>
                  <a:lnTo>
                    <a:pt x="119" y="264"/>
                  </a:lnTo>
                  <a:lnTo>
                    <a:pt x="122" y="268"/>
                  </a:lnTo>
                  <a:lnTo>
                    <a:pt x="125" y="272"/>
                  </a:lnTo>
                  <a:lnTo>
                    <a:pt x="129" y="275"/>
                  </a:lnTo>
                  <a:lnTo>
                    <a:pt x="133" y="279"/>
                  </a:lnTo>
                  <a:lnTo>
                    <a:pt x="136" y="281"/>
                  </a:lnTo>
                  <a:lnTo>
                    <a:pt x="140" y="284"/>
                  </a:lnTo>
                  <a:lnTo>
                    <a:pt x="143" y="286"/>
                  </a:lnTo>
                  <a:lnTo>
                    <a:pt x="147" y="289"/>
                  </a:lnTo>
                  <a:lnTo>
                    <a:pt x="150" y="291"/>
                  </a:lnTo>
                  <a:lnTo>
                    <a:pt x="154" y="293"/>
                  </a:lnTo>
                  <a:lnTo>
                    <a:pt x="157" y="294"/>
                  </a:lnTo>
                  <a:lnTo>
                    <a:pt x="161" y="296"/>
                  </a:lnTo>
                  <a:lnTo>
                    <a:pt x="163" y="296"/>
                  </a:lnTo>
                  <a:lnTo>
                    <a:pt x="168" y="296"/>
                  </a:lnTo>
                  <a:lnTo>
                    <a:pt x="170" y="296"/>
                  </a:lnTo>
                  <a:lnTo>
                    <a:pt x="173" y="296"/>
                  </a:lnTo>
                  <a:lnTo>
                    <a:pt x="177" y="294"/>
                  </a:lnTo>
                  <a:lnTo>
                    <a:pt x="180" y="293"/>
                  </a:lnTo>
                  <a:lnTo>
                    <a:pt x="182" y="291"/>
                  </a:lnTo>
                  <a:lnTo>
                    <a:pt x="185" y="288"/>
                  </a:lnTo>
                  <a:lnTo>
                    <a:pt x="186" y="285"/>
                  </a:lnTo>
                  <a:lnTo>
                    <a:pt x="188" y="282"/>
                  </a:lnTo>
                  <a:lnTo>
                    <a:pt x="188" y="278"/>
                  </a:lnTo>
                  <a:lnTo>
                    <a:pt x="190" y="274"/>
                  </a:lnTo>
                  <a:lnTo>
                    <a:pt x="188" y="270"/>
                  </a:lnTo>
                  <a:lnTo>
                    <a:pt x="187" y="266"/>
                  </a:lnTo>
                  <a:lnTo>
                    <a:pt x="185" y="261"/>
                  </a:lnTo>
                  <a:lnTo>
                    <a:pt x="183" y="258"/>
                  </a:lnTo>
                  <a:lnTo>
                    <a:pt x="181" y="253"/>
                  </a:lnTo>
                  <a:lnTo>
                    <a:pt x="178" y="248"/>
                  </a:lnTo>
                  <a:lnTo>
                    <a:pt x="173" y="244"/>
                  </a:lnTo>
                  <a:lnTo>
                    <a:pt x="170" y="240"/>
                  </a:lnTo>
                  <a:lnTo>
                    <a:pt x="166" y="235"/>
                  </a:lnTo>
                  <a:lnTo>
                    <a:pt x="162" y="231"/>
                  </a:lnTo>
                  <a:lnTo>
                    <a:pt x="158" y="225"/>
                  </a:lnTo>
                  <a:lnTo>
                    <a:pt x="154" y="221"/>
                  </a:lnTo>
                  <a:lnTo>
                    <a:pt x="148" y="217"/>
                  </a:lnTo>
                  <a:lnTo>
                    <a:pt x="143" y="211"/>
                  </a:lnTo>
                  <a:lnTo>
                    <a:pt x="138" y="207"/>
                  </a:lnTo>
                  <a:lnTo>
                    <a:pt x="133" y="203"/>
                  </a:lnTo>
                  <a:lnTo>
                    <a:pt x="129" y="197"/>
                  </a:lnTo>
                  <a:lnTo>
                    <a:pt x="124" y="193"/>
                  </a:lnTo>
                  <a:lnTo>
                    <a:pt x="120" y="189"/>
                  </a:lnTo>
                  <a:lnTo>
                    <a:pt x="115" y="184"/>
                  </a:lnTo>
                  <a:lnTo>
                    <a:pt x="110" y="180"/>
                  </a:lnTo>
                  <a:lnTo>
                    <a:pt x="107" y="176"/>
                  </a:lnTo>
                  <a:lnTo>
                    <a:pt x="102" y="171"/>
                  </a:lnTo>
                  <a:lnTo>
                    <a:pt x="99" y="168"/>
                  </a:lnTo>
                  <a:lnTo>
                    <a:pt x="96" y="164"/>
                  </a:lnTo>
                  <a:lnTo>
                    <a:pt x="93" y="160"/>
                  </a:lnTo>
                  <a:lnTo>
                    <a:pt x="92" y="157"/>
                  </a:lnTo>
                  <a:lnTo>
                    <a:pt x="90" y="154"/>
                  </a:lnTo>
                  <a:lnTo>
                    <a:pt x="88" y="149"/>
                  </a:lnTo>
                  <a:lnTo>
                    <a:pt x="86" y="146"/>
                  </a:lnTo>
                  <a:lnTo>
                    <a:pt x="84" y="141"/>
                  </a:lnTo>
                  <a:lnTo>
                    <a:pt x="82" y="136"/>
                  </a:lnTo>
                  <a:lnTo>
                    <a:pt x="80" y="133"/>
                  </a:lnTo>
                  <a:lnTo>
                    <a:pt x="79" y="131"/>
                  </a:lnTo>
                  <a:lnTo>
                    <a:pt x="78" y="129"/>
                  </a:lnTo>
                  <a:lnTo>
                    <a:pt x="77" y="126"/>
                  </a:lnTo>
                  <a:lnTo>
                    <a:pt x="75" y="123"/>
                  </a:lnTo>
                  <a:lnTo>
                    <a:pt x="74" y="120"/>
                  </a:lnTo>
                  <a:lnTo>
                    <a:pt x="73" y="117"/>
                  </a:lnTo>
                  <a:lnTo>
                    <a:pt x="72" y="115"/>
                  </a:lnTo>
                  <a:lnTo>
                    <a:pt x="71" y="112"/>
                  </a:lnTo>
                  <a:lnTo>
                    <a:pt x="70" y="108"/>
                  </a:lnTo>
                  <a:lnTo>
                    <a:pt x="68" y="105"/>
                  </a:lnTo>
                  <a:lnTo>
                    <a:pt x="67" y="102"/>
                  </a:lnTo>
                  <a:lnTo>
                    <a:pt x="66" y="98"/>
                  </a:lnTo>
                  <a:lnTo>
                    <a:pt x="65" y="95"/>
                  </a:lnTo>
                  <a:lnTo>
                    <a:pt x="62" y="92"/>
                  </a:lnTo>
                  <a:lnTo>
                    <a:pt x="61" y="89"/>
                  </a:lnTo>
                  <a:lnTo>
                    <a:pt x="60" y="85"/>
                  </a:lnTo>
                  <a:lnTo>
                    <a:pt x="59" y="82"/>
                  </a:lnTo>
                  <a:lnTo>
                    <a:pt x="57" y="79"/>
                  </a:lnTo>
                  <a:lnTo>
                    <a:pt x="56" y="76"/>
                  </a:lnTo>
                  <a:lnTo>
                    <a:pt x="55" y="72"/>
                  </a:lnTo>
                  <a:lnTo>
                    <a:pt x="54" y="69"/>
                  </a:lnTo>
                  <a:lnTo>
                    <a:pt x="53" y="67"/>
                  </a:lnTo>
                  <a:lnTo>
                    <a:pt x="52" y="64"/>
                  </a:lnTo>
                  <a:lnTo>
                    <a:pt x="49" y="61"/>
                  </a:lnTo>
                  <a:lnTo>
                    <a:pt x="48" y="57"/>
                  </a:lnTo>
                  <a:lnTo>
                    <a:pt x="47" y="53"/>
                  </a:lnTo>
                  <a:lnTo>
                    <a:pt x="45" y="51"/>
                  </a:lnTo>
                  <a:lnTo>
                    <a:pt x="44" y="47"/>
                  </a:lnTo>
                  <a:lnTo>
                    <a:pt x="43" y="44"/>
                  </a:lnTo>
                  <a:lnTo>
                    <a:pt x="42" y="42"/>
                  </a:lnTo>
                  <a:lnTo>
                    <a:pt x="41" y="39"/>
                  </a:lnTo>
                  <a:lnTo>
                    <a:pt x="40" y="36"/>
                  </a:lnTo>
                  <a:lnTo>
                    <a:pt x="38" y="33"/>
                  </a:lnTo>
                  <a:lnTo>
                    <a:pt x="37" y="30"/>
                  </a:lnTo>
                  <a:lnTo>
                    <a:pt x="36" y="28"/>
                  </a:lnTo>
                  <a:lnTo>
                    <a:pt x="34" y="24"/>
                  </a:lnTo>
                  <a:lnTo>
                    <a:pt x="32" y="19"/>
                  </a:lnTo>
                  <a:lnTo>
                    <a:pt x="31" y="15"/>
                  </a:lnTo>
                  <a:lnTo>
                    <a:pt x="29" y="11"/>
                  </a:lnTo>
                  <a:lnTo>
                    <a:pt x="28" y="7"/>
                  </a:lnTo>
                  <a:lnTo>
                    <a:pt x="27" y="5"/>
                  </a:lnTo>
                  <a:lnTo>
                    <a:pt x="24" y="1"/>
                  </a:lnTo>
                  <a:lnTo>
                    <a:pt x="24" y="0"/>
                  </a:lnTo>
                  <a:lnTo>
                    <a:pt x="0" y="37"/>
                  </a:lnTo>
                  <a:close/>
                </a:path>
              </a:pathLst>
            </a:custGeom>
            <a:solidFill>
              <a:srgbClr val="B8B8D9"/>
            </a:solidFill>
            <a:ln w="9525">
              <a:noFill/>
              <a:round/>
              <a:headEnd/>
              <a:tailEnd/>
            </a:ln>
          </p:spPr>
          <p:txBody>
            <a:bodyPr/>
            <a:lstStyle/>
            <a:p>
              <a:endParaRPr lang="en-US"/>
            </a:p>
          </p:txBody>
        </p:sp>
        <p:sp>
          <p:nvSpPr>
            <p:cNvPr id="17853" name="Freeform 649"/>
            <p:cNvSpPr>
              <a:spLocks/>
            </p:cNvSpPr>
            <p:nvPr/>
          </p:nvSpPr>
          <p:spPr bwMode="auto">
            <a:xfrm flipH="1">
              <a:off x="3131" y="1251"/>
              <a:ext cx="38" cy="19"/>
            </a:xfrm>
            <a:custGeom>
              <a:avLst/>
              <a:gdLst>
                <a:gd name="T0" fmla="*/ 1 w 213"/>
                <a:gd name="T1" fmla="*/ 3 h 82"/>
                <a:gd name="T2" fmla="*/ 1 w 213"/>
                <a:gd name="T3" fmla="*/ 3 h 82"/>
                <a:gd name="T4" fmla="*/ 1 w 213"/>
                <a:gd name="T5" fmla="*/ 3 h 82"/>
                <a:gd name="T6" fmla="*/ 2 w 213"/>
                <a:gd name="T7" fmla="*/ 3 h 82"/>
                <a:gd name="T8" fmla="*/ 2 w 213"/>
                <a:gd name="T9" fmla="*/ 3 h 82"/>
                <a:gd name="T10" fmla="*/ 2 w 213"/>
                <a:gd name="T11" fmla="*/ 3 h 82"/>
                <a:gd name="T12" fmla="*/ 3 w 213"/>
                <a:gd name="T13" fmla="*/ 3 h 82"/>
                <a:gd name="T14" fmla="*/ 3 w 213"/>
                <a:gd name="T15" fmla="*/ 2 h 82"/>
                <a:gd name="T16" fmla="*/ 3 w 213"/>
                <a:gd name="T17" fmla="*/ 2 h 82"/>
                <a:gd name="T18" fmla="*/ 4 w 213"/>
                <a:gd name="T19" fmla="*/ 2 h 82"/>
                <a:gd name="T20" fmla="*/ 4 w 213"/>
                <a:gd name="T21" fmla="*/ 1 h 82"/>
                <a:gd name="T22" fmla="*/ 5 w 213"/>
                <a:gd name="T23" fmla="*/ 1 h 82"/>
                <a:gd name="T24" fmla="*/ 5 w 213"/>
                <a:gd name="T25" fmla="*/ 1 h 82"/>
                <a:gd name="T26" fmla="*/ 6 w 213"/>
                <a:gd name="T27" fmla="*/ 0 h 82"/>
                <a:gd name="T28" fmla="*/ 6 w 213"/>
                <a:gd name="T29" fmla="*/ 0 h 82"/>
                <a:gd name="T30" fmla="*/ 6 w 213"/>
                <a:gd name="T31" fmla="*/ 0 h 82"/>
                <a:gd name="T32" fmla="*/ 7 w 213"/>
                <a:gd name="T33" fmla="*/ 0 h 82"/>
                <a:gd name="T34" fmla="*/ 7 w 213"/>
                <a:gd name="T35" fmla="*/ 1 h 82"/>
                <a:gd name="T36" fmla="*/ 7 w 213"/>
                <a:gd name="T37" fmla="*/ 2 h 82"/>
                <a:gd name="T38" fmla="*/ 6 w 213"/>
                <a:gd name="T39" fmla="*/ 2 h 82"/>
                <a:gd name="T40" fmla="*/ 6 w 213"/>
                <a:gd name="T41" fmla="*/ 2 h 82"/>
                <a:gd name="T42" fmla="*/ 6 w 213"/>
                <a:gd name="T43" fmla="*/ 3 h 82"/>
                <a:gd name="T44" fmla="*/ 6 w 213"/>
                <a:gd name="T45" fmla="*/ 3 h 82"/>
                <a:gd name="T46" fmla="*/ 5 w 213"/>
                <a:gd name="T47" fmla="*/ 3 h 82"/>
                <a:gd name="T48" fmla="*/ 5 w 213"/>
                <a:gd name="T49" fmla="*/ 3 h 82"/>
                <a:gd name="T50" fmla="*/ 5 w 213"/>
                <a:gd name="T51" fmla="*/ 3 h 82"/>
                <a:gd name="T52" fmla="*/ 4 w 213"/>
                <a:gd name="T53" fmla="*/ 4 h 82"/>
                <a:gd name="T54" fmla="*/ 4 w 213"/>
                <a:gd name="T55" fmla="*/ 4 h 82"/>
                <a:gd name="T56" fmla="*/ 4 w 213"/>
                <a:gd name="T57" fmla="*/ 4 h 82"/>
                <a:gd name="T58" fmla="*/ 4 w 213"/>
                <a:gd name="T59" fmla="*/ 4 h 82"/>
                <a:gd name="T60" fmla="*/ 3 w 213"/>
                <a:gd name="T61" fmla="*/ 4 h 82"/>
                <a:gd name="T62" fmla="*/ 3 w 213"/>
                <a:gd name="T63" fmla="*/ 4 h 82"/>
                <a:gd name="T64" fmla="*/ 3 w 213"/>
                <a:gd name="T65" fmla="*/ 4 h 82"/>
                <a:gd name="T66" fmla="*/ 2 w 213"/>
                <a:gd name="T67" fmla="*/ 4 h 82"/>
                <a:gd name="T68" fmla="*/ 2 w 213"/>
                <a:gd name="T69" fmla="*/ 4 h 82"/>
                <a:gd name="T70" fmla="*/ 2 w 213"/>
                <a:gd name="T71" fmla="*/ 4 h 82"/>
                <a:gd name="T72" fmla="*/ 2 w 213"/>
                <a:gd name="T73" fmla="*/ 4 h 82"/>
                <a:gd name="T74" fmla="*/ 1 w 213"/>
                <a:gd name="T75" fmla="*/ 4 h 82"/>
                <a:gd name="T76" fmla="*/ 1 w 213"/>
                <a:gd name="T77" fmla="*/ 4 h 82"/>
                <a:gd name="T78" fmla="*/ 1 w 213"/>
                <a:gd name="T79" fmla="*/ 4 h 82"/>
                <a:gd name="T80" fmla="*/ 0 w 213"/>
                <a:gd name="T81" fmla="*/ 4 h 82"/>
                <a:gd name="T82" fmla="*/ 0 w 213"/>
                <a:gd name="T83" fmla="*/ 4 h 82"/>
                <a:gd name="T84" fmla="*/ 0 w 213"/>
                <a:gd name="T85" fmla="*/ 3 h 82"/>
                <a:gd name="T86" fmla="*/ 0 w 213"/>
                <a:gd name="T87" fmla="*/ 3 h 82"/>
                <a:gd name="T88" fmla="*/ 1 w 213"/>
                <a:gd name="T89" fmla="*/ 3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3"/>
                <a:gd name="T136" fmla="*/ 0 h 82"/>
                <a:gd name="T137" fmla="*/ 213 w 213"/>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3" h="82">
                  <a:moveTo>
                    <a:pt x="19" y="55"/>
                  </a:moveTo>
                  <a:lnTo>
                    <a:pt x="21" y="54"/>
                  </a:lnTo>
                  <a:lnTo>
                    <a:pt x="24" y="54"/>
                  </a:lnTo>
                  <a:lnTo>
                    <a:pt x="27" y="54"/>
                  </a:lnTo>
                  <a:lnTo>
                    <a:pt x="30" y="54"/>
                  </a:lnTo>
                  <a:lnTo>
                    <a:pt x="32" y="54"/>
                  </a:lnTo>
                  <a:lnTo>
                    <a:pt x="34" y="54"/>
                  </a:lnTo>
                  <a:lnTo>
                    <a:pt x="38" y="54"/>
                  </a:lnTo>
                  <a:lnTo>
                    <a:pt x="40" y="54"/>
                  </a:lnTo>
                  <a:lnTo>
                    <a:pt x="43" y="53"/>
                  </a:lnTo>
                  <a:lnTo>
                    <a:pt x="45" y="53"/>
                  </a:lnTo>
                  <a:lnTo>
                    <a:pt x="49" y="52"/>
                  </a:lnTo>
                  <a:lnTo>
                    <a:pt x="51" y="52"/>
                  </a:lnTo>
                  <a:lnTo>
                    <a:pt x="53" y="52"/>
                  </a:lnTo>
                  <a:lnTo>
                    <a:pt x="56" y="52"/>
                  </a:lnTo>
                  <a:lnTo>
                    <a:pt x="58" y="51"/>
                  </a:lnTo>
                  <a:lnTo>
                    <a:pt x="62" y="51"/>
                  </a:lnTo>
                  <a:lnTo>
                    <a:pt x="66" y="50"/>
                  </a:lnTo>
                  <a:lnTo>
                    <a:pt x="71" y="48"/>
                  </a:lnTo>
                  <a:lnTo>
                    <a:pt x="77" y="47"/>
                  </a:lnTo>
                  <a:lnTo>
                    <a:pt x="82" y="46"/>
                  </a:lnTo>
                  <a:lnTo>
                    <a:pt x="87" y="45"/>
                  </a:lnTo>
                  <a:lnTo>
                    <a:pt x="92" y="43"/>
                  </a:lnTo>
                  <a:lnTo>
                    <a:pt x="94" y="42"/>
                  </a:lnTo>
                  <a:lnTo>
                    <a:pt x="98" y="42"/>
                  </a:lnTo>
                  <a:lnTo>
                    <a:pt x="100" y="41"/>
                  </a:lnTo>
                  <a:lnTo>
                    <a:pt x="103" y="40"/>
                  </a:lnTo>
                  <a:lnTo>
                    <a:pt x="107" y="39"/>
                  </a:lnTo>
                  <a:lnTo>
                    <a:pt x="113" y="37"/>
                  </a:lnTo>
                  <a:lnTo>
                    <a:pt x="117" y="34"/>
                  </a:lnTo>
                  <a:lnTo>
                    <a:pt x="123" y="32"/>
                  </a:lnTo>
                  <a:lnTo>
                    <a:pt x="128" y="30"/>
                  </a:lnTo>
                  <a:lnTo>
                    <a:pt x="132" y="28"/>
                  </a:lnTo>
                  <a:lnTo>
                    <a:pt x="138" y="26"/>
                  </a:lnTo>
                  <a:lnTo>
                    <a:pt x="142" y="23"/>
                  </a:lnTo>
                  <a:lnTo>
                    <a:pt x="146" y="21"/>
                  </a:lnTo>
                  <a:lnTo>
                    <a:pt x="152" y="19"/>
                  </a:lnTo>
                  <a:lnTo>
                    <a:pt x="156" y="17"/>
                  </a:lnTo>
                  <a:lnTo>
                    <a:pt x="162" y="14"/>
                  </a:lnTo>
                  <a:lnTo>
                    <a:pt x="166" y="12"/>
                  </a:lnTo>
                  <a:lnTo>
                    <a:pt x="171" y="9"/>
                  </a:lnTo>
                  <a:lnTo>
                    <a:pt x="176" y="6"/>
                  </a:lnTo>
                  <a:lnTo>
                    <a:pt x="181" y="4"/>
                  </a:lnTo>
                  <a:lnTo>
                    <a:pt x="184" y="1"/>
                  </a:lnTo>
                  <a:lnTo>
                    <a:pt x="189" y="0"/>
                  </a:lnTo>
                  <a:lnTo>
                    <a:pt x="193" y="0"/>
                  </a:lnTo>
                  <a:lnTo>
                    <a:pt x="196" y="0"/>
                  </a:lnTo>
                  <a:lnTo>
                    <a:pt x="200" y="1"/>
                  </a:lnTo>
                  <a:lnTo>
                    <a:pt x="203" y="3"/>
                  </a:lnTo>
                  <a:lnTo>
                    <a:pt x="205" y="5"/>
                  </a:lnTo>
                  <a:lnTo>
                    <a:pt x="208" y="8"/>
                  </a:lnTo>
                  <a:lnTo>
                    <a:pt x="209" y="12"/>
                  </a:lnTo>
                  <a:lnTo>
                    <a:pt x="212" y="15"/>
                  </a:lnTo>
                  <a:lnTo>
                    <a:pt x="212" y="18"/>
                  </a:lnTo>
                  <a:lnTo>
                    <a:pt x="213" y="22"/>
                  </a:lnTo>
                  <a:lnTo>
                    <a:pt x="212" y="26"/>
                  </a:lnTo>
                  <a:lnTo>
                    <a:pt x="209" y="29"/>
                  </a:lnTo>
                  <a:lnTo>
                    <a:pt x="207" y="32"/>
                  </a:lnTo>
                  <a:lnTo>
                    <a:pt x="205" y="37"/>
                  </a:lnTo>
                  <a:lnTo>
                    <a:pt x="202" y="38"/>
                  </a:lnTo>
                  <a:lnTo>
                    <a:pt x="200" y="40"/>
                  </a:lnTo>
                  <a:lnTo>
                    <a:pt x="196" y="41"/>
                  </a:lnTo>
                  <a:lnTo>
                    <a:pt x="194" y="43"/>
                  </a:lnTo>
                  <a:lnTo>
                    <a:pt x="191" y="45"/>
                  </a:lnTo>
                  <a:lnTo>
                    <a:pt x="189" y="46"/>
                  </a:lnTo>
                  <a:lnTo>
                    <a:pt x="186" y="48"/>
                  </a:lnTo>
                  <a:lnTo>
                    <a:pt x="183" y="50"/>
                  </a:lnTo>
                  <a:lnTo>
                    <a:pt x="180" y="52"/>
                  </a:lnTo>
                  <a:lnTo>
                    <a:pt x="178" y="53"/>
                  </a:lnTo>
                  <a:lnTo>
                    <a:pt x="175" y="54"/>
                  </a:lnTo>
                  <a:lnTo>
                    <a:pt x="171" y="56"/>
                  </a:lnTo>
                  <a:lnTo>
                    <a:pt x="168" y="57"/>
                  </a:lnTo>
                  <a:lnTo>
                    <a:pt x="166" y="58"/>
                  </a:lnTo>
                  <a:lnTo>
                    <a:pt x="163" y="60"/>
                  </a:lnTo>
                  <a:lnTo>
                    <a:pt x="161" y="61"/>
                  </a:lnTo>
                  <a:lnTo>
                    <a:pt x="157" y="63"/>
                  </a:lnTo>
                  <a:lnTo>
                    <a:pt x="154" y="64"/>
                  </a:lnTo>
                  <a:lnTo>
                    <a:pt x="151" y="65"/>
                  </a:lnTo>
                  <a:lnTo>
                    <a:pt x="148" y="66"/>
                  </a:lnTo>
                  <a:lnTo>
                    <a:pt x="144" y="67"/>
                  </a:lnTo>
                  <a:lnTo>
                    <a:pt x="142" y="68"/>
                  </a:lnTo>
                  <a:lnTo>
                    <a:pt x="139" y="69"/>
                  </a:lnTo>
                  <a:lnTo>
                    <a:pt x="136" y="70"/>
                  </a:lnTo>
                  <a:lnTo>
                    <a:pt x="132" y="71"/>
                  </a:lnTo>
                  <a:lnTo>
                    <a:pt x="129" y="72"/>
                  </a:lnTo>
                  <a:lnTo>
                    <a:pt x="126" y="72"/>
                  </a:lnTo>
                  <a:lnTo>
                    <a:pt x="124" y="73"/>
                  </a:lnTo>
                  <a:lnTo>
                    <a:pt x="119" y="74"/>
                  </a:lnTo>
                  <a:lnTo>
                    <a:pt x="117" y="76"/>
                  </a:lnTo>
                  <a:lnTo>
                    <a:pt x="114" y="77"/>
                  </a:lnTo>
                  <a:lnTo>
                    <a:pt x="111" y="77"/>
                  </a:lnTo>
                  <a:lnTo>
                    <a:pt x="107" y="77"/>
                  </a:lnTo>
                  <a:lnTo>
                    <a:pt x="104" y="78"/>
                  </a:lnTo>
                  <a:lnTo>
                    <a:pt x="101" y="78"/>
                  </a:lnTo>
                  <a:lnTo>
                    <a:pt x="98" y="79"/>
                  </a:lnTo>
                  <a:lnTo>
                    <a:pt x="94" y="79"/>
                  </a:lnTo>
                  <a:lnTo>
                    <a:pt x="92" y="80"/>
                  </a:lnTo>
                  <a:lnTo>
                    <a:pt x="89" y="80"/>
                  </a:lnTo>
                  <a:lnTo>
                    <a:pt x="86" y="80"/>
                  </a:lnTo>
                  <a:lnTo>
                    <a:pt x="82" y="80"/>
                  </a:lnTo>
                  <a:lnTo>
                    <a:pt x="79" y="81"/>
                  </a:lnTo>
                  <a:lnTo>
                    <a:pt x="76" y="81"/>
                  </a:lnTo>
                  <a:lnTo>
                    <a:pt x="73" y="81"/>
                  </a:lnTo>
                  <a:lnTo>
                    <a:pt x="69" y="81"/>
                  </a:lnTo>
                  <a:lnTo>
                    <a:pt x="66" y="82"/>
                  </a:lnTo>
                  <a:lnTo>
                    <a:pt x="63" y="82"/>
                  </a:lnTo>
                  <a:lnTo>
                    <a:pt x="61" y="82"/>
                  </a:lnTo>
                  <a:lnTo>
                    <a:pt x="57" y="82"/>
                  </a:lnTo>
                  <a:lnTo>
                    <a:pt x="54" y="82"/>
                  </a:lnTo>
                  <a:lnTo>
                    <a:pt x="51" y="82"/>
                  </a:lnTo>
                  <a:lnTo>
                    <a:pt x="48" y="82"/>
                  </a:lnTo>
                  <a:lnTo>
                    <a:pt x="44" y="82"/>
                  </a:lnTo>
                  <a:lnTo>
                    <a:pt x="41" y="82"/>
                  </a:lnTo>
                  <a:lnTo>
                    <a:pt x="39" y="82"/>
                  </a:lnTo>
                  <a:lnTo>
                    <a:pt x="36" y="82"/>
                  </a:lnTo>
                  <a:lnTo>
                    <a:pt x="32" y="81"/>
                  </a:lnTo>
                  <a:lnTo>
                    <a:pt x="29" y="81"/>
                  </a:lnTo>
                  <a:lnTo>
                    <a:pt x="26" y="81"/>
                  </a:lnTo>
                  <a:lnTo>
                    <a:pt x="24" y="81"/>
                  </a:lnTo>
                  <a:lnTo>
                    <a:pt x="20" y="80"/>
                  </a:lnTo>
                  <a:lnTo>
                    <a:pt x="18" y="80"/>
                  </a:lnTo>
                  <a:lnTo>
                    <a:pt x="15" y="80"/>
                  </a:lnTo>
                  <a:lnTo>
                    <a:pt x="12" y="80"/>
                  </a:lnTo>
                  <a:lnTo>
                    <a:pt x="8" y="79"/>
                  </a:lnTo>
                  <a:lnTo>
                    <a:pt x="5" y="78"/>
                  </a:lnTo>
                  <a:lnTo>
                    <a:pt x="3" y="77"/>
                  </a:lnTo>
                  <a:lnTo>
                    <a:pt x="1" y="74"/>
                  </a:lnTo>
                  <a:lnTo>
                    <a:pt x="0" y="70"/>
                  </a:lnTo>
                  <a:lnTo>
                    <a:pt x="0" y="66"/>
                  </a:lnTo>
                  <a:lnTo>
                    <a:pt x="2" y="61"/>
                  </a:lnTo>
                  <a:lnTo>
                    <a:pt x="6" y="58"/>
                  </a:lnTo>
                  <a:lnTo>
                    <a:pt x="8" y="56"/>
                  </a:lnTo>
                  <a:lnTo>
                    <a:pt x="12" y="55"/>
                  </a:lnTo>
                  <a:lnTo>
                    <a:pt x="15" y="55"/>
                  </a:lnTo>
                  <a:lnTo>
                    <a:pt x="19" y="55"/>
                  </a:lnTo>
                  <a:close/>
                </a:path>
              </a:pathLst>
            </a:custGeom>
            <a:solidFill>
              <a:srgbClr val="000000"/>
            </a:solidFill>
            <a:ln w="9525">
              <a:noFill/>
              <a:round/>
              <a:headEnd/>
              <a:tailEnd/>
            </a:ln>
          </p:spPr>
          <p:txBody>
            <a:bodyPr/>
            <a:lstStyle/>
            <a:p>
              <a:endParaRPr lang="en-US"/>
            </a:p>
          </p:txBody>
        </p:sp>
        <p:sp>
          <p:nvSpPr>
            <p:cNvPr id="17854" name="Freeform 650"/>
            <p:cNvSpPr>
              <a:spLocks/>
            </p:cNvSpPr>
            <p:nvPr/>
          </p:nvSpPr>
          <p:spPr bwMode="auto">
            <a:xfrm flipH="1">
              <a:off x="3079" y="1291"/>
              <a:ext cx="18" cy="9"/>
            </a:xfrm>
            <a:custGeom>
              <a:avLst/>
              <a:gdLst>
                <a:gd name="T0" fmla="*/ 1 w 96"/>
                <a:gd name="T1" fmla="*/ 0 h 45"/>
                <a:gd name="T2" fmla="*/ 1 w 96"/>
                <a:gd name="T3" fmla="*/ 0 h 45"/>
                <a:gd name="T4" fmla="*/ 1 w 96"/>
                <a:gd name="T5" fmla="*/ 0 h 45"/>
                <a:gd name="T6" fmla="*/ 1 w 96"/>
                <a:gd name="T7" fmla="*/ 0 h 45"/>
                <a:gd name="T8" fmla="*/ 1 w 96"/>
                <a:gd name="T9" fmla="*/ 0 h 45"/>
                <a:gd name="T10" fmla="*/ 1 w 96"/>
                <a:gd name="T11" fmla="*/ 0 h 45"/>
                <a:gd name="T12" fmla="*/ 2 w 96"/>
                <a:gd name="T13" fmla="*/ 0 h 45"/>
                <a:gd name="T14" fmla="*/ 2 w 96"/>
                <a:gd name="T15" fmla="*/ 0 h 45"/>
                <a:gd name="T16" fmla="*/ 2 w 96"/>
                <a:gd name="T17" fmla="*/ 0 h 45"/>
                <a:gd name="T18" fmla="*/ 2 w 96"/>
                <a:gd name="T19" fmla="*/ 0 h 45"/>
                <a:gd name="T20" fmla="*/ 2 w 96"/>
                <a:gd name="T21" fmla="*/ 0 h 45"/>
                <a:gd name="T22" fmla="*/ 2 w 96"/>
                <a:gd name="T23" fmla="*/ 0 h 45"/>
                <a:gd name="T24" fmla="*/ 2 w 96"/>
                <a:gd name="T25" fmla="*/ 0 h 45"/>
                <a:gd name="T26" fmla="*/ 3 w 96"/>
                <a:gd name="T27" fmla="*/ 0 h 45"/>
                <a:gd name="T28" fmla="*/ 3 w 96"/>
                <a:gd name="T29" fmla="*/ 0 h 45"/>
                <a:gd name="T30" fmla="*/ 3 w 96"/>
                <a:gd name="T31" fmla="*/ 1 h 45"/>
                <a:gd name="T32" fmla="*/ 3 w 96"/>
                <a:gd name="T33" fmla="*/ 1 h 45"/>
                <a:gd name="T34" fmla="*/ 3 w 96"/>
                <a:gd name="T35" fmla="*/ 1 h 45"/>
                <a:gd name="T36" fmla="*/ 3 w 96"/>
                <a:gd name="T37" fmla="*/ 1 h 45"/>
                <a:gd name="T38" fmla="*/ 3 w 96"/>
                <a:gd name="T39" fmla="*/ 1 h 45"/>
                <a:gd name="T40" fmla="*/ 3 w 96"/>
                <a:gd name="T41" fmla="*/ 1 h 45"/>
                <a:gd name="T42" fmla="*/ 3 w 96"/>
                <a:gd name="T43" fmla="*/ 1 h 45"/>
                <a:gd name="T44" fmla="*/ 3 w 96"/>
                <a:gd name="T45" fmla="*/ 1 h 45"/>
                <a:gd name="T46" fmla="*/ 3 w 96"/>
                <a:gd name="T47" fmla="*/ 1 h 45"/>
                <a:gd name="T48" fmla="*/ 3 w 96"/>
                <a:gd name="T49" fmla="*/ 1 h 45"/>
                <a:gd name="T50" fmla="*/ 3 w 96"/>
                <a:gd name="T51" fmla="*/ 2 h 45"/>
                <a:gd name="T52" fmla="*/ 3 w 96"/>
                <a:gd name="T53" fmla="*/ 2 h 45"/>
                <a:gd name="T54" fmla="*/ 3 w 96"/>
                <a:gd name="T55" fmla="*/ 2 h 45"/>
                <a:gd name="T56" fmla="*/ 3 w 96"/>
                <a:gd name="T57" fmla="*/ 2 h 45"/>
                <a:gd name="T58" fmla="*/ 3 w 96"/>
                <a:gd name="T59" fmla="*/ 2 h 45"/>
                <a:gd name="T60" fmla="*/ 3 w 96"/>
                <a:gd name="T61" fmla="*/ 2 h 45"/>
                <a:gd name="T62" fmla="*/ 2 w 96"/>
                <a:gd name="T63" fmla="*/ 2 h 45"/>
                <a:gd name="T64" fmla="*/ 2 w 96"/>
                <a:gd name="T65" fmla="*/ 2 h 45"/>
                <a:gd name="T66" fmla="*/ 2 w 96"/>
                <a:gd name="T67" fmla="*/ 2 h 45"/>
                <a:gd name="T68" fmla="*/ 2 w 96"/>
                <a:gd name="T69" fmla="*/ 1 h 45"/>
                <a:gd name="T70" fmla="*/ 2 w 96"/>
                <a:gd name="T71" fmla="*/ 1 h 45"/>
                <a:gd name="T72" fmla="*/ 2 w 96"/>
                <a:gd name="T73" fmla="*/ 1 h 45"/>
                <a:gd name="T74" fmla="*/ 2 w 96"/>
                <a:gd name="T75" fmla="*/ 1 h 45"/>
                <a:gd name="T76" fmla="*/ 2 w 96"/>
                <a:gd name="T77" fmla="*/ 1 h 45"/>
                <a:gd name="T78" fmla="*/ 2 w 96"/>
                <a:gd name="T79" fmla="*/ 1 h 45"/>
                <a:gd name="T80" fmla="*/ 1 w 96"/>
                <a:gd name="T81" fmla="*/ 1 h 45"/>
                <a:gd name="T82" fmla="*/ 1 w 96"/>
                <a:gd name="T83" fmla="*/ 1 h 45"/>
                <a:gd name="T84" fmla="*/ 1 w 96"/>
                <a:gd name="T85" fmla="*/ 1 h 45"/>
                <a:gd name="T86" fmla="*/ 1 w 96"/>
                <a:gd name="T87" fmla="*/ 1 h 45"/>
                <a:gd name="T88" fmla="*/ 1 w 96"/>
                <a:gd name="T89" fmla="*/ 1 h 45"/>
                <a:gd name="T90" fmla="*/ 1 w 96"/>
                <a:gd name="T91" fmla="*/ 1 h 45"/>
                <a:gd name="T92" fmla="*/ 0 w 96"/>
                <a:gd name="T93" fmla="*/ 1 h 45"/>
                <a:gd name="T94" fmla="*/ 0 w 96"/>
                <a:gd name="T95" fmla="*/ 1 h 45"/>
                <a:gd name="T96" fmla="*/ 0 w 96"/>
                <a:gd name="T97" fmla="*/ 1 h 45"/>
                <a:gd name="T98" fmla="*/ 0 w 96"/>
                <a:gd name="T99" fmla="*/ 1 h 45"/>
                <a:gd name="T100" fmla="*/ 0 w 96"/>
                <a:gd name="T101" fmla="*/ 1 h 45"/>
                <a:gd name="T102" fmla="*/ 0 w 96"/>
                <a:gd name="T103" fmla="*/ 1 h 45"/>
                <a:gd name="T104" fmla="*/ 0 w 96"/>
                <a:gd name="T105" fmla="*/ 0 h 45"/>
                <a:gd name="T106" fmla="*/ 0 w 96"/>
                <a:gd name="T107" fmla="*/ 0 h 45"/>
                <a:gd name="T108" fmla="*/ 0 w 96"/>
                <a:gd name="T109" fmla="*/ 0 h 45"/>
                <a:gd name="T110" fmla="*/ 0 w 96"/>
                <a:gd name="T111" fmla="*/ 0 h 45"/>
                <a:gd name="T112" fmla="*/ 0 w 96"/>
                <a:gd name="T113" fmla="*/ 0 h 45"/>
                <a:gd name="T114" fmla="*/ 0 w 96"/>
                <a:gd name="T115" fmla="*/ 0 h 45"/>
                <a:gd name="T116" fmla="*/ 1 w 96"/>
                <a:gd name="T117" fmla="*/ 0 h 45"/>
                <a:gd name="T118" fmla="*/ 1 w 96"/>
                <a:gd name="T119" fmla="*/ 0 h 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45"/>
                <a:gd name="T182" fmla="*/ 96 w 96"/>
                <a:gd name="T183" fmla="*/ 45 h 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45">
                  <a:moveTo>
                    <a:pt x="16" y="1"/>
                  </a:moveTo>
                  <a:lnTo>
                    <a:pt x="20" y="1"/>
                  </a:lnTo>
                  <a:lnTo>
                    <a:pt x="26" y="2"/>
                  </a:lnTo>
                  <a:lnTo>
                    <a:pt x="30" y="2"/>
                  </a:lnTo>
                  <a:lnTo>
                    <a:pt x="34" y="4"/>
                  </a:lnTo>
                  <a:lnTo>
                    <a:pt x="39" y="4"/>
                  </a:lnTo>
                  <a:lnTo>
                    <a:pt x="43" y="5"/>
                  </a:lnTo>
                  <a:lnTo>
                    <a:pt x="47" y="5"/>
                  </a:lnTo>
                  <a:lnTo>
                    <a:pt x="52" y="6"/>
                  </a:lnTo>
                  <a:lnTo>
                    <a:pt x="56" y="6"/>
                  </a:lnTo>
                  <a:lnTo>
                    <a:pt x="61" y="7"/>
                  </a:lnTo>
                  <a:lnTo>
                    <a:pt x="65" y="8"/>
                  </a:lnTo>
                  <a:lnTo>
                    <a:pt x="69" y="9"/>
                  </a:lnTo>
                  <a:lnTo>
                    <a:pt x="74" y="10"/>
                  </a:lnTo>
                  <a:lnTo>
                    <a:pt x="78" y="11"/>
                  </a:lnTo>
                  <a:lnTo>
                    <a:pt x="82" y="13"/>
                  </a:lnTo>
                  <a:lnTo>
                    <a:pt x="88" y="15"/>
                  </a:lnTo>
                  <a:lnTo>
                    <a:pt x="90" y="17"/>
                  </a:lnTo>
                  <a:lnTo>
                    <a:pt x="93" y="19"/>
                  </a:lnTo>
                  <a:lnTo>
                    <a:pt x="94" y="21"/>
                  </a:lnTo>
                  <a:lnTo>
                    <a:pt x="96" y="24"/>
                  </a:lnTo>
                  <a:lnTo>
                    <a:pt x="96" y="27"/>
                  </a:lnTo>
                  <a:lnTo>
                    <a:pt x="96" y="30"/>
                  </a:lnTo>
                  <a:lnTo>
                    <a:pt x="96" y="33"/>
                  </a:lnTo>
                  <a:lnTo>
                    <a:pt x="96" y="36"/>
                  </a:lnTo>
                  <a:lnTo>
                    <a:pt x="92" y="40"/>
                  </a:lnTo>
                  <a:lnTo>
                    <a:pt x="88" y="44"/>
                  </a:lnTo>
                  <a:lnTo>
                    <a:pt x="86" y="45"/>
                  </a:lnTo>
                  <a:lnTo>
                    <a:pt x="82" y="45"/>
                  </a:lnTo>
                  <a:lnTo>
                    <a:pt x="79" y="45"/>
                  </a:lnTo>
                  <a:lnTo>
                    <a:pt x="76" y="45"/>
                  </a:lnTo>
                  <a:lnTo>
                    <a:pt x="71" y="42"/>
                  </a:lnTo>
                  <a:lnTo>
                    <a:pt x="67" y="40"/>
                  </a:lnTo>
                  <a:lnTo>
                    <a:pt x="63" y="39"/>
                  </a:lnTo>
                  <a:lnTo>
                    <a:pt x="59" y="37"/>
                  </a:lnTo>
                  <a:lnTo>
                    <a:pt x="55" y="36"/>
                  </a:lnTo>
                  <a:lnTo>
                    <a:pt x="52" y="35"/>
                  </a:lnTo>
                  <a:lnTo>
                    <a:pt x="47" y="34"/>
                  </a:lnTo>
                  <a:lnTo>
                    <a:pt x="44" y="33"/>
                  </a:lnTo>
                  <a:lnTo>
                    <a:pt x="40" y="32"/>
                  </a:lnTo>
                  <a:lnTo>
                    <a:pt x="37" y="31"/>
                  </a:lnTo>
                  <a:lnTo>
                    <a:pt x="32" y="30"/>
                  </a:lnTo>
                  <a:lnTo>
                    <a:pt x="29" y="30"/>
                  </a:lnTo>
                  <a:lnTo>
                    <a:pt x="25" y="29"/>
                  </a:lnTo>
                  <a:lnTo>
                    <a:pt x="20" y="27"/>
                  </a:lnTo>
                  <a:lnTo>
                    <a:pt x="16" y="27"/>
                  </a:lnTo>
                  <a:lnTo>
                    <a:pt x="12" y="26"/>
                  </a:lnTo>
                  <a:lnTo>
                    <a:pt x="8" y="25"/>
                  </a:lnTo>
                  <a:lnTo>
                    <a:pt x="5" y="24"/>
                  </a:lnTo>
                  <a:lnTo>
                    <a:pt x="3" y="22"/>
                  </a:lnTo>
                  <a:lnTo>
                    <a:pt x="2" y="21"/>
                  </a:lnTo>
                  <a:lnTo>
                    <a:pt x="0" y="15"/>
                  </a:lnTo>
                  <a:lnTo>
                    <a:pt x="1" y="11"/>
                  </a:lnTo>
                  <a:lnTo>
                    <a:pt x="2" y="6"/>
                  </a:lnTo>
                  <a:lnTo>
                    <a:pt x="5" y="2"/>
                  </a:lnTo>
                  <a:lnTo>
                    <a:pt x="6" y="1"/>
                  </a:lnTo>
                  <a:lnTo>
                    <a:pt x="9" y="0"/>
                  </a:lnTo>
                  <a:lnTo>
                    <a:pt x="13" y="0"/>
                  </a:lnTo>
                  <a:lnTo>
                    <a:pt x="16" y="1"/>
                  </a:lnTo>
                  <a:close/>
                </a:path>
              </a:pathLst>
            </a:custGeom>
            <a:solidFill>
              <a:srgbClr val="000000"/>
            </a:solidFill>
            <a:ln w="9525">
              <a:noFill/>
              <a:round/>
              <a:headEnd/>
              <a:tailEnd/>
            </a:ln>
          </p:spPr>
          <p:txBody>
            <a:bodyPr/>
            <a:lstStyle/>
            <a:p>
              <a:endParaRPr lang="en-US"/>
            </a:p>
          </p:txBody>
        </p:sp>
        <p:sp>
          <p:nvSpPr>
            <p:cNvPr id="17855" name="Freeform 651"/>
            <p:cNvSpPr>
              <a:spLocks/>
            </p:cNvSpPr>
            <p:nvPr/>
          </p:nvSpPr>
          <p:spPr bwMode="auto">
            <a:xfrm flipH="1">
              <a:off x="3111" y="1292"/>
              <a:ext cx="20" cy="10"/>
            </a:xfrm>
            <a:custGeom>
              <a:avLst/>
              <a:gdLst>
                <a:gd name="T0" fmla="*/ 0 w 106"/>
                <a:gd name="T1" fmla="*/ 1 h 45"/>
                <a:gd name="T2" fmla="*/ 1 w 106"/>
                <a:gd name="T3" fmla="*/ 1 h 45"/>
                <a:gd name="T4" fmla="*/ 1 w 106"/>
                <a:gd name="T5" fmla="*/ 1 h 45"/>
                <a:gd name="T6" fmla="*/ 1 w 106"/>
                <a:gd name="T7" fmla="*/ 1 h 45"/>
                <a:gd name="T8" fmla="*/ 1 w 106"/>
                <a:gd name="T9" fmla="*/ 0 h 45"/>
                <a:gd name="T10" fmla="*/ 2 w 106"/>
                <a:gd name="T11" fmla="*/ 0 h 45"/>
                <a:gd name="T12" fmla="*/ 2 w 106"/>
                <a:gd name="T13" fmla="*/ 0 h 45"/>
                <a:gd name="T14" fmla="*/ 2 w 106"/>
                <a:gd name="T15" fmla="*/ 0 h 45"/>
                <a:gd name="T16" fmla="*/ 2 w 106"/>
                <a:gd name="T17" fmla="*/ 0 h 45"/>
                <a:gd name="T18" fmla="*/ 2 w 106"/>
                <a:gd name="T19" fmla="*/ 0 h 45"/>
                <a:gd name="T20" fmla="*/ 3 w 106"/>
                <a:gd name="T21" fmla="*/ 0 h 45"/>
                <a:gd name="T22" fmla="*/ 3 w 106"/>
                <a:gd name="T23" fmla="*/ 0 h 45"/>
                <a:gd name="T24" fmla="*/ 3 w 106"/>
                <a:gd name="T25" fmla="*/ 0 h 45"/>
                <a:gd name="T26" fmla="*/ 3 w 106"/>
                <a:gd name="T27" fmla="*/ 0 h 45"/>
                <a:gd name="T28" fmla="*/ 3 w 106"/>
                <a:gd name="T29" fmla="*/ 0 h 45"/>
                <a:gd name="T30" fmla="*/ 4 w 106"/>
                <a:gd name="T31" fmla="*/ 0 h 45"/>
                <a:gd name="T32" fmla="*/ 4 w 106"/>
                <a:gd name="T33" fmla="*/ 1 h 45"/>
                <a:gd name="T34" fmla="*/ 4 w 106"/>
                <a:gd name="T35" fmla="*/ 1 h 45"/>
                <a:gd name="T36" fmla="*/ 4 w 106"/>
                <a:gd name="T37" fmla="*/ 1 h 45"/>
                <a:gd name="T38" fmla="*/ 3 w 106"/>
                <a:gd name="T39" fmla="*/ 2 h 45"/>
                <a:gd name="T40" fmla="*/ 3 w 106"/>
                <a:gd name="T41" fmla="*/ 2 h 45"/>
                <a:gd name="T42" fmla="*/ 3 w 106"/>
                <a:gd name="T43" fmla="*/ 2 h 45"/>
                <a:gd name="T44" fmla="*/ 3 w 106"/>
                <a:gd name="T45" fmla="*/ 2 h 45"/>
                <a:gd name="T46" fmla="*/ 3 w 106"/>
                <a:gd name="T47" fmla="*/ 1 h 45"/>
                <a:gd name="T48" fmla="*/ 2 w 106"/>
                <a:gd name="T49" fmla="*/ 1 h 45"/>
                <a:gd name="T50" fmla="*/ 2 w 106"/>
                <a:gd name="T51" fmla="*/ 1 h 45"/>
                <a:gd name="T52" fmla="*/ 2 w 106"/>
                <a:gd name="T53" fmla="*/ 2 h 45"/>
                <a:gd name="T54" fmla="*/ 1 w 106"/>
                <a:gd name="T55" fmla="*/ 2 h 45"/>
                <a:gd name="T56" fmla="*/ 1 w 106"/>
                <a:gd name="T57" fmla="*/ 2 h 45"/>
                <a:gd name="T58" fmla="*/ 1 w 106"/>
                <a:gd name="T59" fmla="*/ 2 h 45"/>
                <a:gd name="T60" fmla="*/ 1 w 106"/>
                <a:gd name="T61" fmla="*/ 2 h 45"/>
                <a:gd name="T62" fmla="*/ 0 w 106"/>
                <a:gd name="T63" fmla="*/ 2 h 45"/>
                <a:gd name="T64" fmla="*/ 0 w 106"/>
                <a:gd name="T65" fmla="*/ 2 h 45"/>
                <a:gd name="T66" fmla="*/ 0 w 106"/>
                <a:gd name="T67" fmla="*/ 2 h 45"/>
                <a:gd name="T68" fmla="*/ 0 w 106"/>
                <a:gd name="T69" fmla="*/ 1 h 45"/>
                <a:gd name="T70" fmla="*/ 0 w 106"/>
                <a:gd name="T71" fmla="*/ 1 h 45"/>
                <a:gd name="T72" fmla="*/ 0 w 106"/>
                <a:gd name="T73" fmla="*/ 1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45"/>
                <a:gd name="T113" fmla="*/ 106 w 106"/>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45">
                  <a:moveTo>
                    <a:pt x="6" y="21"/>
                  </a:moveTo>
                  <a:lnTo>
                    <a:pt x="8" y="20"/>
                  </a:lnTo>
                  <a:lnTo>
                    <a:pt x="12" y="18"/>
                  </a:lnTo>
                  <a:lnTo>
                    <a:pt x="14" y="17"/>
                  </a:lnTo>
                  <a:lnTo>
                    <a:pt x="17" y="16"/>
                  </a:lnTo>
                  <a:lnTo>
                    <a:pt x="19" y="14"/>
                  </a:lnTo>
                  <a:lnTo>
                    <a:pt x="22" y="13"/>
                  </a:lnTo>
                  <a:lnTo>
                    <a:pt x="26" y="12"/>
                  </a:lnTo>
                  <a:lnTo>
                    <a:pt x="28" y="11"/>
                  </a:lnTo>
                  <a:lnTo>
                    <a:pt x="33" y="8"/>
                  </a:lnTo>
                  <a:lnTo>
                    <a:pt x="39" y="6"/>
                  </a:lnTo>
                  <a:lnTo>
                    <a:pt x="41" y="5"/>
                  </a:lnTo>
                  <a:lnTo>
                    <a:pt x="44" y="5"/>
                  </a:lnTo>
                  <a:lnTo>
                    <a:pt x="46" y="4"/>
                  </a:lnTo>
                  <a:lnTo>
                    <a:pt x="50" y="4"/>
                  </a:lnTo>
                  <a:lnTo>
                    <a:pt x="54" y="2"/>
                  </a:lnTo>
                  <a:lnTo>
                    <a:pt x="59" y="1"/>
                  </a:lnTo>
                  <a:lnTo>
                    <a:pt x="62" y="0"/>
                  </a:lnTo>
                  <a:lnTo>
                    <a:pt x="65" y="0"/>
                  </a:lnTo>
                  <a:lnTo>
                    <a:pt x="67" y="0"/>
                  </a:lnTo>
                  <a:lnTo>
                    <a:pt x="70" y="0"/>
                  </a:lnTo>
                  <a:lnTo>
                    <a:pt x="74" y="0"/>
                  </a:lnTo>
                  <a:lnTo>
                    <a:pt x="76" y="0"/>
                  </a:lnTo>
                  <a:lnTo>
                    <a:pt x="79" y="0"/>
                  </a:lnTo>
                  <a:lnTo>
                    <a:pt x="82" y="0"/>
                  </a:lnTo>
                  <a:lnTo>
                    <a:pt x="84" y="0"/>
                  </a:lnTo>
                  <a:lnTo>
                    <a:pt x="89" y="1"/>
                  </a:lnTo>
                  <a:lnTo>
                    <a:pt x="92" y="2"/>
                  </a:lnTo>
                  <a:lnTo>
                    <a:pt x="95" y="3"/>
                  </a:lnTo>
                  <a:lnTo>
                    <a:pt x="97" y="3"/>
                  </a:lnTo>
                  <a:lnTo>
                    <a:pt x="101" y="5"/>
                  </a:lnTo>
                  <a:lnTo>
                    <a:pt x="103" y="6"/>
                  </a:lnTo>
                  <a:lnTo>
                    <a:pt x="105" y="8"/>
                  </a:lnTo>
                  <a:lnTo>
                    <a:pt x="105" y="12"/>
                  </a:lnTo>
                  <a:lnTo>
                    <a:pt x="106" y="14"/>
                  </a:lnTo>
                  <a:lnTo>
                    <a:pt x="106" y="17"/>
                  </a:lnTo>
                  <a:lnTo>
                    <a:pt x="106" y="20"/>
                  </a:lnTo>
                  <a:lnTo>
                    <a:pt x="104" y="25"/>
                  </a:lnTo>
                  <a:lnTo>
                    <a:pt x="101" y="29"/>
                  </a:lnTo>
                  <a:lnTo>
                    <a:pt x="97" y="30"/>
                  </a:lnTo>
                  <a:lnTo>
                    <a:pt x="95" y="31"/>
                  </a:lnTo>
                  <a:lnTo>
                    <a:pt x="92" y="31"/>
                  </a:lnTo>
                  <a:lnTo>
                    <a:pt x="90" y="31"/>
                  </a:lnTo>
                  <a:lnTo>
                    <a:pt x="87" y="30"/>
                  </a:lnTo>
                  <a:lnTo>
                    <a:pt x="83" y="30"/>
                  </a:lnTo>
                  <a:lnTo>
                    <a:pt x="81" y="30"/>
                  </a:lnTo>
                  <a:lnTo>
                    <a:pt x="79" y="30"/>
                  </a:lnTo>
                  <a:lnTo>
                    <a:pt x="74" y="29"/>
                  </a:lnTo>
                  <a:lnTo>
                    <a:pt x="69" y="29"/>
                  </a:lnTo>
                  <a:lnTo>
                    <a:pt x="65" y="29"/>
                  </a:lnTo>
                  <a:lnTo>
                    <a:pt x="61" y="29"/>
                  </a:lnTo>
                  <a:lnTo>
                    <a:pt x="56" y="29"/>
                  </a:lnTo>
                  <a:lnTo>
                    <a:pt x="52" y="30"/>
                  </a:lnTo>
                  <a:lnTo>
                    <a:pt x="47" y="30"/>
                  </a:lnTo>
                  <a:lnTo>
                    <a:pt x="43" y="32"/>
                  </a:lnTo>
                  <a:lnTo>
                    <a:pt x="39" y="33"/>
                  </a:lnTo>
                  <a:lnTo>
                    <a:pt x="36" y="34"/>
                  </a:lnTo>
                  <a:lnTo>
                    <a:pt x="31" y="37"/>
                  </a:lnTo>
                  <a:lnTo>
                    <a:pt x="27" y="39"/>
                  </a:lnTo>
                  <a:lnTo>
                    <a:pt x="22" y="41"/>
                  </a:lnTo>
                  <a:lnTo>
                    <a:pt x="18" y="44"/>
                  </a:lnTo>
                  <a:lnTo>
                    <a:pt x="15" y="44"/>
                  </a:lnTo>
                  <a:lnTo>
                    <a:pt x="12" y="45"/>
                  </a:lnTo>
                  <a:lnTo>
                    <a:pt x="9" y="44"/>
                  </a:lnTo>
                  <a:lnTo>
                    <a:pt x="7" y="44"/>
                  </a:lnTo>
                  <a:lnTo>
                    <a:pt x="4" y="42"/>
                  </a:lnTo>
                  <a:lnTo>
                    <a:pt x="1" y="38"/>
                  </a:lnTo>
                  <a:lnTo>
                    <a:pt x="0" y="33"/>
                  </a:lnTo>
                  <a:lnTo>
                    <a:pt x="0" y="29"/>
                  </a:lnTo>
                  <a:lnTo>
                    <a:pt x="0" y="27"/>
                  </a:lnTo>
                  <a:lnTo>
                    <a:pt x="1" y="25"/>
                  </a:lnTo>
                  <a:lnTo>
                    <a:pt x="3" y="23"/>
                  </a:lnTo>
                  <a:lnTo>
                    <a:pt x="6" y="21"/>
                  </a:lnTo>
                  <a:close/>
                </a:path>
              </a:pathLst>
            </a:custGeom>
            <a:solidFill>
              <a:srgbClr val="000000"/>
            </a:solidFill>
            <a:ln w="9525">
              <a:noFill/>
              <a:round/>
              <a:headEnd/>
              <a:tailEnd/>
            </a:ln>
          </p:spPr>
          <p:txBody>
            <a:bodyPr/>
            <a:lstStyle/>
            <a:p>
              <a:endParaRPr lang="en-US"/>
            </a:p>
          </p:txBody>
        </p:sp>
        <p:sp>
          <p:nvSpPr>
            <p:cNvPr id="17856" name="Freeform 652"/>
            <p:cNvSpPr>
              <a:spLocks/>
            </p:cNvSpPr>
            <p:nvPr/>
          </p:nvSpPr>
          <p:spPr bwMode="auto">
            <a:xfrm flipH="1">
              <a:off x="3096" y="1190"/>
              <a:ext cx="71" cy="64"/>
            </a:xfrm>
            <a:custGeom>
              <a:avLst/>
              <a:gdLst>
                <a:gd name="T0" fmla="*/ 0 w 389"/>
                <a:gd name="T1" fmla="*/ 15 h 282"/>
                <a:gd name="T2" fmla="*/ 1 w 389"/>
                <a:gd name="T3" fmla="*/ 15 h 282"/>
                <a:gd name="T4" fmla="*/ 1 w 389"/>
                <a:gd name="T5" fmla="*/ 15 h 282"/>
                <a:gd name="T6" fmla="*/ 2 w 389"/>
                <a:gd name="T7" fmla="*/ 14 h 282"/>
                <a:gd name="T8" fmla="*/ 3 w 389"/>
                <a:gd name="T9" fmla="*/ 14 h 282"/>
                <a:gd name="T10" fmla="*/ 3 w 389"/>
                <a:gd name="T11" fmla="*/ 14 h 282"/>
                <a:gd name="T12" fmla="*/ 4 w 389"/>
                <a:gd name="T13" fmla="*/ 14 h 282"/>
                <a:gd name="T14" fmla="*/ 4 w 389"/>
                <a:gd name="T15" fmla="*/ 14 h 282"/>
                <a:gd name="T16" fmla="*/ 5 w 389"/>
                <a:gd name="T17" fmla="*/ 14 h 282"/>
                <a:gd name="T18" fmla="*/ 5 w 389"/>
                <a:gd name="T19" fmla="*/ 13 h 282"/>
                <a:gd name="T20" fmla="*/ 6 w 389"/>
                <a:gd name="T21" fmla="*/ 13 h 282"/>
                <a:gd name="T22" fmla="*/ 7 w 389"/>
                <a:gd name="T23" fmla="*/ 13 h 282"/>
                <a:gd name="T24" fmla="*/ 7 w 389"/>
                <a:gd name="T25" fmla="*/ 13 h 282"/>
                <a:gd name="T26" fmla="*/ 8 w 389"/>
                <a:gd name="T27" fmla="*/ 13 h 282"/>
                <a:gd name="T28" fmla="*/ 9 w 389"/>
                <a:gd name="T29" fmla="*/ 13 h 282"/>
                <a:gd name="T30" fmla="*/ 9 w 389"/>
                <a:gd name="T31" fmla="*/ 14 h 282"/>
                <a:gd name="T32" fmla="*/ 9 w 389"/>
                <a:gd name="T33" fmla="*/ 13 h 282"/>
                <a:gd name="T34" fmla="*/ 10 w 389"/>
                <a:gd name="T35" fmla="*/ 13 h 282"/>
                <a:gd name="T36" fmla="*/ 11 w 389"/>
                <a:gd name="T37" fmla="*/ 12 h 282"/>
                <a:gd name="T38" fmla="*/ 11 w 389"/>
                <a:gd name="T39" fmla="*/ 11 h 282"/>
                <a:gd name="T40" fmla="*/ 12 w 389"/>
                <a:gd name="T41" fmla="*/ 10 h 282"/>
                <a:gd name="T42" fmla="*/ 13 w 389"/>
                <a:gd name="T43" fmla="*/ 9 h 282"/>
                <a:gd name="T44" fmla="*/ 13 w 389"/>
                <a:gd name="T45" fmla="*/ 8 h 282"/>
                <a:gd name="T46" fmla="*/ 13 w 389"/>
                <a:gd name="T47" fmla="*/ 7 h 282"/>
                <a:gd name="T48" fmla="*/ 13 w 389"/>
                <a:gd name="T49" fmla="*/ 7 h 282"/>
                <a:gd name="T50" fmla="*/ 12 w 389"/>
                <a:gd name="T51" fmla="*/ 7 h 282"/>
                <a:gd name="T52" fmla="*/ 12 w 389"/>
                <a:gd name="T53" fmla="*/ 7 h 282"/>
                <a:gd name="T54" fmla="*/ 11 w 389"/>
                <a:gd name="T55" fmla="*/ 8 h 282"/>
                <a:gd name="T56" fmla="*/ 11 w 389"/>
                <a:gd name="T57" fmla="*/ 8 h 282"/>
                <a:gd name="T58" fmla="*/ 11 w 389"/>
                <a:gd name="T59" fmla="*/ 7 h 282"/>
                <a:gd name="T60" fmla="*/ 11 w 389"/>
                <a:gd name="T61" fmla="*/ 6 h 282"/>
                <a:gd name="T62" fmla="*/ 12 w 389"/>
                <a:gd name="T63" fmla="*/ 6 h 282"/>
                <a:gd name="T64" fmla="*/ 12 w 389"/>
                <a:gd name="T65" fmla="*/ 5 h 282"/>
                <a:gd name="T66" fmla="*/ 12 w 389"/>
                <a:gd name="T67" fmla="*/ 4 h 282"/>
                <a:gd name="T68" fmla="*/ 12 w 389"/>
                <a:gd name="T69" fmla="*/ 3 h 282"/>
                <a:gd name="T70" fmla="*/ 12 w 389"/>
                <a:gd name="T71" fmla="*/ 2 h 282"/>
                <a:gd name="T72" fmla="*/ 12 w 389"/>
                <a:gd name="T73" fmla="*/ 2 h 282"/>
                <a:gd name="T74" fmla="*/ 12 w 389"/>
                <a:gd name="T75" fmla="*/ 1 h 282"/>
                <a:gd name="T76" fmla="*/ 12 w 389"/>
                <a:gd name="T77" fmla="*/ 0 h 282"/>
                <a:gd name="T78" fmla="*/ 11 w 389"/>
                <a:gd name="T79" fmla="*/ 0 h 282"/>
                <a:gd name="T80" fmla="*/ 10 w 389"/>
                <a:gd name="T81" fmla="*/ 1 h 282"/>
                <a:gd name="T82" fmla="*/ 10 w 389"/>
                <a:gd name="T83" fmla="*/ 2 h 282"/>
                <a:gd name="T84" fmla="*/ 10 w 389"/>
                <a:gd name="T85" fmla="*/ 3 h 282"/>
                <a:gd name="T86" fmla="*/ 9 w 389"/>
                <a:gd name="T87" fmla="*/ 4 h 282"/>
                <a:gd name="T88" fmla="*/ 9 w 389"/>
                <a:gd name="T89" fmla="*/ 4 h 282"/>
                <a:gd name="T90" fmla="*/ 8 w 389"/>
                <a:gd name="T91" fmla="*/ 5 h 282"/>
                <a:gd name="T92" fmla="*/ 8 w 389"/>
                <a:gd name="T93" fmla="*/ 6 h 282"/>
                <a:gd name="T94" fmla="*/ 7 w 389"/>
                <a:gd name="T95" fmla="*/ 7 h 282"/>
                <a:gd name="T96" fmla="*/ 7 w 389"/>
                <a:gd name="T97" fmla="*/ 7 h 282"/>
                <a:gd name="T98" fmla="*/ 6 w 389"/>
                <a:gd name="T99" fmla="*/ 8 h 282"/>
                <a:gd name="T100" fmla="*/ 6 w 389"/>
                <a:gd name="T101" fmla="*/ 9 h 282"/>
                <a:gd name="T102" fmla="*/ 5 w 389"/>
                <a:gd name="T103" fmla="*/ 9 h 282"/>
                <a:gd name="T104" fmla="*/ 5 w 389"/>
                <a:gd name="T105" fmla="*/ 10 h 282"/>
                <a:gd name="T106" fmla="*/ 4 w 389"/>
                <a:gd name="T107" fmla="*/ 10 h 282"/>
                <a:gd name="T108" fmla="*/ 4 w 389"/>
                <a:gd name="T109" fmla="*/ 11 h 282"/>
                <a:gd name="T110" fmla="*/ 3 w 389"/>
                <a:gd name="T111" fmla="*/ 12 h 2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9"/>
                <a:gd name="T169" fmla="*/ 0 h 282"/>
                <a:gd name="T170" fmla="*/ 389 w 389"/>
                <a:gd name="T171" fmla="*/ 282 h 2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9" h="282">
                  <a:moveTo>
                    <a:pt x="0" y="282"/>
                  </a:moveTo>
                  <a:lnTo>
                    <a:pt x="1" y="282"/>
                  </a:lnTo>
                  <a:lnTo>
                    <a:pt x="4" y="282"/>
                  </a:lnTo>
                  <a:lnTo>
                    <a:pt x="7" y="282"/>
                  </a:lnTo>
                  <a:lnTo>
                    <a:pt x="9" y="281"/>
                  </a:lnTo>
                  <a:lnTo>
                    <a:pt x="12" y="281"/>
                  </a:lnTo>
                  <a:lnTo>
                    <a:pt x="14" y="281"/>
                  </a:lnTo>
                  <a:lnTo>
                    <a:pt x="17" y="281"/>
                  </a:lnTo>
                  <a:lnTo>
                    <a:pt x="20" y="281"/>
                  </a:lnTo>
                  <a:lnTo>
                    <a:pt x="24" y="281"/>
                  </a:lnTo>
                  <a:lnTo>
                    <a:pt x="27" y="281"/>
                  </a:lnTo>
                  <a:lnTo>
                    <a:pt x="31" y="281"/>
                  </a:lnTo>
                  <a:lnTo>
                    <a:pt x="36" y="281"/>
                  </a:lnTo>
                  <a:lnTo>
                    <a:pt x="40" y="280"/>
                  </a:lnTo>
                  <a:lnTo>
                    <a:pt x="44" y="280"/>
                  </a:lnTo>
                  <a:lnTo>
                    <a:pt x="49" y="280"/>
                  </a:lnTo>
                  <a:lnTo>
                    <a:pt x="54" y="280"/>
                  </a:lnTo>
                  <a:lnTo>
                    <a:pt x="60" y="279"/>
                  </a:lnTo>
                  <a:lnTo>
                    <a:pt x="62" y="279"/>
                  </a:lnTo>
                  <a:lnTo>
                    <a:pt x="65" y="279"/>
                  </a:lnTo>
                  <a:lnTo>
                    <a:pt x="68" y="278"/>
                  </a:lnTo>
                  <a:lnTo>
                    <a:pt x="70" y="278"/>
                  </a:lnTo>
                  <a:lnTo>
                    <a:pt x="74" y="278"/>
                  </a:lnTo>
                  <a:lnTo>
                    <a:pt x="77" y="276"/>
                  </a:lnTo>
                  <a:lnTo>
                    <a:pt x="79" y="276"/>
                  </a:lnTo>
                  <a:lnTo>
                    <a:pt x="84" y="276"/>
                  </a:lnTo>
                  <a:lnTo>
                    <a:pt x="86" y="275"/>
                  </a:lnTo>
                  <a:lnTo>
                    <a:pt x="89" y="275"/>
                  </a:lnTo>
                  <a:lnTo>
                    <a:pt x="92" y="275"/>
                  </a:lnTo>
                  <a:lnTo>
                    <a:pt x="97" y="275"/>
                  </a:lnTo>
                  <a:lnTo>
                    <a:pt x="99" y="274"/>
                  </a:lnTo>
                  <a:lnTo>
                    <a:pt x="103" y="273"/>
                  </a:lnTo>
                  <a:lnTo>
                    <a:pt x="106" y="273"/>
                  </a:lnTo>
                  <a:lnTo>
                    <a:pt x="111" y="272"/>
                  </a:lnTo>
                  <a:lnTo>
                    <a:pt x="114" y="271"/>
                  </a:lnTo>
                  <a:lnTo>
                    <a:pt x="117" y="271"/>
                  </a:lnTo>
                  <a:lnTo>
                    <a:pt x="122" y="270"/>
                  </a:lnTo>
                  <a:lnTo>
                    <a:pt x="126" y="270"/>
                  </a:lnTo>
                  <a:lnTo>
                    <a:pt x="129" y="270"/>
                  </a:lnTo>
                  <a:lnTo>
                    <a:pt x="132" y="269"/>
                  </a:lnTo>
                  <a:lnTo>
                    <a:pt x="136" y="268"/>
                  </a:lnTo>
                  <a:lnTo>
                    <a:pt x="140" y="267"/>
                  </a:lnTo>
                  <a:lnTo>
                    <a:pt x="142" y="266"/>
                  </a:lnTo>
                  <a:lnTo>
                    <a:pt x="145" y="266"/>
                  </a:lnTo>
                  <a:lnTo>
                    <a:pt x="150" y="265"/>
                  </a:lnTo>
                  <a:lnTo>
                    <a:pt x="153" y="265"/>
                  </a:lnTo>
                  <a:lnTo>
                    <a:pt x="155" y="263"/>
                  </a:lnTo>
                  <a:lnTo>
                    <a:pt x="159" y="262"/>
                  </a:lnTo>
                  <a:lnTo>
                    <a:pt x="162" y="262"/>
                  </a:lnTo>
                  <a:lnTo>
                    <a:pt x="164" y="261"/>
                  </a:lnTo>
                  <a:lnTo>
                    <a:pt x="167" y="260"/>
                  </a:lnTo>
                  <a:lnTo>
                    <a:pt x="169" y="260"/>
                  </a:lnTo>
                  <a:lnTo>
                    <a:pt x="173" y="259"/>
                  </a:lnTo>
                  <a:lnTo>
                    <a:pt x="176" y="258"/>
                  </a:lnTo>
                  <a:lnTo>
                    <a:pt x="180" y="257"/>
                  </a:lnTo>
                  <a:lnTo>
                    <a:pt x="185" y="256"/>
                  </a:lnTo>
                  <a:lnTo>
                    <a:pt x="189" y="254"/>
                  </a:lnTo>
                  <a:lnTo>
                    <a:pt x="194" y="253"/>
                  </a:lnTo>
                  <a:lnTo>
                    <a:pt x="198" y="252"/>
                  </a:lnTo>
                  <a:lnTo>
                    <a:pt x="202" y="250"/>
                  </a:lnTo>
                  <a:lnTo>
                    <a:pt x="206" y="249"/>
                  </a:lnTo>
                  <a:lnTo>
                    <a:pt x="211" y="249"/>
                  </a:lnTo>
                  <a:lnTo>
                    <a:pt x="214" y="248"/>
                  </a:lnTo>
                  <a:lnTo>
                    <a:pt x="217" y="248"/>
                  </a:lnTo>
                  <a:lnTo>
                    <a:pt x="220" y="248"/>
                  </a:lnTo>
                  <a:lnTo>
                    <a:pt x="225" y="248"/>
                  </a:lnTo>
                  <a:lnTo>
                    <a:pt x="228" y="248"/>
                  </a:lnTo>
                  <a:lnTo>
                    <a:pt x="232" y="248"/>
                  </a:lnTo>
                  <a:lnTo>
                    <a:pt x="236" y="248"/>
                  </a:lnTo>
                  <a:lnTo>
                    <a:pt x="240" y="249"/>
                  </a:lnTo>
                  <a:lnTo>
                    <a:pt x="243" y="249"/>
                  </a:lnTo>
                  <a:lnTo>
                    <a:pt x="248" y="250"/>
                  </a:lnTo>
                  <a:lnTo>
                    <a:pt x="252" y="253"/>
                  </a:lnTo>
                  <a:lnTo>
                    <a:pt x="256" y="254"/>
                  </a:lnTo>
                  <a:lnTo>
                    <a:pt x="261" y="256"/>
                  </a:lnTo>
                  <a:lnTo>
                    <a:pt x="265" y="258"/>
                  </a:lnTo>
                  <a:lnTo>
                    <a:pt x="267" y="259"/>
                  </a:lnTo>
                  <a:lnTo>
                    <a:pt x="269" y="260"/>
                  </a:lnTo>
                  <a:lnTo>
                    <a:pt x="273" y="262"/>
                  </a:lnTo>
                  <a:lnTo>
                    <a:pt x="275" y="263"/>
                  </a:lnTo>
                  <a:lnTo>
                    <a:pt x="276" y="263"/>
                  </a:lnTo>
                  <a:lnTo>
                    <a:pt x="278" y="262"/>
                  </a:lnTo>
                  <a:lnTo>
                    <a:pt x="279" y="261"/>
                  </a:lnTo>
                  <a:lnTo>
                    <a:pt x="281" y="260"/>
                  </a:lnTo>
                  <a:lnTo>
                    <a:pt x="284" y="259"/>
                  </a:lnTo>
                  <a:lnTo>
                    <a:pt x="287" y="258"/>
                  </a:lnTo>
                  <a:lnTo>
                    <a:pt x="289" y="256"/>
                  </a:lnTo>
                  <a:lnTo>
                    <a:pt x="292" y="255"/>
                  </a:lnTo>
                  <a:lnTo>
                    <a:pt x="295" y="253"/>
                  </a:lnTo>
                  <a:lnTo>
                    <a:pt x="300" y="250"/>
                  </a:lnTo>
                  <a:lnTo>
                    <a:pt x="302" y="248"/>
                  </a:lnTo>
                  <a:lnTo>
                    <a:pt x="306" y="246"/>
                  </a:lnTo>
                  <a:lnTo>
                    <a:pt x="311" y="244"/>
                  </a:lnTo>
                  <a:lnTo>
                    <a:pt x="315" y="241"/>
                  </a:lnTo>
                  <a:lnTo>
                    <a:pt x="318" y="237"/>
                  </a:lnTo>
                  <a:lnTo>
                    <a:pt x="323" y="235"/>
                  </a:lnTo>
                  <a:lnTo>
                    <a:pt x="327" y="231"/>
                  </a:lnTo>
                  <a:lnTo>
                    <a:pt x="331" y="229"/>
                  </a:lnTo>
                  <a:lnTo>
                    <a:pt x="336" y="224"/>
                  </a:lnTo>
                  <a:lnTo>
                    <a:pt x="341" y="221"/>
                  </a:lnTo>
                  <a:lnTo>
                    <a:pt x="345" y="217"/>
                  </a:lnTo>
                  <a:lnTo>
                    <a:pt x="349" y="214"/>
                  </a:lnTo>
                  <a:lnTo>
                    <a:pt x="353" y="209"/>
                  </a:lnTo>
                  <a:lnTo>
                    <a:pt x="357" y="206"/>
                  </a:lnTo>
                  <a:lnTo>
                    <a:pt x="362" y="202"/>
                  </a:lnTo>
                  <a:lnTo>
                    <a:pt x="366" y="197"/>
                  </a:lnTo>
                  <a:lnTo>
                    <a:pt x="369" y="192"/>
                  </a:lnTo>
                  <a:lnTo>
                    <a:pt x="373" y="187"/>
                  </a:lnTo>
                  <a:lnTo>
                    <a:pt x="376" y="183"/>
                  </a:lnTo>
                  <a:lnTo>
                    <a:pt x="380" y="178"/>
                  </a:lnTo>
                  <a:lnTo>
                    <a:pt x="380" y="176"/>
                  </a:lnTo>
                  <a:lnTo>
                    <a:pt x="382" y="172"/>
                  </a:lnTo>
                  <a:lnTo>
                    <a:pt x="383" y="170"/>
                  </a:lnTo>
                  <a:lnTo>
                    <a:pt x="385" y="168"/>
                  </a:lnTo>
                  <a:lnTo>
                    <a:pt x="386" y="164"/>
                  </a:lnTo>
                  <a:lnTo>
                    <a:pt x="388" y="159"/>
                  </a:lnTo>
                  <a:lnTo>
                    <a:pt x="389" y="155"/>
                  </a:lnTo>
                  <a:lnTo>
                    <a:pt x="389" y="152"/>
                  </a:lnTo>
                  <a:lnTo>
                    <a:pt x="389" y="150"/>
                  </a:lnTo>
                  <a:lnTo>
                    <a:pt x="389" y="146"/>
                  </a:lnTo>
                  <a:lnTo>
                    <a:pt x="389" y="144"/>
                  </a:lnTo>
                  <a:lnTo>
                    <a:pt x="388" y="141"/>
                  </a:lnTo>
                  <a:lnTo>
                    <a:pt x="387" y="140"/>
                  </a:lnTo>
                  <a:lnTo>
                    <a:pt x="386" y="138"/>
                  </a:lnTo>
                  <a:lnTo>
                    <a:pt x="382" y="135"/>
                  </a:lnTo>
                  <a:lnTo>
                    <a:pt x="379" y="134"/>
                  </a:lnTo>
                  <a:lnTo>
                    <a:pt x="376" y="133"/>
                  </a:lnTo>
                  <a:lnTo>
                    <a:pt x="374" y="133"/>
                  </a:lnTo>
                  <a:lnTo>
                    <a:pt x="372" y="133"/>
                  </a:lnTo>
                  <a:lnTo>
                    <a:pt x="368" y="134"/>
                  </a:lnTo>
                  <a:lnTo>
                    <a:pt x="366" y="134"/>
                  </a:lnTo>
                  <a:lnTo>
                    <a:pt x="363" y="135"/>
                  </a:lnTo>
                  <a:lnTo>
                    <a:pt x="361" y="136"/>
                  </a:lnTo>
                  <a:lnTo>
                    <a:pt x="358" y="139"/>
                  </a:lnTo>
                  <a:lnTo>
                    <a:pt x="355" y="140"/>
                  </a:lnTo>
                  <a:lnTo>
                    <a:pt x="352" y="141"/>
                  </a:lnTo>
                  <a:lnTo>
                    <a:pt x="350" y="143"/>
                  </a:lnTo>
                  <a:lnTo>
                    <a:pt x="348" y="145"/>
                  </a:lnTo>
                  <a:lnTo>
                    <a:pt x="344" y="147"/>
                  </a:lnTo>
                  <a:lnTo>
                    <a:pt x="342" y="150"/>
                  </a:lnTo>
                  <a:lnTo>
                    <a:pt x="340" y="153"/>
                  </a:lnTo>
                  <a:lnTo>
                    <a:pt x="339" y="155"/>
                  </a:lnTo>
                  <a:lnTo>
                    <a:pt x="336" y="159"/>
                  </a:lnTo>
                  <a:lnTo>
                    <a:pt x="333" y="160"/>
                  </a:lnTo>
                  <a:lnTo>
                    <a:pt x="333" y="159"/>
                  </a:lnTo>
                  <a:lnTo>
                    <a:pt x="335" y="157"/>
                  </a:lnTo>
                  <a:lnTo>
                    <a:pt x="336" y="154"/>
                  </a:lnTo>
                  <a:lnTo>
                    <a:pt x="336" y="152"/>
                  </a:lnTo>
                  <a:lnTo>
                    <a:pt x="338" y="148"/>
                  </a:lnTo>
                  <a:lnTo>
                    <a:pt x="339" y="145"/>
                  </a:lnTo>
                  <a:lnTo>
                    <a:pt x="341" y="141"/>
                  </a:lnTo>
                  <a:lnTo>
                    <a:pt x="342" y="136"/>
                  </a:lnTo>
                  <a:lnTo>
                    <a:pt x="344" y="131"/>
                  </a:lnTo>
                  <a:lnTo>
                    <a:pt x="347" y="127"/>
                  </a:lnTo>
                  <a:lnTo>
                    <a:pt x="347" y="123"/>
                  </a:lnTo>
                  <a:lnTo>
                    <a:pt x="348" y="121"/>
                  </a:lnTo>
                  <a:lnTo>
                    <a:pt x="349" y="118"/>
                  </a:lnTo>
                  <a:lnTo>
                    <a:pt x="349" y="115"/>
                  </a:lnTo>
                  <a:lnTo>
                    <a:pt x="350" y="113"/>
                  </a:lnTo>
                  <a:lnTo>
                    <a:pt x="351" y="109"/>
                  </a:lnTo>
                  <a:lnTo>
                    <a:pt x="352" y="106"/>
                  </a:lnTo>
                  <a:lnTo>
                    <a:pt x="353" y="104"/>
                  </a:lnTo>
                  <a:lnTo>
                    <a:pt x="353" y="101"/>
                  </a:lnTo>
                  <a:lnTo>
                    <a:pt x="354" y="97"/>
                  </a:lnTo>
                  <a:lnTo>
                    <a:pt x="354" y="94"/>
                  </a:lnTo>
                  <a:lnTo>
                    <a:pt x="355" y="91"/>
                  </a:lnTo>
                  <a:lnTo>
                    <a:pt x="356" y="88"/>
                  </a:lnTo>
                  <a:lnTo>
                    <a:pt x="357" y="84"/>
                  </a:lnTo>
                  <a:lnTo>
                    <a:pt x="358" y="81"/>
                  </a:lnTo>
                  <a:lnTo>
                    <a:pt x="358" y="78"/>
                  </a:lnTo>
                  <a:lnTo>
                    <a:pt x="358" y="75"/>
                  </a:lnTo>
                  <a:lnTo>
                    <a:pt x="360" y="71"/>
                  </a:lnTo>
                  <a:lnTo>
                    <a:pt x="360" y="68"/>
                  </a:lnTo>
                  <a:lnTo>
                    <a:pt x="361" y="65"/>
                  </a:lnTo>
                  <a:lnTo>
                    <a:pt x="361" y="61"/>
                  </a:lnTo>
                  <a:lnTo>
                    <a:pt x="361" y="57"/>
                  </a:lnTo>
                  <a:lnTo>
                    <a:pt x="362" y="54"/>
                  </a:lnTo>
                  <a:lnTo>
                    <a:pt x="362" y="51"/>
                  </a:lnTo>
                  <a:lnTo>
                    <a:pt x="362" y="48"/>
                  </a:lnTo>
                  <a:lnTo>
                    <a:pt x="362" y="44"/>
                  </a:lnTo>
                  <a:lnTo>
                    <a:pt x="362" y="41"/>
                  </a:lnTo>
                  <a:lnTo>
                    <a:pt x="362" y="38"/>
                  </a:lnTo>
                  <a:lnTo>
                    <a:pt x="361" y="34"/>
                  </a:lnTo>
                  <a:lnTo>
                    <a:pt x="361" y="31"/>
                  </a:lnTo>
                  <a:lnTo>
                    <a:pt x="361" y="29"/>
                  </a:lnTo>
                  <a:lnTo>
                    <a:pt x="361" y="26"/>
                  </a:lnTo>
                  <a:lnTo>
                    <a:pt x="360" y="23"/>
                  </a:lnTo>
                  <a:lnTo>
                    <a:pt x="358" y="19"/>
                  </a:lnTo>
                  <a:lnTo>
                    <a:pt x="358" y="16"/>
                  </a:lnTo>
                  <a:lnTo>
                    <a:pt x="357" y="14"/>
                  </a:lnTo>
                  <a:lnTo>
                    <a:pt x="355" y="10"/>
                  </a:lnTo>
                  <a:lnTo>
                    <a:pt x="354" y="6"/>
                  </a:lnTo>
                  <a:lnTo>
                    <a:pt x="352" y="3"/>
                  </a:lnTo>
                  <a:lnTo>
                    <a:pt x="350" y="2"/>
                  </a:lnTo>
                  <a:lnTo>
                    <a:pt x="348" y="1"/>
                  </a:lnTo>
                  <a:lnTo>
                    <a:pt x="345" y="1"/>
                  </a:lnTo>
                  <a:lnTo>
                    <a:pt x="342" y="0"/>
                  </a:lnTo>
                  <a:lnTo>
                    <a:pt x="340" y="1"/>
                  </a:lnTo>
                  <a:lnTo>
                    <a:pt x="337" y="2"/>
                  </a:lnTo>
                  <a:lnTo>
                    <a:pt x="333" y="4"/>
                  </a:lnTo>
                  <a:lnTo>
                    <a:pt x="330" y="6"/>
                  </a:lnTo>
                  <a:lnTo>
                    <a:pt x="327" y="10"/>
                  </a:lnTo>
                  <a:lnTo>
                    <a:pt x="323" y="13"/>
                  </a:lnTo>
                  <a:lnTo>
                    <a:pt x="319" y="17"/>
                  </a:lnTo>
                  <a:lnTo>
                    <a:pt x="315" y="20"/>
                  </a:lnTo>
                  <a:lnTo>
                    <a:pt x="312" y="25"/>
                  </a:lnTo>
                  <a:lnTo>
                    <a:pt x="307" y="29"/>
                  </a:lnTo>
                  <a:lnTo>
                    <a:pt x="303" y="34"/>
                  </a:lnTo>
                  <a:lnTo>
                    <a:pt x="301" y="38"/>
                  </a:lnTo>
                  <a:lnTo>
                    <a:pt x="299" y="40"/>
                  </a:lnTo>
                  <a:lnTo>
                    <a:pt x="295" y="43"/>
                  </a:lnTo>
                  <a:lnTo>
                    <a:pt x="294" y="45"/>
                  </a:lnTo>
                  <a:lnTo>
                    <a:pt x="292" y="49"/>
                  </a:lnTo>
                  <a:lnTo>
                    <a:pt x="290" y="51"/>
                  </a:lnTo>
                  <a:lnTo>
                    <a:pt x="288" y="54"/>
                  </a:lnTo>
                  <a:lnTo>
                    <a:pt x="286" y="57"/>
                  </a:lnTo>
                  <a:lnTo>
                    <a:pt x="282" y="61"/>
                  </a:lnTo>
                  <a:lnTo>
                    <a:pt x="280" y="64"/>
                  </a:lnTo>
                  <a:lnTo>
                    <a:pt x="278" y="66"/>
                  </a:lnTo>
                  <a:lnTo>
                    <a:pt x="275" y="69"/>
                  </a:lnTo>
                  <a:lnTo>
                    <a:pt x="273" y="72"/>
                  </a:lnTo>
                  <a:lnTo>
                    <a:pt x="270" y="76"/>
                  </a:lnTo>
                  <a:lnTo>
                    <a:pt x="268" y="78"/>
                  </a:lnTo>
                  <a:lnTo>
                    <a:pt x="265" y="82"/>
                  </a:lnTo>
                  <a:lnTo>
                    <a:pt x="263" y="84"/>
                  </a:lnTo>
                  <a:lnTo>
                    <a:pt x="261" y="88"/>
                  </a:lnTo>
                  <a:lnTo>
                    <a:pt x="257" y="91"/>
                  </a:lnTo>
                  <a:lnTo>
                    <a:pt x="255" y="94"/>
                  </a:lnTo>
                  <a:lnTo>
                    <a:pt x="252" y="96"/>
                  </a:lnTo>
                  <a:lnTo>
                    <a:pt x="250" y="100"/>
                  </a:lnTo>
                  <a:lnTo>
                    <a:pt x="248" y="103"/>
                  </a:lnTo>
                  <a:lnTo>
                    <a:pt x="245" y="106"/>
                  </a:lnTo>
                  <a:lnTo>
                    <a:pt x="242" y="108"/>
                  </a:lnTo>
                  <a:lnTo>
                    <a:pt x="239" y="112"/>
                  </a:lnTo>
                  <a:lnTo>
                    <a:pt x="237" y="114"/>
                  </a:lnTo>
                  <a:lnTo>
                    <a:pt x="234" y="117"/>
                  </a:lnTo>
                  <a:lnTo>
                    <a:pt x="230" y="119"/>
                  </a:lnTo>
                  <a:lnTo>
                    <a:pt x="228" y="122"/>
                  </a:lnTo>
                  <a:lnTo>
                    <a:pt x="225" y="126"/>
                  </a:lnTo>
                  <a:lnTo>
                    <a:pt x="223" y="128"/>
                  </a:lnTo>
                  <a:lnTo>
                    <a:pt x="219" y="131"/>
                  </a:lnTo>
                  <a:lnTo>
                    <a:pt x="216" y="133"/>
                  </a:lnTo>
                  <a:lnTo>
                    <a:pt x="213" y="136"/>
                  </a:lnTo>
                  <a:lnTo>
                    <a:pt x="211" y="139"/>
                  </a:lnTo>
                  <a:lnTo>
                    <a:pt x="207" y="141"/>
                  </a:lnTo>
                  <a:lnTo>
                    <a:pt x="204" y="144"/>
                  </a:lnTo>
                  <a:lnTo>
                    <a:pt x="202" y="147"/>
                  </a:lnTo>
                  <a:lnTo>
                    <a:pt x="199" y="150"/>
                  </a:lnTo>
                  <a:lnTo>
                    <a:pt x="195" y="153"/>
                  </a:lnTo>
                  <a:lnTo>
                    <a:pt x="192" y="155"/>
                  </a:lnTo>
                  <a:lnTo>
                    <a:pt x="189" y="157"/>
                  </a:lnTo>
                  <a:lnTo>
                    <a:pt x="186" y="159"/>
                  </a:lnTo>
                  <a:lnTo>
                    <a:pt x="184" y="163"/>
                  </a:lnTo>
                  <a:lnTo>
                    <a:pt x="180" y="165"/>
                  </a:lnTo>
                  <a:lnTo>
                    <a:pt x="177" y="167"/>
                  </a:lnTo>
                  <a:lnTo>
                    <a:pt x="175" y="170"/>
                  </a:lnTo>
                  <a:lnTo>
                    <a:pt x="172" y="172"/>
                  </a:lnTo>
                  <a:lnTo>
                    <a:pt x="168" y="174"/>
                  </a:lnTo>
                  <a:lnTo>
                    <a:pt x="166" y="177"/>
                  </a:lnTo>
                  <a:lnTo>
                    <a:pt x="163" y="180"/>
                  </a:lnTo>
                  <a:lnTo>
                    <a:pt x="160" y="181"/>
                  </a:lnTo>
                  <a:lnTo>
                    <a:pt x="157" y="184"/>
                  </a:lnTo>
                  <a:lnTo>
                    <a:pt x="154" y="186"/>
                  </a:lnTo>
                  <a:lnTo>
                    <a:pt x="152" y="189"/>
                  </a:lnTo>
                  <a:lnTo>
                    <a:pt x="150" y="190"/>
                  </a:lnTo>
                  <a:lnTo>
                    <a:pt x="147" y="193"/>
                  </a:lnTo>
                  <a:lnTo>
                    <a:pt x="144" y="194"/>
                  </a:lnTo>
                  <a:lnTo>
                    <a:pt x="141" y="196"/>
                  </a:lnTo>
                  <a:lnTo>
                    <a:pt x="136" y="199"/>
                  </a:lnTo>
                  <a:lnTo>
                    <a:pt x="132" y="204"/>
                  </a:lnTo>
                  <a:lnTo>
                    <a:pt x="128" y="207"/>
                  </a:lnTo>
                  <a:lnTo>
                    <a:pt x="124" y="210"/>
                  </a:lnTo>
                  <a:lnTo>
                    <a:pt x="119" y="212"/>
                  </a:lnTo>
                  <a:lnTo>
                    <a:pt x="116" y="216"/>
                  </a:lnTo>
                  <a:lnTo>
                    <a:pt x="113" y="218"/>
                  </a:lnTo>
                  <a:lnTo>
                    <a:pt x="111" y="220"/>
                  </a:lnTo>
                  <a:lnTo>
                    <a:pt x="107" y="221"/>
                  </a:lnTo>
                  <a:lnTo>
                    <a:pt x="105" y="223"/>
                  </a:lnTo>
                  <a:lnTo>
                    <a:pt x="103" y="225"/>
                  </a:lnTo>
                  <a:lnTo>
                    <a:pt x="102" y="227"/>
                  </a:lnTo>
                  <a:lnTo>
                    <a:pt x="0" y="282"/>
                  </a:lnTo>
                  <a:close/>
                </a:path>
              </a:pathLst>
            </a:custGeom>
            <a:solidFill>
              <a:srgbClr val="B5D1D1"/>
            </a:solidFill>
            <a:ln w="9525">
              <a:noFill/>
              <a:round/>
              <a:headEnd/>
              <a:tailEnd/>
            </a:ln>
          </p:spPr>
          <p:txBody>
            <a:bodyPr/>
            <a:lstStyle/>
            <a:p>
              <a:endParaRPr lang="en-US"/>
            </a:p>
          </p:txBody>
        </p:sp>
        <p:sp>
          <p:nvSpPr>
            <p:cNvPr id="17857" name="Freeform 653"/>
            <p:cNvSpPr>
              <a:spLocks/>
            </p:cNvSpPr>
            <p:nvPr/>
          </p:nvSpPr>
          <p:spPr bwMode="auto">
            <a:xfrm flipH="1">
              <a:off x="3092" y="1113"/>
              <a:ext cx="44" cy="36"/>
            </a:xfrm>
            <a:custGeom>
              <a:avLst/>
              <a:gdLst>
                <a:gd name="T0" fmla="*/ 7 w 242"/>
                <a:gd name="T1" fmla="*/ 0 h 158"/>
                <a:gd name="T2" fmla="*/ 7 w 242"/>
                <a:gd name="T3" fmla="*/ 0 h 158"/>
                <a:gd name="T4" fmla="*/ 6 w 242"/>
                <a:gd name="T5" fmla="*/ 0 h 158"/>
                <a:gd name="T6" fmla="*/ 6 w 242"/>
                <a:gd name="T7" fmla="*/ 0 h 158"/>
                <a:gd name="T8" fmla="*/ 6 w 242"/>
                <a:gd name="T9" fmla="*/ 1 h 158"/>
                <a:gd name="T10" fmla="*/ 5 w 242"/>
                <a:gd name="T11" fmla="*/ 1 h 158"/>
                <a:gd name="T12" fmla="*/ 5 w 242"/>
                <a:gd name="T13" fmla="*/ 1 h 158"/>
                <a:gd name="T14" fmla="*/ 5 w 242"/>
                <a:gd name="T15" fmla="*/ 1 h 158"/>
                <a:gd name="T16" fmla="*/ 4 w 242"/>
                <a:gd name="T17" fmla="*/ 2 h 158"/>
                <a:gd name="T18" fmla="*/ 4 w 242"/>
                <a:gd name="T19" fmla="*/ 2 h 158"/>
                <a:gd name="T20" fmla="*/ 4 w 242"/>
                <a:gd name="T21" fmla="*/ 2 h 158"/>
                <a:gd name="T22" fmla="*/ 3 w 242"/>
                <a:gd name="T23" fmla="*/ 2 h 158"/>
                <a:gd name="T24" fmla="*/ 3 w 242"/>
                <a:gd name="T25" fmla="*/ 3 h 158"/>
                <a:gd name="T26" fmla="*/ 3 w 242"/>
                <a:gd name="T27" fmla="*/ 3 h 158"/>
                <a:gd name="T28" fmla="*/ 2 w 242"/>
                <a:gd name="T29" fmla="*/ 4 h 158"/>
                <a:gd name="T30" fmla="*/ 2 w 242"/>
                <a:gd name="T31" fmla="*/ 4 h 158"/>
                <a:gd name="T32" fmla="*/ 1 w 242"/>
                <a:gd name="T33" fmla="*/ 5 h 158"/>
                <a:gd name="T34" fmla="*/ 1 w 242"/>
                <a:gd name="T35" fmla="*/ 5 h 158"/>
                <a:gd name="T36" fmla="*/ 1 w 242"/>
                <a:gd name="T37" fmla="*/ 6 h 158"/>
                <a:gd name="T38" fmla="*/ 0 w 242"/>
                <a:gd name="T39" fmla="*/ 6 h 158"/>
                <a:gd name="T40" fmla="*/ 0 w 242"/>
                <a:gd name="T41" fmla="*/ 7 h 158"/>
                <a:gd name="T42" fmla="*/ 0 w 242"/>
                <a:gd name="T43" fmla="*/ 7 h 158"/>
                <a:gd name="T44" fmla="*/ 0 w 242"/>
                <a:gd name="T45" fmla="*/ 8 h 158"/>
                <a:gd name="T46" fmla="*/ 0 w 242"/>
                <a:gd name="T47" fmla="*/ 8 h 158"/>
                <a:gd name="T48" fmla="*/ 1 w 242"/>
                <a:gd name="T49" fmla="*/ 8 h 158"/>
                <a:gd name="T50" fmla="*/ 1 w 242"/>
                <a:gd name="T51" fmla="*/ 8 h 158"/>
                <a:gd name="T52" fmla="*/ 1 w 242"/>
                <a:gd name="T53" fmla="*/ 8 h 158"/>
                <a:gd name="T54" fmla="*/ 2 w 242"/>
                <a:gd name="T55" fmla="*/ 8 h 158"/>
                <a:gd name="T56" fmla="*/ 2 w 242"/>
                <a:gd name="T57" fmla="*/ 8 h 158"/>
                <a:gd name="T58" fmla="*/ 2 w 242"/>
                <a:gd name="T59" fmla="*/ 8 h 158"/>
                <a:gd name="T60" fmla="*/ 3 w 242"/>
                <a:gd name="T61" fmla="*/ 8 h 158"/>
                <a:gd name="T62" fmla="*/ 3 w 242"/>
                <a:gd name="T63" fmla="*/ 8 h 158"/>
                <a:gd name="T64" fmla="*/ 3 w 242"/>
                <a:gd name="T65" fmla="*/ 8 h 158"/>
                <a:gd name="T66" fmla="*/ 3 w 242"/>
                <a:gd name="T67" fmla="*/ 8 h 158"/>
                <a:gd name="T68" fmla="*/ 4 w 242"/>
                <a:gd name="T69" fmla="*/ 8 h 158"/>
                <a:gd name="T70" fmla="*/ 4 w 242"/>
                <a:gd name="T71" fmla="*/ 8 h 158"/>
                <a:gd name="T72" fmla="*/ 4 w 242"/>
                <a:gd name="T73" fmla="*/ 7 h 158"/>
                <a:gd name="T74" fmla="*/ 5 w 242"/>
                <a:gd name="T75" fmla="*/ 7 h 158"/>
                <a:gd name="T76" fmla="*/ 5 w 242"/>
                <a:gd name="T77" fmla="*/ 7 h 158"/>
                <a:gd name="T78" fmla="*/ 5 w 242"/>
                <a:gd name="T79" fmla="*/ 7 h 158"/>
                <a:gd name="T80" fmla="*/ 5 w 242"/>
                <a:gd name="T81" fmla="*/ 7 h 158"/>
                <a:gd name="T82" fmla="*/ 6 w 242"/>
                <a:gd name="T83" fmla="*/ 6 h 158"/>
                <a:gd name="T84" fmla="*/ 6 w 242"/>
                <a:gd name="T85" fmla="*/ 6 h 158"/>
                <a:gd name="T86" fmla="*/ 7 w 242"/>
                <a:gd name="T87" fmla="*/ 6 h 158"/>
                <a:gd name="T88" fmla="*/ 7 w 242"/>
                <a:gd name="T89" fmla="*/ 5 h 158"/>
                <a:gd name="T90" fmla="*/ 7 w 242"/>
                <a:gd name="T91" fmla="*/ 5 h 158"/>
                <a:gd name="T92" fmla="*/ 8 w 242"/>
                <a:gd name="T93" fmla="*/ 4 h 158"/>
                <a:gd name="T94" fmla="*/ 8 w 242"/>
                <a:gd name="T95" fmla="*/ 3 h 158"/>
                <a:gd name="T96" fmla="*/ 8 w 242"/>
                <a:gd name="T97" fmla="*/ 3 h 158"/>
                <a:gd name="T98" fmla="*/ 8 w 242"/>
                <a:gd name="T99" fmla="*/ 2 h 158"/>
                <a:gd name="T100" fmla="*/ 8 w 242"/>
                <a:gd name="T101" fmla="*/ 2 h 158"/>
                <a:gd name="T102" fmla="*/ 8 w 242"/>
                <a:gd name="T103" fmla="*/ 1 h 158"/>
                <a:gd name="T104" fmla="*/ 8 w 242"/>
                <a:gd name="T105" fmla="*/ 1 h 158"/>
                <a:gd name="T106" fmla="*/ 8 w 242"/>
                <a:gd name="T107" fmla="*/ 0 h 158"/>
                <a:gd name="T108" fmla="*/ 7 w 242"/>
                <a:gd name="T109" fmla="*/ 0 h 158"/>
                <a:gd name="T110" fmla="*/ 7 w 242"/>
                <a:gd name="T111" fmla="*/ 0 h 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2"/>
                <a:gd name="T169" fmla="*/ 0 h 158"/>
                <a:gd name="T170" fmla="*/ 242 w 242"/>
                <a:gd name="T171" fmla="*/ 158 h 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2" h="158">
                  <a:moveTo>
                    <a:pt x="215" y="1"/>
                  </a:moveTo>
                  <a:lnTo>
                    <a:pt x="214" y="0"/>
                  </a:lnTo>
                  <a:lnTo>
                    <a:pt x="212" y="0"/>
                  </a:lnTo>
                  <a:lnTo>
                    <a:pt x="210" y="0"/>
                  </a:lnTo>
                  <a:lnTo>
                    <a:pt x="208" y="1"/>
                  </a:lnTo>
                  <a:lnTo>
                    <a:pt x="204" y="1"/>
                  </a:lnTo>
                  <a:lnTo>
                    <a:pt x="201" y="2"/>
                  </a:lnTo>
                  <a:lnTo>
                    <a:pt x="198" y="2"/>
                  </a:lnTo>
                  <a:lnTo>
                    <a:pt x="193" y="5"/>
                  </a:lnTo>
                  <a:lnTo>
                    <a:pt x="189" y="5"/>
                  </a:lnTo>
                  <a:lnTo>
                    <a:pt x="185" y="7"/>
                  </a:lnTo>
                  <a:lnTo>
                    <a:pt x="179" y="8"/>
                  </a:lnTo>
                  <a:lnTo>
                    <a:pt x="175" y="10"/>
                  </a:lnTo>
                  <a:lnTo>
                    <a:pt x="172" y="11"/>
                  </a:lnTo>
                  <a:lnTo>
                    <a:pt x="168" y="12"/>
                  </a:lnTo>
                  <a:lnTo>
                    <a:pt x="166" y="13"/>
                  </a:lnTo>
                  <a:lnTo>
                    <a:pt x="163" y="14"/>
                  </a:lnTo>
                  <a:lnTo>
                    <a:pt x="160" y="16"/>
                  </a:lnTo>
                  <a:lnTo>
                    <a:pt x="158" y="17"/>
                  </a:lnTo>
                  <a:lnTo>
                    <a:pt x="154" y="18"/>
                  </a:lnTo>
                  <a:lnTo>
                    <a:pt x="151" y="20"/>
                  </a:lnTo>
                  <a:lnTo>
                    <a:pt x="148" y="21"/>
                  </a:lnTo>
                  <a:lnTo>
                    <a:pt x="145" y="22"/>
                  </a:lnTo>
                  <a:lnTo>
                    <a:pt x="140" y="23"/>
                  </a:lnTo>
                  <a:lnTo>
                    <a:pt x="138" y="25"/>
                  </a:lnTo>
                  <a:lnTo>
                    <a:pt x="134" y="26"/>
                  </a:lnTo>
                  <a:lnTo>
                    <a:pt x="130" y="29"/>
                  </a:lnTo>
                  <a:lnTo>
                    <a:pt x="127" y="31"/>
                  </a:lnTo>
                  <a:lnTo>
                    <a:pt x="124" y="32"/>
                  </a:lnTo>
                  <a:lnTo>
                    <a:pt x="121" y="34"/>
                  </a:lnTo>
                  <a:lnTo>
                    <a:pt x="117" y="36"/>
                  </a:lnTo>
                  <a:lnTo>
                    <a:pt x="113" y="37"/>
                  </a:lnTo>
                  <a:lnTo>
                    <a:pt x="110" y="40"/>
                  </a:lnTo>
                  <a:lnTo>
                    <a:pt x="105" y="42"/>
                  </a:lnTo>
                  <a:lnTo>
                    <a:pt x="102" y="45"/>
                  </a:lnTo>
                  <a:lnTo>
                    <a:pt x="99" y="46"/>
                  </a:lnTo>
                  <a:lnTo>
                    <a:pt x="96" y="49"/>
                  </a:lnTo>
                  <a:lnTo>
                    <a:pt x="91" y="51"/>
                  </a:lnTo>
                  <a:lnTo>
                    <a:pt x="87" y="53"/>
                  </a:lnTo>
                  <a:lnTo>
                    <a:pt x="83" y="56"/>
                  </a:lnTo>
                  <a:lnTo>
                    <a:pt x="79" y="59"/>
                  </a:lnTo>
                  <a:lnTo>
                    <a:pt x="76" y="61"/>
                  </a:lnTo>
                  <a:lnTo>
                    <a:pt x="72" y="64"/>
                  </a:lnTo>
                  <a:lnTo>
                    <a:pt x="69" y="68"/>
                  </a:lnTo>
                  <a:lnTo>
                    <a:pt x="64" y="70"/>
                  </a:lnTo>
                  <a:lnTo>
                    <a:pt x="61" y="73"/>
                  </a:lnTo>
                  <a:lnTo>
                    <a:pt x="57" y="76"/>
                  </a:lnTo>
                  <a:lnTo>
                    <a:pt x="53" y="78"/>
                  </a:lnTo>
                  <a:lnTo>
                    <a:pt x="50" y="82"/>
                  </a:lnTo>
                  <a:lnTo>
                    <a:pt x="46" y="85"/>
                  </a:lnTo>
                  <a:lnTo>
                    <a:pt x="42" y="88"/>
                  </a:lnTo>
                  <a:lnTo>
                    <a:pt x="38" y="91"/>
                  </a:lnTo>
                  <a:lnTo>
                    <a:pt x="35" y="96"/>
                  </a:lnTo>
                  <a:lnTo>
                    <a:pt x="30" y="98"/>
                  </a:lnTo>
                  <a:lnTo>
                    <a:pt x="27" y="101"/>
                  </a:lnTo>
                  <a:lnTo>
                    <a:pt x="24" y="104"/>
                  </a:lnTo>
                  <a:lnTo>
                    <a:pt x="21" y="108"/>
                  </a:lnTo>
                  <a:lnTo>
                    <a:pt x="17" y="110"/>
                  </a:lnTo>
                  <a:lnTo>
                    <a:pt x="15" y="113"/>
                  </a:lnTo>
                  <a:lnTo>
                    <a:pt x="12" y="116"/>
                  </a:lnTo>
                  <a:lnTo>
                    <a:pt x="11" y="119"/>
                  </a:lnTo>
                  <a:lnTo>
                    <a:pt x="7" y="123"/>
                  </a:lnTo>
                  <a:lnTo>
                    <a:pt x="4" y="128"/>
                  </a:lnTo>
                  <a:lnTo>
                    <a:pt x="2" y="132"/>
                  </a:lnTo>
                  <a:lnTo>
                    <a:pt x="1" y="136"/>
                  </a:lnTo>
                  <a:lnTo>
                    <a:pt x="0" y="139"/>
                  </a:lnTo>
                  <a:lnTo>
                    <a:pt x="0" y="142"/>
                  </a:lnTo>
                  <a:lnTo>
                    <a:pt x="0" y="145"/>
                  </a:lnTo>
                  <a:lnTo>
                    <a:pt x="2" y="148"/>
                  </a:lnTo>
                  <a:lnTo>
                    <a:pt x="3" y="150"/>
                  </a:lnTo>
                  <a:lnTo>
                    <a:pt x="7" y="152"/>
                  </a:lnTo>
                  <a:lnTo>
                    <a:pt x="9" y="153"/>
                  </a:lnTo>
                  <a:lnTo>
                    <a:pt x="12" y="155"/>
                  </a:lnTo>
                  <a:lnTo>
                    <a:pt x="15" y="155"/>
                  </a:lnTo>
                  <a:lnTo>
                    <a:pt x="20" y="157"/>
                  </a:lnTo>
                  <a:lnTo>
                    <a:pt x="24" y="157"/>
                  </a:lnTo>
                  <a:lnTo>
                    <a:pt x="28" y="158"/>
                  </a:lnTo>
                  <a:lnTo>
                    <a:pt x="33" y="157"/>
                  </a:lnTo>
                  <a:lnTo>
                    <a:pt x="38" y="157"/>
                  </a:lnTo>
                  <a:lnTo>
                    <a:pt x="40" y="157"/>
                  </a:lnTo>
                  <a:lnTo>
                    <a:pt x="44" y="157"/>
                  </a:lnTo>
                  <a:lnTo>
                    <a:pt x="47" y="157"/>
                  </a:lnTo>
                  <a:lnTo>
                    <a:pt x="49" y="157"/>
                  </a:lnTo>
                  <a:lnTo>
                    <a:pt x="52" y="157"/>
                  </a:lnTo>
                  <a:lnTo>
                    <a:pt x="54" y="157"/>
                  </a:lnTo>
                  <a:lnTo>
                    <a:pt x="58" y="155"/>
                  </a:lnTo>
                  <a:lnTo>
                    <a:pt x="60" y="155"/>
                  </a:lnTo>
                  <a:lnTo>
                    <a:pt x="63" y="155"/>
                  </a:lnTo>
                  <a:lnTo>
                    <a:pt x="66" y="155"/>
                  </a:lnTo>
                  <a:lnTo>
                    <a:pt x="70" y="154"/>
                  </a:lnTo>
                  <a:lnTo>
                    <a:pt x="72" y="154"/>
                  </a:lnTo>
                  <a:lnTo>
                    <a:pt x="75" y="153"/>
                  </a:lnTo>
                  <a:lnTo>
                    <a:pt x="77" y="153"/>
                  </a:lnTo>
                  <a:lnTo>
                    <a:pt x="80" y="152"/>
                  </a:lnTo>
                  <a:lnTo>
                    <a:pt x="84" y="152"/>
                  </a:lnTo>
                  <a:lnTo>
                    <a:pt x="87" y="152"/>
                  </a:lnTo>
                  <a:lnTo>
                    <a:pt x="89" y="151"/>
                  </a:lnTo>
                  <a:lnTo>
                    <a:pt x="92" y="151"/>
                  </a:lnTo>
                  <a:lnTo>
                    <a:pt x="96" y="151"/>
                  </a:lnTo>
                  <a:lnTo>
                    <a:pt x="98" y="150"/>
                  </a:lnTo>
                  <a:lnTo>
                    <a:pt x="100" y="149"/>
                  </a:lnTo>
                  <a:lnTo>
                    <a:pt x="103" y="148"/>
                  </a:lnTo>
                  <a:lnTo>
                    <a:pt x="105" y="148"/>
                  </a:lnTo>
                  <a:lnTo>
                    <a:pt x="109" y="147"/>
                  </a:lnTo>
                  <a:lnTo>
                    <a:pt x="112" y="147"/>
                  </a:lnTo>
                  <a:lnTo>
                    <a:pt x="114" y="146"/>
                  </a:lnTo>
                  <a:lnTo>
                    <a:pt x="117" y="146"/>
                  </a:lnTo>
                  <a:lnTo>
                    <a:pt x="120" y="145"/>
                  </a:lnTo>
                  <a:lnTo>
                    <a:pt x="123" y="144"/>
                  </a:lnTo>
                  <a:lnTo>
                    <a:pt x="126" y="142"/>
                  </a:lnTo>
                  <a:lnTo>
                    <a:pt x="128" y="142"/>
                  </a:lnTo>
                  <a:lnTo>
                    <a:pt x="130" y="141"/>
                  </a:lnTo>
                  <a:lnTo>
                    <a:pt x="134" y="140"/>
                  </a:lnTo>
                  <a:lnTo>
                    <a:pt x="137" y="139"/>
                  </a:lnTo>
                  <a:lnTo>
                    <a:pt x="140" y="138"/>
                  </a:lnTo>
                  <a:lnTo>
                    <a:pt x="142" y="137"/>
                  </a:lnTo>
                  <a:lnTo>
                    <a:pt x="145" y="136"/>
                  </a:lnTo>
                  <a:lnTo>
                    <a:pt x="148" y="135"/>
                  </a:lnTo>
                  <a:lnTo>
                    <a:pt x="150" y="135"/>
                  </a:lnTo>
                  <a:lnTo>
                    <a:pt x="153" y="133"/>
                  </a:lnTo>
                  <a:lnTo>
                    <a:pt x="155" y="132"/>
                  </a:lnTo>
                  <a:lnTo>
                    <a:pt x="159" y="131"/>
                  </a:lnTo>
                  <a:lnTo>
                    <a:pt x="162" y="131"/>
                  </a:lnTo>
                  <a:lnTo>
                    <a:pt x="166" y="127"/>
                  </a:lnTo>
                  <a:lnTo>
                    <a:pt x="172" y="125"/>
                  </a:lnTo>
                  <a:lnTo>
                    <a:pt x="174" y="124"/>
                  </a:lnTo>
                  <a:lnTo>
                    <a:pt x="177" y="123"/>
                  </a:lnTo>
                  <a:lnTo>
                    <a:pt x="179" y="121"/>
                  </a:lnTo>
                  <a:lnTo>
                    <a:pt x="183" y="121"/>
                  </a:lnTo>
                  <a:lnTo>
                    <a:pt x="187" y="116"/>
                  </a:lnTo>
                  <a:lnTo>
                    <a:pt x="191" y="114"/>
                  </a:lnTo>
                  <a:lnTo>
                    <a:pt x="196" y="111"/>
                  </a:lnTo>
                  <a:lnTo>
                    <a:pt x="201" y="108"/>
                  </a:lnTo>
                  <a:lnTo>
                    <a:pt x="204" y="103"/>
                  </a:lnTo>
                  <a:lnTo>
                    <a:pt x="209" y="100"/>
                  </a:lnTo>
                  <a:lnTo>
                    <a:pt x="213" y="97"/>
                  </a:lnTo>
                  <a:lnTo>
                    <a:pt x="217" y="94"/>
                  </a:lnTo>
                  <a:lnTo>
                    <a:pt x="221" y="89"/>
                  </a:lnTo>
                  <a:lnTo>
                    <a:pt x="224" y="85"/>
                  </a:lnTo>
                  <a:lnTo>
                    <a:pt x="227" y="81"/>
                  </a:lnTo>
                  <a:lnTo>
                    <a:pt x="229" y="76"/>
                  </a:lnTo>
                  <a:lnTo>
                    <a:pt x="233" y="72"/>
                  </a:lnTo>
                  <a:lnTo>
                    <a:pt x="235" y="68"/>
                  </a:lnTo>
                  <a:lnTo>
                    <a:pt x="237" y="62"/>
                  </a:lnTo>
                  <a:lnTo>
                    <a:pt x="239" y="58"/>
                  </a:lnTo>
                  <a:lnTo>
                    <a:pt x="239" y="55"/>
                  </a:lnTo>
                  <a:lnTo>
                    <a:pt x="240" y="51"/>
                  </a:lnTo>
                  <a:lnTo>
                    <a:pt x="240" y="49"/>
                  </a:lnTo>
                  <a:lnTo>
                    <a:pt x="241" y="47"/>
                  </a:lnTo>
                  <a:lnTo>
                    <a:pt x="241" y="43"/>
                  </a:lnTo>
                  <a:lnTo>
                    <a:pt x="242" y="38"/>
                  </a:lnTo>
                  <a:lnTo>
                    <a:pt x="242" y="34"/>
                  </a:lnTo>
                  <a:lnTo>
                    <a:pt x="242" y="31"/>
                  </a:lnTo>
                  <a:lnTo>
                    <a:pt x="242" y="27"/>
                  </a:lnTo>
                  <a:lnTo>
                    <a:pt x="242" y="24"/>
                  </a:lnTo>
                  <a:lnTo>
                    <a:pt x="241" y="22"/>
                  </a:lnTo>
                  <a:lnTo>
                    <a:pt x="240" y="19"/>
                  </a:lnTo>
                  <a:lnTo>
                    <a:pt x="239" y="17"/>
                  </a:lnTo>
                  <a:lnTo>
                    <a:pt x="238" y="14"/>
                  </a:lnTo>
                  <a:lnTo>
                    <a:pt x="236" y="10"/>
                  </a:lnTo>
                  <a:lnTo>
                    <a:pt x="234" y="8"/>
                  </a:lnTo>
                  <a:lnTo>
                    <a:pt x="230" y="5"/>
                  </a:lnTo>
                  <a:lnTo>
                    <a:pt x="227" y="4"/>
                  </a:lnTo>
                  <a:lnTo>
                    <a:pt x="224" y="2"/>
                  </a:lnTo>
                  <a:lnTo>
                    <a:pt x="222" y="1"/>
                  </a:lnTo>
                  <a:lnTo>
                    <a:pt x="217" y="1"/>
                  </a:lnTo>
                  <a:lnTo>
                    <a:pt x="215" y="1"/>
                  </a:lnTo>
                  <a:close/>
                </a:path>
              </a:pathLst>
            </a:custGeom>
            <a:solidFill>
              <a:srgbClr val="B5D1D1"/>
            </a:solidFill>
            <a:ln w="9525">
              <a:noFill/>
              <a:round/>
              <a:headEnd/>
              <a:tailEnd/>
            </a:ln>
          </p:spPr>
          <p:txBody>
            <a:bodyPr/>
            <a:lstStyle/>
            <a:p>
              <a:endParaRPr lang="en-US"/>
            </a:p>
          </p:txBody>
        </p:sp>
        <p:sp>
          <p:nvSpPr>
            <p:cNvPr id="17858" name="Freeform 654"/>
            <p:cNvSpPr>
              <a:spLocks/>
            </p:cNvSpPr>
            <p:nvPr/>
          </p:nvSpPr>
          <p:spPr bwMode="auto">
            <a:xfrm flipH="1">
              <a:off x="3164" y="1202"/>
              <a:ext cx="26" cy="63"/>
            </a:xfrm>
            <a:custGeom>
              <a:avLst/>
              <a:gdLst>
                <a:gd name="T0" fmla="*/ 3 w 144"/>
                <a:gd name="T1" fmla="*/ 2 h 274"/>
                <a:gd name="T2" fmla="*/ 3 w 144"/>
                <a:gd name="T3" fmla="*/ 2 h 274"/>
                <a:gd name="T4" fmla="*/ 3 w 144"/>
                <a:gd name="T5" fmla="*/ 1 h 274"/>
                <a:gd name="T6" fmla="*/ 3 w 144"/>
                <a:gd name="T7" fmla="*/ 1 h 274"/>
                <a:gd name="T8" fmla="*/ 3 w 144"/>
                <a:gd name="T9" fmla="*/ 0 h 274"/>
                <a:gd name="T10" fmla="*/ 4 w 144"/>
                <a:gd name="T11" fmla="*/ 0 h 274"/>
                <a:gd name="T12" fmla="*/ 4 w 144"/>
                <a:gd name="T13" fmla="*/ 0 h 274"/>
                <a:gd name="T14" fmla="*/ 4 w 144"/>
                <a:gd name="T15" fmla="*/ 0 h 274"/>
                <a:gd name="T16" fmla="*/ 5 w 144"/>
                <a:gd name="T17" fmla="*/ 0 h 274"/>
                <a:gd name="T18" fmla="*/ 5 w 144"/>
                <a:gd name="T19" fmla="*/ 1 h 274"/>
                <a:gd name="T20" fmla="*/ 5 w 144"/>
                <a:gd name="T21" fmla="*/ 2 h 274"/>
                <a:gd name="T22" fmla="*/ 5 w 144"/>
                <a:gd name="T23" fmla="*/ 2 h 274"/>
                <a:gd name="T24" fmla="*/ 5 w 144"/>
                <a:gd name="T25" fmla="*/ 3 h 274"/>
                <a:gd name="T26" fmla="*/ 5 w 144"/>
                <a:gd name="T27" fmla="*/ 3 h 274"/>
                <a:gd name="T28" fmla="*/ 5 w 144"/>
                <a:gd name="T29" fmla="*/ 3 h 274"/>
                <a:gd name="T30" fmla="*/ 5 w 144"/>
                <a:gd name="T31" fmla="*/ 4 h 274"/>
                <a:gd name="T32" fmla="*/ 5 w 144"/>
                <a:gd name="T33" fmla="*/ 4 h 274"/>
                <a:gd name="T34" fmla="*/ 4 w 144"/>
                <a:gd name="T35" fmla="*/ 5 h 274"/>
                <a:gd name="T36" fmla="*/ 4 w 144"/>
                <a:gd name="T37" fmla="*/ 5 h 274"/>
                <a:gd name="T38" fmla="*/ 4 w 144"/>
                <a:gd name="T39" fmla="*/ 6 h 274"/>
                <a:gd name="T40" fmla="*/ 4 w 144"/>
                <a:gd name="T41" fmla="*/ 6 h 274"/>
                <a:gd name="T42" fmla="*/ 4 w 144"/>
                <a:gd name="T43" fmla="*/ 7 h 274"/>
                <a:gd name="T44" fmla="*/ 4 w 144"/>
                <a:gd name="T45" fmla="*/ 7 h 274"/>
                <a:gd name="T46" fmla="*/ 4 w 144"/>
                <a:gd name="T47" fmla="*/ 8 h 274"/>
                <a:gd name="T48" fmla="*/ 4 w 144"/>
                <a:gd name="T49" fmla="*/ 8 h 274"/>
                <a:gd name="T50" fmla="*/ 4 w 144"/>
                <a:gd name="T51" fmla="*/ 9 h 274"/>
                <a:gd name="T52" fmla="*/ 4 w 144"/>
                <a:gd name="T53" fmla="*/ 9 h 274"/>
                <a:gd name="T54" fmla="*/ 4 w 144"/>
                <a:gd name="T55" fmla="*/ 10 h 274"/>
                <a:gd name="T56" fmla="*/ 4 w 144"/>
                <a:gd name="T57" fmla="*/ 11 h 274"/>
                <a:gd name="T58" fmla="*/ 4 w 144"/>
                <a:gd name="T59" fmla="*/ 11 h 274"/>
                <a:gd name="T60" fmla="*/ 4 w 144"/>
                <a:gd name="T61" fmla="*/ 12 h 274"/>
                <a:gd name="T62" fmla="*/ 4 w 144"/>
                <a:gd name="T63" fmla="*/ 13 h 274"/>
                <a:gd name="T64" fmla="*/ 3 w 144"/>
                <a:gd name="T65" fmla="*/ 13 h 274"/>
                <a:gd name="T66" fmla="*/ 3 w 144"/>
                <a:gd name="T67" fmla="*/ 14 h 274"/>
                <a:gd name="T68" fmla="*/ 3 w 144"/>
                <a:gd name="T69" fmla="*/ 14 h 274"/>
                <a:gd name="T70" fmla="*/ 3 w 144"/>
                <a:gd name="T71" fmla="*/ 14 h 274"/>
                <a:gd name="T72" fmla="*/ 2 w 144"/>
                <a:gd name="T73" fmla="*/ 14 h 274"/>
                <a:gd name="T74" fmla="*/ 2 w 144"/>
                <a:gd name="T75" fmla="*/ 14 h 274"/>
                <a:gd name="T76" fmla="*/ 1 w 144"/>
                <a:gd name="T77" fmla="*/ 14 h 274"/>
                <a:gd name="T78" fmla="*/ 1 w 144"/>
                <a:gd name="T79" fmla="*/ 13 h 274"/>
                <a:gd name="T80" fmla="*/ 1 w 144"/>
                <a:gd name="T81" fmla="*/ 12 h 274"/>
                <a:gd name="T82" fmla="*/ 1 w 144"/>
                <a:gd name="T83" fmla="*/ 12 h 274"/>
                <a:gd name="T84" fmla="*/ 0 w 144"/>
                <a:gd name="T85" fmla="*/ 11 h 274"/>
                <a:gd name="T86" fmla="*/ 0 w 144"/>
                <a:gd name="T87" fmla="*/ 10 h 274"/>
                <a:gd name="T88" fmla="*/ 0 w 144"/>
                <a:gd name="T89" fmla="*/ 10 h 274"/>
                <a:gd name="T90" fmla="*/ 0 w 144"/>
                <a:gd name="T91" fmla="*/ 9 h 274"/>
                <a:gd name="T92" fmla="*/ 3 w 144"/>
                <a:gd name="T93" fmla="*/ 3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
                <a:gd name="T142" fmla="*/ 0 h 274"/>
                <a:gd name="T143" fmla="*/ 144 w 144"/>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 h="274">
                  <a:moveTo>
                    <a:pt x="77" y="46"/>
                  </a:moveTo>
                  <a:lnTo>
                    <a:pt x="77" y="45"/>
                  </a:lnTo>
                  <a:lnTo>
                    <a:pt x="78" y="43"/>
                  </a:lnTo>
                  <a:lnTo>
                    <a:pt x="80" y="40"/>
                  </a:lnTo>
                  <a:lnTo>
                    <a:pt x="84" y="37"/>
                  </a:lnTo>
                  <a:lnTo>
                    <a:pt x="86" y="33"/>
                  </a:lnTo>
                  <a:lnTo>
                    <a:pt x="88" y="31"/>
                  </a:lnTo>
                  <a:lnTo>
                    <a:pt x="89" y="28"/>
                  </a:lnTo>
                  <a:lnTo>
                    <a:pt x="92" y="26"/>
                  </a:lnTo>
                  <a:lnTo>
                    <a:pt x="94" y="23"/>
                  </a:lnTo>
                  <a:lnTo>
                    <a:pt x="97" y="20"/>
                  </a:lnTo>
                  <a:lnTo>
                    <a:pt x="100" y="18"/>
                  </a:lnTo>
                  <a:lnTo>
                    <a:pt x="102" y="15"/>
                  </a:lnTo>
                  <a:lnTo>
                    <a:pt x="105" y="13"/>
                  </a:lnTo>
                  <a:lnTo>
                    <a:pt x="108" y="10"/>
                  </a:lnTo>
                  <a:lnTo>
                    <a:pt x="110" y="7"/>
                  </a:lnTo>
                  <a:lnTo>
                    <a:pt x="113" y="5"/>
                  </a:lnTo>
                  <a:lnTo>
                    <a:pt x="115" y="4"/>
                  </a:lnTo>
                  <a:lnTo>
                    <a:pt x="118" y="2"/>
                  </a:lnTo>
                  <a:lnTo>
                    <a:pt x="121" y="1"/>
                  </a:lnTo>
                  <a:lnTo>
                    <a:pt x="124" y="0"/>
                  </a:lnTo>
                  <a:lnTo>
                    <a:pt x="128" y="0"/>
                  </a:lnTo>
                  <a:lnTo>
                    <a:pt x="133" y="0"/>
                  </a:lnTo>
                  <a:lnTo>
                    <a:pt x="135" y="1"/>
                  </a:lnTo>
                  <a:lnTo>
                    <a:pt x="137" y="3"/>
                  </a:lnTo>
                  <a:lnTo>
                    <a:pt x="139" y="5"/>
                  </a:lnTo>
                  <a:lnTo>
                    <a:pt x="141" y="8"/>
                  </a:lnTo>
                  <a:lnTo>
                    <a:pt x="142" y="12"/>
                  </a:lnTo>
                  <a:lnTo>
                    <a:pt x="143" y="15"/>
                  </a:lnTo>
                  <a:lnTo>
                    <a:pt x="143" y="18"/>
                  </a:lnTo>
                  <a:lnTo>
                    <a:pt x="144" y="23"/>
                  </a:lnTo>
                  <a:lnTo>
                    <a:pt x="144" y="27"/>
                  </a:lnTo>
                  <a:lnTo>
                    <a:pt x="144" y="31"/>
                  </a:lnTo>
                  <a:lnTo>
                    <a:pt x="144" y="33"/>
                  </a:lnTo>
                  <a:lnTo>
                    <a:pt x="144" y="37"/>
                  </a:lnTo>
                  <a:lnTo>
                    <a:pt x="144" y="39"/>
                  </a:lnTo>
                  <a:lnTo>
                    <a:pt x="144" y="42"/>
                  </a:lnTo>
                  <a:lnTo>
                    <a:pt x="143" y="44"/>
                  </a:lnTo>
                  <a:lnTo>
                    <a:pt x="143" y="46"/>
                  </a:lnTo>
                  <a:lnTo>
                    <a:pt x="142" y="50"/>
                  </a:lnTo>
                  <a:lnTo>
                    <a:pt x="142" y="53"/>
                  </a:lnTo>
                  <a:lnTo>
                    <a:pt x="141" y="55"/>
                  </a:lnTo>
                  <a:lnTo>
                    <a:pt x="141" y="58"/>
                  </a:lnTo>
                  <a:lnTo>
                    <a:pt x="140" y="62"/>
                  </a:lnTo>
                  <a:lnTo>
                    <a:pt x="140" y="64"/>
                  </a:lnTo>
                  <a:lnTo>
                    <a:pt x="139" y="67"/>
                  </a:lnTo>
                  <a:lnTo>
                    <a:pt x="138" y="70"/>
                  </a:lnTo>
                  <a:lnTo>
                    <a:pt x="137" y="72"/>
                  </a:lnTo>
                  <a:lnTo>
                    <a:pt x="137" y="76"/>
                  </a:lnTo>
                  <a:lnTo>
                    <a:pt x="136" y="79"/>
                  </a:lnTo>
                  <a:lnTo>
                    <a:pt x="136" y="81"/>
                  </a:lnTo>
                  <a:lnTo>
                    <a:pt x="135" y="84"/>
                  </a:lnTo>
                  <a:lnTo>
                    <a:pt x="134" y="88"/>
                  </a:lnTo>
                  <a:lnTo>
                    <a:pt x="133" y="90"/>
                  </a:lnTo>
                  <a:lnTo>
                    <a:pt x="131" y="93"/>
                  </a:lnTo>
                  <a:lnTo>
                    <a:pt x="130" y="96"/>
                  </a:lnTo>
                  <a:lnTo>
                    <a:pt x="130" y="99"/>
                  </a:lnTo>
                  <a:lnTo>
                    <a:pt x="129" y="102"/>
                  </a:lnTo>
                  <a:lnTo>
                    <a:pt x="128" y="105"/>
                  </a:lnTo>
                  <a:lnTo>
                    <a:pt x="128" y="108"/>
                  </a:lnTo>
                  <a:lnTo>
                    <a:pt x="127" y="110"/>
                  </a:lnTo>
                  <a:lnTo>
                    <a:pt x="126" y="113"/>
                  </a:lnTo>
                  <a:lnTo>
                    <a:pt x="125" y="116"/>
                  </a:lnTo>
                  <a:lnTo>
                    <a:pt x="124" y="119"/>
                  </a:lnTo>
                  <a:lnTo>
                    <a:pt x="124" y="121"/>
                  </a:lnTo>
                  <a:lnTo>
                    <a:pt x="123" y="125"/>
                  </a:lnTo>
                  <a:lnTo>
                    <a:pt x="123" y="127"/>
                  </a:lnTo>
                  <a:lnTo>
                    <a:pt x="122" y="130"/>
                  </a:lnTo>
                  <a:lnTo>
                    <a:pt x="122" y="132"/>
                  </a:lnTo>
                  <a:lnTo>
                    <a:pt x="119" y="136"/>
                  </a:lnTo>
                  <a:lnTo>
                    <a:pt x="118" y="142"/>
                  </a:lnTo>
                  <a:lnTo>
                    <a:pt x="118" y="145"/>
                  </a:lnTo>
                  <a:lnTo>
                    <a:pt x="117" y="150"/>
                  </a:lnTo>
                  <a:lnTo>
                    <a:pt x="117" y="153"/>
                  </a:lnTo>
                  <a:lnTo>
                    <a:pt x="117" y="157"/>
                  </a:lnTo>
                  <a:lnTo>
                    <a:pt x="117" y="160"/>
                  </a:lnTo>
                  <a:lnTo>
                    <a:pt x="118" y="164"/>
                  </a:lnTo>
                  <a:lnTo>
                    <a:pt x="118" y="166"/>
                  </a:lnTo>
                  <a:lnTo>
                    <a:pt x="118" y="168"/>
                  </a:lnTo>
                  <a:lnTo>
                    <a:pt x="118" y="171"/>
                  </a:lnTo>
                  <a:lnTo>
                    <a:pt x="119" y="174"/>
                  </a:lnTo>
                  <a:lnTo>
                    <a:pt x="119" y="179"/>
                  </a:lnTo>
                  <a:lnTo>
                    <a:pt x="119" y="182"/>
                  </a:lnTo>
                  <a:lnTo>
                    <a:pt x="119" y="186"/>
                  </a:lnTo>
                  <a:lnTo>
                    <a:pt x="121" y="191"/>
                  </a:lnTo>
                  <a:lnTo>
                    <a:pt x="119" y="195"/>
                  </a:lnTo>
                  <a:lnTo>
                    <a:pt x="119" y="199"/>
                  </a:lnTo>
                  <a:lnTo>
                    <a:pt x="119" y="204"/>
                  </a:lnTo>
                  <a:lnTo>
                    <a:pt x="119" y="209"/>
                  </a:lnTo>
                  <a:lnTo>
                    <a:pt x="118" y="214"/>
                  </a:lnTo>
                  <a:lnTo>
                    <a:pt x="118" y="218"/>
                  </a:lnTo>
                  <a:lnTo>
                    <a:pt x="118" y="223"/>
                  </a:lnTo>
                  <a:lnTo>
                    <a:pt x="117" y="228"/>
                  </a:lnTo>
                  <a:lnTo>
                    <a:pt x="116" y="232"/>
                  </a:lnTo>
                  <a:lnTo>
                    <a:pt x="115" y="236"/>
                  </a:lnTo>
                  <a:lnTo>
                    <a:pt x="114" y="241"/>
                  </a:lnTo>
                  <a:lnTo>
                    <a:pt x="112" y="245"/>
                  </a:lnTo>
                  <a:lnTo>
                    <a:pt x="110" y="248"/>
                  </a:lnTo>
                  <a:lnTo>
                    <a:pt x="108" y="253"/>
                  </a:lnTo>
                  <a:lnTo>
                    <a:pt x="105" y="256"/>
                  </a:lnTo>
                  <a:lnTo>
                    <a:pt x="103" y="260"/>
                  </a:lnTo>
                  <a:lnTo>
                    <a:pt x="101" y="262"/>
                  </a:lnTo>
                  <a:lnTo>
                    <a:pt x="98" y="265"/>
                  </a:lnTo>
                  <a:lnTo>
                    <a:pt x="94" y="268"/>
                  </a:lnTo>
                  <a:lnTo>
                    <a:pt x="91" y="270"/>
                  </a:lnTo>
                  <a:lnTo>
                    <a:pt x="87" y="271"/>
                  </a:lnTo>
                  <a:lnTo>
                    <a:pt x="83" y="273"/>
                  </a:lnTo>
                  <a:lnTo>
                    <a:pt x="78" y="273"/>
                  </a:lnTo>
                  <a:lnTo>
                    <a:pt x="74" y="274"/>
                  </a:lnTo>
                  <a:lnTo>
                    <a:pt x="68" y="274"/>
                  </a:lnTo>
                  <a:lnTo>
                    <a:pt x="64" y="273"/>
                  </a:lnTo>
                  <a:lnTo>
                    <a:pt x="60" y="272"/>
                  </a:lnTo>
                  <a:lnTo>
                    <a:pt x="55" y="271"/>
                  </a:lnTo>
                  <a:lnTo>
                    <a:pt x="51" y="269"/>
                  </a:lnTo>
                  <a:lnTo>
                    <a:pt x="47" y="266"/>
                  </a:lnTo>
                  <a:lnTo>
                    <a:pt x="43" y="263"/>
                  </a:lnTo>
                  <a:lnTo>
                    <a:pt x="39" y="260"/>
                  </a:lnTo>
                  <a:lnTo>
                    <a:pt x="36" y="256"/>
                  </a:lnTo>
                  <a:lnTo>
                    <a:pt x="33" y="253"/>
                  </a:lnTo>
                  <a:lnTo>
                    <a:pt x="29" y="248"/>
                  </a:lnTo>
                  <a:lnTo>
                    <a:pt x="27" y="245"/>
                  </a:lnTo>
                  <a:lnTo>
                    <a:pt x="24" y="241"/>
                  </a:lnTo>
                  <a:lnTo>
                    <a:pt x="22" y="236"/>
                  </a:lnTo>
                  <a:lnTo>
                    <a:pt x="20" y="232"/>
                  </a:lnTo>
                  <a:lnTo>
                    <a:pt x="17" y="228"/>
                  </a:lnTo>
                  <a:lnTo>
                    <a:pt x="14" y="222"/>
                  </a:lnTo>
                  <a:lnTo>
                    <a:pt x="12" y="218"/>
                  </a:lnTo>
                  <a:lnTo>
                    <a:pt x="11" y="214"/>
                  </a:lnTo>
                  <a:lnTo>
                    <a:pt x="9" y="209"/>
                  </a:lnTo>
                  <a:lnTo>
                    <a:pt x="8" y="205"/>
                  </a:lnTo>
                  <a:lnTo>
                    <a:pt x="6" y="201"/>
                  </a:lnTo>
                  <a:lnTo>
                    <a:pt x="4" y="196"/>
                  </a:lnTo>
                  <a:lnTo>
                    <a:pt x="4" y="193"/>
                  </a:lnTo>
                  <a:lnTo>
                    <a:pt x="3" y="190"/>
                  </a:lnTo>
                  <a:lnTo>
                    <a:pt x="2" y="186"/>
                  </a:lnTo>
                  <a:lnTo>
                    <a:pt x="1" y="184"/>
                  </a:lnTo>
                  <a:lnTo>
                    <a:pt x="1" y="182"/>
                  </a:lnTo>
                  <a:lnTo>
                    <a:pt x="0" y="179"/>
                  </a:lnTo>
                  <a:lnTo>
                    <a:pt x="77" y="46"/>
                  </a:lnTo>
                  <a:close/>
                </a:path>
              </a:pathLst>
            </a:custGeom>
            <a:solidFill>
              <a:srgbClr val="B5D1D1"/>
            </a:solidFill>
            <a:ln w="9525">
              <a:noFill/>
              <a:round/>
              <a:headEnd/>
              <a:tailEnd/>
            </a:ln>
          </p:spPr>
          <p:txBody>
            <a:bodyPr/>
            <a:lstStyle/>
            <a:p>
              <a:endParaRPr lang="en-US"/>
            </a:p>
          </p:txBody>
        </p:sp>
        <p:sp>
          <p:nvSpPr>
            <p:cNvPr id="17859" name="Freeform 655"/>
            <p:cNvSpPr>
              <a:spLocks/>
            </p:cNvSpPr>
            <p:nvPr/>
          </p:nvSpPr>
          <p:spPr bwMode="auto">
            <a:xfrm flipH="1">
              <a:off x="3084" y="1144"/>
              <a:ext cx="13" cy="63"/>
            </a:xfrm>
            <a:custGeom>
              <a:avLst/>
              <a:gdLst>
                <a:gd name="T0" fmla="*/ 2 w 71"/>
                <a:gd name="T1" fmla="*/ 1 h 276"/>
                <a:gd name="T2" fmla="*/ 2 w 71"/>
                <a:gd name="T3" fmla="*/ 1 h 276"/>
                <a:gd name="T4" fmla="*/ 2 w 71"/>
                <a:gd name="T5" fmla="*/ 2 h 276"/>
                <a:gd name="T6" fmla="*/ 2 w 71"/>
                <a:gd name="T7" fmla="*/ 2 h 276"/>
                <a:gd name="T8" fmla="*/ 2 w 71"/>
                <a:gd name="T9" fmla="*/ 3 h 276"/>
                <a:gd name="T10" fmla="*/ 2 w 71"/>
                <a:gd name="T11" fmla="*/ 3 h 276"/>
                <a:gd name="T12" fmla="*/ 2 w 71"/>
                <a:gd name="T13" fmla="*/ 4 h 276"/>
                <a:gd name="T14" fmla="*/ 2 w 71"/>
                <a:gd name="T15" fmla="*/ 4 h 276"/>
                <a:gd name="T16" fmla="*/ 2 w 71"/>
                <a:gd name="T17" fmla="*/ 4 h 276"/>
                <a:gd name="T18" fmla="*/ 2 w 71"/>
                <a:gd name="T19" fmla="*/ 5 h 276"/>
                <a:gd name="T20" fmla="*/ 2 w 71"/>
                <a:gd name="T21" fmla="*/ 5 h 276"/>
                <a:gd name="T22" fmla="*/ 2 w 71"/>
                <a:gd name="T23" fmla="*/ 6 h 276"/>
                <a:gd name="T24" fmla="*/ 2 w 71"/>
                <a:gd name="T25" fmla="*/ 6 h 276"/>
                <a:gd name="T26" fmla="*/ 2 w 71"/>
                <a:gd name="T27" fmla="*/ 7 h 276"/>
                <a:gd name="T28" fmla="*/ 2 w 71"/>
                <a:gd name="T29" fmla="*/ 7 h 276"/>
                <a:gd name="T30" fmla="*/ 2 w 71"/>
                <a:gd name="T31" fmla="*/ 8 h 276"/>
                <a:gd name="T32" fmla="*/ 2 w 71"/>
                <a:gd name="T33" fmla="*/ 8 h 276"/>
                <a:gd name="T34" fmla="*/ 2 w 71"/>
                <a:gd name="T35" fmla="*/ 9 h 276"/>
                <a:gd name="T36" fmla="*/ 1 w 71"/>
                <a:gd name="T37" fmla="*/ 9 h 276"/>
                <a:gd name="T38" fmla="*/ 1 w 71"/>
                <a:gd name="T39" fmla="*/ 10 h 276"/>
                <a:gd name="T40" fmla="*/ 1 w 71"/>
                <a:gd name="T41" fmla="*/ 10 h 276"/>
                <a:gd name="T42" fmla="*/ 1 w 71"/>
                <a:gd name="T43" fmla="*/ 11 h 276"/>
                <a:gd name="T44" fmla="*/ 1 w 71"/>
                <a:gd name="T45" fmla="*/ 11 h 276"/>
                <a:gd name="T46" fmla="*/ 1 w 71"/>
                <a:gd name="T47" fmla="*/ 12 h 276"/>
                <a:gd name="T48" fmla="*/ 1 w 71"/>
                <a:gd name="T49" fmla="*/ 12 h 276"/>
                <a:gd name="T50" fmla="*/ 2 w 71"/>
                <a:gd name="T51" fmla="*/ 12 h 276"/>
                <a:gd name="T52" fmla="*/ 2 w 71"/>
                <a:gd name="T53" fmla="*/ 13 h 276"/>
                <a:gd name="T54" fmla="*/ 2 w 71"/>
                <a:gd name="T55" fmla="*/ 13 h 276"/>
                <a:gd name="T56" fmla="*/ 2 w 71"/>
                <a:gd name="T57" fmla="*/ 14 h 276"/>
                <a:gd name="T58" fmla="*/ 2 w 71"/>
                <a:gd name="T59" fmla="*/ 14 h 276"/>
                <a:gd name="T60" fmla="*/ 1 w 71"/>
                <a:gd name="T61" fmla="*/ 14 h 276"/>
                <a:gd name="T62" fmla="*/ 1 w 71"/>
                <a:gd name="T63" fmla="*/ 14 h 276"/>
                <a:gd name="T64" fmla="*/ 1 w 71"/>
                <a:gd name="T65" fmla="*/ 14 h 276"/>
                <a:gd name="T66" fmla="*/ 0 w 71"/>
                <a:gd name="T67" fmla="*/ 13 h 276"/>
                <a:gd name="T68" fmla="*/ 0 w 71"/>
                <a:gd name="T69" fmla="*/ 12 h 276"/>
                <a:gd name="T70" fmla="*/ 0 w 71"/>
                <a:gd name="T71" fmla="*/ 12 h 276"/>
                <a:gd name="T72" fmla="*/ 0 w 71"/>
                <a:gd name="T73" fmla="*/ 11 h 276"/>
                <a:gd name="T74" fmla="*/ 0 w 71"/>
                <a:gd name="T75" fmla="*/ 11 h 276"/>
                <a:gd name="T76" fmla="*/ 0 w 71"/>
                <a:gd name="T77" fmla="*/ 10 h 276"/>
                <a:gd name="T78" fmla="*/ 0 w 71"/>
                <a:gd name="T79" fmla="*/ 10 h 276"/>
                <a:gd name="T80" fmla="*/ 0 w 71"/>
                <a:gd name="T81" fmla="*/ 9 h 276"/>
                <a:gd name="T82" fmla="*/ 0 w 71"/>
                <a:gd name="T83" fmla="*/ 9 h 276"/>
                <a:gd name="T84" fmla="*/ 0 w 71"/>
                <a:gd name="T85" fmla="*/ 8 h 276"/>
                <a:gd name="T86" fmla="*/ 1 w 71"/>
                <a:gd name="T87" fmla="*/ 8 h 276"/>
                <a:gd name="T88" fmla="*/ 1 w 71"/>
                <a:gd name="T89" fmla="*/ 7 h 276"/>
                <a:gd name="T90" fmla="*/ 1 w 71"/>
                <a:gd name="T91" fmla="*/ 7 h 276"/>
                <a:gd name="T92" fmla="*/ 1 w 71"/>
                <a:gd name="T93" fmla="*/ 6 h 276"/>
                <a:gd name="T94" fmla="*/ 1 w 71"/>
                <a:gd name="T95" fmla="*/ 6 h 276"/>
                <a:gd name="T96" fmla="*/ 1 w 71"/>
                <a:gd name="T97" fmla="*/ 5 h 276"/>
                <a:gd name="T98" fmla="*/ 1 w 71"/>
                <a:gd name="T99" fmla="*/ 4 h 276"/>
                <a:gd name="T100" fmla="*/ 1 w 71"/>
                <a:gd name="T101" fmla="*/ 4 h 276"/>
                <a:gd name="T102" fmla="*/ 1 w 71"/>
                <a:gd name="T103" fmla="*/ 3 h 276"/>
                <a:gd name="T104" fmla="*/ 1 w 71"/>
                <a:gd name="T105" fmla="*/ 3 h 276"/>
                <a:gd name="T106" fmla="*/ 1 w 71"/>
                <a:gd name="T107" fmla="*/ 2 h 276"/>
                <a:gd name="T108" fmla="*/ 1 w 71"/>
                <a:gd name="T109" fmla="*/ 2 h 276"/>
                <a:gd name="T110" fmla="*/ 2 w 71"/>
                <a:gd name="T111" fmla="*/ 1 h 276"/>
                <a:gd name="T112" fmla="*/ 2 w 71"/>
                <a:gd name="T113" fmla="*/ 1 h 276"/>
                <a:gd name="T114" fmla="*/ 2 w 71"/>
                <a:gd name="T115" fmla="*/ 0 h 276"/>
                <a:gd name="T116" fmla="*/ 2 w 71"/>
                <a:gd name="T117" fmla="*/ 0 h 276"/>
                <a:gd name="T118" fmla="*/ 2 w 71"/>
                <a:gd name="T119" fmla="*/ 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
                <a:gd name="T181" fmla="*/ 0 h 276"/>
                <a:gd name="T182" fmla="*/ 71 w 71"/>
                <a:gd name="T183" fmla="*/ 276 h 2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 h="276">
                  <a:moveTo>
                    <a:pt x="71" y="10"/>
                  </a:moveTo>
                  <a:lnTo>
                    <a:pt x="69" y="13"/>
                  </a:lnTo>
                  <a:lnTo>
                    <a:pt x="69" y="16"/>
                  </a:lnTo>
                  <a:lnTo>
                    <a:pt x="68" y="18"/>
                  </a:lnTo>
                  <a:lnTo>
                    <a:pt x="68" y="22"/>
                  </a:lnTo>
                  <a:lnTo>
                    <a:pt x="67" y="25"/>
                  </a:lnTo>
                  <a:lnTo>
                    <a:pt x="66" y="28"/>
                  </a:lnTo>
                  <a:lnTo>
                    <a:pt x="65" y="30"/>
                  </a:lnTo>
                  <a:lnTo>
                    <a:pt x="65" y="35"/>
                  </a:lnTo>
                  <a:lnTo>
                    <a:pt x="64" y="37"/>
                  </a:lnTo>
                  <a:lnTo>
                    <a:pt x="64" y="40"/>
                  </a:lnTo>
                  <a:lnTo>
                    <a:pt x="62" y="42"/>
                  </a:lnTo>
                  <a:lnTo>
                    <a:pt x="62" y="46"/>
                  </a:lnTo>
                  <a:lnTo>
                    <a:pt x="61" y="49"/>
                  </a:lnTo>
                  <a:lnTo>
                    <a:pt x="61" y="52"/>
                  </a:lnTo>
                  <a:lnTo>
                    <a:pt x="60" y="54"/>
                  </a:lnTo>
                  <a:lnTo>
                    <a:pt x="60" y="57"/>
                  </a:lnTo>
                  <a:lnTo>
                    <a:pt x="60" y="60"/>
                  </a:lnTo>
                  <a:lnTo>
                    <a:pt x="59" y="62"/>
                  </a:lnTo>
                  <a:lnTo>
                    <a:pt x="59" y="65"/>
                  </a:lnTo>
                  <a:lnTo>
                    <a:pt x="59" y="68"/>
                  </a:lnTo>
                  <a:lnTo>
                    <a:pt x="59" y="70"/>
                  </a:lnTo>
                  <a:lnTo>
                    <a:pt x="58" y="73"/>
                  </a:lnTo>
                  <a:lnTo>
                    <a:pt x="58" y="76"/>
                  </a:lnTo>
                  <a:lnTo>
                    <a:pt x="58" y="79"/>
                  </a:lnTo>
                  <a:lnTo>
                    <a:pt x="57" y="81"/>
                  </a:lnTo>
                  <a:lnTo>
                    <a:pt x="57" y="84"/>
                  </a:lnTo>
                  <a:lnTo>
                    <a:pt x="57" y="87"/>
                  </a:lnTo>
                  <a:lnTo>
                    <a:pt x="57" y="89"/>
                  </a:lnTo>
                  <a:lnTo>
                    <a:pt x="56" y="92"/>
                  </a:lnTo>
                  <a:lnTo>
                    <a:pt x="56" y="94"/>
                  </a:lnTo>
                  <a:lnTo>
                    <a:pt x="56" y="97"/>
                  </a:lnTo>
                  <a:lnTo>
                    <a:pt x="56" y="100"/>
                  </a:lnTo>
                  <a:lnTo>
                    <a:pt x="55" y="105"/>
                  </a:lnTo>
                  <a:lnTo>
                    <a:pt x="55" y="111"/>
                  </a:lnTo>
                  <a:lnTo>
                    <a:pt x="55" y="113"/>
                  </a:lnTo>
                  <a:lnTo>
                    <a:pt x="55" y="115"/>
                  </a:lnTo>
                  <a:lnTo>
                    <a:pt x="54" y="118"/>
                  </a:lnTo>
                  <a:lnTo>
                    <a:pt x="54" y="120"/>
                  </a:lnTo>
                  <a:lnTo>
                    <a:pt x="54" y="126"/>
                  </a:lnTo>
                  <a:lnTo>
                    <a:pt x="53" y="131"/>
                  </a:lnTo>
                  <a:lnTo>
                    <a:pt x="53" y="133"/>
                  </a:lnTo>
                  <a:lnTo>
                    <a:pt x="53" y="137"/>
                  </a:lnTo>
                  <a:lnTo>
                    <a:pt x="52" y="140"/>
                  </a:lnTo>
                  <a:lnTo>
                    <a:pt x="52" y="142"/>
                  </a:lnTo>
                  <a:lnTo>
                    <a:pt x="52" y="145"/>
                  </a:lnTo>
                  <a:lnTo>
                    <a:pt x="50" y="148"/>
                  </a:lnTo>
                  <a:lnTo>
                    <a:pt x="50" y="151"/>
                  </a:lnTo>
                  <a:lnTo>
                    <a:pt x="50" y="153"/>
                  </a:lnTo>
                  <a:lnTo>
                    <a:pt x="50" y="156"/>
                  </a:lnTo>
                  <a:lnTo>
                    <a:pt x="49" y="159"/>
                  </a:lnTo>
                  <a:lnTo>
                    <a:pt x="49" y="162"/>
                  </a:lnTo>
                  <a:lnTo>
                    <a:pt x="49" y="165"/>
                  </a:lnTo>
                  <a:lnTo>
                    <a:pt x="48" y="168"/>
                  </a:lnTo>
                  <a:lnTo>
                    <a:pt x="47" y="171"/>
                  </a:lnTo>
                  <a:lnTo>
                    <a:pt x="47" y="174"/>
                  </a:lnTo>
                  <a:lnTo>
                    <a:pt x="46" y="177"/>
                  </a:lnTo>
                  <a:lnTo>
                    <a:pt x="46" y="180"/>
                  </a:lnTo>
                  <a:lnTo>
                    <a:pt x="46" y="183"/>
                  </a:lnTo>
                  <a:lnTo>
                    <a:pt x="45" y="187"/>
                  </a:lnTo>
                  <a:lnTo>
                    <a:pt x="45" y="191"/>
                  </a:lnTo>
                  <a:lnTo>
                    <a:pt x="43" y="195"/>
                  </a:lnTo>
                  <a:lnTo>
                    <a:pt x="42" y="200"/>
                  </a:lnTo>
                  <a:lnTo>
                    <a:pt x="41" y="203"/>
                  </a:lnTo>
                  <a:lnTo>
                    <a:pt x="40" y="206"/>
                  </a:lnTo>
                  <a:lnTo>
                    <a:pt x="39" y="209"/>
                  </a:lnTo>
                  <a:lnTo>
                    <a:pt x="37" y="213"/>
                  </a:lnTo>
                  <a:lnTo>
                    <a:pt x="37" y="215"/>
                  </a:lnTo>
                  <a:lnTo>
                    <a:pt x="37" y="217"/>
                  </a:lnTo>
                  <a:lnTo>
                    <a:pt x="37" y="219"/>
                  </a:lnTo>
                  <a:lnTo>
                    <a:pt x="37" y="222"/>
                  </a:lnTo>
                  <a:lnTo>
                    <a:pt x="37" y="223"/>
                  </a:lnTo>
                  <a:lnTo>
                    <a:pt x="37" y="227"/>
                  </a:lnTo>
                  <a:lnTo>
                    <a:pt x="37" y="228"/>
                  </a:lnTo>
                  <a:lnTo>
                    <a:pt x="39" y="231"/>
                  </a:lnTo>
                  <a:lnTo>
                    <a:pt x="43" y="233"/>
                  </a:lnTo>
                  <a:lnTo>
                    <a:pt x="46" y="235"/>
                  </a:lnTo>
                  <a:lnTo>
                    <a:pt x="50" y="238"/>
                  </a:lnTo>
                  <a:lnTo>
                    <a:pt x="56" y="241"/>
                  </a:lnTo>
                  <a:lnTo>
                    <a:pt x="59" y="243"/>
                  </a:lnTo>
                  <a:lnTo>
                    <a:pt x="61" y="245"/>
                  </a:lnTo>
                  <a:lnTo>
                    <a:pt x="64" y="248"/>
                  </a:lnTo>
                  <a:lnTo>
                    <a:pt x="65" y="253"/>
                  </a:lnTo>
                  <a:lnTo>
                    <a:pt x="65" y="255"/>
                  </a:lnTo>
                  <a:lnTo>
                    <a:pt x="65" y="259"/>
                  </a:lnTo>
                  <a:lnTo>
                    <a:pt x="64" y="263"/>
                  </a:lnTo>
                  <a:lnTo>
                    <a:pt x="62" y="266"/>
                  </a:lnTo>
                  <a:lnTo>
                    <a:pt x="59" y="268"/>
                  </a:lnTo>
                  <a:lnTo>
                    <a:pt x="57" y="271"/>
                  </a:lnTo>
                  <a:lnTo>
                    <a:pt x="54" y="272"/>
                  </a:lnTo>
                  <a:lnTo>
                    <a:pt x="50" y="274"/>
                  </a:lnTo>
                  <a:lnTo>
                    <a:pt x="47" y="276"/>
                  </a:lnTo>
                  <a:lnTo>
                    <a:pt x="44" y="276"/>
                  </a:lnTo>
                  <a:lnTo>
                    <a:pt x="40" y="276"/>
                  </a:lnTo>
                  <a:lnTo>
                    <a:pt x="36" y="273"/>
                  </a:lnTo>
                  <a:lnTo>
                    <a:pt x="31" y="270"/>
                  </a:lnTo>
                  <a:lnTo>
                    <a:pt x="27" y="267"/>
                  </a:lnTo>
                  <a:lnTo>
                    <a:pt x="21" y="265"/>
                  </a:lnTo>
                  <a:lnTo>
                    <a:pt x="17" y="261"/>
                  </a:lnTo>
                  <a:lnTo>
                    <a:pt x="12" y="257"/>
                  </a:lnTo>
                  <a:lnTo>
                    <a:pt x="9" y="254"/>
                  </a:lnTo>
                  <a:lnTo>
                    <a:pt x="6" y="250"/>
                  </a:lnTo>
                  <a:lnTo>
                    <a:pt x="4" y="245"/>
                  </a:lnTo>
                  <a:lnTo>
                    <a:pt x="2" y="240"/>
                  </a:lnTo>
                  <a:lnTo>
                    <a:pt x="2" y="235"/>
                  </a:lnTo>
                  <a:lnTo>
                    <a:pt x="0" y="232"/>
                  </a:lnTo>
                  <a:lnTo>
                    <a:pt x="0" y="230"/>
                  </a:lnTo>
                  <a:lnTo>
                    <a:pt x="0" y="227"/>
                  </a:lnTo>
                  <a:lnTo>
                    <a:pt x="0" y="225"/>
                  </a:lnTo>
                  <a:lnTo>
                    <a:pt x="0" y="221"/>
                  </a:lnTo>
                  <a:lnTo>
                    <a:pt x="0" y="218"/>
                  </a:lnTo>
                  <a:lnTo>
                    <a:pt x="0" y="216"/>
                  </a:lnTo>
                  <a:lnTo>
                    <a:pt x="2" y="213"/>
                  </a:lnTo>
                  <a:lnTo>
                    <a:pt x="2" y="208"/>
                  </a:lnTo>
                  <a:lnTo>
                    <a:pt x="3" y="203"/>
                  </a:lnTo>
                  <a:lnTo>
                    <a:pt x="3" y="197"/>
                  </a:lnTo>
                  <a:lnTo>
                    <a:pt x="4" y="193"/>
                  </a:lnTo>
                  <a:lnTo>
                    <a:pt x="5" y="190"/>
                  </a:lnTo>
                  <a:lnTo>
                    <a:pt x="6" y="188"/>
                  </a:lnTo>
                  <a:lnTo>
                    <a:pt x="6" y="184"/>
                  </a:lnTo>
                  <a:lnTo>
                    <a:pt x="7" y="182"/>
                  </a:lnTo>
                  <a:lnTo>
                    <a:pt x="7" y="179"/>
                  </a:lnTo>
                  <a:lnTo>
                    <a:pt x="8" y="176"/>
                  </a:lnTo>
                  <a:lnTo>
                    <a:pt x="8" y="172"/>
                  </a:lnTo>
                  <a:lnTo>
                    <a:pt x="9" y="169"/>
                  </a:lnTo>
                  <a:lnTo>
                    <a:pt x="10" y="166"/>
                  </a:lnTo>
                  <a:lnTo>
                    <a:pt x="11" y="163"/>
                  </a:lnTo>
                  <a:lnTo>
                    <a:pt x="11" y="159"/>
                  </a:lnTo>
                  <a:lnTo>
                    <a:pt x="12" y="157"/>
                  </a:lnTo>
                  <a:lnTo>
                    <a:pt x="12" y="154"/>
                  </a:lnTo>
                  <a:lnTo>
                    <a:pt x="14" y="151"/>
                  </a:lnTo>
                  <a:lnTo>
                    <a:pt x="14" y="149"/>
                  </a:lnTo>
                  <a:lnTo>
                    <a:pt x="15" y="145"/>
                  </a:lnTo>
                  <a:lnTo>
                    <a:pt x="16" y="142"/>
                  </a:lnTo>
                  <a:lnTo>
                    <a:pt x="16" y="140"/>
                  </a:lnTo>
                  <a:lnTo>
                    <a:pt x="17" y="137"/>
                  </a:lnTo>
                  <a:lnTo>
                    <a:pt x="18" y="134"/>
                  </a:lnTo>
                  <a:lnTo>
                    <a:pt x="18" y="132"/>
                  </a:lnTo>
                  <a:lnTo>
                    <a:pt x="19" y="129"/>
                  </a:lnTo>
                  <a:lnTo>
                    <a:pt x="19" y="127"/>
                  </a:lnTo>
                  <a:lnTo>
                    <a:pt x="20" y="124"/>
                  </a:lnTo>
                  <a:lnTo>
                    <a:pt x="22" y="119"/>
                  </a:lnTo>
                  <a:lnTo>
                    <a:pt x="23" y="114"/>
                  </a:lnTo>
                  <a:lnTo>
                    <a:pt x="24" y="108"/>
                  </a:lnTo>
                  <a:lnTo>
                    <a:pt x="27" y="104"/>
                  </a:lnTo>
                  <a:lnTo>
                    <a:pt x="28" y="99"/>
                  </a:lnTo>
                  <a:lnTo>
                    <a:pt x="29" y="94"/>
                  </a:lnTo>
                  <a:lnTo>
                    <a:pt x="31" y="89"/>
                  </a:lnTo>
                  <a:lnTo>
                    <a:pt x="32" y="84"/>
                  </a:lnTo>
                  <a:lnTo>
                    <a:pt x="33" y="79"/>
                  </a:lnTo>
                  <a:lnTo>
                    <a:pt x="35" y="74"/>
                  </a:lnTo>
                  <a:lnTo>
                    <a:pt x="35" y="70"/>
                  </a:lnTo>
                  <a:lnTo>
                    <a:pt x="36" y="68"/>
                  </a:lnTo>
                  <a:lnTo>
                    <a:pt x="37" y="65"/>
                  </a:lnTo>
                  <a:lnTo>
                    <a:pt x="37" y="63"/>
                  </a:lnTo>
                  <a:lnTo>
                    <a:pt x="40" y="57"/>
                  </a:lnTo>
                  <a:lnTo>
                    <a:pt x="41" y="53"/>
                  </a:lnTo>
                  <a:lnTo>
                    <a:pt x="41" y="50"/>
                  </a:lnTo>
                  <a:lnTo>
                    <a:pt x="42" y="48"/>
                  </a:lnTo>
                  <a:lnTo>
                    <a:pt x="43" y="44"/>
                  </a:lnTo>
                  <a:lnTo>
                    <a:pt x="44" y="42"/>
                  </a:lnTo>
                  <a:lnTo>
                    <a:pt x="44" y="39"/>
                  </a:lnTo>
                  <a:lnTo>
                    <a:pt x="45" y="36"/>
                  </a:lnTo>
                  <a:lnTo>
                    <a:pt x="46" y="34"/>
                  </a:lnTo>
                  <a:lnTo>
                    <a:pt x="46" y="30"/>
                  </a:lnTo>
                  <a:lnTo>
                    <a:pt x="47" y="27"/>
                  </a:lnTo>
                  <a:lnTo>
                    <a:pt x="48" y="25"/>
                  </a:lnTo>
                  <a:lnTo>
                    <a:pt x="49" y="22"/>
                  </a:lnTo>
                  <a:lnTo>
                    <a:pt x="50" y="18"/>
                  </a:lnTo>
                  <a:lnTo>
                    <a:pt x="50" y="15"/>
                  </a:lnTo>
                  <a:lnTo>
                    <a:pt x="52" y="12"/>
                  </a:lnTo>
                  <a:lnTo>
                    <a:pt x="53" y="10"/>
                  </a:lnTo>
                  <a:lnTo>
                    <a:pt x="54" y="6"/>
                  </a:lnTo>
                  <a:lnTo>
                    <a:pt x="55" y="2"/>
                  </a:lnTo>
                  <a:lnTo>
                    <a:pt x="58" y="1"/>
                  </a:lnTo>
                  <a:lnTo>
                    <a:pt x="60" y="0"/>
                  </a:lnTo>
                  <a:lnTo>
                    <a:pt x="64" y="0"/>
                  </a:lnTo>
                  <a:lnTo>
                    <a:pt x="67" y="1"/>
                  </a:lnTo>
                  <a:lnTo>
                    <a:pt x="69" y="3"/>
                  </a:lnTo>
                  <a:lnTo>
                    <a:pt x="70" y="6"/>
                  </a:lnTo>
                  <a:lnTo>
                    <a:pt x="71" y="10"/>
                  </a:lnTo>
                  <a:close/>
                </a:path>
              </a:pathLst>
            </a:custGeom>
            <a:solidFill>
              <a:srgbClr val="000000"/>
            </a:solidFill>
            <a:ln w="9525">
              <a:noFill/>
              <a:round/>
              <a:headEnd/>
              <a:tailEnd/>
            </a:ln>
          </p:spPr>
          <p:txBody>
            <a:bodyPr/>
            <a:lstStyle/>
            <a:p>
              <a:endParaRPr lang="en-US"/>
            </a:p>
          </p:txBody>
        </p:sp>
        <p:sp>
          <p:nvSpPr>
            <p:cNvPr id="17860" name="Freeform 656"/>
            <p:cNvSpPr>
              <a:spLocks/>
            </p:cNvSpPr>
            <p:nvPr/>
          </p:nvSpPr>
          <p:spPr bwMode="auto">
            <a:xfrm flipH="1">
              <a:off x="3097" y="1210"/>
              <a:ext cx="32" cy="41"/>
            </a:xfrm>
            <a:custGeom>
              <a:avLst/>
              <a:gdLst>
                <a:gd name="T0" fmla="*/ 6 w 175"/>
                <a:gd name="T1" fmla="*/ 1 h 180"/>
                <a:gd name="T2" fmla="*/ 5 w 175"/>
                <a:gd name="T3" fmla="*/ 1 h 180"/>
                <a:gd name="T4" fmla="*/ 5 w 175"/>
                <a:gd name="T5" fmla="*/ 2 h 180"/>
                <a:gd name="T6" fmla="*/ 5 w 175"/>
                <a:gd name="T7" fmla="*/ 2 h 180"/>
                <a:gd name="T8" fmla="*/ 5 w 175"/>
                <a:gd name="T9" fmla="*/ 3 h 180"/>
                <a:gd name="T10" fmla="*/ 5 w 175"/>
                <a:gd name="T11" fmla="*/ 3 h 180"/>
                <a:gd name="T12" fmla="*/ 5 w 175"/>
                <a:gd name="T13" fmla="*/ 3 h 180"/>
                <a:gd name="T14" fmla="*/ 5 w 175"/>
                <a:gd name="T15" fmla="*/ 3 h 180"/>
                <a:gd name="T16" fmla="*/ 5 w 175"/>
                <a:gd name="T17" fmla="*/ 4 h 180"/>
                <a:gd name="T18" fmla="*/ 4 w 175"/>
                <a:gd name="T19" fmla="*/ 4 h 180"/>
                <a:gd name="T20" fmla="*/ 4 w 175"/>
                <a:gd name="T21" fmla="*/ 4 h 180"/>
                <a:gd name="T22" fmla="*/ 4 w 175"/>
                <a:gd name="T23" fmla="*/ 5 h 180"/>
                <a:gd name="T24" fmla="*/ 4 w 175"/>
                <a:gd name="T25" fmla="*/ 5 h 180"/>
                <a:gd name="T26" fmla="*/ 4 w 175"/>
                <a:gd name="T27" fmla="*/ 5 h 180"/>
                <a:gd name="T28" fmla="*/ 4 w 175"/>
                <a:gd name="T29" fmla="*/ 5 h 180"/>
                <a:gd name="T30" fmla="*/ 3 w 175"/>
                <a:gd name="T31" fmla="*/ 6 h 180"/>
                <a:gd name="T32" fmla="*/ 3 w 175"/>
                <a:gd name="T33" fmla="*/ 6 h 180"/>
                <a:gd name="T34" fmla="*/ 3 w 175"/>
                <a:gd name="T35" fmla="*/ 7 h 180"/>
                <a:gd name="T36" fmla="*/ 3 w 175"/>
                <a:gd name="T37" fmla="*/ 7 h 180"/>
                <a:gd name="T38" fmla="*/ 2 w 175"/>
                <a:gd name="T39" fmla="*/ 8 h 180"/>
                <a:gd name="T40" fmla="*/ 2 w 175"/>
                <a:gd name="T41" fmla="*/ 8 h 180"/>
                <a:gd name="T42" fmla="*/ 2 w 175"/>
                <a:gd name="T43" fmla="*/ 8 h 180"/>
                <a:gd name="T44" fmla="*/ 1 w 175"/>
                <a:gd name="T45" fmla="*/ 8 h 180"/>
                <a:gd name="T46" fmla="*/ 1 w 175"/>
                <a:gd name="T47" fmla="*/ 8 h 180"/>
                <a:gd name="T48" fmla="*/ 1 w 175"/>
                <a:gd name="T49" fmla="*/ 9 h 180"/>
                <a:gd name="T50" fmla="*/ 1 w 175"/>
                <a:gd name="T51" fmla="*/ 9 h 180"/>
                <a:gd name="T52" fmla="*/ 1 w 175"/>
                <a:gd name="T53" fmla="*/ 9 h 180"/>
                <a:gd name="T54" fmla="*/ 1 w 175"/>
                <a:gd name="T55" fmla="*/ 9 h 180"/>
                <a:gd name="T56" fmla="*/ 0 w 175"/>
                <a:gd name="T57" fmla="*/ 9 h 180"/>
                <a:gd name="T58" fmla="*/ 0 w 175"/>
                <a:gd name="T59" fmla="*/ 9 h 180"/>
                <a:gd name="T60" fmla="*/ 0 w 175"/>
                <a:gd name="T61" fmla="*/ 9 h 180"/>
                <a:gd name="T62" fmla="*/ 0 w 175"/>
                <a:gd name="T63" fmla="*/ 8 h 180"/>
                <a:gd name="T64" fmla="*/ 0 w 175"/>
                <a:gd name="T65" fmla="*/ 8 h 180"/>
                <a:gd name="T66" fmla="*/ 1 w 175"/>
                <a:gd name="T67" fmla="*/ 8 h 180"/>
                <a:gd name="T68" fmla="*/ 1 w 175"/>
                <a:gd name="T69" fmla="*/ 8 h 180"/>
                <a:gd name="T70" fmla="*/ 1 w 175"/>
                <a:gd name="T71" fmla="*/ 7 h 180"/>
                <a:gd name="T72" fmla="*/ 1 w 175"/>
                <a:gd name="T73" fmla="*/ 7 h 180"/>
                <a:gd name="T74" fmla="*/ 2 w 175"/>
                <a:gd name="T75" fmla="*/ 6 h 180"/>
                <a:gd name="T76" fmla="*/ 2 w 175"/>
                <a:gd name="T77" fmla="*/ 6 h 180"/>
                <a:gd name="T78" fmla="*/ 2 w 175"/>
                <a:gd name="T79" fmla="*/ 6 h 180"/>
                <a:gd name="T80" fmla="*/ 3 w 175"/>
                <a:gd name="T81" fmla="*/ 5 h 180"/>
                <a:gd name="T82" fmla="*/ 3 w 175"/>
                <a:gd name="T83" fmla="*/ 5 h 180"/>
                <a:gd name="T84" fmla="*/ 3 w 175"/>
                <a:gd name="T85" fmla="*/ 5 h 180"/>
                <a:gd name="T86" fmla="*/ 3 w 175"/>
                <a:gd name="T87" fmla="*/ 4 h 180"/>
                <a:gd name="T88" fmla="*/ 3 w 175"/>
                <a:gd name="T89" fmla="*/ 4 h 180"/>
                <a:gd name="T90" fmla="*/ 3 w 175"/>
                <a:gd name="T91" fmla="*/ 4 h 180"/>
                <a:gd name="T92" fmla="*/ 4 w 175"/>
                <a:gd name="T93" fmla="*/ 3 h 180"/>
                <a:gd name="T94" fmla="*/ 4 w 175"/>
                <a:gd name="T95" fmla="*/ 3 h 180"/>
                <a:gd name="T96" fmla="*/ 4 w 175"/>
                <a:gd name="T97" fmla="*/ 3 h 180"/>
                <a:gd name="T98" fmla="*/ 4 w 175"/>
                <a:gd name="T99" fmla="*/ 3 h 180"/>
                <a:gd name="T100" fmla="*/ 4 w 175"/>
                <a:gd name="T101" fmla="*/ 2 h 180"/>
                <a:gd name="T102" fmla="*/ 5 w 175"/>
                <a:gd name="T103" fmla="*/ 2 h 180"/>
                <a:gd name="T104" fmla="*/ 5 w 175"/>
                <a:gd name="T105" fmla="*/ 2 h 180"/>
                <a:gd name="T106" fmla="*/ 5 w 175"/>
                <a:gd name="T107" fmla="*/ 1 h 180"/>
                <a:gd name="T108" fmla="*/ 5 w 175"/>
                <a:gd name="T109" fmla="*/ 1 h 180"/>
                <a:gd name="T110" fmla="*/ 5 w 175"/>
                <a:gd name="T111" fmla="*/ 0 h 180"/>
                <a:gd name="T112" fmla="*/ 5 w 175"/>
                <a:gd name="T113" fmla="*/ 0 h 180"/>
                <a:gd name="T114" fmla="*/ 6 w 175"/>
                <a:gd name="T115" fmla="*/ 0 h 180"/>
                <a:gd name="T116" fmla="*/ 6 w 175"/>
                <a:gd name="T117" fmla="*/ 0 h 180"/>
                <a:gd name="T118" fmla="*/ 6 w 175"/>
                <a:gd name="T119" fmla="*/ 0 h 180"/>
                <a:gd name="T120" fmla="*/ 6 w 175"/>
                <a:gd name="T121" fmla="*/ 1 h 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5"/>
                <a:gd name="T184" fmla="*/ 0 h 180"/>
                <a:gd name="T185" fmla="*/ 175 w 175"/>
                <a:gd name="T186" fmla="*/ 180 h 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5" h="180">
                  <a:moveTo>
                    <a:pt x="173" y="12"/>
                  </a:moveTo>
                  <a:lnTo>
                    <a:pt x="170" y="16"/>
                  </a:lnTo>
                  <a:lnTo>
                    <a:pt x="169" y="20"/>
                  </a:lnTo>
                  <a:lnTo>
                    <a:pt x="166" y="24"/>
                  </a:lnTo>
                  <a:lnTo>
                    <a:pt x="165" y="29"/>
                  </a:lnTo>
                  <a:lnTo>
                    <a:pt x="162" y="32"/>
                  </a:lnTo>
                  <a:lnTo>
                    <a:pt x="160" y="37"/>
                  </a:lnTo>
                  <a:lnTo>
                    <a:pt x="157" y="40"/>
                  </a:lnTo>
                  <a:lnTo>
                    <a:pt x="156" y="44"/>
                  </a:lnTo>
                  <a:lnTo>
                    <a:pt x="153" y="48"/>
                  </a:lnTo>
                  <a:lnTo>
                    <a:pt x="152" y="51"/>
                  </a:lnTo>
                  <a:lnTo>
                    <a:pt x="148" y="54"/>
                  </a:lnTo>
                  <a:lnTo>
                    <a:pt x="147" y="57"/>
                  </a:lnTo>
                  <a:lnTo>
                    <a:pt x="144" y="61"/>
                  </a:lnTo>
                  <a:lnTo>
                    <a:pt x="143" y="64"/>
                  </a:lnTo>
                  <a:lnTo>
                    <a:pt x="141" y="67"/>
                  </a:lnTo>
                  <a:lnTo>
                    <a:pt x="139" y="70"/>
                  </a:lnTo>
                  <a:lnTo>
                    <a:pt x="137" y="74"/>
                  </a:lnTo>
                  <a:lnTo>
                    <a:pt x="134" y="76"/>
                  </a:lnTo>
                  <a:lnTo>
                    <a:pt x="132" y="79"/>
                  </a:lnTo>
                  <a:lnTo>
                    <a:pt x="130" y="82"/>
                  </a:lnTo>
                  <a:lnTo>
                    <a:pt x="128" y="84"/>
                  </a:lnTo>
                  <a:lnTo>
                    <a:pt x="126" y="88"/>
                  </a:lnTo>
                  <a:lnTo>
                    <a:pt x="122" y="91"/>
                  </a:lnTo>
                  <a:lnTo>
                    <a:pt x="121" y="93"/>
                  </a:lnTo>
                  <a:lnTo>
                    <a:pt x="118" y="95"/>
                  </a:lnTo>
                  <a:lnTo>
                    <a:pt x="116" y="99"/>
                  </a:lnTo>
                  <a:lnTo>
                    <a:pt x="113" y="101"/>
                  </a:lnTo>
                  <a:lnTo>
                    <a:pt x="110" y="104"/>
                  </a:lnTo>
                  <a:lnTo>
                    <a:pt x="107" y="106"/>
                  </a:lnTo>
                  <a:lnTo>
                    <a:pt x="104" y="109"/>
                  </a:lnTo>
                  <a:lnTo>
                    <a:pt x="102" y="113"/>
                  </a:lnTo>
                  <a:lnTo>
                    <a:pt x="98" y="115"/>
                  </a:lnTo>
                  <a:lnTo>
                    <a:pt x="93" y="119"/>
                  </a:lnTo>
                  <a:lnTo>
                    <a:pt x="89" y="124"/>
                  </a:lnTo>
                  <a:lnTo>
                    <a:pt x="83" y="128"/>
                  </a:lnTo>
                  <a:lnTo>
                    <a:pt x="79" y="132"/>
                  </a:lnTo>
                  <a:lnTo>
                    <a:pt x="74" y="137"/>
                  </a:lnTo>
                  <a:lnTo>
                    <a:pt x="68" y="141"/>
                  </a:lnTo>
                  <a:lnTo>
                    <a:pt x="64" y="145"/>
                  </a:lnTo>
                  <a:lnTo>
                    <a:pt x="59" y="150"/>
                  </a:lnTo>
                  <a:lnTo>
                    <a:pt x="56" y="151"/>
                  </a:lnTo>
                  <a:lnTo>
                    <a:pt x="53" y="154"/>
                  </a:lnTo>
                  <a:lnTo>
                    <a:pt x="51" y="155"/>
                  </a:lnTo>
                  <a:lnTo>
                    <a:pt x="47" y="157"/>
                  </a:lnTo>
                  <a:lnTo>
                    <a:pt x="45" y="158"/>
                  </a:lnTo>
                  <a:lnTo>
                    <a:pt x="42" y="162"/>
                  </a:lnTo>
                  <a:lnTo>
                    <a:pt x="40" y="163"/>
                  </a:lnTo>
                  <a:lnTo>
                    <a:pt x="38" y="165"/>
                  </a:lnTo>
                  <a:lnTo>
                    <a:pt x="34" y="167"/>
                  </a:lnTo>
                  <a:lnTo>
                    <a:pt x="31" y="168"/>
                  </a:lnTo>
                  <a:lnTo>
                    <a:pt x="29" y="170"/>
                  </a:lnTo>
                  <a:lnTo>
                    <a:pt x="26" y="172"/>
                  </a:lnTo>
                  <a:lnTo>
                    <a:pt x="22" y="173"/>
                  </a:lnTo>
                  <a:lnTo>
                    <a:pt x="19" y="176"/>
                  </a:lnTo>
                  <a:lnTo>
                    <a:pt x="17" y="178"/>
                  </a:lnTo>
                  <a:lnTo>
                    <a:pt x="14" y="180"/>
                  </a:lnTo>
                  <a:lnTo>
                    <a:pt x="9" y="180"/>
                  </a:lnTo>
                  <a:lnTo>
                    <a:pt x="5" y="180"/>
                  </a:lnTo>
                  <a:lnTo>
                    <a:pt x="2" y="177"/>
                  </a:lnTo>
                  <a:lnTo>
                    <a:pt x="1" y="175"/>
                  </a:lnTo>
                  <a:lnTo>
                    <a:pt x="0" y="171"/>
                  </a:lnTo>
                  <a:lnTo>
                    <a:pt x="0" y="168"/>
                  </a:lnTo>
                  <a:lnTo>
                    <a:pt x="2" y="164"/>
                  </a:lnTo>
                  <a:lnTo>
                    <a:pt x="6" y="162"/>
                  </a:lnTo>
                  <a:lnTo>
                    <a:pt x="10" y="158"/>
                  </a:lnTo>
                  <a:lnTo>
                    <a:pt x="16" y="155"/>
                  </a:lnTo>
                  <a:lnTo>
                    <a:pt x="20" y="152"/>
                  </a:lnTo>
                  <a:lnTo>
                    <a:pt x="25" y="150"/>
                  </a:lnTo>
                  <a:lnTo>
                    <a:pt x="29" y="145"/>
                  </a:lnTo>
                  <a:lnTo>
                    <a:pt x="32" y="143"/>
                  </a:lnTo>
                  <a:lnTo>
                    <a:pt x="37" y="140"/>
                  </a:lnTo>
                  <a:lnTo>
                    <a:pt x="41" y="137"/>
                  </a:lnTo>
                  <a:lnTo>
                    <a:pt x="43" y="132"/>
                  </a:lnTo>
                  <a:lnTo>
                    <a:pt x="46" y="129"/>
                  </a:lnTo>
                  <a:lnTo>
                    <a:pt x="51" y="125"/>
                  </a:lnTo>
                  <a:lnTo>
                    <a:pt x="54" y="121"/>
                  </a:lnTo>
                  <a:lnTo>
                    <a:pt x="58" y="118"/>
                  </a:lnTo>
                  <a:lnTo>
                    <a:pt x="62" y="114"/>
                  </a:lnTo>
                  <a:lnTo>
                    <a:pt x="66" y="109"/>
                  </a:lnTo>
                  <a:lnTo>
                    <a:pt x="71" y="105"/>
                  </a:lnTo>
                  <a:lnTo>
                    <a:pt x="74" y="102"/>
                  </a:lnTo>
                  <a:lnTo>
                    <a:pt x="78" y="99"/>
                  </a:lnTo>
                  <a:lnTo>
                    <a:pt x="81" y="95"/>
                  </a:lnTo>
                  <a:lnTo>
                    <a:pt x="84" y="93"/>
                  </a:lnTo>
                  <a:lnTo>
                    <a:pt x="87" y="90"/>
                  </a:lnTo>
                  <a:lnTo>
                    <a:pt x="90" y="87"/>
                  </a:lnTo>
                  <a:lnTo>
                    <a:pt x="94" y="84"/>
                  </a:lnTo>
                  <a:lnTo>
                    <a:pt x="97" y="81"/>
                  </a:lnTo>
                  <a:lnTo>
                    <a:pt x="100" y="78"/>
                  </a:lnTo>
                  <a:lnTo>
                    <a:pt x="103" y="76"/>
                  </a:lnTo>
                  <a:lnTo>
                    <a:pt x="106" y="73"/>
                  </a:lnTo>
                  <a:lnTo>
                    <a:pt x="108" y="70"/>
                  </a:lnTo>
                  <a:lnTo>
                    <a:pt x="112" y="67"/>
                  </a:lnTo>
                  <a:lnTo>
                    <a:pt x="115" y="64"/>
                  </a:lnTo>
                  <a:lnTo>
                    <a:pt x="117" y="62"/>
                  </a:lnTo>
                  <a:lnTo>
                    <a:pt x="120" y="60"/>
                  </a:lnTo>
                  <a:lnTo>
                    <a:pt x="122" y="55"/>
                  </a:lnTo>
                  <a:lnTo>
                    <a:pt x="126" y="53"/>
                  </a:lnTo>
                  <a:lnTo>
                    <a:pt x="128" y="50"/>
                  </a:lnTo>
                  <a:lnTo>
                    <a:pt x="131" y="46"/>
                  </a:lnTo>
                  <a:lnTo>
                    <a:pt x="133" y="43"/>
                  </a:lnTo>
                  <a:lnTo>
                    <a:pt x="135" y="41"/>
                  </a:lnTo>
                  <a:lnTo>
                    <a:pt x="138" y="38"/>
                  </a:lnTo>
                  <a:lnTo>
                    <a:pt x="141" y="35"/>
                  </a:lnTo>
                  <a:lnTo>
                    <a:pt x="143" y="31"/>
                  </a:lnTo>
                  <a:lnTo>
                    <a:pt x="145" y="28"/>
                  </a:lnTo>
                  <a:lnTo>
                    <a:pt x="147" y="24"/>
                  </a:lnTo>
                  <a:lnTo>
                    <a:pt x="150" y="20"/>
                  </a:lnTo>
                  <a:lnTo>
                    <a:pt x="152" y="16"/>
                  </a:lnTo>
                  <a:lnTo>
                    <a:pt x="155" y="13"/>
                  </a:lnTo>
                  <a:lnTo>
                    <a:pt x="157" y="9"/>
                  </a:lnTo>
                  <a:lnTo>
                    <a:pt x="159" y="5"/>
                  </a:lnTo>
                  <a:lnTo>
                    <a:pt x="162" y="2"/>
                  </a:lnTo>
                  <a:lnTo>
                    <a:pt x="165" y="1"/>
                  </a:lnTo>
                  <a:lnTo>
                    <a:pt x="167" y="0"/>
                  </a:lnTo>
                  <a:lnTo>
                    <a:pt x="170" y="1"/>
                  </a:lnTo>
                  <a:lnTo>
                    <a:pt x="172" y="3"/>
                  </a:lnTo>
                  <a:lnTo>
                    <a:pt x="175" y="5"/>
                  </a:lnTo>
                  <a:lnTo>
                    <a:pt x="175" y="9"/>
                  </a:lnTo>
                  <a:lnTo>
                    <a:pt x="173" y="12"/>
                  </a:lnTo>
                  <a:close/>
                </a:path>
              </a:pathLst>
            </a:custGeom>
            <a:solidFill>
              <a:srgbClr val="000000"/>
            </a:solidFill>
            <a:ln w="9525">
              <a:noFill/>
              <a:round/>
              <a:headEnd/>
              <a:tailEnd/>
            </a:ln>
          </p:spPr>
          <p:txBody>
            <a:bodyPr/>
            <a:lstStyle/>
            <a:p>
              <a:endParaRPr lang="en-US"/>
            </a:p>
          </p:txBody>
        </p:sp>
        <p:sp>
          <p:nvSpPr>
            <p:cNvPr id="17861" name="Freeform 657"/>
            <p:cNvSpPr>
              <a:spLocks/>
            </p:cNvSpPr>
            <p:nvPr/>
          </p:nvSpPr>
          <p:spPr bwMode="auto">
            <a:xfrm flipH="1">
              <a:off x="3101" y="1251"/>
              <a:ext cx="9" cy="66"/>
            </a:xfrm>
            <a:custGeom>
              <a:avLst/>
              <a:gdLst>
                <a:gd name="T0" fmla="*/ 1 w 48"/>
                <a:gd name="T1" fmla="*/ 0 h 288"/>
                <a:gd name="T2" fmla="*/ 1 w 48"/>
                <a:gd name="T3" fmla="*/ 0 h 288"/>
                <a:gd name="T4" fmla="*/ 1 w 48"/>
                <a:gd name="T5" fmla="*/ 0 h 288"/>
                <a:gd name="T6" fmla="*/ 0 w 48"/>
                <a:gd name="T7" fmla="*/ 1 h 288"/>
                <a:gd name="T8" fmla="*/ 0 w 48"/>
                <a:gd name="T9" fmla="*/ 1 h 288"/>
                <a:gd name="T10" fmla="*/ 0 w 48"/>
                <a:gd name="T11" fmla="*/ 2 h 288"/>
                <a:gd name="T12" fmla="*/ 0 w 48"/>
                <a:gd name="T13" fmla="*/ 2 h 288"/>
                <a:gd name="T14" fmla="*/ 0 w 48"/>
                <a:gd name="T15" fmla="*/ 2 h 288"/>
                <a:gd name="T16" fmla="*/ 0 w 48"/>
                <a:gd name="T17" fmla="*/ 3 h 288"/>
                <a:gd name="T18" fmla="*/ 0 w 48"/>
                <a:gd name="T19" fmla="*/ 3 h 288"/>
                <a:gd name="T20" fmla="*/ 0 w 48"/>
                <a:gd name="T21" fmla="*/ 3 h 288"/>
                <a:gd name="T22" fmla="*/ 0 w 48"/>
                <a:gd name="T23" fmla="*/ 3 h 288"/>
                <a:gd name="T24" fmla="*/ 0 w 48"/>
                <a:gd name="T25" fmla="*/ 4 h 288"/>
                <a:gd name="T26" fmla="*/ 0 w 48"/>
                <a:gd name="T27" fmla="*/ 4 h 288"/>
                <a:gd name="T28" fmla="*/ 0 w 48"/>
                <a:gd name="T29" fmla="*/ 5 h 288"/>
                <a:gd name="T30" fmla="*/ 0 w 48"/>
                <a:gd name="T31" fmla="*/ 5 h 288"/>
                <a:gd name="T32" fmla="*/ 0 w 48"/>
                <a:gd name="T33" fmla="*/ 5 h 288"/>
                <a:gd name="T34" fmla="*/ 0 w 48"/>
                <a:gd name="T35" fmla="*/ 6 h 288"/>
                <a:gd name="T36" fmla="*/ 0 w 48"/>
                <a:gd name="T37" fmla="*/ 6 h 288"/>
                <a:gd name="T38" fmla="*/ 0 w 48"/>
                <a:gd name="T39" fmla="*/ 7 h 288"/>
                <a:gd name="T40" fmla="*/ 0 w 48"/>
                <a:gd name="T41" fmla="*/ 7 h 288"/>
                <a:gd name="T42" fmla="*/ 0 w 48"/>
                <a:gd name="T43" fmla="*/ 8 h 288"/>
                <a:gd name="T44" fmla="*/ 0 w 48"/>
                <a:gd name="T45" fmla="*/ 8 h 288"/>
                <a:gd name="T46" fmla="*/ 0 w 48"/>
                <a:gd name="T47" fmla="*/ 8 h 288"/>
                <a:gd name="T48" fmla="*/ 0 w 48"/>
                <a:gd name="T49" fmla="*/ 8 h 288"/>
                <a:gd name="T50" fmla="*/ 0 w 48"/>
                <a:gd name="T51" fmla="*/ 9 h 288"/>
                <a:gd name="T52" fmla="*/ 0 w 48"/>
                <a:gd name="T53" fmla="*/ 9 h 288"/>
                <a:gd name="T54" fmla="*/ 0 w 48"/>
                <a:gd name="T55" fmla="*/ 10 h 288"/>
                <a:gd name="T56" fmla="*/ 0 w 48"/>
                <a:gd name="T57" fmla="*/ 10 h 288"/>
                <a:gd name="T58" fmla="*/ 0 w 48"/>
                <a:gd name="T59" fmla="*/ 10 h 288"/>
                <a:gd name="T60" fmla="*/ 0 w 48"/>
                <a:gd name="T61" fmla="*/ 11 h 288"/>
                <a:gd name="T62" fmla="*/ 0 w 48"/>
                <a:gd name="T63" fmla="*/ 11 h 288"/>
                <a:gd name="T64" fmla="*/ 1 w 48"/>
                <a:gd name="T65" fmla="*/ 11 h 288"/>
                <a:gd name="T66" fmla="*/ 1 w 48"/>
                <a:gd name="T67" fmla="*/ 12 h 288"/>
                <a:gd name="T68" fmla="*/ 1 w 48"/>
                <a:gd name="T69" fmla="*/ 12 h 288"/>
                <a:gd name="T70" fmla="*/ 1 w 48"/>
                <a:gd name="T71" fmla="*/ 12 h 288"/>
                <a:gd name="T72" fmla="*/ 1 w 48"/>
                <a:gd name="T73" fmla="*/ 13 h 288"/>
                <a:gd name="T74" fmla="*/ 1 w 48"/>
                <a:gd name="T75" fmla="*/ 13 h 288"/>
                <a:gd name="T76" fmla="*/ 1 w 48"/>
                <a:gd name="T77" fmla="*/ 14 h 288"/>
                <a:gd name="T78" fmla="*/ 1 w 48"/>
                <a:gd name="T79" fmla="*/ 14 h 288"/>
                <a:gd name="T80" fmla="*/ 1 w 48"/>
                <a:gd name="T81" fmla="*/ 14 h 288"/>
                <a:gd name="T82" fmla="*/ 1 w 48"/>
                <a:gd name="T83" fmla="*/ 15 h 288"/>
                <a:gd name="T84" fmla="*/ 2 w 48"/>
                <a:gd name="T85" fmla="*/ 15 h 288"/>
                <a:gd name="T86" fmla="*/ 2 w 48"/>
                <a:gd name="T87" fmla="*/ 15 h 288"/>
                <a:gd name="T88" fmla="*/ 2 w 48"/>
                <a:gd name="T89" fmla="*/ 8 h 288"/>
                <a:gd name="T90" fmla="*/ 1 w 48"/>
                <a:gd name="T91" fmla="*/ 0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288"/>
                <a:gd name="T140" fmla="*/ 48 w 48"/>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288">
                  <a:moveTo>
                    <a:pt x="32" y="3"/>
                  </a:moveTo>
                  <a:lnTo>
                    <a:pt x="28" y="0"/>
                  </a:lnTo>
                  <a:lnTo>
                    <a:pt x="24" y="1"/>
                  </a:lnTo>
                  <a:lnTo>
                    <a:pt x="22" y="2"/>
                  </a:lnTo>
                  <a:lnTo>
                    <a:pt x="18" y="4"/>
                  </a:lnTo>
                  <a:lnTo>
                    <a:pt x="15" y="6"/>
                  </a:lnTo>
                  <a:lnTo>
                    <a:pt x="13" y="9"/>
                  </a:lnTo>
                  <a:lnTo>
                    <a:pt x="10" y="13"/>
                  </a:lnTo>
                  <a:lnTo>
                    <a:pt x="7" y="17"/>
                  </a:lnTo>
                  <a:lnTo>
                    <a:pt x="5" y="21"/>
                  </a:lnTo>
                  <a:lnTo>
                    <a:pt x="3" y="27"/>
                  </a:lnTo>
                  <a:lnTo>
                    <a:pt x="2" y="29"/>
                  </a:lnTo>
                  <a:lnTo>
                    <a:pt x="1" y="32"/>
                  </a:lnTo>
                  <a:lnTo>
                    <a:pt x="1" y="35"/>
                  </a:lnTo>
                  <a:lnTo>
                    <a:pt x="1" y="38"/>
                  </a:lnTo>
                  <a:lnTo>
                    <a:pt x="0" y="41"/>
                  </a:lnTo>
                  <a:lnTo>
                    <a:pt x="0" y="44"/>
                  </a:lnTo>
                  <a:lnTo>
                    <a:pt x="0" y="47"/>
                  </a:lnTo>
                  <a:lnTo>
                    <a:pt x="1" y="51"/>
                  </a:lnTo>
                  <a:lnTo>
                    <a:pt x="1" y="54"/>
                  </a:lnTo>
                  <a:lnTo>
                    <a:pt x="1" y="57"/>
                  </a:lnTo>
                  <a:lnTo>
                    <a:pt x="1" y="60"/>
                  </a:lnTo>
                  <a:lnTo>
                    <a:pt x="1" y="64"/>
                  </a:lnTo>
                  <a:lnTo>
                    <a:pt x="1" y="67"/>
                  </a:lnTo>
                  <a:lnTo>
                    <a:pt x="1" y="70"/>
                  </a:lnTo>
                  <a:lnTo>
                    <a:pt x="1" y="73"/>
                  </a:lnTo>
                  <a:lnTo>
                    <a:pt x="1" y="77"/>
                  </a:lnTo>
                  <a:lnTo>
                    <a:pt x="1" y="80"/>
                  </a:lnTo>
                  <a:lnTo>
                    <a:pt x="1" y="83"/>
                  </a:lnTo>
                  <a:lnTo>
                    <a:pt x="1" y="86"/>
                  </a:lnTo>
                  <a:lnTo>
                    <a:pt x="1" y="91"/>
                  </a:lnTo>
                  <a:lnTo>
                    <a:pt x="1" y="94"/>
                  </a:lnTo>
                  <a:lnTo>
                    <a:pt x="2" y="98"/>
                  </a:lnTo>
                  <a:lnTo>
                    <a:pt x="2" y="103"/>
                  </a:lnTo>
                  <a:lnTo>
                    <a:pt x="2" y="107"/>
                  </a:lnTo>
                  <a:lnTo>
                    <a:pt x="2" y="111"/>
                  </a:lnTo>
                  <a:lnTo>
                    <a:pt x="2" y="116"/>
                  </a:lnTo>
                  <a:lnTo>
                    <a:pt x="2" y="120"/>
                  </a:lnTo>
                  <a:lnTo>
                    <a:pt x="3" y="125"/>
                  </a:lnTo>
                  <a:lnTo>
                    <a:pt x="3" y="130"/>
                  </a:lnTo>
                  <a:lnTo>
                    <a:pt x="3" y="135"/>
                  </a:lnTo>
                  <a:lnTo>
                    <a:pt x="3" y="138"/>
                  </a:lnTo>
                  <a:lnTo>
                    <a:pt x="4" y="141"/>
                  </a:lnTo>
                  <a:lnTo>
                    <a:pt x="4" y="144"/>
                  </a:lnTo>
                  <a:lnTo>
                    <a:pt x="5" y="147"/>
                  </a:lnTo>
                  <a:lnTo>
                    <a:pt x="5" y="149"/>
                  </a:lnTo>
                  <a:lnTo>
                    <a:pt x="5" y="153"/>
                  </a:lnTo>
                  <a:lnTo>
                    <a:pt x="5" y="156"/>
                  </a:lnTo>
                  <a:lnTo>
                    <a:pt x="5" y="158"/>
                  </a:lnTo>
                  <a:lnTo>
                    <a:pt x="5" y="161"/>
                  </a:lnTo>
                  <a:lnTo>
                    <a:pt x="6" y="165"/>
                  </a:lnTo>
                  <a:lnTo>
                    <a:pt x="6" y="168"/>
                  </a:lnTo>
                  <a:lnTo>
                    <a:pt x="7" y="172"/>
                  </a:lnTo>
                  <a:lnTo>
                    <a:pt x="7" y="174"/>
                  </a:lnTo>
                  <a:lnTo>
                    <a:pt x="9" y="179"/>
                  </a:lnTo>
                  <a:lnTo>
                    <a:pt x="9" y="182"/>
                  </a:lnTo>
                  <a:lnTo>
                    <a:pt x="10" y="186"/>
                  </a:lnTo>
                  <a:lnTo>
                    <a:pt x="10" y="189"/>
                  </a:lnTo>
                  <a:lnTo>
                    <a:pt x="10" y="193"/>
                  </a:lnTo>
                  <a:lnTo>
                    <a:pt x="11" y="197"/>
                  </a:lnTo>
                  <a:lnTo>
                    <a:pt x="12" y="201"/>
                  </a:lnTo>
                  <a:lnTo>
                    <a:pt x="12" y="205"/>
                  </a:lnTo>
                  <a:lnTo>
                    <a:pt x="13" y="209"/>
                  </a:lnTo>
                  <a:lnTo>
                    <a:pt x="13" y="212"/>
                  </a:lnTo>
                  <a:lnTo>
                    <a:pt x="14" y="216"/>
                  </a:lnTo>
                  <a:lnTo>
                    <a:pt x="14" y="219"/>
                  </a:lnTo>
                  <a:lnTo>
                    <a:pt x="14" y="222"/>
                  </a:lnTo>
                  <a:lnTo>
                    <a:pt x="15" y="225"/>
                  </a:lnTo>
                  <a:lnTo>
                    <a:pt x="16" y="229"/>
                  </a:lnTo>
                  <a:lnTo>
                    <a:pt x="16" y="232"/>
                  </a:lnTo>
                  <a:lnTo>
                    <a:pt x="17" y="234"/>
                  </a:lnTo>
                  <a:lnTo>
                    <a:pt x="18" y="237"/>
                  </a:lnTo>
                  <a:lnTo>
                    <a:pt x="18" y="240"/>
                  </a:lnTo>
                  <a:lnTo>
                    <a:pt x="20" y="245"/>
                  </a:lnTo>
                  <a:lnTo>
                    <a:pt x="22" y="250"/>
                  </a:lnTo>
                  <a:lnTo>
                    <a:pt x="23" y="255"/>
                  </a:lnTo>
                  <a:lnTo>
                    <a:pt x="25" y="259"/>
                  </a:lnTo>
                  <a:lnTo>
                    <a:pt x="26" y="262"/>
                  </a:lnTo>
                  <a:lnTo>
                    <a:pt x="28" y="265"/>
                  </a:lnTo>
                  <a:lnTo>
                    <a:pt x="29" y="269"/>
                  </a:lnTo>
                  <a:lnTo>
                    <a:pt x="30" y="271"/>
                  </a:lnTo>
                  <a:lnTo>
                    <a:pt x="32" y="273"/>
                  </a:lnTo>
                  <a:lnTo>
                    <a:pt x="34" y="276"/>
                  </a:lnTo>
                  <a:lnTo>
                    <a:pt x="36" y="280"/>
                  </a:lnTo>
                  <a:lnTo>
                    <a:pt x="39" y="283"/>
                  </a:lnTo>
                  <a:lnTo>
                    <a:pt x="40" y="284"/>
                  </a:lnTo>
                  <a:lnTo>
                    <a:pt x="43" y="286"/>
                  </a:lnTo>
                  <a:lnTo>
                    <a:pt x="45" y="287"/>
                  </a:lnTo>
                  <a:lnTo>
                    <a:pt x="48" y="288"/>
                  </a:lnTo>
                  <a:lnTo>
                    <a:pt x="48" y="155"/>
                  </a:lnTo>
                  <a:lnTo>
                    <a:pt x="32" y="3"/>
                  </a:lnTo>
                  <a:close/>
                </a:path>
              </a:pathLst>
            </a:custGeom>
            <a:solidFill>
              <a:srgbClr val="D4D4E8"/>
            </a:solidFill>
            <a:ln w="9525">
              <a:noFill/>
              <a:round/>
              <a:headEnd/>
              <a:tailEnd/>
            </a:ln>
          </p:spPr>
          <p:txBody>
            <a:bodyPr/>
            <a:lstStyle/>
            <a:p>
              <a:endParaRPr lang="en-US"/>
            </a:p>
          </p:txBody>
        </p:sp>
        <p:sp>
          <p:nvSpPr>
            <p:cNvPr id="17862" name="Freeform 658"/>
            <p:cNvSpPr>
              <a:spLocks/>
            </p:cNvSpPr>
            <p:nvPr/>
          </p:nvSpPr>
          <p:spPr bwMode="auto">
            <a:xfrm flipH="1">
              <a:off x="3094" y="1248"/>
              <a:ext cx="11" cy="73"/>
            </a:xfrm>
            <a:custGeom>
              <a:avLst/>
              <a:gdLst>
                <a:gd name="T0" fmla="*/ 1 w 60"/>
                <a:gd name="T1" fmla="*/ 1 h 320"/>
                <a:gd name="T2" fmla="*/ 1 w 60"/>
                <a:gd name="T3" fmla="*/ 2 h 320"/>
                <a:gd name="T4" fmla="*/ 1 w 60"/>
                <a:gd name="T5" fmla="*/ 3 h 320"/>
                <a:gd name="T6" fmla="*/ 1 w 60"/>
                <a:gd name="T7" fmla="*/ 3 h 320"/>
                <a:gd name="T8" fmla="*/ 1 w 60"/>
                <a:gd name="T9" fmla="*/ 4 h 320"/>
                <a:gd name="T10" fmla="*/ 1 w 60"/>
                <a:gd name="T11" fmla="*/ 5 h 320"/>
                <a:gd name="T12" fmla="*/ 1 w 60"/>
                <a:gd name="T13" fmla="*/ 5 h 320"/>
                <a:gd name="T14" fmla="*/ 1 w 60"/>
                <a:gd name="T15" fmla="*/ 6 h 320"/>
                <a:gd name="T16" fmla="*/ 1 w 60"/>
                <a:gd name="T17" fmla="*/ 7 h 320"/>
                <a:gd name="T18" fmla="*/ 1 w 60"/>
                <a:gd name="T19" fmla="*/ 7 h 320"/>
                <a:gd name="T20" fmla="*/ 1 w 60"/>
                <a:gd name="T21" fmla="*/ 8 h 320"/>
                <a:gd name="T22" fmla="*/ 1 w 60"/>
                <a:gd name="T23" fmla="*/ 8 h 320"/>
                <a:gd name="T24" fmla="*/ 1 w 60"/>
                <a:gd name="T25" fmla="*/ 9 h 320"/>
                <a:gd name="T26" fmla="*/ 1 w 60"/>
                <a:gd name="T27" fmla="*/ 10 h 320"/>
                <a:gd name="T28" fmla="*/ 1 w 60"/>
                <a:gd name="T29" fmla="*/ 10 h 320"/>
                <a:gd name="T30" fmla="*/ 1 w 60"/>
                <a:gd name="T31" fmla="*/ 11 h 320"/>
                <a:gd name="T32" fmla="*/ 1 w 60"/>
                <a:gd name="T33" fmla="*/ 12 h 320"/>
                <a:gd name="T34" fmla="*/ 2 w 60"/>
                <a:gd name="T35" fmla="*/ 13 h 320"/>
                <a:gd name="T36" fmla="*/ 2 w 60"/>
                <a:gd name="T37" fmla="*/ 13 h 320"/>
                <a:gd name="T38" fmla="*/ 2 w 60"/>
                <a:gd name="T39" fmla="*/ 14 h 320"/>
                <a:gd name="T40" fmla="*/ 2 w 60"/>
                <a:gd name="T41" fmla="*/ 15 h 320"/>
                <a:gd name="T42" fmla="*/ 2 w 60"/>
                <a:gd name="T43" fmla="*/ 16 h 320"/>
                <a:gd name="T44" fmla="*/ 2 w 60"/>
                <a:gd name="T45" fmla="*/ 16 h 320"/>
                <a:gd name="T46" fmla="*/ 2 w 60"/>
                <a:gd name="T47" fmla="*/ 17 h 320"/>
                <a:gd name="T48" fmla="*/ 1 w 60"/>
                <a:gd name="T49" fmla="*/ 17 h 320"/>
                <a:gd name="T50" fmla="*/ 1 w 60"/>
                <a:gd name="T51" fmla="*/ 16 h 320"/>
                <a:gd name="T52" fmla="*/ 1 w 60"/>
                <a:gd name="T53" fmla="*/ 16 h 320"/>
                <a:gd name="T54" fmla="*/ 1 w 60"/>
                <a:gd name="T55" fmla="*/ 15 h 320"/>
                <a:gd name="T56" fmla="*/ 0 w 60"/>
                <a:gd name="T57" fmla="*/ 14 h 320"/>
                <a:gd name="T58" fmla="*/ 0 w 60"/>
                <a:gd name="T59" fmla="*/ 13 h 320"/>
                <a:gd name="T60" fmla="*/ 0 w 60"/>
                <a:gd name="T61" fmla="*/ 13 h 320"/>
                <a:gd name="T62" fmla="*/ 0 w 60"/>
                <a:gd name="T63" fmla="*/ 12 h 320"/>
                <a:gd name="T64" fmla="*/ 0 w 60"/>
                <a:gd name="T65" fmla="*/ 11 h 320"/>
                <a:gd name="T66" fmla="*/ 0 w 60"/>
                <a:gd name="T67" fmla="*/ 11 h 320"/>
                <a:gd name="T68" fmla="*/ 0 w 60"/>
                <a:gd name="T69" fmla="*/ 10 h 320"/>
                <a:gd name="T70" fmla="*/ 0 w 60"/>
                <a:gd name="T71" fmla="*/ 9 h 320"/>
                <a:gd name="T72" fmla="*/ 0 w 60"/>
                <a:gd name="T73" fmla="*/ 9 h 320"/>
                <a:gd name="T74" fmla="*/ 0 w 60"/>
                <a:gd name="T75" fmla="*/ 8 h 320"/>
                <a:gd name="T76" fmla="*/ 0 w 60"/>
                <a:gd name="T77" fmla="*/ 7 h 320"/>
                <a:gd name="T78" fmla="*/ 0 w 60"/>
                <a:gd name="T79" fmla="*/ 7 h 320"/>
                <a:gd name="T80" fmla="*/ 0 w 60"/>
                <a:gd name="T81" fmla="*/ 6 h 320"/>
                <a:gd name="T82" fmla="*/ 0 w 60"/>
                <a:gd name="T83" fmla="*/ 5 h 320"/>
                <a:gd name="T84" fmla="*/ 0 w 60"/>
                <a:gd name="T85" fmla="*/ 5 h 320"/>
                <a:gd name="T86" fmla="*/ 0 w 60"/>
                <a:gd name="T87" fmla="*/ 4 h 320"/>
                <a:gd name="T88" fmla="*/ 0 w 60"/>
                <a:gd name="T89" fmla="*/ 3 h 320"/>
                <a:gd name="T90" fmla="*/ 0 w 60"/>
                <a:gd name="T91" fmla="*/ 2 h 320"/>
                <a:gd name="T92" fmla="*/ 0 w 60"/>
                <a:gd name="T93" fmla="*/ 2 h 320"/>
                <a:gd name="T94" fmla="*/ 0 w 60"/>
                <a:gd name="T95" fmla="*/ 1 h 320"/>
                <a:gd name="T96" fmla="*/ 0 w 60"/>
                <a:gd name="T97" fmla="*/ 0 h 320"/>
                <a:gd name="T98" fmla="*/ 0 w 60"/>
                <a:gd name="T99" fmla="*/ 0 h 320"/>
                <a:gd name="T100" fmla="*/ 1 w 60"/>
                <a:gd name="T101" fmla="*/ 0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20"/>
                <a:gd name="T155" fmla="*/ 60 w 60"/>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20">
                  <a:moveTo>
                    <a:pt x="20" y="9"/>
                  </a:moveTo>
                  <a:lnTo>
                    <a:pt x="20" y="14"/>
                  </a:lnTo>
                  <a:lnTo>
                    <a:pt x="20" y="19"/>
                  </a:lnTo>
                  <a:lnTo>
                    <a:pt x="21" y="23"/>
                  </a:lnTo>
                  <a:lnTo>
                    <a:pt x="21" y="29"/>
                  </a:lnTo>
                  <a:lnTo>
                    <a:pt x="21" y="33"/>
                  </a:lnTo>
                  <a:lnTo>
                    <a:pt x="21" y="39"/>
                  </a:lnTo>
                  <a:lnTo>
                    <a:pt x="22" y="43"/>
                  </a:lnTo>
                  <a:lnTo>
                    <a:pt x="22" y="48"/>
                  </a:lnTo>
                  <a:lnTo>
                    <a:pt x="22" y="53"/>
                  </a:lnTo>
                  <a:lnTo>
                    <a:pt x="23" y="58"/>
                  </a:lnTo>
                  <a:lnTo>
                    <a:pt x="23" y="63"/>
                  </a:lnTo>
                  <a:lnTo>
                    <a:pt x="24" y="67"/>
                  </a:lnTo>
                  <a:lnTo>
                    <a:pt x="24" y="71"/>
                  </a:lnTo>
                  <a:lnTo>
                    <a:pt x="24" y="76"/>
                  </a:lnTo>
                  <a:lnTo>
                    <a:pt x="25" y="80"/>
                  </a:lnTo>
                  <a:lnTo>
                    <a:pt x="25" y="85"/>
                  </a:lnTo>
                  <a:lnTo>
                    <a:pt x="25" y="89"/>
                  </a:lnTo>
                  <a:lnTo>
                    <a:pt x="25" y="93"/>
                  </a:lnTo>
                  <a:lnTo>
                    <a:pt x="26" y="97"/>
                  </a:lnTo>
                  <a:lnTo>
                    <a:pt x="26" y="102"/>
                  </a:lnTo>
                  <a:lnTo>
                    <a:pt x="26" y="106"/>
                  </a:lnTo>
                  <a:lnTo>
                    <a:pt x="27" y="110"/>
                  </a:lnTo>
                  <a:lnTo>
                    <a:pt x="27" y="115"/>
                  </a:lnTo>
                  <a:lnTo>
                    <a:pt x="28" y="119"/>
                  </a:lnTo>
                  <a:lnTo>
                    <a:pt x="28" y="123"/>
                  </a:lnTo>
                  <a:lnTo>
                    <a:pt x="30" y="127"/>
                  </a:lnTo>
                  <a:lnTo>
                    <a:pt x="30" y="131"/>
                  </a:lnTo>
                  <a:lnTo>
                    <a:pt x="31" y="135"/>
                  </a:lnTo>
                  <a:lnTo>
                    <a:pt x="31" y="140"/>
                  </a:lnTo>
                  <a:lnTo>
                    <a:pt x="32" y="143"/>
                  </a:lnTo>
                  <a:lnTo>
                    <a:pt x="32" y="147"/>
                  </a:lnTo>
                  <a:lnTo>
                    <a:pt x="33" y="151"/>
                  </a:lnTo>
                  <a:lnTo>
                    <a:pt x="33" y="156"/>
                  </a:lnTo>
                  <a:lnTo>
                    <a:pt x="34" y="160"/>
                  </a:lnTo>
                  <a:lnTo>
                    <a:pt x="34" y="163"/>
                  </a:lnTo>
                  <a:lnTo>
                    <a:pt x="35" y="168"/>
                  </a:lnTo>
                  <a:lnTo>
                    <a:pt x="35" y="172"/>
                  </a:lnTo>
                  <a:lnTo>
                    <a:pt x="36" y="175"/>
                  </a:lnTo>
                  <a:lnTo>
                    <a:pt x="36" y="180"/>
                  </a:lnTo>
                  <a:lnTo>
                    <a:pt x="37" y="184"/>
                  </a:lnTo>
                  <a:lnTo>
                    <a:pt x="38" y="188"/>
                  </a:lnTo>
                  <a:lnTo>
                    <a:pt x="38" y="192"/>
                  </a:lnTo>
                  <a:lnTo>
                    <a:pt x="39" y="197"/>
                  </a:lnTo>
                  <a:lnTo>
                    <a:pt x="40" y="201"/>
                  </a:lnTo>
                  <a:lnTo>
                    <a:pt x="40" y="206"/>
                  </a:lnTo>
                  <a:lnTo>
                    <a:pt x="41" y="210"/>
                  </a:lnTo>
                  <a:lnTo>
                    <a:pt x="43" y="214"/>
                  </a:lnTo>
                  <a:lnTo>
                    <a:pt x="44" y="219"/>
                  </a:lnTo>
                  <a:lnTo>
                    <a:pt x="44" y="223"/>
                  </a:lnTo>
                  <a:lnTo>
                    <a:pt x="45" y="227"/>
                  </a:lnTo>
                  <a:lnTo>
                    <a:pt x="46" y="232"/>
                  </a:lnTo>
                  <a:lnTo>
                    <a:pt x="47" y="236"/>
                  </a:lnTo>
                  <a:lnTo>
                    <a:pt x="47" y="240"/>
                  </a:lnTo>
                  <a:lnTo>
                    <a:pt x="48" y="245"/>
                  </a:lnTo>
                  <a:lnTo>
                    <a:pt x="49" y="249"/>
                  </a:lnTo>
                  <a:lnTo>
                    <a:pt x="51" y="255"/>
                  </a:lnTo>
                  <a:lnTo>
                    <a:pt x="51" y="259"/>
                  </a:lnTo>
                  <a:lnTo>
                    <a:pt x="52" y="263"/>
                  </a:lnTo>
                  <a:lnTo>
                    <a:pt x="53" y="268"/>
                  </a:lnTo>
                  <a:lnTo>
                    <a:pt x="55" y="273"/>
                  </a:lnTo>
                  <a:lnTo>
                    <a:pt x="56" y="277"/>
                  </a:lnTo>
                  <a:lnTo>
                    <a:pt x="57" y="283"/>
                  </a:lnTo>
                  <a:lnTo>
                    <a:pt x="59" y="288"/>
                  </a:lnTo>
                  <a:lnTo>
                    <a:pt x="60" y="294"/>
                  </a:lnTo>
                  <a:lnTo>
                    <a:pt x="60" y="298"/>
                  </a:lnTo>
                  <a:lnTo>
                    <a:pt x="60" y="303"/>
                  </a:lnTo>
                  <a:lnTo>
                    <a:pt x="59" y="307"/>
                  </a:lnTo>
                  <a:lnTo>
                    <a:pt x="57" y="311"/>
                  </a:lnTo>
                  <a:lnTo>
                    <a:pt x="53" y="313"/>
                  </a:lnTo>
                  <a:lnTo>
                    <a:pt x="51" y="316"/>
                  </a:lnTo>
                  <a:lnTo>
                    <a:pt x="47" y="318"/>
                  </a:lnTo>
                  <a:lnTo>
                    <a:pt x="44" y="320"/>
                  </a:lnTo>
                  <a:lnTo>
                    <a:pt x="39" y="320"/>
                  </a:lnTo>
                  <a:lnTo>
                    <a:pt x="36" y="320"/>
                  </a:lnTo>
                  <a:lnTo>
                    <a:pt x="32" y="318"/>
                  </a:lnTo>
                  <a:lnTo>
                    <a:pt x="28" y="318"/>
                  </a:lnTo>
                  <a:lnTo>
                    <a:pt x="24" y="314"/>
                  </a:lnTo>
                  <a:lnTo>
                    <a:pt x="22" y="311"/>
                  </a:lnTo>
                  <a:lnTo>
                    <a:pt x="20" y="308"/>
                  </a:lnTo>
                  <a:lnTo>
                    <a:pt x="19" y="303"/>
                  </a:lnTo>
                  <a:lnTo>
                    <a:pt x="16" y="297"/>
                  </a:lnTo>
                  <a:lnTo>
                    <a:pt x="15" y="293"/>
                  </a:lnTo>
                  <a:lnTo>
                    <a:pt x="14" y="287"/>
                  </a:lnTo>
                  <a:lnTo>
                    <a:pt x="13" y="282"/>
                  </a:lnTo>
                  <a:lnTo>
                    <a:pt x="12" y="277"/>
                  </a:lnTo>
                  <a:lnTo>
                    <a:pt x="11" y="272"/>
                  </a:lnTo>
                  <a:lnTo>
                    <a:pt x="11" y="268"/>
                  </a:lnTo>
                  <a:lnTo>
                    <a:pt x="10" y="263"/>
                  </a:lnTo>
                  <a:lnTo>
                    <a:pt x="9" y="258"/>
                  </a:lnTo>
                  <a:lnTo>
                    <a:pt x="8" y="252"/>
                  </a:lnTo>
                  <a:lnTo>
                    <a:pt x="7" y="248"/>
                  </a:lnTo>
                  <a:lnTo>
                    <a:pt x="7" y="244"/>
                  </a:lnTo>
                  <a:lnTo>
                    <a:pt x="7" y="238"/>
                  </a:lnTo>
                  <a:lnTo>
                    <a:pt x="6" y="234"/>
                  </a:lnTo>
                  <a:lnTo>
                    <a:pt x="6" y="230"/>
                  </a:lnTo>
                  <a:lnTo>
                    <a:pt x="6" y="225"/>
                  </a:lnTo>
                  <a:lnTo>
                    <a:pt x="5" y="221"/>
                  </a:lnTo>
                  <a:lnTo>
                    <a:pt x="5" y="217"/>
                  </a:lnTo>
                  <a:lnTo>
                    <a:pt x="3" y="212"/>
                  </a:lnTo>
                  <a:lnTo>
                    <a:pt x="3" y="208"/>
                  </a:lnTo>
                  <a:lnTo>
                    <a:pt x="3" y="204"/>
                  </a:lnTo>
                  <a:lnTo>
                    <a:pt x="3" y="199"/>
                  </a:lnTo>
                  <a:lnTo>
                    <a:pt x="3" y="195"/>
                  </a:lnTo>
                  <a:lnTo>
                    <a:pt x="3" y="191"/>
                  </a:lnTo>
                  <a:lnTo>
                    <a:pt x="2" y="186"/>
                  </a:lnTo>
                  <a:lnTo>
                    <a:pt x="2" y="182"/>
                  </a:lnTo>
                  <a:lnTo>
                    <a:pt x="2" y="178"/>
                  </a:lnTo>
                  <a:lnTo>
                    <a:pt x="2" y="174"/>
                  </a:lnTo>
                  <a:lnTo>
                    <a:pt x="2" y="170"/>
                  </a:lnTo>
                  <a:lnTo>
                    <a:pt x="2" y="166"/>
                  </a:lnTo>
                  <a:lnTo>
                    <a:pt x="2" y="161"/>
                  </a:lnTo>
                  <a:lnTo>
                    <a:pt x="2" y="157"/>
                  </a:lnTo>
                  <a:lnTo>
                    <a:pt x="2" y="153"/>
                  </a:lnTo>
                  <a:lnTo>
                    <a:pt x="2" y="148"/>
                  </a:lnTo>
                  <a:lnTo>
                    <a:pt x="2" y="144"/>
                  </a:lnTo>
                  <a:lnTo>
                    <a:pt x="2" y="140"/>
                  </a:lnTo>
                  <a:lnTo>
                    <a:pt x="2" y="135"/>
                  </a:lnTo>
                  <a:lnTo>
                    <a:pt x="2" y="131"/>
                  </a:lnTo>
                  <a:lnTo>
                    <a:pt x="2" y="127"/>
                  </a:lnTo>
                  <a:lnTo>
                    <a:pt x="2" y="123"/>
                  </a:lnTo>
                  <a:lnTo>
                    <a:pt x="2" y="119"/>
                  </a:lnTo>
                  <a:lnTo>
                    <a:pt x="2" y="115"/>
                  </a:lnTo>
                  <a:lnTo>
                    <a:pt x="2" y="110"/>
                  </a:lnTo>
                  <a:lnTo>
                    <a:pt x="2" y="106"/>
                  </a:lnTo>
                  <a:lnTo>
                    <a:pt x="2" y="102"/>
                  </a:lnTo>
                  <a:lnTo>
                    <a:pt x="2" y="97"/>
                  </a:lnTo>
                  <a:lnTo>
                    <a:pt x="2" y="93"/>
                  </a:lnTo>
                  <a:lnTo>
                    <a:pt x="3" y="89"/>
                  </a:lnTo>
                  <a:lnTo>
                    <a:pt x="2" y="83"/>
                  </a:lnTo>
                  <a:lnTo>
                    <a:pt x="2" y="79"/>
                  </a:lnTo>
                  <a:lnTo>
                    <a:pt x="2" y="73"/>
                  </a:lnTo>
                  <a:lnTo>
                    <a:pt x="2" y="69"/>
                  </a:lnTo>
                  <a:lnTo>
                    <a:pt x="2" y="65"/>
                  </a:lnTo>
                  <a:lnTo>
                    <a:pt x="2" y="59"/>
                  </a:lnTo>
                  <a:lnTo>
                    <a:pt x="2" y="55"/>
                  </a:lnTo>
                  <a:lnTo>
                    <a:pt x="2" y="51"/>
                  </a:lnTo>
                  <a:lnTo>
                    <a:pt x="2" y="45"/>
                  </a:lnTo>
                  <a:lnTo>
                    <a:pt x="2" y="40"/>
                  </a:lnTo>
                  <a:lnTo>
                    <a:pt x="1" y="35"/>
                  </a:lnTo>
                  <a:lnTo>
                    <a:pt x="1" y="30"/>
                  </a:lnTo>
                  <a:lnTo>
                    <a:pt x="1" y="25"/>
                  </a:lnTo>
                  <a:lnTo>
                    <a:pt x="1" y="20"/>
                  </a:lnTo>
                  <a:lnTo>
                    <a:pt x="0" y="15"/>
                  </a:lnTo>
                  <a:lnTo>
                    <a:pt x="0" y="9"/>
                  </a:lnTo>
                  <a:lnTo>
                    <a:pt x="0" y="5"/>
                  </a:lnTo>
                  <a:lnTo>
                    <a:pt x="2" y="3"/>
                  </a:lnTo>
                  <a:lnTo>
                    <a:pt x="6" y="0"/>
                  </a:lnTo>
                  <a:lnTo>
                    <a:pt x="9" y="0"/>
                  </a:lnTo>
                  <a:lnTo>
                    <a:pt x="12" y="0"/>
                  </a:lnTo>
                  <a:lnTo>
                    <a:pt x="15" y="1"/>
                  </a:lnTo>
                  <a:lnTo>
                    <a:pt x="18" y="4"/>
                  </a:lnTo>
                  <a:lnTo>
                    <a:pt x="20" y="9"/>
                  </a:lnTo>
                  <a:close/>
                </a:path>
              </a:pathLst>
            </a:custGeom>
            <a:solidFill>
              <a:srgbClr val="000000"/>
            </a:solidFill>
            <a:ln w="9525">
              <a:noFill/>
              <a:round/>
              <a:headEnd/>
              <a:tailEnd/>
            </a:ln>
          </p:spPr>
          <p:txBody>
            <a:bodyPr/>
            <a:lstStyle/>
            <a:p>
              <a:endParaRPr lang="en-US"/>
            </a:p>
          </p:txBody>
        </p:sp>
        <p:sp>
          <p:nvSpPr>
            <p:cNvPr id="17863" name="Freeform 659"/>
            <p:cNvSpPr>
              <a:spLocks/>
            </p:cNvSpPr>
            <p:nvPr/>
          </p:nvSpPr>
          <p:spPr bwMode="auto">
            <a:xfrm flipH="1">
              <a:off x="3119" y="1255"/>
              <a:ext cx="20" cy="51"/>
            </a:xfrm>
            <a:custGeom>
              <a:avLst/>
              <a:gdLst>
                <a:gd name="T0" fmla="*/ 2 w 108"/>
                <a:gd name="T1" fmla="*/ 2 h 223"/>
                <a:gd name="T2" fmla="*/ 2 w 108"/>
                <a:gd name="T3" fmla="*/ 2 h 223"/>
                <a:gd name="T4" fmla="*/ 2 w 108"/>
                <a:gd name="T5" fmla="*/ 1 h 223"/>
                <a:gd name="T6" fmla="*/ 2 w 108"/>
                <a:gd name="T7" fmla="*/ 1 h 223"/>
                <a:gd name="T8" fmla="*/ 2 w 108"/>
                <a:gd name="T9" fmla="*/ 1 h 223"/>
                <a:gd name="T10" fmla="*/ 3 w 108"/>
                <a:gd name="T11" fmla="*/ 0 h 223"/>
                <a:gd name="T12" fmla="*/ 3 w 108"/>
                <a:gd name="T13" fmla="*/ 0 h 223"/>
                <a:gd name="T14" fmla="*/ 3 w 108"/>
                <a:gd name="T15" fmla="*/ 0 h 223"/>
                <a:gd name="T16" fmla="*/ 3 w 108"/>
                <a:gd name="T17" fmla="*/ 0 h 223"/>
                <a:gd name="T18" fmla="*/ 4 w 108"/>
                <a:gd name="T19" fmla="*/ 0 h 223"/>
                <a:gd name="T20" fmla="*/ 4 w 108"/>
                <a:gd name="T21" fmla="*/ 1 h 223"/>
                <a:gd name="T22" fmla="*/ 4 w 108"/>
                <a:gd name="T23" fmla="*/ 1 h 223"/>
                <a:gd name="T24" fmla="*/ 4 w 108"/>
                <a:gd name="T25" fmla="*/ 1 h 223"/>
                <a:gd name="T26" fmla="*/ 4 w 108"/>
                <a:gd name="T27" fmla="*/ 2 h 223"/>
                <a:gd name="T28" fmla="*/ 4 w 108"/>
                <a:gd name="T29" fmla="*/ 2 h 223"/>
                <a:gd name="T30" fmla="*/ 4 w 108"/>
                <a:gd name="T31" fmla="*/ 3 h 223"/>
                <a:gd name="T32" fmla="*/ 4 w 108"/>
                <a:gd name="T33" fmla="*/ 3 h 223"/>
                <a:gd name="T34" fmla="*/ 4 w 108"/>
                <a:gd name="T35" fmla="*/ 3 h 223"/>
                <a:gd name="T36" fmla="*/ 4 w 108"/>
                <a:gd name="T37" fmla="*/ 4 h 223"/>
                <a:gd name="T38" fmla="*/ 4 w 108"/>
                <a:gd name="T39" fmla="*/ 4 h 223"/>
                <a:gd name="T40" fmla="*/ 3 w 108"/>
                <a:gd name="T41" fmla="*/ 4 h 223"/>
                <a:gd name="T42" fmla="*/ 3 w 108"/>
                <a:gd name="T43" fmla="*/ 5 h 223"/>
                <a:gd name="T44" fmla="*/ 3 w 108"/>
                <a:gd name="T45" fmla="*/ 5 h 223"/>
                <a:gd name="T46" fmla="*/ 3 w 108"/>
                <a:gd name="T47" fmla="*/ 6 h 223"/>
                <a:gd name="T48" fmla="*/ 3 w 108"/>
                <a:gd name="T49" fmla="*/ 6 h 223"/>
                <a:gd name="T50" fmla="*/ 3 w 108"/>
                <a:gd name="T51" fmla="*/ 7 h 223"/>
                <a:gd name="T52" fmla="*/ 3 w 108"/>
                <a:gd name="T53" fmla="*/ 7 h 223"/>
                <a:gd name="T54" fmla="*/ 3 w 108"/>
                <a:gd name="T55" fmla="*/ 7 h 223"/>
                <a:gd name="T56" fmla="*/ 2 w 108"/>
                <a:gd name="T57" fmla="*/ 8 h 223"/>
                <a:gd name="T58" fmla="*/ 2 w 108"/>
                <a:gd name="T59" fmla="*/ 8 h 223"/>
                <a:gd name="T60" fmla="*/ 2 w 108"/>
                <a:gd name="T61" fmla="*/ 8 h 223"/>
                <a:gd name="T62" fmla="*/ 2 w 108"/>
                <a:gd name="T63" fmla="*/ 9 h 223"/>
                <a:gd name="T64" fmla="*/ 2 w 108"/>
                <a:gd name="T65" fmla="*/ 9 h 223"/>
                <a:gd name="T66" fmla="*/ 2 w 108"/>
                <a:gd name="T67" fmla="*/ 10 h 223"/>
                <a:gd name="T68" fmla="*/ 2 w 108"/>
                <a:gd name="T69" fmla="*/ 10 h 223"/>
                <a:gd name="T70" fmla="*/ 1 w 108"/>
                <a:gd name="T71" fmla="*/ 10 h 223"/>
                <a:gd name="T72" fmla="*/ 1 w 108"/>
                <a:gd name="T73" fmla="*/ 11 h 223"/>
                <a:gd name="T74" fmla="*/ 1 w 108"/>
                <a:gd name="T75" fmla="*/ 11 h 223"/>
                <a:gd name="T76" fmla="*/ 1 w 108"/>
                <a:gd name="T77" fmla="*/ 11 h 223"/>
                <a:gd name="T78" fmla="*/ 1 w 108"/>
                <a:gd name="T79" fmla="*/ 11 h 223"/>
                <a:gd name="T80" fmla="*/ 1 w 108"/>
                <a:gd name="T81" fmla="*/ 11 h 223"/>
                <a:gd name="T82" fmla="*/ 1 w 108"/>
                <a:gd name="T83" fmla="*/ 11 h 223"/>
                <a:gd name="T84" fmla="*/ 0 w 108"/>
                <a:gd name="T85" fmla="*/ 12 h 223"/>
                <a:gd name="T86" fmla="*/ 0 w 108"/>
                <a:gd name="T87" fmla="*/ 12 h 223"/>
                <a:gd name="T88" fmla="*/ 0 w 108"/>
                <a:gd name="T89" fmla="*/ 12 h 223"/>
                <a:gd name="T90" fmla="*/ 2 w 108"/>
                <a:gd name="T91" fmla="*/ 2 h 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23"/>
                <a:gd name="T140" fmla="*/ 108 w 108"/>
                <a:gd name="T141" fmla="*/ 223 h 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23">
                  <a:moveTo>
                    <a:pt x="72" y="37"/>
                  </a:moveTo>
                  <a:lnTo>
                    <a:pt x="71" y="35"/>
                  </a:lnTo>
                  <a:lnTo>
                    <a:pt x="71" y="32"/>
                  </a:lnTo>
                  <a:lnTo>
                    <a:pt x="70" y="29"/>
                  </a:lnTo>
                  <a:lnTo>
                    <a:pt x="70" y="27"/>
                  </a:lnTo>
                  <a:lnTo>
                    <a:pt x="70" y="24"/>
                  </a:lnTo>
                  <a:lnTo>
                    <a:pt x="70" y="22"/>
                  </a:lnTo>
                  <a:lnTo>
                    <a:pt x="70" y="19"/>
                  </a:lnTo>
                  <a:lnTo>
                    <a:pt x="71" y="15"/>
                  </a:lnTo>
                  <a:lnTo>
                    <a:pt x="72" y="12"/>
                  </a:lnTo>
                  <a:lnTo>
                    <a:pt x="74" y="10"/>
                  </a:lnTo>
                  <a:lnTo>
                    <a:pt x="75" y="7"/>
                  </a:lnTo>
                  <a:lnTo>
                    <a:pt x="80" y="4"/>
                  </a:lnTo>
                  <a:lnTo>
                    <a:pt x="83" y="2"/>
                  </a:lnTo>
                  <a:lnTo>
                    <a:pt x="88" y="1"/>
                  </a:lnTo>
                  <a:lnTo>
                    <a:pt x="91" y="0"/>
                  </a:lnTo>
                  <a:lnTo>
                    <a:pt x="96" y="0"/>
                  </a:lnTo>
                  <a:lnTo>
                    <a:pt x="99" y="1"/>
                  </a:lnTo>
                  <a:lnTo>
                    <a:pt x="102" y="4"/>
                  </a:lnTo>
                  <a:lnTo>
                    <a:pt x="105" y="8"/>
                  </a:lnTo>
                  <a:lnTo>
                    <a:pt x="107" y="12"/>
                  </a:lnTo>
                  <a:lnTo>
                    <a:pt x="107" y="13"/>
                  </a:lnTo>
                  <a:lnTo>
                    <a:pt x="107" y="16"/>
                  </a:lnTo>
                  <a:lnTo>
                    <a:pt x="108" y="20"/>
                  </a:lnTo>
                  <a:lnTo>
                    <a:pt x="108" y="22"/>
                  </a:lnTo>
                  <a:lnTo>
                    <a:pt x="108" y="25"/>
                  </a:lnTo>
                  <a:lnTo>
                    <a:pt x="108" y="28"/>
                  </a:lnTo>
                  <a:lnTo>
                    <a:pt x="108" y="32"/>
                  </a:lnTo>
                  <a:lnTo>
                    <a:pt x="108" y="35"/>
                  </a:lnTo>
                  <a:lnTo>
                    <a:pt x="108" y="38"/>
                  </a:lnTo>
                  <a:lnTo>
                    <a:pt x="107" y="42"/>
                  </a:lnTo>
                  <a:lnTo>
                    <a:pt x="107" y="46"/>
                  </a:lnTo>
                  <a:lnTo>
                    <a:pt x="107" y="49"/>
                  </a:lnTo>
                  <a:lnTo>
                    <a:pt x="106" y="53"/>
                  </a:lnTo>
                  <a:lnTo>
                    <a:pt x="106" y="57"/>
                  </a:lnTo>
                  <a:lnTo>
                    <a:pt x="105" y="61"/>
                  </a:lnTo>
                  <a:lnTo>
                    <a:pt x="103" y="65"/>
                  </a:lnTo>
                  <a:lnTo>
                    <a:pt x="102" y="69"/>
                  </a:lnTo>
                  <a:lnTo>
                    <a:pt x="102" y="72"/>
                  </a:lnTo>
                  <a:lnTo>
                    <a:pt x="100" y="76"/>
                  </a:lnTo>
                  <a:lnTo>
                    <a:pt x="100" y="80"/>
                  </a:lnTo>
                  <a:lnTo>
                    <a:pt x="98" y="84"/>
                  </a:lnTo>
                  <a:lnTo>
                    <a:pt x="97" y="88"/>
                  </a:lnTo>
                  <a:lnTo>
                    <a:pt x="95" y="92"/>
                  </a:lnTo>
                  <a:lnTo>
                    <a:pt x="94" y="97"/>
                  </a:lnTo>
                  <a:lnTo>
                    <a:pt x="90" y="101"/>
                  </a:lnTo>
                  <a:lnTo>
                    <a:pt x="88" y="106"/>
                  </a:lnTo>
                  <a:lnTo>
                    <a:pt x="87" y="111"/>
                  </a:lnTo>
                  <a:lnTo>
                    <a:pt x="85" y="116"/>
                  </a:lnTo>
                  <a:lnTo>
                    <a:pt x="82" y="122"/>
                  </a:lnTo>
                  <a:lnTo>
                    <a:pt x="80" y="127"/>
                  </a:lnTo>
                  <a:lnTo>
                    <a:pt x="78" y="129"/>
                  </a:lnTo>
                  <a:lnTo>
                    <a:pt x="77" y="133"/>
                  </a:lnTo>
                  <a:lnTo>
                    <a:pt x="75" y="135"/>
                  </a:lnTo>
                  <a:lnTo>
                    <a:pt x="75" y="138"/>
                  </a:lnTo>
                  <a:lnTo>
                    <a:pt x="73" y="140"/>
                  </a:lnTo>
                  <a:lnTo>
                    <a:pt x="72" y="142"/>
                  </a:lnTo>
                  <a:lnTo>
                    <a:pt x="71" y="146"/>
                  </a:lnTo>
                  <a:lnTo>
                    <a:pt x="70" y="148"/>
                  </a:lnTo>
                  <a:lnTo>
                    <a:pt x="69" y="151"/>
                  </a:lnTo>
                  <a:lnTo>
                    <a:pt x="68" y="153"/>
                  </a:lnTo>
                  <a:lnTo>
                    <a:pt x="66" y="155"/>
                  </a:lnTo>
                  <a:lnTo>
                    <a:pt x="65" y="159"/>
                  </a:lnTo>
                  <a:lnTo>
                    <a:pt x="62" y="164"/>
                  </a:lnTo>
                  <a:lnTo>
                    <a:pt x="60" y="168"/>
                  </a:lnTo>
                  <a:lnTo>
                    <a:pt x="58" y="174"/>
                  </a:lnTo>
                  <a:lnTo>
                    <a:pt x="56" y="178"/>
                  </a:lnTo>
                  <a:lnTo>
                    <a:pt x="52" y="182"/>
                  </a:lnTo>
                  <a:lnTo>
                    <a:pt x="50" y="187"/>
                  </a:lnTo>
                  <a:lnTo>
                    <a:pt x="49" y="190"/>
                  </a:lnTo>
                  <a:lnTo>
                    <a:pt x="47" y="194"/>
                  </a:lnTo>
                  <a:lnTo>
                    <a:pt x="45" y="198"/>
                  </a:lnTo>
                  <a:lnTo>
                    <a:pt x="44" y="201"/>
                  </a:lnTo>
                  <a:lnTo>
                    <a:pt x="41" y="204"/>
                  </a:lnTo>
                  <a:lnTo>
                    <a:pt x="40" y="206"/>
                  </a:lnTo>
                  <a:lnTo>
                    <a:pt x="39" y="211"/>
                  </a:lnTo>
                  <a:lnTo>
                    <a:pt x="38" y="214"/>
                  </a:lnTo>
                  <a:lnTo>
                    <a:pt x="36" y="214"/>
                  </a:lnTo>
                  <a:lnTo>
                    <a:pt x="35" y="216"/>
                  </a:lnTo>
                  <a:lnTo>
                    <a:pt x="32" y="217"/>
                  </a:lnTo>
                  <a:lnTo>
                    <a:pt x="30" y="218"/>
                  </a:lnTo>
                  <a:lnTo>
                    <a:pt x="26" y="218"/>
                  </a:lnTo>
                  <a:lnTo>
                    <a:pt x="23" y="219"/>
                  </a:lnTo>
                  <a:lnTo>
                    <a:pt x="20" y="220"/>
                  </a:lnTo>
                  <a:lnTo>
                    <a:pt x="18" y="221"/>
                  </a:lnTo>
                  <a:lnTo>
                    <a:pt x="13" y="221"/>
                  </a:lnTo>
                  <a:lnTo>
                    <a:pt x="10" y="221"/>
                  </a:lnTo>
                  <a:lnTo>
                    <a:pt x="7" y="221"/>
                  </a:lnTo>
                  <a:lnTo>
                    <a:pt x="5" y="223"/>
                  </a:lnTo>
                  <a:lnTo>
                    <a:pt x="0" y="223"/>
                  </a:lnTo>
                  <a:lnTo>
                    <a:pt x="72" y="37"/>
                  </a:lnTo>
                  <a:close/>
                </a:path>
              </a:pathLst>
            </a:custGeom>
            <a:solidFill>
              <a:srgbClr val="D4D4E8"/>
            </a:solidFill>
            <a:ln w="9525">
              <a:noFill/>
              <a:round/>
              <a:headEnd/>
              <a:tailEnd/>
            </a:ln>
          </p:spPr>
          <p:txBody>
            <a:bodyPr/>
            <a:lstStyle/>
            <a:p>
              <a:endParaRPr lang="en-US"/>
            </a:p>
          </p:txBody>
        </p:sp>
        <p:sp>
          <p:nvSpPr>
            <p:cNvPr id="17864" name="Freeform 660"/>
            <p:cNvSpPr>
              <a:spLocks/>
            </p:cNvSpPr>
            <p:nvPr/>
          </p:nvSpPr>
          <p:spPr bwMode="auto">
            <a:xfrm flipH="1">
              <a:off x="3123" y="1262"/>
              <a:ext cx="20" cy="49"/>
            </a:xfrm>
            <a:custGeom>
              <a:avLst/>
              <a:gdLst>
                <a:gd name="T0" fmla="*/ 4 w 108"/>
                <a:gd name="T1" fmla="*/ 1 h 214"/>
                <a:gd name="T2" fmla="*/ 4 w 108"/>
                <a:gd name="T3" fmla="*/ 2 h 214"/>
                <a:gd name="T4" fmla="*/ 4 w 108"/>
                <a:gd name="T5" fmla="*/ 3 h 214"/>
                <a:gd name="T6" fmla="*/ 3 w 108"/>
                <a:gd name="T7" fmla="*/ 3 h 214"/>
                <a:gd name="T8" fmla="*/ 3 w 108"/>
                <a:gd name="T9" fmla="*/ 3 h 214"/>
                <a:gd name="T10" fmla="*/ 3 w 108"/>
                <a:gd name="T11" fmla="*/ 4 h 214"/>
                <a:gd name="T12" fmla="*/ 3 w 108"/>
                <a:gd name="T13" fmla="*/ 4 h 214"/>
                <a:gd name="T14" fmla="*/ 3 w 108"/>
                <a:gd name="T15" fmla="*/ 5 h 214"/>
                <a:gd name="T16" fmla="*/ 3 w 108"/>
                <a:gd name="T17" fmla="*/ 5 h 214"/>
                <a:gd name="T18" fmla="*/ 3 w 108"/>
                <a:gd name="T19" fmla="*/ 5 h 214"/>
                <a:gd name="T20" fmla="*/ 3 w 108"/>
                <a:gd name="T21" fmla="*/ 6 h 214"/>
                <a:gd name="T22" fmla="*/ 2 w 108"/>
                <a:gd name="T23" fmla="*/ 7 h 214"/>
                <a:gd name="T24" fmla="*/ 2 w 108"/>
                <a:gd name="T25" fmla="*/ 8 h 214"/>
                <a:gd name="T26" fmla="*/ 2 w 108"/>
                <a:gd name="T27" fmla="*/ 8 h 214"/>
                <a:gd name="T28" fmla="*/ 2 w 108"/>
                <a:gd name="T29" fmla="*/ 8 h 214"/>
                <a:gd name="T30" fmla="*/ 2 w 108"/>
                <a:gd name="T31" fmla="*/ 9 h 214"/>
                <a:gd name="T32" fmla="*/ 1 w 108"/>
                <a:gd name="T33" fmla="*/ 10 h 214"/>
                <a:gd name="T34" fmla="*/ 1 w 108"/>
                <a:gd name="T35" fmla="*/ 10 h 214"/>
                <a:gd name="T36" fmla="*/ 1 w 108"/>
                <a:gd name="T37" fmla="*/ 11 h 214"/>
                <a:gd name="T38" fmla="*/ 0 w 108"/>
                <a:gd name="T39" fmla="*/ 11 h 214"/>
                <a:gd name="T40" fmla="*/ 0 w 108"/>
                <a:gd name="T41" fmla="*/ 11 h 214"/>
                <a:gd name="T42" fmla="*/ 0 w 108"/>
                <a:gd name="T43" fmla="*/ 11 h 214"/>
                <a:gd name="T44" fmla="*/ 0 w 108"/>
                <a:gd name="T45" fmla="*/ 10 h 214"/>
                <a:gd name="T46" fmla="*/ 0 w 108"/>
                <a:gd name="T47" fmla="*/ 10 h 214"/>
                <a:gd name="T48" fmla="*/ 0 w 108"/>
                <a:gd name="T49" fmla="*/ 9 h 214"/>
                <a:gd name="T50" fmla="*/ 0 w 108"/>
                <a:gd name="T51" fmla="*/ 8 h 214"/>
                <a:gd name="T52" fmla="*/ 1 w 108"/>
                <a:gd name="T53" fmla="*/ 8 h 214"/>
                <a:gd name="T54" fmla="*/ 1 w 108"/>
                <a:gd name="T55" fmla="*/ 8 h 214"/>
                <a:gd name="T56" fmla="*/ 1 w 108"/>
                <a:gd name="T57" fmla="*/ 7 h 214"/>
                <a:gd name="T58" fmla="*/ 1 w 108"/>
                <a:gd name="T59" fmla="*/ 7 h 214"/>
                <a:gd name="T60" fmla="*/ 1 w 108"/>
                <a:gd name="T61" fmla="*/ 6 h 214"/>
                <a:gd name="T62" fmla="*/ 1 w 108"/>
                <a:gd name="T63" fmla="*/ 5 h 214"/>
                <a:gd name="T64" fmla="*/ 2 w 108"/>
                <a:gd name="T65" fmla="*/ 5 h 214"/>
                <a:gd name="T66" fmla="*/ 2 w 108"/>
                <a:gd name="T67" fmla="*/ 5 h 214"/>
                <a:gd name="T68" fmla="*/ 2 w 108"/>
                <a:gd name="T69" fmla="*/ 4 h 214"/>
                <a:gd name="T70" fmla="*/ 2 w 108"/>
                <a:gd name="T71" fmla="*/ 3 h 214"/>
                <a:gd name="T72" fmla="*/ 2 w 108"/>
                <a:gd name="T73" fmla="*/ 3 h 214"/>
                <a:gd name="T74" fmla="*/ 2 w 108"/>
                <a:gd name="T75" fmla="*/ 2 h 214"/>
                <a:gd name="T76" fmla="*/ 2 w 108"/>
                <a:gd name="T77" fmla="*/ 2 h 214"/>
                <a:gd name="T78" fmla="*/ 3 w 108"/>
                <a:gd name="T79" fmla="*/ 1 h 214"/>
                <a:gd name="T80" fmla="*/ 3 w 108"/>
                <a:gd name="T81" fmla="*/ 1 h 214"/>
                <a:gd name="T82" fmla="*/ 3 w 108"/>
                <a:gd name="T83" fmla="*/ 0 h 214"/>
                <a:gd name="T84" fmla="*/ 3 w 108"/>
                <a:gd name="T85" fmla="*/ 0 h 214"/>
                <a:gd name="T86" fmla="*/ 3 w 108"/>
                <a:gd name="T87" fmla="*/ 0 h 214"/>
                <a:gd name="T88" fmla="*/ 4 w 108"/>
                <a:gd name="T89" fmla="*/ 0 h 214"/>
                <a:gd name="T90" fmla="*/ 4 w 108"/>
                <a:gd name="T91" fmla="*/ 1 h 2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14"/>
                <a:gd name="T140" fmla="*/ 108 w 108"/>
                <a:gd name="T141" fmla="*/ 214 h 2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14">
                  <a:moveTo>
                    <a:pt x="108" y="20"/>
                  </a:moveTo>
                  <a:lnTo>
                    <a:pt x="107" y="22"/>
                  </a:lnTo>
                  <a:lnTo>
                    <a:pt x="106" y="26"/>
                  </a:lnTo>
                  <a:lnTo>
                    <a:pt x="105" y="29"/>
                  </a:lnTo>
                  <a:lnTo>
                    <a:pt x="104" y="33"/>
                  </a:lnTo>
                  <a:lnTo>
                    <a:pt x="104" y="35"/>
                  </a:lnTo>
                  <a:lnTo>
                    <a:pt x="103" y="39"/>
                  </a:lnTo>
                  <a:lnTo>
                    <a:pt x="101" y="43"/>
                  </a:lnTo>
                  <a:lnTo>
                    <a:pt x="101" y="46"/>
                  </a:lnTo>
                  <a:lnTo>
                    <a:pt x="99" y="48"/>
                  </a:lnTo>
                  <a:lnTo>
                    <a:pt x="99" y="52"/>
                  </a:lnTo>
                  <a:lnTo>
                    <a:pt x="98" y="55"/>
                  </a:lnTo>
                  <a:lnTo>
                    <a:pt x="98" y="57"/>
                  </a:lnTo>
                  <a:lnTo>
                    <a:pt x="97" y="60"/>
                  </a:lnTo>
                  <a:lnTo>
                    <a:pt x="96" y="64"/>
                  </a:lnTo>
                  <a:lnTo>
                    <a:pt x="95" y="66"/>
                  </a:lnTo>
                  <a:lnTo>
                    <a:pt x="95" y="69"/>
                  </a:lnTo>
                  <a:lnTo>
                    <a:pt x="94" y="72"/>
                  </a:lnTo>
                  <a:lnTo>
                    <a:pt x="93" y="74"/>
                  </a:lnTo>
                  <a:lnTo>
                    <a:pt x="92" y="78"/>
                  </a:lnTo>
                  <a:lnTo>
                    <a:pt x="92" y="80"/>
                  </a:lnTo>
                  <a:lnTo>
                    <a:pt x="89" y="83"/>
                  </a:lnTo>
                  <a:lnTo>
                    <a:pt x="89" y="86"/>
                  </a:lnTo>
                  <a:lnTo>
                    <a:pt x="88" y="89"/>
                  </a:lnTo>
                  <a:lnTo>
                    <a:pt x="87" y="92"/>
                  </a:lnTo>
                  <a:lnTo>
                    <a:pt x="86" y="95"/>
                  </a:lnTo>
                  <a:lnTo>
                    <a:pt x="85" y="97"/>
                  </a:lnTo>
                  <a:lnTo>
                    <a:pt x="84" y="101"/>
                  </a:lnTo>
                  <a:lnTo>
                    <a:pt x="83" y="104"/>
                  </a:lnTo>
                  <a:lnTo>
                    <a:pt x="81" y="106"/>
                  </a:lnTo>
                  <a:lnTo>
                    <a:pt x="81" y="110"/>
                  </a:lnTo>
                  <a:lnTo>
                    <a:pt x="79" y="114"/>
                  </a:lnTo>
                  <a:lnTo>
                    <a:pt x="78" y="117"/>
                  </a:lnTo>
                  <a:lnTo>
                    <a:pt x="75" y="121"/>
                  </a:lnTo>
                  <a:lnTo>
                    <a:pt x="73" y="125"/>
                  </a:lnTo>
                  <a:lnTo>
                    <a:pt x="71" y="129"/>
                  </a:lnTo>
                  <a:lnTo>
                    <a:pt x="70" y="133"/>
                  </a:lnTo>
                  <a:lnTo>
                    <a:pt x="68" y="137"/>
                  </a:lnTo>
                  <a:lnTo>
                    <a:pt x="66" y="142"/>
                  </a:lnTo>
                  <a:lnTo>
                    <a:pt x="63" y="145"/>
                  </a:lnTo>
                  <a:lnTo>
                    <a:pt x="62" y="149"/>
                  </a:lnTo>
                  <a:lnTo>
                    <a:pt x="59" y="153"/>
                  </a:lnTo>
                  <a:lnTo>
                    <a:pt x="58" y="156"/>
                  </a:lnTo>
                  <a:lnTo>
                    <a:pt x="56" y="159"/>
                  </a:lnTo>
                  <a:lnTo>
                    <a:pt x="54" y="163"/>
                  </a:lnTo>
                  <a:lnTo>
                    <a:pt x="51" y="167"/>
                  </a:lnTo>
                  <a:lnTo>
                    <a:pt x="49" y="171"/>
                  </a:lnTo>
                  <a:lnTo>
                    <a:pt x="46" y="175"/>
                  </a:lnTo>
                  <a:lnTo>
                    <a:pt x="44" y="180"/>
                  </a:lnTo>
                  <a:lnTo>
                    <a:pt x="41" y="183"/>
                  </a:lnTo>
                  <a:lnTo>
                    <a:pt x="37" y="186"/>
                  </a:lnTo>
                  <a:lnTo>
                    <a:pt x="35" y="189"/>
                  </a:lnTo>
                  <a:lnTo>
                    <a:pt x="33" y="193"/>
                  </a:lnTo>
                  <a:lnTo>
                    <a:pt x="30" y="196"/>
                  </a:lnTo>
                  <a:lnTo>
                    <a:pt x="28" y="198"/>
                  </a:lnTo>
                  <a:lnTo>
                    <a:pt x="25" y="200"/>
                  </a:lnTo>
                  <a:lnTo>
                    <a:pt x="23" y="204"/>
                  </a:lnTo>
                  <a:lnTo>
                    <a:pt x="19" y="207"/>
                  </a:lnTo>
                  <a:lnTo>
                    <a:pt x="17" y="209"/>
                  </a:lnTo>
                  <a:lnTo>
                    <a:pt x="13" y="212"/>
                  </a:lnTo>
                  <a:lnTo>
                    <a:pt x="11" y="213"/>
                  </a:lnTo>
                  <a:lnTo>
                    <a:pt x="6" y="214"/>
                  </a:lnTo>
                  <a:lnTo>
                    <a:pt x="4" y="213"/>
                  </a:lnTo>
                  <a:lnTo>
                    <a:pt x="1" y="211"/>
                  </a:lnTo>
                  <a:lnTo>
                    <a:pt x="0" y="207"/>
                  </a:lnTo>
                  <a:lnTo>
                    <a:pt x="0" y="204"/>
                  </a:lnTo>
                  <a:lnTo>
                    <a:pt x="0" y="201"/>
                  </a:lnTo>
                  <a:lnTo>
                    <a:pt x="0" y="198"/>
                  </a:lnTo>
                  <a:lnTo>
                    <a:pt x="1" y="195"/>
                  </a:lnTo>
                  <a:lnTo>
                    <a:pt x="1" y="191"/>
                  </a:lnTo>
                  <a:lnTo>
                    <a:pt x="1" y="187"/>
                  </a:lnTo>
                  <a:lnTo>
                    <a:pt x="3" y="184"/>
                  </a:lnTo>
                  <a:lnTo>
                    <a:pt x="5" y="181"/>
                  </a:lnTo>
                  <a:lnTo>
                    <a:pt x="5" y="176"/>
                  </a:lnTo>
                  <a:lnTo>
                    <a:pt x="6" y="173"/>
                  </a:lnTo>
                  <a:lnTo>
                    <a:pt x="7" y="170"/>
                  </a:lnTo>
                  <a:lnTo>
                    <a:pt x="9" y="167"/>
                  </a:lnTo>
                  <a:lnTo>
                    <a:pt x="10" y="163"/>
                  </a:lnTo>
                  <a:lnTo>
                    <a:pt x="11" y="161"/>
                  </a:lnTo>
                  <a:lnTo>
                    <a:pt x="13" y="159"/>
                  </a:lnTo>
                  <a:lnTo>
                    <a:pt x="14" y="158"/>
                  </a:lnTo>
                  <a:lnTo>
                    <a:pt x="17" y="154"/>
                  </a:lnTo>
                  <a:lnTo>
                    <a:pt x="19" y="150"/>
                  </a:lnTo>
                  <a:lnTo>
                    <a:pt x="21" y="146"/>
                  </a:lnTo>
                  <a:lnTo>
                    <a:pt x="23" y="144"/>
                  </a:lnTo>
                  <a:lnTo>
                    <a:pt x="25" y="140"/>
                  </a:lnTo>
                  <a:lnTo>
                    <a:pt x="28" y="136"/>
                  </a:lnTo>
                  <a:lnTo>
                    <a:pt x="29" y="133"/>
                  </a:lnTo>
                  <a:lnTo>
                    <a:pt x="31" y="130"/>
                  </a:lnTo>
                  <a:lnTo>
                    <a:pt x="33" y="127"/>
                  </a:lnTo>
                  <a:lnTo>
                    <a:pt x="34" y="123"/>
                  </a:lnTo>
                  <a:lnTo>
                    <a:pt x="35" y="119"/>
                  </a:lnTo>
                  <a:lnTo>
                    <a:pt x="37" y="117"/>
                  </a:lnTo>
                  <a:lnTo>
                    <a:pt x="38" y="112"/>
                  </a:lnTo>
                  <a:lnTo>
                    <a:pt x="41" y="109"/>
                  </a:lnTo>
                  <a:lnTo>
                    <a:pt x="42" y="105"/>
                  </a:lnTo>
                  <a:lnTo>
                    <a:pt x="45" y="102"/>
                  </a:lnTo>
                  <a:lnTo>
                    <a:pt x="45" y="98"/>
                  </a:lnTo>
                  <a:lnTo>
                    <a:pt x="47" y="95"/>
                  </a:lnTo>
                  <a:lnTo>
                    <a:pt x="48" y="92"/>
                  </a:lnTo>
                  <a:lnTo>
                    <a:pt x="49" y="89"/>
                  </a:lnTo>
                  <a:lnTo>
                    <a:pt x="50" y="86"/>
                  </a:lnTo>
                  <a:lnTo>
                    <a:pt x="51" y="83"/>
                  </a:lnTo>
                  <a:lnTo>
                    <a:pt x="54" y="80"/>
                  </a:lnTo>
                  <a:lnTo>
                    <a:pt x="55" y="78"/>
                  </a:lnTo>
                  <a:lnTo>
                    <a:pt x="57" y="72"/>
                  </a:lnTo>
                  <a:lnTo>
                    <a:pt x="59" y="68"/>
                  </a:lnTo>
                  <a:lnTo>
                    <a:pt x="61" y="63"/>
                  </a:lnTo>
                  <a:lnTo>
                    <a:pt x="63" y="57"/>
                  </a:lnTo>
                  <a:lnTo>
                    <a:pt x="63" y="55"/>
                  </a:lnTo>
                  <a:lnTo>
                    <a:pt x="64" y="52"/>
                  </a:lnTo>
                  <a:lnTo>
                    <a:pt x="66" y="50"/>
                  </a:lnTo>
                  <a:lnTo>
                    <a:pt x="67" y="47"/>
                  </a:lnTo>
                  <a:lnTo>
                    <a:pt x="68" y="44"/>
                  </a:lnTo>
                  <a:lnTo>
                    <a:pt x="69" y="42"/>
                  </a:lnTo>
                  <a:lnTo>
                    <a:pt x="69" y="39"/>
                  </a:lnTo>
                  <a:lnTo>
                    <a:pt x="71" y="37"/>
                  </a:lnTo>
                  <a:lnTo>
                    <a:pt x="71" y="33"/>
                  </a:lnTo>
                  <a:lnTo>
                    <a:pt x="72" y="30"/>
                  </a:lnTo>
                  <a:lnTo>
                    <a:pt x="73" y="28"/>
                  </a:lnTo>
                  <a:lnTo>
                    <a:pt x="74" y="25"/>
                  </a:lnTo>
                  <a:lnTo>
                    <a:pt x="74" y="21"/>
                  </a:lnTo>
                  <a:lnTo>
                    <a:pt x="76" y="18"/>
                  </a:lnTo>
                  <a:lnTo>
                    <a:pt x="76" y="15"/>
                  </a:lnTo>
                  <a:lnTo>
                    <a:pt x="78" y="12"/>
                  </a:lnTo>
                  <a:lnTo>
                    <a:pt x="79" y="8"/>
                  </a:lnTo>
                  <a:lnTo>
                    <a:pt x="81" y="6"/>
                  </a:lnTo>
                  <a:lnTo>
                    <a:pt x="82" y="3"/>
                  </a:lnTo>
                  <a:lnTo>
                    <a:pt x="85" y="2"/>
                  </a:lnTo>
                  <a:lnTo>
                    <a:pt x="87" y="1"/>
                  </a:lnTo>
                  <a:lnTo>
                    <a:pt x="89" y="0"/>
                  </a:lnTo>
                  <a:lnTo>
                    <a:pt x="93" y="0"/>
                  </a:lnTo>
                  <a:lnTo>
                    <a:pt x="96" y="1"/>
                  </a:lnTo>
                  <a:lnTo>
                    <a:pt x="101" y="3"/>
                  </a:lnTo>
                  <a:lnTo>
                    <a:pt x="106" y="7"/>
                  </a:lnTo>
                  <a:lnTo>
                    <a:pt x="107" y="9"/>
                  </a:lnTo>
                  <a:lnTo>
                    <a:pt x="108" y="13"/>
                  </a:lnTo>
                  <a:lnTo>
                    <a:pt x="108" y="16"/>
                  </a:lnTo>
                  <a:lnTo>
                    <a:pt x="108" y="20"/>
                  </a:lnTo>
                  <a:close/>
                </a:path>
              </a:pathLst>
            </a:custGeom>
            <a:solidFill>
              <a:srgbClr val="000000"/>
            </a:solidFill>
            <a:ln w="9525">
              <a:noFill/>
              <a:round/>
              <a:headEnd/>
              <a:tailEnd/>
            </a:ln>
          </p:spPr>
          <p:txBody>
            <a:bodyPr/>
            <a:lstStyle/>
            <a:p>
              <a:endParaRPr lang="en-US"/>
            </a:p>
          </p:txBody>
        </p:sp>
        <p:sp>
          <p:nvSpPr>
            <p:cNvPr id="17865" name="Freeform 661"/>
            <p:cNvSpPr>
              <a:spLocks/>
            </p:cNvSpPr>
            <p:nvPr/>
          </p:nvSpPr>
          <p:spPr bwMode="auto">
            <a:xfrm flipH="1">
              <a:off x="3088" y="1207"/>
              <a:ext cx="36" cy="52"/>
            </a:xfrm>
            <a:custGeom>
              <a:avLst/>
              <a:gdLst>
                <a:gd name="T0" fmla="*/ 6 w 196"/>
                <a:gd name="T1" fmla="*/ 1 h 222"/>
                <a:gd name="T2" fmla="*/ 6 w 196"/>
                <a:gd name="T3" fmla="*/ 2 h 222"/>
                <a:gd name="T4" fmla="*/ 6 w 196"/>
                <a:gd name="T5" fmla="*/ 3 h 222"/>
                <a:gd name="T6" fmla="*/ 6 w 196"/>
                <a:gd name="T7" fmla="*/ 4 h 222"/>
                <a:gd name="T8" fmla="*/ 6 w 196"/>
                <a:gd name="T9" fmla="*/ 4 h 222"/>
                <a:gd name="T10" fmla="*/ 6 w 196"/>
                <a:gd name="T11" fmla="*/ 5 h 222"/>
                <a:gd name="T12" fmla="*/ 6 w 196"/>
                <a:gd name="T13" fmla="*/ 5 h 222"/>
                <a:gd name="T14" fmla="*/ 5 w 196"/>
                <a:gd name="T15" fmla="*/ 6 h 222"/>
                <a:gd name="T16" fmla="*/ 5 w 196"/>
                <a:gd name="T17" fmla="*/ 6 h 222"/>
                <a:gd name="T18" fmla="*/ 5 w 196"/>
                <a:gd name="T19" fmla="*/ 7 h 222"/>
                <a:gd name="T20" fmla="*/ 4 w 196"/>
                <a:gd name="T21" fmla="*/ 8 h 222"/>
                <a:gd name="T22" fmla="*/ 4 w 196"/>
                <a:gd name="T23" fmla="*/ 8 h 222"/>
                <a:gd name="T24" fmla="*/ 3 w 196"/>
                <a:gd name="T25" fmla="*/ 9 h 222"/>
                <a:gd name="T26" fmla="*/ 3 w 196"/>
                <a:gd name="T27" fmla="*/ 9 h 222"/>
                <a:gd name="T28" fmla="*/ 3 w 196"/>
                <a:gd name="T29" fmla="*/ 10 h 222"/>
                <a:gd name="T30" fmla="*/ 2 w 196"/>
                <a:gd name="T31" fmla="*/ 10 h 222"/>
                <a:gd name="T32" fmla="*/ 2 w 196"/>
                <a:gd name="T33" fmla="*/ 11 h 222"/>
                <a:gd name="T34" fmla="*/ 1 w 196"/>
                <a:gd name="T35" fmla="*/ 11 h 222"/>
                <a:gd name="T36" fmla="*/ 1 w 196"/>
                <a:gd name="T37" fmla="*/ 12 h 222"/>
                <a:gd name="T38" fmla="*/ 1 w 196"/>
                <a:gd name="T39" fmla="*/ 12 h 222"/>
                <a:gd name="T40" fmla="*/ 0 w 196"/>
                <a:gd name="T41" fmla="*/ 12 h 222"/>
                <a:gd name="T42" fmla="*/ 0 w 196"/>
                <a:gd name="T43" fmla="*/ 11 h 222"/>
                <a:gd name="T44" fmla="*/ 0 w 196"/>
                <a:gd name="T45" fmla="*/ 11 h 222"/>
                <a:gd name="T46" fmla="*/ 0 w 196"/>
                <a:gd name="T47" fmla="*/ 11 h 222"/>
                <a:gd name="T48" fmla="*/ 1 w 196"/>
                <a:gd name="T49" fmla="*/ 10 h 222"/>
                <a:gd name="T50" fmla="*/ 1 w 196"/>
                <a:gd name="T51" fmla="*/ 10 h 222"/>
                <a:gd name="T52" fmla="*/ 1 w 196"/>
                <a:gd name="T53" fmla="*/ 10 h 222"/>
                <a:gd name="T54" fmla="*/ 2 w 196"/>
                <a:gd name="T55" fmla="*/ 9 h 222"/>
                <a:gd name="T56" fmla="*/ 2 w 196"/>
                <a:gd name="T57" fmla="*/ 9 h 222"/>
                <a:gd name="T58" fmla="*/ 2 w 196"/>
                <a:gd name="T59" fmla="*/ 8 h 222"/>
                <a:gd name="T60" fmla="*/ 3 w 196"/>
                <a:gd name="T61" fmla="*/ 8 h 222"/>
                <a:gd name="T62" fmla="*/ 3 w 196"/>
                <a:gd name="T63" fmla="*/ 7 h 222"/>
                <a:gd name="T64" fmla="*/ 3 w 196"/>
                <a:gd name="T65" fmla="*/ 7 h 222"/>
                <a:gd name="T66" fmla="*/ 4 w 196"/>
                <a:gd name="T67" fmla="*/ 6 h 222"/>
                <a:gd name="T68" fmla="*/ 4 w 196"/>
                <a:gd name="T69" fmla="*/ 6 h 222"/>
                <a:gd name="T70" fmla="*/ 4 w 196"/>
                <a:gd name="T71" fmla="*/ 5 h 222"/>
                <a:gd name="T72" fmla="*/ 5 w 196"/>
                <a:gd name="T73" fmla="*/ 4 h 222"/>
                <a:gd name="T74" fmla="*/ 5 w 196"/>
                <a:gd name="T75" fmla="*/ 4 h 222"/>
                <a:gd name="T76" fmla="*/ 5 w 196"/>
                <a:gd name="T77" fmla="*/ 3 h 222"/>
                <a:gd name="T78" fmla="*/ 6 w 196"/>
                <a:gd name="T79" fmla="*/ 2 h 222"/>
                <a:gd name="T80" fmla="*/ 6 w 196"/>
                <a:gd name="T81" fmla="*/ 2 h 222"/>
                <a:gd name="T82" fmla="*/ 6 w 196"/>
                <a:gd name="T83" fmla="*/ 1 h 222"/>
                <a:gd name="T84" fmla="*/ 6 w 196"/>
                <a:gd name="T85" fmla="*/ 0 h 222"/>
                <a:gd name="T86" fmla="*/ 6 w 196"/>
                <a:gd name="T87" fmla="*/ 0 h 222"/>
                <a:gd name="T88" fmla="*/ 7 w 196"/>
                <a:gd name="T89" fmla="*/ 0 h 222"/>
                <a:gd name="T90" fmla="*/ 7 w 196"/>
                <a:gd name="T91" fmla="*/ 1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6"/>
                <a:gd name="T139" fmla="*/ 0 h 222"/>
                <a:gd name="T140" fmla="*/ 196 w 196"/>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6" h="222">
                  <a:moveTo>
                    <a:pt x="196" y="16"/>
                  </a:moveTo>
                  <a:lnTo>
                    <a:pt x="194" y="21"/>
                  </a:lnTo>
                  <a:lnTo>
                    <a:pt x="193" y="25"/>
                  </a:lnTo>
                  <a:lnTo>
                    <a:pt x="192" y="30"/>
                  </a:lnTo>
                  <a:lnTo>
                    <a:pt x="190" y="35"/>
                  </a:lnTo>
                  <a:lnTo>
                    <a:pt x="189" y="39"/>
                  </a:lnTo>
                  <a:lnTo>
                    <a:pt x="188" y="43"/>
                  </a:lnTo>
                  <a:lnTo>
                    <a:pt x="185" y="48"/>
                  </a:lnTo>
                  <a:lnTo>
                    <a:pt x="185" y="52"/>
                  </a:lnTo>
                  <a:lnTo>
                    <a:pt x="183" y="56"/>
                  </a:lnTo>
                  <a:lnTo>
                    <a:pt x="181" y="60"/>
                  </a:lnTo>
                  <a:lnTo>
                    <a:pt x="180" y="64"/>
                  </a:lnTo>
                  <a:lnTo>
                    <a:pt x="179" y="68"/>
                  </a:lnTo>
                  <a:lnTo>
                    <a:pt x="177" y="72"/>
                  </a:lnTo>
                  <a:lnTo>
                    <a:pt x="176" y="76"/>
                  </a:lnTo>
                  <a:lnTo>
                    <a:pt x="173" y="79"/>
                  </a:lnTo>
                  <a:lnTo>
                    <a:pt x="171" y="83"/>
                  </a:lnTo>
                  <a:lnTo>
                    <a:pt x="169" y="87"/>
                  </a:lnTo>
                  <a:lnTo>
                    <a:pt x="167" y="90"/>
                  </a:lnTo>
                  <a:lnTo>
                    <a:pt x="165" y="94"/>
                  </a:lnTo>
                  <a:lnTo>
                    <a:pt x="164" y="98"/>
                  </a:lnTo>
                  <a:lnTo>
                    <a:pt x="160" y="101"/>
                  </a:lnTo>
                  <a:lnTo>
                    <a:pt x="158" y="104"/>
                  </a:lnTo>
                  <a:lnTo>
                    <a:pt x="156" y="107"/>
                  </a:lnTo>
                  <a:lnTo>
                    <a:pt x="154" y="112"/>
                  </a:lnTo>
                  <a:lnTo>
                    <a:pt x="150" y="114"/>
                  </a:lnTo>
                  <a:lnTo>
                    <a:pt x="147" y="117"/>
                  </a:lnTo>
                  <a:lnTo>
                    <a:pt x="144" y="121"/>
                  </a:lnTo>
                  <a:lnTo>
                    <a:pt x="141" y="125"/>
                  </a:lnTo>
                  <a:lnTo>
                    <a:pt x="138" y="128"/>
                  </a:lnTo>
                  <a:lnTo>
                    <a:pt x="134" y="131"/>
                  </a:lnTo>
                  <a:lnTo>
                    <a:pt x="131" y="134"/>
                  </a:lnTo>
                  <a:lnTo>
                    <a:pt x="128" y="139"/>
                  </a:lnTo>
                  <a:lnTo>
                    <a:pt x="122" y="142"/>
                  </a:lnTo>
                  <a:lnTo>
                    <a:pt x="118" y="146"/>
                  </a:lnTo>
                  <a:lnTo>
                    <a:pt x="114" y="150"/>
                  </a:lnTo>
                  <a:lnTo>
                    <a:pt x="110" y="153"/>
                  </a:lnTo>
                  <a:lnTo>
                    <a:pt x="106" y="156"/>
                  </a:lnTo>
                  <a:lnTo>
                    <a:pt x="103" y="159"/>
                  </a:lnTo>
                  <a:lnTo>
                    <a:pt x="98" y="162"/>
                  </a:lnTo>
                  <a:lnTo>
                    <a:pt x="95" y="166"/>
                  </a:lnTo>
                  <a:lnTo>
                    <a:pt x="91" y="168"/>
                  </a:lnTo>
                  <a:lnTo>
                    <a:pt x="88" y="171"/>
                  </a:lnTo>
                  <a:lnTo>
                    <a:pt x="83" y="175"/>
                  </a:lnTo>
                  <a:lnTo>
                    <a:pt x="80" y="178"/>
                  </a:lnTo>
                  <a:lnTo>
                    <a:pt x="75" y="180"/>
                  </a:lnTo>
                  <a:lnTo>
                    <a:pt x="70" y="184"/>
                  </a:lnTo>
                  <a:lnTo>
                    <a:pt x="66" y="188"/>
                  </a:lnTo>
                  <a:lnTo>
                    <a:pt x="62" y="192"/>
                  </a:lnTo>
                  <a:lnTo>
                    <a:pt x="57" y="193"/>
                  </a:lnTo>
                  <a:lnTo>
                    <a:pt x="53" y="197"/>
                  </a:lnTo>
                  <a:lnTo>
                    <a:pt x="49" y="202"/>
                  </a:lnTo>
                  <a:lnTo>
                    <a:pt x="44" y="206"/>
                  </a:lnTo>
                  <a:lnTo>
                    <a:pt x="39" y="209"/>
                  </a:lnTo>
                  <a:lnTo>
                    <a:pt x="34" y="214"/>
                  </a:lnTo>
                  <a:lnTo>
                    <a:pt x="30" y="217"/>
                  </a:lnTo>
                  <a:lnTo>
                    <a:pt x="26" y="220"/>
                  </a:lnTo>
                  <a:lnTo>
                    <a:pt x="22" y="221"/>
                  </a:lnTo>
                  <a:lnTo>
                    <a:pt x="19" y="222"/>
                  </a:lnTo>
                  <a:lnTo>
                    <a:pt x="15" y="222"/>
                  </a:lnTo>
                  <a:lnTo>
                    <a:pt x="13" y="221"/>
                  </a:lnTo>
                  <a:lnTo>
                    <a:pt x="9" y="220"/>
                  </a:lnTo>
                  <a:lnTo>
                    <a:pt x="7" y="219"/>
                  </a:lnTo>
                  <a:lnTo>
                    <a:pt x="4" y="217"/>
                  </a:lnTo>
                  <a:lnTo>
                    <a:pt x="3" y="215"/>
                  </a:lnTo>
                  <a:lnTo>
                    <a:pt x="1" y="211"/>
                  </a:lnTo>
                  <a:lnTo>
                    <a:pt x="0" y="209"/>
                  </a:lnTo>
                  <a:lnTo>
                    <a:pt x="0" y="206"/>
                  </a:lnTo>
                  <a:lnTo>
                    <a:pt x="1" y="203"/>
                  </a:lnTo>
                  <a:lnTo>
                    <a:pt x="1" y="201"/>
                  </a:lnTo>
                  <a:lnTo>
                    <a:pt x="3" y="197"/>
                  </a:lnTo>
                  <a:lnTo>
                    <a:pt x="5" y="194"/>
                  </a:lnTo>
                  <a:lnTo>
                    <a:pt x="8" y="192"/>
                  </a:lnTo>
                  <a:lnTo>
                    <a:pt x="12" y="190"/>
                  </a:lnTo>
                  <a:lnTo>
                    <a:pt x="15" y="188"/>
                  </a:lnTo>
                  <a:lnTo>
                    <a:pt x="18" y="187"/>
                  </a:lnTo>
                  <a:lnTo>
                    <a:pt x="21" y="184"/>
                  </a:lnTo>
                  <a:lnTo>
                    <a:pt x="25" y="182"/>
                  </a:lnTo>
                  <a:lnTo>
                    <a:pt x="28" y="180"/>
                  </a:lnTo>
                  <a:lnTo>
                    <a:pt x="30" y="178"/>
                  </a:lnTo>
                  <a:lnTo>
                    <a:pt x="34" y="176"/>
                  </a:lnTo>
                  <a:lnTo>
                    <a:pt x="39" y="171"/>
                  </a:lnTo>
                  <a:lnTo>
                    <a:pt x="43" y="168"/>
                  </a:lnTo>
                  <a:lnTo>
                    <a:pt x="47" y="166"/>
                  </a:lnTo>
                  <a:lnTo>
                    <a:pt x="51" y="163"/>
                  </a:lnTo>
                  <a:lnTo>
                    <a:pt x="54" y="159"/>
                  </a:lnTo>
                  <a:lnTo>
                    <a:pt x="58" y="157"/>
                  </a:lnTo>
                  <a:lnTo>
                    <a:pt x="62" y="154"/>
                  </a:lnTo>
                  <a:lnTo>
                    <a:pt x="65" y="152"/>
                  </a:lnTo>
                  <a:lnTo>
                    <a:pt x="68" y="150"/>
                  </a:lnTo>
                  <a:lnTo>
                    <a:pt x="71" y="147"/>
                  </a:lnTo>
                  <a:lnTo>
                    <a:pt x="75" y="144"/>
                  </a:lnTo>
                  <a:lnTo>
                    <a:pt x="78" y="142"/>
                  </a:lnTo>
                  <a:lnTo>
                    <a:pt x="81" y="139"/>
                  </a:lnTo>
                  <a:lnTo>
                    <a:pt x="85" y="136"/>
                  </a:lnTo>
                  <a:lnTo>
                    <a:pt x="90" y="131"/>
                  </a:lnTo>
                  <a:lnTo>
                    <a:pt x="94" y="128"/>
                  </a:lnTo>
                  <a:lnTo>
                    <a:pt x="97" y="125"/>
                  </a:lnTo>
                  <a:lnTo>
                    <a:pt x="101" y="121"/>
                  </a:lnTo>
                  <a:lnTo>
                    <a:pt x="104" y="118"/>
                  </a:lnTo>
                  <a:lnTo>
                    <a:pt x="107" y="115"/>
                  </a:lnTo>
                  <a:lnTo>
                    <a:pt x="110" y="112"/>
                  </a:lnTo>
                  <a:lnTo>
                    <a:pt x="114" y="108"/>
                  </a:lnTo>
                  <a:lnTo>
                    <a:pt x="117" y="104"/>
                  </a:lnTo>
                  <a:lnTo>
                    <a:pt x="120" y="102"/>
                  </a:lnTo>
                  <a:lnTo>
                    <a:pt x="123" y="98"/>
                  </a:lnTo>
                  <a:lnTo>
                    <a:pt x="127" y="94"/>
                  </a:lnTo>
                  <a:lnTo>
                    <a:pt x="130" y="90"/>
                  </a:lnTo>
                  <a:lnTo>
                    <a:pt x="133" y="87"/>
                  </a:lnTo>
                  <a:lnTo>
                    <a:pt x="137" y="83"/>
                  </a:lnTo>
                  <a:lnTo>
                    <a:pt x="139" y="80"/>
                  </a:lnTo>
                  <a:lnTo>
                    <a:pt x="142" y="76"/>
                  </a:lnTo>
                  <a:lnTo>
                    <a:pt x="145" y="73"/>
                  </a:lnTo>
                  <a:lnTo>
                    <a:pt x="147" y="68"/>
                  </a:lnTo>
                  <a:lnTo>
                    <a:pt x="150" y="64"/>
                  </a:lnTo>
                  <a:lnTo>
                    <a:pt x="152" y="61"/>
                  </a:lnTo>
                  <a:lnTo>
                    <a:pt x="155" y="56"/>
                  </a:lnTo>
                  <a:lnTo>
                    <a:pt x="157" y="52"/>
                  </a:lnTo>
                  <a:lnTo>
                    <a:pt x="159" y="49"/>
                  </a:lnTo>
                  <a:lnTo>
                    <a:pt x="162" y="44"/>
                  </a:lnTo>
                  <a:lnTo>
                    <a:pt x="164" y="41"/>
                  </a:lnTo>
                  <a:lnTo>
                    <a:pt x="166" y="36"/>
                  </a:lnTo>
                  <a:lnTo>
                    <a:pt x="168" y="31"/>
                  </a:lnTo>
                  <a:lnTo>
                    <a:pt x="169" y="27"/>
                  </a:lnTo>
                  <a:lnTo>
                    <a:pt x="171" y="24"/>
                  </a:lnTo>
                  <a:lnTo>
                    <a:pt x="172" y="19"/>
                  </a:lnTo>
                  <a:lnTo>
                    <a:pt x="175" y="15"/>
                  </a:lnTo>
                  <a:lnTo>
                    <a:pt x="176" y="11"/>
                  </a:lnTo>
                  <a:lnTo>
                    <a:pt x="178" y="6"/>
                  </a:lnTo>
                  <a:lnTo>
                    <a:pt x="179" y="2"/>
                  </a:lnTo>
                  <a:lnTo>
                    <a:pt x="182" y="0"/>
                  </a:lnTo>
                  <a:lnTo>
                    <a:pt x="185" y="0"/>
                  </a:lnTo>
                  <a:lnTo>
                    <a:pt x="189" y="1"/>
                  </a:lnTo>
                  <a:lnTo>
                    <a:pt x="192" y="3"/>
                  </a:lnTo>
                  <a:lnTo>
                    <a:pt x="194" y="6"/>
                  </a:lnTo>
                  <a:lnTo>
                    <a:pt x="195" y="9"/>
                  </a:lnTo>
                  <a:lnTo>
                    <a:pt x="196" y="11"/>
                  </a:lnTo>
                  <a:lnTo>
                    <a:pt x="196" y="13"/>
                  </a:lnTo>
                  <a:lnTo>
                    <a:pt x="196" y="16"/>
                  </a:lnTo>
                  <a:close/>
                </a:path>
              </a:pathLst>
            </a:custGeom>
            <a:solidFill>
              <a:srgbClr val="000000"/>
            </a:solidFill>
            <a:ln w="9525">
              <a:noFill/>
              <a:round/>
              <a:headEnd/>
              <a:tailEnd/>
            </a:ln>
          </p:spPr>
          <p:txBody>
            <a:bodyPr/>
            <a:lstStyle/>
            <a:p>
              <a:endParaRPr lang="en-US"/>
            </a:p>
          </p:txBody>
        </p:sp>
        <p:sp>
          <p:nvSpPr>
            <p:cNvPr id="17866" name="Freeform 662"/>
            <p:cNvSpPr>
              <a:spLocks/>
            </p:cNvSpPr>
            <p:nvPr/>
          </p:nvSpPr>
          <p:spPr bwMode="auto">
            <a:xfrm flipH="1">
              <a:off x="3111" y="1159"/>
              <a:ext cx="55" cy="72"/>
            </a:xfrm>
            <a:custGeom>
              <a:avLst/>
              <a:gdLst>
                <a:gd name="T0" fmla="*/ 4 w 301"/>
                <a:gd name="T1" fmla="*/ 16 h 312"/>
                <a:gd name="T2" fmla="*/ 5 w 301"/>
                <a:gd name="T3" fmla="*/ 15 h 312"/>
                <a:gd name="T4" fmla="*/ 4 w 301"/>
                <a:gd name="T5" fmla="*/ 15 h 312"/>
                <a:gd name="T6" fmla="*/ 4 w 301"/>
                <a:gd name="T7" fmla="*/ 14 h 312"/>
                <a:gd name="T8" fmla="*/ 4 w 301"/>
                <a:gd name="T9" fmla="*/ 13 h 312"/>
                <a:gd name="T10" fmla="*/ 3 w 301"/>
                <a:gd name="T11" fmla="*/ 12 h 312"/>
                <a:gd name="T12" fmla="*/ 3 w 301"/>
                <a:gd name="T13" fmla="*/ 11 h 312"/>
                <a:gd name="T14" fmla="*/ 3 w 301"/>
                <a:gd name="T15" fmla="*/ 10 h 312"/>
                <a:gd name="T16" fmla="*/ 2 w 301"/>
                <a:gd name="T17" fmla="*/ 9 h 312"/>
                <a:gd name="T18" fmla="*/ 2 w 301"/>
                <a:gd name="T19" fmla="*/ 8 h 312"/>
                <a:gd name="T20" fmla="*/ 1 w 301"/>
                <a:gd name="T21" fmla="*/ 6 h 312"/>
                <a:gd name="T22" fmla="*/ 1 w 301"/>
                <a:gd name="T23" fmla="*/ 6 h 312"/>
                <a:gd name="T24" fmla="*/ 1 w 301"/>
                <a:gd name="T25" fmla="*/ 5 h 312"/>
                <a:gd name="T26" fmla="*/ 1 w 301"/>
                <a:gd name="T27" fmla="*/ 4 h 312"/>
                <a:gd name="T28" fmla="*/ 2 w 301"/>
                <a:gd name="T29" fmla="*/ 4 h 312"/>
                <a:gd name="T30" fmla="*/ 2 w 301"/>
                <a:gd name="T31" fmla="*/ 4 h 312"/>
                <a:gd name="T32" fmla="*/ 3 w 301"/>
                <a:gd name="T33" fmla="*/ 5 h 312"/>
                <a:gd name="T34" fmla="*/ 3 w 301"/>
                <a:gd name="T35" fmla="*/ 5 h 312"/>
                <a:gd name="T36" fmla="*/ 4 w 301"/>
                <a:gd name="T37" fmla="*/ 5 h 312"/>
                <a:gd name="T38" fmla="*/ 5 w 301"/>
                <a:gd name="T39" fmla="*/ 6 h 312"/>
                <a:gd name="T40" fmla="*/ 5 w 301"/>
                <a:gd name="T41" fmla="*/ 6 h 312"/>
                <a:gd name="T42" fmla="*/ 6 w 301"/>
                <a:gd name="T43" fmla="*/ 7 h 312"/>
                <a:gd name="T44" fmla="*/ 6 w 301"/>
                <a:gd name="T45" fmla="*/ 7 h 312"/>
                <a:gd name="T46" fmla="*/ 7 w 301"/>
                <a:gd name="T47" fmla="*/ 8 h 312"/>
                <a:gd name="T48" fmla="*/ 8 w 301"/>
                <a:gd name="T49" fmla="*/ 8 h 312"/>
                <a:gd name="T50" fmla="*/ 8 w 301"/>
                <a:gd name="T51" fmla="*/ 8 h 312"/>
                <a:gd name="T52" fmla="*/ 9 w 301"/>
                <a:gd name="T53" fmla="*/ 7 h 312"/>
                <a:gd name="T54" fmla="*/ 9 w 301"/>
                <a:gd name="T55" fmla="*/ 6 h 312"/>
                <a:gd name="T56" fmla="*/ 8 w 301"/>
                <a:gd name="T57" fmla="*/ 6 h 312"/>
                <a:gd name="T58" fmla="*/ 7 w 301"/>
                <a:gd name="T59" fmla="*/ 6 h 312"/>
                <a:gd name="T60" fmla="*/ 7 w 301"/>
                <a:gd name="T61" fmla="*/ 5 h 312"/>
                <a:gd name="T62" fmla="*/ 6 w 301"/>
                <a:gd name="T63" fmla="*/ 4 h 312"/>
                <a:gd name="T64" fmla="*/ 5 w 301"/>
                <a:gd name="T65" fmla="*/ 4 h 312"/>
                <a:gd name="T66" fmla="*/ 4 w 301"/>
                <a:gd name="T67" fmla="*/ 4 h 312"/>
                <a:gd name="T68" fmla="*/ 4 w 301"/>
                <a:gd name="T69" fmla="*/ 3 h 312"/>
                <a:gd name="T70" fmla="*/ 3 w 301"/>
                <a:gd name="T71" fmla="*/ 3 h 312"/>
                <a:gd name="T72" fmla="*/ 3 w 301"/>
                <a:gd name="T73" fmla="*/ 3 h 312"/>
                <a:gd name="T74" fmla="*/ 2 w 301"/>
                <a:gd name="T75" fmla="*/ 2 h 312"/>
                <a:gd name="T76" fmla="*/ 2 w 301"/>
                <a:gd name="T77" fmla="*/ 2 h 312"/>
                <a:gd name="T78" fmla="*/ 3 w 301"/>
                <a:gd name="T79" fmla="*/ 2 h 312"/>
                <a:gd name="T80" fmla="*/ 4 w 301"/>
                <a:gd name="T81" fmla="*/ 2 h 312"/>
                <a:gd name="T82" fmla="*/ 4 w 301"/>
                <a:gd name="T83" fmla="*/ 2 h 312"/>
                <a:gd name="T84" fmla="*/ 5 w 301"/>
                <a:gd name="T85" fmla="*/ 2 h 312"/>
                <a:gd name="T86" fmla="*/ 5 w 301"/>
                <a:gd name="T87" fmla="*/ 2 h 312"/>
                <a:gd name="T88" fmla="*/ 5 w 301"/>
                <a:gd name="T89" fmla="*/ 2 h 312"/>
                <a:gd name="T90" fmla="*/ 6 w 301"/>
                <a:gd name="T91" fmla="*/ 2 h 312"/>
                <a:gd name="T92" fmla="*/ 7 w 301"/>
                <a:gd name="T93" fmla="*/ 2 h 312"/>
                <a:gd name="T94" fmla="*/ 8 w 301"/>
                <a:gd name="T95" fmla="*/ 2 h 312"/>
                <a:gd name="T96" fmla="*/ 8 w 301"/>
                <a:gd name="T97" fmla="*/ 2 h 312"/>
                <a:gd name="T98" fmla="*/ 9 w 301"/>
                <a:gd name="T99" fmla="*/ 2 h 312"/>
                <a:gd name="T100" fmla="*/ 10 w 301"/>
                <a:gd name="T101" fmla="*/ 1 h 312"/>
                <a:gd name="T102" fmla="*/ 10 w 301"/>
                <a:gd name="T103" fmla="*/ 1 h 312"/>
                <a:gd name="T104" fmla="*/ 10 w 301"/>
                <a:gd name="T105" fmla="*/ 0 h 312"/>
                <a:gd name="T106" fmla="*/ 3 w 301"/>
                <a:gd name="T107" fmla="*/ 15 h 3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1"/>
                <a:gd name="T163" fmla="*/ 0 h 312"/>
                <a:gd name="T164" fmla="*/ 301 w 301"/>
                <a:gd name="T165" fmla="*/ 312 h 3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1" h="312">
                  <a:moveTo>
                    <a:pt x="93" y="275"/>
                  </a:moveTo>
                  <a:lnTo>
                    <a:pt x="113" y="312"/>
                  </a:lnTo>
                  <a:lnTo>
                    <a:pt x="113" y="311"/>
                  </a:lnTo>
                  <a:lnTo>
                    <a:pt x="116" y="310"/>
                  </a:lnTo>
                  <a:lnTo>
                    <a:pt x="119" y="306"/>
                  </a:lnTo>
                  <a:lnTo>
                    <a:pt x="123" y="304"/>
                  </a:lnTo>
                  <a:lnTo>
                    <a:pt x="127" y="301"/>
                  </a:lnTo>
                  <a:lnTo>
                    <a:pt x="131" y="297"/>
                  </a:lnTo>
                  <a:lnTo>
                    <a:pt x="135" y="292"/>
                  </a:lnTo>
                  <a:lnTo>
                    <a:pt x="138" y="288"/>
                  </a:lnTo>
                  <a:lnTo>
                    <a:pt x="138" y="287"/>
                  </a:lnTo>
                  <a:lnTo>
                    <a:pt x="137" y="284"/>
                  </a:lnTo>
                  <a:lnTo>
                    <a:pt x="136" y="280"/>
                  </a:lnTo>
                  <a:lnTo>
                    <a:pt x="134" y="276"/>
                  </a:lnTo>
                  <a:lnTo>
                    <a:pt x="133" y="274"/>
                  </a:lnTo>
                  <a:lnTo>
                    <a:pt x="132" y="272"/>
                  </a:lnTo>
                  <a:lnTo>
                    <a:pt x="131" y="268"/>
                  </a:lnTo>
                  <a:lnTo>
                    <a:pt x="130" y="266"/>
                  </a:lnTo>
                  <a:lnTo>
                    <a:pt x="128" y="263"/>
                  </a:lnTo>
                  <a:lnTo>
                    <a:pt x="127" y="260"/>
                  </a:lnTo>
                  <a:lnTo>
                    <a:pt x="125" y="257"/>
                  </a:lnTo>
                  <a:lnTo>
                    <a:pt x="123" y="254"/>
                  </a:lnTo>
                  <a:lnTo>
                    <a:pt x="121" y="250"/>
                  </a:lnTo>
                  <a:lnTo>
                    <a:pt x="119" y="247"/>
                  </a:lnTo>
                  <a:lnTo>
                    <a:pt x="117" y="243"/>
                  </a:lnTo>
                  <a:lnTo>
                    <a:pt x="115" y="240"/>
                  </a:lnTo>
                  <a:lnTo>
                    <a:pt x="112" y="236"/>
                  </a:lnTo>
                  <a:lnTo>
                    <a:pt x="110" y="233"/>
                  </a:lnTo>
                  <a:lnTo>
                    <a:pt x="108" y="228"/>
                  </a:lnTo>
                  <a:lnTo>
                    <a:pt x="106" y="225"/>
                  </a:lnTo>
                  <a:lnTo>
                    <a:pt x="104" y="221"/>
                  </a:lnTo>
                  <a:lnTo>
                    <a:pt x="100" y="216"/>
                  </a:lnTo>
                  <a:lnTo>
                    <a:pt x="98" y="212"/>
                  </a:lnTo>
                  <a:lnTo>
                    <a:pt x="96" y="208"/>
                  </a:lnTo>
                  <a:lnTo>
                    <a:pt x="93" y="203"/>
                  </a:lnTo>
                  <a:lnTo>
                    <a:pt x="91" y="199"/>
                  </a:lnTo>
                  <a:lnTo>
                    <a:pt x="88" y="195"/>
                  </a:lnTo>
                  <a:lnTo>
                    <a:pt x="85" y="191"/>
                  </a:lnTo>
                  <a:lnTo>
                    <a:pt x="83" y="187"/>
                  </a:lnTo>
                  <a:lnTo>
                    <a:pt x="80" y="183"/>
                  </a:lnTo>
                  <a:lnTo>
                    <a:pt x="77" y="178"/>
                  </a:lnTo>
                  <a:lnTo>
                    <a:pt x="74" y="174"/>
                  </a:lnTo>
                  <a:lnTo>
                    <a:pt x="72" y="170"/>
                  </a:lnTo>
                  <a:lnTo>
                    <a:pt x="69" y="165"/>
                  </a:lnTo>
                  <a:lnTo>
                    <a:pt x="67" y="161"/>
                  </a:lnTo>
                  <a:lnTo>
                    <a:pt x="65" y="158"/>
                  </a:lnTo>
                  <a:lnTo>
                    <a:pt x="61" y="153"/>
                  </a:lnTo>
                  <a:lnTo>
                    <a:pt x="59" y="149"/>
                  </a:lnTo>
                  <a:lnTo>
                    <a:pt x="57" y="145"/>
                  </a:lnTo>
                  <a:lnTo>
                    <a:pt x="55" y="141"/>
                  </a:lnTo>
                  <a:lnTo>
                    <a:pt x="53" y="137"/>
                  </a:lnTo>
                  <a:lnTo>
                    <a:pt x="50" y="134"/>
                  </a:lnTo>
                  <a:lnTo>
                    <a:pt x="48" y="131"/>
                  </a:lnTo>
                  <a:lnTo>
                    <a:pt x="46" y="127"/>
                  </a:lnTo>
                  <a:lnTo>
                    <a:pt x="44" y="123"/>
                  </a:lnTo>
                  <a:lnTo>
                    <a:pt x="42" y="120"/>
                  </a:lnTo>
                  <a:lnTo>
                    <a:pt x="41" y="117"/>
                  </a:lnTo>
                  <a:lnTo>
                    <a:pt x="40" y="114"/>
                  </a:lnTo>
                  <a:lnTo>
                    <a:pt x="36" y="109"/>
                  </a:lnTo>
                  <a:lnTo>
                    <a:pt x="33" y="104"/>
                  </a:lnTo>
                  <a:lnTo>
                    <a:pt x="31" y="100"/>
                  </a:lnTo>
                  <a:lnTo>
                    <a:pt x="30" y="97"/>
                  </a:lnTo>
                  <a:lnTo>
                    <a:pt x="29" y="95"/>
                  </a:lnTo>
                  <a:lnTo>
                    <a:pt x="29" y="94"/>
                  </a:lnTo>
                  <a:lnTo>
                    <a:pt x="30" y="88"/>
                  </a:lnTo>
                  <a:lnTo>
                    <a:pt x="33" y="84"/>
                  </a:lnTo>
                  <a:lnTo>
                    <a:pt x="34" y="82"/>
                  </a:lnTo>
                  <a:lnTo>
                    <a:pt x="36" y="80"/>
                  </a:lnTo>
                  <a:lnTo>
                    <a:pt x="40" y="78"/>
                  </a:lnTo>
                  <a:lnTo>
                    <a:pt x="43" y="76"/>
                  </a:lnTo>
                  <a:lnTo>
                    <a:pt x="45" y="75"/>
                  </a:lnTo>
                  <a:lnTo>
                    <a:pt x="48" y="73"/>
                  </a:lnTo>
                  <a:lnTo>
                    <a:pt x="52" y="73"/>
                  </a:lnTo>
                  <a:lnTo>
                    <a:pt x="55" y="73"/>
                  </a:lnTo>
                  <a:lnTo>
                    <a:pt x="58" y="72"/>
                  </a:lnTo>
                  <a:lnTo>
                    <a:pt x="61" y="73"/>
                  </a:lnTo>
                  <a:lnTo>
                    <a:pt x="63" y="73"/>
                  </a:lnTo>
                  <a:lnTo>
                    <a:pt x="68" y="74"/>
                  </a:lnTo>
                  <a:lnTo>
                    <a:pt x="71" y="76"/>
                  </a:lnTo>
                  <a:lnTo>
                    <a:pt x="73" y="77"/>
                  </a:lnTo>
                  <a:lnTo>
                    <a:pt x="78" y="80"/>
                  </a:lnTo>
                  <a:lnTo>
                    <a:pt x="82" y="82"/>
                  </a:lnTo>
                  <a:lnTo>
                    <a:pt x="86" y="84"/>
                  </a:lnTo>
                  <a:lnTo>
                    <a:pt x="90" y="85"/>
                  </a:lnTo>
                  <a:lnTo>
                    <a:pt x="92" y="87"/>
                  </a:lnTo>
                  <a:lnTo>
                    <a:pt x="95" y="88"/>
                  </a:lnTo>
                  <a:lnTo>
                    <a:pt x="98" y="90"/>
                  </a:lnTo>
                  <a:lnTo>
                    <a:pt x="102" y="91"/>
                  </a:lnTo>
                  <a:lnTo>
                    <a:pt x="104" y="93"/>
                  </a:lnTo>
                  <a:lnTo>
                    <a:pt x="107" y="95"/>
                  </a:lnTo>
                  <a:lnTo>
                    <a:pt x="110" y="96"/>
                  </a:lnTo>
                  <a:lnTo>
                    <a:pt x="113" y="98"/>
                  </a:lnTo>
                  <a:lnTo>
                    <a:pt x="117" y="100"/>
                  </a:lnTo>
                  <a:lnTo>
                    <a:pt x="120" y="101"/>
                  </a:lnTo>
                  <a:lnTo>
                    <a:pt x="124" y="103"/>
                  </a:lnTo>
                  <a:lnTo>
                    <a:pt x="127" y="104"/>
                  </a:lnTo>
                  <a:lnTo>
                    <a:pt x="131" y="108"/>
                  </a:lnTo>
                  <a:lnTo>
                    <a:pt x="134" y="109"/>
                  </a:lnTo>
                  <a:lnTo>
                    <a:pt x="138" y="111"/>
                  </a:lnTo>
                  <a:lnTo>
                    <a:pt x="142" y="113"/>
                  </a:lnTo>
                  <a:lnTo>
                    <a:pt x="145" y="115"/>
                  </a:lnTo>
                  <a:lnTo>
                    <a:pt x="149" y="117"/>
                  </a:lnTo>
                  <a:lnTo>
                    <a:pt x="153" y="120"/>
                  </a:lnTo>
                  <a:lnTo>
                    <a:pt x="157" y="121"/>
                  </a:lnTo>
                  <a:lnTo>
                    <a:pt x="160" y="123"/>
                  </a:lnTo>
                  <a:lnTo>
                    <a:pt x="163" y="125"/>
                  </a:lnTo>
                  <a:lnTo>
                    <a:pt x="167" y="127"/>
                  </a:lnTo>
                  <a:lnTo>
                    <a:pt x="170" y="128"/>
                  </a:lnTo>
                  <a:lnTo>
                    <a:pt x="174" y="131"/>
                  </a:lnTo>
                  <a:lnTo>
                    <a:pt x="178" y="132"/>
                  </a:lnTo>
                  <a:lnTo>
                    <a:pt x="181" y="134"/>
                  </a:lnTo>
                  <a:lnTo>
                    <a:pt x="184" y="136"/>
                  </a:lnTo>
                  <a:lnTo>
                    <a:pt x="187" y="137"/>
                  </a:lnTo>
                  <a:lnTo>
                    <a:pt x="191" y="139"/>
                  </a:lnTo>
                  <a:lnTo>
                    <a:pt x="194" y="141"/>
                  </a:lnTo>
                  <a:lnTo>
                    <a:pt x="197" y="142"/>
                  </a:lnTo>
                  <a:lnTo>
                    <a:pt x="200" y="145"/>
                  </a:lnTo>
                  <a:lnTo>
                    <a:pt x="204" y="146"/>
                  </a:lnTo>
                  <a:lnTo>
                    <a:pt x="207" y="148"/>
                  </a:lnTo>
                  <a:lnTo>
                    <a:pt x="211" y="149"/>
                  </a:lnTo>
                  <a:lnTo>
                    <a:pt x="217" y="152"/>
                  </a:lnTo>
                  <a:lnTo>
                    <a:pt x="221" y="154"/>
                  </a:lnTo>
                  <a:lnTo>
                    <a:pt x="225" y="157"/>
                  </a:lnTo>
                  <a:lnTo>
                    <a:pt x="228" y="158"/>
                  </a:lnTo>
                  <a:lnTo>
                    <a:pt x="231" y="159"/>
                  </a:lnTo>
                  <a:lnTo>
                    <a:pt x="233" y="159"/>
                  </a:lnTo>
                  <a:lnTo>
                    <a:pt x="235" y="160"/>
                  </a:lnTo>
                  <a:lnTo>
                    <a:pt x="237" y="159"/>
                  </a:lnTo>
                  <a:lnTo>
                    <a:pt x="242" y="155"/>
                  </a:lnTo>
                  <a:lnTo>
                    <a:pt x="246" y="152"/>
                  </a:lnTo>
                  <a:lnTo>
                    <a:pt x="252" y="149"/>
                  </a:lnTo>
                  <a:lnTo>
                    <a:pt x="256" y="145"/>
                  </a:lnTo>
                  <a:lnTo>
                    <a:pt x="260" y="140"/>
                  </a:lnTo>
                  <a:lnTo>
                    <a:pt x="263" y="136"/>
                  </a:lnTo>
                  <a:lnTo>
                    <a:pt x="266" y="133"/>
                  </a:lnTo>
                  <a:lnTo>
                    <a:pt x="265" y="129"/>
                  </a:lnTo>
                  <a:lnTo>
                    <a:pt x="262" y="127"/>
                  </a:lnTo>
                  <a:lnTo>
                    <a:pt x="260" y="125"/>
                  </a:lnTo>
                  <a:lnTo>
                    <a:pt x="258" y="123"/>
                  </a:lnTo>
                  <a:lnTo>
                    <a:pt x="256" y="122"/>
                  </a:lnTo>
                  <a:lnTo>
                    <a:pt x="254" y="120"/>
                  </a:lnTo>
                  <a:lnTo>
                    <a:pt x="249" y="117"/>
                  </a:lnTo>
                  <a:lnTo>
                    <a:pt x="246" y="115"/>
                  </a:lnTo>
                  <a:lnTo>
                    <a:pt x="243" y="113"/>
                  </a:lnTo>
                  <a:lnTo>
                    <a:pt x="240" y="111"/>
                  </a:lnTo>
                  <a:lnTo>
                    <a:pt x="235" y="109"/>
                  </a:lnTo>
                  <a:lnTo>
                    <a:pt x="231" y="107"/>
                  </a:lnTo>
                  <a:lnTo>
                    <a:pt x="227" y="104"/>
                  </a:lnTo>
                  <a:lnTo>
                    <a:pt x="222" y="102"/>
                  </a:lnTo>
                  <a:lnTo>
                    <a:pt x="217" y="100"/>
                  </a:lnTo>
                  <a:lnTo>
                    <a:pt x="211" y="98"/>
                  </a:lnTo>
                  <a:lnTo>
                    <a:pt x="207" y="95"/>
                  </a:lnTo>
                  <a:lnTo>
                    <a:pt x="202" y="93"/>
                  </a:lnTo>
                  <a:lnTo>
                    <a:pt x="196" y="90"/>
                  </a:lnTo>
                  <a:lnTo>
                    <a:pt x="192" y="88"/>
                  </a:lnTo>
                  <a:lnTo>
                    <a:pt x="186" y="86"/>
                  </a:lnTo>
                  <a:lnTo>
                    <a:pt x="182" y="84"/>
                  </a:lnTo>
                  <a:lnTo>
                    <a:pt x="177" y="82"/>
                  </a:lnTo>
                  <a:lnTo>
                    <a:pt x="172" y="80"/>
                  </a:lnTo>
                  <a:lnTo>
                    <a:pt x="167" y="78"/>
                  </a:lnTo>
                  <a:lnTo>
                    <a:pt x="162" y="77"/>
                  </a:lnTo>
                  <a:lnTo>
                    <a:pt x="158" y="75"/>
                  </a:lnTo>
                  <a:lnTo>
                    <a:pt x="154" y="74"/>
                  </a:lnTo>
                  <a:lnTo>
                    <a:pt x="150" y="73"/>
                  </a:lnTo>
                  <a:lnTo>
                    <a:pt x="147" y="72"/>
                  </a:lnTo>
                  <a:lnTo>
                    <a:pt x="143" y="71"/>
                  </a:lnTo>
                  <a:lnTo>
                    <a:pt x="138" y="69"/>
                  </a:lnTo>
                  <a:lnTo>
                    <a:pt x="134" y="69"/>
                  </a:lnTo>
                  <a:lnTo>
                    <a:pt x="131" y="68"/>
                  </a:lnTo>
                  <a:lnTo>
                    <a:pt x="128" y="65"/>
                  </a:lnTo>
                  <a:lnTo>
                    <a:pt x="124" y="64"/>
                  </a:lnTo>
                  <a:lnTo>
                    <a:pt x="120" y="64"/>
                  </a:lnTo>
                  <a:lnTo>
                    <a:pt x="117" y="63"/>
                  </a:lnTo>
                  <a:lnTo>
                    <a:pt x="112" y="61"/>
                  </a:lnTo>
                  <a:lnTo>
                    <a:pt x="109" y="61"/>
                  </a:lnTo>
                  <a:lnTo>
                    <a:pt x="106" y="60"/>
                  </a:lnTo>
                  <a:lnTo>
                    <a:pt x="103" y="59"/>
                  </a:lnTo>
                  <a:lnTo>
                    <a:pt x="98" y="57"/>
                  </a:lnTo>
                  <a:lnTo>
                    <a:pt x="96" y="56"/>
                  </a:lnTo>
                  <a:lnTo>
                    <a:pt x="93" y="56"/>
                  </a:lnTo>
                  <a:lnTo>
                    <a:pt x="90" y="55"/>
                  </a:lnTo>
                  <a:lnTo>
                    <a:pt x="86" y="53"/>
                  </a:lnTo>
                  <a:lnTo>
                    <a:pt x="84" y="52"/>
                  </a:lnTo>
                  <a:lnTo>
                    <a:pt x="81" y="51"/>
                  </a:lnTo>
                  <a:lnTo>
                    <a:pt x="79" y="50"/>
                  </a:lnTo>
                  <a:lnTo>
                    <a:pt x="74" y="49"/>
                  </a:lnTo>
                  <a:lnTo>
                    <a:pt x="71" y="47"/>
                  </a:lnTo>
                  <a:lnTo>
                    <a:pt x="68" y="46"/>
                  </a:lnTo>
                  <a:lnTo>
                    <a:pt x="65" y="44"/>
                  </a:lnTo>
                  <a:lnTo>
                    <a:pt x="63" y="43"/>
                  </a:lnTo>
                  <a:lnTo>
                    <a:pt x="65" y="40"/>
                  </a:lnTo>
                  <a:lnTo>
                    <a:pt x="68" y="40"/>
                  </a:lnTo>
                  <a:lnTo>
                    <a:pt x="69" y="39"/>
                  </a:lnTo>
                  <a:lnTo>
                    <a:pt x="72" y="39"/>
                  </a:lnTo>
                  <a:lnTo>
                    <a:pt x="75" y="39"/>
                  </a:lnTo>
                  <a:lnTo>
                    <a:pt x="79" y="39"/>
                  </a:lnTo>
                  <a:lnTo>
                    <a:pt x="82" y="39"/>
                  </a:lnTo>
                  <a:lnTo>
                    <a:pt x="86" y="39"/>
                  </a:lnTo>
                  <a:lnTo>
                    <a:pt x="91" y="39"/>
                  </a:lnTo>
                  <a:lnTo>
                    <a:pt x="95" y="39"/>
                  </a:lnTo>
                  <a:lnTo>
                    <a:pt x="99" y="39"/>
                  </a:lnTo>
                  <a:lnTo>
                    <a:pt x="105" y="39"/>
                  </a:lnTo>
                  <a:lnTo>
                    <a:pt x="107" y="39"/>
                  </a:lnTo>
                  <a:lnTo>
                    <a:pt x="110" y="39"/>
                  </a:lnTo>
                  <a:lnTo>
                    <a:pt x="113" y="39"/>
                  </a:lnTo>
                  <a:lnTo>
                    <a:pt x="117" y="39"/>
                  </a:lnTo>
                  <a:lnTo>
                    <a:pt x="119" y="39"/>
                  </a:lnTo>
                  <a:lnTo>
                    <a:pt x="121" y="39"/>
                  </a:lnTo>
                  <a:lnTo>
                    <a:pt x="124" y="39"/>
                  </a:lnTo>
                  <a:lnTo>
                    <a:pt x="127" y="39"/>
                  </a:lnTo>
                  <a:lnTo>
                    <a:pt x="130" y="39"/>
                  </a:lnTo>
                  <a:lnTo>
                    <a:pt x="133" y="39"/>
                  </a:lnTo>
                  <a:lnTo>
                    <a:pt x="135" y="39"/>
                  </a:lnTo>
                  <a:lnTo>
                    <a:pt x="138" y="39"/>
                  </a:lnTo>
                  <a:lnTo>
                    <a:pt x="141" y="39"/>
                  </a:lnTo>
                  <a:lnTo>
                    <a:pt x="144" y="39"/>
                  </a:lnTo>
                  <a:lnTo>
                    <a:pt x="147" y="39"/>
                  </a:lnTo>
                  <a:lnTo>
                    <a:pt x="149" y="39"/>
                  </a:lnTo>
                  <a:lnTo>
                    <a:pt x="152" y="39"/>
                  </a:lnTo>
                  <a:lnTo>
                    <a:pt x="155" y="39"/>
                  </a:lnTo>
                  <a:lnTo>
                    <a:pt x="158" y="39"/>
                  </a:lnTo>
                  <a:lnTo>
                    <a:pt x="160" y="39"/>
                  </a:lnTo>
                  <a:lnTo>
                    <a:pt x="166" y="39"/>
                  </a:lnTo>
                  <a:lnTo>
                    <a:pt x="170" y="39"/>
                  </a:lnTo>
                  <a:lnTo>
                    <a:pt x="175" y="39"/>
                  </a:lnTo>
                  <a:lnTo>
                    <a:pt x="181" y="39"/>
                  </a:lnTo>
                  <a:lnTo>
                    <a:pt x="185" y="39"/>
                  </a:lnTo>
                  <a:lnTo>
                    <a:pt x="190" y="39"/>
                  </a:lnTo>
                  <a:lnTo>
                    <a:pt x="194" y="39"/>
                  </a:lnTo>
                  <a:lnTo>
                    <a:pt x="198" y="39"/>
                  </a:lnTo>
                  <a:lnTo>
                    <a:pt x="200" y="38"/>
                  </a:lnTo>
                  <a:lnTo>
                    <a:pt x="205" y="38"/>
                  </a:lnTo>
                  <a:lnTo>
                    <a:pt x="208" y="37"/>
                  </a:lnTo>
                  <a:lnTo>
                    <a:pt x="212" y="37"/>
                  </a:lnTo>
                  <a:lnTo>
                    <a:pt x="217" y="37"/>
                  </a:lnTo>
                  <a:lnTo>
                    <a:pt x="220" y="36"/>
                  </a:lnTo>
                  <a:lnTo>
                    <a:pt x="224" y="36"/>
                  </a:lnTo>
                  <a:lnTo>
                    <a:pt x="229" y="36"/>
                  </a:lnTo>
                  <a:lnTo>
                    <a:pt x="232" y="35"/>
                  </a:lnTo>
                  <a:lnTo>
                    <a:pt x="236" y="34"/>
                  </a:lnTo>
                  <a:lnTo>
                    <a:pt x="241" y="33"/>
                  </a:lnTo>
                  <a:lnTo>
                    <a:pt x="244" y="33"/>
                  </a:lnTo>
                  <a:lnTo>
                    <a:pt x="248" y="33"/>
                  </a:lnTo>
                  <a:lnTo>
                    <a:pt x="252" y="32"/>
                  </a:lnTo>
                  <a:lnTo>
                    <a:pt x="256" y="31"/>
                  </a:lnTo>
                  <a:lnTo>
                    <a:pt x="260" y="31"/>
                  </a:lnTo>
                  <a:lnTo>
                    <a:pt x="263" y="30"/>
                  </a:lnTo>
                  <a:lnTo>
                    <a:pt x="267" y="29"/>
                  </a:lnTo>
                  <a:lnTo>
                    <a:pt x="270" y="29"/>
                  </a:lnTo>
                  <a:lnTo>
                    <a:pt x="273" y="27"/>
                  </a:lnTo>
                  <a:lnTo>
                    <a:pt x="277" y="26"/>
                  </a:lnTo>
                  <a:lnTo>
                    <a:pt x="280" y="26"/>
                  </a:lnTo>
                  <a:lnTo>
                    <a:pt x="282" y="25"/>
                  </a:lnTo>
                  <a:lnTo>
                    <a:pt x="285" y="24"/>
                  </a:lnTo>
                  <a:lnTo>
                    <a:pt x="290" y="23"/>
                  </a:lnTo>
                  <a:lnTo>
                    <a:pt x="294" y="22"/>
                  </a:lnTo>
                  <a:lnTo>
                    <a:pt x="297" y="20"/>
                  </a:lnTo>
                  <a:lnTo>
                    <a:pt x="299" y="19"/>
                  </a:lnTo>
                  <a:lnTo>
                    <a:pt x="300" y="14"/>
                  </a:lnTo>
                  <a:lnTo>
                    <a:pt x="301" y="12"/>
                  </a:lnTo>
                  <a:lnTo>
                    <a:pt x="301" y="9"/>
                  </a:lnTo>
                  <a:lnTo>
                    <a:pt x="300" y="6"/>
                  </a:lnTo>
                  <a:lnTo>
                    <a:pt x="297" y="1"/>
                  </a:lnTo>
                  <a:lnTo>
                    <a:pt x="296" y="0"/>
                  </a:lnTo>
                  <a:lnTo>
                    <a:pt x="19" y="26"/>
                  </a:lnTo>
                  <a:lnTo>
                    <a:pt x="0" y="83"/>
                  </a:lnTo>
                  <a:lnTo>
                    <a:pt x="93" y="275"/>
                  </a:lnTo>
                  <a:close/>
                </a:path>
              </a:pathLst>
            </a:custGeom>
            <a:solidFill>
              <a:srgbClr val="B8B8D9"/>
            </a:solidFill>
            <a:ln w="9525">
              <a:noFill/>
              <a:round/>
              <a:headEnd/>
              <a:tailEnd/>
            </a:ln>
          </p:spPr>
          <p:txBody>
            <a:bodyPr/>
            <a:lstStyle/>
            <a:p>
              <a:endParaRPr lang="en-US"/>
            </a:p>
          </p:txBody>
        </p:sp>
        <p:sp>
          <p:nvSpPr>
            <p:cNvPr id="17867" name="Freeform 663"/>
            <p:cNvSpPr>
              <a:spLocks/>
            </p:cNvSpPr>
            <p:nvPr/>
          </p:nvSpPr>
          <p:spPr bwMode="auto">
            <a:xfrm flipH="1">
              <a:off x="3125" y="1169"/>
              <a:ext cx="38" cy="26"/>
            </a:xfrm>
            <a:custGeom>
              <a:avLst/>
              <a:gdLst>
                <a:gd name="T0" fmla="*/ 1 w 204"/>
                <a:gd name="T1" fmla="*/ 0 h 114"/>
                <a:gd name="T2" fmla="*/ 1 w 204"/>
                <a:gd name="T3" fmla="*/ 1 h 114"/>
                <a:gd name="T4" fmla="*/ 1 w 204"/>
                <a:gd name="T5" fmla="*/ 1 h 114"/>
                <a:gd name="T6" fmla="*/ 1 w 204"/>
                <a:gd name="T7" fmla="*/ 1 h 114"/>
                <a:gd name="T8" fmla="*/ 2 w 204"/>
                <a:gd name="T9" fmla="*/ 1 h 114"/>
                <a:gd name="T10" fmla="*/ 2 w 204"/>
                <a:gd name="T11" fmla="*/ 2 h 114"/>
                <a:gd name="T12" fmla="*/ 2 w 204"/>
                <a:gd name="T13" fmla="*/ 2 h 114"/>
                <a:gd name="T14" fmla="*/ 3 w 204"/>
                <a:gd name="T15" fmla="*/ 2 h 114"/>
                <a:gd name="T16" fmla="*/ 3 w 204"/>
                <a:gd name="T17" fmla="*/ 2 h 114"/>
                <a:gd name="T18" fmla="*/ 3 w 204"/>
                <a:gd name="T19" fmla="*/ 2 h 114"/>
                <a:gd name="T20" fmla="*/ 4 w 204"/>
                <a:gd name="T21" fmla="*/ 2 h 114"/>
                <a:gd name="T22" fmla="*/ 4 w 204"/>
                <a:gd name="T23" fmla="*/ 3 h 114"/>
                <a:gd name="T24" fmla="*/ 4 w 204"/>
                <a:gd name="T25" fmla="*/ 3 h 114"/>
                <a:gd name="T26" fmla="*/ 4 w 204"/>
                <a:gd name="T27" fmla="*/ 3 h 114"/>
                <a:gd name="T28" fmla="*/ 5 w 204"/>
                <a:gd name="T29" fmla="*/ 3 h 114"/>
                <a:gd name="T30" fmla="*/ 5 w 204"/>
                <a:gd name="T31" fmla="*/ 3 h 114"/>
                <a:gd name="T32" fmla="*/ 5 w 204"/>
                <a:gd name="T33" fmla="*/ 3 h 114"/>
                <a:gd name="T34" fmla="*/ 6 w 204"/>
                <a:gd name="T35" fmla="*/ 3 h 114"/>
                <a:gd name="T36" fmla="*/ 6 w 204"/>
                <a:gd name="T37" fmla="*/ 4 h 114"/>
                <a:gd name="T38" fmla="*/ 6 w 204"/>
                <a:gd name="T39" fmla="*/ 4 h 114"/>
                <a:gd name="T40" fmla="*/ 7 w 204"/>
                <a:gd name="T41" fmla="*/ 4 h 114"/>
                <a:gd name="T42" fmla="*/ 7 w 204"/>
                <a:gd name="T43" fmla="*/ 4 h 114"/>
                <a:gd name="T44" fmla="*/ 7 w 204"/>
                <a:gd name="T45" fmla="*/ 5 h 114"/>
                <a:gd name="T46" fmla="*/ 7 w 204"/>
                <a:gd name="T47" fmla="*/ 5 h 114"/>
                <a:gd name="T48" fmla="*/ 7 w 204"/>
                <a:gd name="T49" fmla="*/ 6 h 114"/>
                <a:gd name="T50" fmla="*/ 7 w 204"/>
                <a:gd name="T51" fmla="*/ 6 h 114"/>
                <a:gd name="T52" fmla="*/ 6 w 204"/>
                <a:gd name="T53" fmla="*/ 6 h 114"/>
                <a:gd name="T54" fmla="*/ 6 w 204"/>
                <a:gd name="T55" fmla="*/ 5 h 114"/>
                <a:gd name="T56" fmla="*/ 6 w 204"/>
                <a:gd name="T57" fmla="*/ 5 h 114"/>
                <a:gd name="T58" fmla="*/ 5 w 204"/>
                <a:gd name="T59" fmla="*/ 5 h 114"/>
                <a:gd name="T60" fmla="*/ 5 w 204"/>
                <a:gd name="T61" fmla="*/ 5 h 114"/>
                <a:gd name="T62" fmla="*/ 5 w 204"/>
                <a:gd name="T63" fmla="*/ 5 h 114"/>
                <a:gd name="T64" fmla="*/ 4 w 204"/>
                <a:gd name="T65" fmla="*/ 4 h 114"/>
                <a:gd name="T66" fmla="*/ 4 w 204"/>
                <a:gd name="T67" fmla="*/ 4 h 114"/>
                <a:gd name="T68" fmla="*/ 4 w 204"/>
                <a:gd name="T69" fmla="*/ 4 h 114"/>
                <a:gd name="T70" fmla="*/ 3 w 204"/>
                <a:gd name="T71" fmla="*/ 4 h 114"/>
                <a:gd name="T72" fmla="*/ 3 w 204"/>
                <a:gd name="T73" fmla="*/ 3 h 114"/>
                <a:gd name="T74" fmla="*/ 3 w 204"/>
                <a:gd name="T75" fmla="*/ 3 h 114"/>
                <a:gd name="T76" fmla="*/ 2 w 204"/>
                <a:gd name="T77" fmla="*/ 3 h 114"/>
                <a:gd name="T78" fmla="*/ 2 w 204"/>
                <a:gd name="T79" fmla="*/ 3 h 114"/>
                <a:gd name="T80" fmla="*/ 2 w 204"/>
                <a:gd name="T81" fmla="*/ 2 h 114"/>
                <a:gd name="T82" fmla="*/ 1 w 204"/>
                <a:gd name="T83" fmla="*/ 2 h 114"/>
                <a:gd name="T84" fmla="*/ 1 w 204"/>
                <a:gd name="T85" fmla="*/ 2 h 114"/>
                <a:gd name="T86" fmla="*/ 1 w 204"/>
                <a:gd name="T87" fmla="*/ 1 h 114"/>
                <a:gd name="T88" fmla="*/ 1 w 204"/>
                <a:gd name="T89" fmla="*/ 1 h 114"/>
                <a:gd name="T90" fmla="*/ 0 w 204"/>
                <a:gd name="T91" fmla="*/ 1 h 114"/>
                <a:gd name="T92" fmla="*/ 0 w 204"/>
                <a:gd name="T93" fmla="*/ 0 h 114"/>
                <a:gd name="T94" fmla="*/ 0 w 204"/>
                <a:gd name="T95" fmla="*/ 0 h 114"/>
                <a:gd name="T96" fmla="*/ 0 w 204"/>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4"/>
                <a:gd name="T148" fmla="*/ 0 h 114"/>
                <a:gd name="T149" fmla="*/ 204 w 204"/>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4" h="114">
                  <a:moveTo>
                    <a:pt x="13" y="2"/>
                  </a:moveTo>
                  <a:lnTo>
                    <a:pt x="15" y="5"/>
                  </a:lnTo>
                  <a:lnTo>
                    <a:pt x="18" y="6"/>
                  </a:lnTo>
                  <a:lnTo>
                    <a:pt x="22" y="8"/>
                  </a:lnTo>
                  <a:lnTo>
                    <a:pt x="24" y="10"/>
                  </a:lnTo>
                  <a:lnTo>
                    <a:pt x="27" y="12"/>
                  </a:lnTo>
                  <a:lnTo>
                    <a:pt x="30" y="13"/>
                  </a:lnTo>
                  <a:lnTo>
                    <a:pt x="33" y="15"/>
                  </a:lnTo>
                  <a:lnTo>
                    <a:pt x="36" y="18"/>
                  </a:lnTo>
                  <a:lnTo>
                    <a:pt x="38" y="19"/>
                  </a:lnTo>
                  <a:lnTo>
                    <a:pt x="41" y="21"/>
                  </a:lnTo>
                  <a:lnTo>
                    <a:pt x="44" y="22"/>
                  </a:lnTo>
                  <a:lnTo>
                    <a:pt x="47" y="24"/>
                  </a:lnTo>
                  <a:lnTo>
                    <a:pt x="49" y="25"/>
                  </a:lnTo>
                  <a:lnTo>
                    <a:pt x="52" y="26"/>
                  </a:lnTo>
                  <a:lnTo>
                    <a:pt x="55" y="28"/>
                  </a:lnTo>
                  <a:lnTo>
                    <a:pt x="58" y="30"/>
                  </a:lnTo>
                  <a:lnTo>
                    <a:pt x="61" y="31"/>
                  </a:lnTo>
                  <a:lnTo>
                    <a:pt x="63" y="32"/>
                  </a:lnTo>
                  <a:lnTo>
                    <a:pt x="66" y="33"/>
                  </a:lnTo>
                  <a:lnTo>
                    <a:pt x="68" y="34"/>
                  </a:lnTo>
                  <a:lnTo>
                    <a:pt x="72" y="35"/>
                  </a:lnTo>
                  <a:lnTo>
                    <a:pt x="75" y="35"/>
                  </a:lnTo>
                  <a:lnTo>
                    <a:pt x="77" y="36"/>
                  </a:lnTo>
                  <a:lnTo>
                    <a:pt x="80" y="38"/>
                  </a:lnTo>
                  <a:lnTo>
                    <a:pt x="83" y="38"/>
                  </a:lnTo>
                  <a:lnTo>
                    <a:pt x="86" y="40"/>
                  </a:lnTo>
                  <a:lnTo>
                    <a:pt x="88" y="40"/>
                  </a:lnTo>
                  <a:lnTo>
                    <a:pt x="91" y="42"/>
                  </a:lnTo>
                  <a:lnTo>
                    <a:pt x="93" y="43"/>
                  </a:lnTo>
                  <a:lnTo>
                    <a:pt x="97" y="44"/>
                  </a:lnTo>
                  <a:lnTo>
                    <a:pt x="100" y="45"/>
                  </a:lnTo>
                  <a:lnTo>
                    <a:pt x="102" y="46"/>
                  </a:lnTo>
                  <a:lnTo>
                    <a:pt x="105" y="46"/>
                  </a:lnTo>
                  <a:lnTo>
                    <a:pt x="108" y="47"/>
                  </a:lnTo>
                  <a:lnTo>
                    <a:pt x="110" y="48"/>
                  </a:lnTo>
                  <a:lnTo>
                    <a:pt x="113" y="49"/>
                  </a:lnTo>
                  <a:lnTo>
                    <a:pt x="115" y="49"/>
                  </a:lnTo>
                  <a:lnTo>
                    <a:pt x="118" y="50"/>
                  </a:lnTo>
                  <a:lnTo>
                    <a:pt x="122" y="50"/>
                  </a:lnTo>
                  <a:lnTo>
                    <a:pt x="124" y="52"/>
                  </a:lnTo>
                  <a:lnTo>
                    <a:pt x="127" y="52"/>
                  </a:lnTo>
                  <a:lnTo>
                    <a:pt x="130" y="53"/>
                  </a:lnTo>
                  <a:lnTo>
                    <a:pt x="133" y="55"/>
                  </a:lnTo>
                  <a:lnTo>
                    <a:pt x="136" y="56"/>
                  </a:lnTo>
                  <a:lnTo>
                    <a:pt x="139" y="57"/>
                  </a:lnTo>
                  <a:lnTo>
                    <a:pt x="141" y="58"/>
                  </a:lnTo>
                  <a:lnTo>
                    <a:pt x="144" y="58"/>
                  </a:lnTo>
                  <a:lnTo>
                    <a:pt x="148" y="60"/>
                  </a:lnTo>
                  <a:lnTo>
                    <a:pt x="150" y="60"/>
                  </a:lnTo>
                  <a:lnTo>
                    <a:pt x="153" y="61"/>
                  </a:lnTo>
                  <a:lnTo>
                    <a:pt x="156" y="62"/>
                  </a:lnTo>
                  <a:lnTo>
                    <a:pt x="160" y="63"/>
                  </a:lnTo>
                  <a:lnTo>
                    <a:pt x="162" y="64"/>
                  </a:lnTo>
                  <a:lnTo>
                    <a:pt x="165" y="66"/>
                  </a:lnTo>
                  <a:lnTo>
                    <a:pt x="168" y="68"/>
                  </a:lnTo>
                  <a:lnTo>
                    <a:pt x="172" y="69"/>
                  </a:lnTo>
                  <a:lnTo>
                    <a:pt x="174" y="71"/>
                  </a:lnTo>
                  <a:lnTo>
                    <a:pt x="177" y="72"/>
                  </a:lnTo>
                  <a:lnTo>
                    <a:pt x="180" y="73"/>
                  </a:lnTo>
                  <a:lnTo>
                    <a:pt x="184" y="75"/>
                  </a:lnTo>
                  <a:lnTo>
                    <a:pt x="187" y="76"/>
                  </a:lnTo>
                  <a:lnTo>
                    <a:pt x="190" y="78"/>
                  </a:lnTo>
                  <a:lnTo>
                    <a:pt x="193" y="81"/>
                  </a:lnTo>
                  <a:lnTo>
                    <a:pt x="197" y="83"/>
                  </a:lnTo>
                  <a:lnTo>
                    <a:pt x="199" y="85"/>
                  </a:lnTo>
                  <a:lnTo>
                    <a:pt x="202" y="87"/>
                  </a:lnTo>
                  <a:lnTo>
                    <a:pt x="203" y="90"/>
                  </a:lnTo>
                  <a:lnTo>
                    <a:pt x="204" y="94"/>
                  </a:lnTo>
                  <a:lnTo>
                    <a:pt x="204" y="96"/>
                  </a:lnTo>
                  <a:lnTo>
                    <a:pt x="204" y="99"/>
                  </a:lnTo>
                  <a:lnTo>
                    <a:pt x="203" y="102"/>
                  </a:lnTo>
                  <a:lnTo>
                    <a:pt x="202" y="106"/>
                  </a:lnTo>
                  <a:lnTo>
                    <a:pt x="200" y="108"/>
                  </a:lnTo>
                  <a:lnTo>
                    <a:pt x="198" y="110"/>
                  </a:lnTo>
                  <a:lnTo>
                    <a:pt x="194" y="111"/>
                  </a:lnTo>
                  <a:lnTo>
                    <a:pt x="192" y="113"/>
                  </a:lnTo>
                  <a:lnTo>
                    <a:pt x="189" y="113"/>
                  </a:lnTo>
                  <a:lnTo>
                    <a:pt x="186" y="114"/>
                  </a:lnTo>
                  <a:lnTo>
                    <a:pt x="183" y="113"/>
                  </a:lnTo>
                  <a:lnTo>
                    <a:pt x="179" y="111"/>
                  </a:lnTo>
                  <a:lnTo>
                    <a:pt x="176" y="109"/>
                  </a:lnTo>
                  <a:lnTo>
                    <a:pt x="173" y="107"/>
                  </a:lnTo>
                  <a:lnTo>
                    <a:pt x="168" y="106"/>
                  </a:lnTo>
                  <a:lnTo>
                    <a:pt x="166" y="103"/>
                  </a:lnTo>
                  <a:lnTo>
                    <a:pt x="163" y="102"/>
                  </a:lnTo>
                  <a:lnTo>
                    <a:pt x="160" y="100"/>
                  </a:lnTo>
                  <a:lnTo>
                    <a:pt x="158" y="99"/>
                  </a:lnTo>
                  <a:lnTo>
                    <a:pt x="154" y="98"/>
                  </a:lnTo>
                  <a:lnTo>
                    <a:pt x="151" y="96"/>
                  </a:lnTo>
                  <a:lnTo>
                    <a:pt x="148" y="94"/>
                  </a:lnTo>
                  <a:lnTo>
                    <a:pt x="146" y="93"/>
                  </a:lnTo>
                  <a:lnTo>
                    <a:pt x="142" y="91"/>
                  </a:lnTo>
                  <a:lnTo>
                    <a:pt x="139" y="89"/>
                  </a:lnTo>
                  <a:lnTo>
                    <a:pt x="137" y="88"/>
                  </a:lnTo>
                  <a:lnTo>
                    <a:pt x="134" y="87"/>
                  </a:lnTo>
                  <a:lnTo>
                    <a:pt x="131" y="86"/>
                  </a:lnTo>
                  <a:lnTo>
                    <a:pt x="128" y="85"/>
                  </a:lnTo>
                  <a:lnTo>
                    <a:pt x="126" y="83"/>
                  </a:lnTo>
                  <a:lnTo>
                    <a:pt x="123" y="82"/>
                  </a:lnTo>
                  <a:lnTo>
                    <a:pt x="119" y="81"/>
                  </a:lnTo>
                  <a:lnTo>
                    <a:pt x="117" y="79"/>
                  </a:lnTo>
                  <a:lnTo>
                    <a:pt x="115" y="78"/>
                  </a:lnTo>
                  <a:lnTo>
                    <a:pt x="112" y="76"/>
                  </a:lnTo>
                  <a:lnTo>
                    <a:pt x="110" y="75"/>
                  </a:lnTo>
                  <a:lnTo>
                    <a:pt x="104" y="73"/>
                  </a:lnTo>
                  <a:lnTo>
                    <a:pt x="99" y="71"/>
                  </a:lnTo>
                  <a:lnTo>
                    <a:pt x="93" y="69"/>
                  </a:lnTo>
                  <a:lnTo>
                    <a:pt x="89" y="66"/>
                  </a:lnTo>
                  <a:lnTo>
                    <a:pt x="86" y="65"/>
                  </a:lnTo>
                  <a:lnTo>
                    <a:pt x="84" y="63"/>
                  </a:lnTo>
                  <a:lnTo>
                    <a:pt x="80" y="62"/>
                  </a:lnTo>
                  <a:lnTo>
                    <a:pt x="78" y="61"/>
                  </a:lnTo>
                  <a:lnTo>
                    <a:pt x="75" y="60"/>
                  </a:lnTo>
                  <a:lnTo>
                    <a:pt x="73" y="58"/>
                  </a:lnTo>
                  <a:lnTo>
                    <a:pt x="71" y="57"/>
                  </a:lnTo>
                  <a:lnTo>
                    <a:pt x="67" y="56"/>
                  </a:lnTo>
                  <a:lnTo>
                    <a:pt x="65" y="55"/>
                  </a:lnTo>
                  <a:lnTo>
                    <a:pt x="62" y="53"/>
                  </a:lnTo>
                  <a:lnTo>
                    <a:pt x="60" y="51"/>
                  </a:lnTo>
                  <a:lnTo>
                    <a:pt x="58" y="50"/>
                  </a:lnTo>
                  <a:lnTo>
                    <a:pt x="52" y="47"/>
                  </a:lnTo>
                  <a:lnTo>
                    <a:pt x="47" y="45"/>
                  </a:lnTo>
                  <a:lnTo>
                    <a:pt x="44" y="43"/>
                  </a:lnTo>
                  <a:lnTo>
                    <a:pt x="41" y="42"/>
                  </a:lnTo>
                  <a:lnTo>
                    <a:pt x="38" y="39"/>
                  </a:lnTo>
                  <a:lnTo>
                    <a:pt x="36" y="38"/>
                  </a:lnTo>
                  <a:lnTo>
                    <a:pt x="33" y="36"/>
                  </a:lnTo>
                  <a:lnTo>
                    <a:pt x="30" y="34"/>
                  </a:lnTo>
                  <a:lnTo>
                    <a:pt x="27" y="32"/>
                  </a:lnTo>
                  <a:lnTo>
                    <a:pt x="25" y="31"/>
                  </a:lnTo>
                  <a:lnTo>
                    <a:pt x="22" y="28"/>
                  </a:lnTo>
                  <a:lnTo>
                    <a:pt x="19" y="26"/>
                  </a:lnTo>
                  <a:lnTo>
                    <a:pt x="16" y="24"/>
                  </a:lnTo>
                  <a:lnTo>
                    <a:pt x="14" y="23"/>
                  </a:lnTo>
                  <a:lnTo>
                    <a:pt x="11" y="21"/>
                  </a:lnTo>
                  <a:lnTo>
                    <a:pt x="9" y="19"/>
                  </a:lnTo>
                  <a:lnTo>
                    <a:pt x="5" y="17"/>
                  </a:lnTo>
                  <a:lnTo>
                    <a:pt x="3" y="14"/>
                  </a:lnTo>
                  <a:lnTo>
                    <a:pt x="0" y="11"/>
                  </a:lnTo>
                  <a:lnTo>
                    <a:pt x="0" y="9"/>
                  </a:lnTo>
                  <a:lnTo>
                    <a:pt x="0" y="6"/>
                  </a:lnTo>
                  <a:lnTo>
                    <a:pt x="1" y="4"/>
                  </a:lnTo>
                  <a:lnTo>
                    <a:pt x="3" y="0"/>
                  </a:lnTo>
                  <a:lnTo>
                    <a:pt x="6" y="0"/>
                  </a:lnTo>
                  <a:lnTo>
                    <a:pt x="9" y="0"/>
                  </a:lnTo>
                  <a:lnTo>
                    <a:pt x="13" y="2"/>
                  </a:lnTo>
                  <a:close/>
                </a:path>
              </a:pathLst>
            </a:custGeom>
            <a:solidFill>
              <a:srgbClr val="000000"/>
            </a:solidFill>
            <a:ln w="9525">
              <a:noFill/>
              <a:round/>
              <a:headEnd/>
              <a:tailEnd/>
            </a:ln>
          </p:spPr>
          <p:txBody>
            <a:bodyPr/>
            <a:lstStyle/>
            <a:p>
              <a:endParaRPr lang="en-US"/>
            </a:p>
          </p:txBody>
        </p:sp>
        <p:sp>
          <p:nvSpPr>
            <p:cNvPr id="17868" name="Freeform 664"/>
            <p:cNvSpPr>
              <a:spLocks/>
            </p:cNvSpPr>
            <p:nvPr/>
          </p:nvSpPr>
          <p:spPr bwMode="auto">
            <a:xfrm flipH="1">
              <a:off x="3111" y="1154"/>
              <a:ext cx="50" cy="12"/>
            </a:xfrm>
            <a:custGeom>
              <a:avLst/>
              <a:gdLst>
                <a:gd name="T0" fmla="*/ 1 w 271"/>
                <a:gd name="T1" fmla="*/ 1 h 53"/>
                <a:gd name="T2" fmla="*/ 3 w 271"/>
                <a:gd name="T3" fmla="*/ 1 h 53"/>
                <a:gd name="T4" fmla="*/ 4 w 271"/>
                <a:gd name="T5" fmla="*/ 1 h 53"/>
                <a:gd name="T6" fmla="*/ 4 w 271"/>
                <a:gd name="T7" fmla="*/ 1 h 53"/>
                <a:gd name="T8" fmla="*/ 4 w 271"/>
                <a:gd name="T9" fmla="*/ 1 h 53"/>
                <a:gd name="T10" fmla="*/ 5 w 271"/>
                <a:gd name="T11" fmla="*/ 1 h 53"/>
                <a:gd name="T12" fmla="*/ 5 w 271"/>
                <a:gd name="T13" fmla="*/ 1 h 53"/>
                <a:gd name="T14" fmla="*/ 6 w 271"/>
                <a:gd name="T15" fmla="*/ 1 h 53"/>
                <a:gd name="T16" fmla="*/ 6 w 271"/>
                <a:gd name="T17" fmla="*/ 1 h 53"/>
                <a:gd name="T18" fmla="*/ 6 w 271"/>
                <a:gd name="T19" fmla="*/ 1 h 53"/>
                <a:gd name="T20" fmla="*/ 7 w 271"/>
                <a:gd name="T21" fmla="*/ 1 h 53"/>
                <a:gd name="T22" fmla="*/ 7 w 271"/>
                <a:gd name="T23" fmla="*/ 1 h 53"/>
                <a:gd name="T24" fmla="*/ 8 w 271"/>
                <a:gd name="T25" fmla="*/ 1 h 53"/>
                <a:gd name="T26" fmla="*/ 8 w 271"/>
                <a:gd name="T27" fmla="*/ 1 h 53"/>
                <a:gd name="T28" fmla="*/ 8 w 271"/>
                <a:gd name="T29" fmla="*/ 1 h 53"/>
                <a:gd name="T30" fmla="*/ 9 w 271"/>
                <a:gd name="T31" fmla="*/ 1 h 53"/>
                <a:gd name="T32" fmla="*/ 9 w 271"/>
                <a:gd name="T33" fmla="*/ 1 h 53"/>
                <a:gd name="T34" fmla="*/ 9 w 271"/>
                <a:gd name="T35" fmla="*/ 1 h 53"/>
                <a:gd name="T36" fmla="*/ 9 w 271"/>
                <a:gd name="T37" fmla="*/ 2 h 53"/>
                <a:gd name="T38" fmla="*/ 9 w 271"/>
                <a:gd name="T39" fmla="*/ 2 h 53"/>
                <a:gd name="T40" fmla="*/ 8 w 271"/>
                <a:gd name="T41" fmla="*/ 2 h 53"/>
                <a:gd name="T42" fmla="*/ 8 w 271"/>
                <a:gd name="T43" fmla="*/ 2 h 53"/>
                <a:gd name="T44" fmla="*/ 8 w 271"/>
                <a:gd name="T45" fmla="*/ 2 h 53"/>
                <a:gd name="T46" fmla="*/ 8 w 271"/>
                <a:gd name="T47" fmla="*/ 2 h 53"/>
                <a:gd name="T48" fmla="*/ 7 w 271"/>
                <a:gd name="T49" fmla="*/ 2 h 53"/>
                <a:gd name="T50" fmla="*/ 7 w 271"/>
                <a:gd name="T51" fmla="*/ 2 h 53"/>
                <a:gd name="T52" fmla="*/ 6 w 271"/>
                <a:gd name="T53" fmla="*/ 2 h 53"/>
                <a:gd name="T54" fmla="*/ 6 w 271"/>
                <a:gd name="T55" fmla="*/ 2 h 53"/>
                <a:gd name="T56" fmla="*/ 5 w 271"/>
                <a:gd name="T57" fmla="*/ 2 h 53"/>
                <a:gd name="T58" fmla="*/ 5 w 271"/>
                <a:gd name="T59" fmla="*/ 2 h 53"/>
                <a:gd name="T60" fmla="*/ 4 w 271"/>
                <a:gd name="T61" fmla="*/ 3 h 53"/>
                <a:gd name="T62" fmla="*/ 4 w 271"/>
                <a:gd name="T63" fmla="*/ 3 h 53"/>
                <a:gd name="T64" fmla="*/ 4 w 271"/>
                <a:gd name="T65" fmla="*/ 3 h 53"/>
                <a:gd name="T66" fmla="*/ 3 w 271"/>
                <a:gd name="T67" fmla="*/ 3 h 53"/>
                <a:gd name="T68" fmla="*/ 1 w 271"/>
                <a:gd name="T69" fmla="*/ 3 h 53"/>
                <a:gd name="T70" fmla="*/ 1 w 271"/>
                <a:gd name="T71" fmla="*/ 3 h 53"/>
                <a:gd name="T72" fmla="*/ 1 w 271"/>
                <a:gd name="T73" fmla="*/ 2 h 53"/>
                <a:gd name="T74" fmla="*/ 0 w 271"/>
                <a:gd name="T75" fmla="*/ 2 h 53"/>
                <a:gd name="T76" fmla="*/ 0 w 271"/>
                <a:gd name="T77" fmla="*/ 2 h 53"/>
                <a:gd name="T78" fmla="*/ 0 w 271"/>
                <a:gd name="T79" fmla="*/ 1 h 53"/>
                <a:gd name="T80" fmla="*/ 0 w 271"/>
                <a:gd name="T81" fmla="*/ 0 h 53"/>
                <a:gd name="T82" fmla="*/ 0 w 271"/>
                <a:gd name="T83" fmla="*/ 0 h 53"/>
                <a:gd name="T84" fmla="*/ 1 w 271"/>
                <a:gd name="T85" fmla="*/ 0 h 53"/>
                <a:gd name="T86" fmla="*/ 1 w 271"/>
                <a:gd name="T87" fmla="*/ 0 h 53"/>
                <a:gd name="T88" fmla="*/ 1 w 271"/>
                <a:gd name="T89" fmla="*/ 0 h 53"/>
                <a:gd name="T90" fmla="*/ 1 w 271"/>
                <a:gd name="T91" fmla="*/ 1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1"/>
                <a:gd name="T139" fmla="*/ 0 h 53"/>
                <a:gd name="T140" fmla="*/ 271 w 271"/>
                <a:gd name="T141" fmla="*/ 53 h 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1" h="53">
                  <a:moveTo>
                    <a:pt x="31" y="15"/>
                  </a:moveTo>
                  <a:lnTo>
                    <a:pt x="32" y="18"/>
                  </a:lnTo>
                  <a:lnTo>
                    <a:pt x="34" y="20"/>
                  </a:lnTo>
                  <a:lnTo>
                    <a:pt x="38" y="20"/>
                  </a:lnTo>
                  <a:lnTo>
                    <a:pt x="41" y="20"/>
                  </a:lnTo>
                  <a:lnTo>
                    <a:pt x="93" y="20"/>
                  </a:lnTo>
                  <a:lnTo>
                    <a:pt x="95" y="20"/>
                  </a:lnTo>
                  <a:lnTo>
                    <a:pt x="97" y="20"/>
                  </a:lnTo>
                  <a:lnTo>
                    <a:pt x="101" y="20"/>
                  </a:lnTo>
                  <a:lnTo>
                    <a:pt x="103" y="20"/>
                  </a:lnTo>
                  <a:lnTo>
                    <a:pt x="106" y="20"/>
                  </a:lnTo>
                  <a:lnTo>
                    <a:pt x="108" y="20"/>
                  </a:lnTo>
                  <a:lnTo>
                    <a:pt x="110" y="20"/>
                  </a:lnTo>
                  <a:lnTo>
                    <a:pt x="114" y="20"/>
                  </a:lnTo>
                  <a:lnTo>
                    <a:pt x="119" y="20"/>
                  </a:lnTo>
                  <a:lnTo>
                    <a:pt x="124" y="20"/>
                  </a:lnTo>
                  <a:lnTo>
                    <a:pt x="129" y="20"/>
                  </a:lnTo>
                  <a:lnTo>
                    <a:pt x="134" y="20"/>
                  </a:lnTo>
                  <a:lnTo>
                    <a:pt x="139" y="20"/>
                  </a:lnTo>
                  <a:lnTo>
                    <a:pt x="143" y="20"/>
                  </a:lnTo>
                  <a:lnTo>
                    <a:pt x="149" y="20"/>
                  </a:lnTo>
                  <a:lnTo>
                    <a:pt x="153" y="20"/>
                  </a:lnTo>
                  <a:lnTo>
                    <a:pt x="157" y="20"/>
                  </a:lnTo>
                  <a:lnTo>
                    <a:pt x="163" y="20"/>
                  </a:lnTo>
                  <a:lnTo>
                    <a:pt x="167" y="20"/>
                  </a:lnTo>
                  <a:lnTo>
                    <a:pt x="171" y="20"/>
                  </a:lnTo>
                  <a:lnTo>
                    <a:pt x="176" y="19"/>
                  </a:lnTo>
                  <a:lnTo>
                    <a:pt x="180" y="19"/>
                  </a:lnTo>
                  <a:lnTo>
                    <a:pt x="184" y="19"/>
                  </a:lnTo>
                  <a:lnTo>
                    <a:pt x="190" y="19"/>
                  </a:lnTo>
                  <a:lnTo>
                    <a:pt x="194" y="19"/>
                  </a:lnTo>
                  <a:lnTo>
                    <a:pt x="199" y="19"/>
                  </a:lnTo>
                  <a:lnTo>
                    <a:pt x="204" y="19"/>
                  </a:lnTo>
                  <a:lnTo>
                    <a:pt x="208" y="19"/>
                  </a:lnTo>
                  <a:lnTo>
                    <a:pt x="213" y="19"/>
                  </a:lnTo>
                  <a:lnTo>
                    <a:pt x="218" y="19"/>
                  </a:lnTo>
                  <a:lnTo>
                    <a:pt x="222" y="19"/>
                  </a:lnTo>
                  <a:lnTo>
                    <a:pt x="228" y="19"/>
                  </a:lnTo>
                  <a:lnTo>
                    <a:pt x="230" y="19"/>
                  </a:lnTo>
                  <a:lnTo>
                    <a:pt x="233" y="19"/>
                  </a:lnTo>
                  <a:lnTo>
                    <a:pt x="235" y="19"/>
                  </a:lnTo>
                  <a:lnTo>
                    <a:pt x="239" y="19"/>
                  </a:lnTo>
                  <a:lnTo>
                    <a:pt x="242" y="19"/>
                  </a:lnTo>
                  <a:lnTo>
                    <a:pt x="244" y="19"/>
                  </a:lnTo>
                  <a:lnTo>
                    <a:pt x="247" y="19"/>
                  </a:lnTo>
                  <a:lnTo>
                    <a:pt x="251" y="19"/>
                  </a:lnTo>
                  <a:lnTo>
                    <a:pt x="253" y="19"/>
                  </a:lnTo>
                  <a:lnTo>
                    <a:pt x="255" y="18"/>
                  </a:lnTo>
                  <a:lnTo>
                    <a:pt x="257" y="16"/>
                  </a:lnTo>
                  <a:lnTo>
                    <a:pt x="260" y="16"/>
                  </a:lnTo>
                  <a:lnTo>
                    <a:pt x="265" y="16"/>
                  </a:lnTo>
                  <a:lnTo>
                    <a:pt x="268" y="19"/>
                  </a:lnTo>
                  <a:lnTo>
                    <a:pt x="270" y="21"/>
                  </a:lnTo>
                  <a:lnTo>
                    <a:pt x="271" y="25"/>
                  </a:lnTo>
                  <a:lnTo>
                    <a:pt x="271" y="28"/>
                  </a:lnTo>
                  <a:lnTo>
                    <a:pt x="270" y="33"/>
                  </a:lnTo>
                  <a:lnTo>
                    <a:pt x="267" y="35"/>
                  </a:lnTo>
                  <a:lnTo>
                    <a:pt x="264" y="37"/>
                  </a:lnTo>
                  <a:lnTo>
                    <a:pt x="260" y="38"/>
                  </a:lnTo>
                  <a:lnTo>
                    <a:pt x="257" y="38"/>
                  </a:lnTo>
                  <a:lnTo>
                    <a:pt x="253" y="38"/>
                  </a:lnTo>
                  <a:lnTo>
                    <a:pt x="251" y="39"/>
                  </a:lnTo>
                  <a:lnTo>
                    <a:pt x="247" y="39"/>
                  </a:lnTo>
                  <a:lnTo>
                    <a:pt x="244" y="39"/>
                  </a:lnTo>
                  <a:lnTo>
                    <a:pt x="242" y="39"/>
                  </a:lnTo>
                  <a:lnTo>
                    <a:pt x="239" y="39"/>
                  </a:lnTo>
                  <a:lnTo>
                    <a:pt x="235" y="39"/>
                  </a:lnTo>
                  <a:lnTo>
                    <a:pt x="233" y="39"/>
                  </a:lnTo>
                  <a:lnTo>
                    <a:pt x="230" y="39"/>
                  </a:lnTo>
                  <a:lnTo>
                    <a:pt x="228" y="39"/>
                  </a:lnTo>
                  <a:lnTo>
                    <a:pt x="226" y="39"/>
                  </a:lnTo>
                  <a:lnTo>
                    <a:pt x="222" y="39"/>
                  </a:lnTo>
                  <a:lnTo>
                    <a:pt x="220" y="39"/>
                  </a:lnTo>
                  <a:lnTo>
                    <a:pt x="217" y="39"/>
                  </a:lnTo>
                  <a:lnTo>
                    <a:pt x="213" y="40"/>
                  </a:lnTo>
                  <a:lnTo>
                    <a:pt x="207" y="41"/>
                  </a:lnTo>
                  <a:lnTo>
                    <a:pt x="203" y="41"/>
                  </a:lnTo>
                  <a:lnTo>
                    <a:pt x="199" y="41"/>
                  </a:lnTo>
                  <a:lnTo>
                    <a:pt x="193" y="41"/>
                  </a:lnTo>
                  <a:lnTo>
                    <a:pt x="189" y="43"/>
                  </a:lnTo>
                  <a:lnTo>
                    <a:pt x="184" y="44"/>
                  </a:lnTo>
                  <a:lnTo>
                    <a:pt x="180" y="45"/>
                  </a:lnTo>
                  <a:lnTo>
                    <a:pt x="176" y="45"/>
                  </a:lnTo>
                  <a:lnTo>
                    <a:pt x="171" y="46"/>
                  </a:lnTo>
                  <a:lnTo>
                    <a:pt x="167" y="46"/>
                  </a:lnTo>
                  <a:lnTo>
                    <a:pt x="163" y="47"/>
                  </a:lnTo>
                  <a:lnTo>
                    <a:pt x="157" y="47"/>
                  </a:lnTo>
                  <a:lnTo>
                    <a:pt x="153" y="48"/>
                  </a:lnTo>
                  <a:lnTo>
                    <a:pt x="149" y="48"/>
                  </a:lnTo>
                  <a:lnTo>
                    <a:pt x="143" y="49"/>
                  </a:lnTo>
                  <a:lnTo>
                    <a:pt x="139" y="50"/>
                  </a:lnTo>
                  <a:lnTo>
                    <a:pt x="134" y="51"/>
                  </a:lnTo>
                  <a:lnTo>
                    <a:pt x="129" y="51"/>
                  </a:lnTo>
                  <a:lnTo>
                    <a:pt x="124" y="51"/>
                  </a:lnTo>
                  <a:lnTo>
                    <a:pt x="119" y="51"/>
                  </a:lnTo>
                  <a:lnTo>
                    <a:pt x="114" y="52"/>
                  </a:lnTo>
                  <a:lnTo>
                    <a:pt x="110" y="52"/>
                  </a:lnTo>
                  <a:lnTo>
                    <a:pt x="108" y="52"/>
                  </a:lnTo>
                  <a:lnTo>
                    <a:pt x="106" y="52"/>
                  </a:lnTo>
                  <a:lnTo>
                    <a:pt x="103" y="52"/>
                  </a:lnTo>
                  <a:lnTo>
                    <a:pt x="101" y="52"/>
                  </a:lnTo>
                  <a:lnTo>
                    <a:pt x="97" y="52"/>
                  </a:lnTo>
                  <a:lnTo>
                    <a:pt x="95" y="52"/>
                  </a:lnTo>
                  <a:lnTo>
                    <a:pt x="93" y="53"/>
                  </a:lnTo>
                  <a:lnTo>
                    <a:pt x="41" y="53"/>
                  </a:lnTo>
                  <a:lnTo>
                    <a:pt x="37" y="52"/>
                  </a:lnTo>
                  <a:lnTo>
                    <a:pt x="33" y="52"/>
                  </a:lnTo>
                  <a:lnTo>
                    <a:pt x="29" y="51"/>
                  </a:lnTo>
                  <a:lnTo>
                    <a:pt x="26" y="50"/>
                  </a:lnTo>
                  <a:lnTo>
                    <a:pt x="21" y="48"/>
                  </a:lnTo>
                  <a:lnTo>
                    <a:pt x="18" y="47"/>
                  </a:lnTo>
                  <a:lnTo>
                    <a:pt x="15" y="44"/>
                  </a:lnTo>
                  <a:lnTo>
                    <a:pt x="13" y="41"/>
                  </a:lnTo>
                  <a:lnTo>
                    <a:pt x="9" y="39"/>
                  </a:lnTo>
                  <a:lnTo>
                    <a:pt x="7" y="36"/>
                  </a:lnTo>
                  <a:lnTo>
                    <a:pt x="5" y="33"/>
                  </a:lnTo>
                  <a:lnTo>
                    <a:pt x="4" y="29"/>
                  </a:lnTo>
                  <a:lnTo>
                    <a:pt x="2" y="26"/>
                  </a:lnTo>
                  <a:lnTo>
                    <a:pt x="1" y="23"/>
                  </a:lnTo>
                  <a:lnTo>
                    <a:pt x="0" y="20"/>
                  </a:lnTo>
                  <a:lnTo>
                    <a:pt x="0" y="15"/>
                  </a:lnTo>
                  <a:lnTo>
                    <a:pt x="0" y="11"/>
                  </a:lnTo>
                  <a:lnTo>
                    <a:pt x="1" y="9"/>
                  </a:lnTo>
                  <a:lnTo>
                    <a:pt x="3" y="6"/>
                  </a:lnTo>
                  <a:lnTo>
                    <a:pt x="5" y="5"/>
                  </a:lnTo>
                  <a:lnTo>
                    <a:pt x="7" y="2"/>
                  </a:lnTo>
                  <a:lnTo>
                    <a:pt x="9" y="1"/>
                  </a:lnTo>
                  <a:lnTo>
                    <a:pt x="13" y="0"/>
                  </a:lnTo>
                  <a:lnTo>
                    <a:pt x="16" y="0"/>
                  </a:lnTo>
                  <a:lnTo>
                    <a:pt x="18" y="0"/>
                  </a:lnTo>
                  <a:lnTo>
                    <a:pt x="21" y="1"/>
                  </a:lnTo>
                  <a:lnTo>
                    <a:pt x="24" y="2"/>
                  </a:lnTo>
                  <a:lnTo>
                    <a:pt x="26" y="5"/>
                  </a:lnTo>
                  <a:lnTo>
                    <a:pt x="28" y="6"/>
                  </a:lnTo>
                  <a:lnTo>
                    <a:pt x="30" y="9"/>
                  </a:lnTo>
                  <a:lnTo>
                    <a:pt x="30" y="11"/>
                  </a:lnTo>
                  <a:lnTo>
                    <a:pt x="31" y="15"/>
                  </a:lnTo>
                  <a:close/>
                </a:path>
              </a:pathLst>
            </a:custGeom>
            <a:solidFill>
              <a:srgbClr val="000000"/>
            </a:solidFill>
            <a:ln w="9525">
              <a:noFill/>
              <a:round/>
              <a:headEnd/>
              <a:tailEnd/>
            </a:ln>
          </p:spPr>
          <p:txBody>
            <a:bodyPr/>
            <a:lstStyle/>
            <a:p>
              <a:endParaRPr lang="en-US"/>
            </a:p>
          </p:txBody>
        </p:sp>
        <p:sp>
          <p:nvSpPr>
            <p:cNvPr id="17869" name="Freeform 665"/>
            <p:cNvSpPr>
              <a:spLocks/>
            </p:cNvSpPr>
            <p:nvPr/>
          </p:nvSpPr>
          <p:spPr bwMode="auto">
            <a:xfrm flipH="1">
              <a:off x="3146" y="1172"/>
              <a:ext cx="22" cy="54"/>
            </a:xfrm>
            <a:custGeom>
              <a:avLst/>
              <a:gdLst>
                <a:gd name="T0" fmla="*/ 1 w 124"/>
                <a:gd name="T1" fmla="*/ 1 h 240"/>
                <a:gd name="T2" fmla="*/ 1 w 124"/>
                <a:gd name="T3" fmla="*/ 2 h 240"/>
                <a:gd name="T4" fmla="*/ 1 w 124"/>
                <a:gd name="T5" fmla="*/ 2 h 240"/>
                <a:gd name="T6" fmla="*/ 1 w 124"/>
                <a:gd name="T7" fmla="*/ 3 h 240"/>
                <a:gd name="T8" fmla="*/ 1 w 124"/>
                <a:gd name="T9" fmla="*/ 4 h 240"/>
                <a:gd name="T10" fmla="*/ 2 w 124"/>
                <a:gd name="T11" fmla="*/ 4 h 240"/>
                <a:gd name="T12" fmla="*/ 2 w 124"/>
                <a:gd name="T13" fmla="*/ 5 h 240"/>
                <a:gd name="T14" fmla="*/ 2 w 124"/>
                <a:gd name="T15" fmla="*/ 6 h 240"/>
                <a:gd name="T16" fmla="*/ 2 w 124"/>
                <a:gd name="T17" fmla="*/ 6 h 240"/>
                <a:gd name="T18" fmla="*/ 2 w 124"/>
                <a:gd name="T19" fmla="*/ 7 h 240"/>
                <a:gd name="T20" fmla="*/ 3 w 124"/>
                <a:gd name="T21" fmla="*/ 8 h 240"/>
                <a:gd name="T22" fmla="*/ 3 w 124"/>
                <a:gd name="T23" fmla="*/ 9 h 240"/>
                <a:gd name="T24" fmla="*/ 3 w 124"/>
                <a:gd name="T25" fmla="*/ 9 h 240"/>
                <a:gd name="T26" fmla="*/ 3 w 124"/>
                <a:gd name="T27" fmla="*/ 10 h 240"/>
                <a:gd name="T28" fmla="*/ 4 w 124"/>
                <a:gd name="T29" fmla="*/ 10 h 240"/>
                <a:gd name="T30" fmla="*/ 4 w 124"/>
                <a:gd name="T31" fmla="*/ 11 h 240"/>
                <a:gd name="T32" fmla="*/ 4 w 124"/>
                <a:gd name="T33" fmla="*/ 11 h 240"/>
                <a:gd name="T34" fmla="*/ 4 w 124"/>
                <a:gd name="T35" fmla="*/ 12 h 240"/>
                <a:gd name="T36" fmla="*/ 3 w 124"/>
                <a:gd name="T37" fmla="*/ 12 h 240"/>
                <a:gd name="T38" fmla="*/ 3 w 124"/>
                <a:gd name="T39" fmla="*/ 12 h 240"/>
                <a:gd name="T40" fmla="*/ 3 w 124"/>
                <a:gd name="T41" fmla="*/ 11 h 240"/>
                <a:gd name="T42" fmla="*/ 3 w 124"/>
                <a:gd name="T43" fmla="*/ 11 h 240"/>
                <a:gd name="T44" fmla="*/ 2 w 124"/>
                <a:gd name="T45" fmla="*/ 10 h 240"/>
                <a:gd name="T46" fmla="*/ 2 w 124"/>
                <a:gd name="T47" fmla="*/ 9 h 240"/>
                <a:gd name="T48" fmla="*/ 2 w 124"/>
                <a:gd name="T49" fmla="*/ 8 h 240"/>
                <a:gd name="T50" fmla="*/ 2 w 124"/>
                <a:gd name="T51" fmla="*/ 8 h 240"/>
                <a:gd name="T52" fmla="*/ 2 w 124"/>
                <a:gd name="T53" fmla="*/ 7 h 240"/>
                <a:gd name="T54" fmla="*/ 1 w 124"/>
                <a:gd name="T55" fmla="*/ 7 h 240"/>
                <a:gd name="T56" fmla="*/ 1 w 124"/>
                <a:gd name="T57" fmla="*/ 6 h 240"/>
                <a:gd name="T58" fmla="*/ 1 w 124"/>
                <a:gd name="T59" fmla="*/ 6 h 240"/>
                <a:gd name="T60" fmla="*/ 1 w 124"/>
                <a:gd name="T61" fmla="*/ 5 h 240"/>
                <a:gd name="T62" fmla="*/ 1 w 124"/>
                <a:gd name="T63" fmla="*/ 5 h 240"/>
                <a:gd name="T64" fmla="*/ 1 w 124"/>
                <a:gd name="T65" fmla="*/ 5 h 240"/>
                <a:gd name="T66" fmla="*/ 1 w 124"/>
                <a:gd name="T67" fmla="*/ 4 h 240"/>
                <a:gd name="T68" fmla="*/ 0 w 124"/>
                <a:gd name="T69" fmla="*/ 3 h 240"/>
                <a:gd name="T70" fmla="*/ 0 w 124"/>
                <a:gd name="T71" fmla="*/ 3 h 240"/>
                <a:gd name="T72" fmla="*/ 0 w 124"/>
                <a:gd name="T73" fmla="*/ 2 h 240"/>
                <a:gd name="T74" fmla="*/ 0 w 124"/>
                <a:gd name="T75" fmla="*/ 1 h 240"/>
                <a:gd name="T76" fmla="*/ 0 w 124"/>
                <a:gd name="T77" fmla="*/ 1 h 240"/>
                <a:gd name="T78" fmla="*/ 1 w 124"/>
                <a:gd name="T79" fmla="*/ 0 h 240"/>
                <a:gd name="T80" fmla="*/ 1 w 124"/>
                <a:gd name="T81" fmla="*/ 0 h 240"/>
                <a:gd name="T82" fmla="*/ 1 w 124"/>
                <a:gd name="T83" fmla="*/ 1 h 2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4"/>
                <a:gd name="T127" fmla="*/ 0 h 240"/>
                <a:gd name="T128" fmla="*/ 124 w 124"/>
                <a:gd name="T129" fmla="*/ 240 h 2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4" h="240">
                  <a:moveTo>
                    <a:pt x="24" y="17"/>
                  </a:moveTo>
                  <a:lnTo>
                    <a:pt x="24" y="21"/>
                  </a:lnTo>
                  <a:lnTo>
                    <a:pt x="24" y="25"/>
                  </a:lnTo>
                  <a:lnTo>
                    <a:pt x="25" y="29"/>
                  </a:lnTo>
                  <a:lnTo>
                    <a:pt x="26" y="33"/>
                  </a:lnTo>
                  <a:lnTo>
                    <a:pt x="27" y="36"/>
                  </a:lnTo>
                  <a:lnTo>
                    <a:pt x="28" y="41"/>
                  </a:lnTo>
                  <a:lnTo>
                    <a:pt x="31" y="44"/>
                  </a:lnTo>
                  <a:lnTo>
                    <a:pt x="33" y="49"/>
                  </a:lnTo>
                  <a:lnTo>
                    <a:pt x="34" y="52"/>
                  </a:lnTo>
                  <a:lnTo>
                    <a:pt x="36" y="56"/>
                  </a:lnTo>
                  <a:lnTo>
                    <a:pt x="38" y="60"/>
                  </a:lnTo>
                  <a:lnTo>
                    <a:pt x="42" y="64"/>
                  </a:lnTo>
                  <a:lnTo>
                    <a:pt x="44" y="69"/>
                  </a:lnTo>
                  <a:lnTo>
                    <a:pt x="46" y="73"/>
                  </a:lnTo>
                  <a:lnTo>
                    <a:pt x="48" y="77"/>
                  </a:lnTo>
                  <a:lnTo>
                    <a:pt x="51" y="83"/>
                  </a:lnTo>
                  <a:lnTo>
                    <a:pt x="53" y="86"/>
                  </a:lnTo>
                  <a:lnTo>
                    <a:pt x="56" y="90"/>
                  </a:lnTo>
                  <a:lnTo>
                    <a:pt x="58" y="95"/>
                  </a:lnTo>
                  <a:lnTo>
                    <a:pt x="60" y="99"/>
                  </a:lnTo>
                  <a:lnTo>
                    <a:pt x="61" y="102"/>
                  </a:lnTo>
                  <a:lnTo>
                    <a:pt x="64" y="107"/>
                  </a:lnTo>
                  <a:lnTo>
                    <a:pt x="67" y="111"/>
                  </a:lnTo>
                  <a:lnTo>
                    <a:pt x="69" y="115"/>
                  </a:lnTo>
                  <a:lnTo>
                    <a:pt x="71" y="120"/>
                  </a:lnTo>
                  <a:lnTo>
                    <a:pt x="73" y="125"/>
                  </a:lnTo>
                  <a:lnTo>
                    <a:pt x="75" y="130"/>
                  </a:lnTo>
                  <a:lnTo>
                    <a:pt x="77" y="135"/>
                  </a:lnTo>
                  <a:lnTo>
                    <a:pt x="80" y="139"/>
                  </a:lnTo>
                  <a:lnTo>
                    <a:pt x="83" y="145"/>
                  </a:lnTo>
                  <a:lnTo>
                    <a:pt x="85" y="149"/>
                  </a:lnTo>
                  <a:lnTo>
                    <a:pt x="87" y="154"/>
                  </a:lnTo>
                  <a:lnTo>
                    <a:pt x="89" y="159"/>
                  </a:lnTo>
                  <a:lnTo>
                    <a:pt x="92" y="164"/>
                  </a:lnTo>
                  <a:lnTo>
                    <a:pt x="94" y="169"/>
                  </a:lnTo>
                  <a:lnTo>
                    <a:pt x="96" y="173"/>
                  </a:lnTo>
                  <a:lnTo>
                    <a:pt x="98" y="176"/>
                  </a:lnTo>
                  <a:lnTo>
                    <a:pt x="100" y="181"/>
                  </a:lnTo>
                  <a:lnTo>
                    <a:pt x="101" y="184"/>
                  </a:lnTo>
                  <a:lnTo>
                    <a:pt x="105" y="188"/>
                  </a:lnTo>
                  <a:lnTo>
                    <a:pt x="106" y="191"/>
                  </a:lnTo>
                  <a:lnTo>
                    <a:pt x="108" y="196"/>
                  </a:lnTo>
                  <a:lnTo>
                    <a:pt x="110" y="199"/>
                  </a:lnTo>
                  <a:lnTo>
                    <a:pt x="112" y="203"/>
                  </a:lnTo>
                  <a:lnTo>
                    <a:pt x="114" y="207"/>
                  </a:lnTo>
                  <a:lnTo>
                    <a:pt x="117" y="212"/>
                  </a:lnTo>
                  <a:lnTo>
                    <a:pt x="119" y="214"/>
                  </a:lnTo>
                  <a:lnTo>
                    <a:pt x="120" y="216"/>
                  </a:lnTo>
                  <a:lnTo>
                    <a:pt x="121" y="220"/>
                  </a:lnTo>
                  <a:lnTo>
                    <a:pt x="122" y="223"/>
                  </a:lnTo>
                  <a:lnTo>
                    <a:pt x="124" y="227"/>
                  </a:lnTo>
                  <a:lnTo>
                    <a:pt x="123" y="232"/>
                  </a:lnTo>
                  <a:lnTo>
                    <a:pt x="121" y="236"/>
                  </a:lnTo>
                  <a:lnTo>
                    <a:pt x="117" y="239"/>
                  </a:lnTo>
                  <a:lnTo>
                    <a:pt x="112" y="240"/>
                  </a:lnTo>
                  <a:lnTo>
                    <a:pt x="107" y="240"/>
                  </a:lnTo>
                  <a:lnTo>
                    <a:pt x="102" y="238"/>
                  </a:lnTo>
                  <a:lnTo>
                    <a:pt x="99" y="234"/>
                  </a:lnTo>
                  <a:lnTo>
                    <a:pt x="98" y="232"/>
                  </a:lnTo>
                  <a:lnTo>
                    <a:pt x="96" y="228"/>
                  </a:lnTo>
                  <a:lnTo>
                    <a:pt x="95" y="225"/>
                  </a:lnTo>
                  <a:lnTo>
                    <a:pt x="94" y="223"/>
                  </a:lnTo>
                  <a:lnTo>
                    <a:pt x="90" y="217"/>
                  </a:lnTo>
                  <a:lnTo>
                    <a:pt x="88" y="213"/>
                  </a:lnTo>
                  <a:lnTo>
                    <a:pt x="85" y="208"/>
                  </a:lnTo>
                  <a:lnTo>
                    <a:pt x="83" y="203"/>
                  </a:lnTo>
                  <a:lnTo>
                    <a:pt x="81" y="199"/>
                  </a:lnTo>
                  <a:lnTo>
                    <a:pt x="78" y="195"/>
                  </a:lnTo>
                  <a:lnTo>
                    <a:pt x="75" y="189"/>
                  </a:lnTo>
                  <a:lnTo>
                    <a:pt x="73" y="185"/>
                  </a:lnTo>
                  <a:lnTo>
                    <a:pt x="70" y="179"/>
                  </a:lnTo>
                  <a:lnTo>
                    <a:pt x="68" y="175"/>
                  </a:lnTo>
                  <a:lnTo>
                    <a:pt x="65" y="171"/>
                  </a:lnTo>
                  <a:lnTo>
                    <a:pt x="62" y="165"/>
                  </a:lnTo>
                  <a:lnTo>
                    <a:pt x="60" y="160"/>
                  </a:lnTo>
                  <a:lnTo>
                    <a:pt x="58" y="156"/>
                  </a:lnTo>
                  <a:lnTo>
                    <a:pt x="56" y="151"/>
                  </a:lnTo>
                  <a:lnTo>
                    <a:pt x="53" y="147"/>
                  </a:lnTo>
                  <a:lnTo>
                    <a:pt x="51" y="145"/>
                  </a:lnTo>
                  <a:lnTo>
                    <a:pt x="50" y="141"/>
                  </a:lnTo>
                  <a:lnTo>
                    <a:pt x="48" y="138"/>
                  </a:lnTo>
                  <a:lnTo>
                    <a:pt x="47" y="135"/>
                  </a:lnTo>
                  <a:lnTo>
                    <a:pt x="45" y="132"/>
                  </a:lnTo>
                  <a:lnTo>
                    <a:pt x="43" y="127"/>
                  </a:lnTo>
                  <a:lnTo>
                    <a:pt x="42" y="125"/>
                  </a:lnTo>
                  <a:lnTo>
                    <a:pt x="40" y="122"/>
                  </a:lnTo>
                  <a:lnTo>
                    <a:pt x="38" y="120"/>
                  </a:lnTo>
                  <a:lnTo>
                    <a:pt x="37" y="116"/>
                  </a:lnTo>
                  <a:lnTo>
                    <a:pt x="36" y="114"/>
                  </a:lnTo>
                  <a:lnTo>
                    <a:pt x="35" y="111"/>
                  </a:lnTo>
                  <a:lnTo>
                    <a:pt x="34" y="109"/>
                  </a:lnTo>
                  <a:lnTo>
                    <a:pt x="33" y="107"/>
                  </a:lnTo>
                  <a:lnTo>
                    <a:pt x="32" y="103"/>
                  </a:lnTo>
                  <a:lnTo>
                    <a:pt x="30" y="100"/>
                  </a:lnTo>
                  <a:lnTo>
                    <a:pt x="30" y="97"/>
                  </a:lnTo>
                  <a:lnTo>
                    <a:pt x="28" y="95"/>
                  </a:lnTo>
                  <a:lnTo>
                    <a:pt x="26" y="93"/>
                  </a:lnTo>
                  <a:lnTo>
                    <a:pt x="25" y="89"/>
                  </a:lnTo>
                  <a:lnTo>
                    <a:pt x="25" y="87"/>
                  </a:lnTo>
                  <a:lnTo>
                    <a:pt x="24" y="84"/>
                  </a:lnTo>
                  <a:lnTo>
                    <a:pt x="21" y="80"/>
                  </a:lnTo>
                  <a:lnTo>
                    <a:pt x="19" y="75"/>
                  </a:lnTo>
                  <a:lnTo>
                    <a:pt x="15" y="71"/>
                  </a:lnTo>
                  <a:lnTo>
                    <a:pt x="13" y="67"/>
                  </a:lnTo>
                  <a:lnTo>
                    <a:pt x="10" y="62"/>
                  </a:lnTo>
                  <a:lnTo>
                    <a:pt x="8" y="58"/>
                  </a:lnTo>
                  <a:lnTo>
                    <a:pt x="6" y="54"/>
                  </a:lnTo>
                  <a:lnTo>
                    <a:pt x="5" y="49"/>
                  </a:lnTo>
                  <a:lnTo>
                    <a:pt x="2" y="44"/>
                  </a:lnTo>
                  <a:lnTo>
                    <a:pt x="1" y="39"/>
                  </a:lnTo>
                  <a:lnTo>
                    <a:pt x="0" y="35"/>
                  </a:lnTo>
                  <a:lnTo>
                    <a:pt x="1" y="31"/>
                  </a:lnTo>
                  <a:lnTo>
                    <a:pt x="1" y="26"/>
                  </a:lnTo>
                  <a:lnTo>
                    <a:pt x="2" y="21"/>
                  </a:lnTo>
                  <a:lnTo>
                    <a:pt x="5" y="17"/>
                  </a:lnTo>
                  <a:lnTo>
                    <a:pt x="8" y="12"/>
                  </a:lnTo>
                  <a:lnTo>
                    <a:pt x="10" y="8"/>
                  </a:lnTo>
                  <a:lnTo>
                    <a:pt x="13" y="4"/>
                  </a:lnTo>
                  <a:lnTo>
                    <a:pt x="15" y="1"/>
                  </a:lnTo>
                  <a:lnTo>
                    <a:pt x="19" y="0"/>
                  </a:lnTo>
                  <a:lnTo>
                    <a:pt x="20" y="0"/>
                  </a:lnTo>
                  <a:lnTo>
                    <a:pt x="22" y="4"/>
                  </a:lnTo>
                  <a:lnTo>
                    <a:pt x="22" y="6"/>
                  </a:lnTo>
                  <a:lnTo>
                    <a:pt x="23" y="9"/>
                  </a:lnTo>
                  <a:lnTo>
                    <a:pt x="23" y="12"/>
                  </a:lnTo>
                  <a:lnTo>
                    <a:pt x="24" y="17"/>
                  </a:lnTo>
                  <a:close/>
                </a:path>
              </a:pathLst>
            </a:custGeom>
            <a:solidFill>
              <a:srgbClr val="000000"/>
            </a:solidFill>
            <a:ln w="9525">
              <a:noFill/>
              <a:round/>
              <a:headEnd/>
              <a:tailEnd/>
            </a:ln>
          </p:spPr>
          <p:txBody>
            <a:bodyPr/>
            <a:lstStyle/>
            <a:p>
              <a:endParaRPr lang="en-US"/>
            </a:p>
          </p:txBody>
        </p:sp>
        <p:sp>
          <p:nvSpPr>
            <p:cNvPr id="17870" name="Freeform 666"/>
            <p:cNvSpPr>
              <a:spLocks/>
            </p:cNvSpPr>
            <p:nvPr/>
          </p:nvSpPr>
          <p:spPr bwMode="auto">
            <a:xfrm flipH="1">
              <a:off x="3085" y="1109"/>
              <a:ext cx="109" cy="159"/>
            </a:xfrm>
            <a:custGeom>
              <a:avLst/>
              <a:gdLst>
                <a:gd name="T0" fmla="*/ 10 w 591"/>
                <a:gd name="T1" fmla="*/ 8 h 694"/>
                <a:gd name="T2" fmla="*/ 11 w 591"/>
                <a:gd name="T3" fmla="*/ 6 h 694"/>
                <a:gd name="T4" fmla="*/ 12 w 591"/>
                <a:gd name="T5" fmla="*/ 4 h 694"/>
                <a:gd name="T6" fmla="*/ 13 w 591"/>
                <a:gd name="T7" fmla="*/ 3 h 694"/>
                <a:gd name="T8" fmla="*/ 14 w 591"/>
                <a:gd name="T9" fmla="*/ 1 h 694"/>
                <a:gd name="T10" fmla="*/ 16 w 591"/>
                <a:gd name="T11" fmla="*/ 0 h 694"/>
                <a:gd name="T12" fmla="*/ 18 w 591"/>
                <a:gd name="T13" fmla="*/ 0 h 694"/>
                <a:gd name="T14" fmla="*/ 19 w 591"/>
                <a:gd name="T15" fmla="*/ 1 h 694"/>
                <a:gd name="T16" fmla="*/ 20 w 591"/>
                <a:gd name="T17" fmla="*/ 3 h 694"/>
                <a:gd name="T18" fmla="*/ 20 w 591"/>
                <a:gd name="T19" fmla="*/ 5 h 694"/>
                <a:gd name="T20" fmla="*/ 20 w 591"/>
                <a:gd name="T21" fmla="*/ 6 h 694"/>
                <a:gd name="T22" fmla="*/ 19 w 591"/>
                <a:gd name="T23" fmla="*/ 8 h 694"/>
                <a:gd name="T24" fmla="*/ 19 w 591"/>
                <a:gd name="T25" fmla="*/ 10 h 694"/>
                <a:gd name="T26" fmla="*/ 18 w 591"/>
                <a:gd name="T27" fmla="*/ 13 h 694"/>
                <a:gd name="T28" fmla="*/ 17 w 591"/>
                <a:gd name="T29" fmla="*/ 15 h 694"/>
                <a:gd name="T30" fmla="*/ 16 w 591"/>
                <a:gd name="T31" fmla="*/ 17 h 694"/>
                <a:gd name="T32" fmla="*/ 15 w 591"/>
                <a:gd name="T33" fmla="*/ 19 h 694"/>
                <a:gd name="T34" fmla="*/ 14 w 591"/>
                <a:gd name="T35" fmla="*/ 22 h 694"/>
                <a:gd name="T36" fmla="*/ 12 w 591"/>
                <a:gd name="T37" fmla="*/ 24 h 694"/>
                <a:gd name="T38" fmla="*/ 11 w 591"/>
                <a:gd name="T39" fmla="*/ 27 h 694"/>
                <a:gd name="T40" fmla="*/ 9 w 591"/>
                <a:gd name="T41" fmla="*/ 29 h 694"/>
                <a:gd name="T42" fmla="*/ 8 w 591"/>
                <a:gd name="T43" fmla="*/ 31 h 694"/>
                <a:gd name="T44" fmla="*/ 6 w 591"/>
                <a:gd name="T45" fmla="*/ 33 h 694"/>
                <a:gd name="T46" fmla="*/ 4 w 591"/>
                <a:gd name="T47" fmla="*/ 35 h 694"/>
                <a:gd name="T48" fmla="*/ 3 w 591"/>
                <a:gd name="T49" fmla="*/ 36 h 694"/>
                <a:gd name="T50" fmla="*/ 1 w 591"/>
                <a:gd name="T51" fmla="*/ 36 h 694"/>
                <a:gd name="T52" fmla="*/ 0 w 591"/>
                <a:gd name="T53" fmla="*/ 34 h 694"/>
                <a:gd name="T54" fmla="*/ 0 w 591"/>
                <a:gd name="T55" fmla="*/ 32 h 694"/>
                <a:gd name="T56" fmla="*/ 0 w 591"/>
                <a:gd name="T57" fmla="*/ 30 h 694"/>
                <a:gd name="T58" fmla="*/ 1 w 591"/>
                <a:gd name="T59" fmla="*/ 27 h 694"/>
                <a:gd name="T60" fmla="*/ 2 w 591"/>
                <a:gd name="T61" fmla="*/ 24 h 694"/>
                <a:gd name="T62" fmla="*/ 3 w 591"/>
                <a:gd name="T63" fmla="*/ 22 h 694"/>
                <a:gd name="T64" fmla="*/ 4 w 591"/>
                <a:gd name="T65" fmla="*/ 22 h 694"/>
                <a:gd name="T66" fmla="*/ 4 w 591"/>
                <a:gd name="T67" fmla="*/ 24 h 694"/>
                <a:gd name="T68" fmla="*/ 3 w 591"/>
                <a:gd name="T69" fmla="*/ 26 h 694"/>
                <a:gd name="T70" fmla="*/ 2 w 591"/>
                <a:gd name="T71" fmla="*/ 29 h 694"/>
                <a:gd name="T72" fmla="*/ 2 w 591"/>
                <a:gd name="T73" fmla="*/ 31 h 694"/>
                <a:gd name="T74" fmla="*/ 2 w 591"/>
                <a:gd name="T75" fmla="*/ 33 h 694"/>
                <a:gd name="T76" fmla="*/ 3 w 591"/>
                <a:gd name="T77" fmla="*/ 34 h 694"/>
                <a:gd name="T78" fmla="*/ 5 w 591"/>
                <a:gd name="T79" fmla="*/ 33 h 694"/>
                <a:gd name="T80" fmla="*/ 7 w 591"/>
                <a:gd name="T81" fmla="*/ 30 h 694"/>
                <a:gd name="T82" fmla="*/ 8 w 591"/>
                <a:gd name="T83" fmla="*/ 28 h 694"/>
                <a:gd name="T84" fmla="*/ 10 w 591"/>
                <a:gd name="T85" fmla="*/ 26 h 694"/>
                <a:gd name="T86" fmla="*/ 11 w 591"/>
                <a:gd name="T87" fmla="*/ 24 h 694"/>
                <a:gd name="T88" fmla="*/ 12 w 591"/>
                <a:gd name="T89" fmla="*/ 21 h 694"/>
                <a:gd name="T90" fmla="*/ 14 w 591"/>
                <a:gd name="T91" fmla="*/ 18 h 694"/>
                <a:gd name="T92" fmla="*/ 15 w 591"/>
                <a:gd name="T93" fmla="*/ 16 h 694"/>
                <a:gd name="T94" fmla="*/ 16 w 591"/>
                <a:gd name="T95" fmla="*/ 13 h 694"/>
                <a:gd name="T96" fmla="*/ 17 w 591"/>
                <a:gd name="T97" fmla="*/ 11 h 694"/>
                <a:gd name="T98" fmla="*/ 17 w 591"/>
                <a:gd name="T99" fmla="*/ 8 h 694"/>
                <a:gd name="T100" fmla="*/ 18 w 591"/>
                <a:gd name="T101" fmla="*/ 6 h 694"/>
                <a:gd name="T102" fmla="*/ 18 w 591"/>
                <a:gd name="T103" fmla="*/ 4 h 694"/>
                <a:gd name="T104" fmla="*/ 17 w 591"/>
                <a:gd name="T105" fmla="*/ 2 h 694"/>
                <a:gd name="T106" fmla="*/ 15 w 591"/>
                <a:gd name="T107" fmla="*/ 3 h 694"/>
                <a:gd name="T108" fmla="*/ 14 w 591"/>
                <a:gd name="T109" fmla="*/ 4 h 694"/>
                <a:gd name="T110" fmla="*/ 13 w 591"/>
                <a:gd name="T111" fmla="*/ 5 h 694"/>
                <a:gd name="T112" fmla="*/ 12 w 591"/>
                <a:gd name="T113" fmla="*/ 7 h 694"/>
                <a:gd name="T114" fmla="*/ 10 w 591"/>
                <a:gd name="T115" fmla="*/ 9 h 694"/>
                <a:gd name="T116" fmla="*/ 9 w 591"/>
                <a:gd name="T117" fmla="*/ 11 h 6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1"/>
                <a:gd name="T178" fmla="*/ 0 h 694"/>
                <a:gd name="T179" fmla="*/ 591 w 591"/>
                <a:gd name="T180" fmla="*/ 694 h 6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1" h="694">
                  <a:moveTo>
                    <a:pt x="259" y="192"/>
                  </a:moveTo>
                  <a:lnTo>
                    <a:pt x="261" y="187"/>
                  </a:lnTo>
                  <a:lnTo>
                    <a:pt x="264" y="184"/>
                  </a:lnTo>
                  <a:lnTo>
                    <a:pt x="266" y="180"/>
                  </a:lnTo>
                  <a:lnTo>
                    <a:pt x="268" y="177"/>
                  </a:lnTo>
                  <a:lnTo>
                    <a:pt x="270" y="172"/>
                  </a:lnTo>
                  <a:lnTo>
                    <a:pt x="272" y="169"/>
                  </a:lnTo>
                  <a:lnTo>
                    <a:pt x="275" y="166"/>
                  </a:lnTo>
                  <a:lnTo>
                    <a:pt x="277" y="162"/>
                  </a:lnTo>
                  <a:lnTo>
                    <a:pt x="279" y="158"/>
                  </a:lnTo>
                  <a:lnTo>
                    <a:pt x="281" y="155"/>
                  </a:lnTo>
                  <a:lnTo>
                    <a:pt x="283" y="152"/>
                  </a:lnTo>
                  <a:lnTo>
                    <a:pt x="285" y="148"/>
                  </a:lnTo>
                  <a:lnTo>
                    <a:pt x="288" y="145"/>
                  </a:lnTo>
                  <a:lnTo>
                    <a:pt x="290" y="142"/>
                  </a:lnTo>
                  <a:lnTo>
                    <a:pt x="292" y="139"/>
                  </a:lnTo>
                  <a:lnTo>
                    <a:pt x="295" y="135"/>
                  </a:lnTo>
                  <a:lnTo>
                    <a:pt x="296" y="132"/>
                  </a:lnTo>
                  <a:lnTo>
                    <a:pt x="300" y="129"/>
                  </a:lnTo>
                  <a:lnTo>
                    <a:pt x="302" y="126"/>
                  </a:lnTo>
                  <a:lnTo>
                    <a:pt x="304" y="122"/>
                  </a:lnTo>
                  <a:lnTo>
                    <a:pt x="306" y="119"/>
                  </a:lnTo>
                  <a:lnTo>
                    <a:pt x="308" y="117"/>
                  </a:lnTo>
                  <a:lnTo>
                    <a:pt x="310" y="114"/>
                  </a:lnTo>
                  <a:lnTo>
                    <a:pt x="314" y="110"/>
                  </a:lnTo>
                  <a:lnTo>
                    <a:pt x="316" y="107"/>
                  </a:lnTo>
                  <a:lnTo>
                    <a:pt x="318" y="105"/>
                  </a:lnTo>
                  <a:lnTo>
                    <a:pt x="321" y="102"/>
                  </a:lnTo>
                  <a:lnTo>
                    <a:pt x="323" y="98"/>
                  </a:lnTo>
                  <a:lnTo>
                    <a:pt x="327" y="96"/>
                  </a:lnTo>
                  <a:lnTo>
                    <a:pt x="329" y="93"/>
                  </a:lnTo>
                  <a:lnTo>
                    <a:pt x="331" y="91"/>
                  </a:lnTo>
                  <a:lnTo>
                    <a:pt x="334" y="88"/>
                  </a:lnTo>
                  <a:lnTo>
                    <a:pt x="336" y="85"/>
                  </a:lnTo>
                  <a:lnTo>
                    <a:pt x="340" y="82"/>
                  </a:lnTo>
                  <a:lnTo>
                    <a:pt x="342" y="79"/>
                  </a:lnTo>
                  <a:lnTo>
                    <a:pt x="344" y="77"/>
                  </a:lnTo>
                  <a:lnTo>
                    <a:pt x="347" y="73"/>
                  </a:lnTo>
                  <a:lnTo>
                    <a:pt x="351" y="71"/>
                  </a:lnTo>
                  <a:lnTo>
                    <a:pt x="353" y="69"/>
                  </a:lnTo>
                  <a:lnTo>
                    <a:pt x="356" y="67"/>
                  </a:lnTo>
                  <a:lnTo>
                    <a:pt x="359" y="65"/>
                  </a:lnTo>
                  <a:lnTo>
                    <a:pt x="361" y="62"/>
                  </a:lnTo>
                  <a:lnTo>
                    <a:pt x="365" y="59"/>
                  </a:lnTo>
                  <a:lnTo>
                    <a:pt x="368" y="57"/>
                  </a:lnTo>
                  <a:lnTo>
                    <a:pt x="370" y="55"/>
                  </a:lnTo>
                  <a:lnTo>
                    <a:pt x="373" y="53"/>
                  </a:lnTo>
                  <a:lnTo>
                    <a:pt x="377" y="51"/>
                  </a:lnTo>
                  <a:lnTo>
                    <a:pt x="380" y="49"/>
                  </a:lnTo>
                  <a:lnTo>
                    <a:pt x="383" y="46"/>
                  </a:lnTo>
                  <a:lnTo>
                    <a:pt x="386" y="44"/>
                  </a:lnTo>
                  <a:lnTo>
                    <a:pt x="390" y="42"/>
                  </a:lnTo>
                  <a:lnTo>
                    <a:pt x="393" y="40"/>
                  </a:lnTo>
                  <a:lnTo>
                    <a:pt x="396" y="38"/>
                  </a:lnTo>
                  <a:lnTo>
                    <a:pt x="400" y="36"/>
                  </a:lnTo>
                  <a:lnTo>
                    <a:pt x="403" y="33"/>
                  </a:lnTo>
                  <a:lnTo>
                    <a:pt x="406" y="32"/>
                  </a:lnTo>
                  <a:lnTo>
                    <a:pt x="410" y="30"/>
                  </a:lnTo>
                  <a:lnTo>
                    <a:pt x="414" y="29"/>
                  </a:lnTo>
                  <a:lnTo>
                    <a:pt x="417" y="27"/>
                  </a:lnTo>
                  <a:lnTo>
                    <a:pt x="421" y="25"/>
                  </a:lnTo>
                  <a:lnTo>
                    <a:pt x="425" y="24"/>
                  </a:lnTo>
                  <a:lnTo>
                    <a:pt x="429" y="21"/>
                  </a:lnTo>
                  <a:lnTo>
                    <a:pt x="432" y="20"/>
                  </a:lnTo>
                  <a:lnTo>
                    <a:pt x="436" y="19"/>
                  </a:lnTo>
                  <a:lnTo>
                    <a:pt x="439" y="17"/>
                  </a:lnTo>
                  <a:lnTo>
                    <a:pt x="443" y="16"/>
                  </a:lnTo>
                  <a:lnTo>
                    <a:pt x="446" y="14"/>
                  </a:lnTo>
                  <a:lnTo>
                    <a:pt x="451" y="13"/>
                  </a:lnTo>
                  <a:lnTo>
                    <a:pt x="455" y="12"/>
                  </a:lnTo>
                  <a:lnTo>
                    <a:pt x="458" y="9"/>
                  </a:lnTo>
                  <a:lnTo>
                    <a:pt x="463" y="8"/>
                  </a:lnTo>
                  <a:lnTo>
                    <a:pt x="467" y="7"/>
                  </a:lnTo>
                  <a:lnTo>
                    <a:pt x="471" y="6"/>
                  </a:lnTo>
                  <a:lnTo>
                    <a:pt x="476" y="5"/>
                  </a:lnTo>
                  <a:lnTo>
                    <a:pt x="480" y="4"/>
                  </a:lnTo>
                  <a:lnTo>
                    <a:pt x="484" y="3"/>
                  </a:lnTo>
                  <a:lnTo>
                    <a:pt x="489" y="2"/>
                  </a:lnTo>
                  <a:lnTo>
                    <a:pt x="493" y="2"/>
                  </a:lnTo>
                  <a:lnTo>
                    <a:pt x="497" y="1"/>
                  </a:lnTo>
                  <a:lnTo>
                    <a:pt x="502" y="1"/>
                  </a:lnTo>
                  <a:lnTo>
                    <a:pt x="506" y="0"/>
                  </a:lnTo>
                  <a:lnTo>
                    <a:pt x="510" y="0"/>
                  </a:lnTo>
                  <a:lnTo>
                    <a:pt x="515" y="0"/>
                  </a:lnTo>
                  <a:lnTo>
                    <a:pt x="519" y="0"/>
                  </a:lnTo>
                  <a:lnTo>
                    <a:pt x="522" y="0"/>
                  </a:lnTo>
                  <a:lnTo>
                    <a:pt x="527" y="0"/>
                  </a:lnTo>
                  <a:lnTo>
                    <a:pt x="531" y="1"/>
                  </a:lnTo>
                  <a:lnTo>
                    <a:pt x="535" y="2"/>
                  </a:lnTo>
                  <a:lnTo>
                    <a:pt x="539" y="2"/>
                  </a:lnTo>
                  <a:lnTo>
                    <a:pt x="543" y="3"/>
                  </a:lnTo>
                  <a:lnTo>
                    <a:pt x="546" y="4"/>
                  </a:lnTo>
                  <a:lnTo>
                    <a:pt x="551" y="6"/>
                  </a:lnTo>
                  <a:lnTo>
                    <a:pt x="554" y="7"/>
                  </a:lnTo>
                  <a:lnTo>
                    <a:pt x="557" y="9"/>
                  </a:lnTo>
                  <a:lnTo>
                    <a:pt x="560" y="12"/>
                  </a:lnTo>
                  <a:lnTo>
                    <a:pt x="564" y="14"/>
                  </a:lnTo>
                  <a:lnTo>
                    <a:pt x="568" y="17"/>
                  </a:lnTo>
                  <a:lnTo>
                    <a:pt x="572" y="21"/>
                  </a:lnTo>
                  <a:lnTo>
                    <a:pt x="576" y="26"/>
                  </a:lnTo>
                  <a:lnTo>
                    <a:pt x="579" y="30"/>
                  </a:lnTo>
                  <a:lnTo>
                    <a:pt x="581" y="34"/>
                  </a:lnTo>
                  <a:lnTo>
                    <a:pt x="583" y="40"/>
                  </a:lnTo>
                  <a:lnTo>
                    <a:pt x="584" y="42"/>
                  </a:lnTo>
                  <a:lnTo>
                    <a:pt x="585" y="44"/>
                  </a:lnTo>
                  <a:lnTo>
                    <a:pt x="586" y="47"/>
                  </a:lnTo>
                  <a:lnTo>
                    <a:pt x="588" y="51"/>
                  </a:lnTo>
                  <a:lnTo>
                    <a:pt x="588" y="53"/>
                  </a:lnTo>
                  <a:lnTo>
                    <a:pt x="589" y="56"/>
                  </a:lnTo>
                  <a:lnTo>
                    <a:pt x="589" y="58"/>
                  </a:lnTo>
                  <a:lnTo>
                    <a:pt x="590" y="60"/>
                  </a:lnTo>
                  <a:lnTo>
                    <a:pt x="590" y="64"/>
                  </a:lnTo>
                  <a:lnTo>
                    <a:pt x="590" y="67"/>
                  </a:lnTo>
                  <a:lnTo>
                    <a:pt x="590" y="69"/>
                  </a:lnTo>
                  <a:lnTo>
                    <a:pt x="591" y="72"/>
                  </a:lnTo>
                  <a:lnTo>
                    <a:pt x="590" y="76"/>
                  </a:lnTo>
                  <a:lnTo>
                    <a:pt x="590" y="78"/>
                  </a:lnTo>
                  <a:lnTo>
                    <a:pt x="590" y="81"/>
                  </a:lnTo>
                  <a:lnTo>
                    <a:pt x="590" y="84"/>
                  </a:lnTo>
                  <a:lnTo>
                    <a:pt x="590" y="88"/>
                  </a:lnTo>
                  <a:lnTo>
                    <a:pt x="589" y="91"/>
                  </a:lnTo>
                  <a:lnTo>
                    <a:pt x="589" y="93"/>
                  </a:lnTo>
                  <a:lnTo>
                    <a:pt x="589" y="96"/>
                  </a:lnTo>
                  <a:lnTo>
                    <a:pt x="588" y="100"/>
                  </a:lnTo>
                  <a:lnTo>
                    <a:pt x="588" y="103"/>
                  </a:lnTo>
                  <a:lnTo>
                    <a:pt x="586" y="105"/>
                  </a:lnTo>
                  <a:lnTo>
                    <a:pt x="585" y="108"/>
                  </a:lnTo>
                  <a:lnTo>
                    <a:pt x="584" y="111"/>
                  </a:lnTo>
                  <a:lnTo>
                    <a:pt x="583" y="115"/>
                  </a:lnTo>
                  <a:lnTo>
                    <a:pt x="583" y="118"/>
                  </a:lnTo>
                  <a:lnTo>
                    <a:pt x="582" y="121"/>
                  </a:lnTo>
                  <a:lnTo>
                    <a:pt x="581" y="123"/>
                  </a:lnTo>
                  <a:lnTo>
                    <a:pt x="580" y="127"/>
                  </a:lnTo>
                  <a:lnTo>
                    <a:pt x="579" y="130"/>
                  </a:lnTo>
                  <a:lnTo>
                    <a:pt x="578" y="133"/>
                  </a:lnTo>
                  <a:lnTo>
                    <a:pt x="576" y="136"/>
                  </a:lnTo>
                  <a:lnTo>
                    <a:pt x="574" y="140"/>
                  </a:lnTo>
                  <a:lnTo>
                    <a:pt x="574" y="143"/>
                  </a:lnTo>
                  <a:lnTo>
                    <a:pt x="573" y="146"/>
                  </a:lnTo>
                  <a:lnTo>
                    <a:pt x="571" y="149"/>
                  </a:lnTo>
                  <a:lnTo>
                    <a:pt x="570" y="152"/>
                  </a:lnTo>
                  <a:lnTo>
                    <a:pt x="569" y="155"/>
                  </a:lnTo>
                  <a:lnTo>
                    <a:pt x="567" y="158"/>
                  </a:lnTo>
                  <a:lnTo>
                    <a:pt x="566" y="160"/>
                  </a:lnTo>
                  <a:lnTo>
                    <a:pt x="565" y="164"/>
                  </a:lnTo>
                  <a:lnTo>
                    <a:pt x="563" y="167"/>
                  </a:lnTo>
                  <a:lnTo>
                    <a:pt x="561" y="170"/>
                  </a:lnTo>
                  <a:lnTo>
                    <a:pt x="560" y="172"/>
                  </a:lnTo>
                  <a:lnTo>
                    <a:pt x="558" y="175"/>
                  </a:lnTo>
                  <a:lnTo>
                    <a:pt x="557" y="178"/>
                  </a:lnTo>
                  <a:lnTo>
                    <a:pt x="556" y="181"/>
                  </a:lnTo>
                  <a:lnTo>
                    <a:pt x="554" y="184"/>
                  </a:lnTo>
                  <a:lnTo>
                    <a:pt x="553" y="186"/>
                  </a:lnTo>
                  <a:lnTo>
                    <a:pt x="552" y="190"/>
                  </a:lnTo>
                  <a:lnTo>
                    <a:pt x="549" y="193"/>
                  </a:lnTo>
                  <a:lnTo>
                    <a:pt x="547" y="196"/>
                  </a:lnTo>
                  <a:lnTo>
                    <a:pt x="544" y="200"/>
                  </a:lnTo>
                  <a:lnTo>
                    <a:pt x="542" y="205"/>
                  </a:lnTo>
                  <a:lnTo>
                    <a:pt x="540" y="209"/>
                  </a:lnTo>
                  <a:lnTo>
                    <a:pt x="536" y="213"/>
                  </a:lnTo>
                  <a:lnTo>
                    <a:pt x="534" y="218"/>
                  </a:lnTo>
                  <a:lnTo>
                    <a:pt x="531" y="222"/>
                  </a:lnTo>
                  <a:lnTo>
                    <a:pt x="529" y="226"/>
                  </a:lnTo>
                  <a:lnTo>
                    <a:pt x="526" y="231"/>
                  </a:lnTo>
                  <a:lnTo>
                    <a:pt x="524" y="234"/>
                  </a:lnTo>
                  <a:lnTo>
                    <a:pt x="521" y="238"/>
                  </a:lnTo>
                  <a:lnTo>
                    <a:pt x="520" y="243"/>
                  </a:lnTo>
                  <a:lnTo>
                    <a:pt x="517" y="246"/>
                  </a:lnTo>
                  <a:lnTo>
                    <a:pt x="516" y="250"/>
                  </a:lnTo>
                  <a:lnTo>
                    <a:pt x="513" y="254"/>
                  </a:lnTo>
                  <a:lnTo>
                    <a:pt x="511" y="258"/>
                  </a:lnTo>
                  <a:lnTo>
                    <a:pt x="508" y="261"/>
                  </a:lnTo>
                  <a:lnTo>
                    <a:pt x="507" y="266"/>
                  </a:lnTo>
                  <a:lnTo>
                    <a:pt x="504" y="269"/>
                  </a:lnTo>
                  <a:lnTo>
                    <a:pt x="503" y="272"/>
                  </a:lnTo>
                  <a:lnTo>
                    <a:pt x="499" y="275"/>
                  </a:lnTo>
                  <a:lnTo>
                    <a:pt x="498" y="280"/>
                  </a:lnTo>
                  <a:lnTo>
                    <a:pt x="495" y="284"/>
                  </a:lnTo>
                  <a:lnTo>
                    <a:pt x="494" y="287"/>
                  </a:lnTo>
                  <a:lnTo>
                    <a:pt x="491" y="290"/>
                  </a:lnTo>
                  <a:lnTo>
                    <a:pt x="490" y="294"/>
                  </a:lnTo>
                  <a:lnTo>
                    <a:pt x="486" y="297"/>
                  </a:lnTo>
                  <a:lnTo>
                    <a:pt x="485" y="301"/>
                  </a:lnTo>
                  <a:lnTo>
                    <a:pt x="482" y="305"/>
                  </a:lnTo>
                  <a:lnTo>
                    <a:pt x="481" y="308"/>
                  </a:lnTo>
                  <a:lnTo>
                    <a:pt x="479" y="311"/>
                  </a:lnTo>
                  <a:lnTo>
                    <a:pt x="477" y="315"/>
                  </a:lnTo>
                  <a:lnTo>
                    <a:pt x="474" y="319"/>
                  </a:lnTo>
                  <a:lnTo>
                    <a:pt x="472" y="322"/>
                  </a:lnTo>
                  <a:lnTo>
                    <a:pt x="469" y="325"/>
                  </a:lnTo>
                  <a:lnTo>
                    <a:pt x="468" y="328"/>
                  </a:lnTo>
                  <a:lnTo>
                    <a:pt x="465" y="332"/>
                  </a:lnTo>
                  <a:lnTo>
                    <a:pt x="463" y="335"/>
                  </a:lnTo>
                  <a:lnTo>
                    <a:pt x="460" y="338"/>
                  </a:lnTo>
                  <a:lnTo>
                    <a:pt x="458" y="343"/>
                  </a:lnTo>
                  <a:lnTo>
                    <a:pt x="456" y="346"/>
                  </a:lnTo>
                  <a:lnTo>
                    <a:pt x="454" y="349"/>
                  </a:lnTo>
                  <a:lnTo>
                    <a:pt x="451" y="352"/>
                  </a:lnTo>
                  <a:lnTo>
                    <a:pt x="448" y="356"/>
                  </a:lnTo>
                  <a:lnTo>
                    <a:pt x="446" y="360"/>
                  </a:lnTo>
                  <a:lnTo>
                    <a:pt x="444" y="363"/>
                  </a:lnTo>
                  <a:lnTo>
                    <a:pt x="441" y="366"/>
                  </a:lnTo>
                  <a:lnTo>
                    <a:pt x="439" y="371"/>
                  </a:lnTo>
                  <a:lnTo>
                    <a:pt x="436" y="373"/>
                  </a:lnTo>
                  <a:lnTo>
                    <a:pt x="433" y="377"/>
                  </a:lnTo>
                  <a:lnTo>
                    <a:pt x="431" y="381"/>
                  </a:lnTo>
                  <a:lnTo>
                    <a:pt x="429" y="385"/>
                  </a:lnTo>
                  <a:lnTo>
                    <a:pt x="426" y="388"/>
                  </a:lnTo>
                  <a:lnTo>
                    <a:pt x="422" y="391"/>
                  </a:lnTo>
                  <a:lnTo>
                    <a:pt x="419" y="396"/>
                  </a:lnTo>
                  <a:lnTo>
                    <a:pt x="417" y="400"/>
                  </a:lnTo>
                  <a:lnTo>
                    <a:pt x="414" y="403"/>
                  </a:lnTo>
                  <a:lnTo>
                    <a:pt x="410" y="407"/>
                  </a:lnTo>
                  <a:lnTo>
                    <a:pt x="407" y="410"/>
                  </a:lnTo>
                  <a:lnTo>
                    <a:pt x="405" y="414"/>
                  </a:lnTo>
                  <a:lnTo>
                    <a:pt x="402" y="419"/>
                  </a:lnTo>
                  <a:lnTo>
                    <a:pt x="398" y="423"/>
                  </a:lnTo>
                  <a:lnTo>
                    <a:pt x="395" y="426"/>
                  </a:lnTo>
                  <a:lnTo>
                    <a:pt x="392" y="430"/>
                  </a:lnTo>
                  <a:lnTo>
                    <a:pt x="389" y="434"/>
                  </a:lnTo>
                  <a:lnTo>
                    <a:pt x="384" y="438"/>
                  </a:lnTo>
                  <a:lnTo>
                    <a:pt x="381" y="441"/>
                  </a:lnTo>
                  <a:lnTo>
                    <a:pt x="378" y="446"/>
                  </a:lnTo>
                  <a:lnTo>
                    <a:pt x="375" y="449"/>
                  </a:lnTo>
                  <a:lnTo>
                    <a:pt x="371" y="453"/>
                  </a:lnTo>
                  <a:lnTo>
                    <a:pt x="367" y="457"/>
                  </a:lnTo>
                  <a:lnTo>
                    <a:pt x="365" y="461"/>
                  </a:lnTo>
                  <a:lnTo>
                    <a:pt x="360" y="464"/>
                  </a:lnTo>
                  <a:lnTo>
                    <a:pt x="357" y="467"/>
                  </a:lnTo>
                  <a:lnTo>
                    <a:pt x="354" y="472"/>
                  </a:lnTo>
                  <a:lnTo>
                    <a:pt x="351" y="476"/>
                  </a:lnTo>
                  <a:lnTo>
                    <a:pt x="346" y="479"/>
                  </a:lnTo>
                  <a:lnTo>
                    <a:pt x="344" y="483"/>
                  </a:lnTo>
                  <a:lnTo>
                    <a:pt x="340" y="486"/>
                  </a:lnTo>
                  <a:lnTo>
                    <a:pt x="336" y="490"/>
                  </a:lnTo>
                  <a:lnTo>
                    <a:pt x="333" y="494"/>
                  </a:lnTo>
                  <a:lnTo>
                    <a:pt x="330" y="498"/>
                  </a:lnTo>
                  <a:lnTo>
                    <a:pt x="327" y="501"/>
                  </a:lnTo>
                  <a:lnTo>
                    <a:pt x="322" y="505"/>
                  </a:lnTo>
                  <a:lnTo>
                    <a:pt x="319" y="509"/>
                  </a:lnTo>
                  <a:lnTo>
                    <a:pt x="316" y="512"/>
                  </a:lnTo>
                  <a:lnTo>
                    <a:pt x="313" y="516"/>
                  </a:lnTo>
                  <a:lnTo>
                    <a:pt x="309" y="521"/>
                  </a:lnTo>
                  <a:lnTo>
                    <a:pt x="305" y="524"/>
                  </a:lnTo>
                  <a:lnTo>
                    <a:pt x="302" y="527"/>
                  </a:lnTo>
                  <a:lnTo>
                    <a:pt x="298" y="530"/>
                  </a:lnTo>
                  <a:lnTo>
                    <a:pt x="295" y="535"/>
                  </a:lnTo>
                  <a:lnTo>
                    <a:pt x="291" y="539"/>
                  </a:lnTo>
                  <a:lnTo>
                    <a:pt x="289" y="543"/>
                  </a:lnTo>
                  <a:lnTo>
                    <a:pt x="284" y="547"/>
                  </a:lnTo>
                  <a:lnTo>
                    <a:pt x="282" y="551"/>
                  </a:lnTo>
                  <a:lnTo>
                    <a:pt x="277" y="555"/>
                  </a:lnTo>
                  <a:lnTo>
                    <a:pt x="273" y="560"/>
                  </a:lnTo>
                  <a:lnTo>
                    <a:pt x="269" y="564"/>
                  </a:lnTo>
                  <a:lnTo>
                    <a:pt x="265" y="568"/>
                  </a:lnTo>
                  <a:lnTo>
                    <a:pt x="260" y="572"/>
                  </a:lnTo>
                  <a:lnTo>
                    <a:pt x="257" y="576"/>
                  </a:lnTo>
                  <a:lnTo>
                    <a:pt x="253" y="579"/>
                  </a:lnTo>
                  <a:lnTo>
                    <a:pt x="250" y="583"/>
                  </a:lnTo>
                  <a:lnTo>
                    <a:pt x="246" y="587"/>
                  </a:lnTo>
                  <a:lnTo>
                    <a:pt x="242" y="590"/>
                  </a:lnTo>
                  <a:lnTo>
                    <a:pt x="239" y="593"/>
                  </a:lnTo>
                  <a:lnTo>
                    <a:pt x="235" y="598"/>
                  </a:lnTo>
                  <a:lnTo>
                    <a:pt x="231" y="600"/>
                  </a:lnTo>
                  <a:lnTo>
                    <a:pt x="228" y="603"/>
                  </a:lnTo>
                  <a:lnTo>
                    <a:pt x="225" y="606"/>
                  </a:lnTo>
                  <a:lnTo>
                    <a:pt x="221" y="610"/>
                  </a:lnTo>
                  <a:lnTo>
                    <a:pt x="217" y="612"/>
                  </a:lnTo>
                  <a:lnTo>
                    <a:pt x="214" y="615"/>
                  </a:lnTo>
                  <a:lnTo>
                    <a:pt x="209" y="617"/>
                  </a:lnTo>
                  <a:lnTo>
                    <a:pt x="206" y="620"/>
                  </a:lnTo>
                  <a:lnTo>
                    <a:pt x="202" y="624"/>
                  </a:lnTo>
                  <a:lnTo>
                    <a:pt x="198" y="626"/>
                  </a:lnTo>
                  <a:lnTo>
                    <a:pt x="194" y="629"/>
                  </a:lnTo>
                  <a:lnTo>
                    <a:pt x="190" y="632"/>
                  </a:lnTo>
                  <a:lnTo>
                    <a:pt x="185" y="636"/>
                  </a:lnTo>
                  <a:lnTo>
                    <a:pt x="181" y="638"/>
                  </a:lnTo>
                  <a:lnTo>
                    <a:pt x="177" y="642"/>
                  </a:lnTo>
                  <a:lnTo>
                    <a:pt x="172" y="645"/>
                  </a:lnTo>
                  <a:lnTo>
                    <a:pt x="167" y="649"/>
                  </a:lnTo>
                  <a:lnTo>
                    <a:pt x="163" y="652"/>
                  </a:lnTo>
                  <a:lnTo>
                    <a:pt x="158" y="656"/>
                  </a:lnTo>
                  <a:lnTo>
                    <a:pt x="153" y="661"/>
                  </a:lnTo>
                  <a:lnTo>
                    <a:pt x="148" y="663"/>
                  </a:lnTo>
                  <a:lnTo>
                    <a:pt x="145" y="665"/>
                  </a:lnTo>
                  <a:lnTo>
                    <a:pt x="141" y="667"/>
                  </a:lnTo>
                  <a:lnTo>
                    <a:pt x="136" y="670"/>
                  </a:lnTo>
                  <a:lnTo>
                    <a:pt x="132" y="672"/>
                  </a:lnTo>
                  <a:lnTo>
                    <a:pt x="129" y="675"/>
                  </a:lnTo>
                  <a:lnTo>
                    <a:pt x="125" y="677"/>
                  </a:lnTo>
                  <a:lnTo>
                    <a:pt x="121" y="679"/>
                  </a:lnTo>
                  <a:lnTo>
                    <a:pt x="117" y="681"/>
                  </a:lnTo>
                  <a:lnTo>
                    <a:pt x="113" y="683"/>
                  </a:lnTo>
                  <a:lnTo>
                    <a:pt x="108" y="684"/>
                  </a:lnTo>
                  <a:lnTo>
                    <a:pt x="105" y="687"/>
                  </a:lnTo>
                  <a:lnTo>
                    <a:pt x="100" y="688"/>
                  </a:lnTo>
                  <a:lnTo>
                    <a:pt x="96" y="690"/>
                  </a:lnTo>
                  <a:lnTo>
                    <a:pt x="92" y="691"/>
                  </a:lnTo>
                  <a:lnTo>
                    <a:pt x="89" y="692"/>
                  </a:lnTo>
                  <a:lnTo>
                    <a:pt x="84" y="693"/>
                  </a:lnTo>
                  <a:lnTo>
                    <a:pt x="80" y="693"/>
                  </a:lnTo>
                  <a:lnTo>
                    <a:pt x="76" y="694"/>
                  </a:lnTo>
                  <a:lnTo>
                    <a:pt x="72" y="694"/>
                  </a:lnTo>
                  <a:lnTo>
                    <a:pt x="68" y="694"/>
                  </a:lnTo>
                  <a:lnTo>
                    <a:pt x="64" y="694"/>
                  </a:lnTo>
                  <a:lnTo>
                    <a:pt x="60" y="694"/>
                  </a:lnTo>
                  <a:lnTo>
                    <a:pt x="56" y="694"/>
                  </a:lnTo>
                  <a:lnTo>
                    <a:pt x="52" y="693"/>
                  </a:lnTo>
                  <a:lnTo>
                    <a:pt x="47" y="692"/>
                  </a:lnTo>
                  <a:lnTo>
                    <a:pt x="44" y="691"/>
                  </a:lnTo>
                  <a:lnTo>
                    <a:pt x="40" y="690"/>
                  </a:lnTo>
                  <a:lnTo>
                    <a:pt x="37" y="687"/>
                  </a:lnTo>
                  <a:lnTo>
                    <a:pt x="33" y="685"/>
                  </a:lnTo>
                  <a:lnTo>
                    <a:pt x="29" y="682"/>
                  </a:lnTo>
                  <a:lnTo>
                    <a:pt x="26" y="681"/>
                  </a:lnTo>
                  <a:lnTo>
                    <a:pt x="22" y="678"/>
                  </a:lnTo>
                  <a:lnTo>
                    <a:pt x="19" y="676"/>
                  </a:lnTo>
                  <a:lnTo>
                    <a:pt x="17" y="672"/>
                  </a:lnTo>
                  <a:lnTo>
                    <a:pt x="15" y="670"/>
                  </a:lnTo>
                  <a:lnTo>
                    <a:pt x="13" y="667"/>
                  </a:lnTo>
                  <a:lnTo>
                    <a:pt x="10" y="664"/>
                  </a:lnTo>
                  <a:lnTo>
                    <a:pt x="9" y="661"/>
                  </a:lnTo>
                  <a:lnTo>
                    <a:pt x="7" y="658"/>
                  </a:lnTo>
                  <a:lnTo>
                    <a:pt x="6" y="654"/>
                  </a:lnTo>
                  <a:lnTo>
                    <a:pt x="5" y="651"/>
                  </a:lnTo>
                  <a:lnTo>
                    <a:pt x="4" y="647"/>
                  </a:lnTo>
                  <a:lnTo>
                    <a:pt x="3" y="644"/>
                  </a:lnTo>
                  <a:lnTo>
                    <a:pt x="2" y="640"/>
                  </a:lnTo>
                  <a:lnTo>
                    <a:pt x="2" y="637"/>
                  </a:lnTo>
                  <a:lnTo>
                    <a:pt x="1" y="633"/>
                  </a:lnTo>
                  <a:lnTo>
                    <a:pt x="1" y="630"/>
                  </a:lnTo>
                  <a:lnTo>
                    <a:pt x="1" y="626"/>
                  </a:lnTo>
                  <a:lnTo>
                    <a:pt x="0" y="623"/>
                  </a:lnTo>
                  <a:lnTo>
                    <a:pt x="0" y="618"/>
                  </a:lnTo>
                  <a:lnTo>
                    <a:pt x="1" y="615"/>
                  </a:lnTo>
                  <a:lnTo>
                    <a:pt x="1" y="611"/>
                  </a:lnTo>
                  <a:lnTo>
                    <a:pt x="1" y="606"/>
                  </a:lnTo>
                  <a:lnTo>
                    <a:pt x="1" y="603"/>
                  </a:lnTo>
                  <a:lnTo>
                    <a:pt x="2" y="600"/>
                  </a:lnTo>
                  <a:lnTo>
                    <a:pt x="2" y="595"/>
                  </a:lnTo>
                  <a:lnTo>
                    <a:pt x="3" y="592"/>
                  </a:lnTo>
                  <a:lnTo>
                    <a:pt x="3" y="588"/>
                  </a:lnTo>
                  <a:lnTo>
                    <a:pt x="4" y="583"/>
                  </a:lnTo>
                  <a:lnTo>
                    <a:pt x="5" y="580"/>
                  </a:lnTo>
                  <a:lnTo>
                    <a:pt x="6" y="577"/>
                  </a:lnTo>
                  <a:lnTo>
                    <a:pt x="7" y="573"/>
                  </a:lnTo>
                  <a:lnTo>
                    <a:pt x="8" y="569"/>
                  </a:lnTo>
                  <a:lnTo>
                    <a:pt x="8" y="566"/>
                  </a:lnTo>
                  <a:lnTo>
                    <a:pt x="9" y="564"/>
                  </a:lnTo>
                  <a:lnTo>
                    <a:pt x="9" y="562"/>
                  </a:lnTo>
                  <a:lnTo>
                    <a:pt x="10" y="559"/>
                  </a:lnTo>
                  <a:lnTo>
                    <a:pt x="13" y="553"/>
                  </a:lnTo>
                  <a:lnTo>
                    <a:pt x="15" y="549"/>
                  </a:lnTo>
                  <a:lnTo>
                    <a:pt x="17" y="543"/>
                  </a:lnTo>
                  <a:lnTo>
                    <a:pt x="19" y="539"/>
                  </a:lnTo>
                  <a:lnTo>
                    <a:pt x="21" y="535"/>
                  </a:lnTo>
                  <a:lnTo>
                    <a:pt x="25" y="530"/>
                  </a:lnTo>
                  <a:lnTo>
                    <a:pt x="27" y="526"/>
                  </a:lnTo>
                  <a:lnTo>
                    <a:pt x="29" y="522"/>
                  </a:lnTo>
                  <a:lnTo>
                    <a:pt x="32" y="517"/>
                  </a:lnTo>
                  <a:lnTo>
                    <a:pt x="35" y="512"/>
                  </a:lnTo>
                  <a:lnTo>
                    <a:pt x="39" y="508"/>
                  </a:lnTo>
                  <a:lnTo>
                    <a:pt x="41" y="503"/>
                  </a:lnTo>
                  <a:lnTo>
                    <a:pt x="44" y="499"/>
                  </a:lnTo>
                  <a:lnTo>
                    <a:pt x="47" y="494"/>
                  </a:lnTo>
                  <a:lnTo>
                    <a:pt x="51" y="490"/>
                  </a:lnTo>
                  <a:lnTo>
                    <a:pt x="54" y="486"/>
                  </a:lnTo>
                  <a:lnTo>
                    <a:pt x="57" y="480"/>
                  </a:lnTo>
                  <a:lnTo>
                    <a:pt x="60" y="476"/>
                  </a:lnTo>
                  <a:lnTo>
                    <a:pt x="65" y="472"/>
                  </a:lnTo>
                  <a:lnTo>
                    <a:pt x="68" y="466"/>
                  </a:lnTo>
                  <a:lnTo>
                    <a:pt x="71" y="462"/>
                  </a:lnTo>
                  <a:lnTo>
                    <a:pt x="75" y="457"/>
                  </a:lnTo>
                  <a:lnTo>
                    <a:pt x="77" y="454"/>
                  </a:lnTo>
                  <a:lnTo>
                    <a:pt x="78" y="451"/>
                  </a:lnTo>
                  <a:lnTo>
                    <a:pt x="80" y="449"/>
                  </a:lnTo>
                  <a:lnTo>
                    <a:pt x="82" y="446"/>
                  </a:lnTo>
                  <a:lnTo>
                    <a:pt x="84" y="441"/>
                  </a:lnTo>
                  <a:lnTo>
                    <a:pt x="89" y="436"/>
                  </a:lnTo>
                  <a:lnTo>
                    <a:pt x="90" y="433"/>
                  </a:lnTo>
                  <a:lnTo>
                    <a:pt x="92" y="430"/>
                  </a:lnTo>
                  <a:lnTo>
                    <a:pt x="93" y="427"/>
                  </a:lnTo>
                  <a:lnTo>
                    <a:pt x="95" y="424"/>
                  </a:lnTo>
                  <a:lnTo>
                    <a:pt x="96" y="422"/>
                  </a:lnTo>
                  <a:lnTo>
                    <a:pt x="98" y="419"/>
                  </a:lnTo>
                  <a:lnTo>
                    <a:pt x="100" y="415"/>
                  </a:lnTo>
                  <a:lnTo>
                    <a:pt x="102" y="413"/>
                  </a:lnTo>
                  <a:lnTo>
                    <a:pt x="103" y="410"/>
                  </a:lnTo>
                  <a:lnTo>
                    <a:pt x="104" y="408"/>
                  </a:lnTo>
                  <a:lnTo>
                    <a:pt x="106" y="407"/>
                  </a:lnTo>
                  <a:lnTo>
                    <a:pt x="108" y="406"/>
                  </a:lnTo>
                  <a:lnTo>
                    <a:pt x="113" y="406"/>
                  </a:lnTo>
                  <a:lnTo>
                    <a:pt x="117" y="407"/>
                  </a:lnTo>
                  <a:lnTo>
                    <a:pt x="119" y="409"/>
                  </a:lnTo>
                  <a:lnTo>
                    <a:pt x="122" y="413"/>
                  </a:lnTo>
                  <a:lnTo>
                    <a:pt x="122" y="414"/>
                  </a:lnTo>
                  <a:lnTo>
                    <a:pt x="122" y="417"/>
                  </a:lnTo>
                  <a:lnTo>
                    <a:pt x="122" y="420"/>
                  </a:lnTo>
                  <a:lnTo>
                    <a:pt x="122" y="423"/>
                  </a:lnTo>
                  <a:lnTo>
                    <a:pt x="120" y="425"/>
                  </a:lnTo>
                  <a:lnTo>
                    <a:pt x="119" y="428"/>
                  </a:lnTo>
                  <a:lnTo>
                    <a:pt x="118" y="430"/>
                  </a:lnTo>
                  <a:lnTo>
                    <a:pt x="116" y="434"/>
                  </a:lnTo>
                  <a:lnTo>
                    <a:pt x="114" y="438"/>
                  </a:lnTo>
                  <a:lnTo>
                    <a:pt x="110" y="443"/>
                  </a:lnTo>
                  <a:lnTo>
                    <a:pt x="108" y="449"/>
                  </a:lnTo>
                  <a:lnTo>
                    <a:pt x="106" y="453"/>
                  </a:lnTo>
                  <a:lnTo>
                    <a:pt x="104" y="458"/>
                  </a:lnTo>
                  <a:lnTo>
                    <a:pt x="102" y="463"/>
                  </a:lnTo>
                  <a:lnTo>
                    <a:pt x="100" y="466"/>
                  </a:lnTo>
                  <a:lnTo>
                    <a:pt x="97" y="471"/>
                  </a:lnTo>
                  <a:lnTo>
                    <a:pt x="95" y="475"/>
                  </a:lnTo>
                  <a:lnTo>
                    <a:pt x="94" y="479"/>
                  </a:lnTo>
                  <a:lnTo>
                    <a:pt x="92" y="483"/>
                  </a:lnTo>
                  <a:lnTo>
                    <a:pt x="91" y="486"/>
                  </a:lnTo>
                  <a:lnTo>
                    <a:pt x="89" y="490"/>
                  </a:lnTo>
                  <a:lnTo>
                    <a:pt x="88" y="494"/>
                  </a:lnTo>
                  <a:lnTo>
                    <a:pt x="85" y="498"/>
                  </a:lnTo>
                  <a:lnTo>
                    <a:pt x="84" y="501"/>
                  </a:lnTo>
                  <a:lnTo>
                    <a:pt x="82" y="504"/>
                  </a:lnTo>
                  <a:lnTo>
                    <a:pt x="81" y="508"/>
                  </a:lnTo>
                  <a:lnTo>
                    <a:pt x="80" y="512"/>
                  </a:lnTo>
                  <a:lnTo>
                    <a:pt x="78" y="515"/>
                  </a:lnTo>
                  <a:lnTo>
                    <a:pt x="77" y="518"/>
                  </a:lnTo>
                  <a:lnTo>
                    <a:pt x="76" y="522"/>
                  </a:lnTo>
                  <a:lnTo>
                    <a:pt x="75" y="526"/>
                  </a:lnTo>
                  <a:lnTo>
                    <a:pt x="73" y="529"/>
                  </a:lnTo>
                  <a:lnTo>
                    <a:pt x="71" y="532"/>
                  </a:lnTo>
                  <a:lnTo>
                    <a:pt x="70" y="537"/>
                  </a:lnTo>
                  <a:lnTo>
                    <a:pt x="69" y="540"/>
                  </a:lnTo>
                  <a:lnTo>
                    <a:pt x="67" y="544"/>
                  </a:lnTo>
                  <a:lnTo>
                    <a:pt x="66" y="549"/>
                  </a:lnTo>
                  <a:lnTo>
                    <a:pt x="65" y="553"/>
                  </a:lnTo>
                  <a:lnTo>
                    <a:pt x="63" y="557"/>
                  </a:lnTo>
                  <a:lnTo>
                    <a:pt x="60" y="563"/>
                  </a:lnTo>
                  <a:lnTo>
                    <a:pt x="59" y="566"/>
                  </a:lnTo>
                  <a:lnTo>
                    <a:pt x="59" y="568"/>
                  </a:lnTo>
                  <a:lnTo>
                    <a:pt x="57" y="572"/>
                  </a:lnTo>
                  <a:lnTo>
                    <a:pt x="57" y="575"/>
                  </a:lnTo>
                  <a:lnTo>
                    <a:pt x="56" y="578"/>
                  </a:lnTo>
                  <a:lnTo>
                    <a:pt x="55" y="581"/>
                  </a:lnTo>
                  <a:lnTo>
                    <a:pt x="54" y="585"/>
                  </a:lnTo>
                  <a:lnTo>
                    <a:pt x="54" y="589"/>
                  </a:lnTo>
                  <a:lnTo>
                    <a:pt x="53" y="592"/>
                  </a:lnTo>
                  <a:lnTo>
                    <a:pt x="52" y="595"/>
                  </a:lnTo>
                  <a:lnTo>
                    <a:pt x="52" y="599"/>
                  </a:lnTo>
                  <a:lnTo>
                    <a:pt x="52" y="603"/>
                  </a:lnTo>
                  <a:lnTo>
                    <a:pt x="51" y="606"/>
                  </a:lnTo>
                  <a:lnTo>
                    <a:pt x="50" y="610"/>
                  </a:lnTo>
                  <a:lnTo>
                    <a:pt x="50" y="613"/>
                  </a:lnTo>
                  <a:lnTo>
                    <a:pt x="50" y="616"/>
                  </a:lnTo>
                  <a:lnTo>
                    <a:pt x="50" y="619"/>
                  </a:lnTo>
                  <a:lnTo>
                    <a:pt x="50" y="623"/>
                  </a:lnTo>
                  <a:lnTo>
                    <a:pt x="50" y="626"/>
                  </a:lnTo>
                  <a:lnTo>
                    <a:pt x="50" y="629"/>
                  </a:lnTo>
                  <a:lnTo>
                    <a:pt x="50" y="631"/>
                  </a:lnTo>
                  <a:lnTo>
                    <a:pt x="51" y="634"/>
                  </a:lnTo>
                  <a:lnTo>
                    <a:pt x="52" y="637"/>
                  </a:lnTo>
                  <a:lnTo>
                    <a:pt x="53" y="639"/>
                  </a:lnTo>
                  <a:lnTo>
                    <a:pt x="55" y="643"/>
                  </a:lnTo>
                  <a:lnTo>
                    <a:pt x="58" y="646"/>
                  </a:lnTo>
                  <a:lnTo>
                    <a:pt x="63" y="650"/>
                  </a:lnTo>
                  <a:lnTo>
                    <a:pt x="67" y="652"/>
                  </a:lnTo>
                  <a:lnTo>
                    <a:pt x="72" y="654"/>
                  </a:lnTo>
                  <a:lnTo>
                    <a:pt x="77" y="655"/>
                  </a:lnTo>
                  <a:lnTo>
                    <a:pt x="81" y="654"/>
                  </a:lnTo>
                  <a:lnTo>
                    <a:pt x="86" y="654"/>
                  </a:lnTo>
                  <a:lnTo>
                    <a:pt x="91" y="653"/>
                  </a:lnTo>
                  <a:lnTo>
                    <a:pt x="96" y="652"/>
                  </a:lnTo>
                  <a:lnTo>
                    <a:pt x="101" y="650"/>
                  </a:lnTo>
                  <a:lnTo>
                    <a:pt x="106" y="647"/>
                  </a:lnTo>
                  <a:lnTo>
                    <a:pt x="110" y="644"/>
                  </a:lnTo>
                  <a:lnTo>
                    <a:pt x="116" y="642"/>
                  </a:lnTo>
                  <a:lnTo>
                    <a:pt x="120" y="639"/>
                  </a:lnTo>
                  <a:lnTo>
                    <a:pt x="126" y="636"/>
                  </a:lnTo>
                  <a:lnTo>
                    <a:pt x="131" y="632"/>
                  </a:lnTo>
                  <a:lnTo>
                    <a:pt x="135" y="629"/>
                  </a:lnTo>
                  <a:lnTo>
                    <a:pt x="141" y="625"/>
                  </a:lnTo>
                  <a:lnTo>
                    <a:pt x="145" y="621"/>
                  </a:lnTo>
                  <a:lnTo>
                    <a:pt x="150" y="618"/>
                  </a:lnTo>
                  <a:lnTo>
                    <a:pt x="155" y="615"/>
                  </a:lnTo>
                  <a:lnTo>
                    <a:pt x="159" y="612"/>
                  </a:lnTo>
                  <a:lnTo>
                    <a:pt x="164" y="608"/>
                  </a:lnTo>
                  <a:lnTo>
                    <a:pt x="168" y="605"/>
                  </a:lnTo>
                  <a:lnTo>
                    <a:pt x="172" y="602"/>
                  </a:lnTo>
                  <a:lnTo>
                    <a:pt x="176" y="599"/>
                  </a:lnTo>
                  <a:lnTo>
                    <a:pt x="180" y="596"/>
                  </a:lnTo>
                  <a:lnTo>
                    <a:pt x="184" y="593"/>
                  </a:lnTo>
                  <a:lnTo>
                    <a:pt x="188" y="590"/>
                  </a:lnTo>
                  <a:lnTo>
                    <a:pt x="191" y="587"/>
                  </a:lnTo>
                  <a:lnTo>
                    <a:pt x="195" y="583"/>
                  </a:lnTo>
                  <a:lnTo>
                    <a:pt x="198" y="580"/>
                  </a:lnTo>
                  <a:lnTo>
                    <a:pt x="203" y="578"/>
                  </a:lnTo>
                  <a:lnTo>
                    <a:pt x="206" y="575"/>
                  </a:lnTo>
                  <a:lnTo>
                    <a:pt x="209" y="570"/>
                  </a:lnTo>
                  <a:lnTo>
                    <a:pt x="213" y="567"/>
                  </a:lnTo>
                  <a:lnTo>
                    <a:pt x="217" y="565"/>
                  </a:lnTo>
                  <a:lnTo>
                    <a:pt x="220" y="562"/>
                  </a:lnTo>
                  <a:lnTo>
                    <a:pt x="225" y="557"/>
                  </a:lnTo>
                  <a:lnTo>
                    <a:pt x="228" y="554"/>
                  </a:lnTo>
                  <a:lnTo>
                    <a:pt x="231" y="551"/>
                  </a:lnTo>
                  <a:lnTo>
                    <a:pt x="234" y="548"/>
                  </a:lnTo>
                  <a:lnTo>
                    <a:pt x="239" y="543"/>
                  </a:lnTo>
                  <a:lnTo>
                    <a:pt x="242" y="539"/>
                  </a:lnTo>
                  <a:lnTo>
                    <a:pt x="246" y="536"/>
                  </a:lnTo>
                  <a:lnTo>
                    <a:pt x="251" y="531"/>
                  </a:lnTo>
                  <a:lnTo>
                    <a:pt x="255" y="527"/>
                  </a:lnTo>
                  <a:lnTo>
                    <a:pt x="259" y="523"/>
                  </a:lnTo>
                  <a:lnTo>
                    <a:pt x="264" y="518"/>
                  </a:lnTo>
                  <a:lnTo>
                    <a:pt x="266" y="514"/>
                  </a:lnTo>
                  <a:lnTo>
                    <a:pt x="269" y="510"/>
                  </a:lnTo>
                  <a:lnTo>
                    <a:pt x="273" y="506"/>
                  </a:lnTo>
                  <a:lnTo>
                    <a:pt x="277" y="502"/>
                  </a:lnTo>
                  <a:lnTo>
                    <a:pt x="280" y="499"/>
                  </a:lnTo>
                  <a:lnTo>
                    <a:pt x="283" y="494"/>
                  </a:lnTo>
                  <a:lnTo>
                    <a:pt x="286" y="491"/>
                  </a:lnTo>
                  <a:lnTo>
                    <a:pt x="291" y="488"/>
                  </a:lnTo>
                  <a:lnTo>
                    <a:pt x="293" y="485"/>
                  </a:lnTo>
                  <a:lnTo>
                    <a:pt x="296" y="481"/>
                  </a:lnTo>
                  <a:lnTo>
                    <a:pt x="300" y="477"/>
                  </a:lnTo>
                  <a:lnTo>
                    <a:pt x="304" y="474"/>
                  </a:lnTo>
                  <a:lnTo>
                    <a:pt x="306" y="471"/>
                  </a:lnTo>
                  <a:lnTo>
                    <a:pt x="309" y="467"/>
                  </a:lnTo>
                  <a:lnTo>
                    <a:pt x="313" y="463"/>
                  </a:lnTo>
                  <a:lnTo>
                    <a:pt x="317" y="461"/>
                  </a:lnTo>
                  <a:lnTo>
                    <a:pt x="319" y="457"/>
                  </a:lnTo>
                  <a:lnTo>
                    <a:pt x="322" y="453"/>
                  </a:lnTo>
                  <a:lnTo>
                    <a:pt x="326" y="449"/>
                  </a:lnTo>
                  <a:lnTo>
                    <a:pt x="329" y="446"/>
                  </a:lnTo>
                  <a:lnTo>
                    <a:pt x="332" y="442"/>
                  </a:lnTo>
                  <a:lnTo>
                    <a:pt x="335" y="439"/>
                  </a:lnTo>
                  <a:lnTo>
                    <a:pt x="339" y="436"/>
                  </a:lnTo>
                  <a:lnTo>
                    <a:pt x="342" y="432"/>
                  </a:lnTo>
                  <a:lnTo>
                    <a:pt x="345" y="428"/>
                  </a:lnTo>
                  <a:lnTo>
                    <a:pt x="348" y="424"/>
                  </a:lnTo>
                  <a:lnTo>
                    <a:pt x="352" y="421"/>
                  </a:lnTo>
                  <a:lnTo>
                    <a:pt x="355" y="416"/>
                  </a:lnTo>
                  <a:lnTo>
                    <a:pt x="358" y="412"/>
                  </a:lnTo>
                  <a:lnTo>
                    <a:pt x="361" y="409"/>
                  </a:lnTo>
                  <a:lnTo>
                    <a:pt x="365" y="404"/>
                  </a:lnTo>
                  <a:lnTo>
                    <a:pt x="368" y="401"/>
                  </a:lnTo>
                  <a:lnTo>
                    <a:pt x="371" y="396"/>
                  </a:lnTo>
                  <a:lnTo>
                    <a:pt x="375" y="390"/>
                  </a:lnTo>
                  <a:lnTo>
                    <a:pt x="378" y="385"/>
                  </a:lnTo>
                  <a:lnTo>
                    <a:pt x="381" y="381"/>
                  </a:lnTo>
                  <a:lnTo>
                    <a:pt x="384" y="376"/>
                  </a:lnTo>
                  <a:lnTo>
                    <a:pt x="389" y="371"/>
                  </a:lnTo>
                  <a:lnTo>
                    <a:pt x="392" y="366"/>
                  </a:lnTo>
                  <a:lnTo>
                    <a:pt x="395" y="362"/>
                  </a:lnTo>
                  <a:lnTo>
                    <a:pt x="397" y="358"/>
                  </a:lnTo>
                  <a:lnTo>
                    <a:pt x="401" y="353"/>
                  </a:lnTo>
                  <a:lnTo>
                    <a:pt x="404" y="349"/>
                  </a:lnTo>
                  <a:lnTo>
                    <a:pt x="407" y="345"/>
                  </a:lnTo>
                  <a:lnTo>
                    <a:pt x="410" y="340"/>
                  </a:lnTo>
                  <a:lnTo>
                    <a:pt x="413" y="336"/>
                  </a:lnTo>
                  <a:lnTo>
                    <a:pt x="416" y="333"/>
                  </a:lnTo>
                  <a:lnTo>
                    <a:pt x="419" y="328"/>
                  </a:lnTo>
                  <a:lnTo>
                    <a:pt x="421" y="324"/>
                  </a:lnTo>
                  <a:lnTo>
                    <a:pt x="423" y="320"/>
                  </a:lnTo>
                  <a:lnTo>
                    <a:pt x="427" y="315"/>
                  </a:lnTo>
                  <a:lnTo>
                    <a:pt x="429" y="312"/>
                  </a:lnTo>
                  <a:lnTo>
                    <a:pt x="432" y="308"/>
                  </a:lnTo>
                  <a:lnTo>
                    <a:pt x="434" y="304"/>
                  </a:lnTo>
                  <a:lnTo>
                    <a:pt x="436" y="300"/>
                  </a:lnTo>
                  <a:lnTo>
                    <a:pt x="440" y="297"/>
                  </a:lnTo>
                  <a:lnTo>
                    <a:pt x="441" y="293"/>
                  </a:lnTo>
                  <a:lnTo>
                    <a:pt x="444" y="288"/>
                  </a:lnTo>
                  <a:lnTo>
                    <a:pt x="446" y="285"/>
                  </a:lnTo>
                  <a:lnTo>
                    <a:pt x="449" y="281"/>
                  </a:lnTo>
                  <a:lnTo>
                    <a:pt x="451" y="277"/>
                  </a:lnTo>
                  <a:lnTo>
                    <a:pt x="454" y="274"/>
                  </a:lnTo>
                  <a:lnTo>
                    <a:pt x="456" y="270"/>
                  </a:lnTo>
                  <a:lnTo>
                    <a:pt x="458" y="267"/>
                  </a:lnTo>
                  <a:lnTo>
                    <a:pt x="459" y="262"/>
                  </a:lnTo>
                  <a:lnTo>
                    <a:pt x="463" y="259"/>
                  </a:lnTo>
                  <a:lnTo>
                    <a:pt x="464" y="255"/>
                  </a:lnTo>
                  <a:lnTo>
                    <a:pt x="466" y="251"/>
                  </a:lnTo>
                  <a:lnTo>
                    <a:pt x="468" y="247"/>
                  </a:lnTo>
                  <a:lnTo>
                    <a:pt x="470" y="244"/>
                  </a:lnTo>
                  <a:lnTo>
                    <a:pt x="472" y="240"/>
                  </a:lnTo>
                  <a:lnTo>
                    <a:pt x="474" y="236"/>
                  </a:lnTo>
                  <a:lnTo>
                    <a:pt x="476" y="232"/>
                  </a:lnTo>
                  <a:lnTo>
                    <a:pt x="478" y="229"/>
                  </a:lnTo>
                  <a:lnTo>
                    <a:pt x="480" y="224"/>
                  </a:lnTo>
                  <a:lnTo>
                    <a:pt x="482" y="221"/>
                  </a:lnTo>
                  <a:lnTo>
                    <a:pt x="483" y="217"/>
                  </a:lnTo>
                  <a:lnTo>
                    <a:pt x="485" y="212"/>
                  </a:lnTo>
                  <a:lnTo>
                    <a:pt x="486" y="208"/>
                  </a:lnTo>
                  <a:lnTo>
                    <a:pt x="489" y="205"/>
                  </a:lnTo>
                  <a:lnTo>
                    <a:pt x="490" y="200"/>
                  </a:lnTo>
                  <a:lnTo>
                    <a:pt x="492" y="197"/>
                  </a:lnTo>
                  <a:lnTo>
                    <a:pt x="493" y="193"/>
                  </a:lnTo>
                  <a:lnTo>
                    <a:pt x="495" y="189"/>
                  </a:lnTo>
                  <a:lnTo>
                    <a:pt x="496" y="184"/>
                  </a:lnTo>
                  <a:lnTo>
                    <a:pt x="498" y="180"/>
                  </a:lnTo>
                  <a:lnTo>
                    <a:pt x="499" y="175"/>
                  </a:lnTo>
                  <a:lnTo>
                    <a:pt x="502" y="172"/>
                  </a:lnTo>
                  <a:lnTo>
                    <a:pt x="504" y="167"/>
                  </a:lnTo>
                  <a:lnTo>
                    <a:pt x="505" y="162"/>
                  </a:lnTo>
                  <a:lnTo>
                    <a:pt x="507" y="158"/>
                  </a:lnTo>
                  <a:lnTo>
                    <a:pt x="508" y="154"/>
                  </a:lnTo>
                  <a:lnTo>
                    <a:pt x="510" y="149"/>
                  </a:lnTo>
                  <a:lnTo>
                    <a:pt x="513" y="145"/>
                  </a:lnTo>
                  <a:lnTo>
                    <a:pt x="514" y="140"/>
                  </a:lnTo>
                  <a:lnTo>
                    <a:pt x="516" y="135"/>
                  </a:lnTo>
                  <a:lnTo>
                    <a:pt x="517" y="131"/>
                  </a:lnTo>
                  <a:lnTo>
                    <a:pt x="518" y="126"/>
                  </a:lnTo>
                  <a:lnTo>
                    <a:pt x="518" y="122"/>
                  </a:lnTo>
                  <a:lnTo>
                    <a:pt x="520" y="120"/>
                  </a:lnTo>
                  <a:lnTo>
                    <a:pt x="520" y="118"/>
                  </a:lnTo>
                  <a:lnTo>
                    <a:pt x="521" y="115"/>
                  </a:lnTo>
                  <a:lnTo>
                    <a:pt x="522" y="113"/>
                  </a:lnTo>
                  <a:lnTo>
                    <a:pt x="523" y="109"/>
                  </a:lnTo>
                  <a:lnTo>
                    <a:pt x="523" y="106"/>
                  </a:lnTo>
                  <a:lnTo>
                    <a:pt x="524" y="104"/>
                  </a:lnTo>
                  <a:lnTo>
                    <a:pt x="526" y="101"/>
                  </a:lnTo>
                  <a:lnTo>
                    <a:pt x="526" y="97"/>
                  </a:lnTo>
                  <a:lnTo>
                    <a:pt x="527" y="95"/>
                  </a:lnTo>
                  <a:lnTo>
                    <a:pt x="528" y="92"/>
                  </a:lnTo>
                  <a:lnTo>
                    <a:pt x="528" y="89"/>
                  </a:lnTo>
                  <a:lnTo>
                    <a:pt x="529" y="87"/>
                  </a:lnTo>
                  <a:lnTo>
                    <a:pt x="529" y="83"/>
                  </a:lnTo>
                  <a:lnTo>
                    <a:pt x="530" y="80"/>
                  </a:lnTo>
                  <a:lnTo>
                    <a:pt x="530" y="78"/>
                  </a:lnTo>
                  <a:lnTo>
                    <a:pt x="530" y="75"/>
                  </a:lnTo>
                  <a:lnTo>
                    <a:pt x="530" y="71"/>
                  </a:lnTo>
                  <a:lnTo>
                    <a:pt x="530" y="69"/>
                  </a:lnTo>
                  <a:lnTo>
                    <a:pt x="529" y="64"/>
                  </a:lnTo>
                  <a:lnTo>
                    <a:pt x="528" y="59"/>
                  </a:lnTo>
                  <a:lnTo>
                    <a:pt x="527" y="55"/>
                  </a:lnTo>
                  <a:lnTo>
                    <a:pt x="524" y="52"/>
                  </a:lnTo>
                  <a:lnTo>
                    <a:pt x="521" y="49"/>
                  </a:lnTo>
                  <a:lnTo>
                    <a:pt x="518" y="46"/>
                  </a:lnTo>
                  <a:lnTo>
                    <a:pt x="514" y="45"/>
                  </a:lnTo>
                  <a:lnTo>
                    <a:pt x="510" y="43"/>
                  </a:lnTo>
                  <a:lnTo>
                    <a:pt x="506" y="42"/>
                  </a:lnTo>
                  <a:lnTo>
                    <a:pt x="502" y="42"/>
                  </a:lnTo>
                  <a:lnTo>
                    <a:pt x="497" y="42"/>
                  </a:lnTo>
                  <a:lnTo>
                    <a:pt x="493" y="42"/>
                  </a:lnTo>
                  <a:lnTo>
                    <a:pt x="488" y="42"/>
                  </a:lnTo>
                  <a:lnTo>
                    <a:pt x="483" y="43"/>
                  </a:lnTo>
                  <a:lnTo>
                    <a:pt x="479" y="44"/>
                  </a:lnTo>
                  <a:lnTo>
                    <a:pt x="474" y="46"/>
                  </a:lnTo>
                  <a:lnTo>
                    <a:pt x="470" y="46"/>
                  </a:lnTo>
                  <a:lnTo>
                    <a:pt x="466" y="49"/>
                  </a:lnTo>
                  <a:lnTo>
                    <a:pt x="461" y="51"/>
                  </a:lnTo>
                  <a:lnTo>
                    <a:pt x="458" y="52"/>
                  </a:lnTo>
                  <a:lnTo>
                    <a:pt x="455" y="54"/>
                  </a:lnTo>
                  <a:lnTo>
                    <a:pt x="452" y="55"/>
                  </a:lnTo>
                  <a:lnTo>
                    <a:pt x="448" y="56"/>
                  </a:lnTo>
                  <a:lnTo>
                    <a:pt x="445" y="58"/>
                  </a:lnTo>
                  <a:lnTo>
                    <a:pt x="442" y="59"/>
                  </a:lnTo>
                  <a:lnTo>
                    <a:pt x="439" y="62"/>
                  </a:lnTo>
                  <a:lnTo>
                    <a:pt x="436" y="64"/>
                  </a:lnTo>
                  <a:lnTo>
                    <a:pt x="433" y="65"/>
                  </a:lnTo>
                  <a:lnTo>
                    <a:pt x="430" y="67"/>
                  </a:lnTo>
                  <a:lnTo>
                    <a:pt x="427" y="69"/>
                  </a:lnTo>
                  <a:lnTo>
                    <a:pt x="423" y="70"/>
                  </a:lnTo>
                  <a:lnTo>
                    <a:pt x="421" y="72"/>
                  </a:lnTo>
                  <a:lnTo>
                    <a:pt x="418" y="75"/>
                  </a:lnTo>
                  <a:lnTo>
                    <a:pt x="415" y="77"/>
                  </a:lnTo>
                  <a:lnTo>
                    <a:pt x="413" y="78"/>
                  </a:lnTo>
                  <a:lnTo>
                    <a:pt x="409" y="81"/>
                  </a:lnTo>
                  <a:lnTo>
                    <a:pt x="406" y="82"/>
                  </a:lnTo>
                  <a:lnTo>
                    <a:pt x="404" y="84"/>
                  </a:lnTo>
                  <a:lnTo>
                    <a:pt x="401" y="87"/>
                  </a:lnTo>
                  <a:lnTo>
                    <a:pt x="397" y="89"/>
                  </a:lnTo>
                  <a:lnTo>
                    <a:pt x="395" y="91"/>
                  </a:lnTo>
                  <a:lnTo>
                    <a:pt x="392" y="93"/>
                  </a:lnTo>
                  <a:lnTo>
                    <a:pt x="389" y="95"/>
                  </a:lnTo>
                  <a:lnTo>
                    <a:pt x="386" y="97"/>
                  </a:lnTo>
                  <a:lnTo>
                    <a:pt x="383" y="100"/>
                  </a:lnTo>
                  <a:lnTo>
                    <a:pt x="380" y="102"/>
                  </a:lnTo>
                  <a:lnTo>
                    <a:pt x="378" y="104"/>
                  </a:lnTo>
                  <a:lnTo>
                    <a:pt x="376" y="106"/>
                  </a:lnTo>
                  <a:lnTo>
                    <a:pt x="372" y="108"/>
                  </a:lnTo>
                  <a:lnTo>
                    <a:pt x="370" y="111"/>
                  </a:lnTo>
                  <a:lnTo>
                    <a:pt x="367" y="114"/>
                  </a:lnTo>
                  <a:lnTo>
                    <a:pt x="365" y="116"/>
                  </a:lnTo>
                  <a:lnTo>
                    <a:pt x="361" y="118"/>
                  </a:lnTo>
                  <a:lnTo>
                    <a:pt x="358" y="120"/>
                  </a:lnTo>
                  <a:lnTo>
                    <a:pt x="356" y="122"/>
                  </a:lnTo>
                  <a:lnTo>
                    <a:pt x="353" y="124"/>
                  </a:lnTo>
                  <a:lnTo>
                    <a:pt x="350" y="128"/>
                  </a:lnTo>
                  <a:lnTo>
                    <a:pt x="347" y="130"/>
                  </a:lnTo>
                  <a:lnTo>
                    <a:pt x="344" y="132"/>
                  </a:lnTo>
                  <a:lnTo>
                    <a:pt x="342" y="135"/>
                  </a:lnTo>
                  <a:lnTo>
                    <a:pt x="336" y="140"/>
                  </a:lnTo>
                  <a:lnTo>
                    <a:pt x="332" y="145"/>
                  </a:lnTo>
                  <a:lnTo>
                    <a:pt x="327" y="151"/>
                  </a:lnTo>
                  <a:lnTo>
                    <a:pt x="322" y="155"/>
                  </a:lnTo>
                  <a:lnTo>
                    <a:pt x="317" y="160"/>
                  </a:lnTo>
                  <a:lnTo>
                    <a:pt x="311" y="166"/>
                  </a:lnTo>
                  <a:lnTo>
                    <a:pt x="308" y="168"/>
                  </a:lnTo>
                  <a:lnTo>
                    <a:pt x="306" y="171"/>
                  </a:lnTo>
                  <a:lnTo>
                    <a:pt x="304" y="173"/>
                  </a:lnTo>
                  <a:lnTo>
                    <a:pt x="302" y="177"/>
                  </a:lnTo>
                  <a:lnTo>
                    <a:pt x="298" y="179"/>
                  </a:lnTo>
                  <a:lnTo>
                    <a:pt x="296" y="182"/>
                  </a:lnTo>
                  <a:lnTo>
                    <a:pt x="294" y="184"/>
                  </a:lnTo>
                  <a:lnTo>
                    <a:pt x="292" y="187"/>
                  </a:lnTo>
                  <a:lnTo>
                    <a:pt x="290" y="191"/>
                  </a:lnTo>
                  <a:lnTo>
                    <a:pt x="286" y="193"/>
                  </a:lnTo>
                  <a:lnTo>
                    <a:pt x="284" y="196"/>
                  </a:lnTo>
                  <a:lnTo>
                    <a:pt x="282" y="198"/>
                  </a:lnTo>
                  <a:lnTo>
                    <a:pt x="278" y="202"/>
                  </a:lnTo>
                  <a:lnTo>
                    <a:pt x="275" y="203"/>
                  </a:lnTo>
                  <a:lnTo>
                    <a:pt x="269" y="203"/>
                  </a:lnTo>
                  <a:lnTo>
                    <a:pt x="265" y="203"/>
                  </a:lnTo>
                  <a:lnTo>
                    <a:pt x="260" y="200"/>
                  </a:lnTo>
                  <a:lnTo>
                    <a:pt x="258" y="198"/>
                  </a:lnTo>
                  <a:lnTo>
                    <a:pt x="257" y="195"/>
                  </a:lnTo>
                  <a:lnTo>
                    <a:pt x="259" y="192"/>
                  </a:lnTo>
                  <a:close/>
                </a:path>
              </a:pathLst>
            </a:custGeom>
            <a:solidFill>
              <a:srgbClr val="000000"/>
            </a:solidFill>
            <a:ln w="9525">
              <a:noFill/>
              <a:round/>
              <a:headEnd/>
              <a:tailEnd/>
            </a:ln>
          </p:spPr>
          <p:txBody>
            <a:bodyPr/>
            <a:lstStyle/>
            <a:p>
              <a:endParaRPr lang="en-US"/>
            </a:p>
          </p:txBody>
        </p:sp>
        <p:sp>
          <p:nvSpPr>
            <p:cNvPr id="17871" name="Freeform 667"/>
            <p:cNvSpPr>
              <a:spLocks/>
            </p:cNvSpPr>
            <p:nvPr/>
          </p:nvSpPr>
          <p:spPr bwMode="auto">
            <a:xfrm flipH="1">
              <a:off x="3140" y="1284"/>
              <a:ext cx="33" cy="19"/>
            </a:xfrm>
            <a:custGeom>
              <a:avLst/>
              <a:gdLst>
                <a:gd name="T0" fmla="*/ 5 w 179"/>
                <a:gd name="T1" fmla="*/ 0 h 86"/>
                <a:gd name="T2" fmla="*/ 5 w 179"/>
                <a:gd name="T3" fmla="*/ 0 h 86"/>
                <a:gd name="T4" fmla="*/ 5 w 179"/>
                <a:gd name="T5" fmla="*/ 0 h 86"/>
                <a:gd name="T6" fmla="*/ 6 w 179"/>
                <a:gd name="T7" fmla="*/ 0 h 86"/>
                <a:gd name="T8" fmla="*/ 6 w 179"/>
                <a:gd name="T9" fmla="*/ 0 h 86"/>
                <a:gd name="T10" fmla="*/ 6 w 179"/>
                <a:gd name="T11" fmla="*/ 0 h 86"/>
                <a:gd name="T12" fmla="*/ 6 w 179"/>
                <a:gd name="T13" fmla="*/ 1 h 86"/>
                <a:gd name="T14" fmla="*/ 6 w 179"/>
                <a:gd name="T15" fmla="*/ 1 h 86"/>
                <a:gd name="T16" fmla="*/ 6 w 179"/>
                <a:gd name="T17" fmla="*/ 1 h 86"/>
                <a:gd name="T18" fmla="*/ 6 w 179"/>
                <a:gd name="T19" fmla="*/ 2 h 86"/>
                <a:gd name="T20" fmla="*/ 6 w 179"/>
                <a:gd name="T21" fmla="*/ 2 h 86"/>
                <a:gd name="T22" fmla="*/ 5 w 179"/>
                <a:gd name="T23" fmla="*/ 2 h 86"/>
                <a:gd name="T24" fmla="*/ 5 w 179"/>
                <a:gd name="T25" fmla="*/ 3 h 86"/>
                <a:gd name="T26" fmla="*/ 5 w 179"/>
                <a:gd name="T27" fmla="*/ 3 h 86"/>
                <a:gd name="T28" fmla="*/ 5 w 179"/>
                <a:gd name="T29" fmla="*/ 4 h 86"/>
                <a:gd name="T30" fmla="*/ 4 w 179"/>
                <a:gd name="T31" fmla="*/ 4 h 86"/>
                <a:gd name="T32" fmla="*/ 4 w 179"/>
                <a:gd name="T33" fmla="*/ 4 h 86"/>
                <a:gd name="T34" fmla="*/ 4 w 179"/>
                <a:gd name="T35" fmla="*/ 4 h 86"/>
                <a:gd name="T36" fmla="*/ 4 w 179"/>
                <a:gd name="T37" fmla="*/ 4 h 86"/>
                <a:gd name="T38" fmla="*/ 4 w 179"/>
                <a:gd name="T39" fmla="*/ 4 h 86"/>
                <a:gd name="T40" fmla="*/ 3 w 179"/>
                <a:gd name="T41" fmla="*/ 4 h 86"/>
                <a:gd name="T42" fmla="*/ 3 w 179"/>
                <a:gd name="T43" fmla="*/ 4 h 86"/>
                <a:gd name="T44" fmla="*/ 3 w 179"/>
                <a:gd name="T45" fmla="*/ 4 h 86"/>
                <a:gd name="T46" fmla="*/ 3 w 179"/>
                <a:gd name="T47" fmla="*/ 4 h 86"/>
                <a:gd name="T48" fmla="*/ 2 w 179"/>
                <a:gd name="T49" fmla="*/ 4 h 86"/>
                <a:gd name="T50" fmla="*/ 2 w 179"/>
                <a:gd name="T51" fmla="*/ 4 h 86"/>
                <a:gd name="T52" fmla="*/ 2 w 179"/>
                <a:gd name="T53" fmla="*/ 4 h 86"/>
                <a:gd name="T54" fmla="*/ 1 w 179"/>
                <a:gd name="T55" fmla="*/ 4 h 86"/>
                <a:gd name="T56" fmla="*/ 1 w 179"/>
                <a:gd name="T57" fmla="*/ 4 h 86"/>
                <a:gd name="T58" fmla="*/ 1 w 179"/>
                <a:gd name="T59" fmla="*/ 4 h 86"/>
                <a:gd name="T60" fmla="*/ 1 w 179"/>
                <a:gd name="T61" fmla="*/ 4 h 86"/>
                <a:gd name="T62" fmla="*/ 1 w 179"/>
                <a:gd name="T63" fmla="*/ 4 h 86"/>
                <a:gd name="T64" fmla="*/ 0 w 179"/>
                <a:gd name="T65" fmla="*/ 4 h 86"/>
                <a:gd name="T66" fmla="*/ 0 w 179"/>
                <a:gd name="T67" fmla="*/ 4 h 86"/>
                <a:gd name="T68" fmla="*/ 0 w 179"/>
                <a:gd name="T69" fmla="*/ 4 h 86"/>
                <a:gd name="T70" fmla="*/ 0 w 179"/>
                <a:gd name="T71" fmla="*/ 4 h 86"/>
                <a:gd name="T72" fmla="*/ 0 w 179"/>
                <a:gd name="T73" fmla="*/ 4 h 86"/>
                <a:gd name="T74" fmla="*/ 0 w 179"/>
                <a:gd name="T75" fmla="*/ 3 h 86"/>
                <a:gd name="T76" fmla="*/ 0 w 179"/>
                <a:gd name="T77" fmla="*/ 3 h 86"/>
                <a:gd name="T78" fmla="*/ 1 w 179"/>
                <a:gd name="T79" fmla="*/ 3 h 86"/>
                <a:gd name="T80" fmla="*/ 1 w 179"/>
                <a:gd name="T81" fmla="*/ 2 h 86"/>
                <a:gd name="T82" fmla="*/ 1 w 179"/>
                <a:gd name="T83" fmla="*/ 2 h 86"/>
                <a:gd name="T84" fmla="*/ 1 w 179"/>
                <a:gd name="T85" fmla="*/ 2 h 86"/>
                <a:gd name="T86" fmla="*/ 1 w 179"/>
                <a:gd name="T87" fmla="*/ 2 h 86"/>
                <a:gd name="T88" fmla="*/ 2 w 179"/>
                <a:gd name="T89" fmla="*/ 2 h 86"/>
                <a:gd name="T90" fmla="*/ 2 w 179"/>
                <a:gd name="T91" fmla="*/ 1 h 86"/>
                <a:gd name="T92" fmla="*/ 2 w 179"/>
                <a:gd name="T93" fmla="*/ 1 h 86"/>
                <a:gd name="T94" fmla="*/ 3 w 179"/>
                <a:gd name="T95" fmla="*/ 1 h 86"/>
                <a:gd name="T96" fmla="*/ 3 w 179"/>
                <a:gd name="T97" fmla="*/ 1 h 86"/>
                <a:gd name="T98" fmla="*/ 3 w 179"/>
                <a:gd name="T99" fmla="*/ 1 h 86"/>
                <a:gd name="T100" fmla="*/ 3 w 179"/>
                <a:gd name="T101" fmla="*/ 1 h 86"/>
                <a:gd name="T102" fmla="*/ 5 w 179"/>
                <a:gd name="T103" fmla="*/ 0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
                <a:gd name="T157" fmla="*/ 0 h 86"/>
                <a:gd name="T158" fmla="*/ 179 w 179"/>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 h="86">
                  <a:moveTo>
                    <a:pt x="145" y="0"/>
                  </a:moveTo>
                  <a:lnTo>
                    <a:pt x="146" y="0"/>
                  </a:lnTo>
                  <a:lnTo>
                    <a:pt x="150" y="0"/>
                  </a:lnTo>
                  <a:lnTo>
                    <a:pt x="153" y="0"/>
                  </a:lnTo>
                  <a:lnTo>
                    <a:pt x="156" y="1"/>
                  </a:lnTo>
                  <a:lnTo>
                    <a:pt x="158" y="1"/>
                  </a:lnTo>
                  <a:lnTo>
                    <a:pt x="162" y="3"/>
                  </a:lnTo>
                  <a:lnTo>
                    <a:pt x="165" y="3"/>
                  </a:lnTo>
                  <a:lnTo>
                    <a:pt x="168" y="4"/>
                  </a:lnTo>
                  <a:lnTo>
                    <a:pt x="171" y="5"/>
                  </a:lnTo>
                  <a:lnTo>
                    <a:pt x="173" y="7"/>
                  </a:lnTo>
                  <a:lnTo>
                    <a:pt x="175" y="10"/>
                  </a:lnTo>
                  <a:lnTo>
                    <a:pt x="177" y="12"/>
                  </a:lnTo>
                  <a:lnTo>
                    <a:pt x="178" y="14"/>
                  </a:lnTo>
                  <a:lnTo>
                    <a:pt x="179" y="17"/>
                  </a:lnTo>
                  <a:lnTo>
                    <a:pt x="178" y="20"/>
                  </a:lnTo>
                  <a:lnTo>
                    <a:pt x="177" y="24"/>
                  </a:lnTo>
                  <a:lnTo>
                    <a:pt x="174" y="27"/>
                  </a:lnTo>
                  <a:lnTo>
                    <a:pt x="173" y="31"/>
                  </a:lnTo>
                  <a:lnTo>
                    <a:pt x="171" y="36"/>
                  </a:lnTo>
                  <a:lnTo>
                    <a:pt x="168" y="40"/>
                  </a:lnTo>
                  <a:lnTo>
                    <a:pt x="166" y="44"/>
                  </a:lnTo>
                  <a:lnTo>
                    <a:pt x="162" y="49"/>
                  </a:lnTo>
                  <a:lnTo>
                    <a:pt x="159" y="52"/>
                  </a:lnTo>
                  <a:lnTo>
                    <a:pt x="156" y="56"/>
                  </a:lnTo>
                  <a:lnTo>
                    <a:pt x="153" y="60"/>
                  </a:lnTo>
                  <a:lnTo>
                    <a:pt x="149" y="64"/>
                  </a:lnTo>
                  <a:lnTo>
                    <a:pt x="145" y="66"/>
                  </a:lnTo>
                  <a:lnTo>
                    <a:pt x="142" y="69"/>
                  </a:lnTo>
                  <a:lnTo>
                    <a:pt x="139" y="71"/>
                  </a:lnTo>
                  <a:lnTo>
                    <a:pt x="135" y="74"/>
                  </a:lnTo>
                  <a:lnTo>
                    <a:pt x="131" y="74"/>
                  </a:lnTo>
                  <a:lnTo>
                    <a:pt x="129" y="75"/>
                  </a:lnTo>
                  <a:lnTo>
                    <a:pt x="125" y="75"/>
                  </a:lnTo>
                  <a:lnTo>
                    <a:pt x="122" y="76"/>
                  </a:lnTo>
                  <a:lnTo>
                    <a:pt x="119" y="75"/>
                  </a:lnTo>
                  <a:lnTo>
                    <a:pt x="117" y="75"/>
                  </a:lnTo>
                  <a:lnTo>
                    <a:pt x="114" y="75"/>
                  </a:lnTo>
                  <a:lnTo>
                    <a:pt x="110" y="75"/>
                  </a:lnTo>
                  <a:lnTo>
                    <a:pt x="106" y="74"/>
                  </a:lnTo>
                  <a:lnTo>
                    <a:pt x="102" y="74"/>
                  </a:lnTo>
                  <a:lnTo>
                    <a:pt x="98" y="74"/>
                  </a:lnTo>
                  <a:lnTo>
                    <a:pt x="96" y="74"/>
                  </a:lnTo>
                  <a:lnTo>
                    <a:pt x="93" y="74"/>
                  </a:lnTo>
                  <a:lnTo>
                    <a:pt x="91" y="74"/>
                  </a:lnTo>
                  <a:lnTo>
                    <a:pt x="87" y="74"/>
                  </a:lnTo>
                  <a:lnTo>
                    <a:pt x="84" y="74"/>
                  </a:lnTo>
                  <a:lnTo>
                    <a:pt x="81" y="74"/>
                  </a:lnTo>
                  <a:lnTo>
                    <a:pt x="78" y="75"/>
                  </a:lnTo>
                  <a:lnTo>
                    <a:pt x="73" y="75"/>
                  </a:lnTo>
                  <a:lnTo>
                    <a:pt x="69" y="76"/>
                  </a:lnTo>
                  <a:lnTo>
                    <a:pt x="65" y="76"/>
                  </a:lnTo>
                  <a:lnTo>
                    <a:pt x="60" y="78"/>
                  </a:lnTo>
                  <a:lnTo>
                    <a:pt x="55" y="78"/>
                  </a:lnTo>
                  <a:lnTo>
                    <a:pt x="50" y="79"/>
                  </a:lnTo>
                  <a:lnTo>
                    <a:pt x="46" y="80"/>
                  </a:lnTo>
                  <a:lnTo>
                    <a:pt x="42" y="81"/>
                  </a:lnTo>
                  <a:lnTo>
                    <a:pt x="37" y="81"/>
                  </a:lnTo>
                  <a:lnTo>
                    <a:pt x="34" y="82"/>
                  </a:lnTo>
                  <a:lnTo>
                    <a:pt x="31" y="82"/>
                  </a:lnTo>
                  <a:lnTo>
                    <a:pt x="29" y="83"/>
                  </a:lnTo>
                  <a:lnTo>
                    <a:pt x="24" y="83"/>
                  </a:lnTo>
                  <a:lnTo>
                    <a:pt x="22" y="84"/>
                  </a:lnTo>
                  <a:lnTo>
                    <a:pt x="20" y="84"/>
                  </a:lnTo>
                  <a:lnTo>
                    <a:pt x="18" y="86"/>
                  </a:lnTo>
                  <a:lnTo>
                    <a:pt x="12" y="86"/>
                  </a:lnTo>
                  <a:lnTo>
                    <a:pt x="10" y="86"/>
                  </a:lnTo>
                  <a:lnTo>
                    <a:pt x="7" y="84"/>
                  </a:lnTo>
                  <a:lnTo>
                    <a:pt x="4" y="83"/>
                  </a:lnTo>
                  <a:lnTo>
                    <a:pt x="3" y="82"/>
                  </a:lnTo>
                  <a:lnTo>
                    <a:pt x="2" y="81"/>
                  </a:lnTo>
                  <a:lnTo>
                    <a:pt x="0" y="79"/>
                  </a:lnTo>
                  <a:lnTo>
                    <a:pt x="0" y="77"/>
                  </a:lnTo>
                  <a:lnTo>
                    <a:pt x="0" y="74"/>
                  </a:lnTo>
                  <a:lnTo>
                    <a:pt x="2" y="71"/>
                  </a:lnTo>
                  <a:lnTo>
                    <a:pt x="3" y="67"/>
                  </a:lnTo>
                  <a:lnTo>
                    <a:pt x="7" y="64"/>
                  </a:lnTo>
                  <a:lnTo>
                    <a:pt x="8" y="62"/>
                  </a:lnTo>
                  <a:lnTo>
                    <a:pt x="11" y="60"/>
                  </a:lnTo>
                  <a:lnTo>
                    <a:pt x="15" y="57"/>
                  </a:lnTo>
                  <a:lnTo>
                    <a:pt x="18" y="55"/>
                  </a:lnTo>
                  <a:lnTo>
                    <a:pt x="21" y="52"/>
                  </a:lnTo>
                  <a:lnTo>
                    <a:pt x="24" y="50"/>
                  </a:lnTo>
                  <a:lnTo>
                    <a:pt x="29" y="48"/>
                  </a:lnTo>
                  <a:lnTo>
                    <a:pt x="33" y="45"/>
                  </a:lnTo>
                  <a:lnTo>
                    <a:pt x="37" y="43"/>
                  </a:lnTo>
                  <a:lnTo>
                    <a:pt x="42" y="41"/>
                  </a:lnTo>
                  <a:lnTo>
                    <a:pt x="46" y="38"/>
                  </a:lnTo>
                  <a:lnTo>
                    <a:pt x="50" y="36"/>
                  </a:lnTo>
                  <a:lnTo>
                    <a:pt x="55" y="33"/>
                  </a:lnTo>
                  <a:lnTo>
                    <a:pt x="59" y="31"/>
                  </a:lnTo>
                  <a:lnTo>
                    <a:pt x="62" y="29"/>
                  </a:lnTo>
                  <a:lnTo>
                    <a:pt x="67" y="27"/>
                  </a:lnTo>
                  <a:lnTo>
                    <a:pt x="70" y="25"/>
                  </a:lnTo>
                  <a:lnTo>
                    <a:pt x="74" y="24"/>
                  </a:lnTo>
                  <a:lnTo>
                    <a:pt x="78" y="23"/>
                  </a:lnTo>
                  <a:lnTo>
                    <a:pt x="82" y="20"/>
                  </a:lnTo>
                  <a:lnTo>
                    <a:pt x="84" y="19"/>
                  </a:lnTo>
                  <a:lnTo>
                    <a:pt x="87" y="18"/>
                  </a:lnTo>
                  <a:lnTo>
                    <a:pt x="90" y="16"/>
                  </a:lnTo>
                  <a:lnTo>
                    <a:pt x="92" y="16"/>
                  </a:lnTo>
                  <a:lnTo>
                    <a:pt x="95" y="14"/>
                  </a:lnTo>
                  <a:lnTo>
                    <a:pt x="96" y="14"/>
                  </a:lnTo>
                  <a:lnTo>
                    <a:pt x="145" y="0"/>
                  </a:lnTo>
                  <a:close/>
                </a:path>
              </a:pathLst>
            </a:custGeom>
            <a:solidFill>
              <a:schemeClr val="accent2"/>
            </a:solidFill>
            <a:ln w="9525">
              <a:noFill/>
              <a:round/>
              <a:headEnd/>
              <a:tailEnd/>
            </a:ln>
          </p:spPr>
          <p:txBody>
            <a:bodyPr/>
            <a:lstStyle/>
            <a:p>
              <a:endParaRPr lang="en-US"/>
            </a:p>
          </p:txBody>
        </p:sp>
        <p:sp>
          <p:nvSpPr>
            <p:cNvPr id="17872" name="Freeform 668"/>
            <p:cNvSpPr>
              <a:spLocks/>
            </p:cNvSpPr>
            <p:nvPr/>
          </p:nvSpPr>
          <p:spPr bwMode="auto">
            <a:xfrm flipH="1">
              <a:off x="3035" y="1273"/>
              <a:ext cx="48" cy="27"/>
            </a:xfrm>
            <a:custGeom>
              <a:avLst/>
              <a:gdLst>
                <a:gd name="T0" fmla="*/ 0 w 263"/>
                <a:gd name="T1" fmla="*/ 0 h 115"/>
                <a:gd name="T2" fmla="*/ 0 w 263"/>
                <a:gd name="T3" fmla="*/ 0 h 115"/>
                <a:gd name="T4" fmla="*/ 0 w 263"/>
                <a:gd name="T5" fmla="*/ 1 h 115"/>
                <a:gd name="T6" fmla="*/ 0 w 263"/>
                <a:gd name="T7" fmla="*/ 1 h 115"/>
                <a:gd name="T8" fmla="*/ 0 w 263"/>
                <a:gd name="T9" fmla="*/ 1 h 115"/>
                <a:gd name="T10" fmla="*/ 1 w 263"/>
                <a:gd name="T11" fmla="*/ 2 h 115"/>
                <a:gd name="T12" fmla="*/ 1 w 263"/>
                <a:gd name="T13" fmla="*/ 2 h 115"/>
                <a:gd name="T14" fmla="*/ 1 w 263"/>
                <a:gd name="T15" fmla="*/ 3 h 115"/>
                <a:gd name="T16" fmla="*/ 1 w 263"/>
                <a:gd name="T17" fmla="*/ 3 h 115"/>
                <a:gd name="T18" fmla="*/ 1 w 263"/>
                <a:gd name="T19" fmla="*/ 4 h 115"/>
                <a:gd name="T20" fmla="*/ 1 w 263"/>
                <a:gd name="T21" fmla="*/ 4 h 115"/>
                <a:gd name="T22" fmla="*/ 2 w 263"/>
                <a:gd name="T23" fmla="*/ 5 h 115"/>
                <a:gd name="T24" fmla="*/ 2 w 263"/>
                <a:gd name="T25" fmla="*/ 5 h 115"/>
                <a:gd name="T26" fmla="*/ 2 w 263"/>
                <a:gd name="T27" fmla="*/ 5 h 115"/>
                <a:gd name="T28" fmla="*/ 2 w 263"/>
                <a:gd name="T29" fmla="*/ 6 h 115"/>
                <a:gd name="T30" fmla="*/ 2 w 263"/>
                <a:gd name="T31" fmla="*/ 6 h 115"/>
                <a:gd name="T32" fmla="*/ 2 w 263"/>
                <a:gd name="T33" fmla="*/ 6 h 115"/>
                <a:gd name="T34" fmla="*/ 3 w 263"/>
                <a:gd name="T35" fmla="*/ 6 h 115"/>
                <a:gd name="T36" fmla="*/ 3 w 263"/>
                <a:gd name="T37" fmla="*/ 6 h 115"/>
                <a:gd name="T38" fmla="*/ 3 w 263"/>
                <a:gd name="T39" fmla="*/ 6 h 115"/>
                <a:gd name="T40" fmla="*/ 3 w 263"/>
                <a:gd name="T41" fmla="*/ 6 h 115"/>
                <a:gd name="T42" fmla="*/ 4 w 263"/>
                <a:gd name="T43" fmla="*/ 6 h 115"/>
                <a:gd name="T44" fmla="*/ 4 w 263"/>
                <a:gd name="T45" fmla="*/ 6 h 115"/>
                <a:gd name="T46" fmla="*/ 4 w 263"/>
                <a:gd name="T47" fmla="*/ 6 h 115"/>
                <a:gd name="T48" fmla="*/ 4 w 263"/>
                <a:gd name="T49" fmla="*/ 6 h 115"/>
                <a:gd name="T50" fmla="*/ 4 w 263"/>
                <a:gd name="T51" fmla="*/ 6 h 115"/>
                <a:gd name="T52" fmla="*/ 5 w 263"/>
                <a:gd name="T53" fmla="*/ 6 h 115"/>
                <a:gd name="T54" fmla="*/ 5 w 263"/>
                <a:gd name="T55" fmla="*/ 6 h 115"/>
                <a:gd name="T56" fmla="*/ 5 w 263"/>
                <a:gd name="T57" fmla="*/ 6 h 115"/>
                <a:gd name="T58" fmla="*/ 5 w 263"/>
                <a:gd name="T59" fmla="*/ 6 h 115"/>
                <a:gd name="T60" fmla="*/ 5 w 263"/>
                <a:gd name="T61" fmla="*/ 6 h 115"/>
                <a:gd name="T62" fmla="*/ 6 w 263"/>
                <a:gd name="T63" fmla="*/ 6 h 115"/>
                <a:gd name="T64" fmla="*/ 6 w 263"/>
                <a:gd name="T65" fmla="*/ 6 h 115"/>
                <a:gd name="T66" fmla="*/ 6 w 263"/>
                <a:gd name="T67" fmla="*/ 6 h 115"/>
                <a:gd name="T68" fmla="*/ 6 w 263"/>
                <a:gd name="T69" fmla="*/ 6 h 115"/>
                <a:gd name="T70" fmla="*/ 7 w 263"/>
                <a:gd name="T71" fmla="*/ 6 h 115"/>
                <a:gd name="T72" fmla="*/ 7 w 263"/>
                <a:gd name="T73" fmla="*/ 6 h 115"/>
                <a:gd name="T74" fmla="*/ 7 w 263"/>
                <a:gd name="T75" fmla="*/ 6 h 115"/>
                <a:gd name="T76" fmla="*/ 7 w 263"/>
                <a:gd name="T77" fmla="*/ 6 h 115"/>
                <a:gd name="T78" fmla="*/ 7 w 263"/>
                <a:gd name="T79" fmla="*/ 6 h 115"/>
                <a:gd name="T80" fmla="*/ 7 w 263"/>
                <a:gd name="T81" fmla="*/ 5 h 115"/>
                <a:gd name="T82" fmla="*/ 7 w 263"/>
                <a:gd name="T83" fmla="*/ 5 h 115"/>
                <a:gd name="T84" fmla="*/ 7 w 263"/>
                <a:gd name="T85" fmla="*/ 5 h 115"/>
                <a:gd name="T86" fmla="*/ 7 w 263"/>
                <a:gd name="T87" fmla="*/ 4 h 115"/>
                <a:gd name="T88" fmla="*/ 7 w 263"/>
                <a:gd name="T89" fmla="*/ 4 h 115"/>
                <a:gd name="T90" fmla="*/ 7 w 263"/>
                <a:gd name="T91" fmla="*/ 4 h 115"/>
                <a:gd name="T92" fmla="*/ 6 w 263"/>
                <a:gd name="T93" fmla="*/ 4 h 115"/>
                <a:gd name="T94" fmla="*/ 6 w 263"/>
                <a:gd name="T95" fmla="*/ 4 h 115"/>
                <a:gd name="T96" fmla="*/ 6 w 263"/>
                <a:gd name="T97" fmla="*/ 4 h 115"/>
                <a:gd name="T98" fmla="*/ 7 w 263"/>
                <a:gd name="T99" fmla="*/ 4 h 115"/>
                <a:gd name="T100" fmla="*/ 7 w 263"/>
                <a:gd name="T101" fmla="*/ 4 h 115"/>
                <a:gd name="T102" fmla="*/ 7 w 263"/>
                <a:gd name="T103" fmla="*/ 4 h 115"/>
                <a:gd name="T104" fmla="*/ 7 w 263"/>
                <a:gd name="T105" fmla="*/ 4 h 115"/>
                <a:gd name="T106" fmla="*/ 7 w 263"/>
                <a:gd name="T107" fmla="*/ 4 h 115"/>
                <a:gd name="T108" fmla="*/ 8 w 263"/>
                <a:gd name="T109" fmla="*/ 4 h 115"/>
                <a:gd name="T110" fmla="*/ 8 w 263"/>
                <a:gd name="T111" fmla="*/ 4 h 115"/>
                <a:gd name="T112" fmla="*/ 8 w 263"/>
                <a:gd name="T113" fmla="*/ 4 h 115"/>
                <a:gd name="T114" fmla="*/ 8 w 263"/>
                <a:gd name="T115" fmla="*/ 4 h 115"/>
                <a:gd name="T116" fmla="*/ 9 w 263"/>
                <a:gd name="T117" fmla="*/ 4 h 115"/>
                <a:gd name="T118" fmla="*/ 9 w 263"/>
                <a:gd name="T119" fmla="*/ 4 h 115"/>
                <a:gd name="T120" fmla="*/ 8 w 263"/>
                <a:gd name="T121" fmla="*/ 2 h 115"/>
                <a:gd name="T122" fmla="*/ 0 w 263"/>
                <a:gd name="T123" fmla="*/ 0 h 1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3"/>
                <a:gd name="T187" fmla="*/ 0 h 115"/>
                <a:gd name="T188" fmla="*/ 263 w 263"/>
                <a:gd name="T189" fmla="*/ 115 h 1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3" h="115">
                  <a:moveTo>
                    <a:pt x="0" y="0"/>
                  </a:moveTo>
                  <a:lnTo>
                    <a:pt x="0" y="0"/>
                  </a:lnTo>
                  <a:lnTo>
                    <a:pt x="2" y="4"/>
                  </a:lnTo>
                  <a:lnTo>
                    <a:pt x="3" y="5"/>
                  </a:lnTo>
                  <a:lnTo>
                    <a:pt x="4" y="8"/>
                  </a:lnTo>
                  <a:lnTo>
                    <a:pt x="5" y="11"/>
                  </a:lnTo>
                  <a:lnTo>
                    <a:pt x="7" y="15"/>
                  </a:lnTo>
                  <a:lnTo>
                    <a:pt x="9" y="18"/>
                  </a:lnTo>
                  <a:lnTo>
                    <a:pt x="10" y="21"/>
                  </a:lnTo>
                  <a:lnTo>
                    <a:pt x="13" y="25"/>
                  </a:lnTo>
                  <a:lnTo>
                    <a:pt x="15" y="30"/>
                  </a:lnTo>
                  <a:lnTo>
                    <a:pt x="17" y="34"/>
                  </a:lnTo>
                  <a:lnTo>
                    <a:pt x="19" y="38"/>
                  </a:lnTo>
                  <a:lnTo>
                    <a:pt x="22" y="43"/>
                  </a:lnTo>
                  <a:lnTo>
                    <a:pt x="25" y="48"/>
                  </a:lnTo>
                  <a:lnTo>
                    <a:pt x="27" y="53"/>
                  </a:lnTo>
                  <a:lnTo>
                    <a:pt x="30" y="57"/>
                  </a:lnTo>
                  <a:lnTo>
                    <a:pt x="32" y="61"/>
                  </a:lnTo>
                  <a:lnTo>
                    <a:pt x="35" y="67"/>
                  </a:lnTo>
                  <a:lnTo>
                    <a:pt x="38" y="71"/>
                  </a:lnTo>
                  <a:lnTo>
                    <a:pt x="40" y="75"/>
                  </a:lnTo>
                  <a:lnTo>
                    <a:pt x="43" y="80"/>
                  </a:lnTo>
                  <a:lnTo>
                    <a:pt x="46" y="84"/>
                  </a:lnTo>
                  <a:lnTo>
                    <a:pt x="48" y="87"/>
                  </a:lnTo>
                  <a:lnTo>
                    <a:pt x="51" y="90"/>
                  </a:lnTo>
                  <a:lnTo>
                    <a:pt x="53" y="94"/>
                  </a:lnTo>
                  <a:lnTo>
                    <a:pt x="56" y="98"/>
                  </a:lnTo>
                  <a:lnTo>
                    <a:pt x="58" y="100"/>
                  </a:lnTo>
                  <a:lnTo>
                    <a:pt x="60" y="102"/>
                  </a:lnTo>
                  <a:lnTo>
                    <a:pt x="63" y="105"/>
                  </a:lnTo>
                  <a:lnTo>
                    <a:pt x="65" y="107"/>
                  </a:lnTo>
                  <a:lnTo>
                    <a:pt x="66" y="108"/>
                  </a:lnTo>
                  <a:lnTo>
                    <a:pt x="68" y="109"/>
                  </a:lnTo>
                  <a:lnTo>
                    <a:pt x="71" y="110"/>
                  </a:lnTo>
                  <a:lnTo>
                    <a:pt x="76" y="111"/>
                  </a:lnTo>
                  <a:lnTo>
                    <a:pt x="79" y="111"/>
                  </a:lnTo>
                  <a:lnTo>
                    <a:pt x="83" y="112"/>
                  </a:lnTo>
                  <a:lnTo>
                    <a:pt x="89" y="113"/>
                  </a:lnTo>
                  <a:lnTo>
                    <a:pt x="93" y="114"/>
                  </a:lnTo>
                  <a:lnTo>
                    <a:pt x="96" y="114"/>
                  </a:lnTo>
                  <a:lnTo>
                    <a:pt x="98" y="114"/>
                  </a:lnTo>
                  <a:lnTo>
                    <a:pt x="102" y="114"/>
                  </a:lnTo>
                  <a:lnTo>
                    <a:pt x="104" y="114"/>
                  </a:lnTo>
                  <a:lnTo>
                    <a:pt x="107" y="114"/>
                  </a:lnTo>
                  <a:lnTo>
                    <a:pt x="110" y="114"/>
                  </a:lnTo>
                  <a:lnTo>
                    <a:pt x="113" y="114"/>
                  </a:lnTo>
                  <a:lnTo>
                    <a:pt x="116" y="115"/>
                  </a:lnTo>
                  <a:lnTo>
                    <a:pt x="119" y="115"/>
                  </a:lnTo>
                  <a:lnTo>
                    <a:pt x="122" y="115"/>
                  </a:lnTo>
                  <a:lnTo>
                    <a:pt x="126" y="115"/>
                  </a:lnTo>
                  <a:lnTo>
                    <a:pt x="129" y="115"/>
                  </a:lnTo>
                  <a:lnTo>
                    <a:pt x="132" y="115"/>
                  </a:lnTo>
                  <a:lnTo>
                    <a:pt x="135" y="115"/>
                  </a:lnTo>
                  <a:lnTo>
                    <a:pt x="139" y="115"/>
                  </a:lnTo>
                  <a:lnTo>
                    <a:pt x="142" y="115"/>
                  </a:lnTo>
                  <a:lnTo>
                    <a:pt x="145" y="114"/>
                  </a:lnTo>
                  <a:lnTo>
                    <a:pt x="147" y="114"/>
                  </a:lnTo>
                  <a:lnTo>
                    <a:pt x="151" y="114"/>
                  </a:lnTo>
                  <a:lnTo>
                    <a:pt x="155" y="114"/>
                  </a:lnTo>
                  <a:lnTo>
                    <a:pt x="157" y="113"/>
                  </a:lnTo>
                  <a:lnTo>
                    <a:pt x="160" y="113"/>
                  </a:lnTo>
                  <a:lnTo>
                    <a:pt x="164" y="113"/>
                  </a:lnTo>
                  <a:lnTo>
                    <a:pt x="167" y="113"/>
                  </a:lnTo>
                  <a:lnTo>
                    <a:pt x="170" y="113"/>
                  </a:lnTo>
                  <a:lnTo>
                    <a:pt x="173" y="112"/>
                  </a:lnTo>
                  <a:lnTo>
                    <a:pt x="176" y="112"/>
                  </a:lnTo>
                  <a:lnTo>
                    <a:pt x="179" y="112"/>
                  </a:lnTo>
                  <a:lnTo>
                    <a:pt x="182" y="111"/>
                  </a:lnTo>
                  <a:lnTo>
                    <a:pt x="184" y="111"/>
                  </a:lnTo>
                  <a:lnTo>
                    <a:pt x="188" y="111"/>
                  </a:lnTo>
                  <a:lnTo>
                    <a:pt x="191" y="111"/>
                  </a:lnTo>
                  <a:lnTo>
                    <a:pt x="195" y="110"/>
                  </a:lnTo>
                  <a:lnTo>
                    <a:pt x="201" y="109"/>
                  </a:lnTo>
                  <a:lnTo>
                    <a:pt x="205" y="108"/>
                  </a:lnTo>
                  <a:lnTo>
                    <a:pt x="209" y="108"/>
                  </a:lnTo>
                  <a:lnTo>
                    <a:pt x="213" y="107"/>
                  </a:lnTo>
                  <a:lnTo>
                    <a:pt x="216" y="106"/>
                  </a:lnTo>
                  <a:lnTo>
                    <a:pt x="218" y="105"/>
                  </a:lnTo>
                  <a:lnTo>
                    <a:pt x="221" y="105"/>
                  </a:lnTo>
                  <a:lnTo>
                    <a:pt x="225" y="102"/>
                  </a:lnTo>
                  <a:lnTo>
                    <a:pt x="226" y="100"/>
                  </a:lnTo>
                  <a:lnTo>
                    <a:pt x="227" y="98"/>
                  </a:lnTo>
                  <a:lnTo>
                    <a:pt x="227" y="96"/>
                  </a:lnTo>
                  <a:lnTo>
                    <a:pt x="225" y="93"/>
                  </a:lnTo>
                  <a:lnTo>
                    <a:pt x="222" y="90"/>
                  </a:lnTo>
                  <a:lnTo>
                    <a:pt x="220" y="88"/>
                  </a:lnTo>
                  <a:lnTo>
                    <a:pt x="217" y="86"/>
                  </a:lnTo>
                  <a:lnTo>
                    <a:pt x="213" y="83"/>
                  </a:lnTo>
                  <a:lnTo>
                    <a:pt x="208" y="81"/>
                  </a:lnTo>
                  <a:lnTo>
                    <a:pt x="205" y="79"/>
                  </a:lnTo>
                  <a:lnTo>
                    <a:pt x="201" y="76"/>
                  </a:lnTo>
                  <a:lnTo>
                    <a:pt x="196" y="74"/>
                  </a:lnTo>
                  <a:lnTo>
                    <a:pt x="193" y="72"/>
                  </a:lnTo>
                  <a:lnTo>
                    <a:pt x="191" y="70"/>
                  </a:lnTo>
                  <a:lnTo>
                    <a:pt x="188" y="68"/>
                  </a:lnTo>
                  <a:lnTo>
                    <a:pt x="187" y="66"/>
                  </a:lnTo>
                  <a:lnTo>
                    <a:pt x="187" y="63"/>
                  </a:lnTo>
                  <a:lnTo>
                    <a:pt x="189" y="62"/>
                  </a:lnTo>
                  <a:lnTo>
                    <a:pt x="193" y="62"/>
                  </a:lnTo>
                  <a:lnTo>
                    <a:pt x="195" y="62"/>
                  </a:lnTo>
                  <a:lnTo>
                    <a:pt x="198" y="62"/>
                  </a:lnTo>
                  <a:lnTo>
                    <a:pt x="202" y="62"/>
                  </a:lnTo>
                  <a:lnTo>
                    <a:pt x="205" y="62"/>
                  </a:lnTo>
                  <a:lnTo>
                    <a:pt x="208" y="62"/>
                  </a:lnTo>
                  <a:lnTo>
                    <a:pt x="213" y="62"/>
                  </a:lnTo>
                  <a:lnTo>
                    <a:pt x="216" y="62"/>
                  </a:lnTo>
                  <a:lnTo>
                    <a:pt x="220" y="63"/>
                  </a:lnTo>
                  <a:lnTo>
                    <a:pt x="223" y="63"/>
                  </a:lnTo>
                  <a:lnTo>
                    <a:pt x="227" y="63"/>
                  </a:lnTo>
                  <a:lnTo>
                    <a:pt x="231" y="64"/>
                  </a:lnTo>
                  <a:lnTo>
                    <a:pt x="234" y="64"/>
                  </a:lnTo>
                  <a:lnTo>
                    <a:pt x="239" y="64"/>
                  </a:lnTo>
                  <a:lnTo>
                    <a:pt x="242" y="66"/>
                  </a:lnTo>
                  <a:lnTo>
                    <a:pt x="245" y="66"/>
                  </a:lnTo>
                  <a:lnTo>
                    <a:pt x="248" y="67"/>
                  </a:lnTo>
                  <a:lnTo>
                    <a:pt x="251" y="67"/>
                  </a:lnTo>
                  <a:lnTo>
                    <a:pt x="254" y="67"/>
                  </a:lnTo>
                  <a:lnTo>
                    <a:pt x="256" y="67"/>
                  </a:lnTo>
                  <a:lnTo>
                    <a:pt x="258" y="68"/>
                  </a:lnTo>
                  <a:lnTo>
                    <a:pt x="261" y="68"/>
                  </a:lnTo>
                  <a:lnTo>
                    <a:pt x="263" y="69"/>
                  </a:lnTo>
                  <a:lnTo>
                    <a:pt x="240" y="32"/>
                  </a:lnTo>
                  <a:lnTo>
                    <a:pt x="150" y="11"/>
                  </a:lnTo>
                  <a:lnTo>
                    <a:pt x="0" y="0"/>
                  </a:lnTo>
                  <a:close/>
                </a:path>
              </a:pathLst>
            </a:custGeom>
            <a:solidFill>
              <a:schemeClr val="accent2"/>
            </a:solidFill>
            <a:ln w="9525">
              <a:noFill/>
              <a:round/>
              <a:headEnd/>
              <a:tailEnd/>
            </a:ln>
          </p:spPr>
          <p:txBody>
            <a:bodyPr/>
            <a:lstStyle/>
            <a:p>
              <a:endParaRPr lang="en-US"/>
            </a:p>
          </p:txBody>
        </p:sp>
        <p:sp>
          <p:nvSpPr>
            <p:cNvPr id="17873" name="Freeform 669"/>
            <p:cNvSpPr>
              <a:spLocks/>
            </p:cNvSpPr>
            <p:nvPr/>
          </p:nvSpPr>
          <p:spPr bwMode="auto">
            <a:xfrm flipH="1">
              <a:off x="3031" y="1273"/>
              <a:ext cx="43" cy="16"/>
            </a:xfrm>
            <a:custGeom>
              <a:avLst/>
              <a:gdLst>
                <a:gd name="T0" fmla="*/ 1 w 238"/>
                <a:gd name="T1" fmla="*/ 0 h 74"/>
                <a:gd name="T2" fmla="*/ 1 w 238"/>
                <a:gd name="T3" fmla="*/ 0 h 74"/>
                <a:gd name="T4" fmla="*/ 1 w 238"/>
                <a:gd name="T5" fmla="*/ 0 h 74"/>
                <a:gd name="T6" fmla="*/ 1 w 238"/>
                <a:gd name="T7" fmla="*/ 0 h 74"/>
                <a:gd name="T8" fmla="*/ 2 w 238"/>
                <a:gd name="T9" fmla="*/ 0 h 74"/>
                <a:gd name="T10" fmla="*/ 2 w 238"/>
                <a:gd name="T11" fmla="*/ 0 h 74"/>
                <a:gd name="T12" fmla="*/ 3 w 238"/>
                <a:gd name="T13" fmla="*/ 0 h 74"/>
                <a:gd name="T14" fmla="*/ 3 w 238"/>
                <a:gd name="T15" fmla="*/ 0 h 74"/>
                <a:gd name="T16" fmla="*/ 3 w 238"/>
                <a:gd name="T17" fmla="*/ 0 h 74"/>
                <a:gd name="T18" fmla="*/ 4 w 238"/>
                <a:gd name="T19" fmla="*/ 0 h 74"/>
                <a:gd name="T20" fmla="*/ 4 w 238"/>
                <a:gd name="T21" fmla="*/ 0 h 74"/>
                <a:gd name="T22" fmla="*/ 4 w 238"/>
                <a:gd name="T23" fmla="*/ 0 h 74"/>
                <a:gd name="T24" fmla="*/ 5 w 238"/>
                <a:gd name="T25" fmla="*/ 0 h 74"/>
                <a:gd name="T26" fmla="*/ 5 w 238"/>
                <a:gd name="T27" fmla="*/ 0 h 74"/>
                <a:gd name="T28" fmla="*/ 5 w 238"/>
                <a:gd name="T29" fmla="*/ 0 h 74"/>
                <a:gd name="T30" fmla="*/ 6 w 238"/>
                <a:gd name="T31" fmla="*/ 1 h 74"/>
                <a:gd name="T32" fmla="*/ 6 w 238"/>
                <a:gd name="T33" fmla="*/ 1 h 74"/>
                <a:gd name="T34" fmla="*/ 6 w 238"/>
                <a:gd name="T35" fmla="*/ 1 h 74"/>
                <a:gd name="T36" fmla="*/ 7 w 238"/>
                <a:gd name="T37" fmla="*/ 1 h 74"/>
                <a:gd name="T38" fmla="*/ 7 w 238"/>
                <a:gd name="T39" fmla="*/ 1 h 74"/>
                <a:gd name="T40" fmla="*/ 7 w 238"/>
                <a:gd name="T41" fmla="*/ 2 h 74"/>
                <a:gd name="T42" fmla="*/ 8 w 238"/>
                <a:gd name="T43" fmla="*/ 2 h 74"/>
                <a:gd name="T44" fmla="*/ 8 w 238"/>
                <a:gd name="T45" fmla="*/ 2 h 74"/>
                <a:gd name="T46" fmla="*/ 8 w 238"/>
                <a:gd name="T47" fmla="*/ 3 h 74"/>
                <a:gd name="T48" fmla="*/ 8 w 238"/>
                <a:gd name="T49" fmla="*/ 3 h 74"/>
                <a:gd name="T50" fmla="*/ 7 w 238"/>
                <a:gd name="T51" fmla="*/ 3 h 74"/>
                <a:gd name="T52" fmla="*/ 7 w 238"/>
                <a:gd name="T53" fmla="*/ 3 h 74"/>
                <a:gd name="T54" fmla="*/ 7 w 238"/>
                <a:gd name="T55" fmla="*/ 3 h 74"/>
                <a:gd name="T56" fmla="*/ 6 w 238"/>
                <a:gd name="T57" fmla="*/ 3 h 74"/>
                <a:gd name="T58" fmla="*/ 6 w 238"/>
                <a:gd name="T59" fmla="*/ 3 h 74"/>
                <a:gd name="T60" fmla="*/ 6 w 238"/>
                <a:gd name="T61" fmla="*/ 2 h 74"/>
                <a:gd name="T62" fmla="*/ 5 w 238"/>
                <a:gd name="T63" fmla="*/ 2 h 74"/>
                <a:gd name="T64" fmla="*/ 5 w 238"/>
                <a:gd name="T65" fmla="*/ 2 h 74"/>
                <a:gd name="T66" fmla="*/ 5 w 238"/>
                <a:gd name="T67" fmla="*/ 2 h 74"/>
                <a:gd name="T68" fmla="*/ 5 w 238"/>
                <a:gd name="T69" fmla="*/ 2 h 74"/>
                <a:gd name="T70" fmla="*/ 4 w 238"/>
                <a:gd name="T71" fmla="*/ 2 h 74"/>
                <a:gd name="T72" fmla="*/ 4 w 238"/>
                <a:gd name="T73" fmla="*/ 1 h 74"/>
                <a:gd name="T74" fmla="*/ 4 w 238"/>
                <a:gd name="T75" fmla="*/ 1 h 74"/>
                <a:gd name="T76" fmla="*/ 3 w 238"/>
                <a:gd name="T77" fmla="*/ 1 h 74"/>
                <a:gd name="T78" fmla="*/ 3 w 238"/>
                <a:gd name="T79" fmla="*/ 1 h 74"/>
                <a:gd name="T80" fmla="*/ 3 w 238"/>
                <a:gd name="T81" fmla="*/ 1 h 74"/>
                <a:gd name="T82" fmla="*/ 2 w 238"/>
                <a:gd name="T83" fmla="*/ 1 h 74"/>
                <a:gd name="T84" fmla="*/ 2 w 238"/>
                <a:gd name="T85" fmla="*/ 1 h 74"/>
                <a:gd name="T86" fmla="*/ 2 w 238"/>
                <a:gd name="T87" fmla="*/ 1 h 74"/>
                <a:gd name="T88" fmla="*/ 1 w 238"/>
                <a:gd name="T89" fmla="*/ 1 h 74"/>
                <a:gd name="T90" fmla="*/ 1 w 238"/>
                <a:gd name="T91" fmla="*/ 1 h 74"/>
                <a:gd name="T92" fmla="*/ 1 w 238"/>
                <a:gd name="T93" fmla="*/ 1 h 74"/>
                <a:gd name="T94" fmla="*/ 1 w 238"/>
                <a:gd name="T95" fmla="*/ 1 h 74"/>
                <a:gd name="T96" fmla="*/ 0 w 238"/>
                <a:gd name="T97" fmla="*/ 1 h 74"/>
                <a:gd name="T98" fmla="*/ 0 w 238"/>
                <a:gd name="T99" fmla="*/ 0 h 74"/>
                <a:gd name="T100" fmla="*/ 0 w 238"/>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8"/>
                <a:gd name="T154" fmla="*/ 0 h 74"/>
                <a:gd name="T155" fmla="*/ 238 w 238"/>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8" h="74">
                  <a:moveTo>
                    <a:pt x="8" y="3"/>
                  </a:moveTo>
                  <a:lnTo>
                    <a:pt x="11" y="3"/>
                  </a:lnTo>
                  <a:lnTo>
                    <a:pt x="15" y="2"/>
                  </a:lnTo>
                  <a:lnTo>
                    <a:pt x="19" y="2"/>
                  </a:lnTo>
                  <a:lnTo>
                    <a:pt x="22" y="2"/>
                  </a:lnTo>
                  <a:lnTo>
                    <a:pt x="25" y="1"/>
                  </a:lnTo>
                  <a:lnTo>
                    <a:pt x="30" y="1"/>
                  </a:lnTo>
                  <a:lnTo>
                    <a:pt x="33" y="1"/>
                  </a:lnTo>
                  <a:lnTo>
                    <a:pt x="36" y="1"/>
                  </a:lnTo>
                  <a:lnTo>
                    <a:pt x="40" y="0"/>
                  </a:lnTo>
                  <a:lnTo>
                    <a:pt x="44" y="0"/>
                  </a:lnTo>
                  <a:lnTo>
                    <a:pt x="47" y="0"/>
                  </a:lnTo>
                  <a:lnTo>
                    <a:pt x="50" y="0"/>
                  </a:lnTo>
                  <a:lnTo>
                    <a:pt x="54" y="0"/>
                  </a:lnTo>
                  <a:lnTo>
                    <a:pt x="58" y="0"/>
                  </a:lnTo>
                  <a:lnTo>
                    <a:pt x="61" y="0"/>
                  </a:lnTo>
                  <a:lnTo>
                    <a:pt x="66" y="0"/>
                  </a:lnTo>
                  <a:lnTo>
                    <a:pt x="69" y="0"/>
                  </a:lnTo>
                  <a:lnTo>
                    <a:pt x="72" y="0"/>
                  </a:lnTo>
                  <a:lnTo>
                    <a:pt x="75" y="0"/>
                  </a:lnTo>
                  <a:lnTo>
                    <a:pt x="80" y="0"/>
                  </a:lnTo>
                  <a:lnTo>
                    <a:pt x="83" y="0"/>
                  </a:lnTo>
                  <a:lnTo>
                    <a:pt x="86" y="0"/>
                  </a:lnTo>
                  <a:lnTo>
                    <a:pt x="90" y="0"/>
                  </a:lnTo>
                  <a:lnTo>
                    <a:pt x="94" y="0"/>
                  </a:lnTo>
                  <a:lnTo>
                    <a:pt x="97" y="0"/>
                  </a:lnTo>
                  <a:lnTo>
                    <a:pt x="100" y="0"/>
                  </a:lnTo>
                  <a:lnTo>
                    <a:pt x="104" y="1"/>
                  </a:lnTo>
                  <a:lnTo>
                    <a:pt x="108" y="1"/>
                  </a:lnTo>
                  <a:lnTo>
                    <a:pt x="111" y="1"/>
                  </a:lnTo>
                  <a:lnTo>
                    <a:pt x="116" y="2"/>
                  </a:lnTo>
                  <a:lnTo>
                    <a:pt x="119" y="2"/>
                  </a:lnTo>
                  <a:lnTo>
                    <a:pt x="122" y="3"/>
                  </a:lnTo>
                  <a:lnTo>
                    <a:pt x="125" y="3"/>
                  </a:lnTo>
                  <a:lnTo>
                    <a:pt x="129" y="3"/>
                  </a:lnTo>
                  <a:lnTo>
                    <a:pt x="132" y="4"/>
                  </a:lnTo>
                  <a:lnTo>
                    <a:pt x="136" y="4"/>
                  </a:lnTo>
                  <a:lnTo>
                    <a:pt x="139" y="6"/>
                  </a:lnTo>
                  <a:lnTo>
                    <a:pt x="143" y="7"/>
                  </a:lnTo>
                  <a:lnTo>
                    <a:pt x="146" y="7"/>
                  </a:lnTo>
                  <a:lnTo>
                    <a:pt x="149" y="8"/>
                  </a:lnTo>
                  <a:lnTo>
                    <a:pt x="153" y="8"/>
                  </a:lnTo>
                  <a:lnTo>
                    <a:pt x="156" y="9"/>
                  </a:lnTo>
                  <a:lnTo>
                    <a:pt x="159" y="10"/>
                  </a:lnTo>
                  <a:lnTo>
                    <a:pt x="163" y="11"/>
                  </a:lnTo>
                  <a:lnTo>
                    <a:pt x="167" y="12"/>
                  </a:lnTo>
                  <a:lnTo>
                    <a:pt x="170" y="13"/>
                  </a:lnTo>
                  <a:lnTo>
                    <a:pt x="173" y="14"/>
                  </a:lnTo>
                  <a:lnTo>
                    <a:pt x="178" y="15"/>
                  </a:lnTo>
                  <a:lnTo>
                    <a:pt x="180" y="16"/>
                  </a:lnTo>
                  <a:lnTo>
                    <a:pt x="183" y="17"/>
                  </a:lnTo>
                  <a:lnTo>
                    <a:pt x="186" y="19"/>
                  </a:lnTo>
                  <a:lnTo>
                    <a:pt x="191" y="20"/>
                  </a:lnTo>
                  <a:lnTo>
                    <a:pt x="193" y="22"/>
                  </a:lnTo>
                  <a:lnTo>
                    <a:pt x="196" y="23"/>
                  </a:lnTo>
                  <a:lnTo>
                    <a:pt x="200" y="24"/>
                  </a:lnTo>
                  <a:lnTo>
                    <a:pt x="204" y="25"/>
                  </a:lnTo>
                  <a:lnTo>
                    <a:pt x="206" y="27"/>
                  </a:lnTo>
                  <a:lnTo>
                    <a:pt x="209" y="28"/>
                  </a:lnTo>
                  <a:lnTo>
                    <a:pt x="213" y="30"/>
                  </a:lnTo>
                  <a:lnTo>
                    <a:pt x="217" y="32"/>
                  </a:lnTo>
                  <a:lnTo>
                    <a:pt x="219" y="33"/>
                  </a:lnTo>
                  <a:lnTo>
                    <a:pt x="222" y="35"/>
                  </a:lnTo>
                  <a:lnTo>
                    <a:pt x="227" y="37"/>
                  </a:lnTo>
                  <a:lnTo>
                    <a:pt x="230" y="39"/>
                  </a:lnTo>
                  <a:lnTo>
                    <a:pt x="232" y="41"/>
                  </a:lnTo>
                  <a:lnTo>
                    <a:pt x="235" y="43"/>
                  </a:lnTo>
                  <a:lnTo>
                    <a:pt x="237" y="48"/>
                  </a:lnTo>
                  <a:lnTo>
                    <a:pt x="238" y="51"/>
                  </a:lnTo>
                  <a:lnTo>
                    <a:pt x="238" y="54"/>
                  </a:lnTo>
                  <a:lnTo>
                    <a:pt x="238" y="58"/>
                  </a:lnTo>
                  <a:lnTo>
                    <a:pt x="237" y="61"/>
                  </a:lnTo>
                  <a:lnTo>
                    <a:pt x="236" y="65"/>
                  </a:lnTo>
                  <a:lnTo>
                    <a:pt x="234" y="67"/>
                  </a:lnTo>
                  <a:lnTo>
                    <a:pt x="232" y="70"/>
                  </a:lnTo>
                  <a:lnTo>
                    <a:pt x="228" y="72"/>
                  </a:lnTo>
                  <a:lnTo>
                    <a:pt x="225" y="74"/>
                  </a:lnTo>
                  <a:lnTo>
                    <a:pt x="221" y="74"/>
                  </a:lnTo>
                  <a:lnTo>
                    <a:pt x="218" y="74"/>
                  </a:lnTo>
                  <a:lnTo>
                    <a:pt x="213" y="73"/>
                  </a:lnTo>
                  <a:lnTo>
                    <a:pt x="210" y="72"/>
                  </a:lnTo>
                  <a:lnTo>
                    <a:pt x="207" y="70"/>
                  </a:lnTo>
                  <a:lnTo>
                    <a:pt x="204" y="67"/>
                  </a:lnTo>
                  <a:lnTo>
                    <a:pt x="200" y="66"/>
                  </a:lnTo>
                  <a:lnTo>
                    <a:pt x="198" y="64"/>
                  </a:lnTo>
                  <a:lnTo>
                    <a:pt x="195" y="63"/>
                  </a:lnTo>
                  <a:lnTo>
                    <a:pt x="192" y="62"/>
                  </a:lnTo>
                  <a:lnTo>
                    <a:pt x="190" y="60"/>
                  </a:lnTo>
                  <a:lnTo>
                    <a:pt x="186" y="59"/>
                  </a:lnTo>
                  <a:lnTo>
                    <a:pt x="183" y="57"/>
                  </a:lnTo>
                  <a:lnTo>
                    <a:pt x="180" y="55"/>
                  </a:lnTo>
                  <a:lnTo>
                    <a:pt x="178" y="53"/>
                  </a:lnTo>
                  <a:lnTo>
                    <a:pt x="174" y="52"/>
                  </a:lnTo>
                  <a:lnTo>
                    <a:pt x="171" y="51"/>
                  </a:lnTo>
                  <a:lnTo>
                    <a:pt x="169" y="49"/>
                  </a:lnTo>
                  <a:lnTo>
                    <a:pt x="166" y="48"/>
                  </a:lnTo>
                  <a:lnTo>
                    <a:pt x="162" y="47"/>
                  </a:lnTo>
                  <a:lnTo>
                    <a:pt x="159" y="46"/>
                  </a:lnTo>
                  <a:lnTo>
                    <a:pt x="156" y="43"/>
                  </a:lnTo>
                  <a:lnTo>
                    <a:pt x="153" y="42"/>
                  </a:lnTo>
                  <a:lnTo>
                    <a:pt x="150" y="41"/>
                  </a:lnTo>
                  <a:lnTo>
                    <a:pt x="147" y="40"/>
                  </a:lnTo>
                  <a:lnTo>
                    <a:pt x="144" y="39"/>
                  </a:lnTo>
                  <a:lnTo>
                    <a:pt x="141" y="38"/>
                  </a:lnTo>
                  <a:lnTo>
                    <a:pt x="139" y="37"/>
                  </a:lnTo>
                  <a:lnTo>
                    <a:pt x="134" y="36"/>
                  </a:lnTo>
                  <a:lnTo>
                    <a:pt x="132" y="35"/>
                  </a:lnTo>
                  <a:lnTo>
                    <a:pt x="129" y="34"/>
                  </a:lnTo>
                  <a:lnTo>
                    <a:pt x="125" y="33"/>
                  </a:lnTo>
                  <a:lnTo>
                    <a:pt x="122" y="32"/>
                  </a:lnTo>
                  <a:lnTo>
                    <a:pt x="119" y="30"/>
                  </a:lnTo>
                  <a:lnTo>
                    <a:pt x="116" y="30"/>
                  </a:lnTo>
                  <a:lnTo>
                    <a:pt x="114" y="29"/>
                  </a:lnTo>
                  <a:lnTo>
                    <a:pt x="110" y="28"/>
                  </a:lnTo>
                  <a:lnTo>
                    <a:pt x="107" y="27"/>
                  </a:lnTo>
                  <a:lnTo>
                    <a:pt x="103" y="26"/>
                  </a:lnTo>
                  <a:lnTo>
                    <a:pt x="100" y="25"/>
                  </a:lnTo>
                  <a:lnTo>
                    <a:pt x="97" y="25"/>
                  </a:lnTo>
                  <a:lnTo>
                    <a:pt x="94" y="24"/>
                  </a:lnTo>
                  <a:lnTo>
                    <a:pt x="91" y="23"/>
                  </a:lnTo>
                  <a:lnTo>
                    <a:pt x="87" y="23"/>
                  </a:lnTo>
                  <a:lnTo>
                    <a:pt x="84" y="22"/>
                  </a:lnTo>
                  <a:lnTo>
                    <a:pt x="81" y="22"/>
                  </a:lnTo>
                  <a:lnTo>
                    <a:pt x="78" y="21"/>
                  </a:lnTo>
                  <a:lnTo>
                    <a:pt x="74" y="21"/>
                  </a:lnTo>
                  <a:lnTo>
                    <a:pt x="71" y="21"/>
                  </a:lnTo>
                  <a:lnTo>
                    <a:pt x="68" y="20"/>
                  </a:lnTo>
                  <a:lnTo>
                    <a:pt x="65" y="20"/>
                  </a:lnTo>
                  <a:lnTo>
                    <a:pt x="62" y="20"/>
                  </a:lnTo>
                  <a:lnTo>
                    <a:pt x="58" y="19"/>
                  </a:lnTo>
                  <a:lnTo>
                    <a:pt x="55" y="19"/>
                  </a:lnTo>
                  <a:lnTo>
                    <a:pt x="52" y="17"/>
                  </a:lnTo>
                  <a:lnTo>
                    <a:pt x="49" y="17"/>
                  </a:lnTo>
                  <a:lnTo>
                    <a:pt x="45" y="17"/>
                  </a:lnTo>
                  <a:lnTo>
                    <a:pt x="42" y="17"/>
                  </a:lnTo>
                  <a:lnTo>
                    <a:pt x="39" y="17"/>
                  </a:lnTo>
                  <a:lnTo>
                    <a:pt x="36" y="19"/>
                  </a:lnTo>
                  <a:lnTo>
                    <a:pt x="32" y="19"/>
                  </a:lnTo>
                  <a:lnTo>
                    <a:pt x="29" y="19"/>
                  </a:lnTo>
                  <a:lnTo>
                    <a:pt x="25" y="19"/>
                  </a:lnTo>
                  <a:lnTo>
                    <a:pt x="22" y="19"/>
                  </a:lnTo>
                  <a:lnTo>
                    <a:pt x="19" y="19"/>
                  </a:lnTo>
                  <a:lnTo>
                    <a:pt x="17" y="19"/>
                  </a:lnTo>
                  <a:lnTo>
                    <a:pt x="14" y="20"/>
                  </a:lnTo>
                  <a:lnTo>
                    <a:pt x="10" y="21"/>
                  </a:lnTo>
                  <a:lnTo>
                    <a:pt x="6" y="20"/>
                  </a:lnTo>
                  <a:lnTo>
                    <a:pt x="3" y="17"/>
                  </a:lnTo>
                  <a:lnTo>
                    <a:pt x="0" y="15"/>
                  </a:lnTo>
                  <a:lnTo>
                    <a:pt x="0" y="13"/>
                  </a:lnTo>
                  <a:lnTo>
                    <a:pt x="0" y="9"/>
                  </a:lnTo>
                  <a:lnTo>
                    <a:pt x="2" y="7"/>
                  </a:lnTo>
                  <a:lnTo>
                    <a:pt x="5" y="4"/>
                  </a:lnTo>
                  <a:lnTo>
                    <a:pt x="8" y="3"/>
                  </a:lnTo>
                  <a:close/>
                </a:path>
              </a:pathLst>
            </a:custGeom>
            <a:solidFill>
              <a:srgbClr val="000000"/>
            </a:solidFill>
            <a:ln w="9525">
              <a:noFill/>
              <a:round/>
              <a:headEnd/>
              <a:tailEnd/>
            </a:ln>
          </p:spPr>
          <p:txBody>
            <a:bodyPr/>
            <a:lstStyle/>
            <a:p>
              <a:endParaRPr lang="en-US"/>
            </a:p>
          </p:txBody>
        </p:sp>
        <p:sp>
          <p:nvSpPr>
            <p:cNvPr id="17874" name="Freeform 670"/>
            <p:cNvSpPr>
              <a:spLocks/>
            </p:cNvSpPr>
            <p:nvPr/>
          </p:nvSpPr>
          <p:spPr bwMode="auto">
            <a:xfrm flipH="1">
              <a:off x="3139" y="1280"/>
              <a:ext cx="38" cy="24"/>
            </a:xfrm>
            <a:custGeom>
              <a:avLst/>
              <a:gdLst>
                <a:gd name="T0" fmla="*/ 0 w 211"/>
                <a:gd name="T1" fmla="*/ 4 h 108"/>
                <a:gd name="T2" fmla="*/ 1 w 211"/>
                <a:gd name="T3" fmla="*/ 4 h 108"/>
                <a:gd name="T4" fmla="*/ 1 w 211"/>
                <a:gd name="T5" fmla="*/ 4 h 108"/>
                <a:gd name="T6" fmla="*/ 1 w 211"/>
                <a:gd name="T7" fmla="*/ 3 h 108"/>
                <a:gd name="T8" fmla="*/ 2 w 211"/>
                <a:gd name="T9" fmla="*/ 3 h 108"/>
                <a:gd name="T10" fmla="*/ 2 w 211"/>
                <a:gd name="T11" fmla="*/ 3 h 108"/>
                <a:gd name="T12" fmla="*/ 2 w 211"/>
                <a:gd name="T13" fmla="*/ 2 h 108"/>
                <a:gd name="T14" fmla="*/ 3 w 211"/>
                <a:gd name="T15" fmla="*/ 2 h 108"/>
                <a:gd name="T16" fmla="*/ 3 w 211"/>
                <a:gd name="T17" fmla="*/ 2 h 108"/>
                <a:gd name="T18" fmla="*/ 3 w 211"/>
                <a:gd name="T19" fmla="*/ 2 h 108"/>
                <a:gd name="T20" fmla="*/ 4 w 211"/>
                <a:gd name="T21" fmla="*/ 1 h 108"/>
                <a:gd name="T22" fmla="*/ 4 w 211"/>
                <a:gd name="T23" fmla="*/ 1 h 108"/>
                <a:gd name="T24" fmla="*/ 4 w 211"/>
                <a:gd name="T25" fmla="*/ 1 h 108"/>
                <a:gd name="T26" fmla="*/ 5 w 211"/>
                <a:gd name="T27" fmla="*/ 1 h 108"/>
                <a:gd name="T28" fmla="*/ 5 w 211"/>
                <a:gd name="T29" fmla="*/ 1 h 108"/>
                <a:gd name="T30" fmla="*/ 5 w 211"/>
                <a:gd name="T31" fmla="*/ 0 h 108"/>
                <a:gd name="T32" fmla="*/ 6 w 211"/>
                <a:gd name="T33" fmla="*/ 0 h 108"/>
                <a:gd name="T34" fmla="*/ 6 w 211"/>
                <a:gd name="T35" fmla="*/ 0 h 108"/>
                <a:gd name="T36" fmla="*/ 6 w 211"/>
                <a:gd name="T37" fmla="*/ 0 h 108"/>
                <a:gd name="T38" fmla="*/ 7 w 211"/>
                <a:gd name="T39" fmla="*/ 0 h 108"/>
                <a:gd name="T40" fmla="*/ 7 w 211"/>
                <a:gd name="T41" fmla="*/ 1 h 108"/>
                <a:gd name="T42" fmla="*/ 7 w 211"/>
                <a:gd name="T43" fmla="*/ 1 h 108"/>
                <a:gd name="T44" fmla="*/ 7 w 211"/>
                <a:gd name="T45" fmla="*/ 1 h 108"/>
                <a:gd name="T46" fmla="*/ 6 w 211"/>
                <a:gd name="T47" fmla="*/ 2 h 108"/>
                <a:gd name="T48" fmla="*/ 6 w 211"/>
                <a:gd name="T49" fmla="*/ 2 h 108"/>
                <a:gd name="T50" fmla="*/ 6 w 211"/>
                <a:gd name="T51" fmla="*/ 2 h 108"/>
                <a:gd name="T52" fmla="*/ 5 w 211"/>
                <a:gd name="T53" fmla="*/ 2 h 108"/>
                <a:gd name="T54" fmla="*/ 5 w 211"/>
                <a:gd name="T55" fmla="*/ 2 h 108"/>
                <a:gd name="T56" fmla="*/ 5 w 211"/>
                <a:gd name="T57" fmla="*/ 2 h 108"/>
                <a:gd name="T58" fmla="*/ 4 w 211"/>
                <a:gd name="T59" fmla="*/ 2 h 108"/>
                <a:gd name="T60" fmla="*/ 4 w 211"/>
                <a:gd name="T61" fmla="*/ 2 h 108"/>
                <a:gd name="T62" fmla="*/ 4 w 211"/>
                <a:gd name="T63" fmla="*/ 3 h 108"/>
                <a:gd name="T64" fmla="*/ 3 w 211"/>
                <a:gd name="T65" fmla="*/ 3 h 108"/>
                <a:gd name="T66" fmla="*/ 3 w 211"/>
                <a:gd name="T67" fmla="*/ 3 h 108"/>
                <a:gd name="T68" fmla="*/ 3 w 211"/>
                <a:gd name="T69" fmla="*/ 3 h 108"/>
                <a:gd name="T70" fmla="*/ 2 w 211"/>
                <a:gd name="T71" fmla="*/ 4 h 108"/>
                <a:gd name="T72" fmla="*/ 2 w 211"/>
                <a:gd name="T73" fmla="*/ 4 h 108"/>
                <a:gd name="T74" fmla="*/ 2 w 211"/>
                <a:gd name="T75" fmla="*/ 4 h 108"/>
                <a:gd name="T76" fmla="*/ 1 w 211"/>
                <a:gd name="T77" fmla="*/ 4 h 108"/>
                <a:gd name="T78" fmla="*/ 1 w 211"/>
                <a:gd name="T79" fmla="*/ 5 h 108"/>
                <a:gd name="T80" fmla="*/ 1 w 211"/>
                <a:gd name="T81" fmla="*/ 5 h 108"/>
                <a:gd name="T82" fmla="*/ 0 w 211"/>
                <a:gd name="T83" fmla="*/ 5 h 108"/>
                <a:gd name="T84" fmla="*/ 0 w 211"/>
                <a:gd name="T85" fmla="*/ 5 h 108"/>
                <a:gd name="T86" fmla="*/ 0 w 211"/>
                <a:gd name="T87" fmla="*/ 5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1"/>
                <a:gd name="T133" fmla="*/ 0 h 108"/>
                <a:gd name="T134" fmla="*/ 211 w 211"/>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1" h="108">
                  <a:moveTo>
                    <a:pt x="6" y="90"/>
                  </a:moveTo>
                  <a:lnTo>
                    <a:pt x="8" y="87"/>
                  </a:lnTo>
                  <a:lnTo>
                    <a:pt x="11" y="85"/>
                  </a:lnTo>
                  <a:lnTo>
                    <a:pt x="13" y="82"/>
                  </a:lnTo>
                  <a:lnTo>
                    <a:pt x="17" y="81"/>
                  </a:lnTo>
                  <a:lnTo>
                    <a:pt x="19" y="78"/>
                  </a:lnTo>
                  <a:lnTo>
                    <a:pt x="22" y="77"/>
                  </a:lnTo>
                  <a:lnTo>
                    <a:pt x="24" y="75"/>
                  </a:lnTo>
                  <a:lnTo>
                    <a:pt x="27" y="72"/>
                  </a:lnTo>
                  <a:lnTo>
                    <a:pt x="32" y="68"/>
                  </a:lnTo>
                  <a:lnTo>
                    <a:pt x="37" y="65"/>
                  </a:lnTo>
                  <a:lnTo>
                    <a:pt x="39" y="64"/>
                  </a:lnTo>
                  <a:lnTo>
                    <a:pt x="43" y="63"/>
                  </a:lnTo>
                  <a:lnTo>
                    <a:pt x="45" y="60"/>
                  </a:lnTo>
                  <a:lnTo>
                    <a:pt x="48" y="59"/>
                  </a:lnTo>
                  <a:lnTo>
                    <a:pt x="52" y="56"/>
                  </a:lnTo>
                  <a:lnTo>
                    <a:pt x="58" y="53"/>
                  </a:lnTo>
                  <a:lnTo>
                    <a:pt x="61" y="52"/>
                  </a:lnTo>
                  <a:lnTo>
                    <a:pt x="64" y="50"/>
                  </a:lnTo>
                  <a:lnTo>
                    <a:pt x="67" y="49"/>
                  </a:lnTo>
                  <a:lnTo>
                    <a:pt x="70" y="47"/>
                  </a:lnTo>
                  <a:lnTo>
                    <a:pt x="73" y="46"/>
                  </a:lnTo>
                  <a:lnTo>
                    <a:pt x="75" y="45"/>
                  </a:lnTo>
                  <a:lnTo>
                    <a:pt x="79" y="43"/>
                  </a:lnTo>
                  <a:lnTo>
                    <a:pt x="83" y="42"/>
                  </a:lnTo>
                  <a:lnTo>
                    <a:pt x="85" y="41"/>
                  </a:lnTo>
                  <a:lnTo>
                    <a:pt x="89" y="40"/>
                  </a:lnTo>
                  <a:lnTo>
                    <a:pt x="93" y="38"/>
                  </a:lnTo>
                  <a:lnTo>
                    <a:pt x="97" y="37"/>
                  </a:lnTo>
                  <a:lnTo>
                    <a:pt x="101" y="34"/>
                  </a:lnTo>
                  <a:lnTo>
                    <a:pt x="107" y="31"/>
                  </a:lnTo>
                  <a:lnTo>
                    <a:pt x="110" y="29"/>
                  </a:lnTo>
                  <a:lnTo>
                    <a:pt x="114" y="27"/>
                  </a:lnTo>
                  <a:lnTo>
                    <a:pt x="119" y="24"/>
                  </a:lnTo>
                  <a:lnTo>
                    <a:pt x="123" y="23"/>
                  </a:lnTo>
                  <a:lnTo>
                    <a:pt x="125" y="21"/>
                  </a:lnTo>
                  <a:lnTo>
                    <a:pt x="127" y="20"/>
                  </a:lnTo>
                  <a:lnTo>
                    <a:pt x="131" y="19"/>
                  </a:lnTo>
                  <a:lnTo>
                    <a:pt x="134" y="19"/>
                  </a:lnTo>
                  <a:lnTo>
                    <a:pt x="138" y="18"/>
                  </a:lnTo>
                  <a:lnTo>
                    <a:pt x="142" y="17"/>
                  </a:lnTo>
                  <a:lnTo>
                    <a:pt x="146" y="15"/>
                  </a:lnTo>
                  <a:lnTo>
                    <a:pt x="149" y="14"/>
                  </a:lnTo>
                  <a:lnTo>
                    <a:pt x="154" y="13"/>
                  </a:lnTo>
                  <a:lnTo>
                    <a:pt x="157" y="12"/>
                  </a:lnTo>
                  <a:lnTo>
                    <a:pt x="160" y="11"/>
                  </a:lnTo>
                  <a:lnTo>
                    <a:pt x="163" y="9"/>
                  </a:lnTo>
                  <a:lnTo>
                    <a:pt x="167" y="8"/>
                  </a:lnTo>
                  <a:lnTo>
                    <a:pt x="170" y="7"/>
                  </a:lnTo>
                  <a:lnTo>
                    <a:pt x="173" y="6"/>
                  </a:lnTo>
                  <a:lnTo>
                    <a:pt x="176" y="5"/>
                  </a:lnTo>
                  <a:lnTo>
                    <a:pt x="180" y="4"/>
                  </a:lnTo>
                  <a:lnTo>
                    <a:pt x="184" y="2"/>
                  </a:lnTo>
                  <a:lnTo>
                    <a:pt x="188" y="1"/>
                  </a:lnTo>
                  <a:lnTo>
                    <a:pt x="193" y="1"/>
                  </a:lnTo>
                  <a:lnTo>
                    <a:pt x="196" y="0"/>
                  </a:lnTo>
                  <a:lnTo>
                    <a:pt x="199" y="0"/>
                  </a:lnTo>
                  <a:lnTo>
                    <a:pt x="202" y="0"/>
                  </a:lnTo>
                  <a:lnTo>
                    <a:pt x="205" y="2"/>
                  </a:lnTo>
                  <a:lnTo>
                    <a:pt x="207" y="3"/>
                  </a:lnTo>
                  <a:lnTo>
                    <a:pt x="209" y="5"/>
                  </a:lnTo>
                  <a:lnTo>
                    <a:pt x="210" y="8"/>
                  </a:lnTo>
                  <a:lnTo>
                    <a:pt x="211" y="12"/>
                  </a:lnTo>
                  <a:lnTo>
                    <a:pt x="211" y="14"/>
                  </a:lnTo>
                  <a:lnTo>
                    <a:pt x="211" y="17"/>
                  </a:lnTo>
                  <a:lnTo>
                    <a:pt x="211" y="20"/>
                  </a:lnTo>
                  <a:lnTo>
                    <a:pt x="210" y="24"/>
                  </a:lnTo>
                  <a:lnTo>
                    <a:pt x="208" y="26"/>
                  </a:lnTo>
                  <a:lnTo>
                    <a:pt x="207" y="28"/>
                  </a:lnTo>
                  <a:lnTo>
                    <a:pt x="204" y="29"/>
                  </a:lnTo>
                  <a:lnTo>
                    <a:pt x="200" y="31"/>
                  </a:lnTo>
                  <a:lnTo>
                    <a:pt x="196" y="32"/>
                  </a:lnTo>
                  <a:lnTo>
                    <a:pt x="192" y="32"/>
                  </a:lnTo>
                  <a:lnTo>
                    <a:pt x="188" y="33"/>
                  </a:lnTo>
                  <a:lnTo>
                    <a:pt x="185" y="34"/>
                  </a:lnTo>
                  <a:lnTo>
                    <a:pt x="181" y="36"/>
                  </a:lnTo>
                  <a:lnTo>
                    <a:pt x="177" y="36"/>
                  </a:lnTo>
                  <a:lnTo>
                    <a:pt x="173" y="37"/>
                  </a:lnTo>
                  <a:lnTo>
                    <a:pt x="171" y="37"/>
                  </a:lnTo>
                  <a:lnTo>
                    <a:pt x="167" y="37"/>
                  </a:lnTo>
                  <a:lnTo>
                    <a:pt x="163" y="38"/>
                  </a:lnTo>
                  <a:lnTo>
                    <a:pt x="159" y="39"/>
                  </a:lnTo>
                  <a:lnTo>
                    <a:pt x="156" y="40"/>
                  </a:lnTo>
                  <a:lnTo>
                    <a:pt x="152" y="40"/>
                  </a:lnTo>
                  <a:lnTo>
                    <a:pt x="148" y="41"/>
                  </a:lnTo>
                  <a:lnTo>
                    <a:pt x="145" y="42"/>
                  </a:lnTo>
                  <a:lnTo>
                    <a:pt x="141" y="43"/>
                  </a:lnTo>
                  <a:lnTo>
                    <a:pt x="137" y="44"/>
                  </a:lnTo>
                  <a:lnTo>
                    <a:pt x="135" y="45"/>
                  </a:lnTo>
                  <a:lnTo>
                    <a:pt x="133" y="45"/>
                  </a:lnTo>
                  <a:lnTo>
                    <a:pt x="131" y="46"/>
                  </a:lnTo>
                  <a:lnTo>
                    <a:pt x="126" y="47"/>
                  </a:lnTo>
                  <a:lnTo>
                    <a:pt x="122" y="50"/>
                  </a:lnTo>
                  <a:lnTo>
                    <a:pt x="119" y="52"/>
                  </a:lnTo>
                  <a:lnTo>
                    <a:pt x="114" y="54"/>
                  </a:lnTo>
                  <a:lnTo>
                    <a:pt x="110" y="56"/>
                  </a:lnTo>
                  <a:lnTo>
                    <a:pt x="106" y="59"/>
                  </a:lnTo>
                  <a:lnTo>
                    <a:pt x="102" y="60"/>
                  </a:lnTo>
                  <a:lnTo>
                    <a:pt x="99" y="62"/>
                  </a:lnTo>
                  <a:lnTo>
                    <a:pt x="96" y="63"/>
                  </a:lnTo>
                  <a:lnTo>
                    <a:pt x="93" y="64"/>
                  </a:lnTo>
                  <a:lnTo>
                    <a:pt x="89" y="65"/>
                  </a:lnTo>
                  <a:lnTo>
                    <a:pt x="87" y="66"/>
                  </a:lnTo>
                  <a:lnTo>
                    <a:pt x="84" y="68"/>
                  </a:lnTo>
                  <a:lnTo>
                    <a:pt x="81" y="69"/>
                  </a:lnTo>
                  <a:lnTo>
                    <a:pt x="79" y="70"/>
                  </a:lnTo>
                  <a:lnTo>
                    <a:pt x="75" y="71"/>
                  </a:lnTo>
                  <a:lnTo>
                    <a:pt x="72" y="72"/>
                  </a:lnTo>
                  <a:lnTo>
                    <a:pt x="70" y="74"/>
                  </a:lnTo>
                  <a:lnTo>
                    <a:pt x="64" y="76"/>
                  </a:lnTo>
                  <a:lnTo>
                    <a:pt x="60" y="79"/>
                  </a:lnTo>
                  <a:lnTo>
                    <a:pt x="57" y="80"/>
                  </a:lnTo>
                  <a:lnTo>
                    <a:pt x="54" y="81"/>
                  </a:lnTo>
                  <a:lnTo>
                    <a:pt x="51" y="82"/>
                  </a:lnTo>
                  <a:lnTo>
                    <a:pt x="49" y="84"/>
                  </a:lnTo>
                  <a:lnTo>
                    <a:pt x="44" y="87"/>
                  </a:lnTo>
                  <a:lnTo>
                    <a:pt x="38" y="90"/>
                  </a:lnTo>
                  <a:lnTo>
                    <a:pt x="36" y="92"/>
                  </a:lnTo>
                  <a:lnTo>
                    <a:pt x="34" y="93"/>
                  </a:lnTo>
                  <a:lnTo>
                    <a:pt x="31" y="95"/>
                  </a:lnTo>
                  <a:lnTo>
                    <a:pt x="29" y="97"/>
                  </a:lnTo>
                  <a:lnTo>
                    <a:pt x="25" y="100"/>
                  </a:lnTo>
                  <a:lnTo>
                    <a:pt x="23" y="102"/>
                  </a:lnTo>
                  <a:lnTo>
                    <a:pt x="20" y="104"/>
                  </a:lnTo>
                  <a:lnTo>
                    <a:pt x="18" y="106"/>
                  </a:lnTo>
                  <a:lnTo>
                    <a:pt x="13" y="107"/>
                  </a:lnTo>
                  <a:lnTo>
                    <a:pt x="9" y="108"/>
                  </a:lnTo>
                  <a:lnTo>
                    <a:pt x="5" y="107"/>
                  </a:lnTo>
                  <a:lnTo>
                    <a:pt x="2" y="104"/>
                  </a:lnTo>
                  <a:lnTo>
                    <a:pt x="0" y="101"/>
                  </a:lnTo>
                  <a:lnTo>
                    <a:pt x="0" y="97"/>
                  </a:lnTo>
                  <a:lnTo>
                    <a:pt x="2" y="93"/>
                  </a:lnTo>
                  <a:lnTo>
                    <a:pt x="6" y="90"/>
                  </a:lnTo>
                  <a:close/>
                </a:path>
              </a:pathLst>
            </a:custGeom>
            <a:solidFill>
              <a:srgbClr val="000000"/>
            </a:solidFill>
            <a:ln w="9525">
              <a:noFill/>
              <a:round/>
              <a:headEnd/>
              <a:tailEnd/>
            </a:ln>
          </p:spPr>
          <p:txBody>
            <a:bodyPr/>
            <a:lstStyle/>
            <a:p>
              <a:endParaRPr lang="en-US"/>
            </a:p>
          </p:txBody>
        </p:sp>
        <p:sp>
          <p:nvSpPr>
            <p:cNvPr id="17875" name="Freeform 671"/>
            <p:cNvSpPr>
              <a:spLocks/>
            </p:cNvSpPr>
            <p:nvPr/>
          </p:nvSpPr>
          <p:spPr bwMode="auto">
            <a:xfrm flipH="1">
              <a:off x="3169" y="1157"/>
              <a:ext cx="14" cy="15"/>
            </a:xfrm>
            <a:custGeom>
              <a:avLst/>
              <a:gdLst>
                <a:gd name="T0" fmla="*/ 1 w 75"/>
                <a:gd name="T1" fmla="*/ 0 h 63"/>
                <a:gd name="T2" fmla="*/ 1 w 75"/>
                <a:gd name="T3" fmla="*/ 0 h 63"/>
                <a:gd name="T4" fmla="*/ 1 w 75"/>
                <a:gd name="T5" fmla="*/ 0 h 63"/>
                <a:gd name="T6" fmla="*/ 1 w 75"/>
                <a:gd name="T7" fmla="*/ 0 h 63"/>
                <a:gd name="T8" fmla="*/ 1 w 75"/>
                <a:gd name="T9" fmla="*/ 0 h 63"/>
                <a:gd name="T10" fmla="*/ 1 w 75"/>
                <a:gd name="T11" fmla="*/ 0 h 63"/>
                <a:gd name="T12" fmla="*/ 1 w 75"/>
                <a:gd name="T13" fmla="*/ 0 h 63"/>
                <a:gd name="T14" fmla="*/ 1 w 75"/>
                <a:gd name="T15" fmla="*/ 0 h 63"/>
                <a:gd name="T16" fmla="*/ 1 w 75"/>
                <a:gd name="T17" fmla="*/ 0 h 63"/>
                <a:gd name="T18" fmla="*/ 1 w 75"/>
                <a:gd name="T19" fmla="*/ 0 h 63"/>
                <a:gd name="T20" fmla="*/ 2 w 75"/>
                <a:gd name="T21" fmla="*/ 0 h 63"/>
                <a:gd name="T22" fmla="*/ 2 w 75"/>
                <a:gd name="T23" fmla="*/ 0 h 63"/>
                <a:gd name="T24" fmla="*/ 2 w 75"/>
                <a:gd name="T25" fmla="*/ 0 h 63"/>
                <a:gd name="T26" fmla="*/ 2 w 75"/>
                <a:gd name="T27" fmla="*/ 0 h 63"/>
                <a:gd name="T28" fmla="*/ 2 w 75"/>
                <a:gd name="T29" fmla="*/ 0 h 63"/>
                <a:gd name="T30" fmla="*/ 2 w 75"/>
                <a:gd name="T31" fmla="*/ 0 h 63"/>
                <a:gd name="T32" fmla="*/ 3 w 75"/>
                <a:gd name="T33" fmla="*/ 1 h 63"/>
                <a:gd name="T34" fmla="*/ 3 w 75"/>
                <a:gd name="T35" fmla="*/ 1 h 63"/>
                <a:gd name="T36" fmla="*/ 3 w 75"/>
                <a:gd name="T37" fmla="*/ 1 h 63"/>
                <a:gd name="T38" fmla="*/ 3 w 75"/>
                <a:gd name="T39" fmla="*/ 1 h 63"/>
                <a:gd name="T40" fmla="*/ 3 w 75"/>
                <a:gd name="T41" fmla="*/ 2 h 63"/>
                <a:gd name="T42" fmla="*/ 2 w 75"/>
                <a:gd name="T43" fmla="*/ 2 h 63"/>
                <a:gd name="T44" fmla="*/ 2 w 75"/>
                <a:gd name="T45" fmla="*/ 2 h 63"/>
                <a:gd name="T46" fmla="*/ 2 w 75"/>
                <a:gd name="T47" fmla="*/ 3 h 63"/>
                <a:gd name="T48" fmla="*/ 2 w 75"/>
                <a:gd name="T49" fmla="*/ 3 h 63"/>
                <a:gd name="T50" fmla="*/ 2 w 75"/>
                <a:gd name="T51" fmla="*/ 3 h 63"/>
                <a:gd name="T52" fmla="*/ 2 w 75"/>
                <a:gd name="T53" fmla="*/ 3 h 63"/>
                <a:gd name="T54" fmla="*/ 2 w 75"/>
                <a:gd name="T55" fmla="*/ 3 h 63"/>
                <a:gd name="T56" fmla="*/ 1 w 75"/>
                <a:gd name="T57" fmla="*/ 3 h 63"/>
                <a:gd name="T58" fmla="*/ 1 w 75"/>
                <a:gd name="T59" fmla="*/ 4 h 63"/>
                <a:gd name="T60" fmla="*/ 1 w 75"/>
                <a:gd name="T61" fmla="*/ 4 h 63"/>
                <a:gd name="T62" fmla="*/ 1 w 75"/>
                <a:gd name="T63" fmla="*/ 4 h 63"/>
                <a:gd name="T64" fmla="*/ 1 w 75"/>
                <a:gd name="T65" fmla="*/ 4 h 63"/>
                <a:gd name="T66" fmla="*/ 1 w 75"/>
                <a:gd name="T67" fmla="*/ 4 h 63"/>
                <a:gd name="T68" fmla="*/ 1 w 75"/>
                <a:gd name="T69" fmla="*/ 4 h 63"/>
                <a:gd name="T70" fmla="*/ 1 w 75"/>
                <a:gd name="T71" fmla="*/ 4 h 63"/>
                <a:gd name="T72" fmla="*/ 1 w 75"/>
                <a:gd name="T73" fmla="*/ 4 h 63"/>
                <a:gd name="T74" fmla="*/ 1 w 75"/>
                <a:gd name="T75" fmla="*/ 4 h 63"/>
                <a:gd name="T76" fmla="*/ 1 w 75"/>
                <a:gd name="T77" fmla="*/ 4 h 63"/>
                <a:gd name="T78" fmla="*/ 1 w 75"/>
                <a:gd name="T79" fmla="*/ 3 h 63"/>
                <a:gd name="T80" fmla="*/ 0 w 75"/>
                <a:gd name="T81" fmla="*/ 3 h 63"/>
                <a:gd name="T82" fmla="*/ 0 w 75"/>
                <a:gd name="T83" fmla="*/ 3 h 63"/>
                <a:gd name="T84" fmla="*/ 0 w 75"/>
                <a:gd name="T85" fmla="*/ 3 h 63"/>
                <a:gd name="T86" fmla="*/ 0 w 75"/>
                <a:gd name="T87" fmla="*/ 3 h 63"/>
                <a:gd name="T88" fmla="*/ 0 w 75"/>
                <a:gd name="T89" fmla="*/ 3 h 63"/>
                <a:gd name="T90" fmla="*/ 0 w 75"/>
                <a:gd name="T91" fmla="*/ 3 h 63"/>
                <a:gd name="T92" fmla="*/ 0 w 75"/>
                <a:gd name="T93" fmla="*/ 2 h 63"/>
                <a:gd name="T94" fmla="*/ 0 w 75"/>
                <a:gd name="T95" fmla="*/ 2 h 63"/>
                <a:gd name="T96" fmla="*/ 0 w 75"/>
                <a:gd name="T97" fmla="*/ 2 h 63"/>
                <a:gd name="T98" fmla="*/ 0 w 75"/>
                <a:gd name="T99" fmla="*/ 2 h 63"/>
                <a:gd name="T100" fmla="*/ 0 w 75"/>
                <a:gd name="T101" fmla="*/ 2 h 63"/>
                <a:gd name="T102" fmla="*/ 0 w 75"/>
                <a:gd name="T103" fmla="*/ 1 h 63"/>
                <a:gd name="T104" fmla="*/ 0 w 75"/>
                <a:gd name="T105" fmla="*/ 1 h 63"/>
                <a:gd name="T106" fmla="*/ 0 w 75"/>
                <a:gd name="T107" fmla="*/ 1 h 63"/>
                <a:gd name="T108" fmla="*/ 0 w 75"/>
                <a:gd name="T109" fmla="*/ 1 h 63"/>
                <a:gd name="T110" fmla="*/ 1 w 75"/>
                <a:gd name="T111" fmla="*/ 0 h 63"/>
                <a:gd name="T112" fmla="*/ 1 w 75"/>
                <a:gd name="T113" fmla="*/ 0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
                <a:gd name="T172" fmla="*/ 0 h 63"/>
                <a:gd name="T173" fmla="*/ 75 w 75"/>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 h="63">
                  <a:moveTo>
                    <a:pt x="20" y="8"/>
                  </a:moveTo>
                  <a:lnTo>
                    <a:pt x="20" y="7"/>
                  </a:lnTo>
                  <a:lnTo>
                    <a:pt x="21" y="7"/>
                  </a:lnTo>
                  <a:lnTo>
                    <a:pt x="23" y="6"/>
                  </a:lnTo>
                  <a:lnTo>
                    <a:pt x="26" y="5"/>
                  </a:lnTo>
                  <a:lnTo>
                    <a:pt x="28" y="4"/>
                  </a:lnTo>
                  <a:lnTo>
                    <a:pt x="33" y="2"/>
                  </a:lnTo>
                  <a:lnTo>
                    <a:pt x="37" y="1"/>
                  </a:lnTo>
                  <a:lnTo>
                    <a:pt x="40" y="1"/>
                  </a:lnTo>
                  <a:lnTo>
                    <a:pt x="45" y="0"/>
                  </a:lnTo>
                  <a:lnTo>
                    <a:pt x="50" y="0"/>
                  </a:lnTo>
                  <a:lnTo>
                    <a:pt x="54" y="0"/>
                  </a:lnTo>
                  <a:lnTo>
                    <a:pt x="59" y="1"/>
                  </a:lnTo>
                  <a:lnTo>
                    <a:pt x="63" y="2"/>
                  </a:lnTo>
                  <a:lnTo>
                    <a:pt x="66" y="6"/>
                  </a:lnTo>
                  <a:lnTo>
                    <a:pt x="70" y="8"/>
                  </a:lnTo>
                  <a:lnTo>
                    <a:pt x="73" y="13"/>
                  </a:lnTo>
                  <a:lnTo>
                    <a:pt x="74" y="18"/>
                  </a:lnTo>
                  <a:lnTo>
                    <a:pt x="75" y="23"/>
                  </a:lnTo>
                  <a:lnTo>
                    <a:pt x="74" y="27"/>
                  </a:lnTo>
                  <a:lnTo>
                    <a:pt x="73" y="33"/>
                  </a:lnTo>
                  <a:lnTo>
                    <a:pt x="71" y="37"/>
                  </a:lnTo>
                  <a:lnTo>
                    <a:pt x="68" y="42"/>
                  </a:lnTo>
                  <a:lnTo>
                    <a:pt x="65" y="46"/>
                  </a:lnTo>
                  <a:lnTo>
                    <a:pt x="61" y="51"/>
                  </a:lnTo>
                  <a:lnTo>
                    <a:pt x="55" y="55"/>
                  </a:lnTo>
                  <a:lnTo>
                    <a:pt x="51" y="58"/>
                  </a:lnTo>
                  <a:lnTo>
                    <a:pt x="48" y="59"/>
                  </a:lnTo>
                  <a:lnTo>
                    <a:pt x="45" y="60"/>
                  </a:lnTo>
                  <a:lnTo>
                    <a:pt x="42" y="61"/>
                  </a:lnTo>
                  <a:lnTo>
                    <a:pt x="40" y="62"/>
                  </a:lnTo>
                  <a:lnTo>
                    <a:pt x="37" y="62"/>
                  </a:lnTo>
                  <a:lnTo>
                    <a:pt x="34" y="63"/>
                  </a:lnTo>
                  <a:lnTo>
                    <a:pt x="31" y="63"/>
                  </a:lnTo>
                  <a:lnTo>
                    <a:pt x="28" y="63"/>
                  </a:lnTo>
                  <a:lnTo>
                    <a:pt x="25" y="62"/>
                  </a:lnTo>
                  <a:lnTo>
                    <a:pt x="23" y="62"/>
                  </a:lnTo>
                  <a:lnTo>
                    <a:pt x="20" y="61"/>
                  </a:lnTo>
                  <a:lnTo>
                    <a:pt x="16" y="61"/>
                  </a:lnTo>
                  <a:lnTo>
                    <a:pt x="14" y="59"/>
                  </a:lnTo>
                  <a:lnTo>
                    <a:pt x="11" y="58"/>
                  </a:lnTo>
                  <a:lnTo>
                    <a:pt x="9" y="56"/>
                  </a:lnTo>
                  <a:lnTo>
                    <a:pt x="7" y="55"/>
                  </a:lnTo>
                  <a:lnTo>
                    <a:pt x="3" y="51"/>
                  </a:lnTo>
                  <a:lnTo>
                    <a:pt x="2" y="48"/>
                  </a:lnTo>
                  <a:lnTo>
                    <a:pt x="0" y="45"/>
                  </a:lnTo>
                  <a:lnTo>
                    <a:pt x="0" y="42"/>
                  </a:lnTo>
                  <a:lnTo>
                    <a:pt x="0" y="37"/>
                  </a:lnTo>
                  <a:lnTo>
                    <a:pt x="1" y="35"/>
                  </a:lnTo>
                  <a:lnTo>
                    <a:pt x="1" y="32"/>
                  </a:lnTo>
                  <a:lnTo>
                    <a:pt x="2" y="29"/>
                  </a:lnTo>
                  <a:lnTo>
                    <a:pt x="3" y="25"/>
                  </a:lnTo>
                  <a:lnTo>
                    <a:pt x="5" y="24"/>
                  </a:lnTo>
                  <a:lnTo>
                    <a:pt x="8" y="21"/>
                  </a:lnTo>
                  <a:lnTo>
                    <a:pt x="9" y="20"/>
                  </a:lnTo>
                  <a:lnTo>
                    <a:pt x="20" y="8"/>
                  </a:lnTo>
                  <a:close/>
                </a:path>
              </a:pathLst>
            </a:custGeom>
            <a:solidFill>
              <a:schemeClr val="accent2"/>
            </a:solidFill>
            <a:ln w="9525">
              <a:noFill/>
              <a:round/>
              <a:headEnd/>
              <a:tailEnd/>
            </a:ln>
          </p:spPr>
          <p:txBody>
            <a:bodyPr/>
            <a:lstStyle/>
            <a:p>
              <a:endParaRPr lang="en-US"/>
            </a:p>
          </p:txBody>
        </p:sp>
        <p:sp>
          <p:nvSpPr>
            <p:cNvPr id="17876" name="Freeform 672"/>
            <p:cNvSpPr>
              <a:spLocks/>
            </p:cNvSpPr>
            <p:nvPr/>
          </p:nvSpPr>
          <p:spPr bwMode="auto">
            <a:xfrm flipH="1">
              <a:off x="3159" y="1154"/>
              <a:ext cx="26" cy="29"/>
            </a:xfrm>
            <a:custGeom>
              <a:avLst/>
              <a:gdLst>
                <a:gd name="T0" fmla="*/ 2 w 135"/>
                <a:gd name="T1" fmla="*/ 1 h 125"/>
                <a:gd name="T2" fmla="*/ 1 w 135"/>
                <a:gd name="T3" fmla="*/ 2 h 125"/>
                <a:gd name="T4" fmla="*/ 1 w 135"/>
                <a:gd name="T5" fmla="*/ 2 h 125"/>
                <a:gd name="T6" fmla="*/ 1 w 135"/>
                <a:gd name="T7" fmla="*/ 3 h 125"/>
                <a:gd name="T8" fmla="*/ 1 w 135"/>
                <a:gd name="T9" fmla="*/ 3 h 125"/>
                <a:gd name="T10" fmla="*/ 2 w 135"/>
                <a:gd name="T11" fmla="*/ 4 h 125"/>
                <a:gd name="T12" fmla="*/ 2 w 135"/>
                <a:gd name="T13" fmla="*/ 4 h 125"/>
                <a:gd name="T14" fmla="*/ 2 w 135"/>
                <a:gd name="T15" fmla="*/ 4 h 125"/>
                <a:gd name="T16" fmla="*/ 3 w 135"/>
                <a:gd name="T17" fmla="*/ 4 h 125"/>
                <a:gd name="T18" fmla="*/ 3 w 135"/>
                <a:gd name="T19" fmla="*/ 4 h 125"/>
                <a:gd name="T20" fmla="*/ 3 w 135"/>
                <a:gd name="T21" fmla="*/ 4 h 125"/>
                <a:gd name="T22" fmla="*/ 3 w 135"/>
                <a:gd name="T23" fmla="*/ 3 h 125"/>
                <a:gd name="T24" fmla="*/ 3 w 135"/>
                <a:gd name="T25" fmla="*/ 3 h 125"/>
                <a:gd name="T26" fmla="*/ 3 w 135"/>
                <a:gd name="T27" fmla="*/ 3 h 125"/>
                <a:gd name="T28" fmla="*/ 4 w 135"/>
                <a:gd name="T29" fmla="*/ 2 h 125"/>
                <a:gd name="T30" fmla="*/ 4 w 135"/>
                <a:gd name="T31" fmla="*/ 2 h 125"/>
                <a:gd name="T32" fmla="*/ 5 w 135"/>
                <a:gd name="T33" fmla="*/ 3 h 125"/>
                <a:gd name="T34" fmla="*/ 5 w 135"/>
                <a:gd name="T35" fmla="*/ 3 h 125"/>
                <a:gd name="T36" fmla="*/ 5 w 135"/>
                <a:gd name="T37" fmla="*/ 4 h 125"/>
                <a:gd name="T38" fmla="*/ 5 w 135"/>
                <a:gd name="T39" fmla="*/ 5 h 125"/>
                <a:gd name="T40" fmla="*/ 4 w 135"/>
                <a:gd name="T41" fmla="*/ 5 h 125"/>
                <a:gd name="T42" fmla="*/ 4 w 135"/>
                <a:gd name="T43" fmla="*/ 6 h 125"/>
                <a:gd name="T44" fmla="*/ 4 w 135"/>
                <a:gd name="T45" fmla="*/ 6 h 125"/>
                <a:gd name="T46" fmla="*/ 3 w 135"/>
                <a:gd name="T47" fmla="*/ 7 h 125"/>
                <a:gd name="T48" fmla="*/ 3 w 135"/>
                <a:gd name="T49" fmla="*/ 7 h 125"/>
                <a:gd name="T50" fmla="*/ 3 w 135"/>
                <a:gd name="T51" fmla="*/ 7 h 125"/>
                <a:gd name="T52" fmla="*/ 2 w 135"/>
                <a:gd name="T53" fmla="*/ 7 h 125"/>
                <a:gd name="T54" fmla="*/ 2 w 135"/>
                <a:gd name="T55" fmla="*/ 6 h 125"/>
                <a:gd name="T56" fmla="*/ 1 w 135"/>
                <a:gd name="T57" fmla="*/ 6 h 125"/>
                <a:gd name="T58" fmla="*/ 1 w 135"/>
                <a:gd name="T59" fmla="*/ 6 h 125"/>
                <a:gd name="T60" fmla="*/ 0 w 135"/>
                <a:gd name="T61" fmla="*/ 5 h 125"/>
                <a:gd name="T62" fmla="*/ 0 w 135"/>
                <a:gd name="T63" fmla="*/ 4 h 125"/>
                <a:gd name="T64" fmla="*/ 0 w 135"/>
                <a:gd name="T65" fmla="*/ 4 h 125"/>
                <a:gd name="T66" fmla="*/ 0 w 135"/>
                <a:gd name="T67" fmla="*/ 3 h 125"/>
                <a:gd name="T68" fmla="*/ 0 w 135"/>
                <a:gd name="T69" fmla="*/ 3 h 125"/>
                <a:gd name="T70" fmla="*/ 0 w 135"/>
                <a:gd name="T71" fmla="*/ 3 h 125"/>
                <a:gd name="T72" fmla="*/ 0 w 135"/>
                <a:gd name="T73" fmla="*/ 2 h 125"/>
                <a:gd name="T74" fmla="*/ 0 w 135"/>
                <a:gd name="T75" fmla="*/ 2 h 125"/>
                <a:gd name="T76" fmla="*/ 1 w 135"/>
                <a:gd name="T77" fmla="*/ 1 h 125"/>
                <a:gd name="T78" fmla="*/ 1 w 135"/>
                <a:gd name="T79" fmla="*/ 0 h 125"/>
                <a:gd name="T80" fmla="*/ 2 w 135"/>
                <a:gd name="T81" fmla="*/ 0 h 125"/>
                <a:gd name="T82" fmla="*/ 2 w 135"/>
                <a:gd name="T83" fmla="*/ 0 h 125"/>
                <a:gd name="T84" fmla="*/ 2 w 135"/>
                <a:gd name="T85" fmla="*/ 1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5"/>
                <a:gd name="T130" fmla="*/ 0 h 125"/>
                <a:gd name="T131" fmla="*/ 135 w 135"/>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5" h="125">
                  <a:moveTo>
                    <a:pt x="49" y="17"/>
                  </a:moveTo>
                  <a:lnTo>
                    <a:pt x="47" y="19"/>
                  </a:lnTo>
                  <a:lnTo>
                    <a:pt x="45" y="21"/>
                  </a:lnTo>
                  <a:lnTo>
                    <a:pt x="42" y="23"/>
                  </a:lnTo>
                  <a:lnTo>
                    <a:pt x="40" y="26"/>
                  </a:lnTo>
                  <a:lnTo>
                    <a:pt x="38" y="30"/>
                  </a:lnTo>
                  <a:lnTo>
                    <a:pt x="36" y="33"/>
                  </a:lnTo>
                  <a:lnTo>
                    <a:pt x="35" y="35"/>
                  </a:lnTo>
                  <a:lnTo>
                    <a:pt x="34" y="38"/>
                  </a:lnTo>
                  <a:lnTo>
                    <a:pt x="33" y="40"/>
                  </a:lnTo>
                  <a:lnTo>
                    <a:pt x="32" y="44"/>
                  </a:lnTo>
                  <a:lnTo>
                    <a:pt x="32" y="47"/>
                  </a:lnTo>
                  <a:lnTo>
                    <a:pt x="32" y="50"/>
                  </a:lnTo>
                  <a:lnTo>
                    <a:pt x="32" y="53"/>
                  </a:lnTo>
                  <a:lnTo>
                    <a:pt x="34" y="58"/>
                  </a:lnTo>
                  <a:lnTo>
                    <a:pt x="35" y="61"/>
                  </a:lnTo>
                  <a:lnTo>
                    <a:pt x="36" y="65"/>
                  </a:lnTo>
                  <a:lnTo>
                    <a:pt x="39" y="70"/>
                  </a:lnTo>
                  <a:lnTo>
                    <a:pt x="43" y="73"/>
                  </a:lnTo>
                  <a:lnTo>
                    <a:pt x="46" y="76"/>
                  </a:lnTo>
                  <a:lnTo>
                    <a:pt x="51" y="77"/>
                  </a:lnTo>
                  <a:lnTo>
                    <a:pt x="54" y="78"/>
                  </a:lnTo>
                  <a:lnTo>
                    <a:pt x="56" y="78"/>
                  </a:lnTo>
                  <a:lnTo>
                    <a:pt x="59" y="78"/>
                  </a:lnTo>
                  <a:lnTo>
                    <a:pt x="62" y="79"/>
                  </a:lnTo>
                  <a:lnTo>
                    <a:pt x="64" y="78"/>
                  </a:lnTo>
                  <a:lnTo>
                    <a:pt x="68" y="78"/>
                  </a:lnTo>
                  <a:lnTo>
                    <a:pt x="70" y="78"/>
                  </a:lnTo>
                  <a:lnTo>
                    <a:pt x="73" y="78"/>
                  </a:lnTo>
                  <a:lnTo>
                    <a:pt x="75" y="77"/>
                  </a:lnTo>
                  <a:lnTo>
                    <a:pt x="77" y="76"/>
                  </a:lnTo>
                  <a:lnTo>
                    <a:pt x="81" y="74"/>
                  </a:lnTo>
                  <a:lnTo>
                    <a:pt x="83" y="73"/>
                  </a:lnTo>
                  <a:lnTo>
                    <a:pt x="84" y="70"/>
                  </a:lnTo>
                  <a:lnTo>
                    <a:pt x="85" y="69"/>
                  </a:lnTo>
                  <a:lnTo>
                    <a:pt x="86" y="65"/>
                  </a:lnTo>
                  <a:lnTo>
                    <a:pt x="88" y="62"/>
                  </a:lnTo>
                  <a:lnTo>
                    <a:pt x="88" y="59"/>
                  </a:lnTo>
                  <a:lnTo>
                    <a:pt x="89" y="56"/>
                  </a:lnTo>
                  <a:lnTo>
                    <a:pt x="89" y="53"/>
                  </a:lnTo>
                  <a:lnTo>
                    <a:pt x="92" y="51"/>
                  </a:lnTo>
                  <a:lnTo>
                    <a:pt x="95" y="48"/>
                  </a:lnTo>
                  <a:lnTo>
                    <a:pt x="98" y="46"/>
                  </a:lnTo>
                  <a:lnTo>
                    <a:pt x="102" y="44"/>
                  </a:lnTo>
                  <a:lnTo>
                    <a:pt x="107" y="43"/>
                  </a:lnTo>
                  <a:lnTo>
                    <a:pt x="111" y="42"/>
                  </a:lnTo>
                  <a:lnTo>
                    <a:pt x="115" y="43"/>
                  </a:lnTo>
                  <a:lnTo>
                    <a:pt x="120" y="44"/>
                  </a:lnTo>
                  <a:lnTo>
                    <a:pt x="123" y="46"/>
                  </a:lnTo>
                  <a:lnTo>
                    <a:pt x="126" y="48"/>
                  </a:lnTo>
                  <a:lnTo>
                    <a:pt x="130" y="51"/>
                  </a:lnTo>
                  <a:lnTo>
                    <a:pt x="133" y="56"/>
                  </a:lnTo>
                  <a:lnTo>
                    <a:pt x="134" y="60"/>
                  </a:lnTo>
                  <a:lnTo>
                    <a:pt x="134" y="62"/>
                  </a:lnTo>
                  <a:lnTo>
                    <a:pt x="135" y="65"/>
                  </a:lnTo>
                  <a:lnTo>
                    <a:pt x="135" y="69"/>
                  </a:lnTo>
                  <a:lnTo>
                    <a:pt x="135" y="71"/>
                  </a:lnTo>
                  <a:lnTo>
                    <a:pt x="134" y="76"/>
                  </a:lnTo>
                  <a:lnTo>
                    <a:pt x="132" y="82"/>
                  </a:lnTo>
                  <a:lnTo>
                    <a:pt x="130" y="86"/>
                  </a:lnTo>
                  <a:lnTo>
                    <a:pt x="127" y="90"/>
                  </a:lnTo>
                  <a:lnTo>
                    <a:pt x="125" y="95"/>
                  </a:lnTo>
                  <a:lnTo>
                    <a:pt x="122" y="99"/>
                  </a:lnTo>
                  <a:lnTo>
                    <a:pt x="120" y="102"/>
                  </a:lnTo>
                  <a:lnTo>
                    <a:pt x="117" y="107"/>
                  </a:lnTo>
                  <a:lnTo>
                    <a:pt x="112" y="109"/>
                  </a:lnTo>
                  <a:lnTo>
                    <a:pt x="109" y="112"/>
                  </a:lnTo>
                  <a:lnTo>
                    <a:pt x="105" y="114"/>
                  </a:lnTo>
                  <a:lnTo>
                    <a:pt x="100" y="117"/>
                  </a:lnTo>
                  <a:lnTo>
                    <a:pt x="96" y="120"/>
                  </a:lnTo>
                  <a:lnTo>
                    <a:pt x="92" y="122"/>
                  </a:lnTo>
                  <a:lnTo>
                    <a:pt x="86" y="123"/>
                  </a:lnTo>
                  <a:lnTo>
                    <a:pt x="82" y="124"/>
                  </a:lnTo>
                  <a:lnTo>
                    <a:pt x="79" y="124"/>
                  </a:lnTo>
                  <a:lnTo>
                    <a:pt x="75" y="125"/>
                  </a:lnTo>
                  <a:lnTo>
                    <a:pt x="72" y="125"/>
                  </a:lnTo>
                  <a:lnTo>
                    <a:pt x="69" y="125"/>
                  </a:lnTo>
                  <a:lnTo>
                    <a:pt x="67" y="125"/>
                  </a:lnTo>
                  <a:lnTo>
                    <a:pt x="63" y="125"/>
                  </a:lnTo>
                  <a:lnTo>
                    <a:pt x="60" y="125"/>
                  </a:lnTo>
                  <a:lnTo>
                    <a:pt x="58" y="125"/>
                  </a:lnTo>
                  <a:lnTo>
                    <a:pt x="55" y="124"/>
                  </a:lnTo>
                  <a:lnTo>
                    <a:pt x="51" y="123"/>
                  </a:lnTo>
                  <a:lnTo>
                    <a:pt x="49" y="122"/>
                  </a:lnTo>
                  <a:lnTo>
                    <a:pt x="46" y="122"/>
                  </a:lnTo>
                  <a:lnTo>
                    <a:pt x="40" y="120"/>
                  </a:lnTo>
                  <a:lnTo>
                    <a:pt x="36" y="117"/>
                  </a:lnTo>
                  <a:lnTo>
                    <a:pt x="31" y="114"/>
                  </a:lnTo>
                  <a:lnTo>
                    <a:pt x="26" y="112"/>
                  </a:lnTo>
                  <a:lnTo>
                    <a:pt x="22" y="108"/>
                  </a:lnTo>
                  <a:lnTo>
                    <a:pt x="18" y="104"/>
                  </a:lnTo>
                  <a:lnTo>
                    <a:pt x="14" y="99"/>
                  </a:lnTo>
                  <a:lnTo>
                    <a:pt x="11" y="95"/>
                  </a:lnTo>
                  <a:lnTo>
                    <a:pt x="8" y="90"/>
                  </a:lnTo>
                  <a:lnTo>
                    <a:pt x="6" y="85"/>
                  </a:lnTo>
                  <a:lnTo>
                    <a:pt x="5" y="82"/>
                  </a:lnTo>
                  <a:lnTo>
                    <a:pt x="2" y="78"/>
                  </a:lnTo>
                  <a:lnTo>
                    <a:pt x="1" y="76"/>
                  </a:lnTo>
                  <a:lnTo>
                    <a:pt x="1" y="73"/>
                  </a:lnTo>
                  <a:lnTo>
                    <a:pt x="0" y="70"/>
                  </a:lnTo>
                  <a:lnTo>
                    <a:pt x="0" y="66"/>
                  </a:lnTo>
                  <a:lnTo>
                    <a:pt x="0" y="63"/>
                  </a:lnTo>
                  <a:lnTo>
                    <a:pt x="0" y="61"/>
                  </a:lnTo>
                  <a:lnTo>
                    <a:pt x="0" y="58"/>
                  </a:lnTo>
                  <a:lnTo>
                    <a:pt x="0" y="55"/>
                  </a:lnTo>
                  <a:lnTo>
                    <a:pt x="0" y="51"/>
                  </a:lnTo>
                  <a:lnTo>
                    <a:pt x="1" y="49"/>
                  </a:lnTo>
                  <a:lnTo>
                    <a:pt x="1" y="46"/>
                  </a:lnTo>
                  <a:lnTo>
                    <a:pt x="2" y="43"/>
                  </a:lnTo>
                  <a:lnTo>
                    <a:pt x="2" y="40"/>
                  </a:lnTo>
                  <a:lnTo>
                    <a:pt x="5" y="37"/>
                  </a:lnTo>
                  <a:lnTo>
                    <a:pt x="5" y="35"/>
                  </a:lnTo>
                  <a:lnTo>
                    <a:pt x="6" y="32"/>
                  </a:lnTo>
                  <a:lnTo>
                    <a:pt x="7" y="30"/>
                  </a:lnTo>
                  <a:lnTo>
                    <a:pt x="9" y="27"/>
                  </a:lnTo>
                  <a:lnTo>
                    <a:pt x="11" y="22"/>
                  </a:lnTo>
                  <a:lnTo>
                    <a:pt x="16" y="18"/>
                  </a:lnTo>
                  <a:lnTo>
                    <a:pt x="19" y="13"/>
                  </a:lnTo>
                  <a:lnTo>
                    <a:pt x="23" y="10"/>
                  </a:lnTo>
                  <a:lnTo>
                    <a:pt x="27" y="6"/>
                  </a:lnTo>
                  <a:lnTo>
                    <a:pt x="32" y="4"/>
                  </a:lnTo>
                  <a:lnTo>
                    <a:pt x="36" y="0"/>
                  </a:lnTo>
                  <a:lnTo>
                    <a:pt x="42" y="0"/>
                  </a:lnTo>
                  <a:lnTo>
                    <a:pt x="45" y="0"/>
                  </a:lnTo>
                  <a:lnTo>
                    <a:pt x="49" y="2"/>
                  </a:lnTo>
                  <a:lnTo>
                    <a:pt x="51" y="6"/>
                  </a:lnTo>
                  <a:lnTo>
                    <a:pt x="52" y="9"/>
                  </a:lnTo>
                  <a:lnTo>
                    <a:pt x="51" y="12"/>
                  </a:lnTo>
                  <a:lnTo>
                    <a:pt x="49" y="17"/>
                  </a:lnTo>
                  <a:close/>
                </a:path>
              </a:pathLst>
            </a:custGeom>
            <a:solidFill>
              <a:srgbClr val="000000"/>
            </a:solidFill>
            <a:ln w="9525">
              <a:noFill/>
              <a:round/>
              <a:headEnd/>
              <a:tailEnd/>
            </a:ln>
          </p:spPr>
          <p:txBody>
            <a:bodyPr/>
            <a:lstStyle/>
            <a:p>
              <a:endParaRPr lang="en-US"/>
            </a:p>
          </p:txBody>
        </p:sp>
        <p:sp>
          <p:nvSpPr>
            <p:cNvPr id="17877" name="Freeform 673"/>
            <p:cNvSpPr>
              <a:spLocks/>
            </p:cNvSpPr>
            <p:nvPr/>
          </p:nvSpPr>
          <p:spPr bwMode="auto">
            <a:xfrm flipH="1">
              <a:off x="3066" y="1232"/>
              <a:ext cx="35" cy="68"/>
            </a:xfrm>
            <a:custGeom>
              <a:avLst/>
              <a:gdLst>
                <a:gd name="T0" fmla="*/ 1 w 194"/>
                <a:gd name="T1" fmla="*/ 1 h 299"/>
                <a:gd name="T2" fmla="*/ 1 w 194"/>
                <a:gd name="T3" fmla="*/ 2 h 299"/>
                <a:gd name="T4" fmla="*/ 1 w 194"/>
                <a:gd name="T5" fmla="*/ 2 h 299"/>
                <a:gd name="T6" fmla="*/ 1 w 194"/>
                <a:gd name="T7" fmla="*/ 3 h 299"/>
                <a:gd name="T8" fmla="*/ 2 w 194"/>
                <a:gd name="T9" fmla="*/ 4 h 299"/>
                <a:gd name="T10" fmla="*/ 2 w 194"/>
                <a:gd name="T11" fmla="*/ 4 h 299"/>
                <a:gd name="T12" fmla="*/ 2 w 194"/>
                <a:gd name="T13" fmla="*/ 5 h 299"/>
                <a:gd name="T14" fmla="*/ 2 w 194"/>
                <a:gd name="T15" fmla="*/ 5 h 299"/>
                <a:gd name="T16" fmla="*/ 3 w 194"/>
                <a:gd name="T17" fmla="*/ 6 h 299"/>
                <a:gd name="T18" fmla="*/ 3 w 194"/>
                <a:gd name="T19" fmla="*/ 7 h 299"/>
                <a:gd name="T20" fmla="*/ 3 w 194"/>
                <a:gd name="T21" fmla="*/ 7 h 299"/>
                <a:gd name="T22" fmla="*/ 3 w 194"/>
                <a:gd name="T23" fmla="*/ 8 h 299"/>
                <a:gd name="T24" fmla="*/ 3 w 194"/>
                <a:gd name="T25" fmla="*/ 8 h 299"/>
                <a:gd name="T26" fmla="*/ 4 w 194"/>
                <a:gd name="T27" fmla="*/ 9 h 299"/>
                <a:gd name="T28" fmla="*/ 4 w 194"/>
                <a:gd name="T29" fmla="*/ 9 h 299"/>
                <a:gd name="T30" fmla="*/ 4 w 194"/>
                <a:gd name="T31" fmla="*/ 10 h 299"/>
                <a:gd name="T32" fmla="*/ 5 w 194"/>
                <a:gd name="T33" fmla="*/ 10 h 299"/>
                <a:gd name="T34" fmla="*/ 5 w 194"/>
                <a:gd name="T35" fmla="*/ 11 h 299"/>
                <a:gd name="T36" fmla="*/ 5 w 194"/>
                <a:gd name="T37" fmla="*/ 12 h 299"/>
                <a:gd name="T38" fmla="*/ 5 w 194"/>
                <a:gd name="T39" fmla="*/ 12 h 299"/>
                <a:gd name="T40" fmla="*/ 6 w 194"/>
                <a:gd name="T41" fmla="*/ 13 h 299"/>
                <a:gd name="T42" fmla="*/ 6 w 194"/>
                <a:gd name="T43" fmla="*/ 13 h 299"/>
                <a:gd name="T44" fmla="*/ 6 w 194"/>
                <a:gd name="T45" fmla="*/ 14 h 299"/>
                <a:gd name="T46" fmla="*/ 6 w 194"/>
                <a:gd name="T47" fmla="*/ 15 h 299"/>
                <a:gd name="T48" fmla="*/ 6 w 194"/>
                <a:gd name="T49" fmla="*/ 15 h 299"/>
                <a:gd name="T50" fmla="*/ 5 w 194"/>
                <a:gd name="T51" fmla="*/ 15 h 299"/>
                <a:gd name="T52" fmla="*/ 5 w 194"/>
                <a:gd name="T53" fmla="*/ 15 h 299"/>
                <a:gd name="T54" fmla="*/ 4 w 194"/>
                <a:gd name="T55" fmla="*/ 14 h 299"/>
                <a:gd name="T56" fmla="*/ 4 w 194"/>
                <a:gd name="T57" fmla="*/ 14 h 299"/>
                <a:gd name="T58" fmla="*/ 4 w 194"/>
                <a:gd name="T59" fmla="*/ 13 h 299"/>
                <a:gd name="T60" fmla="*/ 3 w 194"/>
                <a:gd name="T61" fmla="*/ 13 h 299"/>
                <a:gd name="T62" fmla="*/ 3 w 194"/>
                <a:gd name="T63" fmla="*/ 12 h 299"/>
                <a:gd name="T64" fmla="*/ 3 w 194"/>
                <a:gd name="T65" fmla="*/ 11 h 299"/>
                <a:gd name="T66" fmla="*/ 3 w 194"/>
                <a:gd name="T67" fmla="*/ 11 h 299"/>
                <a:gd name="T68" fmla="*/ 3 w 194"/>
                <a:gd name="T69" fmla="*/ 10 h 299"/>
                <a:gd name="T70" fmla="*/ 2 w 194"/>
                <a:gd name="T71" fmla="*/ 10 h 299"/>
                <a:gd name="T72" fmla="*/ 2 w 194"/>
                <a:gd name="T73" fmla="*/ 9 h 299"/>
                <a:gd name="T74" fmla="*/ 2 w 194"/>
                <a:gd name="T75" fmla="*/ 8 h 299"/>
                <a:gd name="T76" fmla="*/ 2 w 194"/>
                <a:gd name="T77" fmla="*/ 8 h 299"/>
                <a:gd name="T78" fmla="*/ 1 w 194"/>
                <a:gd name="T79" fmla="*/ 7 h 299"/>
                <a:gd name="T80" fmla="*/ 1 w 194"/>
                <a:gd name="T81" fmla="*/ 6 h 299"/>
                <a:gd name="T82" fmla="*/ 1 w 194"/>
                <a:gd name="T83" fmla="*/ 6 h 299"/>
                <a:gd name="T84" fmla="*/ 1 w 194"/>
                <a:gd name="T85" fmla="*/ 5 h 299"/>
                <a:gd name="T86" fmla="*/ 1 w 194"/>
                <a:gd name="T87" fmla="*/ 4 h 299"/>
                <a:gd name="T88" fmla="*/ 1 w 194"/>
                <a:gd name="T89" fmla="*/ 3 h 299"/>
                <a:gd name="T90" fmla="*/ 1 w 194"/>
                <a:gd name="T91" fmla="*/ 3 h 299"/>
                <a:gd name="T92" fmla="*/ 0 w 194"/>
                <a:gd name="T93" fmla="*/ 2 h 299"/>
                <a:gd name="T94" fmla="*/ 0 w 194"/>
                <a:gd name="T95" fmla="*/ 1 h 299"/>
                <a:gd name="T96" fmla="*/ 0 w 194"/>
                <a:gd name="T97" fmla="*/ 1 h 299"/>
                <a:gd name="T98" fmla="*/ 0 w 194"/>
                <a:gd name="T99" fmla="*/ 0 h 299"/>
                <a:gd name="T100" fmla="*/ 1 w 194"/>
                <a:gd name="T101" fmla="*/ 0 h 299"/>
                <a:gd name="T102" fmla="*/ 1 w 194"/>
                <a:gd name="T103" fmla="*/ 0 h 2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9"/>
                <a:gd name="T158" fmla="*/ 194 w 194"/>
                <a:gd name="T159" fmla="*/ 299 h 2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9">
                  <a:moveTo>
                    <a:pt x="22" y="8"/>
                  </a:moveTo>
                  <a:lnTo>
                    <a:pt x="25" y="13"/>
                  </a:lnTo>
                  <a:lnTo>
                    <a:pt x="26" y="18"/>
                  </a:lnTo>
                  <a:lnTo>
                    <a:pt x="28" y="23"/>
                  </a:lnTo>
                  <a:lnTo>
                    <a:pt x="30" y="27"/>
                  </a:lnTo>
                  <a:lnTo>
                    <a:pt x="32" y="32"/>
                  </a:lnTo>
                  <a:lnTo>
                    <a:pt x="34" y="37"/>
                  </a:lnTo>
                  <a:lnTo>
                    <a:pt x="35" y="41"/>
                  </a:lnTo>
                  <a:lnTo>
                    <a:pt x="39" y="46"/>
                  </a:lnTo>
                  <a:lnTo>
                    <a:pt x="40" y="50"/>
                  </a:lnTo>
                  <a:lnTo>
                    <a:pt x="42" y="54"/>
                  </a:lnTo>
                  <a:lnTo>
                    <a:pt x="43" y="59"/>
                  </a:lnTo>
                  <a:lnTo>
                    <a:pt x="46" y="63"/>
                  </a:lnTo>
                  <a:lnTo>
                    <a:pt x="47" y="68"/>
                  </a:lnTo>
                  <a:lnTo>
                    <a:pt x="50" y="72"/>
                  </a:lnTo>
                  <a:lnTo>
                    <a:pt x="52" y="76"/>
                  </a:lnTo>
                  <a:lnTo>
                    <a:pt x="54" y="81"/>
                  </a:lnTo>
                  <a:lnTo>
                    <a:pt x="56" y="84"/>
                  </a:lnTo>
                  <a:lnTo>
                    <a:pt x="58" y="88"/>
                  </a:lnTo>
                  <a:lnTo>
                    <a:pt x="60" y="91"/>
                  </a:lnTo>
                  <a:lnTo>
                    <a:pt x="63" y="96"/>
                  </a:lnTo>
                  <a:lnTo>
                    <a:pt x="64" y="99"/>
                  </a:lnTo>
                  <a:lnTo>
                    <a:pt x="66" y="103"/>
                  </a:lnTo>
                  <a:lnTo>
                    <a:pt x="68" y="107"/>
                  </a:lnTo>
                  <a:lnTo>
                    <a:pt x="70" y="111"/>
                  </a:lnTo>
                  <a:lnTo>
                    <a:pt x="72" y="114"/>
                  </a:lnTo>
                  <a:lnTo>
                    <a:pt x="75" y="119"/>
                  </a:lnTo>
                  <a:lnTo>
                    <a:pt x="77" y="122"/>
                  </a:lnTo>
                  <a:lnTo>
                    <a:pt x="79" y="125"/>
                  </a:lnTo>
                  <a:lnTo>
                    <a:pt x="81" y="128"/>
                  </a:lnTo>
                  <a:lnTo>
                    <a:pt x="84" y="133"/>
                  </a:lnTo>
                  <a:lnTo>
                    <a:pt x="87" y="136"/>
                  </a:lnTo>
                  <a:lnTo>
                    <a:pt x="89" y="140"/>
                  </a:lnTo>
                  <a:lnTo>
                    <a:pt x="91" y="142"/>
                  </a:lnTo>
                  <a:lnTo>
                    <a:pt x="93" y="146"/>
                  </a:lnTo>
                  <a:lnTo>
                    <a:pt x="95" y="150"/>
                  </a:lnTo>
                  <a:lnTo>
                    <a:pt x="98" y="153"/>
                  </a:lnTo>
                  <a:lnTo>
                    <a:pt x="101" y="156"/>
                  </a:lnTo>
                  <a:lnTo>
                    <a:pt x="103" y="160"/>
                  </a:lnTo>
                  <a:lnTo>
                    <a:pt x="105" y="163"/>
                  </a:lnTo>
                  <a:lnTo>
                    <a:pt x="108" y="167"/>
                  </a:lnTo>
                  <a:lnTo>
                    <a:pt x="110" y="170"/>
                  </a:lnTo>
                  <a:lnTo>
                    <a:pt x="114" y="174"/>
                  </a:lnTo>
                  <a:lnTo>
                    <a:pt x="116" y="176"/>
                  </a:lnTo>
                  <a:lnTo>
                    <a:pt x="119" y="180"/>
                  </a:lnTo>
                  <a:lnTo>
                    <a:pt x="122" y="184"/>
                  </a:lnTo>
                  <a:lnTo>
                    <a:pt x="125" y="187"/>
                  </a:lnTo>
                  <a:lnTo>
                    <a:pt x="128" y="190"/>
                  </a:lnTo>
                  <a:lnTo>
                    <a:pt x="131" y="194"/>
                  </a:lnTo>
                  <a:lnTo>
                    <a:pt x="134" y="198"/>
                  </a:lnTo>
                  <a:lnTo>
                    <a:pt x="137" y="201"/>
                  </a:lnTo>
                  <a:lnTo>
                    <a:pt x="140" y="204"/>
                  </a:lnTo>
                  <a:lnTo>
                    <a:pt x="143" y="209"/>
                  </a:lnTo>
                  <a:lnTo>
                    <a:pt x="146" y="212"/>
                  </a:lnTo>
                  <a:lnTo>
                    <a:pt x="150" y="216"/>
                  </a:lnTo>
                  <a:lnTo>
                    <a:pt x="153" y="219"/>
                  </a:lnTo>
                  <a:lnTo>
                    <a:pt x="157" y="223"/>
                  </a:lnTo>
                  <a:lnTo>
                    <a:pt x="159" y="226"/>
                  </a:lnTo>
                  <a:lnTo>
                    <a:pt x="164" y="230"/>
                  </a:lnTo>
                  <a:lnTo>
                    <a:pt x="167" y="234"/>
                  </a:lnTo>
                  <a:lnTo>
                    <a:pt x="170" y="238"/>
                  </a:lnTo>
                  <a:lnTo>
                    <a:pt x="175" y="241"/>
                  </a:lnTo>
                  <a:lnTo>
                    <a:pt x="178" y="245"/>
                  </a:lnTo>
                  <a:lnTo>
                    <a:pt x="182" y="249"/>
                  </a:lnTo>
                  <a:lnTo>
                    <a:pt x="187" y="253"/>
                  </a:lnTo>
                  <a:lnTo>
                    <a:pt x="190" y="257"/>
                  </a:lnTo>
                  <a:lnTo>
                    <a:pt x="193" y="263"/>
                  </a:lnTo>
                  <a:lnTo>
                    <a:pt x="193" y="268"/>
                  </a:lnTo>
                  <a:lnTo>
                    <a:pt x="194" y="274"/>
                  </a:lnTo>
                  <a:lnTo>
                    <a:pt x="193" y="278"/>
                  </a:lnTo>
                  <a:lnTo>
                    <a:pt x="191" y="282"/>
                  </a:lnTo>
                  <a:lnTo>
                    <a:pt x="189" y="287"/>
                  </a:lnTo>
                  <a:lnTo>
                    <a:pt x="185" y="291"/>
                  </a:lnTo>
                  <a:lnTo>
                    <a:pt x="181" y="293"/>
                  </a:lnTo>
                  <a:lnTo>
                    <a:pt x="178" y="296"/>
                  </a:lnTo>
                  <a:lnTo>
                    <a:pt x="172" y="298"/>
                  </a:lnTo>
                  <a:lnTo>
                    <a:pt x="168" y="299"/>
                  </a:lnTo>
                  <a:lnTo>
                    <a:pt x="163" y="298"/>
                  </a:lnTo>
                  <a:lnTo>
                    <a:pt x="158" y="296"/>
                  </a:lnTo>
                  <a:lnTo>
                    <a:pt x="153" y="294"/>
                  </a:lnTo>
                  <a:lnTo>
                    <a:pt x="148" y="291"/>
                  </a:lnTo>
                  <a:lnTo>
                    <a:pt x="144" y="287"/>
                  </a:lnTo>
                  <a:lnTo>
                    <a:pt x="140" y="282"/>
                  </a:lnTo>
                  <a:lnTo>
                    <a:pt x="135" y="278"/>
                  </a:lnTo>
                  <a:lnTo>
                    <a:pt x="132" y="274"/>
                  </a:lnTo>
                  <a:lnTo>
                    <a:pt x="128" y="269"/>
                  </a:lnTo>
                  <a:lnTo>
                    <a:pt x="125" y="266"/>
                  </a:lnTo>
                  <a:lnTo>
                    <a:pt x="121" y="262"/>
                  </a:lnTo>
                  <a:lnTo>
                    <a:pt x="118" y="257"/>
                  </a:lnTo>
                  <a:lnTo>
                    <a:pt x="114" y="253"/>
                  </a:lnTo>
                  <a:lnTo>
                    <a:pt x="110" y="250"/>
                  </a:lnTo>
                  <a:lnTo>
                    <a:pt x="108" y="245"/>
                  </a:lnTo>
                  <a:lnTo>
                    <a:pt x="105" y="242"/>
                  </a:lnTo>
                  <a:lnTo>
                    <a:pt x="102" y="238"/>
                  </a:lnTo>
                  <a:lnTo>
                    <a:pt x="100" y="235"/>
                  </a:lnTo>
                  <a:lnTo>
                    <a:pt x="96" y="230"/>
                  </a:lnTo>
                  <a:lnTo>
                    <a:pt x="94" y="227"/>
                  </a:lnTo>
                  <a:lnTo>
                    <a:pt x="91" y="223"/>
                  </a:lnTo>
                  <a:lnTo>
                    <a:pt x="88" y="218"/>
                  </a:lnTo>
                  <a:lnTo>
                    <a:pt x="85" y="215"/>
                  </a:lnTo>
                  <a:lnTo>
                    <a:pt x="83" y="211"/>
                  </a:lnTo>
                  <a:lnTo>
                    <a:pt x="81" y="206"/>
                  </a:lnTo>
                  <a:lnTo>
                    <a:pt x="79" y="203"/>
                  </a:lnTo>
                  <a:lnTo>
                    <a:pt x="77" y="199"/>
                  </a:lnTo>
                  <a:lnTo>
                    <a:pt x="75" y="196"/>
                  </a:lnTo>
                  <a:lnTo>
                    <a:pt x="72" y="191"/>
                  </a:lnTo>
                  <a:lnTo>
                    <a:pt x="70" y="187"/>
                  </a:lnTo>
                  <a:lnTo>
                    <a:pt x="68" y="184"/>
                  </a:lnTo>
                  <a:lnTo>
                    <a:pt x="66" y="179"/>
                  </a:lnTo>
                  <a:lnTo>
                    <a:pt x="64" y="175"/>
                  </a:lnTo>
                  <a:lnTo>
                    <a:pt x="62" y="172"/>
                  </a:lnTo>
                  <a:lnTo>
                    <a:pt x="60" y="167"/>
                  </a:lnTo>
                  <a:lnTo>
                    <a:pt x="58" y="164"/>
                  </a:lnTo>
                  <a:lnTo>
                    <a:pt x="56" y="160"/>
                  </a:lnTo>
                  <a:lnTo>
                    <a:pt x="54" y="155"/>
                  </a:lnTo>
                  <a:lnTo>
                    <a:pt x="52" y="151"/>
                  </a:lnTo>
                  <a:lnTo>
                    <a:pt x="51" y="147"/>
                  </a:lnTo>
                  <a:lnTo>
                    <a:pt x="48" y="142"/>
                  </a:lnTo>
                  <a:lnTo>
                    <a:pt x="46" y="139"/>
                  </a:lnTo>
                  <a:lnTo>
                    <a:pt x="45" y="135"/>
                  </a:lnTo>
                  <a:lnTo>
                    <a:pt x="44" y="130"/>
                  </a:lnTo>
                  <a:lnTo>
                    <a:pt x="42" y="126"/>
                  </a:lnTo>
                  <a:lnTo>
                    <a:pt x="41" y="122"/>
                  </a:lnTo>
                  <a:lnTo>
                    <a:pt x="39" y="117"/>
                  </a:lnTo>
                  <a:lnTo>
                    <a:pt x="38" y="113"/>
                  </a:lnTo>
                  <a:lnTo>
                    <a:pt x="35" y="109"/>
                  </a:lnTo>
                  <a:lnTo>
                    <a:pt x="34" y="104"/>
                  </a:lnTo>
                  <a:lnTo>
                    <a:pt x="32" y="100"/>
                  </a:lnTo>
                  <a:lnTo>
                    <a:pt x="31" y="96"/>
                  </a:lnTo>
                  <a:lnTo>
                    <a:pt x="29" y="90"/>
                  </a:lnTo>
                  <a:lnTo>
                    <a:pt x="27" y="86"/>
                  </a:lnTo>
                  <a:lnTo>
                    <a:pt x="25" y="81"/>
                  </a:lnTo>
                  <a:lnTo>
                    <a:pt x="23" y="76"/>
                  </a:lnTo>
                  <a:lnTo>
                    <a:pt x="21" y="72"/>
                  </a:lnTo>
                  <a:lnTo>
                    <a:pt x="20" y="66"/>
                  </a:lnTo>
                  <a:lnTo>
                    <a:pt x="18" y="62"/>
                  </a:lnTo>
                  <a:lnTo>
                    <a:pt x="17" y="57"/>
                  </a:lnTo>
                  <a:lnTo>
                    <a:pt x="15" y="51"/>
                  </a:lnTo>
                  <a:lnTo>
                    <a:pt x="13" y="47"/>
                  </a:lnTo>
                  <a:lnTo>
                    <a:pt x="10" y="41"/>
                  </a:lnTo>
                  <a:lnTo>
                    <a:pt x="9" y="37"/>
                  </a:lnTo>
                  <a:lnTo>
                    <a:pt x="7" y="32"/>
                  </a:lnTo>
                  <a:lnTo>
                    <a:pt x="5" y="26"/>
                  </a:lnTo>
                  <a:lnTo>
                    <a:pt x="3" y="21"/>
                  </a:lnTo>
                  <a:lnTo>
                    <a:pt x="2" y="17"/>
                  </a:lnTo>
                  <a:lnTo>
                    <a:pt x="0" y="13"/>
                  </a:lnTo>
                  <a:lnTo>
                    <a:pt x="0" y="11"/>
                  </a:lnTo>
                  <a:lnTo>
                    <a:pt x="0" y="9"/>
                  </a:lnTo>
                  <a:lnTo>
                    <a:pt x="2" y="7"/>
                  </a:lnTo>
                  <a:lnTo>
                    <a:pt x="4" y="3"/>
                  </a:lnTo>
                  <a:lnTo>
                    <a:pt x="7" y="1"/>
                  </a:lnTo>
                  <a:lnTo>
                    <a:pt x="12" y="0"/>
                  </a:lnTo>
                  <a:lnTo>
                    <a:pt x="16" y="1"/>
                  </a:lnTo>
                  <a:lnTo>
                    <a:pt x="18" y="1"/>
                  </a:lnTo>
                  <a:lnTo>
                    <a:pt x="20" y="3"/>
                  </a:lnTo>
                  <a:lnTo>
                    <a:pt x="21" y="6"/>
                  </a:lnTo>
                  <a:lnTo>
                    <a:pt x="22" y="8"/>
                  </a:lnTo>
                  <a:close/>
                </a:path>
              </a:pathLst>
            </a:custGeom>
            <a:solidFill>
              <a:srgbClr val="000000"/>
            </a:solidFill>
            <a:ln w="9525">
              <a:noFill/>
              <a:round/>
              <a:headEnd/>
              <a:tailEnd/>
            </a:ln>
          </p:spPr>
          <p:txBody>
            <a:bodyPr/>
            <a:lstStyle/>
            <a:p>
              <a:endParaRPr lang="en-US"/>
            </a:p>
          </p:txBody>
        </p:sp>
      </p:grpSp>
      <p:grpSp>
        <p:nvGrpSpPr>
          <p:cNvPr id="4" name="Group 732"/>
          <p:cNvGrpSpPr>
            <a:grpSpLocks/>
          </p:cNvGrpSpPr>
          <p:nvPr/>
        </p:nvGrpSpPr>
        <p:grpSpPr bwMode="auto">
          <a:xfrm>
            <a:off x="6937375" y="2771775"/>
            <a:ext cx="520700" cy="355600"/>
            <a:chOff x="4298" y="1822"/>
            <a:chExt cx="328" cy="224"/>
          </a:xfrm>
        </p:grpSpPr>
        <p:grpSp>
          <p:nvGrpSpPr>
            <p:cNvPr id="5" name="Group 674"/>
            <p:cNvGrpSpPr>
              <a:grpSpLocks/>
            </p:cNvGrpSpPr>
            <p:nvPr/>
          </p:nvGrpSpPr>
          <p:grpSpPr bwMode="auto">
            <a:xfrm flipH="1">
              <a:off x="4298" y="1822"/>
              <a:ext cx="179" cy="223"/>
              <a:chOff x="3020" y="1102"/>
              <a:chExt cx="179" cy="223"/>
            </a:xfrm>
          </p:grpSpPr>
          <p:sp>
            <p:nvSpPr>
              <p:cNvPr id="17822" name="Freeform 675"/>
              <p:cNvSpPr>
                <a:spLocks/>
              </p:cNvSpPr>
              <p:nvPr/>
            </p:nvSpPr>
            <p:spPr bwMode="auto">
              <a:xfrm flipH="1">
                <a:off x="3020" y="1102"/>
                <a:ext cx="179" cy="223"/>
              </a:xfrm>
              <a:custGeom>
                <a:avLst/>
                <a:gdLst>
                  <a:gd name="T0" fmla="*/ 7 w 980"/>
                  <a:gd name="T1" fmla="*/ 10 h 980"/>
                  <a:gd name="T2" fmla="*/ 5 w 980"/>
                  <a:gd name="T3" fmla="*/ 10 h 980"/>
                  <a:gd name="T4" fmla="*/ 3 w 980"/>
                  <a:gd name="T5" fmla="*/ 11 h 980"/>
                  <a:gd name="T6" fmla="*/ 2 w 980"/>
                  <a:gd name="T7" fmla="*/ 13 h 980"/>
                  <a:gd name="T8" fmla="*/ 2 w 980"/>
                  <a:gd name="T9" fmla="*/ 16 h 980"/>
                  <a:gd name="T10" fmla="*/ 3 w 980"/>
                  <a:gd name="T11" fmla="*/ 19 h 980"/>
                  <a:gd name="T12" fmla="*/ 4 w 980"/>
                  <a:gd name="T13" fmla="*/ 20 h 980"/>
                  <a:gd name="T14" fmla="*/ 3 w 980"/>
                  <a:gd name="T15" fmla="*/ 23 h 980"/>
                  <a:gd name="T16" fmla="*/ 2 w 980"/>
                  <a:gd name="T17" fmla="*/ 25 h 980"/>
                  <a:gd name="T18" fmla="*/ 1 w 980"/>
                  <a:gd name="T19" fmla="*/ 28 h 980"/>
                  <a:gd name="T20" fmla="*/ 0 w 980"/>
                  <a:gd name="T21" fmla="*/ 30 h 980"/>
                  <a:gd name="T22" fmla="*/ 0 w 980"/>
                  <a:gd name="T23" fmla="*/ 33 h 980"/>
                  <a:gd name="T24" fmla="*/ 0 w 980"/>
                  <a:gd name="T25" fmla="*/ 35 h 980"/>
                  <a:gd name="T26" fmla="*/ 2 w 980"/>
                  <a:gd name="T27" fmla="*/ 38 h 980"/>
                  <a:gd name="T28" fmla="*/ 3 w 980"/>
                  <a:gd name="T29" fmla="*/ 39 h 980"/>
                  <a:gd name="T30" fmla="*/ 5 w 980"/>
                  <a:gd name="T31" fmla="*/ 39 h 980"/>
                  <a:gd name="T32" fmla="*/ 7 w 980"/>
                  <a:gd name="T33" fmla="*/ 39 h 980"/>
                  <a:gd name="T34" fmla="*/ 9 w 980"/>
                  <a:gd name="T35" fmla="*/ 39 h 980"/>
                  <a:gd name="T36" fmla="*/ 9 w 980"/>
                  <a:gd name="T37" fmla="*/ 40 h 980"/>
                  <a:gd name="T38" fmla="*/ 7 w 980"/>
                  <a:gd name="T39" fmla="*/ 41 h 980"/>
                  <a:gd name="T40" fmla="*/ 6 w 980"/>
                  <a:gd name="T41" fmla="*/ 42 h 980"/>
                  <a:gd name="T42" fmla="*/ 4 w 980"/>
                  <a:gd name="T43" fmla="*/ 44 h 980"/>
                  <a:gd name="T44" fmla="*/ 3 w 980"/>
                  <a:gd name="T45" fmla="*/ 47 h 980"/>
                  <a:gd name="T46" fmla="*/ 5 w 980"/>
                  <a:gd name="T47" fmla="*/ 48 h 980"/>
                  <a:gd name="T48" fmla="*/ 7 w 980"/>
                  <a:gd name="T49" fmla="*/ 48 h 980"/>
                  <a:gd name="T50" fmla="*/ 9 w 980"/>
                  <a:gd name="T51" fmla="*/ 48 h 980"/>
                  <a:gd name="T52" fmla="*/ 11 w 980"/>
                  <a:gd name="T53" fmla="*/ 48 h 980"/>
                  <a:gd name="T54" fmla="*/ 13 w 980"/>
                  <a:gd name="T55" fmla="*/ 48 h 980"/>
                  <a:gd name="T56" fmla="*/ 15 w 980"/>
                  <a:gd name="T57" fmla="*/ 48 h 980"/>
                  <a:gd name="T58" fmla="*/ 16 w 980"/>
                  <a:gd name="T59" fmla="*/ 50 h 980"/>
                  <a:gd name="T60" fmla="*/ 18 w 980"/>
                  <a:gd name="T61" fmla="*/ 51 h 980"/>
                  <a:gd name="T62" fmla="*/ 20 w 980"/>
                  <a:gd name="T63" fmla="*/ 49 h 980"/>
                  <a:gd name="T64" fmla="*/ 22 w 980"/>
                  <a:gd name="T65" fmla="*/ 48 h 980"/>
                  <a:gd name="T66" fmla="*/ 24 w 980"/>
                  <a:gd name="T67" fmla="*/ 48 h 980"/>
                  <a:gd name="T68" fmla="*/ 26 w 980"/>
                  <a:gd name="T69" fmla="*/ 48 h 980"/>
                  <a:gd name="T70" fmla="*/ 28 w 980"/>
                  <a:gd name="T71" fmla="*/ 47 h 980"/>
                  <a:gd name="T72" fmla="*/ 30 w 980"/>
                  <a:gd name="T73" fmla="*/ 46 h 980"/>
                  <a:gd name="T74" fmla="*/ 32 w 980"/>
                  <a:gd name="T75" fmla="*/ 45 h 980"/>
                  <a:gd name="T76" fmla="*/ 33 w 980"/>
                  <a:gd name="T77" fmla="*/ 42 h 980"/>
                  <a:gd name="T78" fmla="*/ 31 w 980"/>
                  <a:gd name="T79" fmla="*/ 39 h 980"/>
                  <a:gd name="T80" fmla="*/ 29 w 980"/>
                  <a:gd name="T81" fmla="*/ 38 h 980"/>
                  <a:gd name="T82" fmla="*/ 26 w 980"/>
                  <a:gd name="T83" fmla="*/ 38 h 980"/>
                  <a:gd name="T84" fmla="*/ 24 w 980"/>
                  <a:gd name="T85" fmla="*/ 37 h 980"/>
                  <a:gd name="T86" fmla="*/ 22 w 980"/>
                  <a:gd name="T87" fmla="*/ 37 h 980"/>
                  <a:gd name="T88" fmla="*/ 21 w 980"/>
                  <a:gd name="T89" fmla="*/ 34 h 980"/>
                  <a:gd name="T90" fmla="*/ 20 w 980"/>
                  <a:gd name="T91" fmla="*/ 31 h 980"/>
                  <a:gd name="T92" fmla="*/ 20 w 980"/>
                  <a:gd name="T93" fmla="*/ 28 h 980"/>
                  <a:gd name="T94" fmla="*/ 22 w 980"/>
                  <a:gd name="T95" fmla="*/ 24 h 980"/>
                  <a:gd name="T96" fmla="*/ 21 w 980"/>
                  <a:gd name="T97" fmla="*/ 21 h 980"/>
                  <a:gd name="T98" fmla="*/ 21 w 980"/>
                  <a:gd name="T99" fmla="*/ 18 h 980"/>
                  <a:gd name="T100" fmla="*/ 21 w 980"/>
                  <a:gd name="T101" fmla="*/ 15 h 980"/>
                  <a:gd name="T102" fmla="*/ 22 w 980"/>
                  <a:gd name="T103" fmla="*/ 12 h 980"/>
                  <a:gd name="T104" fmla="*/ 22 w 980"/>
                  <a:gd name="T105" fmla="*/ 9 h 980"/>
                  <a:gd name="T106" fmla="*/ 22 w 980"/>
                  <a:gd name="T107" fmla="*/ 5 h 980"/>
                  <a:gd name="T108" fmla="*/ 22 w 980"/>
                  <a:gd name="T109" fmla="*/ 3 h 980"/>
                  <a:gd name="T110" fmla="*/ 20 w 980"/>
                  <a:gd name="T111" fmla="*/ 0 h 980"/>
                  <a:gd name="T112" fmla="*/ 18 w 980"/>
                  <a:gd name="T113" fmla="*/ 0 h 980"/>
                  <a:gd name="T114" fmla="*/ 15 w 980"/>
                  <a:gd name="T115" fmla="*/ 1 h 980"/>
                  <a:gd name="T116" fmla="*/ 12 w 980"/>
                  <a:gd name="T117" fmla="*/ 4 h 980"/>
                  <a:gd name="T118" fmla="*/ 10 w 980"/>
                  <a:gd name="T119" fmla="*/ 7 h 980"/>
                  <a:gd name="T120" fmla="*/ 9 w 980"/>
                  <a:gd name="T121" fmla="*/ 10 h 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0"/>
                  <a:gd name="T184" fmla="*/ 0 h 980"/>
                  <a:gd name="T185" fmla="*/ 980 w 980"/>
                  <a:gd name="T186" fmla="*/ 980 h 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0" h="980">
                    <a:moveTo>
                      <a:pt x="251" y="215"/>
                    </a:moveTo>
                    <a:lnTo>
                      <a:pt x="250" y="214"/>
                    </a:lnTo>
                    <a:lnTo>
                      <a:pt x="246" y="211"/>
                    </a:lnTo>
                    <a:lnTo>
                      <a:pt x="242" y="208"/>
                    </a:lnTo>
                    <a:lnTo>
                      <a:pt x="239" y="206"/>
                    </a:lnTo>
                    <a:lnTo>
                      <a:pt x="235" y="202"/>
                    </a:lnTo>
                    <a:lnTo>
                      <a:pt x="231" y="200"/>
                    </a:lnTo>
                    <a:lnTo>
                      <a:pt x="228" y="199"/>
                    </a:lnTo>
                    <a:lnTo>
                      <a:pt x="225" y="197"/>
                    </a:lnTo>
                    <a:lnTo>
                      <a:pt x="222" y="196"/>
                    </a:lnTo>
                    <a:lnTo>
                      <a:pt x="219" y="195"/>
                    </a:lnTo>
                    <a:lnTo>
                      <a:pt x="216" y="193"/>
                    </a:lnTo>
                    <a:lnTo>
                      <a:pt x="213" y="191"/>
                    </a:lnTo>
                    <a:lnTo>
                      <a:pt x="209" y="190"/>
                    </a:lnTo>
                    <a:lnTo>
                      <a:pt x="205" y="189"/>
                    </a:lnTo>
                    <a:lnTo>
                      <a:pt x="201" y="187"/>
                    </a:lnTo>
                    <a:lnTo>
                      <a:pt x="198" y="187"/>
                    </a:lnTo>
                    <a:lnTo>
                      <a:pt x="193" y="186"/>
                    </a:lnTo>
                    <a:lnTo>
                      <a:pt x="189" y="185"/>
                    </a:lnTo>
                    <a:lnTo>
                      <a:pt x="184" y="184"/>
                    </a:lnTo>
                    <a:lnTo>
                      <a:pt x="179" y="184"/>
                    </a:lnTo>
                    <a:lnTo>
                      <a:pt x="175" y="184"/>
                    </a:lnTo>
                    <a:lnTo>
                      <a:pt x="169" y="184"/>
                    </a:lnTo>
                    <a:lnTo>
                      <a:pt x="167" y="184"/>
                    </a:lnTo>
                    <a:lnTo>
                      <a:pt x="164" y="184"/>
                    </a:lnTo>
                    <a:lnTo>
                      <a:pt x="161" y="184"/>
                    </a:lnTo>
                    <a:lnTo>
                      <a:pt x="159" y="184"/>
                    </a:lnTo>
                    <a:lnTo>
                      <a:pt x="155" y="184"/>
                    </a:lnTo>
                    <a:lnTo>
                      <a:pt x="153" y="184"/>
                    </a:lnTo>
                    <a:lnTo>
                      <a:pt x="151" y="184"/>
                    </a:lnTo>
                    <a:lnTo>
                      <a:pt x="148" y="185"/>
                    </a:lnTo>
                    <a:lnTo>
                      <a:pt x="146" y="185"/>
                    </a:lnTo>
                    <a:lnTo>
                      <a:pt x="142" y="185"/>
                    </a:lnTo>
                    <a:lnTo>
                      <a:pt x="139" y="186"/>
                    </a:lnTo>
                    <a:lnTo>
                      <a:pt x="137" y="186"/>
                    </a:lnTo>
                    <a:lnTo>
                      <a:pt x="134" y="187"/>
                    </a:lnTo>
                    <a:lnTo>
                      <a:pt x="131" y="187"/>
                    </a:lnTo>
                    <a:lnTo>
                      <a:pt x="128" y="188"/>
                    </a:lnTo>
                    <a:lnTo>
                      <a:pt x="126" y="189"/>
                    </a:lnTo>
                    <a:lnTo>
                      <a:pt x="124" y="190"/>
                    </a:lnTo>
                    <a:lnTo>
                      <a:pt x="121" y="191"/>
                    </a:lnTo>
                    <a:lnTo>
                      <a:pt x="117" y="191"/>
                    </a:lnTo>
                    <a:lnTo>
                      <a:pt x="115" y="193"/>
                    </a:lnTo>
                    <a:lnTo>
                      <a:pt x="110" y="195"/>
                    </a:lnTo>
                    <a:lnTo>
                      <a:pt x="105" y="198"/>
                    </a:lnTo>
                    <a:lnTo>
                      <a:pt x="100" y="201"/>
                    </a:lnTo>
                    <a:lnTo>
                      <a:pt x="95" y="203"/>
                    </a:lnTo>
                    <a:lnTo>
                      <a:pt x="90" y="207"/>
                    </a:lnTo>
                    <a:lnTo>
                      <a:pt x="86" y="210"/>
                    </a:lnTo>
                    <a:lnTo>
                      <a:pt x="81" y="213"/>
                    </a:lnTo>
                    <a:lnTo>
                      <a:pt x="77" y="218"/>
                    </a:lnTo>
                    <a:lnTo>
                      <a:pt x="73" y="222"/>
                    </a:lnTo>
                    <a:lnTo>
                      <a:pt x="70" y="226"/>
                    </a:lnTo>
                    <a:lnTo>
                      <a:pt x="65" y="231"/>
                    </a:lnTo>
                    <a:lnTo>
                      <a:pt x="62" y="235"/>
                    </a:lnTo>
                    <a:lnTo>
                      <a:pt x="61" y="237"/>
                    </a:lnTo>
                    <a:lnTo>
                      <a:pt x="60" y="239"/>
                    </a:lnTo>
                    <a:lnTo>
                      <a:pt x="58" y="242"/>
                    </a:lnTo>
                    <a:lnTo>
                      <a:pt x="58" y="246"/>
                    </a:lnTo>
                    <a:lnTo>
                      <a:pt x="55" y="248"/>
                    </a:lnTo>
                    <a:lnTo>
                      <a:pt x="54" y="250"/>
                    </a:lnTo>
                    <a:lnTo>
                      <a:pt x="53" y="253"/>
                    </a:lnTo>
                    <a:lnTo>
                      <a:pt x="52" y="255"/>
                    </a:lnTo>
                    <a:lnTo>
                      <a:pt x="51" y="259"/>
                    </a:lnTo>
                    <a:lnTo>
                      <a:pt x="50" y="262"/>
                    </a:lnTo>
                    <a:lnTo>
                      <a:pt x="50" y="264"/>
                    </a:lnTo>
                    <a:lnTo>
                      <a:pt x="50" y="267"/>
                    </a:lnTo>
                    <a:lnTo>
                      <a:pt x="49" y="271"/>
                    </a:lnTo>
                    <a:lnTo>
                      <a:pt x="48" y="274"/>
                    </a:lnTo>
                    <a:lnTo>
                      <a:pt x="48" y="277"/>
                    </a:lnTo>
                    <a:lnTo>
                      <a:pt x="48" y="280"/>
                    </a:lnTo>
                    <a:lnTo>
                      <a:pt x="47" y="284"/>
                    </a:lnTo>
                    <a:lnTo>
                      <a:pt x="47" y="287"/>
                    </a:lnTo>
                    <a:lnTo>
                      <a:pt x="47" y="290"/>
                    </a:lnTo>
                    <a:lnTo>
                      <a:pt x="48" y="295"/>
                    </a:lnTo>
                    <a:lnTo>
                      <a:pt x="48" y="297"/>
                    </a:lnTo>
                    <a:lnTo>
                      <a:pt x="48" y="300"/>
                    </a:lnTo>
                    <a:lnTo>
                      <a:pt x="48" y="303"/>
                    </a:lnTo>
                    <a:lnTo>
                      <a:pt x="49" y="306"/>
                    </a:lnTo>
                    <a:lnTo>
                      <a:pt x="49" y="309"/>
                    </a:lnTo>
                    <a:lnTo>
                      <a:pt x="50" y="312"/>
                    </a:lnTo>
                    <a:lnTo>
                      <a:pt x="50" y="315"/>
                    </a:lnTo>
                    <a:lnTo>
                      <a:pt x="51" y="317"/>
                    </a:lnTo>
                    <a:lnTo>
                      <a:pt x="52" y="323"/>
                    </a:lnTo>
                    <a:lnTo>
                      <a:pt x="54" y="328"/>
                    </a:lnTo>
                    <a:lnTo>
                      <a:pt x="56" y="333"/>
                    </a:lnTo>
                    <a:lnTo>
                      <a:pt x="59" y="337"/>
                    </a:lnTo>
                    <a:lnTo>
                      <a:pt x="62" y="340"/>
                    </a:lnTo>
                    <a:lnTo>
                      <a:pt x="64" y="344"/>
                    </a:lnTo>
                    <a:lnTo>
                      <a:pt x="67" y="348"/>
                    </a:lnTo>
                    <a:lnTo>
                      <a:pt x="71" y="352"/>
                    </a:lnTo>
                    <a:lnTo>
                      <a:pt x="73" y="354"/>
                    </a:lnTo>
                    <a:lnTo>
                      <a:pt x="77" y="357"/>
                    </a:lnTo>
                    <a:lnTo>
                      <a:pt x="80" y="360"/>
                    </a:lnTo>
                    <a:lnTo>
                      <a:pt x="85" y="362"/>
                    </a:lnTo>
                    <a:lnTo>
                      <a:pt x="87" y="364"/>
                    </a:lnTo>
                    <a:lnTo>
                      <a:pt x="91" y="366"/>
                    </a:lnTo>
                    <a:lnTo>
                      <a:pt x="93" y="367"/>
                    </a:lnTo>
                    <a:lnTo>
                      <a:pt x="98" y="369"/>
                    </a:lnTo>
                    <a:lnTo>
                      <a:pt x="101" y="370"/>
                    </a:lnTo>
                    <a:lnTo>
                      <a:pt x="104" y="372"/>
                    </a:lnTo>
                    <a:lnTo>
                      <a:pt x="108" y="374"/>
                    </a:lnTo>
                    <a:lnTo>
                      <a:pt x="111" y="375"/>
                    </a:lnTo>
                    <a:lnTo>
                      <a:pt x="114" y="376"/>
                    </a:lnTo>
                    <a:lnTo>
                      <a:pt x="117" y="376"/>
                    </a:lnTo>
                    <a:lnTo>
                      <a:pt x="121" y="377"/>
                    </a:lnTo>
                    <a:lnTo>
                      <a:pt x="123" y="378"/>
                    </a:lnTo>
                    <a:lnTo>
                      <a:pt x="127" y="380"/>
                    </a:lnTo>
                    <a:lnTo>
                      <a:pt x="131" y="381"/>
                    </a:lnTo>
                    <a:lnTo>
                      <a:pt x="133" y="384"/>
                    </a:lnTo>
                    <a:lnTo>
                      <a:pt x="133" y="388"/>
                    </a:lnTo>
                    <a:lnTo>
                      <a:pt x="131" y="391"/>
                    </a:lnTo>
                    <a:lnTo>
                      <a:pt x="130" y="394"/>
                    </a:lnTo>
                    <a:lnTo>
                      <a:pt x="128" y="398"/>
                    </a:lnTo>
                    <a:lnTo>
                      <a:pt x="127" y="402"/>
                    </a:lnTo>
                    <a:lnTo>
                      <a:pt x="124" y="406"/>
                    </a:lnTo>
                    <a:lnTo>
                      <a:pt x="121" y="411"/>
                    </a:lnTo>
                    <a:lnTo>
                      <a:pt x="119" y="413"/>
                    </a:lnTo>
                    <a:lnTo>
                      <a:pt x="117" y="416"/>
                    </a:lnTo>
                    <a:lnTo>
                      <a:pt x="116" y="418"/>
                    </a:lnTo>
                    <a:lnTo>
                      <a:pt x="115" y="421"/>
                    </a:lnTo>
                    <a:lnTo>
                      <a:pt x="112" y="424"/>
                    </a:lnTo>
                    <a:lnTo>
                      <a:pt x="111" y="427"/>
                    </a:lnTo>
                    <a:lnTo>
                      <a:pt x="109" y="430"/>
                    </a:lnTo>
                    <a:lnTo>
                      <a:pt x="106" y="432"/>
                    </a:lnTo>
                    <a:lnTo>
                      <a:pt x="104" y="436"/>
                    </a:lnTo>
                    <a:lnTo>
                      <a:pt x="102" y="438"/>
                    </a:lnTo>
                    <a:lnTo>
                      <a:pt x="101" y="441"/>
                    </a:lnTo>
                    <a:lnTo>
                      <a:pt x="99" y="444"/>
                    </a:lnTo>
                    <a:lnTo>
                      <a:pt x="97" y="448"/>
                    </a:lnTo>
                    <a:lnTo>
                      <a:pt x="93" y="451"/>
                    </a:lnTo>
                    <a:lnTo>
                      <a:pt x="91" y="453"/>
                    </a:lnTo>
                    <a:lnTo>
                      <a:pt x="89" y="456"/>
                    </a:lnTo>
                    <a:lnTo>
                      <a:pt x="87" y="459"/>
                    </a:lnTo>
                    <a:lnTo>
                      <a:pt x="85" y="463"/>
                    </a:lnTo>
                    <a:lnTo>
                      <a:pt x="81" y="466"/>
                    </a:lnTo>
                    <a:lnTo>
                      <a:pt x="79" y="470"/>
                    </a:lnTo>
                    <a:lnTo>
                      <a:pt x="77" y="472"/>
                    </a:lnTo>
                    <a:lnTo>
                      <a:pt x="75" y="476"/>
                    </a:lnTo>
                    <a:lnTo>
                      <a:pt x="72" y="479"/>
                    </a:lnTo>
                    <a:lnTo>
                      <a:pt x="71" y="483"/>
                    </a:lnTo>
                    <a:lnTo>
                      <a:pt x="67" y="486"/>
                    </a:lnTo>
                    <a:lnTo>
                      <a:pt x="66" y="490"/>
                    </a:lnTo>
                    <a:lnTo>
                      <a:pt x="63" y="492"/>
                    </a:lnTo>
                    <a:lnTo>
                      <a:pt x="62" y="496"/>
                    </a:lnTo>
                    <a:lnTo>
                      <a:pt x="59" y="500"/>
                    </a:lnTo>
                    <a:lnTo>
                      <a:pt x="56" y="503"/>
                    </a:lnTo>
                    <a:lnTo>
                      <a:pt x="54" y="506"/>
                    </a:lnTo>
                    <a:lnTo>
                      <a:pt x="52" y="509"/>
                    </a:lnTo>
                    <a:lnTo>
                      <a:pt x="50" y="512"/>
                    </a:lnTo>
                    <a:lnTo>
                      <a:pt x="48" y="515"/>
                    </a:lnTo>
                    <a:lnTo>
                      <a:pt x="46" y="518"/>
                    </a:lnTo>
                    <a:lnTo>
                      <a:pt x="45" y="521"/>
                    </a:lnTo>
                    <a:lnTo>
                      <a:pt x="41" y="525"/>
                    </a:lnTo>
                    <a:lnTo>
                      <a:pt x="40" y="528"/>
                    </a:lnTo>
                    <a:lnTo>
                      <a:pt x="38" y="530"/>
                    </a:lnTo>
                    <a:lnTo>
                      <a:pt x="36" y="533"/>
                    </a:lnTo>
                    <a:lnTo>
                      <a:pt x="35" y="537"/>
                    </a:lnTo>
                    <a:lnTo>
                      <a:pt x="33" y="540"/>
                    </a:lnTo>
                    <a:lnTo>
                      <a:pt x="31" y="542"/>
                    </a:lnTo>
                    <a:lnTo>
                      <a:pt x="30" y="545"/>
                    </a:lnTo>
                    <a:lnTo>
                      <a:pt x="28" y="547"/>
                    </a:lnTo>
                    <a:lnTo>
                      <a:pt x="27" y="551"/>
                    </a:lnTo>
                    <a:lnTo>
                      <a:pt x="25" y="553"/>
                    </a:lnTo>
                    <a:lnTo>
                      <a:pt x="24" y="556"/>
                    </a:lnTo>
                    <a:lnTo>
                      <a:pt x="23" y="559"/>
                    </a:lnTo>
                    <a:lnTo>
                      <a:pt x="21" y="561"/>
                    </a:lnTo>
                    <a:lnTo>
                      <a:pt x="20" y="565"/>
                    </a:lnTo>
                    <a:lnTo>
                      <a:pt x="18" y="568"/>
                    </a:lnTo>
                    <a:lnTo>
                      <a:pt x="17" y="570"/>
                    </a:lnTo>
                    <a:lnTo>
                      <a:pt x="15" y="573"/>
                    </a:lnTo>
                    <a:lnTo>
                      <a:pt x="14" y="577"/>
                    </a:lnTo>
                    <a:lnTo>
                      <a:pt x="14" y="579"/>
                    </a:lnTo>
                    <a:lnTo>
                      <a:pt x="12" y="582"/>
                    </a:lnTo>
                    <a:lnTo>
                      <a:pt x="11" y="585"/>
                    </a:lnTo>
                    <a:lnTo>
                      <a:pt x="10" y="588"/>
                    </a:lnTo>
                    <a:lnTo>
                      <a:pt x="10" y="591"/>
                    </a:lnTo>
                    <a:lnTo>
                      <a:pt x="9" y="594"/>
                    </a:lnTo>
                    <a:lnTo>
                      <a:pt x="8" y="597"/>
                    </a:lnTo>
                    <a:lnTo>
                      <a:pt x="6" y="599"/>
                    </a:lnTo>
                    <a:lnTo>
                      <a:pt x="5" y="604"/>
                    </a:lnTo>
                    <a:lnTo>
                      <a:pt x="4" y="606"/>
                    </a:lnTo>
                    <a:lnTo>
                      <a:pt x="4" y="609"/>
                    </a:lnTo>
                    <a:lnTo>
                      <a:pt x="3" y="612"/>
                    </a:lnTo>
                    <a:lnTo>
                      <a:pt x="3" y="616"/>
                    </a:lnTo>
                    <a:lnTo>
                      <a:pt x="2" y="618"/>
                    </a:lnTo>
                    <a:lnTo>
                      <a:pt x="1" y="621"/>
                    </a:lnTo>
                    <a:lnTo>
                      <a:pt x="1" y="624"/>
                    </a:lnTo>
                    <a:lnTo>
                      <a:pt x="1" y="628"/>
                    </a:lnTo>
                    <a:lnTo>
                      <a:pt x="0" y="631"/>
                    </a:lnTo>
                    <a:lnTo>
                      <a:pt x="0" y="634"/>
                    </a:lnTo>
                    <a:lnTo>
                      <a:pt x="0" y="636"/>
                    </a:lnTo>
                    <a:lnTo>
                      <a:pt x="0" y="640"/>
                    </a:lnTo>
                    <a:lnTo>
                      <a:pt x="0" y="643"/>
                    </a:lnTo>
                    <a:lnTo>
                      <a:pt x="0" y="646"/>
                    </a:lnTo>
                    <a:lnTo>
                      <a:pt x="0" y="649"/>
                    </a:lnTo>
                    <a:lnTo>
                      <a:pt x="0" y="652"/>
                    </a:lnTo>
                    <a:lnTo>
                      <a:pt x="0" y="655"/>
                    </a:lnTo>
                    <a:lnTo>
                      <a:pt x="0" y="657"/>
                    </a:lnTo>
                    <a:lnTo>
                      <a:pt x="0" y="660"/>
                    </a:lnTo>
                    <a:lnTo>
                      <a:pt x="0" y="663"/>
                    </a:lnTo>
                    <a:lnTo>
                      <a:pt x="0" y="666"/>
                    </a:lnTo>
                    <a:lnTo>
                      <a:pt x="0" y="669"/>
                    </a:lnTo>
                    <a:lnTo>
                      <a:pt x="1" y="671"/>
                    </a:lnTo>
                    <a:lnTo>
                      <a:pt x="1" y="674"/>
                    </a:lnTo>
                    <a:lnTo>
                      <a:pt x="2" y="676"/>
                    </a:lnTo>
                    <a:lnTo>
                      <a:pt x="3" y="680"/>
                    </a:lnTo>
                    <a:lnTo>
                      <a:pt x="3" y="683"/>
                    </a:lnTo>
                    <a:lnTo>
                      <a:pt x="4" y="685"/>
                    </a:lnTo>
                    <a:lnTo>
                      <a:pt x="6" y="691"/>
                    </a:lnTo>
                    <a:lnTo>
                      <a:pt x="9" y="695"/>
                    </a:lnTo>
                    <a:lnTo>
                      <a:pt x="11" y="700"/>
                    </a:lnTo>
                    <a:lnTo>
                      <a:pt x="14" y="706"/>
                    </a:lnTo>
                    <a:lnTo>
                      <a:pt x="17" y="710"/>
                    </a:lnTo>
                    <a:lnTo>
                      <a:pt x="22" y="714"/>
                    </a:lnTo>
                    <a:lnTo>
                      <a:pt x="25" y="719"/>
                    </a:lnTo>
                    <a:lnTo>
                      <a:pt x="30" y="723"/>
                    </a:lnTo>
                    <a:lnTo>
                      <a:pt x="35" y="726"/>
                    </a:lnTo>
                    <a:lnTo>
                      <a:pt x="39" y="730"/>
                    </a:lnTo>
                    <a:lnTo>
                      <a:pt x="45" y="733"/>
                    </a:lnTo>
                    <a:lnTo>
                      <a:pt x="50" y="736"/>
                    </a:lnTo>
                    <a:lnTo>
                      <a:pt x="52" y="737"/>
                    </a:lnTo>
                    <a:lnTo>
                      <a:pt x="54" y="738"/>
                    </a:lnTo>
                    <a:lnTo>
                      <a:pt x="58" y="739"/>
                    </a:lnTo>
                    <a:lnTo>
                      <a:pt x="61" y="741"/>
                    </a:lnTo>
                    <a:lnTo>
                      <a:pt x="63" y="742"/>
                    </a:lnTo>
                    <a:lnTo>
                      <a:pt x="66" y="743"/>
                    </a:lnTo>
                    <a:lnTo>
                      <a:pt x="70" y="744"/>
                    </a:lnTo>
                    <a:lnTo>
                      <a:pt x="72" y="746"/>
                    </a:lnTo>
                    <a:lnTo>
                      <a:pt x="75" y="746"/>
                    </a:lnTo>
                    <a:lnTo>
                      <a:pt x="78" y="747"/>
                    </a:lnTo>
                    <a:lnTo>
                      <a:pt x="80" y="748"/>
                    </a:lnTo>
                    <a:lnTo>
                      <a:pt x="84" y="749"/>
                    </a:lnTo>
                    <a:lnTo>
                      <a:pt x="87" y="749"/>
                    </a:lnTo>
                    <a:lnTo>
                      <a:pt x="90" y="750"/>
                    </a:lnTo>
                    <a:lnTo>
                      <a:pt x="93" y="751"/>
                    </a:lnTo>
                    <a:lnTo>
                      <a:pt x="97" y="751"/>
                    </a:lnTo>
                    <a:lnTo>
                      <a:pt x="99" y="752"/>
                    </a:lnTo>
                    <a:lnTo>
                      <a:pt x="102" y="752"/>
                    </a:lnTo>
                    <a:lnTo>
                      <a:pt x="105" y="754"/>
                    </a:lnTo>
                    <a:lnTo>
                      <a:pt x="109" y="755"/>
                    </a:lnTo>
                    <a:lnTo>
                      <a:pt x="112" y="755"/>
                    </a:lnTo>
                    <a:lnTo>
                      <a:pt x="115" y="756"/>
                    </a:lnTo>
                    <a:lnTo>
                      <a:pt x="118" y="756"/>
                    </a:lnTo>
                    <a:lnTo>
                      <a:pt x="122" y="756"/>
                    </a:lnTo>
                    <a:lnTo>
                      <a:pt x="125" y="756"/>
                    </a:lnTo>
                    <a:lnTo>
                      <a:pt x="127" y="757"/>
                    </a:lnTo>
                    <a:lnTo>
                      <a:pt x="130" y="757"/>
                    </a:lnTo>
                    <a:lnTo>
                      <a:pt x="134" y="757"/>
                    </a:lnTo>
                    <a:lnTo>
                      <a:pt x="137" y="757"/>
                    </a:lnTo>
                    <a:lnTo>
                      <a:pt x="139" y="758"/>
                    </a:lnTo>
                    <a:lnTo>
                      <a:pt x="142" y="758"/>
                    </a:lnTo>
                    <a:lnTo>
                      <a:pt x="146" y="758"/>
                    </a:lnTo>
                    <a:lnTo>
                      <a:pt x="149" y="758"/>
                    </a:lnTo>
                    <a:lnTo>
                      <a:pt x="151" y="758"/>
                    </a:lnTo>
                    <a:lnTo>
                      <a:pt x="154" y="758"/>
                    </a:lnTo>
                    <a:lnTo>
                      <a:pt x="158" y="759"/>
                    </a:lnTo>
                    <a:lnTo>
                      <a:pt x="160" y="759"/>
                    </a:lnTo>
                    <a:lnTo>
                      <a:pt x="163" y="759"/>
                    </a:lnTo>
                    <a:lnTo>
                      <a:pt x="166" y="759"/>
                    </a:lnTo>
                    <a:lnTo>
                      <a:pt x="168" y="760"/>
                    </a:lnTo>
                    <a:lnTo>
                      <a:pt x="174" y="760"/>
                    </a:lnTo>
                    <a:lnTo>
                      <a:pt x="179" y="760"/>
                    </a:lnTo>
                    <a:lnTo>
                      <a:pt x="184" y="760"/>
                    </a:lnTo>
                    <a:lnTo>
                      <a:pt x="189" y="760"/>
                    </a:lnTo>
                    <a:lnTo>
                      <a:pt x="193" y="760"/>
                    </a:lnTo>
                    <a:lnTo>
                      <a:pt x="198" y="761"/>
                    </a:lnTo>
                    <a:lnTo>
                      <a:pt x="202" y="761"/>
                    </a:lnTo>
                    <a:lnTo>
                      <a:pt x="206" y="761"/>
                    </a:lnTo>
                    <a:lnTo>
                      <a:pt x="209" y="761"/>
                    </a:lnTo>
                    <a:lnTo>
                      <a:pt x="213" y="761"/>
                    </a:lnTo>
                    <a:lnTo>
                      <a:pt x="216" y="761"/>
                    </a:lnTo>
                    <a:lnTo>
                      <a:pt x="221" y="761"/>
                    </a:lnTo>
                    <a:lnTo>
                      <a:pt x="224" y="760"/>
                    </a:lnTo>
                    <a:lnTo>
                      <a:pt x="228" y="760"/>
                    </a:lnTo>
                    <a:lnTo>
                      <a:pt x="231" y="760"/>
                    </a:lnTo>
                    <a:lnTo>
                      <a:pt x="236" y="760"/>
                    </a:lnTo>
                    <a:lnTo>
                      <a:pt x="239" y="759"/>
                    </a:lnTo>
                    <a:lnTo>
                      <a:pt x="243" y="758"/>
                    </a:lnTo>
                    <a:lnTo>
                      <a:pt x="248" y="758"/>
                    </a:lnTo>
                    <a:lnTo>
                      <a:pt x="251" y="757"/>
                    </a:lnTo>
                    <a:lnTo>
                      <a:pt x="254" y="757"/>
                    </a:lnTo>
                    <a:lnTo>
                      <a:pt x="258" y="756"/>
                    </a:lnTo>
                    <a:lnTo>
                      <a:pt x="262" y="756"/>
                    </a:lnTo>
                    <a:lnTo>
                      <a:pt x="265" y="756"/>
                    </a:lnTo>
                    <a:lnTo>
                      <a:pt x="268" y="755"/>
                    </a:lnTo>
                    <a:lnTo>
                      <a:pt x="271" y="755"/>
                    </a:lnTo>
                    <a:lnTo>
                      <a:pt x="274" y="754"/>
                    </a:lnTo>
                    <a:lnTo>
                      <a:pt x="277" y="754"/>
                    </a:lnTo>
                    <a:lnTo>
                      <a:pt x="279" y="754"/>
                    </a:lnTo>
                    <a:lnTo>
                      <a:pt x="281" y="754"/>
                    </a:lnTo>
                    <a:lnTo>
                      <a:pt x="285" y="754"/>
                    </a:lnTo>
                    <a:lnTo>
                      <a:pt x="287" y="754"/>
                    </a:lnTo>
                    <a:lnTo>
                      <a:pt x="289" y="754"/>
                    </a:lnTo>
                    <a:lnTo>
                      <a:pt x="292" y="756"/>
                    </a:lnTo>
                    <a:lnTo>
                      <a:pt x="293" y="757"/>
                    </a:lnTo>
                    <a:lnTo>
                      <a:pt x="294" y="759"/>
                    </a:lnTo>
                    <a:lnTo>
                      <a:pt x="293" y="760"/>
                    </a:lnTo>
                    <a:lnTo>
                      <a:pt x="292" y="761"/>
                    </a:lnTo>
                    <a:lnTo>
                      <a:pt x="290" y="763"/>
                    </a:lnTo>
                    <a:lnTo>
                      <a:pt x="288" y="764"/>
                    </a:lnTo>
                    <a:lnTo>
                      <a:pt x="285" y="765"/>
                    </a:lnTo>
                    <a:lnTo>
                      <a:pt x="280" y="768"/>
                    </a:lnTo>
                    <a:lnTo>
                      <a:pt x="276" y="770"/>
                    </a:lnTo>
                    <a:lnTo>
                      <a:pt x="272" y="771"/>
                    </a:lnTo>
                    <a:lnTo>
                      <a:pt x="269" y="772"/>
                    </a:lnTo>
                    <a:lnTo>
                      <a:pt x="266" y="773"/>
                    </a:lnTo>
                    <a:lnTo>
                      <a:pt x="263" y="773"/>
                    </a:lnTo>
                    <a:lnTo>
                      <a:pt x="261" y="775"/>
                    </a:lnTo>
                    <a:lnTo>
                      <a:pt x="258" y="776"/>
                    </a:lnTo>
                    <a:lnTo>
                      <a:pt x="255" y="777"/>
                    </a:lnTo>
                    <a:lnTo>
                      <a:pt x="252" y="778"/>
                    </a:lnTo>
                    <a:lnTo>
                      <a:pt x="249" y="780"/>
                    </a:lnTo>
                    <a:lnTo>
                      <a:pt x="246" y="781"/>
                    </a:lnTo>
                    <a:lnTo>
                      <a:pt x="242" y="782"/>
                    </a:lnTo>
                    <a:lnTo>
                      <a:pt x="239" y="783"/>
                    </a:lnTo>
                    <a:lnTo>
                      <a:pt x="236" y="784"/>
                    </a:lnTo>
                    <a:lnTo>
                      <a:pt x="233" y="785"/>
                    </a:lnTo>
                    <a:lnTo>
                      <a:pt x="229" y="786"/>
                    </a:lnTo>
                    <a:lnTo>
                      <a:pt x="226" y="787"/>
                    </a:lnTo>
                    <a:lnTo>
                      <a:pt x="223" y="789"/>
                    </a:lnTo>
                    <a:lnTo>
                      <a:pt x="219" y="790"/>
                    </a:lnTo>
                    <a:lnTo>
                      <a:pt x="216" y="791"/>
                    </a:lnTo>
                    <a:lnTo>
                      <a:pt x="212" y="793"/>
                    </a:lnTo>
                    <a:lnTo>
                      <a:pt x="209" y="794"/>
                    </a:lnTo>
                    <a:lnTo>
                      <a:pt x="204" y="796"/>
                    </a:lnTo>
                    <a:lnTo>
                      <a:pt x="201" y="797"/>
                    </a:lnTo>
                    <a:lnTo>
                      <a:pt x="198" y="798"/>
                    </a:lnTo>
                    <a:lnTo>
                      <a:pt x="194" y="800"/>
                    </a:lnTo>
                    <a:lnTo>
                      <a:pt x="190" y="801"/>
                    </a:lnTo>
                    <a:lnTo>
                      <a:pt x="187" y="803"/>
                    </a:lnTo>
                    <a:lnTo>
                      <a:pt x="183" y="805"/>
                    </a:lnTo>
                    <a:lnTo>
                      <a:pt x="179" y="806"/>
                    </a:lnTo>
                    <a:lnTo>
                      <a:pt x="176" y="808"/>
                    </a:lnTo>
                    <a:lnTo>
                      <a:pt x="173" y="810"/>
                    </a:lnTo>
                    <a:lnTo>
                      <a:pt x="168" y="811"/>
                    </a:lnTo>
                    <a:lnTo>
                      <a:pt x="165" y="813"/>
                    </a:lnTo>
                    <a:lnTo>
                      <a:pt x="162" y="814"/>
                    </a:lnTo>
                    <a:lnTo>
                      <a:pt x="159" y="816"/>
                    </a:lnTo>
                    <a:lnTo>
                      <a:pt x="155" y="819"/>
                    </a:lnTo>
                    <a:lnTo>
                      <a:pt x="151" y="821"/>
                    </a:lnTo>
                    <a:lnTo>
                      <a:pt x="148" y="822"/>
                    </a:lnTo>
                    <a:lnTo>
                      <a:pt x="146" y="824"/>
                    </a:lnTo>
                    <a:lnTo>
                      <a:pt x="142" y="826"/>
                    </a:lnTo>
                    <a:lnTo>
                      <a:pt x="139" y="828"/>
                    </a:lnTo>
                    <a:lnTo>
                      <a:pt x="136" y="829"/>
                    </a:lnTo>
                    <a:lnTo>
                      <a:pt x="133" y="832"/>
                    </a:lnTo>
                    <a:lnTo>
                      <a:pt x="130" y="834"/>
                    </a:lnTo>
                    <a:lnTo>
                      <a:pt x="128" y="837"/>
                    </a:lnTo>
                    <a:lnTo>
                      <a:pt x="123" y="841"/>
                    </a:lnTo>
                    <a:lnTo>
                      <a:pt x="118" y="846"/>
                    </a:lnTo>
                    <a:lnTo>
                      <a:pt x="114" y="850"/>
                    </a:lnTo>
                    <a:lnTo>
                      <a:pt x="110" y="854"/>
                    </a:lnTo>
                    <a:lnTo>
                      <a:pt x="106" y="858"/>
                    </a:lnTo>
                    <a:lnTo>
                      <a:pt x="103" y="862"/>
                    </a:lnTo>
                    <a:lnTo>
                      <a:pt x="100" y="865"/>
                    </a:lnTo>
                    <a:lnTo>
                      <a:pt x="98" y="869"/>
                    </a:lnTo>
                    <a:lnTo>
                      <a:pt x="96" y="872"/>
                    </a:lnTo>
                    <a:lnTo>
                      <a:pt x="95" y="875"/>
                    </a:lnTo>
                    <a:lnTo>
                      <a:pt x="92" y="877"/>
                    </a:lnTo>
                    <a:lnTo>
                      <a:pt x="91" y="880"/>
                    </a:lnTo>
                    <a:lnTo>
                      <a:pt x="90" y="883"/>
                    </a:lnTo>
                    <a:lnTo>
                      <a:pt x="90" y="886"/>
                    </a:lnTo>
                    <a:lnTo>
                      <a:pt x="90" y="890"/>
                    </a:lnTo>
                    <a:lnTo>
                      <a:pt x="91" y="895"/>
                    </a:lnTo>
                    <a:lnTo>
                      <a:pt x="92" y="898"/>
                    </a:lnTo>
                    <a:lnTo>
                      <a:pt x="95" y="901"/>
                    </a:lnTo>
                    <a:lnTo>
                      <a:pt x="98" y="904"/>
                    </a:lnTo>
                    <a:lnTo>
                      <a:pt x="102" y="908"/>
                    </a:lnTo>
                    <a:lnTo>
                      <a:pt x="106" y="910"/>
                    </a:lnTo>
                    <a:lnTo>
                      <a:pt x="111" y="913"/>
                    </a:lnTo>
                    <a:lnTo>
                      <a:pt x="113" y="913"/>
                    </a:lnTo>
                    <a:lnTo>
                      <a:pt x="115" y="915"/>
                    </a:lnTo>
                    <a:lnTo>
                      <a:pt x="118" y="916"/>
                    </a:lnTo>
                    <a:lnTo>
                      <a:pt x="122" y="917"/>
                    </a:lnTo>
                    <a:lnTo>
                      <a:pt x="124" y="918"/>
                    </a:lnTo>
                    <a:lnTo>
                      <a:pt x="127" y="920"/>
                    </a:lnTo>
                    <a:lnTo>
                      <a:pt x="131" y="921"/>
                    </a:lnTo>
                    <a:lnTo>
                      <a:pt x="136" y="922"/>
                    </a:lnTo>
                    <a:lnTo>
                      <a:pt x="138" y="922"/>
                    </a:lnTo>
                    <a:lnTo>
                      <a:pt x="140" y="923"/>
                    </a:lnTo>
                    <a:lnTo>
                      <a:pt x="143" y="923"/>
                    </a:lnTo>
                    <a:lnTo>
                      <a:pt x="147" y="924"/>
                    </a:lnTo>
                    <a:lnTo>
                      <a:pt x="149" y="924"/>
                    </a:lnTo>
                    <a:lnTo>
                      <a:pt x="152" y="925"/>
                    </a:lnTo>
                    <a:lnTo>
                      <a:pt x="155" y="925"/>
                    </a:lnTo>
                    <a:lnTo>
                      <a:pt x="159" y="926"/>
                    </a:lnTo>
                    <a:lnTo>
                      <a:pt x="162" y="926"/>
                    </a:lnTo>
                    <a:lnTo>
                      <a:pt x="164" y="926"/>
                    </a:lnTo>
                    <a:lnTo>
                      <a:pt x="168" y="926"/>
                    </a:lnTo>
                    <a:lnTo>
                      <a:pt x="172" y="927"/>
                    </a:lnTo>
                    <a:lnTo>
                      <a:pt x="175" y="927"/>
                    </a:lnTo>
                    <a:lnTo>
                      <a:pt x="178" y="927"/>
                    </a:lnTo>
                    <a:lnTo>
                      <a:pt x="181" y="928"/>
                    </a:lnTo>
                    <a:lnTo>
                      <a:pt x="186" y="928"/>
                    </a:lnTo>
                    <a:lnTo>
                      <a:pt x="190" y="928"/>
                    </a:lnTo>
                    <a:lnTo>
                      <a:pt x="193" y="929"/>
                    </a:lnTo>
                    <a:lnTo>
                      <a:pt x="197" y="929"/>
                    </a:lnTo>
                    <a:lnTo>
                      <a:pt x="201" y="930"/>
                    </a:lnTo>
                    <a:lnTo>
                      <a:pt x="205" y="930"/>
                    </a:lnTo>
                    <a:lnTo>
                      <a:pt x="209" y="930"/>
                    </a:lnTo>
                    <a:lnTo>
                      <a:pt x="213" y="930"/>
                    </a:lnTo>
                    <a:lnTo>
                      <a:pt x="217" y="931"/>
                    </a:lnTo>
                    <a:lnTo>
                      <a:pt x="221" y="931"/>
                    </a:lnTo>
                    <a:lnTo>
                      <a:pt x="225" y="931"/>
                    </a:lnTo>
                    <a:lnTo>
                      <a:pt x="228" y="931"/>
                    </a:lnTo>
                    <a:lnTo>
                      <a:pt x="233" y="931"/>
                    </a:lnTo>
                    <a:lnTo>
                      <a:pt x="237" y="931"/>
                    </a:lnTo>
                    <a:lnTo>
                      <a:pt x="240" y="931"/>
                    </a:lnTo>
                    <a:lnTo>
                      <a:pt x="244" y="931"/>
                    </a:lnTo>
                    <a:lnTo>
                      <a:pt x="249" y="933"/>
                    </a:lnTo>
                    <a:lnTo>
                      <a:pt x="252" y="933"/>
                    </a:lnTo>
                    <a:lnTo>
                      <a:pt x="256" y="933"/>
                    </a:lnTo>
                    <a:lnTo>
                      <a:pt x="260" y="933"/>
                    </a:lnTo>
                    <a:lnTo>
                      <a:pt x="264" y="933"/>
                    </a:lnTo>
                    <a:lnTo>
                      <a:pt x="267" y="933"/>
                    </a:lnTo>
                    <a:lnTo>
                      <a:pt x="271" y="933"/>
                    </a:lnTo>
                    <a:lnTo>
                      <a:pt x="275" y="933"/>
                    </a:lnTo>
                    <a:lnTo>
                      <a:pt x="279" y="933"/>
                    </a:lnTo>
                    <a:lnTo>
                      <a:pt x="281" y="933"/>
                    </a:lnTo>
                    <a:lnTo>
                      <a:pt x="286" y="933"/>
                    </a:lnTo>
                    <a:lnTo>
                      <a:pt x="288" y="933"/>
                    </a:lnTo>
                    <a:lnTo>
                      <a:pt x="292" y="933"/>
                    </a:lnTo>
                    <a:lnTo>
                      <a:pt x="296" y="933"/>
                    </a:lnTo>
                    <a:lnTo>
                      <a:pt x="299" y="933"/>
                    </a:lnTo>
                    <a:lnTo>
                      <a:pt x="302" y="933"/>
                    </a:lnTo>
                    <a:lnTo>
                      <a:pt x="305" y="933"/>
                    </a:lnTo>
                    <a:lnTo>
                      <a:pt x="308" y="931"/>
                    </a:lnTo>
                    <a:lnTo>
                      <a:pt x="310" y="931"/>
                    </a:lnTo>
                    <a:lnTo>
                      <a:pt x="313" y="931"/>
                    </a:lnTo>
                    <a:lnTo>
                      <a:pt x="316" y="931"/>
                    </a:lnTo>
                    <a:lnTo>
                      <a:pt x="321" y="930"/>
                    </a:lnTo>
                    <a:lnTo>
                      <a:pt x="326" y="930"/>
                    </a:lnTo>
                    <a:lnTo>
                      <a:pt x="329" y="930"/>
                    </a:lnTo>
                    <a:lnTo>
                      <a:pt x="334" y="929"/>
                    </a:lnTo>
                    <a:lnTo>
                      <a:pt x="339" y="929"/>
                    </a:lnTo>
                    <a:lnTo>
                      <a:pt x="343" y="928"/>
                    </a:lnTo>
                    <a:lnTo>
                      <a:pt x="349" y="928"/>
                    </a:lnTo>
                    <a:lnTo>
                      <a:pt x="354" y="927"/>
                    </a:lnTo>
                    <a:lnTo>
                      <a:pt x="356" y="927"/>
                    </a:lnTo>
                    <a:lnTo>
                      <a:pt x="359" y="927"/>
                    </a:lnTo>
                    <a:lnTo>
                      <a:pt x="362" y="927"/>
                    </a:lnTo>
                    <a:lnTo>
                      <a:pt x="364" y="927"/>
                    </a:lnTo>
                    <a:lnTo>
                      <a:pt x="369" y="926"/>
                    </a:lnTo>
                    <a:lnTo>
                      <a:pt x="375" y="926"/>
                    </a:lnTo>
                    <a:lnTo>
                      <a:pt x="377" y="926"/>
                    </a:lnTo>
                    <a:lnTo>
                      <a:pt x="380" y="926"/>
                    </a:lnTo>
                    <a:lnTo>
                      <a:pt x="383" y="926"/>
                    </a:lnTo>
                    <a:lnTo>
                      <a:pt x="386" y="926"/>
                    </a:lnTo>
                    <a:lnTo>
                      <a:pt x="388" y="926"/>
                    </a:lnTo>
                    <a:lnTo>
                      <a:pt x="391" y="926"/>
                    </a:lnTo>
                    <a:lnTo>
                      <a:pt x="393" y="926"/>
                    </a:lnTo>
                    <a:lnTo>
                      <a:pt x="396" y="926"/>
                    </a:lnTo>
                    <a:lnTo>
                      <a:pt x="399" y="926"/>
                    </a:lnTo>
                    <a:lnTo>
                      <a:pt x="401" y="926"/>
                    </a:lnTo>
                    <a:lnTo>
                      <a:pt x="403" y="926"/>
                    </a:lnTo>
                    <a:lnTo>
                      <a:pt x="406" y="926"/>
                    </a:lnTo>
                    <a:lnTo>
                      <a:pt x="411" y="925"/>
                    </a:lnTo>
                    <a:lnTo>
                      <a:pt x="416" y="925"/>
                    </a:lnTo>
                    <a:lnTo>
                      <a:pt x="421" y="925"/>
                    </a:lnTo>
                    <a:lnTo>
                      <a:pt x="425" y="925"/>
                    </a:lnTo>
                    <a:lnTo>
                      <a:pt x="429" y="925"/>
                    </a:lnTo>
                    <a:lnTo>
                      <a:pt x="434" y="926"/>
                    </a:lnTo>
                    <a:lnTo>
                      <a:pt x="437" y="926"/>
                    </a:lnTo>
                    <a:lnTo>
                      <a:pt x="441" y="926"/>
                    </a:lnTo>
                    <a:lnTo>
                      <a:pt x="444" y="926"/>
                    </a:lnTo>
                    <a:lnTo>
                      <a:pt x="448" y="926"/>
                    </a:lnTo>
                    <a:lnTo>
                      <a:pt x="450" y="927"/>
                    </a:lnTo>
                    <a:lnTo>
                      <a:pt x="452" y="927"/>
                    </a:lnTo>
                    <a:lnTo>
                      <a:pt x="456" y="929"/>
                    </a:lnTo>
                    <a:lnTo>
                      <a:pt x="460" y="930"/>
                    </a:lnTo>
                    <a:lnTo>
                      <a:pt x="461" y="933"/>
                    </a:lnTo>
                    <a:lnTo>
                      <a:pt x="464" y="936"/>
                    </a:lnTo>
                    <a:lnTo>
                      <a:pt x="467" y="939"/>
                    </a:lnTo>
                    <a:lnTo>
                      <a:pt x="472" y="943"/>
                    </a:lnTo>
                    <a:lnTo>
                      <a:pt x="476" y="948"/>
                    </a:lnTo>
                    <a:lnTo>
                      <a:pt x="481" y="953"/>
                    </a:lnTo>
                    <a:lnTo>
                      <a:pt x="484" y="955"/>
                    </a:lnTo>
                    <a:lnTo>
                      <a:pt x="487" y="958"/>
                    </a:lnTo>
                    <a:lnTo>
                      <a:pt x="490" y="960"/>
                    </a:lnTo>
                    <a:lnTo>
                      <a:pt x="493" y="963"/>
                    </a:lnTo>
                    <a:lnTo>
                      <a:pt x="497" y="965"/>
                    </a:lnTo>
                    <a:lnTo>
                      <a:pt x="500" y="966"/>
                    </a:lnTo>
                    <a:lnTo>
                      <a:pt x="503" y="968"/>
                    </a:lnTo>
                    <a:lnTo>
                      <a:pt x="507" y="971"/>
                    </a:lnTo>
                    <a:lnTo>
                      <a:pt x="511" y="973"/>
                    </a:lnTo>
                    <a:lnTo>
                      <a:pt x="515" y="975"/>
                    </a:lnTo>
                    <a:lnTo>
                      <a:pt x="519" y="976"/>
                    </a:lnTo>
                    <a:lnTo>
                      <a:pt x="524" y="977"/>
                    </a:lnTo>
                    <a:lnTo>
                      <a:pt x="527" y="978"/>
                    </a:lnTo>
                    <a:lnTo>
                      <a:pt x="532" y="979"/>
                    </a:lnTo>
                    <a:lnTo>
                      <a:pt x="537" y="979"/>
                    </a:lnTo>
                    <a:lnTo>
                      <a:pt x="541" y="980"/>
                    </a:lnTo>
                    <a:lnTo>
                      <a:pt x="546" y="979"/>
                    </a:lnTo>
                    <a:lnTo>
                      <a:pt x="550" y="979"/>
                    </a:lnTo>
                    <a:lnTo>
                      <a:pt x="555" y="978"/>
                    </a:lnTo>
                    <a:lnTo>
                      <a:pt x="561" y="978"/>
                    </a:lnTo>
                    <a:lnTo>
                      <a:pt x="565" y="976"/>
                    </a:lnTo>
                    <a:lnTo>
                      <a:pt x="569" y="975"/>
                    </a:lnTo>
                    <a:lnTo>
                      <a:pt x="573" y="974"/>
                    </a:lnTo>
                    <a:lnTo>
                      <a:pt x="577" y="972"/>
                    </a:lnTo>
                    <a:lnTo>
                      <a:pt x="580" y="971"/>
                    </a:lnTo>
                    <a:lnTo>
                      <a:pt x="585" y="969"/>
                    </a:lnTo>
                    <a:lnTo>
                      <a:pt x="588" y="967"/>
                    </a:lnTo>
                    <a:lnTo>
                      <a:pt x="591" y="966"/>
                    </a:lnTo>
                    <a:lnTo>
                      <a:pt x="593" y="965"/>
                    </a:lnTo>
                    <a:lnTo>
                      <a:pt x="597" y="963"/>
                    </a:lnTo>
                    <a:lnTo>
                      <a:pt x="599" y="962"/>
                    </a:lnTo>
                    <a:lnTo>
                      <a:pt x="601" y="961"/>
                    </a:lnTo>
                    <a:lnTo>
                      <a:pt x="605" y="958"/>
                    </a:lnTo>
                    <a:lnTo>
                      <a:pt x="610" y="955"/>
                    </a:lnTo>
                    <a:lnTo>
                      <a:pt x="614" y="952"/>
                    </a:lnTo>
                    <a:lnTo>
                      <a:pt x="617" y="949"/>
                    </a:lnTo>
                    <a:lnTo>
                      <a:pt x="622" y="947"/>
                    </a:lnTo>
                    <a:lnTo>
                      <a:pt x="627" y="944"/>
                    </a:lnTo>
                    <a:lnTo>
                      <a:pt x="629" y="943"/>
                    </a:lnTo>
                    <a:lnTo>
                      <a:pt x="631" y="941"/>
                    </a:lnTo>
                    <a:lnTo>
                      <a:pt x="635" y="940"/>
                    </a:lnTo>
                    <a:lnTo>
                      <a:pt x="638" y="940"/>
                    </a:lnTo>
                    <a:lnTo>
                      <a:pt x="641" y="938"/>
                    </a:lnTo>
                    <a:lnTo>
                      <a:pt x="644" y="937"/>
                    </a:lnTo>
                    <a:lnTo>
                      <a:pt x="649" y="936"/>
                    </a:lnTo>
                    <a:lnTo>
                      <a:pt x="653" y="936"/>
                    </a:lnTo>
                    <a:lnTo>
                      <a:pt x="656" y="935"/>
                    </a:lnTo>
                    <a:lnTo>
                      <a:pt x="662" y="934"/>
                    </a:lnTo>
                    <a:lnTo>
                      <a:pt x="664" y="933"/>
                    </a:lnTo>
                    <a:lnTo>
                      <a:pt x="666" y="933"/>
                    </a:lnTo>
                    <a:lnTo>
                      <a:pt x="669" y="931"/>
                    </a:lnTo>
                    <a:lnTo>
                      <a:pt x="672" y="931"/>
                    </a:lnTo>
                    <a:lnTo>
                      <a:pt x="674" y="931"/>
                    </a:lnTo>
                    <a:lnTo>
                      <a:pt x="677" y="930"/>
                    </a:lnTo>
                    <a:lnTo>
                      <a:pt x="680" y="930"/>
                    </a:lnTo>
                    <a:lnTo>
                      <a:pt x="682" y="930"/>
                    </a:lnTo>
                    <a:lnTo>
                      <a:pt x="686" y="930"/>
                    </a:lnTo>
                    <a:lnTo>
                      <a:pt x="689" y="929"/>
                    </a:lnTo>
                    <a:lnTo>
                      <a:pt x="692" y="929"/>
                    </a:lnTo>
                    <a:lnTo>
                      <a:pt x="697" y="929"/>
                    </a:lnTo>
                    <a:lnTo>
                      <a:pt x="699" y="929"/>
                    </a:lnTo>
                    <a:lnTo>
                      <a:pt x="702" y="928"/>
                    </a:lnTo>
                    <a:lnTo>
                      <a:pt x="705" y="928"/>
                    </a:lnTo>
                    <a:lnTo>
                      <a:pt x="710" y="928"/>
                    </a:lnTo>
                    <a:lnTo>
                      <a:pt x="713" y="927"/>
                    </a:lnTo>
                    <a:lnTo>
                      <a:pt x="716" y="927"/>
                    </a:lnTo>
                    <a:lnTo>
                      <a:pt x="719" y="927"/>
                    </a:lnTo>
                    <a:lnTo>
                      <a:pt x="724" y="927"/>
                    </a:lnTo>
                    <a:lnTo>
                      <a:pt x="727" y="926"/>
                    </a:lnTo>
                    <a:lnTo>
                      <a:pt x="731" y="926"/>
                    </a:lnTo>
                    <a:lnTo>
                      <a:pt x="735" y="926"/>
                    </a:lnTo>
                    <a:lnTo>
                      <a:pt x="739" y="926"/>
                    </a:lnTo>
                    <a:lnTo>
                      <a:pt x="742" y="925"/>
                    </a:lnTo>
                    <a:lnTo>
                      <a:pt x="747" y="925"/>
                    </a:lnTo>
                    <a:lnTo>
                      <a:pt x="750" y="925"/>
                    </a:lnTo>
                    <a:lnTo>
                      <a:pt x="754" y="925"/>
                    </a:lnTo>
                    <a:lnTo>
                      <a:pt x="757" y="924"/>
                    </a:lnTo>
                    <a:lnTo>
                      <a:pt x="762" y="924"/>
                    </a:lnTo>
                    <a:lnTo>
                      <a:pt x="766" y="923"/>
                    </a:lnTo>
                    <a:lnTo>
                      <a:pt x="771" y="923"/>
                    </a:lnTo>
                    <a:lnTo>
                      <a:pt x="774" y="922"/>
                    </a:lnTo>
                    <a:lnTo>
                      <a:pt x="778" y="922"/>
                    </a:lnTo>
                    <a:lnTo>
                      <a:pt x="782" y="921"/>
                    </a:lnTo>
                    <a:lnTo>
                      <a:pt x="787" y="921"/>
                    </a:lnTo>
                    <a:lnTo>
                      <a:pt x="790" y="920"/>
                    </a:lnTo>
                    <a:lnTo>
                      <a:pt x="794" y="920"/>
                    </a:lnTo>
                    <a:lnTo>
                      <a:pt x="798" y="918"/>
                    </a:lnTo>
                    <a:lnTo>
                      <a:pt x="803" y="918"/>
                    </a:lnTo>
                    <a:lnTo>
                      <a:pt x="806" y="917"/>
                    </a:lnTo>
                    <a:lnTo>
                      <a:pt x="811" y="917"/>
                    </a:lnTo>
                    <a:lnTo>
                      <a:pt x="815" y="916"/>
                    </a:lnTo>
                    <a:lnTo>
                      <a:pt x="819" y="916"/>
                    </a:lnTo>
                    <a:lnTo>
                      <a:pt x="824" y="915"/>
                    </a:lnTo>
                    <a:lnTo>
                      <a:pt x="827" y="914"/>
                    </a:lnTo>
                    <a:lnTo>
                      <a:pt x="831" y="913"/>
                    </a:lnTo>
                    <a:lnTo>
                      <a:pt x="835" y="913"/>
                    </a:lnTo>
                    <a:lnTo>
                      <a:pt x="839" y="912"/>
                    </a:lnTo>
                    <a:lnTo>
                      <a:pt x="842" y="911"/>
                    </a:lnTo>
                    <a:lnTo>
                      <a:pt x="847" y="910"/>
                    </a:lnTo>
                    <a:lnTo>
                      <a:pt x="851" y="909"/>
                    </a:lnTo>
                    <a:lnTo>
                      <a:pt x="854" y="908"/>
                    </a:lnTo>
                    <a:lnTo>
                      <a:pt x="859" y="907"/>
                    </a:lnTo>
                    <a:lnTo>
                      <a:pt x="862" y="905"/>
                    </a:lnTo>
                    <a:lnTo>
                      <a:pt x="866" y="904"/>
                    </a:lnTo>
                    <a:lnTo>
                      <a:pt x="869" y="903"/>
                    </a:lnTo>
                    <a:lnTo>
                      <a:pt x="874" y="902"/>
                    </a:lnTo>
                    <a:lnTo>
                      <a:pt x="878" y="901"/>
                    </a:lnTo>
                    <a:lnTo>
                      <a:pt x="881" y="900"/>
                    </a:lnTo>
                    <a:lnTo>
                      <a:pt x="885" y="899"/>
                    </a:lnTo>
                    <a:lnTo>
                      <a:pt x="888" y="897"/>
                    </a:lnTo>
                    <a:lnTo>
                      <a:pt x="891" y="896"/>
                    </a:lnTo>
                    <a:lnTo>
                      <a:pt x="894" y="895"/>
                    </a:lnTo>
                    <a:lnTo>
                      <a:pt x="898" y="892"/>
                    </a:lnTo>
                    <a:lnTo>
                      <a:pt x="901" y="891"/>
                    </a:lnTo>
                    <a:lnTo>
                      <a:pt x="904" y="890"/>
                    </a:lnTo>
                    <a:lnTo>
                      <a:pt x="907" y="889"/>
                    </a:lnTo>
                    <a:lnTo>
                      <a:pt x="910" y="888"/>
                    </a:lnTo>
                    <a:lnTo>
                      <a:pt x="913" y="886"/>
                    </a:lnTo>
                    <a:lnTo>
                      <a:pt x="916" y="886"/>
                    </a:lnTo>
                    <a:lnTo>
                      <a:pt x="918" y="885"/>
                    </a:lnTo>
                    <a:lnTo>
                      <a:pt x="922" y="883"/>
                    </a:lnTo>
                    <a:lnTo>
                      <a:pt x="924" y="882"/>
                    </a:lnTo>
                    <a:lnTo>
                      <a:pt x="927" y="882"/>
                    </a:lnTo>
                    <a:lnTo>
                      <a:pt x="929" y="880"/>
                    </a:lnTo>
                    <a:lnTo>
                      <a:pt x="934" y="877"/>
                    </a:lnTo>
                    <a:lnTo>
                      <a:pt x="938" y="875"/>
                    </a:lnTo>
                    <a:lnTo>
                      <a:pt x="942" y="873"/>
                    </a:lnTo>
                    <a:lnTo>
                      <a:pt x="947" y="871"/>
                    </a:lnTo>
                    <a:lnTo>
                      <a:pt x="950" y="869"/>
                    </a:lnTo>
                    <a:lnTo>
                      <a:pt x="953" y="866"/>
                    </a:lnTo>
                    <a:lnTo>
                      <a:pt x="956" y="864"/>
                    </a:lnTo>
                    <a:lnTo>
                      <a:pt x="960" y="863"/>
                    </a:lnTo>
                    <a:lnTo>
                      <a:pt x="963" y="860"/>
                    </a:lnTo>
                    <a:lnTo>
                      <a:pt x="965" y="858"/>
                    </a:lnTo>
                    <a:lnTo>
                      <a:pt x="966" y="856"/>
                    </a:lnTo>
                    <a:lnTo>
                      <a:pt x="969" y="853"/>
                    </a:lnTo>
                    <a:lnTo>
                      <a:pt x="973" y="849"/>
                    </a:lnTo>
                    <a:lnTo>
                      <a:pt x="976" y="845"/>
                    </a:lnTo>
                    <a:lnTo>
                      <a:pt x="977" y="840"/>
                    </a:lnTo>
                    <a:lnTo>
                      <a:pt x="979" y="836"/>
                    </a:lnTo>
                    <a:lnTo>
                      <a:pt x="979" y="831"/>
                    </a:lnTo>
                    <a:lnTo>
                      <a:pt x="980" y="825"/>
                    </a:lnTo>
                    <a:lnTo>
                      <a:pt x="979" y="822"/>
                    </a:lnTo>
                    <a:lnTo>
                      <a:pt x="978" y="819"/>
                    </a:lnTo>
                    <a:lnTo>
                      <a:pt x="977" y="816"/>
                    </a:lnTo>
                    <a:lnTo>
                      <a:pt x="976" y="813"/>
                    </a:lnTo>
                    <a:lnTo>
                      <a:pt x="975" y="810"/>
                    </a:lnTo>
                    <a:lnTo>
                      <a:pt x="973" y="807"/>
                    </a:lnTo>
                    <a:lnTo>
                      <a:pt x="970" y="802"/>
                    </a:lnTo>
                    <a:lnTo>
                      <a:pt x="968" y="800"/>
                    </a:lnTo>
                    <a:lnTo>
                      <a:pt x="966" y="796"/>
                    </a:lnTo>
                    <a:lnTo>
                      <a:pt x="963" y="793"/>
                    </a:lnTo>
                    <a:lnTo>
                      <a:pt x="959" y="788"/>
                    </a:lnTo>
                    <a:lnTo>
                      <a:pt x="955" y="785"/>
                    </a:lnTo>
                    <a:lnTo>
                      <a:pt x="951" y="782"/>
                    </a:lnTo>
                    <a:lnTo>
                      <a:pt x="948" y="778"/>
                    </a:lnTo>
                    <a:lnTo>
                      <a:pt x="942" y="774"/>
                    </a:lnTo>
                    <a:lnTo>
                      <a:pt x="938" y="771"/>
                    </a:lnTo>
                    <a:lnTo>
                      <a:pt x="935" y="770"/>
                    </a:lnTo>
                    <a:lnTo>
                      <a:pt x="931" y="768"/>
                    </a:lnTo>
                    <a:lnTo>
                      <a:pt x="929" y="765"/>
                    </a:lnTo>
                    <a:lnTo>
                      <a:pt x="926" y="764"/>
                    </a:lnTo>
                    <a:lnTo>
                      <a:pt x="923" y="762"/>
                    </a:lnTo>
                    <a:lnTo>
                      <a:pt x="919" y="760"/>
                    </a:lnTo>
                    <a:lnTo>
                      <a:pt x="916" y="759"/>
                    </a:lnTo>
                    <a:lnTo>
                      <a:pt x="914" y="757"/>
                    </a:lnTo>
                    <a:lnTo>
                      <a:pt x="910" y="756"/>
                    </a:lnTo>
                    <a:lnTo>
                      <a:pt x="906" y="754"/>
                    </a:lnTo>
                    <a:lnTo>
                      <a:pt x="902" y="751"/>
                    </a:lnTo>
                    <a:lnTo>
                      <a:pt x="899" y="750"/>
                    </a:lnTo>
                    <a:lnTo>
                      <a:pt x="895" y="749"/>
                    </a:lnTo>
                    <a:lnTo>
                      <a:pt x="891" y="747"/>
                    </a:lnTo>
                    <a:lnTo>
                      <a:pt x="887" y="746"/>
                    </a:lnTo>
                    <a:lnTo>
                      <a:pt x="884" y="745"/>
                    </a:lnTo>
                    <a:lnTo>
                      <a:pt x="879" y="743"/>
                    </a:lnTo>
                    <a:lnTo>
                      <a:pt x="875" y="742"/>
                    </a:lnTo>
                    <a:lnTo>
                      <a:pt x="870" y="741"/>
                    </a:lnTo>
                    <a:lnTo>
                      <a:pt x="866" y="738"/>
                    </a:lnTo>
                    <a:lnTo>
                      <a:pt x="861" y="737"/>
                    </a:lnTo>
                    <a:lnTo>
                      <a:pt x="856" y="736"/>
                    </a:lnTo>
                    <a:lnTo>
                      <a:pt x="851" y="735"/>
                    </a:lnTo>
                    <a:lnTo>
                      <a:pt x="847" y="734"/>
                    </a:lnTo>
                    <a:lnTo>
                      <a:pt x="842" y="733"/>
                    </a:lnTo>
                    <a:lnTo>
                      <a:pt x="837" y="732"/>
                    </a:lnTo>
                    <a:lnTo>
                      <a:pt x="831" y="731"/>
                    </a:lnTo>
                    <a:lnTo>
                      <a:pt x="827" y="730"/>
                    </a:lnTo>
                    <a:lnTo>
                      <a:pt x="821" y="730"/>
                    </a:lnTo>
                    <a:lnTo>
                      <a:pt x="816" y="729"/>
                    </a:lnTo>
                    <a:lnTo>
                      <a:pt x="811" y="727"/>
                    </a:lnTo>
                    <a:lnTo>
                      <a:pt x="805" y="727"/>
                    </a:lnTo>
                    <a:lnTo>
                      <a:pt x="799" y="726"/>
                    </a:lnTo>
                    <a:lnTo>
                      <a:pt x="793" y="725"/>
                    </a:lnTo>
                    <a:lnTo>
                      <a:pt x="788" y="725"/>
                    </a:lnTo>
                    <a:lnTo>
                      <a:pt x="782" y="724"/>
                    </a:lnTo>
                    <a:lnTo>
                      <a:pt x="777" y="723"/>
                    </a:lnTo>
                    <a:lnTo>
                      <a:pt x="773" y="723"/>
                    </a:lnTo>
                    <a:lnTo>
                      <a:pt x="767" y="722"/>
                    </a:lnTo>
                    <a:lnTo>
                      <a:pt x="763" y="722"/>
                    </a:lnTo>
                    <a:lnTo>
                      <a:pt x="759" y="722"/>
                    </a:lnTo>
                    <a:lnTo>
                      <a:pt x="754" y="721"/>
                    </a:lnTo>
                    <a:lnTo>
                      <a:pt x="750" y="721"/>
                    </a:lnTo>
                    <a:lnTo>
                      <a:pt x="746" y="721"/>
                    </a:lnTo>
                    <a:lnTo>
                      <a:pt x="741" y="721"/>
                    </a:lnTo>
                    <a:lnTo>
                      <a:pt x="738" y="720"/>
                    </a:lnTo>
                    <a:lnTo>
                      <a:pt x="734" y="720"/>
                    </a:lnTo>
                    <a:lnTo>
                      <a:pt x="731" y="720"/>
                    </a:lnTo>
                    <a:lnTo>
                      <a:pt x="727" y="720"/>
                    </a:lnTo>
                    <a:lnTo>
                      <a:pt x="724" y="719"/>
                    </a:lnTo>
                    <a:lnTo>
                      <a:pt x="719" y="719"/>
                    </a:lnTo>
                    <a:lnTo>
                      <a:pt x="717" y="719"/>
                    </a:lnTo>
                    <a:lnTo>
                      <a:pt x="714" y="718"/>
                    </a:lnTo>
                    <a:lnTo>
                      <a:pt x="711" y="718"/>
                    </a:lnTo>
                    <a:lnTo>
                      <a:pt x="707" y="718"/>
                    </a:lnTo>
                    <a:lnTo>
                      <a:pt x="705" y="718"/>
                    </a:lnTo>
                    <a:lnTo>
                      <a:pt x="702" y="717"/>
                    </a:lnTo>
                    <a:lnTo>
                      <a:pt x="700" y="717"/>
                    </a:lnTo>
                    <a:lnTo>
                      <a:pt x="697" y="717"/>
                    </a:lnTo>
                    <a:lnTo>
                      <a:pt x="694" y="717"/>
                    </a:lnTo>
                    <a:lnTo>
                      <a:pt x="690" y="716"/>
                    </a:lnTo>
                    <a:lnTo>
                      <a:pt x="686" y="716"/>
                    </a:lnTo>
                    <a:lnTo>
                      <a:pt x="681" y="714"/>
                    </a:lnTo>
                    <a:lnTo>
                      <a:pt x="677" y="713"/>
                    </a:lnTo>
                    <a:lnTo>
                      <a:pt x="674" y="712"/>
                    </a:lnTo>
                    <a:lnTo>
                      <a:pt x="671" y="711"/>
                    </a:lnTo>
                    <a:lnTo>
                      <a:pt x="666" y="710"/>
                    </a:lnTo>
                    <a:lnTo>
                      <a:pt x="664" y="708"/>
                    </a:lnTo>
                    <a:lnTo>
                      <a:pt x="661" y="707"/>
                    </a:lnTo>
                    <a:lnTo>
                      <a:pt x="657" y="706"/>
                    </a:lnTo>
                    <a:lnTo>
                      <a:pt x="655" y="703"/>
                    </a:lnTo>
                    <a:lnTo>
                      <a:pt x="652" y="700"/>
                    </a:lnTo>
                    <a:lnTo>
                      <a:pt x="650" y="698"/>
                    </a:lnTo>
                    <a:lnTo>
                      <a:pt x="648" y="695"/>
                    </a:lnTo>
                    <a:lnTo>
                      <a:pt x="644" y="692"/>
                    </a:lnTo>
                    <a:lnTo>
                      <a:pt x="642" y="688"/>
                    </a:lnTo>
                    <a:lnTo>
                      <a:pt x="639" y="685"/>
                    </a:lnTo>
                    <a:lnTo>
                      <a:pt x="637" y="681"/>
                    </a:lnTo>
                    <a:lnTo>
                      <a:pt x="634" y="675"/>
                    </a:lnTo>
                    <a:lnTo>
                      <a:pt x="631" y="671"/>
                    </a:lnTo>
                    <a:lnTo>
                      <a:pt x="628" y="667"/>
                    </a:lnTo>
                    <a:lnTo>
                      <a:pt x="626" y="662"/>
                    </a:lnTo>
                    <a:lnTo>
                      <a:pt x="623" y="658"/>
                    </a:lnTo>
                    <a:lnTo>
                      <a:pt x="621" y="655"/>
                    </a:lnTo>
                    <a:lnTo>
                      <a:pt x="618" y="650"/>
                    </a:lnTo>
                    <a:lnTo>
                      <a:pt x="616" y="646"/>
                    </a:lnTo>
                    <a:lnTo>
                      <a:pt x="614" y="642"/>
                    </a:lnTo>
                    <a:lnTo>
                      <a:pt x="612" y="639"/>
                    </a:lnTo>
                    <a:lnTo>
                      <a:pt x="610" y="634"/>
                    </a:lnTo>
                    <a:lnTo>
                      <a:pt x="607" y="631"/>
                    </a:lnTo>
                    <a:lnTo>
                      <a:pt x="605" y="627"/>
                    </a:lnTo>
                    <a:lnTo>
                      <a:pt x="604" y="623"/>
                    </a:lnTo>
                    <a:lnTo>
                      <a:pt x="603" y="619"/>
                    </a:lnTo>
                    <a:lnTo>
                      <a:pt x="601" y="616"/>
                    </a:lnTo>
                    <a:lnTo>
                      <a:pt x="600" y="612"/>
                    </a:lnTo>
                    <a:lnTo>
                      <a:pt x="598" y="608"/>
                    </a:lnTo>
                    <a:lnTo>
                      <a:pt x="597" y="605"/>
                    </a:lnTo>
                    <a:lnTo>
                      <a:pt x="597" y="602"/>
                    </a:lnTo>
                    <a:lnTo>
                      <a:pt x="596" y="598"/>
                    </a:lnTo>
                    <a:lnTo>
                      <a:pt x="594" y="595"/>
                    </a:lnTo>
                    <a:lnTo>
                      <a:pt x="594" y="592"/>
                    </a:lnTo>
                    <a:lnTo>
                      <a:pt x="594" y="590"/>
                    </a:lnTo>
                    <a:lnTo>
                      <a:pt x="594" y="586"/>
                    </a:lnTo>
                    <a:lnTo>
                      <a:pt x="594" y="583"/>
                    </a:lnTo>
                    <a:lnTo>
                      <a:pt x="594" y="580"/>
                    </a:lnTo>
                    <a:lnTo>
                      <a:pt x="596" y="578"/>
                    </a:lnTo>
                    <a:lnTo>
                      <a:pt x="597" y="574"/>
                    </a:lnTo>
                    <a:lnTo>
                      <a:pt x="598" y="572"/>
                    </a:lnTo>
                    <a:lnTo>
                      <a:pt x="599" y="569"/>
                    </a:lnTo>
                    <a:lnTo>
                      <a:pt x="601" y="568"/>
                    </a:lnTo>
                    <a:lnTo>
                      <a:pt x="602" y="565"/>
                    </a:lnTo>
                    <a:lnTo>
                      <a:pt x="603" y="561"/>
                    </a:lnTo>
                    <a:lnTo>
                      <a:pt x="605" y="558"/>
                    </a:lnTo>
                    <a:lnTo>
                      <a:pt x="607" y="555"/>
                    </a:lnTo>
                    <a:lnTo>
                      <a:pt x="609" y="551"/>
                    </a:lnTo>
                    <a:lnTo>
                      <a:pt x="612" y="547"/>
                    </a:lnTo>
                    <a:lnTo>
                      <a:pt x="613" y="544"/>
                    </a:lnTo>
                    <a:lnTo>
                      <a:pt x="616" y="540"/>
                    </a:lnTo>
                    <a:lnTo>
                      <a:pt x="618" y="535"/>
                    </a:lnTo>
                    <a:lnTo>
                      <a:pt x="621" y="531"/>
                    </a:lnTo>
                    <a:lnTo>
                      <a:pt x="623" y="527"/>
                    </a:lnTo>
                    <a:lnTo>
                      <a:pt x="626" y="522"/>
                    </a:lnTo>
                    <a:lnTo>
                      <a:pt x="627" y="517"/>
                    </a:lnTo>
                    <a:lnTo>
                      <a:pt x="629" y="513"/>
                    </a:lnTo>
                    <a:lnTo>
                      <a:pt x="632" y="507"/>
                    </a:lnTo>
                    <a:lnTo>
                      <a:pt x="635" y="503"/>
                    </a:lnTo>
                    <a:lnTo>
                      <a:pt x="637" y="497"/>
                    </a:lnTo>
                    <a:lnTo>
                      <a:pt x="639" y="492"/>
                    </a:lnTo>
                    <a:lnTo>
                      <a:pt x="640" y="488"/>
                    </a:lnTo>
                    <a:lnTo>
                      <a:pt x="642" y="483"/>
                    </a:lnTo>
                    <a:lnTo>
                      <a:pt x="643" y="478"/>
                    </a:lnTo>
                    <a:lnTo>
                      <a:pt x="644" y="472"/>
                    </a:lnTo>
                    <a:lnTo>
                      <a:pt x="646" y="467"/>
                    </a:lnTo>
                    <a:lnTo>
                      <a:pt x="647" y="463"/>
                    </a:lnTo>
                    <a:lnTo>
                      <a:pt x="648" y="458"/>
                    </a:lnTo>
                    <a:lnTo>
                      <a:pt x="648" y="453"/>
                    </a:lnTo>
                    <a:lnTo>
                      <a:pt x="648" y="449"/>
                    </a:lnTo>
                    <a:lnTo>
                      <a:pt x="648" y="444"/>
                    </a:lnTo>
                    <a:lnTo>
                      <a:pt x="648" y="440"/>
                    </a:lnTo>
                    <a:lnTo>
                      <a:pt x="647" y="437"/>
                    </a:lnTo>
                    <a:lnTo>
                      <a:pt x="646" y="432"/>
                    </a:lnTo>
                    <a:lnTo>
                      <a:pt x="644" y="430"/>
                    </a:lnTo>
                    <a:lnTo>
                      <a:pt x="642" y="426"/>
                    </a:lnTo>
                    <a:lnTo>
                      <a:pt x="641" y="423"/>
                    </a:lnTo>
                    <a:lnTo>
                      <a:pt x="639" y="419"/>
                    </a:lnTo>
                    <a:lnTo>
                      <a:pt x="639" y="416"/>
                    </a:lnTo>
                    <a:lnTo>
                      <a:pt x="637" y="413"/>
                    </a:lnTo>
                    <a:lnTo>
                      <a:pt x="636" y="410"/>
                    </a:lnTo>
                    <a:lnTo>
                      <a:pt x="635" y="407"/>
                    </a:lnTo>
                    <a:lnTo>
                      <a:pt x="635" y="404"/>
                    </a:lnTo>
                    <a:lnTo>
                      <a:pt x="634" y="401"/>
                    </a:lnTo>
                    <a:lnTo>
                      <a:pt x="634" y="398"/>
                    </a:lnTo>
                    <a:lnTo>
                      <a:pt x="632" y="394"/>
                    </a:lnTo>
                    <a:lnTo>
                      <a:pt x="632" y="392"/>
                    </a:lnTo>
                    <a:lnTo>
                      <a:pt x="632" y="389"/>
                    </a:lnTo>
                    <a:lnTo>
                      <a:pt x="632" y="386"/>
                    </a:lnTo>
                    <a:lnTo>
                      <a:pt x="632" y="382"/>
                    </a:lnTo>
                    <a:lnTo>
                      <a:pt x="632" y="380"/>
                    </a:lnTo>
                    <a:lnTo>
                      <a:pt x="632" y="376"/>
                    </a:lnTo>
                    <a:lnTo>
                      <a:pt x="632" y="373"/>
                    </a:lnTo>
                    <a:lnTo>
                      <a:pt x="632" y="369"/>
                    </a:lnTo>
                    <a:lnTo>
                      <a:pt x="634" y="366"/>
                    </a:lnTo>
                    <a:lnTo>
                      <a:pt x="634" y="362"/>
                    </a:lnTo>
                    <a:lnTo>
                      <a:pt x="634" y="357"/>
                    </a:lnTo>
                    <a:lnTo>
                      <a:pt x="635" y="354"/>
                    </a:lnTo>
                    <a:lnTo>
                      <a:pt x="636" y="350"/>
                    </a:lnTo>
                    <a:lnTo>
                      <a:pt x="636" y="344"/>
                    </a:lnTo>
                    <a:lnTo>
                      <a:pt x="637" y="340"/>
                    </a:lnTo>
                    <a:lnTo>
                      <a:pt x="637" y="336"/>
                    </a:lnTo>
                    <a:lnTo>
                      <a:pt x="638" y="330"/>
                    </a:lnTo>
                    <a:lnTo>
                      <a:pt x="638" y="327"/>
                    </a:lnTo>
                    <a:lnTo>
                      <a:pt x="639" y="325"/>
                    </a:lnTo>
                    <a:lnTo>
                      <a:pt x="639" y="322"/>
                    </a:lnTo>
                    <a:lnTo>
                      <a:pt x="640" y="319"/>
                    </a:lnTo>
                    <a:lnTo>
                      <a:pt x="640" y="317"/>
                    </a:lnTo>
                    <a:lnTo>
                      <a:pt x="641" y="314"/>
                    </a:lnTo>
                    <a:lnTo>
                      <a:pt x="641" y="311"/>
                    </a:lnTo>
                    <a:lnTo>
                      <a:pt x="642" y="309"/>
                    </a:lnTo>
                    <a:lnTo>
                      <a:pt x="642" y="304"/>
                    </a:lnTo>
                    <a:lnTo>
                      <a:pt x="643" y="301"/>
                    </a:lnTo>
                    <a:lnTo>
                      <a:pt x="643" y="298"/>
                    </a:lnTo>
                    <a:lnTo>
                      <a:pt x="643" y="296"/>
                    </a:lnTo>
                    <a:lnTo>
                      <a:pt x="644" y="291"/>
                    </a:lnTo>
                    <a:lnTo>
                      <a:pt x="644" y="288"/>
                    </a:lnTo>
                    <a:lnTo>
                      <a:pt x="646" y="285"/>
                    </a:lnTo>
                    <a:lnTo>
                      <a:pt x="647" y="282"/>
                    </a:lnTo>
                    <a:lnTo>
                      <a:pt x="647" y="277"/>
                    </a:lnTo>
                    <a:lnTo>
                      <a:pt x="648" y="273"/>
                    </a:lnTo>
                    <a:lnTo>
                      <a:pt x="648" y="270"/>
                    </a:lnTo>
                    <a:lnTo>
                      <a:pt x="649" y="266"/>
                    </a:lnTo>
                    <a:lnTo>
                      <a:pt x="649" y="262"/>
                    </a:lnTo>
                    <a:lnTo>
                      <a:pt x="650" y="259"/>
                    </a:lnTo>
                    <a:lnTo>
                      <a:pt x="650" y="254"/>
                    </a:lnTo>
                    <a:lnTo>
                      <a:pt x="651" y="250"/>
                    </a:lnTo>
                    <a:lnTo>
                      <a:pt x="651" y="246"/>
                    </a:lnTo>
                    <a:lnTo>
                      <a:pt x="651" y="242"/>
                    </a:lnTo>
                    <a:lnTo>
                      <a:pt x="652" y="238"/>
                    </a:lnTo>
                    <a:lnTo>
                      <a:pt x="653" y="234"/>
                    </a:lnTo>
                    <a:lnTo>
                      <a:pt x="653" y="229"/>
                    </a:lnTo>
                    <a:lnTo>
                      <a:pt x="653" y="226"/>
                    </a:lnTo>
                    <a:lnTo>
                      <a:pt x="654" y="222"/>
                    </a:lnTo>
                    <a:lnTo>
                      <a:pt x="655" y="218"/>
                    </a:lnTo>
                    <a:lnTo>
                      <a:pt x="655" y="213"/>
                    </a:lnTo>
                    <a:lnTo>
                      <a:pt x="655" y="209"/>
                    </a:lnTo>
                    <a:lnTo>
                      <a:pt x="656" y="204"/>
                    </a:lnTo>
                    <a:lnTo>
                      <a:pt x="656" y="201"/>
                    </a:lnTo>
                    <a:lnTo>
                      <a:pt x="656" y="197"/>
                    </a:lnTo>
                    <a:lnTo>
                      <a:pt x="657" y="193"/>
                    </a:lnTo>
                    <a:lnTo>
                      <a:pt x="657" y="187"/>
                    </a:lnTo>
                    <a:lnTo>
                      <a:pt x="659" y="184"/>
                    </a:lnTo>
                    <a:lnTo>
                      <a:pt x="659" y="180"/>
                    </a:lnTo>
                    <a:lnTo>
                      <a:pt x="659" y="175"/>
                    </a:lnTo>
                    <a:lnTo>
                      <a:pt x="659" y="171"/>
                    </a:lnTo>
                    <a:lnTo>
                      <a:pt x="659" y="167"/>
                    </a:lnTo>
                    <a:lnTo>
                      <a:pt x="659" y="162"/>
                    </a:lnTo>
                    <a:lnTo>
                      <a:pt x="659" y="158"/>
                    </a:lnTo>
                    <a:lnTo>
                      <a:pt x="659" y="153"/>
                    </a:lnTo>
                    <a:lnTo>
                      <a:pt x="660" y="149"/>
                    </a:lnTo>
                    <a:lnTo>
                      <a:pt x="660" y="145"/>
                    </a:lnTo>
                    <a:lnTo>
                      <a:pt x="660" y="140"/>
                    </a:lnTo>
                    <a:lnTo>
                      <a:pt x="660" y="136"/>
                    </a:lnTo>
                    <a:lnTo>
                      <a:pt x="660" y="133"/>
                    </a:lnTo>
                    <a:lnTo>
                      <a:pt x="660" y="129"/>
                    </a:lnTo>
                    <a:lnTo>
                      <a:pt x="660" y="124"/>
                    </a:lnTo>
                    <a:lnTo>
                      <a:pt x="660" y="121"/>
                    </a:lnTo>
                    <a:lnTo>
                      <a:pt x="660" y="117"/>
                    </a:lnTo>
                    <a:lnTo>
                      <a:pt x="659" y="112"/>
                    </a:lnTo>
                    <a:lnTo>
                      <a:pt x="659" y="108"/>
                    </a:lnTo>
                    <a:lnTo>
                      <a:pt x="657" y="105"/>
                    </a:lnTo>
                    <a:lnTo>
                      <a:pt x="657" y="100"/>
                    </a:lnTo>
                    <a:lnTo>
                      <a:pt x="656" y="97"/>
                    </a:lnTo>
                    <a:lnTo>
                      <a:pt x="656" y="94"/>
                    </a:lnTo>
                    <a:lnTo>
                      <a:pt x="656" y="89"/>
                    </a:lnTo>
                    <a:lnTo>
                      <a:pt x="655" y="86"/>
                    </a:lnTo>
                    <a:lnTo>
                      <a:pt x="654" y="83"/>
                    </a:lnTo>
                    <a:lnTo>
                      <a:pt x="654" y="80"/>
                    </a:lnTo>
                    <a:lnTo>
                      <a:pt x="653" y="75"/>
                    </a:lnTo>
                    <a:lnTo>
                      <a:pt x="652" y="73"/>
                    </a:lnTo>
                    <a:lnTo>
                      <a:pt x="651" y="70"/>
                    </a:lnTo>
                    <a:lnTo>
                      <a:pt x="651" y="67"/>
                    </a:lnTo>
                    <a:lnTo>
                      <a:pt x="650" y="63"/>
                    </a:lnTo>
                    <a:lnTo>
                      <a:pt x="649" y="61"/>
                    </a:lnTo>
                    <a:lnTo>
                      <a:pt x="648" y="58"/>
                    </a:lnTo>
                    <a:lnTo>
                      <a:pt x="646" y="55"/>
                    </a:lnTo>
                    <a:lnTo>
                      <a:pt x="644" y="51"/>
                    </a:lnTo>
                    <a:lnTo>
                      <a:pt x="643" y="49"/>
                    </a:lnTo>
                    <a:lnTo>
                      <a:pt x="639" y="44"/>
                    </a:lnTo>
                    <a:lnTo>
                      <a:pt x="635" y="38"/>
                    </a:lnTo>
                    <a:lnTo>
                      <a:pt x="630" y="33"/>
                    </a:lnTo>
                    <a:lnTo>
                      <a:pt x="626" y="29"/>
                    </a:lnTo>
                    <a:lnTo>
                      <a:pt x="623" y="27"/>
                    </a:lnTo>
                    <a:lnTo>
                      <a:pt x="619" y="24"/>
                    </a:lnTo>
                    <a:lnTo>
                      <a:pt x="616" y="22"/>
                    </a:lnTo>
                    <a:lnTo>
                      <a:pt x="614" y="21"/>
                    </a:lnTo>
                    <a:lnTo>
                      <a:pt x="611" y="19"/>
                    </a:lnTo>
                    <a:lnTo>
                      <a:pt x="607" y="17"/>
                    </a:lnTo>
                    <a:lnTo>
                      <a:pt x="604" y="16"/>
                    </a:lnTo>
                    <a:lnTo>
                      <a:pt x="601" y="14"/>
                    </a:lnTo>
                    <a:lnTo>
                      <a:pt x="597" y="12"/>
                    </a:lnTo>
                    <a:lnTo>
                      <a:pt x="593" y="10"/>
                    </a:lnTo>
                    <a:lnTo>
                      <a:pt x="590" y="9"/>
                    </a:lnTo>
                    <a:lnTo>
                      <a:pt x="586" y="9"/>
                    </a:lnTo>
                    <a:lnTo>
                      <a:pt x="582" y="7"/>
                    </a:lnTo>
                    <a:lnTo>
                      <a:pt x="578" y="6"/>
                    </a:lnTo>
                    <a:lnTo>
                      <a:pt x="575" y="5"/>
                    </a:lnTo>
                    <a:lnTo>
                      <a:pt x="571" y="5"/>
                    </a:lnTo>
                    <a:lnTo>
                      <a:pt x="566" y="3"/>
                    </a:lnTo>
                    <a:lnTo>
                      <a:pt x="563" y="3"/>
                    </a:lnTo>
                    <a:lnTo>
                      <a:pt x="559" y="2"/>
                    </a:lnTo>
                    <a:lnTo>
                      <a:pt x="554" y="2"/>
                    </a:lnTo>
                    <a:lnTo>
                      <a:pt x="550" y="0"/>
                    </a:lnTo>
                    <a:lnTo>
                      <a:pt x="546" y="0"/>
                    </a:lnTo>
                    <a:lnTo>
                      <a:pt x="541" y="0"/>
                    </a:lnTo>
                    <a:lnTo>
                      <a:pt x="537" y="0"/>
                    </a:lnTo>
                    <a:lnTo>
                      <a:pt x="531" y="0"/>
                    </a:lnTo>
                    <a:lnTo>
                      <a:pt x="527" y="0"/>
                    </a:lnTo>
                    <a:lnTo>
                      <a:pt x="523" y="0"/>
                    </a:lnTo>
                    <a:lnTo>
                      <a:pt x="518" y="2"/>
                    </a:lnTo>
                    <a:lnTo>
                      <a:pt x="513" y="2"/>
                    </a:lnTo>
                    <a:lnTo>
                      <a:pt x="509" y="3"/>
                    </a:lnTo>
                    <a:lnTo>
                      <a:pt x="503" y="3"/>
                    </a:lnTo>
                    <a:lnTo>
                      <a:pt x="499" y="5"/>
                    </a:lnTo>
                    <a:lnTo>
                      <a:pt x="493" y="5"/>
                    </a:lnTo>
                    <a:lnTo>
                      <a:pt x="489" y="6"/>
                    </a:lnTo>
                    <a:lnTo>
                      <a:pt x="484" y="8"/>
                    </a:lnTo>
                    <a:lnTo>
                      <a:pt x="479" y="9"/>
                    </a:lnTo>
                    <a:lnTo>
                      <a:pt x="474" y="10"/>
                    </a:lnTo>
                    <a:lnTo>
                      <a:pt x="469" y="12"/>
                    </a:lnTo>
                    <a:lnTo>
                      <a:pt x="465" y="14"/>
                    </a:lnTo>
                    <a:lnTo>
                      <a:pt x="460" y="16"/>
                    </a:lnTo>
                    <a:lnTo>
                      <a:pt x="455" y="18"/>
                    </a:lnTo>
                    <a:lnTo>
                      <a:pt x="450" y="20"/>
                    </a:lnTo>
                    <a:lnTo>
                      <a:pt x="446" y="22"/>
                    </a:lnTo>
                    <a:lnTo>
                      <a:pt x="441" y="25"/>
                    </a:lnTo>
                    <a:lnTo>
                      <a:pt x="436" y="28"/>
                    </a:lnTo>
                    <a:lnTo>
                      <a:pt x="430" y="30"/>
                    </a:lnTo>
                    <a:lnTo>
                      <a:pt x="426" y="33"/>
                    </a:lnTo>
                    <a:lnTo>
                      <a:pt x="422" y="36"/>
                    </a:lnTo>
                    <a:lnTo>
                      <a:pt x="416" y="40"/>
                    </a:lnTo>
                    <a:lnTo>
                      <a:pt x="412" y="43"/>
                    </a:lnTo>
                    <a:lnTo>
                      <a:pt x="408" y="46"/>
                    </a:lnTo>
                    <a:lnTo>
                      <a:pt x="403" y="50"/>
                    </a:lnTo>
                    <a:lnTo>
                      <a:pt x="398" y="54"/>
                    </a:lnTo>
                    <a:lnTo>
                      <a:pt x="392" y="58"/>
                    </a:lnTo>
                    <a:lnTo>
                      <a:pt x="388" y="61"/>
                    </a:lnTo>
                    <a:lnTo>
                      <a:pt x="384" y="65"/>
                    </a:lnTo>
                    <a:lnTo>
                      <a:pt x="379" y="68"/>
                    </a:lnTo>
                    <a:lnTo>
                      <a:pt x="375" y="72"/>
                    </a:lnTo>
                    <a:lnTo>
                      <a:pt x="371" y="75"/>
                    </a:lnTo>
                    <a:lnTo>
                      <a:pt x="366" y="80"/>
                    </a:lnTo>
                    <a:lnTo>
                      <a:pt x="362" y="83"/>
                    </a:lnTo>
                    <a:lnTo>
                      <a:pt x="358" y="87"/>
                    </a:lnTo>
                    <a:lnTo>
                      <a:pt x="354" y="91"/>
                    </a:lnTo>
                    <a:lnTo>
                      <a:pt x="350" y="94"/>
                    </a:lnTo>
                    <a:lnTo>
                      <a:pt x="346" y="98"/>
                    </a:lnTo>
                    <a:lnTo>
                      <a:pt x="342" y="101"/>
                    </a:lnTo>
                    <a:lnTo>
                      <a:pt x="339" y="106"/>
                    </a:lnTo>
                    <a:lnTo>
                      <a:pt x="336" y="109"/>
                    </a:lnTo>
                    <a:lnTo>
                      <a:pt x="333" y="112"/>
                    </a:lnTo>
                    <a:lnTo>
                      <a:pt x="328" y="117"/>
                    </a:lnTo>
                    <a:lnTo>
                      <a:pt x="325" y="120"/>
                    </a:lnTo>
                    <a:lnTo>
                      <a:pt x="322" y="123"/>
                    </a:lnTo>
                    <a:lnTo>
                      <a:pt x="318" y="126"/>
                    </a:lnTo>
                    <a:lnTo>
                      <a:pt x="315" y="130"/>
                    </a:lnTo>
                    <a:lnTo>
                      <a:pt x="313" y="133"/>
                    </a:lnTo>
                    <a:lnTo>
                      <a:pt x="310" y="137"/>
                    </a:lnTo>
                    <a:lnTo>
                      <a:pt x="306" y="139"/>
                    </a:lnTo>
                    <a:lnTo>
                      <a:pt x="304" y="144"/>
                    </a:lnTo>
                    <a:lnTo>
                      <a:pt x="301" y="147"/>
                    </a:lnTo>
                    <a:lnTo>
                      <a:pt x="299" y="150"/>
                    </a:lnTo>
                    <a:lnTo>
                      <a:pt x="296" y="152"/>
                    </a:lnTo>
                    <a:lnTo>
                      <a:pt x="293" y="157"/>
                    </a:lnTo>
                    <a:lnTo>
                      <a:pt x="291" y="159"/>
                    </a:lnTo>
                    <a:lnTo>
                      <a:pt x="289" y="162"/>
                    </a:lnTo>
                    <a:lnTo>
                      <a:pt x="286" y="165"/>
                    </a:lnTo>
                    <a:lnTo>
                      <a:pt x="285" y="168"/>
                    </a:lnTo>
                    <a:lnTo>
                      <a:pt x="281" y="171"/>
                    </a:lnTo>
                    <a:lnTo>
                      <a:pt x="279" y="174"/>
                    </a:lnTo>
                    <a:lnTo>
                      <a:pt x="275" y="178"/>
                    </a:lnTo>
                    <a:lnTo>
                      <a:pt x="272" y="184"/>
                    </a:lnTo>
                    <a:lnTo>
                      <a:pt x="268" y="188"/>
                    </a:lnTo>
                    <a:lnTo>
                      <a:pt x="265" y="193"/>
                    </a:lnTo>
                    <a:lnTo>
                      <a:pt x="262" y="197"/>
                    </a:lnTo>
                    <a:lnTo>
                      <a:pt x="261" y="201"/>
                    </a:lnTo>
                    <a:lnTo>
                      <a:pt x="258" y="203"/>
                    </a:lnTo>
                    <a:lnTo>
                      <a:pt x="256" y="207"/>
                    </a:lnTo>
                    <a:lnTo>
                      <a:pt x="254" y="209"/>
                    </a:lnTo>
                    <a:lnTo>
                      <a:pt x="253" y="211"/>
                    </a:lnTo>
                    <a:lnTo>
                      <a:pt x="251" y="214"/>
                    </a:lnTo>
                    <a:lnTo>
                      <a:pt x="251" y="215"/>
                    </a:lnTo>
                    <a:close/>
                  </a:path>
                </a:pathLst>
              </a:custGeom>
              <a:solidFill>
                <a:schemeClr val="accent2"/>
              </a:solidFill>
              <a:ln w="9525">
                <a:noFill/>
                <a:round/>
                <a:headEnd/>
                <a:tailEnd/>
              </a:ln>
            </p:spPr>
            <p:txBody>
              <a:bodyPr/>
              <a:lstStyle/>
              <a:p>
                <a:endParaRPr lang="en-US"/>
              </a:p>
            </p:txBody>
          </p:sp>
          <p:sp>
            <p:nvSpPr>
              <p:cNvPr id="17823" name="Freeform 676"/>
              <p:cNvSpPr>
                <a:spLocks/>
              </p:cNvSpPr>
              <p:nvPr/>
            </p:nvSpPr>
            <p:spPr bwMode="auto">
              <a:xfrm flipH="1">
                <a:off x="3030" y="1113"/>
                <a:ext cx="158" cy="208"/>
              </a:xfrm>
              <a:custGeom>
                <a:avLst/>
                <a:gdLst>
                  <a:gd name="T0" fmla="*/ 2 w 863"/>
                  <a:gd name="T1" fmla="*/ 9 h 912"/>
                  <a:gd name="T2" fmla="*/ 4 w 863"/>
                  <a:gd name="T3" fmla="*/ 9 h 912"/>
                  <a:gd name="T4" fmla="*/ 5 w 863"/>
                  <a:gd name="T5" fmla="*/ 11 h 912"/>
                  <a:gd name="T6" fmla="*/ 6 w 863"/>
                  <a:gd name="T7" fmla="*/ 11 h 912"/>
                  <a:gd name="T8" fmla="*/ 10 w 863"/>
                  <a:gd name="T9" fmla="*/ 5 h 912"/>
                  <a:gd name="T10" fmla="*/ 12 w 863"/>
                  <a:gd name="T11" fmla="*/ 3 h 912"/>
                  <a:gd name="T12" fmla="*/ 14 w 863"/>
                  <a:gd name="T13" fmla="*/ 2 h 912"/>
                  <a:gd name="T14" fmla="*/ 15 w 863"/>
                  <a:gd name="T15" fmla="*/ 0 h 912"/>
                  <a:gd name="T16" fmla="*/ 17 w 863"/>
                  <a:gd name="T17" fmla="*/ 0 h 912"/>
                  <a:gd name="T18" fmla="*/ 19 w 863"/>
                  <a:gd name="T19" fmla="*/ 2 h 912"/>
                  <a:gd name="T20" fmla="*/ 19 w 863"/>
                  <a:gd name="T21" fmla="*/ 5 h 912"/>
                  <a:gd name="T22" fmla="*/ 19 w 863"/>
                  <a:gd name="T23" fmla="*/ 8 h 912"/>
                  <a:gd name="T24" fmla="*/ 18 w 863"/>
                  <a:gd name="T25" fmla="*/ 11 h 912"/>
                  <a:gd name="T26" fmla="*/ 18 w 863"/>
                  <a:gd name="T27" fmla="*/ 15 h 912"/>
                  <a:gd name="T28" fmla="*/ 18 w 863"/>
                  <a:gd name="T29" fmla="*/ 17 h 912"/>
                  <a:gd name="T30" fmla="*/ 18 w 863"/>
                  <a:gd name="T31" fmla="*/ 20 h 912"/>
                  <a:gd name="T32" fmla="*/ 18 w 863"/>
                  <a:gd name="T33" fmla="*/ 22 h 912"/>
                  <a:gd name="T34" fmla="*/ 17 w 863"/>
                  <a:gd name="T35" fmla="*/ 25 h 912"/>
                  <a:gd name="T36" fmla="*/ 16 w 863"/>
                  <a:gd name="T37" fmla="*/ 27 h 912"/>
                  <a:gd name="T38" fmla="*/ 17 w 863"/>
                  <a:gd name="T39" fmla="*/ 29 h 912"/>
                  <a:gd name="T40" fmla="*/ 17 w 863"/>
                  <a:gd name="T41" fmla="*/ 31 h 912"/>
                  <a:gd name="T42" fmla="*/ 18 w 863"/>
                  <a:gd name="T43" fmla="*/ 33 h 912"/>
                  <a:gd name="T44" fmla="*/ 20 w 863"/>
                  <a:gd name="T45" fmla="*/ 37 h 912"/>
                  <a:gd name="T46" fmla="*/ 22 w 863"/>
                  <a:gd name="T47" fmla="*/ 37 h 912"/>
                  <a:gd name="T48" fmla="*/ 24 w 863"/>
                  <a:gd name="T49" fmla="*/ 37 h 912"/>
                  <a:gd name="T50" fmla="*/ 26 w 863"/>
                  <a:gd name="T51" fmla="*/ 38 h 912"/>
                  <a:gd name="T52" fmla="*/ 27 w 863"/>
                  <a:gd name="T53" fmla="*/ 39 h 912"/>
                  <a:gd name="T54" fmla="*/ 29 w 863"/>
                  <a:gd name="T55" fmla="*/ 41 h 912"/>
                  <a:gd name="T56" fmla="*/ 28 w 863"/>
                  <a:gd name="T57" fmla="*/ 42 h 912"/>
                  <a:gd name="T58" fmla="*/ 26 w 863"/>
                  <a:gd name="T59" fmla="*/ 43 h 912"/>
                  <a:gd name="T60" fmla="*/ 24 w 863"/>
                  <a:gd name="T61" fmla="*/ 44 h 912"/>
                  <a:gd name="T62" fmla="*/ 22 w 863"/>
                  <a:gd name="T63" fmla="*/ 44 h 912"/>
                  <a:gd name="T64" fmla="*/ 19 w 863"/>
                  <a:gd name="T65" fmla="*/ 44 h 912"/>
                  <a:gd name="T66" fmla="*/ 18 w 863"/>
                  <a:gd name="T67" fmla="*/ 44 h 912"/>
                  <a:gd name="T68" fmla="*/ 16 w 863"/>
                  <a:gd name="T69" fmla="*/ 47 h 912"/>
                  <a:gd name="T70" fmla="*/ 15 w 863"/>
                  <a:gd name="T71" fmla="*/ 47 h 912"/>
                  <a:gd name="T72" fmla="*/ 14 w 863"/>
                  <a:gd name="T73" fmla="*/ 44 h 912"/>
                  <a:gd name="T74" fmla="*/ 12 w 863"/>
                  <a:gd name="T75" fmla="*/ 44 h 912"/>
                  <a:gd name="T76" fmla="*/ 10 w 863"/>
                  <a:gd name="T77" fmla="*/ 44 h 912"/>
                  <a:gd name="T78" fmla="*/ 8 w 863"/>
                  <a:gd name="T79" fmla="*/ 45 h 912"/>
                  <a:gd name="T80" fmla="*/ 5 w 863"/>
                  <a:gd name="T81" fmla="*/ 45 h 912"/>
                  <a:gd name="T82" fmla="*/ 3 w 863"/>
                  <a:gd name="T83" fmla="*/ 44 h 912"/>
                  <a:gd name="T84" fmla="*/ 2 w 863"/>
                  <a:gd name="T85" fmla="*/ 43 h 912"/>
                  <a:gd name="T86" fmla="*/ 4 w 863"/>
                  <a:gd name="T87" fmla="*/ 42 h 912"/>
                  <a:gd name="T88" fmla="*/ 7 w 863"/>
                  <a:gd name="T89" fmla="*/ 40 h 912"/>
                  <a:gd name="T90" fmla="*/ 9 w 863"/>
                  <a:gd name="T91" fmla="*/ 39 h 912"/>
                  <a:gd name="T92" fmla="*/ 10 w 863"/>
                  <a:gd name="T93" fmla="*/ 38 h 912"/>
                  <a:gd name="T94" fmla="*/ 11 w 863"/>
                  <a:gd name="T95" fmla="*/ 36 h 912"/>
                  <a:gd name="T96" fmla="*/ 11 w 863"/>
                  <a:gd name="T97" fmla="*/ 33 h 912"/>
                  <a:gd name="T98" fmla="*/ 10 w 863"/>
                  <a:gd name="T99" fmla="*/ 33 h 912"/>
                  <a:gd name="T100" fmla="*/ 8 w 863"/>
                  <a:gd name="T101" fmla="*/ 34 h 912"/>
                  <a:gd name="T102" fmla="*/ 7 w 863"/>
                  <a:gd name="T103" fmla="*/ 35 h 912"/>
                  <a:gd name="T104" fmla="*/ 5 w 863"/>
                  <a:gd name="T105" fmla="*/ 35 h 912"/>
                  <a:gd name="T106" fmla="*/ 3 w 863"/>
                  <a:gd name="T107" fmla="*/ 35 h 912"/>
                  <a:gd name="T108" fmla="*/ 2 w 863"/>
                  <a:gd name="T109" fmla="*/ 35 h 912"/>
                  <a:gd name="T110" fmla="*/ 0 w 863"/>
                  <a:gd name="T111" fmla="*/ 32 h 912"/>
                  <a:gd name="T112" fmla="*/ 0 w 863"/>
                  <a:gd name="T113" fmla="*/ 29 h 912"/>
                  <a:gd name="T114" fmla="*/ 1 w 863"/>
                  <a:gd name="T115" fmla="*/ 27 h 912"/>
                  <a:gd name="T116" fmla="*/ 1 w 863"/>
                  <a:gd name="T117" fmla="*/ 24 h 912"/>
                  <a:gd name="T118" fmla="*/ 2 w 863"/>
                  <a:gd name="T119" fmla="*/ 21 h 912"/>
                  <a:gd name="T120" fmla="*/ 4 w 863"/>
                  <a:gd name="T121" fmla="*/ 19 h 9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3"/>
                  <a:gd name="T184" fmla="*/ 0 h 912"/>
                  <a:gd name="T185" fmla="*/ 863 w 863"/>
                  <a:gd name="T186" fmla="*/ 912 h 9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3" h="912">
                    <a:moveTo>
                      <a:pt x="40" y="199"/>
                    </a:moveTo>
                    <a:lnTo>
                      <a:pt x="40" y="198"/>
                    </a:lnTo>
                    <a:lnTo>
                      <a:pt x="40" y="197"/>
                    </a:lnTo>
                    <a:lnTo>
                      <a:pt x="41" y="194"/>
                    </a:lnTo>
                    <a:lnTo>
                      <a:pt x="43" y="192"/>
                    </a:lnTo>
                    <a:lnTo>
                      <a:pt x="44" y="189"/>
                    </a:lnTo>
                    <a:lnTo>
                      <a:pt x="46" y="185"/>
                    </a:lnTo>
                    <a:lnTo>
                      <a:pt x="49" y="181"/>
                    </a:lnTo>
                    <a:lnTo>
                      <a:pt x="53" y="178"/>
                    </a:lnTo>
                    <a:lnTo>
                      <a:pt x="56" y="175"/>
                    </a:lnTo>
                    <a:lnTo>
                      <a:pt x="60" y="172"/>
                    </a:lnTo>
                    <a:lnTo>
                      <a:pt x="63" y="170"/>
                    </a:lnTo>
                    <a:lnTo>
                      <a:pt x="65" y="168"/>
                    </a:lnTo>
                    <a:lnTo>
                      <a:pt x="68" y="167"/>
                    </a:lnTo>
                    <a:lnTo>
                      <a:pt x="70" y="166"/>
                    </a:lnTo>
                    <a:lnTo>
                      <a:pt x="74" y="165"/>
                    </a:lnTo>
                    <a:lnTo>
                      <a:pt x="76" y="164"/>
                    </a:lnTo>
                    <a:lnTo>
                      <a:pt x="79" y="163"/>
                    </a:lnTo>
                    <a:lnTo>
                      <a:pt x="83" y="163"/>
                    </a:lnTo>
                    <a:lnTo>
                      <a:pt x="85" y="163"/>
                    </a:lnTo>
                    <a:lnTo>
                      <a:pt x="90" y="163"/>
                    </a:lnTo>
                    <a:lnTo>
                      <a:pt x="93" y="163"/>
                    </a:lnTo>
                    <a:lnTo>
                      <a:pt x="97" y="165"/>
                    </a:lnTo>
                    <a:lnTo>
                      <a:pt x="101" y="165"/>
                    </a:lnTo>
                    <a:lnTo>
                      <a:pt x="105" y="166"/>
                    </a:lnTo>
                    <a:lnTo>
                      <a:pt x="108" y="167"/>
                    </a:lnTo>
                    <a:lnTo>
                      <a:pt x="112" y="168"/>
                    </a:lnTo>
                    <a:lnTo>
                      <a:pt x="115" y="170"/>
                    </a:lnTo>
                    <a:lnTo>
                      <a:pt x="117" y="172"/>
                    </a:lnTo>
                    <a:lnTo>
                      <a:pt x="119" y="173"/>
                    </a:lnTo>
                    <a:lnTo>
                      <a:pt x="122" y="174"/>
                    </a:lnTo>
                    <a:lnTo>
                      <a:pt x="126" y="177"/>
                    </a:lnTo>
                    <a:lnTo>
                      <a:pt x="129" y="180"/>
                    </a:lnTo>
                    <a:lnTo>
                      <a:pt x="131" y="185"/>
                    </a:lnTo>
                    <a:lnTo>
                      <a:pt x="133" y="188"/>
                    </a:lnTo>
                    <a:lnTo>
                      <a:pt x="134" y="191"/>
                    </a:lnTo>
                    <a:lnTo>
                      <a:pt x="135" y="194"/>
                    </a:lnTo>
                    <a:lnTo>
                      <a:pt x="137" y="198"/>
                    </a:lnTo>
                    <a:lnTo>
                      <a:pt x="137" y="202"/>
                    </a:lnTo>
                    <a:lnTo>
                      <a:pt x="137" y="205"/>
                    </a:lnTo>
                    <a:lnTo>
                      <a:pt x="137" y="207"/>
                    </a:lnTo>
                    <a:lnTo>
                      <a:pt x="137" y="211"/>
                    </a:lnTo>
                    <a:lnTo>
                      <a:pt x="137" y="213"/>
                    </a:lnTo>
                    <a:lnTo>
                      <a:pt x="137" y="215"/>
                    </a:lnTo>
                    <a:lnTo>
                      <a:pt x="138" y="216"/>
                    </a:lnTo>
                    <a:lnTo>
                      <a:pt x="141" y="217"/>
                    </a:lnTo>
                    <a:lnTo>
                      <a:pt x="146" y="218"/>
                    </a:lnTo>
                    <a:lnTo>
                      <a:pt x="149" y="218"/>
                    </a:lnTo>
                    <a:lnTo>
                      <a:pt x="152" y="218"/>
                    </a:lnTo>
                    <a:lnTo>
                      <a:pt x="154" y="218"/>
                    </a:lnTo>
                    <a:lnTo>
                      <a:pt x="158" y="218"/>
                    </a:lnTo>
                    <a:lnTo>
                      <a:pt x="160" y="218"/>
                    </a:lnTo>
                    <a:lnTo>
                      <a:pt x="165" y="218"/>
                    </a:lnTo>
                    <a:lnTo>
                      <a:pt x="168" y="218"/>
                    </a:lnTo>
                    <a:lnTo>
                      <a:pt x="172" y="218"/>
                    </a:lnTo>
                    <a:lnTo>
                      <a:pt x="175" y="218"/>
                    </a:lnTo>
                    <a:lnTo>
                      <a:pt x="178" y="218"/>
                    </a:lnTo>
                    <a:lnTo>
                      <a:pt x="181" y="217"/>
                    </a:lnTo>
                    <a:lnTo>
                      <a:pt x="185" y="217"/>
                    </a:lnTo>
                    <a:lnTo>
                      <a:pt x="188" y="217"/>
                    </a:lnTo>
                    <a:lnTo>
                      <a:pt x="191" y="217"/>
                    </a:lnTo>
                    <a:lnTo>
                      <a:pt x="194" y="217"/>
                    </a:lnTo>
                    <a:lnTo>
                      <a:pt x="197" y="217"/>
                    </a:lnTo>
                    <a:lnTo>
                      <a:pt x="202" y="216"/>
                    </a:lnTo>
                    <a:lnTo>
                      <a:pt x="206" y="216"/>
                    </a:lnTo>
                    <a:lnTo>
                      <a:pt x="208" y="216"/>
                    </a:lnTo>
                    <a:lnTo>
                      <a:pt x="209" y="216"/>
                    </a:lnTo>
                    <a:lnTo>
                      <a:pt x="306" y="94"/>
                    </a:lnTo>
                    <a:lnTo>
                      <a:pt x="306" y="92"/>
                    </a:lnTo>
                    <a:lnTo>
                      <a:pt x="307" y="91"/>
                    </a:lnTo>
                    <a:lnTo>
                      <a:pt x="309" y="90"/>
                    </a:lnTo>
                    <a:lnTo>
                      <a:pt x="313" y="88"/>
                    </a:lnTo>
                    <a:lnTo>
                      <a:pt x="315" y="85"/>
                    </a:lnTo>
                    <a:lnTo>
                      <a:pt x="319" y="83"/>
                    </a:lnTo>
                    <a:lnTo>
                      <a:pt x="321" y="81"/>
                    </a:lnTo>
                    <a:lnTo>
                      <a:pt x="324" y="79"/>
                    </a:lnTo>
                    <a:lnTo>
                      <a:pt x="327" y="77"/>
                    </a:lnTo>
                    <a:lnTo>
                      <a:pt x="330" y="76"/>
                    </a:lnTo>
                    <a:lnTo>
                      <a:pt x="332" y="73"/>
                    </a:lnTo>
                    <a:lnTo>
                      <a:pt x="335" y="72"/>
                    </a:lnTo>
                    <a:lnTo>
                      <a:pt x="338" y="69"/>
                    </a:lnTo>
                    <a:lnTo>
                      <a:pt x="341" y="68"/>
                    </a:lnTo>
                    <a:lnTo>
                      <a:pt x="344" y="64"/>
                    </a:lnTo>
                    <a:lnTo>
                      <a:pt x="349" y="63"/>
                    </a:lnTo>
                    <a:lnTo>
                      <a:pt x="352" y="60"/>
                    </a:lnTo>
                    <a:lnTo>
                      <a:pt x="355" y="59"/>
                    </a:lnTo>
                    <a:lnTo>
                      <a:pt x="358" y="56"/>
                    </a:lnTo>
                    <a:lnTo>
                      <a:pt x="363" y="53"/>
                    </a:lnTo>
                    <a:lnTo>
                      <a:pt x="366" y="51"/>
                    </a:lnTo>
                    <a:lnTo>
                      <a:pt x="370" y="49"/>
                    </a:lnTo>
                    <a:lnTo>
                      <a:pt x="375" y="47"/>
                    </a:lnTo>
                    <a:lnTo>
                      <a:pt x="378" y="45"/>
                    </a:lnTo>
                    <a:lnTo>
                      <a:pt x="382" y="41"/>
                    </a:lnTo>
                    <a:lnTo>
                      <a:pt x="387" y="40"/>
                    </a:lnTo>
                    <a:lnTo>
                      <a:pt x="391" y="37"/>
                    </a:lnTo>
                    <a:lnTo>
                      <a:pt x="394" y="35"/>
                    </a:lnTo>
                    <a:lnTo>
                      <a:pt x="399" y="33"/>
                    </a:lnTo>
                    <a:lnTo>
                      <a:pt x="403" y="31"/>
                    </a:lnTo>
                    <a:lnTo>
                      <a:pt x="407" y="27"/>
                    </a:lnTo>
                    <a:lnTo>
                      <a:pt x="410" y="26"/>
                    </a:lnTo>
                    <a:lnTo>
                      <a:pt x="415" y="23"/>
                    </a:lnTo>
                    <a:lnTo>
                      <a:pt x="420" y="22"/>
                    </a:lnTo>
                    <a:lnTo>
                      <a:pt x="423" y="19"/>
                    </a:lnTo>
                    <a:lnTo>
                      <a:pt x="428" y="18"/>
                    </a:lnTo>
                    <a:lnTo>
                      <a:pt x="432" y="15"/>
                    </a:lnTo>
                    <a:lnTo>
                      <a:pt x="437" y="14"/>
                    </a:lnTo>
                    <a:lnTo>
                      <a:pt x="440" y="12"/>
                    </a:lnTo>
                    <a:lnTo>
                      <a:pt x="444" y="10"/>
                    </a:lnTo>
                    <a:lnTo>
                      <a:pt x="448" y="9"/>
                    </a:lnTo>
                    <a:lnTo>
                      <a:pt x="453" y="8"/>
                    </a:lnTo>
                    <a:lnTo>
                      <a:pt x="456" y="7"/>
                    </a:lnTo>
                    <a:lnTo>
                      <a:pt x="460" y="6"/>
                    </a:lnTo>
                    <a:lnTo>
                      <a:pt x="464" y="3"/>
                    </a:lnTo>
                    <a:lnTo>
                      <a:pt x="468" y="3"/>
                    </a:lnTo>
                    <a:lnTo>
                      <a:pt x="471" y="1"/>
                    </a:lnTo>
                    <a:lnTo>
                      <a:pt x="475" y="1"/>
                    </a:lnTo>
                    <a:lnTo>
                      <a:pt x="478" y="1"/>
                    </a:lnTo>
                    <a:lnTo>
                      <a:pt x="482" y="1"/>
                    </a:lnTo>
                    <a:lnTo>
                      <a:pt x="484" y="0"/>
                    </a:lnTo>
                    <a:lnTo>
                      <a:pt x="488" y="0"/>
                    </a:lnTo>
                    <a:lnTo>
                      <a:pt x="491" y="0"/>
                    </a:lnTo>
                    <a:lnTo>
                      <a:pt x="494" y="0"/>
                    </a:lnTo>
                    <a:lnTo>
                      <a:pt x="496" y="0"/>
                    </a:lnTo>
                    <a:lnTo>
                      <a:pt x="500" y="1"/>
                    </a:lnTo>
                    <a:lnTo>
                      <a:pt x="502" y="1"/>
                    </a:lnTo>
                    <a:lnTo>
                      <a:pt x="505" y="3"/>
                    </a:lnTo>
                    <a:lnTo>
                      <a:pt x="509" y="5"/>
                    </a:lnTo>
                    <a:lnTo>
                      <a:pt x="514" y="7"/>
                    </a:lnTo>
                    <a:lnTo>
                      <a:pt x="518" y="9"/>
                    </a:lnTo>
                    <a:lnTo>
                      <a:pt x="522" y="11"/>
                    </a:lnTo>
                    <a:lnTo>
                      <a:pt x="527" y="13"/>
                    </a:lnTo>
                    <a:lnTo>
                      <a:pt x="531" y="15"/>
                    </a:lnTo>
                    <a:lnTo>
                      <a:pt x="535" y="19"/>
                    </a:lnTo>
                    <a:lnTo>
                      <a:pt x="539" y="21"/>
                    </a:lnTo>
                    <a:lnTo>
                      <a:pt x="542" y="23"/>
                    </a:lnTo>
                    <a:lnTo>
                      <a:pt x="545" y="26"/>
                    </a:lnTo>
                    <a:lnTo>
                      <a:pt x="548" y="30"/>
                    </a:lnTo>
                    <a:lnTo>
                      <a:pt x="552" y="33"/>
                    </a:lnTo>
                    <a:lnTo>
                      <a:pt x="554" y="36"/>
                    </a:lnTo>
                    <a:lnTo>
                      <a:pt x="557" y="40"/>
                    </a:lnTo>
                    <a:lnTo>
                      <a:pt x="559" y="44"/>
                    </a:lnTo>
                    <a:lnTo>
                      <a:pt x="562" y="48"/>
                    </a:lnTo>
                    <a:lnTo>
                      <a:pt x="564" y="52"/>
                    </a:lnTo>
                    <a:lnTo>
                      <a:pt x="565" y="57"/>
                    </a:lnTo>
                    <a:lnTo>
                      <a:pt x="567" y="61"/>
                    </a:lnTo>
                    <a:lnTo>
                      <a:pt x="568" y="66"/>
                    </a:lnTo>
                    <a:lnTo>
                      <a:pt x="568" y="69"/>
                    </a:lnTo>
                    <a:lnTo>
                      <a:pt x="568" y="72"/>
                    </a:lnTo>
                    <a:lnTo>
                      <a:pt x="568" y="75"/>
                    </a:lnTo>
                    <a:lnTo>
                      <a:pt x="569" y="77"/>
                    </a:lnTo>
                    <a:lnTo>
                      <a:pt x="569" y="81"/>
                    </a:lnTo>
                    <a:lnTo>
                      <a:pt x="569" y="84"/>
                    </a:lnTo>
                    <a:lnTo>
                      <a:pt x="569" y="87"/>
                    </a:lnTo>
                    <a:lnTo>
                      <a:pt x="569" y="91"/>
                    </a:lnTo>
                    <a:lnTo>
                      <a:pt x="569" y="94"/>
                    </a:lnTo>
                    <a:lnTo>
                      <a:pt x="568" y="97"/>
                    </a:lnTo>
                    <a:lnTo>
                      <a:pt x="568" y="100"/>
                    </a:lnTo>
                    <a:lnTo>
                      <a:pt x="568" y="104"/>
                    </a:lnTo>
                    <a:lnTo>
                      <a:pt x="567" y="109"/>
                    </a:lnTo>
                    <a:lnTo>
                      <a:pt x="567" y="112"/>
                    </a:lnTo>
                    <a:lnTo>
                      <a:pt x="566" y="116"/>
                    </a:lnTo>
                    <a:lnTo>
                      <a:pt x="566" y="121"/>
                    </a:lnTo>
                    <a:lnTo>
                      <a:pt x="565" y="124"/>
                    </a:lnTo>
                    <a:lnTo>
                      <a:pt x="564" y="128"/>
                    </a:lnTo>
                    <a:lnTo>
                      <a:pt x="563" y="133"/>
                    </a:lnTo>
                    <a:lnTo>
                      <a:pt x="562" y="138"/>
                    </a:lnTo>
                    <a:lnTo>
                      <a:pt x="560" y="142"/>
                    </a:lnTo>
                    <a:lnTo>
                      <a:pt x="559" y="148"/>
                    </a:lnTo>
                    <a:lnTo>
                      <a:pt x="557" y="152"/>
                    </a:lnTo>
                    <a:lnTo>
                      <a:pt x="557" y="158"/>
                    </a:lnTo>
                    <a:lnTo>
                      <a:pt x="555" y="162"/>
                    </a:lnTo>
                    <a:lnTo>
                      <a:pt x="553" y="167"/>
                    </a:lnTo>
                    <a:lnTo>
                      <a:pt x="552" y="172"/>
                    </a:lnTo>
                    <a:lnTo>
                      <a:pt x="551" y="177"/>
                    </a:lnTo>
                    <a:lnTo>
                      <a:pt x="548" y="183"/>
                    </a:lnTo>
                    <a:lnTo>
                      <a:pt x="548" y="188"/>
                    </a:lnTo>
                    <a:lnTo>
                      <a:pt x="547" y="192"/>
                    </a:lnTo>
                    <a:lnTo>
                      <a:pt x="546" y="198"/>
                    </a:lnTo>
                    <a:lnTo>
                      <a:pt x="544" y="202"/>
                    </a:lnTo>
                    <a:lnTo>
                      <a:pt x="543" y="207"/>
                    </a:lnTo>
                    <a:lnTo>
                      <a:pt x="542" y="212"/>
                    </a:lnTo>
                    <a:lnTo>
                      <a:pt x="541" y="217"/>
                    </a:lnTo>
                    <a:lnTo>
                      <a:pt x="540" y="222"/>
                    </a:lnTo>
                    <a:lnTo>
                      <a:pt x="540" y="227"/>
                    </a:lnTo>
                    <a:lnTo>
                      <a:pt x="539" y="231"/>
                    </a:lnTo>
                    <a:lnTo>
                      <a:pt x="539" y="237"/>
                    </a:lnTo>
                    <a:lnTo>
                      <a:pt x="538" y="241"/>
                    </a:lnTo>
                    <a:lnTo>
                      <a:pt x="537" y="245"/>
                    </a:lnTo>
                    <a:lnTo>
                      <a:pt x="535" y="250"/>
                    </a:lnTo>
                    <a:lnTo>
                      <a:pt x="535" y="255"/>
                    </a:lnTo>
                    <a:lnTo>
                      <a:pt x="534" y="260"/>
                    </a:lnTo>
                    <a:lnTo>
                      <a:pt x="534" y="264"/>
                    </a:lnTo>
                    <a:lnTo>
                      <a:pt x="533" y="268"/>
                    </a:lnTo>
                    <a:lnTo>
                      <a:pt x="533" y="273"/>
                    </a:lnTo>
                    <a:lnTo>
                      <a:pt x="532" y="276"/>
                    </a:lnTo>
                    <a:lnTo>
                      <a:pt x="531" y="280"/>
                    </a:lnTo>
                    <a:lnTo>
                      <a:pt x="531" y="285"/>
                    </a:lnTo>
                    <a:lnTo>
                      <a:pt x="531" y="289"/>
                    </a:lnTo>
                    <a:lnTo>
                      <a:pt x="531" y="292"/>
                    </a:lnTo>
                    <a:lnTo>
                      <a:pt x="530" y="296"/>
                    </a:lnTo>
                    <a:lnTo>
                      <a:pt x="530" y="301"/>
                    </a:lnTo>
                    <a:lnTo>
                      <a:pt x="530" y="305"/>
                    </a:lnTo>
                    <a:lnTo>
                      <a:pt x="530" y="308"/>
                    </a:lnTo>
                    <a:lnTo>
                      <a:pt x="529" y="312"/>
                    </a:lnTo>
                    <a:lnTo>
                      <a:pt x="529" y="315"/>
                    </a:lnTo>
                    <a:lnTo>
                      <a:pt x="529" y="318"/>
                    </a:lnTo>
                    <a:lnTo>
                      <a:pt x="528" y="321"/>
                    </a:lnTo>
                    <a:lnTo>
                      <a:pt x="528" y="325"/>
                    </a:lnTo>
                    <a:lnTo>
                      <a:pt x="528" y="328"/>
                    </a:lnTo>
                    <a:lnTo>
                      <a:pt x="528" y="331"/>
                    </a:lnTo>
                    <a:lnTo>
                      <a:pt x="527" y="333"/>
                    </a:lnTo>
                    <a:lnTo>
                      <a:pt x="527" y="337"/>
                    </a:lnTo>
                    <a:lnTo>
                      <a:pt x="527" y="340"/>
                    </a:lnTo>
                    <a:lnTo>
                      <a:pt x="527" y="342"/>
                    </a:lnTo>
                    <a:lnTo>
                      <a:pt x="527" y="347"/>
                    </a:lnTo>
                    <a:lnTo>
                      <a:pt x="527" y="352"/>
                    </a:lnTo>
                    <a:lnTo>
                      <a:pt x="527" y="356"/>
                    </a:lnTo>
                    <a:lnTo>
                      <a:pt x="527" y="359"/>
                    </a:lnTo>
                    <a:lnTo>
                      <a:pt x="527" y="363"/>
                    </a:lnTo>
                    <a:lnTo>
                      <a:pt x="527" y="366"/>
                    </a:lnTo>
                    <a:lnTo>
                      <a:pt x="527" y="369"/>
                    </a:lnTo>
                    <a:lnTo>
                      <a:pt x="528" y="370"/>
                    </a:lnTo>
                    <a:lnTo>
                      <a:pt x="529" y="371"/>
                    </a:lnTo>
                    <a:lnTo>
                      <a:pt x="531" y="376"/>
                    </a:lnTo>
                    <a:lnTo>
                      <a:pt x="532" y="378"/>
                    </a:lnTo>
                    <a:lnTo>
                      <a:pt x="534" y="382"/>
                    </a:lnTo>
                    <a:lnTo>
                      <a:pt x="534" y="384"/>
                    </a:lnTo>
                    <a:lnTo>
                      <a:pt x="535" y="387"/>
                    </a:lnTo>
                    <a:lnTo>
                      <a:pt x="537" y="389"/>
                    </a:lnTo>
                    <a:lnTo>
                      <a:pt x="538" y="392"/>
                    </a:lnTo>
                    <a:lnTo>
                      <a:pt x="538" y="394"/>
                    </a:lnTo>
                    <a:lnTo>
                      <a:pt x="539" y="397"/>
                    </a:lnTo>
                    <a:lnTo>
                      <a:pt x="539" y="400"/>
                    </a:lnTo>
                    <a:lnTo>
                      <a:pt x="539" y="404"/>
                    </a:lnTo>
                    <a:lnTo>
                      <a:pt x="539" y="406"/>
                    </a:lnTo>
                    <a:lnTo>
                      <a:pt x="539" y="410"/>
                    </a:lnTo>
                    <a:lnTo>
                      <a:pt x="539" y="414"/>
                    </a:lnTo>
                    <a:lnTo>
                      <a:pt x="539" y="418"/>
                    </a:lnTo>
                    <a:lnTo>
                      <a:pt x="539" y="422"/>
                    </a:lnTo>
                    <a:lnTo>
                      <a:pt x="538" y="427"/>
                    </a:lnTo>
                    <a:lnTo>
                      <a:pt x="537" y="430"/>
                    </a:lnTo>
                    <a:lnTo>
                      <a:pt x="537" y="435"/>
                    </a:lnTo>
                    <a:lnTo>
                      <a:pt x="535" y="440"/>
                    </a:lnTo>
                    <a:lnTo>
                      <a:pt x="533" y="444"/>
                    </a:lnTo>
                    <a:lnTo>
                      <a:pt x="532" y="447"/>
                    </a:lnTo>
                    <a:lnTo>
                      <a:pt x="531" y="449"/>
                    </a:lnTo>
                    <a:lnTo>
                      <a:pt x="531" y="453"/>
                    </a:lnTo>
                    <a:lnTo>
                      <a:pt x="530" y="455"/>
                    </a:lnTo>
                    <a:lnTo>
                      <a:pt x="528" y="459"/>
                    </a:lnTo>
                    <a:lnTo>
                      <a:pt x="526" y="465"/>
                    </a:lnTo>
                    <a:lnTo>
                      <a:pt x="523" y="469"/>
                    </a:lnTo>
                    <a:lnTo>
                      <a:pt x="521" y="473"/>
                    </a:lnTo>
                    <a:lnTo>
                      <a:pt x="519" y="477"/>
                    </a:lnTo>
                    <a:lnTo>
                      <a:pt x="517" y="480"/>
                    </a:lnTo>
                    <a:lnTo>
                      <a:pt x="515" y="484"/>
                    </a:lnTo>
                    <a:lnTo>
                      <a:pt x="514" y="487"/>
                    </a:lnTo>
                    <a:lnTo>
                      <a:pt x="512" y="490"/>
                    </a:lnTo>
                    <a:lnTo>
                      <a:pt x="509" y="493"/>
                    </a:lnTo>
                    <a:lnTo>
                      <a:pt x="508" y="495"/>
                    </a:lnTo>
                    <a:lnTo>
                      <a:pt x="506" y="497"/>
                    </a:lnTo>
                    <a:lnTo>
                      <a:pt x="504" y="502"/>
                    </a:lnTo>
                    <a:lnTo>
                      <a:pt x="501" y="506"/>
                    </a:lnTo>
                    <a:lnTo>
                      <a:pt x="497" y="508"/>
                    </a:lnTo>
                    <a:lnTo>
                      <a:pt x="495" y="511"/>
                    </a:lnTo>
                    <a:lnTo>
                      <a:pt x="493" y="515"/>
                    </a:lnTo>
                    <a:lnTo>
                      <a:pt x="492" y="517"/>
                    </a:lnTo>
                    <a:lnTo>
                      <a:pt x="491" y="520"/>
                    </a:lnTo>
                    <a:lnTo>
                      <a:pt x="490" y="523"/>
                    </a:lnTo>
                    <a:lnTo>
                      <a:pt x="489" y="525"/>
                    </a:lnTo>
                    <a:lnTo>
                      <a:pt x="489" y="530"/>
                    </a:lnTo>
                    <a:lnTo>
                      <a:pt x="488" y="532"/>
                    </a:lnTo>
                    <a:lnTo>
                      <a:pt x="489" y="534"/>
                    </a:lnTo>
                    <a:lnTo>
                      <a:pt x="489" y="537"/>
                    </a:lnTo>
                    <a:lnTo>
                      <a:pt x="490" y="542"/>
                    </a:lnTo>
                    <a:lnTo>
                      <a:pt x="491" y="545"/>
                    </a:lnTo>
                    <a:lnTo>
                      <a:pt x="492" y="550"/>
                    </a:lnTo>
                    <a:lnTo>
                      <a:pt x="493" y="551"/>
                    </a:lnTo>
                    <a:lnTo>
                      <a:pt x="494" y="555"/>
                    </a:lnTo>
                    <a:lnTo>
                      <a:pt x="495" y="557"/>
                    </a:lnTo>
                    <a:lnTo>
                      <a:pt x="496" y="560"/>
                    </a:lnTo>
                    <a:lnTo>
                      <a:pt x="496" y="562"/>
                    </a:lnTo>
                    <a:lnTo>
                      <a:pt x="497" y="564"/>
                    </a:lnTo>
                    <a:lnTo>
                      <a:pt x="498" y="568"/>
                    </a:lnTo>
                    <a:lnTo>
                      <a:pt x="500" y="571"/>
                    </a:lnTo>
                    <a:lnTo>
                      <a:pt x="501" y="574"/>
                    </a:lnTo>
                    <a:lnTo>
                      <a:pt x="503" y="576"/>
                    </a:lnTo>
                    <a:lnTo>
                      <a:pt x="504" y="580"/>
                    </a:lnTo>
                    <a:lnTo>
                      <a:pt x="505" y="583"/>
                    </a:lnTo>
                    <a:lnTo>
                      <a:pt x="506" y="586"/>
                    </a:lnTo>
                    <a:lnTo>
                      <a:pt x="508" y="588"/>
                    </a:lnTo>
                    <a:lnTo>
                      <a:pt x="509" y="592"/>
                    </a:lnTo>
                    <a:lnTo>
                      <a:pt x="510" y="595"/>
                    </a:lnTo>
                    <a:lnTo>
                      <a:pt x="513" y="598"/>
                    </a:lnTo>
                    <a:lnTo>
                      <a:pt x="514" y="601"/>
                    </a:lnTo>
                    <a:lnTo>
                      <a:pt x="515" y="605"/>
                    </a:lnTo>
                    <a:lnTo>
                      <a:pt x="517" y="608"/>
                    </a:lnTo>
                    <a:lnTo>
                      <a:pt x="517" y="610"/>
                    </a:lnTo>
                    <a:lnTo>
                      <a:pt x="519" y="613"/>
                    </a:lnTo>
                    <a:lnTo>
                      <a:pt x="520" y="615"/>
                    </a:lnTo>
                    <a:lnTo>
                      <a:pt x="521" y="619"/>
                    </a:lnTo>
                    <a:lnTo>
                      <a:pt x="522" y="622"/>
                    </a:lnTo>
                    <a:lnTo>
                      <a:pt x="525" y="624"/>
                    </a:lnTo>
                    <a:lnTo>
                      <a:pt x="526" y="627"/>
                    </a:lnTo>
                    <a:lnTo>
                      <a:pt x="527" y="631"/>
                    </a:lnTo>
                    <a:lnTo>
                      <a:pt x="528" y="633"/>
                    </a:lnTo>
                    <a:lnTo>
                      <a:pt x="529" y="636"/>
                    </a:lnTo>
                    <a:lnTo>
                      <a:pt x="530" y="638"/>
                    </a:lnTo>
                    <a:lnTo>
                      <a:pt x="531" y="642"/>
                    </a:lnTo>
                    <a:lnTo>
                      <a:pt x="534" y="646"/>
                    </a:lnTo>
                    <a:lnTo>
                      <a:pt x="537" y="650"/>
                    </a:lnTo>
                    <a:lnTo>
                      <a:pt x="539" y="655"/>
                    </a:lnTo>
                    <a:lnTo>
                      <a:pt x="540" y="659"/>
                    </a:lnTo>
                    <a:lnTo>
                      <a:pt x="542" y="661"/>
                    </a:lnTo>
                    <a:lnTo>
                      <a:pt x="543" y="664"/>
                    </a:lnTo>
                    <a:lnTo>
                      <a:pt x="545" y="669"/>
                    </a:lnTo>
                    <a:lnTo>
                      <a:pt x="546" y="670"/>
                    </a:lnTo>
                    <a:lnTo>
                      <a:pt x="588" y="719"/>
                    </a:lnTo>
                    <a:lnTo>
                      <a:pt x="588" y="717"/>
                    </a:lnTo>
                    <a:lnTo>
                      <a:pt x="590" y="717"/>
                    </a:lnTo>
                    <a:lnTo>
                      <a:pt x="593" y="716"/>
                    </a:lnTo>
                    <a:lnTo>
                      <a:pt x="597" y="716"/>
                    </a:lnTo>
                    <a:lnTo>
                      <a:pt x="601" y="715"/>
                    </a:lnTo>
                    <a:lnTo>
                      <a:pt x="603" y="715"/>
                    </a:lnTo>
                    <a:lnTo>
                      <a:pt x="606" y="714"/>
                    </a:lnTo>
                    <a:lnTo>
                      <a:pt x="610" y="714"/>
                    </a:lnTo>
                    <a:lnTo>
                      <a:pt x="613" y="713"/>
                    </a:lnTo>
                    <a:lnTo>
                      <a:pt x="617" y="713"/>
                    </a:lnTo>
                    <a:lnTo>
                      <a:pt x="621" y="713"/>
                    </a:lnTo>
                    <a:lnTo>
                      <a:pt x="626" y="713"/>
                    </a:lnTo>
                    <a:lnTo>
                      <a:pt x="629" y="712"/>
                    </a:lnTo>
                    <a:lnTo>
                      <a:pt x="633" y="711"/>
                    </a:lnTo>
                    <a:lnTo>
                      <a:pt x="638" y="711"/>
                    </a:lnTo>
                    <a:lnTo>
                      <a:pt x="643" y="710"/>
                    </a:lnTo>
                    <a:lnTo>
                      <a:pt x="647" y="710"/>
                    </a:lnTo>
                    <a:lnTo>
                      <a:pt x="652" y="710"/>
                    </a:lnTo>
                    <a:lnTo>
                      <a:pt x="657" y="710"/>
                    </a:lnTo>
                    <a:lnTo>
                      <a:pt x="662" y="710"/>
                    </a:lnTo>
                    <a:lnTo>
                      <a:pt x="666" y="709"/>
                    </a:lnTo>
                    <a:lnTo>
                      <a:pt x="671" y="709"/>
                    </a:lnTo>
                    <a:lnTo>
                      <a:pt x="676" y="709"/>
                    </a:lnTo>
                    <a:lnTo>
                      <a:pt x="681" y="710"/>
                    </a:lnTo>
                    <a:lnTo>
                      <a:pt x="685" y="710"/>
                    </a:lnTo>
                    <a:lnTo>
                      <a:pt x="691" y="710"/>
                    </a:lnTo>
                    <a:lnTo>
                      <a:pt x="695" y="710"/>
                    </a:lnTo>
                    <a:lnTo>
                      <a:pt x="701" y="711"/>
                    </a:lnTo>
                    <a:lnTo>
                      <a:pt x="705" y="711"/>
                    </a:lnTo>
                    <a:lnTo>
                      <a:pt x="709" y="712"/>
                    </a:lnTo>
                    <a:lnTo>
                      <a:pt x="713" y="713"/>
                    </a:lnTo>
                    <a:lnTo>
                      <a:pt x="715" y="713"/>
                    </a:lnTo>
                    <a:lnTo>
                      <a:pt x="718" y="714"/>
                    </a:lnTo>
                    <a:lnTo>
                      <a:pt x="721" y="715"/>
                    </a:lnTo>
                    <a:lnTo>
                      <a:pt x="723" y="715"/>
                    </a:lnTo>
                    <a:lnTo>
                      <a:pt x="727" y="716"/>
                    </a:lnTo>
                    <a:lnTo>
                      <a:pt x="730" y="717"/>
                    </a:lnTo>
                    <a:lnTo>
                      <a:pt x="733" y="717"/>
                    </a:lnTo>
                    <a:lnTo>
                      <a:pt x="735" y="719"/>
                    </a:lnTo>
                    <a:lnTo>
                      <a:pt x="739" y="720"/>
                    </a:lnTo>
                    <a:lnTo>
                      <a:pt x="743" y="722"/>
                    </a:lnTo>
                    <a:lnTo>
                      <a:pt x="746" y="723"/>
                    </a:lnTo>
                    <a:lnTo>
                      <a:pt x="748" y="724"/>
                    </a:lnTo>
                    <a:lnTo>
                      <a:pt x="752" y="725"/>
                    </a:lnTo>
                    <a:lnTo>
                      <a:pt x="756" y="725"/>
                    </a:lnTo>
                    <a:lnTo>
                      <a:pt x="759" y="727"/>
                    </a:lnTo>
                    <a:lnTo>
                      <a:pt x="763" y="728"/>
                    </a:lnTo>
                    <a:lnTo>
                      <a:pt x="766" y="729"/>
                    </a:lnTo>
                    <a:lnTo>
                      <a:pt x="769" y="730"/>
                    </a:lnTo>
                    <a:lnTo>
                      <a:pt x="773" y="733"/>
                    </a:lnTo>
                    <a:lnTo>
                      <a:pt x="776" y="734"/>
                    </a:lnTo>
                    <a:lnTo>
                      <a:pt x="780" y="735"/>
                    </a:lnTo>
                    <a:lnTo>
                      <a:pt x="783" y="737"/>
                    </a:lnTo>
                    <a:lnTo>
                      <a:pt x="786" y="738"/>
                    </a:lnTo>
                    <a:lnTo>
                      <a:pt x="790" y="739"/>
                    </a:lnTo>
                    <a:lnTo>
                      <a:pt x="793" y="741"/>
                    </a:lnTo>
                    <a:lnTo>
                      <a:pt x="796" y="742"/>
                    </a:lnTo>
                    <a:lnTo>
                      <a:pt x="801" y="745"/>
                    </a:lnTo>
                    <a:lnTo>
                      <a:pt x="803" y="746"/>
                    </a:lnTo>
                    <a:lnTo>
                      <a:pt x="806" y="748"/>
                    </a:lnTo>
                    <a:lnTo>
                      <a:pt x="809" y="749"/>
                    </a:lnTo>
                    <a:lnTo>
                      <a:pt x="813" y="750"/>
                    </a:lnTo>
                    <a:lnTo>
                      <a:pt x="816" y="752"/>
                    </a:lnTo>
                    <a:lnTo>
                      <a:pt x="819" y="753"/>
                    </a:lnTo>
                    <a:lnTo>
                      <a:pt x="821" y="755"/>
                    </a:lnTo>
                    <a:lnTo>
                      <a:pt x="825" y="758"/>
                    </a:lnTo>
                    <a:lnTo>
                      <a:pt x="827" y="759"/>
                    </a:lnTo>
                    <a:lnTo>
                      <a:pt x="830" y="760"/>
                    </a:lnTo>
                    <a:lnTo>
                      <a:pt x="832" y="762"/>
                    </a:lnTo>
                    <a:lnTo>
                      <a:pt x="835" y="763"/>
                    </a:lnTo>
                    <a:lnTo>
                      <a:pt x="840" y="766"/>
                    </a:lnTo>
                    <a:lnTo>
                      <a:pt x="845" y="771"/>
                    </a:lnTo>
                    <a:lnTo>
                      <a:pt x="848" y="773"/>
                    </a:lnTo>
                    <a:lnTo>
                      <a:pt x="852" y="776"/>
                    </a:lnTo>
                    <a:lnTo>
                      <a:pt x="855" y="779"/>
                    </a:lnTo>
                    <a:lnTo>
                      <a:pt x="858" y="783"/>
                    </a:lnTo>
                    <a:lnTo>
                      <a:pt x="859" y="785"/>
                    </a:lnTo>
                    <a:lnTo>
                      <a:pt x="861" y="788"/>
                    </a:lnTo>
                    <a:lnTo>
                      <a:pt x="863" y="790"/>
                    </a:lnTo>
                    <a:lnTo>
                      <a:pt x="863" y="793"/>
                    </a:lnTo>
                    <a:lnTo>
                      <a:pt x="861" y="796"/>
                    </a:lnTo>
                    <a:lnTo>
                      <a:pt x="860" y="798"/>
                    </a:lnTo>
                    <a:lnTo>
                      <a:pt x="858" y="800"/>
                    </a:lnTo>
                    <a:lnTo>
                      <a:pt x="856" y="803"/>
                    </a:lnTo>
                    <a:lnTo>
                      <a:pt x="853" y="805"/>
                    </a:lnTo>
                    <a:lnTo>
                      <a:pt x="850" y="808"/>
                    </a:lnTo>
                    <a:lnTo>
                      <a:pt x="845" y="811"/>
                    </a:lnTo>
                    <a:lnTo>
                      <a:pt x="841" y="813"/>
                    </a:lnTo>
                    <a:lnTo>
                      <a:pt x="838" y="814"/>
                    </a:lnTo>
                    <a:lnTo>
                      <a:pt x="834" y="815"/>
                    </a:lnTo>
                    <a:lnTo>
                      <a:pt x="832" y="816"/>
                    </a:lnTo>
                    <a:lnTo>
                      <a:pt x="829" y="817"/>
                    </a:lnTo>
                    <a:lnTo>
                      <a:pt x="826" y="818"/>
                    </a:lnTo>
                    <a:lnTo>
                      <a:pt x="822" y="819"/>
                    </a:lnTo>
                    <a:lnTo>
                      <a:pt x="819" y="821"/>
                    </a:lnTo>
                    <a:lnTo>
                      <a:pt x="816" y="823"/>
                    </a:lnTo>
                    <a:lnTo>
                      <a:pt x="813" y="824"/>
                    </a:lnTo>
                    <a:lnTo>
                      <a:pt x="808" y="824"/>
                    </a:lnTo>
                    <a:lnTo>
                      <a:pt x="805" y="825"/>
                    </a:lnTo>
                    <a:lnTo>
                      <a:pt x="802" y="827"/>
                    </a:lnTo>
                    <a:lnTo>
                      <a:pt x="797" y="828"/>
                    </a:lnTo>
                    <a:lnTo>
                      <a:pt x="793" y="829"/>
                    </a:lnTo>
                    <a:lnTo>
                      <a:pt x="789" y="830"/>
                    </a:lnTo>
                    <a:lnTo>
                      <a:pt x="785" y="831"/>
                    </a:lnTo>
                    <a:lnTo>
                      <a:pt x="780" y="832"/>
                    </a:lnTo>
                    <a:lnTo>
                      <a:pt x="776" y="834"/>
                    </a:lnTo>
                    <a:lnTo>
                      <a:pt x="771" y="834"/>
                    </a:lnTo>
                    <a:lnTo>
                      <a:pt x="767" y="836"/>
                    </a:lnTo>
                    <a:lnTo>
                      <a:pt x="763" y="836"/>
                    </a:lnTo>
                    <a:lnTo>
                      <a:pt x="757" y="838"/>
                    </a:lnTo>
                    <a:lnTo>
                      <a:pt x="753" y="838"/>
                    </a:lnTo>
                    <a:lnTo>
                      <a:pt x="748" y="839"/>
                    </a:lnTo>
                    <a:lnTo>
                      <a:pt x="743" y="840"/>
                    </a:lnTo>
                    <a:lnTo>
                      <a:pt x="739" y="841"/>
                    </a:lnTo>
                    <a:lnTo>
                      <a:pt x="733" y="841"/>
                    </a:lnTo>
                    <a:lnTo>
                      <a:pt x="728" y="842"/>
                    </a:lnTo>
                    <a:lnTo>
                      <a:pt x="722" y="842"/>
                    </a:lnTo>
                    <a:lnTo>
                      <a:pt x="718" y="843"/>
                    </a:lnTo>
                    <a:lnTo>
                      <a:pt x="713" y="844"/>
                    </a:lnTo>
                    <a:lnTo>
                      <a:pt x="708" y="845"/>
                    </a:lnTo>
                    <a:lnTo>
                      <a:pt x="703" y="847"/>
                    </a:lnTo>
                    <a:lnTo>
                      <a:pt x="697" y="847"/>
                    </a:lnTo>
                    <a:lnTo>
                      <a:pt x="692" y="847"/>
                    </a:lnTo>
                    <a:lnTo>
                      <a:pt x="687" y="848"/>
                    </a:lnTo>
                    <a:lnTo>
                      <a:pt x="681" y="848"/>
                    </a:lnTo>
                    <a:lnTo>
                      <a:pt x="676" y="849"/>
                    </a:lnTo>
                    <a:lnTo>
                      <a:pt x="670" y="849"/>
                    </a:lnTo>
                    <a:lnTo>
                      <a:pt x="666" y="850"/>
                    </a:lnTo>
                    <a:lnTo>
                      <a:pt x="659" y="850"/>
                    </a:lnTo>
                    <a:lnTo>
                      <a:pt x="655" y="851"/>
                    </a:lnTo>
                    <a:lnTo>
                      <a:pt x="650" y="851"/>
                    </a:lnTo>
                    <a:lnTo>
                      <a:pt x="644" y="852"/>
                    </a:lnTo>
                    <a:lnTo>
                      <a:pt x="639" y="852"/>
                    </a:lnTo>
                    <a:lnTo>
                      <a:pt x="633" y="852"/>
                    </a:lnTo>
                    <a:lnTo>
                      <a:pt x="628" y="852"/>
                    </a:lnTo>
                    <a:lnTo>
                      <a:pt x="623" y="853"/>
                    </a:lnTo>
                    <a:lnTo>
                      <a:pt x="617" y="853"/>
                    </a:lnTo>
                    <a:lnTo>
                      <a:pt x="613" y="853"/>
                    </a:lnTo>
                    <a:lnTo>
                      <a:pt x="607" y="853"/>
                    </a:lnTo>
                    <a:lnTo>
                      <a:pt x="602" y="853"/>
                    </a:lnTo>
                    <a:lnTo>
                      <a:pt x="597" y="853"/>
                    </a:lnTo>
                    <a:lnTo>
                      <a:pt x="593" y="853"/>
                    </a:lnTo>
                    <a:lnTo>
                      <a:pt x="589" y="853"/>
                    </a:lnTo>
                    <a:lnTo>
                      <a:pt x="584" y="853"/>
                    </a:lnTo>
                    <a:lnTo>
                      <a:pt x="580" y="853"/>
                    </a:lnTo>
                    <a:lnTo>
                      <a:pt x="576" y="853"/>
                    </a:lnTo>
                    <a:lnTo>
                      <a:pt x="572" y="853"/>
                    </a:lnTo>
                    <a:lnTo>
                      <a:pt x="568" y="853"/>
                    </a:lnTo>
                    <a:lnTo>
                      <a:pt x="565" y="853"/>
                    </a:lnTo>
                    <a:lnTo>
                      <a:pt x="562" y="853"/>
                    </a:lnTo>
                    <a:lnTo>
                      <a:pt x="558" y="853"/>
                    </a:lnTo>
                    <a:lnTo>
                      <a:pt x="555" y="853"/>
                    </a:lnTo>
                    <a:lnTo>
                      <a:pt x="552" y="853"/>
                    </a:lnTo>
                    <a:lnTo>
                      <a:pt x="548" y="853"/>
                    </a:lnTo>
                    <a:lnTo>
                      <a:pt x="545" y="853"/>
                    </a:lnTo>
                    <a:lnTo>
                      <a:pt x="543" y="853"/>
                    </a:lnTo>
                    <a:lnTo>
                      <a:pt x="540" y="853"/>
                    </a:lnTo>
                    <a:lnTo>
                      <a:pt x="538" y="853"/>
                    </a:lnTo>
                    <a:lnTo>
                      <a:pt x="535" y="853"/>
                    </a:lnTo>
                    <a:lnTo>
                      <a:pt x="533" y="853"/>
                    </a:lnTo>
                    <a:lnTo>
                      <a:pt x="528" y="852"/>
                    </a:lnTo>
                    <a:lnTo>
                      <a:pt x="525" y="852"/>
                    </a:lnTo>
                    <a:lnTo>
                      <a:pt x="521" y="852"/>
                    </a:lnTo>
                    <a:lnTo>
                      <a:pt x="518" y="852"/>
                    </a:lnTo>
                    <a:lnTo>
                      <a:pt x="515" y="852"/>
                    </a:lnTo>
                    <a:lnTo>
                      <a:pt x="512" y="852"/>
                    </a:lnTo>
                    <a:lnTo>
                      <a:pt x="509" y="852"/>
                    </a:lnTo>
                    <a:lnTo>
                      <a:pt x="507" y="852"/>
                    </a:lnTo>
                    <a:lnTo>
                      <a:pt x="504" y="851"/>
                    </a:lnTo>
                    <a:lnTo>
                      <a:pt x="502" y="851"/>
                    </a:lnTo>
                    <a:lnTo>
                      <a:pt x="500" y="851"/>
                    </a:lnTo>
                    <a:lnTo>
                      <a:pt x="498" y="851"/>
                    </a:lnTo>
                    <a:lnTo>
                      <a:pt x="491" y="910"/>
                    </a:lnTo>
                    <a:lnTo>
                      <a:pt x="490" y="910"/>
                    </a:lnTo>
                    <a:lnTo>
                      <a:pt x="487" y="910"/>
                    </a:lnTo>
                    <a:lnTo>
                      <a:pt x="484" y="911"/>
                    </a:lnTo>
                    <a:lnTo>
                      <a:pt x="482" y="911"/>
                    </a:lnTo>
                    <a:lnTo>
                      <a:pt x="480" y="912"/>
                    </a:lnTo>
                    <a:lnTo>
                      <a:pt x="478" y="912"/>
                    </a:lnTo>
                    <a:lnTo>
                      <a:pt x="475" y="912"/>
                    </a:lnTo>
                    <a:lnTo>
                      <a:pt x="471" y="912"/>
                    </a:lnTo>
                    <a:lnTo>
                      <a:pt x="468" y="911"/>
                    </a:lnTo>
                    <a:lnTo>
                      <a:pt x="466" y="910"/>
                    </a:lnTo>
                    <a:lnTo>
                      <a:pt x="463" y="908"/>
                    </a:lnTo>
                    <a:lnTo>
                      <a:pt x="460" y="906"/>
                    </a:lnTo>
                    <a:lnTo>
                      <a:pt x="457" y="904"/>
                    </a:lnTo>
                    <a:lnTo>
                      <a:pt x="456" y="902"/>
                    </a:lnTo>
                    <a:lnTo>
                      <a:pt x="453" y="898"/>
                    </a:lnTo>
                    <a:lnTo>
                      <a:pt x="451" y="893"/>
                    </a:lnTo>
                    <a:lnTo>
                      <a:pt x="450" y="889"/>
                    </a:lnTo>
                    <a:lnTo>
                      <a:pt x="447" y="885"/>
                    </a:lnTo>
                    <a:lnTo>
                      <a:pt x="445" y="879"/>
                    </a:lnTo>
                    <a:lnTo>
                      <a:pt x="443" y="875"/>
                    </a:lnTo>
                    <a:lnTo>
                      <a:pt x="440" y="870"/>
                    </a:lnTo>
                    <a:lnTo>
                      <a:pt x="437" y="866"/>
                    </a:lnTo>
                    <a:lnTo>
                      <a:pt x="433" y="864"/>
                    </a:lnTo>
                    <a:lnTo>
                      <a:pt x="430" y="862"/>
                    </a:lnTo>
                    <a:lnTo>
                      <a:pt x="428" y="860"/>
                    </a:lnTo>
                    <a:lnTo>
                      <a:pt x="425" y="857"/>
                    </a:lnTo>
                    <a:lnTo>
                      <a:pt x="420" y="855"/>
                    </a:lnTo>
                    <a:lnTo>
                      <a:pt x="417" y="854"/>
                    </a:lnTo>
                    <a:lnTo>
                      <a:pt x="413" y="853"/>
                    </a:lnTo>
                    <a:lnTo>
                      <a:pt x="408" y="852"/>
                    </a:lnTo>
                    <a:lnTo>
                      <a:pt x="405" y="851"/>
                    </a:lnTo>
                    <a:lnTo>
                      <a:pt x="403" y="851"/>
                    </a:lnTo>
                    <a:lnTo>
                      <a:pt x="400" y="850"/>
                    </a:lnTo>
                    <a:lnTo>
                      <a:pt x="397" y="850"/>
                    </a:lnTo>
                    <a:lnTo>
                      <a:pt x="393" y="850"/>
                    </a:lnTo>
                    <a:lnTo>
                      <a:pt x="391" y="849"/>
                    </a:lnTo>
                    <a:lnTo>
                      <a:pt x="388" y="849"/>
                    </a:lnTo>
                    <a:lnTo>
                      <a:pt x="384" y="849"/>
                    </a:lnTo>
                    <a:lnTo>
                      <a:pt x="380" y="849"/>
                    </a:lnTo>
                    <a:lnTo>
                      <a:pt x="377" y="849"/>
                    </a:lnTo>
                    <a:lnTo>
                      <a:pt x="372" y="849"/>
                    </a:lnTo>
                    <a:lnTo>
                      <a:pt x="369" y="849"/>
                    </a:lnTo>
                    <a:lnTo>
                      <a:pt x="365" y="849"/>
                    </a:lnTo>
                    <a:lnTo>
                      <a:pt x="362" y="849"/>
                    </a:lnTo>
                    <a:lnTo>
                      <a:pt x="357" y="850"/>
                    </a:lnTo>
                    <a:lnTo>
                      <a:pt x="353" y="851"/>
                    </a:lnTo>
                    <a:lnTo>
                      <a:pt x="349" y="851"/>
                    </a:lnTo>
                    <a:lnTo>
                      <a:pt x="343" y="851"/>
                    </a:lnTo>
                    <a:lnTo>
                      <a:pt x="339" y="852"/>
                    </a:lnTo>
                    <a:lnTo>
                      <a:pt x="334" y="852"/>
                    </a:lnTo>
                    <a:lnTo>
                      <a:pt x="329" y="852"/>
                    </a:lnTo>
                    <a:lnTo>
                      <a:pt x="324" y="852"/>
                    </a:lnTo>
                    <a:lnTo>
                      <a:pt x="318" y="853"/>
                    </a:lnTo>
                    <a:lnTo>
                      <a:pt x="314" y="853"/>
                    </a:lnTo>
                    <a:lnTo>
                      <a:pt x="308" y="853"/>
                    </a:lnTo>
                    <a:lnTo>
                      <a:pt x="303" y="854"/>
                    </a:lnTo>
                    <a:lnTo>
                      <a:pt x="297" y="854"/>
                    </a:lnTo>
                    <a:lnTo>
                      <a:pt x="293" y="855"/>
                    </a:lnTo>
                    <a:lnTo>
                      <a:pt x="288" y="855"/>
                    </a:lnTo>
                    <a:lnTo>
                      <a:pt x="282" y="855"/>
                    </a:lnTo>
                    <a:lnTo>
                      <a:pt x="277" y="855"/>
                    </a:lnTo>
                    <a:lnTo>
                      <a:pt x="272" y="856"/>
                    </a:lnTo>
                    <a:lnTo>
                      <a:pt x="266" y="856"/>
                    </a:lnTo>
                    <a:lnTo>
                      <a:pt x="260" y="857"/>
                    </a:lnTo>
                    <a:lnTo>
                      <a:pt x="256" y="857"/>
                    </a:lnTo>
                    <a:lnTo>
                      <a:pt x="251" y="857"/>
                    </a:lnTo>
                    <a:lnTo>
                      <a:pt x="244" y="857"/>
                    </a:lnTo>
                    <a:lnTo>
                      <a:pt x="239" y="859"/>
                    </a:lnTo>
                    <a:lnTo>
                      <a:pt x="233" y="859"/>
                    </a:lnTo>
                    <a:lnTo>
                      <a:pt x="229" y="860"/>
                    </a:lnTo>
                    <a:lnTo>
                      <a:pt x="222" y="860"/>
                    </a:lnTo>
                    <a:lnTo>
                      <a:pt x="217" y="860"/>
                    </a:lnTo>
                    <a:lnTo>
                      <a:pt x="212" y="860"/>
                    </a:lnTo>
                    <a:lnTo>
                      <a:pt x="207" y="860"/>
                    </a:lnTo>
                    <a:lnTo>
                      <a:pt x="202" y="860"/>
                    </a:lnTo>
                    <a:lnTo>
                      <a:pt x="196" y="860"/>
                    </a:lnTo>
                    <a:lnTo>
                      <a:pt x="191" y="860"/>
                    </a:lnTo>
                    <a:lnTo>
                      <a:pt x="187" y="860"/>
                    </a:lnTo>
                    <a:lnTo>
                      <a:pt x="180" y="860"/>
                    </a:lnTo>
                    <a:lnTo>
                      <a:pt x="176" y="860"/>
                    </a:lnTo>
                    <a:lnTo>
                      <a:pt x="170" y="860"/>
                    </a:lnTo>
                    <a:lnTo>
                      <a:pt x="166" y="860"/>
                    </a:lnTo>
                    <a:lnTo>
                      <a:pt x="160" y="860"/>
                    </a:lnTo>
                    <a:lnTo>
                      <a:pt x="156" y="860"/>
                    </a:lnTo>
                    <a:lnTo>
                      <a:pt x="151" y="860"/>
                    </a:lnTo>
                    <a:lnTo>
                      <a:pt x="146" y="860"/>
                    </a:lnTo>
                    <a:lnTo>
                      <a:pt x="142" y="859"/>
                    </a:lnTo>
                    <a:lnTo>
                      <a:pt x="138" y="859"/>
                    </a:lnTo>
                    <a:lnTo>
                      <a:pt x="133" y="857"/>
                    </a:lnTo>
                    <a:lnTo>
                      <a:pt x="129" y="857"/>
                    </a:lnTo>
                    <a:lnTo>
                      <a:pt x="125" y="857"/>
                    </a:lnTo>
                    <a:lnTo>
                      <a:pt x="120" y="856"/>
                    </a:lnTo>
                    <a:lnTo>
                      <a:pt x="116" y="856"/>
                    </a:lnTo>
                    <a:lnTo>
                      <a:pt x="113" y="856"/>
                    </a:lnTo>
                    <a:lnTo>
                      <a:pt x="108" y="855"/>
                    </a:lnTo>
                    <a:lnTo>
                      <a:pt x="105" y="855"/>
                    </a:lnTo>
                    <a:lnTo>
                      <a:pt x="101" y="854"/>
                    </a:lnTo>
                    <a:lnTo>
                      <a:pt x="99" y="853"/>
                    </a:lnTo>
                    <a:lnTo>
                      <a:pt x="94" y="852"/>
                    </a:lnTo>
                    <a:lnTo>
                      <a:pt x="92" y="852"/>
                    </a:lnTo>
                    <a:lnTo>
                      <a:pt x="89" y="851"/>
                    </a:lnTo>
                    <a:lnTo>
                      <a:pt x="85" y="851"/>
                    </a:lnTo>
                    <a:lnTo>
                      <a:pt x="83" y="849"/>
                    </a:lnTo>
                    <a:lnTo>
                      <a:pt x="80" y="848"/>
                    </a:lnTo>
                    <a:lnTo>
                      <a:pt x="78" y="847"/>
                    </a:lnTo>
                    <a:lnTo>
                      <a:pt x="76" y="847"/>
                    </a:lnTo>
                    <a:lnTo>
                      <a:pt x="71" y="843"/>
                    </a:lnTo>
                    <a:lnTo>
                      <a:pt x="69" y="842"/>
                    </a:lnTo>
                    <a:lnTo>
                      <a:pt x="66" y="838"/>
                    </a:lnTo>
                    <a:lnTo>
                      <a:pt x="66" y="835"/>
                    </a:lnTo>
                    <a:lnTo>
                      <a:pt x="66" y="831"/>
                    </a:lnTo>
                    <a:lnTo>
                      <a:pt x="69" y="828"/>
                    </a:lnTo>
                    <a:lnTo>
                      <a:pt x="70" y="826"/>
                    </a:lnTo>
                    <a:lnTo>
                      <a:pt x="72" y="824"/>
                    </a:lnTo>
                    <a:lnTo>
                      <a:pt x="75" y="823"/>
                    </a:lnTo>
                    <a:lnTo>
                      <a:pt x="78" y="821"/>
                    </a:lnTo>
                    <a:lnTo>
                      <a:pt x="81" y="818"/>
                    </a:lnTo>
                    <a:lnTo>
                      <a:pt x="84" y="816"/>
                    </a:lnTo>
                    <a:lnTo>
                      <a:pt x="88" y="815"/>
                    </a:lnTo>
                    <a:lnTo>
                      <a:pt x="92" y="813"/>
                    </a:lnTo>
                    <a:lnTo>
                      <a:pt x="96" y="811"/>
                    </a:lnTo>
                    <a:lnTo>
                      <a:pt x="101" y="809"/>
                    </a:lnTo>
                    <a:lnTo>
                      <a:pt x="105" y="806"/>
                    </a:lnTo>
                    <a:lnTo>
                      <a:pt x="109" y="805"/>
                    </a:lnTo>
                    <a:lnTo>
                      <a:pt x="114" y="802"/>
                    </a:lnTo>
                    <a:lnTo>
                      <a:pt x="119" y="801"/>
                    </a:lnTo>
                    <a:lnTo>
                      <a:pt x="124" y="798"/>
                    </a:lnTo>
                    <a:lnTo>
                      <a:pt x="130" y="797"/>
                    </a:lnTo>
                    <a:lnTo>
                      <a:pt x="135" y="794"/>
                    </a:lnTo>
                    <a:lnTo>
                      <a:pt x="141" y="792"/>
                    </a:lnTo>
                    <a:lnTo>
                      <a:pt x="146" y="790"/>
                    </a:lnTo>
                    <a:lnTo>
                      <a:pt x="152" y="788"/>
                    </a:lnTo>
                    <a:lnTo>
                      <a:pt x="158" y="786"/>
                    </a:lnTo>
                    <a:lnTo>
                      <a:pt x="164" y="784"/>
                    </a:lnTo>
                    <a:lnTo>
                      <a:pt x="170" y="781"/>
                    </a:lnTo>
                    <a:lnTo>
                      <a:pt x="176" y="780"/>
                    </a:lnTo>
                    <a:lnTo>
                      <a:pt x="182" y="778"/>
                    </a:lnTo>
                    <a:lnTo>
                      <a:pt x="188" y="776"/>
                    </a:lnTo>
                    <a:lnTo>
                      <a:pt x="194" y="774"/>
                    </a:lnTo>
                    <a:lnTo>
                      <a:pt x="200" y="772"/>
                    </a:lnTo>
                    <a:lnTo>
                      <a:pt x="206" y="771"/>
                    </a:lnTo>
                    <a:lnTo>
                      <a:pt x="212" y="768"/>
                    </a:lnTo>
                    <a:lnTo>
                      <a:pt x="217" y="766"/>
                    </a:lnTo>
                    <a:lnTo>
                      <a:pt x="224" y="765"/>
                    </a:lnTo>
                    <a:lnTo>
                      <a:pt x="229" y="763"/>
                    </a:lnTo>
                    <a:lnTo>
                      <a:pt x="234" y="762"/>
                    </a:lnTo>
                    <a:lnTo>
                      <a:pt x="240" y="760"/>
                    </a:lnTo>
                    <a:lnTo>
                      <a:pt x="246" y="759"/>
                    </a:lnTo>
                    <a:lnTo>
                      <a:pt x="251" y="758"/>
                    </a:lnTo>
                    <a:lnTo>
                      <a:pt x="256" y="755"/>
                    </a:lnTo>
                    <a:lnTo>
                      <a:pt x="260" y="754"/>
                    </a:lnTo>
                    <a:lnTo>
                      <a:pt x="266" y="753"/>
                    </a:lnTo>
                    <a:lnTo>
                      <a:pt x="270" y="752"/>
                    </a:lnTo>
                    <a:lnTo>
                      <a:pt x="275" y="750"/>
                    </a:lnTo>
                    <a:lnTo>
                      <a:pt x="279" y="749"/>
                    </a:lnTo>
                    <a:lnTo>
                      <a:pt x="283" y="748"/>
                    </a:lnTo>
                    <a:lnTo>
                      <a:pt x="287" y="747"/>
                    </a:lnTo>
                    <a:lnTo>
                      <a:pt x="291" y="747"/>
                    </a:lnTo>
                    <a:lnTo>
                      <a:pt x="293" y="746"/>
                    </a:lnTo>
                    <a:lnTo>
                      <a:pt x="296" y="745"/>
                    </a:lnTo>
                    <a:lnTo>
                      <a:pt x="300" y="743"/>
                    </a:lnTo>
                    <a:lnTo>
                      <a:pt x="302" y="743"/>
                    </a:lnTo>
                    <a:lnTo>
                      <a:pt x="304" y="742"/>
                    </a:lnTo>
                    <a:lnTo>
                      <a:pt x="305" y="742"/>
                    </a:lnTo>
                    <a:lnTo>
                      <a:pt x="308" y="742"/>
                    </a:lnTo>
                    <a:lnTo>
                      <a:pt x="309" y="742"/>
                    </a:lnTo>
                    <a:lnTo>
                      <a:pt x="309" y="740"/>
                    </a:lnTo>
                    <a:lnTo>
                      <a:pt x="312" y="737"/>
                    </a:lnTo>
                    <a:lnTo>
                      <a:pt x="313" y="734"/>
                    </a:lnTo>
                    <a:lnTo>
                      <a:pt x="314" y="730"/>
                    </a:lnTo>
                    <a:lnTo>
                      <a:pt x="316" y="726"/>
                    </a:lnTo>
                    <a:lnTo>
                      <a:pt x="318" y="723"/>
                    </a:lnTo>
                    <a:lnTo>
                      <a:pt x="319" y="717"/>
                    </a:lnTo>
                    <a:lnTo>
                      <a:pt x="322" y="713"/>
                    </a:lnTo>
                    <a:lnTo>
                      <a:pt x="324" y="708"/>
                    </a:lnTo>
                    <a:lnTo>
                      <a:pt x="327" y="703"/>
                    </a:lnTo>
                    <a:lnTo>
                      <a:pt x="327" y="700"/>
                    </a:lnTo>
                    <a:lnTo>
                      <a:pt x="328" y="698"/>
                    </a:lnTo>
                    <a:lnTo>
                      <a:pt x="329" y="695"/>
                    </a:lnTo>
                    <a:lnTo>
                      <a:pt x="330" y="693"/>
                    </a:lnTo>
                    <a:lnTo>
                      <a:pt x="331" y="690"/>
                    </a:lnTo>
                    <a:lnTo>
                      <a:pt x="332" y="687"/>
                    </a:lnTo>
                    <a:lnTo>
                      <a:pt x="332" y="685"/>
                    </a:lnTo>
                    <a:lnTo>
                      <a:pt x="333" y="682"/>
                    </a:lnTo>
                    <a:lnTo>
                      <a:pt x="333" y="679"/>
                    </a:lnTo>
                    <a:lnTo>
                      <a:pt x="334" y="676"/>
                    </a:lnTo>
                    <a:lnTo>
                      <a:pt x="334" y="673"/>
                    </a:lnTo>
                    <a:lnTo>
                      <a:pt x="335" y="671"/>
                    </a:lnTo>
                    <a:lnTo>
                      <a:pt x="335" y="665"/>
                    </a:lnTo>
                    <a:lnTo>
                      <a:pt x="337" y="661"/>
                    </a:lnTo>
                    <a:lnTo>
                      <a:pt x="335" y="656"/>
                    </a:lnTo>
                    <a:lnTo>
                      <a:pt x="335" y="651"/>
                    </a:lnTo>
                    <a:lnTo>
                      <a:pt x="334" y="647"/>
                    </a:lnTo>
                    <a:lnTo>
                      <a:pt x="333" y="644"/>
                    </a:lnTo>
                    <a:lnTo>
                      <a:pt x="331" y="640"/>
                    </a:lnTo>
                    <a:lnTo>
                      <a:pt x="329" y="637"/>
                    </a:lnTo>
                    <a:lnTo>
                      <a:pt x="326" y="635"/>
                    </a:lnTo>
                    <a:lnTo>
                      <a:pt x="321" y="634"/>
                    </a:lnTo>
                    <a:lnTo>
                      <a:pt x="319" y="633"/>
                    </a:lnTo>
                    <a:lnTo>
                      <a:pt x="317" y="632"/>
                    </a:lnTo>
                    <a:lnTo>
                      <a:pt x="314" y="632"/>
                    </a:lnTo>
                    <a:lnTo>
                      <a:pt x="310" y="632"/>
                    </a:lnTo>
                    <a:lnTo>
                      <a:pt x="307" y="632"/>
                    </a:lnTo>
                    <a:lnTo>
                      <a:pt x="304" y="632"/>
                    </a:lnTo>
                    <a:lnTo>
                      <a:pt x="301" y="633"/>
                    </a:lnTo>
                    <a:lnTo>
                      <a:pt x="297" y="634"/>
                    </a:lnTo>
                    <a:lnTo>
                      <a:pt x="293" y="634"/>
                    </a:lnTo>
                    <a:lnTo>
                      <a:pt x="290" y="635"/>
                    </a:lnTo>
                    <a:lnTo>
                      <a:pt x="285" y="635"/>
                    </a:lnTo>
                    <a:lnTo>
                      <a:pt x="282" y="636"/>
                    </a:lnTo>
                    <a:lnTo>
                      <a:pt x="279" y="637"/>
                    </a:lnTo>
                    <a:lnTo>
                      <a:pt x="276" y="637"/>
                    </a:lnTo>
                    <a:lnTo>
                      <a:pt x="272" y="638"/>
                    </a:lnTo>
                    <a:lnTo>
                      <a:pt x="269" y="639"/>
                    </a:lnTo>
                    <a:lnTo>
                      <a:pt x="266" y="639"/>
                    </a:lnTo>
                    <a:lnTo>
                      <a:pt x="263" y="640"/>
                    </a:lnTo>
                    <a:lnTo>
                      <a:pt x="260" y="642"/>
                    </a:lnTo>
                    <a:lnTo>
                      <a:pt x="257" y="642"/>
                    </a:lnTo>
                    <a:lnTo>
                      <a:pt x="252" y="644"/>
                    </a:lnTo>
                    <a:lnTo>
                      <a:pt x="247" y="645"/>
                    </a:lnTo>
                    <a:lnTo>
                      <a:pt x="242" y="647"/>
                    </a:lnTo>
                    <a:lnTo>
                      <a:pt x="238" y="648"/>
                    </a:lnTo>
                    <a:lnTo>
                      <a:pt x="233" y="650"/>
                    </a:lnTo>
                    <a:lnTo>
                      <a:pt x="229" y="651"/>
                    </a:lnTo>
                    <a:lnTo>
                      <a:pt x="226" y="652"/>
                    </a:lnTo>
                    <a:lnTo>
                      <a:pt x="222" y="655"/>
                    </a:lnTo>
                    <a:lnTo>
                      <a:pt x="219" y="656"/>
                    </a:lnTo>
                    <a:lnTo>
                      <a:pt x="217" y="657"/>
                    </a:lnTo>
                    <a:lnTo>
                      <a:pt x="214" y="658"/>
                    </a:lnTo>
                    <a:lnTo>
                      <a:pt x="212" y="659"/>
                    </a:lnTo>
                    <a:lnTo>
                      <a:pt x="209" y="660"/>
                    </a:lnTo>
                    <a:lnTo>
                      <a:pt x="207" y="661"/>
                    </a:lnTo>
                    <a:lnTo>
                      <a:pt x="204" y="663"/>
                    </a:lnTo>
                    <a:lnTo>
                      <a:pt x="202" y="665"/>
                    </a:lnTo>
                    <a:lnTo>
                      <a:pt x="199" y="668"/>
                    </a:lnTo>
                    <a:lnTo>
                      <a:pt x="199" y="669"/>
                    </a:lnTo>
                    <a:lnTo>
                      <a:pt x="196" y="669"/>
                    </a:lnTo>
                    <a:lnTo>
                      <a:pt x="194" y="669"/>
                    </a:lnTo>
                    <a:lnTo>
                      <a:pt x="192" y="669"/>
                    </a:lnTo>
                    <a:lnTo>
                      <a:pt x="190" y="670"/>
                    </a:lnTo>
                    <a:lnTo>
                      <a:pt x="187" y="670"/>
                    </a:lnTo>
                    <a:lnTo>
                      <a:pt x="184" y="670"/>
                    </a:lnTo>
                    <a:lnTo>
                      <a:pt x="180" y="670"/>
                    </a:lnTo>
                    <a:lnTo>
                      <a:pt x="177" y="671"/>
                    </a:lnTo>
                    <a:lnTo>
                      <a:pt x="172" y="671"/>
                    </a:lnTo>
                    <a:lnTo>
                      <a:pt x="168" y="672"/>
                    </a:lnTo>
                    <a:lnTo>
                      <a:pt x="164" y="672"/>
                    </a:lnTo>
                    <a:lnTo>
                      <a:pt x="159" y="672"/>
                    </a:lnTo>
                    <a:lnTo>
                      <a:pt x="155" y="673"/>
                    </a:lnTo>
                    <a:lnTo>
                      <a:pt x="150" y="673"/>
                    </a:lnTo>
                    <a:lnTo>
                      <a:pt x="147" y="673"/>
                    </a:lnTo>
                    <a:lnTo>
                      <a:pt x="145" y="673"/>
                    </a:lnTo>
                    <a:lnTo>
                      <a:pt x="142" y="673"/>
                    </a:lnTo>
                    <a:lnTo>
                      <a:pt x="140" y="673"/>
                    </a:lnTo>
                    <a:lnTo>
                      <a:pt x="137" y="673"/>
                    </a:lnTo>
                    <a:lnTo>
                      <a:pt x="133" y="673"/>
                    </a:lnTo>
                    <a:lnTo>
                      <a:pt x="131" y="673"/>
                    </a:lnTo>
                    <a:lnTo>
                      <a:pt x="128" y="673"/>
                    </a:lnTo>
                    <a:lnTo>
                      <a:pt x="126" y="673"/>
                    </a:lnTo>
                    <a:lnTo>
                      <a:pt x="122" y="673"/>
                    </a:lnTo>
                    <a:lnTo>
                      <a:pt x="119" y="673"/>
                    </a:lnTo>
                    <a:lnTo>
                      <a:pt x="117" y="673"/>
                    </a:lnTo>
                    <a:lnTo>
                      <a:pt x="115" y="673"/>
                    </a:lnTo>
                    <a:lnTo>
                      <a:pt x="112" y="673"/>
                    </a:lnTo>
                    <a:lnTo>
                      <a:pt x="108" y="673"/>
                    </a:lnTo>
                    <a:lnTo>
                      <a:pt x="106" y="673"/>
                    </a:lnTo>
                    <a:lnTo>
                      <a:pt x="103" y="673"/>
                    </a:lnTo>
                    <a:lnTo>
                      <a:pt x="101" y="673"/>
                    </a:lnTo>
                    <a:lnTo>
                      <a:pt x="97" y="673"/>
                    </a:lnTo>
                    <a:lnTo>
                      <a:pt x="94" y="673"/>
                    </a:lnTo>
                    <a:lnTo>
                      <a:pt x="92" y="672"/>
                    </a:lnTo>
                    <a:lnTo>
                      <a:pt x="89" y="672"/>
                    </a:lnTo>
                    <a:lnTo>
                      <a:pt x="87" y="672"/>
                    </a:lnTo>
                    <a:lnTo>
                      <a:pt x="83" y="672"/>
                    </a:lnTo>
                    <a:lnTo>
                      <a:pt x="81" y="672"/>
                    </a:lnTo>
                    <a:lnTo>
                      <a:pt x="78" y="671"/>
                    </a:lnTo>
                    <a:lnTo>
                      <a:pt x="76" y="671"/>
                    </a:lnTo>
                    <a:lnTo>
                      <a:pt x="74" y="671"/>
                    </a:lnTo>
                    <a:lnTo>
                      <a:pt x="68" y="670"/>
                    </a:lnTo>
                    <a:lnTo>
                      <a:pt x="64" y="669"/>
                    </a:lnTo>
                    <a:lnTo>
                      <a:pt x="58" y="668"/>
                    </a:lnTo>
                    <a:lnTo>
                      <a:pt x="53" y="665"/>
                    </a:lnTo>
                    <a:lnTo>
                      <a:pt x="49" y="663"/>
                    </a:lnTo>
                    <a:lnTo>
                      <a:pt x="44" y="660"/>
                    </a:lnTo>
                    <a:lnTo>
                      <a:pt x="40" y="657"/>
                    </a:lnTo>
                    <a:lnTo>
                      <a:pt x="37" y="655"/>
                    </a:lnTo>
                    <a:lnTo>
                      <a:pt x="32" y="650"/>
                    </a:lnTo>
                    <a:lnTo>
                      <a:pt x="30" y="647"/>
                    </a:lnTo>
                    <a:lnTo>
                      <a:pt x="26" y="642"/>
                    </a:lnTo>
                    <a:lnTo>
                      <a:pt x="24" y="637"/>
                    </a:lnTo>
                    <a:lnTo>
                      <a:pt x="20" y="633"/>
                    </a:lnTo>
                    <a:lnTo>
                      <a:pt x="18" y="628"/>
                    </a:lnTo>
                    <a:lnTo>
                      <a:pt x="15" y="623"/>
                    </a:lnTo>
                    <a:lnTo>
                      <a:pt x="13" y="619"/>
                    </a:lnTo>
                    <a:lnTo>
                      <a:pt x="11" y="613"/>
                    </a:lnTo>
                    <a:lnTo>
                      <a:pt x="9" y="608"/>
                    </a:lnTo>
                    <a:lnTo>
                      <a:pt x="8" y="605"/>
                    </a:lnTo>
                    <a:lnTo>
                      <a:pt x="7" y="602"/>
                    </a:lnTo>
                    <a:lnTo>
                      <a:pt x="6" y="599"/>
                    </a:lnTo>
                    <a:lnTo>
                      <a:pt x="6" y="597"/>
                    </a:lnTo>
                    <a:lnTo>
                      <a:pt x="4" y="592"/>
                    </a:lnTo>
                    <a:lnTo>
                      <a:pt x="3" y="587"/>
                    </a:lnTo>
                    <a:lnTo>
                      <a:pt x="3" y="584"/>
                    </a:lnTo>
                    <a:lnTo>
                      <a:pt x="2" y="581"/>
                    </a:lnTo>
                    <a:lnTo>
                      <a:pt x="2" y="579"/>
                    </a:lnTo>
                    <a:lnTo>
                      <a:pt x="2" y="576"/>
                    </a:lnTo>
                    <a:lnTo>
                      <a:pt x="1" y="571"/>
                    </a:lnTo>
                    <a:lnTo>
                      <a:pt x="1" y="567"/>
                    </a:lnTo>
                    <a:lnTo>
                      <a:pt x="0" y="561"/>
                    </a:lnTo>
                    <a:lnTo>
                      <a:pt x="0" y="557"/>
                    </a:lnTo>
                    <a:lnTo>
                      <a:pt x="0" y="553"/>
                    </a:lnTo>
                    <a:lnTo>
                      <a:pt x="1" y="549"/>
                    </a:lnTo>
                    <a:lnTo>
                      <a:pt x="1" y="545"/>
                    </a:lnTo>
                    <a:lnTo>
                      <a:pt x="2" y="542"/>
                    </a:lnTo>
                    <a:lnTo>
                      <a:pt x="3" y="538"/>
                    </a:lnTo>
                    <a:lnTo>
                      <a:pt x="4" y="536"/>
                    </a:lnTo>
                    <a:lnTo>
                      <a:pt x="5" y="533"/>
                    </a:lnTo>
                    <a:lnTo>
                      <a:pt x="6" y="530"/>
                    </a:lnTo>
                    <a:lnTo>
                      <a:pt x="8" y="526"/>
                    </a:lnTo>
                    <a:lnTo>
                      <a:pt x="9" y="523"/>
                    </a:lnTo>
                    <a:lnTo>
                      <a:pt x="12" y="518"/>
                    </a:lnTo>
                    <a:lnTo>
                      <a:pt x="14" y="513"/>
                    </a:lnTo>
                    <a:lnTo>
                      <a:pt x="17" y="508"/>
                    </a:lnTo>
                    <a:lnTo>
                      <a:pt x="20" y="504"/>
                    </a:lnTo>
                    <a:lnTo>
                      <a:pt x="20" y="500"/>
                    </a:lnTo>
                    <a:lnTo>
                      <a:pt x="22" y="498"/>
                    </a:lnTo>
                    <a:lnTo>
                      <a:pt x="24" y="495"/>
                    </a:lnTo>
                    <a:lnTo>
                      <a:pt x="26" y="492"/>
                    </a:lnTo>
                    <a:lnTo>
                      <a:pt x="27" y="489"/>
                    </a:lnTo>
                    <a:lnTo>
                      <a:pt x="29" y="485"/>
                    </a:lnTo>
                    <a:lnTo>
                      <a:pt x="30" y="482"/>
                    </a:lnTo>
                    <a:lnTo>
                      <a:pt x="32" y="480"/>
                    </a:lnTo>
                    <a:lnTo>
                      <a:pt x="34" y="475"/>
                    </a:lnTo>
                    <a:lnTo>
                      <a:pt x="36" y="472"/>
                    </a:lnTo>
                    <a:lnTo>
                      <a:pt x="38" y="469"/>
                    </a:lnTo>
                    <a:lnTo>
                      <a:pt x="40" y="466"/>
                    </a:lnTo>
                    <a:lnTo>
                      <a:pt x="42" y="462"/>
                    </a:lnTo>
                    <a:lnTo>
                      <a:pt x="44" y="458"/>
                    </a:lnTo>
                    <a:lnTo>
                      <a:pt x="46" y="455"/>
                    </a:lnTo>
                    <a:lnTo>
                      <a:pt x="49" y="452"/>
                    </a:lnTo>
                    <a:lnTo>
                      <a:pt x="50" y="448"/>
                    </a:lnTo>
                    <a:lnTo>
                      <a:pt x="52" y="444"/>
                    </a:lnTo>
                    <a:lnTo>
                      <a:pt x="54" y="440"/>
                    </a:lnTo>
                    <a:lnTo>
                      <a:pt x="56" y="436"/>
                    </a:lnTo>
                    <a:lnTo>
                      <a:pt x="58" y="433"/>
                    </a:lnTo>
                    <a:lnTo>
                      <a:pt x="62" y="429"/>
                    </a:lnTo>
                    <a:lnTo>
                      <a:pt x="64" y="426"/>
                    </a:lnTo>
                    <a:lnTo>
                      <a:pt x="66" y="422"/>
                    </a:lnTo>
                    <a:lnTo>
                      <a:pt x="68" y="418"/>
                    </a:lnTo>
                    <a:lnTo>
                      <a:pt x="70" y="414"/>
                    </a:lnTo>
                    <a:lnTo>
                      <a:pt x="74" y="410"/>
                    </a:lnTo>
                    <a:lnTo>
                      <a:pt x="76" y="407"/>
                    </a:lnTo>
                    <a:lnTo>
                      <a:pt x="79" y="403"/>
                    </a:lnTo>
                    <a:lnTo>
                      <a:pt x="81" y="400"/>
                    </a:lnTo>
                    <a:lnTo>
                      <a:pt x="84" y="395"/>
                    </a:lnTo>
                    <a:lnTo>
                      <a:pt x="88" y="392"/>
                    </a:lnTo>
                    <a:lnTo>
                      <a:pt x="90" y="388"/>
                    </a:lnTo>
                    <a:lnTo>
                      <a:pt x="92" y="384"/>
                    </a:lnTo>
                    <a:lnTo>
                      <a:pt x="94" y="380"/>
                    </a:lnTo>
                    <a:lnTo>
                      <a:pt x="97" y="377"/>
                    </a:lnTo>
                    <a:lnTo>
                      <a:pt x="101" y="372"/>
                    </a:lnTo>
                    <a:lnTo>
                      <a:pt x="103" y="369"/>
                    </a:lnTo>
                    <a:lnTo>
                      <a:pt x="106" y="365"/>
                    </a:lnTo>
                    <a:lnTo>
                      <a:pt x="109" y="362"/>
                    </a:lnTo>
                    <a:lnTo>
                      <a:pt x="112" y="358"/>
                    </a:lnTo>
                    <a:lnTo>
                      <a:pt x="115" y="354"/>
                    </a:lnTo>
                    <a:lnTo>
                      <a:pt x="118" y="351"/>
                    </a:lnTo>
                    <a:lnTo>
                      <a:pt x="120" y="347"/>
                    </a:lnTo>
                    <a:lnTo>
                      <a:pt x="124" y="344"/>
                    </a:lnTo>
                    <a:lnTo>
                      <a:pt x="127" y="341"/>
                    </a:lnTo>
                    <a:lnTo>
                      <a:pt x="130" y="338"/>
                    </a:lnTo>
                    <a:lnTo>
                      <a:pt x="133" y="334"/>
                    </a:lnTo>
                    <a:lnTo>
                      <a:pt x="113" y="286"/>
                    </a:lnTo>
                    <a:lnTo>
                      <a:pt x="54" y="276"/>
                    </a:lnTo>
                    <a:lnTo>
                      <a:pt x="37" y="248"/>
                    </a:lnTo>
                    <a:lnTo>
                      <a:pt x="40" y="199"/>
                    </a:lnTo>
                    <a:close/>
                  </a:path>
                </a:pathLst>
              </a:custGeom>
              <a:solidFill>
                <a:srgbClr val="FFFFFF"/>
              </a:solidFill>
              <a:ln w="9525">
                <a:noFill/>
                <a:round/>
                <a:headEnd/>
                <a:tailEnd/>
              </a:ln>
            </p:spPr>
            <p:txBody>
              <a:bodyPr/>
              <a:lstStyle/>
              <a:p>
                <a:endParaRPr lang="en-US"/>
              </a:p>
            </p:txBody>
          </p:sp>
          <p:sp>
            <p:nvSpPr>
              <p:cNvPr id="17824" name="Freeform 677"/>
              <p:cNvSpPr>
                <a:spLocks/>
              </p:cNvSpPr>
              <p:nvPr/>
            </p:nvSpPr>
            <p:spPr bwMode="auto">
              <a:xfrm flipH="1">
                <a:off x="3069" y="1233"/>
                <a:ext cx="34" cy="69"/>
              </a:xfrm>
              <a:custGeom>
                <a:avLst/>
                <a:gdLst>
                  <a:gd name="T0" fmla="*/ 0 w 190"/>
                  <a:gd name="T1" fmla="*/ 2 h 296"/>
                  <a:gd name="T2" fmla="*/ 0 w 190"/>
                  <a:gd name="T3" fmla="*/ 3 h 296"/>
                  <a:gd name="T4" fmla="*/ 0 w 190"/>
                  <a:gd name="T5" fmla="*/ 3 h 296"/>
                  <a:gd name="T6" fmla="*/ 0 w 190"/>
                  <a:gd name="T7" fmla="*/ 4 h 296"/>
                  <a:gd name="T8" fmla="*/ 0 w 190"/>
                  <a:gd name="T9" fmla="*/ 4 h 296"/>
                  <a:gd name="T10" fmla="*/ 0 w 190"/>
                  <a:gd name="T11" fmla="*/ 5 h 296"/>
                  <a:gd name="T12" fmla="*/ 0 w 190"/>
                  <a:gd name="T13" fmla="*/ 5 h 296"/>
                  <a:gd name="T14" fmla="*/ 0 w 190"/>
                  <a:gd name="T15" fmla="*/ 6 h 296"/>
                  <a:gd name="T16" fmla="*/ 0 w 190"/>
                  <a:gd name="T17" fmla="*/ 7 h 296"/>
                  <a:gd name="T18" fmla="*/ 1 w 190"/>
                  <a:gd name="T19" fmla="*/ 7 h 296"/>
                  <a:gd name="T20" fmla="*/ 1 w 190"/>
                  <a:gd name="T21" fmla="*/ 7 h 296"/>
                  <a:gd name="T22" fmla="*/ 1 w 190"/>
                  <a:gd name="T23" fmla="*/ 8 h 296"/>
                  <a:gd name="T24" fmla="*/ 1 w 190"/>
                  <a:gd name="T25" fmla="*/ 9 h 296"/>
                  <a:gd name="T26" fmla="*/ 2 w 190"/>
                  <a:gd name="T27" fmla="*/ 10 h 296"/>
                  <a:gd name="T28" fmla="*/ 2 w 190"/>
                  <a:gd name="T29" fmla="*/ 10 h 296"/>
                  <a:gd name="T30" fmla="*/ 2 w 190"/>
                  <a:gd name="T31" fmla="*/ 11 h 296"/>
                  <a:gd name="T32" fmla="*/ 2 w 190"/>
                  <a:gd name="T33" fmla="*/ 12 h 296"/>
                  <a:gd name="T34" fmla="*/ 3 w 190"/>
                  <a:gd name="T35" fmla="*/ 12 h 296"/>
                  <a:gd name="T36" fmla="*/ 3 w 190"/>
                  <a:gd name="T37" fmla="*/ 13 h 296"/>
                  <a:gd name="T38" fmla="*/ 3 w 190"/>
                  <a:gd name="T39" fmla="*/ 13 h 296"/>
                  <a:gd name="T40" fmla="*/ 3 w 190"/>
                  <a:gd name="T41" fmla="*/ 14 h 296"/>
                  <a:gd name="T42" fmla="*/ 4 w 190"/>
                  <a:gd name="T43" fmla="*/ 14 h 296"/>
                  <a:gd name="T44" fmla="*/ 4 w 190"/>
                  <a:gd name="T45" fmla="*/ 15 h 296"/>
                  <a:gd name="T46" fmla="*/ 4 w 190"/>
                  <a:gd name="T47" fmla="*/ 15 h 296"/>
                  <a:gd name="T48" fmla="*/ 5 w 190"/>
                  <a:gd name="T49" fmla="*/ 16 h 296"/>
                  <a:gd name="T50" fmla="*/ 5 w 190"/>
                  <a:gd name="T51" fmla="*/ 16 h 296"/>
                  <a:gd name="T52" fmla="*/ 5 w 190"/>
                  <a:gd name="T53" fmla="*/ 16 h 296"/>
                  <a:gd name="T54" fmla="*/ 6 w 190"/>
                  <a:gd name="T55" fmla="*/ 16 h 296"/>
                  <a:gd name="T56" fmla="*/ 6 w 190"/>
                  <a:gd name="T57" fmla="*/ 16 h 296"/>
                  <a:gd name="T58" fmla="*/ 6 w 190"/>
                  <a:gd name="T59" fmla="*/ 15 h 296"/>
                  <a:gd name="T60" fmla="*/ 6 w 190"/>
                  <a:gd name="T61" fmla="*/ 14 h 296"/>
                  <a:gd name="T62" fmla="*/ 6 w 190"/>
                  <a:gd name="T63" fmla="*/ 14 h 296"/>
                  <a:gd name="T64" fmla="*/ 5 w 190"/>
                  <a:gd name="T65" fmla="*/ 13 h 296"/>
                  <a:gd name="T66" fmla="*/ 5 w 190"/>
                  <a:gd name="T67" fmla="*/ 12 h 296"/>
                  <a:gd name="T68" fmla="*/ 5 w 190"/>
                  <a:gd name="T69" fmla="*/ 11 h 296"/>
                  <a:gd name="T70" fmla="*/ 4 w 190"/>
                  <a:gd name="T71" fmla="*/ 11 h 296"/>
                  <a:gd name="T72" fmla="*/ 4 w 190"/>
                  <a:gd name="T73" fmla="*/ 10 h 296"/>
                  <a:gd name="T74" fmla="*/ 3 w 190"/>
                  <a:gd name="T75" fmla="*/ 9 h 296"/>
                  <a:gd name="T76" fmla="*/ 3 w 190"/>
                  <a:gd name="T77" fmla="*/ 9 h 296"/>
                  <a:gd name="T78" fmla="*/ 3 w 190"/>
                  <a:gd name="T79" fmla="*/ 8 h 296"/>
                  <a:gd name="T80" fmla="*/ 3 w 190"/>
                  <a:gd name="T81" fmla="*/ 7 h 296"/>
                  <a:gd name="T82" fmla="*/ 3 w 190"/>
                  <a:gd name="T83" fmla="*/ 7 h 296"/>
                  <a:gd name="T84" fmla="*/ 2 w 190"/>
                  <a:gd name="T85" fmla="*/ 7 h 296"/>
                  <a:gd name="T86" fmla="*/ 2 w 190"/>
                  <a:gd name="T87" fmla="*/ 6 h 296"/>
                  <a:gd name="T88" fmla="*/ 2 w 190"/>
                  <a:gd name="T89" fmla="*/ 6 h 296"/>
                  <a:gd name="T90" fmla="*/ 2 w 190"/>
                  <a:gd name="T91" fmla="*/ 5 h 296"/>
                  <a:gd name="T92" fmla="*/ 2 w 190"/>
                  <a:gd name="T93" fmla="*/ 4 h 296"/>
                  <a:gd name="T94" fmla="*/ 2 w 190"/>
                  <a:gd name="T95" fmla="*/ 4 h 296"/>
                  <a:gd name="T96" fmla="*/ 2 w 190"/>
                  <a:gd name="T97" fmla="*/ 3 h 296"/>
                  <a:gd name="T98" fmla="*/ 1 w 190"/>
                  <a:gd name="T99" fmla="*/ 3 h 296"/>
                  <a:gd name="T100" fmla="*/ 1 w 190"/>
                  <a:gd name="T101" fmla="*/ 2 h 296"/>
                  <a:gd name="T102" fmla="*/ 1 w 190"/>
                  <a:gd name="T103" fmla="*/ 2 h 296"/>
                  <a:gd name="T104" fmla="*/ 1 w 190"/>
                  <a:gd name="T105" fmla="*/ 2 h 296"/>
                  <a:gd name="T106" fmla="*/ 1 w 190"/>
                  <a:gd name="T107" fmla="*/ 1 h 296"/>
                  <a:gd name="T108" fmla="*/ 1 w 190"/>
                  <a:gd name="T109" fmla="*/ 0 h 296"/>
                  <a:gd name="T110" fmla="*/ 0 w 190"/>
                  <a:gd name="T111" fmla="*/ 2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0"/>
                  <a:gd name="T169" fmla="*/ 0 h 296"/>
                  <a:gd name="T170" fmla="*/ 190 w 190"/>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0" h="296">
                    <a:moveTo>
                      <a:pt x="0" y="37"/>
                    </a:moveTo>
                    <a:lnTo>
                      <a:pt x="0" y="37"/>
                    </a:lnTo>
                    <a:lnTo>
                      <a:pt x="0" y="39"/>
                    </a:lnTo>
                    <a:lnTo>
                      <a:pt x="0" y="42"/>
                    </a:lnTo>
                    <a:lnTo>
                      <a:pt x="2" y="47"/>
                    </a:lnTo>
                    <a:lnTo>
                      <a:pt x="2" y="50"/>
                    </a:lnTo>
                    <a:lnTo>
                      <a:pt x="2" y="53"/>
                    </a:lnTo>
                    <a:lnTo>
                      <a:pt x="2" y="55"/>
                    </a:lnTo>
                    <a:lnTo>
                      <a:pt x="3" y="58"/>
                    </a:lnTo>
                    <a:lnTo>
                      <a:pt x="3" y="62"/>
                    </a:lnTo>
                    <a:lnTo>
                      <a:pt x="3" y="65"/>
                    </a:lnTo>
                    <a:lnTo>
                      <a:pt x="4" y="68"/>
                    </a:lnTo>
                    <a:lnTo>
                      <a:pt x="4" y="72"/>
                    </a:lnTo>
                    <a:lnTo>
                      <a:pt x="4" y="76"/>
                    </a:lnTo>
                    <a:lnTo>
                      <a:pt x="4" y="79"/>
                    </a:lnTo>
                    <a:lnTo>
                      <a:pt x="5" y="82"/>
                    </a:lnTo>
                    <a:lnTo>
                      <a:pt x="5" y="87"/>
                    </a:lnTo>
                    <a:lnTo>
                      <a:pt x="5" y="90"/>
                    </a:lnTo>
                    <a:lnTo>
                      <a:pt x="6" y="93"/>
                    </a:lnTo>
                    <a:lnTo>
                      <a:pt x="6" y="96"/>
                    </a:lnTo>
                    <a:lnTo>
                      <a:pt x="7" y="100"/>
                    </a:lnTo>
                    <a:lnTo>
                      <a:pt x="7" y="103"/>
                    </a:lnTo>
                    <a:lnTo>
                      <a:pt x="8" y="106"/>
                    </a:lnTo>
                    <a:lnTo>
                      <a:pt x="8" y="108"/>
                    </a:lnTo>
                    <a:lnTo>
                      <a:pt x="8" y="112"/>
                    </a:lnTo>
                    <a:lnTo>
                      <a:pt x="9" y="115"/>
                    </a:lnTo>
                    <a:lnTo>
                      <a:pt x="10" y="119"/>
                    </a:lnTo>
                    <a:lnTo>
                      <a:pt x="11" y="121"/>
                    </a:lnTo>
                    <a:lnTo>
                      <a:pt x="13" y="126"/>
                    </a:lnTo>
                    <a:lnTo>
                      <a:pt x="16" y="129"/>
                    </a:lnTo>
                    <a:lnTo>
                      <a:pt x="18" y="132"/>
                    </a:lnTo>
                    <a:lnTo>
                      <a:pt x="19" y="135"/>
                    </a:lnTo>
                    <a:lnTo>
                      <a:pt x="22" y="139"/>
                    </a:lnTo>
                    <a:lnTo>
                      <a:pt x="24" y="143"/>
                    </a:lnTo>
                    <a:lnTo>
                      <a:pt x="27" y="147"/>
                    </a:lnTo>
                    <a:lnTo>
                      <a:pt x="30" y="152"/>
                    </a:lnTo>
                    <a:lnTo>
                      <a:pt x="32" y="155"/>
                    </a:lnTo>
                    <a:lnTo>
                      <a:pt x="35" y="160"/>
                    </a:lnTo>
                    <a:lnTo>
                      <a:pt x="38" y="165"/>
                    </a:lnTo>
                    <a:lnTo>
                      <a:pt x="42" y="169"/>
                    </a:lnTo>
                    <a:lnTo>
                      <a:pt x="45" y="173"/>
                    </a:lnTo>
                    <a:lnTo>
                      <a:pt x="48" y="178"/>
                    </a:lnTo>
                    <a:lnTo>
                      <a:pt x="50" y="183"/>
                    </a:lnTo>
                    <a:lnTo>
                      <a:pt x="54" y="187"/>
                    </a:lnTo>
                    <a:lnTo>
                      <a:pt x="57" y="192"/>
                    </a:lnTo>
                    <a:lnTo>
                      <a:pt x="60" y="195"/>
                    </a:lnTo>
                    <a:lnTo>
                      <a:pt x="63" y="200"/>
                    </a:lnTo>
                    <a:lnTo>
                      <a:pt x="67" y="205"/>
                    </a:lnTo>
                    <a:lnTo>
                      <a:pt x="70" y="209"/>
                    </a:lnTo>
                    <a:lnTo>
                      <a:pt x="72" y="212"/>
                    </a:lnTo>
                    <a:lnTo>
                      <a:pt x="75" y="216"/>
                    </a:lnTo>
                    <a:lnTo>
                      <a:pt x="78" y="219"/>
                    </a:lnTo>
                    <a:lnTo>
                      <a:pt x="81" y="222"/>
                    </a:lnTo>
                    <a:lnTo>
                      <a:pt x="83" y="224"/>
                    </a:lnTo>
                    <a:lnTo>
                      <a:pt x="84" y="228"/>
                    </a:lnTo>
                    <a:lnTo>
                      <a:pt x="86" y="229"/>
                    </a:lnTo>
                    <a:lnTo>
                      <a:pt x="88" y="232"/>
                    </a:lnTo>
                    <a:lnTo>
                      <a:pt x="92" y="234"/>
                    </a:lnTo>
                    <a:lnTo>
                      <a:pt x="96" y="240"/>
                    </a:lnTo>
                    <a:lnTo>
                      <a:pt x="98" y="242"/>
                    </a:lnTo>
                    <a:lnTo>
                      <a:pt x="100" y="245"/>
                    </a:lnTo>
                    <a:lnTo>
                      <a:pt x="104" y="248"/>
                    </a:lnTo>
                    <a:lnTo>
                      <a:pt x="107" y="251"/>
                    </a:lnTo>
                    <a:lnTo>
                      <a:pt x="109" y="254"/>
                    </a:lnTo>
                    <a:lnTo>
                      <a:pt x="112" y="258"/>
                    </a:lnTo>
                    <a:lnTo>
                      <a:pt x="115" y="261"/>
                    </a:lnTo>
                    <a:lnTo>
                      <a:pt x="119" y="264"/>
                    </a:lnTo>
                    <a:lnTo>
                      <a:pt x="122" y="268"/>
                    </a:lnTo>
                    <a:lnTo>
                      <a:pt x="125" y="272"/>
                    </a:lnTo>
                    <a:lnTo>
                      <a:pt x="129" y="275"/>
                    </a:lnTo>
                    <a:lnTo>
                      <a:pt x="133" y="279"/>
                    </a:lnTo>
                    <a:lnTo>
                      <a:pt x="136" y="281"/>
                    </a:lnTo>
                    <a:lnTo>
                      <a:pt x="140" y="284"/>
                    </a:lnTo>
                    <a:lnTo>
                      <a:pt x="143" y="286"/>
                    </a:lnTo>
                    <a:lnTo>
                      <a:pt x="147" y="289"/>
                    </a:lnTo>
                    <a:lnTo>
                      <a:pt x="150" y="291"/>
                    </a:lnTo>
                    <a:lnTo>
                      <a:pt x="154" y="293"/>
                    </a:lnTo>
                    <a:lnTo>
                      <a:pt x="157" y="294"/>
                    </a:lnTo>
                    <a:lnTo>
                      <a:pt x="161" y="296"/>
                    </a:lnTo>
                    <a:lnTo>
                      <a:pt x="163" y="296"/>
                    </a:lnTo>
                    <a:lnTo>
                      <a:pt x="168" y="296"/>
                    </a:lnTo>
                    <a:lnTo>
                      <a:pt x="170" y="296"/>
                    </a:lnTo>
                    <a:lnTo>
                      <a:pt x="173" y="296"/>
                    </a:lnTo>
                    <a:lnTo>
                      <a:pt x="177" y="294"/>
                    </a:lnTo>
                    <a:lnTo>
                      <a:pt x="180" y="293"/>
                    </a:lnTo>
                    <a:lnTo>
                      <a:pt x="182" y="291"/>
                    </a:lnTo>
                    <a:lnTo>
                      <a:pt x="185" y="288"/>
                    </a:lnTo>
                    <a:lnTo>
                      <a:pt x="186" y="285"/>
                    </a:lnTo>
                    <a:lnTo>
                      <a:pt x="188" y="282"/>
                    </a:lnTo>
                    <a:lnTo>
                      <a:pt x="188" y="278"/>
                    </a:lnTo>
                    <a:lnTo>
                      <a:pt x="190" y="274"/>
                    </a:lnTo>
                    <a:lnTo>
                      <a:pt x="188" y="270"/>
                    </a:lnTo>
                    <a:lnTo>
                      <a:pt x="187" y="266"/>
                    </a:lnTo>
                    <a:lnTo>
                      <a:pt x="185" y="261"/>
                    </a:lnTo>
                    <a:lnTo>
                      <a:pt x="183" y="258"/>
                    </a:lnTo>
                    <a:lnTo>
                      <a:pt x="181" y="253"/>
                    </a:lnTo>
                    <a:lnTo>
                      <a:pt x="178" y="248"/>
                    </a:lnTo>
                    <a:lnTo>
                      <a:pt x="173" y="244"/>
                    </a:lnTo>
                    <a:lnTo>
                      <a:pt x="170" y="240"/>
                    </a:lnTo>
                    <a:lnTo>
                      <a:pt x="166" y="235"/>
                    </a:lnTo>
                    <a:lnTo>
                      <a:pt x="162" y="231"/>
                    </a:lnTo>
                    <a:lnTo>
                      <a:pt x="158" y="225"/>
                    </a:lnTo>
                    <a:lnTo>
                      <a:pt x="154" y="221"/>
                    </a:lnTo>
                    <a:lnTo>
                      <a:pt x="148" y="217"/>
                    </a:lnTo>
                    <a:lnTo>
                      <a:pt x="143" y="211"/>
                    </a:lnTo>
                    <a:lnTo>
                      <a:pt x="138" y="207"/>
                    </a:lnTo>
                    <a:lnTo>
                      <a:pt x="133" y="203"/>
                    </a:lnTo>
                    <a:lnTo>
                      <a:pt x="129" y="197"/>
                    </a:lnTo>
                    <a:lnTo>
                      <a:pt x="124" y="193"/>
                    </a:lnTo>
                    <a:lnTo>
                      <a:pt x="120" y="189"/>
                    </a:lnTo>
                    <a:lnTo>
                      <a:pt x="115" y="184"/>
                    </a:lnTo>
                    <a:lnTo>
                      <a:pt x="110" y="180"/>
                    </a:lnTo>
                    <a:lnTo>
                      <a:pt x="107" y="176"/>
                    </a:lnTo>
                    <a:lnTo>
                      <a:pt x="102" y="171"/>
                    </a:lnTo>
                    <a:lnTo>
                      <a:pt x="99" y="168"/>
                    </a:lnTo>
                    <a:lnTo>
                      <a:pt x="96" y="164"/>
                    </a:lnTo>
                    <a:lnTo>
                      <a:pt x="93" y="160"/>
                    </a:lnTo>
                    <a:lnTo>
                      <a:pt x="92" y="157"/>
                    </a:lnTo>
                    <a:lnTo>
                      <a:pt x="90" y="154"/>
                    </a:lnTo>
                    <a:lnTo>
                      <a:pt x="88" y="149"/>
                    </a:lnTo>
                    <a:lnTo>
                      <a:pt x="86" y="146"/>
                    </a:lnTo>
                    <a:lnTo>
                      <a:pt x="84" y="141"/>
                    </a:lnTo>
                    <a:lnTo>
                      <a:pt x="82" y="136"/>
                    </a:lnTo>
                    <a:lnTo>
                      <a:pt x="80" y="133"/>
                    </a:lnTo>
                    <a:lnTo>
                      <a:pt x="79" y="131"/>
                    </a:lnTo>
                    <a:lnTo>
                      <a:pt x="78" y="129"/>
                    </a:lnTo>
                    <a:lnTo>
                      <a:pt x="77" y="126"/>
                    </a:lnTo>
                    <a:lnTo>
                      <a:pt x="75" y="123"/>
                    </a:lnTo>
                    <a:lnTo>
                      <a:pt x="74" y="120"/>
                    </a:lnTo>
                    <a:lnTo>
                      <a:pt x="73" y="117"/>
                    </a:lnTo>
                    <a:lnTo>
                      <a:pt x="72" y="115"/>
                    </a:lnTo>
                    <a:lnTo>
                      <a:pt x="71" y="112"/>
                    </a:lnTo>
                    <a:lnTo>
                      <a:pt x="70" y="108"/>
                    </a:lnTo>
                    <a:lnTo>
                      <a:pt x="68" y="105"/>
                    </a:lnTo>
                    <a:lnTo>
                      <a:pt x="67" y="102"/>
                    </a:lnTo>
                    <a:lnTo>
                      <a:pt x="66" y="98"/>
                    </a:lnTo>
                    <a:lnTo>
                      <a:pt x="65" y="95"/>
                    </a:lnTo>
                    <a:lnTo>
                      <a:pt x="62" y="92"/>
                    </a:lnTo>
                    <a:lnTo>
                      <a:pt x="61" y="89"/>
                    </a:lnTo>
                    <a:lnTo>
                      <a:pt x="60" y="85"/>
                    </a:lnTo>
                    <a:lnTo>
                      <a:pt x="59" y="82"/>
                    </a:lnTo>
                    <a:lnTo>
                      <a:pt x="57" y="79"/>
                    </a:lnTo>
                    <a:lnTo>
                      <a:pt x="56" y="76"/>
                    </a:lnTo>
                    <a:lnTo>
                      <a:pt x="55" y="72"/>
                    </a:lnTo>
                    <a:lnTo>
                      <a:pt x="54" y="69"/>
                    </a:lnTo>
                    <a:lnTo>
                      <a:pt x="53" y="67"/>
                    </a:lnTo>
                    <a:lnTo>
                      <a:pt x="52" y="64"/>
                    </a:lnTo>
                    <a:lnTo>
                      <a:pt x="49" y="61"/>
                    </a:lnTo>
                    <a:lnTo>
                      <a:pt x="48" y="57"/>
                    </a:lnTo>
                    <a:lnTo>
                      <a:pt x="47" y="53"/>
                    </a:lnTo>
                    <a:lnTo>
                      <a:pt x="45" y="51"/>
                    </a:lnTo>
                    <a:lnTo>
                      <a:pt x="44" y="47"/>
                    </a:lnTo>
                    <a:lnTo>
                      <a:pt x="43" y="44"/>
                    </a:lnTo>
                    <a:lnTo>
                      <a:pt x="42" y="42"/>
                    </a:lnTo>
                    <a:lnTo>
                      <a:pt x="41" y="39"/>
                    </a:lnTo>
                    <a:lnTo>
                      <a:pt x="40" y="36"/>
                    </a:lnTo>
                    <a:lnTo>
                      <a:pt x="38" y="33"/>
                    </a:lnTo>
                    <a:lnTo>
                      <a:pt x="37" y="30"/>
                    </a:lnTo>
                    <a:lnTo>
                      <a:pt x="36" y="28"/>
                    </a:lnTo>
                    <a:lnTo>
                      <a:pt x="34" y="24"/>
                    </a:lnTo>
                    <a:lnTo>
                      <a:pt x="32" y="19"/>
                    </a:lnTo>
                    <a:lnTo>
                      <a:pt x="31" y="15"/>
                    </a:lnTo>
                    <a:lnTo>
                      <a:pt x="29" y="11"/>
                    </a:lnTo>
                    <a:lnTo>
                      <a:pt x="28" y="7"/>
                    </a:lnTo>
                    <a:lnTo>
                      <a:pt x="27" y="5"/>
                    </a:lnTo>
                    <a:lnTo>
                      <a:pt x="24" y="1"/>
                    </a:lnTo>
                    <a:lnTo>
                      <a:pt x="24" y="0"/>
                    </a:lnTo>
                    <a:lnTo>
                      <a:pt x="0" y="37"/>
                    </a:lnTo>
                    <a:close/>
                  </a:path>
                </a:pathLst>
              </a:custGeom>
              <a:solidFill>
                <a:srgbClr val="B8B8D9"/>
              </a:solidFill>
              <a:ln w="9525">
                <a:noFill/>
                <a:round/>
                <a:headEnd/>
                <a:tailEnd/>
              </a:ln>
            </p:spPr>
            <p:txBody>
              <a:bodyPr/>
              <a:lstStyle/>
              <a:p>
                <a:endParaRPr lang="en-US"/>
              </a:p>
            </p:txBody>
          </p:sp>
          <p:sp>
            <p:nvSpPr>
              <p:cNvPr id="17825" name="Freeform 678"/>
              <p:cNvSpPr>
                <a:spLocks/>
              </p:cNvSpPr>
              <p:nvPr/>
            </p:nvSpPr>
            <p:spPr bwMode="auto">
              <a:xfrm flipH="1">
                <a:off x="3131" y="1251"/>
                <a:ext cx="38" cy="19"/>
              </a:xfrm>
              <a:custGeom>
                <a:avLst/>
                <a:gdLst>
                  <a:gd name="T0" fmla="*/ 1 w 213"/>
                  <a:gd name="T1" fmla="*/ 3 h 82"/>
                  <a:gd name="T2" fmla="*/ 1 w 213"/>
                  <a:gd name="T3" fmla="*/ 3 h 82"/>
                  <a:gd name="T4" fmla="*/ 1 w 213"/>
                  <a:gd name="T5" fmla="*/ 3 h 82"/>
                  <a:gd name="T6" fmla="*/ 2 w 213"/>
                  <a:gd name="T7" fmla="*/ 3 h 82"/>
                  <a:gd name="T8" fmla="*/ 2 w 213"/>
                  <a:gd name="T9" fmla="*/ 3 h 82"/>
                  <a:gd name="T10" fmla="*/ 2 w 213"/>
                  <a:gd name="T11" fmla="*/ 3 h 82"/>
                  <a:gd name="T12" fmla="*/ 3 w 213"/>
                  <a:gd name="T13" fmla="*/ 3 h 82"/>
                  <a:gd name="T14" fmla="*/ 3 w 213"/>
                  <a:gd name="T15" fmla="*/ 2 h 82"/>
                  <a:gd name="T16" fmla="*/ 3 w 213"/>
                  <a:gd name="T17" fmla="*/ 2 h 82"/>
                  <a:gd name="T18" fmla="*/ 4 w 213"/>
                  <a:gd name="T19" fmla="*/ 2 h 82"/>
                  <a:gd name="T20" fmla="*/ 4 w 213"/>
                  <a:gd name="T21" fmla="*/ 1 h 82"/>
                  <a:gd name="T22" fmla="*/ 5 w 213"/>
                  <a:gd name="T23" fmla="*/ 1 h 82"/>
                  <a:gd name="T24" fmla="*/ 5 w 213"/>
                  <a:gd name="T25" fmla="*/ 1 h 82"/>
                  <a:gd name="T26" fmla="*/ 6 w 213"/>
                  <a:gd name="T27" fmla="*/ 0 h 82"/>
                  <a:gd name="T28" fmla="*/ 6 w 213"/>
                  <a:gd name="T29" fmla="*/ 0 h 82"/>
                  <a:gd name="T30" fmla="*/ 6 w 213"/>
                  <a:gd name="T31" fmla="*/ 0 h 82"/>
                  <a:gd name="T32" fmla="*/ 7 w 213"/>
                  <a:gd name="T33" fmla="*/ 0 h 82"/>
                  <a:gd name="T34" fmla="*/ 7 w 213"/>
                  <a:gd name="T35" fmla="*/ 1 h 82"/>
                  <a:gd name="T36" fmla="*/ 7 w 213"/>
                  <a:gd name="T37" fmla="*/ 2 h 82"/>
                  <a:gd name="T38" fmla="*/ 6 w 213"/>
                  <a:gd name="T39" fmla="*/ 2 h 82"/>
                  <a:gd name="T40" fmla="*/ 6 w 213"/>
                  <a:gd name="T41" fmla="*/ 2 h 82"/>
                  <a:gd name="T42" fmla="*/ 6 w 213"/>
                  <a:gd name="T43" fmla="*/ 3 h 82"/>
                  <a:gd name="T44" fmla="*/ 6 w 213"/>
                  <a:gd name="T45" fmla="*/ 3 h 82"/>
                  <a:gd name="T46" fmla="*/ 5 w 213"/>
                  <a:gd name="T47" fmla="*/ 3 h 82"/>
                  <a:gd name="T48" fmla="*/ 5 w 213"/>
                  <a:gd name="T49" fmla="*/ 3 h 82"/>
                  <a:gd name="T50" fmla="*/ 5 w 213"/>
                  <a:gd name="T51" fmla="*/ 3 h 82"/>
                  <a:gd name="T52" fmla="*/ 4 w 213"/>
                  <a:gd name="T53" fmla="*/ 4 h 82"/>
                  <a:gd name="T54" fmla="*/ 4 w 213"/>
                  <a:gd name="T55" fmla="*/ 4 h 82"/>
                  <a:gd name="T56" fmla="*/ 4 w 213"/>
                  <a:gd name="T57" fmla="*/ 4 h 82"/>
                  <a:gd name="T58" fmla="*/ 4 w 213"/>
                  <a:gd name="T59" fmla="*/ 4 h 82"/>
                  <a:gd name="T60" fmla="*/ 3 w 213"/>
                  <a:gd name="T61" fmla="*/ 4 h 82"/>
                  <a:gd name="T62" fmla="*/ 3 w 213"/>
                  <a:gd name="T63" fmla="*/ 4 h 82"/>
                  <a:gd name="T64" fmla="*/ 3 w 213"/>
                  <a:gd name="T65" fmla="*/ 4 h 82"/>
                  <a:gd name="T66" fmla="*/ 2 w 213"/>
                  <a:gd name="T67" fmla="*/ 4 h 82"/>
                  <a:gd name="T68" fmla="*/ 2 w 213"/>
                  <a:gd name="T69" fmla="*/ 4 h 82"/>
                  <a:gd name="T70" fmla="*/ 2 w 213"/>
                  <a:gd name="T71" fmla="*/ 4 h 82"/>
                  <a:gd name="T72" fmla="*/ 2 w 213"/>
                  <a:gd name="T73" fmla="*/ 4 h 82"/>
                  <a:gd name="T74" fmla="*/ 1 w 213"/>
                  <a:gd name="T75" fmla="*/ 4 h 82"/>
                  <a:gd name="T76" fmla="*/ 1 w 213"/>
                  <a:gd name="T77" fmla="*/ 4 h 82"/>
                  <a:gd name="T78" fmla="*/ 1 w 213"/>
                  <a:gd name="T79" fmla="*/ 4 h 82"/>
                  <a:gd name="T80" fmla="*/ 0 w 213"/>
                  <a:gd name="T81" fmla="*/ 4 h 82"/>
                  <a:gd name="T82" fmla="*/ 0 w 213"/>
                  <a:gd name="T83" fmla="*/ 4 h 82"/>
                  <a:gd name="T84" fmla="*/ 0 w 213"/>
                  <a:gd name="T85" fmla="*/ 3 h 82"/>
                  <a:gd name="T86" fmla="*/ 0 w 213"/>
                  <a:gd name="T87" fmla="*/ 3 h 82"/>
                  <a:gd name="T88" fmla="*/ 1 w 213"/>
                  <a:gd name="T89" fmla="*/ 3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3"/>
                  <a:gd name="T136" fmla="*/ 0 h 82"/>
                  <a:gd name="T137" fmla="*/ 213 w 213"/>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3" h="82">
                    <a:moveTo>
                      <a:pt x="19" y="55"/>
                    </a:moveTo>
                    <a:lnTo>
                      <a:pt x="21" y="54"/>
                    </a:lnTo>
                    <a:lnTo>
                      <a:pt x="24" y="54"/>
                    </a:lnTo>
                    <a:lnTo>
                      <a:pt x="27" y="54"/>
                    </a:lnTo>
                    <a:lnTo>
                      <a:pt x="30" y="54"/>
                    </a:lnTo>
                    <a:lnTo>
                      <a:pt x="32" y="54"/>
                    </a:lnTo>
                    <a:lnTo>
                      <a:pt x="34" y="54"/>
                    </a:lnTo>
                    <a:lnTo>
                      <a:pt x="38" y="54"/>
                    </a:lnTo>
                    <a:lnTo>
                      <a:pt x="40" y="54"/>
                    </a:lnTo>
                    <a:lnTo>
                      <a:pt x="43" y="53"/>
                    </a:lnTo>
                    <a:lnTo>
                      <a:pt x="45" y="53"/>
                    </a:lnTo>
                    <a:lnTo>
                      <a:pt x="49" y="52"/>
                    </a:lnTo>
                    <a:lnTo>
                      <a:pt x="51" y="52"/>
                    </a:lnTo>
                    <a:lnTo>
                      <a:pt x="53" y="52"/>
                    </a:lnTo>
                    <a:lnTo>
                      <a:pt x="56" y="52"/>
                    </a:lnTo>
                    <a:lnTo>
                      <a:pt x="58" y="51"/>
                    </a:lnTo>
                    <a:lnTo>
                      <a:pt x="62" y="51"/>
                    </a:lnTo>
                    <a:lnTo>
                      <a:pt x="66" y="50"/>
                    </a:lnTo>
                    <a:lnTo>
                      <a:pt x="71" y="48"/>
                    </a:lnTo>
                    <a:lnTo>
                      <a:pt x="77" y="47"/>
                    </a:lnTo>
                    <a:lnTo>
                      <a:pt x="82" y="46"/>
                    </a:lnTo>
                    <a:lnTo>
                      <a:pt x="87" y="45"/>
                    </a:lnTo>
                    <a:lnTo>
                      <a:pt x="92" y="43"/>
                    </a:lnTo>
                    <a:lnTo>
                      <a:pt x="94" y="42"/>
                    </a:lnTo>
                    <a:lnTo>
                      <a:pt x="98" y="42"/>
                    </a:lnTo>
                    <a:lnTo>
                      <a:pt x="100" y="41"/>
                    </a:lnTo>
                    <a:lnTo>
                      <a:pt x="103" y="40"/>
                    </a:lnTo>
                    <a:lnTo>
                      <a:pt x="107" y="39"/>
                    </a:lnTo>
                    <a:lnTo>
                      <a:pt x="113" y="37"/>
                    </a:lnTo>
                    <a:lnTo>
                      <a:pt x="117" y="34"/>
                    </a:lnTo>
                    <a:lnTo>
                      <a:pt x="123" y="32"/>
                    </a:lnTo>
                    <a:lnTo>
                      <a:pt x="128" y="30"/>
                    </a:lnTo>
                    <a:lnTo>
                      <a:pt x="132" y="28"/>
                    </a:lnTo>
                    <a:lnTo>
                      <a:pt x="138" y="26"/>
                    </a:lnTo>
                    <a:lnTo>
                      <a:pt x="142" y="23"/>
                    </a:lnTo>
                    <a:lnTo>
                      <a:pt x="146" y="21"/>
                    </a:lnTo>
                    <a:lnTo>
                      <a:pt x="152" y="19"/>
                    </a:lnTo>
                    <a:lnTo>
                      <a:pt x="156" y="17"/>
                    </a:lnTo>
                    <a:lnTo>
                      <a:pt x="162" y="14"/>
                    </a:lnTo>
                    <a:lnTo>
                      <a:pt x="166" y="12"/>
                    </a:lnTo>
                    <a:lnTo>
                      <a:pt x="171" y="9"/>
                    </a:lnTo>
                    <a:lnTo>
                      <a:pt x="176" y="6"/>
                    </a:lnTo>
                    <a:lnTo>
                      <a:pt x="181" y="4"/>
                    </a:lnTo>
                    <a:lnTo>
                      <a:pt x="184" y="1"/>
                    </a:lnTo>
                    <a:lnTo>
                      <a:pt x="189" y="0"/>
                    </a:lnTo>
                    <a:lnTo>
                      <a:pt x="193" y="0"/>
                    </a:lnTo>
                    <a:lnTo>
                      <a:pt x="196" y="0"/>
                    </a:lnTo>
                    <a:lnTo>
                      <a:pt x="200" y="1"/>
                    </a:lnTo>
                    <a:lnTo>
                      <a:pt x="203" y="3"/>
                    </a:lnTo>
                    <a:lnTo>
                      <a:pt x="205" y="5"/>
                    </a:lnTo>
                    <a:lnTo>
                      <a:pt x="208" y="8"/>
                    </a:lnTo>
                    <a:lnTo>
                      <a:pt x="209" y="12"/>
                    </a:lnTo>
                    <a:lnTo>
                      <a:pt x="212" y="15"/>
                    </a:lnTo>
                    <a:lnTo>
                      <a:pt x="212" y="18"/>
                    </a:lnTo>
                    <a:lnTo>
                      <a:pt x="213" y="22"/>
                    </a:lnTo>
                    <a:lnTo>
                      <a:pt x="212" y="26"/>
                    </a:lnTo>
                    <a:lnTo>
                      <a:pt x="209" y="29"/>
                    </a:lnTo>
                    <a:lnTo>
                      <a:pt x="207" y="32"/>
                    </a:lnTo>
                    <a:lnTo>
                      <a:pt x="205" y="37"/>
                    </a:lnTo>
                    <a:lnTo>
                      <a:pt x="202" y="38"/>
                    </a:lnTo>
                    <a:lnTo>
                      <a:pt x="200" y="40"/>
                    </a:lnTo>
                    <a:lnTo>
                      <a:pt x="196" y="41"/>
                    </a:lnTo>
                    <a:lnTo>
                      <a:pt x="194" y="43"/>
                    </a:lnTo>
                    <a:lnTo>
                      <a:pt x="191" y="45"/>
                    </a:lnTo>
                    <a:lnTo>
                      <a:pt x="189" y="46"/>
                    </a:lnTo>
                    <a:lnTo>
                      <a:pt x="186" y="48"/>
                    </a:lnTo>
                    <a:lnTo>
                      <a:pt x="183" y="50"/>
                    </a:lnTo>
                    <a:lnTo>
                      <a:pt x="180" y="52"/>
                    </a:lnTo>
                    <a:lnTo>
                      <a:pt x="178" y="53"/>
                    </a:lnTo>
                    <a:lnTo>
                      <a:pt x="175" y="54"/>
                    </a:lnTo>
                    <a:lnTo>
                      <a:pt x="171" y="56"/>
                    </a:lnTo>
                    <a:lnTo>
                      <a:pt x="168" y="57"/>
                    </a:lnTo>
                    <a:lnTo>
                      <a:pt x="166" y="58"/>
                    </a:lnTo>
                    <a:lnTo>
                      <a:pt x="163" y="60"/>
                    </a:lnTo>
                    <a:lnTo>
                      <a:pt x="161" y="61"/>
                    </a:lnTo>
                    <a:lnTo>
                      <a:pt x="157" y="63"/>
                    </a:lnTo>
                    <a:lnTo>
                      <a:pt x="154" y="64"/>
                    </a:lnTo>
                    <a:lnTo>
                      <a:pt x="151" y="65"/>
                    </a:lnTo>
                    <a:lnTo>
                      <a:pt x="148" y="66"/>
                    </a:lnTo>
                    <a:lnTo>
                      <a:pt x="144" y="67"/>
                    </a:lnTo>
                    <a:lnTo>
                      <a:pt x="142" y="68"/>
                    </a:lnTo>
                    <a:lnTo>
                      <a:pt x="139" y="69"/>
                    </a:lnTo>
                    <a:lnTo>
                      <a:pt x="136" y="70"/>
                    </a:lnTo>
                    <a:lnTo>
                      <a:pt x="132" y="71"/>
                    </a:lnTo>
                    <a:lnTo>
                      <a:pt x="129" y="72"/>
                    </a:lnTo>
                    <a:lnTo>
                      <a:pt x="126" y="72"/>
                    </a:lnTo>
                    <a:lnTo>
                      <a:pt x="124" y="73"/>
                    </a:lnTo>
                    <a:lnTo>
                      <a:pt x="119" y="74"/>
                    </a:lnTo>
                    <a:lnTo>
                      <a:pt x="117" y="76"/>
                    </a:lnTo>
                    <a:lnTo>
                      <a:pt x="114" y="77"/>
                    </a:lnTo>
                    <a:lnTo>
                      <a:pt x="111" y="77"/>
                    </a:lnTo>
                    <a:lnTo>
                      <a:pt x="107" y="77"/>
                    </a:lnTo>
                    <a:lnTo>
                      <a:pt x="104" y="78"/>
                    </a:lnTo>
                    <a:lnTo>
                      <a:pt x="101" y="78"/>
                    </a:lnTo>
                    <a:lnTo>
                      <a:pt x="98" y="79"/>
                    </a:lnTo>
                    <a:lnTo>
                      <a:pt x="94" y="79"/>
                    </a:lnTo>
                    <a:lnTo>
                      <a:pt x="92" y="80"/>
                    </a:lnTo>
                    <a:lnTo>
                      <a:pt x="89" y="80"/>
                    </a:lnTo>
                    <a:lnTo>
                      <a:pt x="86" y="80"/>
                    </a:lnTo>
                    <a:lnTo>
                      <a:pt x="82" y="80"/>
                    </a:lnTo>
                    <a:lnTo>
                      <a:pt x="79" y="81"/>
                    </a:lnTo>
                    <a:lnTo>
                      <a:pt x="76" y="81"/>
                    </a:lnTo>
                    <a:lnTo>
                      <a:pt x="73" y="81"/>
                    </a:lnTo>
                    <a:lnTo>
                      <a:pt x="69" y="81"/>
                    </a:lnTo>
                    <a:lnTo>
                      <a:pt x="66" y="82"/>
                    </a:lnTo>
                    <a:lnTo>
                      <a:pt x="63" y="82"/>
                    </a:lnTo>
                    <a:lnTo>
                      <a:pt x="61" y="82"/>
                    </a:lnTo>
                    <a:lnTo>
                      <a:pt x="57" y="82"/>
                    </a:lnTo>
                    <a:lnTo>
                      <a:pt x="54" y="82"/>
                    </a:lnTo>
                    <a:lnTo>
                      <a:pt x="51" y="82"/>
                    </a:lnTo>
                    <a:lnTo>
                      <a:pt x="48" y="82"/>
                    </a:lnTo>
                    <a:lnTo>
                      <a:pt x="44" y="82"/>
                    </a:lnTo>
                    <a:lnTo>
                      <a:pt x="41" y="82"/>
                    </a:lnTo>
                    <a:lnTo>
                      <a:pt x="39" y="82"/>
                    </a:lnTo>
                    <a:lnTo>
                      <a:pt x="36" y="82"/>
                    </a:lnTo>
                    <a:lnTo>
                      <a:pt x="32" y="81"/>
                    </a:lnTo>
                    <a:lnTo>
                      <a:pt x="29" y="81"/>
                    </a:lnTo>
                    <a:lnTo>
                      <a:pt x="26" y="81"/>
                    </a:lnTo>
                    <a:lnTo>
                      <a:pt x="24" y="81"/>
                    </a:lnTo>
                    <a:lnTo>
                      <a:pt x="20" y="80"/>
                    </a:lnTo>
                    <a:lnTo>
                      <a:pt x="18" y="80"/>
                    </a:lnTo>
                    <a:lnTo>
                      <a:pt x="15" y="80"/>
                    </a:lnTo>
                    <a:lnTo>
                      <a:pt x="12" y="80"/>
                    </a:lnTo>
                    <a:lnTo>
                      <a:pt x="8" y="79"/>
                    </a:lnTo>
                    <a:lnTo>
                      <a:pt x="5" y="78"/>
                    </a:lnTo>
                    <a:lnTo>
                      <a:pt x="3" y="77"/>
                    </a:lnTo>
                    <a:lnTo>
                      <a:pt x="1" y="74"/>
                    </a:lnTo>
                    <a:lnTo>
                      <a:pt x="0" y="70"/>
                    </a:lnTo>
                    <a:lnTo>
                      <a:pt x="0" y="66"/>
                    </a:lnTo>
                    <a:lnTo>
                      <a:pt x="2" y="61"/>
                    </a:lnTo>
                    <a:lnTo>
                      <a:pt x="6" y="58"/>
                    </a:lnTo>
                    <a:lnTo>
                      <a:pt x="8" y="56"/>
                    </a:lnTo>
                    <a:lnTo>
                      <a:pt x="12" y="55"/>
                    </a:lnTo>
                    <a:lnTo>
                      <a:pt x="15" y="55"/>
                    </a:lnTo>
                    <a:lnTo>
                      <a:pt x="19" y="55"/>
                    </a:lnTo>
                    <a:close/>
                  </a:path>
                </a:pathLst>
              </a:custGeom>
              <a:solidFill>
                <a:srgbClr val="000000"/>
              </a:solidFill>
              <a:ln w="9525">
                <a:noFill/>
                <a:round/>
                <a:headEnd/>
                <a:tailEnd/>
              </a:ln>
            </p:spPr>
            <p:txBody>
              <a:bodyPr/>
              <a:lstStyle/>
              <a:p>
                <a:endParaRPr lang="en-US"/>
              </a:p>
            </p:txBody>
          </p:sp>
          <p:sp>
            <p:nvSpPr>
              <p:cNvPr id="17826" name="Freeform 679"/>
              <p:cNvSpPr>
                <a:spLocks/>
              </p:cNvSpPr>
              <p:nvPr/>
            </p:nvSpPr>
            <p:spPr bwMode="auto">
              <a:xfrm flipH="1">
                <a:off x="3079" y="1291"/>
                <a:ext cx="18" cy="9"/>
              </a:xfrm>
              <a:custGeom>
                <a:avLst/>
                <a:gdLst>
                  <a:gd name="T0" fmla="*/ 1 w 96"/>
                  <a:gd name="T1" fmla="*/ 0 h 45"/>
                  <a:gd name="T2" fmla="*/ 1 w 96"/>
                  <a:gd name="T3" fmla="*/ 0 h 45"/>
                  <a:gd name="T4" fmla="*/ 1 w 96"/>
                  <a:gd name="T5" fmla="*/ 0 h 45"/>
                  <a:gd name="T6" fmla="*/ 1 w 96"/>
                  <a:gd name="T7" fmla="*/ 0 h 45"/>
                  <a:gd name="T8" fmla="*/ 1 w 96"/>
                  <a:gd name="T9" fmla="*/ 0 h 45"/>
                  <a:gd name="T10" fmla="*/ 1 w 96"/>
                  <a:gd name="T11" fmla="*/ 0 h 45"/>
                  <a:gd name="T12" fmla="*/ 2 w 96"/>
                  <a:gd name="T13" fmla="*/ 0 h 45"/>
                  <a:gd name="T14" fmla="*/ 2 w 96"/>
                  <a:gd name="T15" fmla="*/ 0 h 45"/>
                  <a:gd name="T16" fmla="*/ 2 w 96"/>
                  <a:gd name="T17" fmla="*/ 0 h 45"/>
                  <a:gd name="T18" fmla="*/ 2 w 96"/>
                  <a:gd name="T19" fmla="*/ 0 h 45"/>
                  <a:gd name="T20" fmla="*/ 2 w 96"/>
                  <a:gd name="T21" fmla="*/ 0 h 45"/>
                  <a:gd name="T22" fmla="*/ 2 w 96"/>
                  <a:gd name="T23" fmla="*/ 0 h 45"/>
                  <a:gd name="T24" fmla="*/ 2 w 96"/>
                  <a:gd name="T25" fmla="*/ 0 h 45"/>
                  <a:gd name="T26" fmla="*/ 3 w 96"/>
                  <a:gd name="T27" fmla="*/ 0 h 45"/>
                  <a:gd name="T28" fmla="*/ 3 w 96"/>
                  <a:gd name="T29" fmla="*/ 0 h 45"/>
                  <a:gd name="T30" fmla="*/ 3 w 96"/>
                  <a:gd name="T31" fmla="*/ 1 h 45"/>
                  <a:gd name="T32" fmla="*/ 3 w 96"/>
                  <a:gd name="T33" fmla="*/ 1 h 45"/>
                  <a:gd name="T34" fmla="*/ 3 w 96"/>
                  <a:gd name="T35" fmla="*/ 1 h 45"/>
                  <a:gd name="T36" fmla="*/ 3 w 96"/>
                  <a:gd name="T37" fmla="*/ 1 h 45"/>
                  <a:gd name="T38" fmla="*/ 3 w 96"/>
                  <a:gd name="T39" fmla="*/ 1 h 45"/>
                  <a:gd name="T40" fmla="*/ 3 w 96"/>
                  <a:gd name="T41" fmla="*/ 1 h 45"/>
                  <a:gd name="T42" fmla="*/ 3 w 96"/>
                  <a:gd name="T43" fmla="*/ 1 h 45"/>
                  <a:gd name="T44" fmla="*/ 3 w 96"/>
                  <a:gd name="T45" fmla="*/ 1 h 45"/>
                  <a:gd name="T46" fmla="*/ 3 w 96"/>
                  <a:gd name="T47" fmla="*/ 1 h 45"/>
                  <a:gd name="T48" fmla="*/ 3 w 96"/>
                  <a:gd name="T49" fmla="*/ 1 h 45"/>
                  <a:gd name="T50" fmla="*/ 3 w 96"/>
                  <a:gd name="T51" fmla="*/ 2 h 45"/>
                  <a:gd name="T52" fmla="*/ 3 w 96"/>
                  <a:gd name="T53" fmla="*/ 2 h 45"/>
                  <a:gd name="T54" fmla="*/ 3 w 96"/>
                  <a:gd name="T55" fmla="*/ 2 h 45"/>
                  <a:gd name="T56" fmla="*/ 3 w 96"/>
                  <a:gd name="T57" fmla="*/ 2 h 45"/>
                  <a:gd name="T58" fmla="*/ 3 w 96"/>
                  <a:gd name="T59" fmla="*/ 2 h 45"/>
                  <a:gd name="T60" fmla="*/ 3 w 96"/>
                  <a:gd name="T61" fmla="*/ 2 h 45"/>
                  <a:gd name="T62" fmla="*/ 2 w 96"/>
                  <a:gd name="T63" fmla="*/ 2 h 45"/>
                  <a:gd name="T64" fmla="*/ 2 w 96"/>
                  <a:gd name="T65" fmla="*/ 2 h 45"/>
                  <a:gd name="T66" fmla="*/ 2 w 96"/>
                  <a:gd name="T67" fmla="*/ 2 h 45"/>
                  <a:gd name="T68" fmla="*/ 2 w 96"/>
                  <a:gd name="T69" fmla="*/ 1 h 45"/>
                  <a:gd name="T70" fmla="*/ 2 w 96"/>
                  <a:gd name="T71" fmla="*/ 1 h 45"/>
                  <a:gd name="T72" fmla="*/ 2 w 96"/>
                  <a:gd name="T73" fmla="*/ 1 h 45"/>
                  <a:gd name="T74" fmla="*/ 2 w 96"/>
                  <a:gd name="T75" fmla="*/ 1 h 45"/>
                  <a:gd name="T76" fmla="*/ 2 w 96"/>
                  <a:gd name="T77" fmla="*/ 1 h 45"/>
                  <a:gd name="T78" fmla="*/ 2 w 96"/>
                  <a:gd name="T79" fmla="*/ 1 h 45"/>
                  <a:gd name="T80" fmla="*/ 1 w 96"/>
                  <a:gd name="T81" fmla="*/ 1 h 45"/>
                  <a:gd name="T82" fmla="*/ 1 w 96"/>
                  <a:gd name="T83" fmla="*/ 1 h 45"/>
                  <a:gd name="T84" fmla="*/ 1 w 96"/>
                  <a:gd name="T85" fmla="*/ 1 h 45"/>
                  <a:gd name="T86" fmla="*/ 1 w 96"/>
                  <a:gd name="T87" fmla="*/ 1 h 45"/>
                  <a:gd name="T88" fmla="*/ 1 w 96"/>
                  <a:gd name="T89" fmla="*/ 1 h 45"/>
                  <a:gd name="T90" fmla="*/ 1 w 96"/>
                  <a:gd name="T91" fmla="*/ 1 h 45"/>
                  <a:gd name="T92" fmla="*/ 0 w 96"/>
                  <a:gd name="T93" fmla="*/ 1 h 45"/>
                  <a:gd name="T94" fmla="*/ 0 w 96"/>
                  <a:gd name="T95" fmla="*/ 1 h 45"/>
                  <a:gd name="T96" fmla="*/ 0 w 96"/>
                  <a:gd name="T97" fmla="*/ 1 h 45"/>
                  <a:gd name="T98" fmla="*/ 0 w 96"/>
                  <a:gd name="T99" fmla="*/ 1 h 45"/>
                  <a:gd name="T100" fmla="*/ 0 w 96"/>
                  <a:gd name="T101" fmla="*/ 1 h 45"/>
                  <a:gd name="T102" fmla="*/ 0 w 96"/>
                  <a:gd name="T103" fmla="*/ 1 h 45"/>
                  <a:gd name="T104" fmla="*/ 0 w 96"/>
                  <a:gd name="T105" fmla="*/ 0 h 45"/>
                  <a:gd name="T106" fmla="*/ 0 w 96"/>
                  <a:gd name="T107" fmla="*/ 0 h 45"/>
                  <a:gd name="T108" fmla="*/ 0 w 96"/>
                  <a:gd name="T109" fmla="*/ 0 h 45"/>
                  <a:gd name="T110" fmla="*/ 0 w 96"/>
                  <a:gd name="T111" fmla="*/ 0 h 45"/>
                  <a:gd name="T112" fmla="*/ 0 w 96"/>
                  <a:gd name="T113" fmla="*/ 0 h 45"/>
                  <a:gd name="T114" fmla="*/ 0 w 96"/>
                  <a:gd name="T115" fmla="*/ 0 h 45"/>
                  <a:gd name="T116" fmla="*/ 1 w 96"/>
                  <a:gd name="T117" fmla="*/ 0 h 45"/>
                  <a:gd name="T118" fmla="*/ 1 w 96"/>
                  <a:gd name="T119" fmla="*/ 0 h 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45"/>
                  <a:gd name="T182" fmla="*/ 96 w 96"/>
                  <a:gd name="T183" fmla="*/ 45 h 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45">
                    <a:moveTo>
                      <a:pt x="16" y="1"/>
                    </a:moveTo>
                    <a:lnTo>
                      <a:pt x="20" y="1"/>
                    </a:lnTo>
                    <a:lnTo>
                      <a:pt x="26" y="2"/>
                    </a:lnTo>
                    <a:lnTo>
                      <a:pt x="30" y="2"/>
                    </a:lnTo>
                    <a:lnTo>
                      <a:pt x="34" y="4"/>
                    </a:lnTo>
                    <a:lnTo>
                      <a:pt x="39" y="4"/>
                    </a:lnTo>
                    <a:lnTo>
                      <a:pt x="43" y="5"/>
                    </a:lnTo>
                    <a:lnTo>
                      <a:pt x="47" y="5"/>
                    </a:lnTo>
                    <a:lnTo>
                      <a:pt x="52" y="6"/>
                    </a:lnTo>
                    <a:lnTo>
                      <a:pt x="56" y="6"/>
                    </a:lnTo>
                    <a:lnTo>
                      <a:pt x="61" y="7"/>
                    </a:lnTo>
                    <a:lnTo>
                      <a:pt x="65" y="8"/>
                    </a:lnTo>
                    <a:lnTo>
                      <a:pt x="69" y="9"/>
                    </a:lnTo>
                    <a:lnTo>
                      <a:pt x="74" y="10"/>
                    </a:lnTo>
                    <a:lnTo>
                      <a:pt x="78" y="11"/>
                    </a:lnTo>
                    <a:lnTo>
                      <a:pt x="82" y="13"/>
                    </a:lnTo>
                    <a:lnTo>
                      <a:pt x="88" y="15"/>
                    </a:lnTo>
                    <a:lnTo>
                      <a:pt x="90" y="17"/>
                    </a:lnTo>
                    <a:lnTo>
                      <a:pt x="93" y="19"/>
                    </a:lnTo>
                    <a:lnTo>
                      <a:pt x="94" y="21"/>
                    </a:lnTo>
                    <a:lnTo>
                      <a:pt x="96" y="24"/>
                    </a:lnTo>
                    <a:lnTo>
                      <a:pt x="96" y="27"/>
                    </a:lnTo>
                    <a:lnTo>
                      <a:pt x="96" y="30"/>
                    </a:lnTo>
                    <a:lnTo>
                      <a:pt x="96" y="33"/>
                    </a:lnTo>
                    <a:lnTo>
                      <a:pt x="96" y="36"/>
                    </a:lnTo>
                    <a:lnTo>
                      <a:pt x="92" y="40"/>
                    </a:lnTo>
                    <a:lnTo>
                      <a:pt x="88" y="44"/>
                    </a:lnTo>
                    <a:lnTo>
                      <a:pt x="86" y="45"/>
                    </a:lnTo>
                    <a:lnTo>
                      <a:pt x="82" y="45"/>
                    </a:lnTo>
                    <a:lnTo>
                      <a:pt x="79" y="45"/>
                    </a:lnTo>
                    <a:lnTo>
                      <a:pt x="76" y="45"/>
                    </a:lnTo>
                    <a:lnTo>
                      <a:pt x="71" y="42"/>
                    </a:lnTo>
                    <a:lnTo>
                      <a:pt x="67" y="40"/>
                    </a:lnTo>
                    <a:lnTo>
                      <a:pt x="63" y="39"/>
                    </a:lnTo>
                    <a:lnTo>
                      <a:pt x="59" y="37"/>
                    </a:lnTo>
                    <a:lnTo>
                      <a:pt x="55" y="36"/>
                    </a:lnTo>
                    <a:lnTo>
                      <a:pt x="52" y="35"/>
                    </a:lnTo>
                    <a:lnTo>
                      <a:pt x="47" y="34"/>
                    </a:lnTo>
                    <a:lnTo>
                      <a:pt x="44" y="33"/>
                    </a:lnTo>
                    <a:lnTo>
                      <a:pt x="40" y="32"/>
                    </a:lnTo>
                    <a:lnTo>
                      <a:pt x="37" y="31"/>
                    </a:lnTo>
                    <a:lnTo>
                      <a:pt x="32" y="30"/>
                    </a:lnTo>
                    <a:lnTo>
                      <a:pt x="29" y="30"/>
                    </a:lnTo>
                    <a:lnTo>
                      <a:pt x="25" y="29"/>
                    </a:lnTo>
                    <a:lnTo>
                      <a:pt x="20" y="27"/>
                    </a:lnTo>
                    <a:lnTo>
                      <a:pt x="16" y="27"/>
                    </a:lnTo>
                    <a:lnTo>
                      <a:pt x="12" y="26"/>
                    </a:lnTo>
                    <a:lnTo>
                      <a:pt x="8" y="25"/>
                    </a:lnTo>
                    <a:lnTo>
                      <a:pt x="5" y="24"/>
                    </a:lnTo>
                    <a:lnTo>
                      <a:pt x="3" y="22"/>
                    </a:lnTo>
                    <a:lnTo>
                      <a:pt x="2" y="21"/>
                    </a:lnTo>
                    <a:lnTo>
                      <a:pt x="0" y="15"/>
                    </a:lnTo>
                    <a:lnTo>
                      <a:pt x="1" y="11"/>
                    </a:lnTo>
                    <a:lnTo>
                      <a:pt x="2" y="6"/>
                    </a:lnTo>
                    <a:lnTo>
                      <a:pt x="5" y="2"/>
                    </a:lnTo>
                    <a:lnTo>
                      <a:pt x="6" y="1"/>
                    </a:lnTo>
                    <a:lnTo>
                      <a:pt x="9" y="0"/>
                    </a:lnTo>
                    <a:lnTo>
                      <a:pt x="13" y="0"/>
                    </a:lnTo>
                    <a:lnTo>
                      <a:pt x="16" y="1"/>
                    </a:lnTo>
                    <a:close/>
                  </a:path>
                </a:pathLst>
              </a:custGeom>
              <a:solidFill>
                <a:srgbClr val="000000"/>
              </a:solidFill>
              <a:ln w="9525">
                <a:noFill/>
                <a:round/>
                <a:headEnd/>
                <a:tailEnd/>
              </a:ln>
            </p:spPr>
            <p:txBody>
              <a:bodyPr/>
              <a:lstStyle/>
              <a:p>
                <a:endParaRPr lang="en-US"/>
              </a:p>
            </p:txBody>
          </p:sp>
          <p:sp>
            <p:nvSpPr>
              <p:cNvPr id="17827" name="Freeform 680"/>
              <p:cNvSpPr>
                <a:spLocks/>
              </p:cNvSpPr>
              <p:nvPr/>
            </p:nvSpPr>
            <p:spPr bwMode="auto">
              <a:xfrm flipH="1">
                <a:off x="3111" y="1292"/>
                <a:ext cx="20" cy="10"/>
              </a:xfrm>
              <a:custGeom>
                <a:avLst/>
                <a:gdLst>
                  <a:gd name="T0" fmla="*/ 0 w 106"/>
                  <a:gd name="T1" fmla="*/ 1 h 45"/>
                  <a:gd name="T2" fmla="*/ 1 w 106"/>
                  <a:gd name="T3" fmla="*/ 1 h 45"/>
                  <a:gd name="T4" fmla="*/ 1 w 106"/>
                  <a:gd name="T5" fmla="*/ 1 h 45"/>
                  <a:gd name="T6" fmla="*/ 1 w 106"/>
                  <a:gd name="T7" fmla="*/ 1 h 45"/>
                  <a:gd name="T8" fmla="*/ 1 w 106"/>
                  <a:gd name="T9" fmla="*/ 0 h 45"/>
                  <a:gd name="T10" fmla="*/ 2 w 106"/>
                  <a:gd name="T11" fmla="*/ 0 h 45"/>
                  <a:gd name="T12" fmla="*/ 2 w 106"/>
                  <a:gd name="T13" fmla="*/ 0 h 45"/>
                  <a:gd name="T14" fmla="*/ 2 w 106"/>
                  <a:gd name="T15" fmla="*/ 0 h 45"/>
                  <a:gd name="T16" fmla="*/ 2 w 106"/>
                  <a:gd name="T17" fmla="*/ 0 h 45"/>
                  <a:gd name="T18" fmla="*/ 2 w 106"/>
                  <a:gd name="T19" fmla="*/ 0 h 45"/>
                  <a:gd name="T20" fmla="*/ 3 w 106"/>
                  <a:gd name="T21" fmla="*/ 0 h 45"/>
                  <a:gd name="T22" fmla="*/ 3 w 106"/>
                  <a:gd name="T23" fmla="*/ 0 h 45"/>
                  <a:gd name="T24" fmla="*/ 3 w 106"/>
                  <a:gd name="T25" fmla="*/ 0 h 45"/>
                  <a:gd name="T26" fmla="*/ 3 w 106"/>
                  <a:gd name="T27" fmla="*/ 0 h 45"/>
                  <a:gd name="T28" fmla="*/ 3 w 106"/>
                  <a:gd name="T29" fmla="*/ 0 h 45"/>
                  <a:gd name="T30" fmla="*/ 4 w 106"/>
                  <a:gd name="T31" fmla="*/ 0 h 45"/>
                  <a:gd name="T32" fmla="*/ 4 w 106"/>
                  <a:gd name="T33" fmla="*/ 1 h 45"/>
                  <a:gd name="T34" fmla="*/ 4 w 106"/>
                  <a:gd name="T35" fmla="*/ 1 h 45"/>
                  <a:gd name="T36" fmla="*/ 4 w 106"/>
                  <a:gd name="T37" fmla="*/ 1 h 45"/>
                  <a:gd name="T38" fmla="*/ 3 w 106"/>
                  <a:gd name="T39" fmla="*/ 2 h 45"/>
                  <a:gd name="T40" fmla="*/ 3 w 106"/>
                  <a:gd name="T41" fmla="*/ 2 h 45"/>
                  <a:gd name="T42" fmla="*/ 3 w 106"/>
                  <a:gd name="T43" fmla="*/ 2 h 45"/>
                  <a:gd name="T44" fmla="*/ 3 w 106"/>
                  <a:gd name="T45" fmla="*/ 2 h 45"/>
                  <a:gd name="T46" fmla="*/ 3 w 106"/>
                  <a:gd name="T47" fmla="*/ 1 h 45"/>
                  <a:gd name="T48" fmla="*/ 2 w 106"/>
                  <a:gd name="T49" fmla="*/ 1 h 45"/>
                  <a:gd name="T50" fmla="*/ 2 w 106"/>
                  <a:gd name="T51" fmla="*/ 1 h 45"/>
                  <a:gd name="T52" fmla="*/ 2 w 106"/>
                  <a:gd name="T53" fmla="*/ 2 h 45"/>
                  <a:gd name="T54" fmla="*/ 1 w 106"/>
                  <a:gd name="T55" fmla="*/ 2 h 45"/>
                  <a:gd name="T56" fmla="*/ 1 w 106"/>
                  <a:gd name="T57" fmla="*/ 2 h 45"/>
                  <a:gd name="T58" fmla="*/ 1 w 106"/>
                  <a:gd name="T59" fmla="*/ 2 h 45"/>
                  <a:gd name="T60" fmla="*/ 1 w 106"/>
                  <a:gd name="T61" fmla="*/ 2 h 45"/>
                  <a:gd name="T62" fmla="*/ 0 w 106"/>
                  <a:gd name="T63" fmla="*/ 2 h 45"/>
                  <a:gd name="T64" fmla="*/ 0 w 106"/>
                  <a:gd name="T65" fmla="*/ 2 h 45"/>
                  <a:gd name="T66" fmla="*/ 0 w 106"/>
                  <a:gd name="T67" fmla="*/ 2 h 45"/>
                  <a:gd name="T68" fmla="*/ 0 w 106"/>
                  <a:gd name="T69" fmla="*/ 1 h 45"/>
                  <a:gd name="T70" fmla="*/ 0 w 106"/>
                  <a:gd name="T71" fmla="*/ 1 h 45"/>
                  <a:gd name="T72" fmla="*/ 0 w 106"/>
                  <a:gd name="T73" fmla="*/ 1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45"/>
                  <a:gd name="T113" fmla="*/ 106 w 106"/>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45">
                    <a:moveTo>
                      <a:pt x="6" y="21"/>
                    </a:moveTo>
                    <a:lnTo>
                      <a:pt x="8" y="20"/>
                    </a:lnTo>
                    <a:lnTo>
                      <a:pt x="12" y="18"/>
                    </a:lnTo>
                    <a:lnTo>
                      <a:pt x="14" y="17"/>
                    </a:lnTo>
                    <a:lnTo>
                      <a:pt x="17" y="16"/>
                    </a:lnTo>
                    <a:lnTo>
                      <a:pt x="19" y="14"/>
                    </a:lnTo>
                    <a:lnTo>
                      <a:pt x="22" y="13"/>
                    </a:lnTo>
                    <a:lnTo>
                      <a:pt x="26" y="12"/>
                    </a:lnTo>
                    <a:lnTo>
                      <a:pt x="28" y="11"/>
                    </a:lnTo>
                    <a:lnTo>
                      <a:pt x="33" y="8"/>
                    </a:lnTo>
                    <a:lnTo>
                      <a:pt x="39" y="6"/>
                    </a:lnTo>
                    <a:lnTo>
                      <a:pt x="41" y="5"/>
                    </a:lnTo>
                    <a:lnTo>
                      <a:pt x="44" y="5"/>
                    </a:lnTo>
                    <a:lnTo>
                      <a:pt x="46" y="4"/>
                    </a:lnTo>
                    <a:lnTo>
                      <a:pt x="50" y="4"/>
                    </a:lnTo>
                    <a:lnTo>
                      <a:pt x="54" y="2"/>
                    </a:lnTo>
                    <a:lnTo>
                      <a:pt x="59" y="1"/>
                    </a:lnTo>
                    <a:lnTo>
                      <a:pt x="62" y="0"/>
                    </a:lnTo>
                    <a:lnTo>
                      <a:pt x="65" y="0"/>
                    </a:lnTo>
                    <a:lnTo>
                      <a:pt x="67" y="0"/>
                    </a:lnTo>
                    <a:lnTo>
                      <a:pt x="70" y="0"/>
                    </a:lnTo>
                    <a:lnTo>
                      <a:pt x="74" y="0"/>
                    </a:lnTo>
                    <a:lnTo>
                      <a:pt x="76" y="0"/>
                    </a:lnTo>
                    <a:lnTo>
                      <a:pt x="79" y="0"/>
                    </a:lnTo>
                    <a:lnTo>
                      <a:pt x="82" y="0"/>
                    </a:lnTo>
                    <a:lnTo>
                      <a:pt x="84" y="0"/>
                    </a:lnTo>
                    <a:lnTo>
                      <a:pt x="89" y="1"/>
                    </a:lnTo>
                    <a:lnTo>
                      <a:pt x="92" y="2"/>
                    </a:lnTo>
                    <a:lnTo>
                      <a:pt x="95" y="3"/>
                    </a:lnTo>
                    <a:lnTo>
                      <a:pt x="97" y="3"/>
                    </a:lnTo>
                    <a:lnTo>
                      <a:pt x="101" y="5"/>
                    </a:lnTo>
                    <a:lnTo>
                      <a:pt x="103" y="6"/>
                    </a:lnTo>
                    <a:lnTo>
                      <a:pt x="105" y="8"/>
                    </a:lnTo>
                    <a:lnTo>
                      <a:pt x="105" y="12"/>
                    </a:lnTo>
                    <a:lnTo>
                      <a:pt x="106" y="14"/>
                    </a:lnTo>
                    <a:lnTo>
                      <a:pt x="106" y="17"/>
                    </a:lnTo>
                    <a:lnTo>
                      <a:pt x="106" y="20"/>
                    </a:lnTo>
                    <a:lnTo>
                      <a:pt x="104" y="25"/>
                    </a:lnTo>
                    <a:lnTo>
                      <a:pt x="101" y="29"/>
                    </a:lnTo>
                    <a:lnTo>
                      <a:pt x="97" y="30"/>
                    </a:lnTo>
                    <a:lnTo>
                      <a:pt x="95" y="31"/>
                    </a:lnTo>
                    <a:lnTo>
                      <a:pt x="92" y="31"/>
                    </a:lnTo>
                    <a:lnTo>
                      <a:pt x="90" y="31"/>
                    </a:lnTo>
                    <a:lnTo>
                      <a:pt x="87" y="30"/>
                    </a:lnTo>
                    <a:lnTo>
                      <a:pt x="83" y="30"/>
                    </a:lnTo>
                    <a:lnTo>
                      <a:pt x="81" y="30"/>
                    </a:lnTo>
                    <a:lnTo>
                      <a:pt x="79" y="30"/>
                    </a:lnTo>
                    <a:lnTo>
                      <a:pt x="74" y="29"/>
                    </a:lnTo>
                    <a:lnTo>
                      <a:pt x="69" y="29"/>
                    </a:lnTo>
                    <a:lnTo>
                      <a:pt x="65" y="29"/>
                    </a:lnTo>
                    <a:lnTo>
                      <a:pt x="61" y="29"/>
                    </a:lnTo>
                    <a:lnTo>
                      <a:pt x="56" y="29"/>
                    </a:lnTo>
                    <a:lnTo>
                      <a:pt x="52" y="30"/>
                    </a:lnTo>
                    <a:lnTo>
                      <a:pt x="47" y="30"/>
                    </a:lnTo>
                    <a:lnTo>
                      <a:pt x="43" y="32"/>
                    </a:lnTo>
                    <a:lnTo>
                      <a:pt x="39" y="33"/>
                    </a:lnTo>
                    <a:lnTo>
                      <a:pt x="36" y="34"/>
                    </a:lnTo>
                    <a:lnTo>
                      <a:pt x="31" y="37"/>
                    </a:lnTo>
                    <a:lnTo>
                      <a:pt x="27" y="39"/>
                    </a:lnTo>
                    <a:lnTo>
                      <a:pt x="22" y="41"/>
                    </a:lnTo>
                    <a:lnTo>
                      <a:pt x="18" y="44"/>
                    </a:lnTo>
                    <a:lnTo>
                      <a:pt x="15" y="44"/>
                    </a:lnTo>
                    <a:lnTo>
                      <a:pt x="12" y="45"/>
                    </a:lnTo>
                    <a:lnTo>
                      <a:pt x="9" y="44"/>
                    </a:lnTo>
                    <a:lnTo>
                      <a:pt x="7" y="44"/>
                    </a:lnTo>
                    <a:lnTo>
                      <a:pt x="4" y="42"/>
                    </a:lnTo>
                    <a:lnTo>
                      <a:pt x="1" y="38"/>
                    </a:lnTo>
                    <a:lnTo>
                      <a:pt x="0" y="33"/>
                    </a:lnTo>
                    <a:lnTo>
                      <a:pt x="0" y="29"/>
                    </a:lnTo>
                    <a:lnTo>
                      <a:pt x="0" y="27"/>
                    </a:lnTo>
                    <a:lnTo>
                      <a:pt x="1" y="25"/>
                    </a:lnTo>
                    <a:lnTo>
                      <a:pt x="3" y="23"/>
                    </a:lnTo>
                    <a:lnTo>
                      <a:pt x="6" y="21"/>
                    </a:lnTo>
                    <a:close/>
                  </a:path>
                </a:pathLst>
              </a:custGeom>
              <a:solidFill>
                <a:srgbClr val="000000"/>
              </a:solidFill>
              <a:ln w="9525">
                <a:noFill/>
                <a:round/>
                <a:headEnd/>
                <a:tailEnd/>
              </a:ln>
            </p:spPr>
            <p:txBody>
              <a:bodyPr/>
              <a:lstStyle/>
              <a:p>
                <a:endParaRPr lang="en-US"/>
              </a:p>
            </p:txBody>
          </p:sp>
          <p:sp>
            <p:nvSpPr>
              <p:cNvPr id="17828" name="Freeform 681"/>
              <p:cNvSpPr>
                <a:spLocks/>
              </p:cNvSpPr>
              <p:nvPr/>
            </p:nvSpPr>
            <p:spPr bwMode="auto">
              <a:xfrm flipH="1">
                <a:off x="3096" y="1190"/>
                <a:ext cx="71" cy="64"/>
              </a:xfrm>
              <a:custGeom>
                <a:avLst/>
                <a:gdLst>
                  <a:gd name="T0" fmla="*/ 0 w 389"/>
                  <a:gd name="T1" fmla="*/ 15 h 282"/>
                  <a:gd name="T2" fmla="*/ 1 w 389"/>
                  <a:gd name="T3" fmla="*/ 15 h 282"/>
                  <a:gd name="T4" fmla="*/ 1 w 389"/>
                  <a:gd name="T5" fmla="*/ 15 h 282"/>
                  <a:gd name="T6" fmla="*/ 2 w 389"/>
                  <a:gd name="T7" fmla="*/ 14 h 282"/>
                  <a:gd name="T8" fmla="*/ 3 w 389"/>
                  <a:gd name="T9" fmla="*/ 14 h 282"/>
                  <a:gd name="T10" fmla="*/ 3 w 389"/>
                  <a:gd name="T11" fmla="*/ 14 h 282"/>
                  <a:gd name="T12" fmla="*/ 4 w 389"/>
                  <a:gd name="T13" fmla="*/ 14 h 282"/>
                  <a:gd name="T14" fmla="*/ 4 w 389"/>
                  <a:gd name="T15" fmla="*/ 14 h 282"/>
                  <a:gd name="T16" fmla="*/ 5 w 389"/>
                  <a:gd name="T17" fmla="*/ 14 h 282"/>
                  <a:gd name="T18" fmla="*/ 5 w 389"/>
                  <a:gd name="T19" fmla="*/ 13 h 282"/>
                  <a:gd name="T20" fmla="*/ 6 w 389"/>
                  <a:gd name="T21" fmla="*/ 13 h 282"/>
                  <a:gd name="T22" fmla="*/ 7 w 389"/>
                  <a:gd name="T23" fmla="*/ 13 h 282"/>
                  <a:gd name="T24" fmla="*/ 7 w 389"/>
                  <a:gd name="T25" fmla="*/ 13 h 282"/>
                  <a:gd name="T26" fmla="*/ 8 w 389"/>
                  <a:gd name="T27" fmla="*/ 13 h 282"/>
                  <a:gd name="T28" fmla="*/ 9 w 389"/>
                  <a:gd name="T29" fmla="*/ 13 h 282"/>
                  <a:gd name="T30" fmla="*/ 9 w 389"/>
                  <a:gd name="T31" fmla="*/ 14 h 282"/>
                  <a:gd name="T32" fmla="*/ 9 w 389"/>
                  <a:gd name="T33" fmla="*/ 13 h 282"/>
                  <a:gd name="T34" fmla="*/ 10 w 389"/>
                  <a:gd name="T35" fmla="*/ 13 h 282"/>
                  <a:gd name="T36" fmla="*/ 11 w 389"/>
                  <a:gd name="T37" fmla="*/ 12 h 282"/>
                  <a:gd name="T38" fmla="*/ 11 w 389"/>
                  <a:gd name="T39" fmla="*/ 11 h 282"/>
                  <a:gd name="T40" fmla="*/ 12 w 389"/>
                  <a:gd name="T41" fmla="*/ 10 h 282"/>
                  <a:gd name="T42" fmla="*/ 13 w 389"/>
                  <a:gd name="T43" fmla="*/ 9 h 282"/>
                  <a:gd name="T44" fmla="*/ 13 w 389"/>
                  <a:gd name="T45" fmla="*/ 8 h 282"/>
                  <a:gd name="T46" fmla="*/ 13 w 389"/>
                  <a:gd name="T47" fmla="*/ 7 h 282"/>
                  <a:gd name="T48" fmla="*/ 13 w 389"/>
                  <a:gd name="T49" fmla="*/ 7 h 282"/>
                  <a:gd name="T50" fmla="*/ 12 w 389"/>
                  <a:gd name="T51" fmla="*/ 7 h 282"/>
                  <a:gd name="T52" fmla="*/ 12 w 389"/>
                  <a:gd name="T53" fmla="*/ 7 h 282"/>
                  <a:gd name="T54" fmla="*/ 11 w 389"/>
                  <a:gd name="T55" fmla="*/ 8 h 282"/>
                  <a:gd name="T56" fmla="*/ 11 w 389"/>
                  <a:gd name="T57" fmla="*/ 8 h 282"/>
                  <a:gd name="T58" fmla="*/ 11 w 389"/>
                  <a:gd name="T59" fmla="*/ 7 h 282"/>
                  <a:gd name="T60" fmla="*/ 11 w 389"/>
                  <a:gd name="T61" fmla="*/ 6 h 282"/>
                  <a:gd name="T62" fmla="*/ 12 w 389"/>
                  <a:gd name="T63" fmla="*/ 6 h 282"/>
                  <a:gd name="T64" fmla="*/ 12 w 389"/>
                  <a:gd name="T65" fmla="*/ 5 h 282"/>
                  <a:gd name="T66" fmla="*/ 12 w 389"/>
                  <a:gd name="T67" fmla="*/ 4 h 282"/>
                  <a:gd name="T68" fmla="*/ 12 w 389"/>
                  <a:gd name="T69" fmla="*/ 3 h 282"/>
                  <a:gd name="T70" fmla="*/ 12 w 389"/>
                  <a:gd name="T71" fmla="*/ 2 h 282"/>
                  <a:gd name="T72" fmla="*/ 12 w 389"/>
                  <a:gd name="T73" fmla="*/ 2 h 282"/>
                  <a:gd name="T74" fmla="*/ 12 w 389"/>
                  <a:gd name="T75" fmla="*/ 1 h 282"/>
                  <a:gd name="T76" fmla="*/ 12 w 389"/>
                  <a:gd name="T77" fmla="*/ 0 h 282"/>
                  <a:gd name="T78" fmla="*/ 11 w 389"/>
                  <a:gd name="T79" fmla="*/ 0 h 282"/>
                  <a:gd name="T80" fmla="*/ 10 w 389"/>
                  <a:gd name="T81" fmla="*/ 1 h 282"/>
                  <a:gd name="T82" fmla="*/ 10 w 389"/>
                  <a:gd name="T83" fmla="*/ 2 h 282"/>
                  <a:gd name="T84" fmla="*/ 10 w 389"/>
                  <a:gd name="T85" fmla="*/ 3 h 282"/>
                  <a:gd name="T86" fmla="*/ 9 w 389"/>
                  <a:gd name="T87" fmla="*/ 4 h 282"/>
                  <a:gd name="T88" fmla="*/ 9 w 389"/>
                  <a:gd name="T89" fmla="*/ 4 h 282"/>
                  <a:gd name="T90" fmla="*/ 8 w 389"/>
                  <a:gd name="T91" fmla="*/ 5 h 282"/>
                  <a:gd name="T92" fmla="*/ 8 w 389"/>
                  <a:gd name="T93" fmla="*/ 6 h 282"/>
                  <a:gd name="T94" fmla="*/ 7 w 389"/>
                  <a:gd name="T95" fmla="*/ 7 h 282"/>
                  <a:gd name="T96" fmla="*/ 7 w 389"/>
                  <a:gd name="T97" fmla="*/ 7 h 282"/>
                  <a:gd name="T98" fmla="*/ 6 w 389"/>
                  <a:gd name="T99" fmla="*/ 8 h 282"/>
                  <a:gd name="T100" fmla="*/ 6 w 389"/>
                  <a:gd name="T101" fmla="*/ 9 h 282"/>
                  <a:gd name="T102" fmla="*/ 5 w 389"/>
                  <a:gd name="T103" fmla="*/ 9 h 282"/>
                  <a:gd name="T104" fmla="*/ 5 w 389"/>
                  <a:gd name="T105" fmla="*/ 10 h 282"/>
                  <a:gd name="T106" fmla="*/ 4 w 389"/>
                  <a:gd name="T107" fmla="*/ 10 h 282"/>
                  <a:gd name="T108" fmla="*/ 4 w 389"/>
                  <a:gd name="T109" fmla="*/ 11 h 282"/>
                  <a:gd name="T110" fmla="*/ 3 w 389"/>
                  <a:gd name="T111" fmla="*/ 12 h 2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9"/>
                  <a:gd name="T169" fmla="*/ 0 h 282"/>
                  <a:gd name="T170" fmla="*/ 389 w 389"/>
                  <a:gd name="T171" fmla="*/ 282 h 2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9" h="282">
                    <a:moveTo>
                      <a:pt x="0" y="282"/>
                    </a:moveTo>
                    <a:lnTo>
                      <a:pt x="1" y="282"/>
                    </a:lnTo>
                    <a:lnTo>
                      <a:pt x="4" y="282"/>
                    </a:lnTo>
                    <a:lnTo>
                      <a:pt x="7" y="282"/>
                    </a:lnTo>
                    <a:lnTo>
                      <a:pt x="9" y="281"/>
                    </a:lnTo>
                    <a:lnTo>
                      <a:pt x="12" y="281"/>
                    </a:lnTo>
                    <a:lnTo>
                      <a:pt x="14" y="281"/>
                    </a:lnTo>
                    <a:lnTo>
                      <a:pt x="17" y="281"/>
                    </a:lnTo>
                    <a:lnTo>
                      <a:pt x="20" y="281"/>
                    </a:lnTo>
                    <a:lnTo>
                      <a:pt x="24" y="281"/>
                    </a:lnTo>
                    <a:lnTo>
                      <a:pt x="27" y="281"/>
                    </a:lnTo>
                    <a:lnTo>
                      <a:pt x="31" y="281"/>
                    </a:lnTo>
                    <a:lnTo>
                      <a:pt x="36" y="281"/>
                    </a:lnTo>
                    <a:lnTo>
                      <a:pt x="40" y="280"/>
                    </a:lnTo>
                    <a:lnTo>
                      <a:pt x="44" y="280"/>
                    </a:lnTo>
                    <a:lnTo>
                      <a:pt x="49" y="280"/>
                    </a:lnTo>
                    <a:lnTo>
                      <a:pt x="54" y="280"/>
                    </a:lnTo>
                    <a:lnTo>
                      <a:pt x="60" y="279"/>
                    </a:lnTo>
                    <a:lnTo>
                      <a:pt x="62" y="279"/>
                    </a:lnTo>
                    <a:lnTo>
                      <a:pt x="65" y="279"/>
                    </a:lnTo>
                    <a:lnTo>
                      <a:pt x="68" y="278"/>
                    </a:lnTo>
                    <a:lnTo>
                      <a:pt x="70" y="278"/>
                    </a:lnTo>
                    <a:lnTo>
                      <a:pt x="74" y="278"/>
                    </a:lnTo>
                    <a:lnTo>
                      <a:pt x="77" y="276"/>
                    </a:lnTo>
                    <a:lnTo>
                      <a:pt x="79" y="276"/>
                    </a:lnTo>
                    <a:lnTo>
                      <a:pt x="84" y="276"/>
                    </a:lnTo>
                    <a:lnTo>
                      <a:pt x="86" y="275"/>
                    </a:lnTo>
                    <a:lnTo>
                      <a:pt x="89" y="275"/>
                    </a:lnTo>
                    <a:lnTo>
                      <a:pt x="92" y="275"/>
                    </a:lnTo>
                    <a:lnTo>
                      <a:pt x="97" y="275"/>
                    </a:lnTo>
                    <a:lnTo>
                      <a:pt x="99" y="274"/>
                    </a:lnTo>
                    <a:lnTo>
                      <a:pt x="103" y="273"/>
                    </a:lnTo>
                    <a:lnTo>
                      <a:pt x="106" y="273"/>
                    </a:lnTo>
                    <a:lnTo>
                      <a:pt x="111" y="272"/>
                    </a:lnTo>
                    <a:lnTo>
                      <a:pt x="114" y="271"/>
                    </a:lnTo>
                    <a:lnTo>
                      <a:pt x="117" y="271"/>
                    </a:lnTo>
                    <a:lnTo>
                      <a:pt x="122" y="270"/>
                    </a:lnTo>
                    <a:lnTo>
                      <a:pt x="126" y="270"/>
                    </a:lnTo>
                    <a:lnTo>
                      <a:pt x="129" y="270"/>
                    </a:lnTo>
                    <a:lnTo>
                      <a:pt x="132" y="269"/>
                    </a:lnTo>
                    <a:lnTo>
                      <a:pt x="136" y="268"/>
                    </a:lnTo>
                    <a:lnTo>
                      <a:pt x="140" y="267"/>
                    </a:lnTo>
                    <a:lnTo>
                      <a:pt x="142" y="266"/>
                    </a:lnTo>
                    <a:lnTo>
                      <a:pt x="145" y="266"/>
                    </a:lnTo>
                    <a:lnTo>
                      <a:pt x="150" y="265"/>
                    </a:lnTo>
                    <a:lnTo>
                      <a:pt x="153" y="265"/>
                    </a:lnTo>
                    <a:lnTo>
                      <a:pt x="155" y="263"/>
                    </a:lnTo>
                    <a:lnTo>
                      <a:pt x="159" y="262"/>
                    </a:lnTo>
                    <a:lnTo>
                      <a:pt x="162" y="262"/>
                    </a:lnTo>
                    <a:lnTo>
                      <a:pt x="164" y="261"/>
                    </a:lnTo>
                    <a:lnTo>
                      <a:pt x="167" y="260"/>
                    </a:lnTo>
                    <a:lnTo>
                      <a:pt x="169" y="260"/>
                    </a:lnTo>
                    <a:lnTo>
                      <a:pt x="173" y="259"/>
                    </a:lnTo>
                    <a:lnTo>
                      <a:pt x="176" y="258"/>
                    </a:lnTo>
                    <a:lnTo>
                      <a:pt x="180" y="257"/>
                    </a:lnTo>
                    <a:lnTo>
                      <a:pt x="185" y="256"/>
                    </a:lnTo>
                    <a:lnTo>
                      <a:pt x="189" y="254"/>
                    </a:lnTo>
                    <a:lnTo>
                      <a:pt x="194" y="253"/>
                    </a:lnTo>
                    <a:lnTo>
                      <a:pt x="198" y="252"/>
                    </a:lnTo>
                    <a:lnTo>
                      <a:pt x="202" y="250"/>
                    </a:lnTo>
                    <a:lnTo>
                      <a:pt x="206" y="249"/>
                    </a:lnTo>
                    <a:lnTo>
                      <a:pt x="211" y="249"/>
                    </a:lnTo>
                    <a:lnTo>
                      <a:pt x="214" y="248"/>
                    </a:lnTo>
                    <a:lnTo>
                      <a:pt x="217" y="248"/>
                    </a:lnTo>
                    <a:lnTo>
                      <a:pt x="220" y="248"/>
                    </a:lnTo>
                    <a:lnTo>
                      <a:pt x="225" y="248"/>
                    </a:lnTo>
                    <a:lnTo>
                      <a:pt x="228" y="248"/>
                    </a:lnTo>
                    <a:lnTo>
                      <a:pt x="232" y="248"/>
                    </a:lnTo>
                    <a:lnTo>
                      <a:pt x="236" y="248"/>
                    </a:lnTo>
                    <a:lnTo>
                      <a:pt x="240" y="249"/>
                    </a:lnTo>
                    <a:lnTo>
                      <a:pt x="243" y="249"/>
                    </a:lnTo>
                    <a:lnTo>
                      <a:pt x="248" y="250"/>
                    </a:lnTo>
                    <a:lnTo>
                      <a:pt x="252" y="253"/>
                    </a:lnTo>
                    <a:lnTo>
                      <a:pt x="256" y="254"/>
                    </a:lnTo>
                    <a:lnTo>
                      <a:pt x="261" y="256"/>
                    </a:lnTo>
                    <a:lnTo>
                      <a:pt x="265" y="258"/>
                    </a:lnTo>
                    <a:lnTo>
                      <a:pt x="267" y="259"/>
                    </a:lnTo>
                    <a:lnTo>
                      <a:pt x="269" y="260"/>
                    </a:lnTo>
                    <a:lnTo>
                      <a:pt x="273" y="262"/>
                    </a:lnTo>
                    <a:lnTo>
                      <a:pt x="275" y="263"/>
                    </a:lnTo>
                    <a:lnTo>
                      <a:pt x="276" y="263"/>
                    </a:lnTo>
                    <a:lnTo>
                      <a:pt x="278" y="262"/>
                    </a:lnTo>
                    <a:lnTo>
                      <a:pt x="279" y="261"/>
                    </a:lnTo>
                    <a:lnTo>
                      <a:pt x="281" y="260"/>
                    </a:lnTo>
                    <a:lnTo>
                      <a:pt x="284" y="259"/>
                    </a:lnTo>
                    <a:lnTo>
                      <a:pt x="287" y="258"/>
                    </a:lnTo>
                    <a:lnTo>
                      <a:pt x="289" y="256"/>
                    </a:lnTo>
                    <a:lnTo>
                      <a:pt x="292" y="255"/>
                    </a:lnTo>
                    <a:lnTo>
                      <a:pt x="295" y="253"/>
                    </a:lnTo>
                    <a:lnTo>
                      <a:pt x="300" y="250"/>
                    </a:lnTo>
                    <a:lnTo>
                      <a:pt x="302" y="248"/>
                    </a:lnTo>
                    <a:lnTo>
                      <a:pt x="306" y="246"/>
                    </a:lnTo>
                    <a:lnTo>
                      <a:pt x="311" y="244"/>
                    </a:lnTo>
                    <a:lnTo>
                      <a:pt x="315" y="241"/>
                    </a:lnTo>
                    <a:lnTo>
                      <a:pt x="318" y="237"/>
                    </a:lnTo>
                    <a:lnTo>
                      <a:pt x="323" y="235"/>
                    </a:lnTo>
                    <a:lnTo>
                      <a:pt x="327" y="231"/>
                    </a:lnTo>
                    <a:lnTo>
                      <a:pt x="331" y="229"/>
                    </a:lnTo>
                    <a:lnTo>
                      <a:pt x="336" y="224"/>
                    </a:lnTo>
                    <a:lnTo>
                      <a:pt x="341" y="221"/>
                    </a:lnTo>
                    <a:lnTo>
                      <a:pt x="345" y="217"/>
                    </a:lnTo>
                    <a:lnTo>
                      <a:pt x="349" y="214"/>
                    </a:lnTo>
                    <a:lnTo>
                      <a:pt x="353" y="209"/>
                    </a:lnTo>
                    <a:lnTo>
                      <a:pt x="357" y="206"/>
                    </a:lnTo>
                    <a:lnTo>
                      <a:pt x="362" y="202"/>
                    </a:lnTo>
                    <a:lnTo>
                      <a:pt x="366" y="197"/>
                    </a:lnTo>
                    <a:lnTo>
                      <a:pt x="369" y="192"/>
                    </a:lnTo>
                    <a:lnTo>
                      <a:pt x="373" y="187"/>
                    </a:lnTo>
                    <a:lnTo>
                      <a:pt x="376" y="183"/>
                    </a:lnTo>
                    <a:lnTo>
                      <a:pt x="380" y="178"/>
                    </a:lnTo>
                    <a:lnTo>
                      <a:pt x="380" y="176"/>
                    </a:lnTo>
                    <a:lnTo>
                      <a:pt x="382" y="172"/>
                    </a:lnTo>
                    <a:lnTo>
                      <a:pt x="383" y="170"/>
                    </a:lnTo>
                    <a:lnTo>
                      <a:pt x="385" y="168"/>
                    </a:lnTo>
                    <a:lnTo>
                      <a:pt x="386" y="164"/>
                    </a:lnTo>
                    <a:lnTo>
                      <a:pt x="388" y="159"/>
                    </a:lnTo>
                    <a:lnTo>
                      <a:pt x="389" y="155"/>
                    </a:lnTo>
                    <a:lnTo>
                      <a:pt x="389" y="152"/>
                    </a:lnTo>
                    <a:lnTo>
                      <a:pt x="389" y="150"/>
                    </a:lnTo>
                    <a:lnTo>
                      <a:pt x="389" y="146"/>
                    </a:lnTo>
                    <a:lnTo>
                      <a:pt x="389" y="144"/>
                    </a:lnTo>
                    <a:lnTo>
                      <a:pt x="388" y="141"/>
                    </a:lnTo>
                    <a:lnTo>
                      <a:pt x="387" y="140"/>
                    </a:lnTo>
                    <a:lnTo>
                      <a:pt x="386" y="138"/>
                    </a:lnTo>
                    <a:lnTo>
                      <a:pt x="382" y="135"/>
                    </a:lnTo>
                    <a:lnTo>
                      <a:pt x="379" y="134"/>
                    </a:lnTo>
                    <a:lnTo>
                      <a:pt x="376" y="133"/>
                    </a:lnTo>
                    <a:lnTo>
                      <a:pt x="374" y="133"/>
                    </a:lnTo>
                    <a:lnTo>
                      <a:pt x="372" y="133"/>
                    </a:lnTo>
                    <a:lnTo>
                      <a:pt x="368" y="134"/>
                    </a:lnTo>
                    <a:lnTo>
                      <a:pt x="366" y="134"/>
                    </a:lnTo>
                    <a:lnTo>
                      <a:pt x="363" y="135"/>
                    </a:lnTo>
                    <a:lnTo>
                      <a:pt x="361" y="136"/>
                    </a:lnTo>
                    <a:lnTo>
                      <a:pt x="358" y="139"/>
                    </a:lnTo>
                    <a:lnTo>
                      <a:pt x="355" y="140"/>
                    </a:lnTo>
                    <a:lnTo>
                      <a:pt x="352" y="141"/>
                    </a:lnTo>
                    <a:lnTo>
                      <a:pt x="350" y="143"/>
                    </a:lnTo>
                    <a:lnTo>
                      <a:pt x="348" y="145"/>
                    </a:lnTo>
                    <a:lnTo>
                      <a:pt x="344" y="147"/>
                    </a:lnTo>
                    <a:lnTo>
                      <a:pt x="342" y="150"/>
                    </a:lnTo>
                    <a:lnTo>
                      <a:pt x="340" y="153"/>
                    </a:lnTo>
                    <a:lnTo>
                      <a:pt x="339" y="155"/>
                    </a:lnTo>
                    <a:lnTo>
                      <a:pt x="336" y="159"/>
                    </a:lnTo>
                    <a:lnTo>
                      <a:pt x="333" y="160"/>
                    </a:lnTo>
                    <a:lnTo>
                      <a:pt x="333" y="159"/>
                    </a:lnTo>
                    <a:lnTo>
                      <a:pt x="335" y="157"/>
                    </a:lnTo>
                    <a:lnTo>
                      <a:pt x="336" y="154"/>
                    </a:lnTo>
                    <a:lnTo>
                      <a:pt x="336" y="152"/>
                    </a:lnTo>
                    <a:lnTo>
                      <a:pt x="338" y="148"/>
                    </a:lnTo>
                    <a:lnTo>
                      <a:pt x="339" y="145"/>
                    </a:lnTo>
                    <a:lnTo>
                      <a:pt x="341" y="141"/>
                    </a:lnTo>
                    <a:lnTo>
                      <a:pt x="342" y="136"/>
                    </a:lnTo>
                    <a:lnTo>
                      <a:pt x="344" y="131"/>
                    </a:lnTo>
                    <a:lnTo>
                      <a:pt x="347" y="127"/>
                    </a:lnTo>
                    <a:lnTo>
                      <a:pt x="347" y="123"/>
                    </a:lnTo>
                    <a:lnTo>
                      <a:pt x="348" y="121"/>
                    </a:lnTo>
                    <a:lnTo>
                      <a:pt x="349" y="118"/>
                    </a:lnTo>
                    <a:lnTo>
                      <a:pt x="349" y="115"/>
                    </a:lnTo>
                    <a:lnTo>
                      <a:pt x="350" y="113"/>
                    </a:lnTo>
                    <a:lnTo>
                      <a:pt x="351" y="109"/>
                    </a:lnTo>
                    <a:lnTo>
                      <a:pt x="352" y="106"/>
                    </a:lnTo>
                    <a:lnTo>
                      <a:pt x="353" y="104"/>
                    </a:lnTo>
                    <a:lnTo>
                      <a:pt x="353" y="101"/>
                    </a:lnTo>
                    <a:lnTo>
                      <a:pt x="354" y="97"/>
                    </a:lnTo>
                    <a:lnTo>
                      <a:pt x="354" y="94"/>
                    </a:lnTo>
                    <a:lnTo>
                      <a:pt x="355" y="91"/>
                    </a:lnTo>
                    <a:lnTo>
                      <a:pt x="356" y="88"/>
                    </a:lnTo>
                    <a:lnTo>
                      <a:pt x="357" y="84"/>
                    </a:lnTo>
                    <a:lnTo>
                      <a:pt x="358" y="81"/>
                    </a:lnTo>
                    <a:lnTo>
                      <a:pt x="358" y="78"/>
                    </a:lnTo>
                    <a:lnTo>
                      <a:pt x="358" y="75"/>
                    </a:lnTo>
                    <a:lnTo>
                      <a:pt x="360" y="71"/>
                    </a:lnTo>
                    <a:lnTo>
                      <a:pt x="360" y="68"/>
                    </a:lnTo>
                    <a:lnTo>
                      <a:pt x="361" y="65"/>
                    </a:lnTo>
                    <a:lnTo>
                      <a:pt x="361" y="61"/>
                    </a:lnTo>
                    <a:lnTo>
                      <a:pt x="361" y="57"/>
                    </a:lnTo>
                    <a:lnTo>
                      <a:pt x="362" y="54"/>
                    </a:lnTo>
                    <a:lnTo>
                      <a:pt x="362" y="51"/>
                    </a:lnTo>
                    <a:lnTo>
                      <a:pt x="362" y="48"/>
                    </a:lnTo>
                    <a:lnTo>
                      <a:pt x="362" y="44"/>
                    </a:lnTo>
                    <a:lnTo>
                      <a:pt x="362" y="41"/>
                    </a:lnTo>
                    <a:lnTo>
                      <a:pt x="362" y="38"/>
                    </a:lnTo>
                    <a:lnTo>
                      <a:pt x="361" y="34"/>
                    </a:lnTo>
                    <a:lnTo>
                      <a:pt x="361" y="31"/>
                    </a:lnTo>
                    <a:lnTo>
                      <a:pt x="361" y="29"/>
                    </a:lnTo>
                    <a:lnTo>
                      <a:pt x="361" y="26"/>
                    </a:lnTo>
                    <a:lnTo>
                      <a:pt x="360" y="23"/>
                    </a:lnTo>
                    <a:lnTo>
                      <a:pt x="358" y="19"/>
                    </a:lnTo>
                    <a:lnTo>
                      <a:pt x="358" y="16"/>
                    </a:lnTo>
                    <a:lnTo>
                      <a:pt x="357" y="14"/>
                    </a:lnTo>
                    <a:lnTo>
                      <a:pt x="355" y="10"/>
                    </a:lnTo>
                    <a:lnTo>
                      <a:pt x="354" y="6"/>
                    </a:lnTo>
                    <a:lnTo>
                      <a:pt x="352" y="3"/>
                    </a:lnTo>
                    <a:lnTo>
                      <a:pt x="350" y="2"/>
                    </a:lnTo>
                    <a:lnTo>
                      <a:pt x="348" y="1"/>
                    </a:lnTo>
                    <a:lnTo>
                      <a:pt x="345" y="1"/>
                    </a:lnTo>
                    <a:lnTo>
                      <a:pt x="342" y="0"/>
                    </a:lnTo>
                    <a:lnTo>
                      <a:pt x="340" y="1"/>
                    </a:lnTo>
                    <a:lnTo>
                      <a:pt x="337" y="2"/>
                    </a:lnTo>
                    <a:lnTo>
                      <a:pt x="333" y="4"/>
                    </a:lnTo>
                    <a:lnTo>
                      <a:pt x="330" y="6"/>
                    </a:lnTo>
                    <a:lnTo>
                      <a:pt x="327" y="10"/>
                    </a:lnTo>
                    <a:lnTo>
                      <a:pt x="323" y="13"/>
                    </a:lnTo>
                    <a:lnTo>
                      <a:pt x="319" y="17"/>
                    </a:lnTo>
                    <a:lnTo>
                      <a:pt x="315" y="20"/>
                    </a:lnTo>
                    <a:lnTo>
                      <a:pt x="312" y="25"/>
                    </a:lnTo>
                    <a:lnTo>
                      <a:pt x="307" y="29"/>
                    </a:lnTo>
                    <a:lnTo>
                      <a:pt x="303" y="34"/>
                    </a:lnTo>
                    <a:lnTo>
                      <a:pt x="301" y="38"/>
                    </a:lnTo>
                    <a:lnTo>
                      <a:pt x="299" y="40"/>
                    </a:lnTo>
                    <a:lnTo>
                      <a:pt x="295" y="43"/>
                    </a:lnTo>
                    <a:lnTo>
                      <a:pt x="294" y="45"/>
                    </a:lnTo>
                    <a:lnTo>
                      <a:pt x="292" y="49"/>
                    </a:lnTo>
                    <a:lnTo>
                      <a:pt x="290" y="51"/>
                    </a:lnTo>
                    <a:lnTo>
                      <a:pt x="288" y="54"/>
                    </a:lnTo>
                    <a:lnTo>
                      <a:pt x="286" y="57"/>
                    </a:lnTo>
                    <a:lnTo>
                      <a:pt x="282" y="61"/>
                    </a:lnTo>
                    <a:lnTo>
                      <a:pt x="280" y="64"/>
                    </a:lnTo>
                    <a:lnTo>
                      <a:pt x="278" y="66"/>
                    </a:lnTo>
                    <a:lnTo>
                      <a:pt x="275" y="69"/>
                    </a:lnTo>
                    <a:lnTo>
                      <a:pt x="273" y="72"/>
                    </a:lnTo>
                    <a:lnTo>
                      <a:pt x="270" y="76"/>
                    </a:lnTo>
                    <a:lnTo>
                      <a:pt x="268" y="78"/>
                    </a:lnTo>
                    <a:lnTo>
                      <a:pt x="265" y="82"/>
                    </a:lnTo>
                    <a:lnTo>
                      <a:pt x="263" y="84"/>
                    </a:lnTo>
                    <a:lnTo>
                      <a:pt x="261" y="88"/>
                    </a:lnTo>
                    <a:lnTo>
                      <a:pt x="257" y="91"/>
                    </a:lnTo>
                    <a:lnTo>
                      <a:pt x="255" y="94"/>
                    </a:lnTo>
                    <a:lnTo>
                      <a:pt x="252" y="96"/>
                    </a:lnTo>
                    <a:lnTo>
                      <a:pt x="250" y="100"/>
                    </a:lnTo>
                    <a:lnTo>
                      <a:pt x="248" y="103"/>
                    </a:lnTo>
                    <a:lnTo>
                      <a:pt x="245" y="106"/>
                    </a:lnTo>
                    <a:lnTo>
                      <a:pt x="242" y="108"/>
                    </a:lnTo>
                    <a:lnTo>
                      <a:pt x="239" y="112"/>
                    </a:lnTo>
                    <a:lnTo>
                      <a:pt x="237" y="114"/>
                    </a:lnTo>
                    <a:lnTo>
                      <a:pt x="234" y="117"/>
                    </a:lnTo>
                    <a:lnTo>
                      <a:pt x="230" y="119"/>
                    </a:lnTo>
                    <a:lnTo>
                      <a:pt x="228" y="122"/>
                    </a:lnTo>
                    <a:lnTo>
                      <a:pt x="225" y="126"/>
                    </a:lnTo>
                    <a:lnTo>
                      <a:pt x="223" y="128"/>
                    </a:lnTo>
                    <a:lnTo>
                      <a:pt x="219" y="131"/>
                    </a:lnTo>
                    <a:lnTo>
                      <a:pt x="216" y="133"/>
                    </a:lnTo>
                    <a:lnTo>
                      <a:pt x="213" y="136"/>
                    </a:lnTo>
                    <a:lnTo>
                      <a:pt x="211" y="139"/>
                    </a:lnTo>
                    <a:lnTo>
                      <a:pt x="207" y="141"/>
                    </a:lnTo>
                    <a:lnTo>
                      <a:pt x="204" y="144"/>
                    </a:lnTo>
                    <a:lnTo>
                      <a:pt x="202" y="147"/>
                    </a:lnTo>
                    <a:lnTo>
                      <a:pt x="199" y="150"/>
                    </a:lnTo>
                    <a:lnTo>
                      <a:pt x="195" y="153"/>
                    </a:lnTo>
                    <a:lnTo>
                      <a:pt x="192" y="155"/>
                    </a:lnTo>
                    <a:lnTo>
                      <a:pt x="189" y="157"/>
                    </a:lnTo>
                    <a:lnTo>
                      <a:pt x="186" y="159"/>
                    </a:lnTo>
                    <a:lnTo>
                      <a:pt x="184" y="163"/>
                    </a:lnTo>
                    <a:lnTo>
                      <a:pt x="180" y="165"/>
                    </a:lnTo>
                    <a:lnTo>
                      <a:pt x="177" y="167"/>
                    </a:lnTo>
                    <a:lnTo>
                      <a:pt x="175" y="170"/>
                    </a:lnTo>
                    <a:lnTo>
                      <a:pt x="172" y="172"/>
                    </a:lnTo>
                    <a:lnTo>
                      <a:pt x="168" y="174"/>
                    </a:lnTo>
                    <a:lnTo>
                      <a:pt x="166" y="177"/>
                    </a:lnTo>
                    <a:lnTo>
                      <a:pt x="163" y="180"/>
                    </a:lnTo>
                    <a:lnTo>
                      <a:pt x="160" y="181"/>
                    </a:lnTo>
                    <a:lnTo>
                      <a:pt x="157" y="184"/>
                    </a:lnTo>
                    <a:lnTo>
                      <a:pt x="154" y="186"/>
                    </a:lnTo>
                    <a:lnTo>
                      <a:pt x="152" y="189"/>
                    </a:lnTo>
                    <a:lnTo>
                      <a:pt x="150" y="190"/>
                    </a:lnTo>
                    <a:lnTo>
                      <a:pt x="147" y="193"/>
                    </a:lnTo>
                    <a:lnTo>
                      <a:pt x="144" y="194"/>
                    </a:lnTo>
                    <a:lnTo>
                      <a:pt x="141" y="196"/>
                    </a:lnTo>
                    <a:lnTo>
                      <a:pt x="136" y="199"/>
                    </a:lnTo>
                    <a:lnTo>
                      <a:pt x="132" y="204"/>
                    </a:lnTo>
                    <a:lnTo>
                      <a:pt x="128" y="207"/>
                    </a:lnTo>
                    <a:lnTo>
                      <a:pt x="124" y="210"/>
                    </a:lnTo>
                    <a:lnTo>
                      <a:pt x="119" y="212"/>
                    </a:lnTo>
                    <a:lnTo>
                      <a:pt x="116" y="216"/>
                    </a:lnTo>
                    <a:lnTo>
                      <a:pt x="113" y="218"/>
                    </a:lnTo>
                    <a:lnTo>
                      <a:pt x="111" y="220"/>
                    </a:lnTo>
                    <a:lnTo>
                      <a:pt x="107" y="221"/>
                    </a:lnTo>
                    <a:lnTo>
                      <a:pt x="105" y="223"/>
                    </a:lnTo>
                    <a:lnTo>
                      <a:pt x="103" y="225"/>
                    </a:lnTo>
                    <a:lnTo>
                      <a:pt x="102" y="227"/>
                    </a:lnTo>
                    <a:lnTo>
                      <a:pt x="0" y="282"/>
                    </a:lnTo>
                    <a:close/>
                  </a:path>
                </a:pathLst>
              </a:custGeom>
              <a:solidFill>
                <a:srgbClr val="B5D1D1"/>
              </a:solidFill>
              <a:ln w="9525">
                <a:noFill/>
                <a:round/>
                <a:headEnd/>
                <a:tailEnd/>
              </a:ln>
            </p:spPr>
            <p:txBody>
              <a:bodyPr/>
              <a:lstStyle/>
              <a:p>
                <a:endParaRPr lang="en-US"/>
              </a:p>
            </p:txBody>
          </p:sp>
          <p:sp>
            <p:nvSpPr>
              <p:cNvPr id="17829" name="Freeform 682"/>
              <p:cNvSpPr>
                <a:spLocks/>
              </p:cNvSpPr>
              <p:nvPr/>
            </p:nvSpPr>
            <p:spPr bwMode="auto">
              <a:xfrm flipH="1">
                <a:off x="3092" y="1113"/>
                <a:ext cx="44" cy="36"/>
              </a:xfrm>
              <a:custGeom>
                <a:avLst/>
                <a:gdLst>
                  <a:gd name="T0" fmla="*/ 7 w 242"/>
                  <a:gd name="T1" fmla="*/ 0 h 158"/>
                  <a:gd name="T2" fmla="*/ 7 w 242"/>
                  <a:gd name="T3" fmla="*/ 0 h 158"/>
                  <a:gd name="T4" fmla="*/ 6 w 242"/>
                  <a:gd name="T5" fmla="*/ 0 h 158"/>
                  <a:gd name="T6" fmla="*/ 6 w 242"/>
                  <a:gd name="T7" fmla="*/ 0 h 158"/>
                  <a:gd name="T8" fmla="*/ 6 w 242"/>
                  <a:gd name="T9" fmla="*/ 1 h 158"/>
                  <a:gd name="T10" fmla="*/ 5 w 242"/>
                  <a:gd name="T11" fmla="*/ 1 h 158"/>
                  <a:gd name="T12" fmla="*/ 5 w 242"/>
                  <a:gd name="T13" fmla="*/ 1 h 158"/>
                  <a:gd name="T14" fmla="*/ 5 w 242"/>
                  <a:gd name="T15" fmla="*/ 1 h 158"/>
                  <a:gd name="T16" fmla="*/ 4 w 242"/>
                  <a:gd name="T17" fmla="*/ 2 h 158"/>
                  <a:gd name="T18" fmla="*/ 4 w 242"/>
                  <a:gd name="T19" fmla="*/ 2 h 158"/>
                  <a:gd name="T20" fmla="*/ 4 w 242"/>
                  <a:gd name="T21" fmla="*/ 2 h 158"/>
                  <a:gd name="T22" fmla="*/ 3 w 242"/>
                  <a:gd name="T23" fmla="*/ 2 h 158"/>
                  <a:gd name="T24" fmla="*/ 3 w 242"/>
                  <a:gd name="T25" fmla="*/ 3 h 158"/>
                  <a:gd name="T26" fmla="*/ 3 w 242"/>
                  <a:gd name="T27" fmla="*/ 3 h 158"/>
                  <a:gd name="T28" fmla="*/ 2 w 242"/>
                  <a:gd name="T29" fmla="*/ 4 h 158"/>
                  <a:gd name="T30" fmla="*/ 2 w 242"/>
                  <a:gd name="T31" fmla="*/ 4 h 158"/>
                  <a:gd name="T32" fmla="*/ 1 w 242"/>
                  <a:gd name="T33" fmla="*/ 5 h 158"/>
                  <a:gd name="T34" fmla="*/ 1 w 242"/>
                  <a:gd name="T35" fmla="*/ 5 h 158"/>
                  <a:gd name="T36" fmla="*/ 1 w 242"/>
                  <a:gd name="T37" fmla="*/ 6 h 158"/>
                  <a:gd name="T38" fmla="*/ 0 w 242"/>
                  <a:gd name="T39" fmla="*/ 6 h 158"/>
                  <a:gd name="T40" fmla="*/ 0 w 242"/>
                  <a:gd name="T41" fmla="*/ 7 h 158"/>
                  <a:gd name="T42" fmla="*/ 0 w 242"/>
                  <a:gd name="T43" fmla="*/ 7 h 158"/>
                  <a:gd name="T44" fmla="*/ 0 w 242"/>
                  <a:gd name="T45" fmla="*/ 8 h 158"/>
                  <a:gd name="T46" fmla="*/ 0 w 242"/>
                  <a:gd name="T47" fmla="*/ 8 h 158"/>
                  <a:gd name="T48" fmla="*/ 1 w 242"/>
                  <a:gd name="T49" fmla="*/ 8 h 158"/>
                  <a:gd name="T50" fmla="*/ 1 w 242"/>
                  <a:gd name="T51" fmla="*/ 8 h 158"/>
                  <a:gd name="T52" fmla="*/ 1 w 242"/>
                  <a:gd name="T53" fmla="*/ 8 h 158"/>
                  <a:gd name="T54" fmla="*/ 2 w 242"/>
                  <a:gd name="T55" fmla="*/ 8 h 158"/>
                  <a:gd name="T56" fmla="*/ 2 w 242"/>
                  <a:gd name="T57" fmla="*/ 8 h 158"/>
                  <a:gd name="T58" fmla="*/ 2 w 242"/>
                  <a:gd name="T59" fmla="*/ 8 h 158"/>
                  <a:gd name="T60" fmla="*/ 3 w 242"/>
                  <a:gd name="T61" fmla="*/ 8 h 158"/>
                  <a:gd name="T62" fmla="*/ 3 w 242"/>
                  <a:gd name="T63" fmla="*/ 8 h 158"/>
                  <a:gd name="T64" fmla="*/ 3 w 242"/>
                  <a:gd name="T65" fmla="*/ 8 h 158"/>
                  <a:gd name="T66" fmla="*/ 3 w 242"/>
                  <a:gd name="T67" fmla="*/ 8 h 158"/>
                  <a:gd name="T68" fmla="*/ 4 w 242"/>
                  <a:gd name="T69" fmla="*/ 8 h 158"/>
                  <a:gd name="T70" fmla="*/ 4 w 242"/>
                  <a:gd name="T71" fmla="*/ 8 h 158"/>
                  <a:gd name="T72" fmla="*/ 4 w 242"/>
                  <a:gd name="T73" fmla="*/ 7 h 158"/>
                  <a:gd name="T74" fmla="*/ 5 w 242"/>
                  <a:gd name="T75" fmla="*/ 7 h 158"/>
                  <a:gd name="T76" fmla="*/ 5 w 242"/>
                  <a:gd name="T77" fmla="*/ 7 h 158"/>
                  <a:gd name="T78" fmla="*/ 5 w 242"/>
                  <a:gd name="T79" fmla="*/ 7 h 158"/>
                  <a:gd name="T80" fmla="*/ 5 w 242"/>
                  <a:gd name="T81" fmla="*/ 7 h 158"/>
                  <a:gd name="T82" fmla="*/ 6 w 242"/>
                  <a:gd name="T83" fmla="*/ 6 h 158"/>
                  <a:gd name="T84" fmla="*/ 6 w 242"/>
                  <a:gd name="T85" fmla="*/ 6 h 158"/>
                  <a:gd name="T86" fmla="*/ 7 w 242"/>
                  <a:gd name="T87" fmla="*/ 6 h 158"/>
                  <a:gd name="T88" fmla="*/ 7 w 242"/>
                  <a:gd name="T89" fmla="*/ 5 h 158"/>
                  <a:gd name="T90" fmla="*/ 7 w 242"/>
                  <a:gd name="T91" fmla="*/ 5 h 158"/>
                  <a:gd name="T92" fmla="*/ 8 w 242"/>
                  <a:gd name="T93" fmla="*/ 4 h 158"/>
                  <a:gd name="T94" fmla="*/ 8 w 242"/>
                  <a:gd name="T95" fmla="*/ 3 h 158"/>
                  <a:gd name="T96" fmla="*/ 8 w 242"/>
                  <a:gd name="T97" fmla="*/ 3 h 158"/>
                  <a:gd name="T98" fmla="*/ 8 w 242"/>
                  <a:gd name="T99" fmla="*/ 2 h 158"/>
                  <a:gd name="T100" fmla="*/ 8 w 242"/>
                  <a:gd name="T101" fmla="*/ 2 h 158"/>
                  <a:gd name="T102" fmla="*/ 8 w 242"/>
                  <a:gd name="T103" fmla="*/ 1 h 158"/>
                  <a:gd name="T104" fmla="*/ 8 w 242"/>
                  <a:gd name="T105" fmla="*/ 1 h 158"/>
                  <a:gd name="T106" fmla="*/ 8 w 242"/>
                  <a:gd name="T107" fmla="*/ 0 h 158"/>
                  <a:gd name="T108" fmla="*/ 7 w 242"/>
                  <a:gd name="T109" fmla="*/ 0 h 158"/>
                  <a:gd name="T110" fmla="*/ 7 w 242"/>
                  <a:gd name="T111" fmla="*/ 0 h 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2"/>
                  <a:gd name="T169" fmla="*/ 0 h 158"/>
                  <a:gd name="T170" fmla="*/ 242 w 242"/>
                  <a:gd name="T171" fmla="*/ 158 h 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2" h="158">
                    <a:moveTo>
                      <a:pt x="215" y="1"/>
                    </a:moveTo>
                    <a:lnTo>
                      <a:pt x="214" y="0"/>
                    </a:lnTo>
                    <a:lnTo>
                      <a:pt x="212" y="0"/>
                    </a:lnTo>
                    <a:lnTo>
                      <a:pt x="210" y="0"/>
                    </a:lnTo>
                    <a:lnTo>
                      <a:pt x="208" y="1"/>
                    </a:lnTo>
                    <a:lnTo>
                      <a:pt x="204" y="1"/>
                    </a:lnTo>
                    <a:lnTo>
                      <a:pt x="201" y="2"/>
                    </a:lnTo>
                    <a:lnTo>
                      <a:pt x="198" y="2"/>
                    </a:lnTo>
                    <a:lnTo>
                      <a:pt x="193" y="5"/>
                    </a:lnTo>
                    <a:lnTo>
                      <a:pt x="189" y="5"/>
                    </a:lnTo>
                    <a:lnTo>
                      <a:pt x="185" y="7"/>
                    </a:lnTo>
                    <a:lnTo>
                      <a:pt x="179" y="8"/>
                    </a:lnTo>
                    <a:lnTo>
                      <a:pt x="175" y="10"/>
                    </a:lnTo>
                    <a:lnTo>
                      <a:pt x="172" y="11"/>
                    </a:lnTo>
                    <a:lnTo>
                      <a:pt x="168" y="12"/>
                    </a:lnTo>
                    <a:lnTo>
                      <a:pt x="166" y="13"/>
                    </a:lnTo>
                    <a:lnTo>
                      <a:pt x="163" y="14"/>
                    </a:lnTo>
                    <a:lnTo>
                      <a:pt x="160" y="16"/>
                    </a:lnTo>
                    <a:lnTo>
                      <a:pt x="158" y="17"/>
                    </a:lnTo>
                    <a:lnTo>
                      <a:pt x="154" y="18"/>
                    </a:lnTo>
                    <a:lnTo>
                      <a:pt x="151" y="20"/>
                    </a:lnTo>
                    <a:lnTo>
                      <a:pt x="148" y="21"/>
                    </a:lnTo>
                    <a:lnTo>
                      <a:pt x="145" y="22"/>
                    </a:lnTo>
                    <a:lnTo>
                      <a:pt x="140" y="23"/>
                    </a:lnTo>
                    <a:lnTo>
                      <a:pt x="138" y="25"/>
                    </a:lnTo>
                    <a:lnTo>
                      <a:pt x="134" y="26"/>
                    </a:lnTo>
                    <a:lnTo>
                      <a:pt x="130" y="29"/>
                    </a:lnTo>
                    <a:lnTo>
                      <a:pt x="127" y="31"/>
                    </a:lnTo>
                    <a:lnTo>
                      <a:pt x="124" y="32"/>
                    </a:lnTo>
                    <a:lnTo>
                      <a:pt x="121" y="34"/>
                    </a:lnTo>
                    <a:lnTo>
                      <a:pt x="117" y="36"/>
                    </a:lnTo>
                    <a:lnTo>
                      <a:pt x="113" y="37"/>
                    </a:lnTo>
                    <a:lnTo>
                      <a:pt x="110" y="40"/>
                    </a:lnTo>
                    <a:lnTo>
                      <a:pt x="105" y="42"/>
                    </a:lnTo>
                    <a:lnTo>
                      <a:pt x="102" y="45"/>
                    </a:lnTo>
                    <a:lnTo>
                      <a:pt x="99" y="46"/>
                    </a:lnTo>
                    <a:lnTo>
                      <a:pt x="96" y="49"/>
                    </a:lnTo>
                    <a:lnTo>
                      <a:pt x="91" y="51"/>
                    </a:lnTo>
                    <a:lnTo>
                      <a:pt x="87" y="53"/>
                    </a:lnTo>
                    <a:lnTo>
                      <a:pt x="83" y="56"/>
                    </a:lnTo>
                    <a:lnTo>
                      <a:pt x="79" y="59"/>
                    </a:lnTo>
                    <a:lnTo>
                      <a:pt x="76" y="61"/>
                    </a:lnTo>
                    <a:lnTo>
                      <a:pt x="72" y="64"/>
                    </a:lnTo>
                    <a:lnTo>
                      <a:pt x="69" y="68"/>
                    </a:lnTo>
                    <a:lnTo>
                      <a:pt x="64" y="70"/>
                    </a:lnTo>
                    <a:lnTo>
                      <a:pt x="61" y="73"/>
                    </a:lnTo>
                    <a:lnTo>
                      <a:pt x="57" y="76"/>
                    </a:lnTo>
                    <a:lnTo>
                      <a:pt x="53" y="78"/>
                    </a:lnTo>
                    <a:lnTo>
                      <a:pt x="50" y="82"/>
                    </a:lnTo>
                    <a:lnTo>
                      <a:pt x="46" y="85"/>
                    </a:lnTo>
                    <a:lnTo>
                      <a:pt x="42" y="88"/>
                    </a:lnTo>
                    <a:lnTo>
                      <a:pt x="38" y="91"/>
                    </a:lnTo>
                    <a:lnTo>
                      <a:pt x="35" y="96"/>
                    </a:lnTo>
                    <a:lnTo>
                      <a:pt x="30" y="98"/>
                    </a:lnTo>
                    <a:lnTo>
                      <a:pt x="27" y="101"/>
                    </a:lnTo>
                    <a:lnTo>
                      <a:pt x="24" y="104"/>
                    </a:lnTo>
                    <a:lnTo>
                      <a:pt x="21" y="108"/>
                    </a:lnTo>
                    <a:lnTo>
                      <a:pt x="17" y="110"/>
                    </a:lnTo>
                    <a:lnTo>
                      <a:pt x="15" y="113"/>
                    </a:lnTo>
                    <a:lnTo>
                      <a:pt x="12" y="116"/>
                    </a:lnTo>
                    <a:lnTo>
                      <a:pt x="11" y="119"/>
                    </a:lnTo>
                    <a:lnTo>
                      <a:pt x="7" y="123"/>
                    </a:lnTo>
                    <a:lnTo>
                      <a:pt x="4" y="128"/>
                    </a:lnTo>
                    <a:lnTo>
                      <a:pt x="2" y="132"/>
                    </a:lnTo>
                    <a:lnTo>
                      <a:pt x="1" y="136"/>
                    </a:lnTo>
                    <a:lnTo>
                      <a:pt x="0" y="139"/>
                    </a:lnTo>
                    <a:lnTo>
                      <a:pt x="0" y="142"/>
                    </a:lnTo>
                    <a:lnTo>
                      <a:pt x="0" y="145"/>
                    </a:lnTo>
                    <a:lnTo>
                      <a:pt x="2" y="148"/>
                    </a:lnTo>
                    <a:lnTo>
                      <a:pt x="3" y="150"/>
                    </a:lnTo>
                    <a:lnTo>
                      <a:pt x="7" y="152"/>
                    </a:lnTo>
                    <a:lnTo>
                      <a:pt x="9" y="153"/>
                    </a:lnTo>
                    <a:lnTo>
                      <a:pt x="12" y="155"/>
                    </a:lnTo>
                    <a:lnTo>
                      <a:pt x="15" y="155"/>
                    </a:lnTo>
                    <a:lnTo>
                      <a:pt x="20" y="157"/>
                    </a:lnTo>
                    <a:lnTo>
                      <a:pt x="24" y="157"/>
                    </a:lnTo>
                    <a:lnTo>
                      <a:pt x="28" y="158"/>
                    </a:lnTo>
                    <a:lnTo>
                      <a:pt x="33" y="157"/>
                    </a:lnTo>
                    <a:lnTo>
                      <a:pt x="38" y="157"/>
                    </a:lnTo>
                    <a:lnTo>
                      <a:pt x="40" y="157"/>
                    </a:lnTo>
                    <a:lnTo>
                      <a:pt x="44" y="157"/>
                    </a:lnTo>
                    <a:lnTo>
                      <a:pt x="47" y="157"/>
                    </a:lnTo>
                    <a:lnTo>
                      <a:pt x="49" y="157"/>
                    </a:lnTo>
                    <a:lnTo>
                      <a:pt x="52" y="157"/>
                    </a:lnTo>
                    <a:lnTo>
                      <a:pt x="54" y="157"/>
                    </a:lnTo>
                    <a:lnTo>
                      <a:pt x="58" y="155"/>
                    </a:lnTo>
                    <a:lnTo>
                      <a:pt x="60" y="155"/>
                    </a:lnTo>
                    <a:lnTo>
                      <a:pt x="63" y="155"/>
                    </a:lnTo>
                    <a:lnTo>
                      <a:pt x="66" y="155"/>
                    </a:lnTo>
                    <a:lnTo>
                      <a:pt x="70" y="154"/>
                    </a:lnTo>
                    <a:lnTo>
                      <a:pt x="72" y="154"/>
                    </a:lnTo>
                    <a:lnTo>
                      <a:pt x="75" y="153"/>
                    </a:lnTo>
                    <a:lnTo>
                      <a:pt x="77" y="153"/>
                    </a:lnTo>
                    <a:lnTo>
                      <a:pt x="80" y="152"/>
                    </a:lnTo>
                    <a:lnTo>
                      <a:pt x="84" y="152"/>
                    </a:lnTo>
                    <a:lnTo>
                      <a:pt x="87" y="152"/>
                    </a:lnTo>
                    <a:lnTo>
                      <a:pt x="89" y="151"/>
                    </a:lnTo>
                    <a:lnTo>
                      <a:pt x="92" y="151"/>
                    </a:lnTo>
                    <a:lnTo>
                      <a:pt x="96" y="151"/>
                    </a:lnTo>
                    <a:lnTo>
                      <a:pt x="98" y="150"/>
                    </a:lnTo>
                    <a:lnTo>
                      <a:pt x="100" y="149"/>
                    </a:lnTo>
                    <a:lnTo>
                      <a:pt x="103" y="148"/>
                    </a:lnTo>
                    <a:lnTo>
                      <a:pt x="105" y="148"/>
                    </a:lnTo>
                    <a:lnTo>
                      <a:pt x="109" y="147"/>
                    </a:lnTo>
                    <a:lnTo>
                      <a:pt x="112" y="147"/>
                    </a:lnTo>
                    <a:lnTo>
                      <a:pt x="114" y="146"/>
                    </a:lnTo>
                    <a:lnTo>
                      <a:pt x="117" y="146"/>
                    </a:lnTo>
                    <a:lnTo>
                      <a:pt x="120" y="145"/>
                    </a:lnTo>
                    <a:lnTo>
                      <a:pt x="123" y="144"/>
                    </a:lnTo>
                    <a:lnTo>
                      <a:pt x="126" y="142"/>
                    </a:lnTo>
                    <a:lnTo>
                      <a:pt x="128" y="142"/>
                    </a:lnTo>
                    <a:lnTo>
                      <a:pt x="130" y="141"/>
                    </a:lnTo>
                    <a:lnTo>
                      <a:pt x="134" y="140"/>
                    </a:lnTo>
                    <a:lnTo>
                      <a:pt x="137" y="139"/>
                    </a:lnTo>
                    <a:lnTo>
                      <a:pt x="140" y="138"/>
                    </a:lnTo>
                    <a:lnTo>
                      <a:pt x="142" y="137"/>
                    </a:lnTo>
                    <a:lnTo>
                      <a:pt x="145" y="136"/>
                    </a:lnTo>
                    <a:lnTo>
                      <a:pt x="148" y="135"/>
                    </a:lnTo>
                    <a:lnTo>
                      <a:pt x="150" y="135"/>
                    </a:lnTo>
                    <a:lnTo>
                      <a:pt x="153" y="133"/>
                    </a:lnTo>
                    <a:lnTo>
                      <a:pt x="155" y="132"/>
                    </a:lnTo>
                    <a:lnTo>
                      <a:pt x="159" y="131"/>
                    </a:lnTo>
                    <a:lnTo>
                      <a:pt x="162" y="131"/>
                    </a:lnTo>
                    <a:lnTo>
                      <a:pt x="166" y="127"/>
                    </a:lnTo>
                    <a:lnTo>
                      <a:pt x="172" y="125"/>
                    </a:lnTo>
                    <a:lnTo>
                      <a:pt x="174" y="124"/>
                    </a:lnTo>
                    <a:lnTo>
                      <a:pt x="177" y="123"/>
                    </a:lnTo>
                    <a:lnTo>
                      <a:pt x="179" y="121"/>
                    </a:lnTo>
                    <a:lnTo>
                      <a:pt x="183" y="121"/>
                    </a:lnTo>
                    <a:lnTo>
                      <a:pt x="187" y="116"/>
                    </a:lnTo>
                    <a:lnTo>
                      <a:pt x="191" y="114"/>
                    </a:lnTo>
                    <a:lnTo>
                      <a:pt x="196" y="111"/>
                    </a:lnTo>
                    <a:lnTo>
                      <a:pt x="201" y="108"/>
                    </a:lnTo>
                    <a:lnTo>
                      <a:pt x="204" y="103"/>
                    </a:lnTo>
                    <a:lnTo>
                      <a:pt x="209" y="100"/>
                    </a:lnTo>
                    <a:lnTo>
                      <a:pt x="213" y="97"/>
                    </a:lnTo>
                    <a:lnTo>
                      <a:pt x="217" y="94"/>
                    </a:lnTo>
                    <a:lnTo>
                      <a:pt x="221" y="89"/>
                    </a:lnTo>
                    <a:lnTo>
                      <a:pt x="224" y="85"/>
                    </a:lnTo>
                    <a:lnTo>
                      <a:pt x="227" y="81"/>
                    </a:lnTo>
                    <a:lnTo>
                      <a:pt x="229" y="76"/>
                    </a:lnTo>
                    <a:lnTo>
                      <a:pt x="233" y="72"/>
                    </a:lnTo>
                    <a:lnTo>
                      <a:pt x="235" y="68"/>
                    </a:lnTo>
                    <a:lnTo>
                      <a:pt x="237" y="62"/>
                    </a:lnTo>
                    <a:lnTo>
                      <a:pt x="239" y="58"/>
                    </a:lnTo>
                    <a:lnTo>
                      <a:pt x="239" y="55"/>
                    </a:lnTo>
                    <a:lnTo>
                      <a:pt x="240" y="51"/>
                    </a:lnTo>
                    <a:lnTo>
                      <a:pt x="240" y="49"/>
                    </a:lnTo>
                    <a:lnTo>
                      <a:pt x="241" y="47"/>
                    </a:lnTo>
                    <a:lnTo>
                      <a:pt x="241" y="43"/>
                    </a:lnTo>
                    <a:lnTo>
                      <a:pt x="242" y="38"/>
                    </a:lnTo>
                    <a:lnTo>
                      <a:pt x="242" y="34"/>
                    </a:lnTo>
                    <a:lnTo>
                      <a:pt x="242" y="31"/>
                    </a:lnTo>
                    <a:lnTo>
                      <a:pt x="242" y="27"/>
                    </a:lnTo>
                    <a:lnTo>
                      <a:pt x="242" y="24"/>
                    </a:lnTo>
                    <a:lnTo>
                      <a:pt x="241" y="22"/>
                    </a:lnTo>
                    <a:lnTo>
                      <a:pt x="240" y="19"/>
                    </a:lnTo>
                    <a:lnTo>
                      <a:pt x="239" y="17"/>
                    </a:lnTo>
                    <a:lnTo>
                      <a:pt x="238" y="14"/>
                    </a:lnTo>
                    <a:lnTo>
                      <a:pt x="236" y="10"/>
                    </a:lnTo>
                    <a:lnTo>
                      <a:pt x="234" y="8"/>
                    </a:lnTo>
                    <a:lnTo>
                      <a:pt x="230" y="5"/>
                    </a:lnTo>
                    <a:lnTo>
                      <a:pt x="227" y="4"/>
                    </a:lnTo>
                    <a:lnTo>
                      <a:pt x="224" y="2"/>
                    </a:lnTo>
                    <a:lnTo>
                      <a:pt x="222" y="1"/>
                    </a:lnTo>
                    <a:lnTo>
                      <a:pt x="217" y="1"/>
                    </a:lnTo>
                    <a:lnTo>
                      <a:pt x="215" y="1"/>
                    </a:lnTo>
                    <a:close/>
                  </a:path>
                </a:pathLst>
              </a:custGeom>
              <a:solidFill>
                <a:srgbClr val="B5D1D1"/>
              </a:solidFill>
              <a:ln w="9525">
                <a:noFill/>
                <a:round/>
                <a:headEnd/>
                <a:tailEnd/>
              </a:ln>
            </p:spPr>
            <p:txBody>
              <a:bodyPr/>
              <a:lstStyle/>
              <a:p>
                <a:endParaRPr lang="en-US"/>
              </a:p>
            </p:txBody>
          </p:sp>
          <p:sp>
            <p:nvSpPr>
              <p:cNvPr id="17830" name="Freeform 683"/>
              <p:cNvSpPr>
                <a:spLocks/>
              </p:cNvSpPr>
              <p:nvPr/>
            </p:nvSpPr>
            <p:spPr bwMode="auto">
              <a:xfrm flipH="1">
                <a:off x="3164" y="1202"/>
                <a:ext cx="26" cy="63"/>
              </a:xfrm>
              <a:custGeom>
                <a:avLst/>
                <a:gdLst>
                  <a:gd name="T0" fmla="*/ 3 w 144"/>
                  <a:gd name="T1" fmla="*/ 2 h 274"/>
                  <a:gd name="T2" fmla="*/ 3 w 144"/>
                  <a:gd name="T3" fmla="*/ 2 h 274"/>
                  <a:gd name="T4" fmla="*/ 3 w 144"/>
                  <a:gd name="T5" fmla="*/ 1 h 274"/>
                  <a:gd name="T6" fmla="*/ 3 w 144"/>
                  <a:gd name="T7" fmla="*/ 1 h 274"/>
                  <a:gd name="T8" fmla="*/ 3 w 144"/>
                  <a:gd name="T9" fmla="*/ 0 h 274"/>
                  <a:gd name="T10" fmla="*/ 4 w 144"/>
                  <a:gd name="T11" fmla="*/ 0 h 274"/>
                  <a:gd name="T12" fmla="*/ 4 w 144"/>
                  <a:gd name="T13" fmla="*/ 0 h 274"/>
                  <a:gd name="T14" fmla="*/ 4 w 144"/>
                  <a:gd name="T15" fmla="*/ 0 h 274"/>
                  <a:gd name="T16" fmla="*/ 5 w 144"/>
                  <a:gd name="T17" fmla="*/ 0 h 274"/>
                  <a:gd name="T18" fmla="*/ 5 w 144"/>
                  <a:gd name="T19" fmla="*/ 1 h 274"/>
                  <a:gd name="T20" fmla="*/ 5 w 144"/>
                  <a:gd name="T21" fmla="*/ 2 h 274"/>
                  <a:gd name="T22" fmla="*/ 5 w 144"/>
                  <a:gd name="T23" fmla="*/ 2 h 274"/>
                  <a:gd name="T24" fmla="*/ 5 w 144"/>
                  <a:gd name="T25" fmla="*/ 3 h 274"/>
                  <a:gd name="T26" fmla="*/ 5 w 144"/>
                  <a:gd name="T27" fmla="*/ 3 h 274"/>
                  <a:gd name="T28" fmla="*/ 5 w 144"/>
                  <a:gd name="T29" fmla="*/ 3 h 274"/>
                  <a:gd name="T30" fmla="*/ 5 w 144"/>
                  <a:gd name="T31" fmla="*/ 4 h 274"/>
                  <a:gd name="T32" fmla="*/ 5 w 144"/>
                  <a:gd name="T33" fmla="*/ 4 h 274"/>
                  <a:gd name="T34" fmla="*/ 4 w 144"/>
                  <a:gd name="T35" fmla="*/ 5 h 274"/>
                  <a:gd name="T36" fmla="*/ 4 w 144"/>
                  <a:gd name="T37" fmla="*/ 5 h 274"/>
                  <a:gd name="T38" fmla="*/ 4 w 144"/>
                  <a:gd name="T39" fmla="*/ 6 h 274"/>
                  <a:gd name="T40" fmla="*/ 4 w 144"/>
                  <a:gd name="T41" fmla="*/ 6 h 274"/>
                  <a:gd name="T42" fmla="*/ 4 w 144"/>
                  <a:gd name="T43" fmla="*/ 7 h 274"/>
                  <a:gd name="T44" fmla="*/ 4 w 144"/>
                  <a:gd name="T45" fmla="*/ 7 h 274"/>
                  <a:gd name="T46" fmla="*/ 4 w 144"/>
                  <a:gd name="T47" fmla="*/ 8 h 274"/>
                  <a:gd name="T48" fmla="*/ 4 w 144"/>
                  <a:gd name="T49" fmla="*/ 8 h 274"/>
                  <a:gd name="T50" fmla="*/ 4 w 144"/>
                  <a:gd name="T51" fmla="*/ 9 h 274"/>
                  <a:gd name="T52" fmla="*/ 4 w 144"/>
                  <a:gd name="T53" fmla="*/ 9 h 274"/>
                  <a:gd name="T54" fmla="*/ 4 w 144"/>
                  <a:gd name="T55" fmla="*/ 10 h 274"/>
                  <a:gd name="T56" fmla="*/ 4 w 144"/>
                  <a:gd name="T57" fmla="*/ 11 h 274"/>
                  <a:gd name="T58" fmla="*/ 4 w 144"/>
                  <a:gd name="T59" fmla="*/ 11 h 274"/>
                  <a:gd name="T60" fmla="*/ 4 w 144"/>
                  <a:gd name="T61" fmla="*/ 12 h 274"/>
                  <a:gd name="T62" fmla="*/ 4 w 144"/>
                  <a:gd name="T63" fmla="*/ 13 h 274"/>
                  <a:gd name="T64" fmla="*/ 3 w 144"/>
                  <a:gd name="T65" fmla="*/ 13 h 274"/>
                  <a:gd name="T66" fmla="*/ 3 w 144"/>
                  <a:gd name="T67" fmla="*/ 14 h 274"/>
                  <a:gd name="T68" fmla="*/ 3 w 144"/>
                  <a:gd name="T69" fmla="*/ 14 h 274"/>
                  <a:gd name="T70" fmla="*/ 3 w 144"/>
                  <a:gd name="T71" fmla="*/ 14 h 274"/>
                  <a:gd name="T72" fmla="*/ 2 w 144"/>
                  <a:gd name="T73" fmla="*/ 14 h 274"/>
                  <a:gd name="T74" fmla="*/ 2 w 144"/>
                  <a:gd name="T75" fmla="*/ 14 h 274"/>
                  <a:gd name="T76" fmla="*/ 1 w 144"/>
                  <a:gd name="T77" fmla="*/ 14 h 274"/>
                  <a:gd name="T78" fmla="*/ 1 w 144"/>
                  <a:gd name="T79" fmla="*/ 13 h 274"/>
                  <a:gd name="T80" fmla="*/ 1 w 144"/>
                  <a:gd name="T81" fmla="*/ 12 h 274"/>
                  <a:gd name="T82" fmla="*/ 1 w 144"/>
                  <a:gd name="T83" fmla="*/ 12 h 274"/>
                  <a:gd name="T84" fmla="*/ 0 w 144"/>
                  <a:gd name="T85" fmla="*/ 11 h 274"/>
                  <a:gd name="T86" fmla="*/ 0 w 144"/>
                  <a:gd name="T87" fmla="*/ 10 h 274"/>
                  <a:gd name="T88" fmla="*/ 0 w 144"/>
                  <a:gd name="T89" fmla="*/ 10 h 274"/>
                  <a:gd name="T90" fmla="*/ 0 w 144"/>
                  <a:gd name="T91" fmla="*/ 9 h 274"/>
                  <a:gd name="T92" fmla="*/ 3 w 144"/>
                  <a:gd name="T93" fmla="*/ 3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
                  <a:gd name="T142" fmla="*/ 0 h 274"/>
                  <a:gd name="T143" fmla="*/ 144 w 144"/>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 h="274">
                    <a:moveTo>
                      <a:pt x="77" y="46"/>
                    </a:moveTo>
                    <a:lnTo>
                      <a:pt x="77" y="45"/>
                    </a:lnTo>
                    <a:lnTo>
                      <a:pt x="78" y="43"/>
                    </a:lnTo>
                    <a:lnTo>
                      <a:pt x="80" y="40"/>
                    </a:lnTo>
                    <a:lnTo>
                      <a:pt x="84" y="37"/>
                    </a:lnTo>
                    <a:lnTo>
                      <a:pt x="86" y="33"/>
                    </a:lnTo>
                    <a:lnTo>
                      <a:pt x="88" y="31"/>
                    </a:lnTo>
                    <a:lnTo>
                      <a:pt x="89" y="28"/>
                    </a:lnTo>
                    <a:lnTo>
                      <a:pt x="92" y="26"/>
                    </a:lnTo>
                    <a:lnTo>
                      <a:pt x="94" y="23"/>
                    </a:lnTo>
                    <a:lnTo>
                      <a:pt x="97" y="20"/>
                    </a:lnTo>
                    <a:lnTo>
                      <a:pt x="100" y="18"/>
                    </a:lnTo>
                    <a:lnTo>
                      <a:pt x="102" y="15"/>
                    </a:lnTo>
                    <a:lnTo>
                      <a:pt x="105" y="13"/>
                    </a:lnTo>
                    <a:lnTo>
                      <a:pt x="108" y="10"/>
                    </a:lnTo>
                    <a:lnTo>
                      <a:pt x="110" y="7"/>
                    </a:lnTo>
                    <a:lnTo>
                      <a:pt x="113" y="5"/>
                    </a:lnTo>
                    <a:lnTo>
                      <a:pt x="115" y="4"/>
                    </a:lnTo>
                    <a:lnTo>
                      <a:pt x="118" y="2"/>
                    </a:lnTo>
                    <a:lnTo>
                      <a:pt x="121" y="1"/>
                    </a:lnTo>
                    <a:lnTo>
                      <a:pt x="124" y="0"/>
                    </a:lnTo>
                    <a:lnTo>
                      <a:pt x="128" y="0"/>
                    </a:lnTo>
                    <a:lnTo>
                      <a:pt x="133" y="0"/>
                    </a:lnTo>
                    <a:lnTo>
                      <a:pt x="135" y="1"/>
                    </a:lnTo>
                    <a:lnTo>
                      <a:pt x="137" y="3"/>
                    </a:lnTo>
                    <a:lnTo>
                      <a:pt x="139" y="5"/>
                    </a:lnTo>
                    <a:lnTo>
                      <a:pt x="141" y="8"/>
                    </a:lnTo>
                    <a:lnTo>
                      <a:pt x="142" y="12"/>
                    </a:lnTo>
                    <a:lnTo>
                      <a:pt x="143" y="15"/>
                    </a:lnTo>
                    <a:lnTo>
                      <a:pt x="143" y="18"/>
                    </a:lnTo>
                    <a:lnTo>
                      <a:pt x="144" y="23"/>
                    </a:lnTo>
                    <a:lnTo>
                      <a:pt x="144" y="27"/>
                    </a:lnTo>
                    <a:lnTo>
                      <a:pt x="144" y="31"/>
                    </a:lnTo>
                    <a:lnTo>
                      <a:pt x="144" y="33"/>
                    </a:lnTo>
                    <a:lnTo>
                      <a:pt x="144" y="37"/>
                    </a:lnTo>
                    <a:lnTo>
                      <a:pt x="144" y="39"/>
                    </a:lnTo>
                    <a:lnTo>
                      <a:pt x="144" y="42"/>
                    </a:lnTo>
                    <a:lnTo>
                      <a:pt x="143" y="44"/>
                    </a:lnTo>
                    <a:lnTo>
                      <a:pt x="143" y="46"/>
                    </a:lnTo>
                    <a:lnTo>
                      <a:pt x="142" y="50"/>
                    </a:lnTo>
                    <a:lnTo>
                      <a:pt x="142" y="53"/>
                    </a:lnTo>
                    <a:lnTo>
                      <a:pt x="141" y="55"/>
                    </a:lnTo>
                    <a:lnTo>
                      <a:pt x="141" y="58"/>
                    </a:lnTo>
                    <a:lnTo>
                      <a:pt x="140" y="62"/>
                    </a:lnTo>
                    <a:lnTo>
                      <a:pt x="140" y="64"/>
                    </a:lnTo>
                    <a:lnTo>
                      <a:pt x="139" y="67"/>
                    </a:lnTo>
                    <a:lnTo>
                      <a:pt x="138" y="70"/>
                    </a:lnTo>
                    <a:lnTo>
                      <a:pt x="137" y="72"/>
                    </a:lnTo>
                    <a:lnTo>
                      <a:pt x="137" y="76"/>
                    </a:lnTo>
                    <a:lnTo>
                      <a:pt x="136" y="79"/>
                    </a:lnTo>
                    <a:lnTo>
                      <a:pt x="136" y="81"/>
                    </a:lnTo>
                    <a:lnTo>
                      <a:pt x="135" y="84"/>
                    </a:lnTo>
                    <a:lnTo>
                      <a:pt x="134" y="88"/>
                    </a:lnTo>
                    <a:lnTo>
                      <a:pt x="133" y="90"/>
                    </a:lnTo>
                    <a:lnTo>
                      <a:pt x="131" y="93"/>
                    </a:lnTo>
                    <a:lnTo>
                      <a:pt x="130" y="96"/>
                    </a:lnTo>
                    <a:lnTo>
                      <a:pt x="130" y="99"/>
                    </a:lnTo>
                    <a:lnTo>
                      <a:pt x="129" y="102"/>
                    </a:lnTo>
                    <a:lnTo>
                      <a:pt x="128" y="105"/>
                    </a:lnTo>
                    <a:lnTo>
                      <a:pt x="128" y="108"/>
                    </a:lnTo>
                    <a:lnTo>
                      <a:pt x="127" y="110"/>
                    </a:lnTo>
                    <a:lnTo>
                      <a:pt x="126" y="113"/>
                    </a:lnTo>
                    <a:lnTo>
                      <a:pt x="125" y="116"/>
                    </a:lnTo>
                    <a:lnTo>
                      <a:pt x="124" y="119"/>
                    </a:lnTo>
                    <a:lnTo>
                      <a:pt x="124" y="121"/>
                    </a:lnTo>
                    <a:lnTo>
                      <a:pt x="123" y="125"/>
                    </a:lnTo>
                    <a:lnTo>
                      <a:pt x="123" y="127"/>
                    </a:lnTo>
                    <a:lnTo>
                      <a:pt x="122" y="130"/>
                    </a:lnTo>
                    <a:lnTo>
                      <a:pt x="122" y="132"/>
                    </a:lnTo>
                    <a:lnTo>
                      <a:pt x="119" y="136"/>
                    </a:lnTo>
                    <a:lnTo>
                      <a:pt x="118" y="142"/>
                    </a:lnTo>
                    <a:lnTo>
                      <a:pt x="118" y="145"/>
                    </a:lnTo>
                    <a:lnTo>
                      <a:pt x="117" y="150"/>
                    </a:lnTo>
                    <a:lnTo>
                      <a:pt x="117" y="153"/>
                    </a:lnTo>
                    <a:lnTo>
                      <a:pt x="117" y="157"/>
                    </a:lnTo>
                    <a:lnTo>
                      <a:pt x="117" y="160"/>
                    </a:lnTo>
                    <a:lnTo>
                      <a:pt x="118" y="164"/>
                    </a:lnTo>
                    <a:lnTo>
                      <a:pt x="118" y="166"/>
                    </a:lnTo>
                    <a:lnTo>
                      <a:pt x="118" y="168"/>
                    </a:lnTo>
                    <a:lnTo>
                      <a:pt x="118" y="171"/>
                    </a:lnTo>
                    <a:lnTo>
                      <a:pt x="119" y="174"/>
                    </a:lnTo>
                    <a:lnTo>
                      <a:pt x="119" y="179"/>
                    </a:lnTo>
                    <a:lnTo>
                      <a:pt x="119" y="182"/>
                    </a:lnTo>
                    <a:lnTo>
                      <a:pt x="119" y="186"/>
                    </a:lnTo>
                    <a:lnTo>
                      <a:pt x="121" y="191"/>
                    </a:lnTo>
                    <a:lnTo>
                      <a:pt x="119" y="195"/>
                    </a:lnTo>
                    <a:lnTo>
                      <a:pt x="119" y="199"/>
                    </a:lnTo>
                    <a:lnTo>
                      <a:pt x="119" y="204"/>
                    </a:lnTo>
                    <a:lnTo>
                      <a:pt x="119" y="209"/>
                    </a:lnTo>
                    <a:lnTo>
                      <a:pt x="118" y="214"/>
                    </a:lnTo>
                    <a:lnTo>
                      <a:pt x="118" y="218"/>
                    </a:lnTo>
                    <a:lnTo>
                      <a:pt x="118" y="223"/>
                    </a:lnTo>
                    <a:lnTo>
                      <a:pt x="117" y="228"/>
                    </a:lnTo>
                    <a:lnTo>
                      <a:pt x="116" y="232"/>
                    </a:lnTo>
                    <a:lnTo>
                      <a:pt x="115" y="236"/>
                    </a:lnTo>
                    <a:lnTo>
                      <a:pt x="114" y="241"/>
                    </a:lnTo>
                    <a:lnTo>
                      <a:pt x="112" y="245"/>
                    </a:lnTo>
                    <a:lnTo>
                      <a:pt x="110" y="248"/>
                    </a:lnTo>
                    <a:lnTo>
                      <a:pt x="108" y="253"/>
                    </a:lnTo>
                    <a:lnTo>
                      <a:pt x="105" y="256"/>
                    </a:lnTo>
                    <a:lnTo>
                      <a:pt x="103" y="260"/>
                    </a:lnTo>
                    <a:lnTo>
                      <a:pt x="101" y="262"/>
                    </a:lnTo>
                    <a:lnTo>
                      <a:pt x="98" y="265"/>
                    </a:lnTo>
                    <a:lnTo>
                      <a:pt x="94" y="268"/>
                    </a:lnTo>
                    <a:lnTo>
                      <a:pt x="91" y="270"/>
                    </a:lnTo>
                    <a:lnTo>
                      <a:pt x="87" y="271"/>
                    </a:lnTo>
                    <a:lnTo>
                      <a:pt x="83" y="273"/>
                    </a:lnTo>
                    <a:lnTo>
                      <a:pt x="78" y="273"/>
                    </a:lnTo>
                    <a:lnTo>
                      <a:pt x="74" y="274"/>
                    </a:lnTo>
                    <a:lnTo>
                      <a:pt x="68" y="274"/>
                    </a:lnTo>
                    <a:lnTo>
                      <a:pt x="64" y="273"/>
                    </a:lnTo>
                    <a:lnTo>
                      <a:pt x="60" y="272"/>
                    </a:lnTo>
                    <a:lnTo>
                      <a:pt x="55" y="271"/>
                    </a:lnTo>
                    <a:lnTo>
                      <a:pt x="51" y="269"/>
                    </a:lnTo>
                    <a:lnTo>
                      <a:pt x="47" y="266"/>
                    </a:lnTo>
                    <a:lnTo>
                      <a:pt x="43" y="263"/>
                    </a:lnTo>
                    <a:lnTo>
                      <a:pt x="39" y="260"/>
                    </a:lnTo>
                    <a:lnTo>
                      <a:pt x="36" y="256"/>
                    </a:lnTo>
                    <a:lnTo>
                      <a:pt x="33" y="253"/>
                    </a:lnTo>
                    <a:lnTo>
                      <a:pt x="29" y="248"/>
                    </a:lnTo>
                    <a:lnTo>
                      <a:pt x="27" y="245"/>
                    </a:lnTo>
                    <a:lnTo>
                      <a:pt x="24" y="241"/>
                    </a:lnTo>
                    <a:lnTo>
                      <a:pt x="22" y="236"/>
                    </a:lnTo>
                    <a:lnTo>
                      <a:pt x="20" y="232"/>
                    </a:lnTo>
                    <a:lnTo>
                      <a:pt x="17" y="228"/>
                    </a:lnTo>
                    <a:lnTo>
                      <a:pt x="14" y="222"/>
                    </a:lnTo>
                    <a:lnTo>
                      <a:pt x="12" y="218"/>
                    </a:lnTo>
                    <a:lnTo>
                      <a:pt x="11" y="214"/>
                    </a:lnTo>
                    <a:lnTo>
                      <a:pt x="9" y="209"/>
                    </a:lnTo>
                    <a:lnTo>
                      <a:pt x="8" y="205"/>
                    </a:lnTo>
                    <a:lnTo>
                      <a:pt x="6" y="201"/>
                    </a:lnTo>
                    <a:lnTo>
                      <a:pt x="4" y="196"/>
                    </a:lnTo>
                    <a:lnTo>
                      <a:pt x="4" y="193"/>
                    </a:lnTo>
                    <a:lnTo>
                      <a:pt x="3" y="190"/>
                    </a:lnTo>
                    <a:lnTo>
                      <a:pt x="2" y="186"/>
                    </a:lnTo>
                    <a:lnTo>
                      <a:pt x="1" y="184"/>
                    </a:lnTo>
                    <a:lnTo>
                      <a:pt x="1" y="182"/>
                    </a:lnTo>
                    <a:lnTo>
                      <a:pt x="0" y="179"/>
                    </a:lnTo>
                    <a:lnTo>
                      <a:pt x="77" y="46"/>
                    </a:lnTo>
                    <a:close/>
                  </a:path>
                </a:pathLst>
              </a:custGeom>
              <a:solidFill>
                <a:srgbClr val="B5D1D1"/>
              </a:solidFill>
              <a:ln w="9525">
                <a:noFill/>
                <a:round/>
                <a:headEnd/>
                <a:tailEnd/>
              </a:ln>
            </p:spPr>
            <p:txBody>
              <a:bodyPr/>
              <a:lstStyle/>
              <a:p>
                <a:endParaRPr lang="en-US"/>
              </a:p>
            </p:txBody>
          </p:sp>
          <p:sp>
            <p:nvSpPr>
              <p:cNvPr id="17831" name="Freeform 684"/>
              <p:cNvSpPr>
                <a:spLocks/>
              </p:cNvSpPr>
              <p:nvPr/>
            </p:nvSpPr>
            <p:spPr bwMode="auto">
              <a:xfrm flipH="1">
                <a:off x="3084" y="1144"/>
                <a:ext cx="13" cy="63"/>
              </a:xfrm>
              <a:custGeom>
                <a:avLst/>
                <a:gdLst>
                  <a:gd name="T0" fmla="*/ 2 w 71"/>
                  <a:gd name="T1" fmla="*/ 1 h 276"/>
                  <a:gd name="T2" fmla="*/ 2 w 71"/>
                  <a:gd name="T3" fmla="*/ 1 h 276"/>
                  <a:gd name="T4" fmla="*/ 2 w 71"/>
                  <a:gd name="T5" fmla="*/ 2 h 276"/>
                  <a:gd name="T6" fmla="*/ 2 w 71"/>
                  <a:gd name="T7" fmla="*/ 2 h 276"/>
                  <a:gd name="T8" fmla="*/ 2 w 71"/>
                  <a:gd name="T9" fmla="*/ 3 h 276"/>
                  <a:gd name="T10" fmla="*/ 2 w 71"/>
                  <a:gd name="T11" fmla="*/ 3 h 276"/>
                  <a:gd name="T12" fmla="*/ 2 w 71"/>
                  <a:gd name="T13" fmla="*/ 4 h 276"/>
                  <a:gd name="T14" fmla="*/ 2 w 71"/>
                  <a:gd name="T15" fmla="*/ 4 h 276"/>
                  <a:gd name="T16" fmla="*/ 2 w 71"/>
                  <a:gd name="T17" fmla="*/ 4 h 276"/>
                  <a:gd name="T18" fmla="*/ 2 w 71"/>
                  <a:gd name="T19" fmla="*/ 5 h 276"/>
                  <a:gd name="T20" fmla="*/ 2 w 71"/>
                  <a:gd name="T21" fmla="*/ 5 h 276"/>
                  <a:gd name="T22" fmla="*/ 2 w 71"/>
                  <a:gd name="T23" fmla="*/ 6 h 276"/>
                  <a:gd name="T24" fmla="*/ 2 w 71"/>
                  <a:gd name="T25" fmla="*/ 6 h 276"/>
                  <a:gd name="T26" fmla="*/ 2 w 71"/>
                  <a:gd name="T27" fmla="*/ 7 h 276"/>
                  <a:gd name="T28" fmla="*/ 2 w 71"/>
                  <a:gd name="T29" fmla="*/ 7 h 276"/>
                  <a:gd name="T30" fmla="*/ 2 w 71"/>
                  <a:gd name="T31" fmla="*/ 8 h 276"/>
                  <a:gd name="T32" fmla="*/ 2 w 71"/>
                  <a:gd name="T33" fmla="*/ 8 h 276"/>
                  <a:gd name="T34" fmla="*/ 2 w 71"/>
                  <a:gd name="T35" fmla="*/ 9 h 276"/>
                  <a:gd name="T36" fmla="*/ 1 w 71"/>
                  <a:gd name="T37" fmla="*/ 9 h 276"/>
                  <a:gd name="T38" fmla="*/ 1 w 71"/>
                  <a:gd name="T39" fmla="*/ 10 h 276"/>
                  <a:gd name="T40" fmla="*/ 1 w 71"/>
                  <a:gd name="T41" fmla="*/ 10 h 276"/>
                  <a:gd name="T42" fmla="*/ 1 w 71"/>
                  <a:gd name="T43" fmla="*/ 11 h 276"/>
                  <a:gd name="T44" fmla="*/ 1 w 71"/>
                  <a:gd name="T45" fmla="*/ 11 h 276"/>
                  <a:gd name="T46" fmla="*/ 1 w 71"/>
                  <a:gd name="T47" fmla="*/ 12 h 276"/>
                  <a:gd name="T48" fmla="*/ 1 w 71"/>
                  <a:gd name="T49" fmla="*/ 12 h 276"/>
                  <a:gd name="T50" fmla="*/ 2 w 71"/>
                  <a:gd name="T51" fmla="*/ 12 h 276"/>
                  <a:gd name="T52" fmla="*/ 2 w 71"/>
                  <a:gd name="T53" fmla="*/ 13 h 276"/>
                  <a:gd name="T54" fmla="*/ 2 w 71"/>
                  <a:gd name="T55" fmla="*/ 13 h 276"/>
                  <a:gd name="T56" fmla="*/ 2 w 71"/>
                  <a:gd name="T57" fmla="*/ 14 h 276"/>
                  <a:gd name="T58" fmla="*/ 2 w 71"/>
                  <a:gd name="T59" fmla="*/ 14 h 276"/>
                  <a:gd name="T60" fmla="*/ 1 w 71"/>
                  <a:gd name="T61" fmla="*/ 14 h 276"/>
                  <a:gd name="T62" fmla="*/ 1 w 71"/>
                  <a:gd name="T63" fmla="*/ 14 h 276"/>
                  <a:gd name="T64" fmla="*/ 1 w 71"/>
                  <a:gd name="T65" fmla="*/ 14 h 276"/>
                  <a:gd name="T66" fmla="*/ 0 w 71"/>
                  <a:gd name="T67" fmla="*/ 13 h 276"/>
                  <a:gd name="T68" fmla="*/ 0 w 71"/>
                  <a:gd name="T69" fmla="*/ 12 h 276"/>
                  <a:gd name="T70" fmla="*/ 0 w 71"/>
                  <a:gd name="T71" fmla="*/ 12 h 276"/>
                  <a:gd name="T72" fmla="*/ 0 w 71"/>
                  <a:gd name="T73" fmla="*/ 11 h 276"/>
                  <a:gd name="T74" fmla="*/ 0 w 71"/>
                  <a:gd name="T75" fmla="*/ 11 h 276"/>
                  <a:gd name="T76" fmla="*/ 0 w 71"/>
                  <a:gd name="T77" fmla="*/ 10 h 276"/>
                  <a:gd name="T78" fmla="*/ 0 w 71"/>
                  <a:gd name="T79" fmla="*/ 10 h 276"/>
                  <a:gd name="T80" fmla="*/ 0 w 71"/>
                  <a:gd name="T81" fmla="*/ 9 h 276"/>
                  <a:gd name="T82" fmla="*/ 0 w 71"/>
                  <a:gd name="T83" fmla="*/ 9 h 276"/>
                  <a:gd name="T84" fmla="*/ 0 w 71"/>
                  <a:gd name="T85" fmla="*/ 8 h 276"/>
                  <a:gd name="T86" fmla="*/ 1 w 71"/>
                  <a:gd name="T87" fmla="*/ 8 h 276"/>
                  <a:gd name="T88" fmla="*/ 1 w 71"/>
                  <a:gd name="T89" fmla="*/ 7 h 276"/>
                  <a:gd name="T90" fmla="*/ 1 w 71"/>
                  <a:gd name="T91" fmla="*/ 7 h 276"/>
                  <a:gd name="T92" fmla="*/ 1 w 71"/>
                  <a:gd name="T93" fmla="*/ 6 h 276"/>
                  <a:gd name="T94" fmla="*/ 1 w 71"/>
                  <a:gd name="T95" fmla="*/ 6 h 276"/>
                  <a:gd name="T96" fmla="*/ 1 w 71"/>
                  <a:gd name="T97" fmla="*/ 5 h 276"/>
                  <a:gd name="T98" fmla="*/ 1 w 71"/>
                  <a:gd name="T99" fmla="*/ 4 h 276"/>
                  <a:gd name="T100" fmla="*/ 1 w 71"/>
                  <a:gd name="T101" fmla="*/ 4 h 276"/>
                  <a:gd name="T102" fmla="*/ 1 w 71"/>
                  <a:gd name="T103" fmla="*/ 3 h 276"/>
                  <a:gd name="T104" fmla="*/ 1 w 71"/>
                  <a:gd name="T105" fmla="*/ 3 h 276"/>
                  <a:gd name="T106" fmla="*/ 1 w 71"/>
                  <a:gd name="T107" fmla="*/ 2 h 276"/>
                  <a:gd name="T108" fmla="*/ 1 w 71"/>
                  <a:gd name="T109" fmla="*/ 2 h 276"/>
                  <a:gd name="T110" fmla="*/ 2 w 71"/>
                  <a:gd name="T111" fmla="*/ 1 h 276"/>
                  <a:gd name="T112" fmla="*/ 2 w 71"/>
                  <a:gd name="T113" fmla="*/ 1 h 276"/>
                  <a:gd name="T114" fmla="*/ 2 w 71"/>
                  <a:gd name="T115" fmla="*/ 0 h 276"/>
                  <a:gd name="T116" fmla="*/ 2 w 71"/>
                  <a:gd name="T117" fmla="*/ 0 h 276"/>
                  <a:gd name="T118" fmla="*/ 2 w 71"/>
                  <a:gd name="T119" fmla="*/ 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
                  <a:gd name="T181" fmla="*/ 0 h 276"/>
                  <a:gd name="T182" fmla="*/ 71 w 71"/>
                  <a:gd name="T183" fmla="*/ 276 h 2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 h="276">
                    <a:moveTo>
                      <a:pt x="71" y="10"/>
                    </a:moveTo>
                    <a:lnTo>
                      <a:pt x="69" y="13"/>
                    </a:lnTo>
                    <a:lnTo>
                      <a:pt x="69" y="16"/>
                    </a:lnTo>
                    <a:lnTo>
                      <a:pt x="68" y="18"/>
                    </a:lnTo>
                    <a:lnTo>
                      <a:pt x="68" y="22"/>
                    </a:lnTo>
                    <a:lnTo>
                      <a:pt x="67" y="25"/>
                    </a:lnTo>
                    <a:lnTo>
                      <a:pt x="66" y="28"/>
                    </a:lnTo>
                    <a:lnTo>
                      <a:pt x="65" y="30"/>
                    </a:lnTo>
                    <a:lnTo>
                      <a:pt x="65" y="35"/>
                    </a:lnTo>
                    <a:lnTo>
                      <a:pt x="64" y="37"/>
                    </a:lnTo>
                    <a:lnTo>
                      <a:pt x="64" y="40"/>
                    </a:lnTo>
                    <a:lnTo>
                      <a:pt x="62" y="42"/>
                    </a:lnTo>
                    <a:lnTo>
                      <a:pt x="62" y="46"/>
                    </a:lnTo>
                    <a:lnTo>
                      <a:pt x="61" y="49"/>
                    </a:lnTo>
                    <a:lnTo>
                      <a:pt x="61" y="52"/>
                    </a:lnTo>
                    <a:lnTo>
                      <a:pt x="60" y="54"/>
                    </a:lnTo>
                    <a:lnTo>
                      <a:pt x="60" y="57"/>
                    </a:lnTo>
                    <a:lnTo>
                      <a:pt x="60" y="60"/>
                    </a:lnTo>
                    <a:lnTo>
                      <a:pt x="59" y="62"/>
                    </a:lnTo>
                    <a:lnTo>
                      <a:pt x="59" y="65"/>
                    </a:lnTo>
                    <a:lnTo>
                      <a:pt x="59" y="68"/>
                    </a:lnTo>
                    <a:lnTo>
                      <a:pt x="59" y="70"/>
                    </a:lnTo>
                    <a:lnTo>
                      <a:pt x="58" y="73"/>
                    </a:lnTo>
                    <a:lnTo>
                      <a:pt x="58" y="76"/>
                    </a:lnTo>
                    <a:lnTo>
                      <a:pt x="58" y="79"/>
                    </a:lnTo>
                    <a:lnTo>
                      <a:pt x="57" y="81"/>
                    </a:lnTo>
                    <a:lnTo>
                      <a:pt x="57" y="84"/>
                    </a:lnTo>
                    <a:lnTo>
                      <a:pt x="57" y="87"/>
                    </a:lnTo>
                    <a:lnTo>
                      <a:pt x="57" y="89"/>
                    </a:lnTo>
                    <a:lnTo>
                      <a:pt x="56" y="92"/>
                    </a:lnTo>
                    <a:lnTo>
                      <a:pt x="56" y="94"/>
                    </a:lnTo>
                    <a:lnTo>
                      <a:pt x="56" y="97"/>
                    </a:lnTo>
                    <a:lnTo>
                      <a:pt x="56" y="100"/>
                    </a:lnTo>
                    <a:lnTo>
                      <a:pt x="55" y="105"/>
                    </a:lnTo>
                    <a:lnTo>
                      <a:pt x="55" y="111"/>
                    </a:lnTo>
                    <a:lnTo>
                      <a:pt x="55" y="113"/>
                    </a:lnTo>
                    <a:lnTo>
                      <a:pt x="55" y="115"/>
                    </a:lnTo>
                    <a:lnTo>
                      <a:pt x="54" y="118"/>
                    </a:lnTo>
                    <a:lnTo>
                      <a:pt x="54" y="120"/>
                    </a:lnTo>
                    <a:lnTo>
                      <a:pt x="54" y="126"/>
                    </a:lnTo>
                    <a:lnTo>
                      <a:pt x="53" y="131"/>
                    </a:lnTo>
                    <a:lnTo>
                      <a:pt x="53" y="133"/>
                    </a:lnTo>
                    <a:lnTo>
                      <a:pt x="53" y="137"/>
                    </a:lnTo>
                    <a:lnTo>
                      <a:pt x="52" y="140"/>
                    </a:lnTo>
                    <a:lnTo>
                      <a:pt x="52" y="142"/>
                    </a:lnTo>
                    <a:lnTo>
                      <a:pt x="52" y="145"/>
                    </a:lnTo>
                    <a:lnTo>
                      <a:pt x="50" y="148"/>
                    </a:lnTo>
                    <a:lnTo>
                      <a:pt x="50" y="151"/>
                    </a:lnTo>
                    <a:lnTo>
                      <a:pt x="50" y="153"/>
                    </a:lnTo>
                    <a:lnTo>
                      <a:pt x="50" y="156"/>
                    </a:lnTo>
                    <a:lnTo>
                      <a:pt x="49" y="159"/>
                    </a:lnTo>
                    <a:lnTo>
                      <a:pt x="49" y="162"/>
                    </a:lnTo>
                    <a:lnTo>
                      <a:pt x="49" y="165"/>
                    </a:lnTo>
                    <a:lnTo>
                      <a:pt x="48" y="168"/>
                    </a:lnTo>
                    <a:lnTo>
                      <a:pt x="47" y="171"/>
                    </a:lnTo>
                    <a:lnTo>
                      <a:pt x="47" y="174"/>
                    </a:lnTo>
                    <a:lnTo>
                      <a:pt x="46" y="177"/>
                    </a:lnTo>
                    <a:lnTo>
                      <a:pt x="46" y="180"/>
                    </a:lnTo>
                    <a:lnTo>
                      <a:pt x="46" y="183"/>
                    </a:lnTo>
                    <a:lnTo>
                      <a:pt x="45" y="187"/>
                    </a:lnTo>
                    <a:lnTo>
                      <a:pt x="45" y="191"/>
                    </a:lnTo>
                    <a:lnTo>
                      <a:pt x="43" y="195"/>
                    </a:lnTo>
                    <a:lnTo>
                      <a:pt x="42" y="200"/>
                    </a:lnTo>
                    <a:lnTo>
                      <a:pt x="41" y="203"/>
                    </a:lnTo>
                    <a:lnTo>
                      <a:pt x="40" y="206"/>
                    </a:lnTo>
                    <a:lnTo>
                      <a:pt x="39" y="209"/>
                    </a:lnTo>
                    <a:lnTo>
                      <a:pt x="37" y="213"/>
                    </a:lnTo>
                    <a:lnTo>
                      <a:pt x="37" y="215"/>
                    </a:lnTo>
                    <a:lnTo>
                      <a:pt x="37" y="217"/>
                    </a:lnTo>
                    <a:lnTo>
                      <a:pt x="37" y="219"/>
                    </a:lnTo>
                    <a:lnTo>
                      <a:pt x="37" y="222"/>
                    </a:lnTo>
                    <a:lnTo>
                      <a:pt x="37" y="223"/>
                    </a:lnTo>
                    <a:lnTo>
                      <a:pt x="37" y="227"/>
                    </a:lnTo>
                    <a:lnTo>
                      <a:pt x="37" y="228"/>
                    </a:lnTo>
                    <a:lnTo>
                      <a:pt x="39" y="231"/>
                    </a:lnTo>
                    <a:lnTo>
                      <a:pt x="43" y="233"/>
                    </a:lnTo>
                    <a:lnTo>
                      <a:pt x="46" y="235"/>
                    </a:lnTo>
                    <a:lnTo>
                      <a:pt x="50" y="238"/>
                    </a:lnTo>
                    <a:lnTo>
                      <a:pt x="56" y="241"/>
                    </a:lnTo>
                    <a:lnTo>
                      <a:pt x="59" y="243"/>
                    </a:lnTo>
                    <a:lnTo>
                      <a:pt x="61" y="245"/>
                    </a:lnTo>
                    <a:lnTo>
                      <a:pt x="64" y="248"/>
                    </a:lnTo>
                    <a:lnTo>
                      <a:pt x="65" y="253"/>
                    </a:lnTo>
                    <a:lnTo>
                      <a:pt x="65" y="255"/>
                    </a:lnTo>
                    <a:lnTo>
                      <a:pt x="65" y="259"/>
                    </a:lnTo>
                    <a:lnTo>
                      <a:pt x="64" y="263"/>
                    </a:lnTo>
                    <a:lnTo>
                      <a:pt x="62" y="266"/>
                    </a:lnTo>
                    <a:lnTo>
                      <a:pt x="59" y="268"/>
                    </a:lnTo>
                    <a:lnTo>
                      <a:pt x="57" y="271"/>
                    </a:lnTo>
                    <a:lnTo>
                      <a:pt x="54" y="272"/>
                    </a:lnTo>
                    <a:lnTo>
                      <a:pt x="50" y="274"/>
                    </a:lnTo>
                    <a:lnTo>
                      <a:pt x="47" y="276"/>
                    </a:lnTo>
                    <a:lnTo>
                      <a:pt x="44" y="276"/>
                    </a:lnTo>
                    <a:lnTo>
                      <a:pt x="40" y="276"/>
                    </a:lnTo>
                    <a:lnTo>
                      <a:pt x="36" y="273"/>
                    </a:lnTo>
                    <a:lnTo>
                      <a:pt x="31" y="270"/>
                    </a:lnTo>
                    <a:lnTo>
                      <a:pt x="27" y="267"/>
                    </a:lnTo>
                    <a:lnTo>
                      <a:pt x="21" y="265"/>
                    </a:lnTo>
                    <a:lnTo>
                      <a:pt x="17" y="261"/>
                    </a:lnTo>
                    <a:lnTo>
                      <a:pt x="12" y="257"/>
                    </a:lnTo>
                    <a:lnTo>
                      <a:pt x="9" y="254"/>
                    </a:lnTo>
                    <a:lnTo>
                      <a:pt x="6" y="250"/>
                    </a:lnTo>
                    <a:lnTo>
                      <a:pt x="4" y="245"/>
                    </a:lnTo>
                    <a:lnTo>
                      <a:pt x="2" y="240"/>
                    </a:lnTo>
                    <a:lnTo>
                      <a:pt x="2" y="235"/>
                    </a:lnTo>
                    <a:lnTo>
                      <a:pt x="0" y="232"/>
                    </a:lnTo>
                    <a:lnTo>
                      <a:pt x="0" y="230"/>
                    </a:lnTo>
                    <a:lnTo>
                      <a:pt x="0" y="227"/>
                    </a:lnTo>
                    <a:lnTo>
                      <a:pt x="0" y="225"/>
                    </a:lnTo>
                    <a:lnTo>
                      <a:pt x="0" y="221"/>
                    </a:lnTo>
                    <a:lnTo>
                      <a:pt x="0" y="218"/>
                    </a:lnTo>
                    <a:lnTo>
                      <a:pt x="0" y="216"/>
                    </a:lnTo>
                    <a:lnTo>
                      <a:pt x="2" y="213"/>
                    </a:lnTo>
                    <a:lnTo>
                      <a:pt x="2" y="208"/>
                    </a:lnTo>
                    <a:lnTo>
                      <a:pt x="3" y="203"/>
                    </a:lnTo>
                    <a:lnTo>
                      <a:pt x="3" y="197"/>
                    </a:lnTo>
                    <a:lnTo>
                      <a:pt x="4" y="193"/>
                    </a:lnTo>
                    <a:lnTo>
                      <a:pt x="5" y="190"/>
                    </a:lnTo>
                    <a:lnTo>
                      <a:pt x="6" y="188"/>
                    </a:lnTo>
                    <a:lnTo>
                      <a:pt x="6" y="184"/>
                    </a:lnTo>
                    <a:lnTo>
                      <a:pt x="7" y="182"/>
                    </a:lnTo>
                    <a:lnTo>
                      <a:pt x="7" y="179"/>
                    </a:lnTo>
                    <a:lnTo>
                      <a:pt x="8" y="176"/>
                    </a:lnTo>
                    <a:lnTo>
                      <a:pt x="8" y="172"/>
                    </a:lnTo>
                    <a:lnTo>
                      <a:pt x="9" y="169"/>
                    </a:lnTo>
                    <a:lnTo>
                      <a:pt x="10" y="166"/>
                    </a:lnTo>
                    <a:lnTo>
                      <a:pt x="11" y="163"/>
                    </a:lnTo>
                    <a:lnTo>
                      <a:pt x="11" y="159"/>
                    </a:lnTo>
                    <a:lnTo>
                      <a:pt x="12" y="157"/>
                    </a:lnTo>
                    <a:lnTo>
                      <a:pt x="12" y="154"/>
                    </a:lnTo>
                    <a:lnTo>
                      <a:pt x="14" y="151"/>
                    </a:lnTo>
                    <a:lnTo>
                      <a:pt x="14" y="149"/>
                    </a:lnTo>
                    <a:lnTo>
                      <a:pt x="15" y="145"/>
                    </a:lnTo>
                    <a:lnTo>
                      <a:pt x="16" y="142"/>
                    </a:lnTo>
                    <a:lnTo>
                      <a:pt x="16" y="140"/>
                    </a:lnTo>
                    <a:lnTo>
                      <a:pt x="17" y="137"/>
                    </a:lnTo>
                    <a:lnTo>
                      <a:pt x="18" y="134"/>
                    </a:lnTo>
                    <a:lnTo>
                      <a:pt x="18" y="132"/>
                    </a:lnTo>
                    <a:lnTo>
                      <a:pt x="19" y="129"/>
                    </a:lnTo>
                    <a:lnTo>
                      <a:pt x="19" y="127"/>
                    </a:lnTo>
                    <a:lnTo>
                      <a:pt x="20" y="124"/>
                    </a:lnTo>
                    <a:lnTo>
                      <a:pt x="22" y="119"/>
                    </a:lnTo>
                    <a:lnTo>
                      <a:pt x="23" y="114"/>
                    </a:lnTo>
                    <a:lnTo>
                      <a:pt x="24" y="108"/>
                    </a:lnTo>
                    <a:lnTo>
                      <a:pt x="27" y="104"/>
                    </a:lnTo>
                    <a:lnTo>
                      <a:pt x="28" y="99"/>
                    </a:lnTo>
                    <a:lnTo>
                      <a:pt x="29" y="94"/>
                    </a:lnTo>
                    <a:lnTo>
                      <a:pt x="31" y="89"/>
                    </a:lnTo>
                    <a:lnTo>
                      <a:pt x="32" y="84"/>
                    </a:lnTo>
                    <a:lnTo>
                      <a:pt x="33" y="79"/>
                    </a:lnTo>
                    <a:lnTo>
                      <a:pt x="35" y="74"/>
                    </a:lnTo>
                    <a:lnTo>
                      <a:pt x="35" y="70"/>
                    </a:lnTo>
                    <a:lnTo>
                      <a:pt x="36" y="68"/>
                    </a:lnTo>
                    <a:lnTo>
                      <a:pt x="37" y="65"/>
                    </a:lnTo>
                    <a:lnTo>
                      <a:pt x="37" y="63"/>
                    </a:lnTo>
                    <a:lnTo>
                      <a:pt x="40" y="57"/>
                    </a:lnTo>
                    <a:lnTo>
                      <a:pt x="41" y="53"/>
                    </a:lnTo>
                    <a:lnTo>
                      <a:pt x="41" y="50"/>
                    </a:lnTo>
                    <a:lnTo>
                      <a:pt x="42" y="48"/>
                    </a:lnTo>
                    <a:lnTo>
                      <a:pt x="43" y="44"/>
                    </a:lnTo>
                    <a:lnTo>
                      <a:pt x="44" y="42"/>
                    </a:lnTo>
                    <a:lnTo>
                      <a:pt x="44" y="39"/>
                    </a:lnTo>
                    <a:lnTo>
                      <a:pt x="45" y="36"/>
                    </a:lnTo>
                    <a:lnTo>
                      <a:pt x="46" y="34"/>
                    </a:lnTo>
                    <a:lnTo>
                      <a:pt x="46" y="30"/>
                    </a:lnTo>
                    <a:lnTo>
                      <a:pt x="47" y="27"/>
                    </a:lnTo>
                    <a:lnTo>
                      <a:pt x="48" y="25"/>
                    </a:lnTo>
                    <a:lnTo>
                      <a:pt x="49" y="22"/>
                    </a:lnTo>
                    <a:lnTo>
                      <a:pt x="50" y="18"/>
                    </a:lnTo>
                    <a:lnTo>
                      <a:pt x="50" y="15"/>
                    </a:lnTo>
                    <a:lnTo>
                      <a:pt x="52" y="12"/>
                    </a:lnTo>
                    <a:lnTo>
                      <a:pt x="53" y="10"/>
                    </a:lnTo>
                    <a:lnTo>
                      <a:pt x="54" y="6"/>
                    </a:lnTo>
                    <a:lnTo>
                      <a:pt x="55" y="2"/>
                    </a:lnTo>
                    <a:lnTo>
                      <a:pt x="58" y="1"/>
                    </a:lnTo>
                    <a:lnTo>
                      <a:pt x="60" y="0"/>
                    </a:lnTo>
                    <a:lnTo>
                      <a:pt x="64" y="0"/>
                    </a:lnTo>
                    <a:lnTo>
                      <a:pt x="67" y="1"/>
                    </a:lnTo>
                    <a:lnTo>
                      <a:pt x="69" y="3"/>
                    </a:lnTo>
                    <a:lnTo>
                      <a:pt x="70" y="6"/>
                    </a:lnTo>
                    <a:lnTo>
                      <a:pt x="71" y="10"/>
                    </a:lnTo>
                    <a:close/>
                  </a:path>
                </a:pathLst>
              </a:custGeom>
              <a:solidFill>
                <a:srgbClr val="000000"/>
              </a:solidFill>
              <a:ln w="9525">
                <a:noFill/>
                <a:round/>
                <a:headEnd/>
                <a:tailEnd/>
              </a:ln>
            </p:spPr>
            <p:txBody>
              <a:bodyPr/>
              <a:lstStyle/>
              <a:p>
                <a:endParaRPr lang="en-US"/>
              </a:p>
            </p:txBody>
          </p:sp>
          <p:sp>
            <p:nvSpPr>
              <p:cNvPr id="17832" name="Freeform 685"/>
              <p:cNvSpPr>
                <a:spLocks/>
              </p:cNvSpPr>
              <p:nvPr/>
            </p:nvSpPr>
            <p:spPr bwMode="auto">
              <a:xfrm flipH="1">
                <a:off x="3097" y="1210"/>
                <a:ext cx="32" cy="41"/>
              </a:xfrm>
              <a:custGeom>
                <a:avLst/>
                <a:gdLst>
                  <a:gd name="T0" fmla="*/ 6 w 175"/>
                  <a:gd name="T1" fmla="*/ 1 h 180"/>
                  <a:gd name="T2" fmla="*/ 5 w 175"/>
                  <a:gd name="T3" fmla="*/ 1 h 180"/>
                  <a:gd name="T4" fmla="*/ 5 w 175"/>
                  <a:gd name="T5" fmla="*/ 2 h 180"/>
                  <a:gd name="T6" fmla="*/ 5 w 175"/>
                  <a:gd name="T7" fmla="*/ 2 h 180"/>
                  <a:gd name="T8" fmla="*/ 5 w 175"/>
                  <a:gd name="T9" fmla="*/ 3 h 180"/>
                  <a:gd name="T10" fmla="*/ 5 w 175"/>
                  <a:gd name="T11" fmla="*/ 3 h 180"/>
                  <a:gd name="T12" fmla="*/ 5 w 175"/>
                  <a:gd name="T13" fmla="*/ 3 h 180"/>
                  <a:gd name="T14" fmla="*/ 5 w 175"/>
                  <a:gd name="T15" fmla="*/ 3 h 180"/>
                  <a:gd name="T16" fmla="*/ 5 w 175"/>
                  <a:gd name="T17" fmla="*/ 4 h 180"/>
                  <a:gd name="T18" fmla="*/ 4 w 175"/>
                  <a:gd name="T19" fmla="*/ 4 h 180"/>
                  <a:gd name="T20" fmla="*/ 4 w 175"/>
                  <a:gd name="T21" fmla="*/ 4 h 180"/>
                  <a:gd name="T22" fmla="*/ 4 w 175"/>
                  <a:gd name="T23" fmla="*/ 5 h 180"/>
                  <a:gd name="T24" fmla="*/ 4 w 175"/>
                  <a:gd name="T25" fmla="*/ 5 h 180"/>
                  <a:gd name="T26" fmla="*/ 4 w 175"/>
                  <a:gd name="T27" fmla="*/ 5 h 180"/>
                  <a:gd name="T28" fmla="*/ 4 w 175"/>
                  <a:gd name="T29" fmla="*/ 5 h 180"/>
                  <a:gd name="T30" fmla="*/ 3 w 175"/>
                  <a:gd name="T31" fmla="*/ 6 h 180"/>
                  <a:gd name="T32" fmla="*/ 3 w 175"/>
                  <a:gd name="T33" fmla="*/ 6 h 180"/>
                  <a:gd name="T34" fmla="*/ 3 w 175"/>
                  <a:gd name="T35" fmla="*/ 7 h 180"/>
                  <a:gd name="T36" fmla="*/ 3 w 175"/>
                  <a:gd name="T37" fmla="*/ 7 h 180"/>
                  <a:gd name="T38" fmla="*/ 2 w 175"/>
                  <a:gd name="T39" fmla="*/ 8 h 180"/>
                  <a:gd name="T40" fmla="*/ 2 w 175"/>
                  <a:gd name="T41" fmla="*/ 8 h 180"/>
                  <a:gd name="T42" fmla="*/ 2 w 175"/>
                  <a:gd name="T43" fmla="*/ 8 h 180"/>
                  <a:gd name="T44" fmla="*/ 1 w 175"/>
                  <a:gd name="T45" fmla="*/ 8 h 180"/>
                  <a:gd name="T46" fmla="*/ 1 w 175"/>
                  <a:gd name="T47" fmla="*/ 8 h 180"/>
                  <a:gd name="T48" fmla="*/ 1 w 175"/>
                  <a:gd name="T49" fmla="*/ 9 h 180"/>
                  <a:gd name="T50" fmla="*/ 1 w 175"/>
                  <a:gd name="T51" fmla="*/ 9 h 180"/>
                  <a:gd name="T52" fmla="*/ 1 w 175"/>
                  <a:gd name="T53" fmla="*/ 9 h 180"/>
                  <a:gd name="T54" fmla="*/ 1 w 175"/>
                  <a:gd name="T55" fmla="*/ 9 h 180"/>
                  <a:gd name="T56" fmla="*/ 0 w 175"/>
                  <a:gd name="T57" fmla="*/ 9 h 180"/>
                  <a:gd name="T58" fmla="*/ 0 w 175"/>
                  <a:gd name="T59" fmla="*/ 9 h 180"/>
                  <a:gd name="T60" fmla="*/ 0 w 175"/>
                  <a:gd name="T61" fmla="*/ 9 h 180"/>
                  <a:gd name="T62" fmla="*/ 0 w 175"/>
                  <a:gd name="T63" fmla="*/ 8 h 180"/>
                  <a:gd name="T64" fmla="*/ 0 w 175"/>
                  <a:gd name="T65" fmla="*/ 8 h 180"/>
                  <a:gd name="T66" fmla="*/ 1 w 175"/>
                  <a:gd name="T67" fmla="*/ 8 h 180"/>
                  <a:gd name="T68" fmla="*/ 1 w 175"/>
                  <a:gd name="T69" fmla="*/ 8 h 180"/>
                  <a:gd name="T70" fmla="*/ 1 w 175"/>
                  <a:gd name="T71" fmla="*/ 7 h 180"/>
                  <a:gd name="T72" fmla="*/ 1 w 175"/>
                  <a:gd name="T73" fmla="*/ 7 h 180"/>
                  <a:gd name="T74" fmla="*/ 2 w 175"/>
                  <a:gd name="T75" fmla="*/ 6 h 180"/>
                  <a:gd name="T76" fmla="*/ 2 w 175"/>
                  <a:gd name="T77" fmla="*/ 6 h 180"/>
                  <a:gd name="T78" fmla="*/ 2 w 175"/>
                  <a:gd name="T79" fmla="*/ 6 h 180"/>
                  <a:gd name="T80" fmla="*/ 3 w 175"/>
                  <a:gd name="T81" fmla="*/ 5 h 180"/>
                  <a:gd name="T82" fmla="*/ 3 w 175"/>
                  <a:gd name="T83" fmla="*/ 5 h 180"/>
                  <a:gd name="T84" fmla="*/ 3 w 175"/>
                  <a:gd name="T85" fmla="*/ 5 h 180"/>
                  <a:gd name="T86" fmla="*/ 3 w 175"/>
                  <a:gd name="T87" fmla="*/ 4 h 180"/>
                  <a:gd name="T88" fmla="*/ 3 w 175"/>
                  <a:gd name="T89" fmla="*/ 4 h 180"/>
                  <a:gd name="T90" fmla="*/ 3 w 175"/>
                  <a:gd name="T91" fmla="*/ 4 h 180"/>
                  <a:gd name="T92" fmla="*/ 4 w 175"/>
                  <a:gd name="T93" fmla="*/ 3 h 180"/>
                  <a:gd name="T94" fmla="*/ 4 w 175"/>
                  <a:gd name="T95" fmla="*/ 3 h 180"/>
                  <a:gd name="T96" fmla="*/ 4 w 175"/>
                  <a:gd name="T97" fmla="*/ 3 h 180"/>
                  <a:gd name="T98" fmla="*/ 4 w 175"/>
                  <a:gd name="T99" fmla="*/ 3 h 180"/>
                  <a:gd name="T100" fmla="*/ 4 w 175"/>
                  <a:gd name="T101" fmla="*/ 2 h 180"/>
                  <a:gd name="T102" fmla="*/ 5 w 175"/>
                  <a:gd name="T103" fmla="*/ 2 h 180"/>
                  <a:gd name="T104" fmla="*/ 5 w 175"/>
                  <a:gd name="T105" fmla="*/ 2 h 180"/>
                  <a:gd name="T106" fmla="*/ 5 w 175"/>
                  <a:gd name="T107" fmla="*/ 1 h 180"/>
                  <a:gd name="T108" fmla="*/ 5 w 175"/>
                  <a:gd name="T109" fmla="*/ 1 h 180"/>
                  <a:gd name="T110" fmla="*/ 5 w 175"/>
                  <a:gd name="T111" fmla="*/ 0 h 180"/>
                  <a:gd name="T112" fmla="*/ 5 w 175"/>
                  <a:gd name="T113" fmla="*/ 0 h 180"/>
                  <a:gd name="T114" fmla="*/ 6 w 175"/>
                  <a:gd name="T115" fmla="*/ 0 h 180"/>
                  <a:gd name="T116" fmla="*/ 6 w 175"/>
                  <a:gd name="T117" fmla="*/ 0 h 180"/>
                  <a:gd name="T118" fmla="*/ 6 w 175"/>
                  <a:gd name="T119" fmla="*/ 0 h 180"/>
                  <a:gd name="T120" fmla="*/ 6 w 175"/>
                  <a:gd name="T121" fmla="*/ 1 h 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5"/>
                  <a:gd name="T184" fmla="*/ 0 h 180"/>
                  <a:gd name="T185" fmla="*/ 175 w 175"/>
                  <a:gd name="T186" fmla="*/ 180 h 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5" h="180">
                    <a:moveTo>
                      <a:pt x="173" y="12"/>
                    </a:moveTo>
                    <a:lnTo>
                      <a:pt x="170" y="16"/>
                    </a:lnTo>
                    <a:lnTo>
                      <a:pt x="169" y="20"/>
                    </a:lnTo>
                    <a:lnTo>
                      <a:pt x="166" y="24"/>
                    </a:lnTo>
                    <a:lnTo>
                      <a:pt x="165" y="29"/>
                    </a:lnTo>
                    <a:lnTo>
                      <a:pt x="162" y="32"/>
                    </a:lnTo>
                    <a:lnTo>
                      <a:pt x="160" y="37"/>
                    </a:lnTo>
                    <a:lnTo>
                      <a:pt x="157" y="40"/>
                    </a:lnTo>
                    <a:lnTo>
                      <a:pt x="156" y="44"/>
                    </a:lnTo>
                    <a:lnTo>
                      <a:pt x="153" y="48"/>
                    </a:lnTo>
                    <a:lnTo>
                      <a:pt x="152" y="51"/>
                    </a:lnTo>
                    <a:lnTo>
                      <a:pt x="148" y="54"/>
                    </a:lnTo>
                    <a:lnTo>
                      <a:pt x="147" y="57"/>
                    </a:lnTo>
                    <a:lnTo>
                      <a:pt x="144" y="61"/>
                    </a:lnTo>
                    <a:lnTo>
                      <a:pt x="143" y="64"/>
                    </a:lnTo>
                    <a:lnTo>
                      <a:pt x="141" y="67"/>
                    </a:lnTo>
                    <a:lnTo>
                      <a:pt x="139" y="70"/>
                    </a:lnTo>
                    <a:lnTo>
                      <a:pt x="137" y="74"/>
                    </a:lnTo>
                    <a:lnTo>
                      <a:pt x="134" y="76"/>
                    </a:lnTo>
                    <a:lnTo>
                      <a:pt x="132" y="79"/>
                    </a:lnTo>
                    <a:lnTo>
                      <a:pt x="130" y="82"/>
                    </a:lnTo>
                    <a:lnTo>
                      <a:pt x="128" y="84"/>
                    </a:lnTo>
                    <a:lnTo>
                      <a:pt x="126" y="88"/>
                    </a:lnTo>
                    <a:lnTo>
                      <a:pt x="122" y="91"/>
                    </a:lnTo>
                    <a:lnTo>
                      <a:pt x="121" y="93"/>
                    </a:lnTo>
                    <a:lnTo>
                      <a:pt x="118" y="95"/>
                    </a:lnTo>
                    <a:lnTo>
                      <a:pt x="116" y="99"/>
                    </a:lnTo>
                    <a:lnTo>
                      <a:pt x="113" y="101"/>
                    </a:lnTo>
                    <a:lnTo>
                      <a:pt x="110" y="104"/>
                    </a:lnTo>
                    <a:lnTo>
                      <a:pt x="107" y="106"/>
                    </a:lnTo>
                    <a:lnTo>
                      <a:pt x="104" y="109"/>
                    </a:lnTo>
                    <a:lnTo>
                      <a:pt x="102" y="113"/>
                    </a:lnTo>
                    <a:lnTo>
                      <a:pt x="98" y="115"/>
                    </a:lnTo>
                    <a:lnTo>
                      <a:pt x="93" y="119"/>
                    </a:lnTo>
                    <a:lnTo>
                      <a:pt x="89" y="124"/>
                    </a:lnTo>
                    <a:lnTo>
                      <a:pt x="83" y="128"/>
                    </a:lnTo>
                    <a:lnTo>
                      <a:pt x="79" y="132"/>
                    </a:lnTo>
                    <a:lnTo>
                      <a:pt x="74" y="137"/>
                    </a:lnTo>
                    <a:lnTo>
                      <a:pt x="68" y="141"/>
                    </a:lnTo>
                    <a:lnTo>
                      <a:pt x="64" y="145"/>
                    </a:lnTo>
                    <a:lnTo>
                      <a:pt x="59" y="150"/>
                    </a:lnTo>
                    <a:lnTo>
                      <a:pt x="56" y="151"/>
                    </a:lnTo>
                    <a:lnTo>
                      <a:pt x="53" y="154"/>
                    </a:lnTo>
                    <a:lnTo>
                      <a:pt x="51" y="155"/>
                    </a:lnTo>
                    <a:lnTo>
                      <a:pt x="47" y="157"/>
                    </a:lnTo>
                    <a:lnTo>
                      <a:pt x="45" y="158"/>
                    </a:lnTo>
                    <a:lnTo>
                      <a:pt x="42" y="162"/>
                    </a:lnTo>
                    <a:lnTo>
                      <a:pt x="40" y="163"/>
                    </a:lnTo>
                    <a:lnTo>
                      <a:pt x="38" y="165"/>
                    </a:lnTo>
                    <a:lnTo>
                      <a:pt x="34" y="167"/>
                    </a:lnTo>
                    <a:lnTo>
                      <a:pt x="31" y="168"/>
                    </a:lnTo>
                    <a:lnTo>
                      <a:pt x="29" y="170"/>
                    </a:lnTo>
                    <a:lnTo>
                      <a:pt x="26" y="172"/>
                    </a:lnTo>
                    <a:lnTo>
                      <a:pt x="22" y="173"/>
                    </a:lnTo>
                    <a:lnTo>
                      <a:pt x="19" y="176"/>
                    </a:lnTo>
                    <a:lnTo>
                      <a:pt x="17" y="178"/>
                    </a:lnTo>
                    <a:lnTo>
                      <a:pt x="14" y="180"/>
                    </a:lnTo>
                    <a:lnTo>
                      <a:pt x="9" y="180"/>
                    </a:lnTo>
                    <a:lnTo>
                      <a:pt x="5" y="180"/>
                    </a:lnTo>
                    <a:lnTo>
                      <a:pt x="2" y="177"/>
                    </a:lnTo>
                    <a:lnTo>
                      <a:pt x="1" y="175"/>
                    </a:lnTo>
                    <a:lnTo>
                      <a:pt x="0" y="171"/>
                    </a:lnTo>
                    <a:lnTo>
                      <a:pt x="0" y="168"/>
                    </a:lnTo>
                    <a:lnTo>
                      <a:pt x="2" y="164"/>
                    </a:lnTo>
                    <a:lnTo>
                      <a:pt x="6" y="162"/>
                    </a:lnTo>
                    <a:lnTo>
                      <a:pt x="10" y="158"/>
                    </a:lnTo>
                    <a:lnTo>
                      <a:pt x="16" y="155"/>
                    </a:lnTo>
                    <a:lnTo>
                      <a:pt x="20" y="152"/>
                    </a:lnTo>
                    <a:lnTo>
                      <a:pt x="25" y="150"/>
                    </a:lnTo>
                    <a:lnTo>
                      <a:pt x="29" y="145"/>
                    </a:lnTo>
                    <a:lnTo>
                      <a:pt x="32" y="143"/>
                    </a:lnTo>
                    <a:lnTo>
                      <a:pt x="37" y="140"/>
                    </a:lnTo>
                    <a:lnTo>
                      <a:pt x="41" y="137"/>
                    </a:lnTo>
                    <a:lnTo>
                      <a:pt x="43" y="132"/>
                    </a:lnTo>
                    <a:lnTo>
                      <a:pt x="46" y="129"/>
                    </a:lnTo>
                    <a:lnTo>
                      <a:pt x="51" y="125"/>
                    </a:lnTo>
                    <a:lnTo>
                      <a:pt x="54" y="121"/>
                    </a:lnTo>
                    <a:lnTo>
                      <a:pt x="58" y="118"/>
                    </a:lnTo>
                    <a:lnTo>
                      <a:pt x="62" y="114"/>
                    </a:lnTo>
                    <a:lnTo>
                      <a:pt x="66" y="109"/>
                    </a:lnTo>
                    <a:lnTo>
                      <a:pt x="71" y="105"/>
                    </a:lnTo>
                    <a:lnTo>
                      <a:pt x="74" y="102"/>
                    </a:lnTo>
                    <a:lnTo>
                      <a:pt x="78" y="99"/>
                    </a:lnTo>
                    <a:lnTo>
                      <a:pt x="81" y="95"/>
                    </a:lnTo>
                    <a:lnTo>
                      <a:pt x="84" y="93"/>
                    </a:lnTo>
                    <a:lnTo>
                      <a:pt x="87" y="90"/>
                    </a:lnTo>
                    <a:lnTo>
                      <a:pt x="90" y="87"/>
                    </a:lnTo>
                    <a:lnTo>
                      <a:pt x="94" y="84"/>
                    </a:lnTo>
                    <a:lnTo>
                      <a:pt x="97" y="81"/>
                    </a:lnTo>
                    <a:lnTo>
                      <a:pt x="100" y="78"/>
                    </a:lnTo>
                    <a:lnTo>
                      <a:pt x="103" y="76"/>
                    </a:lnTo>
                    <a:lnTo>
                      <a:pt x="106" y="73"/>
                    </a:lnTo>
                    <a:lnTo>
                      <a:pt x="108" y="70"/>
                    </a:lnTo>
                    <a:lnTo>
                      <a:pt x="112" y="67"/>
                    </a:lnTo>
                    <a:lnTo>
                      <a:pt x="115" y="64"/>
                    </a:lnTo>
                    <a:lnTo>
                      <a:pt x="117" y="62"/>
                    </a:lnTo>
                    <a:lnTo>
                      <a:pt x="120" y="60"/>
                    </a:lnTo>
                    <a:lnTo>
                      <a:pt x="122" y="55"/>
                    </a:lnTo>
                    <a:lnTo>
                      <a:pt x="126" y="53"/>
                    </a:lnTo>
                    <a:lnTo>
                      <a:pt x="128" y="50"/>
                    </a:lnTo>
                    <a:lnTo>
                      <a:pt x="131" y="46"/>
                    </a:lnTo>
                    <a:lnTo>
                      <a:pt x="133" y="43"/>
                    </a:lnTo>
                    <a:lnTo>
                      <a:pt x="135" y="41"/>
                    </a:lnTo>
                    <a:lnTo>
                      <a:pt x="138" y="38"/>
                    </a:lnTo>
                    <a:lnTo>
                      <a:pt x="141" y="35"/>
                    </a:lnTo>
                    <a:lnTo>
                      <a:pt x="143" y="31"/>
                    </a:lnTo>
                    <a:lnTo>
                      <a:pt x="145" y="28"/>
                    </a:lnTo>
                    <a:lnTo>
                      <a:pt x="147" y="24"/>
                    </a:lnTo>
                    <a:lnTo>
                      <a:pt x="150" y="20"/>
                    </a:lnTo>
                    <a:lnTo>
                      <a:pt x="152" y="16"/>
                    </a:lnTo>
                    <a:lnTo>
                      <a:pt x="155" y="13"/>
                    </a:lnTo>
                    <a:lnTo>
                      <a:pt x="157" y="9"/>
                    </a:lnTo>
                    <a:lnTo>
                      <a:pt x="159" y="5"/>
                    </a:lnTo>
                    <a:lnTo>
                      <a:pt x="162" y="2"/>
                    </a:lnTo>
                    <a:lnTo>
                      <a:pt x="165" y="1"/>
                    </a:lnTo>
                    <a:lnTo>
                      <a:pt x="167" y="0"/>
                    </a:lnTo>
                    <a:lnTo>
                      <a:pt x="170" y="1"/>
                    </a:lnTo>
                    <a:lnTo>
                      <a:pt x="172" y="3"/>
                    </a:lnTo>
                    <a:lnTo>
                      <a:pt x="175" y="5"/>
                    </a:lnTo>
                    <a:lnTo>
                      <a:pt x="175" y="9"/>
                    </a:lnTo>
                    <a:lnTo>
                      <a:pt x="173" y="12"/>
                    </a:lnTo>
                    <a:close/>
                  </a:path>
                </a:pathLst>
              </a:custGeom>
              <a:solidFill>
                <a:srgbClr val="000000"/>
              </a:solidFill>
              <a:ln w="9525">
                <a:noFill/>
                <a:round/>
                <a:headEnd/>
                <a:tailEnd/>
              </a:ln>
            </p:spPr>
            <p:txBody>
              <a:bodyPr/>
              <a:lstStyle/>
              <a:p>
                <a:endParaRPr lang="en-US"/>
              </a:p>
            </p:txBody>
          </p:sp>
          <p:sp>
            <p:nvSpPr>
              <p:cNvPr id="17833" name="Freeform 686"/>
              <p:cNvSpPr>
                <a:spLocks/>
              </p:cNvSpPr>
              <p:nvPr/>
            </p:nvSpPr>
            <p:spPr bwMode="auto">
              <a:xfrm flipH="1">
                <a:off x="3101" y="1251"/>
                <a:ext cx="9" cy="66"/>
              </a:xfrm>
              <a:custGeom>
                <a:avLst/>
                <a:gdLst>
                  <a:gd name="T0" fmla="*/ 1 w 48"/>
                  <a:gd name="T1" fmla="*/ 0 h 288"/>
                  <a:gd name="T2" fmla="*/ 1 w 48"/>
                  <a:gd name="T3" fmla="*/ 0 h 288"/>
                  <a:gd name="T4" fmla="*/ 1 w 48"/>
                  <a:gd name="T5" fmla="*/ 0 h 288"/>
                  <a:gd name="T6" fmla="*/ 0 w 48"/>
                  <a:gd name="T7" fmla="*/ 1 h 288"/>
                  <a:gd name="T8" fmla="*/ 0 w 48"/>
                  <a:gd name="T9" fmla="*/ 1 h 288"/>
                  <a:gd name="T10" fmla="*/ 0 w 48"/>
                  <a:gd name="T11" fmla="*/ 2 h 288"/>
                  <a:gd name="T12" fmla="*/ 0 w 48"/>
                  <a:gd name="T13" fmla="*/ 2 h 288"/>
                  <a:gd name="T14" fmla="*/ 0 w 48"/>
                  <a:gd name="T15" fmla="*/ 2 h 288"/>
                  <a:gd name="T16" fmla="*/ 0 w 48"/>
                  <a:gd name="T17" fmla="*/ 3 h 288"/>
                  <a:gd name="T18" fmla="*/ 0 w 48"/>
                  <a:gd name="T19" fmla="*/ 3 h 288"/>
                  <a:gd name="T20" fmla="*/ 0 w 48"/>
                  <a:gd name="T21" fmla="*/ 3 h 288"/>
                  <a:gd name="T22" fmla="*/ 0 w 48"/>
                  <a:gd name="T23" fmla="*/ 3 h 288"/>
                  <a:gd name="T24" fmla="*/ 0 w 48"/>
                  <a:gd name="T25" fmla="*/ 4 h 288"/>
                  <a:gd name="T26" fmla="*/ 0 w 48"/>
                  <a:gd name="T27" fmla="*/ 4 h 288"/>
                  <a:gd name="T28" fmla="*/ 0 w 48"/>
                  <a:gd name="T29" fmla="*/ 5 h 288"/>
                  <a:gd name="T30" fmla="*/ 0 w 48"/>
                  <a:gd name="T31" fmla="*/ 5 h 288"/>
                  <a:gd name="T32" fmla="*/ 0 w 48"/>
                  <a:gd name="T33" fmla="*/ 5 h 288"/>
                  <a:gd name="T34" fmla="*/ 0 w 48"/>
                  <a:gd name="T35" fmla="*/ 6 h 288"/>
                  <a:gd name="T36" fmla="*/ 0 w 48"/>
                  <a:gd name="T37" fmla="*/ 6 h 288"/>
                  <a:gd name="T38" fmla="*/ 0 w 48"/>
                  <a:gd name="T39" fmla="*/ 7 h 288"/>
                  <a:gd name="T40" fmla="*/ 0 w 48"/>
                  <a:gd name="T41" fmla="*/ 7 h 288"/>
                  <a:gd name="T42" fmla="*/ 0 w 48"/>
                  <a:gd name="T43" fmla="*/ 8 h 288"/>
                  <a:gd name="T44" fmla="*/ 0 w 48"/>
                  <a:gd name="T45" fmla="*/ 8 h 288"/>
                  <a:gd name="T46" fmla="*/ 0 w 48"/>
                  <a:gd name="T47" fmla="*/ 8 h 288"/>
                  <a:gd name="T48" fmla="*/ 0 w 48"/>
                  <a:gd name="T49" fmla="*/ 8 h 288"/>
                  <a:gd name="T50" fmla="*/ 0 w 48"/>
                  <a:gd name="T51" fmla="*/ 9 h 288"/>
                  <a:gd name="T52" fmla="*/ 0 w 48"/>
                  <a:gd name="T53" fmla="*/ 9 h 288"/>
                  <a:gd name="T54" fmla="*/ 0 w 48"/>
                  <a:gd name="T55" fmla="*/ 10 h 288"/>
                  <a:gd name="T56" fmla="*/ 0 w 48"/>
                  <a:gd name="T57" fmla="*/ 10 h 288"/>
                  <a:gd name="T58" fmla="*/ 0 w 48"/>
                  <a:gd name="T59" fmla="*/ 10 h 288"/>
                  <a:gd name="T60" fmla="*/ 0 w 48"/>
                  <a:gd name="T61" fmla="*/ 11 h 288"/>
                  <a:gd name="T62" fmla="*/ 0 w 48"/>
                  <a:gd name="T63" fmla="*/ 11 h 288"/>
                  <a:gd name="T64" fmla="*/ 1 w 48"/>
                  <a:gd name="T65" fmla="*/ 11 h 288"/>
                  <a:gd name="T66" fmla="*/ 1 w 48"/>
                  <a:gd name="T67" fmla="*/ 12 h 288"/>
                  <a:gd name="T68" fmla="*/ 1 w 48"/>
                  <a:gd name="T69" fmla="*/ 12 h 288"/>
                  <a:gd name="T70" fmla="*/ 1 w 48"/>
                  <a:gd name="T71" fmla="*/ 12 h 288"/>
                  <a:gd name="T72" fmla="*/ 1 w 48"/>
                  <a:gd name="T73" fmla="*/ 13 h 288"/>
                  <a:gd name="T74" fmla="*/ 1 w 48"/>
                  <a:gd name="T75" fmla="*/ 13 h 288"/>
                  <a:gd name="T76" fmla="*/ 1 w 48"/>
                  <a:gd name="T77" fmla="*/ 14 h 288"/>
                  <a:gd name="T78" fmla="*/ 1 w 48"/>
                  <a:gd name="T79" fmla="*/ 14 h 288"/>
                  <a:gd name="T80" fmla="*/ 1 w 48"/>
                  <a:gd name="T81" fmla="*/ 14 h 288"/>
                  <a:gd name="T82" fmla="*/ 1 w 48"/>
                  <a:gd name="T83" fmla="*/ 15 h 288"/>
                  <a:gd name="T84" fmla="*/ 2 w 48"/>
                  <a:gd name="T85" fmla="*/ 15 h 288"/>
                  <a:gd name="T86" fmla="*/ 2 w 48"/>
                  <a:gd name="T87" fmla="*/ 15 h 288"/>
                  <a:gd name="T88" fmla="*/ 2 w 48"/>
                  <a:gd name="T89" fmla="*/ 8 h 288"/>
                  <a:gd name="T90" fmla="*/ 1 w 48"/>
                  <a:gd name="T91" fmla="*/ 0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288"/>
                  <a:gd name="T140" fmla="*/ 48 w 48"/>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288">
                    <a:moveTo>
                      <a:pt x="32" y="3"/>
                    </a:moveTo>
                    <a:lnTo>
                      <a:pt x="28" y="0"/>
                    </a:lnTo>
                    <a:lnTo>
                      <a:pt x="24" y="1"/>
                    </a:lnTo>
                    <a:lnTo>
                      <a:pt x="22" y="2"/>
                    </a:lnTo>
                    <a:lnTo>
                      <a:pt x="18" y="4"/>
                    </a:lnTo>
                    <a:lnTo>
                      <a:pt x="15" y="6"/>
                    </a:lnTo>
                    <a:lnTo>
                      <a:pt x="13" y="9"/>
                    </a:lnTo>
                    <a:lnTo>
                      <a:pt x="10" y="13"/>
                    </a:lnTo>
                    <a:lnTo>
                      <a:pt x="7" y="17"/>
                    </a:lnTo>
                    <a:lnTo>
                      <a:pt x="5" y="21"/>
                    </a:lnTo>
                    <a:lnTo>
                      <a:pt x="3" y="27"/>
                    </a:lnTo>
                    <a:lnTo>
                      <a:pt x="2" y="29"/>
                    </a:lnTo>
                    <a:lnTo>
                      <a:pt x="1" y="32"/>
                    </a:lnTo>
                    <a:lnTo>
                      <a:pt x="1" y="35"/>
                    </a:lnTo>
                    <a:lnTo>
                      <a:pt x="1" y="38"/>
                    </a:lnTo>
                    <a:lnTo>
                      <a:pt x="0" y="41"/>
                    </a:lnTo>
                    <a:lnTo>
                      <a:pt x="0" y="44"/>
                    </a:lnTo>
                    <a:lnTo>
                      <a:pt x="0" y="47"/>
                    </a:lnTo>
                    <a:lnTo>
                      <a:pt x="1" y="51"/>
                    </a:lnTo>
                    <a:lnTo>
                      <a:pt x="1" y="54"/>
                    </a:lnTo>
                    <a:lnTo>
                      <a:pt x="1" y="57"/>
                    </a:lnTo>
                    <a:lnTo>
                      <a:pt x="1" y="60"/>
                    </a:lnTo>
                    <a:lnTo>
                      <a:pt x="1" y="64"/>
                    </a:lnTo>
                    <a:lnTo>
                      <a:pt x="1" y="67"/>
                    </a:lnTo>
                    <a:lnTo>
                      <a:pt x="1" y="70"/>
                    </a:lnTo>
                    <a:lnTo>
                      <a:pt x="1" y="73"/>
                    </a:lnTo>
                    <a:lnTo>
                      <a:pt x="1" y="77"/>
                    </a:lnTo>
                    <a:lnTo>
                      <a:pt x="1" y="80"/>
                    </a:lnTo>
                    <a:lnTo>
                      <a:pt x="1" y="83"/>
                    </a:lnTo>
                    <a:lnTo>
                      <a:pt x="1" y="86"/>
                    </a:lnTo>
                    <a:lnTo>
                      <a:pt x="1" y="91"/>
                    </a:lnTo>
                    <a:lnTo>
                      <a:pt x="1" y="94"/>
                    </a:lnTo>
                    <a:lnTo>
                      <a:pt x="2" y="98"/>
                    </a:lnTo>
                    <a:lnTo>
                      <a:pt x="2" y="103"/>
                    </a:lnTo>
                    <a:lnTo>
                      <a:pt x="2" y="107"/>
                    </a:lnTo>
                    <a:lnTo>
                      <a:pt x="2" y="111"/>
                    </a:lnTo>
                    <a:lnTo>
                      <a:pt x="2" y="116"/>
                    </a:lnTo>
                    <a:lnTo>
                      <a:pt x="2" y="120"/>
                    </a:lnTo>
                    <a:lnTo>
                      <a:pt x="3" y="125"/>
                    </a:lnTo>
                    <a:lnTo>
                      <a:pt x="3" y="130"/>
                    </a:lnTo>
                    <a:lnTo>
                      <a:pt x="3" y="135"/>
                    </a:lnTo>
                    <a:lnTo>
                      <a:pt x="3" y="138"/>
                    </a:lnTo>
                    <a:lnTo>
                      <a:pt x="4" y="141"/>
                    </a:lnTo>
                    <a:lnTo>
                      <a:pt x="4" y="144"/>
                    </a:lnTo>
                    <a:lnTo>
                      <a:pt x="5" y="147"/>
                    </a:lnTo>
                    <a:lnTo>
                      <a:pt x="5" y="149"/>
                    </a:lnTo>
                    <a:lnTo>
                      <a:pt x="5" y="153"/>
                    </a:lnTo>
                    <a:lnTo>
                      <a:pt x="5" y="156"/>
                    </a:lnTo>
                    <a:lnTo>
                      <a:pt x="5" y="158"/>
                    </a:lnTo>
                    <a:lnTo>
                      <a:pt x="5" y="161"/>
                    </a:lnTo>
                    <a:lnTo>
                      <a:pt x="6" y="165"/>
                    </a:lnTo>
                    <a:lnTo>
                      <a:pt x="6" y="168"/>
                    </a:lnTo>
                    <a:lnTo>
                      <a:pt x="7" y="172"/>
                    </a:lnTo>
                    <a:lnTo>
                      <a:pt x="7" y="174"/>
                    </a:lnTo>
                    <a:lnTo>
                      <a:pt x="9" y="179"/>
                    </a:lnTo>
                    <a:lnTo>
                      <a:pt x="9" y="182"/>
                    </a:lnTo>
                    <a:lnTo>
                      <a:pt x="10" y="186"/>
                    </a:lnTo>
                    <a:lnTo>
                      <a:pt x="10" y="189"/>
                    </a:lnTo>
                    <a:lnTo>
                      <a:pt x="10" y="193"/>
                    </a:lnTo>
                    <a:lnTo>
                      <a:pt x="11" y="197"/>
                    </a:lnTo>
                    <a:lnTo>
                      <a:pt x="12" y="201"/>
                    </a:lnTo>
                    <a:lnTo>
                      <a:pt x="12" y="205"/>
                    </a:lnTo>
                    <a:lnTo>
                      <a:pt x="13" y="209"/>
                    </a:lnTo>
                    <a:lnTo>
                      <a:pt x="13" y="212"/>
                    </a:lnTo>
                    <a:lnTo>
                      <a:pt x="14" y="216"/>
                    </a:lnTo>
                    <a:lnTo>
                      <a:pt x="14" y="219"/>
                    </a:lnTo>
                    <a:lnTo>
                      <a:pt x="14" y="222"/>
                    </a:lnTo>
                    <a:lnTo>
                      <a:pt x="15" y="225"/>
                    </a:lnTo>
                    <a:lnTo>
                      <a:pt x="16" y="229"/>
                    </a:lnTo>
                    <a:lnTo>
                      <a:pt x="16" y="232"/>
                    </a:lnTo>
                    <a:lnTo>
                      <a:pt x="17" y="234"/>
                    </a:lnTo>
                    <a:lnTo>
                      <a:pt x="18" y="237"/>
                    </a:lnTo>
                    <a:lnTo>
                      <a:pt x="18" y="240"/>
                    </a:lnTo>
                    <a:lnTo>
                      <a:pt x="20" y="245"/>
                    </a:lnTo>
                    <a:lnTo>
                      <a:pt x="22" y="250"/>
                    </a:lnTo>
                    <a:lnTo>
                      <a:pt x="23" y="255"/>
                    </a:lnTo>
                    <a:lnTo>
                      <a:pt x="25" y="259"/>
                    </a:lnTo>
                    <a:lnTo>
                      <a:pt x="26" y="262"/>
                    </a:lnTo>
                    <a:lnTo>
                      <a:pt x="28" y="265"/>
                    </a:lnTo>
                    <a:lnTo>
                      <a:pt x="29" y="269"/>
                    </a:lnTo>
                    <a:lnTo>
                      <a:pt x="30" y="271"/>
                    </a:lnTo>
                    <a:lnTo>
                      <a:pt x="32" y="273"/>
                    </a:lnTo>
                    <a:lnTo>
                      <a:pt x="34" y="276"/>
                    </a:lnTo>
                    <a:lnTo>
                      <a:pt x="36" y="280"/>
                    </a:lnTo>
                    <a:lnTo>
                      <a:pt x="39" y="283"/>
                    </a:lnTo>
                    <a:lnTo>
                      <a:pt x="40" y="284"/>
                    </a:lnTo>
                    <a:lnTo>
                      <a:pt x="43" y="286"/>
                    </a:lnTo>
                    <a:lnTo>
                      <a:pt x="45" y="287"/>
                    </a:lnTo>
                    <a:lnTo>
                      <a:pt x="48" y="288"/>
                    </a:lnTo>
                    <a:lnTo>
                      <a:pt x="48" y="155"/>
                    </a:lnTo>
                    <a:lnTo>
                      <a:pt x="32" y="3"/>
                    </a:lnTo>
                    <a:close/>
                  </a:path>
                </a:pathLst>
              </a:custGeom>
              <a:solidFill>
                <a:srgbClr val="D4D4E8"/>
              </a:solidFill>
              <a:ln w="9525">
                <a:noFill/>
                <a:round/>
                <a:headEnd/>
                <a:tailEnd/>
              </a:ln>
            </p:spPr>
            <p:txBody>
              <a:bodyPr/>
              <a:lstStyle/>
              <a:p>
                <a:endParaRPr lang="en-US"/>
              </a:p>
            </p:txBody>
          </p:sp>
          <p:sp>
            <p:nvSpPr>
              <p:cNvPr id="17834" name="Freeform 687"/>
              <p:cNvSpPr>
                <a:spLocks/>
              </p:cNvSpPr>
              <p:nvPr/>
            </p:nvSpPr>
            <p:spPr bwMode="auto">
              <a:xfrm flipH="1">
                <a:off x="3094" y="1248"/>
                <a:ext cx="11" cy="73"/>
              </a:xfrm>
              <a:custGeom>
                <a:avLst/>
                <a:gdLst>
                  <a:gd name="T0" fmla="*/ 1 w 60"/>
                  <a:gd name="T1" fmla="*/ 1 h 320"/>
                  <a:gd name="T2" fmla="*/ 1 w 60"/>
                  <a:gd name="T3" fmla="*/ 2 h 320"/>
                  <a:gd name="T4" fmla="*/ 1 w 60"/>
                  <a:gd name="T5" fmla="*/ 3 h 320"/>
                  <a:gd name="T6" fmla="*/ 1 w 60"/>
                  <a:gd name="T7" fmla="*/ 3 h 320"/>
                  <a:gd name="T8" fmla="*/ 1 w 60"/>
                  <a:gd name="T9" fmla="*/ 4 h 320"/>
                  <a:gd name="T10" fmla="*/ 1 w 60"/>
                  <a:gd name="T11" fmla="*/ 5 h 320"/>
                  <a:gd name="T12" fmla="*/ 1 w 60"/>
                  <a:gd name="T13" fmla="*/ 5 h 320"/>
                  <a:gd name="T14" fmla="*/ 1 w 60"/>
                  <a:gd name="T15" fmla="*/ 6 h 320"/>
                  <a:gd name="T16" fmla="*/ 1 w 60"/>
                  <a:gd name="T17" fmla="*/ 7 h 320"/>
                  <a:gd name="T18" fmla="*/ 1 w 60"/>
                  <a:gd name="T19" fmla="*/ 7 h 320"/>
                  <a:gd name="T20" fmla="*/ 1 w 60"/>
                  <a:gd name="T21" fmla="*/ 8 h 320"/>
                  <a:gd name="T22" fmla="*/ 1 w 60"/>
                  <a:gd name="T23" fmla="*/ 8 h 320"/>
                  <a:gd name="T24" fmla="*/ 1 w 60"/>
                  <a:gd name="T25" fmla="*/ 9 h 320"/>
                  <a:gd name="T26" fmla="*/ 1 w 60"/>
                  <a:gd name="T27" fmla="*/ 10 h 320"/>
                  <a:gd name="T28" fmla="*/ 1 w 60"/>
                  <a:gd name="T29" fmla="*/ 10 h 320"/>
                  <a:gd name="T30" fmla="*/ 1 w 60"/>
                  <a:gd name="T31" fmla="*/ 11 h 320"/>
                  <a:gd name="T32" fmla="*/ 1 w 60"/>
                  <a:gd name="T33" fmla="*/ 12 h 320"/>
                  <a:gd name="T34" fmla="*/ 2 w 60"/>
                  <a:gd name="T35" fmla="*/ 13 h 320"/>
                  <a:gd name="T36" fmla="*/ 2 w 60"/>
                  <a:gd name="T37" fmla="*/ 13 h 320"/>
                  <a:gd name="T38" fmla="*/ 2 w 60"/>
                  <a:gd name="T39" fmla="*/ 14 h 320"/>
                  <a:gd name="T40" fmla="*/ 2 w 60"/>
                  <a:gd name="T41" fmla="*/ 15 h 320"/>
                  <a:gd name="T42" fmla="*/ 2 w 60"/>
                  <a:gd name="T43" fmla="*/ 16 h 320"/>
                  <a:gd name="T44" fmla="*/ 2 w 60"/>
                  <a:gd name="T45" fmla="*/ 16 h 320"/>
                  <a:gd name="T46" fmla="*/ 2 w 60"/>
                  <a:gd name="T47" fmla="*/ 17 h 320"/>
                  <a:gd name="T48" fmla="*/ 1 w 60"/>
                  <a:gd name="T49" fmla="*/ 17 h 320"/>
                  <a:gd name="T50" fmla="*/ 1 w 60"/>
                  <a:gd name="T51" fmla="*/ 16 h 320"/>
                  <a:gd name="T52" fmla="*/ 1 w 60"/>
                  <a:gd name="T53" fmla="*/ 16 h 320"/>
                  <a:gd name="T54" fmla="*/ 1 w 60"/>
                  <a:gd name="T55" fmla="*/ 15 h 320"/>
                  <a:gd name="T56" fmla="*/ 0 w 60"/>
                  <a:gd name="T57" fmla="*/ 14 h 320"/>
                  <a:gd name="T58" fmla="*/ 0 w 60"/>
                  <a:gd name="T59" fmla="*/ 13 h 320"/>
                  <a:gd name="T60" fmla="*/ 0 w 60"/>
                  <a:gd name="T61" fmla="*/ 13 h 320"/>
                  <a:gd name="T62" fmla="*/ 0 w 60"/>
                  <a:gd name="T63" fmla="*/ 12 h 320"/>
                  <a:gd name="T64" fmla="*/ 0 w 60"/>
                  <a:gd name="T65" fmla="*/ 11 h 320"/>
                  <a:gd name="T66" fmla="*/ 0 w 60"/>
                  <a:gd name="T67" fmla="*/ 11 h 320"/>
                  <a:gd name="T68" fmla="*/ 0 w 60"/>
                  <a:gd name="T69" fmla="*/ 10 h 320"/>
                  <a:gd name="T70" fmla="*/ 0 w 60"/>
                  <a:gd name="T71" fmla="*/ 9 h 320"/>
                  <a:gd name="T72" fmla="*/ 0 w 60"/>
                  <a:gd name="T73" fmla="*/ 9 h 320"/>
                  <a:gd name="T74" fmla="*/ 0 w 60"/>
                  <a:gd name="T75" fmla="*/ 8 h 320"/>
                  <a:gd name="T76" fmla="*/ 0 w 60"/>
                  <a:gd name="T77" fmla="*/ 7 h 320"/>
                  <a:gd name="T78" fmla="*/ 0 w 60"/>
                  <a:gd name="T79" fmla="*/ 7 h 320"/>
                  <a:gd name="T80" fmla="*/ 0 w 60"/>
                  <a:gd name="T81" fmla="*/ 6 h 320"/>
                  <a:gd name="T82" fmla="*/ 0 w 60"/>
                  <a:gd name="T83" fmla="*/ 5 h 320"/>
                  <a:gd name="T84" fmla="*/ 0 w 60"/>
                  <a:gd name="T85" fmla="*/ 5 h 320"/>
                  <a:gd name="T86" fmla="*/ 0 w 60"/>
                  <a:gd name="T87" fmla="*/ 4 h 320"/>
                  <a:gd name="T88" fmla="*/ 0 w 60"/>
                  <a:gd name="T89" fmla="*/ 3 h 320"/>
                  <a:gd name="T90" fmla="*/ 0 w 60"/>
                  <a:gd name="T91" fmla="*/ 2 h 320"/>
                  <a:gd name="T92" fmla="*/ 0 w 60"/>
                  <a:gd name="T93" fmla="*/ 2 h 320"/>
                  <a:gd name="T94" fmla="*/ 0 w 60"/>
                  <a:gd name="T95" fmla="*/ 1 h 320"/>
                  <a:gd name="T96" fmla="*/ 0 w 60"/>
                  <a:gd name="T97" fmla="*/ 0 h 320"/>
                  <a:gd name="T98" fmla="*/ 0 w 60"/>
                  <a:gd name="T99" fmla="*/ 0 h 320"/>
                  <a:gd name="T100" fmla="*/ 1 w 60"/>
                  <a:gd name="T101" fmla="*/ 0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20"/>
                  <a:gd name="T155" fmla="*/ 60 w 60"/>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20">
                    <a:moveTo>
                      <a:pt x="20" y="9"/>
                    </a:moveTo>
                    <a:lnTo>
                      <a:pt x="20" y="14"/>
                    </a:lnTo>
                    <a:lnTo>
                      <a:pt x="20" y="19"/>
                    </a:lnTo>
                    <a:lnTo>
                      <a:pt x="21" y="23"/>
                    </a:lnTo>
                    <a:lnTo>
                      <a:pt x="21" y="29"/>
                    </a:lnTo>
                    <a:lnTo>
                      <a:pt x="21" y="33"/>
                    </a:lnTo>
                    <a:lnTo>
                      <a:pt x="21" y="39"/>
                    </a:lnTo>
                    <a:lnTo>
                      <a:pt x="22" y="43"/>
                    </a:lnTo>
                    <a:lnTo>
                      <a:pt x="22" y="48"/>
                    </a:lnTo>
                    <a:lnTo>
                      <a:pt x="22" y="53"/>
                    </a:lnTo>
                    <a:lnTo>
                      <a:pt x="23" y="58"/>
                    </a:lnTo>
                    <a:lnTo>
                      <a:pt x="23" y="63"/>
                    </a:lnTo>
                    <a:lnTo>
                      <a:pt x="24" y="67"/>
                    </a:lnTo>
                    <a:lnTo>
                      <a:pt x="24" y="71"/>
                    </a:lnTo>
                    <a:lnTo>
                      <a:pt x="24" y="76"/>
                    </a:lnTo>
                    <a:lnTo>
                      <a:pt x="25" y="80"/>
                    </a:lnTo>
                    <a:lnTo>
                      <a:pt x="25" y="85"/>
                    </a:lnTo>
                    <a:lnTo>
                      <a:pt x="25" y="89"/>
                    </a:lnTo>
                    <a:lnTo>
                      <a:pt x="25" y="93"/>
                    </a:lnTo>
                    <a:lnTo>
                      <a:pt x="26" y="97"/>
                    </a:lnTo>
                    <a:lnTo>
                      <a:pt x="26" y="102"/>
                    </a:lnTo>
                    <a:lnTo>
                      <a:pt x="26" y="106"/>
                    </a:lnTo>
                    <a:lnTo>
                      <a:pt x="27" y="110"/>
                    </a:lnTo>
                    <a:lnTo>
                      <a:pt x="27" y="115"/>
                    </a:lnTo>
                    <a:lnTo>
                      <a:pt x="28" y="119"/>
                    </a:lnTo>
                    <a:lnTo>
                      <a:pt x="28" y="123"/>
                    </a:lnTo>
                    <a:lnTo>
                      <a:pt x="30" y="127"/>
                    </a:lnTo>
                    <a:lnTo>
                      <a:pt x="30" y="131"/>
                    </a:lnTo>
                    <a:lnTo>
                      <a:pt x="31" y="135"/>
                    </a:lnTo>
                    <a:lnTo>
                      <a:pt x="31" y="140"/>
                    </a:lnTo>
                    <a:lnTo>
                      <a:pt x="32" y="143"/>
                    </a:lnTo>
                    <a:lnTo>
                      <a:pt x="32" y="147"/>
                    </a:lnTo>
                    <a:lnTo>
                      <a:pt x="33" y="151"/>
                    </a:lnTo>
                    <a:lnTo>
                      <a:pt x="33" y="156"/>
                    </a:lnTo>
                    <a:lnTo>
                      <a:pt x="34" y="160"/>
                    </a:lnTo>
                    <a:lnTo>
                      <a:pt x="34" y="163"/>
                    </a:lnTo>
                    <a:lnTo>
                      <a:pt x="35" y="168"/>
                    </a:lnTo>
                    <a:lnTo>
                      <a:pt x="35" y="172"/>
                    </a:lnTo>
                    <a:lnTo>
                      <a:pt x="36" y="175"/>
                    </a:lnTo>
                    <a:lnTo>
                      <a:pt x="36" y="180"/>
                    </a:lnTo>
                    <a:lnTo>
                      <a:pt x="37" y="184"/>
                    </a:lnTo>
                    <a:lnTo>
                      <a:pt x="38" y="188"/>
                    </a:lnTo>
                    <a:lnTo>
                      <a:pt x="38" y="192"/>
                    </a:lnTo>
                    <a:lnTo>
                      <a:pt x="39" y="197"/>
                    </a:lnTo>
                    <a:lnTo>
                      <a:pt x="40" y="201"/>
                    </a:lnTo>
                    <a:lnTo>
                      <a:pt x="40" y="206"/>
                    </a:lnTo>
                    <a:lnTo>
                      <a:pt x="41" y="210"/>
                    </a:lnTo>
                    <a:lnTo>
                      <a:pt x="43" y="214"/>
                    </a:lnTo>
                    <a:lnTo>
                      <a:pt x="44" y="219"/>
                    </a:lnTo>
                    <a:lnTo>
                      <a:pt x="44" y="223"/>
                    </a:lnTo>
                    <a:lnTo>
                      <a:pt x="45" y="227"/>
                    </a:lnTo>
                    <a:lnTo>
                      <a:pt x="46" y="232"/>
                    </a:lnTo>
                    <a:lnTo>
                      <a:pt x="47" y="236"/>
                    </a:lnTo>
                    <a:lnTo>
                      <a:pt x="47" y="240"/>
                    </a:lnTo>
                    <a:lnTo>
                      <a:pt x="48" y="245"/>
                    </a:lnTo>
                    <a:lnTo>
                      <a:pt x="49" y="249"/>
                    </a:lnTo>
                    <a:lnTo>
                      <a:pt x="51" y="255"/>
                    </a:lnTo>
                    <a:lnTo>
                      <a:pt x="51" y="259"/>
                    </a:lnTo>
                    <a:lnTo>
                      <a:pt x="52" y="263"/>
                    </a:lnTo>
                    <a:lnTo>
                      <a:pt x="53" y="268"/>
                    </a:lnTo>
                    <a:lnTo>
                      <a:pt x="55" y="273"/>
                    </a:lnTo>
                    <a:lnTo>
                      <a:pt x="56" y="277"/>
                    </a:lnTo>
                    <a:lnTo>
                      <a:pt x="57" y="283"/>
                    </a:lnTo>
                    <a:lnTo>
                      <a:pt x="59" y="288"/>
                    </a:lnTo>
                    <a:lnTo>
                      <a:pt x="60" y="294"/>
                    </a:lnTo>
                    <a:lnTo>
                      <a:pt x="60" y="298"/>
                    </a:lnTo>
                    <a:lnTo>
                      <a:pt x="60" y="303"/>
                    </a:lnTo>
                    <a:lnTo>
                      <a:pt x="59" y="307"/>
                    </a:lnTo>
                    <a:lnTo>
                      <a:pt x="57" y="311"/>
                    </a:lnTo>
                    <a:lnTo>
                      <a:pt x="53" y="313"/>
                    </a:lnTo>
                    <a:lnTo>
                      <a:pt x="51" y="316"/>
                    </a:lnTo>
                    <a:lnTo>
                      <a:pt x="47" y="318"/>
                    </a:lnTo>
                    <a:lnTo>
                      <a:pt x="44" y="320"/>
                    </a:lnTo>
                    <a:lnTo>
                      <a:pt x="39" y="320"/>
                    </a:lnTo>
                    <a:lnTo>
                      <a:pt x="36" y="320"/>
                    </a:lnTo>
                    <a:lnTo>
                      <a:pt x="32" y="318"/>
                    </a:lnTo>
                    <a:lnTo>
                      <a:pt x="28" y="318"/>
                    </a:lnTo>
                    <a:lnTo>
                      <a:pt x="24" y="314"/>
                    </a:lnTo>
                    <a:lnTo>
                      <a:pt x="22" y="311"/>
                    </a:lnTo>
                    <a:lnTo>
                      <a:pt x="20" y="308"/>
                    </a:lnTo>
                    <a:lnTo>
                      <a:pt x="19" y="303"/>
                    </a:lnTo>
                    <a:lnTo>
                      <a:pt x="16" y="297"/>
                    </a:lnTo>
                    <a:lnTo>
                      <a:pt x="15" y="293"/>
                    </a:lnTo>
                    <a:lnTo>
                      <a:pt x="14" y="287"/>
                    </a:lnTo>
                    <a:lnTo>
                      <a:pt x="13" y="282"/>
                    </a:lnTo>
                    <a:lnTo>
                      <a:pt x="12" y="277"/>
                    </a:lnTo>
                    <a:lnTo>
                      <a:pt x="11" y="272"/>
                    </a:lnTo>
                    <a:lnTo>
                      <a:pt x="11" y="268"/>
                    </a:lnTo>
                    <a:lnTo>
                      <a:pt x="10" y="263"/>
                    </a:lnTo>
                    <a:lnTo>
                      <a:pt x="9" y="258"/>
                    </a:lnTo>
                    <a:lnTo>
                      <a:pt x="8" y="252"/>
                    </a:lnTo>
                    <a:lnTo>
                      <a:pt x="7" y="248"/>
                    </a:lnTo>
                    <a:lnTo>
                      <a:pt x="7" y="244"/>
                    </a:lnTo>
                    <a:lnTo>
                      <a:pt x="7" y="238"/>
                    </a:lnTo>
                    <a:lnTo>
                      <a:pt x="6" y="234"/>
                    </a:lnTo>
                    <a:lnTo>
                      <a:pt x="6" y="230"/>
                    </a:lnTo>
                    <a:lnTo>
                      <a:pt x="6" y="225"/>
                    </a:lnTo>
                    <a:lnTo>
                      <a:pt x="5" y="221"/>
                    </a:lnTo>
                    <a:lnTo>
                      <a:pt x="5" y="217"/>
                    </a:lnTo>
                    <a:lnTo>
                      <a:pt x="3" y="212"/>
                    </a:lnTo>
                    <a:lnTo>
                      <a:pt x="3" y="208"/>
                    </a:lnTo>
                    <a:lnTo>
                      <a:pt x="3" y="204"/>
                    </a:lnTo>
                    <a:lnTo>
                      <a:pt x="3" y="199"/>
                    </a:lnTo>
                    <a:lnTo>
                      <a:pt x="3" y="195"/>
                    </a:lnTo>
                    <a:lnTo>
                      <a:pt x="3" y="191"/>
                    </a:lnTo>
                    <a:lnTo>
                      <a:pt x="2" y="186"/>
                    </a:lnTo>
                    <a:lnTo>
                      <a:pt x="2" y="182"/>
                    </a:lnTo>
                    <a:lnTo>
                      <a:pt x="2" y="178"/>
                    </a:lnTo>
                    <a:lnTo>
                      <a:pt x="2" y="174"/>
                    </a:lnTo>
                    <a:lnTo>
                      <a:pt x="2" y="170"/>
                    </a:lnTo>
                    <a:lnTo>
                      <a:pt x="2" y="166"/>
                    </a:lnTo>
                    <a:lnTo>
                      <a:pt x="2" y="161"/>
                    </a:lnTo>
                    <a:lnTo>
                      <a:pt x="2" y="157"/>
                    </a:lnTo>
                    <a:lnTo>
                      <a:pt x="2" y="153"/>
                    </a:lnTo>
                    <a:lnTo>
                      <a:pt x="2" y="148"/>
                    </a:lnTo>
                    <a:lnTo>
                      <a:pt x="2" y="144"/>
                    </a:lnTo>
                    <a:lnTo>
                      <a:pt x="2" y="140"/>
                    </a:lnTo>
                    <a:lnTo>
                      <a:pt x="2" y="135"/>
                    </a:lnTo>
                    <a:lnTo>
                      <a:pt x="2" y="131"/>
                    </a:lnTo>
                    <a:lnTo>
                      <a:pt x="2" y="127"/>
                    </a:lnTo>
                    <a:lnTo>
                      <a:pt x="2" y="123"/>
                    </a:lnTo>
                    <a:lnTo>
                      <a:pt x="2" y="119"/>
                    </a:lnTo>
                    <a:lnTo>
                      <a:pt x="2" y="115"/>
                    </a:lnTo>
                    <a:lnTo>
                      <a:pt x="2" y="110"/>
                    </a:lnTo>
                    <a:lnTo>
                      <a:pt x="2" y="106"/>
                    </a:lnTo>
                    <a:lnTo>
                      <a:pt x="2" y="102"/>
                    </a:lnTo>
                    <a:lnTo>
                      <a:pt x="2" y="97"/>
                    </a:lnTo>
                    <a:lnTo>
                      <a:pt x="2" y="93"/>
                    </a:lnTo>
                    <a:lnTo>
                      <a:pt x="3" y="89"/>
                    </a:lnTo>
                    <a:lnTo>
                      <a:pt x="2" y="83"/>
                    </a:lnTo>
                    <a:lnTo>
                      <a:pt x="2" y="79"/>
                    </a:lnTo>
                    <a:lnTo>
                      <a:pt x="2" y="73"/>
                    </a:lnTo>
                    <a:lnTo>
                      <a:pt x="2" y="69"/>
                    </a:lnTo>
                    <a:lnTo>
                      <a:pt x="2" y="65"/>
                    </a:lnTo>
                    <a:lnTo>
                      <a:pt x="2" y="59"/>
                    </a:lnTo>
                    <a:lnTo>
                      <a:pt x="2" y="55"/>
                    </a:lnTo>
                    <a:lnTo>
                      <a:pt x="2" y="51"/>
                    </a:lnTo>
                    <a:lnTo>
                      <a:pt x="2" y="45"/>
                    </a:lnTo>
                    <a:lnTo>
                      <a:pt x="2" y="40"/>
                    </a:lnTo>
                    <a:lnTo>
                      <a:pt x="1" y="35"/>
                    </a:lnTo>
                    <a:lnTo>
                      <a:pt x="1" y="30"/>
                    </a:lnTo>
                    <a:lnTo>
                      <a:pt x="1" y="25"/>
                    </a:lnTo>
                    <a:lnTo>
                      <a:pt x="1" y="20"/>
                    </a:lnTo>
                    <a:lnTo>
                      <a:pt x="0" y="15"/>
                    </a:lnTo>
                    <a:lnTo>
                      <a:pt x="0" y="9"/>
                    </a:lnTo>
                    <a:lnTo>
                      <a:pt x="0" y="5"/>
                    </a:lnTo>
                    <a:lnTo>
                      <a:pt x="2" y="3"/>
                    </a:lnTo>
                    <a:lnTo>
                      <a:pt x="6" y="0"/>
                    </a:lnTo>
                    <a:lnTo>
                      <a:pt x="9" y="0"/>
                    </a:lnTo>
                    <a:lnTo>
                      <a:pt x="12" y="0"/>
                    </a:lnTo>
                    <a:lnTo>
                      <a:pt x="15" y="1"/>
                    </a:lnTo>
                    <a:lnTo>
                      <a:pt x="18" y="4"/>
                    </a:lnTo>
                    <a:lnTo>
                      <a:pt x="20" y="9"/>
                    </a:lnTo>
                    <a:close/>
                  </a:path>
                </a:pathLst>
              </a:custGeom>
              <a:solidFill>
                <a:srgbClr val="000000"/>
              </a:solidFill>
              <a:ln w="9525">
                <a:noFill/>
                <a:round/>
                <a:headEnd/>
                <a:tailEnd/>
              </a:ln>
            </p:spPr>
            <p:txBody>
              <a:bodyPr/>
              <a:lstStyle/>
              <a:p>
                <a:endParaRPr lang="en-US"/>
              </a:p>
            </p:txBody>
          </p:sp>
          <p:sp>
            <p:nvSpPr>
              <p:cNvPr id="17835" name="Freeform 688"/>
              <p:cNvSpPr>
                <a:spLocks/>
              </p:cNvSpPr>
              <p:nvPr/>
            </p:nvSpPr>
            <p:spPr bwMode="auto">
              <a:xfrm flipH="1">
                <a:off x="3119" y="1255"/>
                <a:ext cx="20" cy="51"/>
              </a:xfrm>
              <a:custGeom>
                <a:avLst/>
                <a:gdLst>
                  <a:gd name="T0" fmla="*/ 2 w 108"/>
                  <a:gd name="T1" fmla="*/ 2 h 223"/>
                  <a:gd name="T2" fmla="*/ 2 w 108"/>
                  <a:gd name="T3" fmla="*/ 2 h 223"/>
                  <a:gd name="T4" fmla="*/ 2 w 108"/>
                  <a:gd name="T5" fmla="*/ 1 h 223"/>
                  <a:gd name="T6" fmla="*/ 2 w 108"/>
                  <a:gd name="T7" fmla="*/ 1 h 223"/>
                  <a:gd name="T8" fmla="*/ 2 w 108"/>
                  <a:gd name="T9" fmla="*/ 1 h 223"/>
                  <a:gd name="T10" fmla="*/ 3 w 108"/>
                  <a:gd name="T11" fmla="*/ 0 h 223"/>
                  <a:gd name="T12" fmla="*/ 3 w 108"/>
                  <a:gd name="T13" fmla="*/ 0 h 223"/>
                  <a:gd name="T14" fmla="*/ 3 w 108"/>
                  <a:gd name="T15" fmla="*/ 0 h 223"/>
                  <a:gd name="T16" fmla="*/ 3 w 108"/>
                  <a:gd name="T17" fmla="*/ 0 h 223"/>
                  <a:gd name="T18" fmla="*/ 4 w 108"/>
                  <a:gd name="T19" fmla="*/ 0 h 223"/>
                  <a:gd name="T20" fmla="*/ 4 w 108"/>
                  <a:gd name="T21" fmla="*/ 1 h 223"/>
                  <a:gd name="T22" fmla="*/ 4 w 108"/>
                  <a:gd name="T23" fmla="*/ 1 h 223"/>
                  <a:gd name="T24" fmla="*/ 4 w 108"/>
                  <a:gd name="T25" fmla="*/ 1 h 223"/>
                  <a:gd name="T26" fmla="*/ 4 w 108"/>
                  <a:gd name="T27" fmla="*/ 2 h 223"/>
                  <a:gd name="T28" fmla="*/ 4 w 108"/>
                  <a:gd name="T29" fmla="*/ 2 h 223"/>
                  <a:gd name="T30" fmla="*/ 4 w 108"/>
                  <a:gd name="T31" fmla="*/ 3 h 223"/>
                  <a:gd name="T32" fmla="*/ 4 w 108"/>
                  <a:gd name="T33" fmla="*/ 3 h 223"/>
                  <a:gd name="T34" fmla="*/ 4 w 108"/>
                  <a:gd name="T35" fmla="*/ 3 h 223"/>
                  <a:gd name="T36" fmla="*/ 4 w 108"/>
                  <a:gd name="T37" fmla="*/ 4 h 223"/>
                  <a:gd name="T38" fmla="*/ 4 w 108"/>
                  <a:gd name="T39" fmla="*/ 4 h 223"/>
                  <a:gd name="T40" fmla="*/ 3 w 108"/>
                  <a:gd name="T41" fmla="*/ 4 h 223"/>
                  <a:gd name="T42" fmla="*/ 3 w 108"/>
                  <a:gd name="T43" fmla="*/ 5 h 223"/>
                  <a:gd name="T44" fmla="*/ 3 w 108"/>
                  <a:gd name="T45" fmla="*/ 5 h 223"/>
                  <a:gd name="T46" fmla="*/ 3 w 108"/>
                  <a:gd name="T47" fmla="*/ 6 h 223"/>
                  <a:gd name="T48" fmla="*/ 3 w 108"/>
                  <a:gd name="T49" fmla="*/ 6 h 223"/>
                  <a:gd name="T50" fmla="*/ 3 w 108"/>
                  <a:gd name="T51" fmla="*/ 7 h 223"/>
                  <a:gd name="T52" fmla="*/ 3 w 108"/>
                  <a:gd name="T53" fmla="*/ 7 h 223"/>
                  <a:gd name="T54" fmla="*/ 3 w 108"/>
                  <a:gd name="T55" fmla="*/ 7 h 223"/>
                  <a:gd name="T56" fmla="*/ 2 w 108"/>
                  <a:gd name="T57" fmla="*/ 8 h 223"/>
                  <a:gd name="T58" fmla="*/ 2 w 108"/>
                  <a:gd name="T59" fmla="*/ 8 h 223"/>
                  <a:gd name="T60" fmla="*/ 2 w 108"/>
                  <a:gd name="T61" fmla="*/ 8 h 223"/>
                  <a:gd name="T62" fmla="*/ 2 w 108"/>
                  <a:gd name="T63" fmla="*/ 9 h 223"/>
                  <a:gd name="T64" fmla="*/ 2 w 108"/>
                  <a:gd name="T65" fmla="*/ 9 h 223"/>
                  <a:gd name="T66" fmla="*/ 2 w 108"/>
                  <a:gd name="T67" fmla="*/ 10 h 223"/>
                  <a:gd name="T68" fmla="*/ 2 w 108"/>
                  <a:gd name="T69" fmla="*/ 10 h 223"/>
                  <a:gd name="T70" fmla="*/ 1 w 108"/>
                  <a:gd name="T71" fmla="*/ 10 h 223"/>
                  <a:gd name="T72" fmla="*/ 1 w 108"/>
                  <a:gd name="T73" fmla="*/ 11 h 223"/>
                  <a:gd name="T74" fmla="*/ 1 w 108"/>
                  <a:gd name="T75" fmla="*/ 11 h 223"/>
                  <a:gd name="T76" fmla="*/ 1 w 108"/>
                  <a:gd name="T77" fmla="*/ 11 h 223"/>
                  <a:gd name="T78" fmla="*/ 1 w 108"/>
                  <a:gd name="T79" fmla="*/ 11 h 223"/>
                  <a:gd name="T80" fmla="*/ 1 w 108"/>
                  <a:gd name="T81" fmla="*/ 11 h 223"/>
                  <a:gd name="T82" fmla="*/ 1 w 108"/>
                  <a:gd name="T83" fmla="*/ 11 h 223"/>
                  <a:gd name="T84" fmla="*/ 0 w 108"/>
                  <a:gd name="T85" fmla="*/ 12 h 223"/>
                  <a:gd name="T86" fmla="*/ 0 w 108"/>
                  <a:gd name="T87" fmla="*/ 12 h 223"/>
                  <a:gd name="T88" fmla="*/ 0 w 108"/>
                  <a:gd name="T89" fmla="*/ 12 h 223"/>
                  <a:gd name="T90" fmla="*/ 2 w 108"/>
                  <a:gd name="T91" fmla="*/ 2 h 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23"/>
                  <a:gd name="T140" fmla="*/ 108 w 108"/>
                  <a:gd name="T141" fmla="*/ 223 h 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23">
                    <a:moveTo>
                      <a:pt x="72" y="37"/>
                    </a:moveTo>
                    <a:lnTo>
                      <a:pt x="71" y="35"/>
                    </a:lnTo>
                    <a:lnTo>
                      <a:pt x="71" y="32"/>
                    </a:lnTo>
                    <a:lnTo>
                      <a:pt x="70" y="29"/>
                    </a:lnTo>
                    <a:lnTo>
                      <a:pt x="70" y="27"/>
                    </a:lnTo>
                    <a:lnTo>
                      <a:pt x="70" y="24"/>
                    </a:lnTo>
                    <a:lnTo>
                      <a:pt x="70" y="22"/>
                    </a:lnTo>
                    <a:lnTo>
                      <a:pt x="70" y="19"/>
                    </a:lnTo>
                    <a:lnTo>
                      <a:pt x="71" y="15"/>
                    </a:lnTo>
                    <a:lnTo>
                      <a:pt x="72" y="12"/>
                    </a:lnTo>
                    <a:lnTo>
                      <a:pt x="74" y="10"/>
                    </a:lnTo>
                    <a:lnTo>
                      <a:pt x="75" y="7"/>
                    </a:lnTo>
                    <a:lnTo>
                      <a:pt x="80" y="4"/>
                    </a:lnTo>
                    <a:lnTo>
                      <a:pt x="83" y="2"/>
                    </a:lnTo>
                    <a:lnTo>
                      <a:pt x="88" y="1"/>
                    </a:lnTo>
                    <a:lnTo>
                      <a:pt x="91" y="0"/>
                    </a:lnTo>
                    <a:lnTo>
                      <a:pt x="96" y="0"/>
                    </a:lnTo>
                    <a:lnTo>
                      <a:pt x="99" y="1"/>
                    </a:lnTo>
                    <a:lnTo>
                      <a:pt x="102" y="4"/>
                    </a:lnTo>
                    <a:lnTo>
                      <a:pt x="105" y="8"/>
                    </a:lnTo>
                    <a:lnTo>
                      <a:pt x="107" y="12"/>
                    </a:lnTo>
                    <a:lnTo>
                      <a:pt x="107" y="13"/>
                    </a:lnTo>
                    <a:lnTo>
                      <a:pt x="107" y="16"/>
                    </a:lnTo>
                    <a:lnTo>
                      <a:pt x="108" y="20"/>
                    </a:lnTo>
                    <a:lnTo>
                      <a:pt x="108" y="22"/>
                    </a:lnTo>
                    <a:lnTo>
                      <a:pt x="108" y="25"/>
                    </a:lnTo>
                    <a:lnTo>
                      <a:pt x="108" y="28"/>
                    </a:lnTo>
                    <a:lnTo>
                      <a:pt x="108" y="32"/>
                    </a:lnTo>
                    <a:lnTo>
                      <a:pt x="108" y="35"/>
                    </a:lnTo>
                    <a:lnTo>
                      <a:pt x="108" y="38"/>
                    </a:lnTo>
                    <a:lnTo>
                      <a:pt x="107" y="42"/>
                    </a:lnTo>
                    <a:lnTo>
                      <a:pt x="107" y="46"/>
                    </a:lnTo>
                    <a:lnTo>
                      <a:pt x="107" y="49"/>
                    </a:lnTo>
                    <a:lnTo>
                      <a:pt x="106" y="53"/>
                    </a:lnTo>
                    <a:lnTo>
                      <a:pt x="106" y="57"/>
                    </a:lnTo>
                    <a:lnTo>
                      <a:pt x="105" y="61"/>
                    </a:lnTo>
                    <a:lnTo>
                      <a:pt x="103" y="65"/>
                    </a:lnTo>
                    <a:lnTo>
                      <a:pt x="102" y="69"/>
                    </a:lnTo>
                    <a:lnTo>
                      <a:pt x="102" y="72"/>
                    </a:lnTo>
                    <a:lnTo>
                      <a:pt x="100" y="76"/>
                    </a:lnTo>
                    <a:lnTo>
                      <a:pt x="100" y="80"/>
                    </a:lnTo>
                    <a:lnTo>
                      <a:pt x="98" y="84"/>
                    </a:lnTo>
                    <a:lnTo>
                      <a:pt x="97" y="88"/>
                    </a:lnTo>
                    <a:lnTo>
                      <a:pt x="95" y="92"/>
                    </a:lnTo>
                    <a:lnTo>
                      <a:pt x="94" y="97"/>
                    </a:lnTo>
                    <a:lnTo>
                      <a:pt x="90" y="101"/>
                    </a:lnTo>
                    <a:lnTo>
                      <a:pt x="88" y="106"/>
                    </a:lnTo>
                    <a:lnTo>
                      <a:pt x="87" y="111"/>
                    </a:lnTo>
                    <a:lnTo>
                      <a:pt x="85" y="116"/>
                    </a:lnTo>
                    <a:lnTo>
                      <a:pt x="82" y="122"/>
                    </a:lnTo>
                    <a:lnTo>
                      <a:pt x="80" y="127"/>
                    </a:lnTo>
                    <a:lnTo>
                      <a:pt x="78" y="129"/>
                    </a:lnTo>
                    <a:lnTo>
                      <a:pt x="77" y="133"/>
                    </a:lnTo>
                    <a:lnTo>
                      <a:pt x="75" y="135"/>
                    </a:lnTo>
                    <a:lnTo>
                      <a:pt x="75" y="138"/>
                    </a:lnTo>
                    <a:lnTo>
                      <a:pt x="73" y="140"/>
                    </a:lnTo>
                    <a:lnTo>
                      <a:pt x="72" y="142"/>
                    </a:lnTo>
                    <a:lnTo>
                      <a:pt x="71" y="146"/>
                    </a:lnTo>
                    <a:lnTo>
                      <a:pt x="70" y="148"/>
                    </a:lnTo>
                    <a:lnTo>
                      <a:pt x="69" y="151"/>
                    </a:lnTo>
                    <a:lnTo>
                      <a:pt x="68" y="153"/>
                    </a:lnTo>
                    <a:lnTo>
                      <a:pt x="66" y="155"/>
                    </a:lnTo>
                    <a:lnTo>
                      <a:pt x="65" y="159"/>
                    </a:lnTo>
                    <a:lnTo>
                      <a:pt x="62" y="164"/>
                    </a:lnTo>
                    <a:lnTo>
                      <a:pt x="60" y="168"/>
                    </a:lnTo>
                    <a:lnTo>
                      <a:pt x="58" y="174"/>
                    </a:lnTo>
                    <a:lnTo>
                      <a:pt x="56" y="178"/>
                    </a:lnTo>
                    <a:lnTo>
                      <a:pt x="52" y="182"/>
                    </a:lnTo>
                    <a:lnTo>
                      <a:pt x="50" y="187"/>
                    </a:lnTo>
                    <a:lnTo>
                      <a:pt x="49" y="190"/>
                    </a:lnTo>
                    <a:lnTo>
                      <a:pt x="47" y="194"/>
                    </a:lnTo>
                    <a:lnTo>
                      <a:pt x="45" y="198"/>
                    </a:lnTo>
                    <a:lnTo>
                      <a:pt x="44" y="201"/>
                    </a:lnTo>
                    <a:lnTo>
                      <a:pt x="41" y="204"/>
                    </a:lnTo>
                    <a:lnTo>
                      <a:pt x="40" y="206"/>
                    </a:lnTo>
                    <a:lnTo>
                      <a:pt x="39" y="211"/>
                    </a:lnTo>
                    <a:lnTo>
                      <a:pt x="38" y="214"/>
                    </a:lnTo>
                    <a:lnTo>
                      <a:pt x="36" y="214"/>
                    </a:lnTo>
                    <a:lnTo>
                      <a:pt x="35" y="216"/>
                    </a:lnTo>
                    <a:lnTo>
                      <a:pt x="32" y="217"/>
                    </a:lnTo>
                    <a:lnTo>
                      <a:pt x="30" y="218"/>
                    </a:lnTo>
                    <a:lnTo>
                      <a:pt x="26" y="218"/>
                    </a:lnTo>
                    <a:lnTo>
                      <a:pt x="23" y="219"/>
                    </a:lnTo>
                    <a:lnTo>
                      <a:pt x="20" y="220"/>
                    </a:lnTo>
                    <a:lnTo>
                      <a:pt x="18" y="221"/>
                    </a:lnTo>
                    <a:lnTo>
                      <a:pt x="13" y="221"/>
                    </a:lnTo>
                    <a:lnTo>
                      <a:pt x="10" y="221"/>
                    </a:lnTo>
                    <a:lnTo>
                      <a:pt x="7" y="221"/>
                    </a:lnTo>
                    <a:lnTo>
                      <a:pt x="5" y="223"/>
                    </a:lnTo>
                    <a:lnTo>
                      <a:pt x="0" y="223"/>
                    </a:lnTo>
                    <a:lnTo>
                      <a:pt x="72" y="37"/>
                    </a:lnTo>
                    <a:close/>
                  </a:path>
                </a:pathLst>
              </a:custGeom>
              <a:solidFill>
                <a:srgbClr val="D4D4E8"/>
              </a:solidFill>
              <a:ln w="9525">
                <a:noFill/>
                <a:round/>
                <a:headEnd/>
                <a:tailEnd/>
              </a:ln>
            </p:spPr>
            <p:txBody>
              <a:bodyPr/>
              <a:lstStyle/>
              <a:p>
                <a:endParaRPr lang="en-US"/>
              </a:p>
            </p:txBody>
          </p:sp>
          <p:sp>
            <p:nvSpPr>
              <p:cNvPr id="17836" name="Freeform 689"/>
              <p:cNvSpPr>
                <a:spLocks/>
              </p:cNvSpPr>
              <p:nvPr/>
            </p:nvSpPr>
            <p:spPr bwMode="auto">
              <a:xfrm flipH="1">
                <a:off x="3123" y="1262"/>
                <a:ext cx="20" cy="49"/>
              </a:xfrm>
              <a:custGeom>
                <a:avLst/>
                <a:gdLst>
                  <a:gd name="T0" fmla="*/ 4 w 108"/>
                  <a:gd name="T1" fmla="*/ 1 h 214"/>
                  <a:gd name="T2" fmla="*/ 4 w 108"/>
                  <a:gd name="T3" fmla="*/ 2 h 214"/>
                  <a:gd name="T4" fmla="*/ 4 w 108"/>
                  <a:gd name="T5" fmla="*/ 3 h 214"/>
                  <a:gd name="T6" fmla="*/ 3 w 108"/>
                  <a:gd name="T7" fmla="*/ 3 h 214"/>
                  <a:gd name="T8" fmla="*/ 3 w 108"/>
                  <a:gd name="T9" fmla="*/ 3 h 214"/>
                  <a:gd name="T10" fmla="*/ 3 w 108"/>
                  <a:gd name="T11" fmla="*/ 4 h 214"/>
                  <a:gd name="T12" fmla="*/ 3 w 108"/>
                  <a:gd name="T13" fmla="*/ 4 h 214"/>
                  <a:gd name="T14" fmla="*/ 3 w 108"/>
                  <a:gd name="T15" fmla="*/ 5 h 214"/>
                  <a:gd name="T16" fmla="*/ 3 w 108"/>
                  <a:gd name="T17" fmla="*/ 5 h 214"/>
                  <a:gd name="T18" fmla="*/ 3 w 108"/>
                  <a:gd name="T19" fmla="*/ 5 h 214"/>
                  <a:gd name="T20" fmla="*/ 3 w 108"/>
                  <a:gd name="T21" fmla="*/ 6 h 214"/>
                  <a:gd name="T22" fmla="*/ 2 w 108"/>
                  <a:gd name="T23" fmla="*/ 7 h 214"/>
                  <a:gd name="T24" fmla="*/ 2 w 108"/>
                  <a:gd name="T25" fmla="*/ 8 h 214"/>
                  <a:gd name="T26" fmla="*/ 2 w 108"/>
                  <a:gd name="T27" fmla="*/ 8 h 214"/>
                  <a:gd name="T28" fmla="*/ 2 w 108"/>
                  <a:gd name="T29" fmla="*/ 8 h 214"/>
                  <a:gd name="T30" fmla="*/ 2 w 108"/>
                  <a:gd name="T31" fmla="*/ 9 h 214"/>
                  <a:gd name="T32" fmla="*/ 1 w 108"/>
                  <a:gd name="T33" fmla="*/ 10 h 214"/>
                  <a:gd name="T34" fmla="*/ 1 w 108"/>
                  <a:gd name="T35" fmla="*/ 10 h 214"/>
                  <a:gd name="T36" fmla="*/ 1 w 108"/>
                  <a:gd name="T37" fmla="*/ 11 h 214"/>
                  <a:gd name="T38" fmla="*/ 0 w 108"/>
                  <a:gd name="T39" fmla="*/ 11 h 214"/>
                  <a:gd name="T40" fmla="*/ 0 w 108"/>
                  <a:gd name="T41" fmla="*/ 11 h 214"/>
                  <a:gd name="T42" fmla="*/ 0 w 108"/>
                  <a:gd name="T43" fmla="*/ 11 h 214"/>
                  <a:gd name="T44" fmla="*/ 0 w 108"/>
                  <a:gd name="T45" fmla="*/ 10 h 214"/>
                  <a:gd name="T46" fmla="*/ 0 w 108"/>
                  <a:gd name="T47" fmla="*/ 10 h 214"/>
                  <a:gd name="T48" fmla="*/ 0 w 108"/>
                  <a:gd name="T49" fmla="*/ 9 h 214"/>
                  <a:gd name="T50" fmla="*/ 0 w 108"/>
                  <a:gd name="T51" fmla="*/ 8 h 214"/>
                  <a:gd name="T52" fmla="*/ 1 w 108"/>
                  <a:gd name="T53" fmla="*/ 8 h 214"/>
                  <a:gd name="T54" fmla="*/ 1 w 108"/>
                  <a:gd name="T55" fmla="*/ 8 h 214"/>
                  <a:gd name="T56" fmla="*/ 1 w 108"/>
                  <a:gd name="T57" fmla="*/ 7 h 214"/>
                  <a:gd name="T58" fmla="*/ 1 w 108"/>
                  <a:gd name="T59" fmla="*/ 7 h 214"/>
                  <a:gd name="T60" fmla="*/ 1 w 108"/>
                  <a:gd name="T61" fmla="*/ 6 h 214"/>
                  <a:gd name="T62" fmla="*/ 1 w 108"/>
                  <a:gd name="T63" fmla="*/ 5 h 214"/>
                  <a:gd name="T64" fmla="*/ 2 w 108"/>
                  <a:gd name="T65" fmla="*/ 5 h 214"/>
                  <a:gd name="T66" fmla="*/ 2 w 108"/>
                  <a:gd name="T67" fmla="*/ 5 h 214"/>
                  <a:gd name="T68" fmla="*/ 2 w 108"/>
                  <a:gd name="T69" fmla="*/ 4 h 214"/>
                  <a:gd name="T70" fmla="*/ 2 w 108"/>
                  <a:gd name="T71" fmla="*/ 3 h 214"/>
                  <a:gd name="T72" fmla="*/ 2 w 108"/>
                  <a:gd name="T73" fmla="*/ 3 h 214"/>
                  <a:gd name="T74" fmla="*/ 2 w 108"/>
                  <a:gd name="T75" fmla="*/ 2 h 214"/>
                  <a:gd name="T76" fmla="*/ 2 w 108"/>
                  <a:gd name="T77" fmla="*/ 2 h 214"/>
                  <a:gd name="T78" fmla="*/ 3 w 108"/>
                  <a:gd name="T79" fmla="*/ 1 h 214"/>
                  <a:gd name="T80" fmla="*/ 3 w 108"/>
                  <a:gd name="T81" fmla="*/ 1 h 214"/>
                  <a:gd name="T82" fmla="*/ 3 w 108"/>
                  <a:gd name="T83" fmla="*/ 0 h 214"/>
                  <a:gd name="T84" fmla="*/ 3 w 108"/>
                  <a:gd name="T85" fmla="*/ 0 h 214"/>
                  <a:gd name="T86" fmla="*/ 3 w 108"/>
                  <a:gd name="T87" fmla="*/ 0 h 214"/>
                  <a:gd name="T88" fmla="*/ 4 w 108"/>
                  <a:gd name="T89" fmla="*/ 0 h 214"/>
                  <a:gd name="T90" fmla="*/ 4 w 108"/>
                  <a:gd name="T91" fmla="*/ 1 h 2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14"/>
                  <a:gd name="T140" fmla="*/ 108 w 108"/>
                  <a:gd name="T141" fmla="*/ 214 h 2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14">
                    <a:moveTo>
                      <a:pt x="108" y="20"/>
                    </a:moveTo>
                    <a:lnTo>
                      <a:pt x="107" y="22"/>
                    </a:lnTo>
                    <a:lnTo>
                      <a:pt x="106" y="26"/>
                    </a:lnTo>
                    <a:lnTo>
                      <a:pt x="105" y="29"/>
                    </a:lnTo>
                    <a:lnTo>
                      <a:pt x="104" y="33"/>
                    </a:lnTo>
                    <a:lnTo>
                      <a:pt x="104" y="35"/>
                    </a:lnTo>
                    <a:lnTo>
                      <a:pt x="103" y="39"/>
                    </a:lnTo>
                    <a:lnTo>
                      <a:pt x="101" y="43"/>
                    </a:lnTo>
                    <a:lnTo>
                      <a:pt x="101" y="46"/>
                    </a:lnTo>
                    <a:lnTo>
                      <a:pt x="99" y="48"/>
                    </a:lnTo>
                    <a:lnTo>
                      <a:pt x="99" y="52"/>
                    </a:lnTo>
                    <a:lnTo>
                      <a:pt x="98" y="55"/>
                    </a:lnTo>
                    <a:lnTo>
                      <a:pt x="98" y="57"/>
                    </a:lnTo>
                    <a:lnTo>
                      <a:pt x="97" y="60"/>
                    </a:lnTo>
                    <a:lnTo>
                      <a:pt x="96" y="64"/>
                    </a:lnTo>
                    <a:lnTo>
                      <a:pt x="95" y="66"/>
                    </a:lnTo>
                    <a:lnTo>
                      <a:pt x="95" y="69"/>
                    </a:lnTo>
                    <a:lnTo>
                      <a:pt x="94" y="72"/>
                    </a:lnTo>
                    <a:lnTo>
                      <a:pt x="93" y="74"/>
                    </a:lnTo>
                    <a:lnTo>
                      <a:pt x="92" y="78"/>
                    </a:lnTo>
                    <a:lnTo>
                      <a:pt x="92" y="80"/>
                    </a:lnTo>
                    <a:lnTo>
                      <a:pt x="89" y="83"/>
                    </a:lnTo>
                    <a:lnTo>
                      <a:pt x="89" y="86"/>
                    </a:lnTo>
                    <a:lnTo>
                      <a:pt x="88" y="89"/>
                    </a:lnTo>
                    <a:lnTo>
                      <a:pt x="87" y="92"/>
                    </a:lnTo>
                    <a:lnTo>
                      <a:pt x="86" y="95"/>
                    </a:lnTo>
                    <a:lnTo>
                      <a:pt x="85" y="97"/>
                    </a:lnTo>
                    <a:lnTo>
                      <a:pt x="84" y="101"/>
                    </a:lnTo>
                    <a:lnTo>
                      <a:pt x="83" y="104"/>
                    </a:lnTo>
                    <a:lnTo>
                      <a:pt x="81" y="106"/>
                    </a:lnTo>
                    <a:lnTo>
                      <a:pt x="81" y="110"/>
                    </a:lnTo>
                    <a:lnTo>
                      <a:pt x="79" y="114"/>
                    </a:lnTo>
                    <a:lnTo>
                      <a:pt x="78" y="117"/>
                    </a:lnTo>
                    <a:lnTo>
                      <a:pt x="75" y="121"/>
                    </a:lnTo>
                    <a:lnTo>
                      <a:pt x="73" y="125"/>
                    </a:lnTo>
                    <a:lnTo>
                      <a:pt x="71" y="129"/>
                    </a:lnTo>
                    <a:lnTo>
                      <a:pt x="70" y="133"/>
                    </a:lnTo>
                    <a:lnTo>
                      <a:pt x="68" y="137"/>
                    </a:lnTo>
                    <a:lnTo>
                      <a:pt x="66" y="142"/>
                    </a:lnTo>
                    <a:lnTo>
                      <a:pt x="63" y="145"/>
                    </a:lnTo>
                    <a:lnTo>
                      <a:pt x="62" y="149"/>
                    </a:lnTo>
                    <a:lnTo>
                      <a:pt x="59" y="153"/>
                    </a:lnTo>
                    <a:lnTo>
                      <a:pt x="58" y="156"/>
                    </a:lnTo>
                    <a:lnTo>
                      <a:pt x="56" y="159"/>
                    </a:lnTo>
                    <a:lnTo>
                      <a:pt x="54" y="163"/>
                    </a:lnTo>
                    <a:lnTo>
                      <a:pt x="51" y="167"/>
                    </a:lnTo>
                    <a:lnTo>
                      <a:pt x="49" y="171"/>
                    </a:lnTo>
                    <a:lnTo>
                      <a:pt x="46" y="175"/>
                    </a:lnTo>
                    <a:lnTo>
                      <a:pt x="44" y="180"/>
                    </a:lnTo>
                    <a:lnTo>
                      <a:pt x="41" y="183"/>
                    </a:lnTo>
                    <a:lnTo>
                      <a:pt x="37" y="186"/>
                    </a:lnTo>
                    <a:lnTo>
                      <a:pt x="35" y="189"/>
                    </a:lnTo>
                    <a:lnTo>
                      <a:pt x="33" y="193"/>
                    </a:lnTo>
                    <a:lnTo>
                      <a:pt x="30" y="196"/>
                    </a:lnTo>
                    <a:lnTo>
                      <a:pt x="28" y="198"/>
                    </a:lnTo>
                    <a:lnTo>
                      <a:pt x="25" y="200"/>
                    </a:lnTo>
                    <a:lnTo>
                      <a:pt x="23" y="204"/>
                    </a:lnTo>
                    <a:lnTo>
                      <a:pt x="19" y="207"/>
                    </a:lnTo>
                    <a:lnTo>
                      <a:pt x="17" y="209"/>
                    </a:lnTo>
                    <a:lnTo>
                      <a:pt x="13" y="212"/>
                    </a:lnTo>
                    <a:lnTo>
                      <a:pt x="11" y="213"/>
                    </a:lnTo>
                    <a:lnTo>
                      <a:pt x="6" y="214"/>
                    </a:lnTo>
                    <a:lnTo>
                      <a:pt x="4" y="213"/>
                    </a:lnTo>
                    <a:lnTo>
                      <a:pt x="1" y="211"/>
                    </a:lnTo>
                    <a:lnTo>
                      <a:pt x="0" y="207"/>
                    </a:lnTo>
                    <a:lnTo>
                      <a:pt x="0" y="204"/>
                    </a:lnTo>
                    <a:lnTo>
                      <a:pt x="0" y="201"/>
                    </a:lnTo>
                    <a:lnTo>
                      <a:pt x="0" y="198"/>
                    </a:lnTo>
                    <a:lnTo>
                      <a:pt x="1" y="195"/>
                    </a:lnTo>
                    <a:lnTo>
                      <a:pt x="1" y="191"/>
                    </a:lnTo>
                    <a:lnTo>
                      <a:pt x="1" y="187"/>
                    </a:lnTo>
                    <a:lnTo>
                      <a:pt x="3" y="184"/>
                    </a:lnTo>
                    <a:lnTo>
                      <a:pt x="5" y="181"/>
                    </a:lnTo>
                    <a:lnTo>
                      <a:pt x="5" y="176"/>
                    </a:lnTo>
                    <a:lnTo>
                      <a:pt x="6" y="173"/>
                    </a:lnTo>
                    <a:lnTo>
                      <a:pt x="7" y="170"/>
                    </a:lnTo>
                    <a:lnTo>
                      <a:pt x="9" y="167"/>
                    </a:lnTo>
                    <a:lnTo>
                      <a:pt x="10" y="163"/>
                    </a:lnTo>
                    <a:lnTo>
                      <a:pt x="11" y="161"/>
                    </a:lnTo>
                    <a:lnTo>
                      <a:pt x="13" y="159"/>
                    </a:lnTo>
                    <a:lnTo>
                      <a:pt x="14" y="158"/>
                    </a:lnTo>
                    <a:lnTo>
                      <a:pt x="17" y="154"/>
                    </a:lnTo>
                    <a:lnTo>
                      <a:pt x="19" y="150"/>
                    </a:lnTo>
                    <a:lnTo>
                      <a:pt x="21" y="146"/>
                    </a:lnTo>
                    <a:lnTo>
                      <a:pt x="23" y="144"/>
                    </a:lnTo>
                    <a:lnTo>
                      <a:pt x="25" y="140"/>
                    </a:lnTo>
                    <a:lnTo>
                      <a:pt x="28" y="136"/>
                    </a:lnTo>
                    <a:lnTo>
                      <a:pt x="29" y="133"/>
                    </a:lnTo>
                    <a:lnTo>
                      <a:pt x="31" y="130"/>
                    </a:lnTo>
                    <a:lnTo>
                      <a:pt x="33" y="127"/>
                    </a:lnTo>
                    <a:lnTo>
                      <a:pt x="34" y="123"/>
                    </a:lnTo>
                    <a:lnTo>
                      <a:pt x="35" y="119"/>
                    </a:lnTo>
                    <a:lnTo>
                      <a:pt x="37" y="117"/>
                    </a:lnTo>
                    <a:lnTo>
                      <a:pt x="38" y="112"/>
                    </a:lnTo>
                    <a:lnTo>
                      <a:pt x="41" y="109"/>
                    </a:lnTo>
                    <a:lnTo>
                      <a:pt x="42" y="105"/>
                    </a:lnTo>
                    <a:lnTo>
                      <a:pt x="45" y="102"/>
                    </a:lnTo>
                    <a:lnTo>
                      <a:pt x="45" y="98"/>
                    </a:lnTo>
                    <a:lnTo>
                      <a:pt x="47" y="95"/>
                    </a:lnTo>
                    <a:lnTo>
                      <a:pt x="48" y="92"/>
                    </a:lnTo>
                    <a:lnTo>
                      <a:pt x="49" y="89"/>
                    </a:lnTo>
                    <a:lnTo>
                      <a:pt x="50" y="86"/>
                    </a:lnTo>
                    <a:lnTo>
                      <a:pt x="51" y="83"/>
                    </a:lnTo>
                    <a:lnTo>
                      <a:pt x="54" y="80"/>
                    </a:lnTo>
                    <a:lnTo>
                      <a:pt x="55" y="78"/>
                    </a:lnTo>
                    <a:lnTo>
                      <a:pt x="57" y="72"/>
                    </a:lnTo>
                    <a:lnTo>
                      <a:pt x="59" y="68"/>
                    </a:lnTo>
                    <a:lnTo>
                      <a:pt x="61" y="63"/>
                    </a:lnTo>
                    <a:lnTo>
                      <a:pt x="63" y="57"/>
                    </a:lnTo>
                    <a:lnTo>
                      <a:pt x="63" y="55"/>
                    </a:lnTo>
                    <a:lnTo>
                      <a:pt x="64" y="52"/>
                    </a:lnTo>
                    <a:lnTo>
                      <a:pt x="66" y="50"/>
                    </a:lnTo>
                    <a:lnTo>
                      <a:pt x="67" y="47"/>
                    </a:lnTo>
                    <a:lnTo>
                      <a:pt x="68" y="44"/>
                    </a:lnTo>
                    <a:lnTo>
                      <a:pt x="69" y="42"/>
                    </a:lnTo>
                    <a:lnTo>
                      <a:pt x="69" y="39"/>
                    </a:lnTo>
                    <a:lnTo>
                      <a:pt x="71" y="37"/>
                    </a:lnTo>
                    <a:lnTo>
                      <a:pt x="71" y="33"/>
                    </a:lnTo>
                    <a:lnTo>
                      <a:pt x="72" y="30"/>
                    </a:lnTo>
                    <a:lnTo>
                      <a:pt x="73" y="28"/>
                    </a:lnTo>
                    <a:lnTo>
                      <a:pt x="74" y="25"/>
                    </a:lnTo>
                    <a:lnTo>
                      <a:pt x="74" y="21"/>
                    </a:lnTo>
                    <a:lnTo>
                      <a:pt x="76" y="18"/>
                    </a:lnTo>
                    <a:lnTo>
                      <a:pt x="76" y="15"/>
                    </a:lnTo>
                    <a:lnTo>
                      <a:pt x="78" y="12"/>
                    </a:lnTo>
                    <a:lnTo>
                      <a:pt x="79" y="8"/>
                    </a:lnTo>
                    <a:lnTo>
                      <a:pt x="81" y="6"/>
                    </a:lnTo>
                    <a:lnTo>
                      <a:pt x="82" y="3"/>
                    </a:lnTo>
                    <a:lnTo>
                      <a:pt x="85" y="2"/>
                    </a:lnTo>
                    <a:lnTo>
                      <a:pt x="87" y="1"/>
                    </a:lnTo>
                    <a:lnTo>
                      <a:pt x="89" y="0"/>
                    </a:lnTo>
                    <a:lnTo>
                      <a:pt x="93" y="0"/>
                    </a:lnTo>
                    <a:lnTo>
                      <a:pt x="96" y="1"/>
                    </a:lnTo>
                    <a:lnTo>
                      <a:pt x="101" y="3"/>
                    </a:lnTo>
                    <a:lnTo>
                      <a:pt x="106" y="7"/>
                    </a:lnTo>
                    <a:lnTo>
                      <a:pt x="107" y="9"/>
                    </a:lnTo>
                    <a:lnTo>
                      <a:pt x="108" y="13"/>
                    </a:lnTo>
                    <a:lnTo>
                      <a:pt x="108" y="16"/>
                    </a:lnTo>
                    <a:lnTo>
                      <a:pt x="108" y="20"/>
                    </a:lnTo>
                    <a:close/>
                  </a:path>
                </a:pathLst>
              </a:custGeom>
              <a:solidFill>
                <a:srgbClr val="000000"/>
              </a:solidFill>
              <a:ln w="9525">
                <a:noFill/>
                <a:round/>
                <a:headEnd/>
                <a:tailEnd/>
              </a:ln>
            </p:spPr>
            <p:txBody>
              <a:bodyPr/>
              <a:lstStyle/>
              <a:p>
                <a:endParaRPr lang="en-US"/>
              </a:p>
            </p:txBody>
          </p:sp>
          <p:sp>
            <p:nvSpPr>
              <p:cNvPr id="17837" name="Freeform 690"/>
              <p:cNvSpPr>
                <a:spLocks/>
              </p:cNvSpPr>
              <p:nvPr/>
            </p:nvSpPr>
            <p:spPr bwMode="auto">
              <a:xfrm flipH="1">
                <a:off x="3088" y="1207"/>
                <a:ext cx="36" cy="52"/>
              </a:xfrm>
              <a:custGeom>
                <a:avLst/>
                <a:gdLst>
                  <a:gd name="T0" fmla="*/ 6 w 196"/>
                  <a:gd name="T1" fmla="*/ 1 h 222"/>
                  <a:gd name="T2" fmla="*/ 6 w 196"/>
                  <a:gd name="T3" fmla="*/ 2 h 222"/>
                  <a:gd name="T4" fmla="*/ 6 w 196"/>
                  <a:gd name="T5" fmla="*/ 3 h 222"/>
                  <a:gd name="T6" fmla="*/ 6 w 196"/>
                  <a:gd name="T7" fmla="*/ 4 h 222"/>
                  <a:gd name="T8" fmla="*/ 6 w 196"/>
                  <a:gd name="T9" fmla="*/ 4 h 222"/>
                  <a:gd name="T10" fmla="*/ 6 w 196"/>
                  <a:gd name="T11" fmla="*/ 5 h 222"/>
                  <a:gd name="T12" fmla="*/ 6 w 196"/>
                  <a:gd name="T13" fmla="*/ 5 h 222"/>
                  <a:gd name="T14" fmla="*/ 5 w 196"/>
                  <a:gd name="T15" fmla="*/ 6 h 222"/>
                  <a:gd name="T16" fmla="*/ 5 w 196"/>
                  <a:gd name="T17" fmla="*/ 6 h 222"/>
                  <a:gd name="T18" fmla="*/ 5 w 196"/>
                  <a:gd name="T19" fmla="*/ 7 h 222"/>
                  <a:gd name="T20" fmla="*/ 4 w 196"/>
                  <a:gd name="T21" fmla="*/ 8 h 222"/>
                  <a:gd name="T22" fmla="*/ 4 w 196"/>
                  <a:gd name="T23" fmla="*/ 8 h 222"/>
                  <a:gd name="T24" fmla="*/ 3 w 196"/>
                  <a:gd name="T25" fmla="*/ 9 h 222"/>
                  <a:gd name="T26" fmla="*/ 3 w 196"/>
                  <a:gd name="T27" fmla="*/ 9 h 222"/>
                  <a:gd name="T28" fmla="*/ 3 w 196"/>
                  <a:gd name="T29" fmla="*/ 10 h 222"/>
                  <a:gd name="T30" fmla="*/ 2 w 196"/>
                  <a:gd name="T31" fmla="*/ 10 h 222"/>
                  <a:gd name="T32" fmla="*/ 2 w 196"/>
                  <a:gd name="T33" fmla="*/ 11 h 222"/>
                  <a:gd name="T34" fmla="*/ 1 w 196"/>
                  <a:gd name="T35" fmla="*/ 11 h 222"/>
                  <a:gd name="T36" fmla="*/ 1 w 196"/>
                  <a:gd name="T37" fmla="*/ 12 h 222"/>
                  <a:gd name="T38" fmla="*/ 1 w 196"/>
                  <a:gd name="T39" fmla="*/ 12 h 222"/>
                  <a:gd name="T40" fmla="*/ 0 w 196"/>
                  <a:gd name="T41" fmla="*/ 12 h 222"/>
                  <a:gd name="T42" fmla="*/ 0 w 196"/>
                  <a:gd name="T43" fmla="*/ 11 h 222"/>
                  <a:gd name="T44" fmla="*/ 0 w 196"/>
                  <a:gd name="T45" fmla="*/ 11 h 222"/>
                  <a:gd name="T46" fmla="*/ 0 w 196"/>
                  <a:gd name="T47" fmla="*/ 11 h 222"/>
                  <a:gd name="T48" fmla="*/ 1 w 196"/>
                  <a:gd name="T49" fmla="*/ 10 h 222"/>
                  <a:gd name="T50" fmla="*/ 1 w 196"/>
                  <a:gd name="T51" fmla="*/ 10 h 222"/>
                  <a:gd name="T52" fmla="*/ 1 w 196"/>
                  <a:gd name="T53" fmla="*/ 10 h 222"/>
                  <a:gd name="T54" fmla="*/ 2 w 196"/>
                  <a:gd name="T55" fmla="*/ 9 h 222"/>
                  <a:gd name="T56" fmla="*/ 2 w 196"/>
                  <a:gd name="T57" fmla="*/ 9 h 222"/>
                  <a:gd name="T58" fmla="*/ 2 w 196"/>
                  <a:gd name="T59" fmla="*/ 8 h 222"/>
                  <a:gd name="T60" fmla="*/ 3 w 196"/>
                  <a:gd name="T61" fmla="*/ 8 h 222"/>
                  <a:gd name="T62" fmla="*/ 3 w 196"/>
                  <a:gd name="T63" fmla="*/ 7 h 222"/>
                  <a:gd name="T64" fmla="*/ 3 w 196"/>
                  <a:gd name="T65" fmla="*/ 7 h 222"/>
                  <a:gd name="T66" fmla="*/ 4 w 196"/>
                  <a:gd name="T67" fmla="*/ 6 h 222"/>
                  <a:gd name="T68" fmla="*/ 4 w 196"/>
                  <a:gd name="T69" fmla="*/ 6 h 222"/>
                  <a:gd name="T70" fmla="*/ 4 w 196"/>
                  <a:gd name="T71" fmla="*/ 5 h 222"/>
                  <a:gd name="T72" fmla="*/ 5 w 196"/>
                  <a:gd name="T73" fmla="*/ 4 h 222"/>
                  <a:gd name="T74" fmla="*/ 5 w 196"/>
                  <a:gd name="T75" fmla="*/ 4 h 222"/>
                  <a:gd name="T76" fmla="*/ 5 w 196"/>
                  <a:gd name="T77" fmla="*/ 3 h 222"/>
                  <a:gd name="T78" fmla="*/ 6 w 196"/>
                  <a:gd name="T79" fmla="*/ 2 h 222"/>
                  <a:gd name="T80" fmla="*/ 6 w 196"/>
                  <a:gd name="T81" fmla="*/ 2 h 222"/>
                  <a:gd name="T82" fmla="*/ 6 w 196"/>
                  <a:gd name="T83" fmla="*/ 1 h 222"/>
                  <a:gd name="T84" fmla="*/ 6 w 196"/>
                  <a:gd name="T85" fmla="*/ 0 h 222"/>
                  <a:gd name="T86" fmla="*/ 6 w 196"/>
                  <a:gd name="T87" fmla="*/ 0 h 222"/>
                  <a:gd name="T88" fmla="*/ 7 w 196"/>
                  <a:gd name="T89" fmla="*/ 0 h 222"/>
                  <a:gd name="T90" fmla="*/ 7 w 196"/>
                  <a:gd name="T91" fmla="*/ 1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6"/>
                  <a:gd name="T139" fmla="*/ 0 h 222"/>
                  <a:gd name="T140" fmla="*/ 196 w 196"/>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6" h="222">
                    <a:moveTo>
                      <a:pt x="196" y="16"/>
                    </a:moveTo>
                    <a:lnTo>
                      <a:pt x="194" y="21"/>
                    </a:lnTo>
                    <a:lnTo>
                      <a:pt x="193" y="25"/>
                    </a:lnTo>
                    <a:lnTo>
                      <a:pt x="192" y="30"/>
                    </a:lnTo>
                    <a:lnTo>
                      <a:pt x="190" y="35"/>
                    </a:lnTo>
                    <a:lnTo>
                      <a:pt x="189" y="39"/>
                    </a:lnTo>
                    <a:lnTo>
                      <a:pt x="188" y="43"/>
                    </a:lnTo>
                    <a:lnTo>
                      <a:pt x="185" y="48"/>
                    </a:lnTo>
                    <a:lnTo>
                      <a:pt x="185" y="52"/>
                    </a:lnTo>
                    <a:lnTo>
                      <a:pt x="183" y="56"/>
                    </a:lnTo>
                    <a:lnTo>
                      <a:pt x="181" y="60"/>
                    </a:lnTo>
                    <a:lnTo>
                      <a:pt x="180" y="64"/>
                    </a:lnTo>
                    <a:lnTo>
                      <a:pt x="179" y="68"/>
                    </a:lnTo>
                    <a:lnTo>
                      <a:pt x="177" y="72"/>
                    </a:lnTo>
                    <a:lnTo>
                      <a:pt x="176" y="76"/>
                    </a:lnTo>
                    <a:lnTo>
                      <a:pt x="173" y="79"/>
                    </a:lnTo>
                    <a:lnTo>
                      <a:pt x="171" y="83"/>
                    </a:lnTo>
                    <a:lnTo>
                      <a:pt x="169" y="87"/>
                    </a:lnTo>
                    <a:lnTo>
                      <a:pt x="167" y="90"/>
                    </a:lnTo>
                    <a:lnTo>
                      <a:pt x="165" y="94"/>
                    </a:lnTo>
                    <a:lnTo>
                      <a:pt x="164" y="98"/>
                    </a:lnTo>
                    <a:lnTo>
                      <a:pt x="160" y="101"/>
                    </a:lnTo>
                    <a:lnTo>
                      <a:pt x="158" y="104"/>
                    </a:lnTo>
                    <a:lnTo>
                      <a:pt x="156" y="107"/>
                    </a:lnTo>
                    <a:lnTo>
                      <a:pt x="154" y="112"/>
                    </a:lnTo>
                    <a:lnTo>
                      <a:pt x="150" y="114"/>
                    </a:lnTo>
                    <a:lnTo>
                      <a:pt x="147" y="117"/>
                    </a:lnTo>
                    <a:lnTo>
                      <a:pt x="144" y="121"/>
                    </a:lnTo>
                    <a:lnTo>
                      <a:pt x="141" y="125"/>
                    </a:lnTo>
                    <a:lnTo>
                      <a:pt x="138" y="128"/>
                    </a:lnTo>
                    <a:lnTo>
                      <a:pt x="134" y="131"/>
                    </a:lnTo>
                    <a:lnTo>
                      <a:pt x="131" y="134"/>
                    </a:lnTo>
                    <a:lnTo>
                      <a:pt x="128" y="139"/>
                    </a:lnTo>
                    <a:lnTo>
                      <a:pt x="122" y="142"/>
                    </a:lnTo>
                    <a:lnTo>
                      <a:pt x="118" y="146"/>
                    </a:lnTo>
                    <a:lnTo>
                      <a:pt x="114" y="150"/>
                    </a:lnTo>
                    <a:lnTo>
                      <a:pt x="110" y="153"/>
                    </a:lnTo>
                    <a:lnTo>
                      <a:pt x="106" y="156"/>
                    </a:lnTo>
                    <a:lnTo>
                      <a:pt x="103" y="159"/>
                    </a:lnTo>
                    <a:lnTo>
                      <a:pt x="98" y="162"/>
                    </a:lnTo>
                    <a:lnTo>
                      <a:pt x="95" y="166"/>
                    </a:lnTo>
                    <a:lnTo>
                      <a:pt x="91" y="168"/>
                    </a:lnTo>
                    <a:lnTo>
                      <a:pt x="88" y="171"/>
                    </a:lnTo>
                    <a:lnTo>
                      <a:pt x="83" y="175"/>
                    </a:lnTo>
                    <a:lnTo>
                      <a:pt x="80" y="178"/>
                    </a:lnTo>
                    <a:lnTo>
                      <a:pt x="75" y="180"/>
                    </a:lnTo>
                    <a:lnTo>
                      <a:pt x="70" y="184"/>
                    </a:lnTo>
                    <a:lnTo>
                      <a:pt x="66" y="188"/>
                    </a:lnTo>
                    <a:lnTo>
                      <a:pt x="62" y="192"/>
                    </a:lnTo>
                    <a:lnTo>
                      <a:pt x="57" y="193"/>
                    </a:lnTo>
                    <a:lnTo>
                      <a:pt x="53" y="197"/>
                    </a:lnTo>
                    <a:lnTo>
                      <a:pt x="49" y="202"/>
                    </a:lnTo>
                    <a:lnTo>
                      <a:pt x="44" y="206"/>
                    </a:lnTo>
                    <a:lnTo>
                      <a:pt x="39" y="209"/>
                    </a:lnTo>
                    <a:lnTo>
                      <a:pt x="34" y="214"/>
                    </a:lnTo>
                    <a:lnTo>
                      <a:pt x="30" y="217"/>
                    </a:lnTo>
                    <a:lnTo>
                      <a:pt x="26" y="220"/>
                    </a:lnTo>
                    <a:lnTo>
                      <a:pt x="22" y="221"/>
                    </a:lnTo>
                    <a:lnTo>
                      <a:pt x="19" y="222"/>
                    </a:lnTo>
                    <a:lnTo>
                      <a:pt x="15" y="222"/>
                    </a:lnTo>
                    <a:lnTo>
                      <a:pt x="13" y="221"/>
                    </a:lnTo>
                    <a:lnTo>
                      <a:pt x="9" y="220"/>
                    </a:lnTo>
                    <a:lnTo>
                      <a:pt x="7" y="219"/>
                    </a:lnTo>
                    <a:lnTo>
                      <a:pt x="4" y="217"/>
                    </a:lnTo>
                    <a:lnTo>
                      <a:pt x="3" y="215"/>
                    </a:lnTo>
                    <a:lnTo>
                      <a:pt x="1" y="211"/>
                    </a:lnTo>
                    <a:lnTo>
                      <a:pt x="0" y="209"/>
                    </a:lnTo>
                    <a:lnTo>
                      <a:pt x="0" y="206"/>
                    </a:lnTo>
                    <a:lnTo>
                      <a:pt x="1" y="203"/>
                    </a:lnTo>
                    <a:lnTo>
                      <a:pt x="1" y="201"/>
                    </a:lnTo>
                    <a:lnTo>
                      <a:pt x="3" y="197"/>
                    </a:lnTo>
                    <a:lnTo>
                      <a:pt x="5" y="194"/>
                    </a:lnTo>
                    <a:lnTo>
                      <a:pt x="8" y="192"/>
                    </a:lnTo>
                    <a:lnTo>
                      <a:pt x="12" y="190"/>
                    </a:lnTo>
                    <a:lnTo>
                      <a:pt x="15" y="188"/>
                    </a:lnTo>
                    <a:lnTo>
                      <a:pt x="18" y="187"/>
                    </a:lnTo>
                    <a:lnTo>
                      <a:pt x="21" y="184"/>
                    </a:lnTo>
                    <a:lnTo>
                      <a:pt x="25" y="182"/>
                    </a:lnTo>
                    <a:lnTo>
                      <a:pt x="28" y="180"/>
                    </a:lnTo>
                    <a:lnTo>
                      <a:pt x="30" y="178"/>
                    </a:lnTo>
                    <a:lnTo>
                      <a:pt x="34" y="176"/>
                    </a:lnTo>
                    <a:lnTo>
                      <a:pt x="39" y="171"/>
                    </a:lnTo>
                    <a:lnTo>
                      <a:pt x="43" y="168"/>
                    </a:lnTo>
                    <a:lnTo>
                      <a:pt x="47" y="166"/>
                    </a:lnTo>
                    <a:lnTo>
                      <a:pt x="51" y="163"/>
                    </a:lnTo>
                    <a:lnTo>
                      <a:pt x="54" y="159"/>
                    </a:lnTo>
                    <a:lnTo>
                      <a:pt x="58" y="157"/>
                    </a:lnTo>
                    <a:lnTo>
                      <a:pt x="62" y="154"/>
                    </a:lnTo>
                    <a:lnTo>
                      <a:pt x="65" y="152"/>
                    </a:lnTo>
                    <a:lnTo>
                      <a:pt x="68" y="150"/>
                    </a:lnTo>
                    <a:lnTo>
                      <a:pt x="71" y="147"/>
                    </a:lnTo>
                    <a:lnTo>
                      <a:pt x="75" y="144"/>
                    </a:lnTo>
                    <a:lnTo>
                      <a:pt x="78" y="142"/>
                    </a:lnTo>
                    <a:lnTo>
                      <a:pt x="81" y="139"/>
                    </a:lnTo>
                    <a:lnTo>
                      <a:pt x="85" y="136"/>
                    </a:lnTo>
                    <a:lnTo>
                      <a:pt x="90" y="131"/>
                    </a:lnTo>
                    <a:lnTo>
                      <a:pt x="94" y="128"/>
                    </a:lnTo>
                    <a:lnTo>
                      <a:pt x="97" y="125"/>
                    </a:lnTo>
                    <a:lnTo>
                      <a:pt x="101" y="121"/>
                    </a:lnTo>
                    <a:lnTo>
                      <a:pt x="104" y="118"/>
                    </a:lnTo>
                    <a:lnTo>
                      <a:pt x="107" y="115"/>
                    </a:lnTo>
                    <a:lnTo>
                      <a:pt x="110" y="112"/>
                    </a:lnTo>
                    <a:lnTo>
                      <a:pt x="114" y="108"/>
                    </a:lnTo>
                    <a:lnTo>
                      <a:pt x="117" y="104"/>
                    </a:lnTo>
                    <a:lnTo>
                      <a:pt x="120" y="102"/>
                    </a:lnTo>
                    <a:lnTo>
                      <a:pt x="123" y="98"/>
                    </a:lnTo>
                    <a:lnTo>
                      <a:pt x="127" y="94"/>
                    </a:lnTo>
                    <a:lnTo>
                      <a:pt x="130" y="90"/>
                    </a:lnTo>
                    <a:lnTo>
                      <a:pt x="133" y="87"/>
                    </a:lnTo>
                    <a:lnTo>
                      <a:pt x="137" y="83"/>
                    </a:lnTo>
                    <a:lnTo>
                      <a:pt x="139" y="80"/>
                    </a:lnTo>
                    <a:lnTo>
                      <a:pt x="142" y="76"/>
                    </a:lnTo>
                    <a:lnTo>
                      <a:pt x="145" y="73"/>
                    </a:lnTo>
                    <a:lnTo>
                      <a:pt x="147" y="68"/>
                    </a:lnTo>
                    <a:lnTo>
                      <a:pt x="150" y="64"/>
                    </a:lnTo>
                    <a:lnTo>
                      <a:pt x="152" y="61"/>
                    </a:lnTo>
                    <a:lnTo>
                      <a:pt x="155" y="56"/>
                    </a:lnTo>
                    <a:lnTo>
                      <a:pt x="157" y="52"/>
                    </a:lnTo>
                    <a:lnTo>
                      <a:pt x="159" y="49"/>
                    </a:lnTo>
                    <a:lnTo>
                      <a:pt x="162" y="44"/>
                    </a:lnTo>
                    <a:lnTo>
                      <a:pt x="164" y="41"/>
                    </a:lnTo>
                    <a:lnTo>
                      <a:pt x="166" y="36"/>
                    </a:lnTo>
                    <a:lnTo>
                      <a:pt x="168" y="31"/>
                    </a:lnTo>
                    <a:lnTo>
                      <a:pt x="169" y="27"/>
                    </a:lnTo>
                    <a:lnTo>
                      <a:pt x="171" y="24"/>
                    </a:lnTo>
                    <a:lnTo>
                      <a:pt x="172" y="19"/>
                    </a:lnTo>
                    <a:lnTo>
                      <a:pt x="175" y="15"/>
                    </a:lnTo>
                    <a:lnTo>
                      <a:pt x="176" y="11"/>
                    </a:lnTo>
                    <a:lnTo>
                      <a:pt x="178" y="6"/>
                    </a:lnTo>
                    <a:lnTo>
                      <a:pt x="179" y="2"/>
                    </a:lnTo>
                    <a:lnTo>
                      <a:pt x="182" y="0"/>
                    </a:lnTo>
                    <a:lnTo>
                      <a:pt x="185" y="0"/>
                    </a:lnTo>
                    <a:lnTo>
                      <a:pt x="189" y="1"/>
                    </a:lnTo>
                    <a:lnTo>
                      <a:pt x="192" y="3"/>
                    </a:lnTo>
                    <a:lnTo>
                      <a:pt x="194" y="6"/>
                    </a:lnTo>
                    <a:lnTo>
                      <a:pt x="195" y="9"/>
                    </a:lnTo>
                    <a:lnTo>
                      <a:pt x="196" y="11"/>
                    </a:lnTo>
                    <a:lnTo>
                      <a:pt x="196" y="13"/>
                    </a:lnTo>
                    <a:lnTo>
                      <a:pt x="196" y="16"/>
                    </a:lnTo>
                    <a:close/>
                  </a:path>
                </a:pathLst>
              </a:custGeom>
              <a:solidFill>
                <a:srgbClr val="000000"/>
              </a:solidFill>
              <a:ln w="9525">
                <a:noFill/>
                <a:round/>
                <a:headEnd/>
                <a:tailEnd/>
              </a:ln>
            </p:spPr>
            <p:txBody>
              <a:bodyPr/>
              <a:lstStyle/>
              <a:p>
                <a:endParaRPr lang="en-US"/>
              </a:p>
            </p:txBody>
          </p:sp>
          <p:sp>
            <p:nvSpPr>
              <p:cNvPr id="17838" name="Freeform 691"/>
              <p:cNvSpPr>
                <a:spLocks/>
              </p:cNvSpPr>
              <p:nvPr/>
            </p:nvSpPr>
            <p:spPr bwMode="auto">
              <a:xfrm flipH="1">
                <a:off x="3111" y="1159"/>
                <a:ext cx="55" cy="72"/>
              </a:xfrm>
              <a:custGeom>
                <a:avLst/>
                <a:gdLst>
                  <a:gd name="T0" fmla="*/ 4 w 301"/>
                  <a:gd name="T1" fmla="*/ 16 h 312"/>
                  <a:gd name="T2" fmla="*/ 5 w 301"/>
                  <a:gd name="T3" fmla="*/ 15 h 312"/>
                  <a:gd name="T4" fmla="*/ 4 w 301"/>
                  <a:gd name="T5" fmla="*/ 15 h 312"/>
                  <a:gd name="T6" fmla="*/ 4 w 301"/>
                  <a:gd name="T7" fmla="*/ 14 h 312"/>
                  <a:gd name="T8" fmla="*/ 4 w 301"/>
                  <a:gd name="T9" fmla="*/ 13 h 312"/>
                  <a:gd name="T10" fmla="*/ 3 w 301"/>
                  <a:gd name="T11" fmla="*/ 12 h 312"/>
                  <a:gd name="T12" fmla="*/ 3 w 301"/>
                  <a:gd name="T13" fmla="*/ 11 h 312"/>
                  <a:gd name="T14" fmla="*/ 3 w 301"/>
                  <a:gd name="T15" fmla="*/ 10 h 312"/>
                  <a:gd name="T16" fmla="*/ 2 w 301"/>
                  <a:gd name="T17" fmla="*/ 9 h 312"/>
                  <a:gd name="T18" fmla="*/ 2 w 301"/>
                  <a:gd name="T19" fmla="*/ 8 h 312"/>
                  <a:gd name="T20" fmla="*/ 1 w 301"/>
                  <a:gd name="T21" fmla="*/ 6 h 312"/>
                  <a:gd name="T22" fmla="*/ 1 w 301"/>
                  <a:gd name="T23" fmla="*/ 6 h 312"/>
                  <a:gd name="T24" fmla="*/ 1 w 301"/>
                  <a:gd name="T25" fmla="*/ 5 h 312"/>
                  <a:gd name="T26" fmla="*/ 1 w 301"/>
                  <a:gd name="T27" fmla="*/ 4 h 312"/>
                  <a:gd name="T28" fmla="*/ 2 w 301"/>
                  <a:gd name="T29" fmla="*/ 4 h 312"/>
                  <a:gd name="T30" fmla="*/ 2 w 301"/>
                  <a:gd name="T31" fmla="*/ 4 h 312"/>
                  <a:gd name="T32" fmla="*/ 3 w 301"/>
                  <a:gd name="T33" fmla="*/ 5 h 312"/>
                  <a:gd name="T34" fmla="*/ 3 w 301"/>
                  <a:gd name="T35" fmla="*/ 5 h 312"/>
                  <a:gd name="T36" fmla="*/ 4 w 301"/>
                  <a:gd name="T37" fmla="*/ 5 h 312"/>
                  <a:gd name="T38" fmla="*/ 5 w 301"/>
                  <a:gd name="T39" fmla="*/ 6 h 312"/>
                  <a:gd name="T40" fmla="*/ 5 w 301"/>
                  <a:gd name="T41" fmla="*/ 6 h 312"/>
                  <a:gd name="T42" fmla="*/ 6 w 301"/>
                  <a:gd name="T43" fmla="*/ 7 h 312"/>
                  <a:gd name="T44" fmla="*/ 6 w 301"/>
                  <a:gd name="T45" fmla="*/ 7 h 312"/>
                  <a:gd name="T46" fmla="*/ 7 w 301"/>
                  <a:gd name="T47" fmla="*/ 8 h 312"/>
                  <a:gd name="T48" fmla="*/ 8 w 301"/>
                  <a:gd name="T49" fmla="*/ 8 h 312"/>
                  <a:gd name="T50" fmla="*/ 8 w 301"/>
                  <a:gd name="T51" fmla="*/ 8 h 312"/>
                  <a:gd name="T52" fmla="*/ 9 w 301"/>
                  <a:gd name="T53" fmla="*/ 7 h 312"/>
                  <a:gd name="T54" fmla="*/ 9 w 301"/>
                  <a:gd name="T55" fmla="*/ 6 h 312"/>
                  <a:gd name="T56" fmla="*/ 8 w 301"/>
                  <a:gd name="T57" fmla="*/ 6 h 312"/>
                  <a:gd name="T58" fmla="*/ 7 w 301"/>
                  <a:gd name="T59" fmla="*/ 6 h 312"/>
                  <a:gd name="T60" fmla="*/ 7 w 301"/>
                  <a:gd name="T61" fmla="*/ 5 h 312"/>
                  <a:gd name="T62" fmla="*/ 6 w 301"/>
                  <a:gd name="T63" fmla="*/ 4 h 312"/>
                  <a:gd name="T64" fmla="*/ 5 w 301"/>
                  <a:gd name="T65" fmla="*/ 4 h 312"/>
                  <a:gd name="T66" fmla="*/ 4 w 301"/>
                  <a:gd name="T67" fmla="*/ 4 h 312"/>
                  <a:gd name="T68" fmla="*/ 4 w 301"/>
                  <a:gd name="T69" fmla="*/ 3 h 312"/>
                  <a:gd name="T70" fmla="*/ 3 w 301"/>
                  <a:gd name="T71" fmla="*/ 3 h 312"/>
                  <a:gd name="T72" fmla="*/ 3 w 301"/>
                  <a:gd name="T73" fmla="*/ 3 h 312"/>
                  <a:gd name="T74" fmla="*/ 2 w 301"/>
                  <a:gd name="T75" fmla="*/ 2 h 312"/>
                  <a:gd name="T76" fmla="*/ 2 w 301"/>
                  <a:gd name="T77" fmla="*/ 2 h 312"/>
                  <a:gd name="T78" fmla="*/ 3 w 301"/>
                  <a:gd name="T79" fmla="*/ 2 h 312"/>
                  <a:gd name="T80" fmla="*/ 4 w 301"/>
                  <a:gd name="T81" fmla="*/ 2 h 312"/>
                  <a:gd name="T82" fmla="*/ 4 w 301"/>
                  <a:gd name="T83" fmla="*/ 2 h 312"/>
                  <a:gd name="T84" fmla="*/ 5 w 301"/>
                  <a:gd name="T85" fmla="*/ 2 h 312"/>
                  <a:gd name="T86" fmla="*/ 5 w 301"/>
                  <a:gd name="T87" fmla="*/ 2 h 312"/>
                  <a:gd name="T88" fmla="*/ 5 w 301"/>
                  <a:gd name="T89" fmla="*/ 2 h 312"/>
                  <a:gd name="T90" fmla="*/ 6 w 301"/>
                  <a:gd name="T91" fmla="*/ 2 h 312"/>
                  <a:gd name="T92" fmla="*/ 7 w 301"/>
                  <a:gd name="T93" fmla="*/ 2 h 312"/>
                  <a:gd name="T94" fmla="*/ 8 w 301"/>
                  <a:gd name="T95" fmla="*/ 2 h 312"/>
                  <a:gd name="T96" fmla="*/ 8 w 301"/>
                  <a:gd name="T97" fmla="*/ 2 h 312"/>
                  <a:gd name="T98" fmla="*/ 9 w 301"/>
                  <a:gd name="T99" fmla="*/ 2 h 312"/>
                  <a:gd name="T100" fmla="*/ 10 w 301"/>
                  <a:gd name="T101" fmla="*/ 1 h 312"/>
                  <a:gd name="T102" fmla="*/ 10 w 301"/>
                  <a:gd name="T103" fmla="*/ 1 h 312"/>
                  <a:gd name="T104" fmla="*/ 10 w 301"/>
                  <a:gd name="T105" fmla="*/ 0 h 312"/>
                  <a:gd name="T106" fmla="*/ 3 w 301"/>
                  <a:gd name="T107" fmla="*/ 15 h 3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1"/>
                  <a:gd name="T163" fmla="*/ 0 h 312"/>
                  <a:gd name="T164" fmla="*/ 301 w 301"/>
                  <a:gd name="T165" fmla="*/ 312 h 3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1" h="312">
                    <a:moveTo>
                      <a:pt x="93" y="275"/>
                    </a:moveTo>
                    <a:lnTo>
                      <a:pt x="113" y="312"/>
                    </a:lnTo>
                    <a:lnTo>
                      <a:pt x="113" y="311"/>
                    </a:lnTo>
                    <a:lnTo>
                      <a:pt x="116" y="310"/>
                    </a:lnTo>
                    <a:lnTo>
                      <a:pt x="119" y="306"/>
                    </a:lnTo>
                    <a:lnTo>
                      <a:pt x="123" y="304"/>
                    </a:lnTo>
                    <a:lnTo>
                      <a:pt x="127" y="301"/>
                    </a:lnTo>
                    <a:lnTo>
                      <a:pt x="131" y="297"/>
                    </a:lnTo>
                    <a:lnTo>
                      <a:pt x="135" y="292"/>
                    </a:lnTo>
                    <a:lnTo>
                      <a:pt x="138" y="288"/>
                    </a:lnTo>
                    <a:lnTo>
                      <a:pt x="138" y="287"/>
                    </a:lnTo>
                    <a:lnTo>
                      <a:pt x="137" y="284"/>
                    </a:lnTo>
                    <a:lnTo>
                      <a:pt x="136" y="280"/>
                    </a:lnTo>
                    <a:lnTo>
                      <a:pt x="134" y="276"/>
                    </a:lnTo>
                    <a:lnTo>
                      <a:pt x="133" y="274"/>
                    </a:lnTo>
                    <a:lnTo>
                      <a:pt x="132" y="272"/>
                    </a:lnTo>
                    <a:lnTo>
                      <a:pt x="131" y="268"/>
                    </a:lnTo>
                    <a:lnTo>
                      <a:pt x="130" y="266"/>
                    </a:lnTo>
                    <a:lnTo>
                      <a:pt x="128" y="263"/>
                    </a:lnTo>
                    <a:lnTo>
                      <a:pt x="127" y="260"/>
                    </a:lnTo>
                    <a:lnTo>
                      <a:pt x="125" y="257"/>
                    </a:lnTo>
                    <a:lnTo>
                      <a:pt x="123" y="254"/>
                    </a:lnTo>
                    <a:lnTo>
                      <a:pt x="121" y="250"/>
                    </a:lnTo>
                    <a:lnTo>
                      <a:pt x="119" y="247"/>
                    </a:lnTo>
                    <a:lnTo>
                      <a:pt x="117" y="243"/>
                    </a:lnTo>
                    <a:lnTo>
                      <a:pt x="115" y="240"/>
                    </a:lnTo>
                    <a:lnTo>
                      <a:pt x="112" y="236"/>
                    </a:lnTo>
                    <a:lnTo>
                      <a:pt x="110" y="233"/>
                    </a:lnTo>
                    <a:lnTo>
                      <a:pt x="108" y="228"/>
                    </a:lnTo>
                    <a:lnTo>
                      <a:pt x="106" y="225"/>
                    </a:lnTo>
                    <a:lnTo>
                      <a:pt x="104" y="221"/>
                    </a:lnTo>
                    <a:lnTo>
                      <a:pt x="100" y="216"/>
                    </a:lnTo>
                    <a:lnTo>
                      <a:pt x="98" y="212"/>
                    </a:lnTo>
                    <a:lnTo>
                      <a:pt x="96" y="208"/>
                    </a:lnTo>
                    <a:lnTo>
                      <a:pt x="93" y="203"/>
                    </a:lnTo>
                    <a:lnTo>
                      <a:pt x="91" y="199"/>
                    </a:lnTo>
                    <a:lnTo>
                      <a:pt x="88" y="195"/>
                    </a:lnTo>
                    <a:lnTo>
                      <a:pt x="85" y="191"/>
                    </a:lnTo>
                    <a:lnTo>
                      <a:pt x="83" y="187"/>
                    </a:lnTo>
                    <a:lnTo>
                      <a:pt x="80" y="183"/>
                    </a:lnTo>
                    <a:lnTo>
                      <a:pt x="77" y="178"/>
                    </a:lnTo>
                    <a:lnTo>
                      <a:pt x="74" y="174"/>
                    </a:lnTo>
                    <a:lnTo>
                      <a:pt x="72" y="170"/>
                    </a:lnTo>
                    <a:lnTo>
                      <a:pt x="69" y="165"/>
                    </a:lnTo>
                    <a:lnTo>
                      <a:pt x="67" y="161"/>
                    </a:lnTo>
                    <a:lnTo>
                      <a:pt x="65" y="158"/>
                    </a:lnTo>
                    <a:lnTo>
                      <a:pt x="61" y="153"/>
                    </a:lnTo>
                    <a:lnTo>
                      <a:pt x="59" y="149"/>
                    </a:lnTo>
                    <a:lnTo>
                      <a:pt x="57" y="145"/>
                    </a:lnTo>
                    <a:lnTo>
                      <a:pt x="55" y="141"/>
                    </a:lnTo>
                    <a:lnTo>
                      <a:pt x="53" y="137"/>
                    </a:lnTo>
                    <a:lnTo>
                      <a:pt x="50" y="134"/>
                    </a:lnTo>
                    <a:lnTo>
                      <a:pt x="48" y="131"/>
                    </a:lnTo>
                    <a:lnTo>
                      <a:pt x="46" y="127"/>
                    </a:lnTo>
                    <a:lnTo>
                      <a:pt x="44" y="123"/>
                    </a:lnTo>
                    <a:lnTo>
                      <a:pt x="42" y="120"/>
                    </a:lnTo>
                    <a:lnTo>
                      <a:pt x="41" y="117"/>
                    </a:lnTo>
                    <a:lnTo>
                      <a:pt x="40" y="114"/>
                    </a:lnTo>
                    <a:lnTo>
                      <a:pt x="36" y="109"/>
                    </a:lnTo>
                    <a:lnTo>
                      <a:pt x="33" y="104"/>
                    </a:lnTo>
                    <a:lnTo>
                      <a:pt x="31" y="100"/>
                    </a:lnTo>
                    <a:lnTo>
                      <a:pt x="30" y="97"/>
                    </a:lnTo>
                    <a:lnTo>
                      <a:pt x="29" y="95"/>
                    </a:lnTo>
                    <a:lnTo>
                      <a:pt x="29" y="94"/>
                    </a:lnTo>
                    <a:lnTo>
                      <a:pt x="30" y="88"/>
                    </a:lnTo>
                    <a:lnTo>
                      <a:pt x="33" y="84"/>
                    </a:lnTo>
                    <a:lnTo>
                      <a:pt x="34" y="82"/>
                    </a:lnTo>
                    <a:lnTo>
                      <a:pt x="36" y="80"/>
                    </a:lnTo>
                    <a:lnTo>
                      <a:pt x="40" y="78"/>
                    </a:lnTo>
                    <a:lnTo>
                      <a:pt x="43" y="76"/>
                    </a:lnTo>
                    <a:lnTo>
                      <a:pt x="45" y="75"/>
                    </a:lnTo>
                    <a:lnTo>
                      <a:pt x="48" y="73"/>
                    </a:lnTo>
                    <a:lnTo>
                      <a:pt x="52" y="73"/>
                    </a:lnTo>
                    <a:lnTo>
                      <a:pt x="55" y="73"/>
                    </a:lnTo>
                    <a:lnTo>
                      <a:pt x="58" y="72"/>
                    </a:lnTo>
                    <a:lnTo>
                      <a:pt x="61" y="73"/>
                    </a:lnTo>
                    <a:lnTo>
                      <a:pt x="63" y="73"/>
                    </a:lnTo>
                    <a:lnTo>
                      <a:pt x="68" y="74"/>
                    </a:lnTo>
                    <a:lnTo>
                      <a:pt x="71" y="76"/>
                    </a:lnTo>
                    <a:lnTo>
                      <a:pt x="73" y="77"/>
                    </a:lnTo>
                    <a:lnTo>
                      <a:pt x="78" y="80"/>
                    </a:lnTo>
                    <a:lnTo>
                      <a:pt x="82" y="82"/>
                    </a:lnTo>
                    <a:lnTo>
                      <a:pt x="86" y="84"/>
                    </a:lnTo>
                    <a:lnTo>
                      <a:pt x="90" y="85"/>
                    </a:lnTo>
                    <a:lnTo>
                      <a:pt x="92" y="87"/>
                    </a:lnTo>
                    <a:lnTo>
                      <a:pt x="95" y="88"/>
                    </a:lnTo>
                    <a:lnTo>
                      <a:pt x="98" y="90"/>
                    </a:lnTo>
                    <a:lnTo>
                      <a:pt x="102" y="91"/>
                    </a:lnTo>
                    <a:lnTo>
                      <a:pt x="104" y="93"/>
                    </a:lnTo>
                    <a:lnTo>
                      <a:pt x="107" y="95"/>
                    </a:lnTo>
                    <a:lnTo>
                      <a:pt x="110" y="96"/>
                    </a:lnTo>
                    <a:lnTo>
                      <a:pt x="113" y="98"/>
                    </a:lnTo>
                    <a:lnTo>
                      <a:pt x="117" y="100"/>
                    </a:lnTo>
                    <a:lnTo>
                      <a:pt x="120" y="101"/>
                    </a:lnTo>
                    <a:lnTo>
                      <a:pt x="124" y="103"/>
                    </a:lnTo>
                    <a:lnTo>
                      <a:pt x="127" y="104"/>
                    </a:lnTo>
                    <a:lnTo>
                      <a:pt x="131" y="108"/>
                    </a:lnTo>
                    <a:lnTo>
                      <a:pt x="134" y="109"/>
                    </a:lnTo>
                    <a:lnTo>
                      <a:pt x="138" y="111"/>
                    </a:lnTo>
                    <a:lnTo>
                      <a:pt x="142" y="113"/>
                    </a:lnTo>
                    <a:lnTo>
                      <a:pt x="145" y="115"/>
                    </a:lnTo>
                    <a:lnTo>
                      <a:pt x="149" y="117"/>
                    </a:lnTo>
                    <a:lnTo>
                      <a:pt x="153" y="120"/>
                    </a:lnTo>
                    <a:lnTo>
                      <a:pt x="157" y="121"/>
                    </a:lnTo>
                    <a:lnTo>
                      <a:pt x="160" y="123"/>
                    </a:lnTo>
                    <a:lnTo>
                      <a:pt x="163" y="125"/>
                    </a:lnTo>
                    <a:lnTo>
                      <a:pt x="167" y="127"/>
                    </a:lnTo>
                    <a:lnTo>
                      <a:pt x="170" y="128"/>
                    </a:lnTo>
                    <a:lnTo>
                      <a:pt x="174" y="131"/>
                    </a:lnTo>
                    <a:lnTo>
                      <a:pt x="178" y="132"/>
                    </a:lnTo>
                    <a:lnTo>
                      <a:pt x="181" y="134"/>
                    </a:lnTo>
                    <a:lnTo>
                      <a:pt x="184" y="136"/>
                    </a:lnTo>
                    <a:lnTo>
                      <a:pt x="187" y="137"/>
                    </a:lnTo>
                    <a:lnTo>
                      <a:pt x="191" y="139"/>
                    </a:lnTo>
                    <a:lnTo>
                      <a:pt x="194" y="141"/>
                    </a:lnTo>
                    <a:lnTo>
                      <a:pt x="197" y="142"/>
                    </a:lnTo>
                    <a:lnTo>
                      <a:pt x="200" y="145"/>
                    </a:lnTo>
                    <a:lnTo>
                      <a:pt x="204" y="146"/>
                    </a:lnTo>
                    <a:lnTo>
                      <a:pt x="207" y="148"/>
                    </a:lnTo>
                    <a:lnTo>
                      <a:pt x="211" y="149"/>
                    </a:lnTo>
                    <a:lnTo>
                      <a:pt x="217" y="152"/>
                    </a:lnTo>
                    <a:lnTo>
                      <a:pt x="221" y="154"/>
                    </a:lnTo>
                    <a:lnTo>
                      <a:pt x="225" y="157"/>
                    </a:lnTo>
                    <a:lnTo>
                      <a:pt x="228" y="158"/>
                    </a:lnTo>
                    <a:lnTo>
                      <a:pt x="231" y="159"/>
                    </a:lnTo>
                    <a:lnTo>
                      <a:pt x="233" y="159"/>
                    </a:lnTo>
                    <a:lnTo>
                      <a:pt x="235" y="160"/>
                    </a:lnTo>
                    <a:lnTo>
                      <a:pt x="237" y="159"/>
                    </a:lnTo>
                    <a:lnTo>
                      <a:pt x="242" y="155"/>
                    </a:lnTo>
                    <a:lnTo>
                      <a:pt x="246" y="152"/>
                    </a:lnTo>
                    <a:lnTo>
                      <a:pt x="252" y="149"/>
                    </a:lnTo>
                    <a:lnTo>
                      <a:pt x="256" y="145"/>
                    </a:lnTo>
                    <a:lnTo>
                      <a:pt x="260" y="140"/>
                    </a:lnTo>
                    <a:lnTo>
                      <a:pt x="263" y="136"/>
                    </a:lnTo>
                    <a:lnTo>
                      <a:pt x="266" y="133"/>
                    </a:lnTo>
                    <a:lnTo>
                      <a:pt x="265" y="129"/>
                    </a:lnTo>
                    <a:lnTo>
                      <a:pt x="262" y="127"/>
                    </a:lnTo>
                    <a:lnTo>
                      <a:pt x="260" y="125"/>
                    </a:lnTo>
                    <a:lnTo>
                      <a:pt x="258" y="123"/>
                    </a:lnTo>
                    <a:lnTo>
                      <a:pt x="256" y="122"/>
                    </a:lnTo>
                    <a:lnTo>
                      <a:pt x="254" y="120"/>
                    </a:lnTo>
                    <a:lnTo>
                      <a:pt x="249" y="117"/>
                    </a:lnTo>
                    <a:lnTo>
                      <a:pt x="246" y="115"/>
                    </a:lnTo>
                    <a:lnTo>
                      <a:pt x="243" y="113"/>
                    </a:lnTo>
                    <a:lnTo>
                      <a:pt x="240" y="111"/>
                    </a:lnTo>
                    <a:lnTo>
                      <a:pt x="235" y="109"/>
                    </a:lnTo>
                    <a:lnTo>
                      <a:pt x="231" y="107"/>
                    </a:lnTo>
                    <a:lnTo>
                      <a:pt x="227" y="104"/>
                    </a:lnTo>
                    <a:lnTo>
                      <a:pt x="222" y="102"/>
                    </a:lnTo>
                    <a:lnTo>
                      <a:pt x="217" y="100"/>
                    </a:lnTo>
                    <a:lnTo>
                      <a:pt x="211" y="98"/>
                    </a:lnTo>
                    <a:lnTo>
                      <a:pt x="207" y="95"/>
                    </a:lnTo>
                    <a:lnTo>
                      <a:pt x="202" y="93"/>
                    </a:lnTo>
                    <a:lnTo>
                      <a:pt x="196" y="90"/>
                    </a:lnTo>
                    <a:lnTo>
                      <a:pt x="192" y="88"/>
                    </a:lnTo>
                    <a:lnTo>
                      <a:pt x="186" y="86"/>
                    </a:lnTo>
                    <a:lnTo>
                      <a:pt x="182" y="84"/>
                    </a:lnTo>
                    <a:lnTo>
                      <a:pt x="177" y="82"/>
                    </a:lnTo>
                    <a:lnTo>
                      <a:pt x="172" y="80"/>
                    </a:lnTo>
                    <a:lnTo>
                      <a:pt x="167" y="78"/>
                    </a:lnTo>
                    <a:lnTo>
                      <a:pt x="162" y="77"/>
                    </a:lnTo>
                    <a:lnTo>
                      <a:pt x="158" y="75"/>
                    </a:lnTo>
                    <a:lnTo>
                      <a:pt x="154" y="74"/>
                    </a:lnTo>
                    <a:lnTo>
                      <a:pt x="150" y="73"/>
                    </a:lnTo>
                    <a:lnTo>
                      <a:pt x="147" y="72"/>
                    </a:lnTo>
                    <a:lnTo>
                      <a:pt x="143" y="71"/>
                    </a:lnTo>
                    <a:lnTo>
                      <a:pt x="138" y="69"/>
                    </a:lnTo>
                    <a:lnTo>
                      <a:pt x="134" y="69"/>
                    </a:lnTo>
                    <a:lnTo>
                      <a:pt x="131" y="68"/>
                    </a:lnTo>
                    <a:lnTo>
                      <a:pt x="128" y="65"/>
                    </a:lnTo>
                    <a:lnTo>
                      <a:pt x="124" y="64"/>
                    </a:lnTo>
                    <a:lnTo>
                      <a:pt x="120" y="64"/>
                    </a:lnTo>
                    <a:lnTo>
                      <a:pt x="117" y="63"/>
                    </a:lnTo>
                    <a:lnTo>
                      <a:pt x="112" y="61"/>
                    </a:lnTo>
                    <a:lnTo>
                      <a:pt x="109" y="61"/>
                    </a:lnTo>
                    <a:lnTo>
                      <a:pt x="106" y="60"/>
                    </a:lnTo>
                    <a:lnTo>
                      <a:pt x="103" y="59"/>
                    </a:lnTo>
                    <a:lnTo>
                      <a:pt x="98" y="57"/>
                    </a:lnTo>
                    <a:lnTo>
                      <a:pt x="96" y="56"/>
                    </a:lnTo>
                    <a:lnTo>
                      <a:pt x="93" y="56"/>
                    </a:lnTo>
                    <a:lnTo>
                      <a:pt x="90" y="55"/>
                    </a:lnTo>
                    <a:lnTo>
                      <a:pt x="86" y="53"/>
                    </a:lnTo>
                    <a:lnTo>
                      <a:pt x="84" y="52"/>
                    </a:lnTo>
                    <a:lnTo>
                      <a:pt x="81" y="51"/>
                    </a:lnTo>
                    <a:lnTo>
                      <a:pt x="79" y="50"/>
                    </a:lnTo>
                    <a:lnTo>
                      <a:pt x="74" y="49"/>
                    </a:lnTo>
                    <a:lnTo>
                      <a:pt x="71" y="47"/>
                    </a:lnTo>
                    <a:lnTo>
                      <a:pt x="68" y="46"/>
                    </a:lnTo>
                    <a:lnTo>
                      <a:pt x="65" y="44"/>
                    </a:lnTo>
                    <a:lnTo>
                      <a:pt x="63" y="43"/>
                    </a:lnTo>
                    <a:lnTo>
                      <a:pt x="65" y="40"/>
                    </a:lnTo>
                    <a:lnTo>
                      <a:pt x="68" y="40"/>
                    </a:lnTo>
                    <a:lnTo>
                      <a:pt x="69" y="39"/>
                    </a:lnTo>
                    <a:lnTo>
                      <a:pt x="72" y="39"/>
                    </a:lnTo>
                    <a:lnTo>
                      <a:pt x="75" y="39"/>
                    </a:lnTo>
                    <a:lnTo>
                      <a:pt x="79" y="39"/>
                    </a:lnTo>
                    <a:lnTo>
                      <a:pt x="82" y="39"/>
                    </a:lnTo>
                    <a:lnTo>
                      <a:pt x="86" y="39"/>
                    </a:lnTo>
                    <a:lnTo>
                      <a:pt x="91" y="39"/>
                    </a:lnTo>
                    <a:lnTo>
                      <a:pt x="95" y="39"/>
                    </a:lnTo>
                    <a:lnTo>
                      <a:pt x="99" y="39"/>
                    </a:lnTo>
                    <a:lnTo>
                      <a:pt x="105" y="39"/>
                    </a:lnTo>
                    <a:lnTo>
                      <a:pt x="107" y="39"/>
                    </a:lnTo>
                    <a:lnTo>
                      <a:pt x="110" y="39"/>
                    </a:lnTo>
                    <a:lnTo>
                      <a:pt x="113" y="39"/>
                    </a:lnTo>
                    <a:lnTo>
                      <a:pt x="117" y="39"/>
                    </a:lnTo>
                    <a:lnTo>
                      <a:pt x="119" y="39"/>
                    </a:lnTo>
                    <a:lnTo>
                      <a:pt x="121" y="39"/>
                    </a:lnTo>
                    <a:lnTo>
                      <a:pt x="124" y="39"/>
                    </a:lnTo>
                    <a:lnTo>
                      <a:pt x="127" y="39"/>
                    </a:lnTo>
                    <a:lnTo>
                      <a:pt x="130" y="39"/>
                    </a:lnTo>
                    <a:lnTo>
                      <a:pt x="133" y="39"/>
                    </a:lnTo>
                    <a:lnTo>
                      <a:pt x="135" y="39"/>
                    </a:lnTo>
                    <a:lnTo>
                      <a:pt x="138" y="39"/>
                    </a:lnTo>
                    <a:lnTo>
                      <a:pt x="141" y="39"/>
                    </a:lnTo>
                    <a:lnTo>
                      <a:pt x="144" y="39"/>
                    </a:lnTo>
                    <a:lnTo>
                      <a:pt x="147" y="39"/>
                    </a:lnTo>
                    <a:lnTo>
                      <a:pt x="149" y="39"/>
                    </a:lnTo>
                    <a:lnTo>
                      <a:pt x="152" y="39"/>
                    </a:lnTo>
                    <a:lnTo>
                      <a:pt x="155" y="39"/>
                    </a:lnTo>
                    <a:lnTo>
                      <a:pt x="158" y="39"/>
                    </a:lnTo>
                    <a:lnTo>
                      <a:pt x="160" y="39"/>
                    </a:lnTo>
                    <a:lnTo>
                      <a:pt x="166" y="39"/>
                    </a:lnTo>
                    <a:lnTo>
                      <a:pt x="170" y="39"/>
                    </a:lnTo>
                    <a:lnTo>
                      <a:pt x="175" y="39"/>
                    </a:lnTo>
                    <a:lnTo>
                      <a:pt x="181" y="39"/>
                    </a:lnTo>
                    <a:lnTo>
                      <a:pt x="185" y="39"/>
                    </a:lnTo>
                    <a:lnTo>
                      <a:pt x="190" y="39"/>
                    </a:lnTo>
                    <a:lnTo>
                      <a:pt x="194" y="39"/>
                    </a:lnTo>
                    <a:lnTo>
                      <a:pt x="198" y="39"/>
                    </a:lnTo>
                    <a:lnTo>
                      <a:pt x="200" y="38"/>
                    </a:lnTo>
                    <a:lnTo>
                      <a:pt x="205" y="38"/>
                    </a:lnTo>
                    <a:lnTo>
                      <a:pt x="208" y="37"/>
                    </a:lnTo>
                    <a:lnTo>
                      <a:pt x="212" y="37"/>
                    </a:lnTo>
                    <a:lnTo>
                      <a:pt x="217" y="37"/>
                    </a:lnTo>
                    <a:lnTo>
                      <a:pt x="220" y="36"/>
                    </a:lnTo>
                    <a:lnTo>
                      <a:pt x="224" y="36"/>
                    </a:lnTo>
                    <a:lnTo>
                      <a:pt x="229" y="36"/>
                    </a:lnTo>
                    <a:lnTo>
                      <a:pt x="232" y="35"/>
                    </a:lnTo>
                    <a:lnTo>
                      <a:pt x="236" y="34"/>
                    </a:lnTo>
                    <a:lnTo>
                      <a:pt x="241" y="33"/>
                    </a:lnTo>
                    <a:lnTo>
                      <a:pt x="244" y="33"/>
                    </a:lnTo>
                    <a:lnTo>
                      <a:pt x="248" y="33"/>
                    </a:lnTo>
                    <a:lnTo>
                      <a:pt x="252" y="32"/>
                    </a:lnTo>
                    <a:lnTo>
                      <a:pt x="256" y="31"/>
                    </a:lnTo>
                    <a:lnTo>
                      <a:pt x="260" y="31"/>
                    </a:lnTo>
                    <a:lnTo>
                      <a:pt x="263" y="30"/>
                    </a:lnTo>
                    <a:lnTo>
                      <a:pt x="267" y="29"/>
                    </a:lnTo>
                    <a:lnTo>
                      <a:pt x="270" y="29"/>
                    </a:lnTo>
                    <a:lnTo>
                      <a:pt x="273" y="27"/>
                    </a:lnTo>
                    <a:lnTo>
                      <a:pt x="277" y="26"/>
                    </a:lnTo>
                    <a:lnTo>
                      <a:pt x="280" y="26"/>
                    </a:lnTo>
                    <a:lnTo>
                      <a:pt x="282" y="25"/>
                    </a:lnTo>
                    <a:lnTo>
                      <a:pt x="285" y="24"/>
                    </a:lnTo>
                    <a:lnTo>
                      <a:pt x="290" y="23"/>
                    </a:lnTo>
                    <a:lnTo>
                      <a:pt x="294" y="22"/>
                    </a:lnTo>
                    <a:lnTo>
                      <a:pt x="297" y="20"/>
                    </a:lnTo>
                    <a:lnTo>
                      <a:pt x="299" y="19"/>
                    </a:lnTo>
                    <a:lnTo>
                      <a:pt x="300" y="14"/>
                    </a:lnTo>
                    <a:lnTo>
                      <a:pt x="301" y="12"/>
                    </a:lnTo>
                    <a:lnTo>
                      <a:pt x="301" y="9"/>
                    </a:lnTo>
                    <a:lnTo>
                      <a:pt x="300" y="6"/>
                    </a:lnTo>
                    <a:lnTo>
                      <a:pt x="297" y="1"/>
                    </a:lnTo>
                    <a:lnTo>
                      <a:pt x="296" y="0"/>
                    </a:lnTo>
                    <a:lnTo>
                      <a:pt x="19" y="26"/>
                    </a:lnTo>
                    <a:lnTo>
                      <a:pt x="0" y="83"/>
                    </a:lnTo>
                    <a:lnTo>
                      <a:pt x="93" y="275"/>
                    </a:lnTo>
                    <a:close/>
                  </a:path>
                </a:pathLst>
              </a:custGeom>
              <a:solidFill>
                <a:srgbClr val="B8B8D9"/>
              </a:solidFill>
              <a:ln w="9525">
                <a:noFill/>
                <a:round/>
                <a:headEnd/>
                <a:tailEnd/>
              </a:ln>
            </p:spPr>
            <p:txBody>
              <a:bodyPr/>
              <a:lstStyle/>
              <a:p>
                <a:endParaRPr lang="en-US"/>
              </a:p>
            </p:txBody>
          </p:sp>
          <p:sp>
            <p:nvSpPr>
              <p:cNvPr id="17839" name="Freeform 692"/>
              <p:cNvSpPr>
                <a:spLocks/>
              </p:cNvSpPr>
              <p:nvPr/>
            </p:nvSpPr>
            <p:spPr bwMode="auto">
              <a:xfrm flipH="1">
                <a:off x="3125" y="1169"/>
                <a:ext cx="38" cy="26"/>
              </a:xfrm>
              <a:custGeom>
                <a:avLst/>
                <a:gdLst>
                  <a:gd name="T0" fmla="*/ 1 w 204"/>
                  <a:gd name="T1" fmla="*/ 0 h 114"/>
                  <a:gd name="T2" fmla="*/ 1 w 204"/>
                  <a:gd name="T3" fmla="*/ 1 h 114"/>
                  <a:gd name="T4" fmla="*/ 1 w 204"/>
                  <a:gd name="T5" fmla="*/ 1 h 114"/>
                  <a:gd name="T6" fmla="*/ 1 w 204"/>
                  <a:gd name="T7" fmla="*/ 1 h 114"/>
                  <a:gd name="T8" fmla="*/ 2 w 204"/>
                  <a:gd name="T9" fmla="*/ 1 h 114"/>
                  <a:gd name="T10" fmla="*/ 2 w 204"/>
                  <a:gd name="T11" fmla="*/ 2 h 114"/>
                  <a:gd name="T12" fmla="*/ 2 w 204"/>
                  <a:gd name="T13" fmla="*/ 2 h 114"/>
                  <a:gd name="T14" fmla="*/ 3 w 204"/>
                  <a:gd name="T15" fmla="*/ 2 h 114"/>
                  <a:gd name="T16" fmla="*/ 3 w 204"/>
                  <a:gd name="T17" fmla="*/ 2 h 114"/>
                  <a:gd name="T18" fmla="*/ 3 w 204"/>
                  <a:gd name="T19" fmla="*/ 2 h 114"/>
                  <a:gd name="T20" fmla="*/ 4 w 204"/>
                  <a:gd name="T21" fmla="*/ 2 h 114"/>
                  <a:gd name="T22" fmla="*/ 4 w 204"/>
                  <a:gd name="T23" fmla="*/ 3 h 114"/>
                  <a:gd name="T24" fmla="*/ 4 w 204"/>
                  <a:gd name="T25" fmla="*/ 3 h 114"/>
                  <a:gd name="T26" fmla="*/ 4 w 204"/>
                  <a:gd name="T27" fmla="*/ 3 h 114"/>
                  <a:gd name="T28" fmla="*/ 5 w 204"/>
                  <a:gd name="T29" fmla="*/ 3 h 114"/>
                  <a:gd name="T30" fmla="*/ 5 w 204"/>
                  <a:gd name="T31" fmla="*/ 3 h 114"/>
                  <a:gd name="T32" fmla="*/ 5 w 204"/>
                  <a:gd name="T33" fmla="*/ 3 h 114"/>
                  <a:gd name="T34" fmla="*/ 6 w 204"/>
                  <a:gd name="T35" fmla="*/ 3 h 114"/>
                  <a:gd name="T36" fmla="*/ 6 w 204"/>
                  <a:gd name="T37" fmla="*/ 4 h 114"/>
                  <a:gd name="T38" fmla="*/ 6 w 204"/>
                  <a:gd name="T39" fmla="*/ 4 h 114"/>
                  <a:gd name="T40" fmla="*/ 7 w 204"/>
                  <a:gd name="T41" fmla="*/ 4 h 114"/>
                  <a:gd name="T42" fmla="*/ 7 w 204"/>
                  <a:gd name="T43" fmla="*/ 4 h 114"/>
                  <a:gd name="T44" fmla="*/ 7 w 204"/>
                  <a:gd name="T45" fmla="*/ 5 h 114"/>
                  <a:gd name="T46" fmla="*/ 7 w 204"/>
                  <a:gd name="T47" fmla="*/ 5 h 114"/>
                  <a:gd name="T48" fmla="*/ 7 w 204"/>
                  <a:gd name="T49" fmla="*/ 6 h 114"/>
                  <a:gd name="T50" fmla="*/ 7 w 204"/>
                  <a:gd name="T51" fmla="*/ 6 h 114"/>
                  <a:gd name="T52" fmla="*/ 6 w 204"/>
                  <a:gd name="T53" fmla="*/ 6 h 114"/>
                  <a:gd name="T54" fmla="*/ 6 w 204"/>
                  <a:gd name="T55" fmla="*/ 5 h 114"/>
                  <a:gd name="T56" fmla="*/ 6 w 204"/>
                  <a:gd name="T57" fmla="*/ 5 h 114"/>
                  <a:gd name="T58" fmla="*/ 5 w 204"/>
                  <a:gd name="T59" fmla="*/ 5 h 114"/>
                  <a:gd name="T60" fmla="*/ 5 w 204"/>
                  <a:gd name="T61" fmla="*/ 5 h 114"/>
                  <a:gd name="T62" fmla="*/ 5 w 204"/>
                  <a:gd name="T63" fmla="*/ 5 h 114"/>
                  <a:gd name="T64" fmla="*/ 4 w 204"/>
                  <a:gd name="T65" fmla="*/ 4 h 114"/>
                  <a:gd name="T66" fmla="*/ 4 w 204"/>
                  <a:gd name="T67" fmla="*/ 4 h 114"/>
                  <a:gd name="T68" fmla="*/ 4 w 204"/>
                  <a:gd name="T69" fmla="*/ 4 h 114"/>
                  <a:gd name="T70" fmla="*/ 3 w 204"/>
                  <a:gd name="T71" fmla="*/ 4 h 114"/>
                  <a:gd name="T72" fmla="*/ 3 w 204"/>
                  <a:gd name="T73" fmla="*/ 3 h 114"/>
                  <a:gd name="T74" fmla="*/ 3 w 204"/>
                  <a:gd name="T75" fmla="*/ 3 h 114"/>
                  <a:gd name="T76" fmla="*/ 2 w 204"/>
                  <a:gd name="T77" fmla="*/ 3 h 114"/>
                  <a:gd name="T78" fmla="*/ 2 w 204"/>
                  <a:gd name="T79" fmla="*/ 3 h 114"/>
                  <a:gd name="T80" fmla="*/ 2 w 204"/>
                  <a:gd name="T81" fmla="*/ 2 h 114"/>
                  <a:gd name="T82" fmla="*/ 1 w 204"/>
                  <a:gd name="T83" fmla="*/ 2 h 114"/>
                  <a:gd name="T84" fmla="*/ 1 w 204"/>
                  <a:gd name="T85" fmla="*/ 2 h 114"/>
                  <a:gd name="T86" fmla="*/ 1 w 204"/>
                  <a:gd name="T87" fmla="*/ 1 h 114"/>
                  <a:gd name="T88" fmla="*/ 1 w 204"/>
                  <a:gd name="T89" fmla="*/ 1 h 114"/>
                  <a:gd name="T90" fmla="*/ 0 w 204"/>
                  <a:gd name="T91" fmla="*/ 1 h 114"/>
                  <a:gd name="T92" fmla="*/ 0 w 204"/>
                  <a:gd name="T93" fmla="*/ 0 h 114"/>
                  <a:gd name="T94" fmla="*/ 0 w 204"/>
                  <a:gd name="T95" fmla="*/ 0 h 114"/>
                  <a:gd name="T96" fmla="*/ 0 w 204"/>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4"/>
                  <a:gd name="T148" fmla="*/ 0 h 114"/>
                  <a:gd name="T149" fmla="*/ 204 w 204"/>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4" h="114">
                    <a:moveTo>
                      <a:pt x="13" y="2"/>
                    </a:moveTo>
                    <a:lnTo>
                      <a:pt x="15" y="5"/>
                    </a:lnTo>
                    <a:lnTo>
                      <a:pt x="18" y="6"/>
                    </a:lnTo>
                    <a:lnTo>
                      <a:pt x="22" y="8"/>
                    </a:lnTo>
                    <a:lnTo>
                      <a:pt x="24" y="10"/>
                    </a:lnTo>
                    <a:lnTo>
                      <a:pt x="27" y="12"/>
                    </a:lnTo>
                    <a:lnTo>
                      <a:pt x="30" y="13"/>
                    </a:lnTo>
                    <a:lnTo>
                      <a:pt x="33" y="15"/>
                    </a:lnTo>
                    <a:lnTo>
                      <a:pt x="36" y="18"/>
                    </a:lnTo>
                    <a:lnTo>
                      <a:pt x="38" y="19"/>
                    </a:lnTo>
                    <a:lnTo>
                      <a:pt x="41" y="21"/>
                    </a:lnTo>
                    <a:lnTo>
                      <a:pt x="44" y="22"/>
                    </a:lnTo>
                    <a:lnTo>
                      <a:pt x="47" y="24"/>
                    </a:lnTo>
                    <a:lnTo>
                      <a:pt x="49" y="25"/>
                    </a:lnTo>
                    <a:lnTo>
                      <a:pt x="52" y="26"/>
                    </a:lnTo>
                    <a:lnTo>
                      <a:pt x="55" y="28"/>
                    </a:lnTo>
                    <a:lnTo>
                      <a:pt x="58" y="30"/>
                    </a:lnTo>
                    <a:lnTo>
                      <a:pt x="61" y="31"/>
                    </a:lnTo>
                    <a:lnTo>
                      <a:pt x="63" y="32"/>
                    </a:lnTo>
                    <a:lnTo>
                      <a:pt x="66" y="33"/>
                    </a:lnTo>
                    <a:lnTo>
                      <a:pt x="68" y="34"/>
                    </a:lnTo>
                    <a:lnTo>
                      <a:pt x="72" y="35"/>
                    </a:lnTo>
                    <a:lnTo>
                      <a:pt x="75" y="35"/>
                    </a:lnTo>
                    <a:lnTo>
                      <a:pt x="77" y="36"/>
                    </a:lnTo>
                    <a:lnTo>
                      <a:pt x="80" y="38"/>
                    </a:lnTo>
                    <a:lnTo>
                      <a:pt x="83" y="38"/>
                    </a:lnTo>
                    <a:lnTo>
                      <a:pt x="86" y="40"/>
                    </a:lnTo>
                    <a:lnTo>
                      <a:pt x="88" y="40"/>
                    </a:lnTo>
                    <a:lnTo>
                      <a:pt x="91" y="42"/>
                    </a:lnTo>
                    <a:lnTo>
                      <a:pt x="93" y="43"/>
                    </a:lnTo>
                    <a:lnTo>
                      <a:pt x="97" y="44"/>
                    </a:lnTo>
                    <a:lnTo>
                      <a:pt x="100" y="45"/>
                    </a:lnTo>
                    <a:lnTo>
                      <a:pt x="102" y="46"/>
                    </a:lnTo>
                    <a:lnTo>
                      <a:pt x="105" y="46"/>
                    </a:lnTo>
                    <a:lnTo>
                      <a:pt x="108" y="47"/>
                    </a:lnTo>
                    <a:lnTo>
                      <a:pt x="110" y="48"/>
                    </a:lnTo>
                    <a:lnTo>
                      <a:pt x="113" y="49"/>
                    </a:lnTo>
                    <a:lnTo>
                      <a:pt x="115" y="49"/>
                    </a:lnTo>
                    <a:lnTo>
                      <a:pt x="118" y="50"/>
                    </a:lnTo>
                    <a:lnTo>
                      <a:pt x="122" y="50"/>
                    </a:lnTo>
                    <a:lnTo>
                      <a:pt x="124" y="52"/>
                    </a:lnTo>
                    <a:lnTo>
                      <a:pt x="127" y="52"/>
                    </a:lnTo>
                    <a:lnTo>
                      <a:pt x="130" y="53"/>
                    </a:lnTo>
                    <a:lnTo>
                      <a:pt x="133" y="55"/>
                    </a:lnTo>
                    <a:lnTo>
                      <a:pt x="136" y="56"/>
                    </a:lnTo>
                    <a:lnTo>
                      <a:pt x="139" y="57"/>
                    </a:lnTo>
                    <a:lnTo>
                      <a:pt x="141" y="58"/>
                    </a:lnTo>
                    <a:lnTo>
                      <a:pt x="144" y="58"/>
                    </a:lnTo>
                    <a:lnTo>
                      <a:pt x="148" y="60"/>
                    </a:lnTo>
                    <a:lnTo>
                      <a:pt x="150" y="60"/>
                    </a:lnTo>
                    <a:lnTo>
                      <a:pt x="153" y="61"/>
                    </a:lnTo>
                    <a:lnTo>
                      <a:pt x="156" y="62"/>
                    </a:lnTo>
                    <a:lnTo>
                      <a:pt x="160" y="63"/>
                    </a:lnTo>
                    <a:lnTo>
                      <a:pt x="162" y="64"/>
                    </a:lnTo>
                    <a:lnTo>
                      <a:pt x="165" y="66"/>
                    </a:lnTo>
                    <a:lnTo>
                      <a:pt x="168" y="68"/>
                    </a:lnTo>
                    <a:lnTo>
                      <a:pt x="172" y="69"/>
                    </a:lnTo>
                    <a:lnTo>
                      <a:pt x="174" y="71"/>
                    </a:lnTo>
                    <a:lnTo>
                      <a:pt x="177" y="72"/>
                    </a:lnTo>
                    <a:lnTo>
                      <a:pt x="180" y="73"/>
                    </a:lnTo>
                    <a:lnTo>
                      <a:pt x="184" y="75"/>
                    </a:lnTo>
                    <a:lnTo>
                      <a:pt x="187" y="76"/>
                    </a:lnTo>
                    <a:lnTo>
                      <a:pt x="190" y="78"/>
                    </a:lnTo>
                    <a:lnTo>
                      <a:pt x="193" y="81"/>
                    </a:lnTo>
                    <a:lnTo>
                      <a:pt x="197" y="83"/>
                    </a:lnTo>
                    <a:lnTo>
                      <a:pt x="199" y="85"/>
                    </a:lnTo>
                    <a:lnTo>
                      <a:pt x="202" y="87"/>
                    </a:lnTo>
                    <a:lnTo>
                      <a:pt x="203" y="90"/>
                    </a:lnTo>
                    <a:lnTo>
                      <a:pt x="204" y="94"/>
                    </a:lnTo>
                    <a:lnTo>
                      <a:pt x="204" y="96"/>
                    </a:lnTo>
                    <a:lnTo>
                      <a:pt x="204" y="99"/>
                    </a:lnTo>
                    <a:lnTo>
                      <a:pt x="203" y="102"/>
                    </a:lnTo>
                    <a:lnTo>
                      <a:pt x="202" y="106"/>
                    </a:lnTo>
                    <a:lnTo>
                      <a:pt x="200" y="108"/>
                    </a:lnTo>
                    <a:lnTo>
                      <a:pt x="198" y="110"/>
                    </a:lnTo>
                    <a:lnTo>
                      <a:pt x="194" y="111"/>
                    </a:lnTo>
                    <a:lnTo>
                      <a:pt x="192" y="113"/>
                    </a:lnTo>
                    <a:lnTo>
                      <a:pt x="189" y="113"/>
                    </a:lnTo>
                    <a:lnTo>
                      <a:pt x="186" y="114"/>
                    </a:lnTo>
                    <a:lnTo>
                      <a:pt x="183" y="113"/>
                    </a:lnTo>
                    <a:lnTo>
                      <a:pt x="179" y="111"/>
                    </a:lnTo>
                    <a:lnTo>
                      <a:pt x="176" y="109"/>
                    </a:lnTo>
                    <a:lnTo>
                      <a:pt x="173" y="107"/>
                    </a:lnTo>
                    <a:lnTo>
                      <a:pt x="168" y="106"/>
                    </a:lnTo>
                    <a:lnTo>
                      <a:pt x="166" y="103"/>
                    </a:lnTo>
                    <a:lnTo>
                      <a:pt x="163" y="102"/>
                    </a:lnTo>
                    <a:lnTo>
                      <a:pt x="160" y="100"/>
                    </a:lnTo>
                    <a:lnTo>
                      <a:pt x="158" y="99"/>
                    </a:lnTo>
                    <a:lnTo>
                      <a:pt x="154" y="98"/>
                    </a:lnTo>
                    <a:lnTo>
                      <a:pt x="151" y="96"/>
                    </a:lnTo>
                    <a:lnTo>
                      <a:pt x="148" y="94"/>
                    </a:lnTo>
                    <a:lnTo>
                      <a:pt x="146" y="93"/>
                    </a:lnTo>
                    <a:lnTo>
                      <a:pt x="142" y="91"/>
                    </a:lnTo>
                    <a:lnTo>
                      <a:pt x="139" y="89"/>
                    </a:lnTo>
                    <a:lnTo>
                      <a:pt x="137" y="88"/>
                    </a:lnTo>
                    <a:lnTo>
                      <a:pt x="134" y="87"/>
                    </a:lnTo>
                    <a:lnTo>
                      <a:pt x="131" y="86"/>
                    </a:lnTo>
                    <a:lnTo>
                      <a:pt x="128" y="85"/>
                    </a:lnTo>
                    <a:lnTo>
                      <a:pt x="126" y="83"/>
                    </a:lnTo>
                    <a:lnTo>
                      <a:pt x="123" y="82"/>
                    </a:lnTo>
                    <a:lnTo>
                      <a:pt x="119" y="81"/>
                    </a:lnTo>
                    <a:lnTo>
                      <a:pt x="117" y="79"/>
                    </a:lnTo>
                    <a:lnTo>
                      <a:pt x="115" y="78"/>
                    </a:lnTo>
                    <a:lnTo>
                      <a:pt x="112" y="76"/>
                    </a:lnTo>
                    <a:lnTo>
                      <a:pt x="110" y="75"/>
                    </a:lnTo>
                    <a:lnTo>
                      <a:pt x="104" y="73"/>
                    </a:lnTo>
                    <a:lnTo>
                      <a:pt x="99" y="71"/>
                    </a:lnTo>
                    <a:lnTo>
                      <a:pt x="93" y="69"/>
                    </a:lnTo>
                    <a:lnTo>
                      <a:pt x="89" y="66"/>
                    </a:lnTo>
                    <a:lnTo>
                      <a:pt x="86" y="65"/>
                    </a:lnTo>
                    <a:lnTo>
                      <a:pt x="84" y="63"/>
                    </a:lnTo>
                    <a:lnTo>
                      <a:pt x="80" y="62"/>
                    </a:lnTo>
                    <a:lnTo>
                      <a:pt x="78" y="61"/>
                    </a:lnTo>
                    <a:lnTo>
                      <a:pt x="75" y="60"/>
                    </a:lnTo>
                    <a:lnTo>
                      <a:pt x="73" y="58"/>
                    </a:lnTo>
                    <a:lnTo>
                      <a:pt x="71" y="57"/>
                    </a:lnTo>
                    <a:lnTo>
                      <a:pt x="67" y="56"/>
                    </a:lnTo>
                    <a:lnTo>
                      <a:pt x="65" y="55"/>
                    </a:lnTo>
                    <a:lnTo>
                      <a:pt x="62" y="53"/>
                    </a:lnTo>
                    <a:lnTo>
                      <a:pt x="60" y="51"/>
                    </a:lnTo>
                    <a:lnTo>
                      <a:pt x="58" y="50"/>
                    </a:lnTo>
                    <a:lnTo>
                      <a:pt x="52" y="47"/>
                    </a:lnTo>
                    <a:lnTo>
                      <a:pt x="47" y="45"/>
                    </a:lnTo>
                    <a:lnTo>
                      <a:pt x="44" y="43"/>
                    </a:lnTo>
                    <a:lnTo>
                      <a:pt x="41" y="42"/>
                    </a:lnTo>
                    <a:lnTo>
                      <a:pt x="38" y="39"/>
                    </a:lnTo>
                    <a:lnTo>
                      <a:pt x="36" y="38"/>
                    </a:lnTo>
                    <a:lnTo>
                      <a:pt x="33" y="36"/>
                    </a:lnTo>
                    <a:lnTo>
                      <a:pt x="30" y="34"/>
                    </a:lnTo>
                    <a:lnTo>
                      <a:pt x="27" y="32"/>
                    </a:lnTo>
                    <a:lnTo>
                      <a:pt x="25" y="31"/>
                    </a:lnTo>
                    <a:lnTo>
                      <a:pt x="22" y="28"/>
                    </a:lnTo>
                    <a:lnTo>
                      <a:pt x="19" y="26"/>
                    </a:lnTo>
                    <a:lnTo>
                      <a:pt x="16" y="24"/>
                    </a:lnTo>
                    <a:lnTo>
                      <a:pt x="14" y="23"/>
                    </a:lnTo>
                    <a:lnTo>
                      <a:pt x="11" y="21"/>
                    </a:lnTo>
                    <a:lnTo>
                      <a:pt x="9" y="19"/>
                    </a:lnTo>
                    <a:lnTo>
                      <a:pt x="5" y="17"/>
                    </a:lnTo>
                    <a:lnTo>
                      <a:pt x="3" y="14"/>
                    </a:lnTo>
                    <a:lnTo>
                      <a:pt x="0" y="11"/>
                    </a:lnTo>
                    <a:lnTo>
                      <a:pt x="0" y="9"/>
                    </a:lnTo>
                    <a:lnTo>
                      <a:pt x="0" y="6"/>
                    </a:lnTo>
                    <a:lnTo>
                      <a:pt x="1" y="4"/>
                    </a:lnTo>
                    <a:lnTo>
                      <a:pt x="3" y="0"/>
                    </a:lnTo>
                    <a:lnTo>
                      <a:pt x="6" y="0"/>
                    </a:lnTo>
                    <a:lnTo>
                      <a:pt x="9" y="0"/>
                    </a:lnTo>
                    <a:lnTo>
                      <a:pt x="13" y="2"/>
                    </a:lnTo>
                    <a:close/>
                  </a:path>
                </a:pathLst>
              </a:custGeom>
              <a:solidFill>
                <a:srgbClr val="000000"/>
              </a:solidFill>
              <a:ln w="9525">
                <a:noFill/>
                <a:round/>
                <a:headEnd/>
                <a:tailEnd/>
              </a:ln>
            </p:spPr>
            <p:txBody>
              <a:bodyPr/>
              <a:lstStyle/>
              <a:p>
                <a:endParaRPr lang="en-US"/>
              </a:p>
            </p:txBody>
          </p:sp>
          <p:sp>
            <p:nvSpPr>
              <p:cNvPr id="17840" name="Freeform 693"/>
              <p:cNvSpPr>
                <a:spLocks/>
              </p:cNvSpPr>
              <p:nvPr/>
            </p:nvSpPr>
            <p:spPr bwMode="auto">
              <a:xfrm flipH="1">
                <a:off x="3111" y="1154"/>
                <a:ext cx="50" cy="12"/>
              </a:xfrm>
              <a:custGeom>
                <a:avLst/>
                <a:gdLst>
                  <a:gd name="T0" fmla="*/ 1 w 271"/>
                  <a:gd name="T1" fmla="*/ 1 h 53"/>
                  <a:gd name="T2" fmla="*/ 3 w 271"/>
                  <a:gd name="T3" fmla="*/ 1 h 53"/>
                  <a:gd name="T4" fmla="*/ 4 w 271"/>
                  <a:gd name="T5" fmla="*/ 1 h 53"/>
                  <a:gd name="T6" fmla="*/ 4 w 271"/>
                  <a:gd name="T7" fmla="*/ 1 h 53"/>
                  <a:gd name="T8" fmla="*/ 4 w 271"/>
                  <a:gd name="T9" fmla="*/ 1 h 53"/>
                  <a:gd name="T10" fmla="*/ 5 w 271"/>
                  <a:gd name="T11" fmla="*/ 1 h 53"/>
                  <a:gd name="T12" fmla="*/ 5 w 271"/>
                  <a:gd name="T13" fmla="*/ 1 h 53"/>
                  <a:gd name="T14" fmla="*/ 6 w 271"/>
                  <a:gd name="T15" fmla="*/ 1 h 53"/>
                  <a:gd name="T16" fmla="*/ 6 w 271"/>
                  <a:gd name="T17" fmla="*/ 1 h 53"/>
                  <a:gd name="T18" fmla="*/ 6 w 271"/>
                  <a:gd name="T19" fmla="*/ 1 h 53"/>
                  <a:gd name="T20" fmla="*/ 7 w 271"/>
                  <a:gd name="T21" fmla="*/ 1 h 53"/>
                  <a:gd name="T22" fmla="*/ 7 w 271"/>
                  <a:gd name="T23" fmla="*/ 1 h 53"/>
                  <a:gd name="T24" fmla="*/ 8 w 271"/>
                  <a:gd name="T25" fmla="*/ 1 h 53"/>
                  <a:gd name="T26" fmla="*/ 8 w 271"/>
                  <a:gd name="T27" fmla="*/ 1 h 53"/>
                  <a:gd name="T28" fmla="*/ 8 w 271"/>
                  <a:gd name="T29" fmla="*/ 1 h 53"/>
                  <a:gd name="T30" fmla="*/ 9 w 271"/>
                  <a:gd name="T31" fmla="*/ 1 h 53"/>
                  <a:gd name="T32" fmla="*/ 9 w 271"/>
                  <a:gd name="T33" fmla="*/ 1 h 53"/>
                  <a:gd name="T34" fmla="*/ 9 w 271"/>
                  <a:gd name="T35" fmla="*/ 1 h 53"/>
                  <a:gd name="T36" fmla="*/ 9 w 271"/>
                  <a:gd name="T37" fmla="*/ 2 h 53"/>
                  <a:gd name="T38" fmla="*/ 9 w 271"/>
                  <a:gd name="T39" fmla="*/ 2 h 53"/>
                  <a:gd name="T40" fmla="*/ 8 w 271"/>
                  <a:gd name="T41" fmla="*/ 2 h 53"/>
                  <a:gd name="T42" fmla="*/ 8 w 271"/>
                  <a:gd name="T43" fmla="*/ 2 h 53"/>
                  <a:gd name="T44" fmla="*/ 8 w 271"/>
                  <a:gd name="T45" fmla="*/ 2 h 53"/>
                  <a:gd name="T46" fmla="*/ 8 w 271"/>
                  <a:gd name="T47" fmla="*/ 2 h 53"/>
                  <a:gd name="T48" fmla="*/ 7 w 271"/>
                  <a:gd name="T49" fmla="*/ 2 h 53"/>
                  <a:gd name="T50" fmla="*/ 7 w 271"/>
                  <a:gd name="T51" fmla="*/ 2 h 53"/>
                  <a:gd name="T52" fmla="*/ 6 w 271"/>
                  <a:gd name="T53" fmla="*/ 2 h 53"/>
                  <a:gd name="T54" fmla="*/ 6 w 271"/>
                  <a:gd name="T55" fmla="*/ 2 h 53"/>
                  <a:gd name="T56" fmla="*/ 5 w 271"/>
                  <a:gd name="T57" fmla="*/ 2 h 53"/>
                  <a:gd name="T58" fmla="*/ 5 w 271"/>
                  <a:gd name="T59" fmla="*/ 2 h 53"/>
                  <a:gd name="T60" fmla="*/ 4 w 271"/>
                  <a:gd name="T61" fmla="*/ 3 h 53"/>
                  <a:gd name="T62" fmla="*/ 4 w 271"/>
                  <a:gd name="T63" fmla="*/ 3 h 53"/>
                  <a:gd name="T64" fmla="*/ 4 w 271"/>
                  <a:gd name="T65" fmla="*/ 3 h 53"/>
                  <a:gd name="T66" fmla="*/ 3 w 271"/>
                  <a:gd name="T67" fmla="*/ 3 h 53"/>
                  <a:gd name="T68" fmla="*/ 1 w 271"/>
                  <a:gd name="T69" fmla="*/ 3 h 53"/>
                  <a:gd name="T70" fmla="*/ 1 w 271"/>
                  <a:gd name="T71" fmla="*/ 3 h 53"/>
                  <a:gd name="T72" fmla="*/ 1 w 271"/>
                  <a:gd name="T73" fmla="*/ 2 h 53"/>
                  <a:gd name="T74" fmla="*/ 0 w 271"/>
                  <a:gd name="T75" fmla="*/ 2 h 53"/>
                  <a:gd name="T76" fmla="*/ 0 w 271"/>
                  <a:gd name="T77" fmla="*/ 2 h 53"/>
                  <a:gd name="T78" fmla="*/ 0 w 271"/>
                  <a:gd name="T79" fmla="*/ 1 h 53"/>
                  <a:gd name="T80" fmla="*/ 0 w 271"/>
                  <a:gd name="T81" fmla="*/ 0 h 53"/>
                  <a:gd name="T82" fmla="*/ 0 w 271"/>
                  <a:gd name="T83" fmla="*/ 0 h 53"/>
                  <a:gd name="T84" fmla="*/ 1 w 271"/>
                  <a:gd name="T85" fmla="*/ 0 h 53"/>
                  <a:gd name="T86" fmla="*/ 1 w 271"/>
                  <a:gd name="T87" fmla="*/ 0 h 53"/>
                  <a:gd name="T88" fmla="*/ 1 w 271"/>
                  <a:gd name="T89" fmla="*/ 0 h 53"/>
                  <a:gd name="T90" fmla="*/ 1 w 271"/>
                  <a:gd name="T91" fmla="*/ 1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1"/>
                  <a:gd name="T139" fmla="*/ 0 h 53"/>
                  <a:gd name="T140" fmla="*/ 271 w 271"/>
                  <a:gd name="T141" fmla="*/ 53 h 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1" h="53">
                    <a:moveTo>
                      <a:pt x="31" y="15"/>
                    </a:moveTo>
                    <a:lnTo>
                      <a:pt x="32" y="18"/>
                    </a:lnTo>
                    <a:lnTo>
                      <a:pt x="34" y="20"/>
                    </a:lnTo>
                    <a:lnTo>
                      <a:pt x="38" y="20"/>
                    </a:lnTo>
                    <a:lnTo>
                      <a:pt x="41" y="20"/>
                    </a:lnTo>
                    <a:lnTo>
                      <a:pt x="93" y="20"/>
                    </a:lnTo>
                    <a:lnTo>
                      <a:pt x="95" y="20"/>
                    </a:lnTo>
                    <a:lnTo>
                      <a:pt x="97" y="20"/>
                    </a:lnTo>
                    <a:lnTo>
                      <a:pt x="101" y="20"/>
                    </a:lnTo>
                    <a:lnTo>
                      <a:pt x="103" y="20"/>
                    </a:lnTo>
                    <a:lnTo>
                      <a:pt x="106" y="20"/>
                    </a:lnTo>
                    <a:lnTo>
                      <a:pt x="108" y="20"/>
                    </a:lnTo>
                    <a:lnTo>
                      <a:pt x="110" y="20"/>
                    </a:lnTo>
                    <a:lnTo>
                      <a:pt x="114" y="20"/>
                    </a:lnTo>
                    <a:lnTo>
                      <a:pt x="119" y="20"/>
                    </a:lnTo>
                    <a:lnTo>
                      <a:pt x="124" y="20"/>
                    </a:lnTo>
                    <a:lnTo>
                      <a:pt x="129" y="20"/>
                    </a:lnTo>
                    <a:lnTo>
                      <a:pt x="134" y="20"/>
                    </a:lnTo>
                    <a:lnTo>
                      <a:pt x="139" y="20"/>
                    </a:lnTo>
                    <a:lnTo>
                      <a:pt x="143" y="20"/>
                    </a:lnTo>
                    <a:lnTo>
                      <a:pt x="149" y="20"/>
                    </a:lnTo>
                    <a:lnTo>
                      <a:pt x="153" y="20"/>
                    </a:lnTo>
                    <a:lnTo>
                      <a:pt x="157" y="20"/>
                    </a:lnTo>
                    <a:lnTo>
                      <a:pt x="163" y="20"/>
                    </a:lnTo>
                    <a:lnTo>
                      <a:pt x="167" y="20"/>
                    </a:lnTo>
                    <a:lnTo>
                      <a:pt x="171" y="20"/>
                    </a:lnTo>
                    <a:lnTo>
                      <a:pt x="176" y="19"/>
                    </a:lnTo>
                    <a:lnTo>
                      <a:pt x="180" y="19"/>
                    </a:lnTo>
                    <a:lnTo>
                      <a:pt x="184" y="19"/>
                    </a:lnTo>
                    <a:lnTo>
                      <a:pt x="190" y="19"/>
                    </a:lnTo>
                    <a:lnTo>
                      <a:pt x="194" y="19"/>
                    </a:lnTo>
                    <a:lnTo>
                      <a:pt x="199" y="19"/>
                    </a:lnTo>
                    <a:lnTo>
                      <a:pt x="204" y="19"/>
                    </a:lnTo>
                    <a:lnTo>
                      <a:pt x="208" y="19"/>
                    </a:lnTo>
                    <a:lnTo>
                      <a:pt x="213" y="19"/>
                    </a:lnTo>
                    <a:lnTo>
                      <a:pt x="218" y="19"/>
                    </a:lnTo>
                    <a:lnTo>
                      <a:pt x="222" y="19"/>
                    </a:lnTo>
                    <a:lnTo>
                      <a:pt x="228" y="19"/>
                    </a:lnTo>
                    <a:lnTo>
                      <a:pt x="230" y="19"/>
                    </a:lnTo>
                    <a:lnTo>
                      <a:pt x="233" y="19"/>
                    </a:lnTo>
                    <a:lnTo>
                      <a:pt x="235" y="19"/>
                    </a:lnTo>
                    <a:lnTo>
                      <a:pt x="239" y="19"/>
                    </a:lnTo>
                    <a:lnTo>
                      <a:pt x="242" y="19"/>
                    </a:lnTo>
                    <a:lnTo>
                      <a:pt x="244" y="19"/>
                    </a:lnTo>
                    <a:lnTo>
                      <a:pt x="247" y="19"/>
                    </a:lnTo>
                    <a:lnTo>
                      <a:pt x="251" y="19"/>
                    </a:lnTo>
                    <a:lnTo>
                      <a:pt x="253" y="19"/>
                    </a:lnTo>
                    <a:lnTo>
                      <a:pt x="255" y="18"/>
                    </a:lnTo>
                    <a:lnTo>
                      <a:pt x="257" y="16"/>
                    </a:lnTo>
                    <a:lnTo>
                      <a:pt x="260" y="16"/>
                    </a:lnTo>
                    <a:lnTo>
                      <a:pt x="265" y="16"/>
                    </a:lnTo>
                    <a:lnTo>
                      <a:pt x="268" y="19"/>
                    </a:lnTo>
                    <a:lnTo>
                      <a:pt x="270" y="21"/>
                    </a:lnTo>
                    <a:lnTo>
                      <a:pt x="271" y="25"/>
                    </a:lnTo>
                    <a:lnTo>
                      <a:pt x="271" y="28"/>
                    </a:lnTo>
                    <a:lnTo>
                      <a:pt x="270" y="33"/>
                    </a:lnTo>
                    <a:lnTo>
                      <a:pt x="267" y="35"/>
                    </a:lnTo>
                    <a:lnTo>
                      <a:pt x="264" y="37"/>
                    </a:lnTo>
                    <a:lnTo>
                      <a:pt x="260" y="38"/>
                    </a:lnTo>
                    <a:lnTo>
                      <a:pt x="257" y="38"/>
                    </a:lnTo>
                    <a:lnTo>
                      <a:pt x="253" y="38"/>
                    </a:lnTo>
                    <a:lnTo>
                      <a:pt x="251" y="39"/>
                    </a:lnTo>
                    <a:lnTo>
                      <a:pt x="247" y="39"/>
                    </a:lnTo>
                    <a:lnTo>
                      <a:pt x="244" y="39"/>
                    </a:lnTo>
                    <a:lnTo>
                      <a:pt x="242" y="39"/>
                    </a:lnTo>
                    <a:lnTo>
                      <a:pt x="239" y="39"/>
                    </a:lnTo>
                    <a:lnTo>
                      <a:pt x="235" y="39"/>
                    </a:lnTo>
                    <a:lnTo>
                      <a:pt x="233" y="39"/>
                    </a:lnTo>
                    <a:lnTo>
                      <a:pt x="230" y="39"/>
                    </a:lnTo>
                    <a:lnTo>
                      <a:pt x="228" y="39"/>
                    </a:lnTo>
                    <a:lnTo>
                      <a:pt x="226" y="39"/>
                    </a:lnTo>
                    <a:lnTo>
                      <a:pt x="222" y="39"/>
                    </a:lnTo>
                    <a:lnTo>
                      <a:pt x="220" y="39"/>
                    </a:lnTo>
                    <a:lnTo>
                      <a:pt x="217" y="39"/>
                    </a:lnTo>
                    <a:lnTo>
                      <a:pt x="213" y="40"/>
                    </a:lnTo>
                    <a:lnTo>
                      <a:pt x="207" y="41"/>
                    </a:lnTo>
                    <a:lnTo>
                      <a:pt x="203" y="41"/>
                    </a:lnTo>
                    <a:lnTo>
                      <a:pt x="199" y="41"/>
                    </a:lnTo>
                    <a:lnTo>
                      <a:pt x="193" y="41"/>
                    </a:lnTo>
                    <a:lnTo>
                      <a:pt x="189" y="43"/>
                    </a:lnTo>
                    <a:lnTo>
                      <a:pt x="184" y="44"/>
                    </a:lnTo>
                    <a:lnTo>
                      <a:pt x="180" y="45"/>
                    </a:lnTo>
                    <a:lnTo>
                      <a:pt x="176" y="45"/>
                    </a:lnTo>
                    <a:lnTo>
                      <a:pt x="171" y="46"/>
                    </a:lnTo>
                    <a:lnTo>
                      <a:pt x="167" y="46"/>
                    </a:lnTo>
                    <a:lnTo>
                      <a:pt x="163" y="47"/>
                    </a:lnTo>
                    <a:lnTo>
                      <a:pt x="157" y="47"/>
                    </a:lnTo>
                    <a:lnTo>
                      <a:pt x="153" y="48"/>
                    </a:lnTo>
                    <a:lnTo>
                      <a:pt x="149" y="48"/>
                    </a:lnTo>
                    <a:lnTo>
                      <a:pt x="143" y="49"/>
                    </a:lnTo>
                    <a:lnTo>
                      <a:pt x="139" y="50"/>
                    </a:lnTo>
                    <a:lnTo>
                      <a:pt x="134" y="51"/>
                    </a:lnTo>
                    <a:lnTo>
                      <a:pt x="129" y="51"/>
                    </a:lnTo>
                    <a:lnTo>
                      <a:pt x="124" y="51"/>
                    </a:lnTo>
                    <a:lnTo>
                      <a:pt x="119" y="51"/>
                    </a:lnTo>
                    <a:lnTo>
                      <a:pt x="114" y="52"/>
                    </a:lnTo>
                    <a:lnTo>
                      <a:pt x="110" y="52"/>
                    </a:lnTo>
                    <a:lnTo>
                      <a:pt x="108" y="52"/>
                    </a:lnTo>
                    <a:lnTo>
                      <a:pt x="106" y="52"/>
                    </a:lnTo>
                    <a:lnTo>
                      <a:pt x="103" y="52"/>
                    </a:lnTo>
                    <a:lnTo>
                      <a:pt x="101" y="52"/>
                    </a:lnTo>
                    <a:lnTo>
                      <a:pt x="97" y="52"/>
                    </a:lnTo>
                    <a:lnTo>
                      <a:pt x="95" y="52"/>
                    </a:lnTo>
                    <a:lnTo>
                      <a:pt x="93" y="53"/>
                    </a:lnTo>
                    <a:lnTo>
                      <a:pt x="41" y="53"/>
                    </a:lnTo>
                    <a:lnTo>
                      <a:pt x="37" y="52"/>
                    </a:lnTo>
                    <a:lnTo>
                      <a:pt x="33" y="52"/>
                    </a:lnTo>
                    <a:lnTo>
                      <a:pt x="29" y="51"/>
                    </a:lnTo>
                    <a:lnTo>
                      <a:pt x="26" y="50"/>
                    </a:lnTo>
                    <a:lnTo>
                      <a:pt x="21" y="48"/>
                    </a:lnTo>
                    <a:lnTo>
                      <a:pt x="18" y="47"/>
                    </a:lnTo>
                    <a:lnTo>
                      <a:pt x="15" y="44"/>
                    </a:lnTo>
                    <a:lnTo>
                      <a:pt x="13" y="41"/>
                    </a:lnTo>
                    <a:lnTo>
                      <a:pt x="9" y="39"/>
                    </a:lnTo>
                    <a:lnTo>
                      <a:pt x="7" y="36"/>
                    </a:lnTo>
                    <a:lnTo>
                      <a:pt x="5" y="33"/>
                    </a:lnTo>
                    <a:lnTo>
                      <a:pt x="4" y="29"/>
                    </a:lnTo>
                    <a:lnTo>
                      <a:pt x="2" y="26"/>
                    </a:lnTo>
                    <a:lnTo>
                      <a:pt x="1" y="23"/>
                    </a:lnTo>
                    <a:lnTo>
                      <a:pt x="0" y="20"/>
                    </a:lnTo>
                    <a:lnTo>
                      <a:pt x="0" y="15"/>
                    </a:lnTo>
                    <a:lnTo>
                      <a:pt x="0" y="11"/>
                    </a:lnTo>
                    <a:lnTo>
                      <a:pt x="1" y="9"/>
                    </a:lnTo>
                    <a:lnTo>
                      <a:pt x="3" y="6"/>
                    </a:lnTo>
                    <a:lnTo>
                      <a:pt x="5" y="5"/>
                    </a:lnTo>
                    <a:lnTo>
                      <a:pt x="7" y="2"/>
                    </a:lnTo>
                    <a:lnTo>
                      <a:pt x="9" y="1"/>
                    </a:lnTo>
                    <a:lnTo>
                      <a:pt x="13" y="0"/>
                    </a:lnTo>
                    <a:lnTo>
                      <a:pt x="16" y="0"/>
                    </a:lnTo>
                    <a:lnTo>
                      <a:pt x="18" y="0"/>
                    </a:lnTo>
                    <a:lnTo>
                      <a:pt x="21" y="1"/>
                    </a:lnTo>
                    <a:lnTo>
                      <a:pt x="24" y="2"/>
                    </a:lnTo>
                    <a:lnTo>
                      <a:pt x="26" y="5"/>
                    </a:lnTo>
                    <a:lnTo>
                      <a:pt x="28" y="6"/>
                    </a:lnTo>
                    <a:lnTo>
                      <a:pt x="30" y="9"/>
                    </a:lnTo>
                    <a:lnTo>
                      <a:pt x="30" y="11"/>
                    </a:lnTo>
                    <a:lnTo>
                      <a:pt x="31" y="15"/>
                    </a:lnTo>
                    <a:close/>
                  </a:path>
                </a:pathLst>
              </a:custGeom>
              <a:solidFill>
                <a:srgbClr val="000000"/>
              </a:solidFill>
              <a:ln w="9525">
                <a:noFill/>
                <a:round/>
                <a:headEnd/>
                <a:tailEnd/>
              </a:ln>
            </p:spPr>
            <p:txBody>
              <a:bodyPr/>
              <a:lstStyle/>
              <a:p>
                <a:endParaRPr lang="en-US"/>
              </a:p>
            </p:txBody>
          </p:sp>
          <p:sp>
            <p:nvSpPr>
              <p:cNvPr id="17841" name="Freeform 694"/>
              <p:cNvSpPr>
                <a:spLocks/>
              </p:cNvSpPr>
              <p:nvPr/>
            </p:nvSpPr>
            <p:spPr bwMode="auto">
              <a:xfrm flipH="1">
                <a:off x="3146" y="1172"/>
                <a:ext cx="22" cy="54"/>
              </a:xfrm>
              <a:custGeom>
                <a:avLst/>
                <a:gdLst>
                  <a:gd name="T0" fmla="*/ 1 w 124"/>
                  <a:gd name="T1" fmla="*/ 1 h 240"/>
                  <a:gd name="T2" fmla="*/ 1 w 124"/>
                  <a:gd name="T3" fmla="*/ 2 h 240"/>
                  <a:gd name="T4" fmla="*/ 1 w 124"/>
                  <a:gd name="T5" fmla="*/ 2 h 240"/>
                  <a:gd name="T6" fmla="*/ 1 w 124"/>
                  <a:gd name="T7" fmla="*/ 3 h 240"/>
                  <a:gd name="T8" fmla="*/ 1 w 124"/>
                  <a:gd name="T9" fmla="*/ 4 h 240"/>
                  <a:gd name="T10" fmla="*/ 2 w 124"/>
                  <a:gd name="T11" fmla="*/ 4 h 240"/>
                  <a:gd name="T12" fmla="*/ 2 w 124"/>
                  <a:gd name="T13" fmla="*/ 5 h 240"/>
                  <a:gd name="T14" fmla="*/ 2 w 124"/>
                  <a:gd name="T15" fmla="*/ 6 h 240"/>
                  <a:gd name="T16" fmla="*/ 2 w 124"/>
                  <a:gd name="T17" fmla="*/ 6 h 240"/>
                  <a:gd name="T18" fmla="*/ 2 w 124"/>
                  <a:gd name="T19" fmla="*/ 7 h 240"/>
                  <a:gd name="T20" fmla="*/ 3 w 124"/>
                  <a:gd name="T21" fmla="*/ 8 h 240"/>
                  <a:gd name="T22" fmla="*/ 3 w 124"/>
                  <a:gd name="T23" fmla="*/ 9 h 240"/>
                  <a:gd name="T24" fmla="*/ 3 w 124"/>
                  <a:gd name="T25" fmla="*/ 9 h 240"/>
                  <a:gd name="T26" fmla="*/ 3 w 124"/>
                  <a:gd name="T27" fmla="*/ 10 h 240"/>
                  <a:gd name="T28" fmla="*/ 4 w 124"/>
                  <a:gd name="T29" fmla="*/ 10 h 240"/>
                  <a:gd name="T30" fmla="*/ 4 w 124"/>
                  <a:gd name="T31" fmla="*/ 11 h 240"/>
                  <a:gd name="T32" fmla="*/ 4 w 124"/>
                  <a:gd name="T33" fmla="*/ 11 h 240"/>
                  <a:gd name="T34" fmla="*/ 4 w 124"/>
                  <a:gd name="T35" fmla="*/ 12 h 240"/>
                  <a:gd name="T36" fmla="*/ 3 w 124"/>
                  <a:gd name="T37" fmla="*/ 12 h 240"/>
                  <a:gd name="T38" fmla="*/ 3 w 124"/>
                  <a:gd name="T39" fmla="*/ 12 h 240"/>
                  <a:gd name="T40" fmla="*/ 3 w 124"/>
                  <a:gd name="T41" fmla="*/ 11 h 240"/>
                  <a:gd name="T42" fmla="*/ 3 w 124"/>
                  <a:gd name="T43" fmla="*/ 11 h 240"/>
                  <a:gd name="T44" fmla="*/ 2 w 124"/>
                  <a:gd name="T45" fmla="*/ 10 h 240"/>
                  <a:gd name="T46" fmla="*/ 2 w 124"/>
                  <a:gd name="T47" fmla="*/ 9 h 240"/>
                  <a:gd name="T48" fmla="*/ 2 w 124"/>
                  <a:gd name="T49" fmla="*/ 8 h 240"/>
                  <a:gd name="T50" fmla="*/ 2 w 124"/>
                  <a:gd name="T51" fmla="*/ 8 h 240"/>
                  <a:gd name="T52" fmla="*/ 2 w 124"/>
                  <a:gd name="T53" fmla="*/ 7 h 240"/>
                  <a:gd name="T54" fmla="*/ 1 w 124"/>
                  <a:gd name="T55" fmla="*/ 7 h 240"/>
                  <a:gd name="T56" fmla="*/ 1 w 124"/>
                  <a:gd name="T57" fmla="*/ 6 h 240"/>
                  <a:gd name="T58" fmla="*/ 1 w 124"/>
                  <a:gd name="T59" fmla="*/ 6 h 240"/>
                  <a:gd name="T60" fmla="*/ 1 w 124"/>
                  <a:gd name="T61" fmla="*/ 5 h 240"/>
                  <a:gd name="T62" fmla="*/ 1 w 124"/>
                  <a:gd name="T63" fmla="*/ 5 h 240"/>
                  <a:gd name="T64" fmla="*/ 1 w 124"/>
                  <a:gd name="T65" fmla="*/ 5 h 240"/>
                  <a:gd name="T66" fmla="*/ 1 w 124"/>
                  <a:gd name="T67" fmla="*/ 4 h 240"/>
                  <a:gd name="T68" fmla="*/ 0 w 124"/>
                  <a:gd name="T69" fmla="*/ 3 h 240"/>
                  <a:gd name="T70" fmla="*/ 0 w 124"/>
                  <a:gd name="T71" fmla="*/ 3 h 240"/>
                  <a:gd name="T72" fmla="*/ 0 w 124"/>
                  <a:gd name="T73" fmla="*/ 2 h 240"/>
                  <a:gd name="T74" fmla="*/ 0 w 124"/>
                  <a:gd name="T75" fmla="*/ 1 h 240"/>
                  <a:gd name="T76" fmla="*/ 0 w 124"/>
                  <a:gd name="T77" fmla="*/ 1 h 240"/>
                  <a:gd name="T78" fmla="*/ 1 w 124"/>
                  <a:gd name="T79" fmla="*/ 0 h 240"/>
                  <a:gd name="T80" fmla="*/ 1 w 124"/>
                  <a:gd name="T81" fmla="*/ 0 h 240"/>
                  <a:gd name="T82" fmla="*/ 1 w 124"/>
                  <a:gd name="T83" fmla="*/ 1 h 2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4"/>
                  <a:gd name="T127" fmla="*/ 0 h 240"/>
                  <a:gd name="T128" fmla="*/ 124 w 124"/>
                  <a:gd name="T129" fmla="*/ 240 h 2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4" h="240">
                    <a:moveTo>
                      <a:pt x="24" y="17"/>
                    </a:moveTo>
                    <a:lnTo>
                      <a:pt x="24" y="21"/>
                    </a:lnTo>
                    <a:lnTo>
                      <a:pt x="24" y="25"/>
                    </a:lnTo>
                    <a:lnTo>
                      <a:pt x="25" y="29"/>
                    </a:lnTo>
                    <a:lnTo>
                      <a:pt x="26" y="33"/>
                    </a:lnTo>
                    <a:lnTo>
                      <a:pt x="27" y="36"/>
                    </a:lnTo>
                    <a:lnTo>
                      <a:pt x="28" y="41"/>
                    </a:lnTo>
                    <a:lnTo>
                      <a:pt x="31" y="44"/>
                    </a:lnTo>
                    <a:lnTo>
                      <a:pt x="33" y="49"/>
                    </a:lnTo>
                    <a:lnTo>
                      <a:pt x="34" y="52"/>
                    </a:lnTo>
                    <a:lnTo>
                      <a:pt x="36" y="56"/>
                    </a:lnTo>
                    <a:lnTo>
                      <a:pt x="38" y="60"/>
                    </a:lnTo>
                    <a:lnTo>
                      <a:pt x="42" y="64"/>
                    </a:lnTo>
                    <a:lnTo>
                      <a:pt x="44" y="69"/>
                    </a:lnTo>
                    <a:lnTo>
                      <a:pt x="46" y="73"/>
                    </a:lnTo>
                    <a:lnTo>
                      <a:pt x="48" y="77"/>
                    </a:lnTo>
                    <a:lnTo>
                      <a:pt x="51" y="83"/>
                    </a:lnTo>
                    <a:lnTo>
                      <a:pt x="53" y="86"/>
                    </a:lnTo>
                    <a:lnTo>
                      <a:pt x="56" y="90"/>
                    </a:lnTo>
                    <a:lnTo>
                      <a:pt x="58" y="95"/>
                    </a:lnTo>
                    <a:lnTo>
                      <a:pt x="60" y="99"/>
                    </a:lnTo>
                    <a:lnTo>
                      <a:pt x="61" y="102"/>
                    </a:lnTo>
                    <a:lnTo>
                      <a:pt x="64" y="107"/>
                    </a:lnTo>
                    <a:lnTo>
                      <a:pt x="67" y="111"/>
                    </a:lnTo>
                    <a:lnTo>
                      <a:pt x="69" y="115"/>
                    </a:lnTo>
                    <a:lnTo>
                      <a:pt x="71" y="120"/>
                    </a:lnTo>
                    <a:lnTo>
                      <a:pt x="73" y="125"/>
                    </a:lnTo>
                    <a:lnTo>
                      <a:pt x="75" y="130"/>
                    </a:lnTo>
                    <a:lnTo>
                      <a:pt x="77" y="135"/>
                    </a:lnTo>
                    <a:lnTo>
                      <a:pt x="80" y="139"/>
                    </a:lnTo>
                    <a:lnTo>
                      <a:pt x="83" y="145"/>
                    </a:lnTo>
                    <a:lnTo>
                      <a:pt x="85" y="149"/>
                    </a:lnTo>
                    <a:lnTo>
                      <a:pt x="87" y="154"/>
                    </a:lnTo>
                    <a:lnTo>
                      <a:pt x="89" y="159"/>
                    </a:lnTo>
                    <a:lnTo>
                      <a:pt x="92" y="164"/>
                    </a:lnTo>
                    <a:lnTo>
                      <a:pt x="94" y="169"/>
                    </a:lnTo>
                    <a:lnTo>
                      <a:pt x="96" y="173"/>
                    </a:lnTo>
                    <a:lnTo>
                      <a:pt x="98" y="176"/>
                    </a:lnTo>
                    <a:lnTo>
                      <a:pt x="100" y="181"/>
                    </a:lnTo>
                    <a:lnTo>
                      <a:pt x="101" y="184"/>
                    </a:lnTo>
                    <a:lnTo>
                      <a:pt x="105" y="188"/>
                    </a:lnTo>
                    <a:lnTo>
                      <a:pt x="106" y="191"/>
                    </a:lnTo>
                    <a:lnTo>
                      <a:pt x="108" y="196"/>
                    </a:lnTo>
                    <a:lnTo>
                      <a:pt x="110" y="199"/>
                    </a:lnTo>
                    <a:lnTo>
                      <a:pt x="112" y="203"/>
                    </a:lnTo>
                    <a:lnTo>
                      <a:pt x="114" y="207"/>
                    </a:lnTo>
                    <a:lnTo>
                      <a:pt x="117" y="212"/>
                    </a:lnTo>
                    <a:lnTo>
                      <a:pt x="119" y="214"/>
                    </a:lnTo>
                    <a:lnTo>
                      <a:pt x="120" y="216"/>
                    </a:lnTo>
                    <a:lnTo>
                      <a:pt x="121" y="220"/>
                    </a:lnTo>
                    <a:lnTo>
                      <a:pt x="122" y="223"/>
                    </a:lnTo>
                    <a:lnTo>
                      <a:pt x="124" y="227"/>
                    </a:lnTo>
                    <a:lnTo>
                      <a:pt x="123" y="232"/>
                    </a:lnTo>
                    <a:lnTo>
                      <a:pt x="121" y="236"/>
                    </a:lnTo>
                    <a:lnTo>
                      <a:pt x="117" y="239"/>
                    </a:lnTo>
                    <a:lnTo>
                      <a:pt x="112" y="240"/>
                    </a:lnTo>
                    <a:lnTo>
                      <a:pt x="107" y="240"/>
                    </a:lnTo>
                    <a:lnTo>
                      <a:pt x="102" y="238"/>
                    </a:lnTo>
                    <a:lnTo>
                      <a:pt x="99" y="234"/>
                    </a:lnTo>
                    <a:lnTo>
                      <a:pt x="98" y="232"/>
                    </a:lnTo>
                    <a:lnTo>
                      <a:pt x="96" y="228"/>
                    </a:lnTo>
                    <a:lnTo>
                      <a:pt x="95" y="225"/>
                    </a:lnTo>
                    <a:lnTo>
                      <a:pt x="94" y="223"/>
                    </a:lnTo>
                    <a:lnTo>
                      <a:pt x="90" y="217"/>
                    </a:lnTo>
                    <a:lnTo>
                      <a:pt x="88" y="213"/>
                    </a:lnTo>
                    <a:lnTo>
                      <a:pt x="85" y="208"/>
                    </a:lnTo>
                    <a:lnTo>
                      <a:pt x="83" y="203"/>
                    </a:lnTo>
                    <a:lnTo>
                      <a:pt x="81" y="199"/>
                    </a:lnTo>
                    <a:lnTo>
                      <a:pt x="78" y="195"/>
                    </a:lnTo>
                    <a:lnTo>
                      <a:pt x="75" y="189"/>
                    </a:lnTo>
                    <a:lnTo>
                      <a:pt x="73" y="185"/>
                    </a:lnTo>
                    <a:lnTo>
                      <a:pt x="70" y="179"/>
                    </a:lnTo>
                    <a:lnTo>
                      <a:pt x="68" y="175"/>
                    </a:lnTo>
                    <a:lnTo>
                      <a:pt x="65" y="171"/>
                    </a:lnTo>
                    <a:lnTo>
                      <a:pt x="62" y="165"/>
                    </a:lnTo>
                    <a:lnTo>
                      <a:pt x="60" y="160"/>
                    </a:lnTo>
                    <a:lnTo>
                      <a:pt x="58" y="156"/>
                    </a:lnTo>
                    <a:lnTo>
                      <a:pt x="56" y="151"/>
                    </a:lnTo>
                    <a:lnTo>
                      <a:pt x="53" y="147"/>
                    </a:lnTo>
                    <a:lnTo>
                      <a:pt x="51" y="145"/>
                    </a:lnTo>
                    <a:lnTo>
                      <a:pt x="50" y="141"/>
                    </a:lnTo>
                    <a:lnTo>
                      <a:pt x="48" y="138"/>
                    </a:lnTo>
                    <a:lnTo>
                      <a:pt x="47" y="135"/>
                    </a:lnTo>
                    <a:lnTo>
                      <a:pt x="45" y="132"/>
                    </a:lnTo>
                    <a:lnTo>
                      <a:pt x="43" y="127"/>
                    </a:lnTo>
                    <a:lnTo>
                      <a:pt x="42" y="125"/>
                    </a:lnTo>
                    <a:lnTo>
                      <a:pt x="40" y="122"/>
                    </a:lnTo>
                    <a:lnTo>
                      <a:pt x="38" y="120"/>
                    </a:lnTo>
                    <a:lnTo>
                      <a:pt x="37" y="116"/>
                    </a:lnTo>
                    <a:lnTo>
                      <a:pt x="36" y="114"/>
                    </a:lnTo>
                    <a:lnTo>
                      <a:pt x="35" y="111"/>
                    </a:lnTo>
                    <a:lnTo>
                      <a:pt x="34" y="109"/>
                    </a:lnTo>
                    <a:lnTo>
                      <a:pt x="33" y="107"/>
                    </a:lnTo>
                    <a:lnTo>
                      <a:pt x="32" y="103"/>
                    </a:lnTo>
                    <a:lnTo>
                      <a:pt x="30" y="100"/>
                    </a:lnTo>
                    <a:lnTo>
                      <a:pt x="30" y="97"/>
                    </a:lnTo>
                    <a:lnTo>
                      <a:pt x="28" y="95"/>
                    </a:lnTo>
                    <a:lnTo>
                      <a:pt x="26" y="93"/>
                    </a:lnTo>
                    <a:lnTo>
                      <a:pt x="25" y="89"/>
                    </a:lnTo>
                    <a:lnTo>
                      <a:pt x="25" y="87"/>
                    </a:lnTo>
                    <a:lnTo>
                      <a:pt x="24" y="84"/>
                    </a:lnTo>
                    <a:lnTo>
                      <a:pt x="21" y="80"/>
                    </a:lnTo>
                    <a:lnTo>
                      <a:pt x="19" y="75"/>
                    </a:lnTo>
                    <a:lnTo>
                      <a:pt x="15" y="71"/>
                    </a:lnTo>
                    <a:lnTo>
                      <a:pt x="13" y="67"/>
                    </a:lnTo>
                    <a:lnTo>
                      <a:pt x="10" y="62"/>
                    </a:lnTo>
                    <a:lnTo>
                      <a:pt x="8" y="58"/>
                    </a:lnTo>
                    <a:lnTo>
                      <a:pt x="6" y="54"/>
                    </a:lnTo>
                    <a:lnTo>
                      <a:pt x="5" y="49"/>
                    </a:lnTo>
                    <a:lnTo>
                      <a:pt x="2" y="44"/>
                    </a:lnTo>
                    <a:lnTo>
                      <a:pt x="1" y="39"/>
                    </a:lnTo>
                    <a:lnTo>
                      <a:pt x="0" y="35"/>
                    </a:lnTo>
                    <a:lnTo>
                      <a:pt x="1" y="31"/>
                    </a:lnTo>
                    <a:lnTo>
                      <a:pt x="1" y="26"/>
                    </a:lnTo>
                    <a:lnTo>
                      <a:pt x="2" y="21"/>
                    </a:lnTo>
                    <a:lnTo>
                      <a:pt x="5" y="17"/>
                    </a:lnTo>
                    <a:lnTo>
                      <a:pt x="8" y="12"/>
                    </a:lnTo>
                    <a:lnTo>
                      <a:pt x="10" y="8"/>
                    </a:lnTo>
                    <a:lnTo>
                      <a:pt x="13" y="4"/>
                    </a:lnTo>
                    <a:lnTo>
                      <a:pt x="15" y="1"/>
                    </a:lnTo>
                    <a:lnTo>
                      <a:pt x="19" y="0"/>
                    </a:lnTo>
                    <a:lnTo>
                      <a:pt x="20" y="0"/>
                    </a:lnTo>
                    <a:lnTo>
                      <a:pt x="22" y="4"/>
                    </a:lnTo>
                    <a:lnTo>
                      <a:pt x="22" y="6"/>
                    </a:lnTo>
                    <a:lnTo>
                      <a:pt x="23" y="9"/>
                    </a:lnTo>
                    <a:lnTo>
                      <a:pt x="23" y="12"/>
                    </a:lnTo>
                    <a:lnTo>
                      <a:pt x="24" y="17"/>
                    </a:lnTo>
                    <a:close/>
                  </a:path>
                </a:pathLst>
              </a:custGeom>
              <a:solidFill>
                <a:srgbClr val="000000"/>
              </a:solidFill>
              <a:ln w="9525">
                <a:noFill/>
                <a:round/>
                <a:headEnd/>
                <a:tailEnd/>
              </a:ln>
            </p:spPr>
            <p:txBody>
              <a:bodyPr/>
              <a:lstStyle/>
              <a:p>
                <a:endParaRPr lang="en-US"/>
              </a:p>
            </p:txBody>
          </p:sp>
          <p:sp>
            <p:nvSpPr>
              <p:cNvPr id="17842" name="Freeform 695"/>
              <p:cNvSpPr>
                <a:spLocks/>
              </p:cNvSpPr>
              <p:nvPr/>
            </p:nvSpPr>
            <p:spPr bwMode="auto">
              <a:xfrm flipH="1">
                <a:off x="3085" y="1109"/>
                <a:ext cx="109" cy="159"/>
              </a:xfrm>
              <a:custGeom>
                <a:avLst/>
                <a:gdLst>
                  <a:gd name="T0" fmla="*/ 10 w 591"/>
                  <a:gd name="T1" fmla="*/ 8 h 694"/>
                  <a:gd name="T2" fmla="*/ 11 w 591"/>
                  <a:gd name="T3" fmla="*/ 6 h 694"/>
                  <a:gd name="T4" fmla="*/ 12 w 591"/>
                  <a:gd name="T5" fmla="*/ 4 h 694"/>
                  <a:gd name="T6" fmla="*/ 13 w 591"/>
                  <a:gd name="T7" fmla="*/ 3 h 694"/>
                  <a:gd name="T8" fmla="*/ 14 w 591"/>
                  <a:gd name="T9" fmla="*/ 1 h 694"/>
                  <a:gd name="T10" fmla="*/ 16 w 591"/>
                  <a:gd name="T11" fmla="*/ 0 h 694"/>
                  <a:gd name="T12" fmla="*/ 18 w 591"/>
                  <a:gd name="T13" fmla="*/ 0 h 694"/>
                  <a:gd name="T14" fmla="*/ 19 w 591"/>
                  <a:gd name="T15" fmla="*/ 1 h 694"/>
                  <a:gd name="T16" fmla="*/ 20 w 591"/>
                  <a:gd name="T17" fmla="*/ 3 h 694"/>
                  <a:gd name="T18" fmla="*/ 20 w 591"/>
                  <a:gd name="T19" fmla="*/ 5 h 694"/>
                  <a:gd name="T20" fmla="*/ 20 w 591"/>
                  <a:gd name="T21" fmla="*/ 6 h 694"/>
                  <a:gd name="T22" fmla="*/ 19 w 591"/>
                  <a:gd name="T23" fmla="*/ 8 h 694"/>
                  <a:gd name="T24" fmla="*/ 19 w 591"/>
                  <a:gd name="T25" fmla="*/ 10 h 694"/>
                  <a:gd name="T26" fmla="*/ 18 w 591"/>
                  <a:gd name="T27" fmla="*/ 13 h 694"/>
                  <a:gd name="T28" fmla="*/ 17 w 591"/>
                  <a:gd name="T29" fmla="*/ 15 h 694"/>
                  <a:gd name="T30" fmla="*/ 16 w 591"/>
                  <a:gd name="T31" fmla="*/ 17 h 694"/>
                  <a:gd name="T32" fmla="*/ 15 w 591"/>
                  <a:gd name="T33" fmla="*/ 19 h 694"/>
                  <a:gd name="T34" fmla="*/ 14 w 591"/>
                  <a:gd name="T35" fmla="*/ 22 h 694"/>
                  <a:gd name="T36" fmla="*/ 12 w 591"/>
                  <a:gd name="T37" fmla="*/ 24 h 694"/>
                  <a:gd name="T38" fmla="*/ 11 w 591"/>
                  <a:gd name="T39" fmla="*/ 27 h 694"/>
                  <a:gd name="T40" fmla="*/ 9 w 591"/>
                  <a:gd name="T41" fmla="*/ 29 h 694"/>
                  <a:gd name="T42" fmla="*/ 8 w 591"/>
                  <a:gd name="T43" fmla="*/ 31 h 694"/>
                  <a:gd name="T44" fmla="*/ 6 w 591"/>
                  <a:gd name="T45" fmla="*/ 33 h 694"/>
                  <a:gd name="T46" fmla="*/ 4 w 591"/>
                  <a:gd name="T47" fmla="*/ 35 h 694"/>
                  <a:gd name="T48" fmla="*/ 3 w 591"/>
                  <a:gd name="T49" fmla="*/ 36 h 694"/>
                  <a:gd name="T50" fmla="*/ 1 w 591"/>
                  <a:gd name="T51" fmla="*/ 36 h 694"/>
                  <a:gd name="T52" fmla="*/ 0 w 591"/>
                  <a:gd name="T53" fmla="*/ 34 h 694"/>
                  <a:gd name="T54" fmla="*/ 0 w 591"/>
                  <a:gd name="T55" fmla="*/ 32 h 694"/>
                  <a:gd name="T56" fmla="*/ 0 w 591"/>
                  <a:gd name="T57" fmla="*/ 30 h 694"/>
                  <a:gd name="T58" fmla="*/ 1 w 591"/>
                  <a:gd name="T59" fmla="*/ 27 h 694"/>
                  <a:gd name="T60" fmla="*/ 2 w 591"/>
                  <a:gd name="T61" fmla="*/ 24 h 694"/>
                  <a:gd name="T62" fmla="*/ 3 w 591"/>
                  <a:gd name="T63" fmla="*/ 22 h 694"/>
                  <a:gd name="T64" fmla="*/ 4 w 591"/>
                  <a:gd name="T65" fmla="*/ 22 h 694"/>
                  <a:gd name="T66" fmla="*/ 4 w 591"/>
                  <a:gd name="T67" fmla="*/ 24 h 694"/>
                  <a:gd name="T68" fmla="*/ 3 w 591"/>
                  <a:gd name="T69" fmla="*/ 26 h 694"/>
                  <a:gd name="T70" fmla="*/ 2 w 591"/>
                  <a:gd name="T71" fmla="*/ 29 h 694"/>
                  <a:gd name="T72" fmla="*/ 2 w 591"/>
                  <a:gd name="T73" fmla="*/ 31 h 694"/>
                  <a:gd name="T74" fmla="*/ 2 w 591"/>
                  <a:gd name="T75" fmla="*/ 33 h 694"/>
                  <a:gd name="T76" fmla="*/ 3 w 591"/>
                  <a:gd name="T77" fmla="*/ 34 h 694"/>
                  <a:gd name="T78" fmla="*/ 5 w 591"/>
                  <a:gd name="T79" fmla="*/ 33 h 694"/>
                  <a:gd name="T80" fmla="*/ 7 w 591"/>
                  <a:gd name="T81" fmla="*/ 30 h 694"/>
                  <a:gd name="T82" fmla="*/ 8 w 591"/>
                  <a:gd name="T83" fmla="*/ 28 h 694"/>
                  <a:gd name="T84" fmla="*/ 10 w 591"/>
                  <a:gd name="T85" fmla="*/ 26 h 694"/>
                  <a:gd name="T86" fmla="*/ 11 w 591"/>
                  <a:gd name="T87" fmla="*/ 24 h 694"/>
                  <a:gd name="T88" fmla="*/ 12 w 591"/>
                  <a:gd name="T89" fmla="*/ 21 h 694"/>
                  <a:gd name="T90" fmla="*/ 14 w 591"/>
                  <a:gd name="T91" fmla="*/ 18 h 694"/>
                  <a:gd name="T92" fmla="*/ 15 w 591"/>
                  <a:gd name="T93" fmla="*/ 16 h 694"/>
                  <a:gd name="T94" fmla="*/ 16 w 591"/>
                  <a:gd name="T95" fmla="*/ 13 h 694"/>
                  <a:gd name="T96" fmla="*/ 17 w 591"/>
                  <a:gd name="T97" fmla="*/ 11 h 694"/>
                  <a:gd name="T98" fmla="*/ 17 w 591"/>
                  <a:gd name="T99" fmla="*/ 8 h 694"/>
                  <a:gd name="T100" fmla="*/ 18 w 591"/>
                  <a:gd name="T101" fmla="*/ 6 h 694"/>
                  <a:gd name="T102" fmla="*/ 18 w 591"/>
                  <a:gd name="T103" fmla="*/ 4 h 694"/>
                  <a:gd name="T104" fmla="*/ 17 w 591"/>
                  <a:gd name="T105" fmla="*/ 2 h 694"/>
                  <a:gd name="T106" fmla="*/ 15 w 591"/>
                  <a:gd name="T107" fmla="*/ 3 h 694"/>
                  <a:gd name="T108" fmla="*/ 14 w 591"/>
                  <a:gd name="T109" fmla="*/ 4 h 694"/>
                  <a:gd name="T110" fmla="*/ 13 w 591"/>
                  <a:gd name="T111" fmla="*/ 5 h 694"/>
                  <a:gd name="T112" fmla="*/ 12 w 591"/>
                  <a:gd name="T113" fmla="*/ 7 h 694"/>
                  <a:gd name="T114" fmla="*/ 10 w 591"/>
                  <a:gd name="T115" fmla="*/ 9 h 694"/>
                  <a:gd name="T116" fmla="*/ 9 w 591"/>
                  <a:gd name="T117" fmla="*/ 11 h 6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1"/>
                  <a:gd name="T178" fmla="*/ 0 h 694"/>
                  <a:gd name="T179" fmla="*/ 591 w 591"/>
                  <a:gd name="T180" fmla="*/ 694 h 6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1" h="694">
                    <a:moveTo>
                      <a:pt x="259" y="192"/>
                    </a:moveTo>
                    <a:lnTo>
                      <a:pt x="261" y="187"/>
                    </a:lnTo>
                    <a:lnTo>
                      <a:pt x="264" y="184"/>
                    </a:lnTo>
                    <a:lnTo>
                      <a:pt x="266" y="180"/>
                    </a:lnTo>
                    <a:lnTo>
                      <a:pt x="268" y="177"/>
                    </a:lnTo>
                    <a:lnTo>
                      <a:pt x="270" y="172"/>
                    </a:lnTo>
                    <a:lnTo>
                      <a:pt x="272" y="169"/>
                    </a:lnTo>
                    <a:lnTo>
                      <a:pt x="275" y="166"/>
                    </a:lnTo>
                    <a:lnTo>
                      <a:pt x="277" y="162"/>
                    </a:lnTo>
                    <a:lnTo>
                      <a:pt x="279" y="158"/>
                    </a:lnTo>
                    <a:lnTo>
                      <a:pt x="281" y="155"/>
                    </a:lnTo>
                    <a:lnTo>
                      <a:pt x="283" y="152"/>
                    </a:lnTo>
                    <a:lnTo>
                      <a:pt x="285" y="148"/>
                    </a:lnTo>
                    <a:lnTo>
                      <a:pt x="288" y="145"/>
                    </a:lnTo>
                    <a:lnTo>
                      <a:pt x="290" y="142"/>
                    </a:lnTo>
                    <a:lnTo>
                      <a:pt x="292" y="139"/>
                    </a:lnTo>
                    <a:lnTo>
                      <a:pt x="295" y="135"/>
                    </a:lnTo>
                    <a:lnTo>
                      <a:pt x="296" y="132"/>
                    </a:lnTo>
                    <a:lnTo>
                      <a:pt x="300" y="129"/>
                    </a:lnTo>
                    <a:lnTo>
                      <a:pt x="302" y="126"/>
                    </a:lnTo>
                    <a:lnTo>
                      <a:pt x="304" y="122"/>
                    </a:lnTo>
                    <a:lnTo>
                      <a:pt x="306" y="119"/>
                    </a:lnTo>
                    <a:lnTo>
                      <a:pt x="308" y="117"/>
                    </a:lnTo>
                    <a:lnTo>
                      <a:pt x="310" y="114"/>
                    </a:lnTo>
                    <a:lnTo>
                      <a:pt x="314" y="110"/>
                    </a:lnTo>
                    <a:lnTo>
                      <a:pt x="316" y="107"/>
                    </a:lnTo>
                    <a:lnTo>
                      <a:pt x="318" y="105"/>
                    </a:lnTo>
                    <a:lnTo>
                      <a:pt x="321" y="102"/>
                    </a:lnTo>
                    <a:lnTo>
                      <a:pt x="323" y="98"/>
                    </a:lnTo>
                    <a:lnTo>
                      <a:pt x="327" y="96"/>
                    </a:lnTo>
                    <a:lnTo>
                      <a:pt x="329" y="93"/>
                    </a:lnTo>
                    <a:lnTo>
                      <a:pt x="331" y="91"/>
                    </a:lnTo>
                    <a:lnTo>
                      <a:pt x="334" y="88"/>
                    </a:lnTo>
                    <a:lnTo>
                      <a:pt x="336" y="85"/>
                    </a:lnTo>
                    <a:lnTo>
                      <a:pt x="340" y="82"/>
                    </a:lnTo>
                    <a:lnTo>
                      <a:pt x="342" y="79"/>
                    </a:lnTo>
                    <a:lnTo>
                      <a:pt x="344" y="77"/>
                    </a:lnTo>
                    <a:lnTo>
                      <a:pt x="347" y="73"/>
                    </a:lnTo>
                    <a:lnTo>
                      <a:pt x="351" y="71"/>
                    </a:lnTo>
                    <a:lnTo>
                      <a:pt x="353" y="69"/>
                    </a:lnTo>
                    <a:lnTo>
                      <a:pt x="356" y="67"/>
                    </a:lnTo>
                    <a:lnTo>
                      <a:pt x="359" y="65"/>
                    </a:lnTo>
                    <a:lnTo>
                      <a:pt x="361" y="62"/>
                    </a:lnTo>
                    <a:lnTo>
                      <a:pt x="365" y="59"/>
                    </a:lnTo>
                    <a:lnTo>
                      <a:pt x="368" y="57"/>
                    </a:lnTo>
                    <a:lnTo>
                      <a:pt x="370" y="55"/>
                    </a:lnTo>
                    <a:lnTo>
                      <a:pt x="373" y="53"/>
                    </a:lnTo>
                    <a:lnTo>
                      <a:pt x="377" y="51"/>
                    </a:lnTo>
                    <a:lnTo>
                      <a:pt x="380" y="49"/>
                    </a:lnTo>
                    <a:lnTo>
                      <a:pt x="383" y="46"/>
                    </a:lnTo>
                    <a:lnTo>
                      <a:pt x="386" y="44"/>
                    </a:lnTo>
                    <a:lnTo>
                      <a:pt x="390" y="42"/>
                    </a:lnTo>
                    <a:lnTo>
                      <a:pt x="393" y="40"/>
                    </a:lnTo>
                    <a:lnTo>
                      <a:pt x="396" y="38"/>
                    </a:lnTo>
                    <a:lnTo>
                      <a:pt x="400" y="36"/>
                    </a:lnTo>
                    <a:lnTo>
                      <a:pt x="403" y="33"/>
                    </a:lnTo>
                    <a:lnTo>
                      <a:pt x="406" y="32"/>
                    </a:lnTo>
                    <a:lnTo>
                      <a:pt x="410" y="30"/>
                    </a:lnTo>
                    <a:lnTo>
                      <a:pt x="414" y="29"/>
                    </a:lnTo>
                    <a:lnTo>
                      <a:pt x="417" y="27"/>
                    </a:lnTo>
                    <a:lnTo>
                      <a:pt x="421" y="25"/>
                    </a:lnTo>
                    <a:lnTo>
                      <a:pt x="425" y="24"/>
                    </a:lnTo>
                    <a:lnTo>
                      <a:pt x="429" y="21"/>
                    </a:lnTo>
                    <a:lnTo>
                      <a:pt x="432" y="20"/>
                    </a:lnTo>
                    <a:lnTo>
                      <a:pt x="436" y="19"/>
                    </a:lnTo>
                    <a:lnTo>
                      <a:pt x="439" y="17"/>
                    </a:lnTo>
                    <a:lnTo>
                      <a:pt x="443" y="16"/>
                    </a:lnTo>
                    <a:lnTo>
                      <a:pt x="446" y="14"/>
                    </a:lnTo>
                    <a:lnTo>
                      <a:pt x="451" y="13"/>
                    </a:lnTo>
                    <a:lnTo>
                      <a:pt x="455" y="12"/>
                    </a:lnTo>
                    <a:lnTo>
                      <a:pt x="458" y="9"/>
                    </a:lnTo>
                    <a:lnTo>
                      <a:pt x="463" y="8"/>
                    </a:lnTo>
                    <a:lnTo>
                      <a:pt x="467" y="7"/>
                    </a:lnTo>
                    <a:lnTo>
                      <a:pt x="471" y="6"/>
                    </a:lnTo>
                    <a:lnTo>
                      <a:pt x="476" y="5"/>
                    </a:lnTo>
                    <a:lnTo>
                      <a:pt x="480" y="4"/>
                    </a:lnTo>
                    <a:lnTo>
                      <a:pt x="484" y="3"/>
                    </a:lnTo>
                    <a:lnTo>
                      <a:pt x="489" y="2"/>
                    </a:lnTo>
                    <a:lnTo>
                      <a:pt x="493" y="2"/>
                    </a:lnTo>
                    <a:lnTo>
                      <a:pt x="497" y="1"/>
                    </a:lnTo>
                    <a:lnTo>
                      <a:pt x="502" y="1"/>
                    </a:lnTo>
                    <a:lnTo>
                      <a:pt x="506" y="0"/>
                    </a:lnTo>
                    <a:lnTo>
                      <a:pt x="510" y="0"/>
                    </a:lnTo>
                    <a:lnTo>
                      <a:pt x="515" y="0"/>
                    </a:lnTo>
                    <a:lnTo>
                      <a:pt x="519" y="0"/>
                    </a:lnTo>
                    <a:lnTo>
                      <a:pt x="522" y="0"/>
                    </a:lnTo>
                    <a:lnTo>
                      <a:pt x="527" y="0"/>
                    </a:lnTo>
                    <a:lnTo>
                      <a:pt x="531" y="1"/>
                    </a:lnTo>
                    <a:lnTo>
                      <a:pt x="535" y="2"/>
                    </a:lnTo>
                    <a:lnTo>
                      <a:pt x="539" y="2"/>
                    </a:lnTo>
                    <a:lnTo>
                      <a:pt x="543" y="3"/>
                    </a:lnTo>
                    <a:lnTo>
                      <a:pt x="546" y="4"/>
                    </a:lnTo>
                    <a:lnTo>
                      <a:pt x="551" y="6"/>
                    </a:lnTo>
                    <a:lnTo>
                      <a:pt x="554" y="7"/>
                    </a:lnTo>
                    <a:lnTo>
                      <a:pt x="557" y="9"/>
                    </a:lnTo>
                    <a:lnTo>
                      <a:pt x="560" y="12"/>
                    </a:lnTo>
                    <a:lnTo>
                      <a:pt x="564" y="14"/>
                    </a:lnTo>
                    <a:lnTo>
                      <a:pt x="568" y="17"/>
                    </a:lnTo>
                    <a:lnTo>
                      <a:pt x="572" y="21"/>
                    </a:lnTo>
                    <a:lnTo>
                      <a:pt x="576" y="26"/>
                    </a:lnTo>
                    <a:lnTo>
                      <a:pt x="579" y="30"/>
                    </a:lnTo>
                    <a:lnTo>
                      <a:pt x="581" y="34"/>
                    </a:lnTo>
                    <a:lnTo>
                      <a:pt x="583" y="40"/>
                    </a:lnTo>
                    <a:lnTo>
                      <a:pt x="584" y="42"/>
                    </a:lnTo>
                    <a:lnTo>
                      <a:pt x="585" y="44"/>
                    </a:lnTo>
                    <a:lnTo>
                      <a:pt x="586" y="47"/>
                    </a:lnTo>
                    <a:lnTo>
                      <a:pt x="588" y="51"/>
                    </a:lnTo>
                    <a:lnTo>
                      <a:pt x="588" y="53"/>
                    </a:lnTo>
                    <a:lnTo>
                      <a:pt x="589" y="56"/>
                    </a:lnTo>
                    <a:lnTo>
                      <a:pt x="589" y="58"/>
                    </a:lnTo>
                    <a:lnTo>
                      <a:pt x="590" y="60"/>
                    </a:lnTo>
                    <a:lnTo>
                      <a:pt x="590" y="64"/>
                    </a:lnTo>
                    <a:lnTo>
                      <a:pt x="590" y="67"/>
                    </a:lnTo>
                    <a:lnTo>
                      <a:pt x="590" y="69"/>
                    </a:lnTo>
                    <a:lnTo>
                      <a:pt x="591" y="72"/>
                    </a:lnTo>
                    <a:lnTo>
                      <a:pt x="590" y="76"/>
                    </a:lnTo>
                    <a:lnTo>
                      <a:pt x="590" y="78"/>
                    </a:lnTo>
                    <a:lnTo>
                      <a:pt x="590" y="81"/>
                    </a:lnTo>
                    <a:lnTo>
                      <a:pt x="590" y="84"/>
                    </a:lnTo>
                    <a:lnTo>
                      <a:pt x="590" y="88"/>
                    </a:lnTo>
                    <a:lnTo>
                      <a:pt x="589" y="91"/>
                    </a:lnTo>
                    <a:lnTo>
                      <a:pt x="589" y="93"/>
                    </a:lnTo>
                    <a:lnTo>
                      <a:pt x="589" y="96"/>
                    </a:lnTo>
                    <a:lnTo>
                      <a:pt x="588" y="100"/>
                    </a:lnTo>
                    <a:lnTo>
                      <a:pt x="588" y="103"/>
                    </a:lnTo>
                    <a:lnTo>
                      <a:pt x="586" y="105"/>
                    </a:lnTo>
                    <a:lnTo>
                      <a:pt x="585" y="108"/>
                    </a:lnTo>
                    <a:lnTo>
                      <a:pt x="584" y="111"/>
                    </a:lnTo>
                    <a:lnTo>
                      <a:pt x="583" y="115"/>
                    </a:lnTo>
                    <a:lnTo>
                      <a:pt x="583" y="118"/>
                    </a:lnTo>
                    <a:lnTo>
                      <a:pt x="582" y="121"/>
                    </a:lnTo>
                    <a:lnTo>
                      <a:pt x="581" y="123"/>
                    </a:lnTo>
                    <a:lnTo>
                      <a:pt x="580" y="127"/>
                    </a:lnTo>
                    <a:lnTo>
                      <a:pt x="579" y="130"/>
                    </a:lnTo>
                    <a:lnTo>
                      <a:pt x="578" y="133"/>
                    </a:lnTo>
                    <a:lnTo>
                      <a:pt x="576" y="136"/>
                    </a:lnTo>
                    <a:lnTo>
                      <a:pt x="574" y="140"/>
                    </a:lnTo>
                    <a:lnTo>
                      <a:pt x="574" y="143"/>
                    </a:lnTo>
                    <a:lnTo>
                      <a:pt x="573" y="146"/>
                    </a:lnTo>
                    <a:lnTo>
                      <a:pt x="571" y="149"/>
                    </a:lnTo>
                    <a:lnTo>
                      <a:pt x="570" y="152"/>
                    </a:lnTo>
                    <a:lnTo>
                      <a:pt x="569" y="155"/>
                    </a:lnTo>
                    <a:lnTo>
                      <a:pt x="567" y="158"/>
                    </a:lnTo>
                    <a:lnTo>
                      <a:pt x="566" y="160"/>
                    </a:lnTo>
                    <a:lnTo>
                      <a:pt x="565" y="164"/>
                    </a:lnTo>
                    <a:lnTo>
                      <a:pt x="563" y="167"/>
                    </a:lnTo>
                    <a:lnTo>
                      <a:pt x="561" y="170"/>
                    </a:lnTo>
                    <a:lnTo>
                      <a:pt x="560" y="172"/>
                    </a:lnTo>
                    <a:lnTo>
                      <a:pt x="558" y="175"/>
                    </a:lnTo>
                    <a:lnTo>
                      <a:pt x="557" y="178"/>
                    </a:lnTo>
                    <a:lnTo>
                      <a:pt x="556" y="181"/>
                    </a:lnTo>
                    <a:lnTo>
                      <a:pt x="554" y="184"/>
                    </a:lnTo>
                    <a:lnTo>
                      <a:pt x="553" y="186"/>
                    </a:lnTo>
                    <a:lnTo>
                      <a:pt x="552" y="190"/>
                    </a:lnTo>
                    <a:lnTo>
                      <a:pt x="549" y="193"/>
                    </a:lnTo>
                    <a:lnTo>
                      <a:pt x="547" y="196"/>
                    </a:lnTo>
                    <a:lnTo>
                      <a:pt x="544" y="200"/>
                    </a:lnTo>
                    <a:lnTo>
                      <a:pt x="542" y="205"/>
                    </a:lnTo>
                    <a:lnTo>
                      <a:pt x="540" y="209"/>
                    </a:lnTo>
                    <a:lnTo>
                      <a:pt x="536" y="213"/>
                    </a:lnTo>
                    <a:lnTo>
                      <a:pt x="534" y="218"/>
                    </a:lnTo>
                    <a:lnTo>
                      <a:pt x="531" y="222"/>
                    </a:lnTo>
                    <a:lnTo>
                      <a:pt x="529" y="226"/>
                    </a:lnTo>
                    <a:lnTo>
                      <a:pt x="526" y="231"/>
                    </a:lnTo>
                    <a:lnTo>
                      <a:pt x="524" y="234"/>
                    </a:lnTo>
                    <a:lnTo>
                      <a:pt x="521" y="238"/>
                    </a:lnTo>
                    <a:lnTo>
                      <a:pt x="520" y="243"/>
                    </a:lnTo>
                    <a:lnTo>
                      <a:pt x="517" y="246"/>
                    </a:lnTo>
                    <a:lnTo>
                      <a:pt x="516" y="250"/>
                    </a:lnTo>
                    <a:lnTo>
                      <a:pt x="513" y="254"/>
                    </a:lnTo>
                    <a:lnTo>
                      <a:pt x="511" y="258"/>
                    </a:lnTo>
                    <a:lnTo>
                      <a:pt x="508" y="261"/>
                    </a:lnTo>
                    <a:lnTo>
                      <a:pt x="507" y="266"/>
                    </a:lnTo>
                    <a:lnTo>
                      <a:pt x="504" y="269"/>
                    </a:lnTo>
                    <a:lnTo>
                      <a:pt x="503" y="272"/>
                    </a:lnTo>
                    <a:lnTo>
                      <a:pt x="499" y="275"/>
                    </a:lnTo>
                    <a:lnTo>
                      <a:pt x="498" y="280"/>
                    </a:lnTo>
                    <a:lnTo>
                      <a:pt x="495" y="284"/>
                    </a:lnTo>
                    <a:lnTo>
                      <a:pt x="494" y="287"/>
                    </a:lnTo>
                    <a:lnTo>
                      <a:pt x="491" y="290"/>
                    </a:lnTo>
                    <a:lnTo>
                      <a:pt x="490" y="294"/>
                    </a:lnTo>
                    <a:lnTo>
                      <a:pt x="486" y="297"/>
                    </a:lnTo>
                    <a:lnTo>
                      <a:pt x="485" y="301"/>
                    </a:lnTo>
                    <a:lnTo>
                      <a:pt x="482" y="305"/>
                    </a:lnTo>
                    <a:lnTo>
                      <a:pt x="481" y="308"/>
                    </a:lnTo>
                    <a:lnTo>
                      <a:pt x="479" y="311"/>
                    </a:lnTo>
                    <a:lnTo>
                      <a:pt x="477" y="315"/>
                    </a:lnTo>
                    <a:lnTo>
                      <a:pt x="474" y="319"/>
                    </a:lnTo>
                    <a:lnTo>
                      <a:pt x="472" y="322"/>
                    </a:lnTo>
                    <a:lnTo>
                      <a:pt x="469" y="325"/>
                    </a:lnTo>
                    <a:lnTo>
                      <a:pt x="468" y="328"/>
                    </a:lnTo>
                    <a:lnTo>
                      <a:pt x="465" y="332"/>
                    </a:lnTo>
                    <a:lnTo>
                      <a:pt x="463" y="335"/>
                    </a:lnTo>
                    <a:lnTo>
                      <a:pt x="460" y="338"/>
                    </a:lnTo>
                    <a:lnTo>
                      <a:pt x="458" y="343"/>
                    </a:lnTo>
                    <a:lnTo>
                      <a:pt x="456" y="346"/>
                    </a:lnTo>
                    <a:lnTo>
                      <a:pt x="454" y="349"/>
                    </a:lnTo>
                    <a:lnTo>
                      <a:pt x="451" y="352"/>
                    </a:lnTo>
                    <a:lnTo>
                      <a:pt x="448" y="356"/>
                    </a:lnTo>
                    <a:lnTo>
                      <a:pt x="446" y="360"/>
                    </a:lnTo>
                    <a:lnTo>
                      <a:pt x="444" y="363"/>
                    </a:lnTo>
                    <a:lnTo>
                      <a:pt x="441" y="366"/>
                    </a:lnTo>
                    <a:lnTo>
                      <a:pt x="439" y="371"/>
                    </a:lnTo>
                    <a:lnTo>
                      <a:pt x="436" y="373"/>
                    </a:lnTo>
                    <a:lnTo>
                      <a:pt x="433" y="377"/>
                    </a:lnTo>
                    <a:lnTo>
                      <a:pt x="431" y="381"/>
                    </a:lnTo>
                    <a:lnTo>
                      <a:pt x="429" y="385"/>
                    </a:lnTo>
                    <a:lnTo>
                      <a:pt x="426" y="388"/>
                    </a:lnTo>
                    <a:lnTo>
                      <a:pt x="422" y="391"/>
                    </a:lnTo>
                    <a:lnTo>
                      <a:pt x="419" y="396"/>
                    </a:lnTo>
                    <a:lnTo>
                      <a:pt x="417" y="400"/>
                    </a:lnTo>
                    <a:lnTo>
                      <a:pt x="414" y="403"/>
                    </a:lnTo>
                    <a:lnTo>
                      <a:pt x="410" y="407"/>
                    </a:lnTo>
                    <a:lnTo>
                      <a:pt x="407" y="410"/>
                    </a:lnTo>
                    <a:lnTo>
                      <a:pt x="405" y="414"/>
                    </a:lnTo>
                    <a:lnTo>
                      <a:pt x="402" y="419"/>
                    </a:lnTo>
                    <a:lnTo>
                      <a:pt x="398" y="423"/>
                    </a:lnTo>
                    <a:lnTo>
                      <a:pt x="395" y="426"/>
                    </a:lnTo>
                    <a:lnTo>
                      <a:pt x="392" y="430"/>
                    </a:lnTo>
                    <a:lnTo>
                      <a:pt x="389" y="434"/>
                    </a:lnTo>
                    <a:lnTo>
                      <a:pt x="384" y="438"/>
                    </a:lnTo>
                    <a:lnTo>
                      <a:pt x="381" y="441"/>
                    </a:lnTo>
                    <a:lnTo>
                      <a:pt x="378" y="446"/>
                    </a:lnTo>
                    <a:lnTo>
                      <a:pt x="375" y="449"/>
                    </a:lnTo>
                    <a:lnTo>
                      <a:pt x="371" y="453"/>
                    </a:lnTo>
                    <a:lnTo>
                      <a:pt x="367" y="457"/>
                    </a:lnTo>
                    <a:lnTo>
                      <a:pt x="365" y="461"/>
                    </a:lnTo>
                    <a:lnTo>
                      <a:pt x="360" y="464"/>
                    </a:lnTo>
                    <a:lnTo>
                      <a:pt x="357" y="467"/>
                    </a:lnTo>
                    <a:lnTo>
                      <a:pt x="354" y="472"/>
                    </a:lnTo>
                    <a:lnTo>
                      <a:pt x="351" y="476"/>
                    </a:lnTo>
                    <a:lnTo>
                      <a:pt x="346" y="479"/>
                    </a:lnTo>
                    <a:lnTo>
                      <a:pt x="344" y="483"/>
                    </a:lnTo>
                    <a:lnTo>
                      <a:pt x="340" y="486"/>
                    </a:lnTo>
                    <a:lnTo>
                      <a:pt x="336" y="490"/>
                    </a:lnTo>
                    <a:lnTo>
                      <a:pt x="333" y="494"/>
                    </a:lnTo>
                    <a:lnTo>
                      <a:pt x="330" y="498"/>
                    </a:lnTo>
                    <a:lnTo>
                      <a:pt x="327" y="501"/>
                    </a:lnTo>
                    <a:lnTo>
                      <a:pt x="322" y="505"/>
                    </a:lnTo>
                    <a:lnTo>
                      <a:pt x="319" y="509"/>
                    </a:lnTo>
                    <a:lnTo>
                      <a:pt x="316" y="512"/>
                    </a:lnTo>
                    <a:lnTo>
                      <a:pt x="313" y="516"/>
                    </a:lnTo>
                    <a:lnTo>
                      <a:pt x="309" y="521"/>
                    </a:lnTo>
                    <a:lnTo>
                      <a:pt x="305" y="524"/>
                    </a:lnTo>
                    <a:lnTo>
                      <a:pt x="302" y="527"/>
                    </a:lnTo>
                    <a:lnTo>
                      <a:pt x="298" y="530"/>
                    </a:lnTo>
                    <a:lnTo>
                      <a:pt x="295" y="535"/>
                    </a:lnTo>
                    <a:lnTo>
                      <a:pt x="291" y="539"/>
                    </a:lnTo>
                    <a:lnTo>
                      <a:pt x="289" y="543"/>
                    </a:lnTo>
                    <a:lnTo>
                      <a:pt x="284" y="547"/>
                    </a:lnTo>
                    <a:lnTo>
                      <a:pt x="282" y="551"/>
                    </a:lnTo>
                    <a:lnTo>
                      <a:pt x="277" y="555"/>
                    </a:lnTo>
                    <a:lnTo>
                      <a:pt x="273" y="560"/>
                    </a:lnTo>
                    <a:lnTo>
                      <a:pt x="269" y="564"/>
                    </a:lnTo>
                    <a:lnTo>
                      <a:pt x="265" y="568"/>
                    </a:lnTo>
                    <a:lnTo>
                      <a:pt x="260" y="572"/>
                    </a:lnTo>
                    <a:lnTo>
                      <a:pt x="257" y="576"/>
                    </a:lnTo>
                    <a:lnTo>
                      <a:pt x="253" y="579"/>
                    </a:lnTo>
                    <a:lnTo>
                      <a:pt x="250" y="583"/>
                    </a:lnTo>
                    <a:lnTo>
                      <a:pt x="246" y="587"/>
                    </a:lnTo>
                    <a:lnTo>
                      <a:pt x="242" y="590"/>
                    </a:lnTo>
                    <a:lnTo>
                      <a:pt x="239" y="593"/>
                    </a:lnTo>
                    <a:lnTo>
                      <a:pt x="235" y="598"/>
                    </a:lnTo>
                    <a:lnTo>
                      <a:pt x="231" y="600"/>
                    </a:lnTo>
                    <a:lnTo>
                      <a:pt x="228" y="603"/>
                    </a:lnTo>
                    <a:lnTo>
                      <a:pt x="225" y="606"/>
                    </a:lnTo>
                    <a:lnTo>
                      <a:pt x="221" y="610"/>
                    </a:lnTo>
                    <a:lnTo>
                      <a:pt x="217" y="612"/>
                    </a:lnTo>
                    <a:lnTo>
                      <a:pt x="214" y="615"/>
                    </a:lnTo>
                    <a:lnTo>
                      <a:pt x="209" y="617"/>
                    </a:lnTo>
                    <a:lnTo>
                      <a:pt x="206" y="620"/>
                    </a:lnTo>
                    <a:lnTo>
                      <a:pt x="202" y="624"/>
                    </a:lnTo>
                    <a:lnTo>
                      <a:pt x="198" y="626"/>
                    </a:lnTo>
                    <a:lnTo>
                      <a:pt x="194" y="629"/>
                    </a:lnTo>
                    <a:lnTo>
                      <a:pt x="190" y="632"/>
                    </a:lnTo>
                    <a:lnTo>
                      <a:pt x="185" y="636"/>
                    </a:lnTo>
                    <a:lnTo>
                      <a:pt x="181" y="638"/>
                    </a:lnTo>
                    <a:lnTo>
                      <a:pt x="177" y="642"/>
                    </a:lnTo>
                    <a:lnTo>
                      <a:pt x="172" y="645"/>
                    </a:lnTo>
                    <a:lnTo>
                      <a:pt x="167" y="649"/>
                    </a:lnTo>
                    <a:lnTo>
                      <a:pt x="163" y="652"/>
                    </a:lnTo>
                    <a:lnTo>
                      <a:pt x="158" y="656"/>
                    </a:lnTo>
                    <a:lnTo>
                      <a:pt x="153" y="661"/>
                    </a:lnTo>
                    <a:lnTo>
                      <a:pt x="148" y="663"/>
                    </a:lnTo>
                    <a:lnTo>
                      <a:pt x="145" y="665"/>
                    </a:lnTo>
                    <a:lnTo>
                      <a:pt x="141" y="667"/>
                    </a:lnTo>
                    <a:lnTo>
                      <a:pt x="136" y="670"/>
                    </a:lnTo>
                    <a:lnTo>
                      <a:pt x="132" y="672"/>
                    </a:lnTo>
                    <a:lnTo>
                      <a:pt x="129" y="675"/>
                    </a:lnTo>
                    <a:lnTo>
                      <a:pt x="125" y="677"/>
                    </a:lnTo>
                    <a:lnTo>
                      <a:pt x="121" y="679"/>
                    </a:lnTo>
                    <a:lnTo>
                      <a:pt x="117" y="681"/>
                    </a:lnTo>
                    <a:lnTo>
                      <a:pt x="113" y="683"/>
                    </a:lnTo>
                    <a:lnTo>
                      <a:pt x="108" y="684"/>
                    </a:lnTo>
                    <a:lnTo>
                      <a:pt x="105" y="687"/>
                    </a:lnTo>
                    <a:lnTo>
                      <a:pt x="100" y="688"/>
                    </a:lnTo>
                    <a:lnTo>
                      <a:pt x="96" y="690"/>
                    </a:lnTo>
                    <a:lnTo>
                      <a:pt x="92" y="691"/>
                    </a:lnTo>
                    <a:lnTo>
                      <a:pt x="89" y="692"/>
                    </a:lnTo>
                    <a:lnTo>
                      <a:pt x="84" y="693"/>
                    </a:lnTo>
                    <a:lnTo>
                      <a:pt x="80" y="693"/>
                    </a:lnTo>
                    <a:lnTo>
                      <a:pt x="76" y="694"/>
                    </a:lnTo>
                    <a:lnTo>
                      <a:pt x="72" y="694"/>
                    </a:lnTo>
                    <a:lnTo>
                      <a:pt x="68" y="694"/>
                    </a:lnTo>
                    <a:lnTo>
                      <a:pt x="64" y="694"/>
                    </a:lnTo>
                    <a:lnTo>
                      <a:pt x="60" y="694"/>
                    </a:lnTo>
                    <a:lnTo>
                      <a:pt x="56" y="694"/>
                    </a:lnTo>
                    <a:lnTo>
                      <a:pt x="52" y="693"/>
                    </a:lnTo>
                    <a:lnTo>
                      <a:pt x="47" y="692"/>
                    </a:lnTo>
                    <a:lnTo>
                      <a:pt x="44" y="691"/>
                    </a:lnTo>
                    <a:lnTo>
                      <a:pt x="40" y="690"/>
                    </a:lnTo>
                    <a:lnTo>
                      <a:pt x="37" y="687"/>
                    </a:lnTo>
                    <a:lnTo>
                      <a:pt x="33" y="685"/>
                    </a:lnTo>
                    <a:lnTo>
                      <a:pt x="29" y="682"/>
                    </a:lnTo>
                    <a:lnTo>
                      <a:pt x="26" y="681"/>
                    </a:lnTo>
                    <a:lnTo>
                      <a:pt x="22" y="678"/>
                    </a:lnTo>
                    <a:lnTo>
                      <a:pt x="19" y="676"/>
                    </a:lnTo>
                    <a:lnTo>
                      <a:pt x="17" y="672"/>
                    </a:lnTo>
                    <a:lnTo>
                      <a:pt x="15" y="670"/>
                    </a:lnTo>
                    <a:lnTo>
                      <a:pt x="13" y="667"/>
                    </a:lnTo>
                    <a:lnTo>
                      <a:pt x="10" y="664"/>
                    </a:lnTo>
                    <a:lnTo>
                      <a:pt x="9" y="661"/>
                    </a:lnTo>
                    <a:lnTo>
                      <a:pt x="7" y="658"/>
                    </a:lnTo>
                    <a:lnTo>
                      <a:pt x="6" y="654"/>
                    </a:lnTo>
                    <a:lnTo>
                      <a:pt x="5" y="651"/>
                    </a:lnTo>
                    <a:lnTo>
                      <a:pt x="4" y="647"/>
                    </a:lnTo>
                    <a:lnTo>
                      <a:pt x="3" y="644"/>
                    </a:lnTo>
                    <a:lnTo>
                      <a:pt x="2" y="640"/>
                    </a:lnTo>
                    <a:lnTo>
                      <a:pt x="2" y="637"/>
                    </a:lnTo>
                    <a:lnTo>
                      <a:pt x="1" y="633"/>
                    </a:lnTo>
                    <a:lnTo>
                      <a:pt x="1" y="630"/>
                    </a:lnTo>
                    <a:lnTo>
                      <a:pt x="1" y="626"/>
                    </a:lnTo>
                    <a:lnTo>
                      <a:pt x="0" y="623"/>
                    </a:lnTo>
                    <a:lnTo>
                      <a:pt x="0" y="618"/>
                    </a:lnTo>
                    <a:lnTo>
                      <a:pt x="1" y="615"/>
                    </a:lnTo>
                    <a:lnTo>
                      <a:pt x="1" y="611"/>
                    </a:lnTo>
                    <a:lnTo>
                      <a:pt x="1" y="606"/>
                    </a:lnTo>
                    <a:lnTo>
                      <a:pt x="1" y="603"/>
                    </a:lnTo>
                    <a:lnTo>
                      <a:pt x="2" y="600"/>
                    </a:lnTo>
                    <a:lnTo>
                      <a:pt x="2" y="595"/>
                    </a:lnTo>
                    <a:lnTo>
                      <a:pt x="3" y="592"/>
                    </a:lnTo>
                    <a:lnTo>
                      <a:pt x="3" y="588"/>
                    </a:lnTo>
                    <a:lnTo>
                      <a:pt x="4" y="583"/>
                    </a:lnTo>
                    <a:lnTo>
                      <a:pt x="5" y="580"/>
                    </a:lnTo>
                    <a:lnTo>
                      <a:pt x="6" y="577"/>
                    </a:lnTo>
                    <a:lnTo>
                      <a:pt x="7" y="573"/>
                    </a:lnTo>
                    <a:lnTo>
                      <a:pt x="8" y="569"/>
                    </a:lnTo>
                    <a:lnTo>
                      <a:pt x="8" y="566"/>
                    </a:lnTo>
                    <a:lnTo>
                      <a:pt x="9" y="564"/>
                    </a:lnTo>
                    <a:lnTo>
                      <a:pt x="9" y="562"/>
                    </a:lnTo>
                    <a:lnTo>
                      <a:pt x="10" y="559"/>
                    </a:lnTo>
                    <a:lnTo>
                      <a:pt x="13" y="553"/>
                    </a:lnTo>
                    <a:lnTo>
                      <a:pt x="15" y="549"/>
                    </a:lnTo>
                    <a:lnTo>
                      <a:pt x="17" y="543"/>
                    </a:lnTo>
                    <a:lnTo>
                      <a:pt x="19" y="539"/>
                    </a:lnTo>
                    <a:lnTo>
                      <a:pt x="21" y="535"/>
                    </a:lnTo>
                    <a:lnTo>
                      <a:pt x="25" y="530"/>
                    </a:lnTo>
                    <a:lnTo>
                      <a:pt x="27" y="526"/>
                    </a:lnTo>
                    <a:lnTo>
                      <a:pt x="29" y="522"/>
                    </a:lnTo>
                    <a:lnTo>
                      <a:pt x="32" y="517"/>
                    </a:lnTo>
                    <a:lnTo>
                      <a:pt x="35" y="512"/>
                    </a:lnTo>
                    <a:lnTo>
                      <a:pt x="39" y="508"/>
                    </a:lnTo>
                    <a:lnTo>
                      <a:pt x="41" y="503"/>
                    </a:lnTo>
                    <a:lnTo>
                      <a:pt x="44" y="499"/>
                    </a:lnTo>
                    <a:lnTo>
                      <a:pt x="47" y="494"/>
                    </a:lnTo>
                    <a:lnTo>
                      <a:pt x="51" y="490"/>
                    </a:lnTo>
                    <a:lnTo>
                      <a:pt x="54" y="486"/>
                    </a:lnTo>
                    <a:lnTo>
                      <a:pt x="57" y="480"/>
                    </a:lnTo>
                    <a:lnTo>
                      <a:pt x="60" y="476"/>
                    </a:lnTo>
                    <a:lnTo>
                      <a:pt x="65" y="472"/>
                    </a:lnTo>
                    <a:lnTo>
                      <a:pt x="68" y="466"/>
                    </a:lnTo>
                    <a:lnTo>
                      <a:pt x="71" y="462"/>
                    </a:lnTo>
                    <a:lnTo>
                      <a:pt x="75" y="457"/>
                    </a:lnTo>
                    <a:lnTo>
                      <a:pt x="77" y="454"/>
                    </a:lnTo>
                    <a:lnTo>
                      <a:pt x="78" y="451"/>
                    </a:lnTo>
                    <a:lnTo>
                      <a:pt x="80" y="449"/>
                    </a:lnTo>
                    <a:lnTo>
                      <a:pt x="82" y="446"/>
                    </a:lnTo>
                    <a:lnTo>
                      <a:pt x="84" y="441"/>
                    </a:lnTo>
                    <a:lnTo>
                      <a:pt x="89" y="436"/>
                    </a:lnTo>
                    <a:lnTo>
                      <a:pt x="90" y="433"/>
                    </a:lnTo>
                    <a:lnTo>
                      <a:pt x="92" y="430"/>
                    </a:lnTo>
                    <a:lnTo>
                      <a:pt x="93" y="427"/>
                    </a:lnTo>
                    <a:lnTo>
                      <a:pt x="95" y="424"/>
                    </a:lnTo>
                    <a:lnTo>
                      <a:pt x="96" y="422"/>
                    </a:lnTo>
                    <a:lnTo>
                      <a:pt x="98" y="419"/>
                    </a:lnTo>
                    <a:lnTo>
                      <a:pt x="100" y="415"/>
                    </a:lnTo>
                    <a:lnTo>
                      <a:pt x="102" y="413"/>
                    </a:lnTo>
                    <a:lnTo>
                      <a:pt x="103" y="410"/>
                    </a:lnTo>
                    <a:lnTo>
                      <a:pt x="104" y="408"/>
                    </a:lnTo>
                    <a:lnTo>
                      <a:pt x="106" y="407"/>
                    </a:lnTo>
                    <a:lnTo>
                      <a:pt x="108" y="406"/>
                    </a:lnTo>
                    <a:lnTo>
                      <a:pt x="113" y="406"/>
                    </a:lnTo>
                    <a:lnTo>
                      <a:pt x="117" y="407"/>
                    </a:lnTo>
                    <a:lnTo>
                      <a:pt x="119" y="409"/>
                    </a:lnTo>
                    <a:lnTo>
                      <a:pt x="122" y="413"/>
                    </a:lnTo>
                    <a:lnTo>
                      <a:pt x="122" y="414"/>
                    </a:lnTo>
                    <a:lnTo>
                      <a:pt x="122" y="417"/>
                    </a:lnTo>
                    <a:lnTo>
                      <a:pt x="122" y="420"/>
                    </a:lnTo>
                    <a:lnTo>
                      <a:pt x="122" y="423"/>
                    </a:lnTo>
                    <a:lnTo>
                      <a:pt x="120" y="425"/>
                    </a:lnTo>
                    <a:lnTo>
                      <a:pt x="119" y="428"/>
                    </a:lnTo>
                    <a:lnTo>
                      <a:pt x="118" y="430"/>
                    </a:lnTo>
                    <a:lnTo>
                      <a:pt x="116" y="434"/>
                    </a:lnTo>
                    <a:lnTo>
                      <a:pt x="114" y="438"/>
                    </a:lnTo>
                    <a:lnTo>
                      <a:pt x="110" y="443"/>
                    </a:lnTo>
                    <a:lnTo>
                      <a:pt x="108" y="449"/>
                    </a:lnTo>
                    <a:lnTo>
                      <a:pt x="106" y="453"/>
                    </a:lnTo>
                    <a:lnTo>
                      <a:pt x="104" y="458"/>
                    </a:lnTo>
                    <a:lnTo>
                      <a:pt x="102" y="463"/>
                    </a:lnTo>
                    <a:lnTo>
                      <a:pt x="100" y="466"/>
                    </a:lnTo>
                    <a:lnTo>
                      <a:pt x="97" y="471"/>
                    </a:lnTo>
                    <a:lnTo>
                      <a:pt x="95" y="475"/>
                    </a:lnTo>
                    <a:lnTo>
                      <a:pt x="94" y="479"/>
                    </a:lnTo>
                    <a:lnTo>
                      <a:pt x="92" y="483"/>
                    </a:lnTo>
                    <a:lnTo>
                      <a:pt x="91" y="486"/>
                    </a:lnTo>
                    <a:lnTo>
                      <a:pt x="89" y="490"/>
                    </a:lnTo>
                    <a:lnTo>
                      <a:pt x="88" y="494"/>
                    </a:lnTo>
                    <a:lnTo>
                      <a:pt x="85" y="498"/>
                    </a:lnTo>
                    <a:lnTo>
                      <a:pt x="84" y="501"/>
                    </a:lnTo>
                    <a:lnTo>
                      <a:pt x="82" y="504"/>
                    </a:lnTo>
                    <a:lnTo>
                      <a:pt x="81" y="508"/>
                    </a:lnTo>
                    <a:lnTo>
                      <a:pt x="80" y="512"/>
                    </a:lnTo>
                    <a:lnTo>
                      <a:pt x="78" y="515"/>
                    </a:lnTo>
                    <a:lnTo>
                      <a:pt x="77" y="518"/>
                    </a:lnTo>
                    <a:lnTo>
                      <a:pt x="76" y="522"/>
                    </a:lnTo>
                    <a:lnTo>
                      <a:pt x="75" y="526"/>
                    </a:lnTo>
                    <a:lnTo>
                      <a:pt x="73" y="529"/>
                    </a:lnTo>
                    <a:lnTo>
                      <a:pt x="71" y="532"/>
                    </a:lnTo>
                    <a:lnTo>
                      <a:pt x="70" y="537"/>
                    </a:lnTo>
                    <a:lnTo>
                      <a:pt x="69" y="540"/>
                    </a:lnTo>
                    <a:lnTo>
                      <a:pt x="67" y="544"/>
                    </a:lnTo>
                    <a:lnTo>
                      <a:pt x="66" y="549"/>
                    </a:lnTo>
                    <a:lnTo>
                      <a:pt x="65" y="553"/>
                    </a:lnTo>
                    <a:lnTo>
                      <a:pt x="63" y="557"/>
                    </a:lnTo>
                    <a:lnTo>
                      <a:pt x="60" y="563"/>
                    </a:lnTo>
                    <a:lnTo>
                      <a:pt x="59" y="566"/>
                    </a:lnTo>
                    <a:lnTo>
                      <a:pt x="59" y="568"/>
                    </a:lnTo>
                    <a:lnTo>
                      <a:pt x="57" y="572"/>
                    </a:lnTo>
                    <a:lnTo>
                      <a:pt x="57" y="575"/>
                    </a:lnTo>
                    <a:lnTo>
                      <a:pt x="56" y="578"/>
                    </a:lnTo>
                    <a:lnTo>
                      <a:pt x="55" y="581"/>
                    </a:lnTo>
                    <a:lnTo>
                      <a:pt x="54" y="585"/>
                    </a:lnTo>
                    <a:lnTo>
                      <a:pt x="54" y="589"/>
                    </a:lnTo>
                    <a:lnTo>
                      <a:pt x="53" y="592"/>
                    </a:lnTo>
                    <a:lnTo>
                      <a:pt x="52" y="595"/>
                    </a:lnTo>
                    <a:lnTo>
                      <a:pt x="52" y="599"/>
                    </a:lnTo>
                    <a:lnTo>
                      <a:pt x="52" y="603"/>
                    </a:lnTo>
                    <a:lnTo>
                      <a:pt x="51" y="606"/>
                    </a:lnTo>
                    <a:lnTo>
                      <a:pt x="50" y="610"/>
                    </a:lnTo>
                    <a:lnTo>
                      <a:pt x="50" y="613"/>
                    </a:lnTo>
                    <a:lnTo>
                      <a:pt x="50" y="616"/>
                    </a:lnTo>
                    <a:lnTo>
                      <a:pt x="50" y="619"/>
                    </a:lnTo>
                    <a:lnTo>
                      <a:pt x="50" y="623"/>
                    </a:lnTo>
                    <a:lnTo>
                      <a:pt x="50" y="626"/>
                    </a:lnTo>
                    <a:lnTo>
                      <a:pt x="50" y="629"/>
                    </a:lnTo>
                    <a:lnTo>
                      <a:pt x="50" y="631"/>
                    </a:lnTo>
                    <a:lnTo>
                      <a:pt x="51" y="634"/>
                    </a:lnTo>
                    <a:lnTo>
                      <a:pt x="52" y="637"/>
                    </a:lnTo>
                    <a:lnTo>
                      <a:pt x="53" y="639"/>
                    </a:lnTo>
                    <a:lnTo>
                      <a:pt x="55" y="643"/>
                    </a:lnTo>
                    <a:lnTo>
                      <a:pt x="58" y="646"/>
                    </a:lnTo>
                    <a:lnTo>
                      <a:pt x="63" y="650"/>
                    </a:lnTo>
                    <a:lnTo>
                      <a:pt x="67" y="652"/>
                    </a:lnTo>
                    <a:lnTo>
                      <a:pt x="72" y="654"/>
                    </a:lnTo>
                    <a:lnTo>
                      <a:pt x="77" y="655"/>
                    </a:lnTo>
                    <a:lnTo>
                      <a:pt x="81" y="654"/>
                    </a:lnTo>
                    <a:lnTo>
                      <a:pt x="86" y="654"/>
                    </a:lnTo>
                    <a:lnTo>
                      <a:pt x="91" y="653"/>
                    </a:lnTo>
                    <a:lnTo>
                      <a:pt x="96" y="652"/>
                    </a:lnTo>
                    <a:lnTo>
                      <a:pt x="101" y="650"/>
                    </a:lnTo>
                    <a:lnTo>
                      <a:pt x="106" y="647"/>
                    </a:lnTo>
                    <a:lnTo>
                      <a:pt x="110" y="644"/>
                    </a:lnTo>
                    <a:lnTo>
                      <a:pt x="116" y="642"/>
                    </a:lnTo>
                    <a:lnTo>
                      <a:pt x="120" y="639"/>
                    </a:lnTo>
                    <a:lnTo>
                      <a:pt x="126" y="636"/>
                    </a:lnTo>
                    <a:lnTo>
                      <a:pt x="131" y="632"/>
                    </a:lnTo>
                    <a:lnTo>
                      <a:pt x="135" y="629"/>
                    </a:lnTo>
                    <a:lnTo>
                      <a:pt x="141" y="625"/>
                    </a:lnTo>
                    <a:lnTo>
                      <a:pt x="145" y="621"/>
                    </a:lnTo>
                    <a:lnTo>
                      <a:pt x="150" y="618"/>
                    </a:lnTo>
                    <a:lnTo>
                      <a:pt x="155" y="615"/>
                    </a:lnTo>
                    <a:lnTo>
                      <a:pt x="159" y="612"/>
                    </a:lnTo>
                    <a:lnTo>
                      <a:pt x="164" y="608"/>
                    </a:lnTo>
                    <a:lnTo>
                      <a:pt x="168" y="605"/>
                    </a:lnTo>
                    <a:lnTo>
                      <a:pt x="172" y="602"/>
                    </a:lnTo>
                    <a:lnTo>
                      <a:pt x="176" y="599"/>
                    </a:lnTo>
                    <a:lnTo>
                      <a:pt x="180" y="596"/>
                    </a:lnTo>
                    <a:lnTo>
                      <a:pt x="184" y="593"/>
                    </a:lnTo>
                    <a:lnTo>
                      <a:pt x="188" y="590"/>
                    </a:lnTo>
                    <a:lnTo>
                      <a:pt x="191" y="587"/>
                    </a:lnTo>
                    <a:lnTo>
                      <a:pt x="195" y="583"/>
                    </a:lnTo>
                    <a:lnTo>
                      <a:pt x="198" y="580"/>
                    </a:lnTo>
                    <a:lnTo>
                      <a:pt x="203" y="578"/>
                    </a:lnTo>
                    <a:lnTo>
                      <a:pt x="206" y="575"/>
                    </a:lnTo>
                    <a:lnTo>
                      <a:pt x="209" y="570"/>
                    </a:lnTo>
                    <a:lnTo>
                      <a:pt x="213" y="567"/>
                    </a:lnTo>
                    <a:lnTo>
                      <a:pt x="217" y="565"/>
                    </a:lnTo>
                    <a:lnTo>
                      <a:pt x="220" y="562"/>
                    </a:lnTo>
                    <a:lnTo>
                      <a:pt x="225" y="557"/>
                    </a:lnTo>
                    <a:lnTo>
                      <a:pt x="228" y="554"/>
                    </a:lnTo>
                    <a:lnTo>
                      <a:pt x="231" y="551"/>
                    </a:lnTo>
                    <a:lnTo>
                      <a:pt x="234" y="548"/>
                    </a:lnTo>
                    <a:lnTo>
                      <a:pt x="239" y="543"/>
                    </a:lnTo>
                    <a:lnTo>
                      <a:pt x="242" y="539"/>
                    </a:lnTo>
                    <a:lnTo>
                      <a:pt x="246" y="536"/>
                    </a:lnTo>
                    <a:lnTo>
                      <a:pt x="251" y="531"/>
                    </a:lnTo>
                    <a:lnTo>
                      <a:pt x="255" y="527"/>
                    </a:lnTo>
                    <a:lnTo>
                      <a:pt x="259" y="523"/>
                    </a:lnTo>
                    <a:lnTo>
                      <a:pt x="264" y="518"/>
                    </a:lnTo>
                    <a:lnTo>
                      <a:pt x="266" y="514"/>
                    </a:lnTo>
                    <a:lnTo>
                      <a:pt x="269" y="510"/>
                    </a:lnTo>
                    <a:lnTo>
                      <a:pt x="273" y="506"/>
                    </a:lnTo>
                    <a:lnTo>
                      <a:pt x="277" y="502"/>
                    </a:lnTo>
                    <a:lnTo>
                      <a:pt x="280" y="499"/>
                    </a:lnTo>
                    <a:lnTo>
                      <a:pt x="283" y="494"/>
                    </a:lnTo>
                    <a:lnTo>
                      <a:pt x="286" y="491"/>
                    </a:lnTo>
                    <a:lnTo>
                      <a:pt x="291" y="488"/>
                    </a:lnTo>
                    <a:lnTo>
                      <a:pt x="293" y="485"/>
                    </a:lnTo>
                    <a:lnTo>
                      <a:pt x="296" y="481"/>
                    </a:lnTo>
                    <a:lnTo>
                      <a:pt x="300" y="477"/>
                    </a:lnTo>
                    <a:lnTo>
                      <a:pt x="304" y="474"/>
                    </a:lnTo>
                    <a:lnTo>
                      <a:pt x="306" y="471"/>
                    </a:lnTo>
                    <a:lnTo>
                      <a:pt x="309" y="467"/>
                    </a:lnTo>
                    <a:lnTo>
                      <a:pt x="313" y="463"/>
                    </a:lnTo>
                    <a:lnTo>
                      <a:pt x="317" y="461"/>
                    </a:lnTo>
                    <a:lnTo>
                      <a:pt x="319" y="457"/>
                    </a:lnTo>
                    <a:lnTo>
                      <a:pt x="322" y="453"/>
                    </a:lnTo>
                    <a:lnTo>
                      <a:pt x="326" y="449"/>
                    </a:lnTo>
                    <a:lnTo>
                      <a:pt x="329" y="446"/>
                    </a:lnTo>
                    <a:lnTo>
                      <a:pt x="332" y="442"/>
                    </a:lnTo>
                    <a:lnTo>
                      <a:pt x="335" y="439"/>
                    </a:lnTo>
                    <a:lnTo>
                      <a:pt x="339" y="436"/>
                    </a:lnTo>
                    <a:lnTo>
                      <a:pt x="342" y="432"/>
                    </a:lnTo>
                    <a:lnTo>
                      <a:pt x="345" y="428"/>
                    </a:lnTo>
                    <a:lnTo>
                      <a:pt x="348" y="424"/>
                    </a:lnTo>
                    <a:lnTo>
                      <a:pt x="352" y="421"/>
                    </a:lnTo>
                    <a:lnTo>
                      <a:pt x="355" y="416"/>
                    </a:lnTo>
                    <a:lnTo>
                      <a:pt x="358" y="412"/>
                    </a:lnTo>
                    <a:lnTo>
                      <a:pt x="361" y="409"/>
                    </a:lnTo>
                    <a:lnTo>
                      <a:pt x="365" y="404"/>
                    </a:lnTo>
                    <a:lnTo>
                      <a:pt x="368" y="401"/>
                    </a:lnTo>
                    <a:lnTo>
                      <a:pt x="371" y="396"/>
                    </a:lnTo>
                    <a:lnTo>
                      <a:pt x="375" y="390"/>
                    </a:lnTo>
                    <a:lnTo>
                      <a:pt x="378" y="385"/>
                    </a:lnTo>
                    <a:lnTo>
                      <a:pt x="381" y="381"/>
                    </a:lnTo>
                    <a:lnTo>
                      <a:pt x="384" y="376"/>
                    </a:lnTo>
                    <a:lnTo>
                      <a:pt x="389" y="371"/>
                    </a:lnTo>
                    <a:lnTo>
                      <a:pt x="392" y="366"/>
                    </a:lnTo>
                    <a:lnTo>
                      <a:pt x="395" y="362"/>
                    </a:lnTo>
                    <a:lnTo>
                      <a:pt x="397" y="358"/>
                    </a:lnTo>
                    <a:lnTo>
                      <a:pt x="401" y="353"/>
                    </a:lnTo>
                    <a:lnTo>
                      <a:pt x="404" y="349"/>
                    </a:lnTo>
                    <a:lnTo>
                      <a:pt x="407" y="345"/>
                    </a:lnTo>
                    <a:lnTo>
                      <a:pt x="410" y="340"/>
                    </a:lnTo>
                    <a:lnTo>
                      <a:pt x="413" y="336"/>
                    </a:lnTo>
                    <a:lnTo>
                      <a:pt x="416" y="333"/>
                    </a:lnTo>
                    <a:lnTo>
                      <a:pt x="419" y="328"/>
                    </a:lnTo>
                    <a:lnTo>
                      <a:pt x="421" y="324"/>
                    </a:lnTo>
                    <a:lnTo>
                      <a:pt x="423" y="320"/>
                    </a:lnTo>
                    <a:lnTo>
                      <a:pt x="427" y="315"/>
                    </a:lnTo>
                    <a:lnTo>
                      <a:pt x="429" y="312"/>
                    </a:lnTo>
                    <a:lnTo>
                      <a:pt x="432" y="308"/>
                    </a:lnTo>
                    <a:lnTo>
                      <a:pt x="434" y="304"/>
                    </a:lnTo>
                    <a:lnTo>
                      <a:pt x="436" y="300"/>
                    </a:lnTo>
                    <a:lnTo>
                      <a:pt x="440" y="297"/>
                    </a:lnTo>
                    <a:lnTo>
                      <a:pt x="441" y="293"/>
                    </a:lnTo>
                    <a:lnTo>
                      <a:pt x="444" y="288"/>
                    </a:lnTo>
                    <a:lnTo>
                      <a:pt x="446" y="285"/>
                    </a:lnTo>
                    <a:lnTo>
                      <a:pt x="449" y="281"/>
                    </a:lnTo>
                    <a:lnTo>
                      <a:pt x="451" y="277"/>
                    </a:lnTo>
                    <a:lnTo>
                      <a:pt x="454" y="274"/>
                    </a:lnTo>
                    <a:lnTo>
                      <a:pt x="456" y="270"/>
                    </a:lnTo>
                    <a:lnTo>
                      <a:pt x="458" y="267"/>
                    </a:lnTo>
                    <a:lnTo>
                      <a:pt x="459" y="262"/>
                    </a:lnTo>
                    <a:lnTo>
                      <a:pt x="463" y="259"/>
                    </a:lnTo>
                    <a:lnTo>
                      <a:pt x="464" y="255"/>
                    </a:lnTo>
                    <a:lnTo>
                      <a:pt x="466" y="251"/>
                    </a:lnTo>
                    <a:lnTo>
                      <a:pt x="468" y="247"/>
                    </a:lnTo>
                    <a:lnTo>
                      <a:pt x="470" y="244"/>
                    </a:lnTo>
                    <a:lnTo>
                      <a:pt x="472" y="240"/>
                    </a:lnTo>
                    <a:lnTo>
                      <a:pt x="474" y="236"/>
                    </a:lnTo>
                    <a:lnTo>
                      <a:pt x="476" y="232"/>
                    </a:lnTo>
                    <a:lnTo>
                      <a:pt x="478" y="229"/>
                    </a:lnTo>
                    <a:lnTo>
                      <a:pt x="480" y="224"/>
                    </a:lnTo>
                    <a:lnTo>
                      <a:pt x="482" y="221"/>
                    </a:lnTo>
                    <a:lnTo>
                      <a:pt x="483" y="217"/>
                    </a:lnTo>
                    <a:lnTo>
                      <a:pt x="485" y="212"/>
                    </a:lnTo>
                    <a:lnTo>
                      <a:pt x="486" y="208"/>
                    </a:lnTo>
                    <a:lnTo>
                      <a:pt x="489" y="205"/>
                    </a:lnTo>
                    <a:lnTo>
                      <a:pt x="490" y="200"/>
                    </a:lnTo>
                    <a:lnTo>
                      <a:pt x="492" y="197"/>
                    </a:lnTo>
                    <a:lnTo>
                      <a:pt x="493" y="193"/>
                    </a:lnTo>
                    <a:lnTo>
                      <a:pt x="495" y="189"/>
                    </a:lnTo>
                    <a:lnTo>
                      <a:pt x="496" y="184"/>
                    </a:lnTo>
                    <a:lnTo>
                      <a:pt x="498" y="180"/>
                    </a:lnTo>
                    <a:lnTo>
                      <a:pt x="499" y="175"/>
                    </a:lnTo>
                    <a:lnTo>
                      <a:pt x="502" y="172"/>
                    </a:lnTo>
                    <a:lnTo>
                      <a:pt x="504" y="167"/>
                    </a:lnTo>
                    <a:lnTo>
                      <a:pt x="505" y="162"/>
                    </a:lnTo>
                    <a:lnTo>
                      <a:pt x="507" y="158"/>
                    </a:lnTo>
                    <a:lnTo>
                      <a:pt x="508" y="154"/>
                    </a:lnTo>
                    <a:lnTo>
                      <a:pt x="510" y="149"/>
                    </a:lnTo>
                    <a:lnTo>
                      <a:pt x="513" y="145"/>
                    </a:lnTo>
                    <a:lnTo>
                      <a:pt x="514" y="140"/>
                    </a:lnTo>
                    <a:lnTo>
                      <a:pt x="516" y="135"/>
                    </a:lnTo>
                    <a:lnTo>
                      <a:pt x="517" y="131"/>
                    </a:lnTo>
                    <a:lnTo>
                      <a:pt x="518" y="126"/>
                    </a:lnTo>
                    <a:lnTo>
                      <a:pt x="518" y="122"/>
                    </a:lnTo>
                    <a:lnTo>
                      <a:pt x="520" y="120"/>
                    </a:lnTo>
                    <a:lnTo>
                      <a:pt x="520" y="118"/>
                    </a:lnTo>
                    <a:lnTo>
                      <a:pt x="521" y="115"/>
                    </a:lnTo>
                    <a:lnTo>
                      <a:pt x="522" y="113"/>
                    </a:lnTo>
                    <a:lnTo>
                      <a:pt x="523" y="109"/>
                    </a:lnTo>
                    <a:lnTo>
                      <a:pt x="523" y="106"/>
                    </a:lnTo>
                    <a:lnTo>
                      <a:pt x="524" y="104"/>
                    </a:lnTo>
                    <a:lnTo>
                      <a:pt x="526" y="101"/>
                    </a:lnTo>
                    <a:lnTo>
                      <a:pt x="526" y="97"/>
                    </a:lnTo>
                    <a:lnTo>
                      <a:pt x="527" y="95"/>
                    </a:lnTo>
                    <a:lnTo>
                      <a:pt x="528" y="92"/>
                    </a:lnTo>
                    <a:lnTo>
                      <a:pt x="528" y="89"/>
                    </a:lnTo>
                    <a:lnTo>
                      <a:pt x="529" y="87"/>
                    </a:lnTo>
                    <a:lnTo>
                      <a:pt x="529" y="83"/>
                    </a:lnTo>
                    <a:lnTo>
                      <a:pt x="530" y="80"/>
                    </a:lnTo>
                    <a:lnTo>
                      <a:pt x="530" y="78"/>
                    </a:lnTo>
                    <a:lnTo>
                      <a:pt x="530" y="75"/>
                    </a:lnTo>
                    <a:lnTo>
                      <a:pt x="530" y="71"/>
                    </a:lnTo>
                    <a:lnTo>
                      <a:pt x="530" y="69"/>
                    </a:lnTo>
                    <a:lnTo>
                      <a:pt x="529" y="64"/>
                    </a:lnTo>
                    <a:lnTo>
                      <a:pt x="528" y="59"/>
                    </a:lnTo>
                    <a:lnTo>
                      <a:pt x="527" y="55"/>
                    </a:lnTo>
                    <a:lnTo>
                      <a:pt x="524" y="52"/>
                    </a:lnTo>
                    <a:lnTo>
                      <a:pt x="521" y="49"/>
                    </a:lnTo>
                    <a:lnTo>
                      <a:pt x="518" y="46"/>
                    </a:lnTo>
                    <a:lnTo>
                      <a:pt x="514" y="45"/>
                    </a:lnTo>
                    <a:lnTo>
                      <a:pt x="510" y="43"/>
                    </a:lnTo>
                    <a:lnTo>
                      <a:pt x="506" y="42"/>
                    </a:lnTo>
                    <a:lnTo>
                      <a:pt x="502" y="42"/>
                    </a:lnTo>
                    <a:lnTo>
                      <a:pt x="497" y="42"/>
                    </a:lnTo>
                    <a:lnTo>
                      <a:pt x="493" y="42"/>
                    </a:lnTo>
                    <a:lnTo>
                      <a:pt x="488" y="42"/>
                    </a:lnTo>
                    <a:lnTo>
                      <a:pt x="483" y="43"/>
                    </a:lnTo>
                    <a:lnTo>
                      <a:pt x="479" y="44"/>
                    </a:lnTo>
                    <a:lnTo>
                      <a:pt x="474" y="46"/>
                    </a:lnTo>
                    <a:lnTo>
                      <a:pt x="470" y="46"/>
                    </a:lnTo>
                    <a:lnTo>
                      <a:pt x="466" y="49"/>
                    </a:lnTo>
                    <a:lnTo>
                      <a:pt x="461" y="51"/>
                    </a:lnTo>
                    <a:lnTo>
                      <a:pt x="458" y="52"/>
                    </a:lnTo>
                    <a:lnTo>
                      <a:pt x="455" y="54"/>
                    </a:lnTo>
                    <a:lnTo>
                      <a:pt x="452" y="55"/>
                    </a:lnTo>
                    <a:lnTo>
                      <a:pt x="448" y="56"/>
                    </a:lnTo>
                    <a:lnTo>
                      <a:pt x="445" y="58"/>
                    </a:lnTo>
                    <a:lnTo>
                      <a:pt x="442" y="59"/>
                    </a:lnTo>
                    <a:lnTo>
                      <a:pt x="439" y="62"/>
                    </a:lnTo>
                    <a:lnTo>
                      <a:pt x="436" y="64"/>
                    </a:lnTo>
                    <a:lnTo>
                      <a:pt x="433" y="65"/>
                    </a:lnTo>
                    <a:lnTo>
                      <a:pt x="430" y="67"/>
                    </a:lnTo>
                    <a:lnTo>
                      <a:pt x="427" y="69"/>
                    </a:lnTo>
                    <a:lnTo>
                      <a:pt x="423" y="70"/>
                    </a:lnTo>
                    <a:lnTo>
                      <a:pt x="421" y="72"/>
                    </a:lnTo>
                    <a:lnTo>
                      <a:pt x="418" y="75"/>
                    </a:lnTo>
                    <a:lnTo>
                      <a:pt x="415" y="77"/>
                    </a:lnTo>
                    <a:lnTo>
                      <a:pt x="413" y="78"/>
                    </a:lnTo>
                    <a:lnTo>
                      <a:pt x="409" y="81"/>
                    </a:lnTo>
                    <a:lnTo>
                      <a:pt x="406" y="82"/>
                    </a:lnTo>
                    <a:lnTo>
                      <a:pt x="404" y="84"/>
                    </a:lnTo>
                    <a:lnTo>
                      <a:pt x="401" y="87"/>
                    </a:lnTo>
                    <a:lnTo>
                      <a:pt x="397" y="89"/>
                    </a:lnTo>
                    <a:lnTo>
                      <a:pt x="395" y="91"/>
                    </a:lnTo>
                    <a:lnTo>
                      <a:pt x="392" y="93"/>
                    </a:lnTo>
                    <a:lnTo>
                      <a:pt x="389" y="95"/>
                    </a:lnTo>
                    <a:lnTo>
                      <a:pt x="386" y="97"/>
                    </a:lnTo>
                    <a:lnTo>
                      <a:pt x="383" y="100"/>
                    </a:lnTo>
                    <a:lnTo>
                      <a:pt x="380" y="102"/>
                    </a:lnTo>
                    <a:lnTo>
                      <a:pt x="378" y="104"/>
                    </a:lnTo>
                    <a:lnTo>
                      <a:pt x="376" y="106"/>
                    </a:lnTo>
                    <a:lnTo>
                      <a:pt x="372" y="108"/>
                    </a:lnTo>
                    <a:lnTo>
                      <a:pt x="370" y="111"/>
                    </a:lnTo>
                    <a:lnTo>
                      <a:pt x="367" y="114"/>
                    </a:lnTo>
                    <a:lnTo>
                      <a:pt x="365" y="116"/>
                    </a:lnTo>
                    <a:lnTo>
                      <a:pt x="361" y="118"/>
                    </a:lnTo>
                    <a:lnTo>
                      <a:pt x="358" y="120"/>
                    </a:lnTo>
                    <a:lnTo>
                      <a:pt x="356" y="122"/>
                    </a:lnTo>
                    <a:lnTo>
                      <a:pt x="353" y="124"/>
                    </a:lnTo>
                    <a:lnTo>
                      <a:pt x="350" y="128"/>
                    </a:lnTo>
                    <a:lnTo>
                      <a:pt x="347" y="130"/>
                    </a:lnTo>
                    <a:lnTo>
                      <a:pt x="344" y="132"/>
                    </a:lnTo>
                    <a:lnTo>
                      <a:pt x="342" y="135"/>
                    </a:lnTo>
                    <a:lnTo>
                      <a:pt x="336" y="140"/>
                    </a:lnTo>
                    <a:lnTo>
                      <a:pt x="332" y="145"/>
                    </a:lnTo>
                    <a:lnTo>
                      <a:pt x="327" y="151"/>
                    </a:lnTo>
                    <a:lnTo>
                      <a:pt x="322" y="155"/>
                    </a:lnTo>
                    <a:lnTo>
                      <a:pt x="317" y="160"/>
                    </a:lnTo>
                    <a:lnTo>
                      <a:pt x="311" y="166"/>
                    </a:lnTo>
                    <a:lnTo>
                      <a:pt x="308" y="168"/>
                    </a:lnTo>
                    <a:lnTo>
                      <a:pt x="306" y="171"/>
                    </a:lnTo>
                    <a:lnTo>
                      <a:pt x="304" y="173"/>
                    </a:lnTo>
                    <a:lnTo>
                      <a:pt x="302" y="177"/>
                    </a:lnTo>
                    <a:lnTo>
                      <a:pt x="298" y="179"/>
                    </a:lnTo>
                    <a:lnTo>
                      <a:pt x="296" y="182"/>
                    </a:lnTo>
                    <a:lnTo>
                      <a:pt x="294" y="184"/>
                    </a:lnTo>
                    <a:lnTo>
                      <a:pt x="292" y="187"/>
                    </a:lnTo>
                    <a:lnTo>
                      <a:pt x="290" y="191"/>
                    </a:lnTo>
                    <a:lnTo>
                      <a:pt x="286" y="193"/>
                    </a:lnTo>
                    <a:lnTo>
                      <a:pt x="284" y="196"/>
                    </a:lnTo>
                    <a:lnTo>
                      <a:pt x="282" y="198"/>
                    </a:lnTo>
                    <a:lnTo>
                      <a:pt x="278" y="202"/>
                    </a:lnTo>
                    <a:lnTo>
                      <a:pt x="275" y="203"/>
                    </a:lnTo>
                    <a:lnTo>
                      <a:pt x="269" y="203"/>
                    </a:lnTo>
                    <a:lnTo>
                      <a:pt x="265" y="203"/>
                    </a:lnTo>
                    <a:lnTo>
                      <a:pt x="260" y="200"/>
                    </a:lnTo>
                    <a:lnTo>
                      <a:pt x="258" y="198"/>
                    </a:lnTo>
                    <a:lnTo>
                      <a:pt x="257" y="195"/>
                    </a:lnTo>
                    <a:lnTo>
                      <a:pt x="259" y="192"/>
                    </a:lnTo>
                    <a:close/>
                  </a:path>
                </a:pathLst>
              </a:custGeom>
              <a:solidFill>
                <a:srgbClr val="000000"/>
              </a:solidFill>
              <a:ln w="9525">
                <a:noFill/>
                <a:round/>
                <a:headEnd/>
                <a:tailEnd/>
              </a:ln>
            </p:spPr>
            <p:txBody>
              <a:bodyPr/>
              <a:lstStyle/>
              <a:p>
                <a:endParaRPr lang="en-US"/>
              </a:p>
            </p:txBody>
          </p:sp>
          <p:sp>
            <p:nvSpPr>
              <p:cNvPr id="17843" name="Freeform 696"/>
              <p:cNvSpPr>
                <a:spLocks/>
              </p:cNvSpPr>
              <p:nvPr/>
            </p:nvSpPr>
            <p:spPr bwMode="auto">
              <a:xfrm flipH="1">
                <a:off x="3140" y="1284"/>
                <a:ext cx="33" cy="19"/>
              </a:xfrm>
              <a:custGeom>
                <a:avLst/>
                <a:gdLst>
                  <a:gd name="T0" fmla="*/ 5 w 179"/>
                  <a:gd name="T1" fmla="*/ 0 h 86"/>
                  <a:gd name="T2" fmla="*/ 5 w 179"/>
                  <a:gd name="T3" fmla="*/ 0 h 86"/>
                  <a:gd name="T4" fmla="*/ 5 w 179"/>
                  <a:gd name="T5" fmla="*/ 0 h 86"/>
                  <a:gd name="T6" fmla="*/ 6 w 179"/>
                  <a:gd name="T7" fmla="*/ 0 h 86"/>
                  <a:gd name="T8" fmla="*/ 6 w 179"/>
                  <a:gd name="T9" fmla="*/ 0 h 86"/>
                  <a:gd name="T10" fmla="*/ 6 w 179"/>
                  <a:gd name="T11" fmla="*/ 0 h 86"/>
                  <a:gd name="T12" fmla="*/ 6 w 179"/>
                  <a:gd name="T13" fmla="*/ 1 h 86"/>
                  <a:gd name="T14" fmla="*/ 6 w 179"/>
                  <a:gd name="T15" fmla="*/ 1 h 86"/>
                  <a:gd name="T16" fmla="*/ 6 w 179"/>
                  <a:gd name="T17" fmla="*/ 1 h 86"/>
                  <a:gd name="T18" fmla="*/ 6 w 179"/>
                  <a:gd name="T19" fmla="*/ 2 h 86"/>
                  <a:gd name="T20" fmla="*/ 6 w 179"/>
                  <a:gd name="T21" fmla="*/ 2 h 86"/>
                  <a:gd name="T22" fmla="*/ 5 w 179"/>
                  <a:gd name="T23" fmla="*/ 2 h 86"/>
                  <a:gd name="T24" fmla="*/ 5 w 179"/>
                  <a:gd name="T25" fmla="*/ 3 h 86"/>
                  <a:gd name="T26" fmla="*/ 5 w 179"/>
                  <a:gd name="T27" fmla="*/ 3 h 86"/>
                  <a:gd name="T28" fmla="*/ 5 w 179"/>
                  <a:gd name="T29" fmla="*/ 4 h 86"/>
                  <a:gd name="T30" fmla="*/ 4 w 179"/>
                  <a:gd name="T31" fmla="*/ 4 h 86"/>
                  <a:gd name="T32" fmla="*/ 4 w 179"/>
                  <a:gd name="T33" fmla="*/ 4 h 86"/>
                  <a:gd name="T34" fmla="*/ 4 w 179"/>
                  <a:gd name="T35" fmla="*/ 4 h 86"/>
                  <a:gd name="T36" fmla="*/ 4 w 179"/>
                  <a:gd name="T37" fmla="*/ 4 h 86"/>
                  <a:gd name="T38" fmla="*/ 4 w 179"/>
                  <a:gd name="T39" fmla="*/ 4 h 86"/>
                  <a:gd name="T40" fmla="*/ 3 w 179"/>
                  <a:gd name="T41" fmla="*/ 4 h 86"/>
                  <a:gd name="T42" fmla="*/ 3 w 179"/>
                  <a:gd name="T43" fmla="*/ 4 h 86"/>
                  <a:gd name="T44" fmla="*/ 3 w 179"/>
                  <a:gd name="T45" fmla="*/ 4 h 86"/>
                  <a:gd name="T46" fmla="*/ 3 w 179"/>
                  <a:gd name="T47" fmla="*/ 4 h 86"/>
                  <a:gd name="T48" fmla="*/ 2 w 179"/>
                  <a:gd name="T49" fmla="*/ 4 h 86"/>
                  <a:gd name="T50" fmla="*/ 2 w 179"/>
                  <a:gd name="T51" fmla="*/ 4 h 86"/>
                  <a:gd name="T52" fmla="*/ 2 w 179"/>
                  <a:gd name="T53" fmla="*/ 4 h 86"/>
                  <a:gd name="T54" fmla="*/ 1 w 179"/>
                  <a:gd name="T55" fmla="*/ 4 h 86"/>
                  <a:gd name="T56" fmla="*/ 1 w 179"/>
                  <a:gd name="T57" fmla="*/ 4 h 86"/>
                  <a:gd name="T58" fmla="*/ 1 w 179"/>
                  <a:gd name="T59" fmla="*/ 4 h 86"/>
                  <a:gd name="T60" fmla="*/ 1 w 179"/>
                  <a:gd name="T61" fmla="*/ 4 h 86"/>
                  <a:gd name="T62" fmla="*/ 1 w 179"/>
                  <a:gd name="T63" fmla="*/ 4 h 86"/>
                  <a:gd name="T64" fmla="*/ 0 w 179"/>
                  <a:gd name="T65" fmla="*/ 4 h 86"/>
                  <a:gd name="T66" fmla="*/ 0 w 179"/>
                  <a:gd name="T67" fmla="*/ 4 h 86"/>
                  <a:gd name="T68" fmla="*/ 0 w 179"/>
                  <a:gd name="T69" fmla="*/ 4 h 86"/>
                  <a:gd name="T70" fmla="*/ 0 w 179"/>
                  <a:gd name="T71" fmla="*/ 4 h 86"/>
                  <a:gd name="T72" fmla="*/ 0 w 179"/>
                  <a:gd name="T73" fmla="*/ 4 h 86"/>
                  <a:gd name="T74" fmla="*/ 0 w 179"/>
                  <a:gd name="T75" fmla="*/ 3 h 86"/>
                  <a:gd name="T76" fmla="*/ 0 w 179"/>
                  <a:gd name="T77" fmla="*/ 3 h 86"/>
                  <a:gd name="T78" fmla="*/ 1 w 179"/>
                  <a:gd name="T79" fmla="*/ 3 h 86"/>
                  <a:gd name="T80" fmla="*/ 1 w 179"/>
                  <a:gd name="T81" fmla="*/ 2 h 86"/>
                  <a:gd name="T82" fmla="*/ 1 w 179"/>
                  <a:gd name="T83" fmla="*/ 2 h 86"/>
                  <a:gd name="T84" fmla="*/ 1 w 179"/>
                  <a:gd name="T85" fmla="*/ 2 h 86"/>
                  <a:gd name="T86" fmla="*/ 1 w 179"/>
                  <a:gd name="T87" fmla="*/ 2 h 86"/>
                  <a:gd name="T88" fmla="*/ 2 w 179"/>
                  <a:gd name="T89" fmla="*/ 2 h 86"/>
                  <a:gd name="T90" fmla="*/ 2 w 179"/>
                  <a:gd name="T91" fmla="*/ 1 h 86"/>
                  <a:gd name="T92" fmla="*/ 2 w 179"/>
                  <a:gd name="T93" fmla="*/ 1 h 86"/>
                  <a:gd name="T94" fmla="*/ 3 w 179"/>
                  <a:gd name="T95" fmla="*/ 1 h 86"/>
                  <a:gd name="T96" fmla="*/ 3 w 179"/>
                  <a:gd name="T97" fmla="*/ 1 h 86"/>
                  <a:gd name="T98" fmla="*/ 3 w 179"/>
                  <a:gd name="T99" fmla="*/ 1 h 86"/>
                  <a:gd name="T100" fmla="*/ 3 w 179"/>
                  <a:gd name="T101" fmla="*/ 1 h 86"/>
                  <a:gd name="T102" fmla="*/ 5 w 179"/>
                  <a:gd name="T103" fmla="*/ 0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
                  <a:gd name="T157" fmla="*/ 0 h 86"/>
                  <a:gd name="T158" fmla="*/ 179 w 179"/>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 h="86">
                    <a:moveTo>
                      <a:pt x="145" y="0"/>
                    </a:moveTo>
                    <a:lnTo>
                      <a:pt x="146" y="0"/>
                    </a:lnTo>
                    <a:lnTo>
                      <a:pt x="150" y="0"/>
                    </a:lnTo>
                    <a:lnTo>
                      <a:pt x="153" y="0"/>
                    </a:lnTo>
                    <a:lnTo>
                      <a:pt x="156" y="1"/>
                    </a:lnTo>
                    <a:lnTo>
                      <a:pt x="158" y="1"/>
                    </a:lnTo>
                    <a:lnTo>
                      <a:pt x="162" y="3"/>
                    </a:lnTo>
                    <a:lnTo>
                      <a:pt x="165" y="3"/>
                    </a:lnTo>
                    <a:lnTo>
                      <a:pt x="168" y="4"/>
                    </a:lnTo>
                    <a:lnTo>
                      <a:pt x="171" y="5"/>
                    </a:lnTo>
                    <a:lnTo>
                      <a:pt x="173" y="7"/>
                    </a:lnTo>
                    <a:lnTo>
                      <a:pt x="175" y="10"/>
                    </a:lnTo>
                    <a:lnTo>
                      <a:pt x="177" y="12"/>
                    </a:lnTo>
                    <a:lnTo>
                      <a:pt x="178" y="14"/>
                    </a:lnTo>
                    <a:lnTo>
                      <a:pt x="179" y="17"/>
                    </a:lnTo>
                    <a:lnTo>
                      <a:pt x="178" y="20"/>
                    </a:lnTo>
                    <a:lnTo>
                      <a:pt x="177" y="24"/>
                    </a:lnTo>
                    <a:lnTo>
                      <a:pt x="174" y="27"/>
                    </a:lnTo>
                    <a:lnTo>
                      <a:pt x="173" y="31"/>
                    </a:lnTo>
                    <a:lnTo>
                      <a:pt x="171" y="36"/>
                    </a:lnTo>
                    <a:lnTo>
                      <a:pt x="168" y="40"/>
                    </a:lnTo>
                    <a:lnTo>
                      <a:pt x="166" y="44"/>
                    </a:lnTo>
                    <a:lnTo>
                      <a:pt x="162" y="49"/>
                    </a:lnTo>
                    <a:lnTo>
                      <a:pt x="159" y="52"/>
                    </a:lnTo>
                    <a:lnTo>
                      <a:pt x="156" y="56"/>
                    </a:lnTo>
                    <a:lnTo>
                      <a:pt x="153" y="60"/>
                    </a:lnTo>
                    <a:lnTo>
                      <a:pt x="149" y="64"/>
                    </a:lnTo>
                    <a:lnTo>
                      <a:pt x="145" y="66"/>
                    </a:lnTo>
                    <a:lnTo>
                      <a:pt x="142" y="69"/>
                    </a:lnTo>
                    <a:lnTo>
                      <a:pt x="139" y="71"/>
                    </a:lnTo>
                    <a:lnTo>
                      <a:pt x="135" y="74"/>
                    </a:lnTo>
                    <a:lnTo>
                      <a:pt x="131" y="74"/>
                    </a:lnTo>
                    <a:lnTo>
                      <a:pt x="129" y="75"/>
                    </a:lnTo>
                    <a:lnTo>
                      <a:pt x="125" y="75"/>
                    </a:lnTo>
                    <a:lnTo>
                      <a:pt x="122" y="76"/>
                    </a:lnTo>
                    <a:lnTo>
                      <a:pt x="119" y="75"/>
                    </a:lnTo>
                    <a:lnTo>
                      <a:pt x="117" y="75"/>
                    </a:lnTo>
                    <a:lnTo>
                      <a:pt x="114" y="75"/>
                    </a:lnTo>
                    <a:lnTo>
                      <a:pt x="110" y="75"/>
                    </a:lnTo>
                    <a:lnTo>
                      <a:pt x="106" y="74"/>
                    </a:lnTo>
                    <a:lnTo>
                      <a:pt x="102" y="74"/>
                    </a:lnTo>
                    <a:lnTo>
                      <a:pt x="98" y="74"/>
                    </a:lnTo>
                    <a:lnTo>
                      <a:pt x="96" y="74"/>
                    </a:lnTo>
                    <a:lnTo>
                      <a:pt x="93" y="74"/>
                    </a:lnTo>
                    <a:lnTo>
                      <a:pt x="91" y="74"/>
                    </a:lnTo>
                    <a:lnTo>
                      <a:pt x="87" y="74"/>
                    </a:lnTo>
                    <a:lnTo>
                      <a:pt x="84" y="74"/>
                    </a:lnTo>
                    <a:lnTo>
                      <a:pt x="81" y="74"/>
                    </a:lnTo>
                    <a:lnTo>
                      <a:pt x="78" y="75"/>
                    </a:lnTo>
                    <a:lnTo>
                      <a:pt x="73" y="75"/>
                    </a:lnTo>
                    <a:lnTo>
                      <a:pt x="69" y="76"/>
                    </a:lnTo>
                    <a:lnTo>
                      <a:pt x="65" y="76"/>
                    </a:lnTo>
                    <a:lnTo>
                      <a:pt x="60" y="78"/>
                    </a:lnTo>
                    <a:lnTo>
                      <a:pt x="55" y="78"/>
                    </a:lnTo>
                    <a:lnTo>
                      <a:pt x="50" y="79"/>
                    </a:lnTo>
                    <a:lnTo>
                      <a:pt x="46" y="80"/>
                    </a:lnTo>
                    <a:lnTo>
                      <a:pt x="42" y="81"/>
                    </a:lnTo>
                    <a:lnTo>
                      <a:pt x="37" y="81"/>
                    </a:lnTo>
                    <a:lnTo>
                      <a:pt x="34" y="82"/>
                    </a:lnTo>
                    <a:lnTo>
                      <a:pt x="31" y="82"/>
                    </a:lnTo>
                    <a:lnTo>
                      <a:pt x="29" y="83"/>
                    </a:lnTo>
                    <a:lnTo>
                      <a:pt x="24" y="83"/>
                    </a:lnTo>
                    <a:lnTo>
                      <a:pt x="22" y="84"/>
                    </a:lnTo>
                    <a:lnTo>
                      <a:pt x="20" y="84"/>
                    </a:lnTo>
                    <a:lnTo>
                      <a:pt x="18" y="86"/>
                    </a:lnTo>
                    <a:lnTo>
                      <a:pt x="12" y="86"/>
                    </a:lnTo>
                    <a:lnTo>
                      <a:pt x="10" y="86"/>
                    </a:lnTo>
                    <a:lnTo>
                      <a:pt x="7" y="84"/>
                    </a:lnTo>
                    <a:lnTo>
                      <a:pt x="4" y="83"/>
                    </a:lnTo>
                    <a:lnTo>
                      <a:pt x="3" y="82"/>
                    </a:lnTo>
                    <a:lnTo>
                      <a:pt x="2" y="81"/>
                    </a:lnTo>
                    <a:lnTo>
                      <a:pt x="0" y="79"/>
                    </a:lnTo>
                    <a:lnTo>
                      <a:pt x="0" y="77"/>
                    </a:lnTo>
                    <a:lnTo>
                      <a:pt x="0" y="74"/>
                    </a:lnTo>
                    <a:lnTo>
                      <a:pt x="2" y="71"/>
                    </a:lnTo>
                    <a:lnTo>
                      <a:pt x="3" y="67"/>
                    </a:lnTo>
                    <a:lnTo>
                      <a:pt x="7" y="64"/>
                    </a:lnTo>
                    <a:lnTo>
                      <a:pt x="8" y="62"/>
                    </a:lnTo>
                    <a:lnTo>
                      <a:pt x="11" y="60"/>
                    </a:lnTo>
                    <a:lnTo>
                      <a:pt x="15" y="57"/>
                    </a:lnTo>
                    <a:lnTo>
                      <a:pt x="18" y="55"/>
                    </a:lnTo>
                    <a:lnTo>
                      <a:pt x="21" y="52"/>
                    </a:lnTo>
                    <a:lnTo>
                      <a:pt x="24" y="50"/>
                    </a:lnTo>
                    <a:lnTo>
                      <a:pt x="29" y="48"/>
                    </a:lnTo>
                    <a:lnTo>
                      <a:pt x="33" y="45"/>
                    </a:lnTo>
                    <a:lnTo>
                      <a:pt x="37" y="43"/>
                    </a:lnTo>
                    <a:lnTo>
                      <a:pt x="42" y="41"/>
                    </a:lnTo>
                    <a:lnTo>
                      <a:pt x="46" y="38"/>
                    </a:lnTo>
                    <a:lnTo>
                      <a:pt x="50" y="36"/>
                    </a:lnTo>
                    <a:lnTo>
                      <a:pt x="55" y="33"/>
                    </a:lnTo>
                    <a:lnTo>
                      <a:pt x="59" y="31"/>
                    </a:lnTo>
                    <a:lnTo>
                      <a:pt x="62" y="29"/>
                    </a:lnTo>
                    <a:lnTo>
                      <a:pt x="67" y="27"/>
                    </a:lnTo>
                    <a:lnTo>
                      <a:pt x="70" y="25"/>
                    </a:lnTo>
                    <a:lnTo>
                      <a:pt x="74" y="24"/>
                    </a:lnTo>
                    <a:lnTo>
                      <a:pt x="78" y="23"/>
                    </a:lnTo>
                    <a:lnTo>
                      <a:pt x="82" y="20"/>
                    </a:lnTo>
                    <a:lnTo>
                      <a:pt x="84" y="19"/>
                    </a:lnTo>
                    <a:lnTo>
                      <a:pt x="87" y="18"/>
                    </a:lnTo>
                    <a:lnTo>
                      <a:pt x="90" y="16"/>
                    </a:lnTo>
                    <a:lnTo>
                      <a:pt x="92" y="16"/>
                    </a:lnTo>
                    <a:lnTo>
                      <a:pt x="95" y="14"/>
                    </a:lnTo>
                    <a:lnTo>
                      <a:pt x="96" y="14"/>
                    </a:lnTo>
                    <a:lnTo>
                      <a:pt x="145" y="0"/>
                    </a:lnTo>
                    <a:close/>
                  </a:path>
                </a:pathLst>
              </a:custGeom>
              <a:solidFill>
                <a:schemeClr val="accent2"/>
              </a:solidFill>
              <a:ln w="9525">
                <a:noFill/>
                <a:round/>
                <a:headEnd/>
                <a:tailEnd/>
              </a:ln>
            </p:spPr>
            <p:txBody>
              <a:bodyPr/>
              <a:lstStyle/>
              <a:p>
                <a:endParaRPr lang="en-US"/>
              </a:p>
            </p:txBody>
          </p:sp>
          <p:sp>
            <p:nvSpPr>
              <p:cNvPr id="17844" name="Freeform 697"/>
              <p:cNvSpPr>
                <a:spLocks/>
              </p:cNvSpPr>
              <p:nvPr/>
            </p:nvSpPr>
            <p:spPr bwMode="auto">
              <a:xfrm flipH="1">
                <a:off x="3035" y="1273"/>
                <a:ext cx="48" cy="27"/>
              </a:xfrm>
              <a:custGeom>
                <a:avLst/>
                <a:gdLst>
                  <a:gd name="T0" fmla="*/ 0 w 263"/>
                  <a:gd name="T1" fmla="*/ 0 h 115"/>
                  <a:gd name="T2" fmla="*/ 0 w 263"/>
                  <a:gd name="T3" fmla="*/ 0 h 115"/>
                  <a:gd name="T4" fmla="*/ 0 w 263"/>
                  <a:gd name="T5" fmla="*/ 1 h 115"/>
                  <a:gd name="T6" fmla="*/ 0 w 263"/>
                  <a:gd name="T7" fmla="*/ 1 h 115"/>
                  <a:gd name="T8" fmla="*/ 0 w 263"/>
                  <a:gd name="T9" fmla="*/ 1 h 115"/>
                  <a:gd name="T10" fmla="*/ 1 w 263"/>
                  <a:gd name="T11" fmla="*/ 2 h 115"/>
                  <a:gd name="T12" fmla="*/ 1 w 263"/>
                  <a:gd name="T13" fmla="*/ 2 h 115"/>
                  <a:gd name="T14" fmla="*/ 1 w 263"/>
                  <a:gd name="T15" fmla="*/ 3 h 115"/>
                  <a:gd name="T16" fmla="*/ 1 w 263"/>
                  <a:gd name="T17" fmla="*/ 3 h 115"/>
                  <a:gd name="T18" fmla="*/ 1 w 263"/>
                  <a:gd name="T19" fmla="*/ 4 h 115"/>
                  <a:gd name="T20" fmla="*/ 1 w 263"/>
                  <a:gd name="T21" fmla="*/ 4 h 115"/>
                  <a:gd name="T22" fmla="*/ 2 w 263"/>
                  <a:gd name="T23" fmla="*/ 5 h 115"/>
                  <a:gd name="T24" fmla="*/ 2 w 263"/>
                  <a:gd name="T25" fmla="*/ 5 h 115"/>
                  <a:gd name="T26" fmla="*/ 2 w 263"/>
                  <a:gd name="T27" fmla="*/ 5 h 115"/>
                  <a:gd name="T28" fmla="*/ 2 w 263"/>
                  <a:gd name="T29" fmla="*/ 6 h 115"/>
                  <a:gd name="T30" fmla="*/ 2 w 263"/>
                  <a:gd name="T31" fmla="*/ 6 h 115"/>
                  <a:gd name="T32" fmla="*/ 2 w 263"/>
                  <a:gd name="T33" fmla="*/ 6 h 115"/>
                  <a:gd name="T34" fmla="*/ 3 w 263"/>
                  <a:gd name="T35" fmla="*/ 6 h 115"/>
                  <a:gd name="T36" fmla="*/ 3 w 263"/>
                  <a:gd name="T37" fmla="*/ 6 h 115"/>
                  <a:gd name="T38" fmla="*/ 3 w 263"/>
                  <a:gd name="T39" fmla="*/ 6 h 115"/>
                  <a:gd name="T40" fmla="*/ 3 w 263"/>
                  <a:gd name="T41" fmla="*/ 6 h 115"/>
                  <a:gd name="T42" fmla="*/ 4 w 263"/>
                  <a:gd name="T43" fmla="*/ 6 h 115"/>
                  <a:gd name="T44" fmla="*/ 4 w 263"/>
                  <a:gd name="T45" fmla="*/ 6 h 115"/>
                  <a:gd name="T46" fmla="*/ 4 w 263"/>
                  <a:gd name="T47" fmla="*/ 6 h 115"/>
                  <a:gd name="T48" fmla="*/ 4 w 263"/>
                  <a:gd name="T49" fmla="*/ 6 h 115"/>
                  <a:gd name="T50" fmla="*/ 4 w 263"/>
                  <a:gd name="T51" fmla="*/ 6 h 115"/>
                  <a:gd name="T52" fmla="*/ 5 w 263"/>
                  <a:gd name="T53" fmla="*/ 6 h 115"/>
                  <a:gd name="T54" fmla="*/ 5 w 263"/>
                  <a:gd name="T55" fmla="*/ 6 h 115"/>
                  <a:gd name="T56" fmla="*/ 5 w 263"/>
                  <a:gd name="T57" fmla="*/ 6 h 115"/>
                  <a:gd name="T58" fmla="*/ 5 w 263"/>
                  <a:gd name="T59" fmla="*/ 6 h 115"/>
                  <a:gd name="T60" fmla="*/ 5 w 263"/>
                  <a:gd name="T61" fmla="*/ 6 h 115"/>
                  <a:gd name="T62" fmla="*/ 6 w 263"/>
                  <a:gd name="T63" fmla="*/ 6 h 115"/>
                  <a:gd name="T64" fmla="*/ 6 w 263"/>
                  <a:gd name="T65" fmla="*/ 6 h 115"/>
                  <a:gd name="T66" fmla="*/ 6 w 263"/>
                  <a:gd name="T67" fmla="*/ 6 h 115"/>
                  <a:gd name="T68" fmla="*/ 6 w 263"/>
                  <a:gd name="T69" fmla="*/ 6 h 115"/>
                  <a:gd name="T70" fmla="*/ 7 w 263"/>
                  <a:gd name="T71" fmla="*/ 6 h 115"/>
                  <a:gd name="T72" fmla="*/ 7 w 263"/>
                  <a:gd name="T73" fmla="*/ 6 h 115"/>
                  <a:gd name="T74" fmla="*/ 7 w 263"/>
                  <a:gd name="T75" fmla="*/ 6 h 115"/>
                  <a:gd name="T76" fmla="*/ 7 w 263"/>
                  <a:gd name="T77" fmla="*/ 6 h 115"/>
                  <a:gd name="T78" fmla="*/ 7 w 263"/>
                  <a:gd name="T79" fmla="*/ 6 h 115"/>
                  <a:gd name="T80" fmla="*/ 7 w 263"/>
                  <a:gd name="T81" fmla="*/ 5 h 115"/>
                  <a:gd name="T82" fmla="*/ 7 w 263"/>
                  <a:gd name="T83" fmla="*/ 5 h 115"/>
                  <a:gd name="T84" fmla="*/ 7 w 263"/>
                  <a:gd name="T85" fmla="*/ 5 h 115"/>
                  <a:gd name="T86" fmla="*/ 7 w 263"/>
                  <a:gd name="T87" fmla="*/ 4 h 115"/>
                  <a:gd name="T88" fmla="*/ 7 w 263"/>
                  <a:gd name="T89" fmla="*/ 4 h 115"/>
                  <a:gd name="T90" fmla="*/ 7 w 263"/>
                  <a:gd name="T91" fmla="*/ 4 h 115"/>
                  <a:gd name="T92" fmla="*/ 6 w 263"/>
                  <a:gd name="T93" fmla="*/ 4 h 115"/>
                  <a:gd name="T94" fmla="*/ 6 w 263"/>
                  <a:gd name="T95" fmla="*/ 4 h 115"/>
                  <a:gd name="T96" fmla="*/ 6 w 263"/>
                  <a:gd name="T97" fmla="*/ 4 h 115"/>
                  <a:gd name="T98" fmla="*/ 7 w 263"/>
                  <a:gd name="T99" fmla="*/ 4 h 115"/>
                  <a:gd name="T100" fmla="*/ 7 w 263"/>
                  <a:gd name="T101" fmla="*/ 4 h 115"/>
                  <a:gd name="T102" fmla="*/ 7 w 263"/>
                  <a:gd name="T103" fmla="*/ 4 h 115"/>
                  <a:gd name="T104" fmla="*/ 7 w 263"/>
                  <a:gd name="T105" fmla="*/ 4 h 115"/>
                  <a:gd name="T106" fmla="*/ 7 w 263"/>
                  <a:gd name="T107" fmla="*/ 4 h 115"/>
                  <a:gd name="T108" fmla="*/ 8 w 263"/>
                  <a:gd name="T109" fmla="*/ 4 h 115"/>
                  <a:gd name="T110" fmla="*/ 8 w 263"/>
                  <a:gd name="T111" fmla="*/ 4 h 115"/>
                  <a:gd name="T112" fmla="*/ 8 w 263"/>
                  <a:gd name="T113" fmla="*/ 4 h 115"/>
                  <a:gd name="T114" fmla="*/ 8 w 263"/>
                  <a:gd name="T115" fmla="*/ 4 h 115"/>
                  <a:gd name="T116" fmla="*/ 9 w 263"/>
                  <a:gd name="T117" fmla="*/ 4 h 115"/>
                  <a:gd name="T118" fmla="*/ 9 w 263"/>
                  <a:gd name="T119" fmla="*/ 4 h 115"/>
                  <a:gd name="T120" fmla="*/ 8 w 263"/>
                  <a:gd name="T121" fmla="*/ 2 h 115"/>
                  <a:gd name="T122" fmla="*/ 0 w 263"/>
                  <a:gd name="T123" fmla="*/ 0 h 1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3"/>
                  <a:gd name="T187" fmla="*/ 0 h 115"/>
                  <a:gd name="T188" fmla="*/ 263 w 263"/>
                  <a:gd name="T189" fmla="*/ 115 h 1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3" h="115">
                    <a:moveTo>
                      <a:pt x="0" y="0"/>
                    </a:moveTo>
                    <a:lnTo>
                      <a:pt x="0" y="0"/>
                    </a:lnTo>
                    <a:lnTo>
                      <a:pt x="2" y="4"/>
                    </a:lnTo>
                    <a:lnTo>
                      <a:pt x="3" y="5"/>
                    </a:lnTo>
                    <a:lnTo>
                      <a:pt x="4" y="8"/>
                    </a:lnTo>
                    <a:lnTo>
                      <a:pt x="5" y="11"/>
                    </a:lnTo>
                    <a:lnTo>
                      <a:pt x="7" y="15"/>
                    </a:lnTo>
                    <a:lnTo>
                      <a:pt x="9" y="18"/>
                    </a:lnTo>
                    <a:lnTo>
                      <a:pt x="10" y="21"/>
                    </a:lnTo>
                    <a:lnTo>
                      <a:pt x="13" y="25"/>
                    </a:lnTo>
                    <a:lnTo>
                      <a:pt x="15" y="30"/>
                    </a:lnTo>
                    <a:lnTo>
                      <a:pt x="17" y="34"/>
                    </a:lnTo>
                    <a:lnTo>
                      <a:pt x="19" y="38"/>
                    </a:lnTo>
                    <a:lnTo>
                      <a:pt x="22" y="43"/>
                    </a:lnTo>
                    <a:lnTo>
                      <a:pt x="25" y="48"/>
                    </a:lnTo>
                    <a:lnTo>
                      <a:pt x="27" y="53"/>
                    </a:lnTo>
                    <a:lnTo>
                      <a:pt x="30" y="57"/>
                    </a:lnTo>
                    <a:lnTo>
                      <a:pt x="32" y="61"/>
                    </a:lnTo>
                    <a:lnTo>
                      <a:pt x="35" y="67"/>
                    </a:lnTo>
                    <a:lnTo>
                      <a:pt x="38" y="71"/>
                    </a:lnTo>
                    <a:lnTo>
                      <a:pt x="40" y="75"/>
                    </a:lnTo>
                    <a:lnTo>
                      <a:pt x="43" y="80"/>
                    </a:lnTo>
                    <a:lnTo>
                      <a:pt x="46" y="84"/>
                    </a:lnTo>
                    <a:lnTo>
                      <a:pt x="48" y="87"/>
                    </a:lnTo>
                    <a:lnTo>
                      <a:pt x="51" y="90"/>
                    </a:lnTo>
                    <a:lnTo>
                      <a:pt x="53" y="94"/>
                    </a:lnTo>
                    <a:lnTo>
                      <a:pt x="56" y="98"/>
                    </a:lnTo>
                    <a:lnTo>
                      <a:pt x="58" y="100"/>
                    </a:lnTo>
                    <a:lnTo>
                      <a:pt x="60" y="102"/>
                    </a:lnTo>
                    <a:lnTo>
                      <a:pt x="63" y="105"/>
                    </a:lnTo>
                    <a:lnTo>
                      <a:pt x="65" y="107"/>
                    </a:lnTo>
                    <a:lnTo>
                      <a:pt x="66" y="108"/>
                    </a:lnTo>
                    <a:lnTo>
                      <a:pt x="68" y="109"/>
                    </a:lnTo>
                    <a:lnTo>
                      <a:pt x="71" y="110"/>
                    </a:lnTo>
                    <a:lnTo>
                      <a:pt x="76" y="111"/>
                    </a:lnTo>
                    <a:lnTo>
                      <a:pt x="79" y="111"/>
                    </a:lnTo>
                    <a:lnTo>
                      <a:pt x="83" y="112"/>
                    </a:lnTo>
                    <a:lnTo>
                      <a:pt x="89" y="113"/>
                    </a:lnTo>
                    <a:lnTo>
                      <a:pt x="93" y="114"/>
                    </a:lnTo>
                    <a:lnTo>
                      <a:pt x="96" y="114"/>
                    </a:lnTo>
                    <a:lnTo>
                      <a:pt x="98" y="114"/>
                    </a:lnTo>
                    <a:lnTo>
                      <a:pt x="102" y="114"/>
                    </a:lnTo>
                    <a:lnTo>
                      <a:pt x="104" y="114"/>
                    </a:lnTo>
                    <a:lnTo>
                      <a:pt x="107" y="114"/>
                    </a:lnTo>
                    <a:lnTo>
                      <a:pt x="110" y="114"/>
                    </a:lnTo>
                    <a:lnTo>
                      <a:pt x="113" y="114"/>
                    </a:lnTo>
                    <a:lnTo>
                      <a:pt x="116" y="115"/>
                    </a:lnTo>
                    <a:lnTo>
                      <a:pt x="119" y="115"/>
                    </a:lnTo>
                    <a:lnTo>
                      <a:pt x="122" y="115"/>
                    </a:lnTo>
                    <a:lnTo>
                      <a:pt x="126" y="115"/>
                    </a:lnTo>
                    <a:lnTo>
                      <a:pt x="129" y="115"/>
                    </a:lnTo>
                    <a:lnTo>
                      <a:pt x="132" y="115"/>
                    </a:lnTo>
                    <a:lnTo>
                      <a:pt x="135" y="115"/>
                    </a:lnTo>
                    <a:lnTo>
                      <a:pt x="139" y="115"/>
                    </a:lnTo>
                    <a:lnTo>
                      <a:pt x="142" y="115"/>
                    </a:lnTo>
                    <a:lnTo>
                      <a:pt x="145" y="114"/>
                    </a:lnTo>
                    <a:lnTo>
                      <a:pt x="147" y="114"/>
                    </a:lnTo>
                    <a:lnTo>
                      <a:pt x="151" y="114"/>
                    </a:lnTo>
                    <a:lnTo>
                      <a:pt x="155" y="114"/>
                    </a:lnTo>
                    <a:lnTo>
                      <a:pt x="157" y="113"/>
                    </a:lnTo>
                    <a:lnTo>
                      <a:pt x="160" y="113"/>
                    </a:lnTo>
                    <a:lnTo>
                      <a:pt x="164" y="113"/>
                    </a:lnTo>
                    <a:lnTo>
                      <a:pt x="167" y="113"/>
                    </a:lnTo>
                    <a:lnTo>
                      <a:pt x="170" y="113"/>
                    </a:lnTo>
                    <a:lnTo>
                      <a:pt x="173" y="112"/>
                    </a:lnTo>
                    <a:lnTo>
                      <a:pt x="176" y="112"/>
                    </a:lnTo>
                    <a:lnTo>
                      <a:pt x="179" y="112"/>
                    </a:lnTo>
                    <a:lnTo>
                      <a:pt x="182" y="111"/>
                    </a:lnTo>
                    <a:lnTo>
                      <a:pt x="184" y="111"/>
                    </a:lnTo>
                    <a:lnTo>
                      <a:pt x="188" y="111"/>
                    </a:lnTo>
                    <a:lnTo>
                      <a:pt x="191" y="111"/>
                    </a:lnTo>
                    <a:lnTo>
                      <a:pt x="195" y="110"/>
                    </a:lnTo>
                    <a:lnTo>
                      <a:pt x="201" y="109"/>
                    </a:lnTo>
                    <a:lnTo>
                      <a:pt x="205" y="108"/>
                    </a:lnTo>
                    <a:lnTo>
                      <a:pt x="209" y="108"/>
                    </a:lnTo>
                    <a:lnTo>
                      <a:pt x="213" y="107"/>
                    </a:lnTo>
                    <a:lnTo>
                      <a:pt x="216" y="106"/>
                    </a:lnTo>
                    <a:lnTo>
                      <a:pt x="218" y="105"/>
                    </a:lnTo>
                    <a:lnTo>
                      <a:pt x="221" y="105"/>
                    </a:lnTo>
                    <a:lnTo>
                      <a:pt x="225" y="102"/>
                    </a:lnTo>
                    <a:lnTo>
                      <a:pt x="226" y="100"/>
                    </a:lnTo>
                    <a:lnTo>
                      <a:pt x="227" y="98"/>
                    </a:lnTo>
                    <a:lnTo>
                      <a:pt x="227" y="96"/>
                    </a:lnTo>
                    <a:lnTo>
                      <a:pt x="225" y="93"/>
                    </a:lnTo>
                    <a:lnTo>
                      <a:pt x="222" y="90"/>
                    </a:lnTo>
                    <a:lnTo>
                      <a:pt x="220" y="88"/>
                    </a:lnTo>
                    <a:lnTo>
                      <a:pt x="217" y="86"/>
                    </a:lnTo>
                    <a:lnTo>
                      <a:pt x="213" y="83"/>
                    </a:lnTo>
                    <a:lnTo>
                      <a:pt x="208" y="81"/>
                    </a:lnTo>
                    <a:lnTo>
                      <a:pt x="205" y="79"/>
                    </a:lnTo>
                    <a:lnTo>
                      <a:pt x="201" y="76"/>
                    </a:lnTo>
                    <a:lnTo>
                      <a:pt x="196" y="74"/>
                    </a:lnTo>
                    <a:lnTo>
                      <a:pt x="193" y="72"/>
                    </a:lnTo>
                    <a:lnTo>
                      <a:pt x="191" y="70"/>
                    </a:lnTo>
                    <a:lnTo>
                      <a:pt x="188" y="68"/>
                    </a:lnTo>
                    <a:lnTo>
                      <a:pt x="187" y="66"/>
                    </a:lnTo>
                    <a:lnTo>
                      <a:pt x="187" y="63"/>
                    </a:lnTo>
                    <a:lnTo>
                      <a:pt x="189" y="62"/>
                    </a:lnTo>
                    <a:lnTo>
                      <a:pt x="193" y="62"/>
                    </a:lnTo>
                    <a:lnTo>
                      <a:pt x="195" y="62"/>
                    </a:lnTo>
                    <a:lnTo>
                      <a:pt x="198" y="62"/>
                    </a:lnTo>
                    <a:lnTo>
                      <a:pt x="202" y="62"/>
                    </a:lnTo>
                    <a:lnTo>
                      <a:pt x="205" y="62"/>
                    </a:lnTo>
                    <a:lnTo>
                      <a:pt x="208" y="62"/>
                    </a:lnTo>
                    <a:lnTo>
                      <a:pt x="213" y="62"/>
                    </a:lnTo>
                    <a:lnTo>
                      <a:pt x="216" y="62"/>
                    </a:lnTo>
                    <a:lnTo>
                      <a:pt x="220" y="63"/>
                    </a:lnTo>
                    <a:lnTo>
                      <a:pt x="223" y="63"/>
                    </a:lnTo>
                    <a:lnTo>
                      <a:pt x="227" y="63"/>
                    </a:lnTo>
                    <a:lnTo>
                      <a:pt x="231" y="64"/>
                    </a:lnTo>
                    <a:lnTo>
                      <a:pt x="234" y="64"/>
                    </a:lnTo>
                    <a:lnTo>
                      <a:pt x="239" y="64"/>
                    </a:lnTo>
                    <a:lnTo>
                      <a:pt x="242" y="66"/>
                    </a:lnTo>
                    <a:lnTo>
                      <a:pt x="245" y="66"/>
                    </a:lnTo>
                    <a:lnTo>
                      <a:pt x="248" y="67"/>
                    </a:lnTo>
                    <a:lnTo>
                      <a:pt x="251" y="67"/>
                    </a:lnTo>
                    <a:lnTo>
                      <a:pt x="254" y="67"/>
                    </a:lnTo>
                    <a:lnTo>
                      <a:pt x="256" y="67"/>
                    </a:lnTo>
                    <a:lnTo>
                      <a:pt x="258" y="68"/>
                    </a:lnTo>
                    <a:lnTo>
                      <a:pt x="261" y="68"/>
                    </a:lnTo>
                    <a:lnTo>
                      <a:pt x="263" y="69"/>
                    </a:lnTo>
                    <a:lnTo>
                      <a:pt x="240" y="32"/>
                    </a:lnTo>
                    <a:lnTo>
                      <a:pt x="150" y="11"/>
                    </a:lnTo>
                    <a:lnTo>
                      <a:pt x="0" y="0"/>
                    </a:lnTo>
                    <a:close/>
                  </a:path>
                </a:pathLst>
              </a:custGeom>
              <a:solidFill>
                <a:schemeClr val="accent2"/>
              </a:solidFill>
              <a:ln w="9525">
                <a:noFill/>
                <a:round/>
                <a:headEnd/>
                <a:tailEnd/>
              </a:ln>
            </p:spPr>
            <p:txBody>
              <a:bodyPr/>
              <a:lstStyle/>
              <a:p>
                <a:endParaRPr lang="en-US"/>
              </a:p>
            </p:txBody>
          </p:sp>
          <p:sp>
            <p:nvSpPr>
              <p:cNvPr id="17845" name="Freeform 698"/>
              <p:cNvSpPr>
                <a:spLocks/>
              </p:cNvSpPr>
              <p:nvPr/>
            </p:nvSpPr>
            <p:spPr bwMode="auto">
              <a:xfrm flipH="1">
                <a:off x="3031" y="1273"/>
                <a:ext cx="43" cy="16"/>
              </a:xfrm>
              <a:custGeom>
                <a:avLst/>
                <a:gdLst>
                  <a:gd name="T0" fmla="*/ 1 w 238"/>
                  <a:gd name="T1" fmla="*/ 0 h 74"/>
                  <a:gd name="T2" fmla="*/ 1 w 238"/>
                  <a:gd name="T3" fmla="*/ 0 h 74"/>
                  <a:gd name="T4" fmla="*/ 1 w 238"/>
                  <a:gd name="T5" fmla="*/ 0 h 74"/>
                  <a:gd name="T6" fmla="*/ 1 w 238"/>
                  <a:gd name="T7" fmla="*/ 0 h 74"/>
                  <a:gd name="T8" fmla="*/ 2 w 238"/>
                  <a:gd name="T9" fmla="*/ 0 h 74"/>
                  <a:gd name="T10" fmla="*/ 2 w 238"/>
                  <a:gd name="T11" fmla="*/ 0 h 74"/>
                  <a:gd name="T12" fmla="*/ 3 w 238"/>
                  <a:gd name="T13" fmla="*/ 0 h 74"/>
                  <a:gd name="T14" fmla="*/ 3 w 238"/>
                  <a:gd name="T15" fmla="*/ 0 h 74"/>
                  <a:gd name="T16" fmla="*/ 3 w 238"/>
                  <a:gd name="T17" fmla="*/ 0 h 74"/>
                  <a:gd name="T18" fmla="*/ 4 w 238"/>
                  <a:gd name="T19" fmla="*/ 0 h 74"/>
                  <a:gd name="T20" fmla="*/ 4 w 238"/>
                  <a:gd name="T21" fmla="*/ 0 h 74"/>
                  <a:gd name="T22" fmla="*/ 4 w 238"/>
                  <a:gd name="T23" fmla="*/ 0 h 74"/>
                  <a:gd name="T24" fmla="*/ 5 w 238"/>
                  <a:gd name="T25" fmla="*/ 0 h 74"/>
                  <a:gd name="T26" fmla="*/ 5 w 238"/>
                  <a:gd name="T27" fmla="*/ 0 h 74"/>
                  <a:gd name="T28" fmla="*/ 5 w 238"/>
                  <a:gd name="T29" fmla="*/ 0 h 74"/>
                  <a:gd name="T30" fmla="*/ 6 w 238"/>
                  <a:gd name="T31" fmla="*/ 1 h 74"/>
                  <a:gd name="T32" fmla="*/ 6 w 238"/>
                  <a:gd name="T33" fmla="*/ 1 h 74"/>
                  <a:gd name="T34" fmla="*/ 6 w 238"/>
                  <a:gd name="T35" fmla="*/ 1 h 74"/>
                  <a:gd name="T36" fmla="*/ 7 w 238"/>
                  <a:gd name="T37" fmla="*/ 1 h 74"/>
                  <a:gd name="T38" fmla="*/ 7 w 238"/>
                  <a:gd name="T39" fmla="*/ 1 h 74"/>
                  <a:gd name="T40" fmla="*/ 7 w 238"/>
                  <a:gd name="T41" fmla="*/ 2 h 74"/>
                  <a:gd name="T42" fmla="*/ 8 w 238"/>
                  <a:gd name="T43" fmla="*/ 2 h 74"/>
                  <a:gd name="T44" fmla="*/ 8 w 238"/>
                  <a:gd name="T45" fmla="*/ 2 h 74"/>
                  <a:gd name="T46" fmla="*/ 8 w 238"/>
                  <a:gd name="T47" fmla="*/ 3 h 74"/>
                  <a:gd name="T48" fmla="*/ 8 w 238"/>
                  <a:gd name="T49" fmla="*/ 3 h 74"/>
                  <a:gd name="T50" fmla="*/ 7 w 238"/>
                  <a:gd name="T51" fmla="*/ 3 h 74"/>
                  <a:gd name="T52" fmla="*/ 7 w 238"/>
                  <a:gd name="T53" fmla="*/ 3 h 74"/>
                  <a:gd name="T54" fmla="*/ 7 w 238"/>
                  <a:gd name="T55" fmla="*/ 3 h 74"/>
                  <a:gd name="T56" fmla="*/ 6 w 238"/>
                  <a:gd name="T57" fmla="*/ 3 h 74"/>
                  <a:gd name="T58" fmla="*/ 6 w 238"/>
                  <a:gd name="T59" fmla="*/ 3 h 74"/>
                  <a:gd name="T60" fmla="*/ 6 w 238"/>
                  <a:gd name="T61" fmla="*/ 2 h 74"/>
                  <a:gd name="T62" fmla="*/ 5 w 238"/>
                  <a:gd name="T63" fmla="*/ 2 h 74"/>
                  <a:gd name="T64" fmla="*/ 5 w 238"/>
                  <a:gd name="T65" fmla="*/ 2 h 74"/>
                  <a:gd name="T66" fmla="*/ 5 w 238"/>
                  <a:gd name="T67" fmla="*/ 2 h 74"/>
                  <a:gd name="T68" fmla="*/ 5 w 238"/>
                  <a:gd name="T69" fmla="*/ 2 h 74"/>
                  <a:gd name="T70" fmla="*/ 4 w 238"/>
                  <a:gd name="T71" fmla="*/ 2 h 74"/>
                  <a:gd name="T72" fmla="*/ 4 w 238"/>
                  <a:gd name="T73" fmla="*/ 1 h 74"/>
                  <a:gd name="T74" fmla="*/ 4 w 238"/>
                  <a:gd name="T75" fmla="*/ 1 h 74"/>
                  <a:gd name="T76" fmla="*/ 3 w 238"/>
                  <a:gd name="T77" fmla="*/ 1 h 74"/>
                  <a:gd name="T78" fmla="*/ 3 w 238"/>
                  <a:gd name="T79" fmla="*/ 1 h 74"/>
                  <a:gd name="T80" fmla="*/ 3 w 238"/>
                  <a:gd name="T81" fmla="*/ 1 h 74"/>
                  <a:gd name="T82" fmla="*/ 2 w 238"/>
                  <a:gd name="T83" fmla="*/ 1 h 74"/>
                  <a:gd name="T84" fmla="*/ 2 w 238"/>
                  <a:gd name="T85" fmla="*/ 1 h 74"/>
                  <a:gd name="T86" fmla="*/ 2 w 238"/>
                  <a:gd name="T87" fmla="*/ 1 h 74"/>
                  <a:gd name="T88" fmla="*/ 1 w 238"/>
                  <a:gd name="T89" fmla="*/ 1 h 74"/>
                  <a:gd name="T90" fmla="*/ 1 w 238"/>
                  <a:gd name="T91" fmla="*/ 1 h 74"/>
                  <a:gd name="T92" fmla="*/ 1 w 238"/>
                  <a:gd name="T93" fmla="*/ 1 h 74"/>
                  <a:gd name="T94" fmla="*/ 1 w 238"/>
                  <a:gd name="T95" fmla="*/ 1 h 74"/>
                  <a:gd name="T96" fmla="*/ 0 w 238"/>
                  <a:gd name="T97" fmla="*/ 1 h 74"/>
                  <a:gd name="T98" fmla="*/ 0 w 238"/>
                  <a:gd name="T99" fmla="*/ 0 h 74"/>
                  <a:gd name="T100" fmla="*/ 0 w 238"/>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8"/>
                  <a:gd name="T154" fmla="*/ 0 h 74"/>
                  <a:gd name="T155" fmla="*/ 238 w 238"/>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8" h="74">
                    <a:moveTo>
                      <a:pt x="8" y="3"/>
                    </a:moveTo>
                    <a:lnTo>
                      <a:pt x="11" y="3"/>
                    </a:lnTo>
                    <a:lnTo>
                      <a:pt x="15" y="2"/>
                    </a:lnTo>
                    <a:lnTo>
                      <a:pt x="19" y="2"/>
                    </a:lnTo>
                    <a:lnTo>
                      <a:pt x="22" y="2"/>
                    </a:lnTo>
                    <a:lnTo>
                      <a:pt x="25" y="1"/>
                    </a:lnTo>
                    <a:lnTo>
                      <a:pt x="30" y="1"/>
                    </a:lnTo>
                    <a:lnTo>
                      <a:pt x="33" y="1"/>
                    </a:lnTo>
                    <a:lnTo>
                      <a:pt x="36" y="1"/>
                    </a:lnTo>
                    <a:lnTo>
                      <a:pt x="40" y="0"/>
                    </a:lnTo>
                    <a:lnTo>
                      <a:pt x="44" y="0"/>
                    </a:lnTo>
                    <a:lnTo>
                      <a:pt x="47" y="0"/>
                    </a:lnTo>
                    <a:lnTo>
                      <a:pt x="50" y="0"/>
                    </a:lnTo>
                    <a:lnTo>
                      <a:pt x="54" y="0"/>
                    </a:lnTo>
                    <a:lnTo>
                      <a:pt x="58" y="0"/>
                    </a:lnTo>
                    <a:lnTo>
                      <a:pt x="61" y="0"/>
                    </a:lnTo>
                    <a:lnTo>
                      <a:pt x="66" y="0"/>
                    </a:lnTo>
                    <a:lnTo>
                      <a:pt x="69" y="0"/>
                    </a:lnTo>
                    <a:lnTo>
                      <a:pt x="72" y="0"/>
                    </a:lnTo>
                    <a:lnTo>
                      <a:pt x="75" y="0"/>
                    </a:lnTo>
                    <a:lnTo>
                      <a:pt x="80" y="0"/>
                    </a:lnTo>
                    <a:lnTo>
                      <a:pt x="83" y="0"/>
                    </a:lnTo>
                    <a:lnTo>
                      <a:pt x="86" y="0"/>
                    </a:lnTo>
                    <a:lnTo>
                      <a:pt x="90" y="0"/>
                    </a:lnTo>
                    <a:lnTo>
                      <a:pt x="94" y="0"/>
                    </a:lnTo>
                    <a:lnTo>
                      <a:pt x="97" y="0"/>
                    </a:lnTo>
                    <a:lnTo>
                      <a:pt x="100" y="0"/>
                    </a:lnTo>
                    <a:lnTo>
                      <a:pt x="104" y="1"/>
                    </a:lnTo>
                    <a:lnTo>
                      <a:pt x="108" y="1"/>
                    </a:lnTo>
                    <a:lnTo>
                      <a:pt x="111" y="1"/>
                    </a:lnTo>
                    <a:lnTo>
                      <a:pt x="116" y="2"/>
                    </a:lnTo>
                    <a:lnTo>
                      <a:pt x="119" y="2"/>
                    </a:lnTo>
                    <a:lnTo>
                      <a:pt x="122" y="3"/>
                    </a:lnTo>
                    <a:lnTo>
                      <a:pt x="125" y="3"/>
                    </a:lnTo>
                    <a:lnTo>
                      <a:pt x="129" y="3"/>
                    </a:lnTo>
                    <a:lnTo>
                      <a:pt x="132" y="4"/>
                    </a:lnTo>
                    <a:lnTo>
                      <a:pt x="136" y="4"/>
                    </a:lnTo>
                    <a:lnTo>
                      <a:pt x="139" y="6"/>
                    </a:lnTo>
                    <a:lnTo>
                      <a:pt x="143" y="7"/>
                    </a:lnTo>
                    <a:lnTo>
                      <a:pt x="146" y="7"/>
                    </a:lnTo>
                    <a:lnTo>
                      <a:pt x="149" y="8"/>
                    </a:lnTo>
                    <a:lnTo>
                      <a:pt x="153" y="8"/>
                    </a:lnTo>
                    <a:lnTo>
                      <a:pt x="156" y="9"/>
                    </a:lnTo>
                    <a:lnTo>
                      <a:pt x="159" y="10"/>
                    </a:lnTo>
                    <a:lnTo>
                      <a:pt x="163" y="11"/>
                    </a:lnTo>
                    <a:lnTo>
                      <a:pt x="167" y="12"/>
                    </a:lnTo>
                    <a:lnTo>
                      <a:pt x="170" y="13"/>
                    </a:lnTo>
                    <a:lnTo>
                      <a:pt x="173" y="14"/>
                    </a:lnTo>
                    <a:lnTo>
                      <a:pt x="178" y="15"/>
                    </a:lnTo>
                    <a:lnTo>
                      <a:pt x="180" y="16"/>
                    </a:lnTo>
                    <a:lnTo>
                      <a:pt x="183" y="17"/>
                    </a:lnTo>
                    <a:lnTo>
                      <a:pt x="186" y="19"/>
                    </a:lnTo>
                    <a:lnTo>
                      <a:pt x="191" y="20"/>
                    </a:lnTo>
                    <a:lnTo>
                      <a:pt x="193" y="22"/>
                    </a:lnTo>
                    <a:lnTo>
                      <a:pt x="196" y="23"/>
                    </a:lnTo>
                    <a:lnTo>
                      <a:pt x="200" y="24"/>
                    </a:lnTo>
                    <a:lnTo>
                      <a:pt x="204" y="25"/>
                    </a:lnTo>
                    <a:lnTo>
                      <a:pt x="206" y="27"/>
                    </a:lnTo>
                    <a:lnTo>
                      <a:pt x="209" y="28"/>
                    </a:lnTo>
                    <a:lnTo>
                      <a:pt x="213" y="30"/>
                    </a:lnTo>
                    <a:lnTo>
                      <a:pt x="217" y="32"/>
                    </a:lnTo>
                    <a:lnTo>
                      <a:pt x="219" y="33"/>
                    </a:lnTo>
                    <a:lnTo>
                      <a:pt x="222" y="35"/>
                    </a:lnTo>
                    <a:lnTo>
                      <a:pt x="227" y="37"/>
                    </a:lnTo>
                    <a:lnTo>
                      <a:pt x="230" y="39"/>
                    </a:lnTo>
                    <a:lnTo>
                      <a:pt x="232" y="41"/>
                    </a:lnTo>
                    <a:lnTo>
                      <a:pt x="235" y="43"/>
                    </a:lnTo>
                    <a:lnTo>
                      <a:pt x="237" y="48"/>
                    </a:lnTo>
                    <a:lnTo>
                      <a:pt x="238" y="51"/>
                    </a:lnTo>
                    <a:lnTo>
                      <a:pt x="238" y="54"/>
                    </a:lnTo>
                    <a:lnTo>
                      <a:pt x="238" y="58"/>
                    </a:lnTo>
                    <a:lnTo>
                      <a:pt x="237" y="61"/>
                    </a:lnTo>
                    <a:lnTo>
                      <a:pt x="236" y="65"/>
                    </a:lnTo>
                    <a:lnTo>
                      <a:pt x="234" y="67"/>
                    </a:lnTo>
                    <a:lnTo>
                      <a:pt x="232" y="70"/>
                    </a:lnTo>
                    <a:lnTo>
                      <a:pt x="228" y="72"/>
                    </a:lnTo>
                    <a:lnTo>
                      <a:pt x="225" y="74"/>
                    </a:lnTo>
                    <a:lnTo>
                      <a:pt x="221" y="74"/>
                    </a:lnTo>
                    <a:lnTo>
                      <a:pt x="218" y="74"/>
                    </a:lnTo>
                    <a:lnTo>
                      <a:pt x="213" y="73"/>
                    </a:lnTo>
                    <a:lnTo>
                      <a:pt x="210" y="72"/>
                    </a:lnTo>
                    <a:lnTo>
                      <a:pt x="207" y="70"/>
                    </a:lnTo>
                    <a:lnTo>
                      <a:pt x="204" y="67"/>
                    </a:lnTo>
                    <a:lnTo>
                      <a:pt x="200" y="66"/>
                    </a:lnTo>
                    <a:lnTo>
                      <a:pt x="198" y="64"/>
                    </a:lnTo>
                    <a:lnTo>
                      <a:pt x="195" y="63"/>
                    </a:lnTo>
                    <a:lnTo>
                      <a:pt x="192" y="62"/>
                    </a:lnTo>
                    <a:lnTo>
                      <a:pt x="190" y="60"/>
                    </a:lnTo>
                    <a:lnTo>
                      <a:pt x="186" y="59"/>
                    </a:lnTo>
                    <a:lnTo>
                      <a:pt x="183" y="57"/>
                    </a:lnTo>
                    <a:lnTo>
                      <a:pt x="180" y="55"/>
                    </a:lnTo>
                    <a:lnTo>
                      <a:pt x="178" y="53"/>
                    </a:lnTo>
                    <a:lnTo>
                      <a:pt x="174" y="52"/>
                    </a:lnTo>
                    <a:lnTo>
                      <a:pt x="171" y="51"/>
                    </a:lnTo>
                    <a:lnTo>
                      <a:pt x="169" y="49"/>
                    </a:lnTo>
                    <a:lnTo>
                      <a:pt x="166" y="48"/>
                    </a:lnTo>
                    <a:lnTo>
                      <a:pt x="162" y="47"/>
                    </a:lnTo>
                    <a:lnTo>
                      <a:pt x="159" y="46"/>
                    </a:lnTo>
                    <a:lnTo>
                      <a:pt x="156" y="43"/>
                    </a:lnTo>
                    <a:lnTo>
                      <a:pt x="153" y="42"/>
                    </a:lnTo>
                    <a:lnTo>
                      <a:pt x="150" y="41"/>
                    </a:lnTo>
                    <a:lnTo>
                      <a:pt x="147" y="40"/>
                    </a:lnTo>
                    <a:lnTo>
                      <a:pt x="144" y="39"/>
                    </a:lnTo>
                    <a:lnTo>
                      <a:pt x="141" y="38"/>
                    </a:lnTo>
                    <a:lnTo>
                      <a:pt x="139" y="37"/>
                    </a:lnTo>
                    <a:lnTo>
                      <a:pt x="134" y="36"/>
                    </a:lnTo>
                    <a:lnTo>
                      <a:pt x="132" y="35"/>
                    </a:lnTo>
                    <a:lnTo>
                      <a:pt x="129" y="34"/>
                    </a:lnTo>
                    <a:lnTo>
                      <a:pt x="125" y="33"/>
                    </a:lnTo>
                    <a:lnTo>
                      <a:pt x="122" y="32"/>
                    </a:lnTo>
                    <a:lnTo>
                      <a:pt x="119" y="30"/>
                    </a:lnTo>
                    <a:lnTo>
                      <a:pt x="116" y="30"/>
                    </a:lnTo>
                    <a:lnTo>
                      <a:pt x="114" y="29"/>
                    </a:lnTo>
                    <a:lnTo>
                      <a:pt x="110" y="28"/>
                    </a:lnTo>
                    <a:lnTo>
                      <a:pt x="107" y="27"/>
                    </a:lnTo>
                    <a:lnTo>
                      <a:pt x="103" y="26"/>
                    </a:lnTo>
                    <a:lnTo>
                      <a:pt x="100" y="25"/>
                    </a:lnTo>
                    <a:lnTo>
                      <a:pt x="97" y="25"/>
                    </a:lnTo>
                    <a:lnTo>
                      <a:pt x="94" y="24"/>
                    </a:lnTo>
                    <a:lnTo>
                      <a:pt x="91" y="23"/>
                    </a:lnTo>
                    <a:lnTo>
                      <a:pt x="87" y="23"/>
                    </a:lnTo>
                    <a:lnTo>
                      <a:pt x="84" y="22"/>
                    </a:lnTo>
                    <a:lnTo>
                      <a:pt x="81" y="22"/>
                    </a:lnTo>
                    <a:lnTo>
                      <a:pt x="78" y="21"/>
                    </a:lnTo>
                    <a:lnTo>
                      <a:pt x="74" y="21"/>
                    </a:lnTo>
                    <a:lnTo>
                      <a:pt x="71" y="21"/>
                    </a:lnTo>
                    <a:lnTo>
                      <a:pt x="68" y="20"/>
                    </a:lnTo>
                    <a:lnTo>
                      <a:pt x="65" y="20"/>
                    </a:lnTo>
                    <a:lnTo>
                      <a:pt x="62" y="20"/>
                    </a:lnTo>
                    <a:lnTo>
                      <a:pt x="58" y="19"/>
                    </a:lnTo>
                    <a:lnTo>
                      <a:pt x="55" y="19"/>
                    </a:lnTo>
                    <a:lnTo>
                      <a:pt x="52" y="17"/>
                    </a:lnTo>
                    <a:lnTo>
                      <a:pt x="49" y="17"/>
                    </a:lnTo>
                    <a:lnTo>
                      <a:pt x="45" y="17"/>
                    </a:lnTo>
                    <a:lnTo>
                      <a:pt x="42" y="17"/>
                    </a:lnTo>
                    <a:lnTo>
                      <a:pt x="39" y="17"/>
                    </a:lnTo>
                    <a:lnTo>
                      <a:pt x="36" y="19"/>
                    </a:lnTo>
                    <a:lnTo>
                      <a:pt x="32" y="19"/>
                    </a:lnTo>
                    <a:lnTo>
                      <a:pt x="29" y="19"/>
                    </a:lnTo>
                    <a:lnTo>
                      <a:pt x="25" y="19"/>
                    </a:lnTo>
                    <a:lnTo>
                      <a:pt x="22" y="19"/>
                    </a:lnTo>
                    <a:lnTo>
                      <a:pt x="19" y="19"/>
                    </a:lnTo>
                    <a:lnTo>
                      <a:pt x="17" y="19"/>
                    </a:lnTo>
                    <a:lnTo>
                      <a:pt x="14" y="20"/>
                    </a:lnTo>
                    <a:lnTo>
                      <a:pt x="10" y="21"/>
                    </a:lnTo>
                    <a:lnTo>
                      <a:pt x="6" y="20"/>
                    </a:lnTo>
                    <a:lnTo>
                      <a:pt x="3" y="17"/>
                    </a:lnTo>
                    <a:lnTo>
                      <a:pt x="0" y="15"/>
                    </a:lnTo>
                    <a:lnTo>
                      <a:pt x="0" y="13"/>
                    </a:lnTo>
                    <a:lnTo>
                      <a:pt x="0" y="9"/>
                    </a:lnTo>
                    <a:lnTo>
                      <a:pt x="2" y="7"/>
                    </a:lnTo>
                    <a:lnTo>
                      <a:pt x="5" y="4"/>
                    </a:lnTo>
                    <a:lnTo>
                      <a:pt x="8" y="3"/>
                    </a:lnTo>
                    <a:close/>
                  </a:path>
                </a:pathLst>
              </a:custGeom>
              <a:solidFill>
                <a:srgbClr val="000000"/>
              </a:solidFill>
              <a:ln w="9525">
                <a:noFill/>
                <a:round/>
                <a:headEnd/>
                <a:tailEnd/>
              </a:ln>
            </p:spPr>
            <p:txBody>
              <a:bodyPr/>
              <a:lstStyle/>
              <a:p>
                <a:endParaRPr lang="en-US"/>
              </a:p>
            </p:txBody>
          </p:sp>
          <p:sp>
            <p:nvSpPr>
              <p:cNvPr id="17846" name="Freeform 699"/>
              <p:cNvSpPr>
                <a:spLocks/>
              </p:cNvSpPr>
              <p:nvPr/>
            </p:nvSpPr>
            <p:spPr bwMode="auto">
              <a:xfrm flipH="1">
                <a:off x="3139" y="1280"/>
                <a:ext cx="38" cy="24"/>
              </a:xfrm>
              <a:custGeom>
                <a:avLst/>
                <a:gdLst>
                  <a:gd name="T0" fmla="*/ 0 w 211"/>
                  <a:gd name="T1" fmla="*/ 4 h 108"/>
                  <a:gd name="T2" fmla="*/ 1 w 211"/>
                  <a:gd name="T3" fmla="*/ 4 h 108"/>
                  <a:gd name="T4" fmla="*/ 1 w 211"/>
                  <a:gd name="T5" fmla="*/ 4 h 108"/>
                  <a:gd name="T6" fmla="*/ 1 w 211"/>
                  <a:gd name="T7" fmla="*/ 3 h 108"/>
                  <a:gd name="T8" fmla="*/ 2 w 211"/>
                  <a:gd name="T9" fmla="*/ 3 h 108"/>
                  <a:gd name="T10" fmla="*/ 2 w 211"/>
                  <a:gd name="T11" fmla="*/ 3 h 108"/>
                  <a:gd name="T12" fmla="*/ 2 w 211"/>
                  <a:gd name="T13" fmla="*/ 2 h 108"/>
                  <a:gd name="T14" fmla="*/ 3 w 211"/>
                  <a:gd name="T15" fmla="*/ 2 h 108"/>
                  <a:gd name="T16" fmla="*/ 3 w 211"/>
                  <a:gd name="T17" fmla="*/ 2 h 108"/>
                  <a:gd name="T18" fmla="*/ 3 w 211"/>
                  <a:gd name="T19" fmla="*/ 2 h 108"/>
                  <a:gd name="T20" fmla="*/ 4 w 211"/>
                  <a:gd name="T21" fmla="*/ 1 h 108"/>
                  <a:gd name="T22" fmla="*/ 4 w 211"/>
                  <a:gd name="T23" fmla="*/ 1 h 108"/>
                  <a:gd name="T24" fmla="*/ 4 w 211"/>
                  <a:gd name="T25" fmla="*/ 1 h 108"/>
                  <a:gd name="T26" fmla="*/ 5 w 211"/>
                  <a:gd name="T27" fmla="*/ 1 h 108"/>
                  <a:gd name="T28" fmla="*/ 5 w 211"/>
                  <a:gd name="T29" fmla="*/ 1 h 108"/>
                  <a:gd name="T30" fmla="*/ 5 w 211"/>
                  <a:gd name="T31" fmla="*/ 0 h 108"/>
                  <a:gd name="T32" fmla="*/ 6 w 211"/>
                  <a:gd name="T33" fmla="*/ 0 h 108"/>
                  <a:gd name="T34" fmla="*/ 6 w 211"/>
                  <a:gd name="T35" fmla="*/ 0 h 108"/>
                  <a:gd name="T36" fmla="*/ 6 w 211"/>
                  <a:gd name="T37" fmla="*/ 0 h 108"/>
                  <a:gd name="T38" fmla="*/ 7 w 211"/>
                  <a:gd name="T39" fmla="*/ 0 h 108"/>
                  <a:gd name="T40" fmla="*/ 7 w 211"/>
                  <a:gd name="T41" fmla="*/ 1 h 108"/>
                  <a:gd name="T42" fmla="*/ 7 w 211"/>
                  <a:gd name="T43" fmla="*/ 1 h 108"/>
                  <a:gd name="T44" fmla="*/ 7 w 211"/>
                  <a:gd name="T45" fmla="*/ 1 h 108"/>
                  <a:gd name="T46" fmla="*/ 6 w 211"/>
                  <a:gd name="T47" fmla="*/ 2 h 108"/>
                  <a:gd name="T48" fmla="*/ 6 w 211"/>
                  <a:gd name="T49" fmla="*/ 2 h 108"/>
                  <a:gd name="T50" fmla="*/ 6 w 211"/>
                  <a:gd name="T51" fmla="*/ 2 h 108"/>
                  <a:gd name="T52" fmla="*/ 5 w 211"/>
                  <a:gd name="T53" fmla="*/ 2 h 108"/>
                  <a:gd name="T54" fmla="*/ 5 w 211"/>
                  <a:gd name="T55" fmla="*/ 2 h 108"/>
                  <a:gd name="T56" fmla="*/ 5 w 211"/>
                  <a:gd name="T57" fmla="*/ 2 h 108"/>
                  <a:gd name="T58" fmla="*/ 4 w 211"/>
                  <a:gd name="T59" fmla="*/ 2 h 108"/>
                  <a:gd name="T60" fmla="*/ 4 w 211"/>
                  <a:gd name="T61" fmla="*/ 2 h 108"/>
                  <a:gd name="T62" fmla="*/ 4 w 211"/>
                  <a:gd name="T63" fmla="*/ 3 h 108"/>
                  <a:gd name="T64" fmla="*/ 3 w 211"/>
                  <a:gd name="T65" fmla="*/ 3 h 108"/>
                  <a:gd name="T66" fmla="*/ 3 w 211"/>
                  <a:gd name="T67" fmla="*/ 3 h 108"/>
                  <a:gd name="T68" fmla="*/ 3 w 211"/>
                  <a:gd name="T69" fmla="*/ 3 h 108"/>
                  <a:gd name="T70" fmla="*/ 2 w 211"/>
                  <a:gd name="T71" fmla="*/ 4 h 108"/>
                  <a:gd name="T72" fmla="*/ 2 w 211"/>
                  <a:gd name="T73" fmla="*/ 4 h 108"/>
                  <a:gd name="T74" fmla="*/ 2 w 211"/>
                  <a:gd name="T75" fmla="*/ 4 h 108"/>
                  <a:gd name="T76" fmla="*/ 1 w 211"/>
                  <a:gd name="T77" fmla="*/ 4 h 108"/>
                  <a:gd name="T78" fmla="*/ 1 w 211"/>
                  <a:gd name="T79" fmla="*/ 5 h 108"/>
                  <a:gd name="T80" fmla="*/ 1 w 211"/>
                  <a:gd name="T81" fmla="*/ 5 h 108"/>
                  <a:gd name="T82" fmla="*/ 0 w 211"/>
                  <a:gd name="T83" fmla="*/ 5 h 108"/>
                  <a:gd name="T84" fmla="*/ 0 w 211"/>
                  <a:gd name="T85" fmla="*/ 5 h 108"/>
                  <a:gd name="T86" fmla="*/ 0 w 211"/>
                  <a:gd name="T87" fmla="*/ 5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1"/>
                  <a:gd name="T133" fmla="*/ 0 h 108"/>
                  <a:gd name="T134" fmla="*/ 211 w 211"/>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1" h="108">
                    <a:moveTo>
                      <a:pt x="6" y="90"/>
                    </a:moveTo>
                    <a:lnTo>
                      <a:pt x="8" y="87"/>
                    </a:lnTo>
                    <a:lnTo>
                      <a:pt x="11" y="85"/>
                    </a:lnTo>
                    <a:lnTo>
                      <a:pt x="13" y="82"/>
                    </a:lnTo>
                    <a:lnTo>
                      <a:pt x="17" y="81"/>
                    </a:lnTo>
                    <a:lnTo>
                      <a:pt x="19" y="78"/>
                    </a:lnTo>
                    <a:lnTo>
                      <a:pt x="22" y="77"/>
                    </a:lnTo>
                    <a:lnTo>
                      <a:pt x="24" y="75"/>
                    </a:lnTo>
                    <a:lnTo>
                      <a:pt x="27" y="72"/>
                    </a:lnTo>
                    <a:lnTo>
                      <a:pt x="32" y="68"/>
                    </a:lnTo>
                    <a:lnTo>
                      <a:pt x="37" y="65"/>
                    </a:lnTo>
                    <a:lnTo>
                      <a:pt x="39" y="64"/>
                    </a:lnTo>
                    <a:lnTo>
                      <a:pt x="43" y="63"/>
                    </a:lnTo>
                    <a:lnTo>
                      <a:pt x="45" y="60"/>
                    </a:lnTo>
                    <a:lnTo>
                      <a:pt x="48" y="59"/>
                    </a:lnTo>
                    <a:lnTo>
                      <a:pt x="52" y="56"/>
                    </a:lnTo>
                    <a:lnTo>
                      <a:pt x="58" y="53"/>
                    </a:lnTo>
                    <a:lnTo>
                      <a:pt x="61" y="52"/>
                    </a:lnTo>
                    <a:lnTo>
                      <a:pt x="64" y="50"/>
                    </a:lnTo>
                    <a:lnTo>
                      <a:pt x="67" y="49"/>
                    </a:lnTo>
                    <a:lnTo>
                      <a:pt x="70" y="47"/>
                    </a:lnTo>
                    <a:lnTo>
                      <a:pt x="73" y="46"/>
                    </a:lnTo>
                    <a:lnTo>
                      <a:pt x="75" y="45"/>
                    </a:lnTo>
                    <a:lnTo>
                      <a:pt x="79" y="43"/>
                    </a:lnTo>
                    <a:lnTo>
                      <a:pt x="83" y="42"/>
                    </a:lnTo>
                    <a:lnTo>
                      <a:pt x="85" y="41"/>
                    </a:lnTo>
                    <a:lnTo>
                      <a:pt x="89" y="40"/>
                    </a:lnTo>
                    <a:lnTo>
                      <a:pt x="93" y="38"/>
                    </a:lnTo>
                    <a:lnTo>
                      <a:pt x="97" y="37"/>
                    </a:lnTo>
                    <a:lnTo>
                      <a:pt x="101" y="34"/>
                    </a:lnTo>
                    <a:lnTo>
                      <a:pt x="107" y="31"/>
                    </a:lnTo>
                    <a:lnTo>
                      <a:pt x="110" y="29"/>
                    </a:lnTo>
                    <a:lnTo>
                      <a:pt x="114" y="27"/>
                    </a:lnTo>
                    <a:lnTo>
                      <a:pt x="119" y="24"/>
                    </a:lnTo>
                    <a:lnTo>
                      <a:pt x="123" y="23"/>
                    </a:lnTo>
                    <a:lnTo>
                      <a:pt x="125" y="21"/>
                    </a:lnTo>
                    <a:lnTo>
                      <a:pt x="127" y="20"/>
                    </a:lnTo>
                    <a:lnTo>
                      <a:pt x="131" y="19"/>
                    </a:lnTo>
                    <a:lnTo>
                      <a:pt x="134" y="19"/>
                    </a:lnTo>
                    <a:lnTo>
                      <a:pt x="138" y="18"/>
                    </a:lnTo>
                    <a:lnTo>
                      <a:pt x="142" y="17"/>
                    </a:lnTo>
                    <a:lnTo>
                      <a:pt x="146" y="15"/>
                    </a:lnTo>
                    <a:lnTo>
                      <a:pt x="149" y="14"/>
                    </a:lnTo>
                    <a:lnTo>
                      <a:pt x="154" y="13"/>
                    </a:lnTo>
                    <a:lnTo>
                      <a:pt x="157" y="12"/>
                    </a:lnTo>
                    <a:lnTo>
                      <a:pt x="160" y="11"/>
                    </a:lnTo>
                    <a:lnTo>
                      <a:pt x="163" y="9"/>
                    </a:lnTo>
                    <a:lnTo>
                      <a:pt x="167" y="8"/>
                    </a:lnTo>
                    <a:lnTo>
                      <a:pt x="170" y="7"/>
                    </a:lnTo>
                    <a:lnTo>
                      <a:pt x="173" y="6"/>
                    </a:lnTo>
                    <a:lnTo>
                      <a:pt x="176" y="5"/>
                    </a:lnTo>
                    <a:lnTo>
                      <a:pt x="180" y="4"/>
                    </a:lnTo>
                    <a:lnTo>
                      <a:pt x="184" y="2"/>
                    </a:lnTo>
                    <a:lnTo>
                      <a:pt x="188" y="1"/>
                    </a:lnTo>
                    <a:lnTo>
                      <a:pt x="193" y="1"/>
                    </a:lnTo>
                    <a:lnTo>
                      <a:pt x="196" y="0"/>
                    </a:lnTo>
                    <a:lnTo>
                      <a:pt x="199" y="0"/>
                    </a:lnTo>
                    <a:lnTo>
                      <a:pt x="202" y="0"/>
                    </a:lnTo>
                    <a:lnTo>
                      <a:pt x="205" y="2"/>
                    </a:lnTo>
                    <a:lnTo>
                      <a:pt x="207" y="3"/>
                    </a:lnTo>
                    <a:lnTo>
                      <a:pt x="209" y="5"/>
                    </a:lnTo>
                    <a:lnTo>
                      <a:pt x="210" y="8"/>
                    </a:lnTo>
                    <a:lnTo>
                      <a:pt x="211" y="12"/>
                    </a:lnTo>
                    <a:lnTo>
                      <a:pt x="211" y="14"/>
                    </a:lnTo>
                    <a:lnTo>
                      <a:pt x="211" y="17"/>
                    </a:lnTo>
                    <a:lnTo>
                      <a:pt x="211" y="20"/>
                    </a:lnTo>
                    <a:lnTo>
                      <a:pt x="210" y="24"/>
                    </a:lnTo>
                    <a:lnTo>
                      <a:pt x="208" y="26"/>
                    </a:lnTo>
                    <a:lnTo>
                      <a:pt x="207" y="28"/>
                    </a:lnTo>
                    <a:lnTo>
                      <a:pt x="204" y="29"/>
                    </a:lnTo>
                    <a:lnTo>
                      <a:pt x="200" y="31"/>
                    </a:lnTo>
                    <a:lnTo>
                      <a:pt x="196" y="32"/>
                    </a:lnTo>
                    <a:lnTo>
                      <a:pt x="192" y="32"/>
                    </a:lnTo>
                    <a:lnTo>
                      <a:pt x="188" y="33"/>
                    </a:lnTo>
                    <a:lnTo>
                      <a:pt x="185" y="34"/>
                    </a:lnTo>
                    <a:lnTo>
                      <a:pt x="181" y="36"/>
                    </a:lnTo>
                    <a:lnTo>
                      <a:pt x="177" y="36"/>
                    </a:lnTo>
                    <a:lnTo>
                      <a:pt x="173" y="37"/>
                    </a:lnTo>
                    <a:lnTo>
                      <a:pt x="171" y="37"/>
                    </a:lnTo>
                    <a:lnTo>
                      <a:pt x="167" y="37"/>
                    </a:lnTo>
                    <a:lnTo>
                      <a:pt x="163" y="38"/>
                    </a:lnTo>
                    <a:lnTo>
                      <a:pt x="159" y="39"/>
                    </a:lnTo>
                    <a:lnTo>
                      <a:pt x="156" y="40"/>
                    </a:lnTo>
                    <a:lnTo>
                      <a:pt x="152" y="40"/>
                    </a:lnTo>
                    <a:lnTo>
                      <a:pt x="148" y="41"/>
                    </a:lnTo>
                    <a:lnTo>
                      <a:pt x="145" y="42"/>
                    </a:lnTo>
                    <a:lnTo>
                      <a:pt x="141" y="43"/>
                    </a:lnTo>
                    <a:lnTo>
                      <a:pt x="137" y="44"/>
                    </a:lnTo>
                    <a:lnTo>
                      <a:pt x="135" y="45"/>
                    </a:lnTo>
                    <a:lnTo>
                      <a:pt x="133" y="45"/>
                    </a:lnTo>
                    <a:lnTo>
                      <a:pt x="131" y="46"/>
                    </a:lnTo>
                    <a:lnTo>
                      <a:pt x="126" y="47"/>
                    </a:lnTo>
                    <a:lnTo>
                      <a:pt x="122" y="50"/>
                    </a:lnTo>
                    <a:lnTo>
                      <a:pt x="119" y="52"/>
                    </a:lnTo>
                    <a:lnTo>
                      <a:pt x="114" y="54"/>
                    </a:lnTo>
                    <a:lnTo>
                      <a:pt x="110" y="56"/>
                    </a:lnTo>
                    <a:lnTo>
                      <a:pt x="106" y="59"/>
                    </a:lnTo>
                    <a:lnTo>
                      <a:pt x="102" y="60"/>
                    </a:lnTo>
                    <a:lnTo>
                      <a:pt x="99" y="62"/>
                    </a:lnTo>
                    <a:lnTo>
                      <a:pt x="96" y="63"/>
                    </a:lnTo>
                    <a:lnTo>
                      <a:pt x="93" y="64"/>
                    </a:lnTo>
                    <a:lnTo>
                      <a:pt x="89" y="65"/>
                    </a:lnTo>
                    <a:lnTo>
                      <a:pt x="87" y="66"/>
                    </a:lnTo>
                    <a:lnTo>
                      <a:pt x="84" y="68"/>
                    </a:lnTo>
                    <a:lnTo>
                      <a:pt x="81" y="69"/>
                    </a:lnTo>
                    <a:lnTo>
                      <a:pt x="79" y="70"/>
                    </a:lnTo>
                    <a:lnTo>
                      <a:pt x="75" y="71"/>
                    </a:lnTo>
                    <a:lnTo>
                      <a:pt x="72" y="72"/>
                    </a:lnTo>
                    <a:lnTo>
                      <a:pt x="70" y="74"/>
                    </a:lnTo>
                    <a:lnTo>
                      <a:pt x="64" y="76"/>
                    </a:lnTo>
                    <a:lnTo>
                      <a:pt x="60" y="79"/>
                    </a:lnTo>
                    <a:lnTo>
                      <a:pt x="57" y="80"/>
                    </a:lnTo>
                    <a:lnTo>
                      <a:pt x="54" y="81"/>
                    </a:lnTo>
                    <a:lnTo>
                      <a:pt x="51" y="82"/>
                    </a:lnTo>
                    <a:lnTo>
                      <a:pt x="49" y="84"/>
                    </a:lnTo>
                    <a:lnTo>
                      <a:pt x="44" y="87"/>
                    </a:lnTo>
                    <a:lnTo>
                      <a:pt x="38" y="90"/>
                    </a:lnTo>
                    <a:lnTo>
                      <a:pt x="36" y="92"/>
                    </a:lnTo>
                    <a:lnTo>
                      <a:pt x="34" y="93"/>
                    </a:lnTo>
                    <a:lnTo>
                      <a:pt x="31" y="95"/>
                    </a:lnTo>
                    <a:lnTo>
                      <a:pt x="29" y="97"/>
                    </a:lnTo>
                    <a:lnTo>
                      <a:pt x="25" y="100"/>
                    </a:lnTo>
                    <a:lnTo>
                      <a:pt x="23" y="102"/>
                    </a:lnTo>
                    <a:lnTo>
                      <a:pt x="20" y="104"/>
                    </a:lnTo>
                    <a:lnTo>
                      <a:pt x="18" y="106"/>
                    </a:lnTo>
                    <a:lnTo>
                      <a:pt x="13" y="107"/>
                    </a:lnTo>
                    <a:lnTo>
                      <a:pt x="9" y="108"/>
                    </a:lnTo>
                    <a:lnTo>
                      <a:pt x="5" y="107"/>
                    </a:lnTo>
                    <a:lnTo>
                      <a:pt x="2" y="104"/>
                    </a:lnTo>
                    <a:lnTo>
                      <a:pt x="0" y="101"/>
                    </a:lnTo>
                    <a:lnTo>
                      <a:pt x="0" y="97"/>
                    </a:lnTo>
                    <a:lnTo>
                      <a:pt x="2" y="93"/>
                    </a:lnTo>
                    <a:lnTo>
                      <a:pt x="6" y="90"/>
                    </a:lnTo>
                    <a:close/>
                  </a:path>
                </a:pathLst>
              </a:custGeom>
              <a:solidFill>
                <a:srgbClr val="000000"/>
              </a:solidFill>
              <a:ln w="9525">
                <a:noFill/>
                <a:round/>
                <a:headEnd/>
                <a:tailEnd/>
              </a:ln>
            </p:spPr>
            <p:txBody>
              <a:bodyPr/>
              <a:lstStyle/>
              <a:p>
                <a:endParaRPr lang="en-US"/>
              </a:p>
            </p:txBody>
          </p:sp>
          <p:sp>
            <p:nvSpPr>
              <p:cNvPr id="17847" name="Freeform 700"/>
              <p:cNvSpPr>
                <a:spLocks/>
              </p:cNvSpPr>
              <p:nvPr/>
            </p:nvSpPr>
            <p:spPr bwMode="auto">
              <a:xfrm flipH="1">
                <a:off x="3169" y="1157"/>
                <a:ext cx="14" cy="15"/>
              </a:xfrm>
              <a:custGeom>
                <a:avLst/>
                <a:gdLst>
                  <a:gd name="T0" fmla="*/ 1 w 75"/>
                  <a:gd name="T1" fmla="*/ 0 h 63"/>
                  <a:gd name="T2" fmla="*/ 1 w 75"/>
                  <a:gd name="T3" fmla="*/ 0 h 63"/>
                  <a:gd name="T4" fmla="*/ 1 w 75"/>
                  <a:gd name="T5" fmla="*/ 0 h 63"/>
                  <a:gd name="T6" fmla="*/ 1 w 75"/>
                  <a:gd name="T7" fmla="*/ 0 h 63"/>
                  <a:gd name="T8" fmla="*/ 1 w 75"/>
                  <a:gd name="T9" fmla="*/ 0 h 63"/>
                  <a:gd name="T10" fmla="*/ 1 w 75"/>
                  <a:gd name="T11" fmla="*/ 0 h 63"/>
                  <a:gd name="T12" fmla="*/ 1 w 75"/>
                  <a:gd name="T13" fmla="*/ 0 h 63"/>
                  <a:gd name="T14" fmla="*/ 1 w 75"/>
                  <a:gd name="T15" fmla="*/ 0 h 63"/>
                  <a:gd name="T16" fmla="*/ 1 w 75"/>
                  <a:gd name="T17" fmla="*/ 0 h 63"/>
                  <a:gd name="T18" fmla="*/ 1 w 75"/>
                  <a:gd name="T19" fmla="*/ 0 h 63"/>
                  <a:gd name="T20" fmla="*/ 2 w 75"/>
                  <a:gd name="T21" fmla="*/ 0 h 63"/>
                  <a:gd name="T22" fmla="*/ 2 w 75"/>
                  <a:gd name="T23" fmla="*/ 0 h 63"/>
                  <a:gd name="T24" fmla="*/ 2 w 75"/>
                  <a:gd name="T25" fmla="*/ 0 h 63"/>
                  <a:gd name="T26" fmla="*/ 2 w 75"/>
                  <a:gd name="T27" fmla="*/ 0 h 63"/>
                  <a:gd name="T28" fmla="*/ 2 w 75"/>
                  <a:gd name="T29" fmla="*/ 0 h 63"/>
                  <a:gd name="T30" fmla="*/ 2 w 75"/>
                  <a:gd name="T31" fmla="*/ 0 h 63"/>
                  <a:gd name="T32" fmla="*/ 3 w 75"/>
                  <a:gd name="T33" fmla="*/ 1 h 63"/>
                  <a:gd name="T34" fmla="*/ 3 w 75"/>
                  <a:gd name="T35" fmla="*/ 1 h 63"/>
                  <a:gd name="T36" fmla="*/ 3 w 75"/>
                  <a:gd name="T37" fmla="*/ 1 h 63"/>
                  <a:gd name="T38" fmla="*/ 3 w 75"/>
                  <a:gd name="T39" fmla="*/ 1 h 63"/>
                  <a:gd name="T40" fmla="*/ 3 w 75"/>
                  <a:gd name="T41" fmla="*/ 2 h 63"/>
                  <a:gd name="T42" fmla="*/ 2 w 75"/>
                  <a:gd name="T43" fmla="*/ 2 h 63"/>
                  <a:gd name="T44" fmla="*/ 2 w 75"/>
                  <a:gd name="T45" fmla="*/ 2 h 63"/>
                  <a:gd name="T46" fmla="*/ 2 w 75"/>
                  <a:gd name="T47" fmla="*/ 3 h 63"/>
                  <a:gd name="T48" fmla="*/ 2 w 75"/>
                  <a:gd name="T49" fmla="*/ 3 h 63"/>
                  <a:gd name="T50" fmla="*/ 2 w 75"/>
                  <a:gd name="T51" fmla="*/ 3 h 63"/>
                  <a:gd name="T52" fmla="*/ 2 w 75"/>
                  <a:gd name="T53" fmla="*/ 3 h 63"/>
                  <a:gd name="T54" fmla="*/ 2 w 75"/>
                  <a:gd name="T55" fmla="*/ 3 h 63"/>
                  <a:gd name="T56" fmla="*/ 1 w 75"/>
                  <a:gd name="T57" fmla="*/ 3 h 63"/>
                  <a:gd name="T58" fmla="*/ 1 w 75"/>
                  <a:gd name="T59" fmla="*/ 4 h 63"/>
                  <a:gd name="T60" fmla="*/ 1 w 75"/>
                  <a:gd name="T61" fmla="*/ 4 h 63"/>
                  <a:gd name="T62" fmla="*/ 1 w 75"/>
                  <a:gd name="T63" fmla="*/ 4 h 63"/>
                  <a:gd name="T64" fmla="*/ 1 w 75"/>
                  <a:gd name="T65" fmla="*/ 4 h 63"/>
                  <a:gd name="T66" fmla="*/ 1 w 75"/>
                  <a:gd name="T67" fmla="*/ 4 h 63"/>
                  <a:gd name="T68" fmla="*/ 1 w 75"/>
                  <a:gd name="T69" fmla="*/ 4 h 63"/>
                  <a:gd name="T70" fmla="*/ 1 w 75"/>
                  <a:gd name="T71" fmla="*/ 4 h 63"/>
                  <a:gd name="T72" fmla="*/ 1 w 75"/>
                  <a:gd name="T73" fmla="*/ 4 h 63"/>
                  <a:gd name="T74" fmla="*/ 1 w 75"/>
                  <a:gd name="T75" fmla="*/ 4 h 63"/>
                  <a:gd name="T76" fmla="*/ 1 w 75"/>
                  <a:gd name="T77" fmla="*/ 4 h 63"/>
                  <a:gd name="T78" fmla="*/ 1 w 75"/>
                  <a:gd name="T79" fmla="*/ 3 h 63"/>
                  <a:gd name="T80" fmla="*/ 0 w 75"/>
                  <a:gd name="T81" fmla="*/ 3 h 63"/>
                  <a:gd name="T82" fmla="*/ 0 w 75"/>
                  <a:gd name="T83" fmla="*/ 3 h 63"/>
                  <a:gd name="T84" fmla="*/ 0 w 75"/>
                  <a:gd name="T85" fmla="*/ 3 h 63"/>
                  <a:gd name="T86" fmla="*/ 0 w 75"/>
                  <a:gd name="T87" fmla="*/ 3 h 63"/>
                  <a:gd name="T88" fmla="*/ 0 w 75"/>
                  <a:gd name="T89" fmla="*/ 3 h 63"/>
                  <a:gd name="T90" fmla="*/ 0 w 75"/>
                  <a:gd name="T91" fmla="*/ 3 h 63"/>
                  <a:gd name="T92" fmla="*/ 0 w 75"/>
                  <a:gd name="T93" fmla="*/ 2 h 63"/>
                  <a:gd name="T94" fmla="*/ 0 w 75"/>
                  <a:gd name="T95" fmla="*/ 2 h 63"/>
                  <a:gd name="T96" fmla="*/ 0 w 75"/>
                  <a:gd name="T97" fmla="*/ 2 h 63"/>
                  <a:gd name="T98" fmla="*/ 0 w 75"/>
                  <a:gd name="T99" fmla="*/ 2 h 63"/>
                  <a:gd name="T100" fmla="*/ 0 w 75"/>
                  <a:gd name="T101" fmla="*/ 2 h 63"/>
                  <a:gd name="T102" fmla="*/ 0 w 75"/>
                  <a:gd name="T103" fmla="*/ 1 h 63"/>
                  <a:gd name="T104" fmla="*/ 0 w 75"/>
                  <a:gd name="T105" fmla="*/ 1 h 63"/>
                  <a:gd name="T106" fmla="*/ 0 w 75"/>
                  <a:gd name="T107" fmla="*/ 1 h 63"/>
                  <a:gd name="T108" fmla="*/ 0 w 75"/>
                  <a:gd name="T109" fmla="*/ 1 h 63"/>
                  <a:gd name="T110" fmla="*/ 1 w 75"/>
                  <a:gd name="T111" fmla="*/ 0 h 63"/>
                  <a:gd name="T112" fmla="*/ 1 w 75"/>
                  <a:gd name="T113" fmla="*/ 0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
                  <a:gd name="T172" fmla="*/ 0 h 63"/>
                  <a:gd name="T173" fmla="*/ 75 w 75"/>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 h="63">
                    <a:moveTo>
                      <a:pt x="20" y="8"/>
                    </a:moveTo>
                    <a:lnTo>
                      <a:pt x="20" y="7"/>
                    </a:lnTo>
                    <a:lnTo>
                      <a:pt x="21" y="7"/>
                    </a:lnTo>
                    <a:lnTo>
                      <a:pt x="23" y="6"/>
                    </a:lnTo>
                    <a:lnTo>
                      <a:pt x="26" y="5"/>
                    </a:lnTo>
                    <a:lnTo>
                      <a:pt x="28" y="4"/>
                    </a:lnTo>
                    <a:lnTo>
                      <a:pt x="33" y="2"/>
                    </a:lnTo>
                    <a:lnTo>
                      <a:pt x="37" y="1"/>
                    </a:lnTo>
                    <a:lnTo>
                      <a:pt x="40" y="1"/>
                    </a:lnTo>
                    <a:lnTo>
                      <a:pt x="45" y="0"/>
                    </a:lnTo>
                    <a:lnTo>
                      <a:pt x="50" y="0"/>
                    </a:lnTo>
                    <a:lnTo>
                      <a:pt x="54" y="0"/>
                    </a:lnTo>
                    <a:lnTo>
                      <a:pt x="59" y="1"/>
                    </a:lnTo>
                    <a:lnTo>
                      <a:pt x="63" y="2"/>
                    </a:lnTo>
                    <a:lnTo>
                      <a:pt x="66" y="6"/>
                    </a:lnTo>
                    <a:lnTo>
                      <a:pt x="70" y="8"/>
                    </a:lnTo>
                    <a:lnTo>
                      <a:pt x="73" y="13"/>
                    </a:lnTo>
                    <a:lnTo>
                      <a:pt x="74" y="18"/>
                    </a:lnTo>
                    <a:lnTo>
                      <a:pt x="75" y="23"/>
                    </a:lnTo>
                    <a:lnTo>
                      <a:pt x="74" y="27"/>
                    </a:lnTo>
                    <a:lnTo>
                      <a:pt x="73" y="33"/>
                    </a:lnTo>
                    <a:lnTo>
                      <a:pt x="71" y="37"/>
                    </a:lnTo>
                    <a:lnTo>
                      <a:pt x="68" y="42"/>
                    </a:lnTo>
                    <a:lnTo>
                      <a:pt x="65" y="46"/>
                    </a:lnTo>
                    <a:lnTo>
                      <a:pt x="61" y="51"/>
                    </a:lnTo>
                    <a:lnTo>
                      <a:pt x="55" y="55"/>
                    </a:lnTo>
                    <a:lnTo>
                      <a:pt x="51" y="58"/>
                    </a:lnTo>
                    <a:lnTo>
                      <a:pt x="48" y="59"/>
                    </a:lnTo>
                    <a:lnTo>
                      <a:pt x="45" y="60"/>
                    </a:lnTo>
                    <a:lnTo>
                      <a:pt x="42" y="61"/>
                    </a:lnTo>
                    <a:lnTo>
                      <a:pt x="40" y="62"/>
                    </a:lnTo>
                    <a:lnTo>
                      <a:pt x="37" y="62"/>
                    </a:lnTo>
                    <a:lnTo>
                      <a:pt x="34" y="63"/>
                    </a:lnTo>
                    <a:lnTo>
                      <a:pt x="31" y="63"/>
                    </a:lnTo>
                    <a:lnTo>
                      <a:pt x="28" y="63"/>
                    </a:lnTo>
                    <a:lnTo>
                      <a:pt x="25" y="62"/>
                    </a:lnTo>
                    <a:lnTo>
                      <a:pt x="23" y="62"/>
                    </a:lnTo>
                    <a:lnTo>
                      <a:pt x="20" y="61"/>
                    </a:lnTo>
                    <a:lnTo>
                      <a:pt x="16" y="61"/>
                    </a:lnTo>
                    <a:lnTo>
                      <a:pt x="14" y="59"/>
                    </a:lnTo>
                    <a:lnTo>
                      <a:pt x="11" y="58"/>
                    </a:lnTo>
                    <a:lnTo>
                      <a:pt x="9" y="56"/>
                    </a:lnTo>
                    <a:lnTo>
                      <a:pt x="7" y="55"/>
                    </a:lnTo>
                    <a:lnTo>
                      <a:pt x="3" y="51"/>
                    </a:lnTo>
                    <a:lnTo>
                      <a:pt x="2" y="48"/>
                    </a:lnTo>
                    <a:lnTo>
                      <a:pt x="0" y="45"/>
                    </a:lnTo>
                    <a:lnTo>
                      <a:pt x="0" y="42"/>
                    </a:lnTo>
                    <a:lnTo>
                      <a:pt x="0" y="37"/>
                    </a:lnTo>
                    <a:lnTo>
                      <a:pt x="1" y="35"/>
                    </a:lnTo>
                    <a:lnTo>
                      <a:pt x="1" y="32"/>
                    </a:lnTo>
                    <a:lnTo>
                      <a:pt x="2" y="29"/>
                    </a:lnTo>
                    <a:lnTo>
                      <a:pt x="3" y="25"/>
                    </a:lnTo>
                    <a:lnTo>
                      <a:pt x="5" y="24"/>
                    </a:lnTo>
                    <a:lnTo>
                      <a:pt x="8" y="21"/>
                    </a:lnTo>
                    <a:lnTo>
                      <a:pt x="9" y="20"/>
                    </a:lnTo>
                    <a:lnTo>
                      <a:pt x="20" y="8"/>
                    </a:lnTo>
                    <a:close/>
                  </a:path>
                </a:pathLst>
              </a:custGeom>
              <a:solidFill>
                <a:schemeClr val="accent2"/>
              </a:solidFill>
              <a:ln w="9525">
                <a:noFill/>
                <a:round/>
                <a:headEnd/>
                <a:tailEnd/>
              </a:ln>
            </p:spPr>
            <p:txBody>
              <a:bodyPr/>
              <a:lstStyle/>
              <a:p>
                <a:endParaRPr lang="en-US"/>
              </a:p>
            </p:txBody>
          </p:sp>
          <p:sp>
            <p:nvSpPr>
              <p:cNvPr id="17848" name="Freeform 701"/>
              <p:cNvSpPr>
                <a:spLocks/>
              </p:cNvSpPr>
              <p:nvPr/>
            </p:nvSpPr>
            <p:spPr bwMode="auto">
              <a:xfrm flipH="1">
                <a:off x="3159" y="1154"/>
                <a:ext cx="26" cy="29"/>
              </a:xfrm>
              <a:custGeom>
                <a:avLst/>
                <a:gdLst>
                  <a:gd name="T0" fmla="*/ 2 w 135"/>
                  <a:gd name="T1" fmla="*/ 1 h 125"/>
                  <a:gd name="T2" fmla="*/ 1 w 135"/>
                  <a:gd name="T3" fmla="*/ 2 h 125"/>
                  <a:gd name="T4" fmla="*/ 1 w 135"/>
                  <a:gd name="T5" fmla="*/ 2 h 125"/>
                  <a:gd name="T6" fmla="*/ 1 w 135"/>
                  <a:gd name="T7" fmla="*/ 3 h 125"/>
                  <a:gd name="T8" fmla="*/ 1 w 135"/>
                  <a:gd name="T9" fmla="*/ 3 h 125"/>
                  <a:gd name="T10" fmla="*/ 2 w 135"/>
                  <a:gd name="T11" fmla="*/ 4 h 125"/>
                  <a:gd name="T12" fmla="*/ 2 w 135"/>
                  <a:gd name="T13" fmla="*/ 4 h 125"/>
                  <a:gd name="T14" fmla="*/ 2 w 135"/>
                  <a:gd name="T15" fmla="*/ 4 h 125"/>
                  <a:gd name="T16" fmla="*/ 3 w 135"/>
                  <a:gd name="T17" fmla="*/ 4 h 125"/>
                  <a:gd name="T18" fmla="*/ 3 w 135"/>
                  <a:gd name="T19" fmla="*/ 4 h 125"/>
                  <a:gd name="T20" fmla="*/ 3 w 135"/>
                  <a:gd name="T21" fmla="*/ 4 h 125"/>
                  <a:gd name="T22" fmla="*/ 3 w 135"/>
                  <a:gd name="T23" fmla="*/ 3 h 125"/>
                  <a:gd name="T24" fmla="*/ 3 w 135"/>
                  <a:gd name="T25" fmla="*/ 3 h 125"/>
                  <a:gd name="T26" fmla="*/ 3 w 135"/>
                  <a:gd name="T27" fmla="*/ 3 h 125"/>
                  <a:gd name="T28" fmla="*/ 4 w 135"/>
                  <a:gd name="T29" fmla="*/ 2 h 125"/>
                  <a:gd name="T30" fmla="*/ 4 w 135"/>
                  <a:gd name="T31" fmla="*/ 2 h 125"/>
                  <a:gd name="T32" fmla="*/ 5 w 135"/>
                  <a:gd name="T33" fmla="*/ 3 h 125"/>
                  <a:gd name="T34" fmla="*/ 5 w 135"/>
                  <a:gd name="T35" fmla="*/ 3 h 125"/>
                  <a:gd name="T36" fmla="*/ 5 w 135"/>
                  <a:gd name="T37" fmla="*/ 4 h 125"/>
                  <a:gd name="T38" fmla="*/ 5 w 135"/>
                  <a:gd name="T39" fmla="*/ 5 h 125"/>
                  <a:gd name="T40" fmla="*/ 4 w 135"/>
                  <a:gd name="T41" fmla="*/ 5 h 125"/>
                  <a:gd name="T42" fmla="*/ 4 w 135"/>
                  <a:gd name="T43" fmla="*/ 6 h 125"/>
                  <a:gd name="T44" fmla="*/ 4 w 135"/>
                  <a:gd name="T45" fmla="*/ 6 h 125"/>
                  <a:gd name="T46" fmla="*/ 3 w 135"/>
                  <a:gd name="T47" fmla="*/ 7 h 125"/>
                  <a:gd name="T48" fmla="*/ 3 w 135"/>
                  <a:gd name="T49" fmla="*/ 7 h 125"/>
                  <a:gd name="T50" fmla="*/ 3 w 135"/>
                  <a:gd name="T51" fmla="*/ 7 h 125"/>
                  <a:gd name="T52" fmla="*/ 2 w 135"/>
                  <a:gd name="T53" fmla="*/ 7 h 125"/>
                  <a:gd name="T54" fmla="*/ 2 w 135"/>
                  <a:gd name="T55" fmla="*/ 6 h 125"/>
                  <a:gd name="T56" fmla="*/ 1 w 135"/>
                  <a:gd name="T57" fmla="*/ 6 h 125"/>
                  <a:gd name="T58" fmla="*/ 1 w 135"/>
                  <a:gd name="T59" fmla="*/ 6 h 125"/>
                  <a:gd name="T60" fmla="*/ 0 w 135"/>
                  <a:gd name="T61" fmla="*/ 5 h 125"/>
                  <a:gd name="T62" fmla="*/ 0 w 135"/>
                  <a:gd name="T63" fmla="*/ 4 h 125"/>
                  <a:gd name="T64" fmla="*/ 0 w 135"/>
                  <a:gd name="T65" fmla="*/ 4 h 125"/>
                  <a:gd name="T66" fmla="*/ 0 w 135"/>
                  <a:gd name="T67" fmla="*/ 3 h 125"/>
                  <a:gd name="T68" fmla="*/ 0 w 135"/>
                  <a:gd name="T69" fmla="*/ 3 h 125"/>
                  <a:gd name="T70" fmla="*/ 0 w 135"/>
                  <a:gd name="T71" fmla="*/ 3 h 125"/>
                  <a:gd name="T72" fmla="*/ 0 w 135"/>
                  <a:gd name="T73" fmla="*/ 2 h 125"/>
                  <a:gd name="T74" fmla="*/ 0 w 135"/>
                  <a:gd name="T75" fmla="*/ 2 h 125"/>
                  <a:gd name="T76" fmla="*/ 1 w 135"/>
                  <a:gd name="T77" fmla="*/ 1 h 125"/>
                  <a:gd name="T78" fmla="*/ 1 w 135"/>
                  <a:gd name="T79" fmla="*/ 0 h 125"/>
                  <a:gd name="T80" fmla="*/ 2 w 135"/>
                  <a:gd name="T81" fmla="*/ 0 h 125"/>
                  <a:gd name="T82" fmla="*/ 2 w 135"/>
                  <a:gd name="T83" fmla="*/ 0 h 125"/>
                  <a:gd name="T84" fmla="*/ 2 w 135"/>
                  <a:gd name="T85" fmla="*/ 1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5"/>
                  <a:gd name="T130" fmla="*/ 0 h 125"/>
                  <a:gd name="T131" fmla="*/ 135 w 135"/>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5" h="125">
                    <a:moveTo>
                      <a:pt x="49" y="17"/>
                    </a:moveTo>
                    <a:lnTo>
                      <a:pt x="47" y="19"/>
                    </a:lnTo>
                    <a:lnTo>
                      <a:pt x="45" y="21"/>
                    </a:lnTo>
                    <a:lnTo>
                      <a:pt x="42" y="23"/>
                    </a:lnTo>
                    <a:lnTo>
                      <a:pt x="40" y="26"/>
                    </a:lnTo>
                    <a:lnTo>
                      <a:pt x="38" y="30"/>
                    </a:lnTo>
                    <a:lnTo>
                      <a:pt x="36" y="33"/>
                    </a:lnTo>
                    <a:lnTo>
                      <a:pt x="35" y="35"/>
                    </a:lnTo>
                    <a:lnTo>
                      <a:pt x="34" y="38"/>
                    </a:lnTo>
                    <a:lnTo>
                      <a:pt x="33" y="40"/>
                    </a:lnTo>
                    <a:lnTo>
                      <a:pt x="32" y="44"/>
                    </a:lnTo>
                    <a:lnTo>
                      <a:pt x="32" y="47"/>
                    </a:lnTo>
                    <a:lnTo>
                      <a:pt x="32" y="50"/>
                    </a:lnTo>
                    <a:lnTo>
                      <a:pt x="32" y="53"/>
                    </a:lnTo>
                    <a:lnTo>
                      <a:pt x="34" y="58"/>
                    </a:lnTo>
                    <a:lnTo>
                      <a:pt x="35" y="61"/>
                    </a:lnTo>
                    <a:lnTo>
                      <a:pt x="36" y="65"/>
                    </a:lnTo>
                    <a:lnTo>
                      <a:pt x="39" y="70"/>
                    </a:lnTo>
                    <a:lnTo>
                      <a:pt x="43" y="73"/>
                    </a:lnTo>
                    <a:lnTo>
                      <a:pt x="46" y="76"/>
                    </a:lnTo>
                    <a:lnTo>
                      <a:pt x="51" y="77"/>
                    </a:lnTo>
                    <a:lnTo>
                      <a:pt x="54" y="78"/>
                    </a:lnTo>
                    <a:lnTo>
                      <a:pt x="56" y="78"/>
                    </a:lnTo>
                    <a:lnTo>
                      <a:pt x="59" y="78"/>
                    </a:lnTo>
                    <a:lnTo>
                      <a:pt x="62" y="79"/>
                    </a:lnTo>
                    <a:lnTo>
                      <a:pt x="64" y="78"/>
                    </a:lnTo>
                    <a:lnTo>
                      <a:pt x="68" y="78"/>
                    </a:lnTo>
                    <a:lnTo>
                      <a:pt x="70" y="78"/>
                    </a:lnTo>
                    <a:lnTo>
                      <a:pt x="73" y="78"/>
                    </a:lnTo>
                    <a:lnTo>
                      <a:pt x="75" y="77"/>
                    </a:lnTo>
                    <a:lnTo>
                      <a:pt x="77" y="76"/>
                    </a:lnTo>
                    <a:lnTo>
                      <a:pt x="81" y="74"/>
                    </a:lnTo>
                    <a:lnTo>
                      <a:pt x="83" y="73"/>
                    </a:lnTo>
                    <a:lnTo>
                      <a:pt x="84" y="70"/>
                    </a:lnTo>
                    <a:lnTo>
                      <a:pt x="85" y="69"/>
                    </a:lnTo>
                    <a:lnTo>
                      <a:pt x="86" y="65"/>
                    </a:lnTo>
                    <a:lnTo>
                      <a:pt x="88" y="62"/>
                    </a:lnTo>
                    <a:lnTo>
                      <a:pt x="88" y="59"/>
                    </a:lnTo>
                    <a:lnTo>
                      <a:pt x="89" y="56"/>
                    </a:lnTo>
                    <a:lnTo>
                      <a:pt x="89" y="53"/>
                    </a:lnTo>
                    <a:lnTo>
                      <a:pt x="92" y="51"/>
                    </a:lnTo>
                    <a:lnTo>
                      <a:pt x="95" y="48"/>
                    </a:lnTo>
                    <a:lnTo>
                      <a:pt x="98" y="46"/>
                    </a:lnTo>
                    <a:lnTo>
                      <a:pt x="102" y="44"/>
                    </a:lnTo>
                    <a:lnTo>
                      <a:pt x="107" y="43"/>
                    </a:lnTo>
                    <a:lnTo>
                      <a:pt x="111" y="42"/>
                    </a:lnTo>
                    <a:lnTo>
                      <a:pt x="115" y="43"/>
                    </a:lnTo>
                    <a:lnTo>
                      <a:pt x="120" y="44"/>
                    </a:lnTo>
                    <a:lnTo>
                      <a:pt x="123" y="46"/>
                    </a:lnTo>
                    <a:lnTo>
                      <a:pt x="126" y="48"/>
                    </a:lnTo>
                    <a:lnTo>
                      <a:pt x="130" y="51"/>
                    </a:lnTo>
                    <a:lnTo>
                      <a:pt x="133" y="56"/>
                    </a:lnTo>
                    <a:lnTo>
                      <a:pt x="134" y="60"/>
                    </a:lnTo>
                    <a:lnTo>
                      <a:pt x="134" y="62"/>
                    </a:lnTo>
                    <a:lnTo>
                      <a:pt x="135" y="65"/>
                    </a:lnTo>
                    <a:lnTo>
                      <a:pt x="135" y="69"/>
                    </a:lnTo>
                    <a:lnTo>
                      <a:pt x="135" y="71"/>
                    </a:lnTo>
                    <a:lnTo>
                      <a:pt x="134" y="76"/>
                    </a:lnTo>
                    <a:lnTo>
                      <a:pt x="132" y="82"/>
                    </a:lnTo>
                    <a:lnTo>
                      <a:pt x="130" y="86"/>
                    </a:lnTo>
                    <a:lnTo>
                      <a:pt x="127" y="90"/>
                    </a:lnTo>
                    <a:lnTo>
                      <a:pt x="125" y="95"/>
                    </a:lnTo>
                    <a:lnTo>
                      <a:pt x="122" y="99"/>
                    </a:lnTo>
                    <a:lnTo>
                      <a:pt x="120" y="102"/>
                    </a:lnTo>
                    <a:lnTo>
                      <a:pt x="117" y="107"/>
                    </a:lnTo>
                    <a:lnTo>
                      <a:pt x="112" y="109"/>
                    </a:lnTo>
                    <a:lnTo>
                      <a:pt x="109" y="112"/>
                    </a:lnTo>
                    <a:lnTo>
                      <a:pt x="105" y="114"/>
                    </a:lnTo>
                    <a:lnTo>
                      <a:pt x="100" y="117"/>
                    </a:lnTo>
                    <a:lnTo>
                      <a:pt x="96" y="120"/>
                    </a:lnTo>
                    <a:lnTo>
                      <a:pt x="92" y="122"/>
                    </a:lnTo>
                    <a:lnTo>
                      <a:pt x="86" y="123"/>
                    </a:lnTo>
                    <a:lnTo>
                      <a:pt x="82" y="124"/>
                    </a:lnTo>
                    <a:lnTo>
                      <a:pt x="79" y="124"/>
                    </a:lnTo>
                    <a:lnTo>
                      <a:pt x="75" y="125"/>
                    </a:lnTo>
                    <a:lnTo>
                      <a:pt x="72" y="125"/>
                    </a:lnTo>
                    <a:lnTo>
                      <a:pt x="69" y="125"/>
                    </a:lnTo>
                    <a:lnTo>
                      <a:pt x="67" y="125"/>
                    </a:lnTo>
                    <a:lnTo>
                      <a:pt x="63" y="125"/>
                    </a:lnTo>
                    <a:lnTo>
                      <a:pt x="60" y="125"/>
                    </a:lnTo>
                    <a:lnTo>
                      <a:pt x="58" y="125"/>
                    </a:lnTo>
                    <a:lnTo>
                      <a:pt x="55" y="124"/>
                    </a:lnTo>
                    <a:lnTo>
                      <a:pt x="51" y="123"/>
                    </a:lnTo>
                    <a:lnTo>
                      <a:pt x="49" y="122"/>
                    </a:lnTo>
                    <a:lnTo>
                      <a:pt x="46" y="122"/>
                    </a:lnTo>
                    <a:lnTo>
                      <a:pt x="40" y="120"/>
                    </a:lnTo>
                    <a:lnTo>
                      <a:pt x="36" y="117"/>
                    </a:lnTo>
                    <a:lnTo>
                      <a:pt x="31" y="114"/>
                    </a:lnTo>
                    <a:lnTo>
                      <a:pt x="26" y="112"/>
                    </a:lnTo>
                    <a:lnTo>
                      <a:pt x="22" y="108"/>
                    </a:lnTo>
                    <a:lnTo>
                      <a:pt x="18" y="104"/>
                    </a:lnTo>
                    <a:lnTo>
                      <a:pt x="14" y="99"/>
                    </a:lnTo>
                    <a:lnTo>
                      <a:pt x="11" y="95"/>
                    </a:lnTo>
                    <a:lnTo>
                      <a:pt x="8" y="90"/>
                    </a:lnTo>
                    <a:lnTo>
                      <a:pt x="6" y="85"/>
                    </a:lnTo>
                    <a:lnTo>
                      <a:pt x="5" y="82"/>
                    </a:lnTo>
                    <a:lnTo>
                      <a:pt x="2" y="78"/>
                    </a:lnTo>
                    <a:lnTo>
                      <a:pt x="1" y="76"/>
                    </a:lnTo>
                    <a:lnTo>
                      <a:pt x="1" y="73"/>
                    </a:lnTo>
                    <a:lnTo>
                      <a:pt x="0" y="70"/>
                    </a:lnTo>
                    <a:lnTo>
                      <a:pt x="0" y="66"/>
                    </a:lnTo>
                    <a:lnTo>
                      <a:pt x="0" y="63"/>
                    </a:lnTo>
                    <a:lnTo>
                      <a:pt x="0" y="61"/>
                    </a:lnTo>
                    <a:lnTo>
                      <a:pt x="0" y="58"/>
                    </a:lnTo>
                    <a:lnTo>
                      <a:pt x="0" y="55"/>
                    </a:lnTo>
                    <a:lnTo>
                      <a:pt x="0" y="51"/>
                    </a:lnTo>
                    <a:lnTo>
                      <a:pt x="1" y="49"/>
                    </a:lnTo>
                    <a:lnTo>
                      <a:pt x="1" y="46"/>
                    </a:lnTo>
                    <a:lnTo>
                      <a:pt x="2" y="43"/>
                    </a:lnTo>
                    <a:lnTo>
                      <a:pt x="2" y="40"/>
                    </a:lnTo>
                    <a:lnTo>
                      <a:pt x="5" y="37"/>
                    </a:lnTo>
                    <a:lnTo>
                      <a:pt x="5" y="35"/>
                    </a:lnTo>
                    <a:lnTo>
                      <a:pt x="6" y="32"/>
                    </a:lnTo>
                    <a:lnTo>
                      <a:pt x="7" y="30"/>
                    </a:lnTo>
                    <a:lnTo>
                      <a:pt x="9" y="27"/>
                    </a:lnTo>
                    <a:lnTo>
                      <a:pt x="11" y="22"/>
                    </a:lnTo>
                    <a:lnTo>
                      <a:pt x="16" y="18"/>
                    </a:lnTo>
                    <a:lnTo>
                      <a:pt x="19" y="13"/>
                    </a:lnTo>
                    <a:lnTo>
                      <a:pt x="23" y="10"/>
                    </a:lnTo>
                    <a:lnTo>
                      <a:pt x="27" y="6"/>
                    </a:lnTo>
                    <a:lnTo>
                      <a:pt x="32" y="4"/>
                    </a:lnTo>
                    <a:lnTo>
                      <a:pt x="36" y="0"/>
                    </a:lnTo>
                    <a:lnTo>
                      <a:pt x="42" y="0"/>
                    </a:lnTo>
                    <a:lnTo>
                      <a:pt x="45" y="0"/>
                    </a:lnTo>
                    <a:lnTo>
                      <a:pt x="49" y="2"/>
                    </a:lnTo>
                    <a:lnTo>
                      <a:pt x="51" y="6"/>
                    </a:lnTo>
                    <a:lnTo>
                      <a:pt x="52" y="9"/>
                    </a:lnTo>
                    <a:lnTo>
                      <a:pt x="51" y="12"/>
                    </a:lnTo>
                    <a:lnTo>
                      <a:pt x="49" y="17"/>
                    </a:lnTo>
                    <a:close/>
                  </a:path>
                </a:pathLst>
              </a:custGeom>
              <a:solidFill>
                <a:srgbClr val="000000"/>
              </a:solidFill>
              <a:ln w="9525">
                <a:noFill/>
                <a:round/>
                <a:headEnd/>
                <a:tailEnd/>
              </a:ln>
            </p:spPr>
            <p:txBody>
              <a:bodyPr/>
              <a:lstStyle/>
              <a:p>
                <a:endParaRPr lang="en-US"/>
              </a:p>
            </p:txBody>
          </p:sp>
          <p:sp>
            <p:nvSpPr>
              <p:cNvPr id="17849" name="Freeform 702"/>
              <p:cNvSpPr>
                <a:spLocks/>
              </p:cNvSpPr>
              <p:nvPr/>
            </p:nvSpPr>
            <p:spPr bwMode="auto">
              <a:xfrm flipH="1">
                <a:off x="3066" y="1232"/>
                <a:ext cx="35" cy="68"/>
              </a:xfrm>
              <a:custGeom>
                <a:avLst/>
                <a:gdLst>
                  <a:gd name="T0" fmla="*/ 1 w 194"/>
                  <a:gd name="T1" fmla="*/ 1 h 299"/>
                  <a:gd name="T2" fmla="*/ 1 w 194"/>
                  <a:gd name="T3" fmla="*/ 2 h 299"/>
                  <a:gd name="T4" fmla="*/ 1 w 194"/>
                  <a:gd name="T5" fmla="*/ 2 h 299"/>
                  <a:gd name="T6" fmla="*/ 1 w 194"/>
                  <a:gd name="T7" fmla="*/ 3 h 299"/>
                  <a:gd name="T8" fmla="*/ 2 w 194"/>
                  <a:gd name="T9" fmla="*/ 4 h 299"/>
                  <a:gd name="T10" fmla="*/ 2 w 194"/>
                  <a:gd name="T11" fmla="*/ 4 h 299"/>
                  <a:gd name="T12" fmla="*/ 2 w 194"/>
                  <a:gd name="T13" fmla="*/ 5 h 299"/>
                  <a:gd name="T14" fmla="*/ 2 w 194"/>
                  <a:gd name="T15" fmla="*/ 5 h 299"/>
                  <a:gd name="T16" fmla="*/ 3 w 194"/>
                  <a:gd name="T17" fmla="*/ 6 h 299"/>
                  <a:gd name="T18" fmla="*/ 3 w 194"/>
                  <a:gd name="T19" fmla="*/ 7 h 299"/>
                  <a:gd name="T20" fmla="*/ 3 w 194"/>
                  <a:gd name="T21" fmla="*/ 7 h 299"/>
                  <a:gd name="T22" fmla="*/ 3 w 194"/>
                  <a:gd name="T23" fmla="*/ 8 h 299"/>
                  <a:gd name="T24" fmla="*/ 3 w 194"/>
                  <a:gd name="T25" fmla="*/ 8 h 299"/>
                  <a:gd name="T26" fmla="*/ 4 w 194"/>
                  <a:gd name="T27" fmla="*/ 9 h 299"/>
                  <a:gd name="T28" fmla="*/ 4 w 194"/>
                  <a:gd name="T29" fmla="*/ 9 h 299"/>
                  <a:gd name="T30" fmla="*/ 4 w 194"/>
                  <a:gd name="T31" fmla="*/ 10 h 299"/>
                  <a:gd name="T32" fmla="*/ 5 w 194"/>
                  <a:gd name="T33" fmla="*/ 10 h 299"/>
                  <a:gd name="T34" fmla="*/ 5 w 194"/>
                  <a:gd name="T35" fmla="*/ 11 h 299"/>
                  <a:gd name="T36" fmla="*/ 5 w 194"/>
                  <a:gd name="T37" fmla="*/ 12 h 299"/>
                  <a:gd name="T38" fmla="*/ 5 w 194"/>
                  <a:gd name="T39" fmla="*/ 12 h 299"/>
                  <a:gd name="T40" fmla="*/ 6 w 194"/>
                  <a:gd name="T41" fmla="*/ 13 h 299"/>
                  <a:gd name="T42" fmla="*/ 6 w 194"/>
                  <a:gd name="T43" fmla="*/ 13 h 299"/>
                  <a:gd name="T44" fmla="*/ 6 w 194"/>
                  <a:gd name="T45" fmla="*/ 14 h 299"/>
                  <a:gd name="T46" fmla="*/ 6 w 194"/>
                  <a:gd name="T47" fmla="*/ 15 h 299"/>
                  <a:gd name="T48" fmla="*/ 6 w 194"/>
                  <a:gd name="T49" fmla="*/ 15 h 299"/>
                  <a:gd name="T50" fmla="*/ 5 w 194"/>
                  <a:gd name="T51" fmla="*/ 15 h 299"/>
                  <a:gd name="T52" fmla="*/ 5 w 194"/>
                  <a:gd name="T53" fmla="*/ 15 h 299"/>
                  <a:gd name="T54" fmla="*/ 4 w 194"/>
                  <a:gd name="T55" fmla="*/ 14 h 299"/>
                  <a:gd name="T56" fmla="*/ 4 w 194"/>
                  <a:gd name="T57" fmla="*/ 14 h 299"/>
                  <a:gd name="T58" fmla="*/ 4 w 194"/>
                  <a:gd name="T59" fmla="*/ 13 h 299"/>
                  <a:gd name="T60" fmla="*/ 3 w 194"/>
                  <a:gd name="T61" fmla="*/ 13 h 299"/>
                  <a:gd name="T62" fmla="*/ 3 w 194"/>
                  <a:gd name="T63" fmla="*/ 12 h 299"/>
                  <a:gd name="T64" fmla="*/ 3 w 194"/>
                  <a:gd name="T65" fmla="*/ 11 h 299"/>
                  <a:gd name="T66" fmla="*/ 3 w 194"/>
                  <a:gd name="T67" fmla="*/ 11 h 299"/>
                  <a:gd name="T68" fmla="*/ 3 w 194"/>
                  <a:gd name="T69" fmla="*/ 10 h 299"/>
                  <a:gd name="T70" fmla="*/ 2 w 194"/>
                  <a:gd name="T71" fmla="*/ 10 h 299"/>
                  <a:gd name="T72" fmla="*/ 2 w 194"/>
                  <a:gd name="T73" fmla="*/ 9 h 299"/>
                  <a:gd name="T74" fmla="*/ 2 w 194"/>
                  <a:gd name="T75" fmla="*/ 8 h 299"/>
                  <a:gd name="T76" fmla="*/ 2 w 194"/>
                  <a:gd name="T77" fmla="*/ 8 h 299"/>
                  <a:gd name="T78" fmla="*/ 1 w 194"/>
                  <a:gd name="T79" fmla="*/ 7 h 299"/>
                  <a:gd name="T80" fmla="*/ 1 w 194"/>
                  <a:gd name="T81" fmla="*/ 6 h 299"/>
                  <a:gd name="T82" fmla="*/ 1 w 194"/>
                  <a:gd name="T83" fmla="*/ 6 h 299"/>
                  <a:gd name="T84" fmla="*/ 1 w 194"/>
                  <a:gd name="T85" fmla="*/ 5 h 299"/>
                  <a:gd name="T86" fmla="*/ 1 w 194"/>
                  <a:gd name="T87" fmla="*/ 4 h 299"/>
                  <a:gd name="T88" fmla="*/ 1 w 194"/>
                  <a:gd name="T89" fmla="*/ 3 h 299"/>
                  <a:gd name="T90" fmla="*/ 1 w 194"/>
                  <a:gd name="T91" fmla="*/ 3 h 299"/>
                  <a:gd name="T92" fmla="*/ 0 w 194"/>
                  <a:gd name="T93" fmla="*/ 2 h 299"/>
                  <a:gd name="T94" fmla="*/ 0 w 194"/>
                  <a:gd name="T95" fmla="*/ 1 h 299"/>
                  <a:gd name="T96" fmla="*/ 0 w 194"/>
                  <a:gd name="T97" fmla="*/ 1 h 299"/>
                  <a:gd name="T98" fmla="*/ 0 w 194"/>
                  <a:gd name="T99" fmla="*/ 0 h 299"/>
                  <a:gd name="T100" fmla="*/ 1 w 194"/>
                  <a:gd name="T101" fmla="*/ 0 h 299"/>
                  <a:gd name="T102" fmla="*/ 1 w 194"/>
                  <a:gd name="T103" fmla="*/ 0 h 2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9"/>
                  <a:gd name="T158" fmla="*/ 194 w 194"/>
                  <a:gd name="T159" fmla="*/ 299 h 2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9">
                    <a:moveTo>
                      <a:pt x="22" y="8"/>
                    </a:moveTo>
                    <a:lnTo>
                      <a:pt x="25" y="13"/>
                    </a:lnTo>
                    <a:lnTo>
                      <a:pt x="26" y="18"/>
                    </a:lnTo>
                    <a:lnTo>
                      <a:pt x="28" y="23"/>
                    </a:lnTo>
                    <a:lnTo>
                      <a:pt x="30" y="27"/>
                    </a:lnTo>
                    <a:lnTo>
                      <a:pt x="32" y="32"/>
                    </a:lnTo>
                    <a:lnTo>
                      <a:pt x="34" y="37"/>
                    </a:lnTo>
                    <a:lnTo>
                      <a:pt x="35" y="41"/>
                    </a:lnTo>
                    <a:lnTo>
                      <a:pt x="39" y="46"/>
                    </a:lnTo>
                    <a:lnTo>
                      <a:pt x="40" y="50"/>
                    </a:lnTo>
                    <a:lnTo>
                      <a:pt x="42" y="54"/>
                    </a:lnTo>
                    <a:lnTo>
                      <a:pt x="43" y="59"/>
                    </a:lnTo>
                    <a:lnTo>
                      <a:pt x="46" y="63"/>
                    </a:lnTo>
                    <a:lnTo>
                      <a:pt x="47" y="68"/>
                    </a:lnTo>
                    <a:lnTo>
                      <a:pt x="50" y="72"/>
                    </a:lnTo>
                    <a:lnTo>
                      <a:pt x="52" y="76"/>
                    </a:lnTo>
                    <a:lnTo>
                      <a:pt x="54" y="81"/>
                    </a:lnTo>
                    <a:lnTo>
                      <a:pt x="56" y="84"/>
                    </a:lnTo>
                    <a:lnTo>
                      <a:pt x="58" y="88"/>
                    </a:lnTo>
                    <a:lnTo>
                      <a:pt x="60" y="91"/>
                    </a:lnTo>
                    <a:lnTo>
                      <a:pt x="63" y="96"/>
                    </a:lnTo>
                    <a:lnTo>
                      <a:pt x="64" y="99"/>
                    </a:lnTo>
                    <a:lnTo>
                      <a:pt x="66" y="103"/>
                    </a:lnTo>
                    <a:lnTo>
                      <a:pt x="68" y="107"/>
                    </a:lnTo>
                    <a:lnTo>
                      <a:pt x="70" y="111"/>
                    </a:lnTo>
                    <a:lnTo>
                      <a:pt x="72" y="114"/>
                    </a:lnTo>
                    <a:lnTo>
                      <a:pt x="75" y="119"/>
                    </a:lnTo>
                    <a:lnTo>
                      <a:pt x="77" y="122"/>
                    </a:lnTo>
                    <a:lnTo>
                      <a:pt x="79" y="125"/>
                    </a:lnTo>
                    <a:lnTo>
                      <a:pt x="81" y="128"/>
                    </a:lnTo>
                    <a:lnTo>
                      <a:pt x="84" y="133"/>
                    </a:lnTo>
                    <a:lnTo>
                      <a:pt x="87" y="136"/>
                    </a:lnTo>
                    <a:lnTo>
                      <a:pt x="89" y="140"/>
                    </a:lnTo>
                    <a:lnTo>
                      <a:pt x="91" y="142"/>
                    </a:lnTo>
                    <a:lnTo>
                      <a:pt x="93" y="146"/>
                    </a:lnTo>
                    <a:lnTo>
                      <a:pt x="95" y="150"/>
                    </a:lnTo>
                    <a:lnTo>
                      <a:pt x="98" y="153"/>
                    </a:lnTo>
                    <a:lnTo>
                      <a:pt x="101" y="156"/>
                    </a:lnTo>
                    <a:lnTo>
                      <a:pt x="103" y="160"/>
                    </a:lnTo>
                    <a:lnTo>
                      <a:pt x="105" y="163"/>
                    </a:lnTo>
                    <a:lnTo>
                      <a:pt x="108" y="167"/>
                    </a:lnTo>
                    <a:lnTo>
                      <a:pt x="110" y="170"/>
                    </a:lnTo>
                    <a:lnTo>
                      <a:pt x="114" y="174"/>
                    </a:lnTo>
                    <a:lnTo>
                      <a:pt x="116" y="176"/>
                    </a:lnTo>
                    <a:lnTo>
                      <a:pt x="119" y="180"/>
                    </a:lnTo>
                    <a:lnTo>
                      <a:pt x="122" y="184"/>
                    </a:lnTo>
                    <a:lnTo>
                      <a:pt x="125" y="187"/>
                    </a:lnTo>
                    <a:lnTo>
                      <a:pt x="128" y="190"/>
                    </a:lnTo>
                    <a:lnTo>
                      <a:pt x="131" y="194"/>
                    </a:lnTo>
                    <a:lnTo>
                      <a:pt x="134" y="198"/>
                    </a:lnTo>
                    <a:lnTo>
                      <a:pt x="137" y="201"/>
                    </a:lnTo>
                    <a:lnTo>
                      <a:pt x="140" y="204"/>
                    </a:lnTo>
                    <a:lnTo>
                      <a:pt x="143" y="209"/>
                    </a:lnTo>
                    <a:lnTo>
                      <a:pt x="146" y="212"/>
                    </a:lnTo>
                    <a:lnTo>
                      <a:pt x="150" y="216"/>
                    </a:lnTo>
                    <a:lnTo>
                      <a:pt x="153" y="219"/>
                    </a:lnTo>
                    <a:lnTo>
                      <a:pt x="157" y="223"/>
                    </a:lnTo>
                    <a:lnTo>
                      <a:pt x="159" y="226"/>
                    </a:lnTo>
                    <a:lnTo>
                      <a:pt x="164" y="230"/>
                    </a:lnTo>
                    <a:lnTo>
                      <a:pt x="167" y="234"/>
                    </a:lnTo>
                    <a:lnTo>
                      <a:pt x="170" y="238"/>
                    </a:lnTo>
                    <a:lnTo>
                      <a:pt x="175" y="241"/>
                    </a:lnTo>
                    <a:lnTo>
                      <a:pt x="178" y="245"/>
                    </a:lnTo>
                    <a:lnTo>
                      <a:pt x="182" y="249"/>
                    </a:lnTo>
                    <a:lnTo>
                      <a:pt x="187" y="253"/>
                    </a:lnTo>
                    <a:lnTo>
                      <a:pt x="190" y="257"/>
                    </a:lnTo>
                    <a:lnTo>
                      <a:pt x="193" y="263"/>
                    </a:lnTo>
                    <a:lnTo>
                      <a:pt x="193" y="268"/>
                    </a:lnTo>
                    <a:lnTo>
                      <a:pt x="194" y="274"/>
                    </a:lnTo>
                    <a:lnTo>
                      <a:pt x="193" y="278"/>
                    </a:lnTo>
                    <a:lnTo>
                      <a:pt x="191" y="282"/>
                    </a:lnTo>
                    <a:lnTo>
                      <a:pt x="189" y="287"/>
                    </a:lnTo>
                    <a:lnTo>
                      <a:pt x="185" y="291"/>
                    </a:lnTo>
                    <a:lnTo>
                      <a:pt x="181" y="293"/>
                    </a:lnTo>
                    <a:lnTo>
                      <a:pt x="178" y="296"/>
                    </a:lnTo>
                    <a:lnTo>
                      <a:pt x="172" y="298"/>
                    </a:lnTo>
                    <a:lnTo>
                      <a:pt x="168" y="299"/>
                    </a:lnTo>
                    <a:lnTo>
                      <a:pt x="163" y="298"/>
                    </a:lnTo>
                    <a:lnTo>
                      <a:pt x="158" y="296"/>
                    </a:lnTo>
                    <a:lnTo>
                      <a:pt x="153" y="294"/>
                    </a:lnTo>
                    <a:lnTo>
                      <a:pt x="148" y="291"/>
                    </a:lnTo>
                    <a:lnTo>
                      <a:pt x="144" y="287"/>
                    </a:lnTo>
                    <a:lnTo>
                      <a:pt x="140" y="282"/>
                    </a:lnTo>
                    <a:lnTo>
                      <a:pt x="135" y="278"/>
                    </a:lnTo>
                    <a:lnTo>
                      <a:pt x="132" y="274"/>
                    </a:lnTo>
                    <a:lnTo>
                      <a:pt x="128" y="269"/>
                    </a:lnTo>
                    <a:lnTo>
                      <a:pt x="125" y="266"/>
                    </a:lnTo>
                    <a:lnTo>
                      <a:pt x="121" y="262"/>
                    </a:lnTo>
                    <a:lnTo>
                      <a:pt x="118" y="257"/>
                    </a:lnTo>
                    <a:lnTo>
                      <a:pt x="114" y="253"/>
                    </a:lnTo>
                    <a:lnTo>
                      <a:pt x="110" y="250"/>
                    </a:lnTo>
                    <a:lnTo>
                      <a:pt x="108" y="245"/>
                    </a:lnTo>
                    <a:lnTo>
                      <a:pt x="105" y="242"/>
                    </a:lnTo>
                    <a:lnTo>
                      <a:pt x="102" y="238"/>
                    </a:lnTo>
                    <a:lnTo>
                      <a:pt x="100" y="235"/>
                    </a:lnTo>
                    <a:lnTo>
                      <a:pt x="96" y="230"/>
                    </a:lnTo>
                    <a:lnTo>
                      <a:pt x="94" y="227"/>
                    </a:lnTo>
                    <a:lnTo>
                      <a:pt x="91" y="223"/>
                    </a:lnTo>
                    <a:lnTo>
                      <a:pt x="88" y="218"/>
                    </a:lnTo>
                    <a:lnTo>
                      <a:pt x="85" y="215"/>
                    </a:lnTo>
                    <a:lnTo>
                      <a:pt x="83" y="211"/>
                    </a:lnTo>
                    <a:lnTo>
                      <a:pt x="81" y="206"/>
                    </a:lnTo>
                    <a:lnTo>
                      <a:pt x="79" y="203"/>
                    </a:lnTo>
                    <a:lnTo>
                      <a:pt x="77" y="199"/>
                    </a:lnTo>
                    <a:lnTo>
                      <a:pt x="75" y="196"/>
                    </a:lnTo>
                    <a:lnTo>
                      <a:pt x="72" y="191"/>
                    </a:lnTo>
                    <a:lnTo>
                      <a:pt x="70" y="187"/>
                    </a:lnTo>
                    <a:lnTo>
                      <a:pt x="68" y="184"/>
                    </a:lnTo>
                    <a:lnTo>
                      <a:pt x="66" y="179"/>
                    </a:lnTo>
                    <a:lnTo>
                      <a:pt x="64" y="175"/>
                    </a:lnTo>
                    <a:lnTo>
                      <a:pt x="62" y="172"/>
                    </a:lnTo>
                    <a:lnTo>
                      <a:pt x="60" y="167"/>
                    </a:lnTo>
                    <a:lnTo>
                      <a:pt x="58" y="164"/>
                    </a:lnTo>
                    <a:lnTo>
                      <a:pt x="56" y="160"/>
                    </a:lnTo>
                    <a:lnTo>
                      <a:pt x="54" y="155"/>
                    </a:lnTo>
                    <a:lnTo>
                      <a:pt x="52" y="151"/>
                    </a:lnTo>
                    <a:lnTo>
                      <a:pt x="51" y="147"/>
                    </a:lnTo>
                    <a:lnTo>
                      <a:pt x="48" y="142"/>
                    </a:lnTo>
                    <a:lnTo>
                      <a:pt x="46" y="139"/>
                    </a:lnTo>
                    <a:lnTo>
                      <a:pt x="45" y="135"/>
                    </a:lnTo>
                    <a:lnTo>
                      <a:pt x="44" y="130"/>
                    </a:lnTo>
                    <a:lnTo>
                      <a:pt x="42" y="126"/>
                    </a:lnTo>
                    <a:lnTo>
                      <a:pt x="41" y="122"/>
                    </a:lnTo>
                    <a:lnTo>
                      <a:pt x="39" y="117"/>
                    </a:lnTo>
                    <a:lnTo>
                      <a:pt x="38" y="113"/>
                    </a:lnTo>
                    <a:lnTo>
                      <a:pt x="35" y="109"/>
                    </a:lnTo>
                    <a:lnTo>
                      <a:pt x="34" y="104"/>
                    </a:lnTo>
                    <a:lnTo>
                      <a:pt x="32" y="100"/>
                    </a:lnTo>
                    <a:lnTo>
                      <a:pt x="31" y="96"/>
                    </a:lnTo>
                    <a:lnTo>
                      <a:pt x="29" y="90"/>
                    </a:lnTo>
                    <a:lnTo>
                      <a:pt x="27" y="86"/>
                    </a:lnTo>
                    <a:lnTo>
                      <a:pt x="25" y="81"/>
                    </a:lnTo>
                    <a:lnTo>
                      <a:pt x="23" y="76"/>
                    </a:lnTo>
                    <a:lnTo>
                      <a:pt x="21" y="72"/>
                    </a:lnTo>
                    <a:lnTo>
                      <a:pt x="20" y="66"/>
                    </a:lnTo>
                    <a:lnTo>
                      <a:pt x="18" y="62"/>
                    </a:lnTo>
                    <a:lnTo>
                      <a:pt x="17" y="57"/>
                    </a:lnTo>
                    <a:lnTo>
                      <a:pt x="15" y="51"/>
                    </a:lnTo>
                    <a:lnTo>
                      <a:pt x="13" y="47"/>
                    </a:lnTo>
                    <a:lnTo>
                      <a:pt x="10" y="41"/>
                    </a:lnTo>
                    <a:lnTo>
                      <a:pt x="9" y="37"/>
                    </a:lnTo>
                    <a:lnTo>
                      <a:pt x="7" y="32"/>
                    </a:lnTo>
                    <a:lnTo>
                      <a:pt x="5" y="26"/>
                    </a:lnTo>
                    <a:lnTo>
                      <a:pt x="3" y="21"/>
                    </a:lnTo>
                    <a:lnTo>
                      <a:pt x="2" y="17"/>
                    </a:lnTo>
                    <a:lnTo>
                      <a:pt x="0" y="13"/>
                    </a:lnTo>
                    <a:lnTo>
                      <a:pt x="0" y="11"/>
                    </a:lnTo>
                    <a:lnTo>
                      <a:pt x="0" y="9"/>
                    </a:lnTo>
                    <a:lnTo>
                      <a:pt x="2" y="7"/>
                    </a:lnTo>
                    <a:lnTo>
                      <a:pt x="4" y="3"/>
                    </a:lnTo>
                    <a:lnTo>
                      <a:pt x="7" y="1"/>
                    </a:lnTo>
                    <a:lnTo>
                      <a:pt x="12" y="0"/>
                    </a:lnTo>
                    <a:lnTo>
                      <a:pt x="16" y="1"/>
                    </a:lnTo>
                    <a:lnTo>
                      <a:pt x="18" y="1"/>
                    </a:lnTo>
                    <a:lnTo>
                      <a:pt x="20" y="3"/>
                    </a:lnTo>
                    <a:lnTo>
                      <a:pt x="21" y="6"/>
                    </a:lnTo>
                    <a:lnTo>
                      <a:pt x="22" y="8"/>
                    </a:lnTo>
                    <a:close/>
                  </a:path>
                </a:pathLst>
              </a:custGeom>
              <a:solidFill>
                <a:srgbClr val="000000"/>
              </a:solidFill>
              <a:ln w="9525">
                <a:noFill/>
                <a:round/>
                <a:headEnd/>
                <a:tailEnd/>
              </a:ln>
            </p:spPr>
            <p:txBody>
              <a:bodyPr/>
              <a:lstStyle/>
              <a:p>
                <a:endParaRPr lang="en-US"/>
              </a:p>
            </p:txBody>
          </p:sp>
        </p:grpSp>
        <p:grpSp>
          <p:nvGrpSpPr>
            <p:cNvPr id="6" name="Group 703"/>
            <p:cNvGrpSpPr>
              <a:grpSpLocks/>
            </p:cNvGrpSpPr>
            <p:nvPr/>
          </p:nvGrpSpPr>
          <p:grpSpPr bwMode="auto">
            <a:xfrm>
              <a:off x="4447" y="1823"/>
              <a:ext cx="179" cy="223"/>
              <a:chOff x="3020" y="1102"/>
              <a:chExt cx="179" cy="223"/>
            </a:xfrm>
          </p:grpSpPr>
          <p:sp>
            <p:nvSpPr>
              <p:cNvPr id="17794" name="Freeform 704"/>
              <p:cNvSpPr>
                <a:spLocks/>
              </p:cNvSpPr>
              <p:nvPr/>
            </p:nvSpPr>
            <p:spPr bwMode="auto">
              <a:xfrm flipH="1">
                <a:off x="3020" y="1102"/>
                <a:ext cx="179" cy="223"/>
              </a:xfrm>
              <a:custGeom>
                <a:avLst/>
                <a:gdLst>
                  <a:gd name="T0" fmla="*/ 7 w 980"/>
                  <a:gd name="T1" fmla="*/ 10 h 980"/>
                  <a:gd name="T2" fmla="*/ 5 w 980"/>
                  <a:gd name="T3" fmla="*/ 10 h 980"/>
                  <a:gd name="T4" fmla="*/ 3 w 980"/>
                  <a:gd name="T5" fmla="*/ 11 h 980"/>
                  <a:gd name="T6" fmla="*/ 2 w 980"/>
                  <a:gd name="T7" fmla="*/ 13 h 980"/>
                  <a:gd name="T8" fmla="*/ 2 w 980"/>
                  <a:gd name="T9" fmla="*/ 16 h 980"/>
                  <a:gd name="T10" fmla="*/ 3 w 980"/>
                  <a:gd name="T11" fmla="*/ 19 h 980"/>
                  <a:gd name="T12" fmla="*/ 4 w 980"/>
                  <a:gd name="T13" fmla="*/ 20 h 980"/>
                  <a:gd name="T14" fmla="*/ 3 w 980"/>
                  <a:gd name="T15" fmla="*/ 23 h 980"/>
                  <a:gd name="T16" fmla="*/ 2 w 980"/>
                  <a:gd name="T17" fmla="*/ 25 h 980"/>
                  <a:gd name="T18" fmla="*/ 1 w 980"/>
                  <a:gd name="T19" fmla="*/ 28 h 980"/>
                  <a:gd name="T20" fmla="*/ 0 w 980"/>
                  <a:gd name="T21" fmla="*/ 30 h 980"/>
                  <a:gd name="T22" fmla="*/ 0 w 980"/>
                  <a:gd name="T23" fmla="*/ 33 h 980"/>
                  <a:gd name="T24" fmla="*/ 0 w 980"/>
                  <a:gd name="T25" fmla="*/ 35 h 980"/>
                  <a:gd name="T26" fmla="*/ 2 w 980"/>
                  <a:gd name="T27" fmla="*/ 38 h 980"/>
                  <a:gd name="T28" fmla="*/ 3 w 980"/>
                  <a:gd name="T29" fmla="*/ 39 h 980"/>
                  <a:gd name="T30" fmla="*/ 5 w 980"/>
                  <a:gd name="T31" fmla="*/ 39 h 980"/>
                  <a:gd name="T32" fmla="*/ 7 w 980"/>
                  <a:gd name="T33" fmla="*/ 39 h 980"/>
                  <a:gd name="T34" fmla="*/ 9 w 980"/>
                  <a:gd name="T35" fmla="*/ 39 h 980"/>
                  <a:gd name="T36" fmla="*/ 9 w 980"/>
                  <a:gd name="T37" fmla="*/ 40 h 980"/>
                  <a:gd name="T38" fmla="*/ 7 w 980"/>
                  <a:gd name="T39" fmla="*/ 41 h 980"/>
                  <a:gd name="T40" fmla="*/ 6 w 980"/>
                  <a:gd name="T41" fmla="*/ 42 h 980"/>
                  <a:gd name="T42" fmla="*/ 4 w 980"/>
                  <a:gd name="T43" fmla="*/ 44 h 980"/>
                  <a:gd name="T44" fmla="*/ 3 w 980"/>
                  <a:gd name="T45" fmla="*/ 47 h 980"/>
                  <a:gd name="T46" fmla="*/ 5 w 980"/>
                  <a:gd name="T47" fmla="*/ 48 h 980"/>
                  <a:gd name="T48" fmla="*/ 7 w 980"/>
                  <a:gd name="T49" fmla="*/ 48 h 980"/>
                  <a:gd name="T50" fmla="*/ 9 w 980"/>
                  <a:gd name="T51" fmla="*/ 48 h 980"/>
                  <a:gd name="T52" fmla="*/ 11 w 980"/>
                  <a:gd name="T53" fmla="*/ 48 h 980"/>
                  <a:gd name="T54" fmla="*/ 13 w 980"/>
                  <a:gd name="T55" fmla="*/ 48 h 980"/>
                  <a:gd name="T56" fmla="*/ 15 w 980"/>
                  <a:gd name="T57" fmla="*/ 48 h 980"/>
                  <a:gd name="T58" fmla="*/ 16 w 980"/>
                  <a:gd name="T59" fmla="*/ 50 h 980"/>
                  <a:gd name="T60" fmla="*/ 18 w 980"/>
                  <a:gd name="T61" fmla="*/ 51 h 980"/>
                  <a:gd name="T62" fmla="*/ 20 w 980"/>
                  <a:gd name="T63" fmla="*/ 49 h 980"/>
                  <a:gd name="T64" fmla="*/ 22 w 980"/>
                  <a:gd name="T65" fmla="*/ 48 h 980"/>
                  <a:gd name="T66" fmla="*/ 24 w 980"/>
                  <a:gd name="T67" fmla="*/ 48 h 980"/>
                  <a:gd name="T68" fmla="*/ 26 w 980"/>
                  <a:gd name="T69" fmla="*/ 48 h 980"/>
                  <a:gd name="T70" fmla="*/ 28 w 980"/>
                  <a:gd name="T71" fmla="*/ 47 h 980"/>
                  <a:gd name="T72" fmla="*/ 30 w 980"/>
                  <a:gd name="T73" fmla="*/ 46 h 980"/>
                  <a:gd name="T74" fmla="*/ 32 w 980"/>
                  <a:gd name="T75" fmla="*/ 45 h 980"/>
                  <a:gd name="T76" fmla="*/ 33 w 980"/>
                  <a:gd name="T77" fmla="*/ 42 h 980"/>
                  <a:gd name="T78" fmla="*/ 31 w 980"/>
                  <a:gd name="T79" fmla="*/ 39 h 980"/>
                  <a:gd name="T80" fmla="*/ 29 w 980"/>
                  <a:gd name="T81" fmla="*/ 38 h 980"/>
                  <a:gd name="T82" fmla="*/ 26 w 980"/>
                  <a:gd name="T83" fmla="*/ 38 h 980"/>
                  <a:gd name="T84" fmla="*/ 24 w 980"/>
                  <a:gd name="T85" fmla="*/ 37 h 980"/>
                  <a:gd name="T86" fmla="*/ 22 w 980"/>
                  <a:gd name="T87" fmla="*/ 37 h 980"/>
                  <a:gd name="T88" fmla="*/ 21 w 980"/>
                  <a:gd name="T89" fmla="*/ 34 h 980"/>
                  <a:gd name="T90" fmla="*/ 20 w 980"/>
                  <a:gd name="T91" fmla="*/ 31 h 980"/>
                  <a:gd name="T92" fmla="*/ 20 w 980"/>
                  <a:gd name="T93" fmla="*/ 28 h 980"/>
                  <a:gd name="T94" fmla="*/ 22 w 980"/>
                  <a:gd name="T95" fmla="*/ 24 h 980"/>
                  <a:gd name="T96" fmla="*/ 21 w 980"/>
                  <a:gd name="T97" fmla="*/ 21 h 980"/>
                  <a:gd name="T98" fmla="*/ 21 w 980"/>
                  <a:gd name="T99" fmla="*/ 18 h 980"/>
                  <a:gd name="T100" fmla="*/ 21 w 980"/>
                  <a:gd name="T101" fmla="*/ 15 h 980"/>
                  <a:gd name="T102" fmla="*/ 22 w 980"/>
                  <a:gd name="T103" fmla="*/ 12 h 980"/>
                  <a:gd name="T104" fmla="*/ 22 w 980"/>
                  <a:gd name="T105" fmla="*/ 9 h 980"/>
                  <a:gd name="T106" fmla="*/ 22 w 980"/>
                  <a:gd name="T107" fmla="*/ 5 h 980"/>
                  <a:gd name="T108" fmla="*/ 22 w 980"/>
                  <a:gd name="T109" fmla="*/ 3 h 980"/>
                  <a:gd name="T110" fmla="*/ 20 w 980"/>
                  <a:gd name="T111" fmla="*/ 0 h 980"/>
                  <a:gd name="T112" fmla="*/ 18 w 980"/>
                  <a:gd name="T113" fmla="*/ 0 h 980"/>
                  <a:gd name="T114" fmla="*/ 15 w 980"/>
                  <a:gd name="T115" fmla="*/ 1 h 980"/>
                  <a:gd name="T116" fmla="*/ 12 w 980"/>
                  <a:gd name="T117" fmla="*/ 4 h 980"/>
                  <a:gd name="T118" fmla="*/ 10 w 980"/>
                  <a:gd name="T119" fmla="*/ 7 h 980"/>
                  <a:gd name="T120" fmla="*/ 9 w 980"/>
                  <a:gd name="T121" fmla="*/ 10 h 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0"/>
                  <a:gd name="T184" fmla="*/ 0 h 980"/>
                  <a:gd name="T185" fmla="*/ 980 w 980"/>
                  <a:gd name="T186" fmla="*/ 980 h 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0" h="980">
                    <a:moveTo>
                      <a:pt x="251" y="215"/>
                    </a:moveTo>
                    <a:lnTo>
                      <a:pt x="250" y="214"/>
                    </a:lnTo>
                    <a:lnTo>
                      <a:pt x="246" y="211"/>
                    </a:lnTo>
                    <a:lnTo>
                      <a:pt x="242" y="208"/>
                    </a:lnTo>
                    <a:lnTo>
                      <a:pt x="239" y="206"/>
                    </a:lnTo>
                    <a:lnTo>
                      <a:pt x="235" y="202"/>
                    </a:lnTo>
                    <a:lnTo>
                      <a:pt x="231" y="200"/>
                    </a:lnTo>
                    <a:lnTo>
                      <a:pt x="228" y="199"/>
                    </a:lnTo>
                    <a:lnTo>
                      <a:pt x="225" y="197"/>
                    </a:lnTo>
                    <a:lnTo>
                      <a:pt x="222" y="196"/>
                    </a:lnTo>
                    <a:lnTo>
                      <a:pt x="219" y="195"/>
                    </a:lnTo>
                    <a:lnTo>
                      <a:pt x="216" y="193"/>
                    </a:lnTo>
                    <a:lnTo>
                      <a:pt x="213" y="191"/>
                    </a:lnTo>
                    <a:lnTo>
                      <a:pt x="209" y="190"/>
                    </a:lnTo>
                    <a:lnTo>
                      <a:pt x="205" y="189"/>
                    </a:lnTo>
                    <a:lnTo>
                      <a:pt x="201" y="187"/>
                    </a:lnTo>
                    <a:lnTo>
                      <a:pt x="198" y="187"/>
                    </a:lnTo>
                    <a:lnTo>
                      <a:pt x="193" y="186"/>
                    </a:lnTo>
                    <a:lnTo>
                      <a:pt x="189" y="185"/>
                    </a:lnTo>
                    <a:lnTo>
                      <a:pt x="184" y="184"/>
                    </a:lnTo>
                    <a:lnTo>
                      <a:pt x="179" y="184"/>
                    </a:lnTo>
                    <a:lnTo>
                      <a:pt x="175" y="184"/>
                    </a:lnTo>
                    <a:lnTo>
                      <a:pt x="169" y="184"/>
                    </a:lnTo>
                    <a:lnTo>
                      <a:pt x="167" y="184"/>
                    </a:lnTo>
                    <a:lnTo>
                      <a:pt x="164" y="184"/>
                    </a:lnTo>
                    <a:lnTo>
                      <a:pt x="161" y="184"/>
                    </a:lnTo>
                    <a:lnTo>
                      <a:pt x="159" y="184"/>
                    </a:lnTo>
                    <a:lnTo>
                      <a:pt x="155" y="184"/>
                    </a:lnTo>
                    <a:lnTo>
                      <a:pt x="153" y="184"/>
                    </a:lnTo>
                    <a:lnTo>
                      <a:pt x="151" y="184"/>
                    </a:lnTo>
                    <a:lnTo>
                      <a:pt x="148" y="185"/>
                    </a:lnTo>
                    <a:lnTo>
                      <a:pt x="146" y="185"/>
                    </a:lnTo>
                    <a:lnTo>
                      <a:pt x="142" y="185"/>
                    </a:lnTo>
                    <a:lnTo>
                      <a:pt x="139" y="186"/>
                    </a:lnTo>
                    <a:lnTo>
                      <a:pt x="137" y="186"/>
                    </a:lnTo>
                    <a:lnTo>
                      <a:pt x="134" y="187"/>
                    </a:lnTo>
                    <a:lnTo>
                      <a:pt x="131" y="187"/>
                    </a:lnTo>
                    <a:lnTo>
                      <a:pt x="128" y="188"/>
                    </a:lnTo>
                    <a:lnTo>
                      <a:pt x="126" y="189"/>
                    </a:lnTo>
                    <a:lnTo>
                      <a:pt x="124" y="190"/>
                    </a:lnTo>
                    <a:lnTo>
                      <a:pt x="121" y="191"/>
                    </a:lnTo>
                    <a:lnTo>
                      <a:pt x="117" y="191"/>
                    </a:lnTo>
                    <a:lnTo>
                      <a:pt x="115" y="193"/>
                    </a:lnTo>
                    <a:lnTo>
                      <a:pt x="110" y="195"/>
                    </a:lnTo>
                    <a:lnTo>
                      <a:pt x="105" y="198"/>
                    </a:lnTo>
                    <a:lnTo>
                      <a:pt x="100" y="201"/>
                    </a:lnTo>
                    <a:lnTo>
                      <a:pt x="95" y="203"/>
                    </a:lnTo>
                    <a:lnTo>
                      <a:pt x="90" y="207"/>
                    </a:lnTo>
                    <a:lnTo>
                      <a:pt x="86" y="210"/>
                    </a:lnTo>
                    <a:lnTo>
                      <a:pt x="81" y="213"/>
                    </a:lnTo>
                    <a:lnTo>
                      <a:pt x="77" y="218"/>
                    </a:lnTo>
                    <a:lnTo>
                      <a:pt x="73" y="222"/>
                    </a:lnTo>
                    <a:lnTo>
                      <a:pt x="70" y="226"/>
                    </a:lnTo>
                    <a:lnTo>
                      <a:pt x="65" y="231"/>
                    </a:lnTo>
                    <a:lnTo>
                      <a:pt x="62" y="235"/>
                    </a:lnTo>
                    <a:lnTo>
                      <a:pt x="61" y="237"/>
                    </a:lnTo>
                    <a:lnTo>
                      <a:pt x="60" y="239"/>
                    </a:lnTo>
                    <a:lnTo>
                      <a:pt x="58" y="242"/>
                    </a:lnTo>
                    <a:lnTo>
                      <a:pt x="58" y="246"/>
                    </a:lnTo>
                    <a:lnTo>
                      <a:pt x="55" y="248"/>
                    </a:lnTo>
                    <a:lnTo>
                      <a:pt x="54" y="250"/>
                    </a:lnTo>
                    <a:lnTo>
                      <a:pt x="53" y="253"/>
                    </a:lnTo>
                    <a:lnTo>
                      <a:pt x="52" y="255"/>
                    </a:lnTo>
                    <a:lnTo>
                      <a:pt x="51" y="259"/>
                    </a:lnTo>
                    <a:lnTo>
                      <a:pt x="50" y="262"/>
                    </a:lnTo>
                    <a:lnTo>
                      <a:pt x="50" y="264"/>
                    </a:lnTo>
                    <a:lnTo>
                      <a:pt x="50" y="267"/>
                    </a:lnTo>
                    <a:lnTo>
                      <a:pt x="49" y="271"/>
                    </a:lnTo>
                    <a:lnTo>
                      <a:pt x="48" y="274"/>
                    </a:lnTo>
                    <a:lnTo>
                      <a:pt x="48" y="277"/>
                    </a:lnTo>
                    <a:lnTo>
                      <a:pt x="48" y="280"/>
                    </a:lnTo>
                    <a:lnTo>
                      <a:pt x="47" y="284"/>
                    </a:lnTo>
                    <a:lnTo>
                      <a:pt x="47" y="287"/>
                    </a:lnTo>
                    <a:lnTo>
                      <a:pt x="47" y="290"/>
                    </a:lnTo>
                    <a:lnTo>
                      <a:pt x="48" y="295"/>
                    </a:lnTo>
                    <a:lnTo>
                      <a:pt x="48" y="297"/>
                    </a:lnTo>
                    <a:lnTo>
                      <a:pt x="48" y="300"/>
                    </a:lnTo>
                    <a:lnTo>
                      <a:pt x="48" y="303"/>
                    </a:lnTo>
                    <a:lnTo>
                      <a:pt x="49" y="306"/>
                    </a:lnTo>
                    <a:lnTo>
                      <a:pt x="49" y="309"/>
                    </a:lnTo>
                    <a:lnTo>
                      <a:pt x="50" y="312"/>
                    </a:lnTo>
                    <a:lnTo>
                      <a:pt x="50" y="315"/>
                    </a:lnTo>
                    <a:lnTo>
                      <a:pt x="51" y="317"/>
                    </a:lnTo>
                    <a:lnTo>
                      <a:pt x="52" y="323"/>
                    </a:lnTo>
                    <a:lnTo>
                      <a:pt x="54" y="328"/>
                    </a:lnTo>
                    <a:lnTo>
                      <a:pt x="56" y="333"/>
                    </a:lnTo>
                    <a:lnTo>
                      <a:pt x="59" y="337"/>
                    </a:lnTo>
                    <a:lnTo>
                      <a:pt x="62" y="340"/>
                    </a:lnTo>
                    <a:lnTo>
                      <a:pt x="64" y="344"/>
                    </a:lnTo>
                    <a:lnTo>
                      <a:pt x="67" y="348"/>
                    </a:lnTo>
                    <a:lnTo>
                      <a:pt x="71" y="352"/>
                    </a:lnTo>
                    <a:lnTo>
                      <a:pt x="73" y="354"/>
                    </a:lnTo>
                    <a:lnTo>
                      <a:pt x="77" y="357"/>
                    </a:lnTo>
                    <a:lnTo>
                      <a:pt x="80" y="360"/>
                    </a:lnTo>
                    <a:lnTo>
                      <a:pt x="85" y="362"/>
                    </a:lnTo>
                    <a:lnTo>
                      <a:pt x="87" y="364"/>
                    </a:lnTo>
                    <a:lnTo>
                      <a:pt x="91" y="366"/>
                    </a:lnTo>
                    <a:lnTo>
                      <a:pt x="93" y="367"/>
                    </a:lnTo>
                    <a:lnTo>
                      <a:pt x="98" y="369"/>
                    </a:lnTo>
                    <a:lnTo>
                      <a:pt x="101" y="370"/>
                    </a:lnTo>
                    <a:lnTo>
                      <a:pt x="104" y="372"/>
                    </a:lnTo>
                    <a:lnTo>
                      <a:pt x="108" y="374"/>
                    </a:lnTo>
                    <a:lnTo>
                      <a:pt x="111" y="375"/>
                    </a:lnTo>
                    <a:lnTo>
                      <a:pt x="114" y="376"/>
                    </a:lnTo>
                    <a:lnTo>
                      <a:pt x="117" y="376"/>
                    </a:lnTo>
                    <a:lnTo>
                      <a:pt x="121" y="377"/>
                    </a:lnTo>
                    <a:lnTo>
                      <a:pt x="123" y="378"/>
                    </a:lnTo>
                    <a:lnTo>
                      <a:pt x="127" y="380"/>
                    </a:lnTo>
                    <a:lnTo>
                      <a:pt x="131" y="381"/>
                    </a:lnTo>
                    <a:lnTo>
                      <a:pt x="133" y="384"/>
                    </a:lnTo>
                    <a:lnTo>
                      <a:pt x="133" y="388"/>
                    </a:lnTo>
                    <a:lnTo>
                      <a:pt x="131" y="391"/>
                    </a:lnTo>
                    <a:lnTo>
                      <a:pt x="130" y="394"/>
                    </a:lnTo>
                    <a:lnTo>
                      <a:pt x="128" y="398"/>
                    </a:lnTo>
                    <a:lnTo>
                      <a:pt x="127" y="402"/>
                    </a:lnTo>
                    <a:lnTo>
                      <a:pt x="124" y="406"/>
                    </a:lnTo>
                    <a:lnTo>
                      <a:pt x="121" y="411"/>
                    </a:lnTo>
                    <a:lnTo>
                      <a:pt x="119" y="413"/>
                    </a:lnTo>
                    <a:lnTo>
                      <a:pt x="117" y="416"/>
                    </a:lnTo>
                    <a:lnTo>
                      <a:pt x="116" y="418"/>
                    </a:lnTo>
                    <a:lnTo>
                      <a:pt x="115" y="421"/>
                    </a:lnTo>
                    <a:lnTo>
                      <a:pt x="112" y="424"/>
                    </a:lnTo>
                    <a:lnTo>
                      <a:pt x="111" y="427"/>
                    </a:lnTo>
                    <a:lnTo>
                      <a:pt x="109" y="430"/>
                    </a:lnTo>
                    <a:lnTo>
                      <a:pt x="106" y="432"/>
                    </a:lnTo>
                    <a:lnTo>
                      <a:pt x="104" y="436"/>
                    </a:lnTo>
                    <a:lnTo>
                      <a:pt x="102" y="438"/>
                    </a:lnTo>
                    <a:lnTo>
                      <a:pt x="101" y="441"/>
                    </a:lnTo>
                    <a:lnTo>
                      <a:pt x="99" y="444"/>
                    </a:lnTo>
                    <a:lnTo>
                      <a:pt x="97" y="448"/>
                    </a:lnTo>
                    <a:lnTo>
                      <a:pt x="93" y="451"/>
                    </a:lnTo>
                    <a:lnTo>
                      <a:pt x="91" y="453"/>
                    </a:lnTo>
                    <a:lnTo>
                      <a:pt x="89" y="456"/>
                    </a:lnTo>
                    <a:lnTo>
                      <a:pt x="87" y="459"/>
                    </a:lnTo>
                    <a:lnTo>
                      <a:pt x="85" y="463"/>
                    </a:lnTo>
                    <a:lnTo>
                      <a:pt x="81" y="466"/>
                    </a:lnTo>
                    <a:lnTo>
                      <a:pt x="79" y="470"/>
                    </a:lnTo>
                    <a:lnTo>
                      <a:pt x="77" y="472"/>
                    </a:lnTo>
                    <a:lnTo>
                      <a:pt x="75" y="476"/>
                    </a:lnTo>
                    <a:lnTo>
                      <a:pt x="72" y="479"/>
                    </a:lnTo>
                    <a:lnTo>
                      <a:pt x="71" y="483"/>
                    </a:lnTo>
                    <a:lnTo>
                      <a:pt x="67" y="486"/>
                    </a:lnTo>
                    <a:lnTo>
                      <a:pt x="66" y="490"/>
                    </a:lnTo>
                    <a:lnTo>
                      <a:pt x="63" y="492"/>
                    </a:lnTo>
                    <a:lnTo>
                      <a:pt x="62" y="496"/>
                    </a:lnTo>
                    <a:lnTo>
                      <a:pt x="59" y="500"/>
                    </a:lnTo>
                    <a:lnTo>
                      <a:pt x="56" y="503"/>
                    </a:lnTo>
                    <a:lnTo>
                      <a:pt x="54" y="506"/>
                    </a:lnTo>
                    <a:lnTo>
                      <a:pt x="52" y="509"/>
                    </a:lnTo>
                    <a:lnTo>
                      <a:pt x="50" y="512"/>
                    </a:lnTo>
                    <a:lnTo>
                      <a:pt x="48" y="515"/>
                    </a:lnTo>
                    <a:lnTo>
                      <a:pt x="46" y="518"/>
                    </a:lnTo>
                    <a:lnTo>
                      <a:pt x="45" y="521"/>
                    </a:lnTo>
                    <a:lnTo>
                      <a:pt x="41" y="525"/>
                    </a:lnTo>
                    <a:lnTo>
                      <a:pt x="40" y="528"/>
                    </a:lnTo>
                    <a:lnTo>
                      <a:pt x="38" y="530"/>
                    </a:lnTo>
                    <a:lnTo>
                      <a:pt x="36" y="533"/>
                    </a:lnTo>
                    <a:lnTo>
                      <a:pt x="35" y="537"/>
                    </a:lnTo>
                    <a:lnTo>
                      <a:pt x="33" y="540"/>
                    </a:lnTo>
                    <a:lnTo>
                      <a:pt x="31" y="542"/>
                    </a:lnTo>
                    <a:lnTo>
                      <a:pt x="30" y="545"/>
                    </a:lnTo>
                    <a:lnTo>
                      <a:pt x="28" y="547"/>
                    </a:lnTo>
                    <a:lnTo>
                      <a:pt x="27" y="551"/>
                    </a:lnTo>
                    <a:lnTo>
                      <a:pt x="25" y="553"/>
                    </a:lnTo>
                    <a:lnTo>
                      <a:pt x="24" y="556"/>
                    </a:lnTo>
                    <a:lnTo>
                      <a:pt x="23" y="559"/>
                    </a:lnTo>
                    <a:lnTo>
                      <a:pt x="21" y="561"/>
                    </a:lnTo>
                    <a:lnTo>
                      <a:pt x="20" y="565"/>
                    </a:lnTo>
                    <a:lnTo>
                      <a:pt x="18" y="568"/>
                    </a:lnTo>
                    <a:lnTo>
                      <a:pt x="17" y="570"/>
                    </a:lnTo>
                    <a:lnTo>
                      <a:pt x="15" y="573"/>
                    </a:lnTo>
                    <a:lnTo>
                      <a:pt x="14" y="577"/>
                    </a:lnTo>
                    <a:lnTo>
                      <a:pt x="14" y="579"/>
                    </a:lnTo>
                    <a:lnTo>
                      <a:pt x="12" y="582"/>
                    </a:lnTo>
                    <a:lnTo>
                      <a:pt x="11" y="585"/>
                    </a:lnTo>
                    <a:lnTo>
                      <a:pt x="10" y="588"/>
                    </a:lnTo>
                    <a:lnTo>
                      <a:pt x="10" y="591"/>
                    </a:lnTo>
                    <a:lnTo>
                      <a:pt x="9" y="594"/>
                    </a:lnTo>
                    <a:lnTo>
                      <a:pt x="8" y="597"/>
                    </a:lnTo>
                    <a:lnTo>
                      <a:pt x="6" y="599"/>
                    </a:lnTo>
                    <a:lnTo>
                      <a:pt x="5" y="604"/>
                    </a:lnTo>
                    <a:lnTo>
                      <a:pt x="4" y="606"/>
                    </a:lnTo>
                    <a:lnTo>
                      <a:pt x="4" y="609"/>
                    </a:lnTo>
                    <a:lnTo>
                      <a:pt x="3" y="612"/>
                    </a:lnTo>
                    <a:lnTo>
                      <a:pt x="3" y="616"/>
                    </a:lnTo>
                    <a:lnTo>
                      <a:pt x="2" y="618"/>
                    </a:lnTo>
                    <a:lnTo>
                      <a:pt x="1" y="621"/>
                    </a:lnTo>
                    <a:lnTo>
                      <a:pt x="1" y="624"/>
                    </a:lnTo>
                    <a:lnTo>
                      <a:pt x="1" y="628"/>
                    </a:lnTo>
                    <a:lnTo>
                      <a:pt x="0" y="631"/>
                    </a:lnTo>
                    <a:lnTo>
                      <a:pt x="0" y="634"/>
                    </a:lnTo>
                    <a:lnTo>
                      <a:pt x="0" y="636"/>
                    </a:lnTo>
                    <a:lnTo>
                      <a:pt x="0" y="640"/>
                    </a:lnTo>
                    <a:lnTo>
                      <a:pt x="0" y="643"/>
                    </a:lnTo>
                    <a:lnTo>
                      <a:pt x="0" y="646"/>
                    </a:lnTo>
                    <a:lnTo>
                      <a:pt x="0" y="649"/>
                    </a:lnTo>
                    <a:lnTo>
                      <a:pt x="0" y="652"/>
                    </a:lnTo>
                    <a:lnTo>
                      <a:pt x="0" y="655"/>
                    </a:lnTo>
                    <a:lnTo>
                      <a:pt x="0" y="657"/>
                    </a:lnTo>
                    <a:lnTo>
                      <a:pt x="0" y="660"/>
                    </a:lnTo>
                    <a:lnTo>
                      <a:pt x="0" y="663"/>
                    </a:lnTo>
                    <a:lnTo>
                      <a:pt x="0" y="666"/>
                    </a:lnTo>
                    <a:lnTo>
                      <a:pt x="0" y="669"/>
                    </a:lnTo>
                    <a:lnTo>
                      <a:pt x="1" y="671"/>
                    </a:lnTo>
                    <a:lnTo>
                      <a:pt x="1" y="674"/>
                    </a:lnTo>
                    <a:lnTo>
                      <a:pt x="2" y="676"/>
                    </a:lnTo>
                    <a:lnTo>
                      <a:pt x="3" y="680"/>
                    </a:lnTo>
                    <a:lnTo>
                      <a:pt x="3" y="683"/>
                    </a:lnTo>
                    <a:lnTo>
                      <a:pt x="4" y="685"/>
                    </a:lnTo>
                    <a:lnTo>
                      <a:pt x="6" y="691"/>
                    </a:lnTo>
                    <a:lnTo>
                      <a:pt x="9" y="695"/>
                    </a:lnTo>
                    <a:lnTo>
                      <a:pt x="11" y="700"/>
                    </a:lnTo>
                    <a:lnTo>
                      <a:pt x="14" y="706"/>
                    </a:lnTo>
                    <a:lnTo>
                      <a:pt x="17" y="710"/>
                    </a:lnTo>
                    <a:lnTo>
                      <a:pt x="22" y="714"/>
                    </a:lnTo>
                    <a:lnTo>
                      <a:pt x="25" y="719"/>
                    </a:lnTo>
                    <a:lnTo>
                      <a:pt x="30" y="723"/>
                    </a:lnTo>
                    <a:lnTo>
                      <a:pt x="35" y="726"/>
                    </a:lnTo>
                    <a:lnTo>
                      <a:pt x="39" y="730"/>
                    </a:lnTo>
                    <a:lnTo>
                      <a:pt x="45" y="733"/>
                    </a:lnTo>
                    <a:lnTo>
                      <a:pt x="50" y="736"/>
                    </a:lnTo>
                    <a:lnTo>
                      <a:pt x="52" y="737"/>
                    </a:lnTo>
                    <a:lnTo>
                      <a:pt x="54" y="738"/>
                    </a:lnTo>
                    <a:lnTo>
                      <a:pt x="58" y="739"/>
                    </a:lnTo>
                    <a:lnTo>
                      <a:pt x="61" y="741"/>
                    </a:lnTo>
                    <a:lnTo>
                      <a:pt x="63" y="742"/>
                    </a:lnTo>
                    <a:lnTo>
                      <a:pt x="66" y="743"/>
                    </a:lnTo>
                    <a:lnTo>
                      <a:pt x="70" y="744"/>
                    </a:lnTo>
                    <a:lnTo>
                      <a:pt x="72" y="746"/>
                    </a:lnTo>
                    <a:lnTo>
                      <a:pt x="75" y="746"/>
                    </a:lnTo>
                    <a:lnTo>
                      <a:pt x="78" y="747"/>
                    </a:lnTo>
                    <a:lnTo>
                      <a:pt x="80" y="748"/>
                    </a:lnTo>
                    <a:lnTo>
                      <a:pt x="84" y="749"/>
                    </a:lnTo>
                    <a:lnTo>
                      <a:pt x="87" y="749"/>
                    </a:lnTo>
                    <a:lnTo>
                      <a:pt x="90" y="750"/>
                    </a:lnTo>
                    <a:lnTo>
                      <a:pt x="93" y="751"/>
                    </a:lnTo>
                    <a:lnTo>
                      <a:pt x="97" y="751"/>
                    </a:lnTo>
                    <a:lnTo>
                      <a:pt x="99" y="752"/>
                    </a:lnTo>
                    <a:lnTo>
                      <a:pt x="102" y="752"/>
                    </a:lnTo>
                    <a:lnTo>
                      <a:pt x="105" y="754"/>
                    </a:lnTo>
                    <a:lnTo>
                      <a:pt x="109" y="755"/>
                    </a:lnTo>
                    <a:lnTo>
                      <a:pt x="112" y="755"/>
                    </a:lnTo>
                    <a:lnTo>
                      <a:pt x="115" y="756"/>
                    </a:lnTo>
                    <a:lnTo>
                      <a:pt x="118" y="756"/>
                    </a:lnTo>
                    <a:lnTo>
                      <a:pt x="122" y="756"/>
                    </a:lnTo>
                    <a:lnTo>
                      <a:pt x="125" y="756"/>
                    </a:lnTo>
                    <a:lnTo>
                      <a:pt x="127" y="757"/>
                    </a:lnTo>
                    <a:lnTo>
                      <a:pt x="130" y="757"/>
                    </a:lnTo>
                    <a:lnTo>
                      <a:pt x="134" y="757"/>
                    </a:lnTo>
                    <a:lnTo>
                      <a:pt x="137" y="757"/>
                    </a:lnTo>
                    <a:lnTo>
                      <a:pt x="139" y="758"/>
                    </a:lnTo>
                    <a:lnTo>
                      <a:pt x="142" y="758"/>
                    </a:lnTo>
                    <a:lnTo>
                      <a:pt x="146" y="758"/>
                    </a:lnTo>
                    <a:lnTo>
                      <a:pt x="149" y="758"/>
                    </a:lnTo>
                    <a:lnTo>
                      <a:pt x="151" y="758"/>
                    </a:lnTo>
                    <a:lnTo>
                      <a:pt x="154" y="758"/>
                    </a:lnTo>
                    <a:lnTo>
                      <a:pt x="158" y="759"/>
                    </a:lnTo>
                    <a:lnTo>
                      <a:pt x="160" y="759"/>
                    </a:lnTo>
                    <a:lnTo>
                      <a:pt x="163" y="759"/>
                    </a:lnTo>
                    <a:lnTo>
                      <a:pt x="166" y="759"/>
                    </a:lnTo>
                    <a:lnTo>
                      <a:pt x="168" y="760"/>
                    </a:lnTo>
                    <a:lnTo>
                      <a:pt x="174" y="760"/>
                    </a:lnTo>
                    <a:lnTo>
                      <a:pt x="179" y="760"/>
                    </a:lnTo>
                    <a:lnTo>
                      <a:pt x="184" y="760"/>
                    </a:lnTo>
                    <a:lnTo>
                      <a:pt x="189" y="760"/>
                    </a:lnTo>
                    <a:lnTo>
                      <a:pt x="193" y="760"/>
                    </a:lnTo>
                    <a:lnTo>
                      <a:pt x="198" y="761"/>
                    </a:lnTo>
                    <a:lnTo>
                      <a:pt x="202" y="761"/>
                    </a:lnTo>
                    <a:lnTo>
                      <a:pt x="206" y="761"/>
                    </a:lnTo>
                    <a:lnTo>
                      <a:pt x="209" y="761"/>
                    </a:lnTo>
                    <a:lnTo>
                      <a:pt x="213" y="761"/>
                    </a:lnTo>
                    <a:lnTo>
                      <a:pt x="216" y="761"/>
                    </a:lnTo>
                    <a:lnTo>
                      <a:pt x="221" y="761"/>
                    </a:lnTo>
                    <a:lnTo>
                      <a:pt x="224" y="760"/>
                    </a:lnTo>
                    <a:lnTo>
                      <a:pt x="228" y="760"/>
                    </a:lnTo>
                    <a:lnTo>
                      <a:pt x="231" y="760"/>
                    </a:lnTo>
                    <a:lnTo>
                      <a:pt x="236" y="760"/>
                    </a:lnTo>
                    <a:lnTo>
                      <a:pt x="239" y="759"/>
                    </a:lnTo>
                    <a:lnTo>
                      <a:pt x="243" y="758"/>
                    </a:lnTo>
                    <a:lnTo>
                      <a:pt x="248" y="758"/>
                    </a:lnTo>
                    <a:lnTo>
                      <a:pt x="251" y="757"/>
                    </a:lnTo>
                    <a:lnTo>
                      <a:pt x="254" y="757"/>
                    </a:lnTo>
                    <a:lnTo>
                      <a:pt x="258" y="756"/>
                    </a:lnTo>
                    <a:lnTo>
                      <a:pt x="262" y="756"/>
                    </a:lnTo>
                    <a:lnTo>
                      <a:pt x="265" y="756"/>
                    </a:lnTo>
                    <a:lnTo>
                      <a:pt x="268" y="755"/>
                    </a:lnTo>
                    <a:lnTo>
                      <a:pt x="271" y="755"/>
                    </a:lnTo>
                    <a:lnTo>
                      <a:pt x="274" y="754"/>
                    </a:lnTo>
                    <a:lnTo>
                      <a:pt x="277" y="754"/>
                    </a:lnTo>
                    <a:lnTo>
                      <a:pt x="279" y="754"/>
                    </a:lnTo>
                    <a:lnTo>
                      <a:pt x="281" y="754"/>
                    </a:lnTo>
                    <a:lnTo>
                      <a:pt x="285" y="754"/>
                    </a:lnTo>
                    <a:lnTo>
                      <a:pt x="287" y="754"/>
                    </a:lnTo>
                    <a:lnTo>
                      <a:pt x="289" y="754"/>
                    </a:lnTo>
                    <a:lnTo>
                      <a:pt x="292" y="756"/>
                    </a:lnTo>
                    <a:lnTo>
                      <a:pt x="293" y="757"/>
                    </a:lnTo>
                    <a:lnTo>
                      <a:pt x="294" y="759"/>
                    </a:lnTo>
                    <a:lnTo>
                      <a:pt x="293" y="760"/>
                    </a:lnTo>
                    <a:lnTo>
                      <a:pt x="292" y="761"/>
                    </a:lnTo>
                    <a:lnTo>
                      <a:pt x="290" y="763"/>
                    </a:lnTo>
                    <a:lnTo>
                      <a:pt x="288" y="764"/>
                    </a:lnTo>
                    <a:lnTo>
                      <a:pt x="285" y="765"/>
                    </a:lnTo>
                    <a:lnTo>
                      <a:pt x="280" y="768"/>
                    </a:lnTo>
                    <a:lnTo>
                      <a:pt x="276" y="770"/>
                    </a:lnTo>
                    <a:lnTo>
                      <a:pt x="272" y="771"/>
                    </a:lnTo>
                    <a:lnTo>
                      <a:pt x="269" y="772"/>
                    </a:lnTo>
                    <a:lnTo>
                      <a:pt x="266" y="773"/>
                    </a:lnTo>
                    <a:lnTo>
                      <a:pt x="263" y="773"/>
                    </a:lnTo>
                    <a:lnTo>
                      <a:pt x="261" y="775"/>
                    </a:lnTo>
                    <a:lnTo>
                      <a:pt x="258" y="776"/>
                    </a:lnTo>
                    <a:lnTo>
                      <a:pt x="255" y="777"/>
                    </a:lnTo>
                    <a:lnTo>
                      <a:pt x="252" y="778"/>
                    </a:lnTo>
                    <a:lnTo>
                      <a:pt x="249" y="780"/>
                    </a:lnTo>
                    <a:lnTo>
                      <a:pt x="246" y="781"/>
                    </a:lnTo>
                    <a:lnTo>
                      <a:pt x="242" y="782"/>
                    </a:lnTo>
                    <a:lnTo>
                      <a:pt x="239" y="783"/>
                    </a:lnTo>
                    <a:lnTo>
                      <a:pt x="236" y="784"/>
                    </a:lnTo>
                    <a:lnTo>
                      <a:pt x="233" y="785"/>
                    </a:lnTo>
                    <a:lnTo>
                      <a:pt x="229" y="786"/>
                    </a:lnTo>
                    <a:lnTo>
                      <a:pt x="226" y="787"/>
                    </a:lnTo>
                    <a:lnTo>
                      <a:pt x="223" y="789"/>
                    </a:lnTo>
                    <a:lnTo>
                      <a:pt x="219" y="790"/>
                    </a:lnTo>
                    <a:lnTo>
                      <a:pt x="216" y="791"/>
                    </a:lnTo>
                    <a:lnTo>
                      <a:pt x="212" y="793"/>
                    </a:lnTo>
                    <a:lnTo>
                      <a:pt x="209" y="794"/>
                    </a:lnTo>
                    <a:lnTo>
                      <a:pt x="204" y="796"/>
                    </a:lnTo>
                    <a:lnTo>
                      <a:pt x="201" y="797"/>
                    </a:lnTo>
                    <a:lnTo>
                      <a:pt x="198" y="798"/>
                    </a:lnTo>
                    <a:lnTo>
                      <a:pt x="194" y="800"/>
                    </a:lnTo>
                    <a:lnTo>
                      <a:pt x="190" y="801"/>
                    </a:lnTo>
                    <a:lnTo>
                      <a:pt x="187" y="803"/>
                    </a:lnTo>
                    <a:lnTo>
                      <a:pt x="183" y="805"/>
                    </a:lnTo>
                    <a:lnTo>
                      <a:pt x="179" y="806"/>
                    </a:lnTo>
                    <a:lnTo>
                      <a:pt x="176" y="808"/>
                    </a:lnTo>
                    <a:lnTo>
                      <a:pt x="173" y="810"/>
                    </a:lnTo>
                    <a:lnTo>
                      <a:pt x="168" y="811"/>
                    </a:lnTo>
                    <a:lnTo>
                      <a:pt x="165" y="813"/>
                    </a:lnTo>
                    <a:lnTo>
                      <a:pt x="162" y="814"/>
                    </a:lnTo>
                    <a:lnTo>
                      <a:pt x="159" y="816"/>
                    </a:lnTo>
                    <a:lnTo>
                      <a:pt x="155" y="819"/>
                    </a:lnTo>
                    <a:lnTo>
                      <a:pt x="151" y="821"/>
                    </a:lnTo>
                    <a:lnTo>
                      <a:pt x="148" y="822"/>
                    </a:lnTo>
                    <a:lnTo>
                      <a:pt x="146" y="824"/>
                    </a:lnTo>
                    <a:lnTo>
                      <a:pt x="142" y="826"/>
                    </a:lnTo>
                    <a:lnTo>
                      <a:pt x="139" y="828"/>
                    </a:lnTo>
                    <a:lnTo>
                      <a:pt x="136" y="829"/>
                    </a:lnTo>
                    <a:lnTo>
                      <a:pt x="133" y="832"/>
                    </a:lnTo>
                    <a:lnTo>
                      <a:pt x="130" y="834"/>
                    </a:lnTo>
                    <a:lnTo>
                      <a:pt x="128" y="837"/>
                    </a:lnTo>
                    <a:lnTo>
                      <a:pt x="123" y="841"/>
                    </a:lnTo>
                    <a:lnTo>
                      <a:pt x="118" y="846"/>
                    </a:lnTo>
                    <a:lnTo>
                      <a:pt x="114" y="850"/>
                    </a:lnTo>
                    <a:lnTo>
                      <a:pt x="110" y="854"/>
                    </a:lnTo>
                    <a:lnTo>
                      <a:pt x="106" y="858"/>
                    </a:lnTo>
                    <a:lnTo>
                      <a:pt x="103" y="862"/>
                    </a:lnTo>
                    <a:lnTo>
                      <a:pt x="100" y="865"/>
                    </a:lnTo>
                    <a:lnTo>
                      <a:pt x="98" y="869"/>
                    </a:lnTo>
                    <a:lnTo>
                      <a:pt x="96" y="872"/>
                    </a:lnTo>
                    <a:lnTo>
                      <a:pt x="95" y="875"/>
                    </a:lnTo>
                    <a:lnTo>
                      <a:pt x="92" y="877"/>
                    </a:lnTo>
                    <a:lnTo>
                      <a:pt x="91" y="880"/>
                    </a:lnTo>
                    <a:lnTo>
                      <a:pt x="90" y="883"/>
                    </a:lnTo>
                    <a:lnTo>
                      <a:pt x="90" y="886"/>
                    </a:lnTo>
                    <a:lnTo>
                      <a:pt x="90" y="890"/>
                    </a:lnTo>
                    <a:lnTo>
                      <a:pt x="91" y="895"/>
                    </a:lnTo>
                    <a:lnTo>
                      <a:pt x="92" y="898"/>
                    </a:lnTo>
                    <a:lnTo>
                      <a:pt x="95" y="901"/>
                    </a:lnTo>
                    <a:lnTo>
                      <a:pt x="98" y="904"/>
                    </a:lnTo>
                    <a:lnTo>
                      <a:pt x="102" y="908"/>
                    </a:lnTo>
                    <a:lnTo>
                      <a:pt x="106" y="910"/>
                    </a:lnTo>
                    <a:lnTo>
                      <a:pt x="111" y="913"/>
                    </a:lnTo>
                    <a:lnTo>
                      <a:pt x="113" y="913"/>
                    </a:lnTo>
                    <a:lnTo>
                      <a:pt x="115" y="915"/>
                    </a:lnTo>
                    <a:lnTo>
                      <a:pt x="118" y="916"/>
                    </a:lnTo>
                    <a:lnTo>
                      <a:pt x="122" y="917"/>
                    </a:lnTo>
                    <a:lnTo>
                      <a:pt x="124" y="918"/>
                    </a:lnTo>
                    <a:lnTo>
                      <a:pt x="127" y="920"/>
                    </a:lnTo>
                    <a:lnTo>
                      <a:pt x="131" y="921"/>
                    </a:lnTo>
                    <a:lnTo>
                      <a:pt x="136" y="922"/>
                    </a:lnTo>
                    <a:lnTo>
                      <a:pt x="138" y="922"/>
                    </a:lnTo>
                    <a:lnTo>
                      <a:pt x="140" y="923"/>
                    </a:lnTo>
                    <a:lnTo>
                      <a:pt x="143" y="923"/>
                    </a:lnTo>
                    <a:lnTo>
                      <a:pt x="147" y="924"/>
                    </a:lnTo>
                    <a:lnTo>
                      <a:pt x="149" y="924"/>
                    </a:lnTo>
                    <a:lnTo>
                      <a:pt x="152" y="925"/>
                    </a:lnTo>
                    <a:lnTo>
                      <a:pt x="155" y="925"/>
                    </a:lnTo>
                    <a:lnTo>
                      <a:pt x="159" y="926"/>
                    </a:lnTo>
                    <a:lnTo>
                      <a:pt x="162" y="926"/>
                    </a:lnTo>
                    <a:lnTo>
                      <a:pt x="164" y="926"/>
                    </a:lnTo>
                    <a:lnTo>
                      <a:pt x="168" y="926"/>
                    </a:lnTo>
                    <a:lnTo>
                      <a:pt x="172" y="927"/>
                    </a:lnTo>
                    <a:lnTo>
                      <a:pt x="175" y="927"/>
                    </a:lnTo>
                    <a:lnTo>
                      <a:pt x="178" y="927"/>
                    </a:lnTo>
                    <a:lnTo>
                      <a:pt x="181" y="928"/>
                    </a:lnTo>
                    <a:lnTo>
                      <a:pt x="186" y="928"/>
                    </a:lnTo>
                    <a:lnTo>
                      <a:pt x="190" y="928"/>
                    </a:lnTo>
                    <a:lnTo>
                      <a:pt x="193" y="929"/>
                    </a:lnTo>
                    <a:lnTo>
                      <a:pt x="197" y="929"/>
                    </a:lnTo>
                    <a:lnTo>
                      <a:pt x="201" y="930"/>
                    </a:lnTo>
                    <a:lnTo>
                      <a:pt x="205" y="930"/>
                    </a:lnTo>
                    <a:lnTo>
                      <a:pt x="209" y="930"/>
                    </a:lnTo>
                    <a:lnTo>
                      <a:pt x="213" y="930"/>
                    </a:lnTo>
                    <a:lnTo>
                      <a:pt x="217" y="931"/>
                    </a:lnTo>
                    <a:lnTo>
                      <a:pt x="221" y="931"/>
                    </a:lnTo>
                    <a:lnTo>
                      <a:pt x="225" y="931"/>
                    </a:lnTo>
                    <a:lnTo>
                      <a:pt x="228" y="931"/>
                    </a:lnTo>
                    <a:lnTo>
                      <a:pt x="233" y="931"/>
                    </a:lnTo>
                    <a:lnTo>
                      <a:pt x="237" y="931"/>
                    </a:lnTo>
                    <a:lnTo>
                      <a:pt x="240" y="931"/>
                    </a:lnTo>
                    <a:lnTo>
                      <a:pt x="244" y="931"/>
                    </a:lnTo>
                    <a:lnTo>
                      <a:pt x="249" y="933"/>
                    </a:lnTo>
                    <a:lnTo>
                      <a:pt x="252" y="933"/>
                    </a:lnTo>
                    <a:lnTo>
                      <a:pt x="256" y="933"/>
                    </a:lnTo>
                    <a:lnTo>
                      <a:pt x="260" y="933"/>
                    </a:lnTo>
                    <a:lnTo>
                      <a:pt x="264" y="933"/>
                    </a:lnTo>
                    <a:lnTo>
                      <a:pt x="267" y="933"/>
                    </a:lnTo>
                    <a:lnTo>
                      <a:pt x="271" y="933"/>
                    </a:lnTo>
                    <a:lnTo>
                      <a:pt x="275" y="933"/>
                    </a:lnTo>
                    <a:lnTo>
                      <a:pt x="279" y="933"/>
                    </a:lnTo>
                    <a:lnTo>
                      <a:pt x="281" y="933"/>
                    </a:lnTo>
                    <a:lnTo>
                      <a:pt x="286" y="933"/>
                    </a:lnTo>
                    <a:lnTo>
                      <a:pt x="288" y="933"/>
                    </a:lnTo>
                    <a:lnTo>
                      <a:pt x="292" y="933"/>
                    </a:lnTo>
                    <a:lnTo>
                      <a:pt x="296" y="933"/>
                    </a:lnTo>
                    <a:lnTo>
                      <a:pt x="299" y="933"/>
                    </a:lnTo>
                    <a:lnTo>
                      <a:pt x="302" y="933"/>
                    </a:lnTo>
                    <a:lnTo>
                      <a:pt x="305" y="933"/>
                    </a:lnTo>
                    <a:lnTo>
                      <a:pt x="308" y="931"/>
                    </a:lnTo>
                    <a:lnTo>
                      <a:pt x="310" y="931"/>
                    </a:lnTo>
                    <a:lnTo>
                      <a:pt x="313" y="931"/>
                    </a:lnTo>
                    <a:lnTo>
                      <a:pt x="316" y="931"/>
                    </a:lnTo>
                    <a:lnTo>
                      <a:pt x="321" y="930"/>
                    </a:lnTo>
                    <a:lnTo>
                      <a:pt x="326" y="930"/>
                    </a:lnTo>
                    <a:lnTo>
                      <a:pt x="329" y="930"/>
                    </a:lnTo>
                    <a:lnTo>
                      <a:pt x="334" y="929"/>
                    </a:lnTo>
                    <a:lnTo>
                      <a:pt x="339" y="929"/>
                    </a:lnTo>
                    <a:lnTo>
                      <a:pt x="343" y="928"/>
                    </a:lnTo>
                    <a:lnTo>
                      <a:pt x="349" y="928"/>
                    </a:lnTo>
                    <a:lnTo>
                      <a:pt x="354" y="927"/>
                    </a:lnTo>
                    <a:lnTo>
                      <a:pt x="356" y="927"/>
                    </a:lnTo>
                    <a:lnTo>
                      <a:pt x="359" y="927"/>
                    </a:lnTo>
                    <a:lnTo>
                      <a:pt x="362" y="927"/>
                    </a:lnTo>
                    <a:lnTo>
                      <a:pt x="364" y="927"/>
                    </a:lnTo>
                    <a:lnTo>
                      <a:pt x="369" y="926"/>
                    </a:lnTo>
                    <a:lnTo>
                      <a:pt x="375" y="926"/>
                    </a:lnTo>
                    <a:lnTo>
                      <a:pt x="377" y="926"/>
                    </a:lnTo>
                    <a:lnTo>
                      <a:pt x="380" y="926"/>
                    </a:lnTo>
                    <a:lnTo>
                      <a:pt x="383" y="926"/>
                    </a:lnTo>
                    <a:lnTo>
                      <a:pt x="386" y="926"/>
                    </a:lnTo>
                    <a:lnTo>
                      <a:pt x="388" y="926"/>
                    </a:lnTo>
                    <a:lnTo>
                      <a:pt x="391" y="926"/>
                    </a:lnTo>
                    <a:lnTo>
                      <a:pt x="393" y="926"/>
                    </a:lnTo>
                    <a:lnTo>
                      <a:pt x="396" y="926"/>
                    </a:lnTo>
                    <a:lnTo>
                      <a:pt x="399" y="926"/>
                    </a:lnTo>
                    <a:lnTo>
                      <a:pt x="401" y="926"/>
                    </a:lnTo>
                    <a:lnTo>
                      <a:pt x="403" y="926"/>
                    </a:lnTo>
                    <a:lnTo>
                      <a:pt x="406" y="926"/>
                    </a:lnTo>
                    <a:lnTo>
                      <a:pt x="411" y="925"/>
                    </a:lnTo>
                    <a:lnTo>
                      <a:pt x="416" y="925"/>
                    </a:lnTo>
                    <a:lnTo>
                      <a:pt x="421" y="925"/>
                    </a:lnTo>
                    <a:lnTo>
                      <a:pt x="425" y="925"/>
                    </a:lnTo>
                    <a:lnTo>
                      <a:pt x="429" y="925"/>
                    </a:lnTo>
                    <a:lnTo>
                      <a:pt x="434" y="926"/>
                    </a:lnTo>
                    <a:lnTo>
                      <a:pt x="437" y="926"/>
                    </a:lnTo>
                    <a:lnTo>
                      <a:pt x="441" y="926"/>
                    </a:lnTo>
                    <a:lnTo>
                      <a:pt x="444" y="926"/>
                    </a:lnTo>
                    <a:lnTo>
                      <a:pt x="448" y="926"/>
                    </a:lnTo>
                    <a:lnTo>
                      <a:pt x="450" y="927"/>
                    </a:lnTo>
                    <a:lnTo>
                      <a:pt x="452" y="927"/>
                    </a:lnTo>
                    <a:lnTo>
                      <a:pt x="456" y="929"/>
                    </a:lnTo>
                    <a:lnTo>
                      <a:pt x="460" y="930"/>
                    </a:lnTo>
                    <a:lnTo>
                      <a:pt x="461" y="933"/>
                    </a:lnTo>
                    <a:lnTo>
                      <a:pt x="464" y="936"/>
                    </a:lnTo>
                    <a:lnTo>
                      <a:pt x="467" y="939"/>
                    </a:lnTo>
                    <a:lnTo>
                      <a:pt x="472" y="943"/>
                    </a:lnTo>
                    <a:lnTo>
                      <a:pt x="476" y="948"/>
                    </a:lnTo>
                    <a:lnTo>
                      <a:pt x="481" y="953"/>
                    </a:lnTo>
                    <a:lnTo>
                      <a:pt x="484" y="955"/>
                    </a:lnTo>
                    <a:lnTo>
                      <a:pt x="487" y="958"/>
                    </a:lnTo>
                    <a:lnTo>
                      <a:pt x="490" y="960"/>
                    </a:lnTo>
                    <a:lnTo>
                      <a:pt x="493" y="963"/>
                    </a:lnTo>
                    <a:lnTo>
                      <a:pt x="497" y="965"/>
                    </a:lnTo>
                    <a:lnTo>
                      <a:pt x="500" y="966"/>
                    </a:lnTo>
                    <a:lnTo>
                      <a:pt x="503" y="968"/>
                    </a:lnTo>
                    <a:lnTo>
                      <a:pt x="507" y="971"/>
                    </a:lnTo>
                    <a:lnTo>
                      <a:pt x="511" y="973"/>
                    </a:lnTo>
                    <a:lnTo>
                      <a:pt x="515" y="975"/>
                    </a:lnTo>
                    <a:lnTo>
                      <a:pt x="519" y="976"/>
                    </a:lnTo>
                    <a:lnTo>
                      <a:pt x="524" y="977"/>
                    </a:lnTo>
                    <a:lnTo>
                      <a:pt x="527" y="978"/>
                    </a:lnTo>
                    <a:lnTo>
                      <a:pt x="532" y="979"/>
                    </a:lnTo>
                    <a:lnTo>
                      <a:pt x="537" y="979"/>
                    </a:lnTo>
                    <a:lnTo>
                      <a:pt x="541" y="980"/>
                    </a:lnTo>
                    <a:lnTo>
                      <a:pt x="546" y="979"/>
                    </a:lnTo>
                    <a:lnTo>
                      <a:pt x="550" y="979"/>
                    </a:lnTo>
                    <a:lnTo>
                      <a:pt x="555" y="978"/>
                    </a:lnTo>
                    <a:lnTo>
                      <a:pt x="561" y="978"/>
                    </a:lnTo>
                    <a:lnTo>
                      <a:pt x="565" y="976"/>
                    </a:lnTo>
                    <a:lnTo>
                      <a:pt x="569" y="975"/>
                    </a:lnTo>
                    <a:lnTo>
                      <a:pt x="573" y="974"/>
                    </a:lnTo>
                    <a:lnTo>
                      <a:pt x="577" y="972"/>
                    </a:lnTo>
                    <a:lnTo>
                      <a:pt x="580" y="971"/>
                    </a:lnTo>
                    <a:lnTo>
                      <a:pt x="585" y="969"/>
                    </a:lnTo>
                    <a:lnTo>
                      <a:pt x="588" y="967"/>
                    </a:lnTo>
                    <a:lnTo>
                      <a:pt x="591" y="966"/>
                    </a:lnTo>
                    <a:lnTo>
                      <a:pt x="593" y="965"/>
                    </a:lnTo>
                    <a:lnTo>
                      <a:pt x="597" y="963"/>
                    </a:lnTo>
                    <a:lnTo>
                      <a:pt x="599" y="962"/>
                    </a:lnTo>
                    <a:lnTo>
                      <a:pt x="601" y="961"/>
                    </a:lnTo>
                    <a:lnTo>
                      <a:pt x="605" y="958"/>
                    </a:lnTo>
                    <a:lnTo>
                      <a:pt x="610" y="955"/>
                    </a:lnTo>
                    <a:lnTo>
                      <a:pt x="614" y="952"/>
                    </a:lnTo>
                    <a:lnTo>
                      <a:pt x="617" y="949"/>
                    </a:lnTo>
                    <a:lnTo>
                      <a:pt x="622" y="947"/>
                    </a:lnTo>
                    <a:lnTo>
                      <a:pt x="627" y="944"/>
                    </a:lnTo>
                    <a:lnTo>
                      <a:pt x="629" y="943"/>
                    </a:lnTo>
                    <a:lnTo>
                      <a:pt x="631" y="941"/>
                    </a:lnTo>
                    <a:lnTo>
                      <a:pt x="635" y="940"/>
                    </a:lnTo>
                    <a:lnTo>
                      <a:pt x="638" y="940"/>
                    </a:lnTo>
                    <a:lnTo>
                      <a:pt x="641" y="938"/>
                    </a:lnTo>
                    <a:lnTo>
                      <a:pt x="644" y="937"/>
                    </a:lnTo>
                    <a:lnTo>
                      <a:pt x="649" y="936"/>
                    </a:lnTo>
                    <a:lnTo>
                      <a:pt x="653" y="936"/>
                    </a:lnTo>
                    <a:lnTo>
                      <a:pt x="656" y="935"/>
                    </a:lnTo>
                    <a:lnTo>
                      <a:pt x="662" y="934"/>
                    </a:lnTo>
                    <a:lnTo>
                      <a:pt x="664" y="933"/>
                    </a:lnTo>
                    <a:lnTo>
                      <a:pt x="666" y="933"/>
                    </a:lnTo>
                    <a:lnTo>
                      <a:pt x="669" y="931"/>
                    </a:lnTo>
                    <a:lnTo>
                      <a:pt x="672" y="931"/>
                    </a:lnTo>
                    <a:lnTo>
                      <a:pt x="674" y="931"/>
                    </a:lnTo>
                    <a:lnTo>
                      <a:pt x="677" y="930"/>
                    </a:lnTo>
                    <a:lnTo>
                      <a:pt x="680" y="930"/>
                    </a:lnTo>
                    <a:lnTo>
                      <a:pt x="682" y="930"/>
                    </a:lnTo>
                    <a:lnTo>
                      <a:pt x="686" y="930"/>
                    </a:lnTo>
                    <a:lnTo>
                      <a:pt x="689" y="929"/>
                    </a:lnTo>
                    <a:lnTo>
                      <a:pt x="692" y="929"/>
                    </a:lnTo>
                    <a:lnTo>
                      <a:pt x="697" y="929"/>
                    </a:lnTo>
                    <a:lnTo>
                      <a:pt x="699" y="929"/>
                    </a:lnTo>
                    <a:lnTo>
                      <a:pt x="702" y="928"/>
                    </a:lnTo>
                    <a:lnTo>
                      <a:pt x="705" y="928"/>
                    </a:lnTo>
                    <a:lnTo>
                      <a:pt x="710" y="928"/>
                    </a:lnTo>
                    <a:lnTo>
                      <a:pt x="713" y="927"/>
                    </a:lnTo>
                    <a:lnTo>
                      <a:pt x="716" y="927"/>
                    </a:lnTo>
                    <a:lnTo>
                      <a:pt x="719" y="927"/>
                    </a:lnTo>
                    <a:lnTo>
                      <a:pt x="724" y="927"/>
                    </a:lnTo>
                    <a:lnTo>
                      <a:pt x="727" y="926"/>
                    </a:lnTo>
                    <a:lnTo>
                      <a:pt x="731" y="926"/>
                    </a:lnTo>
                    <a:lnTo>
                      <a:pt x="735" y="926"/>
                    </a:lnTo>
                    <a:lnTo>
                      <a:pt x="739" y="926"/>
                    </a:lnTo>
                    <a:lnTo>
                      <a:pt x="742" y="925"/>
                    </a:lnTo>
                    <a:lnTo>
                      <a:pt x="747" y="925"/>
                    </a:lnTo>
                    <a:lnTo>
                      <a:pt x="750" y="925"/>
                    </a:lnTo>
                    <a:lnTo>
                      <a:pt x="754" y="925"/>
                    </a:lnTo>
                    <a:lnTo>
                      <a:pt x="757" y="924"/>
                    </a:lnTo>
                    <a:lnTo>
                      <a:pt x="762" y="924"/>
                    </a:lnTo>
                    <a:lnTo>
                      <a:pt x="766" y="923"/>
                    </a:lnTo>
                    <a:lnTo>
                      <a:pt x="771" y="923"/>
                    </a:lnTo>
                    <a:lnTo>
                      <a:pt x="774" y="922"/>
                    </a:lnTo>
                    <a:lnTo>
                      <a:pt x="778" y="922"/>
                    </a:lnTo>
                    <a:lnTo>
                      <a:pt x="782" y="921"/>
                    </a:lnTo>
                    <a:lnTo>
                      <a:pt x="787" y="921"/>
                    </a:lnTo>
                    <a:lnTo>
                      <a:pt x="790" y="920"/>
                    </a:lnTo>
                    <a:lnTo>
                      <a:pt x="794" y="920"/>
                    </a:lnTo>
                    <a:lnTo>
                      <a:pt x="798" y="918"/>
                    </a:lnTo>
                    <a:lnTo>
                      <a:pt x="803" y="918"/>
                    </a:lnTo>
                    <a:lnTo>
                      <a:pt x="806" y="917"/>
                    </a:lnTo>
                    <a:lnTo>
                      <a:pt x="811" y="917"/>
                    </a:lnTo>
                    <a:lnTo>
                      <a:pt x="815" y="916"/>
                    </a:lnTo>
                    <a:lnTo>
                      <a:pt x="819" y="916"/>
                    </a:lnTo>
                    <a:lnTo>
                      <a:pt x="824" y="915"/>
                    </a:lnTo>
                    <a:lnTo>
                      <a:pt x="827" y="914"/>
                    </a:lnTo>
                    <a:lnTo>
                      <a:pt x="831" y="913"/>
                    </a:lnTo>
                    <a:lnTo>
                      <a:pt x="835" y="913"/>
                    </a:lnTo>
                    <a:lnTo>
                      <a:pt x="839" y="912"/>
                    </a:lnTo>
                    <a:lnTo>
                      <a:pt x="842" y="911"/>
                    </a:lnTo>
                    <a:lnTo>
                      <a:pt x="847" y="910"/>
                    </a:lnTo>
                    <a:lnTo>
                      <a:pt x="851" y="909"/>
                    </a:lnTo>
                    <a:lnTo>
                      <a:pt x="854" y="908"/>
                    </a:lnTo>
                    <a:lnTo>
                      <a:pt x="859" y="907"/>
                    </a:lnTo>
                    <a:lnTo>
                      <a:pt x="862" y="905"/>
                    </a:lnTo>
                    <a:lnTo>
                      <a:pt x="866" y="904"/>
                    </a:lnTo>
                    <a:lnTo>
                      <a:pt x="869" y="903"/>
                    </a:lnTo>
                    <a:lnTo>
                      <a:pt x="874" y="902"/>
                    </a:lnTo>
                    <a:lnTo>
                      <a:pt x="878" y="901"/>
                    </a:lnTo>
                    <a:lnTo>
                      <a:pt x="881" y="900"/>
                    </a:lnTo>
                    <a:lnTo>
                      <a:pt x="885" y="899"/>
                    </a:lnTo>
                    <a:lnTo>
                      <a:pt x="888" y="897"/>
                    </a:lnTo>
                    <a:lnTo>
                      <a:pt x="891" y="896"/>
                    </a:lnTo>
                    <a:lnTo>
                      <a:pt x="894" y="895"/>
                    </a:lnTo>
                    <a:lnTo>
                      <a:pt x="898" y="892"/>
                    </a:lnTo>
                    <a:lnTo>
                      <a:pt x="901" y="891"/>
                    </a:lnTo>
                    <a:lnTo>
                      <a:pt x="904" y="890"/>
                    </a:lnTo>
                    <a:lnTo>
                      <a:pt x="907" y="889"/>
                    </a:lnTo>
                    <a:lnTo>
                      <a:pt x="910" y="888"/>
                    </a:lnTo>
                    <a:lnTo>
                      <a:pt x="913" y="886"/>
                    </a:lnTo>
                    <a:lnTo>
                      <a:pt x="916" y="886"/>
                    </a:lnTo>
                    <a:lnTo>
                      <a:pt x="918" y="885"/>
                    </a:lnTo>
                    <a:lnTo>
                      <a:pt x="922" y="883"/>
                    </a:lnTo>
                    <a:lnTo>
                      <a:pt x="924" y="882"/>
                    </a:lnTo>
                    <a:lnTo>
                      <a:pt x="927" y="882"/>
                    </a:lnTo>
                    <a:lnTo>
                      <a:pt x="929" y="880"/>
                    </a:lnTo>
                    <a:lnTo>
                      <a:pt x="934" y="877"/>
                    </a:lnTo>
                    <a:lnTo>
                      <a:pt x="938" y="875"/>
                    </a:lnTo>
                    <a:lnTo>
                      <a:pt x="942" y="873"/>
                    </a:lnTo>
                    <a:lnTo>
                      <a:pt x="947" y="871"/>
                    </a:lnTo>
                    <a:lnTo>
                      <a:pt x="950" y="869"/>
                    </a:lnTo>
                    <a:lnTo>
                      <a:pt x="953" y="866"/>
                    </a:lnTo>
                    <a:lnTo>
                      <a:pt x="956" y="864"/>
                    </a:lnTo>
                    <a:lnTo>
                      <a:pt x="960" y="863"/>
                    </a:lnTo>
                    <a:lnTo>
                      <a:pt x="963" y="860"/>
                    </a:lnTo>
                    <a:lnTo>
                      <a:pt x="965" y="858"/>
                    </a:lnTo>
                    <a:lnTo>
                      <a:pt x="966" y="856"/>
                    </a:lnTo>
                    <a:lnTo>
                      <a:pt x="969" y="853"/>
                    </a:lnTo>
                    <a:lnTo>
                      <a:pt x="973" y="849"/>
                    </a:lnTo>
                    <a:lnTo>
                      <a:pt x="976" y="845"/>
                    </a:lnTo>
                    <a:lnTo>
                      <a:pt x="977" y="840"/>
                    </a:lnTo>
                    <a:lnTo>
                      <a:pt x="979" y="836"/>
                    </a:lnTo>
                    <a:lnTo>
                      <a:pt x="979" y="831"/>
                    </a:lnTo>
                    <a:lnTo>
                      <a:pt x="980" y="825"/>
                    </a:lnTo>
                    <a:lnTo>
                      <a:pt x="979" y="822"/>
                    </a:lnTo>
                    <a:lnTo>
                      <a:pt x="978" y="819"/>
                    </a:lnTo>
                    <a:lnTo>
                      <a:pt x="977" y="816"/>
                    </a:lnTo>
                    <a:lnTo>
                      <a:pt x="976" y="813"/>
                    </a:lnTo>
                    <a:lnTo>
                      <a:pt x="975" y="810"/>
                    </a:lnTo>
                    <a:lnTo>
                      <a:pt x="973" y="807"/>
                    </a:lnTo>
                    <a:lnTo>
                      <a:pt x="970" y="802"/>
                    </a:lnTo>
                    <a:lnTo>
                      <a:pt x="968" y="800"/>
                    </a:lnTo>
                    <a:lnTo>
                      <a:pt x="966" y="796"/>
                    </a:lnTo>
                    <a:lnTo>
                      <a:pt x="963" y="793"/>
                    </a:lnTo>
                    <a:lnTo>
                      <a:pt x="959" y="788"/>
                    </a:lnTo>
                    <a:lnTo>
                      <a:pt x="955" y="785"/>
                    </a:lnTo>
                    <a:lnTo>
                      <a:pt x="951" y="782"/>
                    </a:lnTo>
                    <a:lnTo>
                      <a:pt x="948" y="778"/>
                    </a:lnTo>
                    <a:lnTo>
                      <a:pt x="942" y="774"/>
                    </a:lnTo>
                    <a:lnTo>
                      <a:pt x="938" y="771"/>
                    </a:lnTo>
                    <a:lnTo>
                      <a:pt x="935" y="770"/>
                    </a:lnTo>
                    <a:lnTo>
                      <a:pt x="931" y="768"/>
                    </a:lnTo>
                    <a:lnTo>
                      <a:pt x="929" y="765"/>
                    </a:lnTo>
                    <a:lnTo>
                      <a:pt x="926" y="764"/>
                    </a:lnTo>
                    <a:lnTo>
                      <a:pt x="923" y="762"/>
                    </a:lnTo>
                    <a:lnTo>
                      <a:pt x="919" y="760"/>
                    </a:lnTo>
                    <a:lnTo>
                      <a:pt x="916" y="759"/>
                    </a:lnTo>
                    <a:lnTo>
                      <a:pt x="914" y="757"/>
                    </a:lnTo>
                    <a:lnTo>
                      <a:pt x="910" y="756"/>
                    </a:lnTo>
                    <a:lnTo>
                      <a:pt x="906" y="754"/>
                    </a:lnTo>
                    <a:lnTo>
                      <a:pt x="902" y="751"/>
                    </a:lnTo>
                    <a:lnTo>
                      <a:pt x="899" y="750"/>
                    </a:lnTo>
                    <a:lnTo>
                      <a:pt x="895" y="749"/>
                    </a:lnTo>
                    <a:lnTo>
                      <a:pt x="891" y="747"/>
                    </a:lnTo>
                    <a:lnTo>
                      <a:pt x="887" y="746"/>
                    </a:lnTo>
                    <a:lnTo>
                      <a:pt x="884" y="745"/>
                    </a:lnTo>
                    <a:lnTo>
                      <a:pt x="879" y="743"/>
                    </a:lnTo>
                    <a:lnTo>
                      <a:pt x="875" y="742"/>
                    </a:lnTo>
                    <a:lnTo>
                      <a:pt x="870" y="741"/>
                    </a:lnTo>
                    <a:lnTo>
                      <a:pt x="866" y="738"/>
                    </a:lnTo>
                    <a:lnTo>
                      <a:pt x="861" y="737"/>
                    </a:lnTo>
                    <a:lnTo>
                      <a:pt x="856" y="736"/>
                    </a:lnTo>
                    <a:lnTo>
                      <a:pt x="851" y="735"/>
                    </a:lnTo>
                    <a:lnTo>
                      <a:pt x="847" y="734"/>
                    </a:lnTo>
                    <a:lnTo>
                      <a:pt x="842" y="733"/>
                    </a:lnTo>
                    <a:lnTo>
                      <a:pt x="837" y="732"/>
                    </a:lnTo>
                    <a:lnTo>
                      <a:pt x="831" y="731"/>
                    </a:lnTo>
                    <a:lnTo>
                      <a:pt x="827" y="730"/>
                    </a:lnTo>
                    <a:lnTo>
                      <a:pt x="821" y="730"/>
                    </a:lnTo>
                    <a:lnTo>
                      <a:pt x="816" y="729"/>
                    </a:lnTo>
                    <a:lnTo>
                      <a:pt x="811" y="727"/>
                    </a:lnTo>
                    <a:lnTo>
                      <a:pt x="805" y="727"/>
                    </a:lnTo>
                    <a:lnTo>
                      <a:pt x="799" y="726"/>
                    </a:lnTo>
                    <a:lnTo>
                      <a:pt x="793" y="725"/>
                    </a:lnTo>
                    <a:lnTo>
                      <a:pt x="788" y="725"/>
                    </a:lnTo>
                    <a:lnTo>
                      <a:pt x="782" y="724"/>
                    </a:lnTo>
                    <a:lnTo>
                      <a:pt x="777" y="723"/>
                    </a:lnTo>
                    <a:lnTo>
                      <a:pt x="773" y="723"/>
                    </a:lnTo>
                    <a:lnTo>
                      <a:pt x="767" y="722"/>
                    </a:lnTo>
                    <a:lnTo>
                      <a:pt x="763" y="722"/>
                    </a:lnTo>
                    <a:lnTo>
                      <a:pt x="759" y="722"/>
                    </a:lnTo>
                    <a:lnTo>
                      <a:pt x="754" y="721"/>
                    </a:lnTo>
                    <a:lnTo>
                      <a:pt x="750" y="721"/>
                    </a:lnTo>
                    <a:lnTo>
                      <a:pt x="746" y="721"/>
                    </a:lnTo>
                    <a:lnTo>
                      <a:pt x="741" y="721"/>
                    </a:lnTo>
                    <a:lnTo>
                      <a:pt x="738" y="720"/>
                    </a:lnTo>
                    <a:lnTo>
                      <a:pt x="734" y="720"/>
                    </a:lnTo>
                    <a:lnTo>
                      <a:pt x="731" y="720"/>
                    </a:lnTo>
                    <a:lnTo>
                      <a:pt x="727" y="720"/>
                    </a:lnTo>
                    <a:lnTo>
                      <a:pt x="724" y="719"/>
                    </a:lnTo>
                    <a:lnTo>
                      <a:pt x="719" y="719"/>
                    </a:lnTo>
                    <a:lnTo>
                      <a:pt x="717" y="719"/>
                    </a:lnTo>
                    <a:lnTo>
                      <a:pt x="714" y="718"/>
                    </a:lnTo>
                    <a:lnTo>
                      <a:pt x="711" y="718"/>
                    </a:lnTo>
                    <a:lnTo>
                      <a:pt x="707" y="718"/>
                    </a:lnTo>
                    <a:lnTo>
                      <a:pt x="705" y="718"/>
                    </a:lnTo>
                    <a:lnTo>
                      <a:pt x="702" y="717"/>
                    </a:lnTo>
                    <a:lnTo>
                      <a:pt x="700" y="717"/>
                    </a:lnTo>
                    <a:lnTo>
                      <a:pt x="697" y="717"/>
                    </a:lnTo>
                    <a:lnTo>
                      <a:pt x="694" y="717"/>
                    </a:lnTo>
                    <a:lnTo>
                      <a:pt x="690" y="716"/>
                    </a:lnTo>
                    <a:lnTo>
                      <a:pt x="686" y="716"/>
                    </a:lnTo>
                    <a:lnTo>
                      <a:pt x="681" y="714"/>
                    </a:lnTo>
                    <a:lnTo>
                      <a:pt x="677" y="713"/>
                    </a:lnTo>
                    <a:lnTo>
                      <a:pt x="674" y="712"/>
                    </a:lnTo>
                    <a:lnTo>
                      <a:pt x="671" y="711"/>
                    </a:lnTo>
                    <a:lnTo>
                      <a:pt x="666" y="710"/>
                    </a:lnTo>
                    <a:lnTo>
                      <a:pt x="664" y="708"/>
                    </a:lnTo>
                    <a:lnTo>
                      <a:pt x="661" y="707"/>
                    </a:lnTo>
                    <a:lnTo>
                      <a:pt x="657" y="706"/>
                    </a:lnTo>
                    <a:lnTo>
                      <a:pt x="655" y="703"/>
                    </a:lnTo>
                    <a:lnTo>
                      <a:pt x="652" y="700"/>
                    </a:lnTo>
                    <a:lnTo>
                      <a:pt x="650" y="698"/>
                    </a:lnTo>
                    <a:lnTo>
                      <a:pt x="648" y="695"/>
                    </a:lnTo>
                    <a:lnTo>
                      <a:pt x="644" y="692"/>
                    </a:lnTo>
                    <a:lnTo>
                      <a:pt x="642" y="688"/>
                    </a:lnTo>
                    <a:lnTo>
                      <a:pt x="639" y="685"/>
                    </a:lnTo>
                    <a:lnTo>
                      <a:pt x="637" y="681"/>
                    </a:lnTo>
                    <a:lnTo>
                      <a:pt x="634" y="675"/>
                    </a:lnTo>
                    <a:lnTo>
                      <a:pt x="631" y="671"/>
                    </a:lnTo>
                    <a:lnTo>
                      <a:pt x="628" y="667"/>
                    </a:lnTo>
                    <a:lnTo>
                      <a:pt x="626" y="662"/>
                    </a:lnTo>
                    <a:lnTo>
                      <a:pt x="623" y="658"/>
                    </a:lnTo>
                    <a:lnTo>
                      <a:pt x="621" y="655"/>
                    </a:lnTo>
                    <a:lnTo>
                      <a:pt x="618" y="650"/>
                    </a:lnTo>
                    <a:lnTo>
                      <a:pt x="616" y="646"/>
                    </a:lnTo>
                    <a:lnTo>
                      <a:pt x="614" y="642"/>
                    </a:lnTo>
                    <a:lnTo>
                      <a:pt x="612" y="639"/>
                    </a:lnTo>
                    <a:lnTo>
                      <a:pt x="610" y="634"/>
                    </a:lnTo>
                    <a:lnTo>
                      <a:pt x="607" y="631"/>
                    </a:lnTo>
                    <a:lnTo>
                      <a:pt x="605" y="627"/>
                    </a:lnTo>
                    <a:lnTo>
                      <a:pt x="604" y="623"/>
                    </a:lnTo>
                    <a:lnTo>
                      <a:pt x="603" y="619"/>
                    </a:lnTo>
                    <a:lnTo>
                      <a:pt x="601" y="616"/>
                    </a:lnTo>
                    <a:lnTo>
                      <a:pt x="600" y="612"/>
                    </a:lnTo>
                    <a:lnTo>
                      <a:pt x="598" y="608"/>
                    </a:lnTo>
                    <a:lnTo>
                      <a:pt x="597" y="605"/>
                    </a:lnTo>
                    <a:lnTo>
                      <a:pt x="597" y="602"/>
                    </a:lnTo>
                    <a:lnTo>
                      <a:pt x="596" y="598"/>
                    </a:lnTo>
                    <a:lnTo>
                      <a:pt x="594" y="595"/>
                    </a:lnTo>
                    <a:lnTo>
                      <a:pt x="594" y="592"/>
                    </a:lnTo>
                    <a:lnTo>
                      <a:pt x="594" y="590"/>
                    </a:lnTo>
                    <a:lnTo>
                      <a:pt x="594" y="586"/>
                    </a:lnTo>
                    <a:lnTo>
                      <a:pt x="594" y="583"/>
                    </a:lnTo>
                    <a:lnTo>
                      <a:pt x="594" y="580"/>
                    </a:lnTo>
                    <a:lnTo>
                      <a:pt x="596" y="578"/>
                    </a:lnTo>
                    <a:lnTo>
                      <a:pt x="597" y="574"/>
                    </a:lnTo>
                    <a:lnTo>
                      <a:pt x="598" y="572"/>
                    </a:lnTo>
                    <a:lnTo>
                      <a:pt x="599" y="569"/>
                    </a:lnTo>
                    <a:lnTo>
                      <a:pt x="601" y="568"/>
                    </a:lnTo>
                    <a:lnTo>
                      <a:pt x="602" y="565"/>
                    </a:lnTo>
                    <a:lnTo>
                      <a:pt x="603" y="561"/>
                    </a:lnTo>
                    <a:lnTo>
                      <a:pt x="605" y="558"/>
                    </a:lnTo>
                    <a:lnTo>
                      <a:pt x="607" y="555"/>
                    </a:lnTo>
                    <a:lnTo>
                      <a:pt x="609" y="551"/>
                    </a:lnTo>
                    <a:lnTo>
                      <a:pt x="612" y="547"/>
                    </a:lnTo>
                    <a:lnTo>
                      <a:pt x="613" y="544"/>
                    </a:lnTo>
                    <a:lnTo>
                      <a:pt x="616" y="540"/>
                    </a:lnTo>
                    <a:lnTo>
                      <a:pt x="618" y="535"/>
                    </a:lnTo>
                    <a:lnTo>
                      <a:pt x="621" y="531"/>
                    </a:lnTo>
                    <a:lnTo>
                      <a:pt x="623" y="527"/>
                    </a:lnTo>
                    <a:lnTo>
                      <a:pt x="626" y="522"/>
                    </a:lnTo>
                    <a:lnTo>
                      <a:pt x="627" y="517"/>
                    </a:lnTo>
                    <a:lnTo>
                      <a:pt x="629" y="513"/>
                    </a:lnTo>
                    <a:lnTo>
                      <a:pt x="632" y="507"/>
                    </a:lnTo>
                    <a:lnTo>
                      <a:pt x="635" y="503"/>
                    </a:lnTo>
                    <a:lnTo>
                      <a:pt x="637" y="497"/>
                    </a:lnTo>
                    <a:lnTo>
                      <a:pt x="639" y="492"/>
                    </a:lnTo>
                    <a:lnTo>
                      <a:pt x="640" y="488"/>
                    </a:lnTo>
                    <a:lnTo>
                      <a:pt x="642" y="483"/>
                    </a:lnTo>
                    <a:lnTo>
                      <a:pt x="643" y="478"/>
                    </a:lnTo>
                    <a:lnTo>
                      <a:pt x="644" y="472"/>
                    </a:lnTo>
                    <a:lnTo>
                      <a:pt x="646" y="467"/>
                    </a:lnTo>
                    <a:lnTo>
                      <a:pt x="647" y="463"/>
                    </a:lnTo>
                    <a:lnTo>
                      <a:pt x="648" y="458"/>
                    </a:lnTo>
                    <a:lnTo>
                      <a:pt x="648" y="453"/>
                    </a:lnTo>
                    <a:lnTo>
                      <a:pt x="648" y="449"/>
                    </a:lnTo>
                    <a:lnTo>
                      <a:pt x="648" y="444"/>
                    </a:lnTo>
                    <a:lnTo>
                      <a:pt x="648" y="440"/>
                    </a:lnTo>
                    <a:lnTo>
                      <a:pt x="647" y="437"/>
                    </a:lnTo>
                    <a:lnTo>
                      <a:pt x="646" y="432"/>
                    </a:lnTo>
                    <a:lnTo>
                      <a:pt x="644" y="430"/>
                    </a:lnTo>
                    <a:lnTo>
                      <a:pt x="642" y="426"/>
                    </a:lnTo>
                    <a:lnTo>
                      <a:pt x="641" y="423"/>
                    </a:lnTo>
                    <a:lnTo>
                      <a:pt x="639" y="419"/>
                    </a:lnTo>
                    <a:lnTo>
                      <a:pt x="639" y="416"/>
                    </a:lnTo>
                    <a:lnTo>
                      <a:pt x="637" y="413"/>
                    </a:lnTo>
                    <a:lnTo>
                      <a:pt x="636" y="410"/>
                    </a:lnTo>
                    <a:lnTo>
                      <a:pt x="635" y="407"/>
                    </a:lnTo>
                    <a:lnTo>
                      <a:pt x="635" y="404"/>
                    </a:lnTo>
                    <a:lnTo>
                      <a:pt x="634" y="401"/>
                    </a:lnTo>
                    <a:lnTo>
                      <a:pt x="634" y="398"/>
                    </a:lnTo>
                    <a:lnTo>
                      <a:pt x="632" y="394"/>
                    </a:lnTo>
                    <a:lnTo>
                      <a:pt x="632" y="392"/>
                    </a:lnTo>
                    <a:lnTo>
                      <a:pt x="632" y="389"/>
                    </a:lnTo>
                    <a:lnTo>
                      <a:pt x="632" y="386"/>
                    </a:lnTo>
                    <a:lnTo>
                      <a:pt x="632" y="382"/>
                    </a:lnTo>
                    <a:lnTo>
                      <a:pt x="632" y="380"/>
                    </a:lnTo>
                    <a:lnTo>
                      <a:pt x="632" y="376"/>
                    </a:lnTo>
                    <a:lnTo>
                      <a:pt x="632" y="373"/>
                    </a:lnTo>
                    <a:lnTo>
                      <a:pt x="632" y="369"/>
                    </a:lnTo>
                    <a:lnTo>
                      <a:pt x="634" y="366"/>
                    </a:lnTo>
                    <a:lnTo>
                      <a:pt x="634" y="362"/>
                    </a:lnTo>
                    <a:lnTo>
                      <a:pt x="634" y="357"/>
                    </a:lnTo>
                    <a:lnTo>
                      <a:pt x="635" y="354"/>
                    </a:lnTo>
                    <a:lnTo>
                      <a:pt x="636" y="350"/>
                    </a:lnTo>
                    <a:lnTo>
                      <a:pt x="636" y="344"/>
                    </a:lnTo>
                    <a:lnTo>
                      <a:pt x="637" y="340"/>
                    </a:lnTo>
                    <a:lnTo>
                      <a:pt x="637" y="336"/>
                    </a:lnTo>
                    <a:lnTo>
                      <a:pt x="638" y="330"/>
                    </a:lnTo>
                    <a:lnTo>
                      <a:pt x="638" y="327"/>
                    </a:lnTo>
                    <a:lnTo>
                      <a:pt x="639" y="325"/>
                    </a:lnTo>
                    <a:lnTo>
                      <a:pt x="639" y="322"/>
                    </a:lnTo>
                    <a:lnTo>
                      <a:pt x="640" y="319"/>
                    </a:lnTo>
                    <a:lnTo>
                      <a:pt x="640" y="317"/>
                    </a:lnTo>
                    <a:lnTo>
                      <a:pt x="641" y="314"/>
                    </a:lnTo>
                    <a:lnTo>
                      <a:pt x="641" y="311"/>
                    </a:lnTo>
                    <a:lnTo>
                      <a:pt x="642" y="309"/>
                    </a:lnTo>
                    <a:lnTo>
                      <a:pt x="642" y="304"/>
                    </a:lnTo>
                    <a:lnTo>
                      <a:pt x="643" y="301"/>
                    </a:lnTo>
                    <a:lnTo>
                      <a:pt x="643" y="298"/>
                    </a:lnTo>
                    <a:lnTo>
                      <a:pt x="643" y="296"/>
                    </a:lnTo>
                    <a:lnTo>
                      <a:pt x="644" y="291"/>
                    </a:lnTo>
                    <a:lnTo>
                      <a:pt x="644" y="288"/>
                    </a:lnTo>
                    <a:lnTo>
                      <a:pt x="646" y="285"/>
                    </a:lnTo>
                    <a:lnTo>
                      <a:pt x="647" y="282"/>
                    </a:lnTo>
                    <a:lnTo>
                      <a:pt x="647" y="277"/>
                    </a:lnTo>
                    <a:lnTo>
                      <a:pt x="648" y="273"/>
                    </a:lnTo>
                    <a:lnTo>
                      <a:pt x="648" y="270"/>
                    </a:lnTo>
                    <a:lnTo>
                      <a:pt x="649" y="266"/>
                    </a:lnTo>
                    <a:lnTo>
                      <a:pt x="649" y="262"/>
                    </a:lnTo>
                    <a:lnTo>
                      <a:pt x="650" y="259"/>
                    </a:lnTo>
                    <a:lnTo>
                      <a:pt x="650" y="254"/>
                    </a:lnTo>
                    <a:lnTo>
                      <a:pt x="651" y="250"/>
                    </a:lnTo>
                    <a:lnTo>
                      <a:pt x="651" y="246"/>
                    </a:lnTo>
                    <a:lnTo>
                      <a:pt x="651" y="242"/>
                    </a:lnTo>
                    <a:lnTo>
                      <a:pt x="652" y="238"/>
                    </a:lnTo>
                    <a:lnTo>
                      <a:pt x="653" y="234"/>
                    </a:lnTo>
                    <a:lnTo>
                      <a:pt x="653" y="229"/>
                    </a:lnTo>
                    <a:lnTo>
                      <a:pt x="653" y="226"/>
                    </a:lnTo>
                    <a:lnTo>
                      <a:pt x="654" y="222"/>
                    </a:lnTo>
                    <a:lnTo>
                      <a:pt x="655" y="218"/>
                    </a:lnTo>
                    <a:lnTo>
                      <a:pt x="655" y="213"/>
                    </a:lnTo>
                    <a:lnTo>
                      <a:pt x="655" y="209"/>
                    </a:lnTo>
                    <a:lnTo>
                      <a:pt x="656" y="204"/>
                    </a:lnTo>
                    <a:lnTo>
                      <a:pt x="656" y="201"/>
                    </a:lnTo>
                    <a:lnTo>
                      <a:pt x="656" y="197"/>
                    </a:lnTo>
                    <a:lnTo>
                      <a:pt x="657" y="193"/>
                    </a:lnTo>
                    <a:lnTo>
                      <a:pt x="657" y="187"/>
                    </a:lnTo>
                    <a:lnTo>
                      <a:pt x="659" y="184"/>
                    </a:lnTo>
                    <a:lnTo>
                      <a:pt x="659" y="180"/>
                    </a:lnTo>
                    <a:lnTo>
                      <a:pt x="659" y="175"/>
                    </a:lnTo>
                    <a:lnTo>
                      <a:pt x="659" y="171"/>
                    </a:lnTo>
                    <a:lnTo>
                      <a:pt x="659" y="167"/>
                    </a:lnTo>
                    <a:lnTo>
                      <a:pt x="659" y="162"/>
                    </a:lnTo>
                    <a:lnTo>
                      <a:pt x="659" y="158"/>
                    </a:lnTo>
                    <a:lnTo>
                      <a:pt x="659" y="153"/>
                    </a:lnTo>
                    <a:lnTo>
                      <a:pt x="660" y="149"/>
                    </a:lnTo>
                    <a:lnTo>
                      <a:pt x="660" y="145"/>
                    </a:lnTo>
                    <a:lnTo>
                      <a:pt x="660" y="140"/>
                    </a:lnTo>
                    <a:lnTo>
                      <a:pt x="660" y="136"/>
                    </a:lnTo>
                    <a:lnTo>
                      <a:pt x="660" y="133"/>
                    </a:lnTo>
                    <a:lnTo>
                      <a:pt x="660" y="129"/>
                    </a:lnTo>
                    <a:lnTo>
                      <a:pt x="660" y="124"/>
                    </a:lnTo>
                    <a:lnTo>
                      <a:pt x="660" y="121"/>
                    </a:lnTo>
                    <a:lnTo>
                      <a:pt x="660" y="117"/>
                    </a:lnTo>
                    <a:lnTo>
                      <a:pt x="659" y="112"/>
                    </a:lnTo>
                    <a:lnTo>
                      <a:pt x="659" y="108"/>
                    </a:lnTo>
                    <a:lnTo>
                      <a:pt x="657" y="105"/>
                    </a:lnTo>
                    <a:lnTo>
                      <a:pt x="657" y="100"/>
                    </a:lnTo>
                    <a:lnTo>
                      <a:pt x="656" y="97"/>
                    </a:lnTo>
                    <a:lnTo>
                      <a:pt x="656" y="94"/>
                    </a:lnTo>
                    <a:lnTo>
                      <a:pt x="656" y="89"/>
                    </a:lnTo>
                    <a:lnTo>
                      <a:pt x="655" y="86"/>
                    </a:lnTo>
                    <a:lnTo>
                      <a:pt x="654" y="83"/>
                    </a:lnTo>
                    <a:lnTo>
                      <a:pt x="654" y="80"/>
                    </a:lnTo>
                    <a:lnTo>
                      <a:pt x="653" y="75"/>
                    </a:lnTo>
                    <a:lnTo>
                      <a:pt x="652" y="73"/>
                    </a:lnTo>
                    <a:lnTo>
                      <a:pt x="651" y="70"/>
                    </a:lnTo>
                    <a:lnTo>
                      <a:pt x="651" y="67"/>
                    </a:lnTo>
                    <a:lnTo>
                      <a:pt x="650" y="63"/>
                    </a:lnTo>
                    <a:lnTo>
                      <a:pt x="649" y="61"/>
                    </a:lnTo>
                    <a:lnTo>
                      <a:pt x="648" y="58"/>
                    </a:lnTo>
                    <a:lnTo>
                      <a:pt x="646" y="55"/>
                    </a:lnTo>
                    <a:lnTo>
                      <a:pt x="644" y="51"/>
                    </a:lnTo>
                    <a:lnTo>
                      <a:pt x="643" y="49"/>
                    </a:lnTo>
                    <a:lnTo>
                      <a:pt x="639" y="44"/>
                    </a:lnTo>
                    <a:lnTo>
                      <a:pt x="635" y="38"/>
                    </a:lnTo>
                    <a:lnTo>
                      <a:pt x="630" y="33"/>
                    </a:lnTo>
                    <a:lnTo>
                      <a:pt x="626" y="29"/>
                    </a:lnTo>
                    <a:lnTo>
                      <a:pt x="623" y="27"/>
                    </a:lnTo>
                    <a:lnTo>
                      <a:pt x="619" y="24"/>
                    </a:lnTo>
                    <a:lnTo>
                      <a:pt x="616" y="22"/>
                    </a:lnTo>
                    <a:lnTo>
                      <a:pt x="614" y="21"/>
                    </a:lnTo>
                    <a:lnTo>
                      <a:pt x="611" y="19"/>
                    </a:lnTo>
                    <a:lnTo>
                      <a:pt x="607" y="17"/>
                    </a:lnTo>
                    <a:lnTo>
                      <a:pt x="604" y="16"/>
                    </a:lnTo>
                    <a:lnTo>
                      <a:pt x="601" y="14"/>
                    </a:lnTo>
                    <a:lnTo>
                      <a:pt x="597" y="12"/>
                    </a:lnTo>
                    <a:lnTo>
                      <a:pt x="593" y="10"/>
                    </a:lnTo>
                    <a:lnTo>
                      <a:pt x="590" y="9"/>
                    </a:lnTo>
                    <a:lnTo>
                      <a:pt x="586" y="9"/>
                    </a:lnTo>
                    <a:lnTo>
                      <a:pt x="582" y="7"/>
                    </a:lnTo>
                    <a:lnTo>
                      <a:pt x="578" y="6"/>
                    </a:lnTo>
                    <a:lnTo>
                      <a:pt x="575" y="5"/>
                    </a:lnTo>
                    <a:lnTo>
                      <a:pt x="571" y="5"/>
                    </a:lnTo>
                    <a:lnTo>
                      <a:pt x="566" y="3"/>
                    </a:lnTo>
                    <a:lnTo>
                      <a:pt x="563" y="3"/>
                    </a:lnTo>
                    <a:lnTo>
                      <a:pt x="559" y="2"/>
                    </a:lnTo>
                    <a:lnTo>
                      <a:pt x="554" y="2"/>
                    </a:lnTo>
                    <a:lnTo>
                      <a:pt x="550" y="0"/>
                    </a:lnTo>
                    <a:lnTo>
                      <a:pt x="546" y="0"/>
                    </a:lnTo>
                    <a:lnTo>
                      <a:pt x="541" y="0"/>
                    </a:lnTo>
                    <a:lnTo>
                      <a:pt x="537" y="0"/>
                    </a:lnTo>
                    <a:lnTo>
                      <a:pt x="531" y="0"/>
                    </a:lnTo>
                    <a:lnTo>
                      <a:pt x="527" y="0"/>
                    </a:lnTo>
                    <a:lnTo>
                      <a:pt x="523" y="0"/>
                    </a:lnTo>
                    <a:lnTo>
                      <a:pt x="518" y="2"/>
                    </a:lnTo>
                    <a:lnTo>
                      <a:pt x="513" y="2"/>
                    </a:lnTo>
                    <a:lnTo>
                      <a:pt x="509" y="3"/>
                    </a:lnTo>
                    <a:lnTo>
                      <a:pt x="503" y="3"/>
                    </a:lnTo>
                    <a:lnTo>
                      <a:pt x="499" y="5"/>
                    </a:lnTo>
                    <a:lnTo>
                      <a:pt x="493" y="5"/>
                    </a:lnTo>
                    <a:lnTo>
                      <a:pt x="489" y="6"/>
                    </a:lnTo>
                    <a:lnTo>
                      <a:pt x="484" y="8"/>
                    </a:lnTo>
                    <a:lnTo>
                      <a:pt x="479" y="9"/>
                    </a:lnTo>
                    <a:lnTo>
                      <a:pt x="474" y="10"/>
                    </a:lnTo>
                    <a:lnTo>
                      <a:pt x="469" y="12"/>
                    </a:lnTo>
                    <a:lnTo>
                      <a:pt x="465" y="14"/>
                    </a:lnTo>
                    <a:lnTo>
                      <a:pt x="460" y="16"/>
                    </a:lnTo>
                    <a:lnTo>
                      <a:pt x="455" y="18"/>
                    </a:lnTo>
                    <a:lnTo>
                      <a:pt x="450" y="20"/>
                    </a:lnTo>
                    <a:lnTo>
                      <a:pt x="446" y="22"/>
                    </a:lnTo>
                    <a:lnTo>
                      <a:pt x="441" y="25"/>
                    </a:lnTo>
                    <a:lnTo>
                      <a:pt x="436" y="28"/>
                    </a:lnTo>
                    <a:lnTo>
                      <a:pt x="430" y="30"/>
                    </a:lnTo>
                    <a:lnTo>
                      <a:pt x="426" y="33"/>
                    </a:lnTo>
                    <a:lnTo>
                      <a:pt x="422" y="36"/>
                    </a:lnTo>
                    <a:lnTo>
                      <a:pt x="416" y="40"/>
                    </a:lnTo>
                    <a:lnTo>
                      <a:pt x="412" y="43"/>
                    </a:lnTo>
                    <a:lnTo>
                      <a:pt x="408" y="46"/>
                    </a:lnTo>
                    <a:lnTo>
                      <a:pt x="403" y="50"/>
                    </a:lnTo>
                    <a:lnTo>
                      <a:pt x="398" y="54"/>
                    </a:lnTo>
                    <a:lnTo>
                      <a:pt x="392" y="58"/>
                    </a:lnTo>
                    <a:lnTo>
                      <a:pt x="388" y="61"/>
                    </a:lnTo>
                    <a:lnTo>
                      <a:pt x="384" y="65"/>
                    </a:lnTo>
                    <a:lnTo>
                      <a:pt x="379" y="68"/>
                    </a:lnTo>
                    <a:lnTo>
                      <a:pt x="375" y="72"/>
                    </a:lnTo>
                    <a:lnTo>
                      <a:pt x="371" y="75"/>
                    </a:lnTo>
                    <a:lnTo>
                      <a:pt x="366" y="80"/>
                    </a:lnTo>
                    <a:lnTo>
                      <a:pt x="362" y="83"/>
                    </a:lnTo>
                    <a:lnTo>
                      <a:pt x="358" y="87"/>
                    </a:lnTo>
                    <a:lnTo>
                      <a:pt x="354" y="91"/>
                    </a:lnTo>
                    <a:lnTo>
                      <a:pt x="350" y="94"/>
                    </a:lnTo>
                    <a:lnTo>
                      <a:pt x="346" y="98"/>
                    </a:lnTo>
                    <a:lnTo>
                      <a:pt x="342" y="101"/>
                    </a:lnTo>
                    <a:lnTo>
                      <a:pt x="339" y="106"/>
                    </a:lnTo>
                    <a:lnTo>
                      <a:pt x="336" y="109"/>
                    </a:lnTo>
                    <a:lnTo>
                      <a:pt x="333" y="112"/>
                    </a:lnTo>
                    <a:lnTo>
                      <a:pt x="328" y="117"/>
                    </a:lnTo>
                    <a:lnTo>
                      <a:pt x="325" y="120"/>
                    </a:lnTo>
                    <a:lnTo>
                      <a:pt x="322" y="123"/>
                    </a:lnTo>
                    <a:lnTo>
                      <a:pt x="318" y="126"/>
                    </a:lnTo>
                    <a:lnTo>
                      <a:pt x="315" y="130"/>
                    </a:lnTo>
                    <a:lnTo>
                      <a:pt x="313" y="133"/>
                    </a:lnTo>
                    <a:lnTo>
                      <a:pt x="310" y="137"/>
                    </a:lnTo>
                    <a:lnTo>
                      <a:pt x="306" y="139"/>
                    </a:lnTo>
                    <a:lnTo>
                      <a:pt x="304" y="144"/>
                    </a:lnTo>
                    <a:lnTo>
                      <a:pt x="301" y="147"/>
                    </a:lnTo>
                    <a:lnTo>
                      <a:pt x="299" y="150"/>
                    </a:lnTo>
                    <a:lnTo>
                      <a:pt x="296" y="152"/>
                    </a:lnTo>
                    <a:lnTo>
                      <a:pt x="293" y="157"/>
                    </a:lnTo>
                    <a:lnTo>
                      <a:pt x="291" y="159"/>
                    </a:lnTo>
                    <a:lnTo>
                      <a:pt x="289" y="162"/>
                    </a:lnTo>
                    <a:lnTo>
                      <a:pt x="286" y="165"/>
                    </a:lnTo>
                    <a:lnTo>
                      <a:pt x="285" y="168"/>
                    </a:lnTo>
                    <a:lnTo>
                      <a:pt x="281" y="171"/>
                    </a:lnTo>
                    <a:lnTo>
                      <a:pt x="279" y="174"/>
                    </a:lnTo>
                    <a:lnTo>
                      <a:pt x="275" y="178"/>
                    </a:lnTo>
                    <a:lnTo>
                      <a:pt x="272" y="184"/>
                    </a:lnTo>
                    <a:lnTo>
                      <a:pt x="268" y="188"/>
                    </a:lnTo>
                    <a:lnTo>
                      <a:pt x="265" y="193"/>
                    </a:lnTo>
                    <a:lnTo>
                      <a:pt x="262" y="197"/>
                    </a:lnTo>
                    <a:lnTo>
                      <a:pt x="261" y="201"/>
                    </a:lnTo>
                    <a:lnTo>
                      <a:pt x="258" y="203"/>
                    </a:lnTo>
                    <a:lnTo>
                      <a:pt x="256" y="207"/>
                    </a:lnTo>
                    <a:lnTo>
                      <a:pt x="254" y="209"/>
                    </a:lnTo>
                    <a:lnTo>
                      <a:pt x="253" y="211"/>
                    </a:lnTo>
                    <a:lnTo>
                      <a:pt x="251" y="214"/>
                    </a:lnTo>
                    <a:lnTo>
                      <a:pt x="251" y="215"/>
                    </a:lnTo>
                    <a:close/>
                  </a:path>
                </a:pathLst>
              </a:custGeom>
              <a:solidFill>
                <a:schemeClr val="accent2"/>
              </a:solidFill>
              <a:ln w="9525">
                <a:noFill/>
                <a:round/>
                <a:headEnd/>
                <a:tailEnd/>
              </a:ln>
            </p:spPr>
            <p:txBody>
              <a:bodyPr/>
              <a:lstStyle/>
              <a:p>
                <a:endParaRPr lang="en-US"/>
              </a:p>
            </p:txBody>
          </p:sp>
          <p:sp>
            <p:nvSpPr>
              <p:cNvPr id="17795" name="Freeform 705"/>
              <p:cNvSpPr>
                <a:spLocks/>
              </p:cNvSpPr>
              <p:nvPr/>
            </p:nvSpPr>
            <p:spPr bwMode="auto">
              <a:xfrm flipH="1">
                <a:off x="3030" y="1113"/>
                <a:ext cx="158" cy="208"/>
              </a:xfrm>
              <a:custGeom>
                <a:avLst/>
                <a:gdLst>
                  <a:gd name="T0" fmla="*/ 2 w 863"/>
                  <a:gd name="T1" fmla="*/ 9 h 912"/>
                  <a:gd name="T2" fmla="*/ 4 w 863"/>
                  <a:gd name="T3" fmla="*/ 9 h 912"/>
                  <a:gd name="T4" fmla="*/ 5 w 863"/>
                  <a:gd name="T5" fmla="*/ 11 h 912"/>
                  <a:gd name="T6" fmla="*/ 6 w 863"/>
                  <a:gd name="T7" fmla="*/ 11 h 912"/>
                  <a:gd name="T8" fmla="*/ 10 w 863"/>
                  <a:gd name="T9" fmla="*/ 5 h 912"/>
                  <a:gd name="T10" fmla="*/ 12 w 863"/>
                  <a:gd name="T11" fmla="*/ 3 h 912"/>
                  <a:gd name="T12" fmla="*/ 14 w 863"/>
                  <a:gd name="T13" fmla="*/ 2 h 912"/>
                  <a:gd name="T14" fmla="*/ 15 w 863"/>
                  <a:gd name="T15" fmla="*/ 0 h 912"/>
                  <a:gd name="T16" fmla="*/ 17 w 863"/>
                  <a:gd name="T17" fmla="*/ 0 h 912"/>
                  <a:gd name="T18" fmla="*/ 19 w 863"/>
                  <a:gd name="T19" fmla="*/ 2 h 912"/>
                  <a:gd name="T20" fmla="*/ 19 w 863"/>
                  <a:gd name="T21" fmla="*/ 5 h 912"/>
                  <a:gd name="T22" fmla="*/ 19 w 863"/>
                  <a:gd name="T23" fmla="*/ 8 h 912"/>
                  <a:gd name="T24" fmla="*/ 18 w 863"/>
                  <a:gd name="T25" fmla="*/ 11 h 912"/>
                  <a:gd name="T26" fmla="*/ 18 w 863"/>
                  <a:gd name="T27" fmla="*/ 15 h 912"/>
                  <a:gd name="T28" fmla="*/ 18 w 863"/>
                  <a:gd name="T29" fmla="*/ 17 h 912"/>
                  <a:gd name="T30" fmla="*/ 18 w 863"/>
                  <a:gd name="T31" fmla="*/ 20 h 912"/>
                  <a:gd name="T32" fmla="*/ 18 w 863"/>
                  <a:gd name="T33" fmla="*/ 22 h 912"/>
                  <a:gd name="T34" fmla="*/ 17 w 863"/>
                  <a:gd name="T35" fmla="*/ 25 h 912"/>
                  <a:gd name="T36" fmla="*/ 16 w 863"/>
                  <a:gd name="T37" fmla="*/ 27 h 912"/>
                  <a:gd name="T38" fmla="*/ 17 w 863"/>
                  <a:gd name="T39" fmla="*/ 29 h 912"/>
                  <a:gd name="T40" fmla="*/ 17 w 863"/>
                  <a:gd name="T41" fmla="*/ 31 h 912"/>
                  <a:gd name="T42" fmla="*/ 18 w 863"/>
                  <a:gd name="T43" fmla="*/ 33 h 912"/>
                  <a:gd name="T44" fmla="*/ 20 w 863"/>
                  <a:gd name="T45" fmla="*/ 37 h 912"/>
                  <a:gd name="T46" fmla="*/ 22 w 863"/>
                  <a:gd name="T47" fmla="*/ 37 h 912"/>
                  <a:gd name="T48" fmla="*/ 24 w 863"/>
                  <a:gd name="T49" fmla="*/ 37 h 912"/>
                  <a:gd name="T50" fmla="*/ 26 w 863"/>
                  <a:gd name="T51" fmla="*/ 38 h 912"/>
                  <a:gd name="T52" fmla="*/ 27 w 863"/>
                  <a:gd name="T53" fmla="*/ 39 h 912"/>
                  <a:gd name="T54" fmla="*/ 29 w 863"/>
                  <a:gd name="T55" fmla="*/ 41 h 912"/>
                  <a:gd name="T56" fmla="*/ 28 w 863"/>
                  <a:gd name="T57" fmla="*/ 42 h 912"/>
                  <a:gd name="T58" fmla="*/ 26 w 863"/>
                  <a:gd name="T59" fmla="*/ 43 h 912"/>
                  <a:gd name="T60" fmla="*/ 24 w 863"/>
                  <a:gd name="T61" fmla="*/ 44 h 912"/>
                  <a:gd name="T62" fmla="*/ 22 w 863"/>
                  <a:gd name="T63" fmla="*/ 44 h 912"/>
                  <a:gd name="T64" fmla="*/ 19 w 863"/>
                  <a:gd name="T65" fmla="*/ 44 h 912"/>
                  <a:gd name="T66" fmla="*/ 18 w 863"/>
                  <a:gd name="T67" fmla="*/ 44 h 912"/>
                  <a:gd name="T68" fmla="*/ 16 w 863"/>
                  <a:gd name="T69" fmla="*/ 47 h 912"/>
                  <a:gd name="T70" fmla="*/ 15 w 863"/>
                  <a:gd name="T71" fmla="*/ 47 h 912"/>
                  <a:gd name="T72" fmla="*/ 14 w 863"/>
                  <a:gd name="T73" fmla="*/ 44 h 912"/>
                  <a:gd name="T74" fmla="*/ 12 w 863"/>
                  <a:gd name="T75" fmla="*/ 44 h 912"/>
                  <a:gd name="T76" fmla="*/ 10 w 863"/>
                  <a:gd name="T77" fmla="*/ 44 h 912"/>
                  <a:gd name="T78" fmla="*/ 8 w 863"/>
                  <a:gd name="T79" fmla="*/ 45 h 912"/>
                  <a:gd name="T80" fmla="*/ 5 w 863"/>
                  <a:gd name="T81" fmla="*/ 45 h 912"/>
                  <a:gd name="T82" fmla="*/ 3 w 863"/>
                  <a:gd name="T83" fmla="*/ 44 h 912"/>
                  <a:gd name="T84" fmla="*/ 2 w 863"/>
                  <a:gd name="T85" fmla="*/ 43 h 912"/>
                  <a:gd name="T86" fmla="*/ 4 w 863"/>
                  <a:gd name="T87" fmla="*/ 42 h 912"/>
                  <a:gd name="T88" fmla="*/ 7 w 863"/>
                  <a:gd name="T89" fmla="*/ 40 h 912"/>
                  <a:gd name="T90" fmla="*/ 9 w 863"/>
                  <a:gd name="T91" fmla="*/ 39 h 912"/>
                  <a:gd name="T92" fmla="*/ 10 w 863"/>
                  <a:gd name="T93" fmla="*/ 38 h 912"/>
                  <a:gd name="T94" fmla="*/ 11 w 863"/>
                  <a:gd name="T95" fmla="*/ 36 h 912"/>
                  <a:gd name="T96" fmla="*/ 11 w 863"/>
                  <a:gd name="T97" fmla="*/ 33 h 912"/>
                  <a:gd name="T98" fmla="*/ 10 w 863"/>
                  <a:gd name="T99" fmla="*/ 33 h 912"/>
                  <a:gd name="T100" fmla="*/ 8 w 863"/>
                  <a:gd name="T101" fmla="*/ 34 h 912"/>
                  <a:gd name="T102" fmla="*/ 7 w 863"/>
                  <a:gd name="T103" fmla="*/ 35 h 912"/>
                  <a:gd name="T104" fmla="*/ 5 w 863"/>
                  <a:gd name="T105" fmla="*/ 35 h 912"/>
                  <a:gd name="T106" fmla="*/ 3 w 863"/>
                  <a:gd name="T107" fmla="*/ 35 h 912"/>
                  <a:gd name="T108" fmla="*/ 2 w 863"/>
                  <a:gd name="T109" fmla="*/ 35 h 912"/>
                  <a:gd name="T110" fmla="*/ 0 w 863"/>
                  <a:gd name="T111" fmla="*/ 32 h 912"/>
                  <a:gd name="T112" fmla="*/ 0 w 863"/>
                  <a:gd name="T113" fmla="*/ 29 h 912"/>
                  <a:gd name="T114" fmla="*/ 1 w 863"/>
                  <a:gd name="T115" fmla="*/ 27 h 912"/>
                  <a:gd name="T116" fmla="*/ 1 w 863"/>
                  <a:gd name="T117" fmla="*/ 24 h 912"/>
                  <a:gd name="T118" fmla="*/ 2 w 863"/>
                  <a:gd name="T119" fmla="*/ 21 h 912"/>
                  <a:gd name="T120" fmla="*/ 4 w 863"/>
                  <a:gd name="T121" fmla="*/ 19 h 9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3"/>
                  <a:gd name="T184" fmla="*/ 0 h 912"/>
                  <a:gd name="T185" fmla="*/ 863 w 863"/>
                  <a:gd name="T186" fmla="*/ 912 h 9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3" h="912">
                    <a:moveTo>
                      <a:pt x="40" y="199"/>
                    </a:moveTo>
                    <a:lnTo>
                      <a:pt x="40" y="198"/>
                    </a:lnTo>
                    <a:lnTo>
                      <a:pt x="40" y="197"/>
                    </a:lnTo>
                    <a:lnTo>
                      <a:pt x="41" y="194"/>
                    </a:lnTo>
                    <a:lnTo>
                      <a:pt x="43" y="192"/>
                    </a:lnTo>
                    <a:lnTo>
                      <a:pt x="44" y="189"/>
                    </a:lnTo>
                    <a:lnTo>
                      <a:pt x="46" y="185"/>
                    </a:lnTo>
                    <a:lnTo>
                      <a:pt x="49" y="181"/>
                    </a:lnTo>
                    <a:lnTo>
                      <a:pt x="53" y="178"/>
                    </a:lnTo>
                    <a:lnTo>
                      <a:pt x="56" y="175"/>
                    </a:lnTo>
                    <a:lnTo>
                      <a:pt x="60" y="172"/>
                    </a:lnTo>
                    <a:lnTo>
                      <a:pt x="63" y="170"/>
                    </a:lnTo>
                    <a:lnTo>
                      <a:pt x="65" y="168"/>
                    </a:lnTo>
                    <a:lnTo>
                      <a:pt x="68" y="167"/>
                    </a:lnTo>
                    <a:lnTo>
                      <a:pt x="70" y="166"/>
                    </a:lnTo>
                    <a:lnTo>
                      <a:pt x="74" y="165"/>
                    </a:lnTo>
                    <a:lnTo>
                      <a:pt x="76" y="164"/>
                    </a:lnTo>
                    <a:lnTo>
                      <a:pt x="79" y="163"/>
                    </a:lnTo>
                    <a:lnTo>
                      <a:pt x="83" y="163"/>
                    </a:lnTo>
                    <a:lnTo>
                      <a:pt x="85" y="163"/>
                    </a:lnTo>
                    <a:lnTo>
                      <a:pt x="90" y="163"/>
                    </a:lnTo>
                    <a:lnTo>
                      <a:pt x="93" y="163"/>
                    </a:lnTo>
                    <a:lnTo>
                      <a:pt x="97" y="165"/>
                    </a:lnTo>
                    <a:lnTo>
                      <a:pt x="101" y="165"/>
                    </a:lnTo>
                    <a:lnTo>
                      <a:pt x="105" y="166"/>
                    </a:lnTo>
                    <a:lnTo>
                      <a:pt x="108" y="167"/>
                    </a:lnTo>
                    <a:lnTo>
                      <a:pt x="112" y="168"/>
                    </a:lnTo>
                    <a:lnTo>
                      <a:pt x="115" y="170"/>
                    </a:lnTo>
                    <a:lnTo>
                      <a:pt x="117" y="172"/>
                    </a:lnTo>
                    <a:lnTo>
                      <a:pt x="119" y="173"/>
                    </a:lnTo>
                    <a:lnTo>
                      <a:pt x="122" y="174"/>
                    </a:lnTo>
                    <a:lnTo>
                      <a:pt x="126" y="177"/>
                    </a:lnTo>
                    <a:lnTo>
                      <a:pt x="129" y="180"/>
                    </a:lnTo>
                    <a:lnTo>
                      <a:pt x="131" y="185"/>
                    </a:lnTo>
                    <a:lnTo>
                      <a:pt x="133" y="188"/>
                    </a:lnTo>
                    <a:lnTo>
                      <a:pt x="134" y="191"/>
                    </a:lnTo>
                    <a:lnTo>
                      <a:pt x="135" y="194"/>
                    </a:lnTo>
                    <a:lnTo>
                      <a:pt x="137" y="198"/>
                    </a:lnTo>
                    <a:lnTo>
                      <a:pt x="137" y="202"/>
                    </a:lnTo>
                    <a:lnTo>
                      <a:pt x="137" y="205"/>
                    </a:lnTo>
                    <a:lnTo>
                      <a:pt x="137" y="207"/>
                    </a:lnTo>
                    <a:lnTo>
                      <a:pt x="137" y="211"/>
                    </a:lnTo>
                    <a:lnTo>
                      <a:pt x="137" y="213"/>
                    </a:lnTo>
                    <a:lnTo>
                      <a:pt x="137" y="215"/>
                    </a:lnTo>
                    <a:lnTo>
                      <a:pt x="138" y="216"/>
                    </a:lnTo>
                    <a:lnTo>
                      <a:pt x="141" y="217"/>
                    </a:lnTo>
                    <a:lnTo>
                      <a:pt x="146" y="218"/>
                    </a:lnTo>
                    <a:lnTo>
                      <a:pt x="149" y="218"/>
                    </a:lnTo>
                    <a:lnTo>
                      <a:pt x="152" y="218"/>
                    </a:lnTo>
                    <a:lnTo>
                      <a:pt x="154" y="218"/>
                    </a:lnTo>
                    <a:lnTo>
                      <a:pt x="158" y="218"/>
                    </a:lnTo>
                    <a:lnTo>
                      <a:pt x="160" y="218"/>
                    </a:lnTo>
                    <a:lnTo>
                      <a:pt x="165" y="218"/>
                    </a:lnTo>
                    <a:lnTo>
                      <a:pt x="168" y="218"/>
                    </a:lnTo>
                    <a:lnTo>
                      <a:pt x="172" y="218"/>
                    </a:lnTo>
                    <a:lnTo>
                      <a:pt x="175" y="218"/>
                    </a:lnTo>
                    <a:lnTo>
                      <a:pt x="178" y="218"/>
                    </a:lnTo>
                    <a:lnTo>
                      <a:pt x="181" y="217"/>
                    </a:lnTo>
                    <a:lnTo>
                      <a:pt x="185" y="217"/>
                    </a:lnTo>
                    <a:lnTo>
                      <a:pt x="188" y="217"/>
                    </a:lnTo>
                    <a:lnTo>
                      <a:pt x="191" y="217"/>
                    </a:lnTo>
                    <a:lnTo>
                      <a:pt x="194" y="217"/>
                    </a:lnTo>
                    <a:lnTo>
                      <a:pt x="197" y="217"/>
                    </a:lnTo>
                    <a:lnTo>
                      <a:pt x="202" y="216"/>
                    </a:lnTo>
                    <a:lnTo>
                      <a:pt x="206" y="216"/>
                    </a:lnTo>
                    <a:lnTo>
                      <a:pt x="208" y="216"/>
                    </a:lnTo>
                    <a:lnTo>
                      <a:pt x="209" y="216"/>
                    </a:lnTo>
                    <a:lnTo>
                      <a:pt x="306" y="94"/>
                    </a:lnTo>
                    <a:lnTo>
                      <a:pt x="306" y="92"/>
                    </a:lnTo>
                    <a:lnTo>
                      <a:pt x="307" y="91"/>
                    </a:lnTo>
                    <a:lnTo>
                      <a:pt x="309" y="90"/>
                    </a:lnTo>
                    <a:lnTo>
                      <a:pt x="313" y="88"/>
                    </a:lnTo>
                    <a:lnTo>
                      <a:pt x="315" y="85"/>
                    </a:lnTo>
                    <a:lnTo>
                      <a:pt x="319" y="83"/>
                    </a:lnTo>
                    <a:lnTo>
                      <a:pt x="321" y="81"/>
                    </a:lnTo>
                    <a:lnTo>
                      <a:pt x="324" y="79"/>
                    </a:lnTo>
                    <a:lnTo>
                      <a:pt x="327" y="77"/>
                    </a:lnTo>
                    <a:lnTo>
                      <a:pt x="330" y="76"/>
                    </a:lnTo>
                    <a:lnTo>
                      <a:pt x="332" y="73"/>
                    </a:lnTo>
                    <a:lnTo>
                      <a:pt x="335" y="72"/>
                    </a:lnTo>
                    <a:lnTo>
                      <a:pt x="338" y="69"/>
                    </a:lnTo>
                    <a:lnTo>
                      <a:pt x="341" y="68"/>
                    </a:lnTo>
                    <a:lnTo>
                      <a:pt x="344" y="64"/>
                    </a:lnTo>
                    <a:lnTo>
                      <a:pt x="349" y="63"/>
                    </a:lnTo>
                    <a:lnTo>
                      <a:pt x="352" y="60"/>
                    </a:lnTo>
                    <a:lnTo>
                      <a:pt x="355" y="59"/>
                    </a:lnTo>
                    <a:lnTo>
                      <a:pt x="358" y="56"/>
                    </a:lnTo>
                    <a:lnTo>
                      <a:pt x="363" y="53"/>
                    </a:lnTo>
                    <a:lnTo>
                      <a:pt x="366" y="51"/>
                    </a:lnTo>
                    <a:lnTo>
                      <a:pt x="370" y="49"/>
                    </a:lnTo>
                    <a:lnTo>
                      <a:pt x="375" y="47"/>
                    </a:lnTo>
                    <a:lnTo>
                      <a:pt x="378" y="45"/>
                    </a:lnTo>
                    <a:lnTo>
                      <a:pt x="382" y="41"/>
                    </a:lnTo>
                    <a:lnTo>
                      <a:pt x="387" y="40"/>
                    </a:lnTo>
                    <a:lnTo>
                      <a:pt x="391" y="37"/>
                    </a:lnTo>
                    <a:lnTo>
                      <a:pt x="394" y="35"/>
                    </a:lnTo>
                    <a:lnTo>
                      <a:pt x="399" y="33"/>
                    </a:lnTo>
                    <a:lnTo>
                      <a:pt x="403" y="31"/>
                    </a:lnTo>
                    <a:lnTo>
                      <a:pt x="407" y="27"/>
                    </a:lnTo>
                    <a:lnTo>
                      <a:pt x="410" y="26"/>
                    </a:lnTo>
                    <a:lnTo>
                      <a:pt x="415" y="23"/>
                    </a:lnTo>
                    <a:lnTo>
                      <a:pt x="420" y="22"/>
                    </a:lnTo>
                    <a:lnTo>
                      <a:pt x="423" y="19"/>
                    </a:lnTo>
                    <a:lnTo>
                      <a:pt x="428" y="18"/>
                    </a:lnTo>
                    <a:lnTo>
                      <a:pt x="432" y="15"/>
                    </a:lnTo>
                    <a:lnTo>
                      <a:pt x="437" y="14"/>
                    </a:lnTo>
                    <a:lnTo>
                      <a:pt x="440" y="12"/>
                    </a:lnTo>
                    <a:lnTo>
                      <a:pt x="444" y="10"/>
                    </a:lnTo>
                    <a:lnTo>
                      <a:pt x="448" y="9"/>
                    </a:lnTo>
                    <a:lnTo>
                      <a:pt x="453" y="8"/>
                    </a:lnTo>
                    <a:lnTo>
                      <a:pt x="456" y="7"/>
                    </a:lnTo>
                    <a:lnTo>
                      <a:pt x="460" y="6"/>
                    </a:lnTo>
                    <a:lnTo>
                      <a:pt x="464" y="3"/>
                    </a:lnTo>
                    <a:lnTo>
                      <a:pt x="468" y="3"/>
                    </a:lnTo>
                    <a:lnTo>
                      <a:pt x="471" y="1"/>
                    </a:lnTo>
                    <a:lnTo>
                      <a:pt x="475" y="1"/>
                    </a:lnTo>
                    <a:lnTo>
                      <a:pt x="478" y="1"/>
                    </a:lnTo>
                    <a:lnTo>
                      <a:pt x="482" y="1"/>
                    </a:lnTo>
                    <a:lnTo>
                      <a:pt x="484" y="0"/>
                    </a:lnTo>
                    <a:lnTo>
                      <a:pt x="488" y="0"/>
                    </a:lnTo>
                    <a:lnTo>
                      <a:pt x="491" y="0"/>
                    </a:lnTo>
                    <a:lnTo>
                      <a:pt x="494" y="0"/>
                    </a:lnTo>
                    <a:lnTo>
                      <a:pt x="496" y="0"/>
                    </a:lnTo>
                    <a:lnTo>
                      <a:pt x="500" y="1"/>
                    </a:lnTo>
                    <a:lnTo>
                      <a:pt x="502" y="1"/>
                    </a:lnTo>
                    <a:lnTo>
                      <a:pt x="505" y="3"/>
                    </a:lnTo>
                    <a:lnTo>
                      <a:pt x="509" y="5"/>
                    </a:lnTo>
                    <a:lnTo>
                      <a:pt x="514" y="7"/>
                    </a:lnTo>
                    <a:lnTo>
                      <a:pt x="518" y="9"/>
                    </a:lnTo>
                    <a:lnTo>
                      <a:pt x="522" y="11"/>
                    </a:lnTo>
                    <a:lnTo>
                      <a:pt x="527" y="13"/>
                    </a:lnTo>
                    <a:lnTo>
                      <a:pt x="531" y="15"/>
                    </a:lnTo>
                    <a:lnTo>
                      <a:pt x="535" y="19"/>
                    </a:lnTo>
                    <a:lnTo>
                      <a:pt x="539" y="21"/>
                    </a:lnTo>
                    <a:lnTo>
                      <a:pt x="542" y="23"/>
                    </a:lnTo>
                    <a:lnTo>
                      <a:pt x="545" y="26"/>
                    </a:lnTo>
                    <a:lnTo>
                      <a:pt x="548" y="30"/>
                    </a:lnTo>
                    <a:lnTo>
                      <a:pt x="552" y="33"/>
                    </a:lnTo>
                    <a:lnTo>
                      <a:pt x="554" y="36"/>
                    </a:lnTo>
                    <a:lnTo>
                      <a:pt x="557" y="40"/>
                    </a:lnTo>
                    <a:lnTo>
                      <a:pt x="559" y="44"/>
                    </a:lnTo>
                    <a:lnTo>
                      <a:pt x="562" y="48"/>
                    </a:lnTo>
                    <a:lnTo>
                      <a:pt x="564" y="52"/>
                    </a:lnTo>
                    <a:lnTo>
                      <a:pt x="565" y="57"/>
                    </a:lnTo>
                    <a:lnTo>
                      <a:pt x="567" y="61"/>
                    </a:lnTo>
                    <a:lnTo>
                      <a:pt x="568" y="66"/>
                    </a:lnTo>
                    <a:lnTo>
                      <a:pt x="568" y="69"/>
                    </a:lnTo>
                    <a:lnTo>
                      <a:pt x="568" y="72"/>
                    </a:lnTo>
                    <a:lnTo>
                      <a:pt x="568" y="75"/>
                    </a:lnTo>
                    <a:lnTo>
                      <a:pt x="569" y="77"/>
                    </a:lnTo>
                    <a:lnTo>
                      <a:pt x="569" y="81"/>
                    </a:lnTo>
                    <a:lnTo>
                      <a:pt x="569" y="84"/>
                    </a:lnTo>
                    <a:lnTo>
                      <a:pt x="569" y="87"/>
                    </a:lnTo>
                    <a:lnTo>
                      <a:pt x="569" y="91"/>
                    </a:lnTo>
                    <a:lnTo>
                      <a:pt x="569" y="94"/>
                    </a:lnTo>
                    <a:lnTo>
                      <a:pt x="568" y="97"/>
                    </a:lnTo>
                    <a:lnTo>
                      <a:pt x="568" y="100"/>
                    </a:lnTo>
                    <a:lnTo>
                      <a:pt x="568" y="104"/>
                    </a:lnTo>
                    <a:lnTo>
                      <a:pt x="567" y="109"/>
                    </a:lnTo>
                    <a:lnTo>
                      <a:pt x="567" y="112"/>
                    </a:lnTo>
                    <a:lnTo>
                      <a:pt x="566" y="116"/>
                    </a:lnTo>
                    <a:lnTo>
                      <a:pt x="566" y="121"/>
                    </a:lnTo>
                    <a:lnTo>
                      <a:pt x="565" y="124"/>
                    </a:lnTo>
                    <a:lnTo>
                      <a:pt x="564" y="128"/>
                    </a:lnTo>
                    <a:lnTo>
                      <a:pt x="563" y="133"/>
                    </a:lnTo>
                    <a:lnTo>
                      <a:pt x="562" y="138"/>
                    </a:lnTo>
                    <a:lnTo>
                      <a:pt x="560" y="142"/>
                    </a:lnTo>
                    <a:lnTo>
                      <a:pt x="559" y="148"/>
                    </a:lnTo>
                    <a:lnTo>
                      <a:pt x="557" y="152"/>
                    </a:lnTo>
                    <a:lnTo>
                      <a:pt x="557" y="158"/>
                    </a:lnTo>
                    <a:lnTo>
                      <a:pt x="555" y="162"/>
                    </a:lnTo>
                    <a:lnTo>
                      <a:pt x="553" y="167"/>
                    </a:lnTo>
                    <a:lnTo>
                      <a:pt x="552" y="172"/>
                    </a:lnTo>
                    <a:lnTo>
                      <a:pt x="551" y="177"/>
                    </a:lnTo>
                    <a:lnTo>
                      <a:pt x="548" y="183"/>
                    </a:lnTo>
                    <a:lnTo>
                      <a:pt x="548" y="188"/>
                    </a:lnTo>
                    <a:lnTo>
                      <a:pt x="547" y="192"/>
                    </a:lnTo>
                    <a:lnTo>
                      <a:pt x="546" y="198"/>
                    </a:lnTo>
                    <a:lnTo>
                      <a:pt x="544" y="202"/>
                    </a:lnTo>
                    <a:lnTo>
                      <a:pt x="543" y="207"/>
                    </a:lnTo>
                    <a:lnTo>
                      <a:pt x="542" y="212"/>
                    </a:lnTo>
                    <a:lnTo>
                      <a:pt x="541" y="217"/>
                    </a:lnTo>
                    <a:lnTo>
                      <a:pt x="540" y="222"/>
                    </a:lnTo>
                    <a:lnTo>
                      <a:pt x="540" y="227"/>
                    </a:lnTo>
                    <a:lnTo>
                      <a:pt x="539" y="231"/>
                    </a:lnTo>
                    <a:lnTo>
                      <a:pt x="539" y="237"/>
                    </a:lnTo>
                    <a:lnTo>
                      <a:pt x="538" y="241"/>
                    </a:lnTo>
                    <a:lnTo>
                      <a:pt x="537" y="245"/>
                    </a:lnTo>
                    <a:lnTo>
                      <a:pt x="535" y="250"/>
                    </a:lnTo>
                    <a:lnTo>
                      <a:pt x="535" y="255"/>
                    </a:lnTo>
                    <a:lnTo>
                      <a:pt x="534" y="260"/>
                    </a:lnTo>
                    <a:lnTo>
                      <a:pt x="534" y="264"/>
                    </a:lnTo>
                    <a:lnTo>
                      <a:pt x="533" y="268"/>
                    </a:lnTo>
                    <a:lnTo>
                      <a:pt x="533" y="273"/>
                    </a:lnTo>
                    <a:lnTo>
                      <a:pt x="532" y="276"/>
                    </a:lnTo>
                    <a:lnTo>
                      <a:pt x="531" y="280"/>
                    </a:lnTo>
                    <a:lnTo>
                      <a:pt x="531" y="285"/>
                    </a:lnTo>
                    <a:lnTo>
                      <a:pt x="531" y="289"/>
                    </a:lnTo>
                    <a:lnTo>
                      <a:pt x="531" y="292"/>
                    </a:lnTo>
                    <a:lnTo>
                      <a:pt x="530" y="296"/>
                    </a:lnTo>
                    <a:lnTo>
                      <a:pt x="530" y="301"/>
                    </a:lnTo>
                    <a:lnTo>
                      <a:pt x="530" y="305"/>
                    </a:lnTo>
                    <a:lnTo>
                      <a:pt x="530" y="308"/>
                    </a:lnTo>
                    <a:lnTo>
                      <a:pt x="529" y="312"/>
                    </a:lnTo>
                    <a:lnTo>
                      <a:pt x="529" y="315"/>
                    </a:lnTo>
                    <a:lnTo>
                      <a:pt x="529" y="318"/>
                    </a:lnTo>
                    <a:lnTo>
                      <a:pt x="528" y="321"/>
                    </a:lnTo>
                    <a:lnTo>
                      <a:pt x="528" y="325"/>
                    </a:lnTo>
                    <a:lnTo>
                      <a:pt x="528" y="328"/>
                    </a:lnTo>
                    <a:lnTo>
                      <a:pt x="528" y="331"/>
                    </a:lnTo>
                    <a:lnTo>
                      <a:pt x="527" y="333"/>
                    </a:lnTo>
                    <a:lnTo>
                      <a:pt x="527" y="337"/>
                    </a:lnTo>
                    <a:lnTo>
                      <a:pt x="527" y="340"/>
                    </a:lnTo>
                    <a:lnTo>
                      <a:pt x="527" y="342"/>
                    </a:lnTo>
                    <a:lnTo>
                      <a:pt x="527" y="347"/>
                    </a:lnTo>
                    <a:lnTo>
                      <a:pt x="527" y="352"/>
                    </a:lnTo>
                    <a:lnTo>
                      <a:pt x="527" y="356"/>
                    </a:lnTo>
                    <a:lnTo>
                      <a:pt x="527" y="359"/>
                    </a:lnTo>
                    <a:lnTo>
                      <a:pt x="527" y="363"/>
                    </a:lnTo>
                    <a:lnTo>
                      <a:pt x="527" y="366"/>
                    </a:lnTo>
                    <a:lnTo>
                      <a:pt x="527" y="369"/>
                    </a:lnTo>
                    <a:lnTo>
                      <a:pt x="528" y="370"/>
                    </a:lnTo>
                    <a:lnTo>
                      <a:pt x="529" y="371"/>
                    </a:lnTo>
                    <a:lnTo>
                      <a:pt x="531" y="376"/>
                    </a:lnTo>
                    <a:lnTo>
                      <a:pt x="532" y="378"/>
                    </a:lnTo>
                    <a:lnTo>
                      <a:pt x="534" y="382"/>
                    </a:lnTo>
                    <a:lnTo>
                      <a:pt x="534" y="384"/>
                    </a:lnTo>
                    <a:lnTo>
                      <a:pt x="535" y="387"/>
                    </a:lnTo>
                    <a:lnTo>
                      <a:pt x="537" y="389"/>
                    </a:lnTo>
                    <a:lnTo>
                      <a:pt x="538" y="392"/>
                    </a:lnTo>
                    <a:lnTo>
                      <a:pt x="538" y="394"/>
                    </a:lnTo>
                    <a:lnTo>
                      <a:pt x="539" y="397"/>
                    </a:lnTo>
                    <a:lnTo>
                      <a:pt x="539" y="400"/>
                    </a:lnTo>
                    <a:lnTo>
                      <a:pt x="539" y="404"/>
                    </a:lnTo>
                    <a:lnTo>
                      <a:pt x="539" y="406"/>
                    </a:lnTo>
                    <a:lnTo>
                      <a:pt x="539" y="410"/>
                    </a:lnTo>
                    <a:lnTo>
                      <a:pt x="539" y="414"/>
                    </a:lnTo>
                    <a:lnTo>
                      <a:pt x="539" y="418"/>
                    </a:lnTo>
                    <a:lnTo>
                      <a:pt x="539" y="422"/>
                    </a:lnTo>
                    <a:lnTo>
                      <a:pt x="538" y="427"/>
                    </a:lnTo>
                    <a:lnTo>
                      <a:pt x="537" y="430"/>
                    </a:lnTo>
                    <a:lnTo>
                      <a:pt x="537" y="435"/>
                    </a:lnTo>
                    <a:lnTo>
                      <a:pt x="535" y="440"/>
                    </a:lnTo>
                    <a:lnTo>
                      <a:pt x="533" y="444"/>
                    </a:lnTo>
                    <a:lnTo>
                      <a:pt x="532" y="447"/>
                    </a:lnTo>
                    <a:lnTo>
                      <a:pt x="531" y="449"/>
                    </a:lnTo>
                    <a:lnTo>
                      <a:pt x="531" y="453"/>
                    </a:lnTo>
                    <a:lnTo>
                      <a:pt x="530" y="455"/>
                    </a:lnTo>
                    <a:lnTo>
                      <a:pt x="528" y="459"/>
                    </a:lnTo>
                    <a:lnTo>
                      <a:pt x="526" y="465"/>
                    </a:lnTo>
                    <a:lnTo>
                      <a:pt x="523" y="469"/>
                    </a:lnTo>
                    <a:lnTo>
                      <a:pt x="521" y="473"/>
                    </a:lnTo>
                    <a:lnTo>
                      <a:pt x="519" y="477"/>
                    </a:lnTo>
                    <a:lnTo>
                      <a:pt x="517" y="480"/>
                    </a:lnTo>
                    <a:lnTo>
                      <a:pt x="515" y="484"/>
                    </a:lnTo>
                    <a:lnTo>
                      <a:pt x="514" y="487"/>
                    </a:lnTo>
                    <a:lnTo>
                      <a:pt x="512" y="490"/>
                    </a:lnTo>
                    <a:lnTo>
                      <a:pt x="509" y="493"/>
                    </a:lnTo>
                    <a:lnTo>
                      <a:pt x="508" y="495"/>
                    </a:lnTo>
                    <a:lnTo>
                      <a:pt x="506" y="497"/>
                    </a:lnTo>
                    <a:lnTo>
                      <a:pt x="504" y="502"/>
                    </a:lnTo>
                    <a:lnTo>
                      <a:pt x="501" y="506"/>
                    </a:lnTo>
                    <a:lnTo>
                      <a:pt x="497" y="508"/>
                    </a:lnTo>
                    <a:lnTo>
                      <a:pt x="495" y="511"/>
                    </a:lnTo>
                    <a:lnTo>
                      <a:pt x="493" y="515"/>
                    </a:lnTo>
                    <a:lnTo>
                      <a:pt x="492" y="517"/>
                    </a:lnTo>
                    <a:lnTo>
                      <a:pt x="491" y="520"/>
                    </a:lnTo>
                    <a:lnTo>
                      <a:pt x="490" y="523"/>
                    </a:lnTo>
                    <a:lnTo>
                      <a:pt x="489" y="525"/>
                    </a:lnTo>
                    <a:lnTo>
                      <a:pt x="489" y="530"/>
                    </a:lnTo>
                    <a:lnTo>
                      <a:pt x="488" y="532"/>
                    </a:lnTo>
                    <a:lnTo>
                      <a:pt x="489" y="534"/>
                    </a:lnTo>
                    <a:lnTo>
                      <a:pt x="489" y="537"/>
                    </a:lnTo>
                    <a:lnTo>
                      <a:pt x="490" y="542"/>
                    </a:lnTo>
                    <a:lnTo>
                      <a:pt x="491" y="545"/>
                    </a:lnTo>
                    <a:lnTo>
                      <a:pt x="492" y="550"/>
                    </a:lnTo>
                    <a:lnTo>
                      <a:pt x="493" y="551"/>
                    </a:lnTo>
                    <a:lnTo>
                      <a:pt x="494" y="555"/>
                    </a:lnTo>
                    <a:lnTo>
                      <a:pt x="495" y="557"/>
                    </a:lnTo>
                    <a:lnTo>
                      <a:pt x="496" y="560"/>
                    </a:lnTo>
                    <a:lnTo>
                      <a:pt x="496" y="562"/>
                    </a:lnTo>
                    <a:lnTo>
                      <a:pt x="497" y="564"/>
                    </a:lnTo>
                    <a:lnTo>
                      <a:pt x="498" y="568"/>
                    </a:lnTo>
                    <a:lnTo>
                      <a:pt x="500" y="571"/>
                    </a:lnTo>
                    <a:lnTo>
                      <a:pt x="501" y="574"/>
                    </a:lnTo>
                    <a:lnTo>
                      <a:pt x="503" y="576"/>
                    </a:lnTo>
                    <a:lnTo>
                      <a:pt x="504" y="580"/>
                    </a:lnTo>
                    <a:lnTo>
                      <a:pt x="505" y="583"/>
                    </a:lnTo>
                    <a:lnTo>
                      <a:pt x="506" y="586"/>
                    </a:lnTo>
                    <a:lnTo>
                      <a:pt x="508" y="588"/>
                    </a:lnTo>
                    <a:lnTo>
                      <a:pt x="509" y="592"/>
                    </a:lnTo>
                    <a:lnTo>
                      <a:pt x="510" y="595"/>
                    </a:lnTo>
                    <a:lnTo>
                      <a:pt x="513" y="598"/>
                    </a:lnTo>
                    <a:lnTo>
                      <a:pt x="514" y="601"/>
                    </a:lnTo>
                    <a:lnTo>
                      <a:pt x="515" y="605"/>
                    </a:lnTo>
                    <a:lnTo>
                      <a:pt x="517" y="608"/>
                    </a:lnTo>
                    <a:lnTo>
                      <a:pt x="517" y="610"/>
                    </a:lnTo>
                    <a:lnTo>
                      <a:pt x="519" y="613"/>
                    </a:lnTo>
                    <a:lnTo>
                      <a:pt x="520" y="615"/>
                    </a:lnTo>
                    <a:lnTo>
                      <a:pt x="521" y="619"/>
                    </a:lnTo>
                    <a:lnTo>
                      <a:pt x="522" y="622"/>
                    </a:lnTo>
                    <a:lnTo>
                      <a:pt x="525" y="624"/>
                    </a:lnTo>
                    <a:lnTo>
                      <a:pt x="526" y="627"/>
                    </a:lnTo>
                    <a:lnTo>
                      <a:pt x="527" y="631"/>
                    </a:lnTo>
                    <a:lnTo>
                      <a:pt x="528" y="633"/>
                    </a:lnTo>
                    <a:lnTo>
                      <a:pt x="529" y="636"/>
                    </a:lnTo>
                    <a:lnTo>
                      <a:pt x="530" y="638"/>
                    </a:lnTo>
                    <a:lnTo>
                      <a:pt x="531" y="642"/>
                    </a:lnTo>
                    <a:lnTo>
                      <a:pt x="534" y="646"/>
                    </a:lnTo>
                    <a:lnTo>
                      <a:pt x="537" y="650"/>
                    </a:lnTo>
                    <a:lnTo>
                      <a:pt x="539" y="655"/>
                    </a:lnTo>
                    <a:lnTo>
                      <a:pt x="540" y="659"/>
                    </a:lnTo>
                    <a:lnTo>
                      <a:pt x="542" y="661"/>
                    </a:lnTo>
                    <a:lnTo>
                      <a:pt x="543" y="664"/>
                    </a:lnTo>
                    <a:lnTo>
                      <a:pt x="545" y="669"/>
                    </a:lnTo>
                    <a:lnTo>
                      <a:pt x="546" y="670"/>
                    </a:lnTo>
                    <a:lnTo>
                      <a:pt x="588" y="719"/>
                    </a:lnTo>
                    <a:lnTo>
                      <a:pt x="588" y="717"/>
                    </a:lnTo>
                    <a:lnTo>
                      <a:pt x="590" y="717"/>
                    </a:lnTo>
                    <a:lnTo>
                      <a:pt x="593" y="716"/>
                    </a:lnTo>
                    <a:lnTo>
                      <a:pt x="597" y="716"/>
                    </a:lnTo>
                    <a:lnTo>
                      <a:pt x="601" y="715"/>
                    </a:lnTo>
                    <a:lnTo>
                      <a:pt x="603" y="715"/>
                    </a:lnTo>
                    <a:lnTo>
                      <a:pt x="606" y="714"/>
                    </a:lnTo>
                    <a:lnTo>
                      <a:pt x="610" y="714"/>
                    </a:lnTo>
                    <a:lnTo>
                      <a:pt x="613" y="713"/>
                    </a:lnTo>
                    <a:lnTo>
                      <a:pt x="617" y="713"/>
                    </a:lnTo>
                    <a:lnTo>
                      <a:pt x="621" y="713"/>
                    </a:lnTo>
                    <a:lnTo>
                      <a:pt x="626" y="713"/>
                    </a:lnTo>
                    <a:lnTo>
                      <a:pt x="629" y="712"/>
                    </a:lnTo>
                    <a:lnTo>
                      <a:pt x="633" y="711"/>
                    </a:lnTo>
                    <a:lnTo>
                      <a:pt x="638" y="711"/>
                    </a:lnTo>
                    <a:lnTo>
                      <a:pt x="643" y="710"/>
                    </a:lnTo>
                    <a:lnTo>
                      <a:pt x="647" y="710"/>
                    </a:lnTo>
                    <a:lnTo>
                      <a:pt x="652" y="710"/>
                    </a:lnTo>
                    <a:lnTo>
                      <a:pt x="657" y="710"/>
                    </a:lnTo>
                    <a:lnTo>
                      <a:pt x="662" y="710"/>
                    </a:lnTo>
                    <a:lnTo>
                      <a:pt x="666" y="709"/>
                    </a:lnTo>
                    <a:lnTo>
                      <a:pt x="671" y="709"/>
                    </a:lnTo>
                    <a:lnTo>
                      <a:pt x="676" y="709"/>
                    </a:lnTo>
                    <a:lnTo>
                      <a:pt x="681" y="710"/>
                    </a:lnTo>
                    <a:lnTo>
                      <a:pt x="685" y="710"/>
                    </a:lnTo>
                    <a:lnTo>
                      <a:pt x="691" y="710"/>
                    </a:lnTo>
                    <a:lnTo>
                      <a:pt x="695" y="710"/>
                    </a:lnTo>
                    <a:lnTo>
                      <a:pt x="701" y="711"/>
                    </a:lnTo>
                    <a:lnTo>
                      <a:pt x="705" y="711"/>
                    </a:lnTo>
                    <a:lnTo>
                      <a:pt x="709" y="712"/>
                    </a:lnTo>
                    <a:lnTo>
                      <a:pt x="713" y="713"/>
                    </a:lnTo>
                    <a:lnTo>
                      <a:pt x="715" y="713"/>
                    </a:lnTo>
                    <a:lnTo>
                      <a:pt x="718" y="714"/>
                    </a:lnTo>
                    <a:lnTo>
                      <a:pt x="721" y="715"/>
                    </a:lnTo>
                    <a:lnTo>
                      <a:pt x="723" y="715"/>
                    </a:lnTo>
                    <a:lnTo>
                      <a:pt x="727" y="716"/>
                    </a:lnTo>
                    <a:lnTo>
                      <a:pt x="730" y="717"/>
                    </a:lnTo>
                    <a:lnTo>
                      <a:pt x="733" y="717"/>
                    </a:lnTo>
                    <a:lnTo>
                      <a:pt x="735" y="719"/>
                    </a:lnTo>
                    <a:lnTo>
                      <a:pt x="739" y="720"/>
                    </a:lnTo>
                    <a:lnTo>
                      <a:pt x="743" y="722"/>
                    </a:lnTo>
                    <a:lnTo>
                      <a:pt x="746" y="723"/>
                    </a:lnTo>
                    <a:lnTo>
                      <a:pt x="748" y="724"/>
                    </a:lnTo>
                    <a:lnTo>
                      <a:pt x="752" y="725"/>
                    </a:lnTo>
                    <a:lnTo>
                      <a:pt x="756" y="725"/>
                    </a:lnTo>
                    <a:lnTo>
                      <a:pt x="759" y="727"/>
                    </a:lnTo>
                    <a:lnTo>
                      <a:pt x="763" y="728"/>
                    </a:lnTo>
                    <a:lnTo>
                      <a:pt x="766" y="729"/>
                    </a:lnTo>
                    <a:lnTo>
                      <a:pt x="769" y="730"/>
                    </a:lnTo>
                    <a:lnTo>
                      <a:pt x="773" y="733"/>
                    </a:lnTo>
                    <a:lnTo>
                      <a:pt x="776" y="734"/>
                    </a:lnTo>
                    <a:lnTo>
                      <a:pt x="780" y="735"/>
                    </a:lnTo>
                    <a:lnTo>
                      <a:pt x="783" y="737"/>
                    </a:lnTo>
                    <a:lnTo>
                      <a:pt x="786" y="738"/>
                    </a:lnTo>
                    <a:lnTo>
                      <a:pt x="790" y="739"/>
                    </a:lnTo>
                    <a:lnTo>
                      <a:pt x="793" y="741"/>
                    </a:lnTo>
                    <a:lnTo>
                      <a:pt x="796" y="742"/>
                    </a:lnTo>
                    <a:lnTo>
                      <a:pt x="801" y="745"/>
                    </a:lnTo>
                    <a:lnTo>
                      <a:pt x="803" y="746"/>
                    </a:lnTo>
                    <a:lnTo>
                      <a:pt x="806" y="748"/>
                    </a:lnTo>
                    <a:lnTo>
                      <a:pt x="809" y="749"/>
                    </a:lnTo>
                    <a:lnTo>
                      <a:pt x="813" y="750"/>
                    </a:lnTo>
                    <a:lnTo>
                      <a:pt x="816" y="752"/>
                    </a:lnTo>
                    <a:lnTo>
                      <a:pt x="819" y="753"/>
                    </a:lnTo>
                    <a:lnTo>
                      <a:pt x="821" y="755"/>
                    </a:lnTo>
                    <a:lnTo>
                      <a:pt x="825" y="758"/>
                    </a:lnTo>
                    <a:lnTo>
                      <a:pt x="827" y="759"/>
                    </a:lnTo>
                    <a:lnTo>
                      <a:pt x="830" y="760"/>
                    </a:lnTo>
                    <a:lnTo>
                      <a:pt x="832" y="762"/>
                    </a:lnTo>
                    <a:lnTo>
                      <a:pt x="835" y="763"/>
                    </a:lnTo>
                    <a:lnTo>
                      <a:pt x="840" y="766"/>
                    </a:lnTo>
                    <a:lnTo>
                      <a:pt x="845" y="771"/>
                    </a:lnTo>
                    <a:lnTo>
                      <a:pt x="848" y="773"/>
                    </a:lnTo>
                    <a:lnTo>
                      <a:pt x="852" y="776"/>
                    </a:lnTo>
                    <a:lnTo>
                      <a:pt x="855" y="779"/>
                    </a:lnTo>
                    <a:lnTo>
                      <a:pt x="858" y="783"/>
                    </a:lnTo>
                    <a:lnTo>
                      <a:pt x="859" y="785"/>
                    </a:lnTo>
                    <a:lnTo>
                      <a:pt x="861" y="788"/>
                    </a:lnTo>
                    <a:lnTo>
                      <a:pt x="863" y="790"/>
                    </a:lnTo>
                    <a:lnTo>
                      <a:pt x="863" y="793"/>
                    </a:lnTo>
                    <a:lnTo>
                      <a:pt x="861" y="796"/>
                    </a:lnTo>
                    <a:lnTo>
                      <a:pt x="860" y="798"/>
                    </a:lnTo>
                    <a:lnTo>
                      <a:pt x="858" y="800"/>
                    </a:lnTo>
                    <a:lnTo>
                      <a:pt x="856" y="803"/>
                    </a:lnTo>
                    <a:lnTo>
                      <a:pt x="853" y="805"/>
                    </a:lnTo>
                    <a:lnTo>
                      <a:pt x="850" y="808"/>
                    </a:lnTo>
                    <a:lnTo>
                      <a:pt x="845" y="811"/>
                    </a:lnTo>
                    <a:lnTo>
                      <a:pt x="841" y="813"/>
                    </a:lnTo>
                    <a:lnTo>
                      <a:pt x="838" y="814"/>
                    </a:lnTo>
                    <a:lnTo>
                      <a:pt x="834" y="815"/>
                    </a:lnTo>
                    <a:lnTo>
                      <a:pt x="832" y="816"/>
                    </a:lnTo>
                    <a:lnTo>
                      <a:pt x="829" y="817"/>
                    </a:lnTo>
                    <a:lnTo>
                      <a:pt x="826" y="818"/>
                    </a:lnTo>
                    <a:lnTo>
                      <a:pt x="822" y="819"/>
                    </a:lnTo>
                    <a:lnTo>
                      <a:pt x="819" y="821"/>
                    </a:lnTo>
                    <a:lnTo>
                      <a:pt x="816" y="823"/>
                    </a:lnTo>
                    <a:lnTo>
                      <a:pt x="813" y="824"/>
                    </a:lnTo>
                    <a:lnTo>
                      <a:pt x="808" y="824"/>
                    </a:lnTo>
                    <a:lnTo>
                      <a:pt x="805" y="825"/>
                    </a:lnTo>
                    <a:lnTo>
                      <a:pt x="802" y="827"/>
                    </a:lnTo>
                    <a:lnTo>
                      <a:pt x="797" y="828"/>
                    </a:lnTo>
                    <a:lnTo>
                      <a:pt x="793" y="829"/>
                    </a:lnTo>
                    <a:lnTo>
                      <a:pt x="789" y="830"/>
                    </a:lnTo>
                    <a:lnTo>
                      <a:pt x="785" y="831"/>
                    </a:lnTo>
                    <a:lnTo>
                      <a:pt x="780" y="832"/>
                    </a:lnTo>
                    <a:lnTo>
                      <a:pt x="776" y="834"/>
                    </a:lnTo>
                    <a:lnTo>
                      <a:pt x="771" y="834"/>
                    </a:lnTo>
                    <a:lnTo>
                      <a:pt x="767" y="836"/>
                    </a:lnTo>
                    <a:lnTo>
                      <a:pt x="763" y="836"/>
                    </a:lnTo>
                    <a:lnTo>
                      <a:pt x="757" y="838"/>
                    </a:lnTo>
                    <a:lnTo>
                      <a:pt x="753" y="838"/>
                    </a:lnTo>
                    <a:lnTo>
                      <a:pt x="748" y="839"/>
                    </a:lnTo>
                    <a:lnTo>
                      <a:pt x="743" y="840"/>
                    </a:lnTo>
                    <a:lnTo>
                      <a:pt x="739" y="841"/>
                    </a:lnTo>
                    <a:lnTo>
                      <a:pt x="733" y="841"/>
                    </a:lnTo>
                    <a:lnTo>
                      <a:pt x="728" y="842"/>
                    </a:lnTo>
                    <a:lnTo>
                      <a:pt x="722" y="842"/>
                    </a:lnTo>
                    <a:lnTo>
                      <a:pt x="718" y="843"/>
                    </a:lnTo>
                    <a:lnTo>
                      <a:pt x="713" y="844"/>
                    </a:lnTo>
                    <a:lnTo>
                      <a:pt x="708" y="845"/>
                    </a:lnTo>
                    <a:lnTo>
                      <a:pt x="703" y="847"/>
                    </a:lnTo>
                    <a:lnTo>
                      <a:pt x="697" y="847"/>
                    </a:lnTo>
                    <a:lnTo>
                      <a:pt x="692" y="847"/>
                    </a:lnTo>
                    <a:lnTo>
                      <a:pt x="687" y="848"/>
                    </a:lnTo>
                    <a:lnTo>
                      <a:pt x="681" y="848"/>
                    </a:lnTo>
                    <a:lnTo>
                      <a:pt x="676" y="849"/>
                    </a:lnTo>
                    <a:lnTo>
                      <a:pt x="670" y="849"/>
                    </a:lnTo>
                    <a:lnTo>
                      <a:pt x="666" y="850"/>
                    </a:lnTo>
                    <a:lnTo>
                      <a:pt x="659" y="850"/>
                    </a:lnTo>
                    <a:lnTo>
                      <a:pt x="655" y="851"/>
                    </a:lnTo>
                    <a:lnTo>
                      <a:pt x="650" y="851"/>
                    </a:lnTo>
                    <a:lnTo>
                      <a:pt x="644" y="852"/>
                    </a:lnTo>
                    <a:lnTo>
                      <a:pt x="639" y="852"/>
                    </a:lnTo>
                    <a:lnTo>
                      <a:pt x="633" y="852"/>
                    </a:lnTo>
                    <a:lnTo>
                      <a:pt x="628" y="852"/>
                    </a:lnTo>
                    <a:lnTo>
                      <a:pt x="623" y="853"/>
                    </a:lnTo>
                    <a:lnTo>
                      <a:pt x="617" y="853"/>
                    </a:lnTo>
                    <a:lnTo>
                      <a:pt x="613" y="853"/>
                    </a:lnTo>
                    <a:lnTo>
                      <a:pt x="607" y="853"/>
                    </a:lnTo>
                    <a:lnTo>
                      <a:pt x="602" y="853"/>
                    </a:lnTo>
                    <a:lnTo>
                      <a:pt x="597" y="853"/>
                    </a:lnTo>
                    <a:lnTo>
                      <a:pt x="593" y="853"/>
                    </a:lnTo>
                    <a:lnTo>
                      <a:pt x="589" y="853"/>
                    </a:lnTo>
                    <a:lnTo>
                      <a:pt x="584" y="853"/>
                    </a:lnTo>
                    <a:lnTo>
                      <a:pt x="580" y="853"/>
                    </a:lnTo>
                    <a:lnTo>
                      <a:pt x="576" y="853"/>
                    </a:lnTo>
                    <a:lnTo>
                      <a:pt x="572" y="853"/>
                    </a:lnTo>
                    <a:lnTo>
                      <a:pt x="568" y="853"/>
                    </a:lnTo>
                    <a:lnTo>
                      <a:pt x="565" y="853"/>
                    </a:lnTo>
                    <a:lnTo>
                      <a:pt x="562" y="853"/>
                    </a:lnTo>
                    <a:lnTo>
                      <a:pt x="558" y="853"/>
                    </a:lnTo>
                    <a:lnTo>
                      <a:pt x="555" y="853"/>
                    </a:lnTo>
                    <a:lnTo>
                      <a:pt x="552" y="853"/>
                    </a:lnTo>
                    <a:lnTo>
                      <a:pt x="548" y="853"/>
                    </a:lnTo>
                    <a:lnTo>
                      <a:pt x="545" y="853"/>
                    </a:lnTo>
                    <a:lnTo>
                      <a:pt x="543" y="853"/>
                    </a:lnTo>
                    <a:lnTo>
                      <a:pt x="540" y="853"/>
                    </a:lnTo>
                    <a:lnTo>
                      <a:pt x="538" y="853"/>
                    </a:lnTo>
                    <a:lnTo>
                      <a:pt x="535" y="853"/>
                    </a:lnTo>
                    <a:lnTo>
                      <a:pt x="533" y="853"/>
                    </a:lnTo>
                    <a:lnTo>
                      <a:pt x="528" y="852"/>
                    </a:lnTo>
                    <a:lnTo>
                      <a:pt x="525" y="852"/>
                    </a:lnTo>
                    <a:lnTo>
                      <a:pt x="521" y="852"/>
                    </a:lnTo>
                    <a:lnTo>
                      <a:pt x="518" y="852"/>
                    </a:lnTo>
                    <a:lnTo>
                      <a:pt x="515" y="852"/>
                    </a:lnTo>
                    <a:lnTo>
                      <a:pt x="512" y="852"/>
                    </a:lnTo>
                    <a:lnTo>
                      <a:pt x="509" y="852"/>
                    </a:lnTo>
                    <a:lnTo>
                      <a:pt x="507" y="852"/>
                    </a:lnTo>
                    <a:lnTo>
                      <a:pt x="504" y="851"/>
                    </a:lnTo>
                    <a:lnTo>
                      <a:pt x="502" y="851"/>
                    </a:lnTo>
                    <a:lnTo>
                      <a:pt x="500" y="851"/>
                    </a:lnTo>
                    <a:lnTo>
                      <a:pt x="498" y="851"/>
                    </a:lnTo>
                    <a:lnTo>
                      <a:pt x="491" y="910"/>
                    </a:lnTo>
                    <a:lnTo>
                      <a:pt x="490" y="910"/>
                    </a:lnTo>
                    <a:lnTo>
                      <a:pt x="487" y="910"/>
                    </a:lnTo>
                    <a:lnTo>
                      <a:pt x="484" y="911"/>
                    </a:lnTo>
                    <a:lnTo>
                      <a:pt x="482" y="911"/>
                    </a:lnTo>
                    <a:lnTo>
                      <a:pt x="480" y="912"/>
                    </a:lnTo>
                    <a:lnTo>
                      <a:pt x="478" y="912"/>
                    </a:lnTo>
                    <a:lnTo>
                      <a:pt x="475" y="912"/>
                    </a:lnTo>
                    <a:lnTo>
                      <a:pt x="471" y="912"/>
                    </a:lnTo>
                    <a:lnTo>
                      <a:pt x="468" y="911"/>
                    </a:lnTo>
                    <a:lnTo>
                      <a:pt x="466" y="910"/>
                    </a:lnTo>
                    <a:lnTo>
                      <a:pt x="463" y="908"/>
                    </a:lnTo>
                    <a:lnTo>
                      <a:pt x="460" y="906"/>
                    </a:lnTo>
                    <a:lnTo>
                      <a:pt x="457" y="904"/>
                    </a:lnTo>
                    <a:lnTo>
                      <a:pt x="456" y="902"/>
                    </a:lnTo>
                    <a:lnTo>
                      <a:pt x="453" y="898"/>
                    </a:lnTo>
                    <a:lnTo>
                      <a:pt x="451" y="893"/>
                    </a:lnTo>
                    <a:lnTo>
                      <a:pt x="450" y="889"/>
                    </a:lnTo>
                    <a:lnTo>
                      <a:pt x="447" y="885"/>
                    </a:lnTo>
                    <a:lnTo>
                      <a:pt x="445" y="879"/>
                    </a:lnTo>
                    <a:lnTo>
                      <a:pt x="443" y="875"/>
                    </a:lnTo>
                    <a:lnTo>
                      <a:pt x="440" y="870"/>
                    </a:lnTo>
                    <a:lnTo>
                      <a:pt x="437" y="866"/>
                    </a:lnTo>
                    <a:lnTo>
                      <a:pt x="433" y="864"/>
                    </a:lnTo>
                    <a:lnTo>
                      <a:pt x="430" y="862"/>
                    </a:lnTo>
                    <a:lnTo>
                      <a:pt x="428" y="860"/>
                    </a:lnTo>
                    <a:lnTo>
                      <a:pt x="425" y="857"/>
                    </a:lnTo>
                    <a:lnTo>
                      <a:pt x="420" y="855"/>
                    </a:lnTo>
                    <a:lnTo>
                      <a:pt x="417" y="854"/>
                    </a:lnTo>
                    <a:lnTo>
                      <a:pt x="413" y="853"/>
                    </a:lnTo>
                    <a:lnTo>
                      <a:pt x="408" y="852"/>
                    </a:lnTo>
                    <a:lnTo>
                      <a:pt x="405" y="851"/>
                    </a:lnTo>
                    <a:lnTo>
                      <a:pt x="403" y="851"/>
                    </a:lnTo>
                    <a:lnTo>
                      <a:pt x="400" y="850"/>
                    </a:lnTo>
                    <a:lnTo>
                      <a:pt x="397" y="850"/>
                    </a:lnTo>
                    <a:lnTo>
                      <a:pt x="393" y="850"/>
                    </a:lnTo>
                    <a:lnTo>
                      <a:pt x="391" y="849"/>
                    </a:lnTo>
                    <a:lnTo>
                      <a:pt x="388" y="849"/>
                    </a:lnTo>
                    <a:lnTo>
                      <a:pt x="384" y="849"/>
                    </a:lnTo>
                    <a:lnTo>
                      <a:pt x="380" y="849"/>
                    </a:lnTo>
                    <a:lnTo>
                      <a:pt x="377" y="849"/>
                    </a:lnTo>
                    <a:lnTo>
                      <a:pt x="372" y="849"/>
                    </a:lnTo>
                    <a:lnTo>
                      <a:pt x="369" y="849"/>
                    </a:lnTo>
                    <a:lnTo>
                      <a:pt x="365" y="849"/>
                    </a:lnTo>
                    <a:lnTo>
                      <a:pt x="362" y="849"/>
                    </a:lnTo>
                    <a:lnTo>
                      <a:pt x="357" y="850"/>
                    </a:lnTo>
                    <a:lnTo>
                      <a:pt x="353" y="851"/>
                    </a:lnTo>
                    <a:lnTo>
                      <a:pt x="349" y="851"/>
                    </a:lnTo>
                    <a:lnTo>
                      <a:pt x="343" y="851"/>
                    </a:lnTo>
                    <a:lnTo>
                      <a:pt x="339" y="852"/>
                    </a:lnTo>
                    <a:lnTo>
                      <a:pt x="334" y="852"/>
                    </a:lnTo>
                    <a:lnTo>
                      <a:pt x="329" y="852"/>
                    </a:lnTo>
                    <a:lnTo>
                      <a:pt x="324" y="852"/>
                    </a:lnTo>
                    <a:lnTo>
                      <a:pt x="318" y="853"/>
                    </a:lnTo>
                    <a:lnTo>
                      <a:pt x="314" y="853"/>
                    </a:lnTo>
                    <a:lnTo>
                      <a:pt x="308" y="853"/>
                    </a:lnTo>
                    <a:lnTo>
                      <a:pt x="303" y="854"/>
                    </a:lnTo>
                    <a:lnTo>
                      <a:pt x="297" y="854"/>
                    </a:lnTo>
                    <a:lnTo>
                      <a:pt x="293" y="855"/>
                    </a:lnTo>
                    <a:lnTo>
                      <a:pt x="288" y="855"/>
                    </a:lnTo>
                    <a:lnTo>
                      <a:pt x="282" y="855"/>
                    </a:lnTo>
                    <a:lnTo>
                      <a:pt x="277" y="855"/>
                    </a:lnTo>
                    <a:lnTo>
                      <a:pt x="272" y="856"/>
                    </a:lnTo>
                    <a:lnTo>
                      <a:pt x="266" y="856"/>
                    </a:lnTo>
                    <a:lnTo>
                      <a:pt x="260" y="857"/>
                    </a:lnTo>
                    <a:lnTo>
                      <a:pt x="256" y="857"/>
                    </a:lnTo>
                    <a:lnTo>
                      <a:pt x="251" y="857"/>
                    </a:lnTo>
                    <a:lnTo>
                      <a:pt x="244" y="857"/>
                    </a:lnTo>
                    <a:lnTo>
                      <a:pt x="239" y="859"/>
                    </a:lnTo>
                    <a:lnTo>
                      <a:pt x="233" y="859"/>
                    </a:lnTo>
                    <a:lnTo>
                      <a:pt x="229" y="860"/>
                    </a:lnTo>
                    <a:lnTo>
                      <a:pt x="222" y="860"/>
                    </a:lnTo>
                    <a:lnTo>
                      <a:pt x="217" y="860"/>
                    </a:lnTo>
                    <a:lnTo>
                      <a:pt x="212" y="860"/>
                    </a:lnTo>
                    <a:lnTo>
                      <a:pt x="207" y="860"/>
                    </a:lnTo>
                    <a:lnTo>
                      <a:pt x="202" y="860"/>
                    </a:lnTo>
                    <a:lnTo>
                      <a:pt x="196" y="860"/>
                    </a:lnTo>
                    <a:lnTo>
                      <a:pt x="191" y="860"/>
                    </a:lnTo>
                    <a:lnTo>
                      <a:pt x="187" y="860"/>
                    </a:lnTo>
                    <a:lnTo>
                      <a:pt x="180" y="860"/>
                    </a:lnTo>
                    <a:lnTo>
                      <a:pt x="176" y="860"/>
                    </a:lnTo>
                    <a:lnTo>
                      <a:pt x="170" y="860"/>
                    </a:lnTo>
                    <a:lnTo>
                      <a:pt x="166" y="860"/>
                    </a:lnTo>
                    <a:lnTo>
                      <a:pt x="160" y="860"/>
                    </a:lnTo>
                    <a:lnTo>
                      <a:pt x="156" y="860"/>
                    </a:lnTo>
                    <a:lnTo>
                      <a:pt x="151" y="860"/>
                    </a:lnTo>
                    <a:lnTo>
                      <a:pt x="146" y="860"/>
                    </a:lnTo>
                    <a:lnTo>
                      <a:pt x="142" y="859"/>
                    </a:lnTo>
                    <a:lnTo>
                      <a:pt x="138" y="859"/>
                    </a:lnTo>
                    <a:lnTo>
                      <a:pt x="133" y="857"/>
                    </a:lnTo>
                    <a:lnTo>
                      <a:pt x="129" y="857"/>
                    </a:lnTo>
                    <a:lnTo>
                      <a:pt x="125" y="857"/>
                    </a:lnTo>
                    <a:lnTo>
                      <a:pt x="120" y="856"/>
                    </a:lnTo>
                    <a:lnTo>
                      <a:pt x="116" y="856"/>
                    </a:lnTo>
                    <a:lnTo>
                      <a:pt x="113" y="856"/>
                    </a:lnTo>
                    <a:lnTo>
                      <a:pt x="108" y="855"/>
                    </a:lnTo>
                    <a:lnTo>
                      <a:pt x="105" y="855"/>
                    </a:lnTo>
                    <a:lnTo>
                      <a:pt x="101" y="854"/>
                    </a:lnTo>
                    <a:lnTo>
                      <a:pt x="99" y="853"/>
                    </a:lnTo>
                    <a:lnTo>
                      <a:pt x="94" y="852"/>
                    </a:lnTo>
                    <a:lnTo>
                      <a:pt x="92" y="852"/>
                    </a:lnTo>
                    <a:lnTo>
                      <a:pt x="89" y="851"/>
                    </a:lnTo>
                    <a:lnTo>
                      <a:pt x="85" y="851"/>
                    </a:lnTo>
                    <a:lnTo>
                      <a:pt x="83" y="849"/>
                    </a:lnTo>
                    <a:lnTo>
                      <a:pt x="80" y="848"/>
                    </a:lnTo>
                    <a:lnTo>
                      <a:pt x="78" y="847"/>
                    </a:lnTo>
                    <a:lnTo>
                      <a:pt x="76" y="847"/>
                    </a:lnTo>
                    <a:lnTo>
                      <a:pt x="71" y="843"/>
                    </a:lnTo>
                    <a:lnTo>
                      <a:pt x="69" y="842"/>
                    </a:lnTo>
                    <a:lnTo>
                      <a:pt x="66" y="838"/>
                    </a:lnTo>
                    <a:lnTo>
                      <a:pt x="66" y="835"/>
                    </a:lnTo>
                    <a:lnTo>
                      <a:pt x="66" y="831"/>
                    </a:lnTo>
                    <a:lnTo>
                      <a:pt x="69" y="828"/>
                    </a:lnTo>
                    <a:lnTo>
                      <a:pt x="70" y="826"/>
                    </a:lnTo>
                    <a:lnTo>
                      <a:pt x="72" y="824"/>
                    </a:lnTo>
                    <a:lnTo>
                      <a:pt x="75" y="823"/>
                    </a:lnTo>
                    <a:lnTo>
                      <a:pt x="78" y="821"/>
                    </a:lnTo>
                    <a:lnTo>
                      <a:pt x="81" y="818"/>
                    </a:lnTo>
                    <a:lnTo>
                      <a:pt x="84" y="816"/>
                    </a:lnTo>
                    <a:lnTo>
                      <a:pt x="88" y="815"/>
                    </a:lnTo>
                    <a:lnTo>
                      <a:pt x="92" y="813"/>
                    </a:lnTo>
                    <a:lnTo>
                      <a:pt x="96" y="811"/>
                    </a:lnTo>
                    <a:lnTo>
                      <a:pt x="101" y="809"/>
                    </a:lnTo>
                    <a:lnTo>
                      <a:pt x="105" y="806"/>
                    </a:lnTo>
                    <a:lnTo>
                      <a:pt x="109" y="805"/>
                    </a:lnTo>
                    <a:lnTo>
                      <a:pt x="114" y="802"/>
                    </a:lnTo>
                    <a:lnTo>
                      <a:pt x="119" y="801"/>
                    </a:lnTo>
                    <a:lnTo>
                      <a:pt x="124" y="798"/>
                    </a:lnTo>
                    <a:lnTo>
                      <a:pt x="130" y="797"/>
                    </a:lnTo>
                    <a:lnTo>
                      <a:pt x="135" y="794"/>
                    </a:lnTo>
                    <a:lnTo>
                      <a:pt x="141" y="792"/>
                    </a:lnTo>
                    <a:lnTo>
                      <a:pt x="146" y="790"/>
                    </a:lnTo>
                    <a:lnTo>
                      <a:pt x="152" y="788"/>
                    </a:lnTo>
                    <a:lnTo>
                      <a:pt x="158" y="786"/>
                    </a:lnTo>
                    <a:lnTo>
                      <a:pt x="164" y="784"/>
                    </a:lnTo>
                    <a:lnTo>
                      <a:pt x="170" y="781"/>
                    </a:lnTo>
                    <a:lnTo>
                      <a:pt x="176" y="780"/>
                    </a:lnTo>
                    <a:lnTo>
                      <a:pt x="182" y="778"/>
                    </a:lnTo>
                    <a:lnTo>
                      <a:pt x="188" y="776"/>
                    </a:lnTo>
                    <a:lnTo>
                      <a:pt x="194" y="774"/>
                    </a:lnTo>
                    <a:lnTo>
                      <a:pt x="200" y="772"/>
                    </a:lnTo>
                    <a:lnTo>
                      <a:pt x="206" y="771"/>
                    </a:lnTo>
                    <a:lnTo>
                      <a:pt x="212" y="768"/>
                    </a:lnTo>
                    <a:lnTo>
                      <a:pt x="217" y="766"/>
                    </a:lnTo>
                    <a:lnTo>
                      <a:pt x="224" y="765"/>
                    </a:lnTo>
                    <a:lnTo>
                      <a:pt x="229" y="763"/>
                    </a:lnTo>
                    <a:lnTo>
                      <a:pt x="234" y="762"/>
                    </a:lnTo>
                    <a:lnTo>
                      <a:pt x="240" y="760"/>
                    </a:lnTo>
                    <a:lnTo>
                      <a:pt x="246" y="759"/>
                    </a:lnTo>
                    <a:lnTo>
                      <a:pt x="251" y="758"/>
                    </a:lnTo>
                    <a:lnTo>
                      <a:pt x="256" y="755"/>
                    </a:lnTo>
                    <a:lnTo>
                      <a:pt x="260" y="754"/>
                    </a:lnTo>
                    <a:lnTo>
                      <a:pt x="266" y="753"/>
                    </a:lnTo>
                    <a:lnTo>
                      <a:pt x="270" y="752"/>
                    </a:lnTo>
                    <a:lnTo>
                      <a:pt x="275" y="750"/>
                    </a:lnTo>
                    <a:lnTo>
                      <a:pt x="279" y="749"/>
                    </a:lnTo>
                    <a:lnTo>
                      <a:pt x="283" y="748"/>
                    </a:lnTo>
                    <a:lnTo>
                      <a:pt x="287" y="747"/>
                    </a:lnTo>
                    <a:lnTo>
                      <a:pt x="291" y="747"/>
                    </a:lnTo>
                    <a:lnTo>
                      <a:pt x="293" y="746"/>
                    </a:lnTo>
                    <a:lnTo>
                      <a:pt x="296" y="745"/>
                    </a:lnTo>
                    <a:lnTo>
                      <a:pt x="300" y="743"/>
                    </a:lnTo>
                    <a:lnTo>
                      <a:pt x="302" y="743"/>
                    </a:lnTo>
                    <a:lnTo>
                      <a:pt x="304" y="742"/>
                    </a:lnTo>
                    <a:lnTo>
                      <a:pt x="305" y="742"/>
                    </a:lnTo>
                    <a:lnTo>
                      <a:pt x="308" y="742"/>
                    </a:lnTo>
                    <a:lnTo>
                      <a:pt x="309" y="742"/>
                    </a:lnTo>
                    <a:lnTo>
                      <a:pt x="309" y="740"/>
                    </a:lnTo>
                    <a:lnTo>
                      <a:pt x="312" y="737"/>
                    </a:lnTo>
                    <a:lnTo>
                      <a:pt x="313" y="734"/>
                    </a:lnTo>
                    <a:lnTo>
                      <a:pt x="314" y="730"/>
                    </a:lnTo>
                    <a:lnTo>
                      <a:pt x="316" y="726"/>
                    </a:lnTo>
                    <a:lnTo>
                      <a:pt x="318" y="723"/>
                    </a:lnTo>
                    <a:lnTo>
                      <a:pt x="319" y="717"/>
                    </a:lnTo>
                    <a:lnTo>
                      <a:pt x="322" y="713"/>
                    </a:lnTo>
                    <a:lnTo>
                      <a:pt x="324" y="708"/>
                    </a:lnTo>
                    <a:lnTo>
                      <a:pt x="327" y="703"/>
                    </a:lnTo>
                    <a:lnTo>
                      <a:pt x="327" y="700"/>
                    </a:lnTo>
                    <a:lnTo>
                      <a:pt x="328" y="698"/>
                    </a:lnTo>
                    <a:lnTo>
                      <a:pt x="329" y="695"/>
                    </a:lnTo>
                    <a:lnTo>
                      <a:pt x="330" y="693"/>
                    </a:lnTo>
                    <a:lnTo>
                      <a:pt x="331" y="690"/>
                    </a:lnTo>
                    <a:lnTo>
                      <a:pt x="332" y="687"/>
                    </a:lnTo>
                    <a:lnTo>
                      <a:pt x="332" y="685"/>
                    </a:lnTo>
                    <a:lnTo>
                      <a:pt x="333" y="682"/>
                    </a:lnTo>
                    <a:lnTo>
                      <a:pt x="333" y="679"/>
                    </a:lnTo>
                    <a:lnTo>
                      <a:pt x="334" y="676"/>
                    </a:lnTo>
                    <a:lnTo>
                      <a:pt x="334" y="673"/>
                    </a:lnTo>
                    <a:lnTo>
                      <a:pt x="335" y="671"/>
                    </a:lnTo>
                    <a:lnTo>
                      <a:pt x="335" y="665"/>
                    </a:lnTo>
                    <a:lnTo>
                      <a:pt x="337" y="661"/>
                    </a:lnTo>
                    <a:lnTo>
                      <a:pt x="335" y="656"/>
                    </a:lnTo>
                    <a:lnTo>
                      <a:pt x="335" y="651"/>
                    </a:lnTo>
                    <a:lnTo>
                      <a:pt x="334" y="647"/>
                    </a:lnTo>
                    <a:lnTo>
                      <a:pt x="333" y="644"/>
                    </a:lnTo>
                    <a:lnTo>
                      <a:pt x="331" y="640"/>
                    </a:lnTo>
                    <a:lnTo>
                      <a:pt x="329" y="637"/>
                    </a:lnTo>
                    <a:lnTo>
                      <a:pt x="326" y="635"/>
                    </a:lnTo>
                    <a:lnTo>
                      <a:pt x="321" y="634"/>
                    </a:lnTo>
                    <a:lnTo>
                      <a:pt x="319" y="633"/>
                    </a:lnTo>
                    <a:lnTo>
                      <a:pt x="317" y="632"/>
                    </a:lnTo>
                    <a:lnTo>
                      <a:pt x="314" y="632"/>
                    </a:lnTo>
                    <a:lnTo>
                      <a:pt x="310" y="632"/>
                    </a:lnTo>
                    <a:lnTo>
                      <a:pt x="307" y="632"/>
                    </a:lnTo>
                    <a:lnTo>
                      <a:pt x="304" y="632"/>
                    </a:lnTo>
                    <a:lnTo>
                      <a:pt x="301" y="633"/>
                    </a:lnTo>
                    <a:lnTo>
                      <a:pt x="297" y="634"/>
                    </a:lnTo>
                    <a:lnTo>
                      <a:pt x="293" y="634"/>
                    </a:lnTo>
                    <a:lnTo>
                      <a:pt x="290" y="635"/>
                    </a:lnTo>
                    <a:lnTo>
                      <a:pt x="285" y="635"/>
                    </a:lnTo>
                    <a:lnTo>
                      <a:pt x="282" y="636"/>
                    </a:lnTo>
                    <a:lnTo>
                      <a:pt x="279" y="637"/>
                    </a:lnTo>
                    <a:lnTo>
                      <a:pt x="276" y="637"/>
                    </a:lnTo>
                    <a:lnTo>
                      <a:pt x="272" y="638"/>
                    </a:lnTo>
                    <a:lnTo>
                      <a:pt x="269" y="639"/>
                    </a:lnTo>
                    <a:lnTo>
                      <a:pt x="266" y="639"/>
                    </a:lnTo>
                    <a:lnTo>
                      <a:pt x="263" y="640"/>
                    </a:lnTo>
                    <a:lnTo>
                      <a:pt x="260" y="642"/>
                    </a:lnTo>
                    <a:lnTo>
                      <a:pt x="257" y="642"/>
                    </a:lnTo>
                    <a:lnTo>
                      <a:pt x="252" y="644"/>
                    </a:lnTo>
                    <a:lnTo>
                      <a:pt x="247" y="645"/>
                    </a:lnTo>
                    <a:lnTo>
                      <a:pt x="242" y="647"/>
                    </a:lnTo>
                    <a:lnTo>
                      <a:pt x="238" y="648"/>
                    </a:lnTo>
                    <a:lnTo>
                      <a:pt x="233" y="650"/>
                    </a:lnTo>
                    <a:lnTo>
                      <a:pt x="229" y="651"/>
                    </a:lnTo>
                    <a:lnTo>
                      <a:pt x="226" y="652"/>
                    </a:lnTo>
                    <a:lnTo>
                      <a:pt x="222" y="655"/>
                    </a:lnTo>
                    <a:lnTo>
                      <a:pt x="219" y="656"/>
                    </a:lnTo>
                    <a:lnTo>
                      <a:pt x="217" y="657"/>
                    </a:lnTo>
                    <a:lnTo>
                      <a:pt x="214" y="658"/>
                    </a:lnTo>
                    <a:lnTo>
                      <a:pt x="212" y="659"/>
                    </a:lnTo>
                    <a:lnTo>
                      <a:pt x="209" y="660"/>
                    </a:lnTo>
                    <a:lnTo>
                      <a:pt x="207" y="661"/>
                    </a:lnTo>
                    <a:lnTo>
                      <a:pt x="204" y="663"/>
                    </a:lnTo>
                    <a:lnTo>
                      <a:pt x="202" y="665"/>
                    </a:lnTo>
                    <a:lnTo>
                      <a:pt x="199" y="668"/>
                    </a:lnTo>
                    <a:lnTo>
                      <a:pt x="199" y="669"/>
                    </a:lnTo>
                    <a:lnTo>
                      <a:pt x="196" y="669"/>
                    </a:lnTo>
                    <a:lnTo>
                      <a:pt x="194" y="669"/>
                    </a:lnTo>
                    <a:lnTo>
                      <a:pt x="192" y="669"/>
                    </a:lnTo>
                    <a:lnTo>
                      <a:pt x="190" y="670"/>
                    </a:lnTo>
                    <a:lnTo>
                      <a:pt x="187" y="670"/>
                    </a:lnTo>
                    <a:lnTo>
                      <a:pt x="184" y="670"/>
                    </a:lnTo>
                    <a:lnTo>
                      <a:pt x="180" y="670"/>
                    </a:lnTo>
                    <a:lnTo>
                      <a:pt x="177" y="671"/>
                    </a:lnTo>
                    <a:lnTo>
                      <a:pt x="172" y="671"/>
                    </a:lnTo>
                    <a:lnTo>
                      <a:pt x="168" y="672"/>
                    </a:lnTo>
                    <a:lnTo>
                      <a:pt x="164" y="672"/>
                    </a:lnTo>
                    <a:lnTo>
                      <a:pt x="159" y="672"/>
                    </a:lnTo>
                    <a:lnTo>
                      <a:pt x="155" y="673"/>
                    </a:lnTo>
                    <a:lnTo>
                      <a:pt x="150" y="673"/>
                    </a:lnTo>
                    <a:lnTo>
                      <a:pt x="147" y="673"/>
                    </a:lnTo>
                    <a:lnTo>
                      <a:pt x="145" y="673"/>
                    </a:lnTo>
                    <a:lnTo>
                      <a:pt x="142" y="673"/>
                    </a:lnTo>
                    <a:lnTo>
                      <a:pt x="140" y="673"/>
                    </a:lnTo>
                    <a:lnTo>
                      <a:pt x="137" y="673"/>
                    </a:lnTo>
                    <a:lnTo>
                      <a:pt x="133" y="673"/>
                    </a:lnTo>
                    <a:lnTo>
                      <a:pt x="131" y="673"/>
                    </a:lnTo>
                    <a:lnTo>
                      <a:pt x="128" y="673"/>
                    </a:lnTo>
                    <a:lnTo>
                      <a:pt x="126" y="673"/>
                    </a:lnTo>
                    <a:lnTo>
                      <a:pt x="122" y="673"/>
                    </a:lnTo>
                    <a:lnTo>
                      <a:pt x="119" y="673"/>
                    </a:lnTo>
                    <a:lnTo>
                      <a:pt x="117" y="673"/>
                    </a:lnTo>
                    <a:lnTo>
                      <a:pt x="115" y="673"/>
                    </a:lnTo>
                    <a:lnTo>
                      <a:pt x="112" y="673"/>
                    </a:lnTo>
                    <a:lnTo>
                      <a:pt x="108" y="673"/>
                    </a:lnTo>
                    <a:lnTo>
                      <a:pt x="106" y="673"/>
                    </a:lnTo>
                    <a:lnTo>
                      <a:pt x="103" y="673"/>
                    </a:lnTo>
                    <a:lnTo>
                      <a:pt x="101" y="673"/>
                    </a:lnTo>
                    <a:lnTo>
                      <a:pt x="97" y="673"/>
                    </a:lnTo>
                    <a:lnTo>
                      <a:pt x="94" y="673"/>
                    </a:lnTo>
                    <a:lnTo>
                      <a:pt x="92" y="672"/>
                    </a:lnTo>
                    <a:lnTo>
                      <a:pt x="89" y="672"/>
                    </a:lnTo>
                    <a:lnTo>
                      <a:pt x="87" y="672"/>
                    </a:lnTo>
                    <a:lnTo>
                      <a:pt x="83" y="672"/>
                    </a:lnTo>
                    <a:lnTo>
                      <a:pt x="81" y="672"/>
                    </a:lnTo>
                    <a:lnTo>
                      <a:pt x="78" y="671"/>
                    </a:lnTo>
                    <a:lnTo>
                      <a:pt x="76" y="671"/>
                    </a:lnTo>
                    <a:lnTo>
                      <a:pt x="74" y="671"/>
                    </a:lnTo>
                    <a:lnTo>
                      <a:pt x="68" y="670"/>
                    </a:lnTo>
                    <a:lnTo>
                      <a:pt x="64" y="669"/>
                    </a:lnTo>
                    <a:lnTo>
                      <a:pt x="58" y="668"/>
                    </a:lnTo>
                    <a:lnTo>
                      <a:pt x="53" y="665"/>
                    </a:lnTo>
                    <a:lnTo>
                      <a:pt x="49" y="663"/>
                    </a:lnTo>
                    <a:lnTo>
                      <a:pt x="44" y="660"/>
                    </a:lnTo>
                    <a:lnTo>
                      <a:pt x="40" y="657"/>
                    </a:lnTo>
                    <a:lnTo>
                      <a:pt x="37" y="655"/>
                    </a:lnTo>
                    <a:lnTo>
                      <a:pt x="32" y="650"/>
                    </a:lnTo>
                    <a:lnTo>
                      <a:pt x="30" y="647"/>
                    </a:lnTo>
                    <a:lnTo>
                      <a:pt x="26" y="642"/>
                    </a:lnTo>
                    <a:lnTo>
                      <a:pt x="24" y="637"/>
                    </a:lnTo>
                    <a:lnTo>
                      <a:pt x="20" y="633"/>
                    </a:lnTo>
                    <a:lnTo>
                      <a:pt x="18" y="628"/>
                    </a:lnTo>
                    <a:lnTo>
                      <a:pt x="15" y="623"/>
                    </a:lnTo>
                    <a:lnTo>
                      <a:pt x="13" y="619"/>
                    </a:lnTo>
                    <a:lnTo>
                      <a:pt x="11" y="613"/>
                    </a:lnTo>
                    <a:lnTo>
                      <a:pt x="9" y="608"/>
                    </a:lnTo>
                    <a:lnTo>
                      <a:pt x="8" y="605"/>
                    </a:lnTo>
                    <a:lnTo>
                      <a:pt x="7" y="602"/>
                    </a:lnTo>
                    <a:lnTo>
                      <a:pt x="6" y="599"/>
                    </a:lnTo>
                    <a:lnTo>
                      <a:pt x="6" y="597"/>
                    </a:lnTo>
                    <a:lnTo>
                      <a:pt x="4" y="592"/>
                    </a:lnTo>
                    <a:lnTo>
                      <a:pt x="3" y="587"/>
                    </a:lnTo>
                    <a:lnTo>
                      <a:pt x="3" y="584"/>
                    </a:lnTo>
                    <a:lnTo>
                      <a:pt x="2" y="581"/>
                    </a:lnTo>
                    <a:lnTo>
                      <a:pt x="2" y="579"/>
                    </a:lnTo>
                    <a:lnTo>
                      <a:pt x="2" y="576"/>
                    </a:lnTo>
                    <a:lnTo>
                      <a:pt x="1" y="571"/>
                    </a:lnTo>
                    <a:lnTo>
                      <a:pt x="1" y="567"/>
                    </a:lnTo>
                    <a:lnTo>
                      <a:pt x="0" y="561"/>
                    </a:lnTo>
                    <a:lnTo>
                      <a:pt x="0" y="557"/>
                    </a:lnTo>
                    <a:lnTo>
                      <a:pt x="0" y="553"/>
                    </a:lnTo>
                    <a:lnTo>
                      <a:pt x="1" y="549"/>
                    </a:lnTo>
                    <a:lnTo>
                      <a:pt x="1" y="545"/>
                    </a:lnTo>
                    <a:lnTo>
                      <a:pt x="2" y="542"/>
                    </a:lnTo>
                    <a:lnTo>
                      <a:pt x="3" y="538"/>
                    </a:lnTo>
                    <a:lnTo>
                      <a:pt x="4" y="536"/>
                    </a:lnTo>
                    <a:lnTo>
                      <a:pt x="5" y="533"/>
                    </a:lnTo>
                    <a:lnTo>
                      <a:pt x="6" y="530"/>
                    </a:lnTo>
                    <a:lnTo>
                      <a:pt x="8" y="526"/>
                    </a:lnTo>
                    <a:lnTo>
                      <a:pt x="9" y="523"/>
                    </a:lnTo>
                    <a:lnTo>
                      <a:pt x="12" y="518"/>
                    </a:lnTo>
                    <a:lnTo>
                      <a:pt x="14" y="513"/>
                    </a:lnTo>
                    <a:lnTo>
                      <a:pt x="17" y="508"/>
                    </a:lnTo>
                    <a:lnTo>
                      <a:pt x="20" y="504"/>
                    </a:lnTo>
                    <a:lnTo>
                      <a:pt x="20" y="500"/>
                    </a:lnTo>
                    <a:lnTo>
                      <a:pt x="22" y="498"/>
                    </a:lnTo>
                    <a:lnTo>
                      <a:pt x="24" y="495"/>
                    </a:lnTo>
                    <a:lnTo>
                      <a:pt x="26" y="492"/>
                    </a:lnTo>
                    <a:lnTo>
                      <a:pt x="27" y="489"/>
                    </a:lnTo>
                    <a:lnTo>
                      <a:pt x="29" y="485"/>
                    </a:lnTo>
                    <a:lnTo>
                      <a:pt x="30" y="482"/>
                    </a:lnTo>
                    <a:lnTo>
                      <a:pt x="32" y="480"/>
                    </a:lnTo>
                    <a:lnTo>
                      <a:pt x="34" y="475"/>
                    </a:lnTo>
                    <a:lnTo>
                      <a:pt x="36" y="472"/>
                    </a:lnTo>
                    <a:lnTo>
                      <a:pt x="38" y="469"/>
                    </a:lnTo>
                    <a:lnTo>
                      <a:pt x="40" y="466"/>
                    </a:lnTo>
                    <a:lnTo>
                      <a:pt x="42" y="462"/>
                    </a:lnTo>
                    <a:lnTo>
                      <a:pt x="44" y="458"/>
                    </a:lnTo>
                    <a:lnTo>
                      <a:pt x="46" y="455"/>
                    </a:lnTo>
                    <a:lnTo>
                      <a:pt x="49" y="452"/>
                    </a:lnTo>
                    <a:lnTo>
                      <a:pt x="50" y="448"/>
                    </a:lnTo>
                    <a:lnTo>
                      <a:pt x="52" y="444"/>
                    </a:lnTo>
                    <a:lnTo>
                      <a:pt x="54" y="440"/>
                    </a:lnTo>
                    <a:lnTo>
                      <a:pt x="56" y="436"/>
                    </a:lnTo>
                    <a:lnTo>
                      <a:pt x="58" y="433"/>
                    </a:lnTo>
                    <a:lnTo>
                      <a:pt x="62" y="429"/>
                    </a:lnTo>
                    <a:lnTo>
                      <a:pt x="64" y="426"/>
                    </a:lnTo>
                    <a:lnTo>
                      <a:pt x="66" y="422"/>
                    </a:lnTo>
                    <a:lnTo>
                      <a:pt x="68" y="418"/>
                    </a:lnTo>
                    <a:lnTo>
                      <a:pt x="70" y="414"/>
                    </a:lnTo>
                    <a:lnTo>
                      <a:pt x="74" y="410"/>
                    </a:lnTo>
                    <a:lnTo>
                      <a:pt x="76" y="407"/>
                    </a:lnTo>
                    <a:lnTo>
                      <a:pt x="79" y="403"/>
                    </a:lnTo>
                    <a:lnTo>
                      <a:pt x="81" y="400"/>
                    </a:lnTo>
                    <a:lnTo>
                      <a:pt x="84" y="395"/>
                    </a:lnTo>
                    <a:lnTo>
                      <a:pt x="88" y="392"/>
                    </a:lnTo>
                    <a:lnTo>
                      <a:pt x="90" y="388"/>
                    </a:lnTo>
                    <a:lnTo>
                      <a:pt x="92" y="384"/>
                    </a:lnTo>
                    <a:lnTo>
                      <a:pt x="94" y="380"/>
                    </a:lnTo>
                    <a:lnTo>
                      <a:pt x="97" y="377"/>
                    </a:lnTo>
                    <a:lnTo>
                      <a:pt x="101" y="372"/>
                    </a:lnTo>
                    <a:lnTo>
                      <a:pt x="103" y="369"/>
                    </a:lnTo>
                    <a:lnTo>
                      <a:pt x="106" y="365"/>
                    </a:lnTo>
                    <a:lnTo>
                      <a:pt x="109" y="362"/>
                    </a:lnTo>
                    <a:lnTo>
                      <a:pt x="112" y="358"/>
                    </a:lnTo>
                    <a:lnTo>
                      <a:pt x="115" y="354"/>
                    </a:lnTo>
                    <a:lnTo>
                      <a:pt x="118" y="351"/>
                    </a:lnTo>
                    <a:lnTo>
                      <a:pt x="120" y="347"/>
                    </a:lnTo>
                    <a:lnTo>
                      <a:pt x="124" y="344"/>
                    </a:lnTo>
                    <a:lnTo>
                      <a:pt x="127" y="341"/>
                    </a:lnTo>
                    <a:lnTo>
                      <a:pt x="130" y="338"/>
                    </a:lnTo>
                    <a:lnTo>
                      <a:pt x="133" y="334"/>
                    </a:lnTo>
                    <a:lnTo>
                      <a:pt x="113" y="286"/>
                    </a:lnTo>
                    <a:lnTo>
                      <a:pt x="54" y="276"/>
                    </a:lnTo>
                    <a:lnTo>
                      <a:pt x="37" y="248"/>
                    </a:lnTo>
                    <a:lnTo>
                      <a:pt x="40" y="199"/>
                    </a:lnTo>
                    <a:close/>
                  </a:path>
                </a:pathLst>
              </a:custGeom>
              <a:solidFill>
                <a:srgbClr val="FFFFFF"/>
              </a:solidFill>
              <a:ln w="9525">
                <a:noFill/>
                <a:round/>
                <a:headEnd/>
                <a:tailEnd/>
              </a:ln>
            </p:spPr>
            <p:txBody>
              <a:bodyPr/>
              <a:lstStyle/>
              <a:p>
                <a:endParaRPr lang="en-US"/>
              </a:p>
            </p:txBody>
          </p:sp>
          <p:sp>
            <p:nvSpPr>
              <p:cNvPr id="17796" name="Freeform 706"/>
              <p:cNvSpPr>
                <a:spLocks/>
              </p:cNvSpPr>
              <p:nvPr/>
            </p:nvSpPr>
            <p:spPr bwMode="auto">
              <a:xfrm flipH="1">
                <a:off x="3069" y="1233"/>
                <a:ext cx="34" cy="69"/>
              </a:xfrm>
              <a:custGeom>
                <a:avLst/>
                <a:gdLst>
                  <a:gd name="T0" fmla="*/ 0 w 190"/>
                  <a:gd name="T1" fmla="*/ 2 h 296"/>
                  <a:gd name="T2" fmla="*/ 0 w 190"/>
                  <a:gd name="T3" fmla="*/ 3 h 296"/>
                  <a:gd name="T4" fmla="*/ 0 w 190"/>
                  <a:gd name="T5" fmla="*/ 3 h 296"/>
                  <a:gd name="T6" fmla="*/ 0 w 190"/>
                  <a:gd name="T7" fmla="*/ 4 h 296"/>
                  <a:gd name="T8" fmla="*/ 0 w 190"/>
                  <a:gd name="T9" fmla="*/ 4 h 296"/>
                  <a:gd name="T10" fmla="*/ 0 w 190"/>
                  <a:gd name="T11" fmla="*/ 5 h 296"/>
                  <a:gd name="T12" fmla="*/ 0 w 190"/>
                  <a:gd name="T13" fmla="*/ 5 h 296"/>
                  <a:gd name="T14" fmla="*/ 0 w 190"/>
                  <a:gd name="T15" fmla="*/ 6 h 296"/>
                  <a:gd name="T16" fmla="*/ 0 w 190"/>
                  <a:gd name="T17" fmla="*/ 7 h 296"/>
                  <a:gd name="T18" fmla="*/ 1 w 190"/>
                  <a:gd name="T19" fmla="*/ 7 h 296"/>
                  <a:gd name="T20" fmla="*/ 1 w 190"/>
                  <a:gd name="T21" fmla="*/ 7 h 296"/>
                  <a:gd name="T22" fmla="*/ 1 w 190"/>
                  <a:gd name="T23" fmla="*/ 8 h 296"/>
                  <a:gd name="T24" fmla="*/ 1 w 190"/>
                  <a:gd name="T25" fmla="*/ 9 h 296"/>
                  <a:gd name="T26" fmla="*/ 2 w 190"/>
                  <a:gd name="T27" fmla="*/ 10 h 296"/>
                  <a:gd name="T28" fmla="*/ 2 w 190"/>
                  <a:gd name="T29" fmla="*/ 10 h 296"/>
                  <a:gd name="T30" fmla="*/ 2 w 190"/>
                  <a:gd name="T31" fmla="*/ 11 h 296"/>
                  <a:gd name="T32" fmla="*/ 2 w 190"/>
                  <a:gd name="T33" fmla="*/ 12 h 296"/>
                  <a:gd name="T34" fmla="*/ 3 w 190"/>
                  <a:gd name="T35" fmla="*/ 12 h 296"/>
                  <a:gd name="T36" fmla="*/ 3 w 190"/>
                  <a:gd name="T37" fmla="*/ 13 h 296"/>
                  <a:gd name="T38" fmla="*/ 3 w 190"/>
                  <a:gd name="T39" fmla="*/ 13 h 296"/>
                  <a:gd name="T40" fmla="*/ 3 w 190"/>
                  <a:gd name="T41" fmla="*/ 14 h 296"/>
                  <a:gd name="T42" fmla="*/ 4 w 190"/>
                  <a:gd name="T43" fmla="*/ 14 h 296"/>
                  <a:gd name="T44" fmla="*/ 4 w 190"/>
                  <a:gd name="T45" fmla="*/ 15 h 296"/>
                  <a:gd name="T46" fmla="*/ 4 w 190"/>
                  <a:gd name="T47" fmla="*/ 15 h 296"/>
                  <a:gd name="T48" fmla="*/ 5 w 190"/>
                  <a:gd name="T49" fmla="*/ 16 h 296"/>
                  <a:gd name="T50" fmla="*/ 5 w 190"/>
                  <a:gd name="T51" fmla="*/ 16 h 296"/>
                  <a:gd name="T52" fmla="*/ 5 w 190"/>
                  <a:gd name="T53" fmla="*/ 16 h 296"/>
                  <a:gd name="T54" fmla="*/ 6 w 190"/>
                  <a:gd name="T55" fmla="*/ 16 h 296"/>
                  <a:gd name="T56" fmla="*/ 6 w 190"/>
                  <a:gd name="T57" fmla="*/ 16 h 296"/>
                  <a:gd name="T58" fmla="*/ 6 w 190"/>
                  <a:gd name="T59" fmla="*/ 15 h 296"/>
                  <a:gd name="T60" fmla="*/ 6 w 190"/>
                  <a:gd name="T61" fmla="*/ 14 h 296"/>
                  <a:gd name="T62" fmla="*/ 6 w 190"/>
                  <a:gd name="T63" fmla="*/ 14 h 296"/>
                  <a:gd name="T64" fmla="*/ 5 w 190"/>
                  <a:gd name="T65" fmla="*/ 13 h 296"/>
                  <a:gd name="T66" fmla="*/ 5 w 190"/>
                  <a:gd name="T67" fmla="*/ 12 h 296"/>
                  <a:gd name="T68" fmla="*/ 5 w 190"/>
                  <a:gd name="T69" fmla="*/ 11 h 296"/>
                  <a:gd name="T70" fmla="*/ 4 w 190"/>
                  <a:gd name="T71" fmla="*/ 11 h 296"/>
                  <a:gd name="T72" fmla="*/ 4 w 190"/>
                  <a:gd name="T73" fmla="*/ 10 h 296"/>
                  <a:gd name="T74" fmla="*/ 3 w 190"/>
                  <a:gd name="T75" fmla="*/ 9 h 296"/>
                  <a:gd name="T76" fmla="*/ 3 w 190"/>
                  <a:gd name="T77" fmla="*/ 9 h 296"/>
                  <a:gd name="T78" fmla="*/ 3 w 190"/>
                  <a:gd name="T79" fmla="*/ 8 h 296"/>
                  <a:gd name="T80" fmla="*/ 3 w 190"/>
                  <a:gd name="T81" fmla="*/ 7 h 296"/>
                  <a:gd name="T82" fmla="*/ 3 w 190"/>
                  <a:gd name="T83" fmla="*/ 7 h 296"/>
                  <a:gd name="T84" fmla="*/ 2 w 190"/>
                  <a:gd name="T85" fmla="*/ 7 h 296"/>
                  <a:gd name="T86" fmla="*/ 2 w 190"/>
                  <a:gd name="T87" fmla="*/ 6 h 296"/>
                  <a:gd name="T88" fmla="*/ 2 w 190"/>
                  <a:gd name="T89" fmla="*/ 6 h 296"/>
                  <a:gd name="T90" fmla="*/ 2 w 190"/>
                  <a:gd name="T91" fmla="*/ 5 h 296"/>
                  <a:gd name="T92" fmla="*/ 2 w 190"/>
                  <a:gd name="T93" fmla="*/ 4 h 296"/>
                  <a:gd name="T94" fmla="*/ 2 w 190"/>
                  <a:gd name="T95" fmla="*/ 4 h 296"/>
                  <a:gd name="T96" fmla="*/ 2 w 190"/>
                  <a:gd name="T97" fmla="*/ 3 h 296"/>
                  <a:gd name="T98" fmla="*/ 1 w 190"/>
                  <a:gd name="T99" fmla="*/ 3 h 296"/>
                  <a:gd name="T100" fmla="*/ 1 w 190"/>
                  <a:gd name="T101" fmla="*/ 2 h 296"/>
                  <a:gd name="T102" fmla="*/ 1 w 190"/>
                  <a:gd name="T103" fmla="*/ 2 h 296"/>
                  <a:gd name="T104" fmla="*/ 1 w 190"/>
                  <a:gd name="T105" fmla="*/ 2 h 296"/>
                  <a:gd name="T106" fmla="*/ 1 w 190"/>
                  <a:gd name="T107" fmla="*/ 1 h 296"/>
                  <a:gd name="T108" fmla="*/ 1 w 190"/>
                  <a:gd name="T109" fmla="*/ 0 h 296"/>
                  <a:gd name="T110" fmla="*/ 0 w 190"/>
                  <a:gd name="T111" fmla="*/ 2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0"/>
                  <a:gd name="T169" fmla="*/ 0 h 296"/>
                  <a:gd name="T170" fmla="*/ 190 w 190"/>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0" h="296">
                    <a:moveTo>
                      <a:pt x="0" y="37"/>
                    </a:moveTo>
                    <a:lnTo>
                      <a:pt x="0" y="37"/>
                    </a:lnTo>
                    <a:lnTo>
                      <a:pt x="0" y="39"/>
                    </a:lnTo>
                    <a:lnTo>
                      <a:pt x="0" y="42"/>
                    </a:lnTo>
                    <a:lnTo>
                      <a:pt x="2" y="47"/>
                    </a:lnTo>
                    <a:lnTo>
                      <a:pt x="2" y="50"/>
                    </a:lnTo>
                    <a:lnTo>
                      <a:pt x="2" y="53"/>
                    </a:lnTo>
                    <a:lnTo>
                      <a:pt x="2" y="55"/>
                    </a:lnTo>
                    <a:lnTo>
                      <a:pt x="3" y="58"/>
                    </a:lnTo>
                    <a:lnTo>
                      <a:pt x="3" y="62"/>
                    </a:lnTo>
                    <a:lnTo>
                      <a:pt x="3" y="65"/>
                    </a:lnTo>
                    <a:lnTo>
                      <a:pt x="4" y="68"/>
                    </a:lnTo>
                    <a:lnTo>
                      <a:pt x="4" y="72"/>
                    </a:lnTo>
                    <a:lnTo>
                      <a:pt x="4" y="76"/>
                    </a:lnTo>
                    <a:lnTo>
                      <a:pt x="4" y="79"/>
                    </a:lnTo>
                    <a:lnTo>
                      <a:pt x="5" y="82"/>
                    </a:lnTo>
                    <a:lnTo>
                      <a:pt x="5" y="87"/>
                    </a:lnTo>
                    <a:lnTo>
                      <a:pt x="5" y="90"/>
                    </a:lnTo>
                    <a:lnTo>
                      <a:pt x="6" y="93"/>
                    </a:lnTo>
                    <a:lnTo>
                      <a:pt x="6" y="96"/>
                    </a:lnTo>
                    <a:lnTo>
                      <a:pt x="7" y="100"/>
                    </a:lnTo>
                    <a:lnTo>
                      <a:pt x="7" y="103"/>
                    </a:lnTo>
                    <a:lnTo>
                      <a:pt x="8" y="106"/>
                    </a:lnTo>
                    <a:lnTo>
                      <a:pt x="8" y="108"/>
                    </a:lnTo>
                    <a:lnTo>
                      <a:pt x="8" y="112"/>
                    </a:lnTo>
                    <a:lnTo>
                      <a:pt x="9" y="115"/>
                    </a:lnTo>
                    <a:lnTo>
                      <a:pt x="10" y="119"/>
                    </a:lnTo>
                    <a:lnTo>
                      <a:pt x="11" y="121"/>
                    </a:lnTo>
                    <a:lnTo>
                      <a:pt x="13" y="126"/>
                    </a:lnTo>
                    <a:lnTo>
                      <a:pt x="16" y="129"/>
                    </a:lnTo>
                    <a:lnTo>
                      <a:pt x="18" y="132"/>
                    </a:lnTo>
                    <a:lnTo>
                      <a:pt x="19" y="135"/>
                    </a:lnTo>
                    <a:lnTo>
                      <a:pt x="22" y="139"/>
                    </a:lnTo>
                    <a:lnTo>
                      <a:pt x="24" y="143"/>
                    </a:lnTo>
                    <a:lnTo>
                      <a:pt x="27" y="147"/>
                    </a:lnTo>
                    <a:lnTo>
                      <a:pt x="30" y="152"/>
                    </a:lnTo>
                    <a:lnTo>
                      <a:pt x="32" y="155"/>
                    </a:lnTo>
                    <a:lnTo>
                      <a:pt x="35" y="160"/>
                    </a:lnTo>
                    <a:lnTo>
                      <a:pt x="38" y="165"/>
                    </a:lnTo>
                    <a:lnTo>
                      <a:pt x="42" y="169"/>
                    </a:lnTo>
                    <a:lnTo>
                      <a:pt x="45" y="173"/>
                    </a:lnTo>
                    <a:lnTo>
                      <a:pt x="48" y="178"/>
                    </a:lnTo>
                    <a:lnTo>
                      <a:pt x="50" y="183"/>
                    </a:lnTo>
                    <a:lnTo>
                      <a:pt x="54" y="187"/>
                    </a:lnTo>
                    <a:lnTo>
                      <a:pt x="57" y="192"/>
                    </a:lnTo>
                    <a:lnTo>
                      <a:pt x="60" y="195"/>
                    </a:lnTo>
                    <a:lnTo>
                      <a:pt x="63" y="200"/>
                    </a:lnTo>
                    <a:lnTo>
                      <a:pt x="67" y="205"/>
                    </a:lnTo>
                    <a:lnTo>
                      <a:pt x="70" y="209"/>
                    </a:lnTo>
                    <a:lnTo>
                      <a:pt x="72" y="212"/>
                    </a:lnTo>
                    <a:lnTo>
                      <a:pt x="75" y="216"/>
                    </a:lnTo>
                    <a:lnTo>
                      <a:pt x="78" y="219"/>
                    </a:lnTo>
                    <a:lnTo>
                      <a:pt x="81" y="222"/>
                    </a:lnTo>
                    <a:lnTo>
                      <a:pt x="83" y="224"/>
                    </a:lnTo>
                    <a:lnTo>
                      <a:pt x="84" y="228"/>
                    </a:lnTo>
                    <a:lnTo>
                      <a:pt x="86" y="229"/>
                    </a:lnTo>
                    <a:lnTo>
                      <a:pt x="88" y="232"/>
                    </a:lnTo>
                    <a:lnTo>
                      <a:pt x="92" y="234"/>
                    </a:lnTo>
                    <a:lnTo>
                      <a:pt x="96" y="240"/>
                    </a:lnTo>
                    <a:lnTo>
                      <a:pt x="98" y="242"/>
                    </a:lnTo>
                    <a:lnTo>
                      <a:pt x="100" y="245"/>
                    </a:lnTo>
                    <a:lnTo>
                      <a:pt x="104" y="248"/>
                    </a:lnTo>
                    <a:lnTo>
                      <a:pt x="107" y="251"/>
                    </a:lnTo>
                    <a:lnTo>
                      <a:pt x="109" y="254"/>
                    </a:lnTo>
                    <a:lnTo>
                      <a:pt x="112" y="258"/>
                    </a:lnTo>
                    <a:lnTo>
                      <a:pt x="115" y="261"/>
                    </a:lnTo>
                    <a:lnTo>
                      <a:pt x="119" y="264"/>
                    </a:lnTo>
                    <a:lnTo>
                      <a:pt x="122" y="268"/>
                    </a:lnTo>
                    <a:lnTo>
                      <a:pt x="125" y="272"/>
                    </a:lnTo>
                    <a:lnTo>
                      <a:pt x="129" y="275"/>
                    </a:lnTo>
                    <a:lnTo>
                      <a:pt x="133" y="279"/>
                    </a:lnTo>
                    <a:lnTo>
                      <a:pt x="136" y="281"/>
                    </a:lnTo>
                    <a:lnTo>
                      <a:pt x="140" y="284"/>
                    </a:lnTo>
                    <a:lnTo>
                      <a:pt x="143" y="286"/>
                    </a:lnTo>
                    <a:lnTo>
                      <a:pt x="147" y="289"/>
                    </a:lnTo>
                    <a:lnTo>
                      <a:pt x="150" y="291"/>
                    </a:lnTo>
                    <a:lnTo>
                      <a:pt x="154" y="293"/>
                    </a:lnTo>
                    <a:lnTo>
                      <a:pt x="157" y="294"/>
                    </a:lnTo>
                    <a:lnTo>
                      <a:pt x="161" y="296"/>
                    </a:lnTo>
                    <a:lnTo>
                      <a:pt x="163" y="296"/>
                    </a:lnTo>
                    <a:lnTo>
                      <a:pt x="168" y="296"/>
                    </a:lnTo>
                    <a:lnTo>
                      <a:pt x="170" y="296"/>
                    </a:lnTo>
                    <a:lnTo>
                      <a:pt x="173" y="296"/>
                    </a:lnTo>
                    <a:lnTo>
                      <a:pt x="177" y="294"/>
                    </a:lnTo>
                    <a:lnTo>
                      <a:pt x="180" y="293"/>
                    </a:lnTo>
                    <a:lnTo>
                      <a:pt x="182" y="291"/>
                    </a:lnTo>
                    <a:lnTo>
                      <a:pt x="185" y="288"/>
                    </a:lnTo>
                    <a:lnTo>
                      <a:pt x="186" y="285"/>
                    </a:lnTo>
                    <a:lnTo>
                      <a:pt x="188" y="282"/>
                    </a:lnTo>
                    <a:lnTo>
                      <a:pt x="188" y="278"/>
                    </a:lnTo>
                    <a:lnTo>
                      <a:pt x="190" y="274"/>
                    </a:lnTo>
                    <a:lnTo>
                      <a:pt x="188" y="270"/>
                    </a:lnTo>
                    <a:lnTo>
                      <a:pt x="187" y="266"/>
                    </a:lnTo>
                    <a:lnTo>
                      <a:pt x="185" y="261"/>
                    </a:lnTo>
                    <a:lnTo>
                      <a:pt x="183" y="258"/>
                    </a:lnTo>
                    <a:lnTo>
                      <a:pt x="181" y="253"/>
                    </a:lnTo>
                    <a:lnTo>
                      <a:pt x="178" y="248"/>
                    </a:lnTo>
                    <a:lnTo>
                      <a:pt x="173" y="244"/>
                    </a:lnTo>
                    <a:lnTo>
                      <a:pt x="170" y="240"/>
                    </a:lnTo>
                    <a:lnTo>
                      <a:pt x="166" y="235"/>
                    </a:lnTo>
                    <a:lnTo>
                      <a:pt x="162" y="231"/>
                    </a:lnTo>
                    <a:lnTo>
                      <a:pt x="158" y="225"/>
                    </a:lnTo>
                    <a:lnTo>
                      <a:pt x="154" y="221"/>
                    </a:lnTo>
                    <a:lnTo>
                      <a:pt x="148" y="217"/>
                    </a:lnTo>
                    <a:lnTo>
                      <a:pt x="143" y="211"/>
                    </a:lnTo>
                    <a:lnTo>
                      <a:pt x="138" y="207"/>
                    </a:lnTo>
                    <a:lnTo>
                      <a:pt x="133" y="203"/>
                    </a:lnTo>
                    <a:lnTo>
                      <a:pt x="129" y="197"/>
                    </a:lnTo>
                    <a:lnTo>
                      <a:pt x="124" y="193"/>
                    </a:lnTo>
                    <a:lnTo>
                      <a:pt x="120" y="189"/>
                    </a:lnTo>
                    <a:lnTo>
                      <a:pt x="115" y="184"/>
                    </a:lnTo>
                    <a:lnTo>
                      <a:pt x="110" y="180"/>
                    </a:lnTo>
                    <a:lnTo>
                      <a:pt x="107" y="176"/>
                    </a:lnTo>
                    <a:lnTo>
                      <a:pt x="102" y="171"/>
                    </a:lnTo>
                    <a:lnTo>
                      <a:pt x="99" y="168"/>
                    </a:lnTo>
                    <a:lnTo>
                      <a:pt x="96" y="164"/>
                    </a:lnTo>
                    <a:lnTo>
                      <a:pt x="93" y="160"/>
                    </a:lnTo>
                    <a:lnTo>
                      <a:pt x="92" y="157"/>
                    </a:lnTo>
                    <a:lnTo>
                      <a:pt x="90" y="154"/>
                    </a:lnTo>
                    <a:lnTo>
                      <a:pt x="88" y="149"/>
                    </a:lnTo>
                    <a:lnTo>
                      <a:pt x="86" y="146"/>
                    </a:lnTo>
                    <a:lnTo>
                      <a:pt x="84" y="141"/>
                    </a:lnTo>
                    <a:lnTo>
                      <a:pt x="82" y="136"/>
                    </a:lnTo>
                    <a:lnTo>
                      <a:pt x="80" y="133"/>
                    </a:lnTo>
                    <a:lnTo>
                      <a:pt x="79" y="131"/>
                    </a:lnTo>
                    <a:lnTo>
                      <a:pt x="78" y="129"/>
                    </a:lnTo>
                    <a:lnTo>
                      <a:pt x="77" y="126"/>
                    </a:lnTo>
                    <a:lnTo>
                      <a:pt x="75" y="123"/>
                    </a:lnTo>
                    <a:lnTo>
                      <a:pt x="74" y="120"/>
                    </a:lnTo>
                    <a:lnTo>
                      <a:pt x="73" y="117"/>
                    </a:lnTo>
                    <a:lnTo>
                      <a:pt x="72" y="115"/>
                    </a:lnTo>
                    <a:lnTo>
                      <a:pt x="71" y="112"/>
                    </a:lnTo>
                    <a:lnTo>
                      <a:pt x="70" y="108"/>
                    </a:lnTo>
                    <a:lnTo>
                      <a:pt x="68" y="105"/>
                    </a:lnTo>
                    <a:lnTo>
                      <a:pt x="67" y="102"/>
                    </a:lnTo>
                    <a:lnTo>
                      <a:pt x="66" y="98"/>
                    </a:lnTo>
                    <a:lnTo>
                      <a:pt x="65" y="95"/>
                    </a:lnTo>
                    <a:lnTo>
                      <a:pt x="62" y="92"/>
                    </a:lnTo>
                    <a:lnTo>
                      <a:pt x="61" y="89"/>
                    </a:lnTo>
                    <a:lnTo>
                      <a:pt x="60" y="85"/>
                    </a:lnTo>
                    <a:lnTo>
                      <a:pt x="59" y="82"/>
                    </a:lnTo>
                    <a:lnTo>
                      <a:pt x="57" y="79"/>
                    </a:lnTo>
                    <a:lnTo>
                      <a:pt x="56" y="76"/>
                    </a:lnTo>
                    <a:lnTo>
                      <a:pt x="55" y="72"/>
                    </a:lnTo>
                    <a:lnTo>
                      <a:pt x="54" y="69"/>
                    </a:lnTo>
                    <a:lnTo>
                      <a:pt x="53" y="67"/>
                    </a:lnTo>
                    <a:lnTo>
                      <a:pt x="52" y="64"/>
                    </a:lnTo>
                    <a:lnTo>
                      <a:pt x="49" y="61"/>
                    </a:lnTo>
                    <a:lnTo>
                      <a:pt x="48" y="57"/>
                    </a:lnTo>
                    <a:lnTo>
                      <a:pt x="47" y="53"/>
                    </a:lnTo>
                    <a:lnTo>
                      <a:pt x="45" y="51"/>
                    </a:lnTo>
                    <a:lnTo>
                      <a:pt x="44" y="47"/>
                    </a:lnTo>
                    <a:lnTo>
                      <a:pt x="43" y="44"/>
                    </a:lnTo>
                    <a:lnTo>
                      <a:pt x="42" y="42"/>
                    </a:lnTo>
                    <a:lnTo>
                      <a:pt x="41" y="39"/>
                    </a:lnTo>
                    <a:lnTo>
                      <a:pt x="40" y="36"/>
                    </a:lnTo>
                    <a:lnTo>
                      <a:pt x="38" y="33"/>
                    </a:lnTo>
                    <a:lnTo>
                      <a:pt x="37" y="30"/>
                    </a:lnTo>
                    <a:lnTo>
                      <a:pt x="36" y="28"/>
                    </a:lnTo>
                    <a:lnTo>
                      <a:pt x="34" y="24"/>
                    </a:lnTo>
                    <a:lnTo>
                      <a:pt x="32" y="19"/>
                    </a:lnTo>
                    <a:lnTo>
                      <a:pt x="31" y="15"/>
                    </a:lnTo>
                    <a:lnTo>
                      <a:pt x="29" y="11"/>
                    </a:lnTo>
                    <a:lnTo>
                      <a:pt x="28" y="7"/>
                    </a:lnTo>
                    <a:lnTo>
                      <a:pt x="27" y="5"/>
                    </a:lnTo>
                    <a:lnTo>
                      <a:pt x="24" y="1"/>
                    </a:lnTo>
                    <a:lnTo>
                      <a:pt x="24" y="0"/>
                    </a:lnTo>
                    <a:lnTo>
                      <a:pt x="0" y="37"/>
                    </a:lnTo>
                    <a:close/>
                  </a:path>
                </a:pathLst>
              </a:custGeom>
              <a:solidFill>
                <a:srgbClr val="B8B8D9"/>
              </a:solidFill>
              <a:ln w="9525">
                <a:noFill/>
                <a:round/>
                <a:headEnd/>
                <a:tailEnd/>
              </a:ln>
            </p:spPr>
            <p:txBody>
              <a:bodyPr/>
              <a:lstStyle/>
              <a:p>
                <a:endParaRPr lang="en-US"/>
              </a:p>
            </p:txBody>
          </p:sp>
          <p:sp>
            <p:nvSpPr>
              <p:cNvPr id="17797" name="Freeform 707"/>
              <p:cNvSpPr>
                <a:spLocks/>
              </p:cNvSpPr>
              <p:nvPr/>
            </p:nvSpPr>
            <p:spPr bwMode="auto">
              <a:xfrm flipH="1">
                <a:off x="3131" y="1251"/>
                <a:ext cx="38" cy="19"/>
              </a:xfrm>
              <a:custGeom>
                <a:avLst/>
                <a:gdLst>
                  <a:gd name="T0" fmla="*/ 1 w 213"/>
                  <a:gd name="T1" fmla="*/ 3 h 82"/>
                  <a:gd name="T2" fmla="*/ 1 w 213"/>
                  <a:gd name="T3" fmla="*/ 3 h 82"/>
                  <a:gd name="T4" fmla="*/ 1 w 213"/>
                  <a:gd name="T5" fmla="*/ 3 h 82"/>
                  <a:gd name="T6" fmla="*/ 2 w 213"/>
                  <a:gd name="T7" fmla="*/ 3 h 82"/>
                  <a:gd name="T8" fmla="*/ 2 w 213"/>
                  <a:gd name="T9" fmla="*/ 3 h 82"/>
                  <a:gd name="T10" fmla="*/ 2 w 213"/>
                  <a:gd name="T11" fmla="*/ 3 h 82"/>
                  <a:gd name="T12" fmla="*/ 3 w 213"/>
                  <a:gd name="T13" fmla="*/ 3 h 82"/>
                  <a:gd name="T14" fmla="*/ 3 w 213"/>
                  <a:gd name="T15" fmla="*/ 2 h 82"/>
                  <a:gd name="T16" fmla="*/ 3 w 213"/>
                  <a:gd name="T17" fmla="*/ 2 h 82"/>
                  <a:gd name="T18" fmla="*/ 4 w 213"/>
                  <a:gd name="T19" fmla="*/ 2 h 82"/>
                  <a:gd name="T20" fmla="*/ 4 w 213"/>
                  <a:gd name="T21" fmla="*/ 1 h 82"/>
                  <a:gd name="T22" fmla="*/ 5 w 213"/>
                  <a:gd name="T23" fmla="*/ 1 h 82"/>
                  <a:gd name="T24" fmla="*/ 5 w 213"/>
                  <a:gd name="T25" fmla="*/ 1 h 82"/>
                  <a:gd name="T26" fmla="*/ 6 w 213"/>
                  <a:gd name="T27" fmla="*/ 0 h 82"/>
                  <a:gd name="T28" fmla="*/ 6 w 213"/>
                  <a:gd name="T29" fmla="*/ 0 h 82"/>
                  <a:gd name="T30" fmla="*/ 6 w 213"/>
                  <a:gd name="T31" fmla="*/ 0 h 82"/>
                  <a:gd name="T32" fmla="*/ 7 w 213"/>
                  <a:gd name="T33" fmla="*/ 0 h 82"/>
                  <a:gd name="T34" fmla="*/ 7 w 213"/>
                  <a:gd name="T35" fmla="*/ 1 h 82"/>
                  <a:gd name="T36" fmla="*/ 7 w 213"/>
                  <a:gd name="T37" fmla="*/ 2 h 82"/>
                  <a:gd name="T38" fmla="*/ 6 w 213"/>
                  <a:gd name="T39" fmla="*/ 2 h 82"/>
                  <a:gd name="T40" fmla="*/ 6 w 213"/>
                  <a:gd name="T41" fmla="*/ 2 h 82"/>
                  <a:gd name="T42" fmla="*/ 6 w 213"/>
                  <a:gd name="T43" fmla="*/ 3 h 82"/>
                  <a:gd name="T44" fmla="*/ 6 w 213"/>
                  <a:gd name="T45" fmla="*/ 3 h 82"/>
                  <a:gd name="T46" fmla="*/ 5 w 213"/>
                  <a:gd name="T47" fmla="*/ 3 h 82"/>
                  <a:gd name="T48" fmla="*/ 5 w 213"/>
                  <a:gd name="T49" fmla="*/ 3 h 82"/>
                  <a:gd name="T50" fmla="*/ 5 w 213"/>
                  <a:gd name="T51" fmla="*/ 3 h 82"/>
                  <a:gd name="T52" fmla="*/ 4 w 213"/>
                  <a:gd name="T53" fmla="*/ 4 h 82"/>
                  <a:gd name="T54" fmla="*/ 4 w 213"/>
                  <a:gd name="T55" fmla="*/ 4 h 82"/>
                  <a:gd name="T56" fmla="*/ 4 w 213"/>
                  <a:gd name="T57" fmla="*/ 4 h 82"/>
                  <a:gd name="T58" fmla="*/ 4 w 213"/>
                  <a:gd name="T59" fmla="*/ 4 h 82"/>
                  <a:gd name="T60" fmla="*/ 3 w 213"/>
                  <a:gd name="T61" fmla="*/ 4 h 82"/>
                  <a:gd name="T62" fmla="*/ 3 w 213"/>
                  <a:gd name="T63" fmla="*/ 4 h 82"/>
                  <a:gd name="T64" fmla="*/ 3 w 213"/>
                  <a:gd name="T65" fmla="*/ 4 h 82"/>
                  <a:gd name="T66" fmla="*/ 2 w 213"/>
                  <a:gd name="T67" fmla="*/ 4 h 82"/>
                  <a:gd name="T68" fmla="*/ 2 w 213"/>
                  <a:gd name="T69" fmla="*/ 4 h 82"/>
                  <a:gd name="T70" fmla="*/ 2 w 213"/>
                  <a:gd name="T71" fmla="*/ 4 h 82"/>
                  <a:gd name="T72" fmla="*/ 2 w 213"/>
                  <a:gd name="T73" fmla="*/ 4 h 82"/>
                  <a:gd name="T74" fmla="*/ 1 w 213"/>
                  <a:gd name="T75" fmla="*/ 4 h 82"/>
                  <a:gd name="T76" fmla="*/ 1 w 213"/>
                  <a:gd name="T77" fmla="*/ 4 h 82"/>
                  <a:gd name="T78" fmla="*/ 1 w 213"/>
                  <a:gd name="T79" fmla="*/ 4 h 82"/>
                  <a:gd name="T80" fmla="*/ 0 w 213"/>
                  <a:gd name="T81" fmla="*/ 4 h 82"/>
                  <a:gd name="T82" fmla="*/ 0 w 213"/>
                  <a:gd name="T83" fmla="*/ 4 h 82"/>
                  <a:gd name="T84" fmla="*/ 0 w 213"/>
                  <a:gd name="T85" fmla="*/ 3 h 82"/>
                  <a:gd name="T86" fmla="*/ 0 w 213"/>
                  <a:gd name="T87" fmla="*/ 3 h 82"/>
                  <a:gd name="T88" fmla="*/ 1 w 213"/>
                  <a:gd name="T89" fmla="*/ 3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3"/>
                  <a:gd name="T136" fmla="*/ 0 h 82"/>
                  <a:gd name="T137" fmla="*/ 213 w 213"/>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3" h="82">
                    <a:moveTo>
                      <a:pt x="19" y="55"/>
                    </a:moveTo>
                    <a:lnTo>
                      <a:pt x="21" y="54"/>
                    </a:lnTo>
                    <a:lnTo>
                      <a:pt x="24" y="54"/>
                    </a:lnTo>
                    <a:lnTo>
                      <a:pt x="27" y="54"/>
                    </a:lnTo>
                    <a:lnTo>
                      <a:pt x="30" y="54"/>
                    </a:lnTo>
                    <a:lnTo>
                      <a:pt x="32" y="54"/>
                    </a:lnTo>
                    <a:lnTo>
                      <a:pt x="34" y="54"/>
                    </a:lnTo>
                    <a:lnTo>
                      <a:pt x="38" y="54"/>
                    </a:lnTo>
                    <a:lnTo>
                      <a:pt x="40" y="54"/>
                    </a:lnTo>
                    <a:lnTo>
                      <a:pt x="43" y="53"/>
                    </a:lnTo>
                    <a:lnTo>
                      <a:pt x="45" y="53"/>
                    </a:lnTo>
                    <a:lnTo>
                      <a:pt x="49" y="52"/>
                    </a:lnTo>
                    <a:lnTo>
                      <a:pt x="51" y="52"/>
                    </a:lnTo>
                    <a:lnTo>
                      <a:pt x="53" y="52"/>
                    </a:lnTo>
                    <a:lnTo>
                      <a:pt x="56" y="52"/>
                    </a:lnTo>
                    <a:lnTo>
                      <a:pt x="58" y="51"/>
                    </a:lnTo>
                    <a:lnTo>
                      <a:pt x="62" y="51"/>
                    </a:lnTo>
                    <a:lnTo>
                      <a:pt x="66" y="50"/>
                    </a:lnTo>
                    <a:lnTo>
                      <a:pt x="71" y="48"/>
                    </a:lnTo>
                    <a:lnTo>
                      <a:pt x="77" y="47"/>
                    </a:lnTo>
                    <a:lnTo>
                      <a:pt x="82" y="46"/>
                    </a:lnTo>
                    <a:lnTo>
                      <a:pt x="87" y="45"/>
                    </a:lnTo>
                    <a:lnTo>
                      <a:pt x="92" y="43"/>
                    </a:lnTo>
                    <a:lnTo>
                      <a:pt x="94" y="42"/>
                    </a:lnTo>
                    <a:lnTo>
                      <a:pt x="98" y="42"/>
                    </a:lnTo>
                    <a:lnTo>
                      <a:pt x="100" y="41"/>
                    </a:lnTo>
                    <a:lnTo>
                      <a:pt x="103" y="40"/>
                    </a:lnTo>
                    <a:lnTo>
                      <a:pt x="107" y="39"/>
                    </a:lnTo>
                    <a:lnTo>
                      <a:pt x="113" y="37"/>
                    </a:lnTo>
                    <a:lnTo>
                      <a:pt x="117" y="34"/>
                    </a:lnTo>
                    <a:lnTo>
                      <a:pt x="123" y="32"/>
                    </a:lnTo>
                    <a:lnTo>
                      <a:pt x="128" y="30"/>
                    </a:lnTo>
                    <a:lnTo>
                      <a:pt x="132" y="28"/>
                    </a:lnTo>
                    <a:lnTo>
                      <a:pt x="138" y="26"/>
                    </a:lnTo>
                    <a:lnTo>
                      <a:pt x="142" y="23"/>
                    </a:lnTo>
                    <a:lnTo>
                      <a:pt x="146" y="21"/>
                    </a:lnTo>
                    <a:lnTo>
                      <a:pt x="152" y="19"/>
                    </a:lnTo>
                    <a:lnTo>
                      <a:pt x="156" y="17"/>
                    </a:lnTo>
                    <a:lnTo>
                      <a:pt x="162" y="14"/>
                    </a:lnTo>
                    <a:lnTo>
                      <a:pt x="166" y="12"/>
                    </a:lnTo>
                    <a:lnTo>
                      <a:pt x="171" y="9"/>
                    </a:lnTo>
                    <a:lnTo>
                      <a:pt x="176" y="6"/>
                    </a:lnTo>
                    <a:lnTo>
                      <a:pt x="181" y="4"/>
                    </a:lnTo>
                    <a:lnTo>
                      <a:pt x="184" y="1"/>
                    </a:lnTo>
                    <a:lnTo>
                      <a:pt x="189" y="0"/>
                    </a:lnTo>
                    <a:lnTo>
                      <a:pt x="193" y="0"/>
                    </a:lnTo>
                    <a:lnTo>
                      <a:pt x="196" y="0"/>
                    </a:lnTo>
                    <a:lnTo>
                      <a:pt x="200" y="1"/>
                    </a:lnTo>
                    <a:lnTo>
                      <a:pt x="203" y="3"/>
                    </a:lnTo>
                    <a:lnTo>
                      <a:pt x="205" y="5"/>
                    </a:lnTo>
                    <a:lnTo>
                      <a:pt x="208" y="8"/>
                    </a:lnTo>
                    <a:lnTo>
                      <a:pt x="209" y="12"/>
                    </a:lnTo>
                    <a:lnTo>
                      <a:pt x="212" y="15"/>
                    </a:lnTo>
                    <a:lnTo>
                      <a:pt x="212" y="18"/>
                    </a:lnTo>
                    <a:lnTo>
                      <a:pt x="213" y="22"/>
                    </a:lnTo>
                    <a:lnTo>
                      <a:pt x="212" y="26"/>
                    </a:lnTo>
                    <a:lnTo>
                      <a:pt x="209" y="29"/>
                    </a:lnTo>
                    <a:lnTo>
                      <a:pt x="207" y="32"/>
                    </a:lnTo>
                    <a:lnTo>
                      <a:pt x="205" y="37"/>
                    </a:lnTo>
                    <a:lnTo>
                      <a:pt x="202" y="38"/>
                    </a:lnTo>
                    <a:lnTo>
                      <a:pt x="200" y="40"/>
                    </a:lnTo>
                    <a:lnTo>
                      <a:pt x="196" y="41"/>
                    </a:lnTo>
                    <a:lnTo>
                      <a:pt x="194" y="43"/>
                    </a:lnTo>
                    <a:lnTo>
                      <a:pt x="191" y="45"/>
                    </a:lnTo>
                    <a:lnTo>
                      <a:pt x="189" y="46"/>
                    </a:lnTo>
                    <a:lnTo>
                      <a:pt x="186" y="48"/>
                    </a:lnTo>
                    <a:lnTo>
                      <a:pt x="183" y="50"/>
                    </a:lnTo>
                    <a:lnTo>
                      <a:pt x="180" y="52"/>
                    </a:lnTo>
                    <a:lnTo>
                      <a:pt x="178" y="53"/>
                    </a:lnTo>
                    <a:lnTo>
                      <a:pt x="175" y="54"/>
                    </a:lnTo>
                    <a:lnTo>
                      <a:pt x="171" y="56"/>
                    </a:lnTo>
                    <a:lnTo>
                      <a:pt x="168" y="57"/>
                    </a:lnTo>
                    <a:lnTo>
                      <a:pt x="166" y="58"/>
                    </a:lnTo>
                    <a:lnTo>
                      <a:pt x="163" y="60"/>
                    </a:lnTo>
                    <a:lnTo>
                      <a:pt x="161" y="61"/>
                    </a:lnTo>
                    <a:lnTo>
                      <a:pt x="157" y="63"/>
                    </a:lnTo>
                    <a:lnTo>
                      <a:pt x="154" y="64"/>
                    </a:lnTo>
                    <a:lnTo>
                      <a:pt x="151" y="65"/>
                    </a:lnTo>
                    <a:lnTo>
                      <a:pt x="148" y="66"/>
                    </a:lnTo>
                    <a:lnTo>
                      <a:pt x="144" y="67"/>
                    </a:lnTo>
                    <a:lnTo>
                      <a:pt x="142" y="68"/>
                    </a:lnTo>
                    <a:lnTo>
                      <a:pt x="139" y="69"/>
                    </a:lnTo>
                    <a:lnTo>
                      <a:pt x="136" y="70"/>
                    </a:lnTo>
                    <a:lnTo>
                      <a:pt x="132" y="71"/>
                    </a:lnTo>
                    <a:lnTo>
                      <a:pt x="129" y="72"/>
                    </a:lnTo>
                    <a:lnTo>
                      <a:pt x="126" y="72"/>
                    </a:lnTo>
                    <a:lnTo>
                      <a:pt x="124" y="73"/>
                    </a:lnTo>
                    <a:lnTo>
                      <a:pt x="119" y="74"/>
                    </a:lnTo>
                    <a:lnTo>
                      <a:pt x="117" y="76"/>
                    </a:lnTo>
                    <a:lnTo>
                      <a:pt x="114" y="77"/>
                    </a:lnTo>
                    <a:lnTo>
                      <a:pt x="111" y="77"/>
                    </a:lnTo>
                    <a:lnTo>
                      <a:pt x="107" y="77"/>
                    </a:lnTo>
                    <a:lnTo>
                      <a:pt x="104" y="78"/>
                    </a:lnTo>
                    <a:lnTo>
                      <a:pt x="101" y="78"/>
                    </a:lnTo>
                    <a:lnTo>
                      <a:pt x="98" y="79"/>
                    </a:lnTo>
                    <a:lnTo>
                      <a:pt x="94" y="79"/>
                    </a:lnTo>
                    <a:lnTo>
                      <a:pt x="92" y="80"/>
                    </a:lnTo>
                    <a:lnTo>
                      <a:pt x="89" y="80"/>
                    </a:lnTo>
                    <a:lnTo>
                      <a:pt x="86" y="80"/>
                    </a:lnTo>
                    <a:lnTo>
                      <a:pt x="82" y="80"/>
                    </a:lnTo>
                    <a:lnTo>
                      <a:pt x="79" y="81"/>
                    </a:lnTo>
                    <a:lnTo>
                      <a:pt x="76" y="81"/>
                    </a:lnTo>
                    <a:lnTo>
                      <a:pt x="73" y="81"/>
                    </a:lnTo>
                    <a:lnTo>
                      <a:pt x="69" y="81"/>
                    </a:lnTo>
                    <a:lnTo>
                      <a:pt x="66" y="82"/>
                    </a:lnTo>
                    <a:lnTo>
                      <a:pt x="63" y="82"/>
                    </a:lnTo>
                    <a:lnTo>
                      <a:pt x="61" y="82"/>
                    </a:lnTo>
                    <a:lnTo>
                      <a:pt x="57" y="82"/>
                    </a:lnTo>
                    <a:lnTo>
                      <a:pt x="54" y="82"/>
                    </a:lnTo>
                    <a:lnTo>
                      <a:pt x="51" y="82"/>
                    </a:lnTo>
                    <a:lnTo>
                      <a:pt x="48" y="82"/>
                    </a:lnTo>
                    <a:lnTo>
                      <a:pt x="44" y="82"/>
                    </a:lnTo>
                    <a:lnTo>
                      <a:pt x="41" y="82"/>
                    </a:lnTo>
                    <a:lnTo>
                      <a:pt x="39" y="82"/>
                    </a:lnTo>
                    <a:lnTo>
                      <a:pt x="36" y="82"/>
                    </a:lnTo>
                    <a:lnTo>
                      <a:pt x="32" y="81"/>
                    </a:lnTo>
                    <a:lnTo>
                      <a:pt x="29" y="81"/>
                    </a:lnTo>
                    <a:lnTo>
                      <a:pt x="26" y="81"/>
                    </a:lnTo>
                    <a:lnTo>
                      <a:pt x="24" y="81"/>
                    </a:lnTo>
                    <a:lnTo>
                      <a:pt x="20" y="80"/>
                    </a:lnTo>
                    <a:lnTo>
                      <a:pt x="18" y="80"/>
                    </a:lnTo>
                    <a:lnTo>
                      <a:pt x="15" y="80"/>
                    </a:lnTo>
                    <a:lnTo>
                      <a:pt x="12" y="80"/>
                    </a:lnTo>
                    <a:lnTo>
                      <a:pt x="8" y="79"/>
                    </a:lnTo>
                    <a:lnTo>
                      <a:pt x="5" y="78"/>
                    </a:lnTo>
                    <a:lnTo>
                      <a:pt x="3" y="77"/>
                    </a:lnTo>
                    <a:lnTo>
                      <a:pt x="1" y="74"/>
                    </a:lnTo>
                    <a:lnTo>
                      <a:pt x="0" y="70"/>
                    </a:lnTo>
                    <a:lnTo>
                      <a:pt x="0" y="66"/>
                    </a:lnTo>
                    <a:lnTo>
                      <a:pt x="2" y="61"/>
                    </a:lnTo>
                    <a:lnTo>
                      <a:pt x="6" y="58"/>
                    </a:lnTo>
                    <a:lnTo>
                      <a:pt x="8" y="56"/>
                    </a:lnTo>
                    <a:lnTo>
                      <a:pt x="12" y="55"/>
                    </a:lnTo>
                    <a:lnTo>
                      <a:pt x="15" y="55"/>
                    </a:lnTo>
                    <a:lnTo>
                      <a:pt x="19" y="55"/>
                    </a:lnTo>
                    <a:close/>
                  </a:path>
                </a:pathLst>
              </a:custGeom>
              <a:solidFill>
                <a:srgbClr val="000000"/>
              </a:solidFill>
              <a:ln w="9525">
                <a:noFill/>
                <a:round/>
                <a:headEnd/>
                <a:tailEnd/>
              </a:ln>
            </p:spPr>
            <p:txBody>
              <a:bodyPr/>
              <a:lstStyle/>
              <a:p>
                <a:endParaRPr lang="en-US"/>
              </a:p>
            </p:txBody>
          </p:sp>
          <p:sp>
            <p:nvSpPr>
              <p:cNvPr id="17798" name="Freeform 708"/>
              <p:cNvSpPr>
                <a:spLocks/>
              </p:cNvSpPr>
              <p:nvPr/>
            </p:nvSpPr>
            <p:spPr bwMode="auto">
              <a:xfrm flipH="1">
                <a:off x="3079" y="1291"/>
                <a:ext cx="18" cy="9"/>
              </a:xfrm>
              <a:custGeom>
                <a:avLst/>
                <a:gdLst>
                  <a:gd name="T0" fmla="*/ 1 w 96"/>
                  <a:gd name="T1" fmla="*/ 0 h 45"/>
                  <a:gd name="T2" fmla="*/ 1 w 96"/>
                  <a:gd name="T3" fmla="*/ 0 h 45"/>
                  <a:gd name="T4" fmla="*/ 1 w 96"/>
                  <a:gd name="T5" fmla="*/ 0 h 45"/>
                  <a:gd name="T6" fmla="*/ 1 w 96"/>
                  <a:gd name="T7" fmla="*/ 0 h 45"/>
                  <a:gd name="T8" fmla="*/ 1 w 96"/>
                  <a:gd name="T9" fmla="*/ 0 h 45"/>
                  <a:gd name="T10" fmla="*/ 1 w 96"/>
                  <a:gd name="T11" fmla="*/ 0 h 45"/>
                  <a:gd name="T12" fmla="*/ 2 w 96"/>
                  <a:gd name="T13" fmla="*/ 0 h 45"/>
                  <a:gd name="T14" fmla="*/ 2 w 96"/>
                  <a:gd name="T15" fmla="*/ 0 h 45"/>
                  <a:gd name="T16" fmla="*/ 2 w 96"/>
                  <a:gd name="T17" fmla="*/ 0 h 45"/>
                  <a:gd name="T18" fmla="*/ 2 w 96"/>
                  <a:gd name="T19" fmla="*/ 0 h 45"/>
                  <a:gd name="T20" fmla="*/ 2 w 96"/>
                  <a:gd name="T21" fmla="*/ 0 h 45"/>
                  <a:gd name="T22" fmla="*/ 2 w 96"/>
                  <a:gd name="T23" fmla="*/ 0 h 45"/>
                  <a:gd name="T24" fmla="*/ 2 w 96"/>
                  <a:gd name="T25" fmla="*/ 0 h 45"/>
                  <a:gd name="T26" fmla="*/ 3 w 96"/>
                  <a:gd name="T27" fmla="*/ 0 h 45"/>
                  <a:gd name="T28" fmla="*/ 3 w 96"/>
                  <a:gd name="T29" fmla="*/ 0 h 45"/>
                  <a:gd name="T30" fmla="*/ 3 w 96"/>
                  <a:gd name="T31" fmla="*/ 1 h 45"/>
                  <a:gd name="T32" fmla="*/ 3 w 96"/>
                  <a:gd name="T33" fmla="*/ 1 h 45"/>
                  <a:gd name="T34" fmla="*/ 3 w 96"/>
                  <a:gd name="T35" fmla="*/ 1 h 45"/>
                  <a:gd name="T36" fmla="*/ 3 w 96"/>
                  <a:gd name="T37" fmla="*/ 1 h 45"/>
                  <a:gd name="T38" fmla="*/ 3 w 96"/>
                  <a:gd name="T39" fmla="*/ 1 h 45"/>
                  <a:gd name="T40" fmla="*/ 3 w 96"/>
                  <a:gd name="T41" fmla="*/ 1 h 45"/>
                  <a:gd name="T42" fmla="*/ 3 w 96"/>
                  <a:gd name="T43" fmla="*/ 1 h 45"/>
                  <a:gd name="T44" fmla="*/ 3 w 96"/>
                  <a:gd name="T45" fmla="*/ 1 h 45"/>
                  <a:gd name="T46" fmla="*/ 3 w 96"/>
                  <a:gd name="T47" fmla="*/ 1 h 45"/>
                  <a:gd name="T48" fmla="*/ 3 w 96"/>
                  <a:gd name="T49" fmla="*/ 1 h 45"/>
                  <a:gd name="T50" fmla="*/ 3 w 96"/>
                  <a:gd name="T51" fmla="*/ 2 h 45"/>
                  <a:gd name="T52" fmla="*/ 3 w 96"/>
                  <a:gd name="T53" fmla="*/ 2 h 45"/>
                  <a:gd name="T54" fmla="*/ 3 w 96"/>
                  <a:gd name="T55" fmla="*/ 2 h 45"/>
                  <a:gd name="T56" fmla="*/ 3 w 96"/>
                  <a:gd name="T57" fmla="*/ 2 h 45"/>
                  <a:gd name="T58" fmla="*/ 3 w 96"/>
                  <a:gd name="T59" fmla="*/ 2 h 45"/>
                  <a:gd name="T60" fmla="*/ 3 w 96"/>
                  <a:gd name="T61" fmla="*/ 2 h 45"/>
                  <a:gd name="T62" fmla="*/ 2 w 96"/>
                  <a:gd name="T63" fmla="*/ 2 h 45"/>
                  <a:gd name="T64" fmla="*/ 2 w 96"/>
                  <a:gd name="T65" fmla="*/ 2 h 45"/>
                  <a:gd name="T66" fmla="*/ 2 w 96"/>
                  <a:gd name="T67" fmla="*/ 2 h 45"/>
                  <a:gd name="T68" fmla="*/ 2 w 96"/>
                  <a:gd name="T69" fmla="*/ 1 h 45"/>
                  <a:gd name="T70" fmla="*/ 2 w 96"/>
                  <a:gd name="T71" fmla="*/ 1 h 45"/>
                  <a:gd name="T72" fmla="*/ 2 w 96"/>
                  <a:gd name="T73" fmla="*/ 1 h 45"/>
                  <a:gd name="T74" fmla="*/ 2 w 96"/>
                  <a:gd name="T75" fmla="*/ 1 h 45"/>
                  <a:gd name="T76" fmla="*/ 2 w 96"/>
                  <a:gd name="T77" fmla="*/ 1 h 45"/>
                  <a:gd name="T78" fmla="*/ 2 w 96"/>
                  <a:gd name="T79" fmla="*/ 1 h 45"/>
                  <a:gd name="T80" fmla="*/ 1 w 96"/>
                  <a:gd name="T81" fmla="*/ 1 h 45"/>
                  <a:gd name="T82" fmla="*/ 1 w 96"/>
                  <a:gd name="T83" fmla="*/ 1 h 45"/>
                  <a:gd name="T84" fmla="*/ 1 w 96"/>
                  <a:gd name="T85" fmla="*/ 1 h 45"/>
                  <a:gd name="T86" fmla="*/ 1 w 96"/>
                  <a:gd name="T87" fmla="*/ 1 h 45"/>
                  <a:gd name="T88" fmla="*/ 1 w 96"/>
                  <a:gd name="T89" fmla="*/ 1 h 45"/>
                  <a:gd name="T90" fmla="*/ 1 w 96"/>
                  <a:gd name="T91" fmla="*/ 1 h 45"/>
                  <a:gd name="T92" fmla="*/ 0 w 96"/>
                  <a:gd name="T93" fmla="*/ 1 h 45"/>
                  <a:gd name="T94" fmla="*/ 0 w 96"/>
                  <a:gd name="T95" fmla="*/ 1 h 45"/>
                  <a:gd name="T96" fmla="*/ 0 w 96"/>
                  <a:gd name="T97" fmla="*/ 1 h 45"/>
                  <a:gd name="T98" fmla="*/ 0 w 96"/>
                  <a:gd name="T99" fmla="*/ 1 h 45"/>
                  <a:gd name="T100" fmla="*/ 0 w 96"/>
                  <a:gd name="T101" fmla="*/ 1 h 45"/>
                  <a:gd name="T102" fmla="*/ 0 w 96"/>
                  <a:gd name="T103" fmla="*/ 1 h 45"/>
                  <a:gd name="T104" fmla="*/ 0 w 96"/>
                  <a:gd name="T105" fmla="*/ 0 h 45"/>
                  <a:gd name="T106" fmla="*/ 0 w 96"/>
                  <a:gd name="T107" fmla="*/ 0 h 45"/>
                  <a:gd name="T108" fmla="*/ 0 w 96"/>
                  <a:gd name="T109" fmla="*/ 0 h 45"/>
                  <a:gd name="T110" fmla="*/ 0 w 96"/>
                  <a:gd name="T111" fmla="*/ 0 h 45"/>
                  <a:gd name="T112" fmla="*/ 0 w 96"/>
                  <a:gd name="T113" fmla="*/ 0 h 45"/>
                  <a:gd name="T114" fmla="*/ 0 w 96"/>
                  <a:gd name="T115" fmla="*/ 0 h 45"/>
                  <a:gd name="T116" fmla="*/ 1 w 96"/>
                  <a:gd name="T117" fmla="*/ 0 h 45"/>
                  <a:gd name="T118" fmla="*/ 1 w 96"/>
                  <a:gd name="T119" fmla="*/ 0 h 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45"/>
                  <a:gd name="T182" fmla="*/ 96 w 96"/>
                  <a:gd name="T183" fmla="*/ 45 h 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45">
                    <a:moveTo>
                      <a:pt x="16" y="1"/>
                    </a:moveTo>
                    <a:lnTo>
                      <a:pt x="20" y="1"/>
                    </a:lnTo>
                    <a:lnTo>
                      <a:pt x="26" y="2"/>
                    </a:lnTo>
                    <a:lnTo>
                      <a:pt x="30" y="2"/>
                    </a:lnTo>
                    <a:lnTo>
                      <a:pt x="34" y="4"/>
                    </a:lnTo>
                    <a:lnTo>
                      <a:pt x="39" y="4"/>
                    </a:lnTo>
                    <a:lnTo>
                      <a:pt x="43" y="5"/>
                    </a:lnTo>
                    <a:lnTo>
                      <a:pt x="47" y="5"/>
                    </a:lnTo>
                    <a:lnTo>
                      <a:pt x="52" y="6"/>
                    </a:lnTo>
                    <a:lnTo>
                      <a:pt x="56" y="6"/>
                    </a:lnTo>
                    <a:lnTo>
                      <a:pt x="61" y="7"/>
                    </a:lnTo>
                    <a:lnTo>
                      <a:pt x="65" y="8"/>
                    </a:lnTo>
                    <a:lnTo>
                      <a:pt x="69" y="9"/>
                    </a:lnTo>
                    <a:lnTo>
                      <a:pt x="74" y="10"/>
                    </a:lnTo>
                    <a:lnTo>
                      <a:pt x="78" y="11"/>
                    </a:lnTo>
                    <a:lnTo>
                      <a:pt x="82" y="13"/>
                    </a:lnTo>
                    <a:lnTo>
                      <a:pt x="88" y="15"/>
                    </a:lnTo>
                    <a:lnTo>
                      <a:pt x="90" y="17"/>
                    </a:lnTo>
                    <a:lnTo>
                      <a:pt x="93" y="19"/>
                    </a:lnTo>
                    <a:lnTo>
                      <a:pt x="94" y="21"/>
                    </a:lnTo>
                    <a:lnTo>
                      <a:pt x="96" y="24"/>
                    </a:lnTo>
                    <a:lnTo>
                      <a:pt x="96" y="27"/>
                    </a:lnTo>
                    <a:lnTo>
                      <a:pt x="96" y="30"/>
                    </a:lnTo>
                    <a:lnTo>
                      <a:pt x="96" y="33"/>
                    </a:lnTo>
                    <a:lnTo>
                      <a:pt x="96" y="36"/>
                    </a:lnTo>
                    <a:lnTo>
                      <a:pt x="92" y="40"/>
                    </a:lnTo>
                    <a:lnTo>
                      <a:pt x="88" y="44"/>
                    </a:lnTo>
                    <a:lnTo>
                      <a:pt x="86" y="45"/>
                    </a:lnTo>
                    <a:lnTo>
                      <a:pt x="82" y="45"/>
                    </a:lnTo>
                    <a:lnTo>
                      <a:pt x="79" y="45"/>
                    </a:lnTo>
                    <a:lnTo>
                      <a:pt x="76" y="45"/>
                    </a:lnTo>
                    <a:lnTo>
                      <a:pt x="71" y="42"/>
                    </a:lnTo>
                    <a:lnTo>
                      <a:pt x="67" y="40"/>
                    </a:lnTo>
                    <a:lnTo>
                      <a:pt x="63" y="39"/>
                    </a:lnTo>
                    <a:lnTo>
                      <a:pt x="59" y="37"/>
                    </a:lnTo>
                    <a:lnTo>
                      <a:pt x="55" y="36"/>
                    </a:lnTo>
                    <a:lnTo>
                      <a:pt x="52" y="35"/>
                    </a:lnTo>
                    <a:lnTo>
                      <a:pt x="47" y="34"/>
                    </a:lnTo>
                    <a:lnTo>
                      <a:pt x="44" y="33"/>
                    </a:lnTo>
                    <a:lnTo>
                      <a:pt x="40" y="32"/>
                    </a:lnTo>
                    <a:lnTo>
                      <a:pt x="37" y="31"/>
                    </a:lnTo>
                    <a:lnTo>
                      <a:pt x="32" y="30"/>
                    </a:lnTo>
                    <a:lnTo>
                      <a:pt x="29" y="30"/>
                    </a:lnTo>
                    <a:lnTo>
                      <a:pt x="25" y="29"/>
                    </a:lnTo>
                    <a:lnTo>
                      <a:pt x="20" y="27"/>
                    </a:lnTo>
                    <a:lnTo>
                      <a:pt x="16" y="27"/>
                    </a:lnTo>
                    <a:lnTo>
                      <a:pt x="12" y="26"/>
                    </a:lnTo>
                    <a:lnTo>
                      <a:pt x="8" y="25"/>
                    </a:lnTo>
                    <a:lnTo>
                      <a:pt x="5" y="24"/>
                    </a:lnTo>
                    <a:lnTo>
                      <a:pt x="3" y="22"/>
                    </a:lnTo>
                    <a:lnTo>
                      <a:pt x="2" y="21"/>
                    </a:lnTo>
                    <a:lnTo>
                      <a:pt x="0" y="15"/>
                    </a:lnTo>
                    <a:lnTo>
                      <a:pt x="1" y="11"/>
                    </a:lnTo>
                    <a:lnTo>
                      <a:pt x="2" y="6"/>
                    </a:lnTo>
                    <a:lnTo>
                      <a:pt x="5" y="2"/>
                    </a:lnTo>
                    <a:lnTo>
                      <a:pt x="6" y="1"/>
                    </a:lnTo>
                    <a:lnTo>
                      <a:pt x="9" y="0"/>
                    </a:lnTo>
                    <a:lnTo>
                      <a:pt x="13" y="0"/>
                    </a:lnTo>
                    <a:lnTo>
                      <a:pt x="16" y="1"/>
                    </a:lnTo>
                    <a:close/>
                  </a:path>
                </a:pathLst>
              </a:custGeom>
              <a:solidFill>
                <a:srgbClr val="000000"/>
              </a:solidFill>
              <a:ln w="9525">
                <a:noFill/>
                <a:round/>
                <a:headEnd/>
                <a:tailEnd/>
              </a:ln>
            </p:spPr>
            <p:txBody>
              <a:bodyPr/>
              <a:lstStyle/>
              <a:p>
                <a:endParaRPr lang="en-US"/>
              </a:p>
            </p:txBody>
          </p:sp>
          <p:sp>
            <p:nvSpPr>
              <p:cNvPr id="17799" name="Freeform 709"/>
              <p:cNvSpPr>
                <a:spLocks/>
              </p:cNvSpPr>
              <p:nvPr/>
            </p:nvSpPr>
            <p:spPr bwMode="auto">
              <a:xfrm flipH="1">
                <a:off x="3111" y="1292"/>
                <a:ext cx="20" cy="10"/>
              </a:xfrm>
              <a:custGeom>
                <a:avLst/>
                <a:gdLst>
                  <a:gd name="T0" fmla="*/ 0 w 106"/>
                  <a:gd name="T1" fmla="*/ 1 h 45"/>
                  <a:gd name="T2" fmla="*/ 1 w 106"/>
                  <a:gd name="T3" fmla="*/ 1 h 45"/>
                  <a:gd name="T4" fmla="*/ 1 w 106"/>
                  <a:gd name="T5" fmla="*/ 1 h 45"/>
                  <a:gd name="T6" fmla="*/ 1 w 106"/>
                  <a:gd name="T7" fmla="*/ 1 h 45"/>
                  <a:gd name="T8" fmla="*/ 1 w 106"/>
                  <a:gd name="T9" fmla="*/ 0 h 45"/>
                  <a:gd name="T10" fmla="*/ 2 w 106"/>
                  <a:gd name="T11" fmla="*/ 0 h 45"/>
                  <a:gd name="T12" fmla="*/ 2 w 106"/>
                  <a:gd name="T13" fmla="*/ 0 h 45"/>
                  <a:gd name="T14" fmla="*/ 2 w 106"/>
                  <a:gd name="T15" fmla="*/ 0 h 45"/>
                  <a:gd name="T16" fmla="*/ 2 w 106"/>
                  <a:gd name="T17" fmla="*/ 0 h 45"/>
                  <a:gd name="T18" fmla="*/ 2 w 106"/>
                  <a:gd name="T19" fmla="*/ 0 h 45"/>
                  <a:gd name="T20" fmla="*/ 3 w 106"/>
                  <a:gd name="T21" fmla="*/ 0 h 45"/>
                  <a:gd name="T22" fmla="*/ 3 w 106"/>
                  <a:gd name="T23" fmla="*/ 0 h 45"/>
                  <a:gd name="T24" fmla="*/ 3 w 106"/>
                  <a:gd name="T25" fmla="*/ 0 h 45"/>
                  <a:gd name="T26" fmla="*/ 3 w 106"/>
                  <a:gd name="T27" fmla="*/ 0 h 45"/>
                  <a:gd name="T28" fmla="*/ 3 w 106"/>
                  <a:gd name="T29" fmla="*/ 0 h 45"/>
                  <a:gd name="T30" fmla="*/ 4 w 106"/>
                  <a:gd name="T31" fmla="*/ 0 h 45"/>
                  <a:gd name="T32" fmla="*/ 4 w 106"/>
                  <a:gd name="T33" fmla="*/ 1 h 45"/>
                  <a:gd name="T34" fmla="*/ 4 w 106"/>
                  <a:gd name="T35" fmla="*/ 1 h 45"/>
                  <a:gd name="T36" fmla="*/ 4 w 106"/>
                  <a:gd name="T37" fmla="*/ 1 h 45"/>
                  <a:gd name="T38" fmla="*/ 3 w 106"/>
                  <a:gd name="T39" fmla="*/ 2 h 45"/>
                  <a:gd name="T40" fmla="*/ 3 w 106"/>
                  <a:gd name="T41" fmla="*/ 2 h 45"/>
                  <a:gd name="T42" fmla="*/ 3 w 106"/>
                  <a:gd name="T43" fmla="*/ 2 h 45"/>
                  <a:gd name="T44" fmla="*/ 3 w 106"/>
                  <a:gd name="T45" fmla="*/ 2 h 45"/>
                  <a:gd name="T46" fmla="*/ 3 w 106"/>
                  <a:gd name="T47" fmla="*/ 1 h 45"/>
                  <a:gd name="T48" fmla="*/ 2 w 106"/>
                  <a:gd name="T49" fmla="*/ 1 h 45"/>
                  <a:gd name="T50" fmla="*/ 2 w 106"/>
                  <a:gd name="T51" fmla="*/ 1 h 45"/>
                  <a:gd name="T52" fmla="*/ 2 w 106"/>
                  <a:gd name="T53" fmla="*/ 2 h 45"/>
                  <a:gd name="T54" fmla="*/ 1 w 106"/>
                  <a:gd name="T55" fmla="*/ 2 h 45"/>
                  <a:gd name="T56" fmla="*/ 1 w 106"/>
                  <a:gd name="T57" fmla="*/ 2 h 45"/>
                  <a:gd name="T58" fmla="*/ 1 w 106"/>
                  <a:gd name="T59" fmla="*/ 2 h 45"/>
                  <a:gd name="T60" fmla="*/ 1 w 106"/>
                  <a:gd name="T61" fmla="*/ 2 h 45"/>
                  <a:gd name="T62" fmla="*/ 0 w 106"/>
                  <a:gd name="T63" fmla="*/ 2 h 45"/>
                  <a:gd name="T64" fmla="*/ 0 w 106"/>
                  <a:gd name="T65" fmla="*/ 2 h 45"/>
                  <a:gd name="T66" fmla="*/ 0 w 106"/>
                  <a:gd name="T67" fmla="*/ 2 h 45"/>
                  <a:gd name="T68" fmla="*/ 0 w 106"/>
                  <a:gd name="T69" fmla="*/ 1 h 45"/>
                  <a:gd name="T70" fmla="*/ 0 w 106"/>
                  <a:gd name="T71" fmla="*/ 1 h 45"/>
                  <a:gd name="T72" fmla="*/ 0 w 106"/>
                  <a:gd name="T73" fmla="*/ 1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45"/>
                  <a:gd name="T113" fmla="*/ 106 w 106"/>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45">
                    <a:moveTo>
                      <a:pt x="6" y="21"/>
                    </a:moveTo>
                    <a:lnTo>
                      <a:pt x="8" y="20"/>
                    </a:lnTo>
                    <a:lnTo>
                      <a:pt x="12" y="18"/>
                    </a:lnTo>
                    <a:lnTo>
                      <a:pt x="14" y="17"/>
                    </a:lnTo>
                    <a:lnTo>
                      <a:pt x="17" y="16"/>
                    </a:lnTo>
                    <a:lnTo>
                      <a:pt x="19" y="14"/>
                    </a:lnTo>
                    <a:lnTo>
                      <a:pt x="22" y="13"/>
                    </a:lnTo>
                    <a:lnTo>
                      <a:pt x="26" y="12"/>
                    </a:lnTo>
                    <a:lnTo>
                      <a:pt x="28" y="11"/>
                    </a:lnTo>
                    <a:lnTo>
                      <a:pt x="33" y="8"/>
                    </a:lnTo>
                    <a:lnTo>
                      <a:pt x="39" y="6"/>
                    </a:lnTo>
                    <a:lnTo>
                      <a:pt x="41" y="5"/>
                    </a:lnTo>
                    <a:lnTo>
                      <a:pt x="44" y="5"/>
                    </a:lnTo>
                    <a:lnTo>
                      <a:pt x="46" y="4"/>
                    </a:lnTo>
                    <a:lnTo>
                      <a:pt x="50" y="4"/>
                    </a:lnTo>
                    <a:lnTo>
                      <a:pt x="54" y="2"/>
                    </a:lnTo>
                    <a:lnTo>
                      <a:pt x="59" y="1"/>
                    </a:lnTo>
                    <a:lnTo>
                      <a:pt x="62" y="0"/>
                    </a:lnTo>
                    <a:lnTo>
                      <a:pt x="65" y="0"/>
                    </a:lnTo>
                    <a:lnTo>
                      <a:pt x="67" y="0"/>
                    </a:lnTo>
                    <a:lnTo>
                      <a:pt x="70" y="0"/>
                    </a:lnTo>
                    <a:lnTo>
                      <a:pt x="74" y="0"/>
                    </a:lnTo>
                    <a:lnTo>
                      <a:pt x="76" y="0"/>
                    </a:lnTo>
                    <a:lnTo>
                      <a:pt x="79" y="0"/>
                    </a:lnTo>
                    <a:lnTo>
                      <a:pt x="82" y="0"/>
                    </a:lnTo>
                    <a:lnTo>
                      <a:pt x="84" y="0"/>
                    </a:lnTo>
                    <a:lnTo>
                      <a:pt x="89" y="1"/>
                    </a:lnTo>
                    <a:lnTo>
                      <a:pt x="92" y="2"/>
                    </a:lnTo>
                    <a:lnTo>
                      <a:pt x="95" y="3"/>
                    </a:lnTo>
                    <a:lnTo>
                      <a:pt x="97" y="3"/>
                    </a:lnTo>
                    <a:lnTo>
                      <a:pt x="101" y="5"/>
                    </a:lnTo>
                    <a:lnTo>
                      <a:pt x="103" y="6"/>
                    </a:lnTo>
                    <a:lnTo>
                      <a:pt x="105" y="8"/>
                    </a:lnTo>
                    <a:lnTo>
                      <a:pt x="105" y="12"/>
                    </a:lnTo>
                    <a:lnTo>
                      <a:pt x="106" y="14"/>
                    </a:lnTo>
                    <a:lnTo>
                      <a:pt x="106" y="17"/>
                    </a:lnTo>
                    <a:lnTo>
                      <a:pt x="106" y="20"/>
                    </a:lnTo>
                    <a:lnTo>
                      <a:pt x="104" y="25"/>
                    </a:lnTo>
                    <a:lnTo>
                      <a:pt x="101" y="29"/>
                    </a:lnTo>
                    <a:lnTo>
                      <a:pt x="97" y="30"/>
                    </a:lnTo>
                    <a:lnTo>
                      <a:pt x="95" y="31"/>
                    </a:lnTo>
                    <a:lnTo>
                      <a:pt x="92" y="31"/>
                    </a:lnTo>
                    <a:lnTo>
                      <a:pt x="90" y="31"/>
                    </a:lnTo>
                    <a:lnTo>
                      <a:pt x="87" y="30"/>
                    </a:lnTo>
                    <a:lnTo>
                      <a:pt x="83" y="30"/>
                    </a:lnTo>
                    <a:lnTo>
                      <a:pt x="81" y="30"/>
                    </a:lnTo>
                    <a:lnTo>
                      <a:pt x="79" y="30"/>
                    </a:lnTo>
                    <a:lnTo>
                      <a:pt x="74" y="29"/>
                    </a:lnTo>
                    <a:lnTo>
                      <a:pt x="69" y="29"/>
                    </a:lnTo>
                    <a:lnTo>
                      <a:pt x="65" y="29"/>
                    </a:lnTo>
                    <a:lnTo>
                      <a:pt x="61" y="29"/>
                    </a:lnTo>
                    <a:lnTo>
                      <a:pt x="56" y="29"/>
                    </a:lnTo>
                    <a:lnTo>
                      <a:pt x="52" y="30"/>
                    </a:lnTo>
                    <a:lnTo>
                      <a:pt x="47" y="30"/>
                    </a:lnTo>
                    <a:lnTo>
                      <a:pt x="43" y="32"/>
                    </a:lnTo>
                    <a:lnTo>
                      <a:pt x="39" y="33"/>
                    </a:lnTo>
                    <a:lnTo>
                      <a:pt x="36" y="34"/>
                    </a:lnTo>
                    <a:lnTo>
                      <a:pt x="31" y="37"/>
                    </a:lnTo>
                    <a:lnTo>
                      <a:pt x="27" y="39"/>
                    </a:lnTo>
                    <a:lnTo>
                      <a:pt x="22" y="41"/>
                    </a:lnTo>
                    <a:lnTo>
                      <a:pt x="18" y="44"/>
                    </a:lnTo>
                    <a:lnTo>
                      <a:pt x="15" y="44"/>
                    </a:lnTo>
                    <a:lnTo>
                      <a:pt x="12" y="45"/>
                    </a:lnTo>
                    <a:lnTo>
                      <a:pt x="9" y="44"/>
                    </a:lnTo>
                    <a:lnTo>
                      <a:pt x="7" y="44"/>
                    </a:lnTo>
                    <a:lnTo>
                      <a:pt x="4" y="42"/>
                    </a:lnTo>
                    <a:lnTo>
                      <a:pt x="1" y="38"/>
                    </a:lnTo>
                    <a:lnTo>
                      <a:pt x="0" y="33"/>
                    </a:lnTo>
                    <a:lnTo>
                      <a:pt x="0" y="29"/>
                    </a:lnTo>
                    <a:lnTo>
                      <a:pt x="0" y="27"/>
                    </a:lnTo>
                    <a:lnTo>
                      <a:pt x="1" y="25"/>
                    </a:lnTo>
                    <a:lnTo>
                      <a:pt x="3" y="23"/>
                    </a:lnTo>
                    <a:lnTo>
                      <a:pt x="6" y="21"/>
                    </a:lnTo>
                    <a:close/>
                  </a:path>
                </a:pathLst>
              </a:custGeom>
              <a:solidFill>
                <a:srgbClr val="000000"/>
              </a:solidFill>
              <a:ln w="9525">
                <a:noFill/>
                <a:round/>
                <a:headEnd/>
                <a:tailEnd/>
              </a:ln>
            </p:spPr>
            <p:txBody>
              <a:bodyPr/>
              <a:lstStyle/>
              <a:p>
                <a:endParaRPr lang="en-US"/>
              </a:p>
            </p:txBody>
          </p:sp>
          <p:sp>
            <p:nvSpPr>
              <p:cNvPr id="17800" name="Freeform 710"/>
              <p:cNvSpPr>
                <a:spLocks/>
              </p:cNvSpPr>
              <p:nvPr/>
            </p:nvSpPr>
            <p:spPr bwMode="auto">
              <a:xfrm flipH="1">
                <a:off x="3096" y="1190"/>
                <a:ext cx="71" cy="64"/>
              </a:xfrm>
              <a:custGeom>
                <a:avLst/>
                <a:gdLst>
                  <a:gd name="T0" fmla="*/ 0 w 389"/>
                  <a:gd name="T1" fmla="*/ 15 h 282"/>
                  <a:gd name="T2" fmla="*/ 1 w 389"/>
                  <a:gd name="T3" fmla="*/ 15 h 282"/>
                  <a:gd name="T4" fmla="*/ 1 w 389"/>
                  <a:gd name="T5" fmla="*/ 15 h 282"/>
                  <a:gd name="T6" fmla="*/ 2 w 389"/>
                  <a:gd name="T7" fmla="*/ 14 h 282"/>
                  <a:gd name="T8" fmla="*/ 3 w 389"/>
                  <a:gd name="T9" fmla="*/ 14 h 282"/>
                  <a:gd name="T10" fmla="*/ 3 w 389"/>
                  <a:gd name="T11" fmla="*/ 14 h 282"/>
                  <a:gd name="T12" fmla="*/ 4 w 389"/>
                  <a:gd name="T13" fmla="*/ 14 h 282"/>
                  <a:gd name="T14" fmla="*/ 4 w 389"/>
                  <a:gd name="T15" fmla="*/ 14 h 282"/>
                  <a:gd name="T16" fmla="*/ 5 w 389"/>
                  <a:gd name="T17" fmla="*/ 14 h 282"/>
                  <a:gd name="T18" fmla="*/ 5 w 389"/>
                  <a:gd name="T19" fmla="*/ 13 h 282"/>
                  <a:gd name="T20" fmla="*/ 6 w 389"/>
                  <a:gd name="T21" fmla="*/ 13 h 282"/>
                  <a:gd name="T22" fmla="*/ 7 w 389"/>
                  <a:gd name="T23" fmla="*/ 13 h 282"/>
                  <a:gd name="T24" fmla="*/ 7 w 389"/>
                  <a:gd name="T25" fmla="*/ 13 h 282"/>
                  <a:gd name="T26" fmla="*/ 8 w 389"/>
                  <a:gd name="T27" fmla="*/ 13 h 282"/>
                  <a:gd name="T28" fmla="*/ 9 w 389"/>
                  <a:gd name="T29" fmla="*/ 13 h 282"/>
                  <a:gd name="T30" fmla="*/ 9 w 389"/>
                  <a:gd name="T31" fmla="*/ 14 h 282"/>
                  <a:gd name="T32" fmla="*/ 9 w 389"/>
                  <a:gd name="T33" fmla="*/ 13 h 282"/>
                  <a:gd name="T34" fmla="*/ 10 w 389"/>
                  <a:gd name="T35" fmla="*/ 13 h 282"/>
                  <a:gd name="T36" fmla="*/ 11 w 389"/>
                  <a:gd name="T37" fmla="*/ 12 h 282"/>
                  <a:gd name="T38" fmla="*/ 11 w 389"/>
                  <a:gd name="T39" fmla="*/ 11 h 282"/>
                  <a:gd name="T40" fmla="*/ 12 w 389"/>
                  <a:gd name="T41" fmla="*/ 10 h 282"/>
                  <a:gd name="T42" fmla="*/ 13 w 389"/>
                  <a:gd name="T43" fmla="*/ 9 h 282"/>
                  <a:gd name="T44" fmla="*/ 13 w 389"/>
                  <a:gd name="T45" fmla="*/ 8 h 282"/>
                  <a:gd name="T46" fmla="*/ 13 w 389"/>
                  <a:gd name="T47" fmla="*/ 7 h 282"/>
                  <a:gd name="T48" fmla="*/ 13 w 389"/>
                  <a:gd name="T49" fmla="*/ 7 h 282"/>
                  <a:gd name="T50" fmla="*/ 12 w 389"/>
                  <a:gd name="T51" fmla="*/ 7 h 282"/>
                  <a:gd name="T52" fmla="*/ 12 w 389"/>
                  <a:gd name="T53" fmla="*/ 7 h 282"/>
                  <a:gd name="T54" fmla="*/ 11 w 389"/>
                  <a:gd name="T55" fmla="*/ 8 h 282"/>
                  <a:gd name="T56" fmla="*/ 11 w 389"/>
                  <a:gd name="T57" fmla="*/ 8 h 282"/>
                  <a:gd name="T58" fmla="*/ 11 w 389"/>
                  <a:gd name="T59" fmla="*/ 7 h 282"/>
                  <a:gd name="T60" fmla="*/ 11 w 389"/>
                  <a:gd name="T61" fmla="*/ 6 h 282"/>
                  <a:gd name="T62" fmla="*/ 12 w 389"/>
                  <a:gd name="T63" fmla="*/ 6 h 282"/>
                  <a:gd name="T64" fmla="*/ 12 w 389"/>
                  <a:gd name="T65" fmla="*/ 5 h 282"/>
                  <a:gd name="T66" fmla="*/ 12 w 389"/>
                  <a:gd name="T67" fmla="*/ 4 h 282"/>
                  <a:gd name="T68" fmla="*/ 12 w 389"/>
                  <a:gd name="T69" fmla="*/ 3 h 282"/>
                  <a:gd name="T70" fmla="*/ 12 w 389"/>
                  <a:gd name="T71" fmla="*/ 2 h 282"/>
                  <a:gd name="T72" fmla="*/ 12 w 389"/>
                  <a:gd name="T73" fmla="*/ 2 h 282"/>
                  <a:gd name="T74" fmla="*/ 12 w 389"/>
                  <a:gd name="T75" fmla="*/ 1 h 282"/>
                  <a:gd name="T76" fmla="*/ 12 w 389"/>
                  <a:gd name="T77" fmla="*/ 0 h 282"/>
                  <a:gd name="T78" fmla="*/ 11 w 389"/>
                  <a:gd name="T79" fmla="*/ 0 h 282"/>
                  <a:gd name="T80" fmla="*/ 10 w 389"/>
                  <a:gd name="T81" fmla="*/ 1 h 282"/>
                  <a:gd name="T82" fmla="*/ 10 w 389"/>
                  <a:gd name="T83" fmla="*/ 2 h 282"/>
                  <a:gd name="T84" fmla="*/ 10 w 389"/>
                  <a:gd name="T85" fmla="*/ 3 h 282"/>
                  <a:gd name="T86" fmla="*/ 9 w 389"/>
                  <a:gd name="T87" fmla="*/ 4 h 282"/>
                  <a:gd name="T88" fmla="*/ 9 w 389"/>
                  <a:gd name="T89" fmla="*/ 4 h 282"/>
                  <a:gd name="T90" fmla="*/ 8 w 389"/>
                  <a:gd name="T91" fmla="*/ 5 h 282"/>
                  <a:gd name="T92" fmla="*/ 8 w 389"/>
                  <a:gd name="T93" fmla="*/ 6 h 282"/>
                  <a:gd name="T94" fmla="*/ 7 w 389"/>
                  <a:gd name="T95" fmla="*/ 7 h 282"/>
                  <a:gd name="T96" fmla="*/ 7 w 389"/>
                  <a:gd name="T97" fmla="*/ 7 h 282"/>
                  <a:gd name="T98" fmla="*/ 6 w 389"/>
                  <a:gd name="T99" fmla="*/ 8 h 282"/>
                  <a:gd name="T100" fmla="*/ 6 w 389"/>
                  <a:gd name="T101" fmla="*/ 9 h 282"/>
                  <a:gd name="T102" fmla="*/ 5 w 389"/>
                  <a:gd name="T103" fmla="*/ 9 h 282"/>
                  <a:gd name="T104" fmla="*/ 5 w 389"/>
                  <a:gd name="T105" fmla="*/ 10 h 282"/>
                  <a:gd name="T106" fmla="*/ 4 w 389"/>
                  <a:gd name="T107" fmla="*/ 10 h 282"/>
                  <a:gd name="T108" fmla="*/ 4 w 389"/>
                  <a:gd name="T109" fmla="*/ 11 h 282"/>
                  <a:gd name="T110" fmla="*/ 3 w 389"/>
                  <a:gd name="T111" fmla="*/ 12 h 2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9"/>
                  <a:gd name="T169" fmla="*/ 0 h 282"/>
                  <a:gd name="T170" fmla="*/ 389 w 389"/>
                  <a:gd name="T171" fmla="*/ 282 h 2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9" h="282">
                    <a:moveTo>
                      <a:pt x="0" y="282"/>
                    </a:moveTo>
                    <a:lnTo>
                      <a:pt x="1" y="282"/>
                    </a:lnTo>
                    <a:lnTo>
                      <a:pt x="4" y="282"/>
                    </a:lnTo>
                    <a:lnTo>
                      <a:pt x="7" y="282"/>
                    </a:lnTo>
                    <a:lnTo>
                      <a:pt x="9" y="281"/>
                    </a:lnTo>
                    <a:lnTo>
                      <a:pt x="12" y="281"/>
                    </a:lnTo>
                    <a:lnTo>
                      <a:pt x="14" y="281"/>
                    </a:lnTo>
                    <a:lnTo>
                      <a:pt x="17" y="281"/>
                    </a:lnTo>
                    <a:lnTo>
                      <a:pt x="20" y="281"/>
                    </a:lnTo>
                    <a:lnTo>
                      <a:pt x="24" y="281"/>
                    </a:lnTo>
                    <a:lnTo>
                      <a:pt x="27" y="281"/>
                    </a:lnTo>
                    <a:lnTo>
                      <a:pt x="31" y="281"/>
                    </a:lnTo>
                    <a:lnTo>
                      <a:pt x="36" y="281"/>
                    </a:lnTo>
                    <a:lnTo>
                      <a:pt x="40" y="280"/>
                    </a:lnTo>
                    <a:lnTo>
                      <a:pt x="44" y="280"/>
                    </a:lnTo>
                    <a:lnTo>
                      <a:pt x="49" y="280"/>
                    </a:lnTo>
                    <a:lnTo>
                      <a:pt x="54" y="280"/>
                    </a:lnTo>
                    <a:lnTo>
                      <a:pt x="60" y="279"/>
                    </a:lnTo>
                    <a:lnTo>
                      <a:pt x="62" y="279"/>
                    </a:lnTo>
                    <a:lnTo>
                      <a:pt x="65" y="279"/>
                    </a:lnTo>
                    <a:lnTo>
                      <a:pt x="68" y="278"/>
                    </a:lnTo>
                    <a:lnTo>
                      <a:pt x="70" y="278"/>
                    </a:lnTo>
                    <a:lnTo>
                      <a:pt x="74" y="278"/>
                    </a:lnTo>
                    <a:lnTo>
                      <a:pt x="77" y="276"/>
                    </a:lnTo>
                    <a:lnTo>
                      <a:pt x="79" y="276"/>
                    </a:lnTo>
                    <a:lnTo>
                      <a:pt x="84" y="276"/>
                    </a:lnTo>
                    <a:lnTo>
                      <a:pt x="86" y="275"/>
                    </a:lnTo>
                    <a:lnTo>
                      <a:pt x="89" y="275"/>
                    </a:lnTo>
                    <a:lnTo>
                      <a:pt x="92" y="275"/>
                    </a:lnTo>
                    <a:lnTo>
                      <a:pt x="97" y="275"/>
                    </a:lnTo>
                    <a:lnTo>
                      <a:pt x="99" y="274"/>
                    </a:lnTo>
                    <a:lnTo>
                      <a:pt x="103" y="273"/>
                    </a:lnTo>
                    <a:lnTo>
                      <a:pt x="106" y="273"/>
                    </a:lnTo>
                    <a:lnTo>
                      <a:pt x="111" y="272"/>
                    </a:lnTo>
                    <a:lnTo>
                      <a:pt x="114" y="271"/>
                    </a:lnTo>
                    <a:lnTo>
                      <a:pt x="117" y="271"/>
                    </a:lnTo>
                    <a:lnTo>
                      <a:pt x="122" y="270"/>
                    </a:lnTo>
                    <a:lnTo>
                      <a:pt x="126" y="270"/>
                    </a:lnTo>
                    <a:lnTo>
                      <a:pt x="129" y="270"/>
                    </a:lnTo>
                    <a:lnTo>
                      <a:pt x="132" y="269"/>
                    </a:lnTo>
                    <a:lnTo>
                      <a:pt x="136" y="268"/>
                    </a:lnTo>
                    <a:lnTo>
                      <a:pt x="140" y="267"/>
                    </a:lnTo>
                    <a:lnTo>
                      <a:pt x="142" y="266"/>
                    </a:lnTo>
                    <a:lnTo>
                      <a:pt x="145" y="266"/>
                    </a:lnTo>
                    <a:lnTo>
                      <a:pt x="150" y="265"/>
                    </a:lnTo>
                    <a:lnTo>
                      <a:pt x="153" y="265"/>
                    </a:lnTo>
                    <a:lnTo>
                      <a:pt x="155" y="263"/>
                    </a:lnTo>
                    <a:lnTo>
                      <a:pt x="159" y="262"/>
                    </a:lnTo>
                    <a:lnTo>
                      <a:pt x="162" y="262"/>
                    </a:lnTo>
                    <a:lnTo>
                      <a:pt x="164" y="261"/>
                    </a:lnTo>
                    <a:lnTo>
                      <a:pt x="167" y="260"/>
                    </a:lnTo>
                    <a:lnTo>
                      <a:pt x="169" y="260"/>
                    </a:lnTo>
                    <a:lnTo>
                      <a:pt x="173" y="259"/>
                    </a:lnTo>
                    <a:lnTo>
                      <a:pt x="176" y="258"/>
                    </a:lnTo>
                    <a:lnTo>
                      <a:pt x="180" y="257"/>
                    </a:lnTo>
                    <a:lnTo>
                      <a:pt x="185" y="256"/>
                    </a:lnTo>
                    <a:lnTo>
                      <a:pt x="189" y="254"/>
                    </a:lnTo>
                    <a:lnTo>
                      <a:pt x="194" y="253"/>
                    </a:lnTo>
                    <a:lnTo>
                      <a:pt x="198" y="252"/>
                    </a:lnTo>
                    <a:lnTo>
                      <a:pt x="202" y="250"/>
                    </a:lnTo>
                    <a:lnTo>
                      <a:pt x="206" y="249"/>
                    </a:lnTo>
                    <a:lnTo>
                      <a:pt x="211" y="249"/>
                    </a:lnTo>
                    <a:lnTo>
                      <a:pt x="214" y="248"/>
                    </a:lnTo>
                    <a:lnTo>
                      <a:pt x="217" y="248"/>
                    </a:lnTo>
                    <a:lnTo>
                      <a:pt x="220" y="248"/>
                    </a:lnTo>
                    <a:lnTo>
                      <a:pt x="225" y="248"/>
                    </a:lnTo>
                    <a:lnTo>
                      <a:pt x="228" y="248"/>
                    </a:lnTo>
                    <a:lnTo>
                      <a:pt x="232" y="248"/>
                    </a:lnTo>
                    <a:lnTo>
                      <a:pt x="236" y="248"/>
                    </a:lnTo>
                    <a:lnTo>
                      <a:pt x="240" y="249"/>
                    </a:lnTo>
                    <a:lnTo>
                      <a:pt x="243" y="249"/>
                    </a:lnTo>
                    <a:lnTo>
                      <a:pt x="248" y="250"/>
                    </a:lnTo>
                    <a:lnTo>
                      <a:pt x="252" y="253"/>
                    </a:lnTo>
                    <a:lnTo>
                      <a:pt x="256" y="254"/>
                    </a:lnTo>
                    <a:lnTo>
                      <a:pt x="261" y="256"/>
                    </a:lnTo>
                    <a:lnTo>
                      <a:pt x="265" y="258"/>
                    </a:lnTo>
                    <a:lnTo>
                      <a:pt x="267" y="259"/>
                    </a:lnTo>
                    <a:lnTo>
                      <a:pt x="269" y="260"/>
                    </a:lnTo>
                    <a:lnTo>
                      <a:pt x="273" y="262"/>
                    </a:lnTo>
                    <a:lnTo>
                      <a:pt x="275" y="263"/>
                    </a:lnTo>
                    <a:lnTo>
                      <a:pt x="276" y="263"/>
                    </a:lnTo>
                    <a:lnTo>
                      <a:pt x="278" y="262"/>
                    </a:lnTo>
                    <a:lnTo>
                      <a:pt x="279" y="261"/>
                    </a:lnTo>
                    <a:lnTo>
                      <a:pt x="281" y="260"/>
                    </a:lnTo>
                    <a:lnTo>
                      <a:pt x="284" y="259"/>
                    </a:lnTo>
                    <a:lnTo>
                      <a:pt x="287" y="258"/>
                    </a:lnTo>
                    <a:lnTo>
                      <a:pt x="289" y="256"/>
                    </a:lnTo>
                    <a:lnTo>
                      <a:pt x="292" y="255"/>
                    </a:lnTo>
                    <a:lnTo>
                      <a:pt x="295" y="253"/>
                    </a:lnTo>
                    <a:lnTo>
                      <a:pt x="300" y="250"/>
                    </a:lnTo>
                    <a:lnTo>
                      <a:pt x="302" y="248"/>
                    </a:lnTo>
                    <a:lnTo>
                      <a:pt x="306" y="246"/>
                    </a:lnTo>
                    <a:lnTo>
                      <a:pt x="311" y="244"/>
                    </a:lnTo>
                    <a:lnTo>
                      <a:pt x="315" y="241"/>
                    </a:lnTo>
                    <a:lnTo>
                      <a:pt x="318" y="237"/>
                    </a:lnTo>
                    <a:lnTo>
                      <a:pt x="323" y="235"/>
                    </a:lnTo>
                    <a:lnTo>
                      <a:pt x="327" y="231"/>
                    </a:lnTo>
                    <a:lnTo>
                      <a:pt x="331" y="229"/>
                    </a:lnTo>
                    <a:lnTo>
                      <a:pt x="336" y="224"/>
                    </a:lnTo>
                    <a:lnTo>
                      <a:pt x="341" y="221"/>
                    </a:lnTo>
                    <a:lnTo>
                      <a:pt x="345" y="217"/>
                    </a:lnTo>
                    <a:lnTo>
                      <a:pt x="349" y="214"/>
                    </a:lnTo>
                    <a:lnTo>
                      <a:pt x="353" y="209"/>
                    </a:lnTo>
                    <a:lnTo>
                      <a:pt x="357" y="206"/>
                    </a:lnTo>
                    <a:lnTo>
                      <a:pt x="362" y="202"/>
                    </a:lnTo>
                    <a:lnTo>
                      <a:pt x="366" y="197"/>
                    </a:lnTo>
                    <a:lnTo>
                      <a:pt x="369" y="192"/>
                    </a:lnTo>
                    <a:lnTo>
                      <a:pt x="373" y="187"/>
                    </a:lnTo>
                    <a:lnTo>
                      <a:pt x="376" y="183"/>
                    </a:lnTo>
                    <a:lnTo>
                      <a:pt x="380" y="178"/>
                    </a:lnTo>
                    <a:lnTo>
                      <a:pt x="380" y="176"/>
                    </a:lnTo>
                    <a:lnTo>
                      <a:pt x="382" y="172"/>
                    </a:lnTo>
                    <a:lnTo>
                      <a:pt x="383" y="170"/>
                    </a:lnTo>
                    <a:lnTo>
                      <a:pt x="385" y="168"/>
                    </a:lnTo>
                    <a:lnTo>
                      <a:pt x="386" y="164"/>
                    </a:lnTo>
                    <a:lnTo>
                      <a:pt x="388" y="159"/>
                    </a:lnTo>
                    <a:lnTo>
                      <a:pt x="389" y="155"/>
                    </a:lnTo>
                    <a:lnTo>
                      <a:pt x="389" y="152"/>
                    </a:lnTo>
                    <a:lnTo>
                      <a:pt x="389" y="150"/>
                    </a:lnTo>
                    <a:lnTo>
                      <a:pt x="389" y="146"/>
                    </a:lnTo>
                    <a:lnTo>
                      <a:pt x="389" y="144"/>
                    </a:lnTo>
                    <a:lnTo>
                      <a:pt x="388" y="141"/>
                    </a:lnTo>
                    <a:lnTo>
                      <a:pt x="387" y="140"/>
                    </a:lnTo>
                    <a:lnTo>
                      <a:pt x="386" y="138"/>
                    </a:lnTo>
                    <a:lnTo>
                      <a:pt x="382" y="135"/>
                    </a:lnTo>
                    <a:lnTo>
                      <a:pt x="379" y="134"/>
                    </a:lnTo>
                    <a:lnTo>
                      <a:pt x="376" y="133"/>
                    </a:lnTo>
                    <a:lnTo>
                      <a:pt x="374" y="133"/>
                    </a:lnTo>
                    <a:lnTo>
                      <a:pt x="372" y="133"/>
                    </a:lnTo>
                    <a:lnTo>
                      <a:pt x="368" y="134"/>
                    </a:lnTo>
                    <a:lnTo>
                      <a:pt x="366" y="134"/>
                    </a:lnTo>
                    <a:lnTo>
                      <a:pt x="363" y="135"/>
                    </a:lnTo>
                    <a:lnTo>
                      <a:pt x="361" y="136"/>
                    </a:lnTo>
                    <a:lnTo>
                      <a:pt x="358" y="139"/>
                    </a:lnTo>
                    <a:lnTo>
                      <a:pt x="355" y="140"/>
                    </a:lnTo>
                    <a:lnTo>
                      <a:pt x="352" y="141"/>
                    </a:lnTo>
                    <a:lnTo>
                      <a:pt x="350" y="143"/>
                    </a:lnTo>
                    <a:lnTo>
                      <a:pt x="348" y="145"/>
                    </a:lnTo>
                    <a:lnTo>
                      <a:pt x="344" y="147"/>
                    </a:lnTo>
                    <a:lnTo>
                      <a:pt x="342" y="150"/>
                    </a:lnTo>
                    <a:lnTo>
                      <a:pt x="340" y="153"/>
                    </a:lnTo>
                    <a:lnTo>
                      <a:pt x="339" y="155"/>
                    </a:lnTo>
                    <a:lnTo>
                      <a:pt x="336" y="159"/>
                    </a:lnTo>
                    <a:lnTo>
                      <a:pt x="333" y="160"/>
                    </a:lnTo>
                    <a:lnTo>
                      <a:pt x="333" y="159"/>
                    </a:lnTo>
                    <a:lnTo>
                      <a:pt x="335" y="157"/>
                    </a:lnTo>
                    <a:lnTo>
                      <a:pt x="336" y="154"/>
                    </a:lnTo>
                    <a:lnTo>
                      <a:pt x="336" y="152"/>
                    </a:lnTo>
                    <a:lnTo>
                      <a:pt x="338" y="148"/>
                    </a:lnTo>
                    <a:lnTo>
                      <a:pt x="339" y="145"/>
                    </a:lnTo>
                    <a:lnTo>
                      <a:pt x="341" y="141"/>
                    </a:lnTo>
                    <a:lnTo>
                      <a:pt x="342" y="136"/>
                    </a:lnTo>
                    <a:lnTo>
                      <a:pt x="344" y="131"/>
                    </a:lnTo>
                    <a:lnTo>
                      <a:pt x="347" y="127"/>
                    </a:lnTo>
                    <a:lnTo>
                      <a:pt x="347" y="123"/>
                    </a:lnTo>
                    <a:lnTo>
                      <a:pt x="348" y="121"/>
                    </a:lnTo>
                    <a:lnTo>
                      <a:pt x="349" y="118"/>
                    </a:lnTo>
                    <a:lnTo>
                      <a:pt x="349" y="115"/>
                    </a:lnTo>
                    <a:lnTo>
                      <a:pt x="350" y="113"/>
                    </a:lnTo>
                    <a:lnTo>
                      <a:pt x="351" y="109"/>
                    </a:lnTo>
                    <a:lnTo>
                      <a:pt x="352" y="106"/>
                    </a:lnTo>
                    <a:lnTo>
                      <a:pt x="353" y="104"/>
                    </a:lnTo>
                    <a:lnTo>
                      <a:pt x="353" y="101"/>
                    </a:lnTo>
                    <a:lnTo>
                      <a:pt x="354" y="97"/>
                    </a:lnTo>
                    <a:lnTo>
                      <a:pt x="354" y="94"/>
                    </a:lnTo>
                    <a:lnTo>
                      <a:pt x="355" y="91"/>
                    </a:lnTo>
                    <a:lnTo>
                      <a:pt x="356" y="88"/>
                    </a:lnTo>
                    <a:lnTo>
                      <a:pt x="357" y="84"/>
                    </a:lnTo>
                    <a:lnTo>
                      <a:pt x="358" y="81"/>
                    </a:lnTo>
                    <a:lnTo>
                      <a:pt x="358" y="78"/>
                    </a:lnTo>
                    <a:lnTo>
                      <a:pt x="358" y="75"/>
                    </a:lnTo>
                    <a:lnTo>
                      <a:pt x="360" y="71"/>
                    </a:lnTo>
                    <a:lnTo>
                      <a:pt x="360" y="68"/>
                    </a:lnTo>
                    <a:lnTo>
                      <a:pt x="361" y="65"/>
                    </a:lnTo>
                    <a:lnTo>
                      <a:pt x="361" y="61"/>
                    </a:lnTo>
                    <a:lnTo>
                      <a:pt x="361" y="57"/>
                    </a:lnTo>
                    <a:lnTo>
                      <a:pt x="362" y="54"/>
                    </a:lnTo>
                    <a:lnTo>
                      <a:pt x="362" y="51"/>
                    </a:lnTo>
                    <a:lnTo>
                      <a:pt x="362" y="48"/>
                    </a:lnTo>
                    <a:lnTo>
                      <a:pt x="362" y="44"/>
                    </a:lnTo>
                    <a:lnTo>
                      <a:pt x="362" y="41"/>
                    </a:lnTo>
                    <a:lnTo>
                      <a:pt x="362" y="38"/>
                    </a:lnTo>
                    <a:lnTo>
                      <a:pt x="361" y="34"/>
                    </a:lnTo>
                    <a:lnTo>
                      <a:pt x="361" y="31"/>
                    </a:lnTo>
                    <a:lnTo>
                      <a:pt x="361" y="29"/>
                    </a:lnTo>
                    <a:lnTo>
                      <a:pt x="361" y="26"/>
                    </a:lnTo>
                    <a:lnTo>
                      <a:pt x="360" y="23"/>
                    </a:lnTo>
                    <a:lnTo>
                      <a:pt x="358" y="19"/>
                    </a:lnTo>
                    <a:lnTo>
                      <a:pt x="358" y="16"/>
                    </a:lnTo>
                    <a:lnTo>
                      <a:pt x="357" y="14"/>
                    </a:lnTo>
                    <a:lnTo>
                      <a:pt x="355" y="10"/>
                    </a:lnTo>
                    <a:lnTo>
                      <a:pt x="354" y="6"/>
                    </a:lnTo>
                    <a:lnTo>
                      <a:pt x="352" y="3"/>
                    </a:lnTo>
                    <a:lnTo>
                      <a:pt x="350" y="2"/>
                    </a:lnTo>
                    <a:lnTo>
                      <a:pt x="348" y="1"/>
                    </a:lnTo>
                    <a:lnTo>
                      <a:pt x="345" y="1"/>
                    </a:lnTo>
                    <a:lnTo>
                      <a:pt x="342" y="0"/>
                    </a:lnTo>
                    <a:lnTo>
                      <a:pt x="340" y="1"/>
                    </a:lnTo>
                    <a:lnTo>
                      <a:pt x="337" y="2"/>
                    </a:lnTo>
                    <a:lnTo>
                      <a:pt x="333" y="4"/>
                    </a:lnTo>
                    <a:lnTo>
                      <a:pt x="330" y="6"/>
                    </a:lnTo>
                    <a:lnTo>
                      <a:pt x="327" y="10"/>
                    </a:lnTo>
                    <a:lnTo>
                      <a:pt x="323" y="13"/>
                    </a:lnTo>
                    <a:lnTo>
                      <a:pt x="319" y="17"/>
                    </a:lnTo>
                    <a:lnTo>
                      <a:pt x="315" y="20"/>
                    </a:lnTo>
                    <a:lnTo>
                      <a:pt x="312" y="25"/>
                    </a:lnTo>
                    <a:lnTo>
                      <a:pt x="307" y="29"/>
                    </a:lnTo>
                    <a:lnTo>
                      <a:pt x="303" y="34"/>
                    </a:lnTo>
                    <a:lnTo>
                      <a:pt x="301" y="38"/>
                    </a:lnTo>
                    <a:lnTo>
                      <a:pt x="299" y="40"/>
                    </a:lnTo>
                    <a:lnTo>
                      <a:pt x="295" y="43"/>
                    </a:lnTo>
                    <a:lnTo>
                      <a:pt x="294" y="45"/>
                    </a:lnTo>
                    <a:lnTo>
                      <a:pt x="292" y="49"/>
                    </a:lnTo>
                    <a:lnTo>
                      <a:pt x="290" y="51"/>
                    </a:lnTo>
                    <a:lnTo>
                      <a:pt x="288" y="54"/>
                    </a:lnTo>
                    <a:lnTo>
                      <a:pt x="286" y="57"/>
                    </a:lnTo>
                    <a:lnTo>
                      <a:pt x="282" y="61"/>
                    </a:lnTo>
                    <a:lnTo>
                      <a:pt x="280" y="64"/>
                    </a:lnTo>
                    <a:lnTo>
                      <a:pt x="278" y="66"/>
                    </a:lnTo>
                    <a:lnTo>
                      <a:pt x="275" y="69"/>
                    </a:lnTo>
                    <a:lnTo>
                      <a:pt x="273" y="72"/>
                    </a:lnTo>
                    <a:lnTo>
                      <a:pt x="270" y="76"/>
                    </a:lnTo>
                    <a:lnTo>
                      <a:pt x="268" y="78"/>
                    </a:lnTo>
                    <a:lnTo>
                      <a:pt x="265" y="82"/>
                    </a:lnTo>
                    <a:lnTo>
                      <a:pt x="263" y="84"/>
                    </a:lnTo>
                    <a:lnTo>
                      <a:pt x="261" y="88"/>
                    </a:lnTo>
                    <a:lnTo>
                      <a:pt x="257" y="91"/>
                    </a:lnTo>
                    <a:lnTo>
                      <a:pt x="255" y="94"/>
                    </a:lnTo>
                    <a:lnTo>
                      <a:pt x="252" y="96"/>
                    </a:lnTo>
                    <a:lnTo>
                      <a:pt x="250" y="100"/>
                    </a:lnTo>
                    <a:lnTo>
                      <a:pt x="248" y="103"/>
                    </a:lnTo>
                    <a:lnTo>
                      <a:pt x="245" y="106"/>
                    </a:lnTo>
                    <a:lnTo>
                      <a:pt x="242" y="108"/>
                    </a:lnTo>
                    <a:lnTo>
                      <a:pt x="239" y="112"/>
                    </a:lnTo>
                    <a:lnTo>
                      <a:pt x="237" y="114"/>
                    </a:lnTo>
                    <a:lnTo>
                      <a:pt x="234" y="117"/>
                    </a:lnTo>
                    <a:lnTo>
                      <a:pt x="230" y="119"/>
                    </a:lnTo>
                    <a:lnTo>
                      <a:pt x="228" y="122"/>
                    </a:lnTo>
                    <a:lnTo>
                      <a:pt x="225" y="126"/>
                    </a:lnTo>
                    <a:lnTo>
                      <a:pt x="223" y="128"/>
                    </a:lnTo>
                    <a:lnTo>
                      <a:pt x="219" y="131"/>
                    </a:lnTo>
                    <a:lnTo>
                      <a:pt x="216" y="133"/>
                    </a:lnTo>
                    <a:lnTo>
                      <a:pt x="213" y="136"/>
                    </a:lnTo>
                    <a:lnTo>
                      <a:pt x="211" y="139"/>
                    </a:lnTo>
                    <a:lnTo>
                      <a:pt x="207" y="141"/>
                    </a:lnTo>
                    <a:lnTo>
                      <a:pt x="204" y="144"/>
                    </a:lnTo>
                    <a:lnTo>
                      <a:pt x="202" y="147"/>
                    </a:lnTo>
                    <a:lnTo>
                      <a:pt x="199" y="150"/>
                    </a:lnTo>
                    <a:lnTo>
                      <a:pt x="195" y="153"/>
                    </a:lnTo>
                    <a:lnTo>
                      <a:pt x="192" y="155"/>
                    </a:lnTo>
                    <a:lnTo>
                      <a:pt x="189" y="157"/>
                    </a:lnTo>
                    <a:lnTo>
                      <a:pt x="186" y="159"/>
                    </a:lnTo>
                    <a:lnTo>
                      <a:pt x="184" y="163"/>
                    </a:lnTo>
                    <a:lnTo>
                      <a:pt x="180" y="165"/>
                    </a:lnTo>
                    <a:lnTo>
                      <a:pt x="177" y="167"/>
                    </a:lnTo>
                    <a:lnTo>
                      <a:pt x="175" y="170"/>
                    </a:lnTo>
                    <a:lnTo>
                      <a:pt x="172" y="172"/>
                    </a:lnTo>
                    <a:lnTo>
                      <a:pt x="168" y="174"/>
                    </a:lnTo>
                    <a:lnTo>
                      <a:pt x="166" y="177"/>
                    </a:lnTo>
                    <a:lnTo>
                      <a:pt x="163" y="180"/>
                    </a:lnTo>
                    <a:lnTo>
                      <a:pt x="160" y="181"/>
                    </a:lnTo>
                    <a:lnTo>
                      <a:pt x="157" y="184"/>
                    </a:lnTo>
                    <a:lnTo>
                      <a:pt x="154" y="186"/>
                    </a:lnTo>
                    <a:lnTo>
                      <a:pt x="152" y="189"/>
                    </a:lnTo>
                    <a:lnTo>
                      <a:pt x="150" y="190"/>
                    </a:lnTo>
                    <a:lnTo>
                      <a:pt x="147" y="193"/>
                    </a:lnTo>
                    <a:lnTo>
                      <a:pt x="144" y="194"/>
                    </a:lnTo>
                    <a:lnTo>
                      <a:pt x="141" y="196"/>
                    </a:lnTo>
                    <a:lnTo>
                      <a:pt x="136" y="199"/>
                    </a:lnTo>
                    <a:lnTo>
                      <a:pt x="132" y="204"/>
                    </a:lnTo>
                    <a:lnTo>
                      <a:pt x="128" y="207"/>
                    </a:lnTo>
                    <a:lnTo>
                      <a:pt x="124" y="210"/>
                    </a:lnTo>
                    <a:lnTo>
                      <a:pt x="119" y="212"/>
                    </a:lnTo>
                    <a:lnTo>
                      <a:pt x="116" y="216"/>
                    </a:lnTo>
                    <a:lnTo>
                      <a:pt x="113" y="218"/>
                    </a:lnTo>
                    <a:lnTo>
                      <a:pt x="111" y="220"/>
                    </a:lnTo>
                    <a:lnTo>
                      <a:pt x="107" y="221"/>
                    </a:lnTo>
                    <a:lnTo>
                      <a:pt x="105" y="223"/>
                    </a:lnTo>
                    <a:lnTo>
                      <a:pt x="103" y="225"/>
                    </a:lnTo>
                    <a:lnTo>
                      <a:pt x="102" y="227"/>
                    </a:lnTo>
                    <a:lnTo>
                      <a:pt x="0" y="282"/>
                    </a:lnTo>
                    <a:close/>
                  </a:path>
                </a:pathLst>
              </a:custGeom>
              <a:solidFill>
                <a:srgbClr val="B5D1D1"/>
              </a:solidFill>
              <a:ln w="9525">
                <a:noFill/>
                <a:round/>
                <a:headEnd/>
                <a:tailEnd/>
              </a:ln>
            </p:spPr>
            <p:txBody>
              <a:bodyPr/>
              <a:lstStyle/>
              <a:p>
                <a:endParaRPr lang="en-US"/>
              </a:p>
            </p:txBody>
          </p:sp>
          <p:sp>
            <p:nvSpPr>
              <p:cNvPr id="17801" name="Freeform 711"/>
              <p:cNvSpPr>
                <a:spLocks/>
              </p:cNvSpPr>
              <p:nvPr/>
            </p:nvSpPr>
            <p:spPr bwMode="auto">
              <a:xfrm flipH="1">
                <a:off x="3092" y="1113"/>
                <a:ext cx="44" cy="36"/>
              </a:xfrm>
              <a:custGeom>
                <a:avLst/>
                <a:gdLst>
                  <a:gd name="T0" fmla="*/ 7 w 242"/>
                  <a:gd name="T1" fmla="*/ 0 h 158"/>
                  <a:gd name="T2" fmla="*/ 7 w 242"/>
                  <a:gd name="T3" fmla="*/ 0 h 158"/>
                  <a:gd name="T4" fmla="*/ 6 w 242"/>
                  <a:gd name="T5" fmla="*/ 0 h 158"/>
                  <a:gd name="T6" fmla="*/ 6 w 242"/>
                  <a:gd name="T7" fmla="*/ 0 h 158"/>
                  <a:gd name="T8" fmla="*/ 6 w 242"/>
                  <a:gd name="T9" fmla="*/ 1 h 158"/>
                  <a:gd name="T10" fmla="*/ 5 w 242"/>
                  <a:gd name="T11" fmla="*/ 1 h 158"/>
                  <a:gd name="T12" fmla="*/ 5 w 242"/>
                  <a:gd name="T13" fmla="*/ 1 h 158"/>
                  <a:gd name="T14" fmla="*/ 5 w 242"/>
                  <a:gd name="T15" fmla="*/ 1 h 158"/>
                  <a:gd name="T16" fmla="*/ 4 w 242"/>
                  <a:gd name="T17" fmla="*/ 2 h 158"/>
                  <a:gd name="T18" fmla="*/ 4 w 242"/>
                  <a:gd name="T19" fmla="*/ 2 h 158"/>
                  <a:gd name="T20" fmla="*/ 4 w 242"/>
                  <a:gd name="T21" fmla="*/ 2 h 158"/>
                  <a:gd name="T22" fmla="*/ 3 w 242"/>
                  <a:gd name="T23" fmla="*/ 2 h 158"/>
                  <a:gd name="T24" fmla="*/ 3 w 242"/>
                  <a:gd name="T25" fmla="*/ 3 h 158"/>
                  <a:gd name="T26" fmla="*/ 3 w 242"/>
                  <a:gd name="T27" fmla="*/ 3 h 158"/>
                  <a:gd name="T28" fmla="*/ 2 w 242"/>
                  <a:gd name="T29" fmla="*/ 4 h 158"/>
                  <a:gd name="T30" fmla="*/ 2 w 242"/>
                  <a:gd name="T31" fmla="*/ 4 h 158"/>
                  <a:gd name="T32" fmla="*/ 1 w 242"/>
                  <a:gd name="T33" fmla="*/ 5 h 158"/>
                  <a:gd name="T34" fmla="*/ 1 w 242"/>
                  <a:gd name="T35" fmla="*/ 5 h 158"/>
                  <a:gd name="T36" fmla="*/ 1 w 242"/>
                  <a:gd name="T37" fmla="*/ 6 h 158"/>
                  <a:gd name="T38" fmla="*/ 0 w 242"/>
                  <a:gd name="T39" fmla="*/ 6 h 158"/>
                  <a:gd name="T40" fmla="*/ 0 w 242"/>
                  <a:gd name="T41" fmla="*/ 7 h 158"/>
                  <a:gd name="T42" fmla="*/ 0 w 242"/>
                  <a:gd name="T43" fmla="*/ 7 h 158"/>
                  <a:gd name="T44" fmla="*/ 0 w 242"/>
                  <a:gd name="T45" fmla="*/ 8 h 158"/>
                  <a:gd name="T46" fmla="*/ 0 w 242"/>
                  <a:gd name="T47" fmla="*/ 8 h 158"/>
                  <a:gd name="T48" fmla="*/ 1 w 242"/>
                  <a:gd name="T49" fmla="*/ 8 h 158"/>
                  <a:gd name="T50" fmla="*/ 1 w 242"/>
                  <a:gd name="T51" fmla="*/ 8 h 158"/>
                  <a:gd name="T52" fmla="*/ 1 w 242"/>
                  <a:gd name="T53" fmla="*/ 8 h 158"/>
                  <a:gd name="T54" fmla="*/ 2 w 242"/>
                  <a:gd name="T55" fmla="*/ 8 h 158"/>
                  <a:gd name="T56" fmla="*/ 2 w 242"/>
                  <a:gd name="T57" fmla="*/ 8 h 158"/>
                  <a:gd name="T58" fmla="*/ 2 w 242"/>
                  <a:gd name="T59" fmla="*/ 8 h 158"/>
                  <a:gd name="T60" fmla="*/ 3 w 242"/>
                  <a:gd name="T61" fmla="*/ 8 h 158"/>
                  <a:gd name="T62" fmla="*/ 3 w 242"/>
                  <a:gd name="T63" fmla="*/ 8 h 158"/>
                  <a:gd name="T64" fmla="*/ 3 w 242"/>
                  <a:gd name="T65" fmla="*/ 8 h 158"/>
                  <a:gd name="T66" fmla="*/ 3 w 242"/>
                  <a:gd name="T67" fmla="*/ 8 h 158"/>
                  <a:gd name="T68" fmla="*/ 4 w 242"/>
                  <a:gd name="T69" fmla="*/ 8 h 158"/>
                  <a:gd name="T70" fmla="*/ 4 w 242"/>
                  <a:gd name="T71" fmla="*/ 8 h 158"/>
                  <a:gd name="T72" fmla="*/ 4 w 242"/>
                  <a:gd name="T73" fmla="*/ 7 h 158"/>
                  <a:gd name="T74" fmla="*/ 5 w 242"/>
                  <a:gd name="T75" fmla="*/ 7 h 158"/>
                  <a:gd name="T76" fmla="*/ 5 w 242"/>
                  <a:gd name="T77" fmla="*/ 7 h 158"/>
                  <a:gd name="T78" fmla="*/ 5 w 242"/>
                  <a:gd name="T79" fmla="*/ 7 h 158"/>
                  <a:gd name="T80" fmla="*/ 5 w 242"/>
                  <a:gd name="T81" fmla="*/ 7 h 158"/>
                  <a:gd name="T82" fmla="*/ 6 w 242"/>
                  <a:gd name="T83" fmla="*/ 6 h 158"/>
                  <a:gd name="T84" fmla="*/ 6 w 242"/>
                  <a:gd name="T85" fmla="*/ 6 h 158"/>
                  <a:gd name="T86" fmla="*/ 7 w 242"/>
                  <a:gd name="T87" fmla="*/ 6 h 158"/>
                  <a:gd name="T88" fmla="*/ 7 w 242"/>
                  <a:gd name="T89" fmla="*/ 5 h 158"/>
                  <a:gd name="T90" fmla="*/ 7 w 242"/>
                  <a:gd name="T91" fmla="*/ 5 h 158"/>
                  <a:gd name="T92" fmla="*/ 8 w 242"/>
                  <a:gd name="T93" fmla="*/ 4 h 158"/>
                  <a:gd name="T94" fmla="*/ 8 w 242"/>
                  <a:gd name="T95" fmla="*/ 3 h 158"/>
                  <a:gd name="T96" fmla="*/ 8 w 242"/>
                  <a:gd name="T97" fmla="*/ 3 h 158"/>
                  <a:gd name="T98" fmla="*/ 8 w 242"/>
                  <a:gd name="T99" fmla="*/ 2 h 158"/>
                  <a:gd name="T100" fmla="*/ 8 w 242"/>
                  <a:gd name="T101" fmla="*/ 2 h 158"/>
                  <a:gd name="T102" fmla="*/ 8 w 242"/>
                  <a:gd name="T103" fmla="*/ 1 h 158"/>
                  <a:gd name="T104" fmla="*/ 8 w 242"/>
                  <a:gd name="T105" fmla="*/ 1 h 158"/>
                  <a:gd name="T106" fmla="*/ 8 w 242"/>
                  <a:gd name="T107" fmla="*/ 0 h 158"/>
                  <a:gd name="T108" fmla="*/ 7 w 242"/>
                  <a:gd name="T109" fmla="*/ 0 h 158"/>
                  <a:gd name="T110" fmla="*/ 7 w 242"/>
                  <a:gd name="T111" fmla="*/ 0 h 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2"/>
                  <a:gd name="T169" fmla="*/ 0 h 158"/>
                  <a:gd name="T170" fmla="*/ 242 w 242"/>
                  <a:gd name="T171" fmla="*/ 158 h 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2" h="158">
                    <a:moveTo>
                      <a:pt x="215" y="1"/>
                    </a:moveTo>
                    <a:lnTo>
                      <a:pt x="214" y="0"/>
                    </a:lnTo>
                    <a:lnTo>
                      <a:pt x="212" y="0"/>
                    </a:lnTo>
                    <a:lnTo>
                      <a:pt x="210" y="0"/>
                    </a:lnTo>
                    <a:lnTo>
                      <a:pt x="208" y="1"/>
                    </a:lnTo>
                    <a:lnTo>
                      <a:pt x="204" y="1"/>
                    </a:lnTo>
                    <a:lnTo>
                      <a:pt x="201" y="2"/>
                    </a:lnTo>
                    <a:lnTo>
                      <a:pt x="198" y="2"/>
                    </a:lnTo>
                    <a:lnTo>
                      <a:pt x="193" y="5"/>
                    </a:lnTo>
                    <a:lnTo>
                      <a:pt x="189" y="5"/>
                    </a:lnTo>
                    <a:lnTo>
                      <a:pt x="185" y="7"/>
                    </a:lnTo>
                    <a:lnTo>
                      <a:pt x="179" y="8"/>
                    </a:lnTo>
                    <a:lnTo>
                      <a:pt x="175" y="10"/>
                    </a:lnTo>
                    <a:lnTo>
                      <a:pt x="172" y="11"/>
                    </a:lnTo>
                    <a:lnTo>
                      <a:pt x="168" y="12"/>
                    </a:lnTo>
                    <a:lnTo>
                      <a:pt x="166" y="13"/>
                    </a:lnTo>
                    <a:lnTo>
                      <a:pt x="163" y="14"/>
                    </a:lnTo>
                    <a:lnTo>
                      <a:pt x="160" y="16"/>
                    </a:lnTo>
                    <a:lnTo>
                      <a:pt x="158" y="17"/>
                    </a:lnTo>
                    <a:lnTo>
                      <a:pt x="154" y="18"/>
                    </a:lnTo>
                    <a:lnTo>
                      <a:pt x="151" y="20"/>
                    </a:lnTo>
                    <a:lnTo>
                      <a:pt x="148" y="21"/>
                    </a:lnTo>
                    <a:lnTo>
                      <a:pt x="145" y="22"/>
                    </a:lnTo>
                    <a:lnTo>
                      <a:pt x="140" y="23"/>
                    </a:lnTo>
                    <a:lnTo>
                      <a:pt x="138" y="25"/>
                    </a:lnTo>
                    <a:lnTo>
                      <a:pt x="134" y="26"/>
                    </a:lnTo>
                    <a:lnTo>
                      <a:pt x="130" y="29"/>
                    </a:lnTo>
                    <a:lnTo>
                      <a:pt x="127" y="31"/>
                    </a:lnTo>
                    <a:lnTo>
                      <a:pt x="124" y="32"/>
                    </a:lnTo>
                    <a:lnTo>
                      <a:pt x="121" y="34"/>
                    </a:lnTo>
                    <a:lnTo>
                      <a:pt x="117" y="36"/>
                    </a:lnTo>
                    <a:lnTo>
                      <a:pt x="113" y="37"/>
                    </a:lnTo>
                    <a:lnTo>
                      <a:pt x="110" y="40"/>
                    </a:lnTo>
                    <a:lnTo>
                      <a:pt x="105" y="42"/>
                    </a:lnTo>
                    <a:lnTo>
                      <a:pt x="102" y="45"/>
                    </a:lnTo>
                    <a:lnTo>
                      <a:pt x="99" y="46"/>
                    </a:lnTo>
                    <a:lnTo>
                      <a:pt x="96" y="49"/>
                    </a:lnTo>
                    <a:lnTo>
                      <a:pt x="91" y="51"/>
                    </a:lnTo>
                    <a:lnTo>
                      <a:pt x="87" y="53"/>
                    </a:lnTo>
                    <a:lnTo>
                      <a:pt x="83" y="56"/>
                    </a:lnTo>
                    <a:lnTo>
                      <a:pt x="79" y="59"/>
                    </a:lnTo>
                    <a:lnTo>
                      <a:pt x="76" y="61"/>
                    </a:lnTo>
                    <a:lnTo>
                      <a:pt x="72" y="64"/>
                    </a:lnTo>
                    <a:lnTo>
                      <a:pt x="69" y="68"/>
                    </a:lnTo>
                    <a:lnTo>
                      <a:pt x="64" y="70"/>
                    </a:lnTo>
                    <a:lnTo>
                      <a:pt x="61" y="73"/>
                    </a:lnTo>
                    <a:lnTo>
                      <a:pt x="57" y="76"/>
                    </a:lnTo>
                    <a:lnTo>
                      <a:pt x="53" y="78"/>
                    </a:lnTo>
                    <a:lnTo>
                      <a:pt x="50" y="82"/>
                    </a:lnTo>
                    <a:lnTo>
                      <a:pt x="46" y="85"/>
                    </a:lnTo>
                    <a:lnTo>
                      <a:pt x="42" y="88"/>
                    </a:lnTo>
                    <a:lnTo>
                      <a:pt x="38" y="91"/>
                    </a:lnTo>
                    <a:lnTo>
                      <a:pt x="35" y="96"/>
                    </a:lnTo>
                    <a:lnTo>
                      <a:pt x="30" y="98"/>
                    </a:lnTo>
                    <a:lnTo>
                      <a:pt x="27" y="101"/>
                    </a:lnTo>
                    <a:lnTo>
                      <a:pt x="24" y="104"/>
                    </a:lnTo>
                    <a:lnTo>
                      <a:pt x="21" y="108"/>
                    </a:lnTo>
                    <a:lnTo>
                      <a:pt x="17" y="110"/>
                    </a:lnTo>
                    <a:lnTo>
                      <a:pt x="15" y="113"/>
                    </a:lnTo>
                    <a:lnTo>
                      <a:pt x="12" y="116"/>
                    </a:lnTo>
                    <a:lnTo>
                      <a:pt x="11" y="119"/>
                    </a:lnTo>
                    <a:lnTo>
                      <a:pt x="7" y="123"/>
                    </a:lnTo>
                    <a:lnTo>
                      <a:pt x="4" y="128"/>
                    </a:lnTo>
                    <a:lnTo>
                      <a:pt x="2" y="132"/>
                    </a:lnTo>
                    <a:lnTo>
                      <a:pt x="1" y="136"/>
                    </a:lnTo>
                    <a:lnTo>
                      <a:pt x="0" y="139"/>
                    </a:lnTo>
                    <a:lnTo>
                      <a:pt x="0" y="142"/>
                    </a:lnTo>
                    <a:lnTo>
                      <a:pt x="0" y="145"/>
                    </a:lnTo>
                    <a:lnTo>
                      <a:pt x="2" y="148"/>
                    </a:lnTo>
                    <a:lnTo>
                      <a:pt x="3" y="150"/>
                    </a:lnTo>
                    <a:lnTo>
                      <a:pt x="7" y="152"/>
                    </a:lnTo>
                    <a:lnTo>
                      <a:pt x="9" y="153"/>
                    </a:lnTo>
                    <a:lnTo>
                      <a:pt x="12" y="155"/>
                    </a:lnTo>
                    <a:lnTo>
                      <a:pt x="15" y="155"/>
                    </a:lnTo>
                    <a:lnTo>
                      <a:pt x="20" y="157"/>
                    </a:lnTo>
                    <a:lnTo>
                      <a:pt x="24" y="157"/>
                    </a:lnTo>
                    <a:lnTo>
                      <a:pt x="28" y="158"/>
                    </a:lnTo>
                    <a:lnTo>
                      <a:pt x="33" y="157"/>
                    </a:lnTo>
                    <a:lnTo>
                      <a:pt x="38" y="157"/>
                    </a:lnTo>
                    <a:lnTo>
                      <a:pt x="40" y="157"/>
                    </a:lnTo>
                    <a:lnTo>
                      <a:pt x="44" y="157"/>
                    </a:lnTo>
                    <a:lnTo>
                      <a:pt x="47" y="157"/>
                    </a:lnTo>
                    <a:lnTo>
                      <a:pt x="49" y="157"/>
                    </a:lnTo>
                    <a:lnTo>
                      <a:pt x="52" y="157"/>
                    </a:lnTo>
                    <a:lnTo>
                      <a:pt x="54" y="157"/>
                    </a:lnTo>
                    <a:lnTo>
                      <a:pt x="58" y="155"/>
                    </a:lnTo>
                    <a:lnTo>
                      <a:pt x="60" y="155"/>
                    </a:lnTo>
                    <a:lnTo>
                      <a:pt x="63" y="155"/>
                    </a:lnTo>
                    <a:lnTo>
                      <a:pt x="66" y="155"/>
                    </a:lnTo>
                    <a:lnTo>
                      <a:pt x="70" y="154"/>
                    </a:lnTo>
                    <a:lnTo>
                      <a:pt x="72" y="154"/>
                    </a:lnTo>
                    <a:lnTo>
                      <a:pt x="75" y="153"/>
                    </a:lnTo>
                    <a:lnTo>
                      <a:pt x="77" y="153"/>
                    </a:lnTo>
                    <a:lnTo>
                      <a:pt x="80" y="152"/>
                    </a:lnTo>
                    <a:lnTo>
                      <a:pt x="84" y="152"/>
                    </a:lnTo>
                    <a:lnTo>
                      <a:pt x="87" y="152"/>
                    </a:lnTo>
                    <a:lnTo>
                      <a:pt x="89" y="151"/>
                    </a:lnTo>
                    <a:lnTo>
                      <a:pt x="92" y="151"/>
                    </a:lnTo>
                    <a:lnTo>
                      <a:pt x="96" y="151"/>
                    </a:lnTo>
                    <a:lnTo>
                      <a:pt x="98" y="150"/>
                    </a:lnTo>
                    <a:lnTo>
                      <a:pt x="100" y="149"/>
                    </a:lnTo>
                    <a:lnTo>
                      <a:pt x="103" y="148"/>
                    </a:lnTo>
                    <a:lnTo>
                      <a:pt x="105" y="148"/>
                    </a:lnTo>
                    <a:lnTo>
                      <a:pt x="109" y="147"/>
                    </a:lnTo>
                    <a:lnTo>
                      <a:pt x="112" y="147"/>
                    </a:lnTo>
                    <a:lnTo>
                      <a:pt x="114" y="146"/>
                    </a:lnTo>
                    <a:lnTo>
                      <a:pt x="117" y="146"/>
                    </a:lnTo>
                    <a:lnTo>
                      <a:pt x="120" y="145"/>
                    </a:lnTo>
                    <a:lnTo>
                      <a:pt x="123" y="144"/>
                    </a:lnTo>
                    <a:lnTo>
                      <a:pt x="126" y="142"/>
                    </a:lnTo>
                    <a:lnTo>
                      <a:pt x="128" y="142"/>
                    </a:lnTo>
                    <a:lnTo>
                      <a:pt x="130" y="141"/>
                    </a:lnTo>
                    <a:lnTo>
                      <a:pt x="134" y="140"/>
                    </a:lnTo>
                    <a:lnTo>
                      <a:pt x="137" y="139"/>
                    </a:lnTo>
                    <a:lnTo>
                      <a:pt x="140" y="138"/>
                    </a:lnTo>
                    <a:lnTo>
                      <a:pt x="142" y="137"/>
                    </a:lnTo>
                    <a:lnTo>
                      <a:pt x="145" y="136"/>
                    </a:lnTo>
                    <a:lnTo>
                      <a:pt x="148" y="135"/>
                    </a:lnTo>
                    <a:lnTo>
                      <a:pt x="150" y="135"/>
                    </a:lnTo>
                    <a:lnTo>
                      <a:pt x="153" y="133"/>
                    </a:lnTo>
                    <a:lnTo>
                      <a:pt x="155" y="132"/>
                    </a:lnTo>
                    <a:lnTo>
                      <a:pt x="159" y="131"/>
                    </a:lnTo>
                    <a:lnTo>
                      <a:pt x="162" y="131"/>
                    </a:lnTo>
                    <a:lnTo>
                      <a:pt x="166" y="127"/>
                    </a:lnTo>
                    <a:lnTo>
                      <a:pt x="172" y="125"/>
                    </a:lnTo>
                    <a:lnTo>
                      <a:pt x="174" y="124"/>
                    </a:lnTo>
                    <a:lnTo>
                      <a:pt x="177" y="123"/>
                    </a:lnTo>
                    <a:lnTo>
                      <a:pt x="179" y="121"/>
                    </a:lnTo>
                    <a:lnTo>
                      <a:pt x="183" y="121"/>
                    </a:lnTo>
                    <a:lnTo>
                      <a:pt x="187" y="116"/>
                    </a:lnTo>
                    <a:lnTo>
                      <a:pt x="191" y="114"/>
                    </a:lnTo>
                    <a:lnTo>
                      <a:pt x="196" y="111"/>
                    </a:lnTo>
                    <a:lnTo>
                      <a:pt x="201" y="108"/>
                    </a:lnTo>
                    <a:lnTo>
                      <a:pt x="204" y="103"/>
                    </a:lnTo>
                    <a:lnTo>
                      <a:pt x="209" y="100"/>
                    </a:lnTo>
                    <a:lnTo>
                      <a:pt x="213" y="97"/>
                    </a:lnTo>
                    <a:lnTo>
                      <a:pt x="217" y="94"/>
                    </a:lnTo>
                    <a:lnTo>
                      <a:pt x="221" y="89"/>
                    </a:lnTo>
                    <a:lnTo>
                      <a:pt x="224" y="85"/>
                    </a:lnTo>
                    <a:lnTo>
                      <a:pt x="227" y="81"/>
                    </a:lnTo>
                    <a:lnTo>
                      <a:pt x="229" y="76"/>
                    </a:lnTo>
                    <a:lnTo>
                      <a:pt x="233" y="72"/>
                    </a:lnTo>
                    <a:lnTo>
                      <a:pt x="235" y="68"/>
                    </a:lnTo>
                    <a:lnTo>
                      <a:pt x="237" y="62"/>
                    </a:lnTo>
                    <a:lnTo>
                      <a:pt x="239" y="58"/>
                    </a:lnTo>
                    <a:lnTo>
                      <a:pt x="239" y="55"/>
                    </a:lnTo>
                    <a:lnTo>
                      <a:pt x="240" y="51"/>
                    </a:lnTo>
                    <a:lnTo>
                      <a:pt x="240" y="49"/>
                    </a:lnTo>
                    <a:lnTo>
                      <a:pt x="241" y="47"/>
                    </a:lnTo>
                    <a:lnTo>
                      <a:pt x="241" y="43"/>
                    </a:lnTo>
                    <a:lnTo>
                      <a:pt x="242" y="38"/>
                    </a:lnTo>
                    <a:lnTo>
                      <a:pt x="242" y="34"/>
                    </a:lnTo>
                    <a:lnTo>
                      <a:pt x="242" y="31"/>
                    </a:lnTo>
                    <a:lnTo>
                      <a:pt x="242" y="27"/>
                    </a:lnTo>
                    <a:lnTo>
                      <a:pt x="242" y="24"/>
                    </a:lnTo>
                    <a:lnTo>
                      <a:pt x="241" y="22"/>
                    </a:lnTo>
                    <a:lnTo>
                      <a:pt x="240" y="19"/>
                    </a:lnTo>
                    <a:lnTo>
                      <a:pt x="239" y="17"/>
                    </a:lnTo>
                    <a:lnTo>
                      <a:pt x="238" y="14"/>
                    </a:lnTo>
                    <a:lnTo>
                      <a:pt x="236" y="10"/>
                    </a:lnTo>
                    <a:lnTo>
                      <a:pt x="234" y="8"/>
                    </a:lnTo>
                    <a:lnTo>
                      <a:pt x="230" y="5"/>
                    </a:lnTo>
                    <a:lnTo>
                      <a:pt x="227" y="4"/>
                    </a:lnTo>
                    <a:lnTo>
                      <a:pt x="224" y="2"/>
                    </a:lnTo>
                    <a:lnTo>
                      <a:pt x="222" y="1"/>
                    </a:lnTo>
                    <a:lnTo>
                      <a:pt x="217" y="1"/>
                    </a:lnTo>
                    <a:lnTo>
                      <a:pt x="215" y="1"/>
                    </a:lnTo>
                    <a:close/>
                  </a:path>
                </a:pathLst>
              </a:custGeom>
              <a:solidFill>
                <a:srgbClr val="B5D1D1"/>
              </a:solidFill>
              <a:ln w="9525">
                <a:noFill/>
                <a:round/>
                <a:headEnd/>
                <a:tailEnd/>
              </a:ln>
            </p:spPr>
            <p:txBody>
              <a:bodyPr/>
              <a:lstStyle/>
              <a:p>
                <a:endParaRPr lang="en-US"/>
              </a:p>
            </p:txBody>
          </p:sp>
          <p:sp>
            <p:nvSpPr>
              <p:cNvPr id="17802" name="Freeform 712"/>
              <p:cNvSpPr>
                <a:spLocks/>
              </p:cNvSpPr>
              <p:nvPr/>
            </p:nvSpPr>
            <p:spPr bwMode="auto">
              <a:xfrm flipH="1">
                <a:off x="3164" y="1202"/>
                <a:ext cx="26" cy="63"/>
              </a:xfrm>
              <a:custGeom>
                <a:avLst/>
                <a:gdLst>
                  <a:gd name="T0" fmla="*/ 3 w 144"/>
                  <a:gd name="T1" fmla="*/ 2 h 274"/>
                  <a:gd name="T2" fmla="*/ 3 w 144"/>
                  <a:gd name="T3" fmla="*/ 2 h 274"/>
                  <a:gd name="T4" fmla="*/ 3 w 144"/>
                  <a:gd name="T5" fmla="*/ 1 h 274"/>
                  <a:gd name="T6" fmla="*/ 3 w 144"/>
                  <a:gd name="T7" fmla="*/ 1 h 274"/>
                  <a:gd name="T8" fmla="*/ 3 w 144"/>
                  <a:gd name="T9" fmla="*/ 0 h 274"/>
                  <a:gd name="T10" fmla="*/ 4 w 144"/>
                  <a:gd name="T11" fmla="*/ 0 h 274"/>
                  <a:gd name="T12" fmla="*/ 4 w 144"/>
                  <a:gd name="T13" fmla="*/ 0 h 274"/>
                  <a:gd name="T14" fmla="*/ 4 w 144"/>
                  <a:gd name="T15" fmla="*/ 0 h 274"/>
                  <a:gd name="T16" fmla="*/ 5 w 144"/>
                  <a:gd name="T17" fmla="*/ 0 h 274"/>
                  <a:gd name="T18" fmla="*/ 5 w 144"/>
                  <a:gd name="T19" fmla="*/ 1 h 274"/>
                  <a:gd name="T20" fmla="*/ 5 w 144"/>
                  <a:gd name="T21" fmla="*/ 2 h 274"/>
                  <a:gd name="T22" fmla="*/ 5 w 144"/>
                  <a:gd name="T23" fmla="*/ 2 h 274"/>
                  <a:gd name="T24" fmla="*/ 5 w 144"/>
                  <a:gd name="T25" fmla="*/ 3 h 274"/>
                  <a:gd name="T26" fmla="*/ 5 w 144"/>
                  <a:gd name="T27" fmla="*/ 3 h 274"/>
                  <a:gd name="T28" fmla="*/ 5 w 144"/>
                  <a:gd name="T29" fmla="*/ 3 h 274"/>
                  <a:gd name="T30" fmla="*/ 5 w 144"/>
                  <a:gd name="T31" fmla="*/ 4 h 274"/>
                  <a:gd name="T32" fmla="*/ 5 w 144"/>
                  <a:gd name="T33" fmla="*/ 4 h 274"/>
                  <a:gd name="T34" fmla="*/ 4 w 144"/>
                  <a:gd name="T35" fmla="*/ 5 h 274"/>
                  <a:gd name="T36" fmla="*/ 4 w 144"/>
                  <a:gd name="T37" fmla="*/ 5 h 274"/>
                  <a:gd name="T38" fmla="*/ 4 w 144"/>
                  <a:gd name="T39" fmla="*/ 6 h 274"/>
                  <a:gd name="T40" fmla="*/ 4 w 144"/>
                  <a:gd name="T41" fmla="*/ 6 h 274"/>
                  <a:gd name="T42" fmla="*/ 4 w 144"/>
                  <a:gd name="T43" fmla="*/ 7 h 274"/>
                  <a:gd name="T44" fmla="*/ 4 w 144"/>
                  <a:gd name="T45" fmla="*/ 7 h 274"/>
                  <a:gd name="T46" fmla="*/ 4 w 144"/>
                  <a:gd name="T47" fmla="*/ 8 h 274"/>
                  <a:gd name="T48" fmla="*/ 4 w 144"/>
                  <a:gd name="T49" fmla="*/ 8 h 274"/>
                  <a:gd name="T50" fmla="*/ 4 w 144"/>
                  <a:gd name="T51" fmla="*/ 9 h 274"/>
                  <a:gd name="T52" fmla="*/ 4 w 144"/>
                  <a:gd name="T53" fmla="*/ 9 h 274"/>
                  <a:gd name="T54" fmla="*/ 4 w 144"/>
                  <a:gd name="T55" fmla="*/ 10 h 274"/>
                  <a:gd name="T56" fmla="*/ 4 w 144"/>
                  <a:gd name="T57" fmla="*/ 11 h 274"/>
                  <a:gd name="T58" fmla="*/ 4 w 144"/>
                  <a:gd name="T59" fmla="*/ 11 h 274"/>
                  <a:gd name="T60" fmla="*/ 4 w 144"/>
                  <a:gd name="T61" fmla="*/ 12 h 274"/>
                  <a:gd name="T62" fmla="*/ 4 w 144"/>
                  <a:gd name="T63" fmla="*/ 13 h 274"/>
                  <a:gd name="T64" fmla="*/ 3 w 144"/>
                  <a:gd name="T65" fmla="*/ 13 h 274"/>
                  <a:gd name="T66" fmla="*/ 3 w 144"/>
                  <a:gd name="T67" fmla="*/ 14 h 274"/>
                  <a:gd name="T68" fmla="*/ 3 w 144"/>
                  <a:gd name="T69" fmla="*/ 14 h 274"/>
                  <a:gd name="T70" fmla="*/ 3 w 144"/>
                  <a:gd name="T71" fmla="*/ 14 h 274"/>
                  <a:gd name="T72" fmla="*/ 2 w 144"/>
                  <a:gd name="T73" fmla="*/ 14 h 274"/>
                  <a:gd name="T74" fmla="*/ 2 w 144"/>
                  <a:gd name="T75" fmla="*/ 14 h 274"/>
                  <a:gd name="T76" fmla="*/ 1 w 144"/>
                  <a:gd name="T77" fmla="*/ 14 h 274"/>
                  <a:gd name="T78" fmla="*/ 1 w 144"/>
                  <a:gd name="T79" fmla="*/ 13 h 274"/>
                  <a:gd name="T80" fmla="*/ 1 w 144"/>
                  <a:gd name="T81" fmla="*/ 12 h 274"/>
                  <a:gd name="T82" fmla="*/ 1 w 144"/>
                  <a:gd name="T83" fmla="*/ 12 h 274"/>
                  <a:gd name="T84" fmla="*/ 0 w 144"/>
                  <a:gd name="T85" fmla="*/ 11 h 274"/>
                  <a:gd name="T86" fmla="*/ 0 w 144"/>
                  <a:gd name="T87" fmla="*/ 10 h 274"/>
                  <a:gd name="T88" fmla="*/ 0 w 144"/>
                  <a:gd name="T89" fmla="*/ 10 h 274"/>
                  <a:gd name="T90" fmla="*/ 0 w 144"/>
                  <a:gd name="T91" fmla="*/ 9 h 274"/>
                  <a:gd name="T92" fmla="*/ 3 w 144"/>
                  <a:gd name="T93" fmla="*/ 3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
                  <a:gd name="T142" fmla="*/ 0 h 274"/>
                  <a:gd name="T143" fmla="*/ 144 w 144"/>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 h="274">
                    <a:moveTo>
                      <a:pt x="77" y="46"/>
                    </a:moveTo>
                    <a:lnTo>
                      <a:pt x="77" y="45"/>
                    </a:lnTo>
                    <a:lnTo>
                      <a:pt x="78" y="43"/>
                    </a:lnTo>
                    <a:lnTo>
                      <a:pt x="80" y="40"/>
                    </a:lnTo>
                    <a:lnTo>
                      <a:pt x="84" y="37"/>
                    </a:lnTo>
                    <a:lnTo>
                      <a:pt x="86" y="33"/>
                    </a:lnTo>
                    <a:lnTo>
                      <a:pt x="88" y="31"/>
                    </a:lnTo>
                    <a:lnTo>
                      <a:pt x="89" y="28"/>
                    </a:lnTo>
                    <a:lnTo>
                      <a:pt x="92" y="26"/>
                    </a:lnTo>
                    <a:lnTo>
                      <a:pt x="94" y="23"/>
                    </a:lnTo>
                    <a:lnTo>
                      <a:pt x="97" y="20"/>
                    </a:lnTo>
                    <a:lnTo>
                      <a:pt x="100" y="18"/>
                    </a:lnTo>
                    <a:lnTo>
                      <a:pt x="102" y="15"/>
                    </a:lnTo>
                    <a:lnTo>
                      <a:pt x="105" y="13"/>
                    </a:lnTo>
                    <a:lnTo>
                      <a:pt x="108" y="10"/>
                    </a:lnTo>
                    <a:lnTo>
                      <a:pt x="110" y="7"/>
                    </a:lnTo>
                    <a:lnTo>
                      <a:pt x="113" y="5"/>
                    </a:lnTo>
                    <a:lnTo>
                      <a:pt x="115" y="4"/>
                    </a:lnTo>
                    <a:lnTo>
                      <a:pt x="118" y="2"/>
                    </a:lnTo>
                    <a:lnTo>
                      <a:pt x="121" y="1"/>
                    </a:lnTo>
                    <a:lnTo>
                      <a:pt x="124" y="0"/>
                    </a:lnTo>
                    <a:lnTo>
                      <a:pt x="128" y="0"/>
                    </a:lnTo>
                    <a:lnTo>
                      <a:pt x="133" y="0"/>
                    </a:lnTo>
                    <a:lnTo>
                      <a:pt x="135" y="1"/>
                    </a:lnTo>
                    <a:lnTo>
                      <a:pt x="137" y="3"/>
                    </a:lnTo>
                    <a:lnTo>
                      <a:pt x="139" y="5"/>
                    </a:lnTo>
                    <a:lnTo>
                      <a:pt x="141" y="8"/>
                    </a:lnTo>
                    <a:lnTo>
                      <a:pt x="142" y="12"/>
                    </a:lnTo>
                    <a:lnTo>
                      <a:pt x="143" y="15"/>
                    </a:lnTo>
                    <a:lnTo>
                      <a:pt x="143" y="18"/>
                    </a:lnTo>
                    <a:lnTo>
                      <a:pt x="144" y="23"/>
                    </a:lnTo>
                    <a:lnTo>
                      <a:pt x="144" y="27"/>
                    </a:lnTo>
                    <a:lnTo>
                      <a:pt x="144" y="31"/>
                    </a:lnTo>
                    <a:lnTo>
                      <a:pt x="144" y="33"/>
                    </a:lnTo>
                    <a:lnTo>
                      <a:pt x="144" y="37"/>
                    </a:lnTo>
                    <a:lnTo>
                      <a:pt x="144" y="39"/>
                    </a:lnTo>
                    <a:lnTo>
                      <a:pt x="144" y="42"/>
                    </a:lnTo>
                    <a:lnTo>
                      <a:pt x="143" y="44"/>
                    </a:lnTo>
                    <a:lnTo>
                      <a:pt x="143" y="46"/>
                    </a:lnTo>
                    <a:lnTo>
                      <a:pt x="142" y="50"/>
                    </a:lnTo>
                    <a:lnTo>
                      <a:pt x="142" y="53"/>
                    </a:lnTo>
                    <a:lnTo>
                      <a:pt x="141" y="55"/>
                    </a:lnTo>
                    <a:lnTo>
                      <a:pt x="141" y="58"/>
                    </a:lnTo>
                    <a:lnTo>
                      <a:pt x="140" y="62"/>
                    </a:lnTo>
                    <a:lnTo>
                      <a:pt x="140" y="64"/>
                    </a:lnTo>
                    <a:lnTo>
                      <a:pt x="139" y="67"/>
                    </a:lnTo>
                    <a:lnTo>
                      <a:pt x="138" y="70"/>
                    </a:lnTo>
                    <a:lnTo>
                      <a:pt x="137" y="72"/>
                    </a:lnTo>
                    <a:lnTo>
                      <a:pt x="137" y="76"/>
                    </a:lnTo>
                    <a:lnTo>
                      <a:pt x="136" y="79"/>
                    </a:lnTo>
                    <a:lnTo>
                      <a:pt x="136" y="81"/>
                    </a:lnTo>
                    <a:lnTo>
                      <a:pt x="135" y="84"/>
                    </a:lnTo>
                    <a:lnTo>
                      <a:pt x="134" y="88"/>
                    </a:lnTo>
                    <a:lnTo>
                      <a:pt x="133" y="90"/>
                    </a:lnTo>
                    <a:lnTo>
                      <a:pt x="131" y="93"/>
                    </a:lnTo>
                    <a:lnTo>
                      <a:pt x="130" y="96"/>
                    </a:lnTo>
                    <a:lnTo>
                      <a:pt x="130" y="99"/>
                    </a:lnTo>
                    <a:lnTo>
                      <a:pt x="129" y="102"/>
                    </a:lnTo>
                    <a:lnTo>
                      <a:pt x="128" y="105"/>
                    </a:lnTo>
                    <a:lnTo>
                      <a:pt x="128" y="108"/>
                    </a:lnTo>
                    <a:lnTo>
                      <a:pt x="127" y="110"/>
                    </a:lnTo>
                    <a:lnTo>
                      <a:pt x="126" y="113"/>
                    </a:lnTo>
                    <a:lnTo>
                      <a:pt x="125" y="116"/>
                    </a:lnTo>
                    <a:lnTo>
                      <a:pt x="124" y="119"/>
                    </a:lnTo>
                    <a:lnTo>
                      <a:pt x="124" y="121"/>
                    </a:lnTo>
                    <a:lnTo>
                      <a:pt x="123" y="125"/>
                    </a:lnTo>
                    <a:lnTo>
                      <a:pt x="123" y="127"/>
                    </a:lnTo>
                    <a:lnTo>
                      <a:pt x="122" y="130"/>
                    </a:lnTo>
                    <a:lnTo>
                      <a:pt x="122" y="132"/>
                    </a:lnTo>
                    <a:lnTo>
                      <a:pt x="119" y="136"/>
                    </a:lnTo>
                    <a:lnTo>
                      <a:pt x="118" y="142"/>
                    </a:lnTo>
                    <a:lnTo>
                      <a:pt x="118" y="145"/>
                    </a:lnTo>
                    <a:lnTo>
                      <a:pt x="117" y="150"/>
                    </a:lnTo>
                    <a:lnTo>
                      <a:pt x="117" y="153"/>
                    </a:lnTo>
                    <a:lnTo>
                      <a:pt x="117" y="157"/>
                    </a:lnTo>
                    <a:lnTo>
                      <a:pt x="117" y="160"/>
                    </a:lnTo>
                    <a:lnTo>
                      <a:pt x="118" y="164"/>
                    </a:lnTo>
                    <a:lnTo>
                      <a:pt x="118" y="166"/>
                    </a:lnTo>
                    <a:lnTo>
                      <a:pt x="118" y="168"/>
                    </a:lnTo>
                    <a:lnTo>
                      <a:pt x="118" y="171"/>
                    </a:lnTo>
                    <a:lnTo>
                      <a:pt x="119" y="174"/>
                    </a:lnTo>
                    <a:lnTo>
                      <a:pt x="119" y="179"/>
                    </a:lnTo>
                    <a:lnTo>
                      <a:pt x="119" y="182"/>
                    </a:lnTo>
                    <a:lnTo>
                      <a:pt x="119" y="186"/>
                    </a:lnTo>
                    <a:lnTo>
                      <a:pt x="121" y="191"/>
                    </a:lnTo>
                    <a:lnTo>
                      <a:pt x="119" y="195"/>
                    </a:lnTo>
                    <a:lnTo>
                      <a:pt x="119" y="199"/>
                    </a:lnTo>
                    <a:lnTo>
                      <a:pt x="119" y="204"/>
                    </a:lnTo>
                    <a:lnTo>
                      <a:pt x="119" y="209"/>
                    </a:lnTo>
                    <a:lnTo>
                      <a:pt x="118" y="214"/>
                    </a:lnTo>
                    <a:lnTo>
                      <a:pt x="118" y="218"/>
                    </a:lnTo>
                    <a:lnTo>
                      <a:pt x="118" y="223"/>
                    </a:lnTo>
                    <a:lnTo>
                      <a:pt x="117" y="228"/>
                    </a:lnTo>
                    <a:lnTo>
                      <a:pt x="116" y="232"/>
                    </a:lnTo>
                    <a:lnTo>
                      <a:pt x="115" y="236"/>
                    </a:lnTo>
                    <a:lnTo>
                      <a:pt x="114" y="241"/>
                    </a:lnTo>
                    <a:lnTo>
                      <a:pt x="112" y="245"/>
                    </a:lnTo>
                    <a:lnTo>
                      <a:pt x="110" y="248"/>
                    </a:lnTo>
                    <a:lnTo>
                      <a:pt x="108" y="253"/>
                    </a:lnTo>
                    <a:lnTo>
                      <a:pt x="105" y="256"/>
                    </a:lnTo>
                    <a:lnTo>
                      <a:pt x="103" y="260"/>
                    </a:lnTo>
                    <a:lnTo>
                      <a:pt x="101" y="262"/>
                    </a:lnTo>
                    <a:lnTo>
                      <a:pt x="98" y="265"/>
                    </a:lnTo>
                    <a:lnTo>
                      <a:pt x="94" y="268"/>
                    </a:lnTo>
                    <a:lnTo>
                      <a:pt x="91" y="270"/>
                    </a:lnTo>
                    <a:lnTo>
                      <a:pt x="87" y="271"/>
                    </a:lnTo>
                    <a:lnTo>
                      <a:pt x="83" y="273"/>
                    </a:lnTo>
                    <a:lnTo>
                      <a:pt x="78" y="273"/>
                    </a:lnTo>
                    <a:lnTo>
                      <a:pt x="74" y="274"/>
                    </a:lnTo>
                    <a:lnTo>
                      <a:pt x="68" y="274"/>
                    </a:lnTo>
                    <a:lnTo>
                      <a:pt x="64" y="273"/>
                    </a:lnTo>
                    <a:lnTo>
                      <a:pt x="60" y="272"/>
                    </a:lnTo>
                    <a:lnTo>
                      <a:pt x="55" y="271"/>
                    </a:lnTo>
                    <a:lnTo>
                      <a:pt x="51" y="269"/>
                    </a:lnTo>
                    <a:lnTo>
                      <a:pt x="47" y="266"/>
                    </a:lnTo>
                    <a:lnTo>
                      <a:pt x="43" y="263"/>
                    </a:lnTo>
                    <a:lnTo>
                      <a:pt x="39" y="260"/>
                    </a:lnTo>
                    <a:lnTo>
                      <a:pt x="36" y="256"/>
                    </a:lnTo>
                    <a:lnTo>
                      <a:pt x="33" y="253"/>
                    </a:lnTo>
                    <a:lnTo>
                      <a:pt x="29" y="248"/>
                    </a:lnTo>
                    <a:lnTo>
                      <a:pt x="27" y="245"/>
                    </a:lnTo>
                    <a:lnTo>
                      <a:pt x="24" y="241"/>
                    </a:lnTo>
                    <a:lnTo>
                      <a:pt x="22" y="236"/>
                    </a:lnTo>
                    <a:lnTo>
                      <a:pt x="20" y="232"/>
                    </a:lnTo>
                    <a:lnTo>
                      <a:pt x="17" y="228"/>
                    </a:lnTo>
                    <a:lnTo>
                      <a:pt x="14" y="222"/>
                    </a:lnTo>
                    <a:lnTo>
                      <a:pt x="12" y="218"/>
                    </a:lnTo>
                    <a:lnTo>
                      <a:pt x="11" y="214"/>
                    </a:lnTo>
                    <a:lnTo>
                      <a:pt x="9" y="209"/>
                    </a:lnTo>
                    <a:lnTo>
                      <a:pt x="8" y="205"/>
                    </a:lnTo>
                    <a:lnTo>
                      <a:pt x="6" y="201"/>
                    </a:lnTo>
                    <a:lnTo>
                      <a:pt x="4" y="196"/>
                    </a:lnTo>
                    <a:lnTo>
                      <a:pt x="4" y="193"/>
                    </a:lnTo>
                    <a:lnTo>
                      <a:pt x="3" y="190"/>
                    </a:lnTo>
                    <a:lnTo>
                      <a:pt x="2" y="186"/>
                    </a:lnTo>
                    <a:lnTo>
                      <a:pt x="1" y="184"/>
                    </a:lnTo>
                    <a:lnTo>
                      <a:pt x="1" y="182"/>
                    </a:lnTo>
                    <a:lnTo>
                      <a:pt x="0" y="179"/>
                    </a:lnTo>
                    <a:lnTo>
                      <a:pt x="77" y="46"/>
                    </a:lnTo>
                    <a:close/>
                  </a:path>
                </a:pathLst>
              </a:custGeom>
              <a:solidFill>
                <a:srgbClr val="B5D1D1"/>
              </a:solidFill>
              <a:ln w="9525">
                <a:noFill/>
                <a:round/>
                <a:headEnd/>
                <a:tailEnd/>
              </a:ln>
            </p:spPr>
            <p:txBody>
              <a:bodyPr/>
              <a:lstStyle/>
              <a:p>
                <a:endParaRPr lang="en-US"/>
              </a:p>
            </p:txBody>
          </p:sp>
          <p:sp>
            <p:nvSpPr>
              <p:cNvPr id="17803" name="Freeform 713"/>
              <p:cNvSpPr>
                <a:spLocks/>
              </p:cNvSpPr>
              <p:nvPr/>
            </p:nvSpPr>
            <p:spPr bwMode="auto">
              <a:xfrm flipH="1">
                <a:off x="3084" y="1144"/>
                <a:ext cx="13" cy="63"/>
              </a:xfrm>
              <a:custGeom>
                <a:avLst/>
                <a:gdLst>
                  <a:gd name="T0" fmla="*/ 2 w 71"/>
                  <a:gd name="T1" fmla="*/ 1 h 276"/>
                  <a:gd name="T2" fmla="*/ 2 w 71"/>
                  <a:gd name="T3" fmla="*/ 1 h 276"/>
                  <a:gd name="T4" fmla="*/ 2 w 71"/>
                  <a:gd name="T5" fmla="*/ 2 h 276"/>
                  <a:gd name="T6" fmla="*/ 2 w 71"/>
                  <a:gd name="T7" fmla="*/ 2 h 276"/>
                  <a:gd name="T8" fmla="*/ 2 w 71"/>
                  <a:gd name="T9" fmla="*/ 3 h 276"/>
                  <a:gd name="T10" fmla="*/ 2 w 71"/>
                  <a:gd name="T11" fmla="*/ 3 h 276"/>
                  <a:gd name="T12" fmla="*/ 2 w 71"/>
                  <a:gd name="T13" fmla="*/ 4 h 276"/>
                  <a:gd name="T14" fmla="*/ 2 w 71"/>
                  <a:gd name="T15" fmla="*/ 4 h 276"/>
                  <a:gd name="T16" fmla="*/ 2 w 71"/>
                  <a:gd name="T17" fmla="*/ 4 h 276"/>
                  <a:gd name="T18" fmla="*/ 2 w 71"/>
                  <a:gd name="T19" fmla="*/ 5 h 276"/>
                  <a:gd name="T20" fmla="*/ 2 w 71"/>
                  <a:gd name="T21" fmla="*/ 5 h 276"/>
                  <a:gd name="T22" fmla="*/ 2 w 71"/>
                  <a:gd name="T23" fmla="*/ 6 h 276"/>
                  <a:gd name="T24" fmla="*/ 2 w 71"/>
                  <a:gd name="T25" fmla="*/ 6 h 276"/>
                  <a:gd name="T26" fmla="*/ 2 w 71"/>
                  <a:gd name="T27" fmla="*/ 7 h 276"/>
                  <a:gd name="T28" fmla="*/ 2 w 71"/>
                  <a:gd name="T29" fmla="*/ 7 h 276"/>
                  <a:gd name="T30" fmla="*/ 2 w 71"/>
                  <a:gd name="T31" fmla="*/ 8 h 276"/>
                  <a:gd name="T32" fmla="*/ 2 w 71"/>
                  <a:gd name="T33" fmla="*/ 8 h 276"/>
                  <a:gd name="T34" fmla="*/ 2 w 71"/>
                  <a:gd name="T35" fmla="*/ 9 h 276"/>
                  <a:gd name="T36" fmla="*/ 1 w 71"/>
                  <a:gd name="T37" fmla="*/ 9 h 276"/>
                  <a:gd name="T38" fmla="*/ 1 w 71"/>
                  <a:gd name="T39" fmla="*/ 10 h 276"/>
                  <a:gd name="T40" fmla="*/ 1 w 71"/>
                  <a:gd name="T41" fmla="*/ 10 h 276"/>
                  <a:gd name="T42" fmla="*/ 1 w 71"/>
                  <a:gd name="T43" fmla="*/ 11 h 276"/>
                  <a:gd name="T44" fmla="*/ 1 w 71"/>
                  <a:gd name="T45" fmla="*/ 11 h 276"/>
                  <a:gd name="T46" fmla="*/ 1 w 71"/>
                  <a:gd name="T47" fmla="*/ 12 h 276"/>
                  <a:gd name="T48" fmla="*/ 1 w 71"/>
                  <a:gd name="T49" fmla="*/ 12 h 276"/>
                  <a:gd name="T50" fmla="*/ 2 w 71"/>
                  <a:gd name="T51" fmla="*/ 12 h 276"/>
                  <a:gd name="T52" fmla="*/ 2 w 71"/>
                  <a:gd name="T53" fmla="*/ 13 h 276"/>
                  <a:gd name="T54" fmla="*/ 2 w 71"/>
                  <a:gd name="T55" fmla="*/ 13 h 276"/>
                  <a:gd name="T56" fmla="*/ 2 w 71"/>
                  <a:gd name="T57" fmla="*/ 14 h 276"/>
                  <a:gd name="T58" fmla="*/ 2 w 71"/>
                  <a:gd name="T59" fmla="*/ 14 h 276"/>
                  <a:gd name="T60" fmla="*/ 1 w 71"/>
                  <a:gd name="T61" fmla="*/ 14 h 276"/>
                  <a:gd name="T62" fmla="*/ 1 w 71"/>
                  <a:gd name="T63" fmla="*/ 14 h 276"/>
                  <a:gd name="T64" fmla="*/ 1 w 71"/>
                  <a:gd name="T65" fmla="*/ 14 h 276"/>
                  <a:gd name="T66" fmla="*/ 0 w 71"/>
                  <a:gd name="T67" fmla="*/ 13 h 276"/>
                  <a:gd name="T68" fmla="*/ 0 w 71"/>
                  <a:gd name="T69" fmla="*/ 12 h 276"/>
                  <a:gd name="T70" fmla="*/ 0 w 71"/>
                  <a:gd name="T71" fmla="*/ 12 h 276"/>
                  <a:gd name="T72" fmla="*/ 0 w 71"/>
                  <a:gd name="T73" fmla="*/ 11 h 276"/>
                  <a:gd name="T74" fmla="*/ 0 w 71"/>
                  <a:gd name="T75" fmla="*/ 11 h 276"/>
                  <a:gd name="T76" fmla="*/ 0 w 71"/>
                  <a:gd name="T77" fmla="*/ 10 h 276"/>
                  <a:gd name="T78" fmla="*/ 0 w 71"/>
                  <a:gd name="T79" fmla="*/ 10 h 276"/>
                  <a:gd name="T80" fmla="*/ 0 w 71"/>
                  <a:gd name="T81" fmla="*/ 9 h 276"/>
                  <a:gd name="T82" fmla="*/ 0 w 71"/>
                  <a:gd name="T83" fmla="*/ 9 h 276"/>
                  <a:gd name="T84" fmla="*/ 0 w 71"/>
                  <a:gd name="T85" fmla="*/ 8 h 276"/>
                  <a:gd name="T86" fmla="*/ 1 w 71"/>
                  <a:gd name="T87" fmla="*/ 8 h 276"/>
                  <a:gd name="T88" fmla="*/ 1 w 71"/>
                  <a:gd name="T89" fmla="*/ 7 h 276"/>
                  <a:gd name="T90" fmla="*/ 1 w 71"/>
                  <a:gd name="T91" fmla="*/ 7 h 276"/>
                  <a:gd name="T92" fmla="*/ 1 w 71"/>
                  <a:gd name="T93" fmla="*/ 6 h 276"/>
                  <a:gd name="T94" fmla="*/ 1 w 71"/>
                  <a:gd name="T95" fmla="*/ 6 h 276"/>
                  <a:gd name="T96" fmla="*/ 1 w 71"/>
                  <a:gd name="T97" fmla="*/ 5 h 276"/>
                  <a:gd name="T98" fmla="*/ 1 w 71"/>
                  <a:gd name="T99" fmla="*/ 4 h 276"/>
                  <a:gd name="T100" fmla="*/ 1 w 71"/>
                  <a:gd name="T101" fmla="*/ 4 h 276"/>
                  <a:gd name="T102" fmla="*/ 1 w 71"/>
                  <a:gd name="T103" fmla="*/ 3 h 276"/>
                  <a:gd name="T104" fmla="*/ 1 w 71"/>
                  <a:gd name="T105" fmla="*/ 3 h 276"/>
                  <a:gd name="T106" fmla="*/ 1 w 71"/>
                  <a:gd name="T107" fmla="*/ 2 h 276"/>
                  <a:gd name="T108" fmla="*/ 1 w 71"/>
                  <a:gd name="T109" fmla="*/ 2 h 276"/>
                  <a:gd name="T110" fmla="*/ 2 w 71"/>
                  <a:gd name="T111" fmla="*/ 1 h 276"/>
                  <a:gd name="T112" fmla="*/ 2 w 71"/>
                  <a:gd name="T113" fmla="*/ 1 h 276"/>
                  <a:gd name="T114" fmla="*/ 2 w 71"/>
                  <a:gd name="T115" fmla="*/ 0 h 276"/>
                  <a:gd name="T116" fmla="*/ 2 w 71"/>
                  <a:gd name="T117" fmla="*/ 0 h 276"/>
                  <a:gd name="T118" fmla="*/ 2 w 71"/>
                  <a:gd name="T119" fmla="*/ 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
                  <a:gd name="T181" fmla="*/ 0 h 276"/>
                  <a:gd name="T182" fmla="*/ 71 w 71"/>
                  <a:gd name="T183" fmla="*/ 276 h 2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 h="276">
                    <a:moveTo>
                      <a:pt x="71" y="10"/>
                    </a:moveTo>
                    <a:lnTo>
                      <a:pt x="69" y="13"/>
                    </a:lnTo>
                    <a:lnTo>
                      <a:pt x="69" y="16"/>
                    </a:lnTo>
                    <a:lnTo>
                      <a:pt x="68" y="18"/>
                    </a:lnTo>
                    <a:lnTo>
                      <a:pt x="68" y="22"/>
                    </a:lnTo>
                    <a:lnTo>
                      <a:pt x="67" y="25"/>
                    </a:lnTo>
                    <a:lnTo>
                      <a:pt x="66" y="28"/>
                    </a:lnTo>
                    <a:lnTo>
                      <a:pt x="65" y="30"/>
                    </a:lnTo>
                    <a:lnTo>
                      <a:pt x="65" y="35"/>
                    </a:lnTo>
                    <a:lnTo>
                      <a:pt x="64" y="37"/>
                    </a:lnTo>
                    <a:lnTo>
                      <a:pt x="64" y="40"/>
                    </a:lnTo>
                    <a:lnTo>
                      <a:pt x="62" y="42"/>
                    </a:lnTo>
                    <a:lnTo>
                      <a:pt x="62" y="46"/>
                    </a:lnTo>
                    <a:lnTo>
                      <a:pt x="61" y="49"/>
                    </a:lnTo>
                    <a:lnTo>
                      <a:pt x="61" y="52"/>
                    </a:lnTo>
                    <a:lnTo>
                      <a:pt x="60" y="54"/>
                    </a:lnTo>
                    <a:lnTo>
                      <a:pt x="60" y="57"/>
                    </a:lnTo>
                    <a:lnTo>
                      <a:pt x="60" y="60"/>
                    </a:lnTo>
                    <a:lnTo>
                      <a:pt x="59" y="62"/>
                    </a:lnTo>
                    <a:lnTo>
                      <a:pt x="59" y="65"/>
                    </a:lnTo>
                    <a:lnTo>
                      <a:pt x="59" y="68"/>
                    </a:lnTo>
                    <a:lnTo>
                      <a:pt x="59" y="70"/>
                    </a:lnTo>
                    <a:lnTo>
                      <a:pt x="58" y="73"/>
                    </a:lnTo>
                    <a:lnTo>
                      <a:pt x="58" y="76"/>
                    </a:lnTo>
                    <a:lnTo>
                      <a:pt x="58" y="79"/>
                    </a:lnTo>
                    <a:lnTo>
                      <a:pt x="57" y="81"/>
                    </a:lnTo>
                    <a:lnTo>
                      <a:pt x="57" y="84"/>
                    </a:lnTo>
                    <a:lnTo>
                      <a:pt x="57" y="87"/>
                    </a:lnTo>
                    <a:lnTo>
                      <a:pt x="57" y="89"/>
                    </a:lnTo>
                    <a:lnTo>
                      <a:pt x="56" y="92"/>
                    </a:lnTo>
                    <a:lnTo>
                      <a:pt x="56" y="94"/>
                    </a:lnTo>
                    <a:lnTo>
                      <a:pt x="56" y="97"/>
                    </a:lnTo>
                    <a:lnTo>
                      <a:pt x="56" y="100"/>
                    </a:lnTo>
                    <a:lnTo>
                      <a:pt x="55" y="105"/>
                    </a:lnTo>
                    <a:lnTo>
                      <a:pt x="55" y="111"/>
                    </a:lnTo>
                    <a:lnTo>
                      <a:pt x="55" y="113"/>
                    </a:lnTo>
                    <a:lnTo>
                      <a:pt x="55" y="115"/>
                    </a:lnTo>
                    <a:lnTo>
                      <a:pt x="54" y="118"/>
                    </a:lnTo>
                    <a:lnTo>
                      <a:pt x="54" y="120"/>
                    </a:lnTo>
                    <a:lnTo>
                      <a:pt x="54" y="126"/>
                    </a:lnTo>
                    <a:lnTo>
                      <a:pt x="53" y="131"/>
                    </a:lnTo>
                    <a:lnTo>
                      <a:pt x="53" y="133"/>
                    </a:lnTo>
                    <a:lnTo>
                      <a:pt x="53" y="137"/>
                    </a:lnTo>
                    <a:lnTo>
                      <a:pt x="52" y="140"/>
                    </a:lnTo>
                    <a:lnTo>
                      <a:pt x="52" y="142"/>
                    </a:lnTo>
                    <a:lnTo>
                      <a:pt x="52" y="145"/>
                    </a:lnTo>
                    <a:lnTo>
                      <a:pt x="50" y="148"/>
                    </a:lnTo>
                    <a:lnTo>
                      <a:pt x="50" y="151"/>
                    </a:lnTo>
                    <a:lnTo>
                      <a:pt x="50" y="153"/>
                    </a:lnTo>
                    <a:lnTo>
                      <a:pt x="50" y="156"/>
                    </a:lnTo>
                    <a:lnTo>
                      <a:pt x="49" y="159"/>
                    </a:lnTo>
                    <a:lnTo>
                      <a:pt x="49" y="162"/>
                    </a:lnTo>
                    <a:lnTo>
                      <a:pt x="49" y="165"/>
                    </a:lnTo>
                    <a:lnTo>
                      <a:pt x="48" y="168"/>
                    </a:lnTo>
                    <a:lnTo>
                      <a:pt x="47" y="171"/>
                    </a:lnTo>
                    <a:lnTo>
                      <a:pt x="47" y="174"/>
                    </a:lnTo>
                    <a:lnTo>
                      <a:pt x="46" y="177"/>
                    </a:lnTo>
                    <a:lnTo>
                      <a:pt x="46" y="180"/>
                    </a:lnTo>
                    <a:lnTo>
                      <a:pt x="46" y="183"/>
                    </a:lnTo>
                    <a:lnTo>
                      <a:pt x="45" y="187"/>
                    </a:lnTo>
                    <a:lnTo>
                      <a:pt x="45" y="191"/>
                    </a:lnTo>
                    <a:lnTo>
                      <a:pt x="43" y="195"/>
                    </a:lnTo>
                    <a:lnTo>
                      <a:pt x="42" y="200"/>
                    </a:lnTo>
                    <a:lnTo>
                      <a:pt x="41" y="203"/>
                    </a:lnTo>
                    <a:lnTo>
                      <a:pt x="40" y="206"/>
                    </a:lnTo>
                    <a:lnTo>
                      <a:pt x="39" y="209"/>
                    </a:lnTo>
                    <a:lnTo>
                      <a:pt x="37" y="213"/>
                    </a:lnTo>
                    <a:lnTo>
                      <a:pt x="37" y="215"/>
                    </a:lnTo>
                    <a:lnTo>
                      <a:pt x="37" y="217"/>
                    </a:lnTo>
                    <a:lnTo>
                      <a:pt x="37" y="219"/>
                    </a:lnTo>
                    <a:lnTo>
                      <a:pt x="37" y="222"/>
                    </a:lnTo>
                    <a:lnTo>
                      <a:pt x="37" y="223"/>
                    </a:lnTo>
                    <a:lnTo>
                      <a:pt x="37" y="227"/>
                    </a:lnTo>
                    <a:lnTo>
                      <a:pt x="37" y="228"/>
                    </a:lnTo>
                    <a:lnTo>
                      <a:pt x="39" y="231"/>
                    </a:lnTo>
                    <a:lnTo>
                      <a:pt x="43" y="233"/>
                    </a:lnTo>
                    <a:lnTo>
                      <a:pt x="46" y="235"/>
                    </a:lnTo>
                    <a:lnTo>
                      <a:pt x="50" y="238"/>
                    </a:lnTo>
                    <a:lnTo>
                      <a:pt x="56" y="241"/>
                    </a:lnTo>
                    <a:lnTo>
                      <a:pt x="59" y="243"/>
                    </a:lnTo>
                    <a:lnTo>
                      <a:pt x="61" y="245"/>
                    </a:lnTo>
                    <a:lnTo>
                      <a:pt x="64" y="248"/>
                    </a:lnTo>
                    <a:lnTo>
                      <a:pt x="65" y="253"/>
                    </a:lnTo>
                    <a:lnTo>
                      <a:pt x="65" y="255"/>
                    </a:lnTo>
                    <a:lnTo>
                      <a:pt x="65" y="259"/>
                    </a:lnTo>
                    <a:lnTo>
                      <a:pt x="64" y="263"/>
                    </a:lnTo>
                    <a:lnTo>
                      <a:pt x="62" y="266"/>
                    </a:lnTo>
                    <a:lnTo>
                      <a:pt x="59" y="268"/>
                    </a:lnTo>
                    <a:lnTo>
                      <a:pt x="57" y="271"/>
                    </a:lnTo>
                    <a:lnTo>
                      <a:pt x="54" y="272"/>
                    </a:lnTo>
                    <a:lnTo>
                      <a:pt x="50" y="274"/>
                    </a:lnTo>
                    <a:lnTo>
                      <a:pt x="47" y="276"/>
                    </a:lnTo>
                    <a:lnTo>
                      <a:pt x="44" y="276"/>
                    </a:lnTo>
                    <a:lnTo>
                      <a:pt x="40" y="276"/>
                    </a:lnTo>
                    <a:lnTo>
                      <a:pt x="36" y="273"/>
                    </a:lnTo>
                    <a:lnTo>
                      <a:pt x="31" y="270"/>
                    </a:lnTo>
                    <a:lnTo>
                      <a:pt x="27" y="267"/>
                    </a:lnTo>
                    <a:lnTo>
                      <a:pt x="21" y="265"/>
                    </a:lnTo>
                    <a:lnTo>
                      <a:pt x="17" y="261"/>
                    </a:lnTo>
                    <a:lnTo>
                      <a:pt x="12" y="257"/>
                    </a:lnTo>
                    <a:lnTo>
                      <a:pt x="9" y="254"/>
                    </a:lnTo>
                    <a:lnTo>
                      <a:pt x="6" y="250"/>
                    </a:lnTo>
                    <a:lnTo>
                      <a:pt x="4" y="245"/>
                    </a:lnTo>
                    <a:lnTo>
                      <a:pt x="2" y="240"/>
                    </a:lnTo>
                    <a:lnTo>
                      <a:pt x="2" y="235"/>
                    </a:lnTo>
                    <a:lnTo>
                      <a:pt x="0" y="232"/>
                    </a:lnTo>
                    <a:lnTo>
                      <a:pt x="0" y="230"/>
                    </a:lnTo>
                    <a:lnTo>
                      <a:pt x="0" y="227"/>
                    </a:lnTo>
                    <a:lnTo>
                      <a:pt x="0" y="225"/>
                    </a:lnTo>
                    <a:lnTo>
                      <a:pt x="0" y="221"/>
                    </a:lnTo>
                    <a:lnTo>
                      <a:pt x="0" y="218"/>
                    </a:lnTo>
                    <a:lnTo>
                      <a:pt x="0" y="216"/>
                    </a:lnTo>
                    <a:lnTo>
                      <a:pt x="2" y="213"/>
                    </a:lnTo>
                    <a:lnTo>
                      <a:pt x="2" y="208"/>
                    </a:lnTo>
                    <a:lnTo>
                      <a:pt x="3" y="203"/>
                    </a:lnTo>
                    <a:lnTo>
                      <a:pt x="3" y="197"/>
                    </a:lnTo>
                    <a:lnTo>
                      <a:pt x="4" y="193"/>
                    </a:lnTo>
                    <a:lnTo>
                      <a:pt x="5" y="190"/>
                    </a:lnTo>
                    <a:lnTo>
                      <a:pt x="6" y="188"/>
                    </a:lnTo>
                    <a:lnTo>
                      <a:pt x="6" y="184"/>
                    </a:lnTo>
                    <a:lnTo>
                      <a:pt x="7" y="182"/>
                    </a:lnTo>
                    <a:lnTo>
                      <a:pt x="7" y="179"/>
                    </a:lnTo>
                    <a:lnTo>
                      <a:pt x="8" y="176"/>
                    </a:lnTo>
                    <a:lnTo>
                      <a:pt x="8" y="172"/>
                    </a:lnTo>
                    <a:lnTo>
                      <a:pt x="9" y="169"/>
                    </a:lnTo>
                    <a:lnTo>
                      <a:pt x="10" y="166"/>
                    </a:lnTo>
                    <a:lnTo>
                      <a:pt x="11" y="163"/>
                    </a:lnTo>
                    <a:lnTo>
                      <a:pt x="11" y="159"/>
                    </a:lnTo>
                    <a:lnTo>
                      <a:pt x="12" y="157"/>
                    </a:lnTo>
                    <a:lnTo>
                      <a:pt x="12" y="154"/>
                    </a:lnTo>
                    <a:lnTo>
                      <a:pt x="14" y="151"/>
                    </a:lnTo>
                    <a:lnTo>
                      <a:pt x="14" y="149"/>
                    </a:lnTo>
                    <a:lnTo>
                      <a:pt x="15" y="145"/>
                    </a:lnTo>
                    <a:lnTo>
                      <a:pt x="16" y="142"/>
                    </a:lnTo>
                    <a:lnTo>
                      <a:pt x="16" y="140"/>
                    </a:lnTo>
                    <a:lnTo>
                      <a:pt x="17" y="137"/>
                    </a:lnTo>
                    <a:lnTo>
                      <a:pt x="18" y="134"/>
                    </a:lnTo>
                    <a:lnTo>
                      <a:pt x="18" y="132"/>
                    </a:lnTo>
                    <a:lnTo>
                      <a:pt x="19" y="129"/>
                    </a:lnTo>
                    <a:lnTo>
                      <a:pt x="19" y="127"/>
                    </a:lnTo>
                    <a:lnTo>
                      <a:pt x="20" y="124"/>
                    </a:lnTo>
                    <a:lnTo>
                      <a:pt x="22" y="119"/>
                    </a:lnTo>
                    <a:lnTo>
                      <a:pt x="23" y="114"/>
                    </a:lnTo>
                    <a:lnTo>
                      <a:pt x="24" y="108"/>
                    </a:lnTo>
                    <a:lnTo>
                      <a:pt x="27" y="104"/>
                    </a:lnTo>
                    <a:lnTo>
                      <a:pt x="28" y="99"/>
                    </a:lnTo>
                    <a:lnTo>
                      <a:pt x="29" y="94"/>
                    </a:lnTo>
                    <a:lnTo>
                      <a:pt x="31" y="89"/>
                    </a:lnTo>
                    <a:lnTo>
                      <a:pt x="32" y="84"/>
                    </a:lnTo>
                    <a:lnTo>
                      <a:pt x="33" y="79"/>
                    </a:lnTo>
                    <a:lnTo>
                      <a:pt x="35" y="74"/>
                    </a:lnTo>
                    <a:lnTo>
                      <a:pt x="35" y="70"/>
                    </a:lnTo>
                    <a:lnTo>
                      <a:pt x="36" y="68"/>
                    </a:lnTo>
                    <a:lnTo>
                      <a:pt x="37" y="65"/>
                    </a:lnTo>
                    <a:lnTo>
                      <a:pt x="37" y="63"/>
                    </a:lnTo>
                    <a:lnTo>
                      <a:pt x="40" y="57"/>
                    </a:lnTo>
                    <a:lnTo>
                      <a:pt x="41" y="53"/>
                    </a:lnTo>
                    <a:lnTo>
                      <a:pt x="41" y="50"/>
                    </a:lnTo>
                    <a:lnTo>
                      <a:pt x="42" y="48"/>
                    </a:lnTo>
                    <a:lnTo>
                      <a:pt x="43" y="44"/>
                    </a:lnTo>
                    <a:lnTo>
                      <a:pt x="44" y="42"/>
                    </a:lnTo>
                    <a:lnTo>
                      <a:pt x="44" y="39"/>
                    </a:lnTo>
                    <a:lnTo>
                      <a:pt x="45" y="36"/>
                    </a:lnTo>
                    <a:lnTo>
                      <a:pt x="46" y="34"/>
                    </a:lnTo>
                    <a:lnTo>
                      <a:pt x="46" y="30"/>
                    </a:lnTo>
                    <a:lnTo>
                      <a:pt x="47" y="27"/>
                    </a:lnTo>
                    <a:lnTo>
                      <a:pt x="48" y="25"/>
                    </a:lnTo>
                    <a:lnTo>
                      <a:pt x="49" y="22"/>
                    </a:lnTo>
                    <a:lnTo>
                      <a:pt x="50" y="18"/>
                    </a:lnTo>
                    <a:lnTo>
                      <a:pt x="50" y="15"/>
                    </a:lnTo>
                    <a:lnTo>
                      <a:pt x="52" y="12"/>
                    </a:lnTo>
                    <a:lnTo>
                      <a:pt x="53" y="10"/>
                    </a:lnTo>
                    <a:lnTo>
                      <a:pt x="54" y="6"/>
                    </a:lnTo>
                    <a:lnTo>
                      <a:pt x="55" y="2"/>
                    </a:lnTo>
                    <a:lnTo>
                      <a:pt x="58" y="1"/>
                    </a:lnTo>
                    <a:lnTo>
                      <a:pt x="60" y="0"/>
                    </a:lnTo>
                    <a:lnTo>
                      <a:pt x="64" y="0"/>
                    </a:lnTo>
                    <a:lnTo>
                      <a:pt x="67" y="1"/>
                    </a:lnTo>
                    <a:lnTo>
                      <a:pt x="69" y="3"/>
                    </a:lnTo>
                    <a:lnTo>
                      <a:pt x="70" y="6"/>
                    </a:lnTo>
                    <a:lnTo>
                      <a:pt x="71" y="10"/>
                    </a:lnTo>
                    <a:close/>
                  </a:path>
                </a:pathLst>
              </a:custGeom>
              <a:solidFill>
                <a:srgbClr val="000000"/>
              </a:solidFill>
              <a:ln w="9525">
                <a:noFill/>
                <a:round/>
                <a:headEnd/>
                <a:tailEnd/>
              </a:ln>
            </p:spPr>
            <p:txBody>
              <a:bodyPr/>
              <a:lstStyle/>
              <a:p>
                <a:endParaRPr lang="en-US"/>
              </a:p>
            </p:txBody>
          </p:sp>
          <p:sp>
            <p:nvSpPr>
              <p:cNvPr id="17804" name="Freeform 714"/>
              <p:cNvSpPr>
                <a:spLocks/>
              </p:cNvSpPr>
              <p:nvPr/>
            </p:nvSpPr>
            <p:spPr bwMode="auto">
              <a:xfrm flipH="1">
                <a:off x="3097" y="1210"/>
                <a:ext cx="32" cy="41"/>
              </a:xfrm>
              <a:custGeom>
                <a:avLst/>
                <a:gdLst>
                  <a:gd name="T0" fmla="*/ 6 w 175"/>
                  <a:gd name="T1" fmla="*/ 1 h 180"/>
                  <a:gd name="T2" fmla="*/ 5 w 175"/>
                  <a:gd name="T3" fmla="*/ 1 h 180"/>
                  <a:gd name="T4" fmla="*/ 5 w 175"/>
                  <a:gd name="T5" fmla="*/ 2 h 180"/>
                  <a:gd name="T6" fmla="*/ 5 w 175"/>
                  <a:gd name="T7" fmla="*/ 2 h 180"/>
                  <a:gd name="T8" fmla="*/ 5 w 175"/>
                  <a:gd name="T9" fmla="*/ 3 h 180"/>
                  <a:gd name="T10" fmla="*/ 5 w 175"/>
                  <a:gd name="T11" fmla="*/ 3 h 180"/>
                  <a:gd name="T12" fmla="*/ 5 w 175"/>
                  <a:gd name="T13" fmla="*/ 3 h 180"/>
                  <a:gd name="T14" fmla="*/ 5 w 175"/>
                  <a:gd name="T15" fmla="*/ 3 h 180"/>
                  <a:gd name="T16" fmla="*/ 5 w 175"/>
                  <a:gd name="T17" fmla="*/ 4 h 180"/>
                  <a:gd name="T18" fmla="*/ 4 w 175"/>
                  <a:gd name="T19" fmla="*/ 4 h 180"/>
                  <a:gd name="T20" fmla="*/ 4 w 175"/>
                  <a:gd name="T21" fmla="*/ 4 h 180"/>
                  <a:gd name="T22" fmla="*/ 4 w 175"/>
                  <a:gd name="T23" fmla="*/ 5 h 180"/>
                  <a:gd name="T24" fmla="*/ 4 w 175"/>
                  <a:gd name="T25" fmla="*/ 5 h 180"/>
                  <a:gd name="T26" fmla="*/ 4 w 175"/>
                  <a:gd name="T27" fmla="*/ 5 h 180"/>
                  <a:gd name="T28" fmla="*/ 4 w 175"/>
                  <a:gd name="T29" fmla="*/ 5 h 180"/>
                  <a:gd name="T30" fmla="*/ 3 w 175"/>
                  <a:gd name="T31" fmla="*/ 6 h 180"/>
                  <a:gd name="T32" fmla="*/ 3 w 175"/>
                  <a:gd name="T33" fmla="*/ 6 h 180"/>
                  <a:gd name="T34" fmla="*/ 3 w 175"/>
                  <a:gd name="T35" fmla="*/ 7 h 180"/>
                  <a:gd name="T36" fmla="*/ 3 w 175"/>
                  <a:gd name="T37" fmla="*/ 7 h 180"/>
                  <a:gd name="T38" fmla="*/ 2 w 175"/>
                  <a:gd name="T39" fmla="*/ 8 h 180"/>
                  <a:gd name="T40" fmla="*/ 2 w 175"/>
                  <a:gd name="T41" fmla="*/ 8 h 180"/>
                  <a:gd name="T42" fmla="*/ 2 w 175"/>
                  <a:gd name="T43" fmla="*/ 8 h 180"/>
                  <a:gd name="T44" fmla="*/ 1 w 175"/>
                  <a:gd name="T45" fmla="*/ 8 h 180"/>
                  <a:gd name="T46" fmla="*/ 1 w 175"/>
                  <a:gd name="T47" fmla="*/ 8 h 180"/>
                  <a:gd name="T48" fmla="*/ 1 w 175"/>
                  <a:gd name="T49" fmla="*/ 9 h 180"/>
                  <a:gd name="T50" fmla="*/ 1 w 175"/>
                  <a:gd name="T51" fmla="*/ 9 h 180"/>
                  <a:gd name="T52" fmla="*/ 1 w 175"/>
                  <a:gd name="T53" fmla="*/ 9 h 180"/>
                  <a:gd name="T54" fmla="*/ 1 w 175"/>
                  <a:gd name="T55" fmla="*/ 9 h 180"/>
                  <a:gd name="T56" fmla="*/ 0 w 175"/>
                  <a:gd name="T57" fmla="*/ 9 h 180"/>
                  <a:gd name="T58" fmla="*/ 0 w 175"/>
                  <a:gd name="T59" fmla="*/ 9 h 180"/>
                  <a:gd name="T60" fmla="*/ 0 w 175"/>
                  <a:gd name="T61" fmla="*/ 9 h 180"/>
                  <a:gd name="T62" fmla="*/ 0 w 175"/>
                  <a:gd name="T63" fmla="*/ 8 h 180"/>
                  <a:gd name="T64" fmla="*/ 0 w 175"/>
                  <a:gd name="T65" fmla="*/ 8 h 180"/>
                  <a:gd name="T66" fmla="*/ 1 w 175"/>
                  <a:gd name="T67" fmla="*/ 8 h 180"/>
                  <a:gd name="T68" fmla="*/ 1 w 175"/>
                  <a:gd name="T69" fmla="*/ 8 h 180"/>
                  <a:gd name="T70" fmla="*/ 1 w 175"/>
                  <a:gd name="T71" fmla="*/ 7 h 180"/>
                  <a:gd name="T72" fmla="*/ 1 w 175"/>
                  <a:gd name="T73" fmla="*/ 7 h 180"/>
                  <a:gd name="T74" fmla="*/ 2 w 175"/>
                  <a:gd name="T75" fmla="*/ 6 h 180"/>
                  <a:gd name="T76" fmla="*/ 2 w 175"/>
                  <a:gd name="T77" fmla="*/ 6 h 180"/>
                  <a:gd name="T78" fmla="*/ 2 w 175"/>
                  <a:gd name="T79" fmla="*/ 6 h 180"/>
                  <a:gd name="T80" fmla="*/ 3 w 175"/>
                  <a:gd name="T81" fmla="*/ 5 h 180"/>
                  <a:gd name="T82" fmla="*/ 3 w 175"/>
                  <a:gd name="T83" fmla="*/ 5 h 180"/>
                  <a:gd name="T84" fmla="*/ 3 w 175"/>
                  <a:gd name="T85" fmla="*/ 5 h 180"/>
                  <a:gd name="T86" fmla="*/ 3 w 175"/>
                  <a:gd name="T87" fmla="*/ 4 h 180"/>
                  <a:gd name="T88" fmla="*/ 3 w 175"/>
                  <a:gd name="T89" fmla="*/ 4 h 180"/>
                  <a:gd name="T90" fmla="*/ 3 w 175"/>
                  <a:gd name="T91" fmla="*/ 4 h 180"/>
                  <a:gd name="T92" fmla="*/ 4 w 175"/>
                  <a:gd name="T93" fmla="*/ 3 h 180"/>
                  <a:gd name="T94" fmla="*/ 4 w 175"/>
                  <a:gd name="T95" fmla="*/ 3 h 180"/>
                  <a:gd name="T96" fmla="*/ 4 w 175"/>
                  <a:gd name="T97" fmla="*/ 3 h 180"/>
                  <a:gd name="T98" fmla="*/ 4 w 175"/>
                  <a:gd name="T99" fmla="*/ 3 h 180"/>
                  <a:gd name="T100" fmla="*/ 4 w 175"/>
                  <a:gd name="T101" fmla="*/ 2 h 180"/>
                  <a:gd name="T102" fmla="*/ 5 w 175"/>
                  <a:gd name="T103" fmla="*/ 2 h 180"/>
                  <a:gd name="T104" fmla="*/ 5 w 175"/>
                  <a:gd name="T105" fmla="*/ 2 h 180"/>
                  <a:gd name="T106" fmla="*/ 5 w 175"/>
                  <a:gd name="T107" fmla="*/ 1 h 180"/>
                  <a:gd name="T108" fmla="*/ 5 w 175"/>
                  <a:gd name="T109" fmla="*/ 1 h 180"/>
                  <a:gd name="T110" fmla="*/ 5 w 175"/>
                  <a:gd name="T111" fmla="*/ 0 h 180"/>
                  <a:gd name="T112" fmla="*/ 5 w 175"/>
                  <a:gd name="T113" fmla="*/ 0 h 180"/>
                  <a:gd name="T114" fmla="*/ 6 w 175"/>
                  <a:gd name="T115" fmla="*/ 0 h 180"/>
                  <a:gd name="T116" fmla="*/ 6 w 175"/>
                  <a:gd name="T117" fmla="*/ 0 h 180"/>
                  <a:gd name="T118" fmla="*/ 6 w 175"/>
                  <a:gd name="T119" fmla="*/ 0 h 180"/>
                  <a:gd name="T120" fmla="*/ 6 w 175"/>
                  <a:gd name="T121" fmla="*/ 1 h 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5"/>
                  <a:gd name="T184" fmla="*/ 0 h 180"/>
                  <a:gd name="T185" fmla="*/ 175 w 175"/>
                  <a:gd name="T186" fmla="*/ 180 h 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5" h="180">
                    <a:moveTo>
                      <a:pt x="173" y="12"/>
                    </a:moveTo>
                    <a:lnTo>
                      <a:pt x="170" y="16"/>
                    </a:lnTo>
                    <a:lnTo>
                      <a:pt x="169" y="20"/>
                    </a:lnTo>
                    <a:lnTo>
                      <a:pt x="166" y="24"/>
                    </a:lnTo>
                    <a:lnTo>
                      <a:pt x="165" y="29"/>
                    </a:lnTo>
                    <a:lnTo>
                      <a:pt x="162" y="32"/>
                    </a:lnTo>
                    <a:lnTo>
                      <a:pt x="160" y="37"/>
                    </a:lnTo>
                    <a:lnTo>
                      <a:pt x="157" y="40"/>
                    </a:lnTo>
                    <a:lnTo>
                      <a:pt x="156" y="44"/>
                    </a:lnTo>
                    <a:lnTo>
                      <a:pt x="153" y="48"/>
                    </a:lnTo>
                    <a:lnTo>
                      <a:pt x="152" y="51"/>
                    </a:lnTo>
                    <a:lnTo>
                      <a:pt x="148" y="54"/>
                    </a:lnTo>
                    <a:lnTo>
                      <a:pt x="147" y="57"/>
                    </a:lnTo>
                    <a:lnTo>
                      <a:pt x="144" y="61"/>
                    </a:lnTo>
                    <a:lnTo>
                      <a:pt x="143" y="64"/>
                    </a:lnTo>
                    <a:lnTo>
                      <a:pt x="141" y="67"/>
                    </a:lnTo>
                    <a:lnTo>
                      <a:pt x="139" y="70"/>
                    </a:lnTo>
                    <a:lnTo>
                      <a:pt x="137" y="74"/>
                    </a:lnTo>
                    <a:lnTo>
                      <a:pt x="134" y="76"/>
                    </a:lnTo>
                    <a:lnTo>
                      <a:pt x="132" y="79"/>
                    </a:lnTo>
                    <a:lnTo>
                      <a:pt x="130" y="82"/>
                    </a:lnTo>
                    <a:lnTo>
                      <a:pt x="128" y="84"/>
                    </a:lnTo>
                    <a:lnTo>
                      <a:pt x="126" y="88"/>
                    </a:lnTo>
                    <a:lnTo>
                      <a:pt x="122" y="91"/>
                    </a:lnTo>
                    <a:lnTo>
                      <a:pt x="121" y="93"/>
                    </a:lnTo>
                    <a:lnTo>
                      <a:pt x="118" y="95"/>
                    </a:lnTo>
                    <a:lnTo>
                      <a:pt x="116" y="99"/>
                    </a:lnTo>
                    <a:lnTo>
                      <a:pt x="113" y="101"/>
                    </a:lnTo>
                    <a:lnTo>
                      <a:pt x="110" y="104"/>
                    </a:lnTo>
                    <a:lnTo>
                      <a:pt x="107" y="106"/>
                    </a:lnTo>
                    <a:lnTo>
                      <a:pt x="104" y="109"/>
                    </a:lnTo>
                    <a:lnTo>
                      <a:pt x="102" y="113"/>
                    </a:lnTo>
                    <a:lnTo>
                      <a:pt x="98" y="115"/>
                    </a:lnTo>
                    <a:lnTo>
                      <a:pt x="93" y="119"/>
                    </a:lnTo>
                    <a:lnTo>
                      <a:pt x="89" y="124"/>
                    </a:lnTo>
                    <a:lnTo>
                      <a:pt x="83" y="128"/>
                    </a:lnTo>
                    <a:lnTo>
                      <a:pt x="79" y="132"/>
                    </a:lnTo>
                    <a:lnTo>
                      <a:pt x="74" y="137"/>
                    </a:lnTo>
                    <a:lnTo>
                      <a:pt x="68" y="141"/>
                    </a:lnTo>
                    <a:lnTo>
                      <a:pt x="64" y="145"/>
                    </a:lnTo>
                    <a:lnTo>
                      <a:pt x="59" y="150"/>
                    </a:lnTo>
                    <a:lnTo>
                      <a:pt x="56" y="151"/>
                    </a:lnTo>
                    <a:lnTo>
                      <a:pt x="53" y="154"/>
                    </a:lnTo>
                    <a:lnTo>
                      <a:pt x="51" y="155"/>
                    </a:lnTo>
                    <a:lnTo>
                      <a:pt x="47" y="157"/>
                    </a:lnTo>
                    <a:lnTo>
                      <a:pt x="45" y="158"/>
                    </a:lnTo>
                    <a:lnTo>
                      <a:pt x="42" y="162"/>
                    </a:lnTo>
                    <a:lnTo>
                      <a:pt x="40" y="163"/>
                    </a:lnTo>
                    <a:lnTo>
                      <a:pt x="38" y="165"/>
                    </a:lnTo>
                    <a:lnTo>
                      <a:pt x="34" y="167"/>
                    </a:lnTo>
                    <a:lnTo>
                      <a:pt x="31" y="168"/>
                    </a:lnTo>
                    <a:lnTo>
                      <a:pt x="29" y="170"/>
                    </a:lnTo>
                    <a:lnTo>
                      <a:pt x="26" y="172"/>
                    </a:lnTo>
                    <a:lnTo>
                      <a:pt x="22" y="173"/>
                    </a:lnTo>
                    <a:lnTo>
                      <a:pt x="19" y="176"/>
                    </a:lnTo>
                    <a:lnTo>
                      <a:pt x="17" y="178"/>
                    </a:lnTo>
                    <a:lnTo>
                      <a:pt x="14" y="180"/>
                    </a:lnTo>
                    <a:lnTo>
                      <a:pt x="9" y="180"/>
                    </a:lnTo>
                    <a:lnTo>
                      <a:pt x="5" y="180"/>
                    </a:lnTo>
                    <a:lnTo>
                      <a:pt x="2" y="177"/>
                    </a:lnTo>
                    <a:lnTo>
                      <a:pt x="1" y="175"/>
                    </a:lnTo>
                    <a:lnTo>
                      <a:pt x="0" y="171"/>
                    </a:lnTo>
                    <a:lnTo>
                      <a:pt x="0" y="168"/>
                    </a:lnTo>
                    <a:lnTo>
                      <a:pt x="2" y="164"/>
                    </a:lnTo>
                    <a:lnTo>
                      <a:pt x="6" y="162"/>
                    </a:lnTo>
                    <a:lnTo>
                      <a:pt x="10" y="158"/>
                    </a:lnTo>
                    <a:lnTo>
                      <a:pt x="16" y="155"/>
                    </a:lnTo>
                    <a:lnTo>
                      <a:pt x="20" y="152"/>
                    </a:lnTo>
                    <a:lnTo>
                      <a:pt x="25" y="150"/>
                    </a:lnTo>
                    <a:lnTo>
                      <a:pt x="29" y="145"/>
                    </a:lnTo>
                    <a:lnTo>
                      <a:pt x="32" y="143"/>
                    </a:lnTo>
                    <a:lnTo>
                      <a:pt x="37" y="140"/>
                    </a:lnTo>
                    <a:lnTo>
                      <a:pt x="41" y="137"/>
                    </a:lnTo>
                    <a:lnTo>
                      <a:pt x="43" y="132"/>
                    </a:lnTo>
                    <a:lnTo>
                      <a:pt x="46" y="129"/>
                    </a:lnTo>
                    <a:lnTo>
                      <a:pt x="51" y="125"/>
                    </a:lnTo>
                    <a:lnTo>
                      <a:pt x="54" y="121"/>
                    </a:lnTo>
                    <a:lnTo>
                      <a:pt x="58" y="118"/>
                    </a:lnTo>
                    <a:lnTo>
                      <a:pt x="62" y="114"/>
                    </a:lnTo>
                    <a:lnTo>
                      <a:pt x="66" y="109"/>
                    </a:lnTo>
                    <a:lnTo>
                      <a:pt x="71" y="105"/>
                    </a:lnTo>
                    <a:lnTo>
                      <a:pt x="74" y="102"/>
                    </a:lnTo>
                    <a:lnTo>
                      <a:pt x="78" y="99"/>
                    </a:lnTo>
                    <a:lnTo>
                      <a:pt x="81" y="95"/>
                    </a:lnTo>
                    <a:lnTo>
                      <a:pt x="84" y="93"/>
                    </a:lnTo>
                    <a:lnTo>
                      <a:pt x="87" y="90"/>
                    </a:lnTo>
                    <a:lnTo>
                      <a:pt x="90" y="87"/>
                    </a:lnTo>
                    <a:lnTo>
                      <a:pt x="94" y="84"/>
                    </a:lnTo>
                    <a:lnTo>
                      <a:pt x="97" y="81"/>
                    </a:lnTo>
                    <a:lnTo>
                      <a:pt x="100" y="78"/>
                    </a:lnTo>
                    <a:lnTo>
                      <a:pt x="103" y="76"/>
                    </a:lnTo>
                    <a:lnTo>
                      <a:pt x="106" y="73"/>
                    </a:lnTo>
                    <a:lnTo>
                      <a:pt x="108" y="70"/>
                    </a:lnTo>
                    <a:lnTo>
                      <a:pt x="112" y="67"/>
                    </a:lnTo>
                    <a:lnTo>
                      <a:pt x="115" y="64"/>
                    </a:lnTo>
                    <a:lnTo>
                      <a:pt x="117" y="62"/>
                    </a:lnTo>
                    <a:lnTo>
                      <a:pt x="120" y="60"/>
                    </a:lnTo>
                    <a:lnTo>
                      <a:pt x="122" y="55"/>
                    </a:lnTo>
                    <a:lnTo>
                      <a:pt x="126" y="53"/>
                    </a:lnTo>
                    <a:lnTo>
                      <a:pt x="128" y="50"/>
                    </a:lnTo>
                    <a:lnTo>
                      <a:pt x="131" y="46"/>
                    </a:lnTo>
                    <a:lnTo>
                      <a:pt x="133" y="43"/>
                    </a:lnTo>
                    <a:lnTo>
                      <a:pt x="135" y="41"/>
                    </a:lnTo>
                    <a:lnTo>
                      <a:pt x="138" y="38"/>
                    </a:lnTo>
                    <a:lnTo>
                      <a:pt x="141" y="35"/>
                    </a:lnTo>
                    <a:lnTo>
                      <a:pt x="143" y="31"/>
                    </a:lnTo>
                    <a:lnTo>
                      <a:pt x="145" y="28"/>
                    </a:lnTo>
                    <a:lnTo>
                      <a:pt x="147" y="24"/>
                    </a:lnTo>
                    <a:lnTo>
                      <a:pt x="150" y="20"/>
                    </a:lnTo>
                    <a:lnTo>
                      <a:pt x="152" y="16"/>
                    </a:lnTo>
                    <a:lnTo>
                      <a:pt x="155" y="13"/>
                    </a:lnTo>
                    <a:lnTo>
                      <a:pt x="157" y="9"/>
                    </a:lnTo>
                    <a:lnTo>
                      <a:pt x="159" y="5"/>
                    </a:lnTo>
                    <a:lnTo>
                      <a:pt x="162" y="2"/>
                    </a:lnTo>
                    <a:lnTo>
                      <a:pt x="165" y="1"/>
                    </a:lnTo>
                    <a:lnTo>
                      <a:pt x="167" y="0"/>
                    </a:lnTo>
                    <a:lnTo>
                      <a:pt x="170" y="1"/>
                    </a:lnTo>
                    <a:lnTo>
                      <a:pt x="172" y="3"/>
                    </a:lnTo>
                    <a:lnTo>
                      <a:pt x="175" y="5"/>
                    </a:lnTo>
                    <a:lnTo>
                      <a:pt x="175" y="9"/>
                    </a:lnTo>
                    <a:lnTo>
                      <a:pt x="173" y="12"/>
                    </a:lnTo>
                    <a:close/>
                  </a:path>
                </a:pathLst>
              </a:custGeom>
              <a:solidFill>
                <a:srgbClr val="000000"/>
              </a:solidFill>
              <a:ln w="9525">
                <a:noFill/>
                <a:round/>
                <a:headEnd/>
                <a:tailEnd/>
              </a:ln>
            </p:spPr>
            <p:txBody>
              <a:bodyPr/>
              <a:lstStyle/>
              <a:p>
                <a:endParaRPr lang="en-US"/>
              </a:p>
            </p:txBody>
          </p:sp>
          <p:sp>
            <p:nvSpPr>
              <p:cNvPr id="17805" name="Freeform 715"/>
              <p:cNvSpPr>
                <a:spLocks/>
              </p:cNvSpPr>
              <p:nvPr/>
            </p:nvSpPr>
            <p:spPr bwMode="auto">
              <a:xfrm flipH="1">
                <a:off x="3101" y="1251"/>
                <a:ext cx="9" cy="66"/>
              </a:xfrm>
              <a:custGeom>
                <a:avLst/>
                <a:gdLst>
                  <a:gd name="T0" fmla="*/ 1 w 48"/>
                  <a:gd name="T1" fmla="*/ 0 h 288"/>
                  <a:gd name="T2" fmla="*/ 1 w 48"/>
                  <a:gd name="T3" fmla="*/ 0 h 288"/>
                  <a:gd name="T4" fmla="*/ 1 w 48"/>
                  <a:gd name="T5" fmla="*/ 0 h 288"/>
                  <a:gd name="T6" fmla="*/ 0 w 48"/>
                  <a:gd name="T7" fmla="*/ 1 h 288"/>
                  <a:gd name="T8" fmla="*/ 0 w 48"/>
                  <a:gd name="T9" fmla="*/ 1 h 288"/>
                  <a:gd name="T10" fmla="*/ 0 w 48"/>
                  <a:gd name="T11" fmla="*/ 2 h 288"/>
                  <a:gd name="T12" fmla="*/ 0 w 48"/>
                  <a:gd name="T13" fmla="*/ 2 h 288"/>
                  <a:gd name="T14" fmla="*/ 0 w 48"/>
                  <a:gd name="T15" fmla="*/ 2 h 288"/>
                  <a:gd name="T16" fmla="*/ 0 w 48"/>
                  <a:gd name="T17" fmla="*/ 3 h 288"/>
                  <a:gd name="T18" fmla="*/ 0 w 48"/>
                  <a:gd name="T19" fmla="*/ 3 h 288"/>
                  <a:gd name="T20" fmla="*/ 0 w 48"/>
                  <a:gd name="T21" fmla="*/ 3 h 288"/>
                  <a:gd name="T22" fmla="*/ 0 w 48"/>
                  <a:gd name="T23" fmla="*/ 3 h 288"/>
                  <a:gd name="T24" fmla="*/ 0 w 48"/>
                  <a:gd name="T25" fmla="*/ 4 h 288"/>
                  <a:gd name="T26" fmla="*/ 0 w 48"/>
                  <a:gd name="T27" fmla="*/ 4 h 288"/>
                  <a:gd name="T28" fmla="*/ 0 w 48"/>
                  <a:gd name="T29" fmla="*/ 5 h 288"/>
                  <a:gd name="T30" fmla="*/ 0 w 48"/>
                  <a:gd name="T31" fmla="*/ 5 h 288"/>
                  <a:gd name="T32" fmla="*/ 0 w 48"/>
                  <a:gd name="T33" fmla="*/ 5 h 288"/>
                  <a:gd name="T34" fmla="*/ 0 w 48"/>
                  <a:gd name="T35" fmla="*/ 6 h 288"/>
                  <a:gd name="T36" fmla="*/ 0 w 48"/>
                  <a:gd name="T37" fmla="*/ 6 h 288"/>
                  <a:gd name="T38" fmla="*/ 0 w 48"/>
                  <a:gd name="T39" fmla="*/ 7 h 288"/>
                  <a:gd name="T40" fmla="*/ 0 w 48"/>
                  <a:gd name="T41" fmla="*/ 7 h 288"/>
                  <a:gd name="T42" fmla="*/ 0 w 48"/>
                  <a:gd name="T43" fmla="*/ 8 h 288"/>
                  <a:gd name="T44" fmla="*/ 0 w 48"/>
                  <a:gd name="T45" fmla="*/ 8 h 288"/>
                  <a:gd name="T46" fmla="*/ 0 w 48"/>
                  <a:gd name="T47" fmla="*/ 8 h 288"/>
                  <a:gd name="T48" fmla="*/ 0 w 48"/>
                  <a:gd name="T49" fmla="*/ 8 h 288"/>
                  <a:gd name="T50" fmla="*/ 0 w 48"/>
                  <a:gd name="T51" fmla="*/ 9 h 288"/>
                  <a:gd name="T52" fmla="*/ 0 w 48"/>
                  <a:gd name="T53" fmla="*/ 9 h 288"/>
                  <a:gd name="T54" fmla="*/ 0 w 48"/>
                  <a:gd name="T55" fmla="*/ 10 h 288"/>
                  <a:gd name="T56" fmla="*/ 0 w 48"/>
                  <a:gd name="T57" fmla="*/ 10 h 288"/>
                  <a:gd name="T58" fmla="*/ 0 w 48"/>
                  <a:gd name="T59" fmla="*/ 10 h 288"/>
                  <a:gd name="T60" fmla="*/ 0 w 48"/>
                  <a:gd name="T61" fmla="*/ 11 h 288"/>
                  <a:gd name="T62" fmla="*/ 0 w 48"/>
                  <a:gd name="T63" fmla="*/ 11 h 288"/>
                  <a:gd name="T64" fmla="*/ 1 w 48"/>
                  <a:gd name="T65" fmla="*/ 11 h 288"/>
                  <a:gd name="T66" fmla="*/ 1 w 48"/>
                  <a:gd name="T67" fmla="*/ 12 h 288"/>
                  <a:gd name="T68" fmla="*/ 1 w 48"/>
                  <a:gd name="T69" fmla="*/ 12 h 288"/>
                  <a:gd name="T70" fmla="*/ 1 w 48"/>
                  <a:gd name="T71" fmla="*/ 12 h 288"/>
                  <a:gd name="T72" fmla="*/ 1 w 48"/>
                  <a:gd name="T73" fmla="*/ 13 h 288"/>
                  <a:gd name="T74" fmla="*/ 1 w 48"/>
                  <a:gd name="T75" fmla="*/ 13 h 288"/>
                  <a:gd name="T76" fmla="*/ 1 w 48"/>
                  <a:gd name="T77" fmla="*/ 14 h 288"/>
                  <a:gd name="T78" fmla="*/ 1 w 48"/>
                  <a:gd name="T79" fmla="*/ 14 h 288"/>
                  <a:gd name="T80" fmla="*/ 1 w 48"/>
                  <a:gd name="T81" fmla="*/ 14 h 288"/>
                  <a:gd name="T82" fmla="*/ 1 w 48"/>
                  <a:gd name="T83" fmla="*/ 15 h 288"/>
                  <a:gd name="T84" fmla="*/ 2 w 48"/>
                  <a:gd name="T85" fmla="*/ 15 h 288"/>
                  <a:gd name="T86" fmla="*/ 2 w 48"/>
                  <a:gd name="T87" fmla="*/ 15 h 288"/>
                  <a:gd name="T88" fmla="*/ 2 w 48"/>
                  <a:gd name="T89" fmla="*/ 8 h 288"/>
                  <a:gd name="T90" fmla="*/ 1 w 48"/>
                  <a:gd name="T91" fmla="*/ 0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288"/>
                  <a:gd name="T140" fmla="*/ 48 w 48"/>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288">
                    <a:moveTo>
                      <a:pt x="32" y="3"/>
                    </a:moveTo>
                    <a:lnTo>
                      <a:pt x="28" y="0"/>
                    </a:lnTo>
                    <a:lnTo>
                      <a:pt x="24" y="1"/>
                    </a:lnTo>
                    <a:lnTo>
                      <a:pt x="22" y="2"/>
                    </a:lnTo>
                    <a:lnTo>
                      <a:pt x="18" y="4"/>
                    </a:lnTo>
                    <a:lnTo>
                      <a:pt x="15" y="6"/>
                    </a:lnTo>
                    <a:lnTo>
                      <a:pt x="13" y="9"/>
                    </a:lnTo>
                    <a:lnTo>
                      <a:pt x="10" y="13"/>
                    </a:lnTo>
                    <a:lnTo>
                      <a:pt x="7" y="17"/>
                    </a:lnTo>
                    <a:lnTo>
                      <a:pt x="5" y="21"/>
                    </a:lnTo>
                    <a:lnTo>
                      <a:pt x="3" y="27"/>
                    </a:lnTo>
                    <a:lnTo>
                      <a:pt x="2" y="29"/>
                    </a:lnTo>
                    <a:lnTo>
                      <a:pt x="1" y="32"/>
                    </a:lnTo>
                    <a:lnTo>
                      <a:pt x="1" y="35"/>
                    </a:lnTo>
                    <a:lnTo>
                      <a:pt x="1" y="38"/>
                    </a:lnTo>
                    <a:lnTo>
                      <a:pt x="0" y="41"/>
                    </a:lnTo>
                    <a:lnTo>
                      <a:pt x="0" y="44"/>
                    </a:lnTo>
                    <a:lnTo>
                      <a:pt x="0" y="47"/>
                    </a:lnTo>
                    <a:lnTo>
                      <a:pt x="1" y="51"/>
                    </a:lnTo>
                    <a:lnTo>
                      <a:pt x="1" y="54"/>
                    </a:lnTo>
                    <a:lnTo>
                      <a:pt x="1" y="57"/>
                    </a:lnTo>
                    <a:lnTo>
                      <a:pt x="1" y="60"/>
                    </a:lnTo>
                    <a:lnTo>
                      <a:pt x="1" y="64"/>
                    </a:lnTo>
                    <a:lnTo>
                      <a:pt x="1" y="67"/>
                    </a:lnTo>
                    <a:lnTo>
                      <a:pt x="1" y="70"/>
                    </a:lnTo>
                    <a:lnTo>
                      <a:pt x="1" y="73"/>
                    </a:lnTo>
                    <a:lnTo>
                      <a:pt x="1" y="77"/>
                    </a:lnTo>
                    <a:lnTo>
                      <a:pt x="1" y="80"/>
                    </a:lnTo>
                    <a:lnTo>
                      <a:pt x="1" y="83"/>
                    </a:lnTo>
                    <a:lnTo>
                      <a:pt x="1" y="86"/>
                    </a:lnTo>
                    <a:lnTo>
                      <a:pt x="1" y="91"/>
                    </a:lnTo>
                    <a:lnTo>
                      <a:pt x="1" y="94"/>
                    </a:lnTo>
                    <a:lnTo>
                      <a:pt x="2" y="98"/>
                    </a:lnTo>
                    <a:lnTo>
                      <a:pt x="2" y="103"/>
                    </a:lnTo>
                    <a:lnTo>
                      <a:pt x="2" y="107"/>
                    </a:lnTo>
                    <a:lnTo>
                      <a:pt x="2" y="111"/>
                    </a:lnTo>
                    <a:lnTo>
                      <a:pt x="2" y="116"/>
                    </a:lnTo>
                    <a:lnTo>
                      <a:pt x="2" y="120"/>
                    </a:lnTo>
                    <a:lnTo>
                      <a:pt x="3" y="125"/>
                    </a:lnTo>
                    <a:lnTo>
                      <a:pt x="3" y="130"/>
                    </a:lnTo>
                    <a:lnTo>
                      <a:pt x="3" y="135"/>
                    </a:lnTo>
                    <a:lnTo>
                      <a:pt x="3" y="138"/>
                    </a:lnTo>
                    <a:lnTo>
                      <a:pt x="4" y="141"/>
                    </a:lnTo>
                    <a:lnTo>
                      <a:pt x="4" y="144"/>
                    </a:lnTo>
                    <a:lnTo>
                      <a:pt x="5" y="147"/>
                    </a:lnTo>
                    <a:lnTo>
                      <a:pt x="5" y="149"/>
                    </a:lnTo>
                    <a:lnTo>
                      <a:pt x="5" y="153"/>
                    </a:lnTo>
                    <a:lnTo>
                      <a:pt x="5" y="156"/>
                    </a:lnTo>
                    <a:lnTo>
                      <a:pt x="5" y="158"/>
                    </a:lnTo>
                    <a:lnTo>
                      <a:pt x="5" y="161"/>
                    </a:lnTo>
                    <a:lnTo>
                      <a:pt x="6" y="165"/>
                    </a:lnTo>
                    <a:lnTo>
                      <a:pt x="6" y="168"/>
                    </a:lnTo>
                    <a:lnTo>
                      <a:pt x="7" y="172"/>
                    </a:lnTo>
                    <a:lnTo>
                      <a:pt x="7" y="174"/>
                    </a:lnTo>
                    <a:lnTo>
                      <a:pt x="9" y="179"/>
                    </a:lnTo>
                    <a:lnTo>
                      <a:pt x="9" y="182"/>
                    </a:lnTo>
                    <a:lnTo>
                      <a:pt x="10" y="186"/>
                    </a:lnTo>
                    <a:lnTo>
                      <a:pt x="10" y="189"/>
                    </a:lnTo>
                    <a:lnTo>
                      <a:pt x="10" y="193"/>
                    </a:lnTo>
                    <a:lnTo>
                      <a:pt x="11" y="197"/>
                    </a:lnTo>
                    <a:lnTo>
                      <a:pt x="12" y="201"/>
                    </a:lnTo>
                    <a:lnTo>
                      <a:pt x="12" y="205"/>
                    </a:lnTo>
                    <a:lnTo>
                      <a:pt x="13" y="209"/>
                    </a:lnTo>
                    <a:lnTo>
                      <a:pt x="13" y="212"/>
                    </a:lnTo>
                    <a:lnTo>
                      <a:pt x="14" y="216"/>
                    </a:lnTo>
                    <a:lnTo>
                      <a:pt x="14" y="219"/>
                    </a:lnTo>
                    <a:lnTo>
                      <a:pt x="14" y="222"/>
                    </a:lnTo>
                    <a:lnTo>
                      <a:pt x="15" y="225"/>
                    </a:lnTo>
                    <a:lnTo>
                      <a:pt x="16" y="229"/>
                    </a:lnTo>
                    <a:lnTo>
                      <a:pt x="16" y="232"/>
                    </a:lnTo>
                    <a:lnTo>
                      <a:pt x="17" y="234"/>
                    </a:lnTo>
                    <a:lnTo>
                      <a:pt x="18" y="237"/>
                    </a:lnTo>
                    <a:lnTo>
                      <a:pt x="18" y="240"/>
                    </a:lnTo>
                    <a:lnTo>
                      <a:pt x="20" y="245"/>
                    </a:lnTo>
                    <a:lnTo>
                      <a:pt x="22" y="250"/>
                    </a:lnTo>
                    <a:lnTo>
                      <a:pt x="23" y="255"/>
                    </a:lnTo>
                    <a:lnTo>
                      <a:pt x="25" y="259"/>
                    </a:lnTo>
                    <a:lnTo>
                      <a:pt x="26" y="262"/>
                    </a:lnTo>
                    <a:lnTo>
                      <a:pt x="28" y="265"/>
                    </a:lnTo>
                    <a:lnTo>
                      <a:pt x="29" y="269"/>
                    </a:lnTo>
                    <a:lnTo>
                      <a:pt x="30" y="271"/>
                    </a:lnTo>
                    <a:lnTo>
                      <a:pt x="32" y="273"/>
                    </a:lnTo>
                    <a:lnTo>
                      <a:pt x="34" y="276"/>
                    </a:lnTo>
                    <a:lnTo>
                      <a:pt x="36" y="280"/>
                    </a:lnTo>
                    <a:lnTo>
                      <a:pt x="39" y="283"/>
                    </a:lnTo>
                    <a:lnTo>
                      <a:pt x="40" y="284"/>
                    </a:lnTo>
                    <a:lnTo>
                      <a:pt x="43" y="286"/>
                    </a:lnTo>
                    <a:lnTo>
                      <a:pt x="45" y="287"/>
                    </a:lnTo>
                    <a:lnTo>
                      <a:pt x="48" y="288"/>
                    </a:lnTo>
                    <a:lnTo>
                      <a:pt x="48" y="155"/>
                    </a:lnTo>
                    <a:lnTo>
                      <a:pt x="32" y="3"/>
                    </a:lnTo>
                    <a:close/>
                  </a:path>
                </a:pathLst>
              </a:custGeom>
              <a:solidFill>
                <a:srgbClr val="D4D4E8"/>
              </a:solidFill>
              <a:ln w="9525">
                <a:noFill/>
                <a:round/>
                <a:headEnd/>
                <a:tailEnd/>
              </a:ln>
            </p:spPr>
            <p:txBody>
              <a:bodyPr/>
              <a:lstStyle/>
              <a:p>
                <a:endParaRPr lang="en-US"/>
              </a:p>
            </p:txBody>
          </p:sp>
          <p:sp>
            <p:nvSpPr>
              <p:cNvPr id="17806" name="Freeform 716"/>
              <p:cNvSpPr>
                <a:spLocks/>
              </p:cNvSpPr>
              <p:nvPr/>
            </p:nvSpPr>
            <p:spPr bwMode="auto">
              <a:xfrm flipH="1">
                <a:off x="3094" y="1248"/>
                <a:ext cx="11" cy="73"/>
              </a:xfrm>
              <a:custGeom>
                <a:avLst/>
                <a:gdLst>
                  <a:gd name="T0" fmla="*/ 1 w 60"/>
                  <a:gd name="T1" fmla="*/ 1 h 320"/>
                  <a:gd name="T2" fmla="*/ 1 w 60"/>
                  <a:gd name="T3" fmla="*/ 2 h 320"/>
                  <a:gd name="T4" fmla="*/ 1 w 60"/>
                  <a:gd name="T5" fmla="*/ 3 h 320"/>
                  <a:gd name="T6" fmla="*/ 1 w 60"/>
                  <a:gd name="T7" fmla="*/ 3 h 320"/>
                  <a:gd name="T8" fmla="*/ 1 w 60"/>
                  <a:gd name="T9" fmla="*/ 4 h 320"/>
                  <a:gd name="T10" fmla="*/ 1 w 60"/>
                  <a:gd name="T11" fmla="*/ 5 h 320"/>
                  <a:gd name="T12" fmla="*/ 1 w 60"/>
                  <a:gd name="T13" fmla="*/ 5 h 320"/>
                  <a:gd name="T14" fmla="*/ 1 w 60"/>
                  <a:gd name="T15" fmla="*/ 6 h 320"/>
                  <a:gd name="T16" fmla="*/ 1 w 60"/>
                  <a:gd name="T17" fmla="*/ 7 h 320"/>
                  <a:gd name="T18" fmla="*/ 1 w 60"/>
                  <a:gd name="T19" fmla="*/ 7 h 320"/>
                  <a:gd name="T20" fmla="*/ 1 w 60"/>
                  <a:gd name="T21" fmla="*/ 8 h 320"/>
                  <a:gd name="T22" fmla="*/ 1 w 60"/>
                  <a:gd name="T23" fmla="*/ 8 h 320"/>
                  <a:gd name="T24" fmla="*/ 1 w 60"/>
                  <a:gd name="T25" fmla="*/ 9 h 320"/>
                  <a:gd name="T26" fmla="*/ 1 w 60"/>
                  <a:gd name="T27" fmla="*/ 10 h 320"/>
                  <a:gd name="T28" fmla="*/ 1 w 60"/>
                  <a:gd name="T29" fmla="*/ 10 h 320"/>
                  <a:gd name="T30" fmla="*/ 1 w 60"/>
                  <a:gd name="T31" fmla="*/ 11 h 320"/>
                  <a:gd name="T32" fmla="*/ 1 w 60"/>
                  <a:gd name="T33" fmla="*/ 12 h 320"/>
                  <a:gd name="T34" fmla="*/ 2 w 60"/>
                  <a:gd name="T35" fmla="*/ 13 h 320"/>
                  <a:gd name="T36" fmla="*/ 2 w 60"/>
                  <a:gd name="T37" fmla="*/ 13 h 320"/>
                  <a:gd name="T38" fmla="*/ 2 w 60"/>
                  <a:gd name="T39" fmla="*/ 14 h 320"/>
                  <a:gd name="T40" fmla="*/ 2 w 60"/>
                  <a:gd name="T41" fmla="*/ 15 h 320"/>
                  <a:gd name="T42" fmla="*/ 2 w 60"/>
                  <a:gd name="T43" fmla="*/ 16 h 320"/>
                  <a:gd name="T44" fmla="*/ 2 w 60"/>
                  <a:gd name="T45" fmla="*/ 16 h 320"/>
                  <a:gd name="T46" fmla="*/ 2 w 60"/>
                  <a:gd name="T47" fmla="*/ 17 h 320"/>
                  <a:gd name="T48" fmla="*/ 1 w 60"/>
                  <a:gd name="T49" fmla="*/ 17 h 320"/>
                  <a:gd name="T50" fmla="*/ 1 w 60"/>
                  <a:gd name="T51" fmla="*/ 16 h 320"/>
                  <a:gd name="T52" fmla="*/ 1 w 60"/>
                  <a:gd name="T53" fmla="*/ 16 h 320"/>
                  <a:gd name="T54" fmla="*/ 1 w 60"/>
                  <a:gd name="T55" fmla="*/ 15 h 320"/>
                  <a:gd name="T56" fmla="*/ 0 w 60"/>
                  <a:gd name="T57" fmla="*/ 14 h 320"/>
                  <a:gd name="T58" fmla="*/ 0 w 60"/>
                  <a:gd name="T59" fmla="*/ 13 h 320"/>
                  <a:gd name="T60" fmla="*/ 0 w 60"/>
                  <a:gd name="T61" fmla="*/ 13 h 320"/>
                  <a:gd name="T62" fmla="*/ 0 w 60"/>
                  <a:gd name="T63" fmla="*/ 12 h 320"/>
                  <a:gd name="T64" fmla="*/ 0 w 60"/>
                  <a:gd name="T65" fmla="*/ 11 h 320"/>
                  <a:gd name="T66" fmla="*/ 0 w 60"/>
                  <a:gd name="T67" fmla="*/ 11 h 320"/>
                  <a:gd name="T68" fmla="*/ 0 w 60"/>
                  <a:gd name="T69" fmla="*/ 10 h 320"/>
                  <a:gd name="T70" fmla="*/ 0 w 60"/>
                  <a:gd name="T71" fmla="*/ 9 h 320"/>
                  <a:gd name="T72" fmla="*/ 0 w 60"/>
                  <a:gd name="T73" fmla="*/ 9 h 320"/>
                  <a:gd name="T74" fmla="*/ 0 w 60"/>
                  <a:gd name="T75" fmla="*/ 8 h 320"/>
                  <a:gd name="T76" fmla="*/ 0 w 60"/>
                  <a:gd name="T77" fmla="*/ 7 h 320"/>
                  <a:gd name="T78" fmla="*/ 0 w 60"/>
                  <a:gd name="T79" fmla="*/ 7 h 320"/>
                  <a:gd name="T80" fmla="*/ 0 w 60"/>
                  <a:gd name="T81" fmla="*/ 6 h 320"/>
                  <a:gd name="T82" fmla="*/ 0 w 60"/>
                  <a:gd name="T83" fmla="*/ 5 h 320"/>
                  <a:gd name="T84" fmla="*/ 0 w 60"/>
                  <a:gd name="T85" fmla="*/ 5 h 320"/>
                  <a:gd name="T86" fmla="*/ 0 w 60"/>
                  <a:gd name="T87" fmla="*/ 4 h 320"/>
                  <a:gd name="T88" fmla="*/ 0 w 60"/>
                  <a:gd name="T89" fmla="*/ 3 h 320"/>
                  <a:gd name="T90" fmla="*/ 0 w 60"/>
                  <a:gd name="T91" fmla="*/ 2 h 320"/>
                  <a:gd name="T92" fmla="*/ 0 w 60"/>
                  <a:gd name="T93" fmla="*/ 2 h 320"/>
                  <a:gd name="T94" fmla="*/ 0 w 60"/>
                  <a:gd name="T95" fmla="*/ 1 h 320"/>
                  <a:gd name="T96" fmla="*/ 0 w 60"/>
                  <a:gd name="T97" fmla="*/ 0 h 320"/>
                  <a:gd name="T98" fmla="*/ 0 w 60"/>
                  <a:gd name="T99" fmla="*/ 0 h 320"/>
                  <a:gd name="T100" fmla="*/ 1 w 60"/>
                  <a:gd name="T101" fmla="*/ 0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20"/>
                  <a:gd name="T155" fmla="*/ 60 w 60"/>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20">
                    <a:moveTo>
                      <a:pt x="20" y="9"/>
                    </a:moveTo>
                    <a:lnTo>
                      <a:pt x="20" y="14"/>
                    </a:lnTo>
                    <a:lnTo>
                      <a:pt x="20" y="19"/>
                    </a:lnTo>
                    <a:lnTo>
                      <a:pt x="21" y="23"/>
                    </a:lnTo>
                    <a:lnTo>
                      <a:pt x="21" y="29"/>
                    </a:lnTo>
                    <a:lnTo>
                      <a:pt x="21" y="33"/>
                    </a:lnTo>
                    <a:lnTo>
                      <a:pt x="21" y="39"/>
                    </a:lnTo>
                    <a:lnTo>
                      <a:pt x="22" y="43"/>
                    </a:lnTo>
                    <a:lnTo>
                      <a:pt x="22" y="48"/>
                    </a:lnTo>
                    <a:lnTo>
                      <a:pt x="22" y="53"/>
                    </a:lnTo>
                    <a:lnTo>
                      <a:pt x="23" y="58"/>
                    </a:lnTo>
                    <a:lnTo>
                      <a:pt x="23" y="63"/>
                    </a:lnTo>
                    <a:lnTo>
                      <a:pt x="24" y="67"/>
                    </a:lnTo>
                    <a:lnTo>
                      <a:pt x="24" y="71"/>
                    </a:lnTo>
                    <a:lnTo>
                      <a:pt x="24" y="76"/>
                    </a:lnTo>
                    <a:lnTo>
                      <a:pt x="25" y="80"/>
                    </a:lnTo>
                    <a:lnTo>
                      <a:pt x="25" y="85"/>
                    </a:lnTo>
                    <a:lnTo>
                      <a:pt x="25" y="89"/>
                    </a:lnTo>
                    <a:lnTo>
                      <a:pt x="25" y="93"/>
                    </a:lnTo>
                    <a:lnTo>
                      <a:pt x="26" y="97"/>
                    </a:lnTo>
                    <a:lnTo>
                      <a:pt x="26" y="102"/>
                    </a:lnTo>
                    <a:lnTo>
                      <a:pt x="26" y="106"/>
                    </a:lnTo>
                    <a:lnTo>
                      <a:pt x="27" y="110"/>
                    </a:lnTo>
                    <a:lnTo>
                      <a:pt x="27" y="115"/>
                    </a:lnTo>
                    <a:lnTo>
                      <a:pt x="28" y="119"/>
                    </a:lnTo>
                    <a:lnTo>
                      <a:pt x="28" y="123"/>
                    </a:lnTo>
                    <a:lnTo>
                      <a:pt x="30" y="127"/>
                    </a:lnTo>
                    <a:lnTo>
                      <a:pt x="30" y="131"/>
                    </a:lnTo>
                    <a:lnTo>
                      <a:pt x="31" y="135"/>
                    </a:lnTo>
                    <a:lnTo>
                      <a:pt x="31" y="140"/>
                    </a:lnTo>
                    <a:lnTo>
                      <a:pt x="32" y="143"/>
                    </a:lnTo>
                    <a:lnTo>
                      <a:pt x="32" y="147"/>
                    </a:lnTo>
                    <a:lnTo>
                      <a:pt x="33" y="151"/>
                    </a:lnTo>
                    <a:lnTo>
                      <a:pt x="33" y="156"/>
                    </a:lnTo>
                    <a:lnTo>
                      <a:pt x="34" y="160"/>
                    </a:lnTo>
                    <a:lnTo>
                      <a:pt x="34" y="163"/>
                    </a:lnTo>
                    <a:lnTo>
                      <a:pt x="35" y="168"/>
                    </a:lnTo>
                    <a:lnTo>
                      <a:pt x="35" y="172"/>
                    </a:lnTo>
                    <a:lnTo>
                      <a:pt x="36" y="175"/>
                    </a:lnTo>
                    <a:lnTo>
                      <a:pt x="36" y="180"/>
                    </a:lnTo>
                    <a:lnTo>
                      <a:pt x="37" y="184"/>
                    </a:lnTo>
                    <a:lnTo>
                      <a:pt x="38" y="188"/>
                    </a:lnTo>
                    <a:lnTo>
                      <a:pt x="38" y="192"/>
                    </a:lnTo>
                    <a:lnTo>
                      <a:pt x="39" y="197"/>
                    </a:lnTo>
                    <a:lnTo>
                      <a:pt x="40" y="201"/>
                    </a:lnTo>
                    <a:lnTo>
                      <a:pt x="40" y="206"/>
                    </a:lnTo>
                    <a:lnTo>
                      <a:pt x="41" y="210"/>
                    </a:lnTo>
                    <a:lnTo>
                      <a:pt x="43" y="214"/>
                    </a:lnTo>
                    <a:lnTo>
                      <a:pt x="44" y="219"/>
                    </a:lnTo>
                    <a:lnTo>
                      <a:pt x="44" y="223"/>
                    </a:lnTo>
                    <a:lnTo>
                      <a:pt x="45" y="227"/>
                    </a:lnTo>
                    <a:lnTo>
                      <a:pt x="46" y="232"/>
                    </a:lnTo>
                    <a:lnTo>
                      <a:pt x="47" y="236"/>
                    </a:lnTo>
                    <a:lnTo>
                      <a:pt x="47" y="240"/>
                    </a:lnTo>
                    <a:lnTo>
                      <a:pt x="48" y="245"/>
                    </a:lnTo>
                    <a:lnTo>
                      <a:pt x="49" y="249"/>
                    </a:lnTo>
                    <a:lnTo>
                      <a:pt x="51" y="255"/>
                    </a:lnTo>
                    <a:lnTo>
                      <a:pt x="51" y="259"/>
                    </a:lnTo>
                    <a:lnTo>
                      <a:pt x="52" y="263"/>
                    </a:lnTo>
                    <a:lnTo>
                      <a:pt x="53" y="268"/>
                    </a:lnTo>
                    <a:lnTo>
                      <a:pt x="55" y="273"/>
                    </a:lnTo>
                    <a:lnTo>
                      <a:pt x="56" y="277"/>
                    </a:lnTo>
                    <a:lnTo>
                      <a:pt x="57" y="283"/>
                    </a:lnTo>
                    <a:lnTo>
                      <a:pt x="59" y="288"/>
                    </a:lnTo>
                    <a:lnTo>
                      <a:pt x="60" y="294"/>
                    </a:lnTo>
                    <a:lnTo>
                      <a:pt x="60" y="298"/>
                    </a:lnTo>
                    <a:lnTo>
                      <a:pt x="60" y="303"/>
                    </a:lnTo>
                    <a:lnTo>
                      <a:pt x="59" y="307"/>
                    </a:lnTo>
                    <a:lnTo>
                      <a:pt x="57" y="311"/>
                    </a:lnTo>
                    <a:lnTo>
                      <a:pt x="53" y="313"/>
                    </a:lnTo>
                    <a:lnTo>
                      <a:pt x="51" y="316"/>
                    </a:lnTo>
                    <a:lnTo>
                      <a:pt x="47" y="318"/>
                    </a:lnTo>
                    <a:lnTo>
                      <a:pt x="44" y="320"/>
                    </a:lnTo>
                    <a:lnTo>
                      <a:pt x="39" y="320"/>
                    </a:lnTo>
                    <a:lnTo>
                      <a:pt x="36" y="320"/>
                    </a:lnTo>
                    <a:lnTo>
                      <a:pt x="32" y="318"/>
                    </a:lnTo>
                    <a:lnTo>
                      <a:pt x="28" y="318"/>
                    </a:lnTo>
                    <a:lnTo>
                      <a:pt x="24" y="314"/>
                    </a:lnTo>
                    <a:lnTo>
                      <a:pt x="22" y="311"/>
                    </a:lnTo>
                    <a:lnTo>
                      <a:pt x="20" y="308"/>
                    </a:lnTo>
                    <a:lnTo>
                      <a:pt x="19" y="303"/>
                    </a:lnTo>
                    <a:lnTo>
                      <a:pt x="16" y="297"/>
                    </a:lnTo>
                    <a:lnTo>
                      <a:pt x="15" y="293"/>
                    </a:lnTo>
                    <a:lnTo>
                      <a:pt x="14" y="287"/>
                    </a:lnTo>
                    <a:lnTo>
                      <a:pt x="13" y="282"/>
                    </a:lnTo>
                    <a:lnTo>
                      <a:pt x="12" y="277"/>
                    </a:lnTo>
                    <a:lnTo>
                      <a:pt x="11" y="272"/>
                    </a:lnTo>
                    <a:lnTo>
                      <a:pt x="11" y="268"/>
                    </a:lnTo>
                    <a:lnTo>
                      <a:pt x="10" y="263"/>
                    </a:lnTo>
                    <a:lnTo>
                      <a:pt x="9" y="258"/>
                    </a:lnTo>
                    <a:lnTo>
                      <a:pt x="8" y="252"/>
                    </a:lnTo>
                    <a:lnTo>
                      <a:pt x="7" y="248"/>
                    </a:lnTo>
                    <a:lnTo>
                      <a:pt x="7" y="244"/>
                    </a:lnTo>
                    <a:lnTo>
                      <a:pt x="7" y="238"/>
                    </a:lnTo>
                    <a:lnTo>
                      <a:pt x="6" y="234"/>
                    </a:lnTo>
                    <a:lnTo>
                      <a:pt x="6" y="230"/>
                    </a:lnTo>
                    <a:lnTo>
                      <a:pt x="6" y="225"/>
                    </a:lnTo>
                    <a:lnTo>
                      <a:pt x="5" y="221"/>
                    </a:lnTo>
                    <a:lnTo>
                      <a:pt x="5" y="217"/>
                    </a:lnTo>
                    <a:lnTo>
                      <a:pt x="3" y="212"/>
                    </a:lnTo>
                    <a:lnTo>
                      <a:pt x="3" y="208"/>
                    </a:lnTo>
                    <a:lnTo>
                      <a:pt x="3" y="204"/>
                    </a:lnTo>
                    <a:lnTo>
                      <a:pt x="3" y="199"/>
                    </a:lnTo>
                    <a:lnTo>
                      <a:pt x="3" y="195"/>
                    </a:lnTo>
                    <a:lnTo>
                      <a:pt x="3" y="191"/>
                    </a:lnTo>
                    <a:lnTo>
                      <a:pt x="2" y="186"/>
                    </a:lnTo>
                    <a:lnTo>
                      <a:pt x="2" y="182"/>
                    </a:lnTo>
                    <a:lnTo>
                      <a:pt x="2" y="178"/>
                    </a:lnTo>
                    <a:lnTo>
                      <a:pt x="2" y="174"/>
                    </a:lnTo>
                    <a:lnTo>
                      <a:pt x="2" y="170"/>
                    </a:lnTo>
                    <a:lnTo>
                      <a:pt x="2" y="166"/>
                    </a:lnTo>
                    <a:lnTo>
                      <a:pt x="2" y="161"/>
                    </a:lnTo>
                    <a:lnTo>
                      <a:pt x="2" y="157"/>
                    </a:lnTo>
                    <a:lnTo>
                      <a:pt x="2" y="153"/>
                    </a:lnTo>
                    <a:lnTo>
                      <a:pt x="2" y="148"/>
                    </a:lnTo>
                    <a:lnTo>
                      <a:pt x="2" y="144"/>
                    </a:lnTo>
                    <a:lnTo>
                      <a:pt x="2" y="140"/>
                    </a:lnTo>
                    <a:lnTo>
                      <a:pt x="2" y="135"/>
                    </a:lnTo>
                    <a:lnTo>
                      <a:pt x="2" y="131"/>
                    </a:lnTo>
                    <a:lnTo>
                      <a:pt x="2" y="127"/>
                    </a:lnTo>
                    <a:lnTo>
                      <a:pt x="2" y="123"/>
                    </a:lnTo>
                    <a:lnTo>
                      <a:pt x="2" y="119"/>
                    </a:lnTo>
                    <a:lnTo>
                      <a:pt x="2" y="115"/>
                    </a:lnTo>
                    <a:lnTo>
                      <a:pt x="2" y="110"/>
                    </a:lnTo>
                    <a:lnTo>
                      <a:pt x="2" y="106"/>
                    </a:lnTo>
                    <a:lnTo>
                      <a:pt x="2" y="102"/>
                    </a:lnTo>
                    <a:lnTo>
                      <a:pt x="2" y="97"/>
                    </a:lnTo>
                    <a:lnTo>
                      <a:pt x="2" y="93"/>
                    </a:lnTo>
                    <a:lnTo>
                      <a:pt x="3" y="89"/>
                    </a:lnTo>
                    <a:lnTo>
                      <a:pt x="2" y="83"/>
                    </a:lnTo>
                    <a:lnTo>
                      <a:pt x="2" y="79"/>
                    </a:lnTo>
                    <a:lnTo>
                      <a:pt x="2" y="73"/>
                    </a:lnTo>
                    <a:lnTo>
                      <a:pt x="2" y="69"/>
                    </a:lnTo>
                    <a:lnTo>
                      <a:pt x="2" y="65"/>
                    </a:lnTo>
                    <a:lnTo>
                      <a:pt x="2" y="59"/>
                    </a:lnTo>
                    <a:lnTo>
                      <a:pt x="2" y="55"/>
                    </a:lnTo>
                    <a:lnTo>
                      <a:pt x="2" y="51"/>
                    </a:lnTo>
                    <a:lnTo>
                      <a:pt x="2" y="45"/>
                    </a:lnTo>
                    <a:lnTo>
                      <a:pt x="2" y="40"/>
                    </a:lnTo>
                    <a:lnTo>
                      <a:pt x="1" y="35"/>
                    </a:lnTo>
                    <a:lnTo>
                      <a:pt x="1" y="30"/>
                    </a:lnTo>
                    <a:lnTo>
                      <a:pt x="1" y="25"/>
                    </a:lnTo>
                    <a:lnTo>
                      <a:pt x="1" y="20"/>
                    </a:lnTo>
                    <a:lnTo>
                      <a:pt x="0" y="15"/>
                    </a:lnTo>
                    <a:lnTo>
                      <a:pt x="0" y="9"/>
                    </a:lnTo>
                    <a:lnTo>
                      <a:pt x="0" y="5"/>
                    </a:lnTo>
                    <a:lnTo>
                      <a:pt x="2" y="3"/>
                    </a:lnTo>
                    <a:lnTo>
                      <a:pt x="6" y="0"/>
                    </a:lnTo>
                    <a:lnTo>
                      <a:pt x="9" y="0"/>
                    </a:lnTo>
                    <a:lnTo>
                      <a:pt x="12" y="0"/>
                    </a:lnTo>
                    <a:lnTo>
                      <a:pt x="15" y="1"/>
                    </a:lnTo>
                    <a:lnTo>
                      <a:pt x="18" y="4"/>
                    </a:lnTo>
                    <a:lnTo>
                      <a:pt x="20" y="9"/>
                    </a:lnTo>
                    <a:close/>
                  </a:path>
                </a:pathLst>
              </a:custGeom>
              <a:solidFill>
                <a:srgbClr val="000000"/>
              </a:solidFill>
              <a:ln w="9525">
                <a:noFill/>
                <a:round/>
                <a:headEnd/>
                <a:tailEnd/>
              </a:ln>
            </p:spPr>
            <p:txBody>
              <a:bodyPr/>
              <a:lstStyle/>
              <a:p>
                <a:endParaRPr lang="en-US"/>
              </a:p>
            </p:txBody>
          </p:sp>
          <p:sp>
            <p:nvSpPr>
              <p:cNvPr id="17807" name="Freeform 717"/>
              <p:cNvSpPr>
                <a:spLocks/>
              </p:cNvSpPr>
              <p:nvPr/>
            </p:nvSpPr>
            <p:spPr bwMode="auto">
              <a:xfrm flipH="1">
                <a:off x="3119" y="1255"/>
                <a:ext cx="20" cy="51"/>
              </a:xfrm>
              <a:custGeom>
                <a:avLst/>
                <a:gdLst>
                  <a:gd name="T0" fmla="*/ 2 w 108"/>
                  <a:gd name="T1" fmla="*/ 2 h 223"/>
                  <a:gd name="T2" fmla="*/ 2 w 108"/>
                  <a:gd name="T3" fmla="*/ 2 h 223"/>
                  <a:gd name="T4" fmla="*/ 2 w 108"/>
                  <a:gd name="T5" fmla="*/ 1 h 223"/>
                  <a:gd name="T6" fmla="*/ 2 w 108"/>
                  <a:gd name="T7" fmla="*/ 1 h 223"/>
                  <a:gd name="T8" fmla="*/ 2 w 108"/>
                  <a:gd name="T9" fmla="*/ 1 h 223"/>
                  <a:gd name="T10" fmla="*/ 3 w 108"/>
                  <a:gd name="T11" fmla="*/ 0 h 223"/>
                  <a:gd name="T12" fmla="*/ 3 w 108"/>
                  <a:gd name="T13" fmla="*/ 0 h 223"/>
                  <a:gd name="T14" fmla="*/ 3 w 108"/>
                  <a:gd name="T15" fmla="*/ 0 h 223"/>
                  <a:gd name="T16" fmla="*/ 3 w 108"/>
                  <a:gd name="T17" fmla="*/ 0 h 223"/>
                  <a:gd name="T18" fmla="*/ 4 w 108"/>
                  <a:gd name="T19" fmla="*/ 0 h 223"/>
                  <a:gd name="T20" fmla="*/ 4 w 108"/>
                  <a:gd name="T21" fmla="*/ 1 h 223"/>
                  <a:gd name="T22" fmla="*/ 4 w 108"/>
                  <a:gd name="T23" fmla="*/ 1 h 223"/>
                  <a:gd name="T24" fmla="*/ 4 w 108"/>
                  <a:gd name="T25" fmla="*/ 1 h 223"/>
                  <a:gd name="T26" fmla="*/ 4 w 108"/>
                  <a:gd name="T27" fmla="*/ 2 h 223"/>
                  <a:gd name="T28" fmla="*/ 4 w 108"/>
                  <a:gd name="T29" fmla="*/ 2 h 223"/>
                  <a:gd name="T30" fmla="*/ 4 w 108"/>
                  <a:gd name="T31" fmla="*/ 3 h 223"/>
                  <a:gd name="T32" fmla="*/ 4 w 108"/>
                  <a:gd name="T33" fmla="*/ 3 h 223"/>
                  <a:gd name="T34" fmla="*/ 4 w 108"/>
                  <a:gd name="T35" fmla="*/ 3 h 223"/>
                  <a:gd name="T36" fmla="*/ 4 w 108"/>
                  <a:gd name="T37" fmla="*/ 4 h 223"/>
                  <a:gd name="T38" fmla="*/ 4 w 108"/>
                  <a:gd name="T39" fmla="*/ 4 h 223"/>
                  <a:gd name="T40" fmla="*/ 3 w 108"/>
                  <a:gd name="T41" fmla="*/ 4 h 223"/>
                  <a:gd name="T42" fmla="*/ 3 w 108"/>
                  <a:gd name="T43" fmla="*/ 5 h 223"/>
                  <a:gd name="T44" fmla="*/ 3 w 108"/>
                  <a:gd name="T45" fmla="*/ 5 h 223"/>
                  <a:gd name="T46" fmla="*/ 3 w 108"/>
                  <a:gd name="T47" fmla="*/ 6 h 223"/>
                  <a:gd name="T48" fmla="*/ 3 w 108"/>
                  <a:gd name="T49" fmla="*/ 6 h 223"/>
                  <a:gd name="T50" fmla="*/ 3 w 108"/>
                  <a:gd name="T51" fmla="*/ 7 h 223"/>
                  <a:gd name="T52" fmla="*/ 3 w 108"/>
                  <a:gd name="T53" fmla="*/ 7 h 223"/>
                  <a:gd name="T54" fmla="*/ 3 w 108"/>
                  <a:gd name="T55" fmla="*/ 7 h 223"/>
                  <a:gd name="T56" fmla="*/ 2 w 108"/>
                  <a:gd name="T57" fmla="*/ 8 h 223"/>
                  <a:gd name="T58" fmla="*/ 2 w 108"/>
                  <a:gd name="T59" fmla="*/ 8 h 223"/>
                  <a:gd name="T60" fmla="*/ 2 w 108"/>
                  <a:gd name="T61" fmla="*/ 8 h 223"/>
                  <a:gd name="T62" fmla="*/ 2 w 108"/>
                  <a:gd name="T63" fmla="*/ 9 h 223"/>
                  <a:gd name="T64" fmla="*/ 2 w 108"/>
                  <a:gd name="T65" fmla="*/ 9 h 223"/>
                  <a:gd name="T66" fmla="*/ 2 w 108"/>
                  <a:gd name="T67" fmla="*/ 10 h 223"/>
                  <a:gd name="T68" fmla="*/ 2 w 108"/>
                  <a:gd name="T69" fmla="*/ 10 h 223"/>
                  <a:gd name="T70" fmla="*/ 1 w 108"/>
                  <a:gd name="T71" fmla="*/ 10 h 223"/>
                  <a:gd name="T72" fmla="*/ 1 w 108"/>
                  <a:gd name="T73" fmla="*/ 11 h 223"/>
                  <a:gd name="T74" fmla="*/ 1 w 108"/>
                  <a:gd name="T75" fmla="*/ 11 h 223"/>
                  <a:gd name="T76" fmla="*/ 1 w 108"/>
                  <a:gd name="T77" fmla="*/ 11 h 223"/>
                  <a:gd name="T78" fmla="*/ 1 w 108"/>
                  <a:gd name="T79" fmla="*/ 11 h 223"/>
                  <a:gd name="T80" fmla="*/ 1 w 108"/>
                  <a:gd name="T81" fmla="*/ 11 h 223"/>
                  <a:gd name="T82" fmla="*/ 1 w 108"/>
                  <a:gd name="T83" fmla="*/ 11 h 223"/>
                  <a:gd name="T84" fmla="*/ 0 w 108"/>
                  <a:gd name="T85" fmla="*/ 12 h 223"/>
                  <a:gd name="T86" fmla="*/ 0 w 108"/>
                  <a:gd name="T87" fmla="*/ 12 h 223"/>
                  <a:gd name="T88" fmla="*/ 0 w 108"/>
                  <a:gd name="T89" fmla="*/ 12 h 223"/>
                  <a:gd name="T90" fmla="*/ 2 w 108"/>
                  <a:gd name="T91" fmla="*/ 2 h 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23"/>
                  <a:gd name="T140" fmla="*/ 108 w 108"/>
                  <a:gd name="T141" fmla="*/ 223 h 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23">
                    <a:moveTo>
                      <a:pt x="72" y="37"/>
                    </a:moveTo>
                    <a:lnTo>
                      <a:pt x="71" y="35"/>
                    </a:lnTo>
                    <a:lnTo>
                      <a:pt x="71" y="32"/>
                    </a:lnTo>
                    <a:lnTo>
                      <a:pt x="70" y="29"/>
                    </a:lnTo>
                    <a:lnTo>
                      <a:pt x="70" y="27"/>
                    </a:lnTo>
                    <a:lnTo>
                      <a:pt x="70" y="24"/>
                    </a:lnTo>
                    <a:lnTo>
                      <a:pt x="70" y="22"/>
                    </a:lnTo>
                    <a:lnTo>
                      <a:pt x="70" y="19"/>
                    </a:lnTo>
                    <a:lnTo>
                      <a:pt x="71" y="15"/>
                    </a:lnTo>
                    <a:lnTo>
                      <a:pt x="72" y="12"/>
                    </a:lnTo>
                    <a:lnTo>
                      <a:pt x="74" y="10"/>
                    </a:lnTo>
                    <a:lnTo>
                      <a:pt x="75" y="7"/>
                    </a:lnTo>
                    <a:lnTo>
                      <a:pt x="80" y="4"/>
                    </a:lnTo>
                    <a:lnTo>
                      <a:pt x="83" y="2"/>
                    </a:lnTo>
                    <a:lnTo>
                      <a:pt x="88" y="1"/>
                    </a:lnTo>
                    <a:lnTo>
                      <a:pt x="91" y="0"/>
                    </a:lnTo>
                    <a:lnTo>
                      <a:pt x="96" y="0"/>
                    </a:lnTo>
                    <a:lnTo>
                      <a:pt x="99" y="1"/>
                    </a:lnTo>
                    <a:lnTo>
                      <a:pt x="102" y="4"/>
                    </a:lnTo>
                    <a:lnTo>
                      <a:pt x="105" y="8"/>
                    </a:lnTo>
                    <a:lnTo>
                      <a:pt x="107" y="12"/>
                    </a:lnTo>
                    <a:lnTo>
                      <a:pt x="107" y="13"/>
                    </a:lnTo>
                    <a:lnTo>
                      <a:pt x="107" y="16"/>
                    </a:lnTo>
                    <a:lnTo>
                      <a:pt x="108" y="20"/>
                    </a:lnTo>
                    <a:lnTo>
                      <a:pt x="108" y="22"/>
                    </a:lnTo>
                    <a:lnTo>
                      <a:pt x="108" y="25"/>
                    </a:lnTo>
                    <a:lnTo>
                      <a:pt x="108" y="28"/>
                    </a:lnTo>
                    <a:lnTo>
                      <a:pt x="108" y="32"/>
                    </a:lnTo>
                    <a:lnTo>
                      <a:pt x="108" y="35"/>
                    </a:lnTo>
                    <a:lnTo>
                      <a:pt x="108" y="38"/>
                    </a:lnTo>
                    <a:lnTo>
                      <a:pt x="107" y="42"/>
                    </a:lnTo>
                    <a:lnTo>
                      <a:pt x="107" y="46"/>
                    </a:lnTo>
                    <a:lnTo>
                      <a:pt x="107" y="49"/>
                    </a:lnTo>
                    <a:lnTo>
                      <a:pt x="106" y="53"/>
                    </a:lnTo>
                    <a:lnTo>
                      <a:pt x="106" y="57"/>
                    </a:lnTo>
                    <a:lnTo>
                      <a:pt x="105" y="61"/>
                    </a:lnTo>
                    <a:lnTo>
                      <a:pt x="103" y="65"/>
                    </a:lnTo>
                    <a:lnTo>
                      <a:pt x="102" y="69"/>
                    </a:lnTo>
                    <a:lnTo>
                      <a:pt x="102" y="72"/>
                    </a:lnTo>
                    <a:lnTo>
                      <a:pt x="100" y="76"/>
                    </a:lnTo>
                    <a:lnTo>
                      <a:pt x="100" y="80"/>
                    </a:lnTo>
                    <a:lnTo>
                      <a:pt x="98" y="84"/>
                    </a:lnTo>
                    <a:lnTo>
                      <a:pt x="97" y="88"/>
                    </a:lnTo>
                    <a:lnTo>
                      <a:pt x="95" y="92"/>
                    </a:lnTo>
                    <a:lnTo>
                      <a:pt x="94" y="97"/>
                    </a:lnTo>
                    <a:lnTo>
                      <a:pt x="90" y="101"/>
                    </a:lnTo>
                    <a:lnTo>
                      <a:pt x="88" y="106"/>
                    </a:lnTo>
                    <a:lnTo>
                      <a:pt x="87" y="111"/>
                    </a:lnTo>
                    <a:lnTo>
                      <a:pt x="85" y="116"/>
                    </a:lnTo>
                    <a:lnTo>
                      <a:pt x="82" y="122"/>
                    </a:lnTo>
                    <a:lnTo>
                      <a:pt x="80" y="127"/>
                    </a:lnTo>
                    <a:lnTo>
                      <a:pt x="78" y="129"/>
                    </a:lnTo>
                    <a:lnTo>
                      <a:pt x="77" y="133"/>
                    </a:lnTo>
                    <a:lnTo>
                      <a:pt x="75" y="135"/>
                    </a:lnTo>
                    <a:lnTo>
                      <a:pt x="75" y="138"/>
                    </a:lnTo>
                    <a:lnTo>
                      <a:pt x="73" y="140"/>
                    </a:lnTo>
                    <a:lnTo>
                      <a:pt x="72" y="142"/>
                    </a:lnTo>
                    <a:lnTo>
                      <a:pt x="71" y="146"/>
                    </a:lnTo>
                    <a:lnTo>
                      <a:pt x="70" y="148"/>
                    </a:lnTo>
                    <a:lnTo>
                      <a:pt x="69" y="151"/>
                    </a:lnTo>
                    <a:lnTo>
                      <a:pt x="68" y="153"/>
                    </a:lnTo>
                    <a:lnTo>
                      <a:pt x="66" y="155"/>
                    </a:lnTo>
                    <a:lnTo>
                      <a:pt x="65" y="159"/>
                    </a:lnTo>
                    <a:lnTo>
                      <a:pt x="62" y="164"/>
                    </a:lnTo>
                    <a:lnTo>
                      <a:pt x="60" y="168"/>
                    </a:lnTo>
                    <a:lnTo>
                      <a:pt x="58" y="174"/>
                    </a:lnTo>
                    <a:lnTo>
                      <a:pt x="56" y="178"/>
                    </a:lnTo>
                    <a:lnTo>
                      <a:pt x="52" y="182"/>
                    </a:lnTo>
                    <a:lnTo>
                      <a:pt x="50" y="187"/>
                    </a:lnTo>
                    <a:lnTo>
                      <a:pt x="49" y="190"/>
                    </a:lnTo>
                    <a:lnTo>
                      <a:pt x="47" y="194"/>
                    </a:lnTo>
                    <a:lnTo>
                      <a:pt x="45" y="198"/>
                    </a:lnTo>
                    <a:lnTo>
                      <a:pt x="44" y="201"/>
                    </a:lnTo>
                    <a:lnTo>
                      <a:pt x="41" y="204"/>
                    </a:lnTo>
                    <a:lnTo>
                      <a:pt x="40" y="206"/>
                    </a:lnTo>
                    <a:lnTo>
                      <a:pt x="39" y="211"/>
                    </a:lnTo>
                    <a:lnTo>
                      <a:pt x="38" y="214"/>
                    </a:lnTo>
                    <a:lnTo>
                      <a:pt x="36" y="214"/>
                    </a:lnTo>
                    <a:lnTo>
                      <a:pt x="35" y="216"/>
                    </a:lnTo>
                    <a:lnTo>
                      <a:pt x="32" y="217"/>
                    </a:lnTo>
                    <a:lnTo>
                      <a:pt x="30" y="218"/>
                    </a:lnTo>
                    <a:lnTo>
                      <a:pt x="26" y="218"/>
                    </a:lnTo>
                    <a:lnTo>
                      <a:pt x="23" y="219"/>
                    </a:lnTo>
                    <a:lnTo>
                      <a:pt x="20" y="220"/>
                    </a:lnTo>
                    <a:lnTo>
                      <a:pt x="18" y="221"/>
                    </a:lnTo>
                    <a:lnTo>
                      <a:pt x="13" y="221"/>
                    </a:lnTo>
                    <a:lnTo>
                      <a:pt x="10" y="221"/>
                    </a:lnTo>
                    <a:lnTo>
                      <a:pt x="7" y="221"/>
                    </a:lnTo>
                    <a:lnTo>
                      <a:pt x="5" y="223"/>
                    </a:lnTo>
                    <a:lnTo>
                      <a:pt x="0" y="223"/>
                    </a:lnTo>
                    <a:lnTo>
                      <a:pt x="72" y="37"/>
                    </a:lnTo>
                    <a:close/>
                  </a:path>
                </a:pathLst>
              </a:custGeom>
              <a:solidFill>
                <a:srgbClr val="D4D4E8"/>
              </a:solidFill>
              <a:ln w="9525">
                <a:noFill/>
                <a:round/>
                <a:headEnd/>
                <a:tailEnd/>
              </a:ln>
            </p:spPr>
            <p:txBody>
              <a:bodyPr/>
              <a:lstStyle/>
              <a:p>
                <a:endParaRPr lang="en-US"/>
              </a:p>
            </p:txBody>
          </p:sp>
          <p:sp>
            <p:nvSpPr>
              <p:cNvPr id="17808" name="Freeform 718"/>
              <p:cNvSpPr>
                <a:spLocks/>
              </p:cNvSpPr>
              <p:nvPr/>
            </p:nvSpPr>
            <p:spPr bwMode="auto">
              <a:xfrm flipH="1">
                <a:off x="3123" y="1262"/>
                <a:ext cx="20" cy="49"/>
              </a:xfrm>
              <a:custGeom>
                <a:avLst/>
                <a:gdLst>
                  <a:gd name="T0" fmla="*/ 4 w 108"/>
                  <a:gd name="T1" fmla="*/ 1 h 214"/>
                  <a:gd name="T2" fmla="*/ 4 w 108"/>
                  <a:gd name="T3" fmla="*/ 2 h 214"/>
                  <a:gd name="T4" fmla="*/ 4 w 108"/>
                  <a:gd name="T5" fmla="*/ 3 h 214"/>
                  <a:gd name="T6" fmla="*/ 3 w 108"/>
                  <a:gd name="T7" fmla="*/ 3 h 214"/>
                  <a:gd name="T8" fmla="*/ 3 w 108"/>
                  <a:gd name="T9" fmla="*/ 3 h 214"/>
                  <a:gd name="T10" fmla="*/ 3 w 108"/>
                  <a:gd name="T11" fmla="*/ 4 h 214"/>
                  <a:gd name="T12" fmla="*/ 3 w 108"/>
                  <a:gd name="T13" fmla="*/ 4 h 214"/>
                  <a:gd name="T14" fmla="*/ 3 w 108"/>
                  <a:gd name="T15" fmla="*/ 5 h 214"/>
                  <a:gd name="T16" fmla="*/ 3 w 108"/>
                  <a:gd name="T17" fmla="*/ 5 h 214"/>
                  <a:gd name="T18" fmla="*/ 3 w 108"/>
                  <a:gd name="T19" fmla="*/ 5 h 214"/>
                  <a:gd name="T20" fmla="*/ 3 w 108"/>
                  <a:gd name="T21" fmla="*/ 6 h 214"/>
                  <a:gd name="T22" fmla="*/ 2 w 108"/>
                  <a:gd name="T23" fmla="*/ 7 h 214"/>
                  <a:gd name="T24" fmla="*/ 2 w 108"/>
                  <a:gd name="T25" fmla="*/ 8 h 214"/>
                  <a:gd name="T26" fmla="*/ 2 w 108"/>
                  <a:gd name="T27" fmla="*/ 8 h 214"/>
                  <a:gd name="T28" fmla="*/ 2 w 108"/>
                  <a:gd name="T29" fmla="*/ 8 h 214"/>
                  <a:gd name="T30" fmla="*/ 2 w 108"/>
                  <a:gd name="T31" fmla="*/ 9 h 214"/>
                  <a:gd name="T32" fmla="*/ 1 w 108"/>
                  <a:gd name="T33" fmla="*/ 10 h 214"/>
                  <a:gd name="T34" fmla="*/ 1 w 108"/>
                  <a:gd name="T35" fmla="*/ 10 h 214"/>
                  <a:gd name="T36" fmla="*/ 1 w 108"/>
                  <a:gd name="T37" fmla="*/ 11 h 214"/>
                  <a:gd name="T38" fmla="*/ 0 w 108"/>
                  <a:gd name="T39" fmla="*/ 11 h 214"/>
                  <a:gd name="T40" fmla="*/ 0 w 108"/>
                  <a:gd name="T41" fmla="*/ 11 h 214"/>
                  <a:gd name="T42" fmla="*/ 0 w 108"/>
                  <a:gd name="T43" fmla="*/ 11 h 214"/>
                  <a:gd name="T44" fmla="*/ 0 w 108"/>
                  <a:gd name="T45" fmla="*/ 10 h 214"/>
                  <a:gd name="T46" fmla="*/ 0 w 108"/>
                  <a:gd name="T47" fmla="*/ 10 h 214"/>
                  <a:gd name="T48" fmla="*/ 0 w 108"/>
                  <a:gd name="T49" fmla="*/ 9 h 214"/>
                  <a:gd name="T50" fmla="*/ 0 w 108"/>
                  <a:gd name="T51" fmla="*/ 8 h 214"/>
                  <a:gd name="T52" fmla="*/ 1 w 108"/>
                  <a:gd name="T53" fmla="*/ 8 h 214"/>
                  <a:gd name="T54" fmla="*/ 1 w 108"/>
                  <a:gd name="T55" fmla="*/ 8 h 214"/>
                  <a:gd name="T56" fmla="*/ 1 w 108"/>
                  <a:gd name="T57" fmla="*/ 7 h 214"/>
                  <a:gd name="T58" fmla="*/ 1 w 108"/>
                  <a:gd name="T59" fmla="*/ 7 h 214"/>
                  <a:gd name="T60" fmla="*/ 1 w 108"/>
                  <a:gd name="T61" fmla="*/ 6 h 214"/>
                  <a:gd name="T62" fmla="*/ 1 w 108"/>
                  <a:gd name="T63" fmla="*/ 5 h 214"/>
                  <a:gd name="T64" fmla="*/ 2 w 108"/>
                  <a:gd name="T65" fmla="*/ 5 h 214"/>
                  <a:gd name="T66" fmla="*/ 2 w 108"/>
                  <a:gd name="T67" fmla="*/ 5 h 214"/>
                  <a:gd name="T68" fmla="*/ 2 w 108"/>
                  <a:gd name="T69" fmla="*/ 4 h 214"/>
                  <a:gd name="T70" fmla="*/ 2 w 108"/>
                  <a:gd name="T71" fmla="*/ 3 h 214"/>
                  <a:gd name="T72" fmla="*/ 2 w 108"/>
                  <a:gd name="T73" fmla="*/ 3 h 214"/>
                  <a:gd name="T74" fmla="*/ 2 w 108"/>
                  <a:gd name="T75" fmla="*/ 2 h 214"/>
                  <a:gd name="T76" fmla="*/ 2 w 108"/>
                  <a:gd name="T77" fmla="*/ 2 h 214"/>
                  <a:gd name="T78" fmla="*/ 3 w 108"/>
                  <a:gd name="T79" fmla="*/ 1 h 214"/>
                  <a:gd name="T80" fmla="*/ 3 w 108"/>
                  <a:gd name="T81" fmla="*/ 1 h 214"/>
                  <a:gd name="T82" fmla="*/ 3 w 108"/>
                  <a:gd name="T83" fmla="*/ 0 h 214"/>
                  <a:gd name="T84" fmla="*/ 3 w 108"/>
                  <a:gd name="T85" fmla="*/ 0 h 214"/>
                  <a:gd name="T86" fmla="*/ 3 w 108"/>
                  <a:gd name="T87" fmla="*/ 0 h 214"/>
                  <a:gd name="T88" fmla="*/ 4 w 108"/>
                  <a:gd name="T89" fmla="*/ 0 h 214"/>
                  <a:gd name="T90" fmla="*/ 4 w 108"/>
                  <a:gd name="T91" fmla="*/ 1 h 2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14"/>
                  <a:gd name="T140" fmla="*/ 108 w 108"/>
                  <a:gd name="T141" fmla="*/ 214 h 2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14">
                    <a:moveTo>
                      <a:pt x="108" y="20"/>
                    </a:moveTo>
                    <a:lnTo>
                      <a:pt x="107" y="22"/>
                    </a:lnTo>
                    <a:lnTo>
                      <a:pt x="106" y="26"/>
                    </a:lnTo>
                    <a:lnTo>
                      <a:pt x="105" y="29"/>
                    </a:lnTo>
                    <a:lnTo>
                      <a:pt x="104" y="33"/>
                    </a:lnTo>
                    <a:lnTo>
                      <a:pt x="104" y="35"/>
                    </a:lnTo>
                    <a:lnTo>
                      <a:pt x="103" y="39"/>
                    </a:lnTo>
                    <a:lnTo>
                      <a:pt x="101" y="43"/>
                    </a:lnTo>
                    <a:lnTo>
                      <a:pt x="101" y="46"/>
                    </a:lnTo>
                    <a:lnTo>
                      <a:pt x="99" y="48"/>
                    </a:lnTo>
                    <a:lnTo>
                      <a:pt x="99" y="52"/>
                    </a:lnTo>
                    <a:lnTo>
                      <a:pt x="98" y="55"/>
                    </a:lnTo>
                    <a:lnTo>
                      <a:pt x="98" y="57"/>
                    </a:lnTo>
                    <a:lnTo>
                      <a:pt x="97" y="60"/>
                    </a:lnTo>
                    <a:lnTo>
                      <a:pt x="96" y="64"/>
                    </a:lnTo>
                    <a:lnTo>
                      <a:pt x="95" y="66"/>
                    </a:lnTo>
                    <a:lnTo>
                      <a:pt x="95" y="69"/>
                    </a:lnTo>
                    <a:lnTo>
                      <a:pt x="94" y="72"/>
                    </a:lnTo>
                    <a:lnTo>
                      <a:pt x="93" y="74"/>
                    </a:lnTo>
                    <a:lnTo>
                      <a:pt x="92" y="78"/>
                    </a:lnTo>
                    <a:lnTo>
                      <a:pt x="92" y="80"/>
                    </a:lnTo>
                    <a:lnTo>
                      <a:pt x="89" y="83"/>
                    </a:lnTo>
                    <a:lnTo>
                      <a:pt x="89" y="86"/>
                    </a:lnTo>
                    <a:lnTo>
                      <a:pt x="88" y="89"/>
                    </a:lnTo>
                    <a:lnTo>
                      <a:pt x="87" y="92"/>
                    </a:lnTo>
                    <a:lnTo>
                      <a:pt x="86" y="95"/>
                    </a:lnTo>
                    <a:lnTo>
                      <a:pt x="85" y="97"/>
                    </a:lnTo>
                    <a:lnTo>
                      <a:pt x="84" y="101"/>
                    </a:lnTo>
                    <a:lnTo>
                      <a:pt x="83" y="104"/>
                    </a:lnTo>
                    <a:lnTo>
                      <a:pt x="81" y="106"/>
                    </a:lnTo>
                    <a:lnTo>
                      <a:pt x="81" y="110"/>
                    </a:lnTo>
                    <a:lnTo>
                      <a:pt x="79" y="114"/>
                    </a:lnTo>
                    <a:lnTo>
                      <a:pt x="78" y="117"/>
                    </a:lnTo>
                    <a:lnTo>
                      <a:pt x="75" y="121"/>
                    </a:lnTo>
                    <a:lnTo>
                      <a:pt x="73" y="125"/>
                    </a:lnTo>
                    <a:lnTo>
                      <a:pt x="71" y="129"/>
                    </a:lnTo>
                    <a:lnTo>
                      <a:pt x="70" y="133"/>
                    </a:lnTo>
                    <a:lnTo>
                      <a:pt x="68" y="137"/>
                    </a:lnTo>
                    <a:lnTo>
                      <a:pt x="66" y="142"/>
                    </a:lnTo>
                    <a:lnTo>
                      <a:pt x="63" y="145"/>
                    </a:lnTo>
                    <a:lnTo>
                      <a:pt x="62" y="149"/>
                    </a:lnTo>
                    <a:lnTo>
                      <a:pt x="59" y="153"/>
                    </a:lnTo>
                    <a:lnTo>
                      <a:pt x="58" y="156"/>
                    </a:lnTo>
                    <a:lnTo>
                      <a:pt x="56" y="159"/>
                    </a:lnTo>
                    <a:lnTo>
                      <a:pt x="54" y="163"/>
                    </a:lnTo>
                    <a:lnTo>
                      <a:pt x="51" y="167"/>
                    </a:lnTo>
                    <a:lnTo>
                      <a:pt x="49" y="171"/>
                    </a:lnTo>
                    <a:lnTo>
                      <a:pt x="46" y="175"/>
                    </a:lnTo>
                    <a:lnTo>
                      <a:pt x="44" y="180"/>
                    </a:lnTo>
                    <a:lnTo>
                      <a:pt x="41" y="183"/>
                    </a:lnTo>
                    <a:lnTo>
                      <a:pt x="37" y="186"/>
                    </a:lnTo>
                    <a:lnTo>
                      <a:pt x="35" y="189"/>
                    </a:lnTo>
                    <a:lnTo>
                      <a:pt x="33" y="193"/>
                    </a:lnTo>
                    <a:lnTo>
                      <a:pt x="30" y="196"/>
                    </a:lnTo>
                    <a:lnTo>
                      <a:pt x="28" y="198"/>
                    </a:lnTo>
                    <a:lnTo>
                      <a:pt x="25" y="200"/>
                    </a:lnTo>
                    <a:lnTo>
                      <a:pt x="23" y="204"/>
                    </a:lnTo>
                    <a:lnTo>
                      <a:pt x="19" y="207"/>
                    </a:lnTo>
                    <a:lnTo>
                      <a:pt x="17" y="209"/>
                    </a:lnTo>
                    <a:lnTo>
                      <a:pt x="13" y="212"/>
                    </a:lnTo>
                    <a:lnTo>
                      <a:pt x="11" y="213"/>
                    </a:lnTo>
                    <a:lnTo>
                      <a:pt x="6" y="214"/>
                    </a:lnTo>
                    <a:lnTo>
                      <a:pt x="4" y="213"/>
                    </a:lnTo>
                    <a:lnTo>
                      <a:pt x="1" y="211"/>
                    </a:lnTo>
                    <a:lnTo>
                      <a:pt x="0" y="207"/>
                    </a:lnTo>
                    <a:lnTo>
                      <a:pt x="0" y="204"/>
                    </a:lnTo>
                    <a:lnTo>
                      <a:pt x="0" y="201"/>
                    </a:lnTo>
                    <a:lnTo>
                      <a:pt x="0" y="198"/>
                    </a:lnTo>
                    <a:lnTo>
                      <a:pt x="1" y="195"/>
                    </a:lnTo>
                    <a:lnTo>
                      <a:pt x="1" y="191"/>
                    </a:lnTo>
                    <a:lnTo>
                      <a:pt x="1" y="187"/>
                    </a:lnTo>
                    <a:lnTo>
                      <a:pt x="3" y="184"/>
                    </a:lnTo>
                    <a:lnTo>
                      <a:pt x="5" y="181"/>
                    </a:lnTo>
                    <a:lnTo>
                      <a:pt x="5" y="176"/>
                    </a:lnTo>
                    <a:lnTo>
                      <a:pt x="6" y="173"/>
                    </a:lnTo>
                    <a:lnTo>
                      <a:pt x="7" y="170"/>
                    </a:lnTo>
                    <a:lnTo>
                      <a:pt x="9" y="167"/>
                    </a:lnTo>
                    <a:lnTo>
                      <a:pt x="10" y="163"/>
                    </a:lnTo>
                    <a:lnTo>
                      <a:pt x="11" y="161"/>
                    </a:lnTo>
                    <a:lnTo>
                      <a:pt x="13" y="159"/>
                    </a:lnTo>
                    <a:lnTo>
                      <a:pt x="14" y="158"/>
                    </a:lnTo>
                    <a:lnTo>
                      <a:pt x="17" y="154"/>
                    </a:lnTo>
                    <a:lnTo>
                      <a:pt x="19" y="150"/>
                    </a:lnTo>
                    <a:lnTo>
                      <a:pt x="21" y="146"/>
                    </a:lnTo>
                    <a:lnTo>
                      <a:pt x="23" y="144"/>
                    </a:lnTo>
                    <a:lnTo>
                      <a:pt x="25" y="140"/>
                    </a:lnTo>
                    <a:lnTo>
                      <a:pt x="28" y="136"/>
                    </a:lnTo>
                    <a:lnTo>
                      <a:pt x="29" y="133"/>
                    </a:lnTo>
                    <a:lnTo>
                      <a:pt x="31" y="130"/>
                    </a:lnTo>
                    <a:lnTo>
                      <a:pt x="33" y="127"/>
                    </a:lnTo>
                    <a:lnTo>
                      <a:pt x="34" y="123"/>
                    </a:lnTo>
                    <a:lnTo>
                      <a:pt x="35" y="119"/>
                    </a:lnTo>
                    <a:lnTo>
                      <a:pt x="37" y="117"/>
                    </a:lnTo>
                    <a:lnTo>
                      <a:pt x="38" y="112"/>
                    </a:lnTo>
                    <a:lnTo>
                      <a:pt x="41" y="109"/>
                    </a:lnTo>
                    <a:lnTo>
                      <a:pt x="42" y="105"/>
                    </a:lnTo>
                    <a:lnTo>
                      <a:pt x="45" y="102"/>
                    </a:lnTo>
                    <a:lnTo>
                      <a:pt x="45" y="98"/>
                    </a:lnTo>
                    <a:lnTo>
                      <a:pt x="47" y="95"/>
                    </a:lnTo>
                    <a:lnTo>
                      <a:pt x="48" y="92"/>
                    </a:lnTo>
                    <a:lnTo>
                      <a:pt x="49" y="89"/>
                    </a:lnTo>
                    <a:lnTo>
                      <a:pt x="50" y="86"/>
                    </a:lnTo>
                    <a:lnTo>
                      <a:pt x="51" y="83"/>
                    </a:lnTo>
                    <a:lnTo>
                      <a:pt x="54" y="80"/>
                    </a:lnTo>
                    <a:lnTo>
                      <a:pt x="55" y="78"/>
                    </a:lnTo>
                    <a:lnTo>
                      <a:pt x="57" y="72"/>
                    </a:lnTo>
                    <a:lnTo>
                      <a:pt x="59" y="68"/>
                    </a:lnTo>
                    <a:lnTo>
                      <a:pt x="61" y="63"/>
                    </a:lnTo>
                    <a:lnTo>
                      <a:pt x="63" y="57"/>
                    </a:lnTo>
                    <a:lnTo>
                      <a:pt x="63" y="55"/>
                    </a:lnTo>
                    <a:lnTo>
                      <a:pt x="64" y="52"/>
                    </a:lnTo>
                    <a:lnTo>
                      <a:pt x="66" y="50"/>
                    </a:lnTo>
                    <a:lnTo>
                      <a:pt x="67" y="47"/>
                    </a:lnTo>
                    <a:lnTo>
                      <a:pt x="68" y="44"/>
                    </a:lnTo>
                    <a:lnTo>
                      <a:pt x="69" y="42"/>
                    </a:lnTo>
                    <a:lnTo>
                      <a:pt x="69" y="39"/>
                    </a:lnTo>
                    <a:lnTo>
                      <a:pt x="71" y="37"/>
                    </a:lnTo>
                    <a:lnTo>
                      <a:pt x="71" y="33"/>
                    </a:lnTo>
                    <a:lnTo>
                      <a:pt x="72" y="30"/>
                    </a:lnTo>
                    <a:lnTo>
                      <a:pt x="73" y="28"/>
                    </a:lnTo>
                    <a:lnTo>
                      <a:pt x="74" y="25"/>
                    </a:lnTo>
                    <a:lnTo>
                      <a:pt x="74" y="21"/>
                    </a:lnTo>
                    <a:lnTo>
                      <a:pt x="76" y="18"/>
                    </a:lnTo>
                    <a:lnTo>
                      <a:pt x="76" y="15"/>
                    </a:lnTo>
                    <a:lnTo>
                      <a:pt x="78" y="12"/>
                    </a:lnTo>
                    <a:lnTo>
                      <a:pt x="79" y="8"/>
                    </a:lnTo>
                    <a:lnTo>
                      <a:pt x="81" y="6"/>
                    </a:lnTo>
                    <a:lnTo>
                      <a:pt x="82" y="3"/>
                    </a:lnTo>
                    <a:lnTo>
                      <a:pt x="85" y="2"/>
                    </a:lnTo>
                    <a:lnTo>
                      <a:pt x="87" y="1"/>
                    </a:lnTo>
                    <a:lnTo>
                      <a:pt x="89" y="0"/>
                    </a:lnTo>
                    <a:lnTo>
                      <a:pt x="93" y="0"/>
                    </a:lnTo>
                    <a:lnTo>
                      <a:pt x="96" y="1"/>
                    </a:lnTo>
                    <a:lnTo>
                      <a:pt x="101" y="3"/>
                    </a:lnTo>
                    <a:lnTo>
                      <a:pt x="106" y="7"/>
                    </a:lnTo>
                    <a:lnTo>
                      <a:pt x="107" y="9"/>
                    </a:lnTo>
                    <a:lnTo>
                      <a:pt x="108" y="13"/>
                    </a:lnTo>
                    <a:lnTo>
                      <a:pt x="108" y="16"/>
                    </a:lnTo>
                    <a:lnTo>
                      <a:pt x="108" y="20"/>
                    </a:lnTo>
                    <a:close/>
                  </a:path>
                </a:pathLst>
              </a:custGeom>
              <a:solidFill>
                <a:srgbClr val="000000"/>
              </a:solidFill>
              <a:ln w="9525">
                <a:noFill/>
                <a:round/>
                <a:headEnd/>
                <a:tailEnd/>
              </a:ln>
            </p:spPr>
            <p:txBody>
              <a:bodyPr/>
              <a:lstStyle/>
              <a:p>
                <a:endParaRPr lang="en-US"/>
              </a:p>
            </p:txBody>
          </p:sp>
          <p:sp>
            <p:nvSpPr>
              <p:cNvPr id="17809" name="Freeform 719"/>
              <p:cNvSpPr>
                <a:spLocks/>
              </p:cNvSpPr>
              <p:nvPr/>
            </p:nvSpPr>
            <p:spPr bwMode="auto">
              <a:xfrm flipH="1">
                <a:off x="3088" y="1207"/>
                <a:ext cx="36" cy="52"/>
              </a:xfrm>
              <a:custGeom>
                <a:avLst/>
                <a:gdLst>
                  <a:gd name="T0" fmla="*/ 6 w 196"/>
                  <a:gd name="T1" fmla="*/ 1 h 222"/>
                  <a:gd name="T2" fmla="*/ 6 w 196"/>
                  <a:gd name="T3" fmla="*/ 2 h 222"/>
                  <a:gd name="T4" fmla="*/ 6 w 196"/>
                  <a:gd name="T5" fmla="*/ 3 h 222"/>
                  <a:gd name="T6" fmla="*/ 6 w 196"/>
                  <a:gd name="T7" fmla="*/ 4 h 222"/>
                  <a:gd name="T8" fmla="*/ 6 w 196"/>
                  <a:gd name="T9" fmla="*/ 4 h 222"/>
                  <a:gd name="T10" fmla="*/ 6 w 196"/>
                  <a:gd name="T11" fmla="*/ 5 h 222"/>
                  <a:gd name="T12" fmla="*/ 6 w 196"/>
                  <a:gd name="T13" fmla="*/ 5 h 222"/>
                  <a:gd name="T14" fmla="*/ 5 w 196"/>
                  <a:gd name="T15" fmla="*/ 6 h 222"/>
                  <a:gd name="T16" fmla="*/ 5 w 196"/>
                  <a:gd name="T17" fmla="*/ 6 h 222"/>
                  <a:gd name="T18" fmla="*/ 5 w 196"/>
                  <a:gd name="T19" fmla="*/ 7 h 222"/>
                  <a:gd name="T20" fmla="*/ 4 w 196"/>
                  <a:gd name="T21" fmla="*/ 8 h 222"/>
                  <a:gd name="T22" fmla="*/ 4 w 196"/>
                  <a:gd name="T23" fmla="*/ 8 h 222"/>
                  <a:gd name="T24" fmla="*/ 3 w 196"/>
                  <a:gd name="T25" fmla="*/ 9 h 222"/>
                  <a:gd name="T26" fmla="*/ 3 w 196"/>
                  <a:gd name="T27" fmla="*/ 9 h 222"/>
                  <a:gd name="T28" fmla="*/ 3 w 196"/>
                  <a:gd name="T29" fmla="*/ 10 h 222"/>
                  <a:gd name="T30" fmla="*/ 2 w 196"/>
                  <a:gd name="T31" fmla="*/ 10 h 222"/>
                  <a:gd name="T32" fmla="*/ 2 w 196"/>
                  <a:gd name="T33" fmla="*/ 11 h 222"/>
                  <a:gd name="T34" fmla="*/ 1 w 196"/>
                  <a:gd name="T35" fmla="*/ 11 h 222"/>
                  <a:gd name="T36" fmla="*/ 1 w 196"/>
                  <a:gd name="T37" fmla="*/ 12 h 222"/>
                  <a:gd name="T38" fmla="*/ 1 w 196"/>
                  <a:gd name="T39" fmla="*/ 12 h 222"/>
                  <a:gd name="T40" fmla="*/ 0 w 196"/>
                  <a:gd name="T41" fmla="*/ 12 h 222"/>
                  <a:gd name="T42" fmla="*/ 0 w 196"/>
                  <a:gd name="T43" fmla="*/ 11 h 222"/>
                  <a:gd name="T44" fmla="*/ 0 w 196"/>
                  <a:gd name="T45" fmla="*/ 11 h 222"/>
                  <a:gd name="T46" fmla="*/ 0 w 196"/>
                  <a:gd name="T47" fmla="*/ 11 h 222"/>
                  <a:gd name="T48" fmla="*/ 1 w 196"/>
                  <a:gd name="T49" fmla="*/ 10 h 222"/>
                  <a:gd name="T50" fmla="*/ 1 w 196"/>
                  <a:gd name="T51" fmla="*/ 10 h 222"/>
                  <a:gd name="T52" fmla="*/ 1 w 196"/>
                  <a:gd name="T53" fmla="*/ 10 h 222"/>
                  <a:gd name="T54" fmla="*/ 2 w 196"/>
                  <a:gd name="T55" fmla="*/ 9 h 222"/>
                  <a:gd name="T56" fmla="*/ 2 w 196"/>
                  <a:gd name="T57" fmla="*/ 9 h 222"/>
                  <a:gd name="T58" fmla="*/ 2 w 196"/>
                  <a:gd name="T59" fmla="*/ 8 h 222"/>
                  <a:gd name="T60" fmla="*/ 3 w 196"/>
                  <a:gd name="T61" fmla="*/ 8 h 222"/>
                  <a:gd name="T62" fmla="*/ 3 w 196"/>
                  <a:gd name="T63" fmla="*/ 7 h 222"/>
                  <a:gd name="T64" fmla="*/ 3 w 196"/>
                  <a:gd name="T65" fmla="*/ 7 h 222"/>
                  <a:gd name="T66" fmla="*/ 4 w 196"/>
                  <a:gd name="T67" fmla="*/ 6 h 222"/>
                  <a:gd name="T68" fmla="*/ 4 w 196"/>
                  <a:gd name="T69" fmla="*/ 6 h 222"/>
                  <a:gd name="T70" fmla="*/ 4 w 196"/>
                  <a:gd name="T71" fmla="*/ 5 h 222"/>
                  <a:gd name="T72" fmla="*/ 5 w 196"/>
                  <a:gd name="T73" fmla="*/ 4 h 222"/>
                  <a:gd name="T74" fmla="*/ 5 w 196"/>
                  <a:gd name="T75" fmla="*/ 4 h 222"/>
                  <a:gd name="T76" fmla="*/ 5 w 196"/>
                  <a:gd name="T77" fmla="*/ 3 h 222"/>
                  <a:gd name="T78" fmla="*/ 6 w 196"/>
                  <a:gd name="T79" fmla="*/ 2 h 222"/>
                  <a:gd name="T80" fmla="*/ 6 w 196"/>
                  <a:gd name="T81" fmla="*/ 2 h 222"/>
                  <a:gd name="T82" fmla="*/ 6 w 196"/>
                  <a:gd name="T83" fmla="*/ 1 h 222"/>
                  <a:gd name="T84" fmla="*/ 6 w 196"/>
                  <a:gd name="T85" fmla="*/ 0 h 222"/>
                  <a:gd name="T86" fmla="*/ 6 w 196"/>
                  <a:gd name="T87" fmla="*/ 0 h 222"/>
                  <a:gd name="T88" fmla="*/ 7 w 196"/>
                  <a:gd name="T89" fmla="*/ 0 h 222"/>
                  <a:gd name="T90" fmla="*/ 7 w 196"/>
                  <a:gd name="T91" fmla="*/ 1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6"/>
                  <a:gd name="T139" fmla="*/ 0 h 222"/>
                  <a:gd name="T140" fmla="*/ 196 w 196"/>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6" h="222">
                    <a:moveTo>
                      <a:pt x="196" y="16"/>
                    </a:moveTo>
                    <a:lnTo>
                      <a:pt x="194" y="21"/>
                    </a:lnTo>
                    <a:lnTo>
                      <a:pt x="193" y="25"/>
                    </a:lnTo>
                    <a:lnTo>
                      <a:pt x="192" y="30"/>
                    </a:lnTo>
                    <a:lnTo>
                      <a:pt x="190" y="35"/>
                    </a:lnTo>
                    <a:lnTo>
                      <a:pt x="189" y="39"/>
                    </a:lnTo>
                    <a:lnTo>
                      <a:pt x="188" y="43"/>
                    </a:lnTo>
                    <a:lnTo>
                      <a:pt x="185" y="48"/>
                    </a:lnTo>
                    <a:lnTo>
                      <a:pt x="185" y="52"/>
                    </a:lnTo>
                    <a:lnTo>
                      <a:pt x="183" y="56"/>
                    </a:lnTo>
                    <a:lnTo>
                      <a:pt x="181" y="60"/>
                    </a:lnTo>
                    <a:lnTo>
                      <a:pt x="180" y="64"/>
                    </a:lnTo>
                    <a:lnTo>
                      <a:pt x="179" y="68"/>
                    </a:lnTo>
                    <a:lnTo>
                      <a:pt x="177" y="72"/>
                    </a:lnTo>
                    <a:lnTo>
                      <a:pt x="176" y="76"/>
                    </a:lnTo>
                    <a:lnTo>
                      <a:pt x="173" y="79"/>
                    </a:lnTo>
                    <a:lnTo>
                      <a:pt x="171" y="83"/>
                    </a:lnTo>
                    <a:lnTo>
                      <a:pt x="169" y="87"/>
                    </a:lnTo>
                    <a:lnTo>
                      <a:pt x="167" y="90"/>
                    </a:lnTo>
                    <a:lnTo>
                      <a:pt x="165" y="94"/>
                    </a:lnTo>
                    <a:lnTo>
                      <a:pt x="164" y="98"/>
                    </a:lnTo>
                    <a:lnTo>
                      <a:pt x="160" y="101"/>
                    </a:lnTo>
                    <a:lnTo>
                      <a:pt x="158" y="104"/>
                    </a:lnTo>
                    <a:lnTo>
                      <a:pt x="156" y="107"/>
                    </a:lnTo>
                    <a:lnTo>
                      <a:pt x="154" y="112"/>
                    </a:lnTo>
                    <a:lnTo>
                      <a:pt x="150" y="114"/>
                    </a:lnTo>
                    <a:lnTo>
                      <a:pt x="147" y="117"/>
                    </a:lnTo>
                    <a:lnTo>
                      <a:pt x="144" y="121"/>
                    </a:lnTo>
                    <a:lnTo>
                      <a:pt x="141" y="125"/>
                    </a:lnTo>
                    <a:lnTo>
                      <a:pt x="138" y="128"/>
                    </a:lnTo>
                    <a:lnTo>
                      <a:pt x="134" y="131"/>
                    </a:lnTo>
                    <a:lnTo>
                      <a:pt x="131" y="134"/>
                    </a:lnTo>
                    <a:lnTo>
                      <a:pt x="128" y="139"/>
                    </a:lnTo>
                    <a:lnTo>
                      <a:pt x="122" y="142"/>
                    </a:lnTo>
                    <a:lnTo>
                      <a:pt x="118" y="146"/>
                    </a:lnTo>
                    <a:lnTo>
                      <a:pt x="114" y="150"/>
                    </a:lnTo>
                    <a:lnTo>
                      <a:pt x="110" y="153"/>
                    </a:lnTo>
                    <a:lnTo>
                      <a:pt x="106" y="156"/>
                    </a:lnTo>
                    <a:lnTo>
                      <a:pt x="103" y="159"/>
                    </a:lnTo>
                    <a:lnTo>
                      <a:pt x="98" y="162"/>
                    </a:lnTo>
                    <a:lnTo>
                      <a:pt x="95" y="166"/>
                    </a:lnTo>
                    <a:lnTo>
                      <a:pt x="91" y="168"/>
                    </a:lnTo>
                    <a:lnTo>
                      <a:pt x="88" y="171"/>
                    </a:lnTo>
                    <a:lnTo>
                      <a:pt x="83" y="175"/>
                    </a:lnTo>
                    <a:lnTo>
                      <a:pt x="80" y="178"/>
                    </a:lnTo>
                    <a:lnTo>
                      <a:pt x="75" y="180"/>
                    </a:lnTo>
                    <a:lnTo>
                      <a:pt x="70" y="184"/>
                    </a:lnTo>
                    <a:lnTo>
                      <a:pt x="66" y="188"/>
                    </a:lnTo>
                    <a:lnTo>
                      <a:pt x="62" y="192"/>
                    </a:lnTo>
                    <a:lnTo>
                      <a:pt x="57" y="193"/>
                    </a:lnTo>
                    <a:lnTo>
                      <a:pt x="53" y="197"/>
                    </a:lnTo>
                    <a:lnTo>
                      <a:pt x="49" y="202"/>
                    </a:lnTo>
                    <a:lnTo>
                      <a:pt x="44" y="206"/>
                    </a:lnTo>
                    <a:lnTo>
                      <a:pt x="39" y="209"/>
                    </a:lnTo>
                    <a:lnTo>
                      <a:pt x="34" y="214"/>
                    </a:lnTo>
                    <a:lnTo>
                      <a:pt x="30" y="217"/>
                    </a:lnTo>
                    <a:lnTo>
                      <a:pt x="26" y="220"/>
                    </a:lnTo>
                    <a:lnTo>
                      <a:pt x="22" y="221"/>
                    </a:lnTo>
                    <a:lnTo>
                      <a:pt x="19" y="222"/>
                    </a:lnTo>
                    <a:lnTo>
                      <a:pt x="15" y="222"/>
                    </a:lnTo>
                    <a:lnTo>
                      <a:pt x="13" y="221"/>
                    </a:lnTo>
                    <a:lnTo>
                      <a:pt x="9" y="220"/>
                    </a:lnTo>
                    <a:lnTo>
                      <a:pt x="7" y="219"/>
                    </a:lnTo>
                    <a:lnTo>
                      <a:pt x="4" y="217"/>
                    </a:lnTo>
                    <a:lnTo>
                      <a:pt x="3" y="215"/>
                    </a:lnTo>
                    <a:lnTo>
                      <a:pt x="1" y="211"/>
                    </a:lnTo>
                    <a:lnTo>
                      <a:pt x="0" y="209"/>
                    </a:lnTo>
                    <a:lnTo>
                      <a:pt x="0" y="206"/>
                    </a:lnTo>
                    <a:lnTo>
                      <a:pt x="1" y="203"/>
                    </a:lnTo>
                    <a:lnTo>
                      <a:pt x="1" y="201"/>
                    </a:lnTo>
                    <a:lnTo>
                      <a:pt x="3" y="197"/>
                    </a:lnTo>
                    <a:lnTo>
                      <a:pt x="5" y="194"/>
                    </a:lnTo>
                    <a:lnTo>
                      <a:pt x="8" y="192"/>
                    </a:lnTo>
                    <a:lnTo>
                      <a:pt x="12" y="190"/>
                    </a:lnTo>
                    <a:lnTo>
                      <a:pt x="15" y="188"/>
                    </a:lnTo>
                    <a:lnTo>
                      <a:pt x="18" y="187"/>
                    </a:lnTo>
                    <a:lnTo>
                      <a:pt x="21" y="184"/>
                    </a:lnTo>
                    <a:lnTo>
                      <a:pt x="25" y="182"/>
                    </a:lnTo>
                    <a:lnTo>
                      <a:pt x="28" y="180"/>
                    </a:lnTo>
                    <a:lnTo>
                      <a:pt x="30" y="178"/>
                    </a:lnTo>
                    <a:lnTo>
                      <a:pt x="34" y="176"/>
                    </a:lnTo>
                    <a:lnTo>
                      <a:pt x="39" y="171"/>
                    </a:lnTo>
                    <a:lnTo>
                      <a:pt x="43" y="168"/>
                    </a:lnTo>
                    <a:lnTo>
                      <a:pt x="47" y="166"/>
                    </a:lnTo>
                    <a:lnTo>
                      <a:pt x="51" y="163"/>
                    </a:lnTo>
                    <a:lnTo>
                      <a:pt x="54" y="159"/>
                    </a:lnTo>
                    <a:lnTo>
                      <a:pt x="58" y="157"/>
                    </a:lnTo>
                    <a:lnTo>
                      <a:pt x="62" y="154"/>
                    </a:lnTo>
                    <a:lnTo>
                      <a:pt x="65" y="152"/>
                    </a:lnTo>
                    <a:lnTo>
                      <a:pt x="68" y="150"/>
                    </a:lnTo>
                    <a:lnTo>
                      <a:pt x="71" y="147"/>
                    </a:lnTo>
                    <a:lnTo>
                      <a:pt x="75" y="144"/>
                    </a:lnTo>
                    <a:lnTo>
                      <a:pt x="78" y="142"/>
                    </a:lnTo>
                    <a:lnTo>
                      <a:pt x="81" y="139"/>
                    </a:lnTo>
                    <a:lnTo>
                      <a:pt x="85" y="136"/>
                    </a:lnTo>
                    <a:lnTo>
                      <a:pt x="90" y="131"/>
                    </a:lnTo>
                    <a:lnTo>
                      <a:pt x="94" y="128"/>
                    </a:lnTo>
                    <a:lnTo>
                      <a:pt x="97" y="125"/>
                    </a:lnTo>
                    <a:lnTo>
                      <a:pt x="101" y="121"/>
                    </a:lnTo>
                    <a:lnTo>
                      <a:pt x="104" y="118"/>
                    </a:lnTo>
                    <a:lnTo>
                      <a:pt x="107" y="115"/>
                    </a:lnTo>
                    <a:lnTo>
                      <a:pt x="110" y="112"/>
                    </a:lnTo>
                    <a:lnTo>
                      <a:pt x="114" y="108"/>
                    </a:lnTo>
                    <a:lnTo>
                      <a:pt x="117" y="104"/>
                    </a:lnTo>
                    <a:lnTo>
                      <a:pt x="120" y="102"/>
                    </a:lnTo>
                    <a:lnTo>
                      <a:pt x="123" y="98"/>
                    </a:lnTo>
                    <a:lnTo>
                      <a:pt x="127" y="94"/>
                    </a:lnTo>
                    <a:lnTo>
                      <a:pt x="130" y="90"/>
                    </a:lnTo>
                    <a:lnTo>
                      <a:pt x="133" y="87"/>
                    </a:lnTo>
                    <a:lnTo>
                      <a:pt x="137" y="83"/>
                    </a:lnTo>
                    <a:lnTo>
                      <a:pt x="139" y="80"/>
                    </a:lnTo>
                    <a:lnTo>
                      <a:pt x="142" y="76"/>
                    </a:lnTo>
                    <a:lnTo>
                      <a:pt x="145" y="73"/>
                    </a:lnTo>
                    <a:lnTo>
                      <a:pt x="147" y="68"/>
                    </a:lnTo>
                    <a:lnTo>
                      <a:pt x="150" y="64"/>
                    </a:lnTo>
                    <a:lnTo>
                      <a:pt x="152" y="61"/>
                    </a:lnTo>
                    <a:lnTo>
                      <a:pt x="155" y="56"/>
                    </a:lnTo>
                    <a:lnTo>
                      <a:pt x="157" y="52"/>
                    </a:lnTo>
                    <a:lnTo>
                      <a:pt x="159" y="49"/>
                    </a:lnTo>
                    <a:lnTo>
                      <a:pt x="162" y="44"/>
                    </a:lnTo>
                    <a:lnTo>
                      <a:pt x="164" y="41"/>
                    </a:lnTo>
                    <a:lnTo>
                      <a:pt x="166" y="36"/>
                    </a:lnTo>
                    <a:lnTo>
                      <a:pt x="168" y="31"/>
                    </a:lnTo>
                    <a:lnTo>
                      <a:pt x="169" y="27"/>
                    </a:lnTo>
                    <a:lnTo>
                      <a:pt x="171" y="24"/>
                    </a:lnTo>
                    <a:lnTo>
                      <a:pt x="172" y="19"/>
                    </a:lnTo>
                    <a:lnTo>
                      <a:pt x="175" y="15"/>
                    </a:lnTo>
                    <a:lnTo>
                      <a:pt x="176" y="11"/>
                    </a:lnTo>
                    <a:lnTo>
                      <a:pt x="178" y="6"/>
                    </a:lnTo>
                    <a:lnTo>
                      <a:pt x="179" y="2"/>
                    </a:lnTo>
                    <a:lnTo>
                      <a:pt x="182" y="0"/>
                    </a:lnTo>
                    <a:lnTo>
                      <a:pt x="185" y="0"/>
                    </a:lnTo>
                    <a:lnTo>
                      <a:pt x="189" y="1"/>
                    </a:lnTo>
                    <a:lnTo>
                      <a:pt x="192" y="3"/>
                    </a:lnTo>
                    <a:lnTo>
                      <a:pt x="194" y="6"/>
                    </a:lnTo>
                    <a:lnTo>
                      <a:pt x="195" y="9"/>
                    </a:lnTo>
                    <a:lnTo>
                      <a:pt x="196" y="11"/>
                    </a:lnTo>
                    <a:lnTo>
                      <a:pt x="196" y="13"/>
                    </a:lnTo>
                    <a:lnTo>
                      <a:pt x="196" y="16"/>
                    </a:lnTo>
                    <a:close/>
                  </a:path>
                </a:pathLst>
              </a:custGeom>
              <a:solidFill>
                <a:srgbClr val="000000"/>
              </a:solidFill>
              <a:ln w="9525">
                <a:noFill/>
                <a:round/>
                <a:headEnd/>
                <a:tailEnd/>
              </a:ln>
            </p:spPr>
            <p:txBody>
              <a:bodyPr/>
              <a:lstStyle/>
              <a:p>
                <a:endParaRPr lang="en-US"/>
              </a:p>
            </p:txBody>
          </p:sp>
          <p:sp>
            <p:nvSpPr>
              <p:cNvPr id="17810" name="Freeform 720"/>
              <p:cNvSpPr>
                <a:spLocks/>
              </p:cNvSpPr>
              <p:nvPr/>
            </p:nvSpPr>
            <p:spPr bwMode="auto">
              <a:xfrm flipH="1">
                <a:off x="3111" y="1159"/>
                <a:ext cx="55" cy="72"/>
              </a:xfrm>
              <a:custGeom>
                <a:avLst/>
                <a:gdLst>
                  <a:gd name="T0" fmla="*/ 4 w 301"/>
                  <a:gd name="T1" fmla="*/ 16 h 312"/>
                  <a:gd name="T2" fmla="*/ 5 w 301"/>
                  <a:gd name="T3" fmla="*/ 15 h 312"/>
                  <a:gd name="T4" fmla="*/ 4 w 301"/>
                  <a:gd name="T5" fmla="*/ 15 h 312"/>
                  <a:gd name="T6" fmla="*/ 4 w 301"/>
                  <a:gd name="T7" fmla="*/ 14 h 312"/>
                  <a:gd name="T8" fmla="*/ 4 w 301"/>
                  <a:gd name="T9" fmla="*/ 13 h 312"/>
                  <a:gd name="T10" fmla="*/ 3 w 301"/>
                  <a:gd name="T11" fmla="*/ 12 h 312"/>
                  <a:gd name="T12" fmla="*/ 3 w 301"/>
                  <a:gd name="T13" fmla="*/ 11 h 312"/>
                  <a:gd name="T14" fmla="*/ 3 w 301"/>
                  <a:gd name="T15" fmla="*/ 10 h 312"/>
                  <a:gd name="T16" fmla="*/ 2 w 301"/>
                  <a:gd name="T17" fmla="*/ 9 h 312"/>
                  <a:gd name="T18" fmla="*/ 2 w 301"/>
                  <a:gd name="T19" fmla="*/ 8 h 312"/>
                  <a:gd name="T20" fmla="*/ 1 w 301"/>
                  <a:gd name="T21" fmla="*/ 6 h 312"/>
                  <a:gd name="T22" fmla="*/ 1 w 301"/>
                  <a:gd name="T23" fmla="*/ 6 h 312"/>
                  <a:gd name="T24" fmla="*/ 1 w 301"/>
                  <a:gd name="T25" fmla="*/ 5 h 312"/>
                  <a:gd name="T26" fmla="*/ 1 w 301"/>
                  <a:gd name="T27" fmla="*/ 4 h 312"/>
                  <a:gd name="T28" fmla="*/ 2 w 301"/>
                  <a:gd name="T29" fmla="*/ 4 h 312"/>
                  <a:gd name="T30" fmla="*/ 2 w 301"/>
                  <a:gd name="T31" fmla="*/ 4 h 312"/>
                  <a:gd name="T32" fmla="*/ 3 w 301"/>
                  <a:gd name="T33" fmla="*/ 5 h 312"/>
                  <a:gd name="T34" fmla="*/ 3 w 301"/>
                  <a:gd name="T35" fmla="*/ 5 h 312"/>
                  <a:gd name="T36" fmla="*/ 4 w 301"/>
                  <a:gd name="T37" fmla="*/ 5 h 312"/>
                  <a:gd name="T38" fmla="*/ 5 w 301"/>
                  <a:gd name="T39" fmla="*/ 6 h 312"/>
                  <a:gd name="T40" fmla="*/ 5 w 301"/>
                  <a:gd name="T41" fmla="*/ 6 h 312"/>
                  <a:gd name="T42" fmla="*/ 6 w 301"/>
                  <a:gd name="T43" fmla="*/ 7 h 312"/>
                  <a:gd name="T44" fmla="*/ 6 w 301"/>
                  <a:gd name="T45" fmla="*/ 7 h 312"/>
                  <a:gd name="T46" fmla="*/ 7 w 301"/>
                  <a:gd name="T47" fmla="*/ 8 h 312"/>
                  <a:gd name="T48" fmla="*/ 8 w 301"/>
                  <a:gd name="T49" fmla="*/ 8 h 312"/>
                  <a:gd name="T50" fmla="*/ 8 w 301"/>
                  <a:gd name="T51" fmla="*/ 8 h 312"/>
                  <a:gd name="T52" fmla="*/ 9 w 301"/>
                  <a:gd name="T53" fmla="*/ 7 h 312"/>
                  <a:gd name="T54" fmla="*/ 9 w 301"/>
                  <a:gd name="T55" fmla="*/ 6 h 312"/>
                  <a:gd name="T56" fmla="*/ 8 w 301"/>
                  <a:gd name="T57" fmla="*/ 6 h 312"/>
                  <a:gd name="T58" fmla="*/ 7 w 301"/>
                  <a:gd name="T59" fmla="*/ 6 h 312"/>
                  <a:gd name="T60" fmla="*/ 7 w 301"/>
                  <a:gd name="T61" fmla="*/ 5 h 312"/>
                  <a:gd name="T62" fmla="*/ 6 w 301"/>
                  <a:gd name="T63" fmla="*/ 4 h 312"/>
                  <a:gd name="T64" fmla="*/ 5 w 301"/>
                  <a:gd name="T65" fmla="*/ 4 h 312"/>
                  <a:gd name="T66" fmla="*/ 4 w 301"/>
                  <a:gd name="T67" fmla="*/ 4 h 312"/>
                  <a:gd name="T68" fmla="*/ 4 w 301"/>
                  <a:gd name="T69" fmla="*/ 3 h 312"/>
                  <a:gd name="T70" fmla="*/ 3 w 301"/>
                  <a:gd name="T71" fmla="*/ 3 h 312"/>
                  <a:gd name="T72" fmla="*/ 3 w 301"/>
                  <a:gd name="T73" fmla="*/ 3 h 312"/>
                  <a:gd name="T74" fmla="*/ 2 w 301"/>
                  <a:gd name="T75" fmla="*/ 2 h 312"/>
                  <a:gd name="T76" fmla="*/ 2 w 301"/>
                  <a:gd name="T77" fmla="*/ 2 h 312"/>
                  <a:gd name="T78" fmla="*/ 3 w 301"/>
                  <a:gd name="T79" fmla="*/ 2 h 312"/>
                  <a:gd name="T80" fmla="*/ 4 w 301"/>
                  <a:gd name="T81" fmla="*/ 2 h 312"/>
                  <a:gd name="T82" fmla="*/ 4 w 301"/>
                  <a:gd name="T83" fmla="*/ 2 h 312"/>
                  <a:gd name="T84" fmla="*/ 5 w 301"/>
                  <a:gd name="T85" fmla="*/ 2 h 312"/>
                  <a:gd name="T86" fmla="*/ 5 w 301"/>
                  <a:gd name="T87" fmla="*/ 2 h 312"/>
                  <a:gd name="T88" fmla="*/ 5 w 301"/>
                  <a:gd name="T89" fmla="*/ 2 h 312"/>
                  <a:gd name="T90" fmla="*/ 6 w 301"/>
                  <a:gd name="T91" fmla="*/ 2 h 312"/>
                  <a:gd name="T92" fmla="*/ 7 w 301"/>
                  <a:gd name="T93" fmla="*/ 2 h 312"/>
                  <a:gd name="T94" fmla="*/ 8 w 301"/>
                  <a:gd name="T95" fmla="*/ 2 h 312"/>
                  <a:gd name="T96" fmla="*/ 8 w 301"/>
                  <a:gd name="T97" fmla="*/ 2 h 312"/>
                  <a:gd name="T98" fmla="*/ 9 w 301"/>
                  <a:gd name="T99" fmla="*/ 2 h 312"/>
                  <a:gd name="T100" fmla="*/ 10 w 301"/>
                  <a:gd name="T101" fmla="*/ 1 h 312"/>
                  <a:gd name="T102" fmla="*/ 10 w 301"/>
                  <a:gd name="T103" fmla="*/ 1 h 312"/>
                  <a:gd name="T104" fmla="*/ 10 w 301"/>
                  <a:gd name="T105" fmla="*/ 0 h 312"/>
                  <a:gd name="T106" fmla="*/ 3 w 301"/>
                  <a:gd name="T107" fmla="*/ 15 h 3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1"/>
                  <a:gd name="T163" fmla="*/ 0 h 312"/>
                  <a:gd name="T164" fmla="*/ 301 w 301"/>
                  <a:gd name="T165" fmla="*/ 312 h 3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1" h="312">
                    <a:moveTo>
                      <a:pt x="93" y="275"/>
                    </a:moveTo>
                    <a:lnTo>
                      <a:pt x="113" y="312"/>
                    </a:lnTo>
                    <a:lnTo>
                      <a:pt x="113" y="311"/>
                    </a:lnTo>
                    <a:lnTo>
                      <a:pt x="116" y="310"/>
                    </a:lnTo>
                    <a:lnTo>
                      <a:pt x="119" y="306"/>
                    </a:lnTo>
                    <a:lnTo>
                      <a:pt x="123" y="304"/>
                    </a:lnTo>
                    <a:lnTo>
                      <a:pt x="127" y="301"/>
                    </a:lnTo>
                    <a:lnTo>
                      <a:pt x="131" y="297"/>
                    </a:lnTo>
                    <a:lnTo>
                      <a:pt x="135" y="292"/>
                    </a:lnTo>
                    <a:lnTo>
                      <a:pt x="138" y="288"/>
                    </a:lnTo>
                    <a:lnTo>
                      <a:pt x="138" y="287"/>
                    </a:lnTo>
                    <a:lnTo>
                      <a:pt x="137" y="284"/>
                    </a:lnTo>
                    <a:lnTo>
                      <a:pt x="136" y="280"/>
                    </a:lnTo>
                    <a:lnTo>
                      <a:pt x="134" y="276"/>
                    </a:lnTo>
                    <a:lnTo>
                      <a:pt x="133" y="274"/>
                    </a:lnTo>
                    <a:lnTo>
                      <a:pt x="132" y="272"/>
                    </a:lnTo>
                    <a:lnTo>
                      <a:pt x="131" y="268"/>
                    </a:lnTo>
                    <a:lnTo>
                      <a:pt x="130" y="266"/>
                    </a:lnTo>
                    <a:lnTo>
                      <a:pt x="128" y="263"/>
                    </a:lnTo>
                    <a:lnTo>
                      <a:pt x="127" y="260"/>
                    </a:lnTo>
                    <a:lnTo>
                      <a:pt x="125" y="257"/>
                    </a:lnTo>
                    <a:lnTo>
                      <a:pt x="123" y="254"/>
                    </a:lnTo>
                    <a:lnTo>
                      <a:pt x="121" y="250"/>
                    </a:lnTo>
                    <a:lnTo>
                      <a:pt x="119" y="247"/>
                    </a:lnTo>
                    <a:lnTo>
                      <a:pt x="117" y="243"/>
                    </a:lnTo>
                    <a:lnTo>
                      <a:pt x="115" y="240"/>
                    </a:lnTo>
                    <a:lnTo>
                      <a:pt x="112" y="236"/>
                    </a:lnTo>
                    <a:lnTo>
                      <a:pt x="110" y="233"/>
                    </a:lnTo>
                    <a:lnTo>
                      <a:pt x="108" y="228"/>
                    </a:lnTo>
                    <a:lnTo>
                      <a:pt x="106" y="225"/>
                    </a:lnTo>
                    <a:lnTo>
                      <a:pt x="104" y="221"/>
                    </a:lnTo>
                    <a:lnTo>
                      <a:pt x="100" y="216"/>
                    </a:lnTo>
                    <a:lnTo>
                      <a:pt x="98" y="212"/>
                    </a:lnTo>
                    <a:lnTo>
                      <a:pt x="96" y="208"/>
                    </a:lnTo>
                    <a:lnTo>
                      <a:pt x="93" y="203"/>
                    </a:lnTo>
                    <a:lnTo>
                      <a:pt x="91" y="199"/>
                    </a:lnTo>
                    <a:lnTo>
                      <a:pt x="88" y="195"/>
                    </a:lnTo>
                    <a:lnTo>
                      <a:pt x="85" y="191"/>
                    </a:lnTo>
                    <a:lnTo>
                      <a:pt x="83" y="187"/>
                    </a:lnTo>
                    <a:lnTo>
                      <a:pt x="80" y="183"/>
                    </a:lnTo>
                    <a:lnTo>
                      <a:pt x="77" y="178"/>
                    </a:lnTo>
                    <a:lnTo>
                      <a:pt x="74" y="174"/>
                    </a:lnTo>
                    <a:lnTo>
                      <a:pt x="72" y="170"/>
                    </a:lnTo>
                    <a:lnTo>
                      <a:pt x="69" y="165"/>
                    </a:lnTo>
                    <a:lnTo>
                      <a:pt x="67" y="161"/>
                    </a:lnTo>
                    <a:lnTo>
                      <a:pt x="65" y="158"/>
                    </a:lnTo>
                    <a:lnTo>
                      <a:pt x="61" y="153"/>
                    </a:lnTo>
                    <a:lnTo>
                      <a:pt x="59" y="149"/>
                    </a:lnTo>
                    <a:lnTo>
                      <a:pt x="57" y="145"/>
                    </a:lnTo>
                    <a:lnTo>
                      <a:pt x="55" y="141"/>
                    </a:lnTo>
                    <a:lnTo>
                      <a:pt x="53" y="137"/>
                    </a:lnTo>
                    <a:lnTo>
                      <a:pt x="50" y="134"/>
                    </a:lnTo>
                    <a:lnTo>
                      <a:pt x="48" y="131"/>
                    </a:lnTo>
                    <a:lnTo>
                      <a:pt x="46" y="127"/>
                    </a:lnTo>
                    <a:lnTo>
                      <a:pt x="44" y="123"/>
                    </a:lnTo>
                    <a:lnTo>
                      <a:pt x="42" y="120"/>
                    </a:lnTo>
                    <a:lnTo>
                      <a:pt x="41" y="117"/>
                    </a:lnTo>
                    <a:lnTo>
                      <a:pt x="40" y="114"/>
                    </a:lnTo>
                    <a:lnTo>
                      <a:pt x="36" y="109"/>
                    </a:lnTo>
                    <a:lnTo>
                      <a:pt x="33" y="104"/>
                    </a:lnTo>
                    <a:lnTo>
                      <a:pt x="31" y="100"/>
                    </a:lnTo>
                    <a:lnTo>
                      <a:pt x="30" y="97"/>
                    </a:lnTo>
                    <a:lnTo>
                      <a:pt x="29" y="95"/>
                    </a:lnTo>
                    <a:lnTo>
                      <a:pt x="29" y="94"/>
                    </a:lnTo>
                    <a:lnTo>
                      <a:pt x="30" y="88"/>
                    </a:lnTo>
                    <a:lnTo>
                      <a:pt x="33" y="84"/>
                    </a:lnTo>
                    <a:lnTo>
                      <a:pt x="34" y="82"/>
                    </a:lnTo>
                    <a:lnTo>
                      <a:pt x="36" y="80"/>
                    </a:lnTo>
                    <a:lnTo>
                      <a:pt x="40" y="78"/>
                    </a:lnTo>
                    <a:lnTo>
                      <a:pt x="43" y="76"/>
                    </a:lnTo>
                    <a:lnTo>
                      <a:pt x="45" y="75"/>
                    </a:lnTo>
                    <a:lnTo>
                      <a:pt x="48" y="73"/>
                    </a:lnTo>
                    <a:lnTo>
                      <a:pt x="52" y="73"/>
                    </a:lnTo>
                    <a:lnTo>
                      <a:pt x="55" y="73"/>
                    </a:lnTo>
                    <a:lnTo>
                      <a:pt x="58" y="72"/>
                    </a:lnTo>
                    <a:lnTo>
                      <a:pt x="61" y="73"/>
                    </a:lnTo>
                    <a:lnTo>
                      <a:pt x="63" y="73"/>
                    </a:lnTo>
                    <a:lnTo>
                      <a:pt x="68" y="74"/>
                    </a:lnTo>
                    <a:lnTo>
                      <a:pt x="71" y="76"/>
                    </a:lnTo>
                    <a:lnTo>
                      <a:pt x="73" y="77"/>
                    </a:lnTo>
                    <a:lnTo>
                      <a:pt x="78" y="80"/>
                    </a:lnTo>
                    <a:lnTo>
                      <a:pt x="82" y="82"/>
                    </a:lnTo>
                    <a:lnTo>
                      <a:pt x="86" y="84"/>
                    </a:lnTo>
                    <a:lnTo>
                      <a:pt x="90" y="85"/>
                    </a:lnTo>
                    <a:lnTo>
                      <a:pt x="92" y="87"/>
                    </a:lnTo>
                    <a:lnTo>
                      <a:pt x="95" y="88"/>
                    </a:lnTo>
                    <a:lnTo>
                      <a:pt x="98" y="90"/>
                    </a:lnTo>
                    <a:lnTo>
                      <a:pt x="102" y="91"/>
                    </a:lnTo>
                    <a:lnTo>
                      <a:pt x="104" y="93"/>
                    </a:lnTo>
                    <a:lnTo>
                      <a:pt x="107" y="95"/>
                    </a:lnTo>
                    <a:lnTo>
                      <a:pt x="110" y="96"/>
                    </a:lnTo>
                    <a:lnTo>
                      <a:pt x="113" y="98"/>
                    </a:lnTo>
                    <a:lnTo>
                      <a:pt x="117" y="100"/>
                    </a:lnTo>
                    <a:lnTo>
                      <a:pt x="120" y="101"/>
                    </a:lnTo>
                    <a:lnTo>
                      <a:pt x="124" y="103"/>
                    </a:lnTo>
                    <a:lnTo>
                      <a:pt x="127" y="104"/>
                    </a:lnTo>
                    <a:lnTo>
                      <a:pt x="131" y="108"/>
                    </a:lnTo>
                    <a:lnTo>
                      <a:pt x="134" y="109"/>
                    </a:lnTo>
                    <a:lnTo>
                      <a:pt x="138" y="111"/>
                    </a:lnTo>
                    <a:lnTo>
                      <a:pt x="142" y="113"/>
                    </a:lnTo>
                    <a:lnTo>
                      <a:pt x="145" y="115"/>
                    </a:lnTo>
                    <a:lnTo>
                      <a:pt x="149" y="117"/>
                    </a:lnTo>
                    <a:lnTo>
                      <a:pt x="153" y="120"/>
                    </a:lnTo>
                    <a:lnTo>
                      <a:pt x="157" y="121"/>
                    </a:lnTo>
                    <a:lnTo>
                      <a:pt x="160" y="123"/>
                    </a:lnTo>
                    <a:lnTo>
                      <a:pt x="163" y="125"/>
                    </a:lnTo>
                    <a:lnTo>
                      <a:pt x="167" y="127"/>
                    </a:lnTo>
                    <a:lnTo>
                      <a:pt x="170" y="128"/>
                    </a:lnTo>
                    <a:lnTo>
                      <a:pt x="174" y="131"/>
                    </a:lnTo>
                    <a:lnTo>
                      <a:pt x="178" y="132"/>
                    </a:lnTo>
                    <a:lnTo>
                      <a:pt x="181" y="134"/>
                    </a:lnTo>
                    <a:lnTo>
                      <a:pt x="184" y="136"/>
                    </a:lnTo>
                    <a:lnTo>
                      <a:pt x="187" y="137"/>
                    </a:lnTo>
                    <a:lnTo>
                      <a:pt x="191" y="139"/>
                    </a:lnTo>
                    <a:lnTo>
                      <a:pt x="194" y="141"/>
                    </a:lnTo>
                    <a:lnTo>
                      <a:pt x="197" y="142"/>
                    </a:lnTo>
                    <a:lnTo>
                      <a:pt x="200" y="145"/>
                    </a:lnTo>
                    <a:lnTo>
                      <a:pt x="204" y="146"/>
                    </a:lnTo>
                    <a:lnTo>
                      <a:pt x="207" y="148"/>
                    </a:lnTo>
                    <a:lnTo>
                      <a:pt x="211" y="149"/>
                    </a:lnTo>
                    <a:lnTo>
                      <a:pt x="217" y="152"/>
                    </a:lnTo>
                    <a:lnTo>
                      <a:pt x="221" y="154"/>
                    </a:lnTo>
                    <a:lnTo>
                      <a:pt x="225" y="157"/>
                    </a:lnTo>
                    <a:lnTo>
                      <a:pt x="228" y="158"/>
                    </a:lnTo>
                    <a:lnTo>
                      <a:pt x="231" y="159"/>
                    </a:lnTo>
                    <a:lnTo>
                      <a:pt x="233" y="159"/>
                    </a:lnTo>
                    <a:lnTo>
                      <a:pt x="235" y="160"/>
                    </a:lnTo>
                    <a:lnTo>
                      <a:pt x="237" y="159"/>
                    </a:lnTo>
                    <a:lnTo>
                      <a:pt x="242" y="155"/>
                    </a:lnTo>
                    <a:lnTo>
                      <a:pt x="246" y="152"/>
                    </a:lnTo>
                    <a:lnTo>
                      <a:pt x="252" y="149"/>
                    </a:lnTo>
                    <a:lnTo>
                      <a:pt x="256" y="145"/>
                    </a:lnTo>
                    <a:lnTo>
                      <a:pt x="260" y="140"/>
                    </a:lnTo>
                    <a:lnTo>
                      <a:pt x="263" y="136"/>
                    </a:lnTo>
                    <a:lnTo>
                      <a:pt x="266" y="133"/>
                    </a:lnTo>
                    <a:lnTo>
                      <a:pt x="265" y="129"/>
                    </a:lnTo>
                    <a:lnTo>
                      <a:pt x="262" y="127"/>
                    </a:lnTo>
                    <a:lnTo>
                      <a:pt x="260" y="125"/>
                    </a:lnTo>
                    <a:lnTo>
                      <a:pt x="258" y="123"/>
                    </a:lnTo>
                    <a:lnTo>
                      <a:pt x="256" y="122"/>
                    </a:lnTo>
                    <a:lnTo>
                      <a:pt x="254" y="120"/>
                    </a:lnTo>
                    <a:lnTo>
                      <a:pt x="249" y="117"/>
                    </a:lnTo>
                    <a:lnTo>
                      <a:pt x="246" y="115"/>
                    </a:lnTo>
                    <a:lnTo>
                      <a:pt x="243" y="113"/>
                    </a:lnTo>
                    <a:lnTo>
                      <a:pt x="240" y="111"/>
                    </a:lnTo>
                    <a:lnTo>
                      <a:pt x="235" y="109"/>
                    </a:lnTo>
                    <a:lnTo>
                      <a:pt x="231" y="107"/>
                    </a:lnTo>
                    <a:lnTo>
                      <a:pt x="227" y="104"/>
                    </a:lnTo>
                    <a:lnTo>
                      <a:pt x="222" y="102"/>
                    </a:lnTo>
                    <a:lnTo>
                      <a:pt x="217" y="100"/>
                    </a:lnTo>
                    <a:lnTo>
                      <a:pt x="211" y="98"/>
                    </a:lnTo>
                    <a:lnTo>
                      <a:pt x="207" y="95"/>
                    </a:lnTo>
                    <a:lnTo>
                      <a:pt x="202" y="93"/>
                    </a:lnTo>
                    <a:lnTo>
                      <a:pt x="196" y="90"/>
                    </a:lnTo>
                    <a:lnTo>
                      <a:pt x="192" y="88"/>
                    </a:lnTo>
                    <a:lnTo>
                      <a:pt x="186" y="86"/>
                    </a:lnTo>
                    <a:lnTo>
                      <a:pt x="182" y="84"/>
                    </a:lnTo>
                    <a:lnTo>
                      <a:pt x="177" y="82"/>
                    </a:lnTo>
                    <a:lnTo>
                      <a:pt x="172" y="80"/>
                    </a:lnTo>
                    <a:lnTo>
                      <a:pt x="167" y="78"/>
                    </a:lnTo>
                    <a:lnTo>
                      <a:pt x="162" y="77"/>
                    </a:lnTo>
                    <a:lnTo>
                      <a:pt x="158" y="75"/>
                    </a:lnTo>
                    <a:lnTo>
                      <a:pt x="154" y="74"/>
                    </a:lnTo>
                    <a:lnTo>
                      <a:pt x="150" y="73"/>
                    </a:lnTo>
                    <a:lnTo>
                      <a:pt x="147" y="72"/>
                    </a:lnTo>
                    <a:lnTo>
                      <a:pt x="143" y="71"/>
                    </a:lnTo>
                    <a:lnTo>
                      <a:pt x="138" y="69"/>
                    </a:lnTo>
                    <a:lnTo>
                      <a:pt x="134" y="69"/>
                    </a:lnTo>
                    <a:lnTo>
                      <a:pt x="131" y="68"/>
                    </a:lnTo>
                    <a:lnTo>
                      <a:pt x="128" y="65"/>
                    </a:lnTo>
                    <a:lnTo>
                      <a:pt x="124" y="64"/>
                    </a:lnTo>
                    <a:lnTo>
                      <a:pt x="120" y="64"/>
                    </a:lnTo>
                    <a:lnTo>
                      <a:pt x="117" y="63"/>
                    </a:lnTo>
                    <a:lnTo>
                      <a:pt x="112" y="61"/>
                    </a:lnTo>
                    <a:lnTo>
                      <a:pt x="109" y="61"/>
                    </a:lnTo>
                    <a:lnTo>
                      <a:pt x="106" y="60"/>
                    </a:lnTo>
                    <a:lnTo>
                      <a:pt x="103" y="59"/>
                    </a:lnTo>
                    <a:lnTo>
                      <a:pt x="98" y="57"/>
                    </a:lnTo>
                    <a:lnTo>
                      <a:pt x="96" y="56"/>
                    </a:lnTo>
                    <a:lnTo>
                      <a:pt x="93" y="56"/>
                    </a:lnTo>
                    <a:lnTo>
                      <a:pt x="90" y="55"/>
                    </a:lnTo>
                    <a:lnTo>
                      <a:pt x="86" y="53"/>
                    </a:lnTo>
                    <a:lnTo>
                      <a:pt x="84" y="52"/>
                    </a:lnTo>
                    <a:lnTo>
                      <a:pt x="81" y="51"/>
                    </a:lnTo>
                    <a:lnTo>
                      <a:pt x="79" y="50"/>
                    </a:lnTo>
                    <a:lnTo>
                      <a:pt x="74" y="49"/>
                    </a:lnTo>
                    <a:lnTo>
                      <a:pt x="71" y="47"/>
                    </a:lnTo>
                    <a:lnTo>
                      <a:pt x="68" y="46"/>
                    </a:lnTo>
                    <a:lnTo>
                      <a:pt x="65" y="44"/>
                    </a:lnTo>
                    <a:lnTo>
                      <a:pt x="63" y="43"/>
                    </a:lnTo>
                    <a:lnTo>
                      <a:pt x="65" y="40"/>
                    </a:lnTo>
                    <a:lnTo>
                      <a:pt x="68" y="40"/>
                    </a:lnTo>
                    <a:lnTo>
                      <a:pt x="69" y="39"/>
                    </a:lnTo>
                    <a:lnTo>
                      <a:pt x="72" y="39"/>
                    </a:lnTo>
                    <a:lnTo>
                      <a:pt x="75" y="39"/>
                    </a:lnTo>
                    <a:lnTo>
                      <a:pt x="79" y="39"/>
                    </a:lnTo>
                    <a:lnTo>
                      <a:pt x="82" y="39"/>
                    </a:lnTo>
                    <a:lnTo>
                      <a:pt x="86" y="39"/>
                    </a:lnTo>
                    <a:lnTo>
                      <a:pt x="91" y="39"/>
                    </a:lnTo>
                    <a:lnTo>
                      <a:pt x="95" y="39"/>
                    </a:lnTo>
                    <a:lnTo>
                      <a:pt x="99" y="39"/>
                    </a:lnTo>
                    <a:lnTo>
                      <a:pt x="105" y="39"/>
                    </a:lnTo>
                    <a:lnTo>
                      <a:pt x="107" y="39"/>
                    </a:lnTo>
                    <a:lnTo>
                      <a:pt x="110" y="39"/>
                    </a:lnTo>
                    <a:lnTo>
                      <a:pt x="113" y="39"/>
                    </a:lnTo>
                    <a:lnTo>
                      <a:pt x="117" y="39"/>
                    </a:lnTo>
                    <a:lnTo>
                      <a:pt x="119" y="39"/>
                    </a:lnTo>
                    <a:lnTo>
                      <a:pt x="121" y="39"/>
                    </a:lnTo>
                    <a:lnTo>
                      <a:pt x="124" y="39"/>
                    </a:lnTo>
                    <a:lnTo>
                      <a:pt x="127" y="39"/>
                    </a:lnTo>
                    <a:lnTo>
                      <a:pt x="130" y="39"/>
                    </a:lnTo>
                    <a:lnTo>
                      <a:pt x="133" y="39"/>
                    </a:lnTo>
                    <a:lnTo>
                      <a:pt x="135" y="39"/>
                    </a:lnTo>
                    <a:lnTo>
                      <a:pt x="138" y="39"/>
                    </a:lnTo>
                    <a:lnTo>
                      <a:pt x="141" y="39"/>
                    </a:lnTo>
                    <a:lnTo>
                      <a:pt x="144" y="39"/>
                    </a:lnTo>
                    <a:lnTo>
                      <a:pt x="147" y="39"/>
                    </a:lnTo>
                    <a:lnTo>
                      <a:pt x="149" y="39"/>
                    </a:lnTo>
                    <a:lnTo>
                      <a:pt x="152" y="39"/>
                    </a:lnTo>
                    <a:lnTo>
                      <a:pt x="155" y="39"/>
                    </a:lnTo>
                    <a:lnTo>
                      <a:pt x="158" y="39"/>
                    </a:lnTo>
                    <a:lnTo>
                      <a:pt x="160" y="39"/>
                    </a:lnTo>
                    <a:lnTo>
                      <a:pt x="166" y="39"/>
                    </a:lnTo>
                    <a:lnTo>
                      <a:pt x="170" y="39"/>
                    </a:lnTo>
                    <a:lnTo>
                      <a:pt x="175" y="39"/>
                    </a:lnTo>
                    <a:lnTo>
                      <a:pt x="181" y="39"/>
                    </a:lnTo>
                    <a:lnTo>
                      <a:pt x="185" y="39"/>
                    </a:lnTo>
                    <a:lnTo>
                      <a:pt x="190" y="39"/>
                    </a:lnTo>
                    <a:lnTo>
                      <a:pt x="194" y="39"/>
                    </a:lnTo>
                    <a:lnTo>
                      <a:pt x="198" y="39"/>
                    </a:lnTo>
                    <a:lnTo>
                      <a:pt x="200" y="38"/>
                    </a:lnTo>
                    <a:lnTo>
                      <a:pt x="205" y="38"/>
                    </a:lnTo>
                    <a:lnTo>
                      <a:pt x="208" y="37"/>
                    </a:lnTo>
                    <a:lnTo>
                      <a:pt x="212" y="37"/>
                    </a:lnTo>
                    <a:lnTo>
                      <a:pt x="217" y="37"/>
                    </a:lnTo>
                    <a:lnTo>
                      <a:pt x="220" y="36"/>
                    </a:lnTo>
                    <a:lnTo>
                      <a:pt x="224" y="36"/>
                    </a:lnTo>
                    <a:lnTo>
                      <a:pt x="229" y="36"/>
                    </a:lnTo>
                    <a:lnTo>
                      <a:pt x="232" y="35"/>
                    </a:lnTo>
                    <a:lnTo>
                      <a:pt x="236" y="34"/>
                    </a:lnTo>
                    <a:lnTo>
                      <a:pt x="241" y="33"/>
                    </a:lnTo>
                    <a:lnTo>
                      <a:pt x="244" y="33"/>
                    </a:lnTo>
                    <a:lnTo>
                      <a:pt x="248" y="33"/>
                    </a:lnTo>
                    <a:lnTo>
                      <a:pt x="252" y="32"/>
                    </a:lnTo>
                    <a:lnTo>
                      <a:pt x="256" y="31"/>
                    </a:lnTo>
                    <a:lnTo>
                      <a:pt x="260" y="31"/>
                    </a:lnTo>
                    <a:lnTo>
                      <a:pt x="263" y="30"/>
                    </a:lnTo>
                    <a:lnTo>
                      <a:pt x="267" y="29"/>
                    </a:lnTo>
                    <a:lnTo>
                      <a:pt x="270" y="29"/>
                    </a:lnTo>
                    <a:lnTo>
                      <a:pt x="273" y="27"/>
                    </a:lnTo>
                    <a:lnTo>
                      <a:pt x="277" y="26"/>
                    </a:lnTo>
                    <a:lnTo>
                      <a:pt x="280" y="26"/>
                    </a:lnTo>
                    <a:lnTo>
                      <a:pt x="282" y="25"/>
                    </a:lnTo>
                    <a:lnTo>
                      <a:pt x="285" y="24"/>
                    </a:lnTo>
                    <a:lnTo>
                      <a:pt x="290" y="23"/>
                    </a:lnTo>
                    <a:lnTo>
                      <a:pt x="294" y="22"/>
                    </a:lnTo>
                    <a:lnTo>
                      <a:pt x="297" y="20"/>
                    </a:lnTo>
                    <a:lnTo>
                      <a:pt x="299" y="19"/>
                    </a:lnTo>
                    <a:lnTo>
                      <a:pt x="300" y="14"/>
                    </a:lnTo>
                    <a:lnTo>
                      <a:pt x="301" y="12"/>
                    </a:lnTo>
                    <a:lnTo>
                      <a:pt x="301" y="9"/>
                    </a:lnTo>
                    <a:lnTo>
                      <a:pt x="300" y="6"/>
                    </a:lnTo>
                    <a:lnTo>
                      <a:pt x="297" y="1"/>
                    </a:lnTo>
                    <a:lnTo>
                      <a:pt x="296" y="0"/>
                    </a:lnTo>
                    <a:lnTo>
                      <a:pt x="19" y="26"/>
                    </a:lnTo>
                    <a:lnTo>
                      <a:pt x="0" y="83"/>
                    </a:lnTo>
                    <a:lnTo>
                      <a:pt x="93" y="275"/>
                    </a:lnTo>
                    <a:close/>
                  </a:path>
                </a:pathLst>
              </a:custGeom>
              <a:solidFill>
                <a:srgbClr val="B8B8D9"/>
              </a:solidFill>
              <a:ln w="9525">
                <a:noFill/>
                <a:round/>
                <a:headEnd/>
                <a:tailEnd/>
              </a:ln>
            </p:spPr>
            <p:txBody>
              <a:bodyPr/>
              <a:lstStyle/>
              <a:p>
                <a:endParaRPr lang="en-US"/>
              </a:p>
            </p:txBody>
          </p:sp>
          <p:sp>
            <p:nvSpPr>
              <p:cNvPr id="17811" name="Freeform 721"/>
              <p:cNvSpPr>
                <a:spLocks/>
              </p:cNvSpPr>
              <p:nvPr/>
            </p:nvSpPr>
            <p:spPr bwMode="auto">
              <a:xfrm flipH="1">
                <a:off x="3125" y="1169"/>
                <a:ext cx="38" cy="26"/>
              </a:xfrm>
              <a:custGeom>
                <a:avLst/>
                <a:gdLst>
                  <a:gd name="T0" fmla="*/ 1 w 204"/>
                  <a:gd name="T1" fmla="*/ 0 h 114"/>
                  <a:gd name="T2" fmla="*/ 1 w 204"/>
                  <a:gd name="T3" fmla="*/ 1 h 114"/>
                  <a:gd name="T4" fmla="*/ 1 w 204"/>
                  <a:gd name="T5" fmla="*/ 1 h 114"/>
                  <a:gd name="T6" fmla="*/ 1 w 204"/>
                  <a:gd name="T7" fmla="*/ 1 h 114"/>
                  <a:gd name="T8" fmla="*/ 2 w 204"/>
                  <a:gd name="T9" fmla="*/ 1 h 114"/>
                  <a:gd name="T10" fmla="*/ 2 w 204"/>
                  <a:gd name="T11" fmla="*/ 2 h 114"/>
                  <a:gd name="T12" fmla="*/ 2 w 204"/>
                  <a:gd name="T13" fmla="*/ 2 h 114"/>
                  <a:gd name="T14" fmla="*/ 3 w 204"/>
                  <a:gd name="T15" fmla="*/ 2 h 114"/>
                  <a:gd name="T16" fmla="*/ 3 w 204"/>
                  <a:gd name="T17" fmla="*/ 2 h 114"/>
                  <a:gd name="T18" fmla="*/ 3 w 204"/>
                  <a:gd name="T19" fmla="*/ 2 h 114"/>
                  <a:gd name="T20" fmla="*/ 4 w 204"/>
                  <a:gd name="T21" fmla="*/ 2 h 114"/>
                  <a:gd name="T22" fmla="*/ 4 w 204"/>
                  <a:gd name="T23" fmla="*/ 3 h 114"/>
                  <a:gd name="T24" fmla="*/ 4 w 204"/>
                  <a:gd name="T25" fmla="*/ 3 h 114"/>
                  <a:gd name="T26" fmla="*/ 4 w 204"/>
                  <a:gd name="T27" fmla="*/ 3 h 114"/>
                  <a:gd name="T28" fmla="*/ 5 w 204"/>
                  <a:gd name="T29" fmla="*/ 3 h 114"/>
                  <a:gd name="T30" fmla="*/ 5 w 204"/>
                  <a:gd name="T31" fmla="*/ 3 h 114"/>
                  <a:gd name="T32" fmla="*/ 5 w 204"/>
                  <a:gd name="T33" fmla="*/ 3 h 114"/>
                  <a:gd name="T34" fmla="*/ 6 w 204"/>
                  <a:gd name="T35" fmla="*/ 3 h 114"/>
                  <a:gd name="T36" fmla="*/ 6 w 204"/>
                  <a:gd name="T37" fmla="*/ 4 h 114"/>
                  <a:gd name="T38" fmla="*/ 6 w 204"/>
                  <a:gd name="T39" fmla="*/ 4 h 114"/>
                  <a:gd name="T40" fmla="*/ 7 w 204"/>
                  <a:gd name="T41" fmla="*/ 4 h 114"/>
                  <a:gd name="T42" fmla="*/ 7 w 204"/>
                  <a:gd name="T43" fmla="*/ 4 h 114"/>
                  <a:gd name="T44" fmla="*/ 7 w 204"/>
                  <a:gd name="T45" fmla="*/ 5 h 114"/>
                  <a:gd name="T46" fmla="*/ 7 w 204"/>
                  <a:gd name="T47" fmla="*/ 5 h 114"/>
                  <a:gd name="T48" fmla="*/ 7 w 204"/>
                  <a:gd name="T49" fmla="*/ 6 h 114"/>
                  <a:gd name="T50" fmla="*/ 7 w 204"/>
                  <a:gd name="T51" fmla="*/ 6 h 114"/>
                  <a:gd name="T52" fmla="*/ 6 w 204"/>
                  <a:gd name="T53" fmla="*/ 6 h 114"/>
                  <a:gd name="T54" fmla="*/ 6 w 204"/>
                  <a:gd name="T55" fmla="*/ 5 h 114"/>
                  <a:gd name="T56" fmla="*/ 6 w 204"/>
                  <a:gd name="T57" fmla="*/ 5 h 114"/>
                  <a:gd name="T58" fmla="*/ 5 w 204"/>
                  <a:gd name="T59" fmla="*/ 5 h 114"/>
                  <a:gd name="T60" fmla="*/ 5 w 204"/>
                  <a:gd name="T61" fmla="*/ 5 h 114"/>
                  <a:gd name="T62" fmla="*/ 5 w 204"/>
                  <a:gd name="T63" fmla="*/ 5 h 114"/>
                  <a:gd name="T64" fmla="*/ 4 w 204"/>
                  <a:gd name="T65" fmla="*/ 4 h 114"/>
                  <a:gd name="T66" fmla="*/ 4 w 204"/>
                  <a:gd name="T67" fmla="*/ 4 h 114"/>
                  <a:gd name="T68" fmla="*/ 4 w 204"/>
                  <a:gd name="T69" fmla="*/ 4 h 114"/>
                  <a:gd name="T70" fmla="*/ 3 w 204"/>
                  <a:gd name="T71" fmla="*/ 4 h 114"/>
                  <a:gd name="T72" fmla="*/ 3 w 204"/>
                  <a:gd name="T73" fmla="*/ 3 h 114"/>
                  <a:gd name="T74" fmla="*/ 3 w 204"/>
                  <a:gd name="T75" fmla="*/ 3 h 114"/>
                  <a:gd name="T76" fmla="*/ 2 w 204"/>
                  <a:gd name="T77" fmla="*/ 3 h 114"/>
                  <a:gd name="T78" fmla="*/ 2 w 204"/>
                  <a:gd name="T79" fmla="*/ 3 h 114"/>
                  <a:gd name="T80" fmla="*/ 2 w 204"/>
                  <a:gd name="T81" fmla="*/ 2 h 114"/>
                  <a:gd name="T82" fmla="*/ 1 w 204"/>
                  <a:gd name="T83" fmla="*/ 2 h 114"/>
                  <a:gd name="T84" fmla="*/ 1 w 204"/>
                  <a:gd name="T85" fmla="*/ 2 h 114"/>
                  <a:gd name="T86" fmla="*/ 1 w 204"/>
                  <a:gd name="T87" fmla="*/ 1 h 114"/>
                  <a:gd name="T88" fmla="*/ 1 w 204"/>
                  <a:gd name="T89" fmla="*/ 1 h 114"/>
                  <a:gd name="T90" fmla="*/ 0 w 204"/>
                  <a:gd name="T91" fmla="*/ 1 h 114"/>
                  <a:gd name="T92" fmla="*/ 0 w 204"/>
                  <a:gd name="T93" fmla="*/ 0 h 114"/>
                  <a:gd name="T94" fmla="*/ 0 w 204"/>
                  <a:gd name="T95" fmla="*/ 0 h 114"/>
                  <a:gd name="T96" fmla="*/ 0 w 204"/>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4"/>
                  <a:gd name="T148" fmla="*/ 0 h 114"/>
                  <a:gd name="T149" fmla="*/ 204 w 204"/>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4" h="114">
                    <a:moveTo>
                      <a:pt x="13" y="2"/>
                    </a:moveTo>
                    <a:lnTo>
                      <a:pt x="15" y="5"/>
                    </a:lnTo>
                    <a:lnTo>
                      <a:pt x="18" y="6"/>
                    </a:lnTo>
                    <a:lnTo>
                      <a:pt x="22" y="8"/>
                    </a:lnTo>
                    <a:lnTo>
                      <a:pt x="24" y="10"/>
                    </a:lnTo>
                    <a:lnTo>
                      <a:pt x="27" y="12"/>
                    </a:lnTo>
                    <a:lnTo>
                      <a:pt x="30" y="13"/>
                    </a:lnTo>
                    <a:lnTo>
                      <a:pt x="33" y="15"/>
                    </a:lnTo>
                    <a:lnTo>
                      <a:pt x="36" y="18"/>
                    </a:lnTo>
                    <a:lnTo>
                      <a:pt x="38" y="19"/>
                    </a:lnTo>
                    <a:lnTo>
                      <a:pt x="41" y="21"/>
                    </a:lnTo>
                    <a:lnTo>
                      <a:pt x="44" y="22"/>
                    </a:lnTo>
                    <a:lnTo>
                      <a:pt x="47" y="24"/>
                    </a:lnTo>
                    <a:lnTo>
                      <a:pt x="49" y="25"/>
                    </a:lnTo>
                    <a:lnTo>
                      <a:pt x="52" y="26"/>
                    </a:lnTo>
                    <a:lnTo>
                      <a:pt x="55" y="28"/>
                    </a:lnTo>
                    <a:lnTo>
                      <a:pt x="58" y="30"/>
                    </a:lnTo>
                    <a:lnTo>
                      <a:pt x="61" y="31"/>
                    </a:lnTo>
                    <a:lnTo>
                      <a:pt x="63" y="32"/>
                    </a:lnTo>
                    <a:lnTo>
                      <a:pt x="66" y="33"/>
                    </a:lnTo>
                    <a:lnTo>
                      <a:pt x="68" y="34"/>
                    </a:lnTo>
                    <a:lnTo>
                      <a:pt x="72" y="35"/>
                    </a:lnTo>
                    <a:lnTo>
                      <a:pt x="75" y="35"/>
                    </a:lnTo>
                    <a:lnTo>
                      <a:pt x="77" y="36"/>
                    </a:lnTo>
                    <a:lnTo>
                      <a:pt x="80" y="38"/>
                    </a:lnTo>
                    <a:lnTo>
                      <a:pt x="83" y="38"/>
                    </a:lnTo>
                    <a:lnTo>
                      <a:pt x="86" y="40"/>
                    </a:lnTo>
                    <a:lnTo>
                      <a:pt x="88" y="40"/>
                    </a:lnTo>
                    <a:lnTo>
                      <a:pt x="91" y="42"/>
                    </a:lnTo>
                    <a:lnTo>
                      <a:pt x="93" y="43"/>
                    </a:lnTo>
                    <a:lnTo>
                      <a:pt x="97" y="44"/>
                    </a:lnTo>
                    <a:lnTo>
                      <a:pt x="100" y="45"/>
                    </a:lnTo>
                    <a:lnTo>
                      <a:pt x="102" y="46"/>
                    </a:lnTo>
                    <a:lnTo>
                      <a:pt x="105" y="46"/>
                    </a:lnTo>
                    <a:lnTo>
                      <a:pt x="108" y="47"/>
                    </a:lnTo>
                    <a:lnTo>
                      <a:pt x="110" y="48"/>
                    </a:lnTo>
                    <a:lnTo>
                      <a:pt x="113" y="49"/>
                    </a:lnTo>
                    <a:lnTo>
                      <a:pt x="115" y="49"/>
                    </a:lnTo>
                    <a:lnTo>
                      <a:pt x="118" y="50"/>
                    </a:lnTo>
                    <a:lnTo>
                      <a:pt x="122" y="50"/>
                    </a:lnTo>
                    <a:lnTo>
                      <a:pt x="124" y="52"/>
                    </a:lnTo>
                    <a:lnTo>
                      <a:pt x="127" y="52"/>
                    </a:lnTo>
                    <a:lnTo>
                      <a:pt x="130" y="53"/>
                    </a:lnTo>
                    <a:lnTo>
                      <a:pt x="133" y="55"/>
                    </a:lnTo>
                    <a:lnTo>
                      <a:pt x="136" y="56"/>
                    </a:lnTo>
                    <a:lnTo>
                      <a:pt x="139" y="57"/>
                    </a:lnTo>
                    <a:lnTo>
                      <a:pt x="141" y="58"/>
                    </a:lnTo>
                    <a:lnTo>
                      <a:pt x="144" y="58"/>
                    </a:lnTo>
                    <a:lnTo>
                      <a:pt x="148" y="60"/>
                    </a:lnTo>
                    <a:lnTo>
                      <a:pt x="150" y="60"/>
                    </a:lnTo>
                    <a:lnTo>
                      <a:pt x="153" y="61"/>
                    </a:lnTo>
                    <a:lnTo>
                      <a:pt x="156" y="62"/>
                    </a:lnTo>
                    <a:lnTo>
                      <a:pt x="160" y="63"/>
                    </a:lnTo>
                    <a:lnTo>
                      <a:pt x="162" y="64"/>
                    </a:lnTo>
                    <a:lnTo>
                      <a:pt x="165" y="66"/>
                    </a:lnTo>
                    <a:lnTo>
                      <a:pt x="168" y="68"/>
                    </a:lnTo>
                    <a:lnTo>
                      <a:pt x="172" y="69"/>
                    </a:lnTo>
                    <a:lnTo>
                      <a:pt x="174" y="71"/>
                    </a:lnTo>
                    <a:lnTo>
                      <a:pt x="177" y="72"/>
                    </a:lnTo>
                    <a:lnTo>
                      <a:pt x="180" y="73"/>
                    </a:lnTo>
                    <a:lnTo>
                      <a:pt x="184" y="75"/>
                    </a:lnTo>
                    <a:lnTo>
                      <a:pt x="187" y="76"/>
                    </a:lnTo>
                    <a:lnTo>
                      <a:pt x="190" y="78"/>
                    </a:lnTo>
                    <a:lnTo>
                      <a:pt x="193" y="81"/>
                    </a:lnTo>
                    <a:lnTo>
                      <a:pt x="197" y="83"/>
                    </a:lnTo>
                    <a:lnTo>
                      <a:pt x="199" y="85"/>
                    </a:lnTo>
                    <a:lnTo>
                      <a:pt x="202" y="87"/>
                    </a:lnTo>
                    <a:lnTo>
                      <a:pt x="203" y="90"/>
                    </a:lnTo>
                    <a:lnTo>
                      <a:pt x="204" y="94"/>
                    </a:lnTo>
                    <a:lnTo>
                      <a:pt x="204" y="96"/>
                    </a:lnTo>
                    <a:lnTo>
                      <a:pt x="204" y="99"/>
                    </a:lnTo>
                    <a:lnTo>
                      <a:pt x="203" y="102"/>
                    </a:lnTo>
                    <a:lnTo>
                      <a:pt x="202" y="106"/>
                    </a:lnTo>
                    <a:lnTo>
                      <a:pt x="200" y="108"/>
                    </a:lnTo>
                    <a:lnTo>
                      <a:pt x="198" y="110"/>
                    </a:lnTo>
                    <a:lnTo>
                      <a:pt x="194" y="111"/>
                    </a:lnTo>
                    <a:lnTo>
                      <a:pt x="192" y="113"/>
                    </a:lnTo>
                    <a:lnTo>
                      <a:pt x="189" y="113"/>
                    </a:lnTo>
                    <a:lnTo>
                      <a:pt x="186" y="114"/>
                    </a:lnTo>
                    <a:lnTo>
                      <a:pt x="183" y="113"/>
                    </a:lnTo>
                    <a:lnTo>
                      <a:pt x="179" y="111"/>
                    </a:lnTo>
                    <a:lnTo>
                      <a:pt x="176" y="109"/>
                    </a:lnTo>
                    <a:lnTo>
                      <a:pt x="173" y="107"/>
                    </a:lnTo>
                    <a:lnTo>
                      <a:pt x="168" y="106"/>
                    </a:lnTo>
                    <a:lnTo>
                      <a:pt x="166" y="103"/>
                    </a:lnTo>
                    <a:lnTo>
                      <a:pt x="163" y="102"/>
                    </a:lnTo>
                    <a:lnTo>
                      <a:pt x="160" y="100"/>
                    </a:lnTo>
                    <a:lnTo>
                      <a:pt x="158" y="99"/>
                    </a:lnTo>
                    <a:lnTo>
                      <a:pt x="154" y="98"/>
                    </a:lnTo>
                    <a:lnTo>
                      <a:pt x="151" y="96"/>
                    </a:lnTo>
                    <a:lnTo>
                      <a:pt x="148" y="94"/>
                    </a:lnTo>
                    <a:lnTo>
                      <a:pt x="146" y="93"/>
                    </a:lnTo>
                    <a:lnTo>
                      <a:pt x="142" y="91"/>
                    </a:lnTo>
                    <a:lnTo>
                      <a:pt x="139" y="89"/>
                    </a:lnTo>
                    <a:lnTo>
                      <a:pt x="137" y="88"/>
                    </a:lnTo>
                    <a:lnTo>
                      <a:pt x="134" y="87"/>
                    </a:lnTo>
                    <a:lnTo>
                      <a:pt x="131" y="86"/>
                    </a:lnTo>
                    <a:lnTo>
                      <a:pt x="128" y="85"/>
                    </a:lnTo>
                    <a:lnTo>
                      <a:pt x="126" y="83"/>
                    </a:lnTo>
                    <a:lnTo>
                      <a:pt x="123" y="82"/>
                    </a:lnTo>
                    <a:lnTo>
                      <a:pt x="119" y="81"/>
                    </a:lnTo>
                    <a:lnTo>
                      <a:pt x="117" y="79"/>
                    </a:lnTo>
                    <a:lnTo>
                      <a:pt x="115" y="78"/>
                    </a:lnTo>
                    <a:lnTo>
                      <a:pt x="112" y="76"/>
                    </a:lnTo>
                    <a:lnTo>
                      <a:pt x="110" y="75"/>
                    </a:lnTo>
                    <a:lnTo>
                      <a:pt x="104" y="73"/>
                    </a:lnTo>
                    <a:lnTo>
                      <a:pt x="99" y="71"/>
                    </a:lnTo>
                    <a:lnTo>
                      <a:pt x="93" y="69"/>
                    </a:lnTo>
                    <a:lnTo>
                      <a:pt x="89" y="66"/>
                    </a:lnTo>
                    <a:lnTo>
                      <a:pt x="86" y="65"/>
                    </a:lnTo>
                    <a:lnTo>
                      <a:pt x="84" y="63"/>
                    </a:lnTo>
                    <a:lnTo>
                      <a:pt x="80" y="62"/>
                    </a:lnTo>
                    <a:lnTo>
                      <a:pt x="78" y="61"/>
                    </a:lnTo>
                    <a:lnTo>
                      <a:pt x="75" y="60"/>
                    </a:lnTo>
                    <a:lnTo>
                      <a:pt x="73" y="58"/>
                    </a:lnTo>
                    <a:lnTo>
                      <a:pt x="71" y="57"/>
                    </a:lnTo>
                    <a:lnTo>
                      <a:pt x="67" y="56"/>
                    </a:lnTo>
                    <a:lnTo>
                      <a:pt x="65" y="55"/>
                    </a:lnTo>
                    <a:lnTo>
                      <a:pt x="62" y="53"/>
                    </a:lnTo>
                    <a:lnTo>
                      <a:pt x="60" y="51"/>
                    </a:lnTo>
                    <a:lnTo>
                      <a:pt x="58" y="50"/>
                    </a:lnTo>
                    <a:lnTo>
                      <a:pt x="52" y="47"/>
                    </a:lnTo>
                    <a:lnTo>
                      <a:pt x="47" y="45"/>
                    </a:lnTo>
                    <a:lnTo>
                      <a:pt x="44" y="43"/>
                    </a:lnTo>
                    <a:lnTo>
                      <a:pt x="41" y="42"/>
                    </a:lnTo>
                    <a:lnTo>
                      <a:pt x="38" y="39"/>
                    </a:lnTo>
                    <a:lnTo>
                      <a:pt x="36" y="38"/>
                    </a:lnTo>
                    <a:lnTo>
                      <a:pt x="33" y="36"/>
                    </a:lnTo>
                    <a:lnTo>
                      <a:pt x="30" y="34"/>
                    </a:lnTo>
                    <a:lnTo>
                      <a:pt x="27" y="32"/>
                    </a:lnTo>
                    <a:lnTo>
                      <a:pt x="25" y="31"/>
                    </a:lnTo>
                    <a:lnTo>
                      <a:pt x="22" y="28"/>
                    </a:lnTo>
                    <a:lnTo>
                      <a:pt x="19" y="26"/>
                    </a:lnTo>
                    <a:lnTo>
                      <a:pt x="16" y="24"/>
                    </a:lnTo>
                    <a:lnTo>
                      <a:pt x="14" y="23"/>
                    </a:lnTo>
                    <a:lnTo>
                      <a:pt x="11" y="21"/>
                    </a:lnTo>
                    <a:lnTo>
                      <a:pt x="9" y="19"/>
                    </a:lnTo>
                    <a:lnTo>
                      <a:pt x="5" y="17"/>
                    </a:lnTo>
                    <a:lnTo>
                      <a:pt x="3" y="14"/>
                    </a:lnTo>
                    <a:lnTo>
                      <a:pt x="0" y="11"/>
                    </a:lnTo>
                    <a:lnTo>
                      <a:pt x="0" y="9"/>
                    </a:lnTo>
                    <a:lnTo>
                      <a:pt x="0" y="6"/>
                    </a:lnTo>
                    <a:lnTo>
                      <a:pt x="1" y="4"/>
                    </a:lnTo>
                    <a:lnTo>
                      <a:pt x="3" y="0"/>
                    </a:lnTo>
                    <a:lnTo>
                      <a:pt x="6" y="0"/>
                    </a:lnTo>
                    <a:lnTo>
                      <a:pt x="9" y="0"/>
                    </a:lnTo>
                    <a:lnTo>
                      <a:pt x="13" y="2"/>
                    </a:lnTo>
                    <a:close/>
                  </a:path>
                </a:pathLst>
              </a:custGeom>
              <a:solidFill>
                <a:srgbClr val="000000"/>
              </a:solidFill>
              <a:ln w="9525">
                <a:noFill/>
                <a:round/>
                <a:headEnd/>
                <a:tailEnd/>
              </a:ln>
            </p:spPr>
            <p:txBody>
              <a:bodyPr/>
              <a:lstStyle/>
              <a:p>
                <a:endParaRPr lang="en-US"/>
              </a:p>
            </p:txBody>
          </p:sp>
          <p:sp>
            <p:nvSpPr>
              <p:cNvPr id="17812" name="Freeform 722"/>
              <p:cNvSpPr>
                <a:spLocks/>
              </p:cNvSpPr>
              <p:nvPr/>
            </p:nvSpPr>
            <p:spPr bwMode="auto">
              <a:xfrm flipH="1">
                <a:off x="3111" y="1154"/>
                <a:ext cx="50" cy="12"/>
              </a:xfrm>
              <a:custGeom>
                <a:avLst/>
                <a:gdLst>
                  <a:gd name="T0" fmla="*/ 1 w 271"/>
                  <a:gd name="T1" fmla="*/ 1 h 53"/>
                  <a:gd name="T2" fmla="*/ 3 w 271"/>
                  <a:gd name="T3" fmla="*/ 1 h 53"/>
                  <a:gd name="T4" fmla="*/ 4 w 271"/>
                  <a:gd name="T5" fmla="*/ 1 h 53"/>
                  <a:gd name="T6" fmla="*/ 4 w 271"/>
                  <a:gd name="T7" fmla="*/ 1 h 53"/>
                  <a:gd name="T8" fmla="*/ 4 w 271"/>
                  <a:gd name="T9" fmla="*/ 1 h 53"/>
                  <a:gd name="T10" fmla="*/ 5 w 271"/>
                  <a:gd name="T11" fmla="*/ 1 h 53"/>
                  <a:gd name="T12" fmla="*/ 5 w 271"/>
                  <a:gd name="T13" fmla="*/ 1 h 53"/>
                  <a:gd name="T14" fmla="*/ 6 w 271"/>
                  <a:gd name="T15" fmla="*/ 1 h 53"/>
                  <a:gd name="T16" fmla="*/ 6 w 271"/>
                  <a:gd name="T17" fmla="*/ 1 h 53"/>
                  <a:gd name="T18" fmla="*/ 6 w 271"/>
                  <a:gd name="T19" fmla="*/ 1 h 53"/>
                  <a:gd name="T20" fmla="*/ 7 w 271"/>
                  <a:gd name="T21" fmla="*/ 1 h 53"/>
                  <a:gd name="T22" fmla="*/ 7 w 271"/>
                  <a:gd name="T23" fmla="*/ 1 h 53"/>
                  <a:gd name="T24" fmla="*/ 8 w 271"/>
                  <a:gd name="T25" fmla="*/ 1 h 53"/>
                  <a:gd name="T26" fmla="*/ 8 w 271"/>
                  <a:gd name="T27" fmla="*/ 1 h 53"/>
                  <a:gd name="T28" fmla="*/ 8 w 271"/>
                  <a:gd name="T29" fmla="*/ 1 h 53"/>
                  <a:gd name="T30" fmla="*/ 9 w 271"/>
                  <a:gd name="T31" fmla="*/ 1 h 53"/>
                  <a:gd name="T32" fmla="*/ 9 w 271"/>
                  <a:gd name="T33" fmla="*/ 1 h 53"/>
                  <a:gd name="T34" fmla="*/ 9 w 271"/>
                  <a:gd name="T35" fmla="*/ 1 h 53"/>
                  <a:gd name="T36" fmla="*/ 9 w 271"/>
                  <a:gd name="T37" fmla="*/ 2 h 53"/>
                  <a:gd name="T38" fmla="*/ 9 w 271"/>
                  <a:gd name="T39" fmla="*/ 2 h 53"/>
                  <a:gd name="T40" fmla="*/ 8 w 271"/>
                  <a:gd name="T41" fmla="*/ 2 h 53"/>
                  <a:gd name="T42" fmla="*/ 8 w 271"/>
                  <a:gd name="T43" fmla="*/ 2 h 53"/>
                  <a:gd name="T44" fmla="*/ 8 w 271"/>
                  <a:gd name="T45" fmla="*/ 2 h 53"/>
                  <a:gd name="T46" fmla="*/ 8 w 271"/>
                  <a:gd name="T47" fmla="*/ 2 h 53"/>
                  <a:gd name="T48" fmla="*/ 7 w 271"/>
                  <a:gd name="T49" fmla="*/ 2 h 53"/>
                  <a:gd name="T50" fmla="*/ 7 w 271"/>
                  <a:gd name="T51" fmla="*/ 2 h 53"/>
                  <a:gd name="T52" fmla="*/ 6 w 271"/>
                  <a:gd name="T53" fmla="*/ 2 h 53"/>
                  <a:gd name="T54" fmla="*/ 6 w 271"/>
                  <a:gd name="T55" fmla="*/ 2 h 53"/>
                  <a:gd name="T56" fmla="*/ 5 w 271"/>
                  <a:gd name="T57" fmla="*/ 2 h 53"/>
                  <a:gd name="T58" fmla="*/ 5 w 271"/>
                  <a:gd name="T59" fmla="*/ 2 h 53"/>
                  <a:gd name="T60" fmla="*/ 4 w 271"/>
                  <a:gd name="T61" fmla="*/ 3 h 53"/>
                  <a:gd name="T62" fmla="*/ 4 w 271"/>
                  <a:gd name="T63" fmla="*/ 3 h 53"/>
                  <a:gd name="T64" fmla="*/ 4 w 271"/>
                  <a:gd name="T65" fmla="*/ 3 h 53"/>
                  <a:gd name="T66" fmla="*/ 3 w 271"/>
                  <a:gd name="T67" fmla="*/ 3 h 53"/>
                  <a:gd name="T68" fmla="*/ 1 w 271"/>
                  <a:gd name="T69" fmla="*/ 3 h 53"/>
                  <a:gd name="T70" fmla="*/ 1 w 271"/>
                  <a:gd name="T71" fmla="*/ 3 h 53"/>
                  <a:gd name="T72" fmla="*/ 1 w 271"/>
                  <a:gd name="T73" fmla="*/ 2 h 53"/>
                  <a:gd name="T74" fmla="*/ 0 w 271"/>
                  <a:gd name="T75" fmla="*/ 2 h 53"/>
                  <a:gd name="T76" fmla="*/ 0 w 271"/>
                  <a:gd name="T77" fmla="*/ 2 h 53"/>
                  <a:gd name="T78" fmla="*/ 0 w 271"/>
                  <a:gd name="T79" fmla="*/ 1 h 53"/>
                  <a:gd name="T80" fmla="*/ 0 w 271"/>
                  <a:gd name="T81" fmla="*/ 0 h 53"/>
                  <a:gd name="T82" fmla="*/ 0 w 271"/>
                  <a:gd name="T83" fmla="*/ 0 h 53"/>
                  <a:gd name="T84" fmla="*/ 1 w 271"/>
                  <a:gd name="T85" fmla="*/ 0 h 53"/>
                  <a:gd name="T86" fmla="*/ 1 w 271"/>
                  <a:gd name="T87" fmla="*/ 0 h 53"/>
                  <a:gd name="T88" fmla="*/ 1 w 271"/>
                  <a:gd name="T89" fmla="*/ 0 h 53"/>
                  <a:gd name="T90" fmla="*/ 1 w 271"/>
                  <a:gd name="T91" fmla="*/ 1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1"/>
                  <a:gd name="T139" fmla="*/ 0 h 53"/>
                  <a:gd name="T140" fmla="*/ 271 w 271"/>
                  <a:gd name="T141" fmla="*/ 53 h 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1" h="53">
                    <a:moveTo>
                      <a:pt x="31" y="15"/>
                    </a:moveTo>
                    <a:lnTo>
                      <a:pt x="32" y="18"/>
                    </a:lnTo>
                    <a:lnTo>
                      <a:pt x="34" y="20"/>
                    </a:lnTo>
                    <a:lnTo>
                      <a:pt x="38" y="20"/>
                    </a:lnTo>
                    <a:lnTo>
                      <a:pt x="41" y="20"/>
                    </a:lnTo>
                    <a:lnTo>
                      <a:pt x="93" y="20"/>
                    </a:lnTo>
                    <a:lnTo>
                      <a:pt x="95" y="20"/>
                    </a:lnTo>
                    <a:lnTo>
                      <a:pt x="97" y="20"/>
                    </a:lnTo>
                    <a:lnTo>
                      <a:pt x="101" y="20"/>
                    </a:lnTo>
                    <a:lnTo>
                      <a:pt x="103" y="20"/>
                    </a:lnTo>
                    <a:lnTo>
                      <a:pt x="106" y="20"/>
                    </a:lnTo>
                    <a:lnTo>
                      <a:pt x="108" y="20"/>
                    </a:lnTo>
                    <a:lnTo>
                      <a:pt x="110" y="20"/>
                    </a:lnTo>
                    <a:lnTo>
                      <a:pt x="114" y="20"/>
                    </a:lnTo>
                    <a:lnTo>
                      <a:pt x="119" y="20"/>
                    </a:lnTo>
                    <a:lnTo>
                      <a:pt x="124" y="20"/>
                    </a:lnTo>
                    <a:lnTo>
                      <a:pt x="129" y="20"/>
                    </a:lnTo>
                    <a:lnTo>
                      <a:pt x="134" y="20"/>
                    </a:lnTo>
                    <a:lnTo>
                      <a:pt x="139" y="20"/>
                    </a:lnTo>
                    <a:lnTo>
                      <a:pt x="143" y="20"/>
                    </a:lnTo>
                    <a:lnTo>
                      <a:pt x="149" y="20"/>
                    </a:lnTo>
                    <a:lnTo>
                      <a:pt x="153" y="20"/>
                    </a:lnTo>
                    <a:lnTo>
                      <a:pt x="157" y="20"/>
                    </a:lnTo>
                    <a:lnTo>
                      <a:pt x="163" y="20"/>
                    </a:lnTo>
                    <a:lnTo>
                      <a:pt x="167" y="20"/>
                    </a:lnTo>
                    <a:lnTo>
                      <a:pt x="171" y="20"/>
                    </a:lnTo>
                    <a:lnTo>
                      <a:pt x="176" y="19"/>
                    </a:lnTo>
                    <a:lnTo>
                      <a:pt x="180" y="19"/>
                    </a:lnTo>
                    <a:lnTo>
                      <a:pt x="184" y="19"/>
                    </a:lnTo>
                    <a:lnTo>
                      <a:pt x="190" y="19"/>
                    </a:lnTo>
                    <a:lnTo>
                      <a:pt x="194" y="19"/>
                    </a:lnTo>
                    <a:lnTo>
                      <a:pt x="199" y="19"/>
                    </a:lnTo>
                    <a:lnTo>
                      <a:pt x="204" y="19"/>
                    </a:lnTo>
                    <a:lnTo>
                      <a:pt x="208" y="19"/>
                    </a:lnTo>
                    <a:lnTo>
                      <a:pt x="213" y="19"/>
                    </a:lnTo>
                    <a:lnTo>
                      <a:pt x="218" y="19"/>
                    </a:lnTo>
                    <a:lnTo>
                      <a:pt x="222" y="19"/>
                    </a:lnTo>
                    <a:lnTo>
                      <a:pt x="228" y="19"/>
                    </a:lnTo>
                    <a:lnTo>
                      <a:pt x="230" y="19"/>
                    </a:lnTo>
                    <a:lnTo>
                      <a:pt x="233" y="19"/>
                    </a:lnTo>
                    <a:lnTo>
                      <a:pt x="235" y="19"/>
                    </a:lnTo>
                    <a:lnTo>
                      <a:pt x="239" y="19"/>
                    </a:lnTo>
                    <a:lnTo>
                      <a:pt x="242" y="19"/>
                    </a:lnTo>
                    <a:lnTo>
                      <a:pt x="244" y="19"/>
                    </a:lnTo>
                    <a:lnTo>
                      <a:pt x="247" y="19"/>
                    </a:lnTo>
                    <a:lnTo>
                      <a:pt x="251" y="19"/>
                    </a:lnTo>
                    <a:lnTo>
                      <a:pt x="253" y="19"/>
                    </a:lnTo>
                    <a:lnTo>
                      <a:pt x="255" y="18"/>
                    </a:lnTo>
                    <a:lnTo>
                      <a:pt x="257" y="16"/>
                    </a:lnTo>
                    <a:lnTo>
                      <a:pt x="260" y="16"/>
                    </a:lnTo>
                    <a:lnTo>
                      <a:pt x="265" y="16"/>
                    </a:lnTo>
                    <a:lnTo>
                      <a:pt x="268" y="19"/>
                    </a:lnTo>
                    <a:lnTo>
                      <a:pt x="270" y="21"/>
                    </a:lnTo>
                    <a:lnTo>
                      <a:pt x="271" y="25"/>
                    </a:lnTo>
                    <a:lnTo>
                      <a:pt x="271" y="28"/>
                    </a:lnTo>
                    <a:lnTo>
                      <a:pt x="270" y="33"/>
                    </a:lnTo>
                    <a:lnTo>
                      <a:pt x="267" y="35"/>
                    </a:lnTo>
                    <a:lnTo>
                      <a:pt x="264" y="37"/>
                    </a:lnTo>
                    <a:lnTo>
                      <a:pt x="260" y="38"/>
                    </a:lnTo>
                    <a:lnTo>
                      <a:pt x="257" y="38"/>
                    </a:lnTo>
                    <a:lnTo>
                      <a:pt x="253" y="38"/>
                    </a:lnTo>
                    <a:lnTo>
                      <a:pt x="251" y="39"/>
                    </a:lnTo>
                    <a:lnTo>
                      <a:pt x="247" y="39"/>
                    </a:lnTo>
                    <a:lnTo>
                      <a:pt x="244" y="39"/>
                    </a:lnTo>
                    <a:lnTo>
                      <a:pt x="242" y="39"/>
                    </a:lnTo>
                    <a:lnTo>
                      <a:pt x="239" y="39"/>
                    </a:lnTo>
                    <a:lnTo>
                      <a:pt x="235" y="39"/>
                    </a:lnTo>
                    <a:lnTo>
                      <a:pt x="233" y="39"/>
                    </a:lnTo>
                    <a:lnTo>
                      <a:pt x="230" y="39"/>
                    </a:lnTo>
                    <a:lnTo>
                      <a:pt x="228" y="39"/>
                    </a:lnTo>
                    <a:lnTo>
                      <a:pt x="226" y="39"/>
                    </a:lnTo>
                    <a:lnTo>
                      <a:pt x="222" y="39"/>
                    </a:lnTo>
                    <a:lnTo>
                      <a:pt x="220" y="39"/>
                    </a:lnTo>
                    <a:lnTo>
                      <a:pt x="217" y="39"/>
                    </a:lnTo>
                    <a:lnTo>
                      <a:pt x="213" y="40"/>
                    </a:lnTo>
                    <a:lnTo>
                      <a:pt x="207" y="41"/>
                    </a:lnTo>
                    <a:lnTo>
                      <a:pt x="203" y="41"/>
                    </a:lnTo>
                    <a:lnTo>
                      <a:pt x="199" y="41"/>
                    </a:lnTo>
                    <a:lnTo>
                      <a:pt x="193" y="41"/>
                    </a:lnTo>
                    <a:lnTo>
                      <a:pt x="189" y="43"/>
                    </a:lnTo>
                    <a:lnTo>
                      <a:pt x="184" y="44"/>
                    </a:lnTo>
                    <a:lnTo>
                      <a:pt x="180" y="45"/>
                    </a:lnTo>
                    <a:lnTo>
                      <a:pt x="176" y="45"/>
                    </a:lnTo>
                    <a:lnTo>
                      <a:pt x="171" y="46"/>
                    </a:lnTo>
                    <a:lnTo>
                      <a:pt x="167" y="46"/>
                    </a:lnTo>
                    <a:lnTo>
                      <a:pt x="163" y="47"/>
                    </a:lnTo>
                    <a:lnTo>
                      <a:pt x="157" y="47"/>
                    </a:lnTo>
                    <a:lnTo>
                      <a:pt x="153" y="48"/>
                    </a:lnTo>
                    <a:lnTo>
                      <a:pt x="149" y="48"/>
                    </a:lnTo>
                    <a:lnTo>
                      <a:pt x="143" y="49"/>
                    </a:lnTo>
                    <a:lnTo>
                      <a:pt x="139" y="50"/>
                    </a:lnTo>
                    <a:lnTo>
                      <a:pt x="134" y="51"/>
                    </a:lnTo>
                    <a:lnTo>
                      <a:pt x="129" y="51"/>
                    </a:lnTo>
                    <a:lnTo>
                      <a:pt x="124" y="51"/>
                    </a:lnTo>
                    <a:lnTo>
                      <a:pt x="119" y="51"/>
                    </a:lnTo>
                    <a:lnTo>
                      <a:pt x="114" y="52"/>
                    </a:lnTo>
                    <a:lnTo>
                      <a:pt x="110" y="52"/>
                    </a:lnTo>
                    <a:lnTo>
                      <a:pt x="108" y="52"/>
                    </a:lnTo>
                    <a:lnTo>
                      <a:pt x="106" y="52"/>
                    </a:lnTo>
                    <a:lnTo>
                      <a:pt x="103" y="52"/>
                    </a:lnTo>
                    <a:lnTo>
                      <a:pt x="101" y="52"/>
                    </a:lnTo>
                    <a:lnTo>
                      <a:pt x="97" y="52"/>
                    </a:lnTo>
                    <a:lnTo>
                      <a:pt x="95" y="52"/>
                    </a:lnTo>
                    <a:lnTo>
                      <a:pt x="93" y="53"/>
                    </a:lnTo>
                    <a:lnTo>
                      <a:pt x="41" y="53"/>
                    </a:lnTo>
                    <a:lnTo>
                      <a:pt x="37" y="52"/>
                    </a:lnTo>
                    <a:lnTo>
                      <a:pt x="33" y="52"/>
                    </a:lnTo>
                    <a:lnTo>
                      <a:pt x="29" y="51"/>
                    </a:lnTo>
                    <a:lnTo>
                      <a:pt x="26" y="50"/>
                    </a:lnTo>
                    <a:lnTo>
                      <a:pt x="21" y="48"/>
                    </a:lnTo>
                    <a:lnTo>
                      <a:pt x="18" y="47"/>
                    </a:lnTo>
                    <a:lnTo>
                      <a:pt x="15" y="44"/>
                    </a:lnTo>
                    <a:lnTo>
                      <a:pt x="13" y="41"/>
                    </a:lnTo>
                    <a:lnTo>
                      <a:pt x="9" y="39"/>
                    </a:lnTo>
                    <a:lnTo>
                      <a:pt x="7" y="36"/>
                    </a:lnTo>
                    <a:lnTo>
                      <a:pt x="5" y="33"/>
                    </a:lnTo>
                    <a:lnTo>
                      <a:pt x="4" y="29"/>
                    </a:lnTo>
                    <a:lnTo>
                      <a:pt x="2" y="26"/>
                    </a:lnTo>
                    <a:lnTo>
                      <a:pt x="1" y="23"/>
                    </a:lnTo>
                    <a:lnTo>
                      <a:pt x="0" y="20"/>
                    </a:lnTo>
                    <a:lnTo>
                      <a:pt x="0" y="15"/>
                    </a:lnTo>
                    <a:lnTo>
                      <a:pt x="0" y="11"/>
                    </a:lnTo>
                    <a:lnTo>
                      <a:pt x="1" y="9"/>
                    </a:lnTo>
                    <a:lnTo>
                      <a:pt x="3" y="6"/>
                    </a:lnTo>
                    <a:lnTo>
                      <a:pt x="5" y="5"/>
                    </a:lnTo>
                    <a:lnTo>
                      <a:pt x="7" y="2"/>
                    </a:lnTo>
                    <a:lnTo>
                      <a:pt x="9" y="1"/>
                    </a:lnTo>
                    <a:lnTo>
                      <a:pt x="13" y="0"/>
                    </a:lnTo>
                    <a:lnTo>
                      <a:pt x="16" y="0"/>
                    </a:lnTo>
                    <a:lnTo>
                      <a:pt x="18" y="0"/>
                    </a:lnTo>
                    <a:lnTo>
                      <a:pt x="21" y="1"/>
                    </a:lnTo>
                    <a:lnTo>
                      <a:pt x="24" y="2"/>
                    </a:lnTo>
                    <a:lnTo>
                      <a:pt x="26" y="5"/>
                    </a:lnTo>
                    <a:lnTo>
                      <a:pt x="28" y="6"/>
                    </a:lnTo>
                    <a:lnTo>
                      <a:pt x="30" y="9"/>
                    </a:lnTo>
                    <a:lnTo>
                      <a:pt x="30" y="11"/>
                    </a:lnTo>
                    <a:lnTo>
                      <a:pt x="31" y="15"/>
                    </a:lnTo>
                    <a:close/>
                  </a:path>
                </a:pathLst>
              </a:custGeom>
              <a:solidFill>
                <a:srgbClr val="000000"/>
              </a:solidFill>
              <a:ln w="9525">
                <a:noFill/>
                <a:round/>
                <a:headEnd/>
                <a:tailEnd/>
              </a:ln>
            </p:spPr>
            <p:txBody>
              <a:bodyPr/>
              <a:lstStyle/>
              <a:p>
                <a:endParaRPr lang="en-US"/>
              </a:p>
            </p:txBody>
          </p:sp>
          <p:sp>
            <p:nvSpPr>
              <p:cNvPr id="17813" name="Freeform 723"/>
              <p:cNvSpPr>
                <a:spLocks/>
              </p:cNvSpPr>
              <p:nvPr/>
            </p:nvSpPr>
            <p:spPr bwMode="auto">
              <a:xfrm flipH="1">
                <a:off x="3146" y="1172"/>
                <a:ext cx="22" cy="54"/>
              </a:xfrm>
              <a:custGeom>
                <a:avLst/>
                <a:gdLst>
                  <a:gd name="T0" fmla="*/ 1 w 124"/>
                  <a:gd name="T1" fmla="*/ 1 h 240"/>
                  <a:gd name="T2" fmla="*/ 1 w 124"/>
                  <a:gd name="T3" fmla="*/ 2 h 240"/>
                  <a:gd name="T4" fmla="*/ 1 w 124"/>
                  <a:gd name="T5" fmla="*/ 2 h 240"/>
                  <a:gd name="T6" fmla="*/ 1 w 124"/>
                  <a:gd name="T7" fmla="*/ 3 h 240"/>
                  <a:gd name="T8" fmla="*/ 1 w 124"/>
                  <a:gd name="T9" fmla="*/ 4 h 240"/>
                  <a:gd name="T10" fmla="*/ 2 w 124"/>
                  <a:gd name="T11" fmla="*/ 4 h 240"/>
                  <a:gd name="T12" fmla="*/ 2 w 124"/>
                  <a:gd name="T13" fmla="*/ 5 h 240"/>
                  <a:gd name="T14" fmla="*/ 2 w 124"/>
                  <a:gd name="T15" fmla="*/ 6 h 240"/>
                  <a:gd name="T16" fmla="*/ 2 w 124"/>
                  <a:gd name="T17" fmla="*/ 6 h 240"/>
                  <a:gd name="T18" fmla="*/ 2 w 124"/>
                  <a:gd name="T19" fmla="*/ 7 h 240"/>
                  <a:gd name="T20" fmla="*/ 3 w 124"/>
                  <a:gd name="T21" fmla="*/ 8 h 240"/>
                  <a:gd name="T22" fmla="*/ 3 w 124"/>
                  <a:gd name="T23" fmla="*/ 9 h 240"/>
                  <a:gd name="T24" fmla="*/ 3 w 124"/>
                  <a:gd name="T25" fmla="*/ 9 h 240"/>
                  <a:gd name="T26" fmla="*/ 3 w 124"/>
                  <a:gd name="T27" fmla="*/ 10 h 240"/>
                  <a:gd name="T28" fmla="*/ 4 w 124"/>
                  <a:gd name="T29" fmla="*/ 10 h 240"/>
                  <a:gd name="T30" fmla="*/ 4 w 124"/>
                  <a:gd name="T31" fmla="*/ 11 h 240"/>
                  <a:gd name="T32" fmla="*/ 4 w 124"/>
                  <a:gd name="T33" fmla="*/ 11 h 240"/>
                  <a:gd name="T34" fmla="*/ 4 w 124"/>
                  <a:gd name="T35" fmla="*/ 12 h 240"/>
                  <a:gd name="T36" fmla="*/ 3 w 124"/>
                  <a:gd name="T37" fmla="*/ 12 h 240"/>
                  <a:gd name="T38" fmla="*/ 3 w 124"/>
                  <a:gd name="T39" fmla="*/ 12 h 240"/>
                  <a:gd name="T40" fmla="*/ 3 w 124"/>
                  <a:gd name="T41" fmla="*/ 11 h 240"/>
                  <a:gd name="T42" fmla="*/ 3 w 124"/>
                  <a:gd name="T43" fmla="*/ 11 h 240"/>
                  <a:gd name="T44" fmla="*/ 2 w 124"/>
                  <a:gd name="T45" fmla="*/ 10 h 240"/>
                  <a:gd name="T46" fmla="*/ 2 w 124"/>
                  <a:gd name="T47" fmla="*/ 9 h 240"/>
                  <a:gd name="T48" fmla="*/ 2 w 124"/>
                  <a:gd name="T49" fmla="*/ 8 h 240"/>
                  <a:gd name="T50" fmla="*/ 2 w 124"/>
                  <a:gd name="T51" fmla="*/ 8 h 240"/>
                  <a:gd name="T52" fmla="*/ 2 w 124"/>
                  <a:gd name="T53" fmla="*/ 7 h 240"/>
                  <a:gd name="T54" fmla="*/ 1 w 124"/>
                  <a:gd name="T55" fmla="*/ 7 h 240"/>
                  <a:gd name="T56" fmla="*/ 1 w 124"/>
                  <a:gd name="T57" fmla="*/ 6 h 240"/>
                  <a:gd name="T58" fmla="*/ 1 w 124"/>
                  <a:gd name="T59" fmla="*/ 6 h 240"/>
                  <a:gd name="T60" fmla="*/ 1 w 124"/>
                  <a:gd name="T61" fmla="*/ 5 h 240"/>
                  <a:gd name="T62" fmla="*/ 1 w 124"/>
                  <a:gd name="T63" fmla="*/ 5 h 240"/>
                  <a:gd name="T64" fmla="*/ 1 w 124"/>
                  <a:gd name="T65" fmla="*/ 5 h 240"/>
                  <a:gd name="T66" fmla="*/ 1 w 124"/>
                  <a:gd name="T67" fmla="*/ 4 h 240"/>
                  <a:gd name="T68" fmla="*/ 0 w 124"/>
                  <a:gd name="T69" fmla="*/ 3 h 240"/>
                  <a:gd name="T70" fmla="*/ 0 w 124"/>
                  <a:gd name="T71" fmla="*/ 3 h 240"/>
                  <a:gd name="T72" fmla="*/ 0 w 124"/>
                  <a:gd name="T73" fmla="*/ 2 h 240"/>
                  <a:gd name="T74" fmla="*/ 0 w 124"/>
                  <a:gd name="T75" fmla="*/ 1 h 240"/>
                  <a:gd name="T76" fmla="*/ 0 w 124"/>
                  <a:gd name="T77" fmla="*/ 1 h 240"/>
                  <a:gd name="T78" fmla="*/ 1 w 124"/>
                  <a:gd name="T79" fmla="*/ 0 h 240"/>
                  <a:gd name="T80" fmla="*/ 1 w 124"/>
                  <a:gd name="T81" fmla="*/ 0 h 240"/>
                  <a:gd name="T82" fmla="*/ 1 w 124"/>
                  <a:gd name="T83" fmla="*/ 1 h 2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4"/>
                  <a:gd name="T127" fmla="*/ 0 h 240"/>
                  <a:gd name="T128" fmla="*/ 124 w 124"/>
                  <a:gd name="T129" fmla="*/ 240 h 2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4" h="240">
                    <a:moveTo>
                      <a:pt x="24" y="17"/>
                    </a:moveTo>
                    <a:lnTo>
                      <a:pt x="24" y="21"/>
                    </a:lnTo>
                    <a:lnTo>
                      <a:pt x="24" y="25"/>
                    </a:lnTo>
                    <a:lnTo>
                      <a:pt x="25" y="29"/>
                    </a:lnTo>
                    <a:lnTo>
                      <a:pt x="26" y="33"/>
                    </a:lnTo>
                    <a:lnTo>
                      <a:pt x="27" y="36"/>
                    </a:lnTo>
                    <a:lnTo>
                      <a:pt x="28" y="41"/>
                    </a:lnTo>
                    <a:lnTo>
                      <a:pt x="31" y="44"/>
                    </a:lnTo>
                    <a:lnTo>
                      <a:pt x="33" y="49"/>
                    </a:lnTo>
                    <a:lnTo>
                      <a:pt x="34" y="52"/>
                    </a:lnTo>
                    <a:lnTo>
                      <a:pt x="36" y="56"/>
                    </a:lnTo>
                    <a:lnTo>
                      <a:pt x="38" y="60"/>
                    </a:lnTo>
                    <a:lnTo>
                      <a:pt x="42" y="64"/>
                    </a:lnTo>
                    <a:lnTo>
                      <a:pt x="44" y="69"/>
                    </a:lnTo>
                    <a:lnTo>
                      <a:pt x="46" y="73"/>
                    </a:lnTo>
                    <a:lnTo>
                      <a:pt x="48" y="77"/>
                    </a:lnTo>
                    <a:lnTo>
                      <a:pt x="51" y="83"/>
                    </a:lnTo>
                    <a:lnTo>
                      <a:pt x="53" y="86"/>
                    </a:lnTo>
                    <a:lnTo>
                      <a:pt x="56" y="90"/>
                    </a:lnTo>
                    <a:lnTo>
                      <a:pt x="58" y="95"/>
                    </a:lnTo>
                    <a:lnTo>
                      <a:pt x="60" y="99"/>
                    </a:lnTo>
                    <a:lnTo>
                      <a:pt x="61" y="102"/>
                    </a:lnTo>
                    <a:lnTo>
                      <a:pt x="64" y="107"/>
                    </a:lnTo>
                    <a:lnTo>
                      <a:pt x="67" y="111"/>
                    </a:lnTo>
                    <a:lnTo>
                      <a:pt x="69" y="115"/>
                    </a:lnTo>
                    <a:lnTo>
                      <a:pt x="71" y="120"/>
                    </a:lnTo>
                    <a:lnTo>
                      <a:pt x="73" y="125"/>
                    </a:lnTo>
                    <a:lnTo>
                      <a:pt x="75" y="130"/>
                    </a:lnTo>
                    <a:lnTo>
                      <a:pt x="77" y="135"/>
                    </a:lnTo>
                    <a:lnTo>
                      <a:pt x="80" y="139"/>
                    </a:lnTo>
                    <a:lnTo>
                      <a:pt x="83" y="145"/>
                    </a:lnTo>
                    <a:lnTo>
                      <a:pt x="85" y="149"/>
                    </a:lnTo>
                    <a:lnTo>
                      <a:pt x="87" y="154"/>
                    </a:lnTo>
                    <a:lnTo>
                      <a:pt x="89" y="159"/>
                    </a:lnTo>
                    <a:lnTo>
                      <a:pt x="92" y="164"/>
                    </a:lnTo>
                    <a:lnTo>
                      <a:pt x="94" y="169"/>
                    </a:lnTo>
                    <a:lnTo>
                      <a:pt x="96" y="173"/>
                    </a:lnTo>
                    <a:lnTo>
                      <a:pt x="98" y="176"/>
                    </a:lnTo>
                    <a:lnTo>
                      <a:pt x="100" y="181"/>
                    </a:lnTo>
                    <a:lnTo>
                      <a:pt x="101" y="184"/>
                    </a:lnTo>
                    <a:lnTo>
                      <a:pt x="105" y="188"/>
                    </a:lnTo>
                    <a:lnTo>
                      <a:pt x="106" y="191"/>
                    </a:lnTo>
                    <a:lnTo>
                      <a:pt x="108" y="196"/>
                    </a:lnTo>
                    <a:lnTo>
                      <a:pt x="110" y="199"/>
                    </a:lnTo>
                    <a:lnTo>
                      <a:pt x="112" y="203"/>
                    </a:lnTo>
                    <a:lnTo>
                      <a:pt x="114" y="207"/>
                    </a:lnTo>
                    <a:lnTo>
                      <a:pt x="117" y="212"/>
                    </a:lnTo>
                    <a:lnTo>
                      <a:pt x="119" y="214"/>
                    </a:lnTo>
                    <a:lnTo>
                      <a:pt x="120" y="216"/>
                    </a:lnTo>
                    <a:lnTo>
                      <a:pt x="121" y="220"/>
                    </a:lnTo>
                    <a:lnTo>
                      <a:pt x="122" y="223"/>
                    </a:lnTo>
                    <a:lnTo>
                      <a:pt x="124" y="227"/>
                    </a:lnTo>
                    <a:lnTo>
                      <a:pt x="123" y="232"/>
                    </a:lnTo>
                    <a:lnTo>
                      <a:pt x="121" y="236"/>
                    </a:lnTo>
                    <a:lnTo>
                      <a:pt x="117" y="239"/>
                    </a:lnTo>
                    <a:lnTo>
                      <a:pt x="112" y="240"/>
                    </a:lnTo>
                    <a:lnTo>
                      <a:pt x="107" y="240"/>
                    </a:lnTo>
                    <a:lnTo>
                      <a:pt x="102" y="238"/>
                    </a:lnTo>
                    <a:lnTo>
                      <a:pt x="99" y="234"/>
                    </a:lnTo>
                    <a:lnTo>
                      <a:pt x="98" y="232"/>
                    </a:lnTo>
                    <a:lnTo>
                      <a:pt x="96" y="228"/>
                    </a:lnTo>
                    <a:lnTo>
                      <a:pt x="95" y="225"/>
                    </a:lnTo>
                    <a:lnTo>
                      <a:pt x="94" y="223"/>
                    </a:lnTo>
                    <a:lnTo>
                      <a:pt x="90" y="217"/>
                    </a:lnTo>
                    <a:lnTo>
                      <a:pt x="88" y="213"/>
                    </a:lnTo>
                    <a:lnTo>
                      <a:pt x="85" y="208"/>
                    </a:lnTo>
                    <a:lnTo>
                      <a:pt x="83" y="203"/>
                    </a:lnTo>
                    <a:lnTo>
                      <a:pt x="81" y="199"/>
                    </a:lnTo>
                    <a:lnTo>
                      <a:pt x="78" y="195"/>
                    </a:lnTo>
                    <a:lnTo>
                      <a:pt x="75" y="189"/>
                    </a:lnTo>
                    <a:lnTo>
                      <a:pt x="73" y="185"/>
                    </a:lnTo>
                    <a:lnTo>
                      <a:pt x="70" y="179"/>
                    </a:lnTo>
                    <a:lnTo>
                      <a:pt x="68" y="175"/>
                    </a:lnTo>
                    <a:lnTo>
                      <a:pt x="65" y="171"/>
                    </a:lnTo>
                    <a:lnTo>
                      <a:pt x="62" y="165"/>
                    </a:lnTo>
                    <a:lnTo>
                      <a:pt x="60" y="160"/>
                    </a:lnTo>
                    <a:lnTo>
                      <a:pt x="58" y="156"/>
                    </a:lnTo>
                    <a:lnTo>
                      <a:pt x="56" y="151"/>
                    </a:lnTo>
                    <a:lnTo>
                      <a:pt x="53" y="147"/>
                    </a:lnTo>
                    <a:lnTo>
                      <a:pt x="51" y="145"/>
                    </a:lnTo>
                    <a:lnTo>
                      <a:pt x="50" y="141"/>
                    </a:lnTo>
                    <a:lnTo>
                      <a:pt x="48" y="138"/>
                    </a:lnTo>
                    <a:lnTo>
                      <a:pt x="47" y="135"/>
                    </a:lnTo>
                    <a:lnTo>
                      <a:pt x="45" y="132"/>
                    </a:lnTo>
                    <a:lnTo>
                      <a:pt x="43" y="127"/>
                    </a:lnTo>
                    <a:lnTo>
                      <a:pt x="42" y="125"/>
                    </a:lnTo>
                    <a:lnTo>
                      <a:pt x="40" y="122"/>
                    </a:lnTo>
                    <a:lnTo>
                      <a:pt x="38" y="120"/>
                    </a:lnTo>
                    <a:lnTo>
                      <a:pt x="37" y="116"/>
                    </a:lnTo>
                    <a:lnTo>
                      <a:pt x="36" y="114"/>
                    </a:lnTo>
                    <a:lnTo>
                      <a:pt x="35" y="111"/>
                    </a:lnTo>
                    <a:lnTo>
                      <a:pt x="34" y="109"/>
                    </a:lnTo>
                    <a:lnTo>
                      <a:pt x="33" y="107"/>
                    </a:lnTo>
                    <a:lnTo>
                      <a:pt x="32" y="103"/>
                    </a:lnTo>
                    <a:lnTo>
                      <a:pt x="30" y="100"/>
                    </a:lnTo>
                    <a:lnTo>
                      <a:pt x="30" y="97"/>
                    </a:lnTo>
                    <a:lnTo>
                      <a:pt x="28" y="95"/>
                    </a:lnTo>
                    <a:lnTo>
                      <a:pt x="26" y="93"/>
                    </a:lnTo>
                    <a:lnTo>
                      <a:pt x="25" y="89"/>
                    </a:lnTo>
                    <a:lnTo>
                      <a:pt x="25" y="87"/>
                    </a:lnTo>
                    <a:lnTo>
                      <a:pt x="24" y="84"/>
                    </a:lnTo>
                    <a:lnTo>
                      <a:pt x="21" y="80"/>
                    </a:lnTo>
                    <a:lnTo>
                      <a:pt x="19" y="75"/>
                    </a:lnTo>
                    <a:lnTo>
                      <a:pt x="15" y="71"/>
                    </a:lnTo>
                    <a:lnTo>
                      <a:pt x="13" y="67"/>
                    </a:lnTo>
                    <a:lnTo>
                      <a:pt x="10" y="62"/>
                    </a:lnTo>
                    <a:lnTo>
                      <a:pt x="8" y="58"/>
                    </a:lnTo>
                    <a:lnTo>
                      <a:pt x="6" y="54"/>
                    </a:lnTo>
                    <a:lnTo>
                      <a:pt x="5" y="49"/>
                    </a:lnTo>
                    <a:lnTo>
                      <a:pt x="2" y="44"/>
                    </a:lnTo>
                    <a:lnTo>
                      <a:pt x="1" y="39"/>
                    </a:lnTo>
                    <a:lnTo>
                      <a:pt x="0" y="35"/>
                    </a:lnTo>
                    <a:lnTo>
                      <a:pt x="1" y="31"/>
                    </a:lnTo>
                    <a:lnTo>
                      <a:pt x="1" y="26"/>
                    </a:lnTo>
                    <a:lnTo>
                      <a:pt x="2" y="21"/>
                    </a:lnTo>
                    <a:lnTo>
                      <a:pt x="5" y="17"/>
                    </a:lnTo>
                    <a:lnTo>
                      <a:pt x="8" y="12"/>
                    </a:lnTo>
                    <a:lnTo>
                      <a:pt x="10" y="8"/>
                    </a:lnTo>
                    <a:lnTo>
                      <a:pt x="13" y="4"/>
                    </a:lnTo>
                    <a:lnTo>
                      <a:pt x="15" y="1"/>
                    </a:lnTo>
                    <a:lnTo>
                      <a:pt x="19" y="0"/>
                    </a:lnTo>
                    <a:lnTo>
                      <a:pt x="20" y="0"/>
                    </a:lnTo>
                    <a:lnTo>
                      <a:pt x="22" y="4"/>
                    </a:lnTo>
                    <a:lnTo>
                      <a:pt x="22" y="6"/>
                    </a:lnTo>
                    <a:lnTo>
                      <a:pt x="23" y="9"/>
                    </a:lnTo>
                    <a:lnTo>
                      <a:pt x="23" y="12"/>
                    </a:lnTo>
                    <a:lnTo>
                      <a:pt x="24" y="17"/>
                    </a:lnTo>
                    <a:close/>
                  </a:path>
                </a:pathLst>
              </a:custGeom>
              <a:solidFill>
                <a:srgbClr val="000000"/>
              </a:solidFill>
              <a:ln w="9525">
                <a:noFill/>
                <a:round/>
                <a:headEnd/>
                <a:tailEnd/>
              </a:ln>
            </p:spPr>
            <p:txBody>
              <a:bodyPr/>
              <a:lstStyle/>
              <a:p>
                <a:endParaRPr lang="en-US"/>
              </a:p>
            </p:txBody>
          </p:sp>
          <p:sp>
            <p:nvSpPr>
              <p:cNvPr id="17814" name="Freeform 724"/>
              <p:cNvSpPr>
                <a:spLocks/>
              </p:cNvSpPr>
              <p:nvPr/>
            </p:nvSpPr>
            <p:spPr bwMode="auto">
              <a:xfrm flipH="1">
                <a:off x="3085" y="1109"/>
                <a:ext cx="109" cy="159"/>
              </a:xfrm>
              <a:custGeom>
                <a:avLst/>
                <a:gdLst>
                  <a:gd name="T0" fmla="*/ 10 w 591"/>
                  <a:gd name="T1" fmla="*/ 8 h 694"/>
                  <a:gd name="T2" fmla="*/ 11 w 591"/>
                  <a:gd name="T3" fmla="*/ 6 h 694"/>
                  <a:gd name="T4" fmla="*/ 12 w 591"/>
                  <a:gd name="T5" fmla="*/ 4 h 694"/>
                  <a:gd name="T6" fmla="*/ 13 w 591"/>
                  <a:gd name="T7" fmla="*/ 3 h 694"/>
                  <a:gd name="T8" fmla="*/ 14 w 591"/>
                  <a:gd name="T9" fmla="*/ 1 h 694"/>
                  <a:gd name="T10" fmla="*/ 16 w 591"/>
                  <a:gd name="T11" fmla="*/ 0 h 694"/>
                  <a:gd name="T12" fmla="*/ 18 w 591"/>
                  <a:gd name="T13" fmla="*/ 0 h 694"/>
                  <a:gd name="T14" fmla="*/ 19 w 591"/>
                  <a:gd name="T15" fmla="*/ 1 h 694"/>
                  <a:gd name="T16" fmla="*/ 20 w 591"/>
                  <a:gd name="T17" fmla="*/ 3 h 694"/>
                  <a:gd name="T18" fmla="*/ 20 w 591"/>
                  <a:gd name="T19" fmla="*/ 5 h 694"/>
                  <a:gd name="T20" fmla="*/ 20 w 591"/>
                  <a:gd name="T21" fmla="*/ 6 h 694"/>
                  <a:gd name="T22" fmla="*/ 19 w 591"/>
                  <a:gd name="T23" fmla="*/ 8 h 694"/>
                  <a:gd name="T24" fmla="*/ 19 w 591"/>
                  <a:gd name="T25" fmla="*/ 10 h 694"/>
                  <a:gd name="T26" fmla="*/ 18 w 591"/>
                  <a:gd name="T27" fmla="*/ 13 h 694"/>
                  <a:gd name="T28" fmla="*/ 17 w 591"/>
                  <a:gd name="T29" fmla="*/ 15 h 694"/>
                  <a:gd name="T30" fmla="*/ 16 w 591"/>
                  <a:gd name="T31" fmla="*/ 17 h 694"/>
                  <a:gd name="T32" fmla="*/ 15 w 591"/>
                  <a:gd name="T33" fmla="*/ 19 h 694"/>
                  <a:gd name="T34" fmla="*/ 14 w 591"/>
                  <a:gd name="T35" fmla="*/ 22 h 694"/>
                  <a:gd name="T36" fmla="*/ 12 w 591"/>
                  <a:gd name="T37" fmla="*/ 24 h 694"/>
                  <a:gd name="T38" fmla="*/ 11 w 591"/>
                  <a:gd name="T39" fmla="*/ 27 h 694"/>
                  <a:gd name="T40" fmla="*/ 9 w 591"/>
                  <a:gd name="T41" fmla="*/ 29 h 694"/>
                  <a:gd name="T42" fmla="*/ 8 w 591"/>
                  <a:gd name="T43" fmla="*/ 31 h 694"/>
                  <a:gd name="T44" fmla="*/ 6 w 591"/>
                  <a:gd name="T45" fmla="*/ 33 h 694"/>
                  <a:gd name="T46" fmla="*/ 4 w 591"/>
                  <a:gd name="T47" fmla="*/ 35 h 694"/>
                  <a:gd name="T48" fmla="*/ 3 w 591"/>
                  <a:gd name="T49" fmla="*/ 36 h 694"/>
                  <a:gd name="T50" fmla="*/ 1 w 591"/>
                  <a:gd name="T51" fmla="*/ 36 h 694"/>
                  <a:gd name="T52" fmla="*/ 0 w 591"/>
                  <a:gd name="T53" fmla="*/ 34 h 694"/>
                  <a:gd name="T54" fmla="*/ 0 w 591"/>
                  <a:gd name="T55" fmla="*/ 32 h 694"/>
                  <a:gd name="T56" fmla="*/ 0 w 591"/>
                  <a:gd name="T57" fmla="*/ 30 h 694"/>
                  <a:gd name="T58" fmla="*/ 1 w 591"/>
                  <a:gd name="T59" fmla="*/ 27 h 694"/>
                  <a:gd name="T60" fmla="*/ 2 w 591"/>
                  <a:gd name="T61" fmla="*/ 24 h 694"/>
                  <a:gd name="T62" fmla="*/ 3 w 591"/>
                  <a:gd name="T63" fmla="*/ 22 h 694"/>
                  <a:gd name="T64" fmla="*/ 4 w 591"/>
                  <a:gd name="T65" fmla="*/ 22 h 694"/>
                  <a:gd name="T66" fmla="*/ 4 w 591"/>
                  <a:gd name="T67" fmla="*/ 24 h 694"/>
                  <a:gd name="T68" fmla="*/ 3 w 591"/>
                  <a:gd name="T69" fmla="*/ 26 h 694"/>
                  <a:gd name="T70" fmla="*/ 2 w 591"/>
                  <a:gd name="T71" fmla="*/ 29 h 694"/>
                  <a:gd name="T72" fmla="*/ 2 w 591"/>
                  <a:gd name="T73" fmla="*/ 31 h 694"/>
                  <a:gd name="T74" fmla="*/ 2 w 591"/>
                  <a:gd name="T75" fmla="*/ 33 h 694"/>
                  <a:gd name="T76" fmla="*/ 3 w 591"/>
                  <a:gd name="T77" fmla="*/ 34 h 694"/>
                  <a:gd name="T78" fmla="*/ 5 w 591"/>
                  <a:gd name="T79" fmla="*/ 33 h 694"/>
                  <a:gd name="T80" fmla="*/ 7 w 591"/>
                  <a:gd name="T81" fmla="*/ 30 h 694"/>
                  <a:gd name="T82" fmla="*/ 8 w 591"/>
                  <a:gd name="T83" fmla="*/ 28 h 694"/>
                  <a:gd name="T84" fmla="*/ 10 w 591"/>
                  <a:gd name="T85" fmla="*/ 26 h 694"/>
                  <a:gd name="T86" fmla="*/ 11 w 591"/>
                  <a:gd name="T87" fmla="*/ 24 h 694"/>
                  <a:gd name="T88" fmla="*/ 12 w 591"/>
                  <a:gd name="T89" fmla="*/ 21 h 694"/>
                  <a:gd name="T90" fmla="*/ 14 w 591"/>
                  <a:gd name="T91" fmla="*/ 18 h 694"/>
                  <a:gd name="T92" fmla="*/ 15 w 591"/>
                  <a:gd name="T93" fmla="*/ 16 h 694"/>
                  <a:gd name="T94" fmla="*/ 16 w 591"/>
                  <a:gd name="T95" fmla="*/ 13 h 694"/>
                  <a:gd name="T96" fmla="*/ 17 w 591"/>
                  <a:gd name="T97" fmla="*/ 11 h 694"/>
                  <a:gd name="T98" fmla="*/ 17 w 591"/>
                  <a:gd name="T99" fmla="*/ 8 h 694"/>
                  <a:gd name="T100" fmla="*/ 18 w 591"/>
                  <a:gd name="T101" fmla="*/ 6 h 694"/>
                  <a:gd name="T102" fmla="*/ 18 w 591"/>
                  <a:gd name="T103" fmla="*/ 4 h 694"/>
                  <a:gd name="T104" fmla="*/ 17 w 591"/>
                  <a:gd name="T105" fmla="*/ 2 h 694"/>
                  <a:gd name="T106" fmla="*/ 15 w 591"/>
                  <a:gd name="T107" fmla="*/ 3 h 694"/>
                  <a:gd name="T108" fmla="*/ 14 w 591"/>
                  <a:gd name="T109" fmla="*/ 4 h 694"/>
                  <a:gd name="T110" fmla="*/ 13 w 591"/>
                  <a:gd name="T111" fmla="*/ 5 h 694"/>
                  <a:gd name="T112" fmla="*/ 12 w 591"/>
                  <a:gd name="T113" fmla="*/ 7 h 694"/>
                  <a:gd name="T114" fmla="*/ 10 w 591"/>
                  <a:gd name="T115" fmla="*/ 9 h 694"/>
                  <a:gd name="T116" fmla="*/ 9 w 591"/>
                  <a:gd name="T117" fmla="*/ 11 h 6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1"/>
                  <a:gd name="T178" fmla="*/ 0 h 694"/>
                  <a:gd name="T179" fmla="*/ 591 w 591"/>
                  <a:gd name="T180" fmla="*/ 694 h 6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1" h="694">
                    <a:moveTo>
                      <a:pt x="259" y="192"/>
                    </a:moveTo>
                    <a:lnTo>
                      <a:pt x="261" y="187"/>
                    </a:lnTo>
                    <a:lnTo>
                      <a:pt x="264" y="184"/>
                    </a:lnTo>
                    <a:lnTo>
                      <a:pt x="266" y="180"/>
                    </a:lnTo>
                    <a:lnTo>
                      <a:pt x="268" y="177"/>
                    </a:lnTo>
                    <a:lnTo>
                      <a:pt x="270" y="172"/>
                    </a:lnTo>
                    <a:lnTo>
                      <a:pt x="272" y="169"/>
                    </a:lnTo>
                    <a:lnTo>
                      <a:pt x="275" y="166"/>
                    </a:lnTo>
                    <a:lnTo>
                      <a:pt x="277" y="162"/>
                    </a:lnTo>
                    <a:lnTo>
                      <a:pt x="279" y="158"/>
                    </a:lnTo>
                    <a:lnTo>
                      <a:pt x="281" y="155"/>
                    </a:lnTo>
                    <a:lnTo>
                      <a:pt x="283" y="152"/>
                    </a:lnTo>
                    <a:lnTo>
                      <a:pt x="285" y="148"/>
                    </a:lnTo>
                    <a:lnTo>
                      <a:pt x="288" y="145"/>
                    </a:lnTo>
                    <a:lnTo>
                      <a:pt x="290" y="142"/>
                    </a:lnTo>
                    <a:lnTo>
                      <a:pt x="292" y="139"/>
                    </a:lnTo>
                    <a:lnTo>
                      <a:pt x="295" y="135"/>
                    </a:lnTo>
                    <a:lnTo>
                      <a:pt x="296" y="132"/>
                    </a:lnTo>
                    <a:lnTo>
                      <a:pt x="300" y="129"/>
                    </a:lnTo>
                    <a:lnTo>
                      <a:pt x="302" y="126"/>
                    </a:lnTo>
                    <a:lnTo>
                      <a:pt x="304" y="122"/>
                    </a:lnTo>
                    <a:lnTo>
                      <a:pt x="306" y="119"/>
                    </a:lnTo>
                    <a:lnTo>
                      <a:pt x="308" y="117"/>
                    </a:lnTo>
                    <a:lnTo>
                      <a:pt x="310" y="114"/>
                    </a:lnTo>
                    <a:lnTo>
                      <a:pt x="314" y="110"/>
                    </a:lnTo>
                    <a:lnTo>
                      <a:pt x="316" y="107"/>
                    </a:lnTo>
                    <a:lnTo>
                      <a:pt x="318" y="105"/>
                    </a:lnTo>
                    <a:lnTo>
                      <a:pt x="321" y="102"/>
                    </a:lnTo>
                    <a:lnTo>
                      <a:pt x="323" y="98"/>
                    </a:lnTo>
                    <a:lnTo>
                      <a:pt x="327" y="96"/>
                    </a:lnTo>
                    <a:lnTo>
                      <a:pt x="329" y="93"/>
                    </a:lnTo>
                    <a:lnTo>
                      <a:pt x="331" y="91"/>
                    </a:lnTo>
                    <a:lnTo>
                      <a:pt x="334" y="88"/>
                    </a:lnTo>
                    <a:lnTo>
                      <a:pt x="336" y="85"/>
                    </a:lnTo>
                    <a:lnTo>
                      <a:pt x="340" y="82"/>
                    </a:lnTo>
                    <a:lnTo>
                      <a:pt x="342" y="79"/>
                    </a:lnTo>
                    <a:lnTo>
                      <a:pt x="344" y="77"/>
                    </a:lnTo>
                    <a:lnTo>
                      <a:pt x="347" y="73"/>
                    </a:lnTo>
                    <a:lnTo>
                      <a:pt x="351" y="71"/>
                    </a:lnTo>
                    <a:lnTo>
                      <a:pt x="353" y="69"/>
                    </a:lnTo>
                    <a:lnTo>
                      <a:pt x="356" y="67"/>
                    </a:lnTo>
                    <a:lnTo>
                      <a:pt x="359" y="65"/>
                    </a:lnTo>
                    <a:lnTo>
                      <a:pt x="361" y="62"/>
                    </a:lnTo>
                    <a:lnTo>
                      <a:pt x="365" y="59"/>
                    </a:lnTo>
                    <a:lnTo>
                      <a:pt x="368" y="57"/>
                    </a:lnTo>
                    <a:lnTo>
                      <a:pt x="370" y="55"/>
                    </a:lnTo>
                    <a:lnTo>
                      <a:pt x="373" y="53"/>
                    </a:lnTo>
                    <a:lnTo>
                      <a:pt x="377" y="51"/>
                    </a:lnTo>
                    <a:lnTo>
                      <a:pt x="380" y="49"/>
                    </a:lnTo>
                    <a:lnTo>
                      <a:pt x="383" y="46"/>
                    </a:lnTo>
                    <a:lnTo>
                      <a:pt x="386" y="44"/>
                    </a:lnTo>
                    <a:lnTo>
                      <a:pt x="390" y="42"/>
                    </a:lnTo>
                    <a:lnTo>
                      <a:pt x="393" y="40"/>
                    </a:lnTo>
                    <a:lnTo>
                      <a:pt x="396" y="38"/>
                    </a:lnTo>
                    <a:lnTo>
                      <a:pt x="400" y="36"/>
                    </a:lnTo>
                    <a:lnTo>
                      <a:pt x="403" y="33"/>
                    </a:lnTo>
                    <a:lnTo>
                      <a:pt x="406" y="32"/>
                    </a:lnTo>
                    <a:lnTo>
                      <a:pt x="410" y="30"/>
                    </a:lnTo>
                    <a:lnTo>
                      <a:pt x="414" y="29"/>
                    </a:lnTo>
                    <a:lnTo>
                      <a:pt x="417" y="27"/>
                    </a:lnTo>
                    <a:lnTo>
                      <a:pt x="421" y="25"/>
                    </a:lnTo>
                    <a:lnTo>
                      <a:pt x="425" y="24"/>
                    </a:lnTo>
                    <a:lnTo>
                      <a:pt x="429" y="21"/>
                    </a:lnTo>
                    <a:lnTo>
                      <a:pt x="432" y="20"/>
                    </a:lnTo>
                    <a:lnTo>
                      <a:pt x="436" y="19"/>
                    </a:lnTo>
                    <a:lnTo>
                      <a:pt x="439" y="17"/>
                    </a:lnTo>
                    <a:lnTo>
                      <a:pt x="443" y="16"/>
                    </a:lnTo>
                    <a:lnTo>
                      <a:pt x="446" y="14"/>
                    </a:lnTo>
                    <a:lnTo>
                      <a:pt x="451" y="13"/>
                    </a:lnTo>
                    <a:lnTo>
                      <a:pt x="455" y="12"/>
                    </a:lnTo>
                    <a:lnTo>
                      <a:pt x="458" y="9"/>
                    </a:lnTo>
                    <a:lnTo>
                      <a:pt x="463" y="8"/>
                    </a:lnTo>
                    <a:lnTo>
                      <a:pt x="467" y="7"/>
                    </a:lnTo>
                    <a:lnTo>
                      <a:pt x="471" y="6"/>
                    </a:lnTo>
                    <a:lnTo>
                      <a:pt x="476" y="5"/>
                    </a:lnTo>
                    <a:lnTo>
                      <a:pt x="480" y="4"/>
                    </a:lnTo>
                    <a:lnTo>
                      <a:pt x="484" y="3"/>
                    </a:lnTo>
                    <a:lnTo>
                      <a:pt x="489" y="2"/>
                    </a:lnTo>
                    <a:lnTo>
                      <a:pt x="493" y="2"/>
                    </a:lnTo>
                    <a:lnTo>
                      <a:pt x="497" y="1"/>
                    </a:lnTo>
                    <a:lnTo>
                      <a:pt x="502" y="1"/>
                    </a:lnTo>
                    <a:lnTo>
                      <a:pt x="506" y="0"/>
                    </a:lnTo>
                    <a:lnTo>
                      <a:pt x="510" y="0"/>
                    </a:lnTo>
                    <a:lnTo>
                      <a:pt x="515" y="0"/>
                    </a:lnTo>
                    <a:lnTo>
                      <a:pt x="519" y="0"/>
                    </a:lnTo>
                    <a:lnTo>
                      <a:pt x="522" y="0"/>
                    </a:lnTo>
                    <a:lnTo>
                      <a:pt x="527" y="0"/>
                    </a:lnTo>
                    <a:lnTo>
                      <a:pt x="531" y="1"/>
                    </a:lnTo>
                    <a:lnTo>
                      <a:pt x="535" y="2"/>
                    </a:lnTo>
                    <a:lnTo>
                      <a:pt x="539" y="2"/>
                    </a:lnTo>
                    <a:lnTo>
                      <a:pt x="543" y="3"/>
                    </a:lnTo>
                    <a:lnTo>
                      <a:pt x="546" y="4"/>
                    </a:lnTo>
                    <a:lnTo>
                      <a:pt x="551" y="6"/>
                    </a:lnTo>
                    <a:lnTo>
                      <a:pt x="554" y="7"/>
                    </a:lnTo>
                    <a:lnTo>
                      <a:pt x="557" y="9"/>
                    </a:lnTo>
                    <a:lnTo>
                      <a:pt x="560" y="12"/>
                    </a:lnTo>
                    <a:lnTo>
                      <a:pt x="564" y="14"/>
                    </a:lnTo>
                    <a:lnTo>
                      <a:pt x="568" y="17"/>
                    </a:lnTo>
                    <a:lnTo>
                      <a:pt x="572" y="21"/>
                    </a:lnTo>
                    <a:lnTo>
                      <a:pt x="576" y="26"/>
                    </a:lnTo>
                    <a:lnTo>
                      <a:pt x="579" y="30"/>
                    </a:lnTo>
                    <a:lnTo>
                      <a:pt x="581" y="34"/>
                    </a:lnTo>
                    <a:lnTo>
                      <a:pt x="583" y="40"/>
                    </a:lnTo>
                    <a:lnTo>
                      <a:pt x="584" y="42"/>
                    </a:lnTo>
                    <a:lnTo>
                      <a:pt x="585" y="44"/>
                    </a:lnTo>
                    <a:lnTo>
                      <a:pt x="586" y="47"/>
                    </a:lnTo>
                    <a:lnTo>
                      <a:pt x="588" y="51"/>
                    </a:lnTo>
                    <a:lnTo>
                      <a:pt x="588" y="53"/>
                    </a:lnTo>
                    <a:lnTo>
                      <a:pt x="589" y="56"/>
                    </a:lnTo>
                    <a:lnTo>
                      <a:pt x="589" y="58"/>
                    </a:lnTo>
                    <a:lnTo>
                      <a:pt x="590" y="60"/>
                    </a:lnTo>
                    <a:lnTo>
                      <a:pt x="590" y="64"/>
                    </a:lnTo>
                    <a:lnTo>
                      <a:pt x="590" y="67"/>
                    </a:lnTo>
                    <a:lnTo>
                      <a:pt x="590" y="69"/>
                    </a:lnTo>
                    <a:lnTo>
                      <a:pt x="591" y="72"/>
                    </a:lnTo>
                    <a:lnTo>
                      <a:pt x="590" y="76"/>
                    </a:lnTo>
                    <a:lnTo>
                      <a:pt x="590" y="78"/>
                    </a:lnTo>
                    <a:lnTo>
                      <a:pt x="590" y="81"/>
                    </a:lnTo>
                    <a:lnTo>
                      <a:pt x="590" y="84"/>
                    </a:lnTo>
                    <a:lnTo>
                      <a:pt x="590" y="88"/>
                    </a:lnTo>
                    <a:lnTo>
                      <a:pt x="589" y="91"/>
                    </a:lnTo>
                    <a:lnTo>
                      <a:pt x="589" y="93"/>
                    </a:lnTo>
                    <a:lnTo>
                      <a:pt x="589" y="96"/>
                    </a:lnTo>
                    <a:lnTo>
                      <a:pt x="588" y="100"/>
                    </a:lnTo>
                    <a:lnTo>
                      <a:pt x="588" y="103"/>
                    </a:lnTo>
                    <a:lnTo>
                      <a:pt x="586" y="105"/>
                    </a:lnTo>
                    <a:lnTo>
                      <a:pt x="585" y="108"/>
                    </a:lnTo>
                    <a:lnTo>
                      <a:pt x="584" y="111"/>
                    </a:lnTo>
                    <a:lnTo>
                      <a:pt x="583" y="115"/>
                    </a:lnTo>
                    <a:lnTo>
                      <a:pt x="583" y="118"/>
                    </a:lnTo>
                    <a:lnTo>
                      <a:pt x="582" y="121"/>
                    </a:lnTo>
                    <a:lnTo>
                      <a:pt x="581" y="123"/>
                    </a:lnTo>
                    <a:lnTo>
                      <a:pt x="580" y="127"/>
                    </a:lnTo>
                    <a:lnTo>
                      <a:pt x="579" y="130"/>
                    </a:lnTo>
                    <a:lnTo>
                      <a:pt x="578" y="133"/>
                    </a:lnTo>
                    <a:lnTo>
                      <a:pt x="576" y="136"/>
                    </a:lnTo>
                    <a:lnTo>
                      <a:pt x="574" y="140"/>
                    </a:lnTo>
                    <a:lnTo>
                      <a:pt x="574" y="143"/>
                    </a:lnTo>
                    <a:lnTo>
                      <a:pt x="573" y="146"/>
                    </a:lnTo>
                    <a:lnTo>
                      <a:pt x="571" y="149"/>
                    </a:lnTo>
                    <a:lnTo>
                      <a:pt x="570" y="152"/>
                    </a:lnTo>
                    <a:lnTo>
                      <a:pt x="569" y="155"/>
                    </a:lnTo>
                    <a:lnTo>
                      <a:pt x="567" y="158"/>
                    </a:lnTo>
                    <a:lnTo>
                      <a:pt x="566" y="160"/>
                    </a:lnTo>
                    <a:lnTo>
                      <a:pt x="565" y="164"/>
                    </a:lnTo>
                    <a:lnTo>
                      <a:pt x="563" y="167"/>
                    </a:lnTo>
                    <a:lnTo>
                      <a:pt x="561" y="170"/>
                    </a:lnTo>
                    <a:lnTo>
                      <a:pt x="560" y="172"/>
                    </a:lnTo>
                    <a:lnTo>
                      <a:pt x="558" y="175"/>
                    </a:lnTo>
                    <a:lnTo>
                      <a:pt x="557" y="178"/>
                    </a:lnTo>
                    <a:lnTo>
                      <a:pt x="556" y="181"/>
                    </a:lnTo>
                    <a:lnTo>
                      <a:pt x="554" y="184"/>
                    </a:lnTo>
                    <a:lnTo>
                      <a:pt x="553" y="186"/>
                    </a:lnTo>
                    <a:lnTo>
                      <a:pt x="552" y="190"/>
                    </a:lnTo>
                    <a:lnTo>
                      <a:pt x="549" y="193"/>
                    </a:lnTo>
                    <a:lnTo>
                      <a:pt x="547" y="196"/>
                    </a:lnTo>
                    <a:lnTo>
                      <a:pt x="544" y="200"/>
                    </a:lnTo>
                    <a:lnTo>
                      <a:pt x="542" y="205"/>
                    </a:lnTo>
                    <a:lnTo>
                      <a:pt x="540" y="209"/>
                    </a:lnTo>
                    <a:lnTo>
                      <a:pt x="536" y="213"/>
                    </a:lnTo>
                    <a:lnTo>
                      <a:pt x="534" y="218"/>
                    </a:lnTo>
                    <a:lnTo>
                      <a:pt x="531" y="222"/>
                    </a:lnTo>
                    <a:lnTo>
                      <a:pt x="529" y="226"/>
                    </a:lnTo>
                    <a:lnTo>
                      <a:pt x="526" y="231"/>
                    </a:lnTo>
                    <a:lnTo>
                      <a:pt x="524" y="234"/>
                    </a:lnTo>
                    <a:lnTo>
                      <a:pt x="521" y="238"/>
                    </a:lnTo>
                    <a:lnTo>
                      <a:pt x="520" y="243"/>
                    </a:lnTo>
                    <a:lnTo>
                      <a:pt x="517" y="246"/>
                    </a:lnTo>
                    <a:lnTo>
                      <a:pt x="516" y="250"/>
                    </a:lnTo>
                    <a:lnTo>
                      <a:pt x="513" y="254"/>
                    </a:lnTo>
                    <a:lnTo>
                      <a:pt x="511" y="258"/>
                    </a:lnTo>
                    <a:lnTo>
                      <a:pt x="508" y="261"/>
                    </a:lnTo>
                    <a:lnTo>
                      <a:pt x="507" y="266"/>
                    </a:lnTo>
                    <a:lnTo>
                      <a:pt x="504" y="269"/>
                    </a:lnTo>
                    <a:lnTo>
                      <a:pt x="503" y="272"/>
                    </a:lnTo>
                    <a:lnTo>
                      <a:pt x="499" y="275"/>
                    </a:lnTo>
                    <a:lnTo>
                      <a:pt x="498" y="280"/>
                    </a:lnTo>
                    <a:lnTo>
                      <a:pt x="495" y="284"/>
                    </a:lnTo>
                    <a:lnTo>
                      <a:pt x="494" y="287"/>
                    </a:lnTo>
                    <a:lnTo>
                      <a:pt x="491" y="290"/>
                    </a:lnTo>
                    <a:lnTo>
                      <a:pt x="490" y="294"/>
                    </a:lnTo>
                    <a:lnTo>
                      <a:pt x="486" y="297"/>
                    </a:lnTo>
                    <a:lnTo>
                      <a:pt x="485" y="301"/>
                    </a:lnTo>
                    <a:lnTo>
                      <a:pt x="482" y="305"/>
                    </a:lnTo>
                    <a:lnTo>
                      <a:pt x="481" y="308"/>
                    </a:lnTo>
                    <a:lnTo>
                      <a:pt x="479" y="311"/>
                    </a:lnTo>
                    <a:lnTo>
                      <a:pt x="477" y="315"/>
                    </a:lnTo>
                    <a:lnTo>
                      <a:pt x="474" y="319"/>
                    </a:lnTo>
                    <a:lnTo>
                      <a:pt x="472" y="322"/>
                    </a:lnTo>
                    <a:lnTo>
                      <a:pt x="469" y="325"/>
                    </a:lnTo>
                    <a:lnTo>
                      <a:pt x="468" y="328"/>
                    </a:lnTo>
                    <a:lnTo>
                      <a:pt x="465" y="332"/>
                    </a:lnTo>
                    <a:lnTo>
                      <a:pt x="463" y="335"/>
                    </a:lnTo>
                    <a:lnTo>
                      <a:pt x="460" y="338"/>
                    </a:lnTo>
                    <a:lnTo>
                      <a:pt x="458" y="343"/>
                    </a:lnTo>
                    <a:lnTo>
                      <a:pt x="456" y="346"/>
                    </a:lnTo>
                    <a:lnTo>
                      <a:pt x="454" y="349"/>
                    </a:lnTo>
                    <a:lnTo>
                      <a:pt x="451" y="352"/>
                    </a:lnTo>
                    <a:lnTo>
                      <a:pt x="448" y="356"/>
                    </a:lnTo>
                    <a:lnTo>
                      <a:pt x="446" y="360"/>
                    </a:lnTo>
                    <a:lnTo>
                      <a:pt x="444" y="363"/>
                    </a:lnTo>
                    <a:lnTo>
                      <a:pt x="441" y="366"/>
                    </a:lnTo>
                    <a:lnTo>
                      <a:pt x="439" y="371"/>
                    </a:lnTo>
                    <a:lnTo>
                      <a:pt x="436" y="373"/>
                    </a:lnTo>
                    <a:lnTo>
                      <a:pt x="433" y="377"/>
                    </a:lnTo>
                    <a:lnTo>
                      <a:pt x="431" y="381"/>
                    </a:lnTo>
                    <a:lnTo>
                      <a:pt x="429" y="385"/>
                    </a:lnTo>
                    <a:lnTo>
                      <a:pt x="426" y="388"/>
                    </a:lnTo>
                    <a:lnTo>
                      <a:pt x="422" y="391"/>
                    </a:lnTo>
                    <a:lnTo>
                      <a:pt x="419" y="396"/>
                    </a:lnTo>
                    <a:lnTo>
                      <a:pt x="417" y="400"/>
                    </a:lnTo>
                    <a:lnTo>
                      <a:pt x="414" y="403"/>
                    </a:lnTo>
                    <a:lnTo>
                      <a:pt x="410" y="407"/>
                    </a:lnTo>
                    <a:lnTo>
                      <a:pt x="407" y="410"/>
                    </a:lnTo>
                    <a:lnTo>
                      <a:pt x="405" y="414"/>
                    </a:lnTo>
                    <a:lnTo>
                      <a:pt x="402" y="419"/>
                    </a:lnTo>
                    <a:lnTo>
                      <a:pt x="398" y="423"/>
                    </a:lnTo>
                    <a:lnTo>
                      <a:pt x="395" y="426"/>
                    </a:lnTo>
                    <a:lnTo>
                      <a:pt x="392" y="430"/>
                    </a:lnTo>
                    <a:lnTo>
                      <a:pt x="389" y="434"/>
                    </a:lnTo>
                    <a:lnTo>
                      <a:pt x="384" y="438"/>
                    </a:lnTo>
                    <a:lnTo>
                      <a:pt x="381" y="441"/>
                    </a:lnTo>
                    <a:lnTo>
                      <a:pt x="378" y="446"/>
                    </a:lnTo>
                    <a:lnTo>
                      <a:pt x="375" y="449"/>
                    </a:lnTo>
                    <a:lnTo>
                      <a:pt x="371" y="453"/>
                    </a:lnTo>
                    <a:lnTo>
                      <a:pt x="367" y="457"/>
                    </a:lnTo>
                    <a:lnTo>
                      <a:pt x="365" y="461"/>
                    </a:lnTo>
                    <a:lnTo>
                      <a:pt x="360" y="464"/>
                    </a:lnTo>
                    <a:lnTo>
                      <a:pt x="357" y="467"/>
                    </a:lnTo>
                    <a:lnTo>
                      <a:pt x="354" y="472"/>
                    </a:lnTo>
                    <a:lnTo>
                      <a:pt x="351" y="476"/>
                    </a:lnTo>
                    <a:lnTo>
                      <a:pt x="346" y="479"/>
                    </a:lnTo>
                    <a:lnTo>
                      <a:pt x="344" y="483"/>
                    </a:lnTo>
                    <a:lnTo>
                      <a:pt x="340" y="486"/>
                    </a:lnTo>
                    <a:lnTo>
                      <a:pt x="336" y="490"/>
                    </a:lnTo>
                    <a:lnTo>
                      <a:pt x="333" y="494"/>
                    </a:lnTo>
                    <a:lnTo>
                      <a:pt x="330" y="498"/>
                    </a:lnTo>
                    <a:lnTo>
                      <a:pt x="327" y="501"/>
                    </a:lnTo>
                    <a:lnTo>
                      <a:pt x="322" y="505"/>
                    </a:lnTo>
                    <a:lnTo>
                      <a:pt x="319" y="509"/>
                    </a:lnTo>
                    <a:lnTo>
                      <a:pt x="316" y="512"/>
                    </a:lnTo>
                    <a:lnTo>
                      <a:pt x="313" y="516"/>
                    </a:lnTo>
                    <a:lnTo>
                      <a:pt x="309" y="521"/>
                    </a:lnTo>
                    <a:lnTo>
                      <a:pt x="305" y="524"/>
                    </a:lnTo>
                    <a:lnTo>
                      <a:pt x="302" y="527"/>
                    </a:lnTo>
                    <a:lnTo>
                      <a:pt x="298" y="530"/>
                    </a:lnTo>
                    <a:lnTo>
                      <a:pt x="295" y="535"/>
                    </a:lnTo>
                    <a:lnTo>
                      <a:pt x="291" y="539"/>
                    </a:lnTo>
                    <a:lnTo>
                      <a:pt x="289" y="543"/>
                    </a:lnTo>
                    <a:lnTo>
                      <a:pt x="284" y="547"/>
                    </a:lnTo>
                    <a:lnTo>
                      <a:pt x="282" y="551"/>
                    </a:lnTo>
                    <a:lnTo>
                      <a:pt x="277" y="555"/>
                    </a:lnTo>
                    <a:lnTo>
                      <a:pt x="273" y="560"/>
                    </a:lnTo>
                    <a:lnTo>
                      <a:pt x="269" y="564"/>
                    </a:lnTo>
                    <a:lnTo>
                      <a:pt x="265" y="568"/>
                    </a:lnTo>
                    <a:lnTo>
                      <a:pt x="260" y="572"/>
                    </a:lnTo>
                    <a:lnTo>
                      <a:pt x="257" y="576"/>
                    </a:lnTo>
                    <a:lnTo>
                      <a:pt x="253" y="579"/>
                    </a:lnTo>
                    <a:lnTo>
                      <a:pt x="250" y="583"/>
                    </a:lnTo>
                    <a:lnTo>
                      <a:pt x="246" y="587"/>
                    </a:lnTo>
                    <a:lnTo>
                      <a:pt x="242" y="590"/>
                    </a:lnTo>
                    <a:lnTo>
                      <a:pt x="239" y="593"/>
                    </a:lnTo>
                    <a:lnTo>
                      <a:pt x="235" y="598"/>
                    </a:lnTo>
                    <a:lnTo>
                      <a:pt x="231" y="600"/>
                    </a:lnTo>
                    <a:lnTo>
                      <a:pt x="228" y="603"/>
                    </a:lnTo>
                    <a:lnTo>
                      <a:pt x="225" y="606"/>
                    </a:lnTo>
                    <a:lnTo>
                      <a:pt x="221" y="610"/>
                    </a:lnTo>
                    <a:lnTo>
                      <a:pt x="217" y="612"/>
                    </a:lnTo>
                    <a:lnTo>
                      <a:pt x="214" y="615"/>
                    </a:lnTo>
                    <a:lnTo>
                      <a:pt x="209" y="617"/>
                    </a:lnTo>
                    <a:lnTo>
                      <a:pt x="206" y="620"/>
                    </a:lnTo>
                    <a:lnTo>
                      <a:pt x="202" y="624"/>
                    </a:lnTo>
                    <a:lnTo>
                      <a:pt x="198" y="626"/>
                    </a:lnTo>
                    <a:lnTo>
                      <a:pt x="194" y="629"/>
                    </a:lnTo>
                    <a:lnTo>
                      <a:pt x="190" y="632"/>
                    </a:lnTo>
                    <a:lnTo>
                      <a:pt x="185" y="636"/>
                    </a:lnTo>
                    <a:lnTo>
                      <a:pt x="181" y="638"/>
                    </a:lnTo>
                    <a:lnTo>
                      <a:pt x="177" y="642"/>
                    </a:lnTo>
                    <a:lnTo>
                      <a:pt x="172" y="645"/>
                    </a:lnTo>
                    <a:lnTo>
                      <a:pt x="167" y="649"/>
                    </a:lnTo>
                    <a:lnTo>
                      <a:pt x="163" y="652"/>
                    </a:lnTo>
                    <a:lnTo>
                      <a:pt x="158" y="656"/>
                    </a:lnTo>
                    <a:lnTo>
                      <a:pt x="153" y="661"/>
                    </a:lnTo>
                    <a:lnTo>
                      <a:pt x="148" y="663"/>
                    </a:lnTo>
                    <a:lnTo>
                      <a:pt x="145" y="665"/>
                    </a:lnTo>
                    <a:lnTo>
                      <a:pt x="141" y="667"/>
                    </a:lnTo>
                    <a:lnTo>
                      <a:pt x="136" y="670"/>
                    </a:lnTo>
                    <a:lnTo>
                      <a:pt x="132" y="672"/>
                    </a:lnTo>
                    <a:lnTo>
                      <a:pt x="129" y="675"/>
                    </a:lnTo>
                    <a:lnTo>
                      <a:pt x="125" y="677"/>
                    </a:lnTo>
                    <a:lnTo>
                      <a:pt x="121" y="679"/>
                    </a:lnTo>
                    <a:lnTo>
                      <a:pt x="117" y="681"/>
                    </a:lnTo>
                    <a:lnTo>
                      <a:pt x="113" y="683"/>
                    </a:lnTo>
                    <a:lnTo>
                      <a:pt x="108" y="684"/>
                    </a:lnTo>
                    <a:lnTo>
                      <a:pt x="105" y="687"/>
                    </a:lnTo>
                    <a:lnTo>
                      <a:pt x="100" y="688"/>
                    </a:lnTo>
                    <a:lnTo>
                      <a:pt x="96" y="690"/>
                    </a:lnTo>
                    <a:lnTo>
                      <a:pt x="92" y="691"/>
                    </a:lnTo>
                    <a:lnTo>
                      <a:pt x="89" y="692"/>
                    </a:lnTo>
                    <a:lnTo>
                      <a:pt x="84" y="693"/>
                    </a:lnTo>
                    <a:lnTo>
                      <a:pt x="80" y="693"/>
                    </a:lnTo>
                    <a:lnTo>
                      <a:pt x="76" y="694"/>
                    </a:lnTo>
                    <a:lnTo>
                      <a:pt x="72" y="694"/>
                    </a:lnTo>
                    <a:lnTo>
                      <a:pt x="68" y="694"/>
                    </a:lnTo>
                    <a:lnTo>
                      <a:pt x="64" y="694"/>
                    </a:lnTo>
                    <a:lnTo>
                      <a:pt x="60" y="694"/>
                    </a:lnTo>
                    <a:lnTo>
                      <a:pt x="56" y="694"/>
                    </a:lnTo>
                    <a:lnTo>
                      <a:pt x="52" y="693"/>
                    </a:lnTo>
                    <a:lnTo>
                      <a:pt x="47" y="692"/>
                    </a:lnTo>
                    <a:lnTo>
                      <a:pt x="44" y="691"/>
                    </a:lnTo>
                    <a:lnTo>
                      <a:pt x="40" y="690"/>
                    </a:lnTo>
                    <a:lnTo>
                      <a:pt x="37" y="687"/>
                    </a:lnTo>
                    <a:lnTo>
                      <a:pt x="33" y="685"/>
                    </a:lnTo>
                    <a:lnTo>
                      <a:pt x="29" y="682"/>
                    </a:lnTo>
                    <a:lnTo>
                      <a:pt x="26" y="681"/>
                    </a:lnTo>
                    <a:lnTo>
                      <a:pt x="22" y="678"/>
                    </a:lnTo>
                    <a:lnTo>
                      <a:pt x="19" y="676"/>
                    </a:lnTo>
                    <a:lnTo>
                      <a:pt x="17" y="672"/>
                    </a:lnTo>
                    <a:lnTo>
                      <a:pt x="15" y="670"/>
                    </a:lnTo>
                    <a:lnTo>
                      <a:pt x="13" y="667"/>
                    </a:lnTo>
                    <a:lnTo>
                      <a:pt x="10" y="664"/>
                    </a:lnTo>
                    <a:lnTo>
                      <a:pt x="9" y="661"/>
                    </a:lnTo>
                    <a:lnTo>
                      <a:pt x="7" y="658"/>
                    </a:lnTo>
                    <a:lnTo>
                      <a:pt x="6" y="654"/>
                    </a:lnTo>
                    <a:lnTo>
                      <a:pt x="5" y="651"/>
                    </a:lnTo>
                    <a:lnTo>
                      <a:pt x="4" y="647"/>
                    </a:lnTo>
                    <a:lnTo>
                      <a:pt x="3" y="644"/>
                    </a:lnTo>
                    <a:lnTo>
                      <a:pt x="2" y="640"/>
                    </a:lnTo>
                    <a:lnTo>
                      <a:pt x="2" y="637"/>
                    </a:lnTo>
                    <a:lnTo>
                      <a:pt x="1" y="633"/>
                    </a:lnTo>
                    <a:lnTo>
                      <a:pt x="1" y="630"/>
                    </a:lnTo>
                    <a:lnTo>
                      <a:pt x="1" y="626"/>
                    </a:lnTo>
                    <a:lnTo>
                      <a:pt x="0" y="623"/>
                    </a:lnTo>
                    <a:lnTo>
                      <a:pt x="0" y="618"/>
                    </a:lnTo>
                    <a:lnTo>
                      <a:pt x="1" y="615"/>
                    </a:lnTo>
                    <a:lnTo>
                      <a:pt x="1" y="611"/>
                    </a:lnTo>
                    <a:lnTo>
                      <a:pt x="1" y="606"/>
                    </a:lnTo>
                    <a:lnTo>
                      <a:pt x="1" y="603"/>
                    </a:lnTo>
                    <a:lnTo>
                      <a:pt x="2" y="600"/>
                    </a:lnTo>
                    <a:lnTo>
                      <a:pt x="2" y="595"/>
                    </a:lnTo>
                    <a:lnTo>
                      <a:pt x="3" y="592"/>
                    </a:lnTo>
                    <a:lnTo>
                      <a:pt x="3" y="588"/>
                    </a:lnTo>
                    <a:lnTo>
                      <a:pt x="4" y="583"/>
                    </a:lnTo>
                    <a:lnTo>
                      <a:pt x="5" y="580"/>
                    </a:lnTo>
                    <a:lnTo>
                      <a:pt x="6" y="577"/>
                    </a:lnTo>
                    <a:lnTo>
                      <a:pt x="7" y="573"/>
                    </a:lnTo>
                    <a:lnTo>
                      <a:pt x="8" y="569"/>
                    </a:lnTo>
                    <a:lnTo>
                      <a:pt x="8" y="566"/>
                    </a:lnTo>
                    <a:lnTo>
                      <a:pt x="9" y="564"/>
                    </a:lnTo>
                    <a:lnTo>
                      <a:pt x="9" y="562"/>
                    </a:lnTo>
                    <a:lnTo>
                      <a:pt x="10" y="559"/>
                    </a:lnTo>
                    <a:lnTo>
                      <a:pt x="13" y="553"/>
                    </a:lnTo>
                    <a:lnTo>
                      <a:pt x="15" y="549"/>
                    </a:lnTo>
                    <a:lnTo>
                      <a:pt x="17" y="543"/>
                    </a:lnTo>
                    <a:lnTo>
                      <a:pt x="19" y="539"/>
                    </a:lnTo>
                    <a:lnTo>
                      <a:pt x="21" y="535"/>
                    </a:lnTo>
                    <a:lnTo>
                      <a:pt x="25" y="530"/>
                    </a:lnTo>
                    <a:lnTo>
                      <a:pt x="27" y="526"/>
                    </a:lnTo>
                    <a:lnTo>
                      <a:pt x="29" y="522"/>
                    </a:lnTo>
                    <a:lnTo>
                      <a:pt x="32" y="517"/>
                    </a:lnTo>
                    <a:lnTo>
                      <a:pt x="35" y="512"/>
                    </a:lnTo>
                    <a:lnTo>
                      <a:pt x="39" y="508"/>
                    </a:lnTo>
                    <a:lnTo>
                      <a:pt x="41" y="503"/>
                    </a:lnTo>
                    <a:lnTo>
                      <a:pt x="44" y="499"/>
                    </a:lnTo>
                    <a:lnTo>
                      <a:pt x="47" y="494"/>
                    </a:lnTo>
                    <a:lnTo>
                      <a:pt x="51" y="490"/>
                    </a:lnTo>
                    <a:lnTo>
                      <a:pt x="54" y="486"/>
                    </a:lnTo>
                    <a:lnTo>
                      <a:pt x="57" y="480"/>
                    </a:lnTo>
                    <a:lnTo>
                      <a:pt x="60" y="476"/>
                    </a:lnTo>
                    <a:lnTo>
                      <a:pt x="65" y="472"/>
                    </a:lnTo>
                    <a:lnTo>
                      <a:pt x="68" y="466"/>
                    </a:lnTo>
                    <a:lnTo>
                      <a:pt x="71" y="462"/>
                    </a:lnTo>
                    <a:lnTo>
                      <a:pt x="75" y="457"/>
                    </a:lnTo>
                    <a:lnTo>
                      <a:pt x="77" y="454"/>
                    </a:lnTo>
                    <a:lnTo>
                      <a:pt x="78" y="451"/>
                    </a:lnTo>
                    <a:lnTo>
                      <a:pt x="80" y="449"/>
                    </a:lnTo>
                    <a:lnTo>
                      <a:pt x="82" y="446"/>
                    </a:lnTo>
                    <a:lnTo>
                      <a:pt x="84" y="441"/>
                    </a:lnTo>
                    <a:lnTo>
                      <a:pt x="89" y="436"/>
                    </a:lnTo>
                    <a:lnTo>
                      <a:pt x="90" y="433"/>
                    </a:lnTo>
                    <a:lnTo>
                      <a:pt x="92" y="430"/>
                    </a:lnTo>
                    <a:lnTo>
                      <a:pt x="93" y="427"/>
                    </a:lnTo>
                    <a:lnTo>
                      <a:pt x="95" y="424"/>
                    </a:lnTo>
                    <a:lnTo>
                      <a:pt x="96" y="422"/>
                    </a:lnTo>
                    <a:lnTo>
                      <a:pt x="98" y="419"/>
                    </a:lnTo>
                    <a:lnTo>
                      <a:pt x="100" y="415"/>
                    </a:lnTo>
                    <a:lnTo>
                      <a:pt x="102" y="413"/>
                    </a:lnTo>
                    <a:lnTo>
                      <a:pt x="103" y="410"/>
                    </a:lnTo>
                    <a:lnTo>
                      <a:pt x="104" y="408"/>
                    </a:lnTo>
                    <a:lnTo>
                      <a:pt x="106" y="407"/>
                    </a:lnTo>
                    <a:lnTo>
                      <a:pt x="108" y="406"/>
                    </a:lnTo>
                    <a:lnTo>
                      <a:pt x="113" y="406"/>
                    </a:lnTo>
                    <a:lnTo>
                      <a:pt x="117" y="407"/>
                    </a:lnTo>
                    <a:lnTo>
                      <a:pt x="119" y="409"/>
                    </a:lnTo>
                    <a:lnTo>
                      <a:pt x="122" y="413"/>
                    </a:lnTo>
                    <a:lnTo>
                      <a:pt x="122" y="414"/>
                    </a:lnTo>
                    <a:lnTo>
                      <a:pt x="122" y="417"/>
                    </a:lnTo>
                    <a:lnTo>
                      <a:pt x="122" y="420"/>
                    </a:lnTo>
                    <a:lnTo>
                      <a:pt x="122" y="423"/>
                    </a:lnTo>
                    <a:lnTo>
                      <a:pt x="120" y="425"/>
                    </a:lnTo>
                    <a:lnTo>
                      <a:pt x="119" y="428"/>
                    </a:lnTo>
                    <a:lnTo>
                      <a:pt x="118" y="430"/>
                    </a:lnTo>
                    <a:lnTo>
                      <a:pt x="116" y="434"/>
                    </a:lnTo>
                    <a:lnTo>
                      <a:pt x="114" y="438"/>
                    </a:lnTo>
                    <a:lnTo>
                      <a:pt x="110" y="443"/>
                    </a:lnTo>
                    <a:lnTo>
                      <a:pt x="108" y="449"/>
                    </a:lnTo>
                    <a:lnTo>
                      <a:pt x="106" y="453"/>
                    </a:lnTo>
                    <a:lnTo>
                      <a:pt x="104" y="458"/>
                    </a:lnTo>
                    <a:lnTo>
                      <a:pt x="102" y="463"/>
                    </a:lnTo>
                    <a:lnTo>
                      <a:pt x="100" y="466"/>
                    </a:lnTo>
                    <a:lnTo>
                      <a:pt x="97" y="471"/>
                    </a:lnTo>
                    <a:lnTo>
                      <a:pt x="95" y="475"/>
                    </a:lnTo>
                    <a:lnTo>
                      <a:pt x="94" y="479"/>
                    </a:lnTo>
                    <a:lnTo>
                      <a:pt x="92" y="483"/>
                    </a:lnTo>
                    <a:lnTo>
                      <a:pt x="91" y="486"/>
                    </a:lnTo>
                    <a:lnTo>
                      <a:pt x="89" y="490"/>
                    </a:lnTo>
                    <a:lnTo>
                      <a:pt x="88" y="494"/>
                    </a:lnTo>
                    <a:lnTo>
                      <a:pt x="85" y="498"/>
                    </a:lnTo>
                    <a:lnTo>
                      <a:pt x="84" y="501"/>
                    </a:lnTo>
                    <a:lnTo>
                      <a:pt x="82" y="504"/>
                    </a:lnTo>
                    <a:lnTo>
                      <a:pt x="81" y="508"/>
                    </a:lnTo>
                    <a:lnTo>
                      <a:pt x="80" y="512"/>
                    </a:lnTo>
                    <a:lnTo>
                      <a:pt x="78" y="515"/>
                    </a:lnTo>
                    <a:lnTo>
                      <a:pt x="77" y="518"/>
                    </a:lnTo>
                    <a:lnTo>
                      <a:pt x="76" y="522"/>
                    </a:lnTo>
                    <a:lnTo>
                      <a:pt x="75" y="526"/>
                    </a:lnTo>
                    <a:lnTo>
                      <a:pt x="73" y="529"/>
                    </a:lnTo>
                    <a:lnTo>
                      <a:pt x="71" y="532"/>
                    </a:lnTo>
                    <a:lnTo>
                      <a:pt x="70" y="537"/>
                    </a:lnTo>
                    <a:lnTo>
                      <a:pt x="69" y="540"/>
                    </a:lnTo>
                    <a:lnTo>
                      <a:pt x="67" y="544"/>
                    </a:lnTo>
                    <a:lnTo>
                      <a:pt x="66" y="549"/>
                    </a:lnTo>
                    <a:lnTo>
                      <a:pt x="65" y="553"/>
                    </a:lnTo>
                    <a:lnTo>
                      <a:pt x="63" y="557"/>
                    </a:lnTo>
                    <a:lnTo>
                      <a:pt x="60" y="563"/>
                    </a:lnTo>
                    <a:lnTo>
                      <a:pt x="59" y="566"/>
                    </a:lnTo>
                    <a:lnTo>
                      <a:pt x="59" y="568"/>
                    </a:lnTo>
                    <a:lnTo>
                      <a:pt x="57" y="572"/>
                    </a:lnTo>
                    <a:lnTo>
                      <a:pt x="57" y="575"/>
                    </a:lnTo>
                    <a:lnTo>
                      <a:pt x="56" y="578"/>
                    </a:lnTo>
                    <a:lnTo>
                      <a:pt x="55" y="581"/>
                    </a:lnTo>
                    <a:lnTo>
                      <a:pt x="54" y="585"/>
                    </a:lnTo>
                    <a:lnTo>
                      <a:pt x="54" y="589"/>
                    </a:lnTo>
                    <a:lnTo>
                      <a:pt x="53" y="592"/>
                    </a:lnTo>
                    <a:lnTo>
                      <a:pt x="52" y="595"/>
                    </a:lnTo>
                    <a:lnTo>
                      <a:pt x="52" y="599"/>
                    </a:lnTo>
                    <a:lnTo>
                      <a:pt x="52" y="603"/>
                    </a:lnTo>
                    <a:lnTo>
                      <a:pt x="51" y="606"/>
                    </a:lnTo>
                    <a:lnTo>
                      <a:pt x="50" y="610"/>
                    </a:lnTo>
                    <a:lnTo>
                      <a:pt x="50" y="613"/>
                    </a:lnTo>
                    <a:lnTo>
                      <a:pt x="50" y="616"/>
                    </a:lnTo>
                    <a:lnTo>
                      <a:pt x="50" y="619"/>
                    </a:lnTo>
                    <a:lnTo>
                      <a:pt x="50" y="623"/>
                    </a:lnTo>
                    <a:lnTo>
                      <a:pt x="50" y="626"/>
                    </a:lnTo>
                    <a:lnTo>
                      <a:pt x="50" y="629"/>
                    </a:lnTo>
                    <a:lnTo>
                      <a:pt x="50" y="631"/>
                    </a:lnTo>
                    <a:lnTo>
                      <a:pt x="51" y="634"/>
                    </a:lnTo>
                    <a:lnTo>
                      <a:pt x="52" y="637"/>
                    </a:lnTo>
                    <a:lnTo>
                      <a:pt x="53" y="639"/>
                    </a:lnTo>
                    <a:lnTo>
                      <a:pt x="55" y="643"/>
                    </a:lnTo>
                    <a:lnTo>
                      <a:pt x="58" y="646"/>
                    </a:lnTo>
                    <a:lnTo>
                      <a:pt x="63" y="650"/>
                    </a:lnTo>
                    <a:lnTo>
                      <a:pt x="67" y="652"/>
                    </a:lnTo>
                    <a:lnTo>
                      <a:pt x="72" y="654"/>
                    </a:lnTo>
                    <a:lnTo>
                      <a:pt x="77" y="655"/>
                    </a:lnTo>
                    <a:lnTo>
                      <a:pt x="81" y="654"/>
                    </a:lnTo>
                    <a:lnTo>
                      <a:pt x="86" y="654"/>
                    </a:lnTo>
                    <a:lnTo>
                      <a:pt x="91" y="653"/>
                    </a:lnTo>
                    <a:lnTo>
                      <a:pt x="96" y="652"/>
                    </a:lnTo>
                    <a:lnTo>
                      <a:pt x="101" y="650"/>
                    </a:lnTo>
                    <a:lnTo>
                      <a:pt x="106" y="647"/>
                    </a:lnTo>
                    <a:lnTo>
                      <a:pt x="110" y="644"/>
                    </a:lnTo>
                    <a:lnTo>
                      <a:pt x="116" y="642"/>
                    </a:lnTo>
                    <a:lnTo>
                      <a:pt x="120" y="639"/>
                    </a:lnTo>
                    <a:lnTo>
                      <a:pt x="126" y="636"/>
                    </a:lnTo>
                    <a:lnTo>
                      <a:pt x="131" y="632"/>
                    </a:lnTo>
                    <a:lnTo>
                      <a:pt x="135" y="629"/>
                    </a:lnTo>
                    <a:lnTo>
                      <a:pt x="141" y="625"/>
                    </a:lnTo>
                    <a:lnTo>
                      <a:pt x="145" y="621"/>
                    </a:lnTo>
                    <a:lnTo>
                      <a:pt x="150" y="618"/>
                    </a:lnTo>
                    <a:lnTo>
                      <a:pt x="155" y="615"/>
                    </a:lnTo>
                    <a:lnTo>
                      <a:pt x="159" y="612"/>
                    </a:lnTo>
                    <a:lnTo>
                      <a:pt x="164" y="608"/>
                    </a:lnTo>
                    <a:lnTo>
                      <a:pt x="168" y="605"/>
                    </a:lnTo>
                    <a:lnTo>
                      <a:pt x="172" y="602"/>
                    </a:lnTo>
                    <a:lnTo>
                      <a:pt x="176" y="599"/>
                    </a:lnTo>
                    <a:lnTo>
                      <a:pt x="180" y="596"/>
                    </a:lnTo>
                    <a:lnTo>
                      <a:pt x="184" y="593"/>
                    </a:lnTo>
                    <a:lnTo>
                      <a:pt x="188" y="590"/>
                    </a:lnTo>
                    <a:lnTo>
                      <a:pt x="191" y="587"/>
                    </a:lnTo>
                    <a:lnTo>
                      <a:pt x="195" y="583"/>
                    </a:lnTo>
                    <a:lnTo>
                      <a:pt x="198" y="580"/>
                    </a:lnTo>
                    <a:lnTo>
                      <a:pt x="203" y="578"/>
                    </a:lnTo>
                    <a:lnTo>
                      <a:pt x="206" y="575"/>
                    </a:lnTo>
                    <a:lnTo>
                      <a:pt x="209" y="570"/>
                    </a:lnTo>
                    <a:lnTo>
                      <a:pt x="213" y="567"/>
                    </a:lnTo>
                    <a:lnTo>
                      <a:pt x="217" y="565"/>
                    </a:lnTo>
                    <a:lnTo>
                      <a:pt x="220" y="562"/>
                    </a:lnTo>
                    <a:lnTo>
                      <a:pt x="225" y="557"/>
                    </a:lnTo>
                    <a:lnTo>
                      <a:pt x="228" y="554"/>
                    </a:lnTo>
                    <a:lnTo>
                      <a:pt x="231" y="551"/>
                    </a:lnTo>
                    <a:lnTo>
                      <a:pt x="234" y="548"/>
                    </a:lnTo>
                    <a:lnTo>
                      <a:pt x="239" y="543"/>
                    </a:lnTo>
                    <a:lnTo>
                      <a:pt x="242" y="539"/>
                    </a:lnTo>
                    <a:lnTo>
                      <a:pt x="246" y="536"/>
                    </a:lnTo>
                    <a:lnTo>
                      <a:pt x="251" y="531"/>
                    </a:lnTo>
                    <a:lnTo>
                      <a:pt x="255" y="527"/>
                    </a:lnTo>
                    <a:lnTo>
                      <a:pt x="259" y="523"/>
                    </a:lnTo>
                    <a:lnTo>
                      <a:pt x="264" y="518"/>
                    </a:lnTo>
                    <a:lnTo>
                      <a:pt x="266" y="514"/>
                    </a:lnTo>
                    <a:lnTo>
                      <a:pt x="269" y="510"/>
                    </a:lnTo>
                    <a:lnTo>
                      <a:pt x="273" y="506"/>
                    </a:lnTo>
                    <a:lnTo>
                      <a:pt x="277" y="502"/>
                    </a:lnTo>
                    <a:lnTo>
                      <a:pt x="280" y="499"/>
                    </a:lnTo>
                    <a:lnTo>
                      <a:pt x="283" y="494"/>
                    </a:lnTo>
                    <a:lnTo>
                      <a:pt x="286" y="491"/>
                    </a:lnTo>
                    <a:lnTo>
                      <a:pt x="291" y="488"/>
                    </a:lnTo>
                    <a:lnTo>
                      <a:pt x="293" y="485"/>
                    </a:lnTo>
                    <a:lnTo>
                      <a:pt x="296" y="481"/>
                    </a:lnTo>
                    <a:lnTo>
                      <a:pt x="300" y="477"/>
                    </a:lnTo>
                    <a:lnTo>
                      <a:pt x="304" y="474"/>
                    </a:lnTo>
                    <a:lnTo>
                      <a:pt x="306" y="471"/>
                    </a:lnTo>
                    <a:lnTo>
                      <a:pt x="309" y="467"/>
                    </a:lnTo>
                    <a:lnTo>
                      <a:pt x="313" y="463"/>
                    </a:lnTo>
                    <a:lnTo>
                      <a:pt x="317" y="461"/>
                    </a:lnTo>
                    <a:lnTo>
                      <a:pt x="319" y="457"/>
                    </a:lnTo>
                    <a:lnTo>
                      <a:pt x="322" y="453"/>
                    </a:lnTo>
                    <a:lnTo>
                      <a:pt x="326" y="449"/>
                    </a:lnTo>
                    <a:lnTo>
                      <a:pt x="329" y="446"/>
                    </a:lnTo>
                    <a:lnTo>
                      <a:pt x="332" y="442"/>
                    </a:lnTo>
                    <a:lnTo>
                      <a:pt x="335" y="439"/>
                    </a:lnTo>
                    <a:lnTo>
                      <a:pt x="339" y="436"/>
                    </a:lnTo>
                    <a:lnTo>
                      <a:pt x="342" y="432"/>
                    </a:lnTo>
                    <a:lnTo>
                      <a:pt x="345" y="428"/>
                    </a:lnTo>
                    <a:lnTo>
                      <a:pt x="348" y="424"/>
                    </a:lnTo>
                    <a:lnTo>
                      <a:pt x="352" y="421"/>
                    </a:lnTo>
                    <a:lnTo>
                      <a:pt x="355" y="416"/>
                    </a:lnTo>
                    <a:lnTo>
                      <a:pt x="358" y="412"/>
                    </a:lnTo>
                    <a:lnTo>
                      <a:pt x="361" y="409"/>
                    </a:lnTo>
                    <a:lnTo>
                      <a:pt x="365" y="404"/>
                    </a:lnTo>
                    <a:lnTo>
                      <a:pt x="368" y="401"/>
                    </a:lnTo>
                    <a:lnTo>
                      <a:pt x="371" y="396"/>
                    </a:lnTo>
                    <a:lnTo>
                      <a:pt x="375" y="390"/>
                    </a:lnTo>
                    <a:lnTo>
                      <a:pt x="378" y="385"/>
                    </a:lnTo>
                    <a:lnTo>
                      <a:pt x="381" y="381"/>
                    </a:lnTo>
                    <a:lnTo>
                      <a:pt x="384" y="376"/>
                    </a:lnTo>
                    <a:lnTo>
                      <a:pt x="389" y="371"/>
                    </a:lnTo>
                    <a:lnTo>
                      <a:pt x="392" y="366"/>
                    </a:lnTo>
                    <a:lnTo>
                      <a:pt x="395" y="362"/>
                    </a:lnTo>
                    <a:lnTo>
                      <a:pt x="397" y="358"/>
                    </a:lnTo>
                    <a:lnTo>
                      <a:pt x="401" y="353"/>
                    </a:lnTo>
                    <a:lnTo>
                      <a:pt x="404" y="349"/>
                    </a:lnTo>
                    <a:lnTo>
                      <a:pt x="407" y="345"/>
                    </a:lnTo>
                    <a:lnTo>
                      <a:pt x="410" y="340"/>
                    </a:lnTo>
                    <a:lnTo>
                      <a:pt x="413" y="336"/>
                    </a:lnTo>
                    <a:lnTo>
                      <a:pt x="416" y="333"/>
                    </a:lnTo>
                    <a:lnTo>
                      <a:pt x="419" y="328"/>
                    </a:lnTo>
                    <a:lnTo>
                      <a:pt x="421" y="324"/>
                    </a:lnTo>
                    <a:lnTo>
                      <a:pt x="423" y="320"/>
                    </a:lnTo>
                    <a:lnTo>
                      <a:pt x="427" y="315"/>
                    </a:lnTo>
                    <a:lnTo>
                      <a:pt x="429" y="312"/>
                    </a:lnTo>
                    <a:lnTo>
                      <a:pt x="432" y="308"/>
                    </a:lnTo>
                    <a:lnTo>
                      <a:pt x="434" y="304"/>
                    </a:lnTo>
                    <a:lnTo>
                      <a:pt x="436" y="300"/>
                    </a:lnTo>
                    <a:lnTo>
                      <a:pt x="440" y="297"/>
                    </a:lnTo>
                    <a:lnTo>
                      <a:pt x="441" y="293"/>
                    </a:lnTo>
                    <a:lnTo>
                      <a:pt x="444" y="288"/>
                    </a:lnTo>
                    <a:lnTo>
                      <a:pt x="446" y="285"/>
                    </a:lnTo>
                    <a:lnTo>
                      <a:pt x="449" y="281"/>
                    </a:lnTo>
                    <a:lnTo>
                      <a:pt x="451" y="277"/>
                    </a:lnTo>
                    <a:lnTo>
                      <a:pt x="454" y="274"/>
                    </a:lnTo>
                    <a:lnTo>
                      <a:pt x="456" y="270"/>
                    </a:lnTo>
                    <a:lnTo>
                      <a:pt x="458" y="267"/>
                    </a:lnTo>
                    <a:lnTo>
                      <a:pt x="459" y="262"/>
                    </a:lnTo>
                    <a:lnTo>
                      <a:pt x="463" y="259"/>
                    </a:lnTo>
                    <a:lnTo>
                      <a:pt x="464" y="255"/>
                    </a:lnTo>
                    <a:lnTo>
                      <a:pt x="466" y="251"/>
                    </a:lnTo>
                    <a:lnTo>
                      <a:pt x="468" y="247"/>
                    </a:lnTo>
                    <a:lnTo>
                      <a:pt x="470" y="244"/>
                    </a:lnTo>
                    <a:lnTo>
                      <a:pt x="472" y="240"/>
                    </a:lnTo>
                    <a:lnTo>
                      <a:pt x="474" y="236"/>
                    </a:lnTo>
                    <a:lnTo>
                      <a:pt x="476" y="232"/>
                    </a:lnTo>
                    <a:lnTo>
                      <a:pt x="478" y="229"/>
                    </a:lnTo>
                    <a:lnTo>
                      <a:pt x="480" y="224"/>
                    </a:lnTo>
                    <a:lnTo>
                      <a:pt x="482" y="221"/>
                    </a:lnTo>
                    <a:lnTo>
                      <a:pt x="483" y="217"/>
                    </a:lnTo>
                    <a:lnTo>
                      <a:pt x="485" y="212"/>
                    </a:lnTo>
                    <a:lnTo>
                      <a:pt x="486" y="208"/>
                    </a:lnTo>
                    <a:lnTo>
                      <a:pt x="489" y="205"/>
                    </a:lnTo>
                    <a:lnTo>
                      <a:pt x="490" y="200"/>
                    </a:lnTo>
                    <a:lnTo>
                      <a:pt x="492" y="197"/>
                    </a:lnTo>
                    <a:lnTo>
                      <a:pt x="493" y="193"/>
                    </a:lnTo>
                    <a:lnTo>
                      <a:pt x="495" y="189"/>
                    </a:lnTo>
                    <a:lnTo>
                      <a:pt x="496" y="184"/>
                    </a:lnTo>
                    <a:lnTo>
                      <a:pt x="498" y="180"/>
                    </a:lnTo>
                    <a:lnTo>
                      <a:pt x="499" y="175"/>
                    </a:lnTo>
                    <a:lnTo>
                      <a:pt x="502" y="172"/>
                    </a:lnTo>
                    <a:lnTo>
                      <a:pt x="504" y="167"/>
                    </a:lnTo>
                    <a:lnTo>
                      <a:pt x="505" y="162"/>
                    </a:lnTo>
                    <a:lnTo>
                      <a:pt x="507" y="158"/>
                    </a:lnTo>
                    <a:lnTo>
                      <a:pt x="508" y="154"/>
                    </a:lnTo>
                    <a:lnTo>
                      <a:pt x="510" y="149"/>
                    </a:lnTo>
                    <a:lnTo>
                      <a:pt x="513" y="145"/>
                    </a:lnTo>
                    <a:lnTo>
                      <a:pt x="514" y="140"/>
                    </a:lnTo>
                    <a:lnTo>
                      <a:pt x="516" y="135"/>
                    </a:lnTo>
                    <a:lnTo>
                      <a:pt x="517" y="131"/>
                    </a:lnTo>
                    <a:lnTo>
                      <a:pt x="518" y="126"/>
                    </a:lnTo>
                    <a:lnTo>
                      <a:pt x="518" y="122"/>
                    </a:lnTo>
                    <a:lnTo>
                      <a:pt x="520" y="120"/>
                    </a:lnTo>
                    <a:lnTo>
                      <a:pt x="520" y="118"/>
                    </a:lnTo>
                    <a:lnTo>
                      <a:pt x="521" y="115"/>
                    </a:lnTo>
                    <a:lnTo>
                      <a:pt x="522" y="113"/>
                    </a:lnTo>
                    <a:lnTo>
                      <a:pt x="523" y="109"/>
                    </a:lnTo>
                    <a:lnTo>
                      <a:pt x="523" y="106"/>
                    </a:lnTo>
                    <a:lnTo>
                      <a:pt x="524" y="104"/>
                    </a:lnTo>
                    <a:lnTo>
                      <a:pt x="526" y="101"/>
                    </a:lnTo>
                    <a:lnTo>
                      <a:pt x="526" y="97"/>
                    </a:lnTo>
                    <a:lnTo>
                      <a:pt x="527" y="95"/>
                    </a:lnTo>
                    <a:lnTo>
                      <a:pt x="528" y="92"/>
                    </a:lnTo>
                    <a:lnTo>
                      <a:pt x="528" y="89"/>
                    </a:lnTo>
                    <a:lnTo>
                      <a:pt x="529" y="87"/>
                    </a:lnTo>
                    <a:lnTo>
                      <a:pt x="529" y="83"/>
                    </a:lnTo>
                    <a:lnTo>
                      <a:pt x="530" y="80"/>
                    </a:lnTo>
                    <a:lnTo>
                      <a:pt x="530" y="78"/>
                    </a:lnTo>
                    <a:lnTo>
                      <a:pt x="530" y="75"/>
                    </a:lnTo>
                    <a:lnTo>
                      <a:pt x="530" y="71"/>
                    </a:lnTo>
                    <a:lnTo>
                      <a:pt x="530" y="69"/>
                    </a:lnTo>
                    <a:lnTo>
                      <a:pt x="529" y="64"/>
                    </a:lnTo>
                    <a:lnTo>
                      <a:pt x="528" y="59"/>
                    </a:lnTo>
                    <a:lnTo>
                      <a:pt x="527" y="55"/>
                    </a:lnTo>
                    <a:lnTo>
                      <a:pt x="524" y="52"/>
                    </a:lnTo>
                    <a:lnTo>
                      <a:pt x="521" y="49"/>
                    </a:lnTo>
                    <a:lnTo>
                      <a:pt x="518" y="46"/>
                    </a:lnTo>
                    <a:lnTo>
                      <a:pt x="514" y="45"/>
                    </a:lnTo>
                    <a:lnTo>
                      <a:pt x="510" y="43"/>
                    </a:lnTo>
                    <a:lnTo>
                      <a:pt x="506" y="42"/>
                    </a:lnTo>
                    <a:lnTo>
                      <a:pt x="502" y="42"/>
                    </a:lnTo>
                    <a:lnTo>
                      <a:pt x="497" y="42"/>
                    </a:lnTo>
                    <a:lnTo>
                      <a:pt x="493" y="42"/>
                    </a:lnTo>
                    <a:lnTo>
                      <a:pt x="488" y="42"/>
                    </a:lnTo>
                    <a:lnTo>
                      <a:pt x="483" y="43"/>
                    </a:lnTo>
                    <a:lnTo>
                      <a:pt x="479" y="44"/>
                    </a:lnTo>
                    <a:lnTo>
                      <a:pt x="474" y="46"/>
                    </a:lnTo>
                    <a:lnTo>
                      <a:pt x="470" y="46"/>
                    </a:lnTo>
                    <a:lnTo>
                      <a:pt x="466" y="49"/>
                    </a:lnTo>
                    <a:lnTo>
                      <a:pt x="461" y="51"/>
                    </a:lnTo>
                    <a:lnTo>
                      <a:pt x="458" y="52"/>
                    </a:lnTo>
                    <a:lnTo>
                      <a:pt x="455" y="54"/>
                    </a:lnTo>
                    <a:lnTo>
                      <a:pt x="452" y="55"/>
                    </a:lnTo>
                    <a:lnTo>
                      <a:pt x="448" y="56"/>
                    </a:lnTo>
                    <a:lnTo>
                      <a:pt x="445" y="58"/>
                    </a:lnTo>
                    <a:lnTo>
                      <a:pt x="442" y="59"/>
                    </a:lnTo>
                    <a:lnTo>
                      <a:pt x="439" y="62"/>
                    </a:lnTo>
                    <a:lnTo>
                      <a:pt x="436" y="64"/>
                    </a:lnTo>
                    <a:lnTo>
                      <a:pt x="433" y="65"/>
                    </a:lnTo>
                    <a:lnTo>
                      <a:pt x="430" y="67"/>
                    </a:lnTo>
                    <a:lnTo>
                      <a:pt x="427" y="69"/>
                    </a:lnTo>
                    <a:lnTo>
                      <a:pt x="423" y="70"/>
                    </a:lnTo>
                    <a:lnTo>
                      <a:pt x="421" y="72"/>
                    </a:lnTo>
                    <a:lnTo>
                      <a:pt x="418" y="75"/>
                    </a:lnTo>
                    <a:lnTo>
                      <a:pt x="415" y="77"/>
                    </a:lnTo>
                    <a:lnTo>
                      <a:pt x="413" y="78"/>
                    </a:lnTo>
                    <a:lnTo>
                      <a:pt x="409" y="81"/>
                    </a:lnTo>
                    <a:lnTo>
                      <a:pt x="406" y="82"/>
                    </a:lnTo>
                    <a:lnTo>
                      <a:pt x="404" y="84"/>
                    </a:lnTo>
                    <a:lnTo>
                      <a:pt x="401" y="87"/>
                    </a:lnTo>
                    <a:lnTo>
                      <a:pt x="397" y="89"/>
                    </a:lnTo>
                    <a:lnTo>
                      <a:pt x="395" y="91"/>
                    </a:lnTo>
                    <a:lnTo>
                      <a:pt x="392" y="93"/>
                    </a:lnTo>
                    <a:lnTo>
                      <a:pt x="389" y="95"/>
                    </a:lnTo>
                    <a:lnTo>
                      <a:pt x="386" y="97"/>
                    </a:lnTo>
                    <a:lnTo>
                      <a:pt x="383" y="100"/>
                    </a:lnTo>
                    <a:lnTo>
                      <a:pt x="380" y="102"/>
                    </a:lnTo>
                    <a:lnTo>
                      <a:pt x="378" y="104"/>
                    </a:lnTo>
                    <a:lnTo>
                      <a:pt x="376" y="106"/>
                    </a:lnTo>
                    <a:lnTo>
                      <a:pt x="372" y="108"/>
                    </a:lnTo>
                    <a:lnTo>
                      <a:pt x="370" y="111"/>
                    </a:lnTo>
                    <a:lnTo>
                      <a:pt x="367" y="114"/>
                    </a:lnTo>
                    <a:lnTo>
                      <a:pt x="365" y="116"/>
                    </a:lnTo>
                    <a:lnTo>
                      <a:pt x="361" y="118"/>
                    </a:lnTo>
                    <a:lnTo>
                      <a:pt x="358" y="120"/>
                    </a:lnTo>
                    <a:lnTo>
                      <a:pt x="356" y="122"/>
                    </a:lnTo>
                    <a:lnTo>
                      <a:pt x="353" y="124"/>
                    </a:lnTo>
                    <a:lnTo>
                      <a:pt x="350" y="128"/>
                    </a:lnTo>
                    <a:lnTo>
                      <a:pt x="347" y="130"/>
                    </a:lnTo>
                    <a:lnTo>
                      <a:pt x="344" y="132"/>
                    </a:lnTo>
                    <a:lnTo>
                      <a:pt x="342" y="135"/>
                    </a:lnTo>
                    <a:lnTo>
                      <a:pt x="336" y="140"/>
                    </a:lnTo>
                    <a:lnTo>
                      <a:pt x="332" y="145"/>
                    </a:lnTo>
                    <a:lnTo>
                      <a:pt x="327" y="151"/>
                    </a:lnTo>
                    <a:lnTo>
                      <a:pt x="322" y="155"/>
                    </a:lnTo>
                    <a:lnTo>
                      <a:pt x="317" y="160"/>
                    </a:lnTo>
                    <a:lnTo>
                      <a:pt x="311" y="166"/>
                    </a:lnTo>
                    <a:lnTo>
                      <a:pt x="308" y="168"/>
                    </a:lnTo>
                    <a:lnTo>
                      <a:pt x="306" y="171"/>
                    </a:lnTo>
                    <a:lnTo>
                      <a:pt x="304" y="173"/>
                    </a:lnTo>
                    <a:lnTo>
                      <a:pt x="302" y="177"/>
                    </a:lnTo>
                    <a:lnTo>
                      <a:pt x="298" y="179"/>
                    </a:lnTo>
                    <a:lnTo>
                      <a:pt x="296" y="182"/>
                    </a:lnTo>
                    <a:lnTo>
                      <a:pt x="294" y="184"/>
                    </a:lnTo>
                    <a:lnTo>
                      <a:pt x="292" y="187"/>
                    </a:lnTo>
                    <a:lnTo>
                      <a:pt x="290" y="191"/>
                    </a:lnTo>
                    <a:lnTo>
                      <a:pt x="286" y="193"/>
                    </a:lnTo>
                    <a:lnTo>
                      <a:pt x="284" y="196"/>
                    </a:lnTo>
                    <a:lnTo>
                      <a:pt x="282" y="198"/>
                    </a:lnTo>
                    <a:lnTo>
                      <a:pt x="278" y="202"/>
                    </a:lnTo>
                    <a:lnTo>
                      <a:pt x="275" y="203"/>
                    </a:lnTo>
                    <a:lnTo>
                      <a:pt x="269" y="203"/>
                    </a:lnTo>
                    <a:lnTo>
                      <a:pt x="265" y="203"/>
                    </a:lnTo>
                    <a:lnTo>
                      <a:pt x="260" y="200"/>
                    </a:lnTo>
                    <a:lnTo>
                      <a:pt x="258" y="198"/>
                    </a:lnTo>
                    <a:lnTo>
                      <a:pt x="257" y="195"/>
                    </a:lnTo>
                    <a:lnTo>
                      <a:pt x="259" y="192"/>
                    </a:lnTo>
                    <a:close/>
                  </a:path>
                </a:pathLst>
              </a:custGeom>
              <a:solidFill>
                <a:srgbClr val="000000"/>
              </a:solidFill>
              <a:ln w="9525">
                <a:noFill/>
                <a:round/>
                <a:headEnd/>
                <a:tailEnd/>
              </a:ln>
            </p:spPr>
            <p:txBody>
              <a:bodyPr/>
              <a:lstStyle/>
              <a:p>
                <a:endParaRPr lang="en-US"/>
              </a:p>
            </p:txBody>
          </p:sp>
          <p:sp>
            <p:nvSpPr>
              <p:cNvPr id="17815" name="Freeform 725"/>
              <p:cNvSpPr>
                <a:spLocks/>
              </p:cNvSpPr>
              <p:nvPr/>
            </p:nvSpPr>
            <p:spPr bwMode="auto">
              <a:xfrm flipH="1">
                <a:off x="3140" y="1284"/>
                <a:ext cx="33" cy="19"/>
              </a:xfrm>
              <a:custGeom>
                <a:avLst/>
                <a:gdLst>
                  <a:gd name="T0" fmla="*/ 5 w 179"/>
                  <a:gd name="T1" fmla="*/ 0 h 86"/>
                  <a:gd name="T2" fmla="*/ 5 w 179"/>
                  <a:gd name="T3" fmla="*/ 0 h 86"/>
                  <a:gd name="T4" fmla="*/ 5 w 179"/>
                  <a:gd name="T5" fmla="*/ 0 h 86"/>
                  <a:gd name="T6" fmla="*/ 6 w 179"/>
                  <a:gd name="T7" fmla="*/ 0 h 86"/>
                  <a:gd name="T8" fmla="*/ 6 w 179"/>
                  <a:gd name="T9" fmla="*/ 0 h 86"/>
                  <a:gd name="T10" fmla="*/ 6 w 179"/>
                  <a:gd name="T11" fmla="*/ 0 h 86"/>
                  <a:gd name="T12" fmla="*/ 6 w 179"/>
                  <a:gd name="T13" fmla="*/ 1 h 86"/>
                  <a:gd name="T14" fmla="*/ 6 w 179"/>
                  <a:gd name="T15" fmla="*/ 1 h 86"/>
                  <a:gd name="T16" fmla="*/ 6 w 179"/>
                  <a:gd name="T17" fmla="*/ 1 h 86"/>
                  <a:gd name="T18" fmla="*/ 6 w 179"/>
                  <a:gd name="T19" fmla="*/ 2 h 86"/>
                  <a:gd name="T20" fmla="*/ 6 w 179"/>
                  <a:gd name="T21" fmla="*/ 2 h 86"/>
                  <a:gd name="T22" fmla="*/ 5 w 179"/>
                  <a:gd name="T23" fmla="*/ 2 h 86"/>
                  <a:gd name="T24" fmla="*/ 5 w 179"/>
                  <a:gd name="T25" fmla="*/ 3 h 86"/>
                  <a:gd name="T26" fmla="*/ 5 w 179"/>
                  <a:gd name="T27" fmla="*/ 3 h 86"/>
                  <a:gd name="T28" fmla="*/ 5 w 179"/>
                  <a:gd name="T29" fmla="*/ 4 h 86"/>
                  <a:gd name="T30" fmla="*/ 4 w 179"/>
                  <a:gd name="T31" fmla="*/ 4 h 86"/>
                  <a:gd name="T32" fmla="*/ 4 w 179"/>
                  <a:gd name="T33" fmla="*/ 4 h 86"/>
                  <a:gd name="T34" fmla="*/ 4 w 179"/>
                  <a:gd name="T35" fmla="*/ 4 h 86"/>
                  <a:gd name="T36" fmla="*/ 4 w 179"/>
                  <a:gd name="T37" fmla="*/ 4 h 86"/>
                  <a:gd name="T38" fmla="*/ 4 w 179"/>
                  <a:gd name="T39" fmla="*/ 4 h 86"/>
                  <a:gd name="T40" fmla="*/ 3 w 179"/>
                  <a:gd name="T41" fmla="*/ 4 h 86"/>
                  <a:gd name="T42" fmla="*/ 3 w 179"/>
                  <a:gd name="T43" fmla="*/ 4 h 86"/>
                  <a:gd name="T44" fmla="*/ 3 w 179"/>
                  <a:gd name="T45" fmla="*/ 4 h 86"/>
                  <a:gd name="T46" fmla="*/ 3 w 179"/>
                  <a:gd name="T47" fmla="*/ 4 h 86"/>
                  <a:gd name="T48" fmla="*/ 2 w 179"/>
                  <a:gd name="T49" fmla="*/ 4 h 86"/>
                  <a:gd name="T50" fmla="*/ 2 w 179"/>
                  <a:gd name="T51" fmla="*/ 4 h 86"/>
                  <a:gd name="T52" fmla="*/ 2 w 179"/>
                  <a:gd name="T53" fmla="*/ 4 h 86"/>
                  <a:gd name="T54" fmla="*/ 1 w 179"/>
                  <a:gd name="T55" fmla="*/ 4 h 86"/>
                  <a:gd name="T56" fmla="*/ 1 w 179"/>
                  <a:gd name="T57" fmla="*/ 4 h 86"/>
                  <a:gd name="T58" fmla="*/ 1 w 179"/>
                  <a:gd name="T59" fmla="*/ 4 h 86"/>
                  <a:gd name="T60" fmla="*/ 1 w 179"/>
                  <a:gd name="T61" fmla="*/ 4 h 86"/>
                  <a:gd name="T62" fmla="*/ 1 w 179"/>
                  <a:gd name="T63" fmla="*/ 4 h 86"/>
                  <a:gd name="T64" fmla="*/ 0 w 179"/>
                  <a:gd name="T65" fmla="*/ 4 h 86"/>
                  <a:gd name="T66" fmla="*/ 0 w 179"/>
                  <a:gd name="T67" fmla="*/ 4 h 86"/>
                  <a:gd name="T68" fmla="*/ 0 w 179"/>
                  <a:gd name="T69" fmla="*/ 4 h 86"/>
                  <a:gd name="T70" fmla="*/ 0 w 179"/>
                  <a:gd name="T71" fmla="*/ 4 h 86"/>
                  <a:gd name="T72" fmla="*/ 0 w 179"/>
                  <a:gd name="T73" fmla="*/ 4 h 86"/>
                  <a:gd name="T74" fmla="*/ 0 w 179"/>
                  <a:gd name="T75" fmla="*/ 3 h 86"/>
                  <a:gd name="T76" fmla="*/ 0 w 179"/>
                  <a:gd name="T77" fmla="*/ 3 h 86"/>
                  <a:gd name="T78" fmla="*/ 1 w 179"/>
                  <a:gd name="T79" fmla="*/ 3 h 86"/>
                  <a:gd name="T80" fmla="*/ 1 w 179"/>
                  <a:gd name="T81" fmla="*/ 2 h 86"/>
                  <a:gd name="T82" fmla="*/ 1 w 179"/>
                  <a:gd name="T83" fmla="*/ 2 h 86"/>
                  <a:gd name="T84" fmla="*/ 1 w 179"/>
                  <a:gd name="T85" fmla="*/ 2 h 86"/>
                  <a:gd name="T86" fmla="*/ 1 w 179"/>
                  <a:gd name="T87" fmla="*/ 2 h 86"/>
                  <a:gd name="T88" fmla="*/ 2 w 179"/>
                  <a:gd name="T89" fmla="*/ 2 h 86"/>
                  <a:gd name="T90" fmla="*/ 2 w 179"/>
                  <a:gd name="T91" fmla="*/ 1 h 86"/>
                  <a:gd name="T92" fmla="*/ 2 w 179"/>
                  <a:gd name="T93" fmla="*/ 1 h 86"/>
                  <a:gd name="T94" fmla="*/ 3 w 179"/>
                  <a:gd name="T95" fmla="*/ 1 h 86"/>
                  <a:gd name="T96" fmla="*/ 3 w 179"/>
                  <a:gd name="T97" fmla="*/ 1 h 86"/>
                  <a:gd name="T98" fmla="*/ 3 w 179"/>
                  <a:gd name="T99" fmla="*/ 1 h 86"/>
                  <a:gd name="T100" fmla="*/ 3 w 179"/>
                  <a:gd name="T101" fmla="*/ 1 h 86"/>
                  <a:gd name="T102" fmla="*/ 5 w 179"/>
                  <a:gd name="T103" fmla="*/ 0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
                  <a:gd name="T157" fmla="*/ 0 h 86"/>
                  <a:gd name="T158" fmla="*/ 179 w 179"/>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 h="86">
                    <a:moveTo>
                      <a:pt x="145" y="0"/>
                    </a:moveTo>
                    <a:lnTo>
                      <a:pt x="146" y="0"/>
                    </a:lnTo>
                    <a:lnTo>
                      <a:pt x="150" y="0"/>
                    </a:lnTo>
                    <a:lnTo>
                      <a:pt x="153" y="0"/>
                    </a:lnTo>
                    <a:lnTo>
                      <a:pt x="156" y="1"/>
                    </a:lnTo>
                    <a:lnTo>
                      <a:pt x="158" y="1"/>
                    </a:lnTo>
                    <a:lnTo>
                      <a:pt x="162" y="3"/>
                    </a:lnTo>
                    <a:lnTo>
                      <a:pt x="165" y="3"/>
                    </a:lnTo>
                    <a:lnTo>
                      <a:pt x="168" y="4"/>
                    </a:lnTo>
                    <a:lnTo>
                      <a:pt x="171" y="5"/>
                    </a:lnTo>
                    <a:lnTo>
                      <a:pt x="173" y="7"/>
                    </a:lnTo>
                    <a:lnTo>
                      <a:pt x="175" y="10"/>
                    </a:lnTo>
                    <a:lnTo>
                      <a:pt x="177" y="12"/>
                    </a:lnTo>
                    <a:lnTo>
                      <a:pt x="178" y="14"/>
                    </a:lnTo>
                    <a:lnTo>
                      <a:pt x="179" y="17"/>
                    </a:lnTo>
                    <a:lnTo>
                      <a:pt x="178" y="20"/>
                    </a:lnTo>
                    <a:lnTo>
                      <a:pt x="177" y="24"/>
                    </a:lnTo>
                    <a:lnTo>
                      <a:pt x="174" y="27"/>
                    </a:lnTo>
                    <a:lnTo>
                      <a:pt x="173" y="31"/>
                    </a:lnTo>
                    <a:lnTo>
                      <a:pt x="171" y="36"/>
                    </a:lnTo>
                    <a:lnTo>
                      <a:pt x="168" y="40"/>
                    </a:lnTo>
                    <a:lnTo>
                      <a:pt x="166" y="44"/>
                    </a:lnTo>
                    <a:lnTo>
                      <a:pt x="162" y="49"/>
                    </a:lnTo>
                    <a:lnTo>
                      <a:pt x="159" y="52"/>
                    </a:lnTo>
                    <a:lnTo>
                      <a:pt x="156" y="56"/>
                    </a:lnTo>
                    <a:lnTo>
                      <a:pt x="153" y="60"/>
                    </a:lnTo>
                    <a:lnTo>
                      <a:pt x="149" y="64"/>
                    </a:lnTo>
                    <a:lnTo>
                      <a:pt x="145" y="66"/>
                    </a:lnTo>
                    <a:lnTo>
                      <a:pt x="142" y="69"/>
                    </a:lnTo>
                    <a:lnTo>
                      <a:pt x="139" y="71"/>
                    </a:lnTo>
                    <a:lnTo>
                      <a:pt x="135" y="74"/>
                    </a:lnTo>
                    <a:lnTo>
                      <a:pt x="131" y="74"/>
                    </a:lnTo>
                    <a:lnTo>
                      <a:pt x="129" y="75"/>
                    </a:lnTo>
                    <a:lnTo>
                      <a:pt x="125" y="75"/>
                    </a:lnTo>
                    <a:lnTo>
                      <a:pt x="122" y="76"/>
                    </a:lnTo>
                    <a:lnTo>
                      <a:pt x="119" y="75"/>
                    </a:lnTo>
                    <a:lnTo>
                      <a:pt x="117" y="75"/>
                    </a:lnTo>
                    <a:lnTo>
                      <a:pt x="114" y="75"/>
                    </a:lnTo>
                    <a:lnTo>
                      <a:pt x="110" y="75"/>
                    </a:lnTo>
                    <a:lnTo>
                      <a:pt x="106" y="74"/>
                    </a:lnTo>
                    <a:lnTo>
                      <a:pt x="102" y="74"/>
                    </a:lnTo>
                    <a:lnTo>
                      <a:pt x="98" y="74"/>
                    </a:lnTo>
                    <a:lnTo>
                      <a:pt x="96" y="74"/>
                    </a:lnTo>
                    <a:lnTo>
                      <a:pt x="93" y="74"/>
                    </a:lnTo>
                    <a:lnTo>
                      <a:pt x="91" y="74"/>
                    </a:lnTo>
                    <a:lnTo>
                      <a:pt x="87" y="74"/>
                    </a:lnTo>
                    <a:lnTo>
                      <a:pt x="84" y="74"/>
                    </a:lnTo>
                    <a:lnTo>
                      <a:pt x="81" y="74"/>
                    </a:lnTo>
                    <a:lnTo>
                      <a:pt x="78" y="75"/>
                    </a:lnTo>
                    <a:lnTo>
                      <a:pt x="73" y="75"/>
                    </a:lnTo>
                    <a:lnTo>
                      <a:pt x="69" y="76"/>
                    </a:lnTo>
                    <a:lnTo>
                      <a:pt x="65" y="76"/>
                    </a:lnTo>
                    <a:lnTo>
                      <a:pt x="60" y="78"/>
                    </a:lnTo>
                    <a:lnTo>
                      <a:pt x="55" y="78"/>
                    </a:lnTo>
                    <a:lnTo>
                      <a:pt x="50" y="79"/>
                    </a:lnTo>
                    <a:lnTo>
                      <a:pt x="46" y="80"/>
                    </a:lnTo>
                    <a:lnTo>
                      <a:pt x="42" y="81"/>
                    </a:lnTo>
                    <a:lnTo>
                      <a:pt x="37" y="81"/>
                    </a:lnTo>
                    <a:lnTo>
                      <a:pt x="34" y="82"/>
                    </a:lnTo>
                    <a:lnTo>
                      <a:pt x="31" y="82"/>
                    </a:lnTo>
                    <a:lnTo>
                      <a:pt x="29" y="83"/>
                    </a:lnTo>
                    <a:lnTo>
                      <a:pt x="24" y="83"/>
                    </a:lnTo>
                    <a:lnTo>
                      <a:pt x="22" y="84"/>
                    </a:lnTo>
                    <a:lnTo>
                      <a:pt x="20" y="84"/>
                    </a:lnTo>
                    <a:lnTo>
                      <a:pt x="18" y="86"/>
                    </a:lnTo>
                    <a:lnTo>
                      <a:pt x="12" y="86"/>
                    </a:lnTo>
                    <a:lnTo>
                      <a:pt x="10" y="86"/>
                    </a:lnTo>
                    <a:lnTo>
                      <a:pt x="7" y="84"/>
                    </a:lnTo>
                    <a:lnTo>
                      <a:pt x="4" y="83"/>
                    </a:lnTo>
                    <a:lnTo>
                      <a:pt x="3" y="82"/>
                    </a:lnTo>
                    <a:lnTo>
                      <a:pt x="2" y="81"/>
                    </a:lnTo>
                    <a:lnTo>
                      <a:pt x="0" y="79"/>
                    </a:lnTo>
                    <a:lnTo>
                      <a:pt x="0" y="77"/>
                    </a:lnTo>
                    <a:lnTo>
                      <a:pt x="0" y="74"/>
                    </a:lnTo>
                    <a:lnTo>
                      <a:pt x="2" y="71"/>
                    </a:lnTo>
                    <a:lnTo>
                      <a:pt x="3" y="67"/>
                    </a:lnTo>
                    <a:lnTo>
                      <a:pt x="7" y="64"/>
                    </a:lnTo>
                    <a:lnTo>
                      <a:pt x="8" y="62"/>
                    </a:lnTo>
                    <a:lnTo>
                      <a:pt x="11" y="60"/>
                    </a:lnTo>
                    <a:lnTo>
                      <a:pt x="15" y="57"/>
                    </a:lnTo>
                    <a:lnTo>
                      <a:pt x="18" y="55"/>
                    </a:lnTo>
                    <a:lnTo>
                      <a:pt x="21" y="52"/>
                    </a:lnTo>
                    <a:lnTo>
                      <a:pt x="24" y="50"/>
                    </a:lnTo>
                    <a:lnTo>
                      <a:pt x="29" y="48"/>
                    </a:lnTo>
                    <a:lnTo>
                      <a:pt x="33" y="45"/>
                    </a:lnTo>
                    <a:lnTo>
                      <a:pt x="37" y="43"/>
                    </a:lnTo>
                    <a:lnTo>
                      <a:pt x="42" y="41"/>
                    </a:lnTo>
                    <a:lnTo>
                      <a:pt x="46" y="38"/>
                    </a:lnTo>
                    <a:lnTo>
                      <a:pt x="50" y="36"/>
                    </a:lnTo>
                    <a:lnTo>
                      <a:pt x="55" y="33"/>
                    </a:lnTo>
                    <a:lnTo>
                      <a:pt x="59" y="31"/>
                    </a:lnTo>
                    <a:lnTo>
                      <a:pt x="62" y="29"/>
                    </a:lnTo>
                    <a:lnTo>
                      <a:pt x="67" y="27"/>
                    </a:lnTo>
                    <a:lnTo>
                      <a:pt x="70" y="25"/>
                    </a:lnTo>
                    <a:lnTo>
                      <a:pt x="74" y="24"/>
                    </a:lnTo>
                    <a:lnTo>
                      <a:pt x="78" y="23"/>
                    </a:lnTo>
                    <a:lnTo>
                      <a:pt x="82" y="20"/>
                    </a:lnTo>
                    <a:lnTo>
                      <a:pt x="84" y="19"/>
                    </a:lnTo>
                    <a:lnTo>
                      <a:pt x="87" y="18"/>
                    </a:lnTo>
                    <a:lnTo>
                      <a:pt x="90" y="16"/>
                    </a:lnTo>
                    <a:lnTo>
                      <a:pt x="92" y="16"/>
                    </a:lnTo>
                    <a:lnTo>
                      <a:pt x="95" y="14"/>
                    </a:lnTo>
                    <a:lnTo>
                      <a:pt x="96" y="14"/>
                    </a:lnTo>
                    <a:lnTo>
                      <a:pt x="145" y="0"/>
                    </a:lnTo>
                    <a:close/>
                  </a:path>
                </a:pathLst>
              </a:custGeom>
              <a:solidFill>
                <a:schemeClr val="accent2"/>
              </a:solidFill>
              <a:ln w="9525">
                <a:noFill/>
                <a:round/>
                <a:headEnd/>
                <a:tailEnd/>
              </a:ln>
            </p:spPr>
            <p:txBody>
              <a:bodyPr/>
              <a:lstStyle/>
              <a:p>
                <a:endParaRPr lang="en-US"/>
              </a:p>
            </p:txBody>
          </p:sp>
          <p:sp>
            <p:nvSpPr>
              <p:cNvPr id="17816" name="Freeform 726"/>
              <p:cNvSpPr>
                <a:spLocks/>
              </p:cNvSpPr>
              <p:nvPr/>
            </p:nvSpPr>
            <p:spPr bwMode="auto">
              <a:xfrm flipH="1">
                <a:off x="3035" y="1273"/>
                <a:ext cx="48" cy="27"/>
              </a:xfrm>
              <a:custGeom>
                <a:avLst/>
                <a:gdLst>
                  <a:gd name="T0" fmla="*/ 0 w 263"/>
                  <a:gd name="T1" fmla="*/ 0 h 115"/>
                  <a:gd name="T2" fmla="*/ 0 w 263"/>
                  <a:gd name="T3" fmla="*/ 0 h 115"/>
                  <a:gd name="T4" fmla="*/ 0 w 263"/>
                  <a:gd name="T5" fmla="*/ 1 h 115"/>
                  <a:gd name="T6" fmla="*/ 0 w 263"/>
                  <a:gd name="T7" fmla="*/ 1 h 115"/>
                  <a:gd name="T8" fmla="*/ 0 w 263"/>
                  <a:gd name="T9" fmla="*/ 1 h 115"/>
                  <a:gd name="T10" fmla="*/ 1 w 263"/>
                  <a:gd name="T11" fmla="*/ 2 h 115"/>
                  <a:gd name="T12" fmla="*/ 1 w 263"/>
                  <a:gd name="T13" fmla="*/ 2 h 115"/>
                  <a:gd name="T14" fmla="*/ 1 w 263"/>
                  <a:gd name="T15" fmla="*/ 3 h 115"/>
                  <a:gd name="T16" fmla="*/ 1 w 263"/>
                  <a:gd name="T17" fmla="*/ 3 h 115"/>
                  <a:gd name="T18" fmla="*/ 1 w 263"/>
                  <a:gd name="T19" fmla="*/ 4 h 115"/>
                  <a:gd name="T20" fmla="*/ 1 w 263"/>
                  <a:gd name="T21" fmla="*/ 4 h 115"/>
                  <a:gd name="T22" fmla="*/ 2 w 263"/>
                  <a:gd name="T23" fmla="*/ 5 h 115"/>
                  <a:gd name="T24" fmla="*/ 2 w 263"/>
                  <a:gd name="T25" fmla="*/ 5 h 115"/>
                  <a:gd name="T26" fmla="*/ 2 w 263"/>
                  <a:gd name="T27" fmla="*/ 5 h 115"/>
                  <a:gd name="T28" fmla="*/ 2 w 263"/>
                  <a:gd name="T29" fmla="*/ 6 h 115"/>
                  <a:gd name="T30" fmla="*/ 2 w 263"/>
                  <a:gd name="T31" fmla="*/ 6 h 115"/>
                  <a:gd name="T32" fmla="*/ 2 w 263"/>
                  <a:gd name="T33" fmla="*/ 6 h 115"/>
                  <a:gd name="T34" fmla="*/ 3 w 263"/>
                  <a:gd name="T35" fmla="*/ 6 h 115"/>
                  <a:gd name="T36" fmla="*/ 3 w 263"/>
                  <a:gd name="T37" fmla="*/ 6 h 115"/>
                  <a:gd name="T38" fmla="*/ 3 w 263"/>
                  <a:gd name="T39" fmla="*/ 6 h 115"/>
                  <a:gd name="T40" fmla="*/ 3 w 263"/>
                  <a:gd name="T41" fmla="*/ 6 h 115"/>
                  <a:gd name="T42" fmla="*/ 4 w 263"/>
                  <a:gd name="T43" fmla="*/ 6 h 115"/>
                  <a:gd name="T44" fmla="*/ 4 w 263"/>
                  <a:gd name="T45" fmla="*/ 6 h 115"/>
                  <a:gd name="T46" fmla="*/ 4 w 263"/>
                  <a:gd name="T47" fmla="*/ 6 h 115"/>
                  <a:gd name="T48" fmla="*/ 4 w 263"/>
                  <a:gd name="T49" fmla="*/ 6 h 115"/>
                  <a:gd name="T50" fmla="*/ 4 w 263"/>
                  <a:gd name="T51" fmla="*/ 6 h 115"/>
                  <a:gd name="T52" fmla="*/ 5 w 263"/>
                  <a:gd name="T53" fmla="*/ 6 h 115"/>
                  <a:gd name="T54" fmla="*/ 5 w 263"/>
                  <a:gd name="T55" fmla="*/ 6 h 115"/>
                  <a:gd name="T56" fmla="*/ 5 w 263"/>
                  <a:gd name="T57" fmla="*/ 6 h 115"/>
                  <a:gd name="T58" fmla="*/ 5 w 263"/>
                  <a:gd name="T59" fmla="*/ 6 h 115"/>
                  <a:gd name="T60" fmla="*/ 5 w 263"/>
                  <a:gd name="T61" fmla="*/ 6 h 115"/>
                  <a:gd name="T62" fmla="*/ 6 w 263"/>
                  <a:gd name="T63" fmla="*/ 6 h 115"/>
                  <a:gd name="T64" fmla="*/ 6 w 263"/>
                  <a:gd name="T65" fmla="*/ 6 h 115"/>
                  <a:gd name="T66" fmla="*/ 6 w 263"/>
                  <a:gd name="T67" fmla="*/ 6 h 115"/>
                  <a:gd name="T68" fmla="*/ 6 w 263"/>
                  <a:gd name="T69" fmla="*/ 6 h 115"/>
                  <a:gd name="T70" fmla="*/ 7 w 263"/>
                  <a:gd name="T71" fmla="*/ 6 h 115"/>
                  <a:gd name="T72" fmla="*/ 7 w 263"/>
                  <a:gd name="T73" fmla="*/ 6 h 115"/>
                  <a:gd name="T74" fmla="*/ 7 w 263"/>
                  <a:gd name="T75" fmla="*/ 6 h 115"/>
                  <a:gd name="T76" fmla="*/ 7 w 263"/>
                  <a:gd name="T77" fmla="*/ 6 h 115"/>
                  <a:gd name="T78" fmla="*/ 7 w 263"/>
                  <a:gd name="T79" fmla="*/ 6 h 115"/>
                  <a:gd name="T80" fmla="*/ 7 w 263"/>
                  <a:gd name="T81" fmla="*/ 5 h 115"/>
                  <a:gd name="T82" fmla="*/ 7 w 263"/>
                  <a:gd name="T83" fmla="*/ 5 h 115"/>
                  <a:gd name="T84" fmla="*/ 7 w 263"/>
                  <a:gd name="T85" fmla="*/ 5 h 115"/>
                  <a:gd name="T86" fmla="*/ 7 w 263"/>
                  <a:gd name="T87" fmla="*/ 4 h 115"/>
                  <a:gd name="T88" fmla="*/ 7 w 263"/>
                  <a:gd name="T89" fmla="*/ 4 h 115"/>
                  <a:gd name="T90" fmla="*/ 7 w 263"/>
                  <a:gd name="T91" fmla="*/ 4 h 115"/>
                  <a:gd name="T92" fmla="*/ 6 w 263"/>
                  <a:gd name="T93" fmla="*/ 4 h 115"/>
                  <a:gd name="T94" fmla="*/ 6 w 263"/>
                  <a:gd name="T95" fmla="*/ 4 h 115"/>
                  <a:gd name="T96" fmla="*/ 6 w 263"/>
                  <a:gd name="T97" fmla="*/ 4 h 115"/>
                  <a:gd name="T98" fmla="*/ 7 w 263"/>
                  <a:gd name="T99" fmla="*/ 4 h 115"/>
                  <a:gd name="T100" fmla="*/ 7 w 263"/>
                  <a:gd name="T101" fmla="*/ 4 h 115"/>
                  <a:gd name="T102" fmla="*/ 7 w 263"/>
                  <a:gd name="T103" fmla="*/ 4 h 115"/>
                  <a:gd name="T104" fmla="*/ 7 w 263"/>
                  <a:gd name="T105" fmla="*/ 4 h 115"/>
                  <a:gd name="T106" fmla="*/ 7 w 263"/>
                  <a:gd name="T107" fmla="*/ 4 h 115"/>
                  <a:gd name="T108" fmla="*/ 8 w 263"/>
                  <a:gd name="T109" fmla="*/ 4 h 115"/>
                  <a:gd name="T110" fmla="*/ 8 w 263"/>
                  <a:gd name="T111" fmla="*/ 4 h 115"/>
                  <a:gd name="T112" fmla="*/ 8 w 263"/>
                  <a:gd name="T113" fmla="*/ 4 h 115"/>
                  <a:gd name="T114" fmla="*/ 8 w 263"/>
                  <a:gd name="T115" fmla="*/ 4 h 115"/>
                  <a:gd name="T116" fmla="*/ 9 w 263"/>
                  <a:gd name="T117" fmla="*/ 4 h 115"/>
                  <a:gd name="T118" fmla="*/ 9 w 263"/>
                  <a:gd name="T119" fmla="*/ 4 h 115"/>
                  <a:gd name="T120" fmla="*/ 8 w 263"/>
                  <a:gd name="T121" fmla="*/ 2 h 115"/>
                  <a:gd name="T122" fmla="*/ 0 w 263"/>
                  <a:gd name="T123" fmla="*/ 0 h 1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3"/>
                  <a:gd name="T187" fmla="*/ 0 h 115"/>
                  <a:gd name="T188" fmla="*/ 263 w 263"/>
                  <a:gd name="T189" fmla="*/ 115 h 1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3" h="115">
                    <a:moveTo>
                      <a:pt x="0" y="0"/>
                    </a:moveTo>
                    <a:lnTo>
                      <a:pt x="0" y="0"/>
                    </a:lnTo>
                    <a:lnTo>
                      <a:pt x="2" y="4"/>
                    </a:lnTo>
                    <a:lnTo>
                      <a:pt x="3" y="5"/>
                    </a:lnTo>
                    <a:lnTo>
                      <a:pt x="4" y="8"/>
                    </a:lnTo>
                    <a:lnTo>
                      <a:pt x="5" y="11"/>
                    </a:lnTo>
                    <a:lnTo>
                      <a:pt x="7" y="15"/>
                    </a:lnTo>
                    <a:lnTo>
                      <a:pt x="9" y="18"/>
                    </a:lnTo>
                    <a:lnTo>
                      <a:pt x="10" y="21"/>
                    </a:lnTo>
                    <a:lnTo>
                      <a:pt x="13" y="25"/>
                    </a:lnTo>
                    <a:lnTo>
                      <a:pt x="15" y="30"/>
                    </a:lnTo>
                    <a:lnTo>
                      <a:pt x="17" y="34"/>
                    </a:lnTo>
                    <a:lnTo>
                      <a:pt x="19" y="38"/>
                    </a:lnTo>
                    <a:lnTo>
                      <a:pt x="22" y="43"/>
                    </a:lnTo>
                    <a:lnTo>
                      <a:pt x="25" y="48"/>
                    </a:lnTo>
                    <a:lnTo>
                      <a:pt x="27" y="53"/>
                    </a:lnTo>
                    <a:lnTo>
                      <a:pt x="30" y="57"/>
                    </a:lnTo>
                    <a:lnTo>
                      <a:pt x="32" y="61"/>
                    </a:lnTo>
                    <a:lnTo>
                      <a:pt x="35" y="67"/>
                    </a:lnTo>
                    <a:lnTo>
                      <a:pt x="38" y="71"/>
                    </a:lnTo>
                    <a:lnTo>
                      <a:pt x="40" y="75"/>
                    </a:lnTo>
                    <a:lnTo>
                      <a:pt x="43" y="80"/>
                    </a:lnTo>
                    <a:lnTo>
                      <a:pt x="46" y="84"/>
                    </a:lnTo>
                    <a:lnTo>
                      <a:pt x="48" y="87"/>
                    </a:lnTo>
                    <a:lnTo>
                      <a:pt x="51" y="90"/>
                    </a:lnTo>
                    <a:lnTo>
                      <a:pt x="53" y="94"/>
                    </a:lnTo>
                    <a:lnTo>
                      <a:pt x="56" y="98"/>
                    </a:lnTo>
                    <a:lnTo>
                      <a:pt x="58" y="100"/>
                    </a:lnTo>
                    <a:lnTo>
                      <a:pt x="60" y="102"/>
                    </a:lnTo>
                    <a:lnTo>
                      <a:pt x="63" y="105"/>
                    </a:lnTo>
                    <a:lnTo>
                      <a:pt x="65" y="107"/>
                    </a:lnTo>
                    <a:lnTo>
                      <a:pt x="66" y="108"/>
                    </a:lnTo>
                    <a:lnTo>
                      <a:pt x="68" y="109"/>
                    </a:lnTo>
                    <a:lnTo>
                      <a:pt x="71" y="110"/>
                    </a:lnTo>
                    <a:lnTo>
                      <a:pt x="76" y="111"/>
                    </a:lnTo>
                    <a:lnTo>
                      <a:pt x="79" y="111"/>
                    </a:lnTo>
                    <a:lnTo>
                      <a:pt x="83" y="112"/>
                    </a:lnTo>
                    <a:lnTo>
                      <a:pt x="89" y="113"/>
                    </a:lnTo>
                    <a:lnTo>
                      <a:pt x="93" y="114"/>
                    </a:lnTo>
                    <a:lnTo>
                      <a:pt x="96" y="114"/>
                    </a:lnTo>
                    <a:lnTo>
                      <a:pt x="98" y="114"/>
                    </a:lnTo>
                    <a:lnTo>
                      <a:pt x="102" y="114"/>
                    </a:lnTo>
                    <a:lnTo>
                      <a:pt x="104" y="114"/>
                    </a:lnTo>
                    <a:lnTo>
                      <a:pt x="107" y="114"/>
                    </a:lnTo>
                    <a:lnTo>
                      <a:pt x="110" y="114"/>
                    </a:lnTo>
                    <a:lnTo>
                      <a:pt x="113" y="114"/>
                    </a:lnTo>
                    <a:lnTo>
                      <a:pt x="116" y="115"/>
                    </a:lnTo>
                    <a:lnTo>
                      <a:pt x="119" y="115"/>
                    </a:lnTo>
                    <a:lnTo>
                      <a:pt x="122" y="115"/>
                    </a:lnTo>
                    <a:lnTo>
                      <a:pt x="126" y="115"/>
                    </a:lnTo>
                    <a:lnTo>
                      <a:pt x="129" y="115"/>
                    </a:lnTo>
                    <a:lnTo>
                      <a:pt x="132" y="115"/>
                    </a:lnTo>
                    <a:lnTo>
                      <a:pt x="135" y="115"/>
                    </a:lnTo>
                    <a:lnTo>
                      <a:pt x="139" y="115"/>
                    </a:lnTo>
                    <a:lnTo>
                      <a:pt x="142" y="115"/>
                    </a:lnTo>
                    <a:lnTo>
                      <a:pt x="145" y="114"/>
                    </a:lnTo>
                    <a:lnTo>
                      <a:pt x="147" y="114"/>
                    </a:lnTo>
                    <a:lnTo>
                      <a:pt x="151" y="114"/>
                    </a:lnTo>
                    <a:lnTo>
                      <a:pt x="155" y="114"/>
                    </a:lnTo>
                    <a:lnTo>
                      <a:pt x="157" y="113"/>
                    </a:lnTo>
                    <a:lnTo>
                      <a:pt x="160" y="113"/>
                    </a:lnTo>
                    <a:lnTo>
                      <a:pt x="164" y="113"/>
                    </a:lnTo>
                    <a:lnTo>
                      <a:pt x="167" y="113"/>
                    </a:lnTo>
                    <a:lnTo>
                      <a:pt x="170" y="113"/>
                    </a:lnTo>
                    <a:lnTo>
                      <a:pt x="173" y="112"/>
                    </a:lnTo>
                    <a:lnTo>
                      <a:pt x="176" y="112"/>
                    </a:lnTo>
                    <a:lnTo>
                      <a:pt x="179" y="112"/>
                    </a:lnTo>
                    <a:lnTo>
                      <a:pt x="182" y="111"/>
                    </a:lnTo>
                    <a:lnTo>
                      <a:pt x="184" y="111"/>
                    </a:lnTo>
                    <a:lnTo>
                      <a:pt x="188" y="111"/>
                    </a:lnTo>
                    <a:lnTo>
                      <a:pt x="191" y="111"/>
                    </a:lnTo>
                    <a:lnTo>
                      <a:pt x="195" y="110"/>
                    </a:lnTo>
                    <a:lnTo>
                      <a:pt x="201" y="109"/>
                    </a:lnTo>
                    <a:lnTo>
                      <a:pt x="205" y="108"/>
                    </a:lnTo>
                    <a:lnTo>
                      <a:pt x="209" y="108"/>
                    </a:lnTo>
                    <a:lnTo>
                      <a:pt x="213" y="107"/>
                    </a:lnTo>
                    <a:lnTo>
                      <a:pt x="216" y="106"/>
                    </a:lnTo>
                    <a:lnTo>
                      <a:pt x="218" y="105"/>
                    </a:lnTo>
                    <a:lnTo>
                      <a:pt x="221" y="105"/>
                    </a:lnTo>
                    <a:lnTo>
                      <a:pt x="225" y="102"/>
                    </a:lnTo>
                    <a:lnTo>
                      <a:pt x="226" y="100"/>
                    </a:lnTo>
                    <a:lnTo>
                      <a:pt x="227" y="98"/>
                    </a:lnTo>
                    <a:lnTo>
                      <a:pt x="227" y="96"/>
                    </a:lnTo>
                    <a:lnTo>
                      <a:pt x="225" y="93"/>
                    </a:lnTo>
                    <a:lnTo>
                      <a:pt x="222" y="90"/>
                    </a:lnTo>
                    <a:lnTo>
                      <a:pt x="220" y="88"/>
                    </a:lnTo>
                    <a:lnTo>
                      <a:pt x="217" y="86"/>
                    </a:lnTo>
                    <a:lnTo>
                      <a:pt x="213" y="83"/>
                    </a:lnTo>
                    <a:lnTo>
                      <a:pt x="208" y="81"/>
                    </a:lnTo>
                    <a:lnTo>
                      <a:pt x="205" y="79"/>
                    </a:lnTo>
                    <a:lnTo>
                      <a:pt x="201" y="76"/>
                    </a:lnTo>
                    <a:lnTo>
                      <a:pt x="196" y="74"/>
                    </a:lnTo>
                    <a:lnTo>
                      <a:pt x="193" y="72"/>
                    </a:lnTo>
                    <a:lnTo>
                      <a:pt x="191" y="70"/>
                    </a:lnTo>
                    <a:lnTo>
                      <a:pt x="188" y="68"/>
                    </a:lnTo>
                    <a:lnTo>
                      <a:pt x="187" y="66"/>
                    </a:lnTo>
                    <a:lnTo>
                      <a:pt x="187" y="63"/>
                    </a:lnTo>
                    <a:lnTo>
                      <a:pt x="189" y="62"/>
                    </a:lnTo>
                    <a:lnTo>
                      <a:pt x="193" y="62"/>
                    </a:lnTo>
                    <a:lnTo>
                      <a:pt x="195" y="62"/>
                    </a:lnTo>
                    <a:lnTo>
                      <a:pt x="198" y="62"/>
                    </a:lnTo>
                    <a:lnTo>
                      <a:pt x="202" y="62"/>
                    </a:lnTo>
                    <a:lnTo>
                      <a:pt x="205" y="62"/>
                    </a:lnTo>
                    <a:lnTo>
                      <a:pt x="208" y="62"/>
                    </a:lnTo>
                    <a:lnTo>
                      <a:pt x="213" y="62"/>
                    </a:lnTo>
                    <a:lnTo>
                      <a:pt x="216" y="62"/>
                    </a:lnTo>
                    <a:lnTo>
                      <a:pt x="220" y="63"/>
                    </a:lnTo>
                    <a:lnTo>
                      <a:pt x="223" y="63"/>
                    </a:lnTo>
                    <a:lnTo>
                      <a:pt x="227" y="63"/>
                    </a:lnTo>
                    <a:lnTo>
                      <a:pt x="231" y="64"/>
                    </a:lnTo>
                    <a:lnTo>
                      <a:pt x="234" y="64"/>
                    </a:lnTo>
                    <a:lnTo>
                      <a:pt x="239" y="64"/>
                    </a:lnTo>
                    <a:lnTo>
                      <a:pt x="242" y="66"/>
                    </a:lnTo>
                    <a:lnTo>
                      <a:pt x="245" y="66"/>
                    </a:lnTo>
                    <a:lnTo>
                      <a:pt x="248" y="67"/>
                    </a:lnTo>
                    <a:lnTo>
                      <a:pt x="251" y="67"/>
                    </a:lnTo>
                    <a:lnTo>
                      <a:pt x="254" y="67"/>
                    </a:lnTo>
                    <a:lnTo>
                      <a:pt x="256" y="67"/>
                    </a:lnTo>
                    <a:lnTo>
                      <a:pt x="258" y="68"/>
                    </a:lnTo>
                    <a:lnTo>
                      <a:pt x="261" y="68"/>
                    </a:lnTo>
                    <a:lnTo>
                      <a:pt x="263" y="69"/>
                    </a:lnTo>
                    <a:lnTo>
                      <a:pt x="240" y="32"/>
                    </a:lnTo>
                    <a:lnTo>
                      <a:pt x="150" y="11"/>
                    </a:lnTo>
                    <a:lnTo>
                      <a:pt x="0" y="0"/>
                    </a:lnTo>
                    <a:close/>
                  </a:path>
                </a:pathLst>
              </a:custGeom>
              <a:solidFill>
                <a:schemeClr val="accent2"/>
              </a:solidFill>
              <a:ln w="9525">
                <a:noFill/>
                <a:round/>
                <a:headEnd/>
                <a:tailEnd/>
              </a:ln>
            </p:spPr>
            <p:txBody>
              <a:bodyPr/>
              <a:lstStyle/>
              <a:p>
                <a:endParaRPr lang="en-US"/>
              </a:p>
            </p:txBody>
          </p:sp>
          <p:sp>
            <p:nvSpPr>
              <p:cNvPr id="17817" name="Freeform 727"/>
              <p:cNvSpPr>
                <a:spLocks/>
              </p:cNvSpPr>
              <p:nvPr/>
            </p:nvSpPr>
            <p:spPr bwMode="auto">
              <a:xfrm flipH="1">
                <a:off x="3031" y="1273"/>
                <a:ext cx="43" cy="16"/>
              </a:xfrm>
              <a:custGeom>
                <a:avLst/>
                <a:gdLst>
                  <a:gd name="T0" fmla="*/ 1 w 238"/>
                  <a:gd name="T1" fmla="*/ 0 h 74"/>
                  <a:gd name="T2" fmla="*/ 1 w 238"/>
                  <a:gd name="T3" fmla="*/ 0 h 74"/>
                  <a:gd name="T4" fmla="*/ 1 w 238"/>
                  <a:gd name="T5" fmla="*/ 0 h 74"/>
                  <a:gd name="T6" fmla="*/ 1 w 238"/>
                  <a:gd name="T7" fmla="*/ 0 h 74"/>
                  <a:gd name="T8" fmla="*/ 2 w 238"/>
                  <a:gd name="T9" fmla="*/ 0 h 74"/>
                  <a:gd name="T10" fmla="*/ 2 w 238"/>
                  <a:gd name="T11" fmla="*/ 0 h 74"/>
                  <a:gd name="T12" fmla="*/ 3 w 238"/>
                  <a:gd name="T13" fmla="*/ 0 h 74"/>
                  <a:gd name="T14" fmla="*/ 3 w 238"/>
                  <a:gd name="T15" fmla="*/ 0 h 74"/>
                  <a:gd name="T16" fmla="*/ 3 w 238"/>
                  <a:gd name="T17" fmla="*/ 0 h 74"/>
                  <a:gd name="T18" fmla="*/ 4 w 238"/>
                  <a:gd name="T19" fmla="*/ 0 h 74"/>
                  <a:gd name="T20" fmla="*/ 4 w 238"/>
                  <a:gd name="T21" fmla="*/ 0 h 74"/>
                  <a:gd name="T22" fmla="*/ 4 w 238"/>
                  <a:gd name="T23" fmla="*/ 0 h 74"/>
                  <a:gd name="T24" fmla="*/ 5 w 238"/>
                  <a:gd name="T25" fmla="*/ 0 h 74"/>
                  <a:gd name="T26" fmla="*/ 5 w 238"/>
                  <a:gd name="T27" fmla="*/ 0 h 74"/>
                  <a:gd name="T28" fmla="*/ 5 w 238"/>
                  <a:gd name="T29" fmla="*/ 0 h 74"/>
                  <a:gd name="T30" fmla="*/ 6 w 238"/>
                  <a:gd name="T31" fmla="*/ 1 h 74"/>
                  <a:gd name="T32" fmla="*/ 6 w 238"/>
                  <a:gd name="T33" fmla="*/ 1 h 74"/>
                  <a:gd name="T34" fmla="*/ 6 w 238"/>
                  <a:gd name="T35" fmla="*/ 1 h 74"/>
                  <a:gd name="T36" fmla="*/ 7 w 238"/>
                  <a:gd name="T37" fmla="*/ 1 h 74"/>
                  <a:gd name="T38" fmla="*/ 7 w 238"/>
                  <a:gd name="T39" fmla="*/ 1 h 74"/>
                  <a:gd name="T40" fmla="*/ 7 w 238"/>
                  <a:gd name="T41" fmla="*/ 2 h 74"/>
                  <a:gd name="T42" fmla="*/ 8 w 238"/>
                  <a:gd name="T43" fmla="*/ 2 h 74"/>
                  <a:gd name="T44" fmla="*/ 8 w 238"/>
                  <a:gd name="T45" fmla="*/ 2 h 74"/>
                  <a:gd name="T46" fmla="*/ 8 w 238"/>
                  <a:gd name="T47" fmla="*/ 3 h 74"/>
                  <a:gd name="T48" fmla="*/ 8 w 238"/>
                  <a:gd name="T49" fmla="*/ 3 h 74"/>
                  <a:gd name="T50" fmla="*/ 7 w 238"/>
                  <a:gd name="T51" fmla="*/ 3 h 74"/>
                  <a:gd name="T52" fmla="*/ 7 w 238"/>
                  <a:gd name="T53" fmla="*/ 3 h 74"/>
                  <a:gd name="T54" fmla="*/ 7 w 238"/>
                  <a:gd name="T55" fmla="*/ 3 h 74"/>
                  <a:gd name="T56" fmla="*/ 6 w 238"/>
                  <a:gd name="T57" fmla="*/ 3 h 74"/>
                  <a:gd name="T58" fmla="*/ 6 w 238"/>
                  <a:gd name="T59" fmla="*/ 3 h 74"/>
                  <a:gd name="T60" fmla="*/ 6 w 238"/>
                  <a:gd name="T61" fmla="*/ 2 h 74"/>
                  <a:gd name="T62" fmla="*/ 5 w 238"/>
                  <a:gd name="T63" fmla="*/ 2 h 74"/>
                  <a:gd name="T64" fmla="*/ 5 w 238"/>
                  <a:gd name="T65" fmla="*/ 2 h 74"/>
                  <a:gd name="T66" fmla="*/ 5 w 238"/>
                  <a:gd name="T67" fmla="*/ 2 h 74"/>
                  <a:gd name="T68" fmla="*/ 5 w 238"/>
                  <a:gd name="T69" fmla="*/ 2 h 74"/>
                  <a:gd name="T70" fmla="*/ 4 w 238"/>
                  <a:gd name="T71" fmla="*/ 2 h 74"/>
                  <a:gd name="T72" fmla="*/ 4 w 238"/>
                  <a:gd name="T73" fmla="*/ 1 h 74"/>
                  <a:gd name="T74" fmla="*/ 4 w 238"/>
                  <a:gd name="T75" fmla="*/ 1 h 74"/>
                  <a:gd name="T76" fmla="*/ 3 w 238"/>
                  <a:gd name="T77" fmla="*/ 1 h 74"/>
                  <a:gd name="T78" fmla="*/ 3 w 238"/>
                  <a:gd name="T79" fmla="*/ 1 h 74"/>
                  <a:gd name="T80" fmla="*/ 3 w 238"/>
                  <a:gd name="T81" fmla="*/ 1 h 74"/>
                  <a:gd name="T82" fmla="*/ 2 w 238"/>
                  <a:gd name="T83" fmla="*/ 1 h 74"/>
                  <a:gd name="T84" fmla="*/ 2 w 238"/>
                  <a:gd name="T85" fmla="*/ 1 h 74"/>
                  <a:gd name="T86" fmla="*/ 2 w 238"/>
                  <a:gd name="T87" fmla="*/ 1 h 74"/>
                  <a:gd name="T88" fmla="*/ 1 w 238"/>
                  <a:gd name="T89" fmla="*/ 1 h 74"/>
                  <a:gd name="T90" fmla="*/ 1 w 238"/>
                  <a:gd name="T91" fmla="*/ 1 h 74"/>
                  <a:gd name="T92" fmla="*/ 1 w 238"/>
                  <a:gd name="T93" fmla="*/ 1 h 74"/>
                  <a:gd name="T94" fmla="*/ 1 w 238"/>
                  <a:gd name="T95" fmla="*/ 1 h 74"/>
                  <a:gd name="T96" fmla="*/ 0 w 238"/>
                  <a:gd name="T97" fmla="*/ 1 h 74"/>
                  <a:gd name="T98" fmla="*/ 0 w 238"/>
                  <a:gd name="T99" fmla="*/ 0 h 74"/>
                  <a:gd name="T100" fmla="*/ 0 w 238"/>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8"/>
                  <a:gd name="T154" fmla="*/ 0 h 74"/>
                  <a:gd name="T155" fmla="*/ 238 w 238"/>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8" h="74">
                    <a:moveTo>
                      <a:pt x="8" y="3"/>
                    </a:moveTo>
                    <a:lnTo>
                      <a:pt x="11" y="3"/>
                    </a:lnTo>
                    <a:lnTo>
                      <a:pt x="15" y="2"/>
                    </a:lnTo>
                    <a:lnTo>
                      <a:pt x="19" y="2"/>
                    </a:lnTo>
                    <a:lnTo>
                      <a:pt x="22" y="2"/>
                    </a:lnTo>
                    <a:lnTo>
                      <a:pt x="25" y="1"/>
                    </a:lnTo>
                    <a:lnTo>
                      <a:pt x="30" y="1"/>
                    </a:lnTo>
                    <a:lnTo>
                      <a:pt x="33" y="1"/>
                    </a:lnTo>
                    <a:lnTo>
                      <a:pt x="36" y="1"/>
                    </a:lnTo>
                    <a:lnTo>
                      <a:pt x="40" y="0"/>
                    </a:lnTo>
                    <a:lnTo>
                      <a:pt x="44" y="0"/>
                    </a:lnTo>
                    <a:lnTo>
                      <a:pt x="47" y="0"/>
                    </a:lnTo>
                    <a:lnTo>
                      <a:pt x="50" y="0"/>
                    </a:lnTo>
                    <a:lnTo>
                      <a:pt x="54" y="0"/>
                    </a:lnTo>
                    <a:lnTo>
                      <a:pt x="58" y="0"/>
                    </a:lnTo>
                    <a:lnTo>
                      <a:pt x="61" y="0"/>
                    </a:lnTo>
                    <a:lnTo>
                      <a:pt x="66" y="0"/>
                    </a:lnTo>
                    <a:lnTo>
                      <a:pt x="69" y="0"/>
                    </a:lnTo>
                    <a:lnTo>
                      <a:pt x="72" y="0"/>
                    </a:lnTo>
                    <a:lnTo>
                      <a:pt x="75" y="0"/>
                    </a:lnTo>
                    <a:lnTo>
                      <a:pt x="80" y="0"/>
                    </a:lnTo>
                    <a:lnTo>
                      <a:pt x="83" y="0"/>
                    </a:lnTo>
                    <a:lnTo>
                      <a:pt x="86" y="0"/>
                    </a:lnTo>
                    <a:lnTo>
                      <a:pt x="90" y="0"/>
                    </a:lnTo>
                    <a:lnTo>
                      <a:pt x="94" y="0"/>
                    </a:lnTo>
                    <a:lnTo>
                      <a:pt x="97" y="0"/>
                    </a:lnTo>
                    <a:lnTo>
                      <a:pt x="100" y="0"/>
                    </a:lnTo>
                    <a:lnTo>
                      <a:pt x="104" y="1"/>
                    </a:lnTo>
                    <a:lnTo>
                      <a:pt x="108" y="1"/>
                    </a:lnTo>
                    <a:lnTo>
                      <a:pt x="111" y="1"/>
                    </a:lnTo>
                    <a:lnTo>
                      <a:pt x="116" y="2"/>
                    </a:lnTo>
                    <a:lnTo>
                      <a:pt x="119" y="2"/>
                    </a:lnTo>
                    <a:lnTo>
                      <a:pt x="122" y="3"/>
                    </a:lnTo>
                    <a:lnTo>
                      <a:pt x="125" y="3"/>
                    </a:lnTo>
                    <a:lnTo>
                      <a:pt x="129" y="3"/>
                    </a:lnTo>
                    <a:lnTo>
                      <a:pt x="132" y="4"/>
                    </a:lnTo>
                    <a:lnTo>
                      <a:pt x="136" y="4"/>
                    </a:lnTo>
                    <a:lnTo>
                      <a:pt x="139" y="6"/>
                    </a:lnTo>
                    <a:lnTo>
                      <a:pt x="143" y="7"/>
                    </a:lnTo>
                    <a:lnTo>
                      <a:pt x="146" y="7"/>
                    </a:lnTo>
                    <a:lnTo>
                      <a:pt x="149" y="8"/>
                    </a:lnTo>
                    <a:lnTo>
                      <a:pt x="153" y="8"/>
                    </a:lnTo>
                    <a:lnTo>
                      <a:pt x="156" y="9"/>
                    </a:lnTo>
                    <a:lnTo>
                      <a:pt x="159" y="10"/>
                    </a:lnTo>
                    <a:lnTo>
                      <a:pt x="163" y="11"/>
                    </a:lnTo>
                    <a:lnTo>
                      <a:pt x="167" y="12"/>
                    </a:lnTo>
                    <a:lnTo>
                      <a:pt x="170" y="13"/>
                    </a:lnTo>
                    <a:lnTo>
                      <a:pt x="173" y="14"/>
                    </a:lnTo>
                    <a:lnTo>
                      <a:pt x="178" y="15"/>
                    </a:lnTo>
                    <a:lnTo>
                      <a:pt x="180" y="16"/>
                    </a:lnTo>
                    <a:lnTo>
                      <a:pt x="183" y="17"/>
                    </a:lnTo>
                    <a:lnTo>
                      <a:pt x="186" y="19"/>
                    </a:lnTo>
                    <a:lnTo>
                      <a:pt x="191" y="20"/>
                    </a:lnTo>
                    <a:lnTo>
                      <a:pt x="193" y="22"/>
                    </a:lnTo>
                    <a:lnTo>
                      <a:pt x="196" y="23"/>
                    </a:lnTo>
                    <a:lnTo>
                      <a:pt x="200" y="24"/>
                    </a:lnTo>
                    <a:lnTo>
                      <a:pt x="204" y="25"/>
                    </a:lnTo>
                    <a:lnTo>
                      <a:pt x="206" y="27"/>
                    </a:lnTo>
                    <a:lnTo>
                      <a:pt x="209" y="28"/>
                    </a:lnTo>
                    <a:lnTo>
                      <a:pt x="213" y="30"/>
                    </a:lnTo>
                    <a:lnTo>
                      <a:pt x="217" y="32"/>
                    </a:lnTo>
                    <a:lnTo>
                      <a:pt x="219" y="33"/>
                    </a:lnTo>
                    <a:lnTo>
                      <a:pt x="222" y="35"/>
                    </a:lnTo>
                    <a:lnTo>
                      <a:pt x="227" y="37"/>
                    </a:lnTo>
                    <a:lnTo>
                      <a:pt x="230" y="39"/>
                    </a:lnTo>
                    <a:lnTo>
                      <a:pt x="232" y="41"/>
                    </a:lnTo>
                    <a:lnTo>
                      <a:pt x="235" y="43"/>
                    </a:lnTo>
                    <a:lnTo>
                      <a:pt x="237" y="48"/>
                    </a:lnTo>
                    <a:lnTo>
                      <a:pt x="238" y="51"/>
                    </a:lnTo>
                    <a:lnTo>
                      <a:pt x="238" y="54"/>
                    </a:lnTo>
                    <a:lnTo>
                      <a:pt x="238" y="58"/>
                    </a:lnTo>
                    <a:lnTo>
                      <a:pt x="237" y="61"/>
                    </a:lnTo>
                    <a:lnTo>
                      <a:pt x="236" y="65"/>
                    </a:lnTo>
                    <a:lnTo>
                      <a:pt x="234" y="67"/>
                    </a:lnTo>
                    <a:lnTo>
                      <a:pt x="232" y="70"/>
                    </a:lnTo>
                    <a:lnTo>
                      <a:pt x="228" y="72"/>
                    </a:lnTo>
                    <a:lnTo>
                      <a:pt x="225" y="74"/>
                    </a:lnTo>
                    <a:lnTo>
                      <a:pt x="221" y="74"/>
                    </a:lnTo>
                    <a:lnTo>
                      <a:pt x="218" y="74"/>
                    </a:lnTo>
                    <a:lnTo>
                      <a:pt x="213" y="73"/>
                    </a:lnTo>
                    <a:lnTo>
                      <a:pt x="210" y="72"/>
                    </a:lnTo>
                    <a:lnTo>
                      <a:pt x="207" y="70"/>
                    </a:lnTo>
                    <a:lnTo>
                      <a:pt x="204" y="67"/>
                    </a:lnTo>
                    <a:lnTo>
                      <a:pt x="200" y="66"/>
                    </a:lnTo>
                    <a:lnTo>
                      <a:pt x="198" y="64"/>
                    </a:lnTo>
                    <a:lnTo>
                      <a:pt x="195" y="63"/>
                    </a:lnTo>
                    <a:lnTo>
                      <a:pt x="192" y="62"/>
                    </a:lnTo>
                    <a:lnTo>
                      <a:pt x="190" y="60"/>
                    </a:lnTo>
                    <a:lnTo>
                      <a:pt x="186" y="59"/>
                    </a:lnTo>
                    <a:lnTo>
                      <a:pt x="183" y="57"/>
                    </a:lnTo>
                    <a:lnTo>
                      <a:pt x="180" y="55"/>
                    </a:lnTo>
                    <a:lnTo>
                      <a:pt x="178" y="53"/>
                    </a:lnTo>
                    <a:lnTo>
                      <a:pt x="174" y="52"/>
                    </a:lnTo>
                    <a:lnTo>
                      <a:pt x="171" y="51"/>
                    </a:lnTo>
                    <a:lnTo>
                      <a:pt x="169" y="49"/>
                    </a:lnTo>
                    <a:lnTo>
                      <a:pt x="166" y="48"/>
                    </a:lnTo>
                    <a:lnTo>
                      <a:pt x="162" y="47"/>
                    </a:lnTo>
                    <a:lnTo>
                      <a:pt x="159" y="46"/>
                    </a:lnTo>
                    <a:lnTo>
                      <a:pt x="156" y="43"/>
                    </a:lnTo>
                    <a:lnTo>
                      <a:pt x="153" y="42"/>
                    </a:lnTo>
                    <a:lnTo>
                      <a:pt x="150" y="41"/>
                    </a:lnTo>
                    <a:lnTo>
                      <a:pt x="147" y="40"/>
                    </a:lnTo>
                    <a:lnTo>
                      <a:pt x="144" y="39"/>
                    </a:lnTo>
                    <a:lnTo>
                      <a:pt x="141" y="38"/>
                    </a:lnTo>
                    <a:lnTo>
                      <a:pt x="139" y="37"/>
                    </a:lnTo>
                    <a:lnTo>
                      <a:pt x="134" y="36"/>
                    </a:lnTo>
                    <a:lnTo>
                      <a:pt x="132" y="35"/>
                    </a:lnTo>
                    <a:lnTo>
                      <a:pt x="129" y="34"/>
                    </a:lnTo>
                    <a:lnTo>
                      <a:pt x="125" y="33"/>
                    </a:lnTo>
                    <a:lnTo>
                      <a:pt x="122" y="32"/>
                    </a:lnTo>
                    <a:lnTo>
                      <a:pt x="119" y="30"/>
                    </a:lnTo>
                    <a:lnTo>
                      <a:pt x="116" y="30"/>
                    </a:lnTo>
                    <a:lnTo>
                      <a:pt x="114" y="29"/>
                    </a:lnTo>
                    <a:lnTo>
                      <a:pt x="110" y="28"/>
                    </a:lnTo>
                    <a:lnTo>
                      <a:pt x="107" y="27"/>
                    </a:lnTo>
                    <a:lnTo>
                      <a:pt x="103" y="26"/>
                    </a:lnTo>
                    <a:lnTo>
                      <a:pt x="100" y="25"/>
                    </a:lnTo>
                    <a:lnTo>
                      <a:pt x="97" y="25"/>
                    </a:lnTo>
                    <a:lnTo>
                      <a:pt x="94" y="24"/>
                    </a:lnTo>
                    <a:lnTo>
                      <a:pt x="91" y="23"/>
                    </a:lnTo>
                    <a:lnTo>
                      <a:pt x="87" y="23"/>
                    </a:lnTo>
                    <a:lnTo>
                      <a:pt x="84" y="22"/>
                    </a:lnTo>
                    <a:lnTo>
                      <a:pt x="81" y="22"/>
                    </a:lnTo>
                    <a:lnTo>
                      <a:pt x="78" y="21"/>
                    </a:lnTo>
                    <a:lnTo>
                      <a:pt x="74" y="21"/>
                    </a:lnTo>
                    <a:lnTo>
                      <a:pt x="71" y="21"/>
                    </a:lnTo>
                    <a:lnTo>
                      <a:pt x="68" y="20"/>
                    </a:lnTo>
                    <a:lnTo>
                      <a:pt x="65" y="20"/>
                    </a:lnTo>
                    <a:lnTo>
                      <a:pt x="62" y="20"/>
                    </a:lnTo>
                    <a:lnTo>
                      <a:pt x="58" y="19"/>
                    </a:lnTo>
                    <a:lnTo>
                      <a:pt x="55" y="19"/>
                    </a:lnTo>
                    <a:lnTo>
                      <a:pt x="52" y="17"/>
                    </a:lnTo>
                    <a:lnTo>
                      <a:pt x="49" y="17"/>
                    </a:lnTo>
                    <a:lnTo>
                      <a:pt x="45" y="17"/>
                    </a:lnTo>
                    <a:lnTo>
                      <a:pt x="42" y="17"/>
                    </a:lnTo>
                    <a:lnTo>
                      <a:pt x="39" y="17"/>
                    </a:lnTo>
                    <a:lnTo>
                      <a:pt x="36" y="19"/>
                    </a:lnTo>
                    <a:lnTo>
                      <a:pt x="32" y="19"/>
                    </a:lnTo>
                    <a:lnTo>
                      <a:pt x="29" y="19"/>
                    </a:lnTo>
                    <a:lnTo>
                      <a:pt x="25" y="19"/>
                    </a:lnTo>
                    <a:lnTo>
                      <a:pt x="22" y="19"/>
                    </a:lnTo>
                    <a:lnTo>
                      <a:pt x="19" y="19"/>
                    </a:lnTo>
                    <a:lnTo>
                      <a:pt x="17" y="19"/>
                    </a:lnTo>
                    <a:lnTo>
                      <a:pt x="14" y="20"/>
                    </a:lnTo>
                    <a:lnTo>
                      <a:pt x="10" y="21"/>
                    </a:lnTo>
                    <a:lnTo>
                      <a:pt x="6" y="20"/>
                    </a:lnTo>
                    <a:lnTo>
                      <a:pt x="3" y="17"/>
                    </a:lnTo>
                    <a:lnTo>
                      <a:pt x="0" y="15"/>
                    </a:lnTo>
                    <a:lnTo>
                      <a:pt x="0" y="13"/>
                    </a:lnTo>
                    <a:lnTo>
                      <a:pt x="0" y="9"/>
                    </a:lnTo>
                    <a:lnTo>
                      <a:pt x="2" y="7"/>
                    </a:lnTo>
                    <a:lnTo>
                      <a:pt x="5" y="4"/>
                    </a:lnTo>
                    <a:lnTo>
                      <a:pt x="8" y="3"/>
                    </a:lnTo>
                    <a:close/>
                  </a:path>
                </a:pathLst>
              </a:custGeom>
              <a:solidFill>
                <a:srgbClr val="000000"/>
              </a:solidFill>
              <a:ln w="9525">
                <a:noFill/>
                <a:round/>
                <a:headEnd/>
                <a:tailEnd/>
              </a:ln>
            </p:spPr>
            <p:txBody>
              <a:bodyPr/>
              <a:lstStyle/>
              <a:p>
                <a:endParaRPr lang="en-US"/>
              </a:p>
            </p:txBody>
          </p:sp>
          <p:sp>
            <p:nvSpPr>
              <p:cNvPr id="17818" name="Freeform 728"/>
              <p:cNvSpPr>
                <a:spLocks/>
              </p:cNvSpPr>
              <p:nvPr/>
            </p:nvSpPr>
            <p:spPr bwMode="auto">
              <a:xfrm flipH="1">
                <a:off x="3139" y="1280"/>
                <a:ext cx="38" cy="24"/>
              </a:xfrm>
              <a:custGeom>
                <a:avLst/>
                <a:gdLst>
                  <a:gd name="T0" fmla="*/ 0 w 211"/>
                  <a:gd name="T1" fmla="*/ 4 h 108"/>
                  <a:gd name="T2" fmla="*/ 1 w 211"/>
                  <a:gd name="T3" fmla="*/ 4 h 108"/>
                  <a:gd name="T4" fmla="*/ 1 w 211"/>
                  <a:gd name="T5" fmla="*/ 4 h 108"/>
                  <a:gd name="T6" fmla="*/ 1 w 211"/>
                  <a:gd name="T7" fmla="*/ 3 h 108"/>
                  <a:gd name="T8" fmla="*/ 2 w 211"/>
                  <a:gd name="T9" fmla="*/ 3 h 108"/>
                  <a:gd name="T10" fmla="*/ 2 w 211"/>
                  <a:gd name="T11" fmla="*/ 3 h 108"/>
                  <a:gd name="T12" fmla="*/ 2 w 211"/>
                  <a:gd name="T13" fmla="*/ 2 h 108"/>
                  <a:gd name="T14" fmla="*/ 3 w 211"/>
                  <a:gd name="T15" fmla="*/ 2 h 108"/>
                  <a:gd name="T16" fmla="*/ 3 w 211"/>
                  <a:gd name="T17" fmla="*/ 2 h 108"/>
                  <a:gd name="T18" fmla="*/ 3 w 211"/>
                  <a:gd name="T19" fmla="*/ 2 h 108"/>
                  <a:gd name="T20" fmla="*/ 4 w 211"/>
                  <a:gd name="T21" fmla="*/ 1 h 108"/>
                  <a:gd name="T22" fmla="*/ 4 w 211"/>
                  <a:gd name="T23" fmla="*/ 1 h 108"/>
                  <a:gd name="T24" fmla="*/ 4 w 211"/>
                  <a:gd name="T25" fmla="*/ 1 h 108"/>
                  <a:gd name="T26" fmla="*/ 5 w 211"/>
                  <a:gd name="T27" fmla="*/ 1 h 108"/>
                  <a:gd name="T28" fmla="*/ 5 w 211"/>
                  <a:gd name="T29" fmla="*/ 1 h 108"/>
                  <a:gd name="T30" fmla="*/ 5 w 211"/>
                  <a:gd name="T31" fmla="*/ 0 h 108"/>
                  <a:gd name="T32" fmla="*/ 6 w 211"/>
                  <a:gd name="T33" fmla="*/ 0 h 108"/>
                  <a:gd name="T34" fmla="*/ 6 w 211"/>
                  <a:gd name="T35" fmla="*/ 0 h 108"/>
                  <a:gd name="T36" fmla="*/ 6 w 211"/>
                  <a:gd name="T37" fmla="*/ 0 h 108"/>
                  <a:gd name="T38" fmla="*/ 7 w 211"/>
                  <a:gd name="T39" fmla="*/ 0 h 108"/>
                  <a:gd name="T40" fmla="*/ 7 w 211"/>
                  <a:gd name="T41" fmla="*/ 1 h 108"/>
                  <a:gd name="T42" fmla="*/ 7 w 211"/>
                  <a:gd name="T43" fmla="*/ 1 h 108"/>
                  <a:gd name="T44" fmla="*/ 7 w 211"/>
                  <a:gd name="T45" fmla="*/ 1 h 108"/>
                  <a:gd name="T46" fmla="*/ 6 w 211"/>
                  <a:gd name="T47" fmla="*/ 2 h 108"/>
                  <a:gd name="T48" fmla="*/ 6 w 211"/>
                  <a:gd name="T49" fmla="*/ 2 h 108"/>
                  <a:gd name="T50" fmla="*/ 6 w 211"/>
                  <a:gd name="T51" fmla="*/ 2 h 108"/>
                  <a:gd name="T52" fmla="*/ 5 w 211"/>
                  <a:gd name="T53" fmla="*/ 2 h 108"/>
                  <a:gd name="T54" fmla="*/ 5 w 211"/>
                  <a:gd name="T55" fmla="*/ 2 h 108"/>
                  <a:gd name="T56" fmla="*/ 5 w 211"/>
                  <a:gd name="T57" fmla="*/ 2 h 108"/>
                  <a:gd name="T58" fmla="*/ 4 w 211"/>
                  <a:gd name="T59" fmla="*/ 2 h 108"/>
                  <a:gd name="T60" fmla="*/ 4 w 211"/>
                  <a:gd name="T61" fmla="*/ 2 h 108"/>
                  <a:gd name="T62" fmla="*/ 4 w 211"/>
                  <a:gd name="T63" fmla="*/ 3 h 108"/>
                  <a:gd name="T64" fmla="*/ 3 w 211"/>
                  <a:gd name="T65" fmla="*/ 3 h 108"/>
                  <a:gd name="T66" fmla="*/ 3 w 211"/>
                  <a:gd name="T67" fmla="*/ 3 h 108"/>
                  <a:gd name="T68" fmla="*/ 3 w 211"/>
                  <a:gd name="T69" fmla="*/ 3 h 108"/>
                  <a:gd name="T70" fmla="*/ 2 w 211"/>
                  <a:gd name="T71" fmla="*/ 4 h 108"/>
                  <a:gd name="T72" fmla="*/ 2 w 211"/>
                  <a:gd name="T73" fmla="*/ 4 h 108"/>
                  <a:gd name="T74" fmla="*/ 2 w 211"/>
                  <a:gd name="T75" fmla="*/ 4 h 108"/>
                  <a:gd name="T76" fmla="*/ 1 w 211"/>
                  <a:gd name="T77" fmla="*/ 4 h 108"/>
                  <a:gd name="T78" fmla="*/ 1 w 211"/>
                  <a:gd name="T79" fmla="*/ 5 h 108"/>
                  <a:gd name="T80" fmla="*/ 1 w 211"/>
                  <a:gd name="T81" fmla="*/ 5 h 108"/>
                  <a:gd name="T82" fmla="*/ 0 w 211"/>
                  <a:gd name="T83" fmla="*/ 5 h 108"/>
                  <a:gd name="T84" fmla="*/ 0 w 211"/>
                  <a:gd name="T85" fmla="*/ 5 h 108"/>
                  <a:gd name="T86" fmla="*/ 0 w 211"/>
                  <a:gd name="T87" fmla="*/ 5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1"/>
                  <a:gd name="T133" fmla="*/ 0 h 108"/>
                  <a:gd name="T134" fmla="*/ 211 w 211"/>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1" h="108">
                    <a:moveTo>
                      <a:pt x="6" y="90"/>
                    </a:moveTo>
                    <a:lnTo>
                      <a:pt x="8" y="87"/>
                    </a:lnTo>
                    <a:lnTo>
                      <a:pt x="11" y="85"/>
                    </a:lnTo>
                    <a:lnTo>
                      <a:pt x="13" y="82"/>
                    </a:lnTo>
                    <a:lnTo>
                      <a:pt x="17" y="81"/>
                    </a:lnTo>
                    <a:lnTo>
                      <a:pt x="19" y="78"/>
                    </a:lnTo>
                    <a:lnTo>
                      <a:pt x="22" y="77"/>
                    </a:lnTo>
                    <a:lnTo>
                      <a:pt x="24" y="75"/>
                    </a:lnTo>
                    <a:lnTo>
                      <a:pt x="27" y="72"/>
                    </a:lnTo>
                    <a:lnTo>
                      <a:pt x="32" y="68"/>
                    </a:lnTo>
                    <a:lnTo>
                      <a:pt x="37" y="65"/>
                    </a:lnTo>
                    <a:lnTo>
                      <a:pt x="39" y="64"/>
                    </a:lnTo>
                    <a:lnTo>
                      <a:pt x="43" y="63"/>
                    </a:lnTo>
                    <a:lnTo>
                      <a:pt x="45" y="60"/>
                    </a:lnTo>
                    <a:lnTo>
                      <a:pt x="48" y="59"/>
                    </a:lnTo>
                    <a:lnTo>
                      <a:pt x="52" y="56"/>
                    </a:lnTo>
                    <a:lnTo>
                      <a:pt x="58" y="53"/>
                    </a:lnTo>
                    <a:lnTo>
                      <a:pt x="61" y="52"/>
                    </a:lnTo>
                    <a:lnTo>
                      <a:pt x="64" y="50"/>
                    </a:lnTo>
                    <a:lnTo>
                      <a:pt x="67" y="49"/>
                    </a:lnTo>
                    <a:lnTo>
                      <a:pt x="70" y="47"/>
                    </a:lnTo>
                    <a:lnTo>
                      <a:pt x="73" y="46"/>
                    </a:lnTo>
                    <a:lnTo>
                      <a:pt x="75" y="45"/>
                    </a:lnTo>
                    <a:lnTo>
                      <a:pt x="79" y="43"/>
                    </a:lnTo>
                    <a:lnTo>
                      <a:pt x="83" y="42"/>
                    </a:lnTo>
                    <a:lnTo>
                      <a:pt x="85" y="41"/>
                    </a:lnTo>
                    <a:lnTo>
                      <a:pt x="89" y="40"/>
                    </a:lnTo>
                    <a:lnTo>
                      <a:pt x="93" y="38"/>
                    </a:lnTo>
                    <a:lnTo>
                      <a:pt x="97" y="37"/>
                    </a:lnTo>
                    <a:lnTo>
                      <a:pt x="101" y="34"/>
                    </a:lnTo>
                    <a:lnTo>
                      <a:pt x="107" y="31"/>
                    </a:lnTo>
                    <a:lnTo>
                      <a:pt x="110" y="29"/>
                    </a:lnTo>
                    <a:lnTo>
                      <a:pt x="114" y="27"/>
                    </a:lnTo>
                    <a:lnTo>
                      <a:pt x="119" y="24"/>
                    </a:lnTo>
                    <a:lnTo>
                      <a:pt x="123" y="23"/>
                    </a:lnTo>
                    <a:lnTo>
                      <a:pt x="125" y="21"/>
                    </a:lnTo>
                    <a:lnTo>
                      <a:pt x="127" y="20"/>
                    </a:lnTo>
                    <a:lnTo>
                      <a:pt x="131" y="19"/>
                    </a:lnTo>
                    <a:lnTo>
                      <a:pt x="134" y="19"/>
                    </a:lnTo>
                    <a:lnTo>
                      <a:pt x="138" y="18"/>
                    </a:lnTo>
                    <a:lnTo>
                      <a:pt x="142" y="17"/>
                    </a:lnTo>
                    <a:lnTo>
                      <a:pt x="146" y="15"/>
                    </a:lnTo>
                    <a:lnTo>
                      <a:pt x="149" y="14"/>
                    </a:lnTo>
                    <a:lnTo>
                      <a:pt x="154" y="13"/>
                    </a:lnTo>
                    <a:lnTo>
                      <a:pt x="157" y="12"/>
                    </a:lnTo>
                    <a:lnTo>
                      <a:pt x="160" y="11"/>
                    </a:lnTo>
                    <a:lnTo>
                      <a:pt x="163" y="9"/>
                    </a:lnTo>
                    <a:lnTo>
                      <a:pt x="167" y="8"/>
                    </a:lnTo>
                    <a:lnTo>
                      <a:pt x="170" y="7"/>
                    </a:lnTo>
                    <a:lnTo>
                      <a:pt x="173" y="6"/>
                    </a:lnTo>
                    <a:lnTo>
                      <a:pt x="176" y="5"/>
                    </a:lnTo>
                    <a:lnTo>
                      <a:pt x="180" y="4"/>
                    </a:lnTo>
                    <a:lnTo>
                      <a:pt x="184" y="2"/>
                    </a:lnTo>
                    <a:lnTo>
                      <a:pt x="188" y="1"/>
                    </a:lnTo>
                    <a:lnTo>
                      <a:pt x="193" y="1"/>
                    </a:lnTo>
                    <a:lnTo>
                      <a:pt x="196" y="0"/>
                    </a:lnTo>
                    <a:lnTo>
                      <a:pt x="199" y="0"/>
                    </a:lnTo>
                    <a:lnTo>
                      <a:pt x="202" y="0"/>
                    </a:lnTo>
                    <a:lnTo>
                      <a:pt x="205" y="2"/>
                    </a:lnTo>
                    <a:lnTo>
                      <a:pt x="207" y="3"/>
                    </a:lnTo>
                    <a:lnTo>
                      <a:pt x="209" y="5"/>
                    </a:lnTo>
                    <a:lnTo>
                      <a:pt x="210" y="8"/>
                    </a:lnTo>
                    <a:lnTo>
                      <a:pt x="211" y="12"/>
                    </a:lnTo>
                    <a:lnTo>
                      <a:pt x="211" y="14"/>
                    </a:lnTo>
                    <a:lnTo>
                      <a:pt x="211" y="17"/>
                    </a:lnTo>
                    <a:lnTo>
                      <a:pt x="211" y="20"/>
                    </a:lnTo>
                    <a:lnTo>
                      <a:pt x="210" y="24"/>
                    </a:lnTo>
                    <a:lnTo>
                      <a:pt x="208" y="26"/>
                    </a:lnTo>
                    <a:lnTo>
                      <a:pt x="207" y="28"/>
                    </a:lnTo>
                    <a:lnTo>
                      <a:pt x="204" y="29"/>
                    </a:lnTo>
                    <a:lnTo>
                      <a:pt x="200" y="31"/>
                    </a:lnTo>
                    <a:lnTo>
                      <a:pt x="196" y="32"/>
                    </a:lnTo>
                    <a:lnTo>
                      <a:pt x="192" y="32"/>
                    </a:lnTo>
                    <a:lnTo>
                      <a:pt x="188" y="33"/>
                    </a:lnTo>
                    <a:lnTo>
                      <a:pt x="185" y="34"/>
                    </a:lnTo>
                    <a:lnTo>
                      <a:pt x="181" y="36"/>
                    </a:lnTo>
                    <a:lnTo>
                      <a:pt x="177" y="36"/>
                    </a:lnTo>
                    <a:lnTo>
                      <a:pt x="173" y="37"/>
                    </a:lnTo>
                    <a:lnTo>
                      <a:pt x="171" y="37"/>
                    </a:lnTo>
                    <a:lnTo>
                      <a:pt x="167" y="37"/>
                    </a:lnTo>
                    <a:lnTo>
                      <a:pt x="163" y="38"/>
                    </a:lnTo>
                    <a:lnTo>
                      <a:pt x="159" y="39"/>
                    </a:lnTo>
                    <a:lnTo>
                      <a:pt x="156" y="40"/>
                    </a:lnTo>
                    <a:lnTo>
                      <a:pt x="152" y="40"/>
                    </a:lnTo>
                    <a:lnTo>
                      <a:pt x="148" y="41"/>
                    </a:lnTo>
                    <a:lnTo>
                      <a:pt x="145" y="42"/>
                    </a:lnTo>
                    <a:lnTo>
                      <a:pt x="141" y="43"/>
                    </a:lnTo>
                    <a:lnTo>
                      <a:pt x="137" y="44"/>
                    </a:lnTo>
                    <a:lnTo>
                      <a:pt x="135" y="45"/>
                    </a:lnTo>
                    <a:lnTo>
                      <a:pt x="133" y="45"/>
                    </a:lnTo>
                    <a:lnTo>
                      <a:pt x="131" y="46"/>
                    </a:lnTo>
                    <a:lnTo>
                      <a:pt x="126" y="47"/>
                    </a:lnTo>
                    <a:lnTo>
                      <a:pt x="122" y="50"/>
                    </a:lnTo>
                    <a:lnTo>
                      <a:pt x="119" y="52"/>
                    </a:lnTo>
                    <a:lnTo>
                      <a:pt x="114" y="54"/>
                    </a:lnTo>
                    <a:lnTo>
                      <a:pt x="110" y="56"/>
                    </a:lnTo>
                    <a:lnTo>
                      <a:pt x="106" y="59"/>
                    </a:lnTo>
                    <a:lnTo>
                      <a:pt x="102" y="60"/>
                    </a:lnTo>
                    <a:lnTo>
                      <a:pt x="99" y="62"/>
                    </a:lnTo>
                    <a:lnTo>
                      <a:pt x="96" y="63"/>
                    </a:lnTo>
                    <a:lnTo>
                      <a:pt x="93" y="64"/>
                    </a:lnTo>
                    <a:lnTo>
                      <a:pt x="89" y="65"/>
                    </a:lnTo>
                    <a:lnTo>
                      <a:pt x="87" y="66"/>
                    </a:lnTo>
                    <a:lnTo>
                      <a:pt x="84" y="68"/>
                    </a:lnTo>
                    <a:lnTo>
                      <a:pt x="81" y="69"/>
                    </a:lnTo>
                    <a:lnTo>
                      <a:pt x="79" y="70"/>
                    </a:lnTo>
                    <a:lnTo>
                      <a:pt x="75" y="71"/>
                    </a:lnTo>
                    <a:lnTo>
                      <a:pt x="72" y="72"/>
                    </a:lnTo>
                    <a:lnTo>
                      <a:pt x="70" y="74"/>
                    </a:lnTo>
                    <a:lnTo>
                      <a:pt x="64" y="76"/>
                    </a:lnTo>
                    <a:lnTo>
                      <a:pt x="60" y="79"/>
                    </a:lnTo>
                    <a:lnTo>
                      <a:pt x="57" y="80"/>
                    </a:lnTo>
                    <a:lnTo>
                      <a:pt x="54" y="81"/>
                    </a:lnTo>
                    <a:lnTo>
                      <a:pt x="51" y="82"/>
                    </a:lnTo>
                    <a:lnTo>
                      <a:pt x="49" y="84"/>
                    </a:lnTo>
                    <a:lnTo>
                      <a:pt x="44" y="87"/>
                    </a:lnTo>
                    <a:lnTo>
                      <a:pt x="38" y="90"/>
                    </a:lnTo>
                    <a:lnTo>
                      <a:pt x="36" y="92"/>
                    </a:lnTo>
                    <a:lnTo>
                      <a:pt x="34" y="93"/>
                    </a:lnTo>
                    <a:lnTo>
                      <a:pt x="31" y="95"/>
                    </a:lnTo>
                    <a:lnTo>
                      <a:pt x="29" y="97"/>
                    </a:lnTo>
                    <a:lnTo>
                      <a:pt x="25" y="100"/>
                    </a:lnTo>
                    <a:lnTo>
                      <a:pt x="23" y="102"/>
                    </a:lnTo>
                    <a:lnTo>
                      <a:pt x="20" y="104"/>
                    </a:lnTo>
                    <a:lnTo>
                      <a:pt x="18" y="106"/>
                    </a:lnTo>
                    <a:lnTo>
                      <a:pt x="13" y="107"/>
                    </a:lnTo>
                    <a:lnTo>
                      <a:pt x="9" y="108"/>
                    </a:lnTo>
                    <a:lnTo>
                      <a:pt x="5" y="107"/>
                    </a:lnTo>
                    <a:lnTo>
                      <a:pt x="2" y="104"/>
                    </a:lnTo>
                    <a:lnTo>
                      <a:pt x="0" y="101"/>
                    </a:lnTo>
                    <a:lnTo>
                      <a:pt x="0" y="97"/>
                    </a:lnTo>
                    <a:lnTo>
                      <a:pt x="2" y="93"/>
                    </a:lnTo>
                    <a:lnTo>
                      <a:pt x="6" y="90"/>
                    </a:lnTo>
                    <a:close/>
                  </a:path>
                </a:pathLst>
              </a:custGeom>
              <a:solidFill>
                <a:srgbClr val="000000"/>
              </a:solidFill>
              <a:ln w="9525">
                <a:noFill/>
                <a:round/>
                <a:headEnd/>
                <a:tailEnd/>
              </a:ln>
            </p:spPr>
            <p:txBody>
              <a:bodyPr/>
              <a:lstStyle/>
              <a:p>
                <a:endParaRPr lang="en-US"/>
              </a:p>
            </p:txBody>
          </p:sp>
          <p:sp>
            <p:nvSpPr>
              <p:cNvPr id="17819" name="Freeform 729"/>
              <p:cNvSpPr>
                <a:spLocks/>
              </p:cNvSpPr>
              <p:nvPr/>
            </p:nvSpPr>
            <p:spPr bwMode="auto">
              <a:xfrm flipH="1">
                <a:off x="3169" y="1157"/>
                <a:ext cx="14" cy="15"/>
              </a:xfrm>
              <a:custGeom>
                <a:avLst/>
                <a:gdLst>
                  <a:gd name="T0" fmla="*/ 1 w 75"/>
                  <a:gd name="T1" fmla="*/ 0 h 63"/>
                  <a:gd name="T2" fmla="*/ 1 w 75"/>
                  <a:gd name="T3" fmla="*/ 0 h 63"/>
                  <a:gd name="T4" fmla="*/ 1 w 75"/>
                  <a:gd name="T5" fmla="*/ 0 h 63"/>
                  <a:gd name="T6" fmla="*/ 1 w 75"/>
                  <a:gd name="T7" fmla="*/ 0 h 63"/>
                  <a:gd name="T8" fmla="*/ 1 w 75"/>
                  <a:gd name="T9" fmla="*/ 0 h 63"/>
                  <a:gd name="T10" fmla="*/ 1 w 75"/>
                  <a:gd name="T11" fmla="*/ 0 h 63"/>
                  <a:gd name="T12" fmla="*/ 1 w 75"/>
                  <a:gd name="T13" fmla="*/ 0 h 63"/>
                  <a:gd name="T14" fmla="*/ 1 w 75"/>
                  <a:gd name="T15" fmla="*/ 0 h 63"/>
                  <a:gd name="T16" fmla="*/ 1 w 75"/>
                  <a:gd name="T17" fmla="*/ 0 h 63"/>
                  <a:gd name="T18" fmla="*/ 1 w 75"/>
                  <a:gd name="T19" fmla="*/ 0 h 63"/>
                  <a:gd name="T20" fmla="*/ 2 w 75"/>
                  <a:gd name="T21" fmla="*/ 0 h 63"/>
                  <a:gd name="T22" fmla="*/ 2 w 75"/>
                  <a:gd name="T23" fmla="*/ 0 h 63"/>
                  <a:gd name="T24" fmla="*/ 2 w 75"/>
                  <a:gd name="T25" fmla="*/ 0 h 63"/>
                  <a:gd name="T26" fmla="*/ 2 w 75"/>
                  <a:gd name="T27" fmla="*/ 0 h 63"/>
                  <a:gd name="T28" fmla="*/ 2 w 75"/>
                  <a:gd name="T29" fmla="*/ 0 h 63"/>
                  <a:gd name="T30" fmla="*/ 2 w 75"/>
                  <a:gd name="T31" fmla="*/ 0 h 63"/>
                  <a:gd name="T32" fmla="*/ 3 w 75"/>
                  <a:gd name="T33" fmla="*/ 1 h 63"/>
                  <a:gd name="T34" fmla="*/ 3 w 75"/>
                  <a:gd name="T35" fmla="*/ 1 h 63"/>
                  <a:gd name="T36" fmla="*/ 3 w 75"/>
                  <a:gd name="T37" fmla="*/ 1 h 63"/>
                  <a:gd name="T38" fmla="*/ 3 w 75"/>
                  <a:gd name="T39" fmla="*/ 1 h 63"/>
                  <a:gd name="T40" fmla="*/ 3 w 75"/>
                  <a:gd name="T41" fmla="*/ 2 h 63"/>
                  <a:gd name="T42" fmla="*/ 2 w 75"/>
                  <a:gd name="T43" fmla="*/ 2 h 63"/>
                  <a:gd name="T44" fmla="*/ 2 w 75"/>
                  <a:gd name="T45" fmla="*/ 2 h 63"/>
                  <a:gd name="T46" fmla="*/ 2 w 75"/>
                  <a:gd name="T47" fmla="*/ 3 h 63"/>
                  <a:gd name="T48" fmla="*/ 2 w 75"/>
                  <a:gd name="T49" fmla="*/ 3 h 63"/>
                  <a:gd name="T50" fmla="*/ 2 w 75"/>
                  <a:gd name="T51" fmla="*/ 3 h 63"/>
                  <a:gd name="T52" fmla="*/ 2 w 75"/>
                  <a:gd name="T53" fmla="*/ 3 h 63"/>
                  <a:gd name="T54" fmla="*/ 2 w 75"/>
                  <a:gd name="T55" fmla="*/ 3 h 63"/>
                  <a:gd name="T56" fmla="*/ 1 w 75"/>
                  <a:gd name="T57" fmla="*/ 3 h 63"/>
                  <a:gd name="T58" fmla="*/ 1 w 75"/>
                  <a:gd name="T59" fmla="*/ 4 h 63"/>
                  <a:gd name="T60" fmla="*/ 1 w 75"/>
                  <a:gd name="T61" fmla="*/ 4 h 63"/>
                  <a:gd name="T62" fmla="*/ 1 w 75"/>
                  <a:gd name="T63" fmla="*/ 4 h 63"/>
                  <a:gd name="T64" fmla="*/ 1 w 75"/>
                  <a:gd name="T65" fmla="*/ 4 h 63"/>
                  <a:gd name="T66" fmla="*/ 1 w 75"/>
                  <a:gd name="T67" fmla="*/ 4 h 63"/>
                  <a:gd name="T68" fmla="*/ 1 w 75"/>
                  <a:gd name="T69" fmla="*/ 4 h 63"/>
                  <a:gd name="T70" fmla="*/ 1 w 75"/>
                  <a:gd name="T71" fmla="*/ 4 h 63"/>
                  <a:gd name="T72" fmla="*/ 1 w 75"/>
                  <a:gd name="T73" fmla="*/ 4 h 63"/>
                  <a:gd name="T74" fmla="*/ 1 w 75"/>
                  <a:gd name="T75" fmla="*/ 4 h 63"/>
                  <a:gd name="T76" fmla="*/ 1 w 75"/>
                  <a:gd name="T77" fmla="*/ 4 h 63"/>
                  <a:gd name="T78" fmla="*/ 1 w 75"/>
                  <a:gd name="T79" fmla="*/ 3 h 63"/>
                  <a:gd name="T80" fmla="*/ 0 w 75"/>
                  <a:gd name="T81" fmla="*/ 3 h 63"/>
                  <a:gd name="T82" fmla="*/ 0 w 75"/>
                  <a:gd name="T83" fmla="*/ 3 h 63"/>
                  <a:gd name="T84" fmla="*/ 0 w 75"/>
                  <a:gd name="T85" fmla="*/ 3 h 63"/>
                  <a:gd name="T86" fmla="*/ 0 w 75"/>
                  <a:gd name="T87" fmla="*/ 3 h 63"/>
                  <a:gd name="T88" fmla="*/ 0 w 75"/>
                  <a:gd name="T89" fmla="*/ 3 h 63"/>
                  <a:gd name="T90" fmla="*/ 0 w 75"/>
                  <a:gd name="T91" fmla="*/ 3 h 63"/>
                  <a:gd name="T92" fmla="*/ 0 w 75"/>
                  <a:gd name="T93" fmla="*/ 2 h 63"/>
                  <a:gd name="T94" fmla="*/ 0 w 75"/>
                  <a:gd name="T95" fmla="*/ 2 h 63"/>
                  <a:gd name="T96" fmla="*/ 0 w 75"/>
                  <a:gd name="T97" fmla="*/ 2 h 63"/>
                  <a:gd name="T98" fmla="*/ 0 w 75"/>
                  <a:gd name="T99" fmla="*/ 2 h 63"/>
                  <a:gd name="T100" fmla="*/ 0 w 75"/>
                  <a:gd name="T101" fmla="*/ 2 h 63"/>
                  <a:gd name="T102" fmla="*/ 0 w 75"/>
                  <a:gd name="T103" fmla="*/ 1 h 63"/>
                  <a:gd name="T104" fmla="*/ 0 w 75"/>
                  <a:gd name="T105" fmla="*/ 1 h 63"/>
                  <a:gd name="T106" fmla="*/ 0 w 75"/>
                  <a:gd name="T107" fmla="*/ 1 h 63"/>
                  <a:gd name="T108" fmla="*/ 0 w 75"/>
                  <a:gd name="T109" fmla="*/ 1 h 63"/>
                  <a:gd name="T110" fmla="*/ 1 w 75"/>
                  <a:gd name="T111" fmla="*/ 0 h 63"/>
                  <a:gd name="T112" fmla="*/ 1 w 75"/>
                  <a:gd name="T113" fmla="*/ 0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
                  <a:gd name="T172" fmla="*/ 0 h 63"/>
                  <a:gd name="T173" fmla="*/ 75 w 75"/>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 h="63">
                    <a:moveTo>
                      <a:pt x="20" y="8"/>
                    </a:moveTo>
                    <a:lnTo>
                      <a:pt x="20" y="7"/>
                    </a:lnTo>
                    <a:lnTo>
                      <a:pt x="21" y="7"/>
                    </a:lnTo>
                    <a:lnTo>
                      <a:pt x="23" y="6"/>
                    </a:lnTo>
                    <a:lnTo>
                      <a:pt x="26" y="5"/>
                    </a:lnTo>
                    <a:lnTo>
                      <a:pt x="28" y="4"/>
                    </a:lnTo>
                    <a:lnTo>
                      <a:pt x="33" y="2"/>
                    </a:lnTo>
                    <a:lnTo>
                      <a:pt x="37" y="1"/>
                    </a:lnTo>
                    <a:lnTo>
                      <a:pt x="40" y="1"/>
                    </a:lnTo>
                    <a:lnTo>
                      <a:pt x="45" y="0"/>
                    </a:lnTo>
                    <a:lnTo>
                      <a:pt x="50" y="0"/>
                    </a:lnTo>
                    <a:lnTo>
                      <a:pt x="54" y="0"/>
                    </a:lnTo>
                    <a:lnTo>
                      <a:pt x="59" y="1"/>
                    </a:lnTo>
                    <a:lnTo>
                      <a:pt x="63" y="2"/>
                    </a:lnTo>
                    <a:lnTo>
                      <a:pt x="66" y="6"/>
                    </a:lnTo>
                    <a:lnTo>
                      <a:pt x="70" y="8"/>
                    </a:lnTo>
                    <a:lnTo>
                      <a:pt x="73" y="13"/>
                    </a:lnTo>
                    <a:lnTo>
                      <a:pt x="74" y="18"/>
                    </a:lnTo>
                    <a:lnTo>
                      <a:pt x="75" y="23"/>
                    </a:lnTo>
                    <a:lnTo>
                      <a:pt x="74" y="27"/>
                    </a:lnTo>
                    <a:lnTo>
                      <a:pt x="73" y="33"/>
                    </a:lnTo>
                    <a:lnTo>
                      <a:pt x="71" y="37"/>
                    </a:lnTo>
                    <a:lnTo>
                      <a:pt x="68" y="42"/>
                    </a:lnTo>
                    <a:lnTo>
                      <a:pt x="65" y="46"/>
                    </a:lnTo>
                    <a:lnTo>
                      <a:pt x="61" y="51"/>
                    </a:lnTo>
                    <a:lnTo>
                      <a:pt x="55" y="55"/>
                    </a:lnTo>
                    <a:lnTo>
                      <a:pt x="51" y="58"/>
                    </a:lnTo>
                    <a:lnTo>
                      <a:pt x="48" y="59"/>
                    </a:lnTo>
                    <a:lnTo>
                      <a:pt x="45" y="60"/>
                    </a:lnTo>
                    <a:lnTo>
                      <a:pt x="42" y="61"/>
                    </a:lnTo>
                    <a:lnTo>
                      <a:pt x="40" y="62"/>
                    </a:lnTo>
                    <a:lnTo>
                      <a:pt x="37" y="62"/>
                    </a:lnTo>
                    <a:lnTo>
                      <a:pt x="34" y="63"/>
                    </a:lnTo>
                    <a:lnTo>
                      <a:pt x="31" y="63"/>
                    </a:lnTo>
                    <a:lnTo>
                      <a:pt x="28" y="63"/>
                    </a:lnTo>
                    <a:lnTo>
                      <a:pt x="25" y="62"/>
                    </a:lnTo>
                    <a:lnTo>
                      <a:pt x="23" y="62"/>
                    </a:lnTo>
                    <a:lnTo>
                      <a:pt x="20" y="61"/>
                    </a:lnTo>
                    <a:lnTo>
                      <a:pt x="16" y="61"/>
                    </a:lnTo>
                    <a:lnTo>
                      <a:pt x="14" y="59"/>
                    </a:lnTo>
                    <a:lnTo>
                      <a:pt x="11" y="58"/>
                    </a:lnTo>
                    <a:lnTo>
                      <a:pt x="9" y="56"/>
                    </a:lnTo>
                    <a:lnTo>
                      <a:pt x="7" y="55"/>
                    </a:lnTo>
                    <a:lnTo>
                      <a:pt x="3" y="51"/>
                    </a:lnTo>
                    <a:lnTo>
                      <a:pt x="2" y="48"/>
                    </a:lnTo>
                    <a:lnTo>
                      <a:pt x="0" y="45"/>
                    </a:lnTo>
                    <a:lnTo>
                      <a:pt x="0" y="42"/>
                    </a:lnTo>
                    <a:lnTo>
                      <a:pt x="0" y="37"/>
                    </a:lnTo>
                    <a:lnTo>
                      <a:pt x="1" y="35"/>
                    </a:lnTo>
                    <a:lnTo>
                      <a:pt x="1" y="32"/>
                    </a:lnTo>
                    <a:lnTo>
                      <a:pt x="2" y="29"/>
                    </a:lnTo>
                    <a:lnTo>
                      <a:pt x="3" y="25"/>
                    </a:lnTo>
                    <a:lnTo>
                      <a:pt x="5" y="24"/>
                    </a:lnTo>
                    <a:lnTo>
                      <a:pt x="8" y="21"/>
                    </a:lnTo>
                    <a:lnTo>
                      <a:pt x="9" y="20"/>
                    </a:lnTo>
                    <a:lnTo>
                      <a:pt x="20" y="8"/>
                    </a:lnTo>
                    <a:close/>
                  </a:path>
                </a:pathLst>
              </a:custGeom>
              <a:solidFill>
                <a:schemeClr val="accent2"/>
              </a:solidFill>
              <a:ln w="9525">
                <a:noFill/>
                <a:round/>
                <a:headEnd/>
                <a:tailEnd/>
              </a:ln>
            </p:spPr>
            <p:txBody>
              <a:bodyPr/>
              <a:lstStyle/>
              <a:p>
                <a:endParaRPr lang="en-US"/>
              </a:p>
            </p:txBody>
          </p:sp>
          <p:sp>
            <p:nvSpPr>
              <p:cNvPr id="17820" name="Freeform 730"/>
              <p:cNvSpPr>
                <a:spLocks/>
              </p:cNvSpPr>
              <p:nvPr/>
            </p:nvSpPr>
            <p:spPr bwMode="auto">
              <a:xfrm flipH="1">
                <a:off x="3159" y="1154"/>
                <a:ext cx="26" cy="29"/>
              </a:xfrm>
              <a:custGeom>
                <a:avLst/>
                <a:gdLst>
                  <a:gd name="T0" fmla="*/ 2 w 135"/>
                  <a:gd name="T1" fmla="*/ 1 h 125"/>
                  <a:gd name="T2" fmla="*/ 1 w 135"/>
                  <a:gd name="T3" fmla="*/ 2 h 125"/>
                  <a:gd name="T4" fmla="*/ 1 w 135"/>
                  <a:gd name="T5" fmla="*/ 2 h 125"/>
                  <a:gd name="T6" fmla="*/ 1 w 135"/>
                  <a:gd name="T7" fmla="*/ 3 h 125"/>
                  <a:gd name="T8" fmla="*/ 1 w 135"/>
                  <a:gd name="T9" fmla="*/ 3 h 125"/>
                  <a:gd name="T10" fmla="*/ 2 w 135"/>
                  <a:gd name="T11" fmla="*/ 4 h 125"/>
                  <a:gd name="T12" fmla="*/ 2 w 135"/>
                  <a:gd name="T13" fmla="*/ 4 h 125"/>
                  <a:gd name="T14" fmla="*/ 2 w 135"/>
                  <a:gd name="T15" fmla="*/ 4 h 125"/>
                  <a:gd name="T16" fmla="*/ 3 w 135"/>
                  <a:gd name="T17" fmla="*/ 4 h 125"/>
                  <a:gd name="T18" fmla="*/ 3 w 135"/>
                  <a:gd name="T19" fmla="*/ 4 h 125"/>
                  <a:gd name="T20" fmla="*/ 3 w 135"/>
                  <a:gd name="T21" fmla="*/ 4 h 125"/>
                  <a:gd name="T22" fmla="*/ 3 w 135"/>
                  <a:gd name="T23" fmla="*/ 3 h 125"/>
                  <a:gd name="T24" fmla="*/ 3 w 135"/>
                  <a:gd name="T25" fmla="*/ 3 h 125"/>
                  <a:gd name="T26" fmla="*/ 3 w 135"/>
                  <a:gd name="T27" fmla="*/ 3 h 125"/>
                  <a:gd name="T28" fmla="*/ 4 w 135"/>
                  <a:gd name="T29" fmla="*/ 2 h 125"/>
                  <a:gd name="T30" fmla="*/ 4 w 135"/>
                  <a:gd name="T31" fmla="*/ 2 h 125"/>
                  <a:gd name="T32" fmla="*/ 5 w 135"/>
                  <a:gd name="T33" fmla="*/ 3 h 125"/>
                  <a:gd name="T34" fmla="*/ 5 w 135"/>
                  <a:gd name="T35" fmla="*/ 3 h 125"/>
                  <a:gd name="T36" fmla="*/ 5 w 135"/>
                  <a:gd name="T37" fmla="*/ 4 h 125"/>
                  <a:gd name="T38" fmla="*/ 5 w 135"/>
                  <a:gd name="T39" fmla="*/ 5 h 125"/>
                  <a:gd name="T40" fmla="*/ 4 w 135"/>
                  <a:gd name="T41" fmla="*/ 5 h 125"/>
                  <a:gd name="T42" fmla="*/ 4 w 135"/>
                  <a:gd name="T43" fmla="*/ 6 h 125"/>
                  <a:gd name="T44" fmla="*/ 4 w 135"/>
                  <a:gd name="T45" fmla="*/ 6 h 125"/>
                  <a:gd name="T46" fmla="*/ 3 w 135"/>
                  <a:gd name="T47" fmla="*/ 7 h 125"/>
                  <a:gd name="T48" fmla="*/ 3 w 135"/>
                  <a:gd name="T49" fmla="*/ 7 h 125"/>
                  <a:gd name="T50" fmla="*/ 3 w 135"/>
                  <a:gd name="T51" fmla="*/ 7 h 125"/>
                  <a:gd name="T52" fmla="*/ 2 w 135"/>
                  <a:gd name="T53" fmla="*/ 7 h 125"/>
                  <a:gd name="T54" fmla="*/ 2 w 135"/>
                  <a:gd name="T55" fmla="*/ 6 h 125"/>
                  <a:gd name="T56" fmla="*/ 1 w 135"/>
                  <a:gd name="T57" fmla="*/ 6 h 125"/>
                  <a:gd name="T58" fmla="*/ 1 w 135"/>
                  <a:gd name="T59" fmla="*/ 6 h 125"/>
                  <a:gd name="T60" fmla="*/ 0 w 135"/>
                  <a:gd name="T61" fmla="*/ 5 h 125"/>
                  <a:gd name="T62" fmla="*/ 0 w 135"/>
                  <a:gd name="T63" fmla="*/ 4 h 125"/>
                  <a:gd name="T64" fmla="*/ 0 w 135"/>
                  <a:gd name="T65" fmla="*/ 4 h 125"/>
                  <a:gd name="T66" fmla="*/ 0 w 135"/>
                  <a:gd name="T67" fmla="*/ 3 h 125"/>
                  <a:gd name="T68" fmla="*/ 0 w 135"/>
                  <a:gd name="T69" fmla="*/ 3 h 125"/>
                  <a:gd name="T70" fmla="*/ 0 w 135"/>
                  <a:gd name="T71" fmla="*/ 3 h 125"/>
                  <a:gd name="T72" fmla="*/ 0 w 135"/>
                  <a:gd name="T73" fmla="*/ 2 h 125"/>
                  <a:gd name="T74" fmla="*/ 0 w 135"/>
                  <a:gd name="T75" fmla="*/ 2 h 125"/>
                  <a:gd name="T76" fmla="*/ 1 w 135"/>
                  <a:gd name="T77" fmla="*/ 1 h 125"/>
                  <a:gd name="T78" fmla="*/ 1 w 135"/>
                  <a:gd name="T79" fmla="*/ 0 h 125"/>
                  <a:gd name="T80" fmla="*/ 2 w 135"/>
                  <a:gd name="T81" fmla="*/ 0 h 125"/>
                  <a:gd name="T82" fmla="*/ 2 w 135"/>
                  <a:gd name="T83" fmla="*/ 0 h 125"/>
                  <a:gd name="T84" fmla="*/ 2 w 135"/>
                  <a:gd name="T85" fmla="*/ 1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5"/>
                  <a:gd name="T130" fmla="*/ 0 h 125"/>
                  <a:gd name="T131" fmla="*/ 135 w 135"/>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5" h="125">
                    <a:moveTo>
                      <a:pt x="49" y="17"/>
                    </a:moveTo>
                    <a:lnTo>
                      <a:pt x="47" y="19"/>
                    </a:lnTo>
                    <a:lnTo>
                      <a:pt x="45" y="21"/>
                    </a:lnTo>
                    <a:lnTo>
                      <a:pt x="42" y="23"/>
                    </a:lnTo>
                    <a:lnTo>
                      <a:pt x="40" y="26"/>
                    </a:lnTo>
                    <a:lnTo>
                      <a:pt x="38" y="30"/>
                    </a:lnTo>
                    <a:lnTo>
                      <a:pt x="36" y="33"/>
                    </a:lnTo>
                    <a:lnTo>
                      <a:pt x="35" y="35"/>
                    </a:lnTo>
                    <a:lnTo>
                      <a:pt x="34" y="38"/>
                    </a:lnTo>
                    <a:lnTo>
                      <a:pt x="33" y="40"/>
                    </a:lnTo>
                    <a:lnTo>
                      <a:pt x="32" y="44"/>
                    </a:lnTo>
                    <a:lnTo>
                      <a:pt x="32" y="47"/>
                    </a:lnTo>
                    <a:lnTo>
                      <a:pt x="32" y="50"/>
                    </a:lnTo>
                    <a:lnTo>
                      <a:pt x="32" y="53"/>
                    </a:lnTo>
                    <a:lnTo>
                      <a:pt x="34" y="58"/>
                    </a:lnTo>
                    <a:lnTo>
                      <a:pt x="35" y="61"/>
                    </a:lnTo>
                    <a:lnTo>
                      <a:pt x="36" y="65"/>
                    </a:lnTo>
                    <a:lnTo>
                      <a:pt x="39" y="70"/>
                    </a:lnTo>
                    <a:lnTo>
                      <a:pt x="43" y="73"/>
                    </a:lnTo>
                    <a:lnTo>
                      <a:pt x="46" y="76"/>
                    </a:lnTo>
                    <a:lnTo>
                      <a:pt x="51" y="77"/>
                    </a:lnTo>
                    <a:lnTo>
                      <a:pt x="54" y="78"/>
                    </a:lnTo>
                    <a:lnTo>
                      <a:pt x="56" y="78"/>
                    </a:lnTo>
                    <a:lnTo>
                      <a:pt x="59" y="78"/>
                    </a:lnTo>
                    <a:lnTo>
                      <a:pt x="62" y="79"/>
                    </a:lnTo>
                    <a:lnTo>
                      <a:pt x="64" y="78"/>
                    </a:lnTo>
                    <a:lnTo>
                      <a:pt x="68" y="78"/>
                    </a:lnTo>
                    <a:lnTo>
                      <a:pt x="70" y="78"/>
                    </a:lnTo>
                    <a:lnTo>
                      <a:pt x="73" y="78"/>
                    </a:lnTo>
                    <a:lnTo>
                      <a:pt x="75" y="77"/>
                    </a:lnTo>
                    <a:lnTo>
                      <a:pt x="77" y="76"/>
                    </a:lnTo>
                    <a:lnTo>
                      <a:pt x="81" y="74"/>
                    </a:lnTo>
                    <a:lnTo>
                      <a:pt x="83" y="73"/>
                    </a:lnTo>
                    <a:lnTo>
                      <a:pt x="84" y="70"/>
                    </a:lnTo>
                    <a:lnTo>
                      <a:pt x="85" y="69"/>
                    </a:lnTo>
                    <a:lnTo>
                      <a:pt x="86" y="65"/>
                    </a:lnTo>
                    <a:lnTo>
                      <a:pt x="88" y="62"/>
                    </a:lnTo>
                    <a:lnTo>
                      <a:pt x="88" y="59"/>
                    </a:lnTo>
                    <a:lnTo>
                      <a:pt x="89" y="56"/>
                    </a:lnTo>
                    <a:lnTo>
                      <a:pt x="89" y="53"/>
                    </a:lnTo>
                    <a:lnTo>
                      <a:pt x="92" y="51"/>
                    </a:lnTo>
                    <a:lnTo>
                      <a:pt x="95" y="48"/>
                    </a:lnTo>
                    <a:lnTo>
                      <a:pt x="98" y="46"/>
                    </a:lnTo>
                    <a:lnTo>
                      <a:pt x="102" y="44"/>
                    </a:lnTo>
                    <a:lnTo>
                      <a:pt x="107" y="43"/>
                    </a:lnTo>
                    <a:lnTo>
                      <a:pt x="111" y="42"/>
                    </a:lnTo>
                    <a:lnTo>
                      <a:pt x="115" y="43"/>
                    </a:lnTo>
                    <a:lnTo>
                      <a:pt x="120" y="44"/>
                    </a:lnTo>
                    <a:lnTo>
                      <a:pt x="123" y="46"/>
                    </a:lnTo>
                    <a:lnTo>
                      <a:pt x="126" y="48"/>
                    </a:lnTo>
                    <a:lnTo>
                      <a:pt x="130" y="51"/>
                    </a:lnTo>
                    <a:lnTo>
                      <a:pt x="133" y="56"/>
                    </a:lnTo>
                    <a:lnTo>
                      <a:pt x="134" y="60"/>
                    </a:lnTo>
                    <a:lnTo>
                      <a:pt x="134" y="62"/>
                    </a:lnTo>
                    <a:lnTo>
                      <a:pt x="135" y="65"/>
                    </a:lnTo>
                    <a:lnTo>
                      <a:pt x="135" y="69"/>
                    </a:lnTo>
                    <a:lnTo>
                      <a:pt x="135" y="71"/>
                    </a:lnTo>
                    <a:lnTo>
                      <a:pt x="134" y="76"/>
                    </a:lnTo>
                    <a:lnTo>
                      <a:pt x="132" y="82"/>
                    </a:lnTo>
                    <a:lnTo>
                      <a:pt x="130" y="86"/>
                    </a:lnTo>
                    <a:lnTo>
                      <a:pt x="127" y="90"/>
                    </a:lnTo>
                    <a:lnTo>
                      <a:pt x="125" y="95"/>
                    </a:lnTo>
                    <a:lnTo>
                      <a:pt x="122" y="99"/>
                    </a:lnTo>
                    <a:lnTo>
                      <a:pt x="120" y="102"/>
                    </a:lnTo>
                    <a:lnTo>
                      <a:pt x="117" y="107"/>
                    </a:lnTo>
                    <a:lnTo>
                      <a:pt x="112" y="109"/>
                    </a:lnTo>
                    <a:lnTo>
                      <a:pt x="109" y="112"/>
                    </a:lnTo>
                    <a:lnTo>
                      <a:pt x="105" y="114"/>
                    </a:lnTo>
                    <a:lnTo>
                      <a:pt x="100" y="117"/>
                    </a:lnTo>
                    <a:lnTo>
                      <a:pt x="96" y="120"/>
                    </a:lnTo>
                    <a:lnTo>
                      <a:pt x="92" y="122"/>
                    </a:lnTo>
                    <a:lnTo>
                      <a:pt x="86" y="123"/>
                    </a:lnTo>
                    <a:lnTo>
                      <a:pt x="82" y="124"/>
                    </a:lnTo>
                    <a:lnTo>
                      <a:pt x="79" y="124"/>
                    </a:lnTo>
                    <a:lnTo>
                      <a:pt x="75" y="125"/>
                    </a:lnTo>
                    <a:lnTo>
                      <a:pt x="72" y="125"/>
                    </a:lnTo>
                    <a:lnTo>
                      <a:pt x="69" y="125"/>
                    </a:lnTo>
                    <a:lnTo>
                      <a:pt x="67" y="125"/>
                    </a:lnTo>
                    <a:lnTo>
                      <a:pt x="63" y="125"/>
                    </a:lnTo>
                    <a:lnTo>
                      <a:pt x="60" y="125"/>
                    </a:lnTo>
                    <a:lnTo>
                      <a:pt x="58" y="125"/>
                    </a:lnTo>
                    <a:lnTo>
                      <a:pt x="55" y="124"/>
                    </a:lnTo>
                    <a:lnTo>
                      <a:pt x="51" y="123"/>
                    </a:lnTo>
                    <a:lnTo>
                      <a:pt x="49" y="122"/>
                    </a:lnTo>
                    <a:lnTo>
                      <a:pt x="46" y="122"/>
                    </a:lnTo>
                    <a:lnTo>
                      <a:pt x="40" y="120"/>
                    </a:lnTo>
                    <a:lnTo>
                      <a:pt x="36" y="117"/>
                    </a:lnTo>
                    <a:lnTo>
                      <a:pt x="31" y="114"/>
                    </a:lnTo>
                    <a:lnTo>
                      <a:pt x="26" y="112"/>
                    </a:lnTo>
                    <a:lnTo>
                      <a:pt x="22" y="108"/>
                    </a:lnTo>
                    <a:lnTo>
                      <a:pt x="18" y="104"/>
                    </a:lnTo>
                    <a:lnTo>
                      <a:pt x="14" y="99"/>
                    </a:lnTo>
                    <a:lnTo>
                      <a:pt x="11" y="95"/>
                    </a:lnTo>
                    <a:lnTo>
                      <a:pt x="8" y="90"/>
                    </a:lnTo>
                    <a:lnTo>
                      <a:pt x="6" y="85"/>
                    </a:lnTo>
                    <a:lnTo>
                      <a:pt x="5" y="82"/>
                    </a:lnTo>
                    <a:lnTo>
                      <a:pt x="2" y="78"/>
                    </a:lnTo>
                    <a:lnTo>
                      <a:pt x="1" y="76"/>
                    </a:lnTo>
                    <a:lnTo>
                      <a:pt x="1" y="73"/>
                    </a:lnTo>
                    <a:lnTo>
                      <a:pt x="0" y="70"/>
                    </a:lnTo>
                    <a:lnTo>
                      <a:pt x="0" y="66"/>
                    </a:lnTo>
                    <a:lnTo>
                      <a:pt x="0" y="63"/>
                    </a:lnTo>
                    <a:lnTo>
                      <a:pt x="0" y="61"/>
                    </a:lnTo>
                    <a:lnTo>
                      <a:pt x="0" y="58"/>
                    </a:lnTo>
                    <a:lnTo>
                      <a:pt x="0" y="55"/>
                    </a:lnTo>
                    <a:lnTo>
                      <a:pt x="0" y="51"/>
                    </a:lnTo>
                    <a:lnTo>
                      <a:pt x="1" y="49"/>
                    </a:lnTo>
                    <a:lnTo>
                      <a:pt x="1" y="46"/>
                    </a:lnTo>
                    <a:lnTo>
                      <a:pt x="2" y="43"/>
                    </a:lnTo>
                    <a:lnTo>
                      <a:pt x="2" y="40"/>
                    </a:lnTo>
                    <a:lnTo>
                      <a:pt x="5" y="37"/>
                    </a:lnTo>
                    <a:lnTo>
                      <a:pt x="5" y="35"/>
                    </a:lnTo>
                    <a:lnTo>
                      <a:pt x="6" y="32"/>
                    </a:lnTo>
                    <a:lnTo>
                      <a:pt x="7" y="30"/>
                    </a:lnTo>
                    <a:lnTo>
                      <a:pt x="9" y="27"/>
                    </a:lnTo>
                    <a:lnTo>
                      <a:pt x="11" y="22"/>
                    </a:lnTo>
                    <a:lnTo>
                      <a:pt x="16" y="18"/>
                    </a:lnTo>
                    <a:lnTo>
                      <a:pt x="19" y="13"/>
                    </a:lnTo>
                    <a:lnTo>
                      <a:pt x="23" y="10"/>
                    </a:lnTo>
                    <a:lnTo>
                      <a:pt x="27" y="6"/>
                    </a:lnTo>
                    <a:lnTo>
                      <a:pt x="32" y="4"/>
                    </a:lnTo>
                    <a:lnTo>
                      <a:pt x="36" y="0"/>
                    </a:lnTo>
                    <a:lnTo>
                      <a:pt x="42" y="0"/>
                    </a:lnTo>
                    <a:lnTo>
                      <a:pt x="45" y="0"/>
                    </a:lnTo>
                    <a:lnTo>
                      <a:pt x="49" y="2"/>
                    </a:lnTo>
                    <a:lnTo>
                      <a:pt x="51" y="6"/>
                    </a:lnTo>
                    <a:lnTo>
                      <a:pt x="52" y="9"/>
                    </a:lnTo>
                    <a:lnTo>
                      <a:pt x="51" y="12"/>
                    </a:lnTo>
                    <a:lnTo>
                      <a:pt x="49" y="17"/>
                    </a:lnTo>
                    <a:close/>
                  </a:path>
                </a:pathLst>
              </a:custGeom>
              <a:solidFill>
                <a:srgbClr val="000000"/>
              </a:solidFill>
              <a:ln w="9525">
                <a:noFill/>
                <a:round/>
                <a:headEnd/>
                <a:tailEnd/>
              </a:ln>
            </p:spPr>
            <p:txBody>
              <a:bodyPr/>
              <a:lstStyle/>
              <a:p>
                <a:endParaRPr lang="en-US"/>
              </a:p>
            </p:txBody>
          </p:sp>
          <p:sp>
            <p:nvSpPr>
              <p:cNvPr id="17821" name="Freeform 731"/>
              <p:cNvSpPr>
                <a:spLocks/>
              </p:cNvSpPr>
              <p:nvPr/>
            </p:nvSpPr>
            <p:spPr bwMode="auto">
              <a:xfrm flipH="1">
                <a:off x="3066" y="1232"/>
                <a:ext cx="35" cy="68"/>
              </a:xfrm>
              <a:custGeom>
                <a:avLst/>
                <a:gdLst>
                  <a:gd name="T0" fmla="*/ 1 w 194"/>
                  <a:gd name="T1" fmla="*/ 1 h 299"/>
                  <a:gd name="T2" fmla="*/ 1 w 194"/>
                  <a:gd name="T3" fmla="*/ 2 h 299"/>
                  <a:gd name="T4" fmla="*/ 1 w 194"/>
                  <a:gd name="T5" fmla="*/ 2 h 299"/>
                  <a:gd name="T6" fmla="*/ 1 w 194"/>
                  <a:gd name="T7" fmla="*/ 3 h 299"/>
                  <a:gd name="T8" fmla="*/ 2 w 194"/>
                  <a:gd name="T9" fmla="*/ 4 h 299"/>
                  <a:gd name="T10" fmla="*/ 2 w 194"/>
                  <a:gd name="T11" fmla="*/ 4 h 299"/>
                  <a:gd name="T12" fmla="*/ 2 w 194"/>
                  <a:gd name="T13" fmla="*/ 5 h 299"/>
                  <a:gd name="T14" fmla="*/ 2 w 194"/>
                  <a:gd name="T15" fmla="*/ 5 h 299"/>
                  <a:gd name="T16" fmla="*/ 3 w 194"/>
                  <a:gd name="T17" fmla="*/ 6 h 299"/>
                  <a:gd name="T18" fmla="*/ 3 w 194"/>
                  <a:gd name="T19" fmla="*/ 7 h 299"/>
                  <a:gd name="T20" fmla="*/ 3 w 194"/>
                  <a:gd name="T21" fmla="*/ 7 h 299"/>
                  <a:gd name="T22" fmla="*/ 3 w 194"/>
                  <a:gd name="T23" fmla="*/ 8 h 299"/>
                  <a:gd name="T24" fmla="*/ 3 w 194"/>
                  <a:gd name="T25" fmla="*/ 8 h 299"/>
                  <a:gd name="T26" fmla="*/ 4 w 194"/>
                  <a:gd name="T27" fmla="*/ 9 h 299"/>
                  <a:gd name="T28" fmla="*/ 4 w 194"/>
                  <a:gd name="T29" fmla="*/ 9 h 299"/>
                  <a:gd name="T30" fmla="*/ 4 w 194"/>
                  <a:gd name="T31" fmla="*/ 10 h 299"/>
                  <a:gd name="T32" fmla="*/ 5 w 194"/>
                  <a:gd name="T33" fmla="*/ 10 h 299"/>
                  <a:gd name="T34" fmla="*/ 5 w 194"/>
                  <a:gd name="T35" fmla="*/ 11 h 299"/>
                  <a:gd name="T36" fmla="*/ 5 w 194"/>
                  <a:gd name="T37" fmla="*/ 12 h 299"/>
                  <a:gd name="T38" fmla="*/ 5 w 194"/>
                  <a:gd name="T39" fmla="*/ 12 h 299"/>
                  <a:gd name="T40" fmla="*/ 6 w 194"/>
                  <a:gd name="T41" fmla="*/ 13 h 299"/>
                  <a:gd name="T42" fmla="*/ 6 w 194"/>
                  <a:gd name="T43" fmla="*/ 13 h 299"/>
                  <a:gd name="T44" fmla="*/ 6 w 194"/>
                  <a:gd name="T45" fmla="*/ 14 h 299"/>
                  <a:gd name="T46" fmla="*/ 6 w 194"/>
                  <a:gd name="T47" fmla="*/ 15 h 299"/>
                  <a:gd name="T48" fmla="*/ 6 w 194"/>
                  <a:gd name="T49" fmla="*/ 15 h 299"/>
                  <a:gd name="T50" fmla="*/ 5 w 194"/>
                  <a:gd name="T51" fmla="*/ 15 h 299"/>
                  <a:gd name="T52" fmla="*/ 5 w 194"/>
                  <a:gd name="T53" fmla="*/ 15 h 299"/>
                  <a:gd name="T54" fmla="*/ 4 w 194"/>
                  <a:gd name="T55" fmla="*/ 14 h 299"/>
                  <a:gd name="T56" fmla="*/ 4 w 194"/>
                  <a:gd name="T57" fmla="*/ 14 h 299"/>
                  <a:gd name="T58" fmla="*/ 4 w 194"/>
                  <a:gd name="T59" fmla="*/ 13 h 299"/>
                  <a:gd name="T60" fmla="*/ 3 w 194"/>
                  <a:gd name="T61" fmla="*/ 13 h 299"/>
                  <a:gd name="T62" fmla="*/ 3 w 194"/>
                  <a:gd name="T63" fmla="*/ 12 h 299"/>
                  <a:gd name="T64" fmla="*/ 3 w 194"/>
                  <a:gd name="T65" fmla="*/ 11 h 299"/>
                  <a:gd name="T66" fmla="*/ 3 w 194"/>
                  <a:gd name="T67" fmla="*/ 11 h 299"/>
                  <a:gd name="T68" fmla="*/ 3 w 194"/>
                  <a:gd name="T69" fmla="*/ 10 h 299"/>
                  <a:gd name="T70" fmla="*/ 2 w 194"/>
                  <a:gd name="T71" fmla="*/ 10 h 299"/>
                  <a:gd name="T72" fmla="*/ 2 w 194"/>
                  <a:gd name="T73" fmla="*/ 9 h 299"/>
                  <a:gd name="T74" fmla="*/ 2 w 194"/>
                  <a:gd name="T75" fmla="*/ 8 h 299"/>
                  <a:gd name="T76" fmla="*/ 2 w 194"/>
                  <a:gd name="T77" fmla="*/ 8 h 299"/>
                  <a:gd name="T78" fmla="*/ 1 w 194"/>
                  <a:gd name="T79" fmla="*/ 7 h 299"/>
                  <a:gd name="T80" fmla="*/ 1 w 194"/>
                  <a:gd name="T81" fmla="*/ 6 h 299"/>
                  <a:gd name="T82" fmla="*/ 1 w 194"/>
                  <a:gd name="T83" fmla="*/ 6 h 299"/>
                  <a:gd name="T84" fmla="*/ 1 w 194"/>
                  <a:gd name="T85" fmla="*/ 5 h 299"/>
                  <a:gd name="T86" fmla="*/ 1 w 194"/>
                  <a:gd name="T87" fmla="*/ 4 h 299"/>
                  <a:gd name="T88" fmla="*/ 1 w 194"/>
                  <a:gd name="T89" fmla="*/ 3 h 299"/>
                  <a:gd name="T90" fmla="*/ 1 w 194"/>
                  <a:gd name="T91" fmla="*/ 3 h 299"/>
                  <a:gd name="T92" fmla="*/ 0 w 194"/>
                  <a:gd name="T93" fmla="*/ 2 h 299"/>
                  <a:gd name="T94" fmla="*/ 0 w 194"/>
                  <a:gd name="T95" fmla="*/ 1 h 299"/>
                  <a:gd name="T96" fmla="*/ 0 w 194"/>
                  <a:gd name="T97" fmla="*/ 1 h 299"/>
                  <a:gd name="T98" fmla="*/ 0 w 194"/>
                  <a:gd name="T99" fmla="*/ 0 h 299"/>
                  <a:gd name="T100" fmla="*/ 1 w 194"/>
                  <a:gd name="T101" fmla="*/ 0 h 299"/>
                  <a:gd name="T102" fmla="*/ 1 w 194"/>
                  <a:gd name="T103" fmla="*/ 0 h 2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9"/>
                  <a:gd name="T158" fmla="*/ 194 w 194"/>
                  <a:gd name="T159" fmla="*/ 299 h 2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9">
                    <a:moveTo>
                      <a:pt x="22" y="8"/>
                    </a:moveTo>
                    <a:lnTo>
                      <a:pt x="25" y="13"/>
                    </a:lnTo>
                    <a:lnTo>
                      <a:pt x="26" y="18"/>
                    </a:lnTo>
                    <a:lnTo>
                      <a:pt x="28" y="23"/>
                    </a:lnTo>
                    <a:lnTo>
                      <a:pt x="30" y="27"/>
                    </a:lnTo>
                    <a:lnTo>
                      <a:pt x="32" y="32"/>
                    </a:lnTo>
                    <a:lnTo>
                      <a:pt x="34" y="37"/>
                    </a:lnTo>
                    <a:lnTo>
                      <a:pt x="35" y="41"/>
                    </a:lnTo>
                    <a:lnTo>
                      <a:pt x="39" y="46"/>
                    </a:lnTo>
                    <a:lnTo>
                      <a:pt x="40" y="50"/>
                    </a:lnTo>
                    <a:lnTo>
                      <a:pt x="42" y="54"/>
                    </a:lnTo>
                    <a:lnTo>
                      <a:pt x="43" y="59"/>
                    </a:lnTo>
                    <a:lnTo>
                      <a:pt x="46" y="63"/>
                    </a:lnTo>
                    <a:lnTo>
                      <a:pt x="47" y="68"/>
                    </a:lnTo>
                    <a:lnTo>
                      <a:pt x="50" y="72"/>
                    </a:lnTo>
                    <a:lnTo>
                      <a:pt x="52" y="76"/>
                    </a:lnTo>
                    <a:lnTo>
                      <a:pt x="54" y="81"/>
                    </a:lnTo>
                    <a:lnTo>
                      <a:pt x="56" y="84"/>
                    </a:lnTo>
                    <a:lnTo>
                      <a:pt x="58" y="88"/>
                    </a:lnTo>
                    <a:lnTo>
                      <a:pt x="60" y="91"/>
                    </a:lnTo>
                    <a:lnTo>
                      <a:pt x="63" y="96"/>
                    </a:lnTo>
                    <a:lnTo>
                      <a:pt x="64" y="99"/>
                    </a:lnTo>
                    <a:lnTo>
                      <a:pt x="66" y="103"/>
                    </a:lnTo>
                    <a:lnTo>
                      <a:pt x="68" y="107"/>
                    </a:lnTo>
                    <a:lnTo>
                      <a:pt x="70" y="111"/>
                    </a:lnTo>
                    <a:lnTo>
                      <a:pt x="72" y="114"/>
                    </a:lnTo>
                    <a:lnTo>
                      <a:pt x="75" y="119"/>
                    </a:lnTo>
                    <a:lnTo>
                      <a:pt x="77" y="122"/>
                    </a:lnTo>
                    <a:lnTo>
                      <a:pt x="79" y="125"/>
                    </a:lnTo>
                    <a:lnTo>
                      <a:pt x="81" y="128"/>
                    </a:lnTo>
                    <a:lnTo>
                      <a:pt x="84" y="133"/>
                    </a:lnTo>
                    <a:lnTo>
                      <a:pt x="87" y="136"/>
                    </a:lnTo>
                    <a:lnTo>
                      <a:pt x="89" y="140"/>
                    </a:lnTo>
                    <a:lnTo>
                      <a:pt x="91" y="142"/>
                    </a:lnTo>
                    <a:lnTo>
                      <a:pt x="93" y="146"/>
                    </a:lnTo>
                    <a:lnTo>
                      <a:pt x="95" y="150"/>
                    </a:lnTo>
                    <a:lnTo>
                      <a:pt x="98" y="153"/>
                    </a:lnTo>
                    <a:lnTo>
                      <a:pt x="101" y="156"/>
                    </a:lnTo>
                    <a:lnTo>
                      <a:pt x="103" y="160"/>
                    </a:lnTo>
                    <a:lnTo>
                      <a:pt x="105" y="163"/>
                    </a:lnTo>
                    <a:lnTo>
                      <a:pt x="108" y="167"/>
                    </a:lnTo>
                    <a:lnTo>
                      <a:pt x="110" y="170"/>
                    </a:lnTo>
                    <a:lnTo>
                      <a:pt x="114" y="174"/>
                    </a:lnTo>
                    <a:lnTo>
                      <a:pt x="116" y="176"/>
                    </a:lnTo>
                    <a:lnTo>
                      <a:pt x="119" y="180"/>
                    </a:lnTo>
                    <a:lnTo>
                      <a:pt x="122" y="184"/>
                    </a:lnTo>
                    <a:lnTo>
                      <a:pt x="125" y="187"/>
                    </a:lnTo>
                    <a:lnTo>
                      <a:pt x="128" y="190"/>
                    </a:lnTo>
                    <a:lnTo>
                      <a:pt x="131" y="194"/>
                    </a:lnTo>
                    <a:lnTo>
                      <a:pt x="134" y="198"/>
                    </a:lnTo>
                    <a:lnTo>
                      <a:pt x="137" y="201"/>
                    </a:lnTo>
                    <a:lnTo>
                      <a:pt x="140" y="204"/>
                    </a:lnTo>
                    <a:lnTo>
                      <a:pt x="143" y="209"/>
                    </a:lnTo>
                    <a:lnTo>
                      <a:pt x="146" y="212"/>
                    </a:lnTo>
                    <a:lnTo>
                      <a:pt x="150" y="216"/>
                    </a:lnTo>
                    <a:lnTo>
                      <a:pt x="153" y="219"/>
                    </a:lnTo>
                    <a:lnTo>
                      <a:pt x="157" y="223"/>
                    </a:lnTo>
                    <a:lnTo>
                      <a:pt x="159" y="226"/>
                    </a:lnTo>
                    <a:lnTo>
                      <a:pt x="164" y="230"/>
                    </a:lnTo>
                    <a:lnTo>
                      <a:pt x="167" y="234"/>
                    </a:lnTo>
                    <a:lnTo>
                      <a:pt x="170" y="238"/>
                    </a:lnTo>
                    <a:lnTo>
                      <a:pt x="175" y="241"/>
                    </a:lnTo>
                    <a:lnTo>
                      <a:pt x="178" y="245"/>
                    </a:lnTo>
                    <a:lnTo>
                      <a:pt x="182" y="249"/>
                    </a:lnTo>
                    <a:lnTo>
                      <a:pt x="187" y="253"/>
                    </a:lnTo>
                    <a:lnTo>
                      <a:pt x="190" y="257"/>
                    </a:lnTo>
                    <a:lnTo>
                      <a:pt x="193" y="263"/>
                    </a:lnTo>
                    <a:lnTo>
                      <a:pt x="193" y="268"/>
                    </a:lnTo>
                    <a:lnTo>
                      <a:pt x="194" y="274"/>
                    </a:lnTo>
                    <a:lnTo>
                      <a:pt x="193" y="278"/>
                    </a:lnTo>
                    <a:lnTo>
                      <a:pt x="191" y="282"/>
                    </a:lnTo>
                    <a:lnTo>
                      <a:pt x="189" y="287"/>
                    </a:lnTo>
                    <a:lnTo>
                      <a:pt x="185" y="291"/>
                    </a:lnTo>
                    <a:lnTo>
                      <a:pt x="181" y="293"/>
                    </a:lnTo>
                    <a:lnTo>
                      <a:pt x="178" y="296"/>
                    </a:lnTo>
                    <a:lnTo>
                      <a:pt x="172" y="298"/>
                    </a:lnTo>
                    <a:lnTo>
                      <a:pt x="168" y="299"/>
                    </a:lnTo>
                    <a:lnTo>
                      <a:pt x="163" y="298"/>
                    </a:lnTo>
                    <a:lnTo>
                      <a:pt x="158" y="296"/>
                    </a:lnTo>
                    <a:lnTo>
                      <a:pt x="153" y="294"/>
                    </a:lnTo>
                    <a:lnTo>
                      <a:pt x="148" y="291"/>
                    </a:lnTo>
                    <a:lnTo>
                      <a:pt x="144" y="287"/>
                    </a:lnTo>
                    <a:lnTo>
                      <a:pt x="140" y="282"/>
                    </a:lnTo>
                    <a:lnTo>
                      <a:pt x="135" y="278"/>
                    </a:lnTo>
                    <a:lnTo>
                      <a:pt x="132" y="274"/>
                    </a:lnTo>
                    <a:lnTo>
                      <a:pt x="128" y="269"/>
                    </a:lnTo>
                    <a:lnTo>
                      <a:pt x="125" y="266"/>
                    </a:lnTo>
                    <a:lnTo>
                      <a:pt x="121" y="262"/>
                    </a:lnTo>
                    <a:lnTo>
                      <a:pt x="118" y="257"/>
                    </a:lnTo>
                    <a:lnTo>
                      <a:pt x="114" y="253"/>
                    </a:lnTo>
                    <a:lnTo>
                      <a:pt x="110" y="250"/>
                    </a:lnTo>
                    <a:lnTo>
                      <a:pt x="108" y="245"/>
                    </a:lnTo>
                    <a:lnTo>
                      <a:pt x="105" y="242"/>
                    </a:lnTo>
                    <a:lnTo>
                      <a:pt x="102" y="238"/>
                    </a:lnTo>
                    <a:lnTo>
                      <a:pt x="100" y="235"/>
                    </a:lnTo>
                    <a:lnTo>
                      <a:pt x="96" y="230"/>
                    </a:lnTo>
                    <a:lnTo>
                      <a:pt x="94" y="227"/>
                    </a:lnTo>
                    <a:lnTo>
                      <a:pt x="91" y="223"/>
                    </a:lnTo>
                    <a:lnTo>
                      <a:pt x="88" y="218"/>
                    </a:lnTo>
                    <a:lnTo>
                      <a:pt x="85" y="215"/>
                    </a:lnTo>
                    <a:lnTo>
                      <a:pt x="83" y="211"/>
                    </a:lnTo>
                    <a:lnTo>
                      <a:pt x="81" y="206"/>
                    </a:lnTo>
                    <a:lnTo>
                      <a:pt x="79" y="203"/>
                    </a:lnTo>
                    <a:lnTo>
                      <a:pt x="77" y="199"/>
                    </a:lnTo>
                    <a:lnTo>
                      <a:pt x="75" y="196"/>
                    </a:lnTo>
                    <a:lnTo>
                      <a:pt x="72" y="191"/>
                    </a:lnTo>
                    <a:lnTo>
                      <a:pt x="70" y="187"/>
                    </a:lnTo>
                    <a:lnTo>
                      <a:pt x="68" y="184"/>
                    </a:lnTo>
                    <a:lnTo>
                      <a:pt x="66" y="179"/>
                    </a:lnTo>
                    <a:lnTo>
                      <a:pt x="64" y="175"/>
                    </a:lnTo>
                    <a:lnTo>
                      <a:pt x="62" y="172"/>
                    </a:lnTo>
                    <a:lnTo>
                      <a:pt x="60" y="167"/>
                    </a:lnTo>
                    <a:lnTo>
                      <a:pt x="58" y="164"/>
                    </a:lnTo>
                    <a:lnTo>
                      <a:pt x="56" y="160"/>
                    </a:lnTo>
                    <a:lnTo>
                      <a:pt x="54" y="155"/>
                    </a:lnTo>
                    <a:lnTo>
                      <a:pt x="52" y="151"/>
                    </a:lnTo>
                    <a:lnTo>
                      <a:pt x="51" y="147"/>
                    </a:lnTo>
                    <a:lnTo>
                      <a:pt x="48" y="142"/>
                    </a:lnTo>
                    <a:lnTo>
                      <a:pt x="46" y="139"/>
                    </a:lnTo>
                    <a:lnTo>
                      <a:pt x="45" y="135"/>
                    </a:lnTo>
                    <a:lnTo>
                      <a:pt x="44" y="130"/>
                    </a:lnTo>
                    <a:lnTo>
                      <a:pt x="42" y="126"/>
                    </a:lnTo>
                    <a:lnTo>
                      <a:pt x="41" y="122"/>
                    </a:lnTo>
                    <a:lnTo>
                      <a:pt x="39" y="117"/>
                    </a:lnTo>
                    <a:lnTo>
                      <a:pt x="38" y="113"/>
                    </a:lnTo>
                    <a:lnTo>
                      <a:pt x="35" y="109"/>
                    </a:lnTo>
                    <a:lnTo>
                      <a:pt x="34" y="104"/>
                    </a:lnTo>
                    <a:lnTo>
                      <a:pt x="32" y="100"/>
                    </a:lnTo>
                    <a:lnTo>
                      <a:pt x="31" y="96"/>
                    </a:lnTo>
                    <a:lnTo>
                      <a:pt x="29" y="90"/>
                    </a:lnTo>
                    <a:lnTo>
                      <a:pt x="27" y="86"/>
                    </a:lnTo>
                    <a:lnTo>
                      <a:pt x="25" y="81"/>
                    </a:lnTo>
                    <a:lnTo>
                      <a:pt x="23" y="76"/>
                    </a:lnTo>
                    <a:lnTo>
                      <a:pt x="21" y="72"/>
                    </a:lnTo>
                    <a:lnTo>
                      <a:pt x="20" y="66"/>
                    </a:lnTo>
                    <a:lnTo>
                      <a:pt x="18" y="62"/>
                    </a:lnTo>
                    <a:lnTo>
                      <a:pt x="17" y="57"/>
                    </a:lnTo>
                    <a:lnTo>
                      <a:pt x="15" y="51"/>
                    </a:lnTo>
                    <a:lnTo>
                      <a:pt x="13" y="47"/>
                    </a:lnTo>
                    <a:lnTo>
                      <a:pt x="10" y="41"/>
                    </a:lnTo>
                    <a:lnTo>
                      <a:pt x="9" y="37"/>
                    </a:lnTo>
                    <a:lnTo>
                      <a:pt x="7" y="32"/>
                    </a:lnTo>
                    <a:lnTo>
                      <a:pt x="5" y="26"/>
                    </a:lnTo>
                    <a:lnTo>
                      <a:pt x="3" y="21"/>
                    </a:lnTo>
                    <a:lnTo>
                      <a:pt x="2" y="17"/>
                    </a:lnTo>
                    <a:lnTo>
                      <a:pt x="0" y="13"/>
                    </a:lnTo>
                    <a:lnTo>
                      <a:pt x="0" y="11"/>
                    </a:lnTo>
                    <a:lnTo>
                      <a:pt x="0" y="9"/>
                    </a:lnTo>
                    <a:lnTo>
                      <a:pt x="2" y="7"/>
                    </a:lnTo>
                    <a:lnTo>
                      <a:pt x="4" y="3"/>
                    </a:lnTo>
                    <a:lnTo>
                      <a:pt x="7" y="1"/>
                    </a:lnTo>
                    <a:lnTo>
                      <a:pt x="12" y="0"/>
                    </a:lnTo>
                    <a:lnTo>
                      <a:pt x="16" y="1"/>
                    </a:lnTo>
                    <a:lnTo>
                      <a:pt x="18" y="1"/>
                    </a:lnTo>
                    <a:lnTo>
                      <a:pt x="20" y="3"/>
                    </a:lnTo>
                    <a:lnTo>
                      <a:pt x="21" y="6"/>
                    </a:lnTo>
                    <a:lnTo>
                      <a:pt x="22" y="8"/>
                    </a:lnTo>
                    <a:close/>
                  </a:path>
                </a:pathLst>
              </a:custGeom>
              <a:solidFill>
                <a:srgbClr val="000000"/>
              </a:solidFill>
              <a:ln w="9525">
                <a:noFill/>
                <a:round/>
                <a:headEnd/>
                <a:tailEnd/>
              </a:ln>
            </p:spPr>
            <p:txBody>
              <a:bodyPr/>
              <a:lstStyle/>
              <a:p>
                <a:endParaRPr lang="en-US"/>
              </a:p>
            </p:txBody>
          </p:sp>
        </p:grpSp>
      </p:grpSp>
      <p:grpSp>
        <p:nvGrpSpPr>
          <p:cNvPr id="7" name="Group 792"/>
          <p:cNvGrpSpPr>
            <a:grpSpLocks/>
          </p:cNvGrpSpPr>
          <p:nvPr/>
        </p:nvGrpSpPr>
        <p:grpSpPr bwMode="auto">
          <a:xfrm>
            <a:off x="4002088" y="5486400"/>
            <a:ext cx="520700" cy="355600"/>
            <a:chOff x="4298" y="1822"/>
            <a:chExt cx="328" cy="224"/>
          </a:xfrm>
        </p:grpSpPr>
        <p:grpSp>
          <p:nvGrpSpPr>
            <p:cNvPr id="8" name="Group 793"/>
            <p:cNvGrpSpPr>
              <a:grpSpLocks/>
            </p:cNvGrpSpPr>
            <p:nvPr/>
          </p:nvGrpSpPr>
          <p:grpSpPr bwMode="auto">
            <a:xfrm flipH="1">
              <a:off x="4298" y="1822"/>
              <a:ext cx="179" cy="223"/>
              <a:chOff x="3020" y="1102"/>
              <a:chExt cx="179" cy="223"/>
            </a:xfrm>
          </p:grpSpPr>
          <p:sp>
            <p:nvSpPr>
              <p:cNvPr id="17764" name="Freeform 794"/>
              <p:cNvSpPr>
                <a:spLocks/>
              </p:cNvSpPr>
              <p:nvPr/>
            </p:nvSpPr>
            <p:spPr bwMode="auto">
              <a:xfrm flipH="1">
                <a:off x="3020" y="1102"/>
                <a:ext cx="179" cy="223"/>
              </a:xfrm>
              <a:custGeom>
                <a:avLst/>
                <a:gdLst>
                  <a:gd name="T0" fmla="*/ 7 w 980"/>
                  <a:gd name="T1" fmla="*/ 10 h 980"/>
                  <a:gd name="T2" fmla="*/ 5 w 980"/>
                  <a:gd name="T3" fmla="*/ 10 h 980"/>
                  <a:gd name="T4" fmla="*/ 3 w 980"/>
                  <a:gd name="T5" fmla="*/ 11 h 980"/>
                  <a:gd name="T6" fmla="*/ 2 w 980"/>
                  <a:gd name="T7" fmla="*/ 13 h 980"/>
                  <a:gd name="T8" fmla="*/ 2 w 980"/>
                  <a:gd name="T9" fmla="*/ 16 h 980"/>
                  <a:gd name="T10" fmla="*/ 3 w 980"/>
                  <a:gd name="T11" fmla="*/ 19 h 980"/>
                  <a:gd name="T12" fmla="*/ 4 w 980"/>
                  <a:gd name="T13" fmla="*/ 20 h 980"/>
                  <a:gd name="T14" fmla="*/ 3 w 980"/>
                  <a:gd name="T15" fmla="*/ 23 h 980"/>
                  <a:gd name="T16" fmla="*/ 2 w 980"/>
                  <a:gd name="T17" fmla="*/ 25 h 980"/>
                  <a:gd name="T18" fmla="*/ 1 w 980"/>
                  <a:gd name="T19" fmla="*/ 28 h 980"/>
                  <a:gd name="T20" fmla="*/ 0 w 980"/>
                  <a:gd name="T21" fmla="*/ 30 h 980"/>
                  <a:gd name="T22" fmla="*/ 0 w 980"/>
                  <a:gd name="T23" fmla="*/ 33 h 980"/>
                  <a:gd name="T24" fmla="*/ 0 w 980"/>
                  <a:gd name="T25" fmla="*/ 35 h 980"/>
                  <a:gd name="T26" fmla="*/ 2 w 980"/>
                  <a:gd name="T27" fmla="*/ 38 h 980"/>
                  <a:gd name="T28" fmla="*/ 3 w 980"/>
                  <a:gd name="T29" fmla="*/ 39 h 980"/>
                  <a:gd name="T30" fmla="*/ 5 w 980"/>
                  <a:gd name="T31" fmla="*/ 39 h 980"/>
                  <a:gd name="T32" fmla="*/ 7 w 980"/>
                  <a:gd name="T33" fmla="*/ 39 h 980"/>
                  <a:gd name="T34" fmla="*/ 9 w 980"/>
                  <a:gd name="T35" fmla="*/ 39 h 980"/>
                  <a:gd name="T36" fmla="*/ 9 w 980"/>
                  <a:gd name="T37" fmla="*/ 40 h 980"/>
                  <a:gd name="T38" fmla="*/ 7 w 980"/>
                  <a:gd name="T39" fmla="*/ 41 h 980"/>
                  <a:gd name="T40" fmla="*/ 6 w 980"/>
                  <a:gd name="T41" fmla="*/ 42 h 980"/>
                  <a:gd name="T42" fmla="*/ 4 w 980"/>
                  <a:gd name="T43" fmla="*/ 44 h 980"/>
                  <a:gd name="T44" fmla="*/ 3 w 980"/>
                  <a:gd name="T45" fmla="*/ 47 h 980"/>
                  <a:gd name="T46" fmla="*/ 5 w 980"/>
                  <a:gd name="T47" fmla="*/ 48 h 980"/>
                  <a:gd name="T48" fmla="*/ 7 w 980"/>
                  <a:gd name="T49" fmla="*/ 48 h 980"/>
                  <a:gd name="T50" fmla="*/ 9 w 980"/>
                  <a:gd name="T51" fmla="*/ 48 h 980"/>
                  <a:gd name="T52" fmla="*/ 11 w 980"/>
                  <a:gd name="T53" fmla="*/ 48 h 980"/>
                  <a:gd name="T54" fmla="*/ 13 w 980"/>
                  <a:gd name="T55" fmla="*/ 48 h 980"/>
                  <a:gd name="T56" fmla="*/ 15 w 980"/>
                  <a:gd name="T57" fmla="*/ 48 h 980"/>
                  <a:gd name="T58" fmla="*/ 16 w 980"/>
                  <a:gd name="T59" fmla="*/ 50 h 980"/>
                  <a:gd name="T60" fmla="*/ 18 w 980"/>
                  <a:gd name="T61" fmla="*/ 51 h 980"/>
                  <a:gd name="T62" fmla="*/ 20 w 980"/>
                  <a:gd name="T63" fmla="*/ 49 h 980"/>
                  <a:gd name="T64" fmla="*/ 22 w 980"/>
                  <a:gd name="T65" fmla="*/ 48 h 980"/>
                  <a:gd name="T66" fmla="*/ 24 w 980"/>
                  <a:gd name="T67" fmla="*/ 48 h 980"/>
                  <a:gd name="T68" fmla="*/ 26 w 980"/>
                  <a:gd name="T69" fmla="*/ 48 h 980"/>
                  <a:gd name="T70" fmla="*/ 28 w 980"/>
                  <a:gd name="T71" fmla="*/ 47 h 980"/>
                  <a:gd name="T72" fmla="*/ 30 w 980"/>
                  <a:gd name="T73" fmla="*/ 46 h 980"/>
                  <a:gd name="T74" fmla="*/ 32 w 980"/>
                  <a:gd name="T75" fmla="*/ 45 h 980"/>
                  <a:gd name="T76" fmla="*/ 33 w 980"/>
                  <a:gd name="T77" fmla="*/ 42 h 980"/>
                  <a:gd name="T78" fmla="*/ 31 w 980"/>
                  <a:gd name="T79" fmla="*/ 39 h 980"/>
                  <a:gd name="T80" fmla="*/ 29 w 980"/>
                  <a:gd name="T81" fmla="*/ 38 h 980"/>
                  <a:gd name="T82" fmla="*/ 26 w 980"/>
                  <a:gd name="T83" fmla="*/ 38 h 980"/>
                  <a:gd name="T84" fmla="*/ 24 w 980"/>
                  <a:gd name="T85" fmla="*/ 37 h 980"/>
                  <a:gd name="T86" fmla="*/ 22 w 980"/>
                  <a:gd name="T87" fmla="*/ 37 h 980"/>
                  <a:gd name="T88" fmla="*/ 21 w 980"/>
                  <a:gd name="T89" fmla="*/ 34 h 980"/>
                  <a:gd name="T90" fmla="*/ 20 w 980"/>
                  <a:gd name="T91" fmla="*/ 31 h 980"/>
                  <a:gd name="T92" fmla="*/ 20 w 980"/>
                  <a:gd name="T93" fmla="*/ 28 h 980"/>
                  <a:gd name="T94" fmla="*/ 22 w 980"/>
                  <a:gd name="T95" fmla="*/ 24 h 980"/>
                  <a:gd name="T96" fmla="*/ 21 w 980"/>
                  <a:gd name="T97" fmla="*/ 21 h 980"/>
                  <a:gd name="T98" fmla="*/ 21 w 980"/>
                  <a:gd name="T99" fmla="*/ 18 h 980"/>
                  <a:gd name="T100" fmla="*/ 21 w 980"/>
                  <a:gd name="T101" fmla="*/ 15 h 980"/>
                  <a:gd name="T102" fmla="*/ 22 w 980"/>
                  <a:gd name="T103" fmla="*/ 12 h 980"/>
                  <a:gd name="T104" fmla="*/ 22 w 980"/>
                  <a:gd name="T105" fmla="*/ 9 h 980"/>
                  <a:gd name="T106" fmla="*/ 22 w 980"/>
                  <a:gd name="T107" fmla="*/ 5 h 980"/>
                  <a:gd name="T108" fmla="*/ 22 w 980"/>
                  <a:gd name="T109" fmla="*/ 3 h 980"/>
                  <a:gd name="T110" fmla="*/ 20 w 980"/>
                  <a:gd name="T111" fmla="*/ 0 h 980"/>
                  <a:gd name="T112" fmla="*/ 18 w 980"/>
                  <a:gd name="T113" fmla="*/ 0 h 980"/>
                  <a:gd name="T114" fmla="*/ 15 w 980"/>
                  <a:gd name="T115" fmla="*/ 1 h 980"/>
                  <a:gd name="T116" fmla="*/ 12 w 980"/>
                  <a:gd name="T117" fmla="*/ 4 h 980"/>
                  <a:gd name="T118" fmla="*/ 10 w 980"/>
                  <a:gd name="T119" fmla="*/ 7 h 980"/>
                  <a:gd name="T120" fmla="*/ 9 w 980"/>
                  <a:gd name="T121" fmla="*/ 10 h 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0"/>
                  <a:gd name="T184" fmla="*/ 0 h 980"/>
                  <a:gd name="T185" fmla="*/ 980 w 980"/>
                  <a:gd name="T186" fmla="*/ 980 h 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0" h="980">
                    <a:moveTo>
                      <a:pt x="251" y="215"/>
                    </a:moveTo>
                    <a:lnTo>
                      <a:pt x="250" y="214"/>
                    </a:lnTo>
                    <a:lnTo>
                      <a:pt x="246" y="211"/>
                    </a:lnTo>
                    <a:lnTo>
                      <a:pt x="242" y="208"/>
                    </a:lnTo>
                    <a:lnTo>
                      <a:pt x="239" y="206"/>
                    </a:lnTo>
                    <a:lnTo>
                      <a:pt x="235" y="202"/>
                    </a:lnTo>
                    <a:lnTo>
                      <a:pt x="231" y="200"/>
                    </a:lnTo>
                    <a:lnTo>
                      <a:pt x="228" y="199"/>
                    </a:lnTo>
                    <a:lnTo>
                      <a:pt x="225" y="197"/>
                    </a:lnTo>
                    <a:lnTo>
                      <a:pt x="222" y="196"/>
                    </a:lnTo>
                    <a:lnTo>
                      <a:pt x="219" y="195"/>
                    </a:lnTo>
                    <a:lnTo>
                      <a:pt x="216" y="193"/>
                    </a:lnTo>
                    <a:lnTo>
                      <a:pt x="213" y="191"/>
                    </a:lnTo>
                    <a:lnTo>
                      <a:pt x="209" y="190"/>
                    </a:lnTo>
                    <a:lnTo>
                      <a:pt x="205" y="189"/>
                    </a:lnTo>
                    <a:lnTo>
                      <a:pt x="201" y="187"/>
                    </a:lnTo>
                    <a:lnTo>
                      <a:pt x="198" y="187"/>
                    </a:lnTo>
                    <a:lnTo>
                      <a:pt x="193" y="186"/>
                    </a:lnTo>
                    <a:lnTo>
                      <a:pt x="189" y="185"/>
                    </a:lnTo>
                    <a:lnTo>
                      <a:pt x="184" y="184"/>
                    </a:lnTo>
                    <a:lnTo>
                      <a:pt x="179" y="184"/>
                    </a:lnTo>
                    <a:lnTo>
                      <a:pt x="175" y="184"/>
                    </a:lnTo>
                    <a:lnTo>
                      <a:pt x="169" y="184"/>
                    </a:lnTo>
                    <a:lnTo>
                      <a:pt x="167" y="184"/>
                    </a:lnTo>
                    <a:lnTo>
                      <a:pt x="164" y="184"/>
                    </a:lnTo>
                    <a:lnTo>
                      <a:pt x="161" y="184"/>
                    </a:lnTo>
                    <a:lnTo>
                      <a:pt x="159" y="184"/>
                    </a:lnTo>
                    <a:lnTo>
                      <a:pt x="155" y="184"/>
                    </a:lnTo>
                    <a:lnTo>
                      <a:pt x="153" y="184"/>
                    </a:lnTo>
                    <a:lnTo>
                      <a:pt x="151" y="184"/>
                    </a:lnTo>
                    <a:lnTo>
                      <a:pt x="148" y="185"/>
                    </a:lnTo>
                    <a:lnTo>
                      <a:pt x="146" y="185"/>
                    </a:lnTo>
                    <a:lnTo>
                      <a:pt x="142" y="185"/>
                    </a:lnTo>
                    <a:lnTo>
                      <a:pt x="139" y="186"/>
                    </a:lnTo>
                    <a:lnTo>
                      <a:pt x="137" y="186"/>
                    </a:lnTo>
                    <a:lnTo>
                      <a:pt x="134" y="187"/>
                    </a:lnTo>
                    <a:lnTo>
                      <a:pt x="131" y="187"/>
                    </a:lnTo>
                    <a:lnTo>
                      <a:pt x="128" y="188"/>
                    </a:lnTo>
                    <a:lnTo>
                      <a:pt x="126" y="189"/>
                    </a:lnTo>
                    <a:lnTo>
                      <a:pt x="124" y="190"/>
                    </a:lnTo>
                    <a:lnTo>
                      <a:pt x="121" y="191"/>
                    </a:lnTo>
                    <a:lnTo>
                      <a:pt x="117" y="191"/>
                    </a:lnTo>
                    <a:lnTo>
                      <a:pt x="115" y="193"/>
                    </a:lnTo>
                    <a:lnTo>
                      <a:pt x="110" y="195"/>
                    </a:lnTo>
                    <a:lnTo>
                      <a:pt x="105" y="198"/>
                    </a:lnTo>
                    <a:lnTo>
                      <a:pt x="100" y="201"/>
                    </a:lnTo>
                    <a:lnTo>
                      <a:pt x="95" y="203"/>
                    </a:lnTo>
                    <a:lnTo>
                      <a:pt x="90" y="207"/>
                    </a:lnTo>
                    <a:lnTo>
                      <a:pt x="86" y="210"/>
                    </a:lnTo>
                    <a:lnTo>
                      <a:pt x="81" y="213"/>
                    </a:lnTo>
                    <a:lnTo>
                      <a:pt x="77" y="218"/>
                    </a:lnTo>
                    <a:lnTo>
                      <a:pt x="73" y="222"/>
                    </a:lnTo>
                    <a:lnTo>
                      <a:pt x="70" y="226"/>
                    </a:lnTo>
                    <a:lnTo>
                      <a:pt x="65" y="231"/>
                    </a:lnTo>
                    <a:lnTo>
                      <a:pt x="62" y="235"/>
                    </a:lnTo>
                    <a:lnTo>
                      <a:pt x="61" y="237"/>
                    </a:lnTo>
                    <a:lnTo>
                      <a:pt x="60" y="239"/>
                    </a:lnTo>
                    <a:lnTo>
                      <a:pt x="58" y="242"/>
                    </a:lnTo>
                    <a:lnTo>
                      <a:pt x="58" y="246"/>
                    </a:lnTo>
                    <a:lnTo>
                      <a:pt x="55" y="248"/>
                    </a:lnTo>
                    <a:lnTo>
                      <a:pt x="54" y="250"/>
                    </a:lnTo>
                    <a:lnTo>
                      <a:pt x="53" y="253"/>
                    </a:lnTo>
                    <a:lnTo>
                      <a:pt x="52" y="255"/>
                    </a:lnTo>
                    <a:lnTo>
                      <a:pt x="51" y="259"/>
                    </a:lnTo>
                    <a:lnTo>
                      <a:pt x="50" y="262"/>
                    </a:lnTo>
                    <a:lnTo>
                      <a:pt x="50" y="264"/>
                    </a:lnTo>
                    <a:lnTo>
                      <a:pt x="50" y="267"/>
                    </a:lnTo>
                    <a:lnTo>
                      <a:pt x="49" y="271"/>
                    </a:lnTo>
                    <a:lnTo>
                      <a:pt x="48" y="274"/>
                    </a:lnTo>
                    <a:lnTo>
                      <a:pt x="48" y="277"/>
                    </a:lnTo>
                    <a:lnTo>
                      <a:pt x="48" y="280"/>
                    </a:lnTo>
                    <a:lnTo>
                      <a:pt x="47" y="284"/>
                    </a:lnTo>
                    <a:lnTo>
                      <a:pt x="47" y="287"/>
                    </a:lnTo>
                    <a:lnTo>
                      <a:pt x="47" y="290"/>
                    </a:lnTo>
                    <a:lnTo>
                      <a:pt x="48" y="295"/>
                    </a:lnTo>
                    <a:lnTo>
                      <a:pt x="48" y="297"/>
                    </a:lnTo>
                    <a:lnTo>
                      <a:pt x="48" y="300"/>
                    </a:lnTo>
                    <a:lnTo>
                      <a:pt x="48" y="303"/>
                    </a:lnTo>
                    <a:lnTo>
                      <a:pt x="49" y="306"/>
                    </a:lnTo>
                    <a:lnTo>
                      <a:pt x="49" y="309"/>
                    </a:lnTo>
                    <a:lnTo>
                      <a:pt x="50" y="312"/>
                    </a:lnTo>
                    <a:lnTo>
                      <a:pt x="50" y="315"/>
                    </a:lnTo>
                    <a:lnTo>
                      <a:pt x="51" y="317"/>
                    </a:lnTo>
                    <a:lnTo>
                      <a:pt x="52" y="323"/>
                    </a:lnTo>
                    <a:lnTo>
                      <a:pt x="54" y="328"/>
                    </a:lnTo>
                    <a:lnTo>
                      <a:pt x="56" y="333"/>
                    </a:lnTo>
                    <a:lnTo>
                      <a:pt x="59" y="337"/>
                    </a:lnTo>
                    <a:lnTo>
                      <a:pt x="62" y="340"/>
                    </a:lnTo>
                    <a:lnTo>
                      <a:pt x="64" y="344"/>
                    </a:lnTo>
                    <a:lnTo>
                      <a:pt x="67" y="348"/>
                    </a:lnTo>
                    <a:lnTo>
                      <a:pt x="71" y="352"/>
                    </a:lnTo>
                    <a:lnTo>
                      <a:pt x="73" y="354"/>
                    </a:lnTo>
                    <a:lnTo>
                      <a:pt x="77" y="357"/>
                    </a:lnTo>
                    <a:lnTo>
                      <a:pt x="80" y="360"/>
                    </a:lnTo>
                    <a:lnTo>
                      <a:pt x="85" y="362"/>
                    </a:lnTo>
                    <a:lnTo>
                      <a:pt x="87" y="364"/>
                    </a:lnTo>
                    <a:lnTo>
                      <a:pt x="91" y="366"/>
                    </a:lnTo>
                    <a:lnTo>
                      <a:pt x="93" y="367"/>
                    </a:lnTo>
                    <a:lnTo>
                      <a:pt x="98" y="369"/>
                    </a:lnTo>
                    <a:lnTo>
                      <a:pt x="101" y="370"/>
                    </a:lnTo>
                    <a:lnTo>
                      <a:pt x="104" y="372"/>
                    </a:lnTo>
                    <a:lnTo>
                      <a:pt x="108" y="374"/>
                    </a:lnTo>
                    <a:lnTo>
                      <a:pt x="111" y="375"/>
                    </a:lnTo>
                    <a:lnTo>
                      <a:pt x="114" y="376"/>
                    </a:lnTo>
                    <a:lnTo>
                      <a:pt x="117" y="376"/>
                    </a:lnTo>
                    <a:lnTo>
                      <a:pt x="121" y="377"/>
                    </a:lnTo>
                    <a:lnTo>
                      <a:pt x="123" y="378"/>
                    </a:lnTo>
                    <a:lnTo>
                      <a:pt x="127" y="380"/>
                    </a:lnTo>
                    <a:lnTo>
                      <a:pt x="131" y="381"/>
                    </a:lnTo>
                    <a:lnTo>
                      <a:pt x="133" y="384"/>
                    </a:lnTo>
                    <a:lnTo>
                      <a:pt x="133" y="388"/>
                    </a:lnTo>
                    <a:lnTo>
                      <a:pt x="131" y="391"/>
                    </a:lnTo>
                    <a:lnTo>
                      <a:pt x="130" y="394"/>
                    </a:lnTo>
                    <a:lnTo>
                      <a:pt x="128" y="398"/>
                    </a:lnTo>
                    <a:lnTo>
                      <a:pt x="127" y="402"/>
                    </a:lnTo>
                    <a:lnTo>
                      <a:pt x="124" y="406"/>
                    </a:lnTo>
                    <a:lnTo>
                      <a:pt x="121" y="411"/>
                    </a:lnTo>
                    <a:lnTo>
                      <a:pt x="119" y="413"/>
                    </a:lnTo>
                    <a:lnTo>
                      <a:pt x="117" y="416"/>
                    </a:lnTo>
                    <a:lnTo>
                      <a:pt x="116" y="418"/>
                    </a:lnTo>
                    <a:lnTo>
                      <a:pt x="115" y="421"/>
                    </a:lnTo>
                    <a:lnTo>
                      <a:pt x="112" y="424"/>
                    </a:lnTo>
                    <a:lnTo>
                      <a:pt x="111" y="427"/>
                    </a:lnTo>
                    <a:lnTo>
                      <a:pt x="109" y="430"/>
                    </a:lnTo>
                    <a:lnTo>
                      <a:pt x="106" y="432"/>
                    </a:lnTo>
                    <a:lnTo>
                      <a:pt x="104" y="436"/>
                    </a:lnTo>
                    <a:lnTo>
                      <a:pt x="102" y="438"/>
                    </a:lnTo>
                    <a:lnTo>
                      <a:pt x="101" y="441"/>
                    </a:lnTo>
                    <a:lnTo>
                      <a:pt x="99" y="444"/>
                    </a:lnTo>
                    <a:lnTo>
                      <a:pt x="97" y="448"/>
                    </a:lnTo>
                    <a:lnTo>
                      <a:pt x="93" y="451"/>
                    </a:lnTo>
                    <a:lnTo>
                      <a:pt x="91" y="453"/>
                    </a:lnTo>
                    <a:lnTo>
                      <a:pt x="89" y="456"/>
                    </a:lnTo>
                    <a:lnTo>
                      <a:pt x="87" y="459"/>
                    </a:lnTo>
                    <a:lnTo>
                      <a:pt x="85" y="463"/>
                    </a:lnTo>
                    <a:lnTo>
                      <a:pt x="81" y="466"/>
                    </a:lnTo>
                    <a:lnTo>
                      <a:pt x="79" y="470"/>
                    </a:lnTo>
                    <a:lnTo>
                      <a:pt x="77" y="472"/>
                    </a:lnTo>
                    <a:lnTo>
                      <a:pt x="75" y="476"/>
                    </a:lnTo>
                    <a:lnTo>
                      <a:pt x="72" y="479"/>
                    </a:lnTo>
                    <a:lnTo>
                      <a:pt x="71" y="483"/>
                    </a:lnTo>
                    <a:lnTo>
                      <a:pt x="67" y="486"/>
                    </a:lnTo>
                    <a:lnTo>
                      <a:pt x="66" y="490"/>
                    </a:lnTo>
                    <a:lnTo>
                      <a:pt x="63" y="492"/>
                    </a:lnTo>
                    <a:lnTo>
                      <a:pt x="62" y="496"/>
                    </a:lnTo>
                    <a:lnTo>
                      <a:pt x="59" y="500"/>
                    </a:lnTo>
                    <a:lnTo>
                      <a:pt x="56" y="503"/>
                    </a:lnTo>
                    <a:lnTo>
                      <a:pt x="54" y="506"/>
                    </a:lnTo>
                    <a:lnTo>
                      <a:pt x="52" y="509"/>
                    </a:lnTo>
                    <a:lnTo>
                      <a:pt x="50" y="512"/>
                    </a:lnTo>
                    <a:lnTo>
                      <a:pt x="48" y="515"/>
                    </a:lnTo>
                    <a:lnTo>
                      <a:pt x="46" y="518"/>
                    </a:lnTo>
                    <a:lnTo>
                      <a:pt x="45" y="521"/>
                    </a:lnTo>
                    <a:lnTo>
                      <a:pt x="41" y="525"/>
                    </a:lnTo>
                    <a:lnTo>
                      <a:pt x="40" y="528"/>
                    </a:lnTo>
                    <a:lnTo>
                      <a:pt x="38" y="530"/>
                    </a:lnTo>
                    <a:lnTo>
                      <a:pt x="36" y="533"/>
                    </a:lnTo>
                    <a:lnTo>
                      <a:pt x="35" y="537"/>
                    </a:lnTo>
                    <a:lnTo>
                      <a:pt x="33" y="540"/>
                    </a:lnTo>
                    <a:lnTo>
                      <a:pt x="31" y="542"/>
                    </a:lnTo>
                    <a:lnTo>
                      <a:pt x="30" y="545"/>
                    </a:lnTo>
                    <a:lnTo>
                      <a:pt x="28" y="547"/>
                    </a:lnTo>
                    <a:lnTo>
                      <a:pt x="27" y="551"/>
                    </a:lnTo>
                    <a:lnTo>
                      <a:pt x="25" y="553"/>
                    </a:lnTo>
                    <a:lnTo>
                      <a:pt x="24" y="556"/>
                    </a:lnTo>
                    <a:lnTo>
                      <a:pt x="23" y="559"/>
                    </a:lnTo>
                    <a:lnTo>
                      <a:pt x="21" y="561"/>
                    </a:lnTo>
                    <a:lnTo>
                      <a:pt x="20" y="565"/>
                    </a:lnTo>
                    <a:lnTo>
                      <a:pt x="18" y="568"/>
                    </a:lnTo>
                    <a:lnTo>
                      <a:pt x="17" y="570"/>
                    </a:lnTo>
                    <a:lnTo>
                      <a:pt x="15" y="573"/>
                    </a:lnTo>
                    <a:lnTo>
                      <a:pt x="14" y="577"/>
                    </a:lnTo>
                    <a:lnTo>
                      <a:pt x="14" y="579"/>
                    </a:lnTo>
                    <a:lnTo>
                      <a:pt x="12" y="582"/>
                    </a:lnTo>
                    <a:lnTo>
                      <a:pt x="11" y="585"/>
                    </a:lnTo>
                    <a:lnTo>
                      <a:pt x="10" y="588"/>
                    </a:lnTo>
                    <a:lnTo>
                      <a:pt x="10" y="591"/>
                    </a:lnTo>
                    <a:lnTo>
                      <a:pt x="9" y="594"/>
                    </a:lnTo>
                    <a:lnTo>
                      <a:pt x="8" y="597"/>
                    </a:lnTo>
                    <a:lnTo>
                      <a:pt x="6" y="599"/>
                    </a:lnTo>
                    <a:lnTo>
                      <a:pt x="5" y="604"/>
                    </a:lnTo>
                    <a:lnTo>
                      <a:pt x="4" y="606"/>
                    </a:lnTo>
                    <a:lnTo>
                      <a:pt x="4" y="609"/>
                    </a:lnTo>
                    <a:lnTo>
                      <a:pt x="3" y="612"/>
                    </a:lnTo>
                    <a:lnTo>
                      <a:pt x="3" y="616"/>
                    </a:lnTo>
                    <a:lnTo>
                      <a:pt x="2" y="618"/>
                    </a:lnTo>
                    <a:lnTo>
                      <a:pt x="1" y="621"/>
                    </a:lnTo>
                    <a:lnTo>
                      <a:pt x="1" y="624"/>
                    </a:lnTo>
                    <a:lnTo>
                      <a:pt x="1" y="628"/>
                    </a:lnTo>
                    <a:lnTo>
                      <a:pt x="0" y="631"/>
                    </a:lnTo>
                    <a:lnTo>
                      <a:pt x="0" y="634"/>
                    </a:lnTo>
                    <a:lnTo>
                      <a:pt x="0" y="636"/>
                    </a:lnTo>
                    <a:lnTo>
                      <a:pt x="0" y="640"/>
                    </a:lnTo>
                    <a:lnTo>
                      <a:pt x="0" y="643"/>
                    </a:lnTo>
                    <a:lnTo>
                      <a:pt x="0" y="646"/>
                    </a:lnTo>
                    <a:lnTo>
                      <a:pt x="0" y="649"/>
                    </a:lnTo>
                    <a:lnTo>
                      <a:pt x="0" y="652"/>
                    </a:lnTo>
                    <a:lnTo>
                      <a:pt x="0" y="655"/>
                    </a:lnTo>
                    <a:lnTo>
                      <a:pt x="0" y="657"/>
                    </a:lnTo>
                    <a:lnTo>
                      <a:pt x="0" y="660"/>
                    </a:lnTo>
                    <a:lnTo>
                      <a:pt x="0" y="663"/>
                    </a:lnTo>
                    <a:lnTo>
                      <a:pt x="0" y="666"/>
                    </a:lnTo>
                    <a:lnTo>
                      <a:pt x="0" y="669"/>
                    </a:lnTo>
                    <a:lnTo>
                      <a:pt x="1" y="671"/>
                    </a:lnTo>
                    <a:lnTo>
                      <a:pt x="1" y="674"/>
                    </a:lnTo>
                    <a:lnTo>
                      <a:pt x="2" y="676"/>
                    </a:lnTo>
                    <a:lnTo>
                      <a:pt x="3" y="680"/>
                    </a:lnTo>
                    <a:lnTo>
                      <a:pt x="3" y="683"/>
                    </a:lnTo>
                    <a:lnTo>
                      <a:pt x="4" y="685"/>
                    </a:lnTo>
                    <a:lnTo>
                      <a:pt x="6" y="691"/>
                    </a:lnTo>
                    <a:lnTo>
                      <a:pt x="9" y="695"/>
                    </a:lnTo>
                    <a:lnTo>
                      <a:pt x="11" y="700"/>
                    </a:lnTo>
                    <a:lnTo>
                      <a:pt x="14" y="706"/>
                    </a:lnTo>
                    <a:lnTo>
                      <a:pt x="17" y="710"/>
                    </a:lnTo>
                    <a:lnTo>
                      <a:pt x="22" y="714"/>
                    </a:lnTo>
                    <a:lnTo>
                      <a:pt x="25" y="719"/>
                    </a:lnTo>
                    <a:lnTo>
                      <a:pt x="30" y="723"/>
                    </a:lnTo>
                    <a:lnTo>
                      <a:pt x="35" y="726"/>
                    </a:lnTo>
                    <a:lnTo>
                      <a:pt x="39" y="730"/>
                    </a:lnTo>
                    <a:lnTo>
                      <a:pt x="45" y="733"/>
                    </a:lnTo>
                    <a:lnTo>
                      <a:pt x="50" y="736"/>
                    </a:lnTo>
                    <a:lnTo>
                      <a:pt x="52" y="737"/>
                    </a:lnTo>
                    <a:lnTo>
                      <a:pt x="54" y="738"/>
                    </a:lnTo>
                    <a:lnTo>
                      <a:pt x="58" y="739"/>
                    </a:lnTo>
                    <a:lnTo>
                      <a:pt x="61" y="741"/>
                    </a:lnTo>
                    <a:lnTo>
                      <a:pt x="63" y="742"/>
                    </a:lnTo>
                    <a:lnTo>
                      <a:pt x="66" y="743"/>
                    </a:lnTo>
                    <a:lnTo>
                      <a:pt x="70" y="744"/>
                    </a:lnTo>
                    <a:lnTo>
                      <a:pt x="72" y="746"/>
                    </a:lnTo>
                    <a:lnTo>
                      <a:pt x="75" y="746"/>
                    </a:lnTo>
                    <a:lnTo>
                      <a:pt x="78" y="747"/>
                    </a:lnTo>
                    <a:lnTo>
                      <a:pt x="80" y="748"/>
                    </a:lnTo>
                    <a:lnTo>
                      <a:pt x="84" y="749"/>
                    </a:lnTo>
                    <a:lnTo>
                      <a:pt x="87" y="749"/>
                    </a:lnTo>
                    <a:lnTo>
                      <a:pt x="90" y="750"/>
                    </a:lnTo>
                    <a:lnTo>
                      <a:pt x="93" y="751"/>
                    </a:lnTo>
                    <a:lnTo>
                      <a:pt x="97" y="751"/>
                    </a:lnTo>
                    <a:lnTo>
                      <a:pt x="99" y="752"/>
                    </a:lnTo>
                    <a:lnTo>
                      <a:pt x="102" y="752"/>
                    </a:lnTo>
                    <a:lnTo>
                      <a:pt x="105" y="754"/>
                    </a:lnTo>
                    <a:lnTo>
                      <a:pt x="109" y="755"/>
                    </a:lnTo>
                    <a:lnTo>
                      <a:pt x="112" y="755"/>
                    </a:lnTo>
                    <a:lnTo>
                      <a:pt x="115" y="756"/>
                    </a:lnTo>
                    <a:lnTo>
                      <a:pt x="118" y="756"/>
                    </a:lnTo>
                    <a:lnTo>
                      <a:pt x="122" y="756"/>
                    </a:lnTo>
                    <a:lnTo>
                      <a:pt x="125" y="756"/>
                    </a:lnTo>
                    <a:lnTo>
                      <a:pt x="127" y="757"/>
                    </a:lnTo>
                    <a:lnTo>
                      <a:pt x="130" y="757"/>
                    </a:lnTo>
                    <a:lnTo>
                      <a:pt x="134" y="757"/>
                    </a:lnTo>
                    <a:lnTo>
                      <a:pt x="137" y="757"/>
                    </a:lnTo>
                    <a:lnTo>
                      <a:pt x="139" y="758"/>
                    </a:lnTo>
                    <a:lnTo>
                      <a:pt x="142" y="758"/>
                    </a:lnTo>
                    <a:lnTo>
                      <a:pt x="146" y="758"/>
                    </a:lnTo>
                    <a:lnTo>
                      <a:pt x="149" y="758"/>
                    </a:lnTo>
                    <a:lnTo>
                      <a:pt x="151" y="758"/>
                    </a:lnTo>
                    <a:lnTo>
                      <a:pt x="154" y="758"/>
                    </a:lnTo>
                    <a:lnTo>
                      <a:pt x="158" y="759"/>
                    </a:lnTo>
                    <a:lnTo>
                      <a:pt x="160" y="759"/>
                    </a:lnTo>
                    <a:lnTo>
                      <a:pt x="163" y="759"/>
                    </a:lnTo>
                    <a:lnTo>
                      <a:pt x="166" y="759"/>
                    </a:lnTo>
                    <a:lnTo>
                      <a:pt x="168" y="760"/>
                    </a:lnTo>
                    <a:lnTo>
                      <a:pt x="174" y="760"/>
                    </a:lnTo>
                    <a:lnTo>
                      <a:pt x="179" y="760"/>
                    </a:lnTo>
                    <a:lnTo>
                      <a:pt x="184" y="760"/>
                    </a:lnTo>
                    <a:lnTo>
                      <a:pt x="189" y="760"/>
                    </a:lnTo>
                    <a:lnTo>
                      <a:pt x="193" y="760"/>
                    </a:lnTo>
                    <a:lnTo>
                      <a:pt x="198" y="761"/>
                    </a:lnTo>
                    <a:lnTo>
                      <a:pt x="202" y="761"/>
                    </a:lnTo>
                    <a:lnTo>
                      <a:pt x="206" y="761"/>
                    </a:lnTo>
                    <a:lnTo>
                      <a:pt x="209" y="761"/>
                    </a:lnTo>
                    <a:lnTo>
                      <a:pt x="213" y="761"/>
                    </a:lnTo>
                    <a:lnTo>
                      <a:pt x="216" y="761"/>
                    </a:lnTo>
                    <a:lnTo>
                      <a:pt x="221" y="761"/>
                    </a:lnTo>
                    <a:lnTo>
                      <a:pt x="224" y="760"/>
                    </a:lnTo>
                    <a:lnTo>
                      <a:pt x="228" y="760"/>
                    </a:lnTo>
                    <a:lnTo>
                      <a:pt x="231" y="760"/>
                    </a:lnTo>
                    <a:lnTo>
                      <a:pt x="236" y="760"/>
                    </a:lnTo>
                    <a:lnTo>
                      <a:pt x="239" y="759"/>
                    </a:lnTo>
                    <a:lnTo>
                      <a:pt x="243" y="758"/>
                    </a:lnTo>
                    <a:lnTo>
                      <a:pt x="248" y="758"/>
                    </a:lnTo>
                    <a:lnTo>
                      <a:pt x="251" y="757"/>
                    </a:lnTo>
                    <a:lnTo>
                      <a:pt x="254" y="757"/>
                    </a:lnTo>
                    <a:lnTo>
                      <a:pt x="258" y="756"/>
                    </a:lnTo>
                    <a:lnTo>
                      <a:pt x="262" y="756"/>
                    </a:lnTo>
                    <a:lnTo>
                      <a:pt x="265" y="756"/>
                    </a:lnTo>
                    <a:lnTo>
                      <a:pt x="268" y="755"/>
                    </a:lnTo>
                    <a:lnTo>
                      <a:pt x="271" y="755"/>
                    </a:lnTo>
                    <a:lnTo>
                      <a:pt x="274" y="754"/>
                    </a:lnTo>
                    <a:lnTo>
                      <a:pt x="277" y="754"/>
                    </a:lnTo>
                    <a:lnTo>
                      <a:pt x="279" y="754"/>
                    </a:lnTo>
                    <a:lnTo>
                      <a:pt x="281" y="754"/>
                    </a:lnTo>
                    <a:lnTo>
                      <a:pt x="285" y="754"/>
                    </a:lnTo>
                    <a:lnTo>
                      <a:pt x="287" y="754"/>
                    </a:lnTo>
                    <a:lnTo>
                      <a:pt x="289" y="754"/>
                    </a:lnTo>
                    <a:lnTo>
                      <a:pt x="292" y="756"/>
                    </a:lnTo>
                    <a:lnTo>
                      <a:pt x="293" y="757"/>
                    </a:lnTo>
                    <a:lnTo>
                      <a:pt x="294" y="759"/>
                    </a:lnTo>
                    <a:lnTo>
                      <a:pt x="293" y="760"/>
                    </a:lnTo>
                    <a:lnTo>
                      <a:pt x="292" y="761"/>
                    </a:lnTo>
                    <a:lnTo>
                      <a:pt x="290" y="763"/>
                    </a:lnTo>
                    <a:lnTo>
                      <a:pt x="288" y="764"/>
                    </a:lnTo>
                    <a:lnTo>
                      <a:pt x="285" y="765"/>
                    </a:lnTo>
                    <a:lnTo>
                      <a:pt x="280" y="768"/>
                    </a:lnTo>
                    <a:lnTo>
                      <a:pt x="276" y="770"/>
                    </a:lnTo>
                    <a:lnTo>
                      <a:pt x="272" y="771"/>
                    </a:lnTo>
                    <a:lnTo>
                      <a:pt x="269" y="772"/>
                    </a:lnTo>
                    <a:lnTo>
                      <a:pt x="266" y="773"/>
                    </a:lnTo>
                    <a:lnTo>
                      <a:pt x="263" y="773"/>
                    </a:lnTo>
                    <a:lnTo>
                      <a:pt x="261" y="775"/>
                    </a:lnTo>
                    <a:lnTo>
                      <a:pt x="258" y="776"/>
                    </a:lnTo>
                    <a:lnTo>
                      <a:pt x="255" y="777"/>
                    </a:lnTo>
                    <a:lnTo>
                      <a:pt x="252" y="778"/>
                    </a:lnTo>
                    <a:lnTo>
                      <a:pt x="249" y="780"/>
                    </a:lnTo>
                    <a:lnTo>
                      <a:pt x="246" y="781"/>
                    </a:lnTo>
                    <a:lnTo>
                      <a:pt x="242" y="782"/>
                    </a:lnTo>
                    <a:lnTo>
                      <a:pt x="239" y="783"/>
                    </a:lnTo>
                    <a:lnTo>
                      <a:pt x="236" y="784"/>
                    </a:lnTo>
                    <a:lnTo>
                      <a:pt x="233" y="785"/>
                    </a:lnTo>
                    <a:lnTo>
                      <a:pt x="229" y="786"/>
                    </a:lnTo>
                    <a:lnTo>
                      <a:pt x="226" y="787"/>
                    </a:lnTo>
                    <a:lnTo>
                      <a:pt x="223" y="789"/>
                    </a:lnTo>
                    <a:lnTo>
                      <a:pt x="219" y="790"/>
                    </a:lnTo>
                    <a:lnTo>
                      <a:pt x="216" y="791"/>
                    </a:lnTo>
                    <a:lnTo>
                      <a:pt x="212" y="793"/>
                    </a:lnTo>
                    <a:lnTo>
                      <a:pt x="209" y="794"/>
                    </a:lnTo>
                    <a:lnTo>
                      <a:pt x="204" y="796"/>
                    </a:lnTo>
                    <a:lnTo>
                      <a:pt x="201" y="797"/>
                    </a:lnTo>
                    <a:lnTo>
                      <a:pt x="198" y="798"/>
                    </a:lnTo>
                    <a:lnTo>
                      <a:pt x="194" y="800"/>
                    </a:lnTo>
                    <a:lnTo>
                      <a:pt x="190" y="801"/>
                    </a:lnTo>
                    <a:lnTo>
                      <a:pt x="187" y="803"/>
                    </a:lnTo>
                    <a:lnTo>
                      <a:pt x="183" y="805"/>
                    </a:lnTo>
                    <a:lnTo>
                      <a:pt x="179" y="806"/>
                    </a:lnTo>
                    <a:lnTo>
                      <a:pt x="176" y="808"/>
                    </a:lnTo>
                    <a:lnTo>
                      <a:pt x="173" y="810"/>
                    </a:lnTo>
                    <a:lnTo>
                      <a:pt x="168" y="811"/>
                    </a:lnTo>
                    <a:lnTo>
                      <a:pt x="165" y="813"/>
                    </a:lnTo>
                    <a:lnTo>
                      <a:pt x="162" y="814"/>
                    </a:lnTo>
                    <a:lnTo>
                      <a:pt x="159" y="816"/>
                    </a:lnTo>
                    <a:lnTo>
                      <a:pt x="155" y="819"/>
                    </a:lnTo>
                    <a:lnTo>
                      <a:pt x="151" y="821"/>
                    </a:lnTo>
                    <a:lnTo>
                      <a:pt x="148" y="822"/>
                    </a:lnTo>
                    <a:lnTo>
                      <a:pt x="146" y="824"/>
                    </a:lnTo>
                    <a:lnTo>
                      <a:pt x="142" y="826"/>
                    </a:lnTo>
                    <a:lnTo>
                      <a:pt x="139" y="828"/>
                    </a:lnTo>
                    <a:lnTo>
                      <a:pt x="136" y="829"/>
                    </a:lnTo>
                    <a:lnTo>
                      <a:pt x="133" y="832"/>
                    </a:lnTo>
                    <a:lnTo>
                      <a:pt x="130" y="834"/>
                    </a:lnTo>
                    <a:lnTo>
                      <a:pt x="128" y="837"/>
                    </a:lnTo>
                    <a:lnTo>
                      <a:pt x="123" y="841"/>
                    </a:lnTo>
                    <a:lnTo>
                      <a:pt x="118" y="846"/>
                    </a:lnTo>
                    <a:lnTo>
                      <a:pt x="114" y="850"/>
                    </a:lnTo>
                    <a:lnTo>
                      <a:pt x="110" y="854"/>
                    </a:lnTo>
                    <a:lnTo>
                      <a:pt x="106" y="858"/>
                    </a:lnTo>
                    <a:lnTo>
                      <a:pt x="103" y="862"/>
                    </a:lnTo>
                    <a:lnTo>
                      <a:pt x="100" y="865"/>
                    </a:lnTo>
                    <a:lnTo>
                      <a:pt x="98" y="869"/>
                    </a:lnTo>
                    <a:lnTo>
                      <a:pt x="96" y="872"/>
                    </a:lnTo>
                    <a:lnTo>
                      <a:pt x="95" y="875"/>
                    </a:lnTo>
                    <a:lnTo>
                      <a:pt x="92" y="877"/>
                    </a:lnTo>
                    <a:lnTo>
                      <a:pt x="91" y="880"/>
                    </a:lnTo>
                    <a:lnTo>
                      <a:pt x="90" y="883"/>
                    </a:lnTo>
                    <a:lnTo>
                      <a:pt x="90" y="886"/>
                    </a:lnTo>
                    <a:lnTo>
                      <a:pt x="90" y="890"/>
                    </a:lnTo>
                    <a:lnTo>
                      <a:pt x="91" y="895"/>
                    </a:lnTo>
                    <a:lnTo>
                      <a:pt x="92" y="898"/>
                    </a:lnTo>
                    <a:lnTo>
                      <a:pt x="95" y="901"/>
                    </a:lnTo>
                    <a:lnTo>
                      <a:pt x="98" y="904"/>
                    </a:lnTo>
                    <a:lnTo>
                      <a:pt x="102" y="908"/>
                    </a:lnTo>
                    <a:lnTo>
                      <a:pt x="106" y="910"/>
                    </a:lnTo>
                    <a:lnTo>
                      <a:pt x="111" y="913"/>
                    </a:lnTo>
                    <a:lnTo>
                      <a:pt x="113" y="913"/>
                    </a:lnTo>
                    <a:lnTo>
                      <a:pt x="115" y="915"/>
                    </a:lnTo>
                    <a:lnTo>
                      <a:pt x="118" y="916"/>
                    </a:lnTo>
                    <a:lnTo>
                      <a:pt x="122" y="917"/>
                    </a:lnTo>
                    <a:lnTo>
                      <a:pt x="124" y="918"/>
                    </a:lnTo>
                    <a:lnTo>
                      <a:pt x="127" y="920"/>
                    </a:lnTo>
                    <a:lnTo>
                      <a:pt x="131" y="921"/>
                    </a:lnTo>
                    <a:lnTo>
                      <a:pt x="136" y="922"/>
                    </a:lnTo>
                    <a:lnTo>
                      <a:pt x="138" y="922"/>
                    </a:lnTo>
                    <a:lnTo>
                      <a:pt x="140" y="923"/>
                    </a:lnTo>
                    <a:lnTo>
                      <a:pt x="143" y="923"/>
                    </a:lnTo>
                    <a:lnTo>
                      <a:pt x="147" y="924"/>
                    </a:lnTo>
                    <a:lnTo>
                      <a:pt x="149" y="924"/>
                    </a:lnTo>
                    <a:lnTo>
                      <a:pt x="152" y="925"/>
                    </a:lnTo>
                    <a:lnTo>
                      <a:pt x="155" y="925"/>
                    </a:lnTo>
                    <a:lnTo>
                      <a:pt x="159" y="926"/>
                    </a:lnTo>
                    <a:lnTo>
                      <a:pt x="162" y="926"/>
                    </a:lnTo>
                    <a:lnTo>
                      <a:pt x="164" y="926"/>
                    </a:lnTo>
                    <a:lnTo>
                      <a:pt x="168" y="926"/>
                    </a:lnTo>
                    <a:lnTo>
                      <a:pt x="172" y="927"/>
                    </a:lnTo>
                    <a:lnTo>
                      <a:pt x="175" y="927"/>
                    </a:lnTo>
                    <a:lnTo>
                      <a:pt x="178" y="927"/>
                    </a:lnTo>
                    <a:lnTo>
                      <a:pt x="181" y="928"/>
                    </a:lnTo>
                    <a:lnTo>
                      <a:pt x="186" y="928"/>
                    </a:lnTo>
                    <a:lnTo>
                      <a:pt x="190" y="928"/>
                    </a:lnTo>
                    <a:lnTo>
                      <a:pt x="193" y="929"/>
                    </a:lnTo>
                    <a:lnTo>
                      <a:pt x="197" y="929"/>
                    </a:lnTo>
                    <a:lnTo>
                      <a:pt x="201" y="930"/>
                    </a:lnTo>
                    <a:lnTo>
                      <a:pt x="205" y="930"/>
                    </a:lnTo>
                    <a:lnTo>
                      <a:pt x="209" y="930"/>
                    </a:lnTo>
                    <a:lnTo>
                      <a:pt x="213" y="930"/>
                    </a:lnTo>
                    <a:lnTo>
                      <a:pt x="217" y="931"/>
                    </a:lnTo>
                    <a:lnTo>
                      <a:pt x="221" y="931"/>
                    </a:lnTo>
                    <a:lnTo>
                      <a:pt x="225" y="931"/>
                    </a:lnTo>
                    <a:lnTo>
                      <a:pt x="228" y="931"/>
                    </a:lnTo>
                    <a:lnTo>
                      <a:pt x="233" y="931"/>
                    </a:lnTo>
                    <a:lnTo>
                      <a:pt x="237" y="931"/>
                    </a:lnTo>
                    <a:lnTo>
                      <a:pt x="240" y="931"/>
                    </a:lnTo>
                    <a:lnTo>
                      <a:pt x="244" y="931"/>
                    </a:lnTo>
                    <a:lnTo>
                      <a:pt x="249" y="933"/>
                    </a:lnTo>
                    <a:lnTo>
                      <a:pt x="252" y="933"/>
                    </a:lnTo>
                    <a:lnTo>
                      <a:pt x="256" y="933"/>
                    </a:lnTo>
                    <a:lnTo>
                      <a:pt x="260" y="933"/>
                    </a:lnTo>
                    <a:lnTo>
                      <a:pt x="264" y="933"/>
                    </a:lnTo>
                    <a:lnTo>
                      <a:pt x="267" y="933"/>
                    </a:lnTo>
                    <a:lnTo>
                      <a:pt x="271" y="933"/>
                    </a:lnTo>
                    <a:lnTo>
                      <a:pt x="275" y="933"/>
                    </a:lnTo>
                    <a:lnTo>
                      <a:pt x="279" y="933"/>
                    </a:lnTo>
                    <a:lnTo>
                      <a:pt x="281" y="933"/>
                    </a:lnTo>
                    <a:lnTo>
                      <a:pt x="286" y="933"/>
                    </a:lnTo>
                    <a:lnTo>
                      <a:pt x="288" y="933"/>
                    </a:lnTo>
                    <a:lnTo>
                      <a:pt x="292" y="933"/>
                    </a:lnTo>
                    <a:lnTo>
                      <a:pt x="296" y="933"/>
                    </a:lnTo>
                    <a:lnTo>
                      <a:pt x="299" y="933"/>
                    </a:lnTo>
                    <a:lnTo>
                      <a:pt x="302" y="933"/>
                    </a:lnTo>
                    <a:lnTo>
                      <a:pt x="305" y="933"/>
                    </a:lnTo>
                    <a:lnTo>
                      <a:pt x="308" y="931"/>
                    </a:lnTo>
                    <a:lnTo>
                      <a:pt x="310" y="931"/>
                    </a:lnTo>
                    <a:lnTo>
                      <a:pt x="313" y="931"/>
                    </a:lnTo>
                    <a:lnTo>
                      <a:pt x="316" y="931"/>
                    </a:lnTo>
                    <a:lnTo>
                      <a:pt x="321" y="930"/>
                    </a:lnTo>
                    <a:lnTo>
                      <a:pt x="326" y="930"/>
                    </a:lnTo>
                    <a:lnTo>
                      <a:pt x="329" y="930"/>
                    </a:lnTo>
                    <a:lnTo>
                      <a:pt x="334" y="929"/>
                    </a:lnTo>
                    <a:lnTo>
                      <a:pt x="339" y="929"/>
                    </a:lnTo>
                    <a:lnTo>
                      <a:pt x="343" y="928"/>
                    </a:lnTo>
                    <a:lnTo>
                      <a:pt x="349" y="928"/>
                    </a:lnTo>
                    <a:lnTo>
                      <a:pt x="354" y="927"/>
                    </a:lnTo>
                    <a:lnTo>
                      <a:pt x="356" y="927"/>
                    </a:lnTo>
                    <a:lnTo>
                      <a:pt x="359" y="927"/>
                    </a:lnTo>
                    <a:lnTo>
                      <a:pt x="362" y="927"/>
                    </a:lnTo>
                    <a:lnTo>
                      <a:pt x="364" y="927"/>
                    </a:lnTo>
                    <a:lnTo>
                      <a:pt x="369" y="926"/>
                    </a:lnTo>
                    <a:lnTo>
                      <a:pt x="375" y="926"/>
                    </a:lnTo>
                    <a:lnTo>
                      <a:pt x="377" y="926"/>
                    </a:lnTo>
                    <a:lnTo>
                      <a:pt x="380" y="926"/>
                    </a:lnTo>
                    <a:lnTo>
                      <a:pt x="383" y="926"/>
                    </a:lnTo>
                    <a:lnTo>
                      <a:pt x="386" y="926"/>
                    </a:lnTo>
                    <a:lnTo>
                      <a:pt x="388" y="926"/>
                    </a:lnTo>
                    <a:lnTo>
                      <a:pt x="391" y="926"/>
                    </a:lnTo>
                    <a:lnTo>
                      <a:pt x="393" y="926"/>
                    </a:lnTo>
                    <a:lnTo>
                      <a:pt x="396" y="926"/>
                    </a:lnTo>
                    <a:lnTo>
                      <a:pt x="399" y="926"/>
                    </a:lnTo>
                    <a:lnTo>
                      <a:pt x="401" y="926"/>
                    </a:lnTo>
                    <a:lnTo>
                      <a:pt x="403" y="926"/>
                    </a:lnTo>
                    <a:lnTo>
                      <a:pt x="406" y="926"/>
                    </a:lnTo>
                    <a:lnTo>
                      <a:pt x="411" y="925"/>
                    </a:lnTo>
                    <a:lnTo>
                      <a:pt x="416" y="925"/>
                    </a:lnTo>
                    <a:lnTo>
                      <a:pt x="421" y="925"/>
                    </a:lnTo>
                    <a:lnTo>
                      <a:pt x="425" y="925"/>
                    </a:lnTo>
                    <a:lnTo>
                      <a:pt x="429" y="925"/>
                    </a:lnTo>
                    <a:lnTo>
                      <a:pt x="434" y="926"/>
                    </a:lnTo>
                    <a:lnTo>
                      <a:pt x="437" y="926"/>
                    </a:lnTo>
                    <a:lnTo>
                      <a:pt x="441" y="926"/>
                    </a:lnTo>
                    <a:lnTo>
                      <a:pt x="444" y="926"/>
                    </a:lnTo>
                    <a:lnTo>
                      <a:pt x="448" y="926"/>
                    </a:lnTo>
                    <a:lnTo>
                      <a:pt x="450" y="927"/>
                    </a:lnTo>
                    <a:lnTo>
                      <a:pt x="452" y="927"/>
                    </a:lnTo>
                    <a:lnTo>
                      <a:pt x="456" y="929"/>
                    </a:lnTo>
                    <a:lnTo>
                      <a:pt x="460" y="930"/>
                    </a:lnTo>
                    <a:lnTo>
                      <a:pt x="461" y="933"/>
                    </a:lnTo>
                    <a:lnTo>
                      <a:pt x="464" y="936"/>
                    </a:lnTo>
                    <a:lnTo>
                      <a:pt x="467" y="939"/>
                    </a:lnTo>
                    <a:lnTo>
                      <a:pt x="472" y="943"/>
                    </a:lnTo>
                    <a:lnTo>
                      <a:pt x="476" y="948"/>
                    </a:lnTo>
                    <a:lnTo>
                      <a:pt x="481" y="953"/>
                    </a:lnTo>
                    <a:lnTo>
                      <a:pt x="484" y="955"/>
                    </a:lnTo>
                    <a:lnTo>
                      <a:pt x="487" y="958"/>
                    </a:lnTo>
                    <a:lnTo>
                      <a:pt x="490" y="960"/>
                    </a:lnTo>
                    <a:lnTo>
                      <a:pt x="493" y="963"/>
                    </a:lnTo>
                    <a:lnTo>
                      <a:pt x="497" y="965"/>
                    </a:lnTo>
                    <a:lnTo>
                      <a:pt x="500" y="966"/>
                    </a:lnTo>
                    <a:lnTo>
                      <a:pt x="503" y="968"/>
                    </a:lnTo>
                    <a:lnTo>
                      <a:pt x="507" y="971"/>
                    </a:lnTo>
                    <a:lnTo>
                      <a:pt x="511" y="973"/>
                    </a:lnTo>
                    <a:lnTo>
                      <a:pt x="515" y="975"/>
                    </a:lnTo>
                    <a:lnTo>
                      <a:pt x="519" y="976"/>
                    </a:lnTo>
                    <a:lnTo>
                      <a:pt x="524" y="977"/>
                    </a:lnTo>
                    <a:lnTo>
                      <a:pt x="527" y="978"/>
                    </a:lnTo>
                    <a:lnTo>
                      <a:pt x="532" y="979"/>
                    </a:lnTo>
                    <a:lnTo>
                      <a:pt x="537" y="979"/>
                    </a:lnTo>
                    <a:lnTo>
                      <a:pt x="541" y="980"/>
                    </a:lnTo>
                    <a:lnTo>
                      <a:pt x="546" y="979"/>
                    </a:lnTo>
                    <a:lnTo>
                      <a:pt x="550" y="979"/>
                    </a:lnTo>
                    <a:lnTo>
                      <a:pt x="555" y="978"/>
                    </a:lnTo>
                    <a:lnTo>
                      <a:pt x="561" y="978"/>
                    </a:lnTo>
                    <a:lnTo>
                      <a:pt x="565" y="976"/>
                    </a:lnTo>
                    <a:lnTo>
                      <a:pt x="569" y="975"/>
                    </a:lnTo>
                    <a:lnTo>
                      <a:pt x="573" y="974"/>
                    </a:lnTo>
                    <a:lnTo>
                      <a:pt x="577" y="972"/>
                    </a:lnTo>
                    <a:lnTo>
                      <a:pt x="580" y="971"/>
                    </a:lnTo>
                    <a:lnTo>
                      <a:pt x="585" y="969"/>
                    </a:lnTo>
                    <a:lnTo>
                      <a:pt x="588" y="967"/>
                    </a:lnTo>
                    <a:lnTo>
                      <a:pt x="591" y="966"/>
                    </a:lnTo>
                    <a:lnTo>
                      <a:pt x="593" y="965"/>
                    </a:lnTo>
                    <a:lnTo>
                      <a:pt x="597" y="963"/>
                    </a:lnTo>
                    <a:lnTo>
                      <a:pt x="599" y="962"/>
                    </a:lnTo>
                    <a:lnTo>
                      <a:pt x="601" y="961"/>
                    </a:lnTo>
                    <a:lnTo>
                      <a:pt x="605" y="958"/>
                    </a:lnTo>
                    <a:lnTo>
                      <a:pt x="610" y="955"/>
                    </a:lnTo>
                    <a:lnTo>
                      <a:pt x="614" y="952"/>
                    </a:lnTo>
                    <a:lnTo>
                      <a:pt x="617" y="949"/>
                    </a:lnTo>
                    <a:lnTo>
                      <a:pt x="622" y="947"/>
                    </a:lnTo>
                    <a:lnTo>
                      <a:pt x="627" y="944"/>
                    </a:lnTo>
                    <a:lnTo>
                      <a:pt x="629" y="943"/>
                    </a:lnTo>
                    <a:lnTo>
                      <a:pt x="631" y="941"/>
                    </a:lnTo>
                    <a:lnTo>
                      <a:pt x="635" y="940"/>
                    </a:lnTo>
                    <a:lnTo>
                      <a:pt x="638" y="940"/>
                    </a:lnTo>
                    <a:lnTo>
                      <a:pt x="641" y="938"/>
                    </a:lnTo>
                    <a:lnTo>
                      <a:pt x="644" y="937"/>
                    </a:lnTo>
                    <a:lnTo>
                      <a:pt x="649" y="936"/>
                    </a:lnTo>
                    <a:lnTo>
                      <a:pt x="653" y="936"/>
                    </a:lnTo>
                    <a:lnTo>
                      <a:pt x="656" y="935"/>
                    </a:lnTo>
                    <a:lnTo>
                      <a:pt x="662" y="934"/>
                    </a:lnTo>
                    <a:lnTo>
                      <a:pt x="664" y="933"/>
                    </a:lnTo>
                    <a:lnTo>
                      <a:pt x="666" y="933"/>
                    </a:lnTo>
                    <a:lnTo>
                      <a:pt x="669" y="931"/>
                    </a:lnTo>
                    <a:lnTo>
                      <a:pt x="672" y="931"/>
                    </a:lnTo>
                    <a:lnTo>
                      <a:pt x="674" y="931"/>
                    </a:lnTo>
                    <a:lnTo>
                      <a:pt x="677" y="930"/>
                    </a:lnTo>
                    <a:lnTo>
                      <a:pt x="680" y="930"/>
                    </a:lnTo>
                    <a:lnTo>
                      <a:pt x="682" y="930"/>
                    </a:lnTo>
                    <a:lnTo>
                      <a:pt x="686" y="930"/>
                    </a:lnTo>
                    <a:lnTo>
                      <a:pt x="689" y="929"/>
                    </a:lnTo>
                    <a:lnTo>
                      <a:pt x="692" y="929"/>
                    </a:lnTo>
                    <a:lnTo>
                      <a:pt x="697" y="929"/>
                    </a:lnTo>
                    <a:lnTo>
                      <a:pt x="699" y="929"/>
                    </a:lnTo>
                    <a:lnTo>
                      <a:pt x="702" y="928"/>
                    </a:lnTo>
                    <a:lnTo>
                      <a:pt x="705" y="928"/>
                    </a:lnTo>
                    <a:lnTo>
                      <a:pt x="710" y="928"/>
                    </a:lnTo>
                    <a:lnTo>
                      <a:pt x="713" y="927"/>
                    </a:lnTo>
                    <a:lnTo>
                      <a:pt x="716" y="927"/>
                    </a:lnTo>
                    <a:lnTo>
                      <a:pt x="719" y="927"/>
                    </a:lnTo>
                    <a:lnTo>
                      <a:pt x="724" y="927"/>
                    </a:lnTo>
                    <a:lnTo>
                      <a:pt x="727" y="926"/>
                    </a:lnTo>
                    <a:lnTo>
                      <a:pt x="731" y="926"/>
                    </a:lnTo>
                    <a:lnTo>
                      <a:pt x="735" y="926"/>
                    </a:lnTo>
                    <a:lnTo>
                      <a:pt x="739" y="926"/>
                    </a:lnTo>
                    <a:lnTo>
                      <a:pt x="742" y="925"/>
                    </a:lnTo>
                    <a:lnTo>
                      <a:pt x="747" y="925"/>
                    </a:lnTo>
                    <a:lnTo>
                      <a:pt x="750" y="925"/>
                    </a:lnTo>
                    <a:lnTo>
                      <a:pt x="754" y="925"/>
                    </a:lnTo>
                    <a:lnTo>
                      <a:pt x="757" y="924"/>
                    </a:lnTo>
                    <a:lnTo>
                      <a:pt x="762" y="924"/>
                    </a:lnTo>
                    <a:lnTo>
                      <a:pt x="766" y="923"/>
                    </a:lnTo>
                    <a:lnTo>
                      <a:pt x="771" y="923"/>
                    </a:lnTo>
                    <a:lnTo>
                      <a:pt x="774" y="922"/>
                    </a:lnTo>
                    <a:lnTo>
                      <a:pt x="778" y="922"/>
                    </a:lnTo>
                    <a:lnTo>
                      <a:pt x="782" y="921"/>
                    </a:lnTo>
                    <a:lnTo>
                      <a:pt x="787" y="921"/>
                    </a:lnTo>
                    <a:lnTo>
                      <a:pt x="790" y="920"/>
                    </a:lnTo>
                    <a:lnTo>
                      <a:pt x="794" y="920"/>
                    </a:lnTo>
                    <a:lnTo>
                      <a:pt x="798" y="918"/>
                    </a:lnTo>
                    <a:lnTo>
                      <a:pt x="803" y="918"/>
                    </a:lnTo>
                    <a:lnTo>
                      <a:pt x="806" y="917"/>
                    </a:lnTo>
                    <a:lnTo>
                      <a:pt x="811" y="917"/>
                    </a:lnTo>
                    <a:lnTo>
                      <a:pt x="815" y="916"/>
                    </a:lnTo>
                    <a:lnTo>
                      <a:pt x="819" y="916"/>
                    </a:lnTo>
                    <a:lnTo>
                      <a:pt x="824" y="915"/>
                    </a:lnTo>
                    <a:lnTo>
                      <a:pt x="827" y="914"/>
                    </a:lnTo>
                    <a:lnTo>
                      <a:pt x="831" y="913"/>
                    </a:lnTo>
                    <a:lnTo>
                      <a:pt x="835" y="913"/>
                    </a:lnTo>
                    <a:lnTo>
                      <a:pt x="839" y="912"/>
                    </a:lnTo>
                    <a:lnTo>
                      <a:pt x="842" y="911"/>
                    </a:lnTo>
                    <a:lnTo>
                      <a:pt x="847" y="910"/>
                    </a:lnTo>
                    <a:lnTo>
                      <a:pt x="851" y="909"/>
                    </a:lnTo>
                    <a:lnTo>
                      <a:pt x="854" y="908"/>
                    </a:lnTo>
                    <a:lnTo>
                      <a:pt x="859" y="907"/>
                    </a:lnTo>
                    <a:lnTo>
                      <a:pt x="862" y="905"/>
                    </a:lnTo>
                    <a:lnTo>
                      <a:pt x="866" y="904"/>
                    </a:lnTo>
                    <a:lnTo>
                      <a:pt x="869" y="903"/>
                    </a:lnTo>
                    <a:lnTo>
                      <a:pt x="874" y="902"/>
                    </a:lnTo>
                    <a:lnTo>
                      <a:pt x="878" y="901"/>
                    </a:lnTo>
                    <a:lnTo>
                      <a:pt x="881" y="900"/>
                    </a:lnTo>
                    <a:lnTo>
                      <a:pt x="885" y="899"/>
                    </a:lnTo>
                    <a:lnTo>
                      <a:pt x="888" y="897"/>
                    </a:lnTo>
                    <a:lnTo>
                      <a:pt x="891" y="896"/>
                    </a:lnTo>
                    <a:lnTo>
                      <a:pt x="894" y="895"/>
                    </a:lnTo>
                    <a:lnTo>
                      <a:pt x="898" y="892"/>
                    </a:lnTo>
                    <a:lnTo>
                      <a:pt x="901" y="891"/>
                    </a:lnTo>
                    <a:lnTo>
                      <a:pt x="904" y="890"/>
                    </a:lnTo>
                    <a:lnTo>
                      <a:pt x="907" y="889"/>
                    </a:lnTo>
                    <a:lnTo>
                      <a:pt x="910" y="888"/>
                    </a:lnTo>
                    <a:lnTo>
                      <a:pt x="913" y="886"/>
                    </a:lnTo>
                    <a:lnTo>
                      <a:pt x="916" y="886"/>
                    </a:lnTo>
                    <a:lnTo>
                      <a:pt x="918" y="885"/>
                    </a:lnTo>
                    <a:lnTo>
                      <a:pt x="922" y="883"/>
                    </a:lnTo>
                    <a:lnTo>
                      <a:pt x="924" y="882"/>
                    </a:lnTo>
                    <a:lnTo>
                      <a:pt x="927" y="882"/>
                    </a:lnTo>
                    <a:lnTo>
                      <a:pt x="929" y="880"/>
                    </a:lnTo>
                    <a:lnTo>
                      <a:pt x="934" y="877"/>
                    </a:lnTo>
                    <a:lnTo>
                      <a:pt x="938" y="875"/>
                    </a:lnTo>
                    <a:lnTo>
                      <a:pt x="942" y="873"/>
                    </a:lnTo>
                    <a:lnTo>
                      <a:pt x="947" y="871"/>
                    </a:lnTo>
                    <a:lnTo>
                      <a:pt x="950" y="869"/>
                    </a:lnTo>
                    <a:lnTo>
                      <a:pt x="953" y="866"/>
                    </a:lnTo>
                    <a:lnTo>
                      <a:pt x="956" y="864"/>
                    </a:lnTo>
                    <a:lnTo>
                      <a:pt x="960" y="863"/>
                    </a:lnTo>
                    <a:lnTo>
                      <a:pt x="963" y="860"/>
                    </a:lnTo>
                    <a:lnTo>
                      <a:pt x="965" y="858"/>
                    </a:lnTo>
                    <a:lnTo>
                      <a:pt x="966" y="856"/>
                    </a:lnTo>
                    <a:lnTo>
                      <a:pt x="969" y="853"/>
                    </a:lnTo>
                    <a:lnTo>
                      <a:pt x="973" y="849"/>
                    </a:lnTo>
                    <a:lnTo>
                      <a:pt x="976" y="845"/>
                    </a:lnTo>
                    <a:lnTo>
                      <a:pt x="977" y="840"/>
                    </a:lnTo>
                    <a:lnTo>
                      <a:pt x="979" y="836"/>
                    </a:lnTo>
                    <a:lnTo>
                      <a:pt x="979" y="831"/>
                    </a:lnTo>
                    <a:lnTo>
                      <a:pt x="980" y="825"/>
                    </a:lnTo>
                    <a:lnTo>
                      <a:pt x="979" y="822"/>
                    </a:lnTo>
                    <a:lnTo>
                      <a:pt x="978" y="819"/>
                    </a:lnTo>
                    <a:lnTo>
                      <a:pt x="977" y="816"/>
                    </a:lnTo>
                    <a:lnTo>
                      <a:pt x="976" y="813"/>
                    </a:lnTo>
                    <a:lnTo>
                      <a:pt x="975" y="810"/>
                    </a:lnTo>
                    <a:lnTo>
                      <a:pt x="973" y="807"/>
                    </a:lnTo>
                    <a:lnTo>
                      <a:pt x="970" y="802"/>
                    </a:lnTo>
                    <a:lnTo>
                      <a:pt x="968" y="800"/>
                    </a:lnTo>
                    <a:lnTo>
                      <a:pt x="966" y="796"/>
                    </a:lnTo>
                    <a:lnTo>
                      <a:pt x="963" y="793"/>
                    </a:lnTo>
                    <a:lnTo>
                      <a:pt x="959" y="788"/>
                    </a:lnTo>
                    <a:lnTo>
                      <a:pt x="955" y="785"/>
                    </a:lnTo>
                    <a:lnTo>
                      <a:pt x="951" y="782"/>
                    </a:lnTo>
                    <a:lnTo>
                      <a:pt x="948" y="778"/>
                    </a:lnTo>
                    <a:lnTo>
                      <a:pt x="942" y="774"/>
                    </a:lnTo>
                    <a:lnTo>
                      <a:pt x="938" y="771"/>
                    </a:lnTo>
                    <a:lnTo>
                      <a:pt x="935" y="770"/>
                    </a:lnTo>
                    <a:lnTo>
                      <a:pt x="931" y="768"/>
                    </a:lnTo>
                    <a:lnTo>
                      <a:pt x="929" y="765"/>
                    </a:lnTo>
                    <a:lnTo>
                      <a:pt x="926" y="764"/>
                    </a:lnTo>
                    <a:lnTo>
                      <a:pt x="923" y="762"/>
                    </a:lnTo>
                    <a:lnTo>
                      <a:pt x="919" y="760"/>
                    </a:lnTo>
                    <a:lnTo>
                      <a:pt x="916" y="759"/>
                    </a:lnTo>
                    <a:lnTo>
                      <a:pt x="914" y="757"/>
                    </a:lnTo>
                    <a:lnTo>
                      <a:pt x="910" y="756"/>
                    </a:lnTo>
                    <a:lnTo>
                      <a:pt x="906" y="754"/>
                    </a:lnTo>
                    <a:lnTo>
                      <a:pt x="902" y="751"/>
                    </a:lnTo>
                    <a:lnTo>
                      <a:pt x="899" y="750"/>
                    </a:lnTo>
                    <a:lnTo>
                      <a:pt x="895" y="749"/>
                    </a:lnTo>
                    <a:lnTo>
                      <a:pt x="891" y="747"/>
                    </a:lnTo>
                    <a:lnTo>
                      <a:pt x="887" y="746"/>
                    </a:lnTo>
                    <a:lnTo>
                      <a:pt x="884" y="745"/>
                    </a:lnTo>
                    <a:lnTo>
                      <a:pt x="879" y="743"/>
                    </a:lnTo>
                    <a:lnTo>
                      <a:pt x="875" y="742"/>
                    </a:lnTo>
                    <a:lnTo>
                      <a:pt x="870" y="741"/>
                    </a:lnTo>
                    <a:lnTo>
                      <a:pt x="866" y="738"/>
                    </a:lnTo>
                    <a:lnTo>
                      <a:pt x="861" y="737"/>
                    </a:lnTo>
                    <a:lnTo>
                      <a:pt x="856" y="736"/>
                    </a:lnTo>
                    <a:lnTo>
                      <a:pt x="851" y="735"/>
                    </a:lnTo>
                    <a:lnTo>
                      <a:pt x="847" y="734"/>
                    </a:lnTo>
                    <a:lnTo>
                      <a:pt x="842" y="733"/>
                    </a:lnTo>
                    <a:lnTo>
                      <a:pt x="837" y="732"/>
                    </a:lnTo>
                    <a:lnTo>
                      <a:pt x="831" y="731"/>
                    </a:lnTo>
                    <a:lnTo>
                      <a:pt x="827" y="730"/>
                    </a:lnTo>
                    <a:lnTo>
                      <a:pt x="821" y="730"/>
                    </a:lnTo>
                    <a:lnTo>
                      <a:pt x="816" y="729"/>
                    </a:lnTo>
                    <a:lnTo>
                      <a:pt x="811" y="727"/>
                    </a:lnTo>
                    <a:lnTo>
                      <a:pt x="805" y="727"/>
                    </a:lnTo>
                    <a:lnTo>
                      <a:pt x="799" y="726"/>
                    </a:lnTo>
                    <a:lnTo>
                      <a:pt x="793" y="725"/>
                    </a:lnTo>
                    <a:lnTo>
                      <a:pt x="788" y="725"/>
                    </a:lnTo>
                    <a:lnTo>
                      <a:pt x="782" y="724"/>
                    </a:lnTo>
                    <a:lnTo>
                      <a:pt x="777" y="723"/>
                    </a:lnTo>
                    <a:lnTo>
                      <a:pt x="773" y="723"/>
                    </a:lnTo>
                    <a:lnTo>
                      <a:pt x="767" y="722"/>
                    </a:lnTo>
                    <a:lnTo>
                      <a:pt x="763" y="722"/>
                    </a:lnTo>
                    <a:lnTo>
                      <a:pt x="759" y="722"/>
                    </a:lnTo>
                    <a:lnTo>
                      <a:pt x="754" y="721"/>
                    </a:lnTo>
                    <a:lnTo>
                      <a:pt x="750" y="721"/>
                    </a:lnTo>
                    <a:lnTo>
                      <a:pt x="746" y="721"/>
                    </a:lnTo>
                    <a:lnTo>
                      <a:pt x="741" y="721"/>
                    </a:lnTo>
                    <a:lnTo>
                      <a:pt x="738" y="720"/>
                    </a:lnTo>
                    <a:lnTo>
                      <a:pt x="734" y="720"/>
                    </a:lnTo>
                    <a:lnTo>
                      <a:pt x="731" y="720"/>
                    </a:lnTo>
                    <a:lnTo>
                      <a:pt x="727" y="720"/>
                    </a:lnTo>
                    <a:lnTo>
                      <a:pt x="724" y="719"/>
                    </a:lnTo>
                    <a:lnTo>
                      <a:pt x="719" y="719"/>
                    </a:lnTo>
                    <a:lnTo>
                      <a:pt x="717" y="719"/>
                    </a:lnTo>
                    <a:lnTo>
                      <a:pt x="714" y="718"/>
                    </a:lnTo>
                    <a:lnTo>
                      <a:pt x="711" y="718"/>
                    </a:lnTo>
                    <a:lnTo>
                      <a:pt x="707" y="718"/>
                    </a:lnTo>
                    <a:lnTo>
                      <a:pt x="705" y="718"/>
                    </a:lnTo>
                    <a:lnTo>
                      <a:pt x="702" y="717"/>
                    </a:lnTo>
                    <a:lnTo>
                      <a:pt x="700" y="717"/>
                    </a:lnTo>
                    <a:lnTo>
                      <a:pt x="697" y="717"/>
                    </a:lnTo>
                    <a:lnTo>
                      <a:pt x="694" y="717"/>
                    </a:lnTo>
                    <a:lnTo>
                      <a:pt x="690" y="716"/>
                    </a:lnTo>
                    <a:lnTo>
                      <a:pt x="686" y="716"/>
                    </a:lnTo>
                    <a:lnTo>
                      <a:pt x="681" y="714"/>
                    </a:lnTo>
                    <a:lnTo>
                      <a:pt x="677" y="713"/>
                    </a:lnTo>
                    <a:lnTo>
                      <a:pt x="674" y="712"/>
                    </a:lnTo>
                    <a:lnTo>
                      <a:pt x="671" y="711"/>
                    </a:lnTo>
                    <a:lnTo>
                      <a:pt x="666" y="710"/>
                    </a:lnTo>
                    <a:lnTo>
                      <a:pt x="664" y="708"/>
                    </a:lnTo>
                    <a:lnTo>
                      <a:pt x="661" y="707"/>
                    </a:lnTo>
                    <a:lnTo>
                      <a:pt x="657" y="706"/>
                    </a:lnTo>
                    <a:lnTo>
                      <a:pt x="655" y="703"/>
                    </a:lnTo>
                    <a:lnTo>
                      <a:pt x="652" y="700"/>
                    </a:lnTo>
                    <a:lnTo>
                      <a:pt x="650" y="698"/>
                    </a:lnTo>
                    <a:lnTo>
                      <a:pt x="648" y="695"/>
                    </a:lnTo>
                    <a:lnTo>
                      <a:pt x="644" y="692"/>
                    </a:lnTo>
                    <a:lnTo>
                      <a:pt x="642" y="688"/>
                    </a:lnTo>
                    <a:lnTo>
                      <a:pt x="639" y="685"/>
                    </a:lnTo>
                    <a:lnTo>
                      <a:pt x="637" y="681"/>
                    </a:lnTo>
                    <a:lnTo>
                      <a:pt x="634" y="675"/>
                    </a:lnTo>
                    <a:lnTo>
                      <a:pt x="631" y="671"/>
                    </a:lnTo>
                    <a:lnTo>
                      <a:pt x="628" y="667"/>
                    </a:lnTo>
                    <a:lnTo>
                      <a:pt x="626" y="662"/>
                    </a:lnTo>
                    <a:lnTo>
                      <a:pt x="623" y="658"/>
                    </a:lnTo>
                    <a:lnTo>
                      <a:pt x="621" y="655"/>
                    </a:lnTo>
                    <a:lnTo>
                      <a:pt x="618" y="650"/>
                    </a:lnTo>
                    <a:lnTo>
                      <a:pt x="616" y="646"/>
                    </a:lnTo>
                    <a:lnTo>
                      <a:pt x="614" y="642"/>
                    </a:lnTo>
                    <a:lnTo>
                      <a:pt x="612" y="639"/>
                    </a:lnTo>
                    <a:lnTo>
                      <a:pt x="610" y="634"/>
                    </a:lnTo>
                    <a:lnTo>
                      <a:pt x="607" y="631"/>
                    </a:lnTo>
                    <a:lnTo>
                      <a:pt x="605" y="627"/>
                    </a:lnTo>
                    <a:lnTo>
                      <a:pt x="604" y="623"/>
                    </a:lnTo>
                    <a:lnTo>
                      <a:pt x="603" y="619"/>
                    </a:lnTo>
                    <a:lnTo>
                      <a:pt x="601" y="616"/>
                    </a:lnTo>
                    <a:lnTo>
                      <a:pt x="600" y="612"/>
                    </a:lnTo>
                    <a:lnTo>
                      <a:pt x="598" y="608"/>
                    </a:lnTo>
                    <a:lnTo>
                      <a:pt x="597" y="605"/>
                    </a:lnTo>
                    <a:lnTo>
                      <a:pt x="597" y="602"/>
                    </a:lnTo>
                    <a:lnTo>
                      <a:pt x="596" y="598"/>
                    </a:lnTo>
                    <a:lnTo>
                      <a:pt x="594" y="595"/>
                    </a:lnTo>
                    <a:lnTo>
                      <a:pt x="594" y="592"/>
                    </a:lnTo>
                    <a:lnTo>
                      <a:pt x="594" y="590"/>
                    </a:lnTo>
                    <a:lnTo>
                      <a:pt x="594" y="586"/>
                    </a:lnTo>
                    <a:lnTo>
                      <a:pt x="594" y="583"/>
                    </a:lnTo>
                    <a:lnTo>
                      <a:pt x="594" y="580"/>
                    </a:lnTo>
                    <a:lnTo>
                      <a:pt x="596" y="578"/>
                    </a:lnTo>
                    <a:lnTo>
                      <a:pt x="597" y="574"/>
                    </a:lnTo>
                    <a:lnTo>
                      <a:pt x="598" y="572"/>
                    </a:lnTo>
                    <a:lnTo>
                      <a:pt x="599" y="569"/>
                    </a:lnTo>
                    <a:lnTo>
                      <a:pt x="601" y="568"/>
                    </a:lnTo>
                    <a:lnTo>
                      <a:pt x="602" y="565"/>
                    </a:lnTo>
                    <a:lnTo>
                      <a:pt x="603" y="561"/>
                    </a:lnTo>
                    <a:lnTo>
                      <a:pt x="605" y="558"/>
                    </a:lnTo>
                    <a:lnTo>
                      <a:pt x="607" y="555"/>
                    </a:lnTo>
                    <a:lnTo>
                      <a:pt x="609" y="551"/>
                    </a:lnTo>
                    <a:lnTo>
                      <a:pt x="612" y="547"/>
                    </a:lnTo>
                    <a:lnTo>
                      <a:pt x="613" y="544"/>
                    </a:lnTo>
                    <a:lnTo>
                      <a:pt x="616" y="540"/>
                    </a:lnTo>
                    <a:lnTo>
                      <a:pt x="618" y="535"/>
                    </a:lnTo>
                    <a:lnTo>
                      <a:pt x="621" y="531"/>
                    </a:lnTo>
                    <a:lnTo>
                      <a:pt x="623" y="527"/>
                    </a:lnTo>
                    <a:lnTo>
                      <a:pt x="626" y="522"/>
                    </a:lnTo>
                    <a:lnTo>
                      <a:pt x="627" y="517"/>
                    </a:lnTo>
                    <a:lnTo>
                      <a:pt x="629" y="513"/>
                    </a:lnTo>
                    <a:lnTo>
                      <a:pt x="632" y="507"/>
                    </a:lnTo>
                    <a:lnTo>
                      <a:pt x="635" y="503"/>
                    </a:lnTo>
                    <a:lnTo>
                      <a:pt x="637" y="497"/>
                    </a:lnTo>
                    <a:lnTo>
                      <a:pt x="639" y="492"/>
                    </a:lnTo>
                    <a:lnTo>
                      <a:pt x="640" y="488"/>
                    </a:lnTo>
                    <a:lnTo>
                      <a:pt x="642" y="483"/>
                    </a:lnTo>
                    <a:lnTo>
                      <a:pt x="643" y="478"/>
                    </a:lnTo>
                    <a:lnTo>
                      <a:pt x="644" y="472"/>
                    </a:lnTo>
                    <a:lnTo>
                      <a:pt x="646" y="467"/>
                    </a:lnTo>
                    <a:lnTo>
                      <a:pt x="647" y="463"/>
                    </a:lnTo>
                    <a:lnTo>
                      <a:pt x="648" y="458"/>
                    </a:lnTo>
                    <a:lnTo>
                      <a:pt x="648" y="453"/>
                    </a:lnTo>
                    <a:lnTo>
                      <a:pt x="648" y="449"/>
                    </a:lnTo>
                    <a:lnTo>
                      <a:pt x="648" y="444"/>
                    </a:lnTo>
                    <a:lnTo>
                      <a:pt x="648" y="440"/>
                    </a:lnTo>
                    <a:lnTo>
                      <a:pt x="647" y="437"/>
                    </a:lnTo>
                    <a:lnTo>
                      <a:pt x="646" y="432"/>
                    </a:lnTo>
                    <a:lnTo>
                      <a:pt x="644" y="430"/>
                    </a:lnTo>
                    <a:lnTo>
                      <a:pt x="642" y="426"/>
                    </a:lnTo>
                    <a:lnTo>
                      <a:pt x="641" y="423"/>
                    </a:lnTo>
                    <a:lnTo>
                      <a:pt x="639" y="419"/>
                    </a:lnTo>
                    <a:lnTo>
                      <a:pt x="639" y="416"/>
                    </a:lnTo>
                    <a:lnTo>
                      <a:pt x="637" y="413"/>
                    </a:lnTo>
                    <a:lnTo>
                      <a:pt x="636" y="410"/>
                    </a:lnTo>
                    <a:lnTo>
                      <a:pt x="635" y="407"/>
                    </a:lnTo>
                    <a:lnTo>
                      <a:pt x="635" y="404"/>
                    </a:lnTo>
                    <a:lnTo>
                      <a:pt x="634" y="401"/>
                    </a:lnTo>
                    <a:lnTo>
                      <a:pt x="634" y="398"/>
                    </a:lnTo>
                    <a:lnTo>
                      <a:pt x="632" y="394"/>
                    </a:lnTo>
                    <a:lnTo>
                      <a:pt x="632" y="392"/>
                    </a:lnTo>
                    <a:lnTo>
                      <a:pt x="632" y="389"/>
                    </a:lnTo>
                    <a:lnTo>
                      <a:pt x="632" y="386"/>
                    </a:lnTo>
                    <a:lnTo>
                      <a:pt x="632" y="382"/>
                    </a:lnTo>
                    <a:lnTo>
                      <a:pt x="632" y="380"/>
                    </a:lnTo>
                    <a:lnTo>
                      <a:pt x="632" y="376"/>
                    </a:lnTo>
                    <a:lnTo>
                      <a:pt x="632" y="373"/>
                    </a:lnTo>
                    <a:lnTo>
                      <a:pt x="632" y="369"/>
                    </a:lnTo>
                    <a:lnTo>
                      <a:pt x="634" y="366"/>
                    </a:lnTo>
                    <a:lnTo>
                      <a:pt x="634" y="362"/>
                    </a:lnTo>
                    <a:lnTo>
                      <a:pt x="634" y="357"/>
                    </a:lnTo>
                    <a:lnTo>
                      <a:pt x="635" y="354"/>
                    </a:lnTo>
                    <a:lnTo>
                      <a:pt x="636" y="350"/>
                    </a:lnTo>
                    <a:lnTo>
                      <a:pt x="636" y="344"/>
                    </a:lnTo>
                    <a:lnTo>
                      <a:pt x="637" y="340"/>
                    </a:lnTo>
                    <a:lnTo>
                      <a:pt x="637" y="336"/>
                    </a:lnTo>
                    <a:lnTo>
                      <a:pt x="638" y="330"/>
                    </a:lnTo>
                    <a:lnTo>
                      <a:pt x="638" y="327"/>
                    </a:lnTo>
                    <a:lnTo>
                      <a:pt x="639" y="325"/>
                    </a:lnTo>
                    <a:lnTo>
                      <a:pt x="639" y="322"/>
                    </a:lnTo>
                    <a:lnTo>
                      <a:pt x="640" y="319"/>
                    </a:lnTo>
                    <a:lnTo>
                      <a:pt x="640" y="317"/>
                    </a:lnTo>
                    <a:lnTo>
                      <a:pt x="641" y="314"/>
                    </a:lnTo>
                    <a:lnTo>
                      <a:pt x="641" y="311"/>
                    </a:lnTo>
                    <a:lnTo>
                      <a:pt x="642" y="309"/>
                    </a:lnTo>
                    <a:lnTo>
                      <a:pt x="642" y="304"/>
                    </a:lnTo>
                    <a:lnTo>
                      <a:pt x="643" y="301"/>
                    </a:lnTo>
                    <a:lnTo>
                      <a:pt x="643" y="298"/>
                    </a:lnTo>
                    <a:lnTo>
                      <a:pt x="643" y="296"/>
                    </a:lnTo>
                    <a:lnTo>
                      <a:pt x="644" y="291"/>
                    </a:lnTo>
                    <a:lnTo>
                      <a:pt x="644" y="288"/>
                    </a:lnTo>
                    <a:lnTo>
                      <a:pt x="646" y="285"/>
                    </a:lnTo>
                    <a:lnTo>
                      <a:pt x="647" y="282"/>
                    </a:lnTo>
                    <a:lnTo>
                      <a:pt x="647" y="277"/>
                    </a:lnTo>
                    <a:lnTo>
                      <a:pt x="648" y="273"/>
                    </a:lnTo>
                    <a:lnTo>
                      <a:pt x="648" y="270"/>
                    </a:lnTo>
                    <a:lnTo>
                      <a:pt x="649" y="266"/>
                    </a:lnTo>
                    <a:lnTo>
                      <a:pt x="649" y="262"/>
                    </a:lnTo>
                    <a:lnTo>
                      <a:pt x="650" y="259"/>
                    </a:lnTo>
                    <a:lnTo>
                      <a:pt x="650" y="254"/>
                    </a:lnTo>
                    <a:lnTo>
                      <a:pt x="651" y="250"/>
                    </a:lnTo>
                    <a:lnTo>
                      <a:pt x="651" y="246"/>
                    </a:lnTo>
                    <a:lnTo>
                      <a:pt x="651" y="242"/>
                    </a:lnTo>
                    <a:lnTo>
                      <a:pt x="652" y="238"/>
                    </a:lnTo>
                    <a:lnTo>
                      <a:pt x="653" y="234"/>
                    </a:lnTo>
                    <a:lnTo>
                      <a:pt x="653" y="229"/>
                    </a:lnTo>
                    <a:lnTo>
                      <a:pt x="653" y="226"/>
                    </a:lnTo>
                    <a:lnTo>
                      <a:pt x="654" y="222"/>
                    </a:lnTo>
                    <a:lnTo>
                      <a:pt x="655" y="218"/>
                    </a:lnTo>
                    <a:lnTo>
                      <a:pt x="655" y="213"/>
                    </a:lnTo>
                    <a:lnTo>
                      <a:pt x="655" y="209"/>
                    </a:lnTo>
                    <a:lnTo>
                      <a:pt x="656" y="204"/>
                    </a:lnTo>
                    <a:lnTo>
                      <a:pt x="656" y="201"/>
                    </a:lnTo>
                    <a:lnTo>
                      <a:pt x="656" y="197"/>
                    </a:lnTo>
                    <a:lnTo>
                      <a:pt x="657" y="193"/>
                    </a:lnTo>
                    <a:lnTo>
                      <a:pt x="657" y="187"/>
                    </a:lnTo>
                    <a:lnTo>
                      <a:pt x="659" y="184"/>
                    </a:lnTo>
                    <a:lnTo>
                      <a:pt x="659" y="180"/>
                    </a:lnTo>
                    <a:lnTo>
                      <a:pt x="659" y="175"/>
                    </a:lnTo>
                    <a:lnTo>
                      <a:pt x="659" y="171"/>
                    </a:lnTo>
                    <a:lnTo>
                      <a:pt x="659" y="167"/>
                    </a:lnTo>
                    <a:lnTo>
                      <a:pt x="659" y="162"/>
                    </a:lnTo>
                    <a:lnTo>
                      <a:pt x="659" y="158"/>
                    </a:lnTo>
                    <a:lnTo>
                      <a:pt x="659" y="153"/>
                    </a:lnTo>
                    <a:lnTo>
                      <a:pt x="660" y="149"/>
                    </a:lnTo>
                    <a:lnTo>
                      <a:pt x="660" y="145"/>
                    </a:lnTo>
                    <a:lnTo>
                      <a:pt x="660" y="140"/>
                    </a:lnTo>
                    <a:lnTo>
                      <a:pt x="660" y="136"/>
                    </a:lnTo>
                    <a:lnTo>
                      <a:pt x="660" y="133"/>
                    </a:lnTo>
                    <a:lnTo>
                      <a:pt x="660" y="129"/>
                    </a:lnTo>
                    <a:lnTo>
                      <a:pt x="660" y="124"/>
                    </a:lnTo>
                    <a:lnTo>
                      <a:pt x="660" y="121"/>
                    </a:lnTo>
                    <a:lnTo>
                      <a:pt x="660" y="117"/>
                    </a:lnTo>
                    <a:lnTo>
                      <a:pt x="659" y="112"/>
                    </a:lnTo>
                    <a:lnTo>
                      <a:pt x="659" y="108"/>
                    </a:lnTo>
                    <a:lnTo>
                      <a:pt x="657" y="105"/>
                    </a:lnTo>
                    <a:lnTo>
                      <a:pt x="657" y="100"/>
                    </a:lnTo>
                    <a:lnTo>
                      <a:pt x="656" y="97"/>
                    </a:lnTo>
                    <a:lnTo>
                      <a:pt x="656" y="94"/>
                    </a:lnTo>
                    <a:lnTo>
                      <a:pt x="656" y="89"/>
                    </a:lnTo>
                    <a:lnTo>
                      <a:pt x="655" y="86"/>
                    </a:lnTo>
                    <a:lnTo>
                      <a:pt x="654" y="83"/>
                    </a:lnTo>
                    <a:lnTo>
                      <a:pt x="654" y="80"/>
                    </a:lnTo>
                    <a:lnTo>
                      <a:pt x="653" y="75"/>
                    </a:lnTo>
                    <a:lnTo>
                      <a:pt x="652" y="73"/>
                    </a:lnTo>
                    <a:lnTo>
                      <a:pt x="651" y="70"/>
                    </a:lnTo>
                    <a:lnTo>
                      <a:pt x="651" y="67"/>
                    </a:lnTo>
                    <a:lnTo>
                      <a:pt x="650" y="63"/>
                    </a:lnTo>
                    <a:lnTo>
                      <a:pt x="649" y="61"/>
                    </a:lnTo>
                    <a:lnTo>
                      <a:pt x="648" y="58"/>
                    </a:lnTo>
                    <a:lnTo>
                      <a:pt x="646" y="55"/>
                    </a:lnTo>
                    <a:lnTo>
                      <a:pt x="644" y="51"/>
                    </a:lnTo>
                    <a:lnTo>
                      <a:pt x="643" y="49"/>
                    </a:lnTo>
                    <a:lnTo>
                      <a:pt x="639" y="44"/>
                    </a:lnTo>
                    <a:lnTo>
                      <a:pt x="635" y="38"/>
                    </a:lnTo>
                    <a:lnTo>
                      <a:pt x="630" y="33"/>
                    </a:lnTo>
                    <a:lnTo>
                      <a:pt x="626" y="29"/>
                    </a:lnTo>
                    <a:lnTo>
                      <a:pt x="623" y="27"/>
                    </a:lnTo>
                    <a:lnTo>
                      <a:pt x="619" y="24"/>
                    </a:lnTo>
                    <a:lnTo>
                      <a:pt x="616" y="22"/>
                    </a:lnTo>
                    <a:lnTo>
                      <a:pt x="614" y="21"/>
                    </a:lnTo>
                    <a:lnTo>
                      <a:pt x="611" y="19"/>
                    </a:lnTo>
                    <a:lnTo>
                      <a:pt x="607" y="17"/>
                    </a:lnTo>
                    <a:lnTo>
                      <a:pt x="604" y="16"/>
                    </a:lnTo>
                    <a:lnTo>
                      <a:pt x="601" y="14"/>
                    </a:lnTo>
                    <a:lnTo>
                      <a:pt x="597" y="12"/>
                    </a:lnTo>
                    <a:lnTo>
                      <a:pt x="593" y="10"/>
                    </a:lnTo>
                    <a:lnTo>
                      <a:pt x="590" y="9"/>
                    </a:lnTo>
                    <a:lnTo>
                      <a:pt x="586" y="9"/>
                    </a:lnTo>
                    <a:lnTo>
                      <a:pt x="582" y="7"/>
                    </a:lnTo>
                    <a:lnTo>
                      <a:pt x="578" y="6"/>
                    </a:lnTo>
                    <a:lnTo>
                      <a:pt x="575" y="5"/>
                    </a:lnTo>
                    <a:lnTo>
                      <a:pt x="571" y="5"/>
                    </a:lnTo>
                    <a:lnTo>
                      <a:pt x="566" y="3"/>
                    </a:lnTo>
                    <a:lnTo>
                      <a:pt x="563" y="3"/>
                    </a:lnTo>
                    <a:lnTo>
                      <a:pt x="559" y="2"/>
                    </a:lnTo>
                    <a:lnTo>
                      <a:pt x="554" y="2"/>
                    </a:lnTo>
                    <a:lnTo>
                      <a:pt x="550" y="0"/>
                    </a:lnTo>
                    <a:lnTo>
                      <a:pt x="546" y="0"/>
                    </a:lnTo>
                    <a:lnTo>
                      <a:pt x="541" y="0"/>
                    </a:lnTo>
                    <a:lnTo>
                      <a:pt x="537" y="0"/>
                    </a:lnTo>
                    <a:lnTo>
                      <a:pt x="531" y="0"/>
                    </a:lnTo>
                    <a:lnTo>
                      <a:pt x="527" y="0"/>
                    </a:lnTo>
                    <a:lnTo>
                      <a:pt x="523" y="0"/>
                    </a:lnTo>
                    <a:lnTo>
                      <a:pt x="518" y="2"/>
                    </a:lnTo>
                    <a:lnTo>
                      <a:pt x="513" y="2"/>
                    </a:lnTo>
                    <a:lnTo>
                      <a:pt x="509" y="3"/>
                    </a:lnTo>
                    <a:lnTo>
                      <a:pt x="503" y="3"/>
                    </a:lnTo>
                    <a:lnTo>
                      <a:pt x="499" y="5"/>
                    </a:lnTo>
                    <a:lnTo>
                      <a:pt x="493" y="5"/>
                    </a:lnTo>
                    <a:lnTo>
                      <a:pt x="489" y="6"/>
                    </a:lnTo>
                    <a:lnTo>
                      <a:pt x="484" y="8"/>
                    </a:lnTo>
                    <a:lnTo>
                      <a:pt x="479" y="9"/>
                    </a:lnTo>
                    <a:lnTo>
                      <a:pt x="474" y="10"/>
                    </a:lnTo>
                    <a:lnTo>
                      <a:pt x="469" y="12"/>
                    </a:lnTo>
                    <a:lnTo>
                      <a:pt x="465" y="14"/>
                    </a:lnTo>
                    <a:lnTo>
                      <a:pt x="460" y="16"/>
                    </a:lnTo>
                    <a:lnTo>
                      <a:pt x="455" y="18"/>
                    </a:lnTo>
                    <a:lnTo>
                      <a:pt x="450" y="20"/>
                    </a:lnTo>
                    <a:lnTo>
                      <a:pt x="446" y="22"/>
                    </a:lnTo>
                    <a:lnTo>
                      <a:pt x="441" y="25"/>
                    </a:lnTo>
                    <a:lnTo>
                      <a:pt x="436" y="28"/>
                    </a:lnTo>
                    <a:lnTo>
                      <a:pt x="430" y="30"/>
                    </a:lnTo>
                    <a:lnTo>
                      <a:pt x="426" y="33"/>
                    </a:lnTo>
                    <a:lnTo>
                      <a:pt x="422" y="36"/>
                    </a:lnTo>
                    <a:lnTo>
                      <a:pt x="416" y="40"/>
                    </a:lnTo>
                    <a:lnTo>
                      <a:pt x="412" y="43"/>
                    </a:lnTo>
                    <a:lnTo>
                      <a:pt x="408" y="46"/>
                    </a:lnTo>
                    <a:lnTo>
                      <a:pt x="403" y="50"/>
                    </a:lnTo>
                    <a:lnTo>
                      <a:pt x="398" y="54"/>
                    </a:lnTo>
                    <a:lnTo>
                      <a:pt x="392" y="58"/>
                    </a:lnTo>
                    <a:lnTo>
                      <a:pt x="388" y="61"/>
                    </a:lnTo>
                    <a:lnTo>
                      <a:pt x="384" y="65"/>
                    </a:lnTo>
                    <a:lnTo>
                      <a:pt x="379" y="68"/>
                    </a:lnTo>
                    <a:lnTo>
                      <a:pt x="375" y="72"/>
                    </a:lnTo>
                    <a:lnTo>
                      <a:pt x="371" y="75"/>
                    </a:lnTo>
                    <a:lnTo>
                      <a:pt x="366" y="80"/>
                    </a:lnTo>
                    <a:lnTo>
                      <a:pt x="362" y="83"/>
                    </a:lnTo>
                    <a:lnTo>
                      <a:pt x="358" y="87"/>
                    </a:lnTo>
                    <a:lnTo>
                      <a:pt x="354" y="91"/>
                    </a:lnTo>
                    <a:lnTo>
                      <a:pt x="350" y="94"/>
                    </a:lnTo>
                    <a:lnTo>
                      <a:pt x="346" y="98"/>
                    </a:lnTo>
                    <a:lnTo>
                      <a:pt x="342" y="101"/>
                    </a:lnTo>
                    <a:lnTo>
                      <a:pt x="339" y="106"/>
                    </a:lnTo>
                    <a:lnTo>
                      <a:pt x="336" y="109"/>
                    </a:lnTo>
                    <a:lnTo>
                      <a:pt x="333" y="112"/>
                    </a:lnTo>
                    <a:lnTo>
                      <a:pt x="328" y="117"/>
                    </a:lnTo>
                    <a:lnTo>
                      <a:pt x="325" y="120"/>
                    </a:lnTo>
                    <a:lnTo>
                      <a:pt x="322" y="123"/>
                    </a:lnTo>
                    <a:lnTo>
                      <a:pt x="318" y="126"/>
                    </a:lnTo>
                    <a:lnTo>
                      <a:pt x="315" y="130"/>
                    </a:lnTo>
                    <a:lnTo>
                      <a:pt x="313" y="133"/>
                    </a:lnTo>
                    <a:lnTo>
                      <a:pt x="310" y="137"/>
                    </a:lnTo>
                    <a:lnTo>
                      <a:pt x="306" y="139"/>
                    </a:lnTo>
                    <a:lnTo>
                      <a:pt x="304" y="144"/>
                    </a:lnTo>
                    <a:lnTo>
                      <a:pt x="301" y="147"/>
                    </a:lnTo>
                    <a:lnTo>
                      <a:pt x="299" y="150"/>
                    </a:lnTo>
                    <a:lnTo>
                      <a:pt x="296" y="152"/>
                    </a:lnTo>
                    <a:lnTo>
                      <a:pt x="293" y="157"/>
                    </a:lnTo>
                    <a:lnTo>
                      <a:pt x="291" y="159"/>
                    </a:lnTo>
                    <a:lnTo>
                      <a:pt x="289" y="162"/>
                    </a:lnTo>
                    <a:lnTo>
                      <a:pt x="286" y="165"/>
                    </a:lnTo>
                    <a:lnTo>
                      <a:pt x="285" y="168"/>
                    </a:lnTo>
                    <a:lnTo>
                      <a:pt x="281" y="171"/>
                    </a:lnTo>
                    <a:lnTo>
                      <a:pt x="279" y="174"/>
                    </a:lnTo>
                    <a:lnTo>
                      <a:pt x="275" y="178"/>
                    </a:lnTo>
                    <a:lnTo>
                      <a:pt x="272" y="184"/>
                    </a:lnTo>
                    <a:lnTo>
                      <a:pt x="268" y="188"/>
                    </a:lnTo>
                    <a:lnTo>
                      <a:pt x="265" y="193"/>
                    </a:lnTo>
                    <a:lnTo>
                      <a:pt x="262" y="197"/>
                    </a:lnTo>
                    <a:lnTo>
                      <a:pt x="261" y="201"/>
                    </a:lnTo>
                    <a:lnTo>
                      <a:pt x="258" y="203"/>
                    </a:lnTo>
                    <a:lnTo>
                      <a:pt x="256" y="207"/>
                    </a:lnTo>
                    <a:lnTo>
                      <a:pt x="254" y="209"/>
                    </a:lnTo>
                    <a:lnTo>
                      <a:pt x="253" y="211"/>
                    </a:lnTo>
                    <a:lnTo>
                      <a:pt x="251" y="214"/>
                    </a:lnTo>
                    <a:lnTo>
                      <a:pt x="251" y="215"/>
                    </a:lnTo>
                    <a:close/>
                  </a:path>
                </a:pathLst>
              </a:custGeom>
              <a:solidFill>
                <a:schemeClr val="accent2"/>
              </a:solidFill>
              <a:ln w="9525">
                <a:noFill/>
                <a:round/>
                <a:headEnd/>
                <a:tailEnd/>
              </a:ln>
            </p:spPr>
            <p:txBody>
              <a:bodyPr/>
              <a:lstStyle/>
              <a:p>
                <a:endParaRPr lang="en-US"/>
              </a:p>
            </p:txBody>
          </p:sp>
          <p:sp>
            <p:nvSpPr>
              <p:cNvPr id="17765" name="Freeform 795"/>
              <p:cNvSpPr>
                <a:spLocks/>
              </p:cNvSpPr>
              <p:nvPr/>
            </p:nvSpPr>
            <p:spPr bwMode="auto">
              <a:xfrm flipH="1">
                <a:off x="3030" y="1113"/>
                <a:ext cx="158" cy="208"/>
              </a:xfrm>
              <a:custGeom>
                <a:avLst/>
                <a:gdLst>
                  <a:gd name="T0" fmla="*/ 2 w 863"/>
                  <a:gd name="T1" fmla="*/ 9 h 912"/>
                  <a:gd name="T2" fmla="*/ 4 w 863"/>
                  <a:gd name="T3" fmla="*/ 9 h 912"/>
                  <a:gd name="T4" fmla="*/ 5 w 863"/>
                  <a:gd name="T5" fmla="*/ 11 h 912"/>
                  <a:gd name="T6" fmla="*/ 6 w 863"/>
                  <a:gd name="T7" fmla="*/ 11 h 912"/>
                  <a:gd name="T8" fmla="*/ 10 w 863"/>
                  <a:gd name="T9" fmla="*/ 5 h 912"/>
                  <a:gd name="T10" fmla="*/ 12 w 863"/>
                  <a:gd name="T11" fmla="*/ 3 h 912"/>
                  <a:gd name="T12" fmla="*/ 14 w 863"/>
                  <a:gd name="T13" fmla="*/ 2 h 912"/>
                  <a:gd name="T14" fmla="*/ 15 w 863"/>
                  <a:gd name="T15" fmla="*/ 0 h 912"/>
                  <a:gd name="T16" fmla="*/ 17 w 863"/>
                  <a:gd name="T17" fmla="*/ 0 h 912"/>
                  <a:gd name="T18" fmla="*/ 19 w 863"/>
                  <a:gd name="T19" fmla="*/ 2 h 912"/>
                  <a:gd name="T20" fmla="*/ 19 w 863"/>
                  <a:gd name="T21" fmla="*/ 5 h 912"/>
                  <a:gd name="T22" fmla="*/ 19 w 863"/>
                  <a:gd name="T23" fmla="*/ 8 h 912"/>
                  <a:gd name="T24" fmla="*/ 18 w 863"/>
                  <a:gd name="T25" fmla="*/ 11 h 912"/>
                  <a:gd name="T26" fmla="*/ 18 w 863"/>
                  <a:gd name="T27" fmla="*/ 15 h 912"/>
                  <a:gd name="T28" fmla="*/ 18 w 863"/>
                  <a:gd name="T29" fmla="*/ 17 h 912"/>
                  <a:gd name="T30" fmla="*/ 18 w 863"/>
                  <a:gd name="T31" fmla="*/ 20 h 912"/>
                  <a:gd name="T32" fmla="*/ 18 w 863"/>
                  <a:gd name="T33" fmla="*/ 22 h 912"/>
                  <a:gd name="T34" fmla="*/ 17 w 863"/>
                  <a:gd name="T35" fmla="*/ 25 h 912"/>
                  <a:gd name="T36" fmla="*/ 16 w 863"/>
                  <a:gd name="T37" fmla="*/ 27 h 912"/>
                  <a:gd name="T38" fmla="*/ 17 w 863"/>
                  <a:gd name="T39" fmla="*/ 29 h 912"/>
                  <a:gd name="T40" fmla="*/ 17 w 863"/>
                  <a:gd name="T41" fmla="*/ 31 h 912"/>
                  <a:gd name="T42" fmla="*/ 18 w 863"/>
                  <a:gd name="T43" fmla="*/ 33 h 912"/>
                  <a:gd name="T44" fmla="*/ 20 w 863"/>
                  <a:gd name="T45" fmla="*/ 37 h 912"/>
                  <a:gd name="T46" fmla="*/ 22 w 863"/>
                  <a:gd name="T47" fmla="*/ 37 h 912"/>
                  <a:gd name="T48" fmla="*/ 24 w 863"/>
                  <a:gd name="T49" fmla="*/ 37 h 912"/>
                  <a:gd name="T50" fmla="*/ 26 w 863"/>
                  <a:gd name="T51" fmla="*/ 38 h 912"/>
                  <a:gd name="T52" fmla="*/ 27 w 863"/>
                  <a:gd name="T53" fmla="*/ 39 h 912"/>
                  <a:gd name="T54" fmla="*/ 29 w 863"/>
                  <a:gd name="T55" fmla="*/ 41 h 912"/>
                  <a:gd name="T56" fmla="*/ 28 w 863"/>
                  <a:gd name="T57" fmla="*/ 42 h 912"/>
                  <a:gd name="T58" fmla="*/ 26 w 863"/>
                  <a:gd name="T59" fmla="*/ 43 h 912"/>
                  <a:gd name="T60" fmla="*/ 24 w 863"/>
                  <a:gd name="T61" fmla="*/ 44 h 912"/>
                  <a:gd name="T62" fmla="*/ 22 w 863"/>
                  <a:gd name="T63" fmla="*/ 44 h 912"/>
                  <a:gd name="T64" fmla="*/ 19 w 863"/>
                  <a:gd name="T65" fmla="*/ 44 h 912"/>
                  <a:gd name="T66" fmla="*/ 18 w 863"/>
                  <a:gd name="T67" fmla="*/ 44 h 912"/>
                  <a:gd name="T68" fmla="*/ 16 w 863"/>
                  <a:gd name="T69" fmla="*/ 47 h 912"/>
                  <a:gd name="T70" fmla="*/ 15 w 863"/>
                  <a:gd name="T71" fmla="*/ 47 h 912"/>
                  <a:gd name="T72" fmla="*/ 14 w 863"/>
                  <a:gd name="T73" fmla="*/ 44 h 912"/>
                  <a:gd name="T74" fmla="*/ 12 w 863"/>
                  <a:gd name="T75" fmla="*/ 44 h 912"/>
                  <a:gd name="T76" fmla="*/ 10 w 863"/>
                  <a:gd name="T77" fmla="*/ 44 h 912"/>
                  <a:gd name="T78" fmla="*/ 8 w 863"/>
                  <a:gd name="T79" fmla="*/ 45 h 912"/>
                  <a:gd name="T80" fmla="*/ 5 w 863"/>
                  <a:gd name="T81" fmla="*/ 45 h 912"/>
                  <a:gd name="T82" fmla="*/ 3 w 863"/>
                  <a:gd name="T83" fmla="*/ 44 h 912"/>
                  <a:gd name="T84" fmla="*/ 2 w 863"/>
                  <a:gd name="T85" fmla="*/ 43 h 912"/>
                  <a:gd name="T86" fmla="*/ 4 w 863"/>
                  <a:gd name="T87" fmla="*/ 42 h 912"/>
                  <a:gd name="T88" fmla="*/ 7 w 863"/>
                  <a:gd name="T89" fmla="*/ 40 h 912"/>
                  <a:gd name="T90" fmla="*/ 9 w 863"/>
                  <a:gd name="T91" fmla="*/ 39 h 912"/>
                  <a:gd name="T92" fmla="*/ 10 w 863"/>
                  <a:gd name="T93" fmla="*/ 38 h 912"/>
                  <a:gd name="T94" fmla="*/ 11 w 863"/>
                  <a:gd name="T95" fmla="*/ 36 h 912"/>
                  <a:gd name="T96" fmla="*/ 11 w 863"/>
                  <a:gd name="T97" fmla="*/ 33 h 912"/>
                  <a:gd name="T98" fmla="*/ 10 w 863"/>
                  <a:gd name="T99" fmla="*/ 33 h 912"/>
                  <a:gd name="T100" fmla="*/ 8 w 863"/>
                  <a:gd name="T101" fmla="*/ 34 h 912"/>
                  <a:gd name="T102" fmla="*/ 7 w 863"/>
                  <a:gd name="T103" fmla="*/ 35 h 912"/>
                  <a:gd name="T104" fmla="*/ 5 w 863"/>
                  <a:gd name="T105" fmla="*/ 35 h 912"/>
                  <a:gd name="T106" fmla="*/ 3 w 863"/>
                  <a:gd name="T107" fmla="*/ 35 h 912"/>
                  <a:gd name="T108" fmla="*/ 2 w 863"/>
                  <a:gd name="T109" fmla="*/ 35 h 912"/>
                  <a:gd name="T110" fmla="*/ 0 w 863"/>
                  <a:gd name="T111" fmla="*/ 32 h 912"/>
                  <a:gd name="T112" fmla="*/ 0 w 863"/>
                  <a:gd name="T113" fmla="*/ 29 h 912"/>
                  <a:gd name="T114" fmla="*/ 1 w 863"/>
                  <a:gd name="T115" fmla="*/ 27 h 912"/>
                  <a:gd name="T116" fmla="*/ 1 w 863"/>
                  <a:gd name="T117" fmla="*/ 24 h 912"/>
                  <a:gd name="T118" fmla="*/ 2 w 863"/>
                  <a:gd name="T119" fmla="*/ 21 h 912"/>
                  <a:gd name="T120" fmla="*/ 4 w 863"/>
                  <a:gd name="T121" fmla="*/ 19 h 9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3"/>
                  <a:gd name="T184" fmla="*/ 0 h 912"/>
                  <a:gd name="T185" fmla="*/ 863 w 863"/>
                  <a:gd name="T186" fmla="*/ 912 h 9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3" h="912">
                    <a:moveTo>
                      <a:pt x="40" y="199"/>
                    </a:moveTo>
                    <a:lnTo>
                      <a:pt x="40" y="198"/>
                    </a:lnTo>
                    <a:lnTo>
                      <a:pt x="40" y="197"/>
                    </a:lnTo>
                    <a:lnTo>
                      <a:pt x="41" y="194"/>
                    </a:lnTo>
                    <a:lnTo>
                      <a:pt x="43" y="192"/>
                    </a:lnTo>
                    <a:lnTo>
                      <a:pt x="44" y="189"/>
                    </a:lnTo>
                    <a:lnTo>
                      <a:pt x="46" y="185"/>
                    </a:lnTo>
                    <a:lnTo>
                      <a:pt x="49" y="181"/>
                    </a:lnTo>
                    <a:lnTo>
                      <a:pt x="53" y="178"/>
                    </a:lnTo>
                    <a:lnTo>
                      <a:pt x="56" y="175"/>
                    </a:lnTo>
                    <a:lnTo>
                      <a:pt x="60" y="172"/>
                    </a:lnTo>
                    <a:lnTo>
                      <a:pt x="63" y="170"/>
                    </a:lnTo>
                    <a:lnTo>
                      <a:pt x="65" y="168"/>
                    </a:lnTo>
                    <a:lnTo>
                      <a:pt x="68" y="167"/>
                    </a:lnTo>
                    <a:lnTo>
                      <a:pt x="70" y="166"/>
                    </a:lnTo>
                    <a:lnTo>
                      <a:pt x="74" y="165"/>
                    </a:lnTo>
                    <a:lnTo>
                      <a:pt x="76" y="164"/>
                    </a:lnTo>
                    <a:lnTo>
                      <a:pt x="79" y="163"/>
                    </a:lnTo>
                    <a:lnTo>
                      <a:pt x="83" y="163"/>
                    </a:lnTo>
                    <a:lnTo>
                      <a:pt x="85" y="163"/>
                    </a:lnTo>
                    <a:lnTo>
                      <a:pt x="90" y="163"/>
                    </a:lnTo>
                    <a:lnTo>
                      <a:pt x="93" y="163"/>
                    </a:lnTo>
                    <a:lnTo>
                      <a:pt x="97" y="165"/>
                    </a:lnTo>
                    <a:lnTo>
                      <a:pt x="101" y="165"/>
                    </a:lnTo>
                    <a:lnTo>
                      <a:pt x="105" y="166"/>
                    </a:lnTo>
                    <a:lnTo>
                      <a:pt x="108" y="167"/>
                    </a:lnTo>
                    <a:lnTo>
                      <a:pt x="112" y="168"/>
                    </a:lnTo>
                    <a:lnTo>
                      <a:pt x="115" y="170"/>
                    </a:lnTo>
                    <a:lnTo>
                      <a:pt x="117" y="172"/>
                    </a:lnTo>
                    <a:lnTo>
                      <a:pt x="119" y="173"/>
                    </a:lnTo>
                    <a:lnTo>
                      <a:pt x="122" y="174"/>
                    </a:lnTo>
                    <a:lnTo>
                      <a:pt x="126" y="177"/>
                    </a:lnTo>
                    <a:lnTo>
                      <a:pt x="129" y="180"/>
                    </a:lnTo>
                    <a:lnTo>
                      <a:pt x="131" y="185"/>
                    </a:lnTo>
                    <a:lnTo>
                      <a:pt x="133" y="188"/>
                    </a:lnTo>
                    <a:lnTo>
                      <a:pt x="134" y="191"/>
                    </a:lnTo>
                    <a:lnTo>
                      <a:pt x="135" y="194"/>
                    </a:lnTo>
                    <a:lnTo>
                      <a:pt x="137" y="198"/>
                    </a:lnTo>
                    <a:lnTo>
                      <a:pt x="137" y="202"/>
                    </a:lnTo>
                    <a:lnTo>
                      <a:pt x="137" y="205"/>
                    </a:lnTo>
                    <a:lnTo>
                      <a:pt x="137" y="207"/>
                    </a:lnTo>
                    <a:lnTo>
                      <a:pt x="137" y="211"/>
                    </a:lnTo>
                    <a:lnTo>
                      <a:pt x="137" y="213"/>
                    </a:lnTo>
                    <a:lnTo>
                      <a:pt x="137" y="215"/>
                    </a:lnTo>
                    <a:lnTo>
                      <a:pt x="138" y="216"/>
                    </a:lnTo>
                    <a:lnTo>
                      <a:pt x="141" y="217"/>
                    </a:lnTo>
                    <a:lnTo>
                      <a:pt x="146" y="218"/>
                    </a:lnTo>
                    <a:lnTo>
                      <a:pt x="149" y="218"/>
                    </a:lnTo>
                    <a:lnTo>
                      <a:pt x="152" y="218"/>
                    </a:lnTo>
                    <a:lnTo>
                      <a:pt x="154" y="218"/>
                    </a:lnTo>
                    <a:lnTo>
                      <a:pt x="158" y="218"/>
                    </a:lnTo>
                    <a:lnTo>
                      <a:pt x="160" y="218"/>
                    </a:lnTo>
                    <a:lnTo>
                      <a:pt x="165" y="218"/>
                    </a:lnTo>
                    <a:lnTo>
                      <a:pt x="168" y="218"/>
                    </a:lnTo>
                    <a:lnTo>
                      <a:pt x="172" y="218"/>
                    </a:lnTo>
                    <a:lnTo>
                      <a:pt x="175" y="218"/>
                    </a:lnTo>
                    <a:lnTo>
                      <a:pt x="178" y="218"/>
                    </a:lnTo>
                    <a:lnTo>
                      <a:pt x="181" y="217"/>
                    </a:lnTo>
                    <a:lnTo>
                      <a:pt x="185" y="217"/>
                    </a:lnTo>
                    <a:lnTo>
                      <a:pt x="188" y="217"/>
                    </a:lnTo>
                    <a:lnTo>
                      <a:pt x="191" y="217"/>
                    </a:lnTo>
                    <a:lnTo>
                      <a:pt x="194" y="217"/>
                    </a:lnTo>
                    <a:lnTo>
                      <a:pt x="197" y="217"/>
                    </a:lnTo>
                    <a:lnTo>
                      <a:pt x="202" y="216"/>
                    </a:lnTo>
                    <a:lnTo>
                      <a:pt x="206" y="216"/>
                    </a:lnTo>
                    <a:lnTo>
                      <a:pt x="208" y="216"/>
                    </a:lnTo>
                    <a:lnTo>
                      <a:pt x="209" y="216"/>
                    </a:lnTo>
                    <a:lnTo>
                      <a:pt x="306" y="94"/>
                    </a:lnTo>
                    <a:lnTo>
                      <a:pt x="306" y="92"/>
                    </a:lnTo>
                    <a:lnTo>
                      <a:pt x="307" y="91"/>
                    </a:lnTo>
                    <a:lnTo>
                      <a:pt x="309" y="90"/>
                    </a:lnTo>
                    <a:lnTo>
                      <a:pt x="313" y="88"/>
                    </a:lnTo>
                    <a:lnTo>
                      <a:pt x="315" y="85"/>
                    </a:lnTo>
                    <a:lnTo>
                      <a:pt x="319" y="83"/>
                    </a:lnTo>
                    <a:lnTo>
                      <a:pt x="321" y="81"/>
                    </a:lnTo>
                    <a:lnTo>
                      <a:pt x="324" y="79"/>
                    </a:lnTo>
                    <a:lnTo>
                      <a:pt x="327" y="77"/>
                    </a:lnTo>
                    <a:lnTo>
                      <a:pt x="330" y="76"/>
                    </a:lnTo>
                    <a:lnTo>
                      <a:pt x="332" y="73"/>
                    </a:lnTo>
                    <a:lnTo>
                      <a:pt x="335" y="72"/>
                    </a:lnTo>
                    <a:lnTo>
                      <a:pt x="338" y="69"/>
                    </a:lnTo>
                    <a:lnTo>
                      <a:pt x="341" y="68"/>
                    </a:lnTo>
                    <a:lnTo>
                      <a:pt x="344" y="64"/>
                    </a:lnTo>
                    <a:lnTo>
                      <a:pt x="349" y="63"/>
                    </a:lnTo>
                    <a:lnTo>
                      <a:pt x="352" y="60"/>
                    </a:lnTo>
                    <a:lnTo>
                      <a:pt x="355" y="59"/>
                    </a:lnTo>
                    <a:lnTo>
                      <a:pt x="358" y="56"/>
                    </a:lnTo>
                    <a:lnTo>
                      <a:pt x="363" y="53"/>
                    </a:lnTo>
                    <a:lnTo>
                      <a:pt x="366" y="51"/>
                    </a:lnTo>
                    <a:lnTo>
                      <a:pt x="370" y="49"/>
                    </a:lnTo>
                    <a:lnTo>
                      <a:pt x="375" y="47"/>
                    </a:lnTo>
                    <a:lnTo>
                      <a:pt x="378" y="45"/>
                    </a:lnTo>
                    <a:lnTo>
                      <a:pt x="382" y="41"/>
                    </a:lnTo>
                    <a:lnTo>
                      <a:pt x="387" y="40"/>
                    </a:lnTo>
                    <a:lnTo>
                      <a:pt x="391" y="37"/>
                    </a:lnTo>
                    <a:lnTo>
                      <a:pt x="394" y="35"/>
                    </a:lnTo>
                    <a:lnTo>
                      <a:pt x="399" y="33"/>
                    </a:lnTo>
                    <a:lnTo>
                      <a:pt x="403" y="31"/>
                    </a:lnTo>
                    <a:lnTo>
                      <a:pt x="407" y="27"/>
                    </a:lnTo>
                    <a:lnTo>
                      <a:pt x="410" y="26"/>
                    </a:lnTo>
                    <a:lnTo>
                      <a:pt x="415" y="23"/>
                    </a:lnTo>
                    <a:lnTo>
                      <a:pt x="420" y="22"/>
                    </a:lnTo>
                    <a:lnTo>
                      <a:pt x="423" y="19"/>
                    </a:lnTo>
                    <a:lnTo>
                      <a:pt x="428" y="18"/>
                    </a:lnTo>
                    <a:lnTo>
                      <a:pt x="432" y="15"/>
                    </a:lnTo>
                    <a:lnTo>
                      <a:pt x="437" y="14"/>
                    </a:lnTo>
                    <a:lnTo>
                      <a:pt x="440" y="12"/>
                    </a:lnTo>
                    <a:lnTo>
                      <a:pt x="444" y="10"/>
                    </a:lnTo>
                    <a:lnTo>
                      <a:pt x="448" y="9"/>
                    </a:lnTo>
                    <a:lnTo>
                      <a:pt x="453" y="8"/>
                    </a:lnTo>
                    <a:lnTo>
                      <a:pt x="456" y="7"/>
                    </a:lnTo>
                    <a:lnTo>
                      <a:pt x="460" y="6"/>
                    </a:lnTo>
                    <a:lnTo>
                      <a:pt x="464" y="3"/>
                    </a:lnTo>
                    <a:lnTo>
                      <a:pt x="468" y="3"/>
                    </a:lnTo>
                    <a:lnTo>
                      <a:pt x="471" y="1"/>
                    </a:lnTo>
                    <a:lnTo>
                      <a:pt x="475" y="1"/>
                    </a:lnTo>
                    <a:lnTo>
                      <a:pt x="478" y="1"/>
                    </a:lnTo>
                    <a:lnTo>
                      <a:pt x="482" y="1"/>
                    </a:lnTo>
                    <a:lnTo>
                      <a:pt x="484" y="0"/>
                    </a:lnTo>
                    <a:lnTo>
                      <a:pt x="488" y="0"/>
                    </a:lnTo>
                    <a:lnTo>
                      <a:pt x="491" y="0"/>
                    </a:lnTo>
                    <a:lnTo>
                      <a:pt x="494" y="0"/>
                    </a:lnTo>
                    <a:lnTo>
                      <a:pt x="496" y="0"/>
                    </a:lnTo>
                    <a:lnTo>
                      <a:pt x="500" y="1"/>
                    </a:lnTo>
                    <a:lnTo>
                      <a:pt x="502" y="1"/>
                    </a:lnTo>
                    <a:lnTo>
                      <a:pt x="505" y="3"/>
                    </a:lnTo>
                    <a:lnTo>
                      <a:pt x="509" y="5"/>
                    </a:lnTo>
                    <a:lnTo>
                      <a:pt x="514" y="7"/>
                    </a:lnTo>
                    <a:lnTo>
                      <a:pt x="518" y="9"/>
                    </a:lnTo>
                    <a:lnTo>
                      <a:pt x="522" y="11"/>
                    </a:lnTo>
                    <a:lnTo>
                      <a:pt x="527" y="13"/>
                    </a:lnTo>
                    <a:lnTo>
                      <a:pt x="531" y="15"/>
                    </a:lnTo>
                    <a:lnTo>
                      <a:pt x="535" y="19"/>
                    </a:lnTo>
                    <a:lnTo>
                      <a:pt x="539" y="21"/>
                    </a:lnTo>
                    <a:lnTo>
                      <a:pt x="542" y="23"/>
                    </a:lnTo>
                    <a:lnTo>
                      <a:pt x="545" y="26"/>
                    </a:lnTo>
                    <a:lnTo>
                      <a:pt x="548" y="30"/>
                    </a:lnTo>
                    <a:lnTo>
                      <a:pt x="552" y="33"/>
                    </a:lnTo>
                    <a:lnTo>
                      <a:pt x="554" y="36"/>
                    </a:lnTo>
                    <a:lnTo>
                      <a:pt x="557" y="40"/>
                    </a:lnTo>
                    <a:lnTo>
                      <a:pt x="559" y="44"/>
                    </a:lnTo>
                    <a:lnTo>
                      <a:pt x="562" y="48"/>
                    </a:lnTo>
                    <a:lnTo>
                      <a:pt x="564" y="52"/>
                    </a:lnTo>
                    <a:lnTo>
                      <a:pt x="565" y="57"/>
                    </a:lnTo>
                    <a:lnTo>
                      <a:pt x="567" y="61"/>
                    </a:lnTo>
                    <a:lnTo>
                      <a:pt x="568" y="66"/>
                    </a:lnTo>
                    <a:lnTo>
                      <a:pt x="568" y="69"/>
                    </a:lnTo>
                    <a:lnTo>
                      <a:pt x="568" y="72"/>
                    </a:lnTo>
                    <a:lnTo>
                      <a:pt x="568" y="75"/>
                    </a:lnTo>
                    <a:lnTo>
                      <a:pt x="569" y="77"/>
                    </a:lnTo>
                    <a:lnTo>
                      <a:pt x="569" y="81"/>
                    </a:lnTo>
                    <a:lnTo>
                      <a:pt x="569" y="84"/>
                    </a:lnTo>
                    <a:lnTo>
                      <a:pt x="569" y="87"/>
                    </a:lnTo>
                    <a:lnTo>
                      <a:pt x="569" y="91"/>
                    </a:lnTo>
                    <a:lnTo>
                      <a:pt x="569" y="94"/>
                    </a:lnTo>
                    <a:lnTo>
                      <a:pt x="568" y="97"/>
                    </a:lnTo>
                    <a:lnTo>
                      <a:pt x="568" y="100"/>
                    </a:lnTo>
                    <a:lnTo>
                      <a:pt x="568" y="104"/>
                    </a:lnTo>
                    <a:lnTo>
                      <a:pt x="567" y="109"/>
                    </a:lnTo>
                    <a:lnTo>
                      <a:pt x="567" y="112"/>
                    </a:lnTo>
                    <a:lnTo>
                      <a:pt x="566" y="116"/>
                    </a:lnTo>
                    <a:lnTo>
                      <a:pt x="566" y="121"/>
                    </a:lnTo>
                    <a:lnTo>
                      <a:pt x="565" y="124"/>
                    </a:lnTo>
                    <a:lnTo>
                      <a:pt x="564" y="128"/>
                    </a:lnTo>
                    <a:lnTo>
                      <a:pt x="563" y="133"/>
                    </a:lnTo>
                    <a:lnTo>
                      <a:pt x="562" y="138"/>
                    </a:lnTo>
                    <a:lnTo>
                      <a:pt x="560" y="142"/>
                    </a:lnTo>
                    <a:lnTo>
                      <a:pt x="559" y="148"/>
                    </a:lnTo>
                    <a:lnTo>
                      <a:pt x="557" y="152"/>
                    </a:lnTo>
                    <a:lnTo>
                      <a:pt x="557" y="158"/>
                    </a:lnTo>
                    <a:lnTo>
                      <a:pt x="555" y="162"/>
                    </a:lnTo>
                    <a:lnTo>
                      <a:pt x="553" y="167"/>
                    </a:lnTo>
                    <a:lnTo>
                      <a:pt x="552" y="172"/>
                    </a:lnTo>
                    <a:lnTo>
                      <a:pt x="551" y="177"/>
                    </a:lnTo>
                    <a:lnTo>
                      <a:pt x="548" y="183"/>
                    </a:lnTo>
                    <a:lnTo>
                      <a:pt x="548" y="188"/>
                    </a:lnTo>
                    <a:lnTo>
                      <a:pt x="547" y="192"/>
                    </a:lnTo>
                    <a:lnTo>
                      <a:pt x="546" y="198"/>
                    </a:lnTo>
                    <a:lnTo>
                      <a:pt x="544" y="202"/>
                    </a:lnTo>
                    <a:lnTo>
                      <a:pt x="543" y="207"/>
                    </a:lnTo>
                    <a:lnTo>
                      <a:pt x="542" y="212"/>
                    </a:lnTo>
                    <a:lnTo>
                      <a:pt x="541" y="217"/>
                    </a:lnTo>
                    <a:lnTo>
                      <a:pt x="540" y="222"/>
                    </a:lnTo>
                    <a:lnTo>
                      <a:pt x="540" y="227"/>
                    </a:lnTo>
                    <a:lnTo>
                      <a:pt x="539" y="231"/>
                    </a:lnTo>
                    <a:lnTo>
                      <a:pt x="539" y="237"/>
                    </a:lnTo>
                    <a:lnTo>
                      <a:pt x="538" y="241"/>
                    </a:lnTo>
                    <a:lnTo>
                      <a:pt x="537" y="245"/>
                    </a:lnTo>
                    <a:lnTo>
                      <a:pt x="535" y="250"/>
                    </a:lnTo>
                    <a:lnTo>
                      <a:pt x="535" y="255"/>
                    </a:lnTo>
                    <a:lnTo>
                      <a:pt x="534" y="260"/>
                    </a:lnTo>
                    <a:lnTo>
                      <a:pt x="534" y="264"/>
                    </a:lnTo>
                    <a:lnTo>
                      <a:pt x="533" y="268"/>
                    </a:lnTo>
                    <a:lnTo>
                      <a:pt x="533" y="273"/>
                    </a:lnTo>
                    <a:lnTo>
                      <a:pt x="532" y="276"/>
                    </a:lnTo>
                    <a:lnTo>
                      <a:pt x="531" y="280"/>
                    </a:lnTo>
                    <a:lnTo>
                      <a:pt x="531" y="285"/>
                    </a:lnTo>
                    <a:lnTo>
                      <a:pt x="531" y="289"/>
                    </a:lnTo>
                    <a:lnTo>
                      <a:pt x="531" y="292"/>
                    </a:lnTo>
                    <a:lnTo>
                      <a:pt x="530" y="296"/>
                    </a:lnTo>
                    <a:lnTo>
                      <a:pt x="530" y="301"/>
                    </a:lnTo>
                    <a:lnTo>
                      <a:pt x="530" y="305"/>
                    </a:lnTo>
                    <a:lnTo>
                      <a:pt x="530" y="308"/>
                    </a:lnTo>
                    <a:lnTo>
                      <a:pt x="529" y="312"/>
                    </a:lnTo>
                    <a:lnTo>
                      <a:pt x="529" y="315"/>
                    </a:lnTo>
                    <a:lnTo>
                      <a:pt x="529" y="318"/>
                    </a:lnTo>
                    <a:lnTo>
                      <a:pt x="528" y="321"/>
                    </a:lnTo>
                    <a:lnTo>
                      <a:pt x="528" y="325"/>
                    </a:lnTo>
                    <a:lnTo>
                      <a:pt x="528" y="328"/>
                    </a:lnTo>
                    <a:lnTo>
                      <a:pt x="528" y="331"/>
                    </a:lnTo>
                    <a:lnTo>
                      <a:pt x="527" y="333"/>
                    </a:lnTo>
                    <a:lnTo>
                      <a:pt x="527" y="337"/>
                    </a:lnTo>
                    <a:lnTo>
                      <a:pt x="527" y="340"/>
                    </a:lnTo>
                    <a:lnTo>
                      <a:pt x="527" y="342"/>
                    </a:lnTo>
                    <a:lnTo>
                      <a:pt x="527" y="347"/>
                    </a:lnTo>
                    <a:lnTo>
                      <a:pt x="527" y="352"/>
                    </a:lnTo>
                    <a:lnTo>
                      <a:pt x="527" y="356"/>
                    </a:lnTo>
                    <a:lnTo>
                      <a:pt x="527" y="359"/>
                    </a:lnTo>
                    <a:lnTo>
                      <a:pt x="527" y="363"/>
                    </a:lnTo>
                    <a:lnTo>
                      <a:pt x="527" y="366"/>
                    </a:lnTo>
                    <a:lnTo>
                      <a:pt x="527" y="369"/>
                    </a:lnTo>
                    <a:lnTo>
                      <a:pt x="528" y="370"/>
                    </a:lnTo>
                    <a:lnTo>
                      <a:pt x="529" y="371"/>
                    </a:lnTo>
                    <a:lnTo>
                      <a:pt x="531" y="376"/>
                    </a:lnTo>
                    <a:lnTo>
                      <a:pt x="532" y="378"/>
                    </a:lnTo>
                    <a:lnTo>
                      <a:pt x="534" y="382"/>
                    </a:lnTo>
                    <a:lnTo>
                      <a:pt x="534" y="384"/>
                    </a:lnTo>
                    <a:lnTo>
                      <a:pt x="535" y="387"/>
                    </a:lnTo>
                    <a:lnTo>
                      <a:pt x="537" y="389"/>
                    </a:lnTo>
                    <a:lnTo>
                      <a:pt x="538" y="392"/>
                    </a:lnTo>
                    <a:lnTo>
                      <a:pt x="538" y="394"/>
                    </a:lnTo>
                    <a:lnTo>
                      <a:pt x="539" y="397"/>
                    </a:lnTo>
                    <a:lnTo>
                      <a:pt x="539" y="400"/>
                    </a:lnTo>
                    <a:lnTo>
                      <a:pt x="539" y="404"/>
                    </a:lnTo>
                    <a:lnTo>
                      <a:pt x="539" y="406"/>
                    </a:lnTo>
                    <a:lnTo>
                      <a:pt x="539" y="410"/>
                    </a:lnTo>
                    <a:lnTo>
                      <a:pt x="539" y="414"/>
                    </a:lnTo>
                    <a:lnTo>
                      <a:pt x="539" y="418"/>
                    </a:lnTo>
                    <a:lnTo>
                      <a:pt x="539" y="422"/>
                    </a:lnTo>
                    <a:lnTo>
                      <a:pt x="538" y="427"/>
                    </a:lnTo>
                    <a:lnTo>
                      <a:pt x="537" y="430"/>
                    </a:lnTo>
                    <a:lnTo>
                      <a:pt x="537" y="435"/>
                    </a:lnTo>
                    <a:lnTo>
                      <a:pt x="535" y="440"/>
                    </a:lnTo>
                    <a:lnTo>
                      <a:pt x="533" y="444"/>
                    </a:lnTo>
                    <a:lnTo>
                      <a:pt x="532" y="447"/>
                    </a:lnTo>
                    <a:lnTo>
                      <a:pt x="531" y="449"/>
                    </a:lnTo>
                    <a:lnTo>
                      <a:pt x="531" y="453"/>
                    </a:lnTo>
                    <a:lnTo>
                      <a:pt x="530" y="455"/>
                    </a:lnTo>
                    <a:lnTo>
                      <a:pt x="528" y="459"/>
                    </a:lnTo>
                    <a:lnTo>
                      <a:pt x="526" y="465"/>
                    </a:lnTo>
                    <a:lnTo>
                      <a:pt x="523" y="469"/>
                    </a:lnTo>
                    <a:lnTo>
                      <a:pt x="521" y="473"/>
                    </a:lnTo>
                    <a:lnTo>
                      <a:pt x="519" y="477"/>
                    </a:lnTo>
                    <a:lnTo>
                      <a:pt x="517" y="480"/>
                    </a:lnTo>
                    <a:lnTo>
                      <a:pt x="515" y="484"/>
                    </a:lnTo>
                    <a:lnTo>
                      <a:pt x="514" y="487"/>
                    </a:lnTo>
                    <a:lnTo>
                      <a:pt x="512" y="490"/>
                    </a:lnTo>
                    <a:lnTo>
                      <a:pt x="509" y="493"/>
                    </a:lnTo>
                    <a:lnTo>
                      <a:pt x="508" y="495"/>
                    </a:lnTo>
                    <a:lnTo>
                      <a:pt x="506" y="497"/>
                    </a:lnTo>
                    <a:lnTo>
                      <a:pt x="504" y="502"/>
                    </a:lnTo>
                    <a:lnTo>
                      <a:pt x="501" y="506"/>
                    </a:lnTo>
                    <a:lnTo>
                      <a:pt x="497" y="508"/>
                    </a:lnTo>
                    <a:lnTo>
                      <a:pt x="495" y="511"/>
                    </a:lnTo>
                    <a:lnTo>
                      <a:pt x="493" y="515"/>
                    </a:lnTo>
                    <a:lnTo>
                      <a:pt x="492" y="517"/>
                    </a:lnTo>
                    <a:lnTo>
                      <a:pt x="491" y="520"/>
                    </a:lnTo>
                    <a:lnTo>
                      <a:pt x="490" y="523"/>
                    </a:lnTo>
                    <a:lnTo>
                      <a:pt x="489" y="525"/>
                    </a:lnTo>
                    <a:lnTo>
                      <a:pt x="489" y="530"/>
                    </a:lnTo>
                    <a:lnTo>
                      <a:pt x="488" y="532"/>
                    </a:lnTo>
                    <a:lnTo>
                      <a:pt x="489" y="534"/>
                    </a:lnTo>
                    <a:lnTo>
                      <a:pt x="489" y="537"/>
                    </a:lnTo>
                    <a:lnTo>
                      <a:pt x="490" y="542"/>
                    </a:lnTo>
                    <a:lnTo>
                      <a:pt x="491" y="545"/>
                    </a:lnTo>
                    <a:lnTo>
                      <a:pt x="492" y="550"/>
                    </a:lnTo>
                    <a:lnTo>
                      <a:pt x="493" y="551"/>
                    </a:lnTo>
                    <a:lnTo>
                      <a:pt x="494" y="555"/>
                    </a:lnTo>
                    <a:lnTo>
                      <a:pt x="495" y="557"/>
                    </a:lnTo>
                    <a:lnTo>
                      <a:pt x="496" y="560"/>
                    </a:lnTo>
                    <a:lnTo>
                      <a:pt x="496" y="562"/>
                    </a:lnTo>
                    <a:lnTo>
                      <a:pt x="497" y="564"/>
                    </a:lnTo>
                    <a:lnTo>
                      <a:pt x="498" y="568"/>
                    </a:lnTo>
                    <a:lnTo>
                      <a:pt x="500" y="571"/>
                    </a:lnTo>
                    <a:lnTo>
                      <a:pt x="501" y="574"/>
                    </a:lnTo>
                    <a:lnTo>
                      <a:pt x="503" y="576"/>
                    </a:lnTo>
                    <a:lnTo>
                      <a:pt x="504" y="580"/>
                    </a:lnTo>
                    <a:lnTo>
                      <a:pt x="505" y="583"/>
                    </a:lnTo>
                    <a:lnTo>
                      <a:pt x="506" y="586"/>
                    </a:lnTo>
                    <a:lnTo>
                      <a:pt x="508" y="588"/>
                    </a:lnTo>
                    <a:lnTo>
                      <a:pt x="509" y="592"/>
                    </a:lnTo>
                    <a:lnTo>
                      <a:pt x="510" y="595"/>
                    </a:lnTo>
                    <a:lnTo>
                      <a:pt x="513" y="598"/>
                    </a:lnTo>
                    <a:lnTo>
                      <a:pt x="514" y="601"/>
                    </a:lnTo>
                    <a:lnTo>
                      <a:pt x="515" y="605"/>
                    </a:lnTo>
                    <a:lnTo>
                      <a:pt x="517" y="608"/>
                    </a:lnTo>
                    <a:lnTo>
                      <a:pt x="517" y="610"/>
                    </a:lnTo>
                    <a:lnTo>
                      <a:pt x="519" y="613"/>
                    </a:lnTo>
                    <a:lnTo>
                      <a:pt x="520" y="615"/>
                    </a:lnTo>
                    <a:lnTo>
                      <a:pt x="521" y="619"/>
                    </a:lnTo>
                    <a:lnTo>
                      <a:pt x="522" y="622"/>
                    </a:lnTo>
                    <a:lnTo>
                      <a:pt x="525" y="624"/>
                    </a:lnTo>
                    <a:lnTo>
                      <a:pt x="526" y="627"/>
                    </a:lnTo>
                    <a:lnTo>
                      <a:pt x="527" y="631"/>
                    </a:lnTo>
                    <a:lnTo>
                      <a:pt x="528" y="633"/>
                    </a:lnTo>
                    <a:lnTo>
                      <a:pt x="529" y="636"/>
                    </a:lnTo>
                    <a:lnTo>
                      <a:pt x="530" y="638"/>
                    </a:lnTo>
                    <a:lnTo>
                      <a:pt x="531" y="642"/>
                    </a:lnTo>
                    <a:lnTo>
                      <a:pt x="534" y="646"/>
                    </a:lnTo>
                    <a:lnTo>
                      <a:pt x="537" y="650"/>
                    </a:lnTo>
                    <a:lnTo>
                      <a:pt x="539" y="655"/>
                    </a:lnTo>
                    <a:lnTo>
                      <a:pt x="540" y="659"/>
                    </a:lnTo>
                    <a:lnTo>
                      <a:pt x="542" y="661"/>
                    </a:lnTo>
                    <a:lnTo>
                      <a:pt x="543" y="664"/>
                    </a:lnTo>
                    <a:lnTo>
                      <a:pt x="545" y="669"/>
                    </a:lnTo>
                    <a:lnTo>
                      <a:pt x="546" y="670"/>
                    </a:lnTo>
                    <a:lnTo>
                      <a:pt x="588" y="719"/>
                    </a:lnTo>
                    <a:lnTo>
                      <a:pt x="588" y="717"/>
                    </a:lnTo>
                    <a:lnTo>
                      <a:pt x="590" y="717"/>
                    </a:lnTo>
                    <a:lnTo>
                      <a:pt x="593" y="716"/>
                    </a:lnTo>
                    <a:lnTo>
                      <a:pt x="597" y="716"/>
                    </a:lnTo>
                    <a:lnTo>
                      <a:pt x="601" y="715"/>
                    </a:lnTo>
                    <a:lnTo>
                      <a:pt x="603" y="715"/>
                    </a:lnTo>
                    <a:lnTo>
                      <a:pt x="606" y="714"/>
                    </a:lnTo>
                    <a:lnTo>
                      <a:pt x="610" y="714"/>
                    </a:lnTo>
                    <a:lnTo>
                      <a:pt x="613" y="713"/>
                    </a:lnTo>
                    <a:lnTo>
                      <a:pt x="617" y="713"/>
                    </a:lnTo>
                    <a:lnTo>
                      <a:pt x="621" y="713"/>
                    </a:lnTo>
                    <a:lnTo>
                      <a:pt x="626" y="713"/>
                    </a:lnTo>
                    <a:lnTo>
                      <a:pt x="629" y="712"/>
                    </a:lnTo>
                    <a:lnTo>
                      <a:pt x="633" y="711"/>
                    </a:lnTo>
                    <a:lnTo>
                      <a:pt x="638" y="711"/>
                    </a:lnTo>
                    <a:lnTo>
                      <a:pt x="643" y="710"/>
                    </a:lnTo>
                    <a:lnTo>
                      <a:pt x="647" y="710"/>
                    </a:lnTo>
                    <a:lnTo>
                      <a:pt x="652" y="710"/>
                    </a:lnTo>
                    <a:lnTo>
                      <a:pt x="657" y="710"/>
                    </a:lnTo>
                    <a:lnTo>
                      <a:pt x="662" y="710"/>
                    </a:lnTo>
                    <a:lnTo>
                      <a:pt x="666" y="709"/>
                    </a:lnTo>
                    <a:lnTo>
                      <a:pt x="671" y="709"/>
                    </a:lnTo>
                    <a:lnTo>
                      <a:pt x="676" y="709"/>
                    </a:lnTo>
                    <a:lnTo>
                      <a:pt x="681" y="710"/>
                    </a:lnTo>
                    <a:lnTo>
                      <a:pt x="685" y="710"/>
                    </a:lnTo>
                    <a:lnTo>
                      <a:pt x="691" y="710"/>
                    </a:lnTo>
                    <a:lnTo>
                      <a:pt x="695" y="710"/>
                    </a:lnTo>
                    <a:lnTo>
                      <a:pt x="701" y="711"/>
                    </a:lnTo>
                    <a:lnTo>
                      <a:pt x="705" y="711"/>
                    </a:lnTo>
                    <a:lnTo>
                      <a:pt x="709" y="712"/>
                    </a:lnTo>
                    <a:lnTo>
                      <a:pt x="713" y="713"/>
                    </a:lnTo>
                    <a:lnTo>
                      <a:pt x="715" y="713"/>
                    </a:lnTo>
                    <a:lnTo>
                      <a:pt x="718" y="714"/>
                    </a:lnTo>
                    <a:lnTo>
                      <a:pt x="721" y="715"/>
                    </a:lnTo>
                    <a:lnTo>
                      <a:pt x="723" y="715"/>
                    </a:lnTo>
                    <a:lnTo>
                      <a:pt x="727" y="716"/>
                    </a:lnTo>
                    <a:lnTo>
                      <a:pt x="730" y="717"/>
                    </a:lnTo>
                    <a:lnTo>
                      <a:pt x="733" y="717"/>
                    </a:lnTo>
                    <a:lnTo>
                      <a:pt x="735" y="719"/>
                    </a:lnTo>
                    <a:lnTo>
                      <a:pt x="739" y="720"/>
                    </a:lnTo>
                    <a:lnTo>
                      <a:pt x="743" y="722"/>
                    </a:lnTo>
                    <a:lnTo>
                      <a:pt x="746" y="723"/>
                    </a:lnTo>
                    <a:lnTo>
                      <a:pt x="748" y="724"/>
                    </a:lnTo>
                    <a:lnTo>
                      <a:pt x="752" y="725"/>
                    </a:lnTo>
                    <a:lnTo>
                      <a:pt x="756" y="725"/>
                    </a:lnTo>
                    <a:lnTo>
                      <a:pt x="759" y="727"/>
                    </a:lnTo>
                    <a:lnTo>
                      <a:pt x="763" y="728"/>
                    </a:lnTo>
                    <a:lnTo>
                      <a:pt x="766" y="729"/>
                    </a:lnTo>
                    <a:lnTo>
                      <a:pt x="769" y="730"/>
                    </a:lnTo>
                    <a:lnTo>
                      <a:pt x="773" y="733"/>
                    </a:lnTo>
                    <a:lnTo>
                      <a:pt x="776" y="734"/>
                    </a:lnTo>
                    <a:lnTo>
                      <a:pt x="780" y="735"/>
                    </a:lnTo>
                    <a:lnTo>
                      <a:pt x="783" y="737"/>
                    </a:lnTo>
                    <a:lnTo>
                      <a:pt x="786" y="738"/>
                    </a:lnTo>
                    <a:lnTo>
                      <a:pt x="790" y="739"/>
                    </a:lnTo>
                    <a:lnTo>
                      <a:pt x="793" y="741"/>
                    </a:lnTo>
                    <a:lnTo>
                      <a:pt x="796" y="742"/>
                    </a:lnTo>
                    <a:lnTo>
                      <a:pt x="801" y="745"/>
                    </a:lnTo>
                    <a:lnTo>
                      <a:pt x="803" y="746"/>
                    </a:lnTo>
                    <a:lnTo>
                      <a:pt x="806" y="748"/>
                    </a:lnTo>
                    <a:lnTo>
                      <a:pt x="809" y="749"/>
                    </a:lnTo>
                    <a:lnTo>
                      <a:pt x="813" y="750"/>
                    </a:lnTo>
                    <a:lnTo>
                      <a:pt x="816" y="752"/>
                    </a:lnTo>
                    <a:lnTo>
                      <a:pt x="819" y="753"/>
                    </a:lnTo>
                    <a:lnTo>
                      <a:pt x="821" y="755"/>
                    </a:lnTo>
                    <a:lnTo>
                      <a:pt x="825" y="758"/>
                    </a:lnTo>
                    <a:lnTo>
                      <a:pt x="827" y="759"/>
                    </a:lnTo>
                    <a:lnTo>
                      <a:pt x="830" y="760"/>
                    </a:lnTo>
                    <a:lnTo>
                      <a:pt x="832" y="762"/>
                    </a:lnTo>
                    <a:lnTo>
                      <a:pt x="835" y="763"/>
                    </a:lnTo>
                    <a:lnTo>
                      <a:pt x="840" y="766"/>
                    </a:lnTo>
                    <a:lnTo>
                      <a:pt x="845" y="771"/>
                    </a:lnTo>
                    <a:lnTo>
                      <a:pt x="848" y="773"/>
                    </a:lnTo>
                    <a:lnTo>
                      <a:pt x="852" y="776"/>
                    </a:lnTo>
                    <a:lnTo>
                      <a:pt x="855" y="779"/>
                    </a:lnTo>
                    <a:lnTo>
                      <a:pt x="858" y="783"/>
                    </a:lnTo>
                    <a:lnTo>
                      <a:pt x="859" y="785"/>
                    </a:lnTo>
                    <a:lnTo>
                      <a:pt x="861" y="788"/>
                    </a:lnTo>
                    <a:lnTo>
                      <a:pt x="863" y="790"/>
                    </a:lnTo>
                    <a:lnTo>
                      <a:pt x="863" y="793"/>
                    </a:lnTo>
                    <a:lnTo>
                      <a:pt x="861" y="796"/>
                    </a:lnTo>
                    <a:lnTo>
                      <a:pt x="860" y="798"/>
                    </a:lnTo>
                    <a:lnTo>
                      <a:pt x="858" y="800"/>
                    </a:lnTo>
                    <a:lnTo>
                      <a:pt x="856" y="803"/>
                    </a:lnTo>
                    <a:lnTo>
                      <a:pt x="853" y="805"/>
                    </a:lnTo>
                    <a:lnTo>
                      <a:pt x="850" y="808"/>
                    </a:lnTo>
                    <a:lnTo>
                      <a:pt x="845" y="811"/>
                    </a:lnTo>
                    <a:lnTo>
                      <a:pt x="841" y="813"/>
                    </a:lnTo>
                    <a:lnTo>
                      <a:pt x="838" y="814"/>
                    </a:lnTo>
                    <a:lnTo>
                      <a:pt x="834" y="815"/>
                    </a:lnTo>
                    <a:lnTo>
                      <a:pt x="832" y="816"/>
                    </a:lnTo>
                    <a:lnTo>
                      <a:pt x="829" y="817"/>
                    </a:lnTo>
                    <a:lnTo>
                      <a:pt x="826" y="818"/>
                    </a:lnTo>
                    <a:lnTo>
                      <a:pt x="822" y="819"/>
                    </a:lnTo>
                    <a:lnTo>
                      <a:pt x="819" y="821"/>
                    </a:lnTo>
                    <a:lnTo>
                      <a:pt x="816" y="823"/>
                    </a:lnTo>
                    <a:lnTo>
                      <a:pt x="813" y="824"/>
                    </a:lnTo>
                    <a:lnTo>
                      <a:pt x="808" y="824"/>
                    </a:lnTo>
                    <a:lnTo>
                      <a:pt x="805" y="825"/>
                    </a:lnTo>
                    <a:lnTo>
                      <a:pt x="802" y="827"/>
                    </a:lnTo>
                    <a:lnTo>
                      <a:pt x="797" y="828"/>
                    </a:lnTo>
                    <a:lnTo>
                      <a:pt x="793" y="829"/>
                    </a:lnTo>
                    <a:lnTo>
                      <a:pt x="789" y="830"/>
                    </a:lnTo>
                    <a:lnTo>
                      <a:pt x="785" y="831"/>
                    </a:lnTo>
                    <a:lnTo>
                      <a:pt x="780" y="832"/>
                    </a:lnTo>
                    <a:lnTo>
                      <a:pt x="776" y="834"/>
                    </a:lnTo>
                    <a:lnTo>
                      <a:pt x="771" y="834"/>
                    </a:lnTo>
                    <a:lnTo>
                      <a:pt x="767" y="836"/>
                    </a:lnTo>
                    <a:lnTo>
                      <a:pt x="763" y="836"/>
                    </a:lnTo>
                    <a:lnTo>
                      <a:pt x="757" y="838"/>
                    </a:lnTo>
                    <a:lnTo>
                      <a:pt x="753" y="838"/>
                    </a:lnTo>
                    <a:lnTo>
                      <a:pt x="748" y="839"/>
                    </a:lnTo>
                    <a:lnTo>
                      <a:pt x="743" y="840"/>
                    </a:lnTo>
                    <a:lnTo>
                      <a:pt x="739" y="841"/>
                    </a:lnTo>
                    <a:lnTo>
                      <a:pt x="733" y="841"/>
                    </a:lnTo>
                    <a:lnTo>
                      <a:pt x="728" y="842"/>
                    </a:lnTo>
                    <a:lnTo>
                      <a:pt x="722" y="842"/>
                    </a:lnTo>
                    <a:lnTo>
                      <a:pt x="718" y="843"/>
                    </a:lnTo>
                    <a:lnTo>
                      <a:pt x="713" y="844"/>
                    </a:lnTo>
                    <a:lnTo>
                      <a:pt x="708" y="845"/>
                    </a:lnTo>
                    <a:lnTo>
                      <a:pt x="703" y="847"/>
                    </a:lnTo>
                    <a:lnTo>
                      <a:pt x="697" y="847"/>
                    </a:lnTo>
                    <a:lnTo>
                      <a:pt x="692" y="847"/>
                    </a:lnTo>
                    <a:lnTo>
                      <a:pt x="687" y="848"/>
                    </a:lnTo>
                    <a:lnTo>
                      <a:pt x="681" y="848"/>
                    </a:lnTo>
                    <a:lnTo>
                      <a:pt x="676" y="849"/>
                    </a:lnTo>
                    <a:lnTo>
                      <a:pt x="670" y="849"/>
                    </a:lnTo>
                    <a:lnTo>
                      <a:pt x="666" y="850"/>
                    </a:lnTo>
                    <a:lnTo>
                      <a:pt x="659" y="850"/>
                    </a:lnTo>
                    <a:lnTo>
                      <a:pt x="655" y="851"/>
                    </a:lnTo>
                    <a:lnTo>
                      <a:pt x="650" y="851"/>
                    </a:lnTo>
                    <a:lnTo>
                      <a:pt x="644" y="852"/>
                    </a:lnTo>
                    <a:lnTo>
                      <a:pt x="639" y="852"/>
                    </a:lnTo>
                    <a:lnTo>
                      <a:pt x="633" y="852"/>
                    </a:lnTo>
                    <a:lnTo>
                      <a:pt x="628" y="852"/>
                    </a:lnTo>
                    <a:lnTo>
                      <a:pt x="623" y="853"/>
                    </a:lnTo>
                    <a:lnTo>
                      <a:pt x="617" y="853"/>
                    </a:lnTo>
                    <a:lnTo>
                      <a:pt x="613" y="853"/>
                    </a:lnTo>
                    <a:lnTo>
                      <a:pt x="607" y="853"/>
                    </a:lnTo>
                    <a:lnTo>
                      <a:pt x="602" y="853"/>
                    </a:lnTo>
                    <a:lnTo>
                      <a:pt x="597" y="853"/>
                    </a:lnTo>
                    <a:lnTo>
                      <a:pt x="593" y="853"/>
                    </a:lnTo>
                    <a:lnTo>
                      <a:pt x="589" y="853"/>
                    </a:lnTo>
                    <a:lnTo>
                      <a:pt x="584" y="853"/>
                    </a:lnTo>
                    <a:lnTo>
                      <a:pt x="580" y="853"/>
                    </a:lnTo>
                    <a:lnTo>
                      <a:pt x="576" y="853"/>
                    </a:lnTo>
                    <a:lnTo>
                      <a:pt x="572" y="853"/>
                    </a:lnTo>
                    <a:lnTo>
                      <a:pt x="568" y="853"/>
                    </a:lnTo>
                    <a:lnTo>
                      <a:pt x="565" y="853"/>
                    </a:lnTo>
                    <a:lnTo>
                      <a:pt x="562" y="853"/>
                    </a:lnTo>
                    <a:lnTo>
                      <a:pt x="558" y="853"/>
                    </a:lnTo>
                    <a:lnTo>
                      <a:pt x="555" y="853"/>
                    </a:lnTo>
                    <a:lnTo>
                      <a:pt x="552" y="853"/>
                    </a:lnTo>
                    <a:lnTo>
                      <a:pt x="548" y="853"/>
                    </a:lnTo>
                    <a:lnTo>
                      <a:pt x="545" y="853"/>
                    </a:lnTo>
                    <a:lnTo>
                      <a:pt x="543" y="853"/>
                    </a:lnTo>
                    <a:lnTo>
                      <a:pt x="540" y="853"/>
                    </a:lnTo>
                    <a:lnTo>
                      <a:pt x="538" y="853"/>
                    </a:lnTo>
                    <a:lnTo>
                      <a:pt x="535" y="853"/>
                    </a:lnTo>
                    <a:lnTo>
                      <a:pt x="533" y="853"/>
                    </a:lnTo>
                    <a:lnTo>
                      <a:pt x="528" y="852"/>
                    </a:lnTo>
                    <a:lnTo>
                      <a:pt x="525" y="852"/>
                    </a:lnTo>
                    <a:lnTo>
                      <a:pt x="521" y="852"/>
                    </a:lnTo>
                    <a:lnTo>
                      <a:pt x="518" y="852"/>
                    </a:lnTo>
                    <a:lnTo>
                      <a:pt x="515" y="852"/>
                    </a:lnTo>
                    <a:lnTo>
                      <a:pt x="512" y="852"/>
                    </a:lnTo>
                    <a:lnTo>
                      <a:pt x="509" y="852"/>
                    </a:lnTo>
                    <a:lnTo>
                      <a:pt x="507" y="852"/>
                    </a:lnTo>
                    <a:lnTo>
                      <a:pt x="504" y="851"/>
                    </a:lnTo>
                    <a:lnTo>
                      <a:pt x="502" y="851"/>
                    </a:lnTo>
                    <a:lnTo>
                      <a:pt x="500" y="851"/>
                    </a:lnTo>
                    <a:lnTo>
                      <a:pt x="498" y="851"/>
                    </a:lnTo>
                    <a:lnTo>
                      <a:pt x="491" y="910"/>
                    </a:lnTo>
                    <a:lnTo>
                      <a:pt x="490" y="910"/>
                    </a:lnTo>
                    <a:lnTo>
                      <a:pt x="487" y="910"/>
                    </a:lnTo>
                    <a:lnTo>
                      <a:pt x="484" y="911"/>
                    </a:lnTo>
                    <a:lnTo>
                      <a:pt x="482" y="911"/>
                    </a:lnTo>
                    <a:lnTo>
                      <a:pt x="480" y="912"/>
                    </a:lnTo>
                    <a:lnTo>
                      <a:pt x="478" y="912"/>
                    </a:lnTo>
                    <a:lnTo>
                      <a:pt x="475" y="912"/>
                    </a:lnTo>
                    <a:lnTo>
                      <a:pt x="471" y="912"/>
                    </a:lnTo>
                    <a:lnTo>
                      <a:pt x="468" y="911"/>
                    </a:lnTo>
                    <a:lnTo>
                      <a:pt x="466" y="910"/>
                    </a:lnTo>
                    <a:lnTo>
                      <a:pt x="463" y="908"/>
                    </a:lnTo>
                    <a:lnTo>
                      <a:pt x="460" y="906"/>
                    </a:lnTo>
                    <a:lnTo>
                      <a:pt x="457" y="904"/>
                    </a:lnTo>
                    <a:lnTo>
                      <a:pt x="456" y="902"/>
                    </a:lnTo>
                    <a:lnTo>
                      <a:pt x="453" y="898"/>
                    </a:lnTo>
                    <a:lnTo>
                      <a:pt x="451" y="893"/>
                    </a:lnTo>
                    <a:lnTo>
                      <a:pt x="450" y="889"/>
                    </a:lnTo>
                    <a:lnTo>
                      <a:pt x="447" y="885"/>
                    </a:lnTo>
                    <a:lnTo>
                      <a:pt x="445" y="879"/>
                    </a:lnTo>
                    <a:lnTo>
                      <a:pt x="443" y="875"/>
                    </a:lnTo>
                    <a:lnTo>
                      <a:pt x="440" y="870"/>
                    </a:lnTo>
                    <a:lnTo>
                      <a:pt x="437" y="866"/>
                    </a:lnTo>
                    <a:lnTo>
                      <a:pt x="433" y="864"/>
                    </a:lnTo>
                    <a:lnTo>
                      <a:pt x="430" y="862"/>
                    </a:lnTo>
                    <a:lnTo>
                      <a:pt x="428" y="860"/>
                    </a:lnTo>
                    <a:lnTo>
                      <a:pt x="425" y="857"/>
                    </a:lnTo>
                    <a:lnTo>
                      <a:pt x="420" y="855"/>
                    </a:lnTo>
                    <a:lnTo>
                      <a:pt x="417" y="854"/>
                    </a:lnTo>
                    <a:lnTo>
                      <a:pt x="413" y="853"/>
                    </a:lnTo>
                    <a:lnTo>
                      <a:pt x="408" y="852"/>
                    </a:lnTo>
                    <a:lnTo>
                      <a:pt x="405" y="851"/>
                    </a:lnTo>
                    <a:lnTo>
                      <a:pt x="403" y="851"/>
                    </a:lnTo>
                    <a:lnTo>
                      <a:pt x="400" y="850"/>
                    </a:lnTo>
                    <a:lnTo>
                      <a:pt x="397" y="850"/>
                    </a:lnTo>
                    <a:lnTo>
                      <a:pt x="393" y="850"/>
                    </a:lnTo>
                    <a:lnTo>
                      <a:pt x="391" y="849"/>
                    </a:lnTo>
                    <a:lnTo>
                      <a:pt x="388" y="849"/>
                    </a:lnTo>
                    <a:lnTo>
                      <a:pt x="384" y="849"/>
                    </a:lnTo>
                    <a:lnTo>
                      <a:pt x="380" y="849"/>
                    </a:lnTo>
                    <a:lnTo>
                      <a:pt x="377" y="849"/>
                    </a:lnTo>
                    <a:lnTo>
                      <a:pt x="372" y="849"/>
                    </a:lnTo>
                    <a:lnTo>
                      <a:pt x="369" y="849"/>
                    </a:lnTo>
                    <a:lnTo>
                      <a:pt x="365" y="849"/>
                    </a:lnTo>
                    <a:lnTo>
                      <a:pt x="362" y="849"/>
                    </a:lnTo>
                    <a:lnTo>
                      <a:pt x="357" y="850"/>
                    </a:lnTo>
                    <a:lnTo>
                      <a:pt x="353" y="851"/>
                    </a:lnTo>
                    <a:lnTo>
                      <a:pt x="349" y="851"/>
                    </a:lnTo>
                    <a:lnTo>
                      <a:pt x="343" y="851"/>
                    </a:lnTo>
                    <a:lnTo>
                      <a:pt x="339" y="852"/>
                    </a:lnTo>
                    <a:lnTo>
                      <a:pt x="334" y="852"/>
                    </a:lnTo>
                    <a:lnTo>
                      <a:pt x="329" y="852"/>
                    </a:lnTo>
                    <a:lnTo>
                      <a:pt x="324" y="852"/>
                    </a:lnTo>
                    <a:lnTo>
                      <a:pt x="318" y="853"/>
                    </a:lnTo>
                    <a:lnTo>
                      <a:pt x="314" y="853"/>
                    </a:lnTo>
                    <a:lnTo>
                      <a:pt x="308" y="853"/>
                    </a:lnTo>
                    <a:lnTo>
                      <a:pt x="303" y="854"/>
                    </a:lnTo>
                    <a:lnTo>
                      <a:pt x="297" y="854"/>
                    </a:lnTo>
                    <a:lnTo>
                      <a:pt x="293" y="855"/>
                    </a:lnTo>
                    <a:lnTo>
                      <a:pt x="288" y="855"/>
                    </a:lnTo>
                    <a:lnTo>
                      <a:pt x="282" y="855"/>
                    </a:lnTo>
                    <a:lnTo>
                      <a:pt x="277" y="855"/>
                    </a:lnTo>
                    <a:lnTo>
                      <a:pt x="272" y="856"/>
                    </a:lnTo>
                    <a:lnTo>
                      <a:pt x="266" y="856"/>
                    </a:lnTo>
                    <a:lnTo>
                      <a:pt x="260" y="857"/>
                    </a:lnTo>
                    <a:lnTo>
                      <a:pt x="256" y="857"/>
                    </a:lnTo>
                    <a:lnTo>
                      <a:pt x="251" y="857"/>
                    </a:lnTo>
                    <a:lnTo>
                      <a:pt x="244" y="857"/>
                    </a:lnTo>
                    <a:lnTo>
                      <a:pt x="239" y="859"/>
                    </a:lnTo>
                    <a:lnTo>
                      <a:pt x="233" y="859"/>
                    </a:lnTo>
                    <a:lnTo>
                      <a:pt x="229" y="860"/>
                    </a:lnTo>
                    <a:lnTo>
                      <a:pt x="222" y="860"/>
                    </a:lnTo>
                    <a:lnTo>
                      <a:pt x="217" y="860"/>
                    </a:lnTo>
                    <a:lnTo>
                      <a:pt x="212" y="860"/>
                    </a:lnTo>
                    <a:lnTo>
                      <a:pt x="207" y="860"/>
                    </a:lnTo>
                    <a:lnTo>
                      <a:pt x="202" y="860"/>
                    </a:lnTo>
                    <a:lnTo>
                      <a:pt x="196" y="860"/>
                    </a:lnTo>
                    <a:lnTo>
                      <a:pt x="191" y="860"/>
                    </a:lnTo>
                    <a:lnTo>
                      <a:pt x="187" y="860"/>
                    </a:lnTo>
                    <a:lnTo>
                      <a:pt x="180" y="860"/>
                    </a:lnTo>
                    <a:lnTo>
                      <a:pt x="176" y="860"/>
                    </a:lnTo>
                    <a:lnTo>
                      <a:pt x="170" y="860"/>
                    </a:lnTo>
                    <a:lnTo>
                      <a:pt x="166" y="860"/>
                    </a:lnTo>
                    <a:lnTo>
                      <a:pt x="160" y="860"/>
                    </a:lnTo>
                    <a:lnTo>
                      <a:pt x="156" y="860"/>
                    </a:lnTo>
                    <a:lnTo>
                      <a:pt x="151" y="860"/>
                    </a:lnTo>
                    <a:lnTo>
                      <a:pt x="146" y="860"/>
                    </a:lnTo>
                    <a:lnTo>
                      <a:pt x="142" y="859"/>
                    </a:lnTo>
                    <a:lnTo>
                      <a:pt x="138" y="859"/>
                    </a:lnTo>
                    <a:lnTo>
                      <a:pt x="133" y="857"/>
                    </a:lnTo>
                    <a:lnTo>
                      <a:pt x="129" y="857"/>
                    </a:lnTo>
                    <a:lnTo>
                      <a:pt x="125" y="857"/>
                    </a:lnTo>
                    <a:lnTo>
                      <a:pt x="120" y="856"/>
                    </a:lnTo>
                    <a:lnTo>
                      <a:pt x="116" y="856"/>
                    </a:lnTo>
                    <a:lnTo>
                      <a:pt x="113" y="856"/>
                    </a:lnTo>
                    <a:lnTo>
                      <a:pt x="108" y="855"/>
                    </a:lnTo>
                    <a:lnTo>
                      <a:pt x="105" y="855"/>
                    </a:lnTo>
                    <a:lnTo>
                      <a:pt x="101" y="854"/>
                    </a:lnTo>
                    <a:lnTo>
                      <a:pt x="99" y="853"/>
                    </a:lnTo>
                    <a:lnTo>
                      <a:pt x="94" y="852"/>
                    </a:lnTo>
                    <a:lnTo>
                      <a:pt x="92" y="852"/>
                    </a:lnTo>
                    <a:lnTo>
                      <a:pt x="89" y="851"/>
                    </a:lnTo>
                    <a:lnTo>
                      <a:pt x="85" y="851"/>
                    </a:lnTo>
                    <a:lnTo>
                      <a:pt x="83" y="849"/>
                    </a:lnTo>
                    <a:lnTo>
                      <a:pt x="80" y="848"/>
                    </a:lnTo>
                    <a:lnTo>
                      <a:pt x="78" y="847"/>
                    </a:lnTo>
                    <a:lnTo>
                      <a:pt x="76" y="847"/>
                    </a:lnTo>
                    <a:lnTo>
                      <a:pt x="71" y="843"/>
                    </a:lnTo>
                    <a:lnTo>
                      <a:pt x="69" y="842"/>
                    </a:lnTo>
                    <a:lnTo>
                      <a:pt x="66" y="838"/>
                    </a:lnTo>
                    <a:lnTo>
                      <a:pt x="66" y="835"/>
                    </a:lnTo>
                    <a:lnTo>
                      <a:pt x="66" y="831"/>
                    </a:lnTo>
                    <a:lnTo>
                      <a:pt x="69" y="828"/>
                    </a:lnTo>
                    <a:lnTo>
                      <a:pt x="70" y="826"/>
                    </a:lnTo>
                    <a:lnTo>
                      <a:pt x="72" y="824"/>
                    </a:lnTo>
                    <a:lnTo>
                      <a:pt x="75" y="823"/>
                    </a:lnTo>
                    <a:lnTo>
                      <a:pt x="78" y="821"/>
                    </a:lnTo>
                    <a:lnTo>
                      <a:pt x="81" y="818"/>
                    </a:lnTo>
                    <a:lnTo>
                      <a:pt x="84" y="816"/>
                    </a:lnTo>
                    <a:lnTo>
                      <a:pt x="88" y="815"/>
                    </a:lnTo>
                    <a:lnTo>
                      <a:pt x="92" y="813"/>
                    </a:lnTo>
                    <a:lnTo>
                      <a:pt x="96" y="811"/>
                    </a:lnTo>
                    <a:lnTo>
                      <a:pt x="101" y="809"/>
                    </a:lnTo>
                    <a:lnTo>
                      <a:pt x="105" y="806"/>
                    </a:lnTo>
                    <a:lnTo>
                      <a:pt x="109" y="805"/>
                    </a:lnTo>
                    <a:lnTo>
                      <a:pt x="114" y="802"/>
                    </a:lnTo>
                    <a:lnTo>
                      <a:pt x="119" y="801"/>
                    </a:lnTo>
                    <a:lnTo>
                      <a:pt x="124" y="798"/>
                    </a:lnTo>
                    <a:lnTo>
                      <a:pt x="130" y="797"/>
                    </a:lnTo>
                    <a:lnTo>
                      <a:pt x="135" y="794"/>
                    </a:lnTo>
                    <a:lnTo>
                      <a:pt x="141" y="792"/>
                    </a:lnTo>
                    <a:lnTo>
                      <a:pt x="146" y="790"/>
                    </a:lnTo>
                    <a:lnTo>
                      <a:pt x="152" y="788"/>
                    </a:lnTo>
                    <a:lnTo>
                      <a:pt x="158" y="786"/>
                    </a:lnTo>
                    <a:lnTo>
                      <a:pt x="164" y="784"/>
                    </a:lnTo>
                    <a:lnTo>
                      <a:pt x="170" y="781"/>
                    </a:lnTo>
                    <a:lnTo>
                      <a:pt x="176" y="780"/>
                    </a:lnTo>
                    <a:lnTo>
                      <a:pt x="182" y="778"/>
                    </a:lnTo>
                    <a:lnTo>
                      <a:pt x="188" y="776"/>
                    </a:lnTo>
                    <a:lnTo>
                      <a:pt x="194" y="774"/>
                    </a:lnTo>
                    <a:lnTo>
                      <a:pt x="200" y="772"/>
                    </a:lnTo>
                    <a:lnTo>
                      <a:pt x="206" y="771"/>
                    </a:lnTo>
                    <a:lnTo>
                      <a:pt x="212" y="768"/>
                    </a:lnTo>
                    <a:lnTo>
                      <a:pt x="217" y="766"/>
                    </a:lnTo>
                    <a:lnTo>
                      <a:pt x="224" y="765"/>
                    </a:lnTo>
                    <a:lnTo>
                      <a:pt x="229" y="763"/>
                    </a:lnTo>
                    <a:lnTo>
                      <a:pt x="234" y="762"/>
                    </a:lnTo>
                    <a:lnTo>
                      <a:pt x="240" y="760"/>
                    </a:lnTo>
                    <a:lnTo>
                      <a:pt x="246" y="759"/>
                    </a:lnTo>
                    <a:lnTo>
                      <a:pt x="251" y="758"/>
                    </a:lnTo>
                    <a:lnTo>
                      <a:pt x="256" y="755"/>
                    </a:lnTo>
                    <a:lnTo>
                      <a:pt x="260" y="754"/>
                    </a:lnTo>
                    <a:lnTo>
                      <a:pt x="266" y="753"/>
                    </a:lnTo>
                    <a:lnTo>
                      <a:pt x="270" y="752"/>
                    </a:lnTo>
                    <a:lnTo>
                      <a:pt x="275" y="750"/>
                    </a:lnTo>
                    <a:lnTo>
                      <a:pt x="279" y="749"/>
                    </a:lnTo>
                    <a:lnTo>
                      <a:pt x="283" y="748"/>
                    </a:lnTo>
                    <a:lnTo>
                      <a:pt x="287" y="747"/>
                    </a:lnTo>
                    <a:lnTo>
                      <a:pt x="291" y="747"/>
                    </a:lnTo>
                    <a:lnTo>
                      <a:pt x="293" y="746"/>
                    </a:lnTo>
                    <a:lnTo>
                      <a:pt x="296" y="745"/>
                    </a:lnTo>
                    <a:lnTo>
                      <a:pt x="300" y="743"/>
                    </a:lnTo>
                    <a:lnTo>
                      <a:pt x="302" y="743"/>
                    </a:lnTo>
                    <a:lnTo>
                      <a:pt x="304" y="742"/>
                    </a:lnTo>
                    <a:lnTo>
                      <a:pt x="305" y="742"/>
                    </a:lnTo>
                    <a:lnTo>
                      <a:pt x="308" y="742"/>
                    </a:lnTo>
                    <a:lnTo>
                      <a:pt x="309" y="742"/>
                    </a:lnTo>
                    <a:lnTo>
                      <a:pt x="309" y="740"/>
                    </a:lnTo>
                    <a:lnTo>
                      <a:pt x="312" y="737"/>
                    </a:lnTo>
                    <a:lnTo>
                      <a:pt x="313" y="734"/>
                    </a:lnTo>
                    <a:lnTo>
                      <a:pt x="314" y="730"/>
                    </a:lnTo>
                    <a:lnTo>
                      <a:pt x="316" y="726"/>
                    </a:lnTo>
                    <a:lnTo>
                      <a:pt x="318" y="723"/>
                    </a:lnTo>
                    <a:lnTo>
                      <a:pt x="319" y="717"/>
                    </a:lnTo>
                    <a:lnTo>
                      <a:pt x="322" y="713"/>
                    </a:lnTo>
                    <a:lnTo>
                      <a:pt x="324" y="708"/>
                    </a:lnTo>
                    <a:lnTo>
                      <a:pt x="327" y="703"/>
                    </a:lnTo>
                    <a:lnTo>
                      <a:pt x="327" y="700"/>
                    </a:lnTo>
                    <a:lnTo>
                      <a:pt x="328" y="698"/>
                    </a:lnTo>
                    <a:lnTo>
                      <a:pt x="329" y="695"/>
                    </a:lnTo>
                    <a:lnTo>
                      <a:pt x="330" y="693"/>
                    </a:lnTo>
                    <a:lnTo>
                      <a:pt x="331" y="690"/>
                    </a:lnTo>
                    <a:lnTo>
                      <a:pt x="332" y="687"/>
                    </a:lnTo>
                    <a:lnTo>
                      <a:pt x="332" y="685"/>
                    </a:lnTo>
                    <a:lnTo>
                      <a:pt x="333" y="682"/>
                    </a:lnTo>
                    <a:lnTo>
                      <a:pt x="333" y="679"/>
                    </a:lnTo>
                    <a:lnTo>
                      <a:pt x="334" y="676"/>
                    </a:lnTo>
                    <a:lnTo>
                      <a:pt x="334" y="673"/>
                    </a:lnTo>
                    <a:lnTo>
                      <a:pt x="335" y="671"/>
                    </a:lnTo>
                    <a:lnTo>
                      <a:pt x="335" y="665"/>
                    </a:lnTo>
                    <a:lnTo>
                      <a:pt x="337" y="661"/>
                    </a:lnTo>
                    <a:lnTo>
                      <a:pt x="335" y="656"/>
                    </a:lnTo>
                    <a:lnTo>
                      <a:pt x="335" y="651"/>
                    </a:lnTo>
                    <a:lnTo>
                      <a:pt x="334" y="647"/>
                    </a:lnTo>
                    <a:lnTo>
                      <a:pt x="333" y="644"/>
                    </a:lnTo>
                    <a:lnTo>
                      <a:pt x="331" y="640"/>
                    </a:lnTo>
                    <a:lnTo>
                      <a:pt x="329" y="637"/>
                    </a:lnTo>
                    <a:lnTo>
                      <a:pt x="326" y="635"/>
                    </a:lnTo>
                    <a:lnTo>
                      <a:pt x="321" y="634"/>
                    </a:lnTo>
                    <a:lnTo>
                      <a:pt x="319" y="633"/>
                    </a:lnTo>
                    <a:lnTo>
                      <a:pt x="317" y="632"/>
                    </a:lnTo>
                    <a:lnTo>
                      <a:pt x="314" y="632"/>
                    </a:lnTo>
                    <a:lnTo>
                      <a:pt x="310" y="632"/>
                    </a:lnTo>
                    <a:lnTo>
                      <a:pt x="307" y="632"/>
                    </a:lnTo>
                    <a:lnTo>
                      <a:pt x="304" y="632"/>
                    </a:lnTo>
                    <a:lnTo>
                      <a:pt x="301" y="633"/>
                    </a:lnTo>
                    <a:lnTo>
                      <a:pt x="297" y="634"/>
                    </a:lnTo>
                    <a:lnTo>
                      <a:pt x="293" y="634"/>
                    </a:lnTo>
                    <a:lnTo>
                      <a:pt x="290" y="635"/>
                    </a:lnTo>
                    <a:lnTo>
                      <a:pt x="285" y="635"/>
                    </a:lnTo>
                    <a:lnTo>
                      <a:pt x="282" y="636"/>
                    </a:lnTo>
                    <a:lnTo>
                      <a:pt x="279" y="637"/>
                    </a:lnTo>
                    <a:lnTo>
                      <a:pt x="276" y="637"/>
                    </a:lnTo>
                    <a:lnTo>
                      <a:pt x="272" y="638"/>
                    </a:lnTo>
                    <a:lnTo>
                      <a:pt x="269" y="639"/>
                    </a:lnTo>
                    <a:lnTo>
                      <a:pt x="266" y="639"/>
                    </a:lnTo>
                    <a:lnTo>
                      <a:pt x="263" y="640"/>
                    </a:lnTo>
                    <a:lnTo>
                      <a:pt x="260" y="642"/>
                    </a:lnTo>
                    <a:lnTo>
                      <a:pt x="257" y="642"/>
                    </a:lnTo>
                    <a:lnTo>
                      <a:pt x="252" y="644"/>
                    </a:lnTo>
                    <a:lnTo>
                      <a:pt x="247" y="645"/>
                    </a:lnTo>
                    <a:lnTo>
                      <a:pt x="242" y="647"/>
                    </a:lnTo>
                    <a:lnTo>
                      <a:pt x="238" y="648"/>
                    </a:lnTo>
                    <a:lnTo>
                      <a:pt x="233" y="650"/>
                    </a:lnTo>
                    <a:lnTo>
                      <a:pt x="229" y="651"/>
                    </a:lnTo>
                    <a:lnTo>
                      <a:pt x="226" y="652"/>
                    </a:lnTo>
                    <a:lnTo>
                      <a:pt x="222" y="655"/>
                    </a:lnTo>
                    <a:lnTo>
                      <a:pt x="219" y="656"/>
                    </a:lnTo>
                    <a:lnTo>
                      <a:pt x="217" y="657"/>
                    </a:lnTo>
                    <a:lnTo>
                      <a:pt x="214" y="658"/>
                    </a:lnTo>
                    <a:lnTo>
                      <a:pt x="212" y="659"/>
                    </a:lnTo>
                    <a:lnTo>
                      <a:pt x="209" y="660"/>
                    </a:lnTo>
                    <a:lnTo>
                      <a:pt x="207" y="661"/>
                    </a:lnTo>
                    <a:lnTo>
                      <a:pt x="204" y="663"/>
                    </a:lnTo>
                    <a:lnTo>
                      <a:pt x="202" y="665"/>
                    </a:lnTo>
                    <a:lnTo>
                      <a:pt x="199" y="668"/>
                    </a:lnTo>
                    <a:lnTo>
                      <a:pt x="199" y="669"/>
                    </a:lnTo>
                    <a:lnTo>
                      <a:pt x="196" y="669"/>
                    </a:lnTo>
                    <a:lnTo>
                      <a:pt x="194" y="669"/>
                    </a:lnTo>
                    <a:lnTo>
                      <a:pt x="192" y="669"/>
                    </a:lnTo>
                    <a:lnTo>
                      <a:pt x="190" y="670"/>
                    </a:lnTo>
                    <a:lnTo>
                      <a:pt x="187" y="670"/>
                    </a:lnTo>
                    <a:lnTo>
                      <a:pt x="184" y="670"/>
                    </a:lnTo>
                    <a:lnTo>
                      <a:pt x="180" y="670"/>
                    </a:lnTo>
                    <a:lnTo>
                      <a:pt x="177" y="671"/>
                    </a:lnTo>
                    <a:lnTo>
                      <a:pt x="172" y="671"/>
                    </a:lnTo>
                    <a:lnTo>
                      <a:pt x="168" y="672"/>
                    </a:lnTo>
                    <a:lnTo>
                      <a:pt x="164" y="672"/>
                    </a:lnTo>
                    <a:lnTo>
                      <a:pt x="159" y="672"/>
                    </a:lnTo>
                    <a:lnTo>
                      <a:pt x="155" y="673"/>
                    </a:lnTo>
                    <a:lnTo>
                      <a:pt x="150" y="673"/>
                    </a:lnTo>
                    <a:lnTo>
                      <a:pt x="147" y="673"/>
                    </a:lnTo>
                    <a:lnTo>
                      <a:pt x="145" y="673"/>
                    </a:lnTo>
                    <a:lnTo>
                      <a:pt x="142" y="673"/>
                    </a:lnTo>
                    <a:lnTo>
                      <a:pt x="140" y="673"/>
                    </a:lnTo>
                    <a:lnTo>
                      <a:pt x="137" y="673"/>
                    </a:lnTo>
                    <a:lnTo>
                      <a:pt x="133" y="673"/>
                    </a:lnTo>
                    <a:lnTo>
                      <a:pt x="131" y="673"/>
                    </a:lnTo>
                    <a:lnTo>
                      <a:pt x="128" y="673"/>
                    </a:lnTo>
                    <a:lnTo>
                      <a:pt x="126" y="673"/>
                    </a:lnTo>
                    <a:lnTo>
                      <a:pt x="122" y="673"/>
                    </a:lnTo>
                    <a:lnTo>
                      <a:pt x="119" y="673"/>
                    </a:lnTo>
                    <a:lnTo>
                      <a:pt x="117" y="673"/>
                    </a:lnTo>
                    <a:lnTo>
                      <a:pt x="115" y="673"/>
                    </a:lnTo>
                    <a:lnTo>
                      <a:pt x="112" y="673"/>
                    </a:lnTo>
                    <a:lnTo>
                      <a:pt x="108" y="673"/>
                    </a:lnTo>
                    <a:lnTo>
                      <a:pt x="106" y="673"/>
                    </a:lnTo>
                    <a:lnTo>
                      <a:pt x="103" y="673"/>
                    </a:lnTo>
                    <a:lnTo>
                      <a:pt x="101" y="673"/>
                    </a:lnTo>
                    <a:lnTo>
                      <a:pt x="97" y="673"/>
                    </a:lnTo>
                    <a:lnTo>
                      <a:pt x="94" y="673"/>
                    </a:lnTo>
                    <a:lnTo>
                      <a:pt x="92" y="672"/>
                    </a:lnTo>
                    <a:lnTo>
                      <a:pt x="89" y="672"/>
                    </a:lnTo>
                    <a:lnTo>
                      <a:pt x="87" y="672"/>
                    </a:lnTo>
                    <a:lnTo>
                      <a:pt x="83" y="672"/>
                    </a:lnTo>
                    <a:lnTo>
                      <a:pt x="81" y="672"/>
                    </a:lnTo>
                    <a:lnTo>
                      <a:pt x="78" y="671"/>
                    </a:lnTo>
                    <a:lnTo>
                      <a:pt x="76" y="671"/>
                    </a:lnTo>
                    <a:lnTo>
                      <a:pt x="74" y="671"/>
                    </a:lnTo>
                    <a:lnTo>
                      <a:pt x="68" y="670"/>
                    </a:lnTo>
                    <a:lnTo>
                      <a:pt x="64" y="669"/>
                    </a:lnTo>
                    <a:lnTo>
                      <a:pt x="58" y="668"/>
                    </a:lnTo>
                    <a:lnTo>
                      <a:pt x="53" y="665"/>
                    </a:lnTo>
                    <a:lnTo>
                      <a:pt x="49" y="663"/>
                    </a:lnTo>
                    <a:lnTo>
                      <a:pt x="44" y="660"/>
                    </a:lnTo>
                    <a:lnTo>
                      <a:pt x="40" y="657"/>
                    </a:lnTo>
                    <a:lnTo>
                      <a:pt x="37" y="655"/>
                    </a:lnTo>
                    <a:lnTo>
                      <a:pt x="32" y="650"/>
                    </a:lnTo>
                    <a:lnTo>
                      <a:pt x="30" y="647"/>
                    </a:lnTo>
                    <a:lnTo>
                      <a:pt x="26" y="642"/>
                    </a:lnTo>
                    <a:lnTo>
                      <a:pt x="24" y="637"/>
                    </a:lnTo>
                    <a:lnTo>
                      <a:pt x="20" y="633"/>
                    </a:lnTo>
                    <a:lnTo>
                      <a:pt x="18" y="628"/>
                    </a:lnTo>
                    <a:lnTo>
                      <a:pt x="15" y="623"/>
                    </a:lnTo>
                    <a:lnTo>
                      <a:pt x="13" y="619"/>
                    </a:lnTo>
                    <a:lnTo>
                      <a:pt x="11" y="613"/>
                    </a:lnTo>
                    <a:lnTo>
                      <a:pt x="9" y="608"/>
                    </a:lnTo>
                    <a:lnTo>
                      <a:pt x="8" y="605"/>
                    </a:lnTo>
                    <a:lnTo>
                      <a:pt x="7" y="602"/>
                    </a:lnTo>
                    <a:lnTo>
                      <a:pt x="6" y="599"/>
                    </a:lnTo>
                    <a:lnTo>
                      <a:pt x="6" y="597"/>
                    </a:lnTo>
                    <a:lnTo>
                      <a:pt x="4" y="592"/>
                    </a:lnTo>
                    <a:lnTo>
                      <a:pt x="3" y="587"/>
                    </a:lnTo>
                    <a:lnTo>
                      <a:pt x="3" y="584"/>
                    </a:lnTo>
                    <a:lnTo>
                      <a:pt x="2" y="581"/>
                    </a:lnTo>
                    <a:lnTo>
                      <a:pt x="2" y="579"/>
                    </a:lnTo>
                    <a:lnTo>
                      <a:pt x="2" y="576"/>
                    </a:lnTo>
                    <a:lnTo>
                      <a:pt x="1" y="571"/>
                    </a:lnTo>
                    <a:lnTo>
                      <a:pt x="1" y="567"/>
                    </a:lnTo>
                    <a:lnTo>
                      <a:pt x="0" y="561"/>
                    </a:lnTo>
                    <a:lnTo>
                      <a:pt x="0" y="557"/>
                    </a:lnTo>
                    <a:lnTo>
                      <a:pt x="0" y="553"/>
                    </a:lnTo>
                    <a:lnTo>
                      <a:pt x="1" y="549"/>
                    </a:lnTo>
                    <a:lnTo>
                      <a:pt x="1" y="545"/>
                    </a:lnTo>
                    <a:lnTo>
                      <a:pt x="2" y="542"/>
                    </a:lnTo>
                    <a:lnTo>
                      <a:pt x="3" y="538"/>
                    </a:lnTo>
                    <a:lnTo>
                      <a:pt x="4" y="536"/>
                    </a:lnTo>
                    <a:lnTo>
                      <a:pt x="5" y="533"/>
                    </a:lnTo>
                    <a:lnTo>
                      <a:pt x="6" y="530"/>
                    </a:lnTo>
                    <a:lnTo>
                      <a:pt x="8" y="526"/>
                    </a:lnTo>
                    <a:lnTo>
                      <a:pt x="9" y="523"/>
                    </a:lnTo>
                    <a:lnTo>
                      <a:pt x="12" y="518"/>
                    </a:lnTo>
                    <a:lnTo>
                      <a:pt x="14" y="513"/>
                    </a:lnTo>
                    <a:lnTo>
                      <a:pt x="17" y="508"/>
                    </a:lnTo>
                    <a:lnTo>
                      <a:pt x="20" y="504"/>
                    </a:lnTo>
                    <a:lnTo>
                      <a:pt x="20" y="500"/>
                    </a:lnTo>
                    <a:lnTo>
                      <a:pt x="22" y="498"/>
                    </a:lnTo>
                    <a:lnTo>
                      <a:pt x="24" y="495"/>
                    </a:lnTo>
                    <a:lnTo>
                      <a:pt x="26" y="492"/>
                    </a:lnTo>
                    <a:lnTo>
                      <a:pt x="27" y="489"/>
                    </a:lnTo>
                    <a:lnTo>
                      <a:pt x="29" y="485"/>
                    </a:lnTo>
                    <a:lnTo>
                      <a:pt x="30" y="482"/>
                    </a:lnTo>
                    <a:lnTo>
                      <a:pt x="32" y="480"/>
                    </a:lnTo>
                    <a:lnTo>
                      <a:pt x="34" y="475"/>
                    </a:lnTo>
                    <a:lnTo>
                      <a:pt x="36" y="472"/>
                    </a:lnTo>
                    <a:lnTo>
                      <a:pt x="38" y="469"/>
                    </a:lnTo>
                    <a:lnTo>
                      <a:pt x="40" y="466"/>
                    </a:lnTo>
                    <a:lnTo>
                      <a:pt x="42" y="462"/>
                    </a:lnTo>
                    <a:lnTo>
                      <a:pt x="44" y="458"/>
                    </a:lnTo>
                    <a:lnTo>
                      <a:pt x="46" y="455"/>
                    </a:lnTo>
                    <a:lnTo>
                      <a:pt x="49" y="452"/>
                    </a:lnTo>
                    <a:lnTo>
                      <a:pt x="50" y="448"/>
                    </a:lnTo>
                    <a:lnTo>
                      <a:pt x="52" y="444"/>
                    </a:lnTo>
                    <a:lnTo>
                      <a:pt x="54" y="440"/>
                    </a:lnTo>
                    <a:lnTo>
                      <a:pt x="56" y="436"/>
                    </a:lnTo>
                    <a:lnTo>
                      <a:pt x="58" y="433"/>
                    </a:lnTo>
                    <a:lnTo>
                      <a:pt x="62" y="429"/>
                    </a:lnTo>
                    <a:lnTo>
                      <a:pt x="64" y="426"/>
                    </a:lnTo>
                    <a:lnTo>
                      <a:pt x="66" y="422"/>
                    </a:lnTo>
                    <a:lnTo>
                      <a:pt x="68" y="418"/>
                    </a:lnTo>
                    <a:lnTo>
                      <a:pt x="70" y="414"/>
                    </a:lnTo>
                    <a:lnTo>
                      <a:pt x="74" y="410"/>
                    </a:lnTo>
                    <a:lnTo>
                      <a:pt x="76" y="407"/>
                    </a:lnTo>
                    <a:lnTo>
                      <a:pt x="79" y="403"/>
                    </a:lnTo>
                    <a:lnTo>
                      <a:pt x="81" y="400"/>
                    </a:lnTo>
                    <a:lnTo>
                      <a:pt x="84" y="395"/>
                    </a:lnTo>
                    <a:lnTo>
                      <a:pt x="88" y="392"/>
                    </a:lnTo>
                    <a:lnTo>
                      <a:pt x="90" y="388"/>
                    </a:lnTo>
                    <a:lnTo>
                      <a:pt x="92" y="384"/>
                    </a:lnTo>
                    <a:lnTo>
                      <a:pt x="94" y="380"/>
                    </a:lnTo>
                    <a:lnTo>
                      <a:pt x="97" y="377"/>
                    </a:lnTo>
                    <a:lnTo>
                      <a:pt x="101" y="372"/>
                    </a:lnTo>
                    <a:lnTo>
                      <a:pt x="103" y="369"/>
                    </a:lnTo>
                    <a:lnTo>
                      <a:pt x="106" y="365"/>
                    </a:lnTo>
                    <a:lnTo>
                      <a:pt x="109" y="362"/>
                    </a:lnTo>
                    <a:lnTo>
                      <a:pt x="112" y="358"/>
                    </a:lnTo>
                    <a:lnTo>
                      <a:pt x="115" y="354"/>
                    </a:lnTo>
                    <a:lnTo>
                      <a:pt x="118" y="351"/>
                    </a:lnTo>
                    <a:lnTo>
                      <a:pt x="120" y="347"/>
                    </a:lnTo>
                    <a:lnTo>
                      <a:pt x="124" y="344"/>
                    </a:lnTo>
                    <a:lnTo>
                      <a:pt x="127" y="341"/>
                    </a:lnTo>
                    <a:lnTo>
                      <a:pt x="130" y="338"/>
                    </a:lnTo>
                    <a:lnTo>
                      <a:pt x="133" y="334"/>
                    </a:lnTo>
                    <a:lnTo>
                      <a:pt x="113" y="286"/>
                    </a:lnTo>
                    <a:lnTo>
                      <a:pt x="54" y="276"/>
                    </a:lnTo>
                    <a:lnTo>
                      <a:pt x="37" y="248"/>
                    </a:lnTo>
                    <a:lnTo>
                      <a:pt x="40" y="199"/>
                    </a:lnTo>
                    <a:close/>
                  </a:path>
                </a:pathLst>
              </a:custGeom>
              <a:solidFill>
                <a:srgbClr val="FFFFFF"/>
              </a:solidFill>
              <a:ln w="9525">
                <a:noFill/>
                <a:round/>
                <a:headEnd/>
                <a:tailEnd/>
              </a:ln>
            </p:spPr>
            <p:txBody>
              <a:bodyPr/>
              <a:lstStyle/>
              <a:p>
                <a:endParaRPr lang="en-US"/>
              </a:p>
            </p:txBody>
          </p:sp>
          <p:sp>
            <p:nvSpPr>
              <p:cNvPr id="17766" name="Freeform 796"/>
              <p:cNvSpPr>
                <a:spLocks/>
              </p:cNvSpPr>
              <p:nvPr/>
            </p:nvSpPr>
            <p:spPr bwMode="auto">
              <a:xfrm flipH="1">
                <a:off x="3069" y="1233"/>
                <a:ext cx="34" cy="69"/>
              </a:xfrm>
              <a:custGeom>
                <a:avLst/>
                <a:gdLst>
                  <a:gd name="T0" fmla="*/ 0 w 190"/>
                  <a:gd name="T1" fmla="*/ 2 h 296"/>
                  <a:gd name="T2" fmla="*/ 0 w 190"/>
                  <a:gd name="T3" fmla="*/ 3 h 296"/>
                  <a:gd name="T4" fmla="*/ 0 w 190"/>
                  <a:gd name="T5" fmla="*/ 3 h 296"/>
                  <a:gd name="T6" fmla="*/ 0 w 190"/>
                  <a:gd name="T7" fmla="*/ 4 h 296"/>
                  <a:gd name="T8" fmla="*/ 0 w 190"/>
                  <a:gd name="T9" fmla="*/ 4 h 296"/>
                  <a:gd name="T10" fmla="*/ 0 w 190"/>
                  <a:gd name="T11" fmla="*/ 5 h 296"/>
                  <a:gd name="T12" fmla="*/ 0 w 190"/>
                  <a:gd name="T13" fmla="*/ 5 h 296"/>
                  <a:gd name="T14" fmla="*/ 0 w 190"/>
                  <a:gd name="T15" fmla="*/ 6 h 296"/>
                  <a:gd name="T16" fmla="*/ 0 w 190"/>
                  <a:gd name="T17" fmla="*/ 7 h 296"/>
                  <a:gd name="T18" fmla="*/ 1 w 190"/>
                  <a:gd name="T19" fmla="*/ 7 h 296"/>
                  <a:gd name="T20" fmla="*/ 1 w 190"/>
                  <a:gd name="T21" fmla="*/ 7 h 296"/>
                  <a:gd name="T22" fmla="*/ 1 w 190"/>
                  <a:gd name="T23" fmla="*/ 8 h 296"/>
                  <a:gd name="T24" fmla="*/ 1 w 190"/>
                  <a:gd name="T25" fmla="*/ 9 h 296"/>
                  <a:gd name="T26" fmla="*/ 2 w 190"/>
                  <a:gd name="T27" fmla="*/ 10 h 296"/>
                  <a:gd name="T28" fmla="*/ 2 w 190"/>
                  <a:gd name="T29" fmla="*/ 10 h 296"/>
                  <a:gd name="T30" fmla="*/ 2 w 190"/>
                  <a:gd name="T31" fmla="*/ 11 h 296"/>
                  <a:gd name="T32" fmla="*/ 2 w 190"/>
                  <a:gd name="T33" fmla="*/ 12 h 296"/>
                  <a:gd name="T34" fmla="*/ 3 w 190"/>
                  <a:gd name="T35" fmla="*/ 12 h 296"/>
                  <a:gd name="T36" fmla="*/ 3 w 190"/>
                  <a:gd name="T37" fmla="*/ 13 h 296"/>
                  <a:gd name="T38" fmla="*/ 3 w 190"/>
                  <a:gd name="T39" fmla="*/ 13 h 296"/>
                  <a:gd name="T40" fmla="*/ 3 w 190"/>
                  <a:gd name="T41" fmla="*/ 14 h 296"/>
                  <a:gd name="T42" fmla="*/ 4 w 190"/>
                  <a:gd name="T43" fmla="*/ 14 h 296"/>
                  <a:gd name="T44" fmla="*/ 4 w 190"/>
                  <a:gd name="T45" fmla="*/ 15 h 296"/>
                  <a:gd name="T46" fmla="*/ 4 w 190"/>
                  <a:gd name="T47" fmla="*/ 15 h 296"/>
                  <a:gd name="T48" fmla="*/ 5 w 190"/>
                  <a:gd name="T49" fmla="*/ 16 h 296"/>
                  <a:gd name="T50" fmla="*/ 5 w 190"/>
                  <a:gd name="T51" fmla="*/ 16 h 296"/>
                  <a:gd name="T52" fmla="*/ 5 w 190"/>
                  <a:gd name="T53" fmla="*/ 16 h 296"/>
                  <a:gd name="T54" fmla="*/ 6 w 190"/>
                  <a:gd name="T55" fmla="*/ 16 h 296"/>
                  <a:gd name="T56" fmla="*/ 6 w 190"/>
                  <a:gd name="T57" fmla="*/ 16 h 296"/>
                  <a:gd name="T58" fmla="*/ 6 w 190"/>
                  <a:gd name="T59" fmla="*/ 15 h 296"/>
                  <a:gd name="T60" fmla="*/ 6 w 190"/>
                  <a:gd name="T61" fmla="*/ 14 h 296"/>
                  <a:gd name="T62" fmla="*/ 6 w 190"/>
                  <a:gd name="T63" fmla="*/ 14 h 296"/>
                  <a:gd name="T64" fmla="*/ 5 w 190"/>
                  <a:gd name="T65" fmla="*/ 13 h 296"/>
                  <a:gd name="T66" fmla="*/ 5 w 190"/>
                  <a:gd name="T67" fmla="*/ 12 h 296"/>
                  <a:gd name="T68" fmla="*/ 5 w 190"/>
                  <a:gd name="T69" fmla="*/ 11 h 296"/>
                  <a:gd name="T70" fmla="*/ 4 w 190"/>
                  <a:gd name="T71" fmla="*/ 11 h 296"/>
                  <a:gd name="T72" fmla="*/ 4 w 190"/>
                  <a:gd name="T73" fmla="*/ 10 h 296"/>
                  <a:gd name="T74" fmla="*/ 3 w 190"/>
                  <a:gd name="T75" fmla="*/ 9 h 296"/>
                  <a:gd name="T76" fmla="*/ 3 w 190"/>
                  <a:gd name="T77" fmla="*/ 9 h 296"/>
                  <a:gd name="T78" fmla="*/ 3 w 190"/>
                  <a:gd name="T79" fmla="*/ 8 h 296"/>
                  <a:gd name="T80" fmla="*/ 3 w 190"/>
                  <a:gd name="T81" fmla="*/ 7 h 296"/>
                  <a:gd name="T82" fmla="*/ 3 w 190"/>
                  <a:gd name="T83" fmla="*/ 7 h 296"/>
                  <a:gd name="T84" fmla="*/ 2 w 190"/>
                  <a:gd name="T85" fmla="*/ 7 h 296"/>
                  <a:gd name="T86" fmla="*/ 2 w 190"/>
                  <a:gd name="T87" fmla="*/ 6 h 296"/>
                  <a:gd name="T88" fmla="*/ 2 w 190"/>
                  <a:gd name="T89" fmla="*/ 6 h 296"/>
                  <a:gd name="T90" fmla="*/ 2 w 190"/>
                  <a:gd name="T91" fmla="*/ 5 h 296"/>
                  <a:gd name="T92" fmla="*/ 2 w 190"/>
                  <a:gd name="T93" fmla="*/ 4 h 296"/>
                  <a:gd name="T94" fmla="*/ 2 w 190"/>
                  <a:gd name="T95" fmla="*/ 4 h 296"/>
                  <a:gd name="T96" fmla="*/ 2 w 190"/>
                  <a:gd name="T97" fmla="*/ 3 h 296"/>
                  <a:gd name="T98" fmla="*/ 1 w 190"/>
                  <a:gd name="T99" fmla="*/ 3 h 296"/>
                  <a:gd name="T100" fmla="*/ 1 w 190"/>
                  <a:gd name="T101" fmla="*/ 2 h 296"/>
                  <a:gd name="T102" fmla="*/ 1 w 190"/>
                  <a:gd name="T103" fmla="*/ 2 h 296"/>
                  <a:gd name="T104" fmla="*/ 1 w 190"/>
                  <a:gd name="T105" fmla="*/ 2 h 296"/>
                  <a:gd name="T106" fmla="*/ 1 w 190"/>
                  <a:gd name="T107" fmla="*/ 1 h 296"/>
                  <a:gd name="T108" fmla="*/ 1 w 190"/>
                  <a:gd name="T109" fmla="*/ 0 h 296"/>
                  <a:gd name="T110" fmla="*/ 0 w 190"/>
                  <a:gd name="T111" fmla="*/ 2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0"/>
                  <a:gd name="T169" fmla="*/ 0 h 296"/>
                  <a:gd name="T170" fmla="*/ 190 w 190"/>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0" h="296">
                    <a:moveTo>
                      <a:pt x="0" y="37"/>
                    </a:moveTo>
                    <a:lnTo>
                      <a:pt x="0" y="37"/>
                    </a:lnTo>
                    <a:lnTo>
                      <a:pt x="0" y="39"/>
                    </a:lnTo>
                    <a:lnTo>
                      <a:pt x="0" y="42"/>
                    </a:lnTo>
                    <a:lnTo>
                      <a:pt x="2" y="47"/>
                    </a:lnTo>
                    <a:lnTo>
                      <a:pt x="2" y="50"/>
                    </a:lnTo>
                    <a:lnTo>
                      <a:pt x="2" y="53"/>
                    </a:lnTo>
                    <a:lnTo>
                      <a:pt x="2" y="55"/>
                    </a:lnTo>
                    <a:lnTo>
                      <a:pt x="3" y="58"/>
                    </a:lnTo>
                    <a:lnTo>
                      <a:pt x="3" y="62"/>
                    </a:lnTo>
                    <a:lnTo>
                      <a:pt x="3" y="65"/>
                    </a:lnTo>
                    <a:lnTo>
                      <a:pt x="4" y="68"/>
                    </a:lnTo>
                    <a:lnTo>
                      <a:pt x="4" y="72"/>
                    </a:lnTo>
                    <a:lnTo>
                      <a:pt x="4" y="76"/>
                    </a:lnTo>
                    <a:lnTo>
                      <a:pt x="4" y="79"/>
                    </a:lnTo>
                    <a:lnTo>
                      <a:pt x="5" y="82"/>
                    </a:lnTo>
                    <a:lnTo>
                      <a:pt x="5" y="87"/>
                    </a:lnTo>
                    <a:lnTo>
                      <a:pt x="5" y="90"/>
                    </a:lnTo>
                    <a:lnTo>
                      <a:pt x="6" y="93"/>
                    </a:lnTo>
                    <a:lnTo>
                      <a:pt x="6" y="96"/>
                    </a:lnTo>
                    <a:lnTo>
                      <a:pt x="7" y="100"/>
                    </a:lnTo>
                    <a:lnTo>
                      <a:pt x="7" y="103"/>
                    </a:lnTo>
                    <a:lnTo>
                      <a:pt x="8" y="106"/>
                    </a:lnTo>
                    <a:lnTo>
                      <a:pt x="8" y="108"/>
                    </a:lnTo>
                    <a:lnTo>
                      <a:pt x="8" y="112"/>
                    </a:lnTo>
                    <a:lnTo>
                      <a:pt x="9" y="115"/>
                    </a:lnTo>
                    <a:lnTo>
                      <a:pt x="10" y="119"/>
                    </a:lnTo>
                    <a:lnTo>
                      <a:pt x="11" y="121"/>
                    </a:lnTo>
                    <a:lnTo>
                      <a:pt x="13" y="126"/>
                    </a:lnTo>
                    <a:lnTo>
                      <a:pt x="16" y="129"/>
                    </a:lnTo>
                    <a:lnTo>
                      <a:pt x="18" y="132"/>
                    </a:lnTo>
                    <a:lnTo>
                      <a:pt x="19" y="135"/>
                    </a:lnTo>
                    <a:lnTo>
                      <a:pt x="22" y="139"/>
                    </a:lnTo>
                    <a:lnTo>
                      <a:pt x="24" y="143"/>
                    </a:lnTo>
                    <a:lnTo>
                      <a:pt x="27" y="147"/>
                    </a:lnTo>
                    <a:lnTo>
                      <a:pt x="30" y="152"/>
                    </a:lnTo>
                    <a:lnTo>
                      <a:pt x="32" y="155"/>
                    </a:lnTo>
                    <a:lnTo>
                      <a:pt x="35" y="160"/>
                    </a:lnTo>
                    <a:lnTo>
                      <a:pt x="38" y="165"/>
                    </a:lnTo>
                    <a:lnTo>
                      <a:pt x="42" y="169"/>
                    </a:lnTo>
                    <a:lnTo>
                      <a:pt x="45" y="173"/>
                    </a:lnTo>
                    <a:lnTo>
                      <a:pt x="48" y="178"/>
                    </a:lnTo>
                    <a:lnTo>
                      <a:pt x="50" y="183"/>
                    </a:lnTo>
                    <a:lnTo>
                      <a:pt x="54" y="187"/>
                    </a:lnTo>
                    <a:lnTo>
                      <a:pt x="57" y="192"/>
                    </a:lnTo>
                    <a:lnTo>
                      <a:pt x="60" y="195"/>
                    </a:lnTo>
                    <a:lnTo>
                      <a:pt x="63" y="200"/>
                    </a:lnTo>
                    <a:lnTo>
                      <a:pt x="67" y="205"/>
                    </a:lnTo>
                    <a:lnTo>
                      <a:pt x="70" y="209"/>
                    </a:lnTo>
                    <a:lnTo>
                      <a:pt x="72" y="212"/>
                    </a:lnTo>
                    <a:lnTo>
                      <a:pt x="75" y="216"/>
                    </a:lnTo>
                    <a:lnTo>
                      <a:pt x="78" y="219"/>
                    </a:lnTo>
                    <a:lnTo>
                      <a:pt x="81" y="222"/>
                    </a:lnTo>
                    <a:lnTo>
                      <a:pt x="83" y="224"/>
                    </a:lnTo>
                    <a:lnTo>
                      <a:pt x="84" y="228"/>
                    </a:lnTo>
                    <a:lnTo>
                      <a:pt x="86" y="229"/>
                    </a:lnTo>
                    <a:lnTo>
                      <a:pt x="88" y="232"/>
                    </a:lnTo>
                    <a:lnTo>
                      <a:pt x="92" y="234"/>
                    </a:lnTo>
                    <a:lnTo>
                      <a:pt x="96" y="240"/>
                    </a:lnTo>
                    <a:lnTo>
                      <a:pt x="98" y="242"/>
                    </a:lnTo>
                    <a:lnTo>
                      <a:pt x="100" y="245"/>
                    </a:lnTo>
                    <a:lnTo>
                      <a:pt x="104" y="248"/>
                    </a:lnTo>
                    <a:lnTo>
                      <a:pt x="107" y="251"/>
                    </a:lnTo>
                    <a:lnTo>
                      <a:pt x="109" y="254"/>
                    </a:lnTo>
                    <a:lnTo>
                      <a:pt x="112" y="258"/>
                    </a:lnTo>
                    <a:lnTo>
                      <a:pt x="115" y="261"/>
                    </a:lnTo>
                    <a:lnTo>
                      <a:pt x="119" y="264"/>
                    </a:lnTo>
                    <a:lnTo>
                      <a:pt x="122" y="268"/>
                    </a:lnTo>
                    <a:lnTo>
                      <a:pt x="125" y="272"/>
                    </a:lnTo>
                    <a:lnTo>
                      <a:pt x="129" y="275"/>
                    </a:lnTo>
                    <a:lnTo>
                      <a:pt x="133" y="279"/>
                    </a:lnTo>
                    <a:lnTo>
                      <a:pt x="136" y="281"/>
                    </a:lnTo>
                    <a:lnTo>
                      <a:pt x="140" y="284"/>
                    </a:lnTo>
                    <a:lnTo>
                      <a:pt x="143" y="286"/>
                    </a:lnTo>
                    <a:lnTo>
                      <a:pt x="147" y="289"/>
                    </a:lnTo>
                    <a:lnTo>
                      <a:pt x="150" y="291"/>
                    </a:lnTo>
                    <a:lnTo>
                      <a:pt x="154" y="293"/>
                    </a:lnTo>
                    <a:lnTo>
                      <a:pt x="157" y="294"/>
                    </a:lnTo>
                    <a:lnTo>
                      <a:pt x="161" y="296"/>
                    </a:lnTo>
                    <a:lnTo>
                      <a:pt x="163" y="296"/>
                    </a:lnTo>
                    <a:lnTo>
                      <a:pt x="168" y="296"/>
                    </a:lnTo>
                    <a:lnTo>
                      <a:pt x="170" y="296"/>
                    </a:lnTo>
                    <a:lnTo>
                      <a:pt x="173" y="296"/>
                    </a:lnTo>
                    <a:lnTo>
                      <a:pt x="177" y="294"/>
                    </a:lnTo>
                    <a:lnTo>
                      <a:pt x="180" y="293"/>
                    </a:lnTo>
                    <a:lnTo>
                      <a:pt x="182" y="291"/>
                    </a:lnTo>
                    <a:lnTo>
                      <a:pt x="185" y="288"/>
                    </a:lnTo>
                    <a:lnTo>
                      <a:pt x="186" y="285"/>
                    </a:lnTo>
                    <a:lnTo>
                      <a:pt x="188" y="282"/>
                    </a:lnTo>
                    <a:lnTo>
                      <a:pt x="188" y="278"/>
                    </a:lnTo>
                    <a:lnTo>
                      <a:pt x="190" y="274"/>
                    </a:lnTo>
                    <a:lnTo>
                      <a:pt x="188" y="270"/>
                    </a:lnTo>
                    <a:lnTo>
                      <a:pt x="187" y="266"/>
                    </a:lnTo>
                    <a:lnTo>
                      <a:pt x="185" y="261"/>
                    </a:lnTo>
                    <a:lnTo>
                      <a:pt x="183" y="258"/>
                    </a:lnTo>
                    <a:lnTo>
                      <a:pt x="181" y="253"/>
                    </a:lnTo>
                    <a:lnTo>
                      <a:pt x="178" y="248"/>
                    </a:lnTo>
                    <a:lnTo>
                      <a:pt x="173" y="244"/>
                    </a:lnTo>
                    <a:lnTo>
                      <a:pt x="170" y="240"/>
                    </a:lnTo>
                    <a:lnTo>
                      <a:pt x="166" y="235"/>
                    </a:lnTo>
                    <a:lnTo>
                      <a:pt x="162" y="231"/>
                    </a:lnTo>
                    <a:lnTo>
                      <a:pt x="158" y="225"/>
                    </a:lnTo>
                    <a:lnTo>
                      <a:pt x="154" y="221"/>
                    </a:lnTo>
                    <a:lnTo>
                      <a:pt x="148" y="217"/>
                    </a:lnTo>
                    <a:lnTo>
                      <a:pt x="143" y="211"/>
                    </a:lnTo>
                    <a:lnTo>
                      <a:pt x="138" y="207"/>
                    </a:lnTo>
                    <a:lnTo>
                      <a:pt x="133" y="203"/>
                    </a:lnTo>
                    <a:lnTo>
                      <a:pt x="129" y="197"/>
                    </a:lnTo>
                    <a:lnTo>
                      <a:pt x="124" y="193"/>
                    </a:lnTo>
                    <a:lnTo>
                      <a:pt x="120" y="189"/>
                    </a:lnTo>
                    <a:lnTo>
                      <a:pt x="115" y="184"/>
                    </a:lnTo>
                    <a:lnTo>
                      <a:pt x="110" y="180"/>
                    </a:lnTo>
                    <a:lnTo>
                      <a:pt x="107" y="176"/>
                    </a:lnTo>
                    <a:lnTo>
                      <a:pt x="102" y="171"/>
                    </a:lnTo>
                    <a:lnTo>
                      <a:pt x="99" y="168"/>
                    </a:lnTo>
                    <a:lnTo>
                      <a:pt x="96" y="164"/>
                    </a:lnTo>
                    <a:lnTo>
                      <a:pt x="93" y="160"/>
                    </a:lnTo>
                    <a:lnTo>
                      <a:pt x="92" y="157"/>
                    </a:lnTo>
                    <a:lnTo>
                      <a:pt x="90" y="154"/>
                    </a:lnTo>
                    <a:lnTo>
                      <a:pt x="88" y="149"/>
                    </a:lnTo>
                    <a:lnTo>
                      <a:pt x="86" y="146"/>
                    </a:lnTo>
                    <a:lnTo>
                      <a:pt x="84" y="141"/>
                    </a:lnTo>
                    <a:lnTo>
                      <a:pt x="82" y="136"/>
                    </a:lnTo>
                    <a:lnTo>
                      <a:pt x="80" y="133"/>
                    </a:lnTo>
                    <a:lnTo>
                      <a:pt x="79" y="131"/>
                    </a:lnTo>
                    <a:lnTo>
                      <a:pt x="78" y="129"/>
                    </a:lnTo>
                    <a:lnTo>
                      <a:pt x="77" y="126"/>
                    </a:lnTo>
                    <a:lnTo>
                      <a:pt x="75" y="123"/>
                    </a:lnTo>
                    <a:lnTo>
                      <a:pt x="74" y="120"/>
                    </a:lnTo>
                    <a:lnTo>
                      <a:pt x="73" y="117"/>
                    </a:lnTo>
                    <a:lnTo>
                      <a:pt x="72" y="115"/>
                    </a:lnTo>
                    <a:lnTo>
                      <a:pt x="71" y="112"/>
                    </a:lnTo>
                    <a:lnTo>
                      <a:pt x="70" y="108"/>
                    </a:lnTo>
                    <a:lnTo>
                      <a:pt x="68" y="105"/>
                    </a:lnTo>
                    <a:lnTo>
                      <a:pt x="67" y="102"/>
                    </a:lnTo>
                    <a:lnTo>
                      <a:pt x="66" y="98"/>
                    </a:lnTo>
                    <a:lnTo>
                      <a:pt x="65" y="95"/>
                    </a:lnTo>
                    <a:lnTo>
                      <a:pt x="62" y="92"/>
                    </a:lnTo>
                    <a:lnTo>
                      <a:pt x="61" y="89"/>
                    </a:lnTo>
                    <a:lnTo>
                      <a:pt x="60" y="85"/>
                    </a:lnTo>
                    <a:lnTo>
                      <a:pt x="59" y="82"/>
                    </a:lnTo>
                    <a:lnTo>
                      <a:pt x="57" y="79"/>
                    </a:lnTo>
                    <a:lnTo>
                      <a:pt x="56" y="76"/>
                    </a:lnTo>
                    <a:lnTo>
                      <a:pt x="55" y="72"/>
                    </a:lnTo>
                    <a:lnTo>
                      <a:pt x="54" y="69"/>
                    </a:lnTo>
                    <a:lnTo>
                      <a:pt x="53" y="67"/>
                    </a:lnTo>
                    <a:lnTo>
                      <a:pt x="52" y="64"/>
                    </a:lnTo>
                    <a:lnTo>
                      <a:pt x="49" y="61"/>
                    </a:lnTo>
                    <a:lnTo>
                      <a:pt x="48" y="57"/>
                    </a:lnTo>
                    <a:lnTo>
                      <a:pt x="47" y="53"/>
                    </a:lnTo>
                    <a:lnTo>
                      <a:pt x="45" y="51"/>
                    </a:lnTo>
                    <a:lnTo>
                      <a:pt x="44" y="47"/>
                    </a:lnTo>
                    <a:lnTo>
                      <a:pt x="43" y="44"/>
                    </a:lnTo>
                    <a:lnTo>
                      <a:pt x="42" y="42"/>
                    </a:lnTo>
                    <a:lnTo>
                      <a:pt x="41" y="39"/>
                    </a:lnTo>
                    <a:lnTo>
                      <a:pt x="40" y="36"/>
                    </a:lnTo>
                    <a:lnTo>
                      <a:pt x="38" y="33"/>
                    </a:lnTo>
                    <a:lnTo>
                      <a:pt x="37" y="30"/>
                    </a:lnTo>
                    <a:lnTo>
                      <a:pt x="36" y="28"/>
                    </a:lnTo>
                    <a:lnTo>
                      <a:pt x="34" y="24"/>
                    </a:lnTo>
                    <a:lnTo>
                      <a:pt x="32" y="19"/>
                    </a:lnTo>
                    <a:lnTo>
                      <a:pt x="31" y="15"/>
                    </a:lnTo>
                    <a:lnTo>
                      <a:pt x="29" y="11"/>
                    </a:lnTo>
                    <a:lnTo>
                      <a:pt x="28" y="7"/>
                    </a:lnTo>
                    <a:lnTo>
                      <a:pt x="27" y="5"/>
                    </a:lnTo>
                    <a:lnTo>
                      <a:pt x="24" y="1"/>
                    </a:lnTo>
                    <a:lnTo>
                      <a:pt x="24" y="0"/>
                    </a:lnTo>
                    <a:lnTo>
                      <a:pt x="0" y="37"/>
                    </a:lnTo>
                    <a:close/>
                  </a:path>
                </a:pathLst>
              </a:custGeom>
              <a:solidFill>
                <a:srgbClr val="B8B8D9"/>
              </a:solidFill>
              <a:ln w="9525">
                <a:noFill/>
                <a:round/>
                <a:headEnd/>
                <a:tailEnd/>
              </a:ln>
            </p:spPr>
            <p:txBody>
              <a:bodyPr/>
              <a:lstStyle/>
              <a:p>
                <a:endParaRPr lang="en-US"/>
              </a:p>
            </p:txBody>
          </p:sp>
          <p:sp>
            <p:nvSpPr>
              <p:cNvPr id="17767" name="Freeform 797"/>
              <p:cNvSpPr>
                <a:spLocks/>
              </p:cNvSpPr>
              <p:nvPr/>
            </p:nvSpPr>
            <p:spPr bwMode="auto">
              <a:xfrm flipH="1">
                <a:off x="3131" y="1251"/>
                <a:ext cx="38" cy="19"/>
              </a:xfrm>
              <a:custGeom>
                <a:avLst/>
                <a:gdLst>
                  <a:gd name="T0" fmla="*/ 1 w 213"/>
                  <a:gd name="T1" fmla="*/ 3 h 82"/>
                  <a:gd name="T2" fmla="*/ 1 w 213"/>
                  <a:gd name="T3" fmla="*/ 3 h 82"/>
                  <a:gd name="T4" fmla="*/ 1 w 213"/>
                  <a:gd name="T5" fmla="*/ 3 h 82"/>
                  <a:gd name="T6" fmla="*/ 2 w 213"/>
                  <a:gd name="T7" fmla="*/ 3 h 82"/>
                  <a:gd name="T8" fmla="*/ 2 w 213"/>
                  <a:gd name="T9" fmla="*/ 3 h 82"/>
                  <a:gd name="T10" fmla="*/ 2 w 213"/>
                  <a:gd name="T11" fmla="*/ 3 h 82"/>
                  <a:gd name="T12" fmla="*/ 3 w 213"/>
                  <a:gd name="T13" fmla="*/ 3 h 82"/>
                  <a:gd name="T14" fmla="*/ 3 w 213"/>
                  <a:gd name="T15" fmla="*/ 2 h 82"/>
                  <a:gd name="T16" fmla="*/ 3 w 213"/>
                  <a:gd name="T17" fmla="*/ 2 h 82"/>
                  <a:gd name="T18" fmla="*/ 4 w 213"/>
                  <a:gd name="T19" fmla="*/ 2 h 82"/>
                  <a:gd name="T20" fmla="*/ 4 w 213"/>
                  <a:gd name="T21" fmla="*/ 1 h 82"/>
                  <a:gd name="T22" fmla="*/ 5 w 213"/>
                  <a:gd name="T23" fmla="*/ 1 h 82"/>
                  <a:gd name="T24" fmla="*/ 5 w 213"/>
                  <a:gd name="T25" fmla="*/ 1 h 82"/>
                  <a:gd name="T26" fmla="*/ 6 w 213"/>
                  <a:gd name="T27" fmla="*/ 0 h 82"/>
                  <a:gd name="T28" fmla="*/ 6 w 213"/>
                  <a:gd name="T29" fmla="*/ 0 h 82"/>
                  <a:gd name="T30" fmla="*/ 6 w 213"/>
                  <a:gd name="T31" fmla="*/ 0 h 82"/>
                  <a:gd name="T32" fmla="*/ 7 w 213"/>
                  <a:gd name="T33" fmla="*/ 0 h 82"/>
                  <a:gd name="T34" fmla="*/ 7 w 213"/>
                  <a:gd name="T35" fmla="*/ 1 h 82"/>
                  <a:gd name="T36" fmla="*/ 7 w 213"/>
                  <a:gd name="T37" fmla="*/ 2 h 82"/>
                  <a:gd name="T38" fmla="*/ 6 w 213"/>
                  <a:gd name="T39" fmla="*/ 2 h 82"/>
                  <a:gd name="T40" fmla="*/ 6 w 213"/>
                  <a:gd name="T41" fmla="*/ 2 h 82"/>
                  <a:gd name="T42" fmla="*/ 6 w 213"/>
                  <a:gd name="T43" fmla="*/ 3 h 82"/>
                  <a:gd name="T44" fmla="*/ 6 w 213"/>
                  <a:gd name="T45" fmla="*/ 3 h 82"/>
                  <a:gd name="T46" fmla="*/ 5 w 213"/>
                  <a:gd name="T47" fmla="*/ 3 h 82"/>
                  <a:gd name="T48" fmla="*/ 5 w 213"/>
                  <a:gd name="T49" fmla="*/ 3 h 82"/>
                  <a:gd name="T50" fmla="*/ 5 w 213"/>
                  <a:gd name="T51" fmla="*/ 3 h 82"/>
                  <a:gd name="T52" fmla="*/ 4 w 213"/>
                  <a:gd name="T53" fmla="*/ 4 h 82"/>
                  <a:gd name="T54" fmla="*/ 4 w 213"/>
                  <a:gd name="T55" fmla="*/ 4 h 82"/>
                  <a:gd name="T56" fmla="*/ 4 w 213"/>
                  <a:gd name="T57" fmla="*/ 4 h 82"/>
                  <a:gd name="T58" fmla="*/ 4 w 213"/>
                  <a:gd name="T59" fmla="*/ 4 h 82"/>
                  <a:gd name="T60" fmla="*/ 3 w 213"/>
                  <a:gd name="T61" fmla="*/ 4 h 82"/>
                  <a:gd name="T62" fmla="*/ 3 w 213"/>
                  <a:gd name="T63" fmla="*/ 4 h 82"/>
                  <a:gd name="T64" fmla="*/ 3 w 213"/>
                  <a:gd name="T65" fmla="*/ 4 h 82"/>
                  <a:gd name="T66" fmla="*/ 2 w 213"/>
                  <a:gd name="T67" fmla="*/ 4 h 82"/>
                  <a:gd name="T68" fmla="*/ 2 w 213"/>
                  <a:gd name="T69" fmla="*/ 4 h 82"/>
                  <a:gd name="T70" fmla="*/ 2 w 213"/>
                  <a:gd name="T71" fmla="*/ 4 h 82"/>
                  <a:gd name="T72" fmla="*/ 2 w 213"/>
                  <a:gd name="T73" fmla="*/ 4 h 82"/>
                  <a:gd name="T74" fmla="*/ 1 w 213"/>
                  <a:gd name="T75" fmla="*/ 4 h 82"/>
                  <a:gd name="T76" fmla="*/ 1 w 213"/>
                  <a:gd name="T77" fmla="*/ 4 h 82"/>
                  <a:gd name="T78" fmla="*/ 1 w 213"/>
                  <a:gd name="T79" fmla="*/ 4 h 82"/>
                  <a:gd name="T80" fmla="*/ 0 w 213"/>
                  <a:gd name="T81" fmla="*/ 4 h 82"/>
                  <a:gd name="T82" fmla="*/ 0 w 213"/>
                  <a:gd name="T83" fmla="*/ 4 h 82"/>
                  <a:gd name="T84" fmla="*/ 0 w 213"/>
                  <a:gd name="T85" fmla="*/ 3 h 82"/>
                  <a:gd name="T86" fmla="*/ 0 w 213"/>
                  <a:gd name="T87" fmla="*/ 3 h 82"/>
                  <a:gd name="T88" fmla="*/ 1 w 213"/>
                  <a:gd name="T89" fmla="*/ 3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3"/>
                  <a:gd name="T136" fmla="*/ 0 h 82"/>
                  <a:gd name="T137" fmla="*/ 213 w 213"/>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3" h="82">
                    <a:moveTo>
                      <a:pt x="19" y="55"/>
                    </a:moveTo>
                    <a:lnTo>
                      <a:pt x="21" y="54"/>
                    </a:lnTo>
                    <a:lnTo>
                      <a:pt x="24" y="54"/>
                    </a:lnTo>
                    <a:lnTo>
                      <a:pt x="27" y="54"/>
                    </a:lnTo>
                    <a:lnTo>
                      <a:pt x="30" y="54"/>
                    </a:lnTo>
                    <a:lnTo>
                      <a:pt x="32" y="54"/>
                    </a:lnTo>
                    <a:lnTo>
                      <a:pt x="34" y="54"/>
                    </a:lnTo>
                    <a:lnTo>
                      <a:pt x="38" y="54"/>
                    </a:lnTo>
                    <a:lnTo>
                      <a:pt x="40" y="54"/>
                    </a:lnTo>
                    <a:lnTo>
                      <a:pt x="43" y="53"/>
                    </a:lnTo>
                    <a:lnTo>
                      <a:pt x="45" y="53"/>
                    </a:lnTo>
                    <a:lnTo>
                      <a:pt x="49" y="52"/>
                    </a:lnTo>
                    <a:lnTo>
                      <a:pt x="51" y="52"/>
                    </a:lnTo>
                    <a:lnTo>
                      <a:pt x="53" y="52"/>
                    </a:lnTo>
                    <a:lnTo>
                      <a:pt x="56" y="52"/>
                    </a:lnTo>
                    <a:lnTo>
                      <a:pt x="58" y="51"/>
                    </a:lnTo>
                    <a:lnTo>
                      <a:pt x="62" y="51"/>
                    </a:lnTo>
                    <a:lnTo>
                      <a:pt x="66" y="50"/>
                    </a:lnTo>
                    <a:lnTo>
                      <a:pt x="71" y="48"/>
                    </a:lnTo>
                    <a:lnTo>
                      <a:pt x="77" y="47"/>
                    </a:lnTo>
                    <a:lnTo>
                      <a:pt x="82" y="46"/>
                    </a:lnTo>
                    <a:lnTo>
                      <a:pt x="87" y="45"/>
                    </a:lnTo>
                    <a:lnTo>
                      <a:pt x="92" y="43"/>
                    </a:lnTo>
                    <a:lnTo>
                      <a:pt x="94" y="42"/>
                    </a:lnTo>
                    <a:lnTo>
                      <a:pt x="98" y="42"/>
                    </a:lnTo>
                    <a:lnTo>
                      <a:pt x="100" y="41"/>
                    </a:lnTo>
                    <a:lnTo>
                      <a:pt x="103" y="40"/>
                    </a:lnTo>
                    <a:lnTo>
                      <a:pt x="107" y="39"/>
                    </a:lnTo>
                    <a:lnTo>
                      <a:pt x="113" y="37"/>
                    </a:lnTo>
                    <a:lnTo>
                      <a:pt x="117" y="34"/>
                    </a:lnTo>
                    <a:lnTo>
                      <a:pt x="123" y="32"/>
                    </a:lnTo>
                    <a:lnTo>
                      <a:pt x="128" y="30"/>
                    </a:lnTo>
                    <a:lnTo>
                      <a:pt x="132" y="28"/>
                    </a:lnTo>
                    <a:lnTo>
                      <a:pt x="138" y="26"/>
                    </a:lnTo>
                    <a:lnTo>
                      <a:pt x="142" y="23"/>
                    </a:lnTo>
                    <a:lnTo>
                      <a:pt x="146" y="21"/>
                    </a:lnTo>
                    <a:lnTo>
                      <a:pt x="152" y="19"/>
                    </a:lnTo>
                    <a:lnTo>
                      <a:pt x="156" y="17"/>
                    </a:lnTo>
                    <a:lnTo>
                      <a:pt x="162" y="14"/>
                    </a:lnTo>
                    <a:lnTo>
                      <a:pt x="166" y="12"/>
                    </a:lnTo>
                    <a:lnTo>
                      <a:pt x="171" y="9"/>
                    </a:lnTo>
                    <a:lnTo>
                      <a:pt x="176" y="6"/>
                    </a:lnTo>
                    <a:lnTo>
                      <a:pt x="181" y="4"/>
                    </a:lnTo>
                    <a:lnTo>
                      <a:pt x="184" y="1"/>
                    </a:lnTo>
                    <a:lnTo>
                      <a:pt x="189" y="0"/>
                    </a:lnTo>
                    <a:lnTo>
                      <a:pt x="193" y="0"/>
                    </a:lnTo>
                    <a:lnTo>
                      <a:pt x="196" y="0"/>
                    </a:lnTo>
                    <a:lnTo>
                      <a:pt x="200" y="1"/>
                    </a:lnTo>
                    <a:lnTo>
                      <a:pt x="203" y="3"/>
                    </a:lnTo>
                    <a:lnTo>
                      <a:pt x="205" y="5"/>
                    </a:lnTo>
                    <a:lnTo>
                      <a:pt x="208" y="8"/>
                    </a:lnTo>
                    <a:lnTo>
                      <a:pt x="209" y="12"/>
                    </a:lnTo>
                    <a:lnTo>
                      <a:pt x="212" y="15"/>
                    </a:lnTo>
                    <a:lnTo>
                      <a:pt x="212" y="18"/>
                    </a:lnTo>
                    <a:lnTo>
                      <a:pt x="213" y="22"/>
                    </a:lnTo>
                    <a:lnTo>
                      <a:pt x="212" y="26"/>
                    </a:lnTo>
                    <a:lnTo>
                      <a:pt x="209" y="29"/>
                    </a:lnTo>
                    <a:lnTo>
                      <a:pt x="207" y="32"/>
                    </a:lnTo>
                    <a:lnTo>
                      <a:pt x="205" y="37"/>
                    </a:lnTo>
                    <a:lnTo>
                      <a:pt x="202" y="38"/>
                    </a:lnTo>
                    <a:lnTo>
                      <a:pt x="200" y="40"/>
                    </a:lnTo>
                    <a:lnTo>
                      <a:pt x="196" y="41"/>
                    </a:lnTo>
                    <a:lnTo>
                      <a:pt x="194" y="43"/>
                    </a:lnTo>
                    <a:lnTo>
                      <a:pt x="191" y="45"/>
                    </a:lnTo>
                    <a:lnTo>
                      <a:pt x="189" y="46"/>
                    </a:lnTo>
                    <a:lnTo>
                      <a:pt x="186" y="48"/>
                    </a:lnTo>
                    <a:lnTo>
                      <a:pt x="183" y="50"/>
                    </a:lnTo>
                    <a:lnTo>
                      <a:pt x="180" y="52"/>
                    </a:lnTo>
                    <a:lnTo>
                      <a:pt x="178" y="53"/>
                    </a:lnTo>
                    <a:lnTo>
                      <a:pt x="175" y="54"/>
                    </a:lnTo>
                    <a:lnTo>
                      <a:pt x="171" y="56"/>
                    </a:lnTo>
                    <a:lnTo>
                      <a:pt x="168" y="57"/>
                    </a:lnTo>
                    <a:lnTo>
                      <a:pt x="166" y="58"/>
                    </a:lnTo>
                    <a:lnTo>
                      <a:pt x="163" y="60"/>
                    </a:lnTo>
                    <a:lnTo>
                      <a:pt x="161" y="61"/>
                    </a:lnTo>
                    <a:lnTo>
                      <a:pt x="157" y="63"/>
                    </a:lnTo>
                    <a:lnTo>
                      <a:pt x="154" y="64"/>
                    </a:lnTo>
                    <a:lnTo>
                      <a:pt x="151" y="65"/>
                    </a:lnTo>
                    <a:lnTo>
                      <a:pt x="148" y="66"/>
                    </a:lnTo>
                    <a:lnTo>
                      <a:pt x="144" y="67"/>
                    </a:lnTo>
                    <a:lnTo>
                      <a:pt x="142" y="68"/>
                    </a:lnTo>
                    <a:lnTo>
                      <a:pt x="139" y="69"/>
                    </a:lnTo>
                    <a:lnTo>
                      <a:pt x="136" y="70"/>
                    </a:lnTo>
                    <a:lnTo>
                      <a:pt x="132" y="71"/>
                    </a:lnTo>
                    <a:lnTo>
                      <a:pt x="129" y="72"/>
                    </a:lnTo>
                    <a:lnTo>
                      <a:pt x="126" y="72"/>
                    </a:lnTo>
                    <a:lnTo>
                      <a:pt x="124" y="73"/>
                    </a:lnTo>
                    <a:lnTo>
                      <a:pt x="119" y="74"/>
                    </a:lnTo>
                    <a:lnTo>
                      <a:pt x="117" y="76"/>
                    </a:lnTo>
                    <a:lnTo>
                      <a:pt x="114" y="77"/>
                    </a:lnTo>
                    <a:lnTo>
                      <a:pt x="111" y="77"/>
                    </a:lnTo>
                    <a:lnTo>
                      <a:pt x="107" y="77"/>
                    </a:lnTo>
                    <a:lnTo>
                      <a:pt x="104" y="78"/>
                    </a:lnTo>
                    <a:lnTo>
                      <a:pt x="101" y="78"/>
                    </a:lnTo>
                    <a:lnTo>
                      <a:pt x="98" y="79"/>
                    </a:lnTo>
                    <a:lnTo>
                      <a:pt x="94" y="79"/>
                    </a:lnTo>
                    <a:lnTo>
                      <a:pt x="92" y="80"/>
                    </a:lnTo>
                    <a:lnTo>
                      <a:pt x="89" y="80"/>
                    </a:lnTo>
                    <a:lnTo>
                      <a:pt x="86" y="80"/>
                    </a:lnTo>
                    <a:lnTo>
                      <a:pt x="82" y="80"/>
                    </a:lnTo>
                    <a:lnTo>
                      <a:pt x="79" y="81"/>
                    </a:lnTo>
                    <a:lnTo>
                      <a:pt x="76" y="81"/>
                    </a:lnTo>
                    <a:lnTo>
                      <a:pt x="73" y="81"/>
                    </a:lnTo>
                    <a:lnTo>
                      <a:pt x="69" y="81"/>
                    </a:lnTo>
                    <a:lnTo>
                      <a:pt x="66" y="82"/>
                    </a:lnTo>
                    <a:lnTo>
                      <a:pt x="63" y="82"/>
                    </a:lnTo>
                    <a:lnTo>
                      <a:pt x="61" y="82"/>
                    </a:lnTo>
                    <a:lnTo>
                      <a:pt x="57" y="82"/>
                    </a:lnTo>
                    <a:lnTo>
                      <a:pt x="54" y="82"/>
                    </a:lnTo>
                    <a:lnTo>
                      <a:pt x="51" y="82"/>
                    </a:lnTo>
                    <a:lnTo>
                      <a:pt x="48" y="82"/>
                    </a:lnTo>
                    <a:lnTo>
                      <a:pt x="44" y="82"/>
                    </a:lnTo>
                    <a:lnTo>
                      <a:pt x="41" y="82"/>
                    </a:lnTo>
                    <a:lnTo>
                      <a:pt x="39" y="82"/>
                    </a:lnTo>
                    <a:lnTo>
                      <a:pt x="36" y="82"/>
                    </a:lnTo>
                    <a:lnTo>
                      <a:pt x="32" y="81"/>
                    </a:lnTo>
                    <a:lnTo>
                      <a:pt x="29" y="81"/>
                    </a:lnTo>
                    <a:lnTo>
                      <a:pt x="26" y="81"/>
                    </a:lnTo>
                    <a:lnTo>
                      <a:pt x="24" y="81"/>
                    </a:lnTo>
                    <a:lnTo>
                      <a:pt x="20" y="80"/>
                    </a:lnTo>
                    <a:lnTo>
                      <a:pt x="18" y="80"/>
                    </a:lnTo>
                    <a:lnTo>
                      <a:pt x="15" y="80"/>
                    </a:lnTo>
                    <a:lnTo>
                      <a:pt x="12" y="80"/>
                    </a:lnTo>
                    <a:lnTo>
                      <a:pt x="8" y="79"/>
                    </a:lnTo>
                    <a:lnTo>
                      <a:pt x="5" y="78"/>
                    </a:lnTo>
                    <a:lnTo>
                      <a:pt x="3" y="77"/>
                    </a:lnTo>
                    <a:lnTo>
                      <a:pt x="1" y="74"/>
                    </a:lnTo>
                    <a:lnTo>
                      <a:pt x="0" y="70"/>
                    </a:lnTo>
                    <a:lnTo>
                      <a:pt x="0" y="66"/>
                    </a:lnTo>
                    <a:lnTo>
                      <a:pt x="2" y="61"/>
                    </a:lnTo>
                    <a:lnTo>
                      <a:pt x="6" y="58"/>
                    </a:lnTo>
                    <a:lnTo>
                      <a:pt x="8" y="56"/>
                    </a:lnTo>
                    <a:lnTo>
                      <a:pt x="12" y="55"/>
                    </a:lnTo>
                    <a:lnTo>
                      <a:pt x="15" y="55"/>
                    </a:lnTo>
                    <a:lnTo>
                      <a:pt x="19" y="55"/>
                    </a:lnTo>
                    <a:close/>
                  </a:path>
                </a:pathLst>
              </a:custGeom>
              <a:solidFill>
                <a:srgbClr val="000000"/>
              </a:solidFill>
              <a:ln w="9525">
                <a:noFill/>
                <a:round/>
                <a:headEnd/>
                <a:tailEnd/>
              </a:ln>
            </p:spPr>
            <p:txBody>
              <a:bodyPr/>
              <a:lstStyle/>
              <a:p>
                <a:endParaRPr lang="en-US"/>
              </a:p>
            </p:txBody>
          </p:sp>
          <p:sp>
            <p:nvSpPr>
              <p:cNvPr id="17768" name="Freeform 798"/>
              <p:cNvSpPr>
                <a:spLocks/>
              </p:cNvSpPr>
              <p:nvPr/>
            </p:nvSpPr>
            <p:spPr bwMode="auto">
              <a:xfrm flipH="1">
                <a:off x="3079" y="1291"/>
                <a:ext cx="18" cy="9"/>
              </a:xfrm>
              <a:custGeom>
                <a:avLst/>
                <a:gdLst>
                  <a:gd name="T0" fmla="*/ 1 w 96"/>
                  <a:gd name="T1" fmla="*/ 0 h 45"/>
                  <a:gd name="T2" fmla="*/ 1 w 96"/>
                  <a:gd name="T3" fmla="*/ 0 h 45"/>
                  <a:gd name="T4" fmla="*/ 1 w 96"/>
                  <a:gd name="T5" fmla="*/ 0 h 45"/>
                  <a:gd name="T6" fmla="*/ 1 w 96"/>
                  <a:gd name="T7" fmla="*/ 0 h 45"/>
                  <a:gd name="T8" fmla="*/ 1 w 96"/>
                  <a:gd name="T9" fmla="*/ 0 h 45"/>
                  <a:gd name="T10" fmla="*/ 1 w 96"/>
                  <a:gd name="T11" fmla="*/ 0 h 45"/>
                  <a:gd name="T12" fmla="*/ 2 w 96"/>
                  <a:gd name="T13" fmla="*/ 0 h 45"/>
                  <a:gd name="T14" fmla="*/ 2 w 96"/>
                  <a:gd name="T15" fmla="*/ 0 h 45"/>
                  <a:gd name="T16" fmla="*/ 2 w 96"/>
                  <a:gd name="T17" fmla="*/ 0 h 45"/>
                  <a:gd name="T18" fmla="*/ 2 w 96"/>
                  <a:gd name="T19" fmla="*/ 0 h 45"/>
                  <a:gd name="T20" fmla="*/ 2 w 96"/>
                  <a:gd name="T21" fmla="*/ 0 h 45"/>
                  <a:gd name="T22" fmla="*/ 2 w 96"/>
                  <a:gd name="T23" fmla="*/ 0 h 45"/>
                  <a:gd name="T24" fmla="*/ 2 w 96"/>
                  <a:gd name="T25" fmla="*/ 0 h 45"/>
                  <a:gd name="T26" fmla="*/ 3 w 96"/>
                  <a:gd name="T27" fmla="*/ 0 h 45"/>
                  <a:gd name="T28" fmla="*/ 3 w 96"/>
                  <a:gd name="T29" fmla="*/ 0 h 45"/>
                  <a:gd name="T30" fmla="*/ 3 w 96"/>
                  <a:gd name="T31" fmla="*/ 1 h 45"/>
                  <a:gd name="T32" fmla="*/ 3 w 96"/>
                  <a:gd name="T33" fmla="*/ 1 h 45"/>
                  <a:gd name="T34" fmla="*/ 3 w 96"/>
                  <a:gd name="T35" fmla="*/ 1 h 45"/>
                  <a:gd name="T36" fmla="*/ 3 w 96"/>
                  <a:gd name="T37" fmla="*/ 1 h 45"/>
                  <a:gd name="T38" fmla="*/ 3 w 96"/>
                  <a:gd name="T39" fmla="*/ 1 h 45"/>
                  <a:gd name="T40" fmla="*/ 3 w 96"/>
                  <a:gd name="T41" fmla="*/ 1 h 45"/>
                  <a:gd name="T42" fmla="*/ 3 w 96"/>
                  <a:gd name="T43" fmla="*/ 1 h 45"/>
                  <a:gd name="T44" fmla="*/ 3 w 96"/>
                  <a:gd name="T45" fmla="*/ 1 h 45"/>
                  <a:gd name="T46" fmla="*/ 3 w 96"/>
                  <a:gd name="T47" fmla="*/ 1 h 45"/>
                  <a:gd name="T48" fmla="*/ 3 w 96"/>
                  <a:gd name="T49" fmla="*/ 1 h 45"/>
                  <a:gd name="T50" fmla="*/ 3 w 96"/>
                  <a:gd name="T51" fmla="*/ 2 h 45"/>
                  <a:gd name="T52" fmla="*/ 3 w 96"/>
                  <a:gd name="T53" fmla="*/ 2 h 45"/>
                  <a:gd name="T54" fmla="*/ 3 w 96"/>
                  <a:gd name="T55" fmla="*/ 2 h 45"/>
                  <a:gd name="T56" fmla="*/ 3 w 96"/>
                  <a:gd name="T57" fmla="*/ 2 h 45"/>
                  <a:gd name="T58" fmla="*/ 3 w 96"/>
                  <a:gd name="T59" fmla="*/ 2 h 45"/>
                  <a:gd name="T60" fmla="*/ 3 w 96"/>
                  <a:gd name="T61" fmla="*/ 2 h 45"/>
                  <a:gd name="T62" fmla="*/ 2 w 96"/>
                  <a:gd name="T63" fmla="*/ 2 h 45"/>
                  <a:gd name="T64" fmla="*/ 2 w 96"/>
                  <a:gd name="T65" fmla="*/ 2 h 45"/>
                  <a:gd name="T66" fmla="*/ 2 w 96"/>
                  <a:gd name="T67" fmla="*/ 2 h 45"/>
                  <a:gd name="T68" fmla="*/ 2 w 96"/>
                  <a:gd name="T69" fmla="*/ 1 h 45"/>
                  <a:gd name="T70" fmla="*/ 2 w 96"/>
                  <a:gd name="T71" fmla="*/ 1 h 45"/>
                  <a:gd name="T72" fmla="*/ 2 w 96"/>
                  <a:gd name="T73" fmla="*/ 1 h 45"/>
                  <a:gd name="T74" fmla="*/ 2 w 96"/>
                  <a:gd name="T75" fmla="*/ 1 h 45"/>
                  <a:gd name="T76" fmla="*/ 2 w 96"/>
                  <a:gd name="T77" fmla="*/ 1 h 45"/>
                  <a:gd name="T78" fmla="*/ 2 w 96"/>
                  <a:gd name="T79" fmla="*/ 1 h 45"/>
                  <a:gd name="T80" fmla="*/ 1 w 96"/>
                  <a:gd name="T81" fmla="*/ 1 h 45"/>
                  <a:gd name="T82" fmla="*/ 1 w 96"/>
                  <a:gd name="T83" fmla="*/ 1 h 45"/>
                  <a:gd name="T84" fmla="*/ 1 w 96"/>
                  <a:gd name="T85" fmla="*/ 1 h 45"/>
                  <a:gd name="T86" fmla="*/ 1 w 96"/>
                  <a:gd name="T87" fmla="*/ 1 h 45"/>
                  <a:gd name="T88" fmla="*/ 1 w 96"/>
                  <a:gd name="T89" fmla="*/ 1 h 45"/>
                  <a:gd name="T90" fmla="*/ 1 w 96"/>
                  <a:gd name="T91" fmla="*/ 1 h 45"/>
                  <a:gd name="T92" fmla="*/ 0 w 96"/>
                  <a:gd name="T93" fmla="*/ 1 h 45"/>
                  <a:gd name="T94" fmla="*/ 0 w 96"/>
                  <a:gd name="T95" fmla="*/ 1 h 45"/>
                  <a:gd name="T96" fmla="*/ 0 w 96"/>
                  <a:gd name="T97" fmla="*/ 1 h 45"/>
                  <a:gd name="T98" fmla="*/ 0 w 96"/>
                  <a:gd name="T99" fmla="*/ 1 h 45"/>
                  <a:gd name="T100" fmla="*/ 0 w 96"/>
                  <a:gd name="T101" fmla="*/ 1 h 45"/>
                  <a:gd name="T102" fmla="*/ 0 w 96"/>
                  <a:gd name="T103" fmla="*/ 1 h 45"/>
                  <a:gd name="T104" fmla="*/ 0 w 96"/>
                  <a:gd name="T105" fmla="*/ 0 h 45"/>
                  <a:gd name="T106" fmla="*/ 0 w 96"/>
                  <a:gd name="T107" fmla="*/ 0 h 45"/>
                  <a:gd name="T108" fmla="*/ 0 w 96"/>
                  <a:gd name="T109" fmla="*/ 0 h 45"/>
                  <a:gd name="T110" fmla="*/ 0 w 96"/>
                  <a:gd name="T111" fmla="*/ 0 h 45"/>
                  <a:gd name="T112" fmla="*/ 0 w 96"/>
                  <a:gd name="T113" fmla="*/ 0 h 45"/>
                  <a:gd name="T114" fmla="*/ 0 w 96"/>
                  <a:gd name="T115" fmla="*/ 0 h 45"/>
                  <a:gd name="T116" fmla="*/ 1 w 96"/>
                  <a:gd name="T117" fmla="*/ 0 h 45"/>
                  <a:gd name="T118" fmla="*/ 1 w 96"/>
                  <a:gd name="T119" fmla="*/ 0 h 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45"/>
                  <a:gd name="T182" fmla="*/ 96 w 96"/>
                  <a:gd name="T183" fmla="*/ 45 h 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45">
                    <a:moveTo>
                      <a:pt x="16" y="1"/>
                    </a:moveTo>
                    <a:lnTo>
                      <a:pt x="20" y="1"/>
                    </a:lnTo>
                    <a:lnTo>
                      <a:pt x="26" y="2"/>
                    </a:lnTo>
                    <a:lnTo>
                      <a:pt x="30" y="2"/>
                    </a:lnTo>
                    <a:lnTo>
                      <a:pt x="34" y="4"/>
                    </a:lnTo>
                    <a:lnTo>
                      <a:pt x="39" y="4"/>
                    </a:lnTo>
                    <a:lnTo>
                      <a:pt x="43" y="5"/>
                    </a:lnTo>
                    <a:lnTo>
                      <a:pt x="47" y="5"/>
                    </a:lnTo>
                    <a:lnTo>
                      <a:pt x="52" y="6"/>
                    </a:lnTo>
                    <a:lnTo>
                      <a:pt x="56" y="6"/>
                    </a:lnTo>
                    <a:lnTo>
                      <a:pt x="61" y="7"/>
                    </a:lnTo>
                    <a:lnTo>
                      <a:pt x="65" y="8"/>
                    </a:lnTo>
                    <a:lnTo>
                      <a:pt x="69" y="9"/>
                    </a:lnTo>
                    <a:lnTo>
                      <a:pt x="74" y="10"/>
                    </a:lnTo>
                    <a:lnTo>
                      <a:pt x="78" y="11"/>
                    </a:lnTo>
                    <a:lnTo>
                      <a:pt x="82" y="13"/>
                    </a:lnTo>
                    <a:lnTo>
                      <a:pt x="88" y="15"/>
                    </a:lnTo>
                    <a:lnTo>
                      <a:pt x="90" y="17"/>
                    </a:lnTo>
                    <a:lnTo>
                      <a:pt x="93" y="19"/>
                    </a:lnTo>
                    <a:lnTo>
                      <a:pt x="94" y="21"/>
                    </a:lnTo>
                    <a:lnTo>
                      <a:pt x="96" y="24"/>
                    </a:lnTo>
                    <a:lnTo>
                      <a:pt x="96" y="27"/>
                    </a:lnTo>
                    <a:lnTo>
                      <a:pt x="96" y="30"/>
                    </a:lnTo>
                    <a:lnTo>
                      <a:pt x="96" y="33"/>
                    </a:lnTo>
                    <a:lnTo>
                      <a:pt x="96" y="36"/>
                    </a:lnTo>
                    <a:lnTo>
                      <a:pt x="92" y="40"/>
                    </a:lnTo>
                    <a:lnTo>
                      <a:pt x="88" y="44"/>
                    </a:lnTo>
                    <a:lnTo>
                      <a:pt x="86" y="45"/>
                    </a:lnTo>
                    <a:lnTo>
                      <a:pt x="82" y="45"/>
                    </a:lnTo>
                    <a:lnTo>
                      <a:pt x="79" y="45"/>
                    </a:lnTo>
                    <a:lnTo>
                      <a:pt x="76" y="45"/>
                    </a:lnTo>
                    <a:lnTo>
                      <a:pt x="71" y="42"/>
                    </a:lnTo>
                    <a:lnTo>
                      <a:pt x="67" y="40"/>
                    </a:lnTo>
                    <a:lnTo>
                      <a:pt x="63" y="39"/>
                    </a:lnTo>
                    <a:lnTo>
                      <a:pt x="59" y="37"/>
                    </a:lnTo>
                    <a:lnTo>
                      <a:pt x="55" y="36"/>
                    </a:lnTo>
                    <a:lnTo>
                      <a:pt x="52" y="35"/>
                    </a:lnTo>
                    <a:lnTo>
                      <a:pt x="47" y="34"/>
                    </a:lnTo>
                    <a:lnTo>
                      <a:pt x="44" y="33"/>
                    </a:lnTo>
                    <a:lnTo>
                      <a:pt x="40" y="32"/>
                    </a:lnTo>
                    <a:lnTo>
                      <a:pt x="37" y="31"/>
                    </a:lnTo>
                    <a:lnTo>
                      <a:pt x="32" y="30"/>
                    </a:lnTo>
                    <a:lnTo>
                      <a:pt x="29" y="30"/>
                    </a:lnTo>
                    <a:lnTo>
                      <a:pt x="25" y="29"/>
                    </a:lnTo>
                    <a:lnTo>
                      <a:pt x="20" y="27"/>
                    </a:lnTo>
                    <a:lnTo>
                      <a:pt x="16" y="27"/>
                    </a:lnTo>
                    <a:lnTo>
                      <a:pt x="12" y="26"/>
                    </a:lnTo>
                    <a:lnTo>
                      <a:pt x="8" y="25"/>
                    </a:lnTo>
                    <a:lnTo>
                      <a:pt x="5" y="24"/>
                    </a:lnTo>
                    <a:lnTo>
                      <a:pt x="3" y="22"/>
                    </a:lnTo>
                    <a:lnTo>
                      <a:pt x="2" y="21"/>
                    </a:lnTo>
                    <a:lnTo>
                      <a:pt x="0" y="15"/>
                    </a:lnTo>
                    <a:lnTo>
                      <a:pt x="1" y="11"/>
                    </a:lnTo>
                    <a:lnTo>
                      <a:pt x="2" y="6"/>
                    </a:lnTo>
                    <a:lnTo>
                      <a:pt x="5" y="2"/>
                    </a:lnTo>
                    <a:lnTo>
                      <a:pt x="6" y="1"/>
                    </a:lnTo>
                    <a:lnTo>
                      <a:pt x="9" y="0"/>
                    </a:lnTo>
                    <a:lnTo>
                      <a:pt x="13" y="0"/>
                    </a:lnTo>
                    <a:lnTo>
                      <a:pt x="16" y="1"/>
                    </a:lnTo>
                    <a:close/>
                  </a:path>
                </a:pathLst>
              </a:custGeom>
              <a:solidFill>
                <a:srgbClr val="000000"/>
              </a:solidFill>
              <a:ln w="9525">
                <a:noFill/>
                <a:round/>
                <a:headEnd/>
                <a:tailEnd/>
              </a:ln>
            </p:spPr>
            <p:txBody>
              <a:bodyPr/>
              <a:lstStyle/>
              <a:p>
                <a:endParaRPr lang="en-US"/>
              </a:p>
            </p:txBody>
          </p:sp>
          <p:sp>
            <p:nvSpPr>
              <p:cNvPr id="17769" name="Freeform 799"/>
              <p:cNvSpPr>
                <a:spLocks/>
              </p:cNvSpPr>
              <p:nvPr/>
            </p:nvSpPr>
            <p:spPr bwMode="auto">
              <a:xfrm flipH="1">
                <a:off x="3111" y="1292"/>
                <a:ext cx="20" cy="10"/>
              </a:xfrm>
              <a:custGeom>
                <a:avLst/>
                <a:gdLst>
                  <a:gd name="T0" fmla="*/ 0 w 106"/>
                  <a:gd name="T1" fmla="*/ 1 h 45"/>
                  <a:gd name="T2" fmla="*/ 1 w 106"/>
                  <a:gd name="T3" fmla="*/ 1 h 45"/>
                  <a:gd name="T4" fmla="*/ 1 w 106"/>
                  <a:gd name="T5" fmla="*/ 1 h 45"/>
                  <a:gd name="T6" fmla="*/ 1 w 106"/>
                  <a:gd name="T7" fmla="*/ 1 h 45"/>
                  <a:gd name="T8" fmla="*/ 1 w 106"/>
                  <a:gd name="T9" fmla="*/ 0 h 45"/>
                  <a:gd name="T10" fmla="*/ 2 w 106"/>
                  <a:gd name="T11" fmla="*/ 0 h 45"/>
                  <a:gd name="T12" fmla="*/ 2 w 106"/>
                  <a:gd name="T13" fmla="*/ 0 h 45"/>
                  <a:gd name="T14" fmla="*/ 2 w 106"/>
                  <a:gd name="T15" fmla="*/ 0 h 45"/>
                  <a:gd name="T16" fmla="*/ 2 w 106"/>
                  <a:gd name="T17" fmla="*/ 0 h 45"/>
                  <a:gd name="T18" fmla="*/ 2 w 106"/>
                  <a:gd name="T19" fmla="*/ 0 h 45"/>
                  <a:gd name="T20" fmla="*/ 3 w 106"/>
                  <a:gd name="T21" fmla="*/ 0 h 45"/>
                  <a:gd name="T22" fmla="*/ 3 w 106"/>
                  <a:gd name="T23" fmla="*/ 0 h 45"/>
                  <a:gd name="T24" fmla="*/ 3 w 106"/>
                  <a:gd name="T25" fmla="*/ 0 h 45"/>
                  <a:gd name="T26" fmla="*/ 3 w 106"/>
                  <a:gd name="T27" fmla="*/ 0 h 45"/>
                  <a:gd name="T28" fmla="*/ 3 w 106"/>
                  <a:gd name="T29" fmla="*/ 0 h 45"/>
                  <a:gd name="T30" fmla="*/ 4 w 106"/>
                  <a:gd name="T31" fmla="*/ 0 h 45"/>
                  <a:gd name="T32" fmla="*/ 4 w 106"/>
                  <a:gd name="T33" fmla="*/ 1 h 45"/>
                  <a:gd name="T34" fmla="*/ 4 w 106"/>
                  <a:gd name="T35" fmla="*/ 1 h 45"/>
                  <a:gd name="T36" fmla="*/ 4 w 106"/>
                  <a:gd name="T37" fmla="*/ 1 h 45"/>
                  <a:gd name="T38" fmla="*/ 3 w 106"/>
                  <a:gd name="T39" fmla="*/ 2 h 45"/>
                  <a:gd name="T40" fmla="*/ 3 w 106"/>
                  <a:gd name="T41" fmla="*/ 2 h 45"/>
                  <a:gd name="T42" fmla="*/ 3 w 106"/>
                  <a:gd name="T43" fmla="*/ 2 h 45"/>
                  <a:gd name="T44" fmla="*/ 3 w 106"/>
                  <a:gd name="T45" fmla="*/ 2 h 45"/>
                  <a:gd name="T46" fmla="*/ 3 w 106"/>
                  <a:gd name="T47" fmla="*/ 1 h 45"/>
                  <a:gd name="T48" fmla="*/ 2 w 106"/>
                  <a:gd name="T49" fmla="*/ 1 h 45"/>
                  <a:gd name="T50" fmla="*/ 2 w 106"/>
                  <a:gd name="T51" fmla="*/ 1 h 45"/>
                  <a:gd name="T52" fmla="*/ 2 w 106"/>
                  <a:gd name="T53" fmla="*/ 2 h 45"/>
                  <a:gd name="T54" fmla="*/ 1 w 106"/>
                  <a:gd name="T55" fmla="*/ 2 h 45"/>
                  <a:gd name="T56" fmla="*/ 1 w 106"/>
                  <a:gd name="T57" fmla="*/ 2 h 45"/>
                  <a:gd name="T58" fmla="*/ 1 w 106"/>
                  <a:gd name="T59" fmla="*/ 2 h 45"/>
                  <a:gd name="T60" fmla="*/ 1 w 106"/>
                  <a:gd name="T61" fmla="*/ 2 h 45"/>
                  <a:gd name="T62" fmla="*/ 0 w 106"/>
                  <a:gd name="T63" fmla="*/ 2 h 45"/>
                  <a:gd name="T64" fmla="*/ 0 w 106"/>
                  <a:gd name="T65" fmla="*/ 2 h 45"/>
                  <a:gd name="T66" fmla="*/ 0 w 106"/>
                  <a:gd name="T67" fmla="*/ 2 h 45"/>
                  <a:gd name="T68" fmla="*/ 0 w 106"/>
                  <a:gd name="T69" fmla="*/ 1 h 45"/>
                  <a:gd name="T70" fmla="*/ 0 w 106"/>
                  <a:gd name="T71" fmla="*/ 1 h 45"/>
                  <a:gd name="T72" fmla="*/ 0 w 106"/>
                  <a:gd name="T73" fmla="*/ 1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45"/>
                  <a:gd name="T113" fmla="*/ 106 w 106"/>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45">
                    <a:moveTo>
                      <a:pt x="6" y="21"/>
                    </a:moveTo>
                    <a:lnTo>
                      <a:pt x="8" y="20"/>
                    </a:lnTo>
                    <a:lnTo>
                      <a:pt x="12" y="18"/>
                    </a:lnTo>
                    <a:lnTo>
                      <a:pt x="14" y="17"/>
                    </a:lnTo>
                    <a:lnTo>
                      <a:pt x="17" y="16"/>
                    </a:lnTo>
                    <a:lnTo>
                      <a:pt x="19" y="14"/>
                    </a:lnTo>
                    <a:lnTo>
                      <a:pt x="22" y="13"/>
                    </a:lnTo>
                    <a:lnTo>
                      <a:pt x="26" y="12"/>
                    </a:lnTo>
                    <a:lnTo>
                      <a:pt x="28" y="11"/>
                    </a:lnTo>
                    <a:lnTo>
                      <a:pt x="33" y="8"/>
                    </a:lnTo>
                    <a:lnTo>
                      <a:pt x="39" y="6"/>
                    </a:lnTo>
                    <a:lnTo>
                      <a:pt x="41" y="5"/>
                    </a:lnTo>
                    <a:lnTo>
                      <a:pt x="44" y="5"/>
                    </a:lnTo>
                    <a:lnTo>
                      <a:pt x="46" y="4"/>
                    </a:lnTo>
                    <a:lnTo>
                      <a:pt x="50" y="4"/>
                    </a:lnTo>
                    <a:lnTo>
                      <a:pt x="54" y="2"/>
                    </a:lnTo>
                    <a:lnTo>
                      <a:pt x="59" y="1"/>
                    </a:lnTo>
                    <a:lnTo>
                      <a:pt x="62" y="0"/>
                    </a:lnTo>
                    <a:lnTo>
                      <a:pt x="65" y="0"/>
                    </a:lnTo>
                    <a:lnTo>
                      <a:pt x="67" y="0"/>
                    </a:lnTo>
                    <a:lnTo>
                      <a:pt x="70" y="0"/>
                    </a:lnTo>
                    <a:lnTo>
                      <a:pt x="74" y="0"/>
                    </a:lnTo>
                    <a:lnTo>
                      <a:pt x="76" y="0"/>
                    </a:lnTo>
                    <a:lnTo>
                      <a:pt x="79" y="0"/>
                    </a:lnTo>
                    <a:lnTo>
                      <a:pt x="82" y="0"/>
                    </a:lnTo>
                    <a:lnTo>
                      <a:pt x="84" y="0"/>
                    </a:lnTo>
                    <a:lnTo>
                      <a:pt x="89" y="1"/>
                    </a:lnTo>
                    <a:lnTo>
                      <a:pt x="92" y="2"/>
                    </a:lnTo>
                    <a:lnTo>
                      <a:pt x="95" y="3"/>
                    </a:lnTo>
                    <a:lnTo>
                      <a:pt x="97" y="3"/>
                    </a:lnTo>
                    <a:lnTo>
                      <a:pt x="101" y="5"/>
                    </a:lnTo>
                    <a:lnTo>
                      <a:pt x="103" y="6"/>
                    </a:lnTo>
                    <a:lnTo>
                      <a:pt x="105" y="8"/>
                    </a:lnTo>
                    <a:lnTo>
                      <a:pt x="105" y="12"/>
                    </a:lnTo>
                    <a:lnTo>
                      <a:pt x="106" y="14"/>
                    </a:lnTo>
                    <a:lnTo>
                      <a:pt x="106" y="17"/>
                    </a:lnTo>
                    <a:lnTo>
                      <a:pt x="106" y="20"/>
                    </a:lnTo>
                    <a:lnTo>
                      <a:pt x="104" y="25"/>
                    </a:lnTo>
                    <a:lnTo>
                      <a:pt x="101" y="29"/>
                    </a:lnTo>
                    <a:lnTo>
                      <a:pt x="97" y="30"/>
                    </a:lnTo>
                    <a:lnTo>
                      <a:pt x="95" y="31"/>
                    </a:lnTo>
                    <a:lnTo>
                      <a:pt x="92" y="31"/>
                    </a:lnTo>
                    <a:lnTo>
                      <a:pt x="90" y="31"/>
                    </a:lnTo>
                    <a:lnTo>
                      <a:pt x="87" y="30"/>
                    </a:lnTo>
                    <a:lnTo>
                      <a:pt x="83" y="30"/>
                    </a:lnTo>
                    <a:lnTo>
                      <a:pt x="81" y="30"/>
                    </a:lnTo>
                    <a:lnTo>
                      <a:pt x="79" y="30"/>
                    </a:lnTo>
                    <a:lnTo>
                      <a:pt x="74" y="29"/>
                    </a:lnTo>
                    <a:lnTo>
                      <a:pt x="69" y="29"/>
                    </a:lnTo>
                    <a:lnTo>
                      <a:pt x="65" y="29"/>
                    </a:lnTo>
                    <a:lnTo>
                      <a:pt x="61" y="29"/>
                    </a:lnTo>
                    <a:lnTo>
                      <a:pt x="56" y="29"/>
                    </a:lnTo>
                    <a:lnTo>
                      <a:pt x="52" y="30"/>
                    </a:lnTo>
                    <a:lnTo>
                      <a:pt x="47" y="30"/>
                    </a:lnTo>
                    <a:lnTo>
                      <a:pt x="43" y="32"/>
                    </a:lnTo>
                    <a:lnTo>
                      <a:pt x="39" y="33"/>
                    </a:lnTo>
                    <a:lnTo>
                      <a:pt x="36" y="34"/>
                    </a:lnTo>
                    <a:lnTo>
                      <a:pt x="31" y="37"/>
                    </a:lnTo>
                    <a:lnTo>
                      <a:pt x="27" y="39"/>
                    </a:lnTo>
                    <a:lnTo>
                      <a:pt x="22" y="41"/>
                    </a:lnTo>
                    <a:lnTo>
                      <a:pt x="18" y="44"/>
                    </a:lnTo>
                    <a:lnTo>
                      <a:pt x="15" y="44"/>
                    </a:lnTo>
                    <a:lnTo>
                      <a:pt x="12" y="45"/>
                    </a:lnTo>
                    <a:lnTo>
                      <a:pt x="9" y="44"/>
                    </a:lnTo>
                    <a:lnTo>
                      <a:pt x="7" y="44"/>
                    </a:lnTo>
                    <a:lnTo>
                      <a:pt x="4" y="42"/>
                    </a:lnTo>
                    <a:lnTo>
                      <a:pt x="1" y="38"/>
                    </a:lnTo>
                    <a:lnTo>
                      <a:pt x="0" y="33"/>
                    </a:lnTo>
                    <a:lnTo>
                      <a:pt x="0" y="29"/>
                    </a:lnTo>
                    <a:lnTo>
                      <a:pt x="0" y="27"/>
                    </a:lnTo>
                    <a:lnTo>
                      <a:pt x="1" y="25"/>
                    </a:lnTo>
                    <a:lnTo>
                      <a:pt x="3" y="23"/>
                    </a:lnTo>
                    <a:lnTo>
                      <a:pt x="6" y="21"/>
                    </a:lnTo>
                    <a:close/>
                  </a:path>
                </a:pathLst>
              </a:custGeom>
              <a:solidFill>
                <a:srgbClr val="000000"/>
              </a:solidFill>
              <a:ln w="9525">
                <a:noFill/>
                <a:round/>
                <a:headEnd/>
                <a:tailEnd/>
              </a:ln>
            </p:spPr>
            <p:txBody>
              <a:bodyPr/>
              <a:lstStyle/>
              <a:p>
                <a:endParaRPr lang="en-US"/>
              </a:p>
            </p:txBody>
          </p:sp>
          <p:sp>
            <p:nvSpPr>
              <p:cNvPr id="17770" name="Freeform 800"/>
              <p:cNvSpPr>
                <a:spLocks/>
              </p:cNvSpPr>
              <p:nvPr/>
            </p:nvSpPr>
            <p:spPr bwMode="auto">
              <a:xfrm flipH="1">
                <a:off x="3096" y="1190"/>
                <a:ext cx="71" cy="64"/>
              </a:xfrm>
              <a:custGeom>
                <a:avLst/>
                <a:gdLst>
                  <a:gd name="T0" fmla="*/ 0 w 389"/>
                  <a:gd name="T1" fmla="*/ 15 h 282"/>
                  <a:gd name="T2" fmla="*/ 1 w 389"/>
                  <a:gd name="T3" fmla="*/ 15 h 282"/>
                  <a:gd name="T4" fmla="*/ 1 w 389"/>
                  <a:gd name="T5" fmla="*/ 15 h 282"/>
                  <a:gd name="T6" fmla="*/ 2 w 389"/>
                  <a:gd name="T7" fmla="*/ 14 h 282"/>
                  <a:gd name="T8" fmla="*/ 3 w 389"/>
                  <a:gd name="T9" fmla="*/ 14 h 282"/>
                  <a:gd name="T10" fmla="*/ 3 w 389"/>
                  <a:gd name="T11" fmla="*/ 14 h 282"/>
                  <a:gd name="T12" fmla="*/ 4 w 389"/>
                  <a:gd name="T13" fmla="*/ 14 h 282"/>
                  <a:gd name="T14" fmla="*/ 4 w 389"/>
                  <a:gd name="T15" fmla="*/ 14 h 282"/>
                  <a:gd name="T16" fmla="*/ 5 w 389"/>
                  <a:gd name="T17" fmla="*/ 14 h 282"/>
                  <a:gd name="T18" fmla="*/ 5 w 389"/>
                  <a:gd name="T19" fmla="*/ 13 h 282"/>
                  <a:gd name="T20" fmla="*/ 6 w 389"/>
                  <a:gd name="T21" fmla="*/ 13 h 282"/>
                  <a:gd name="T22" fmla="*/ 7 w 389"/>
                  <a:gd name="T23" fmla="*/ 13 h 282"/>
                  <a:gd name="T24" fmla="*/ 7 w 389"/>
                  <a:gd name="T25" fmla="*/ 13 h 282"/>
                  <a:gd name="T26" fmla="*/ 8 w 389"/>
                  <a:gd name="T27" fmla="*/ 13 h 282"/>
                  <a:gd name="T28" fmla="*/ 9 w 389"/>
                  <a:gd name="T29" fmla="*/ 13 h 282"/>
                  <a:gd name="T30" fmla="*/ 9 w 389"/>
                  <a:gd name="T31" fmla="*/ 14 h 282"/>
                  <a:gd name="T32" fmla="*/ 9 w 389"/>
                  <a:gd name="T33" fmla="*/ 13 h 282"/>
                  <a:gd name="T34" fmla="*/ 10 w 389"/>
                  <a:gd name="T35" fmla="*/ 13 h 282"/>
                  <a:gd name="T36" fmla="*/ 11 w 389"/>
                  <a:gd name="T37" fmla="*/ 12 h 282"/>
                  <a:gd name="T38" fmla="*/ 11 w 389"/>
                  <a:gd name="T39" fmla="*/ 11 h 282"/>
                  <a:gd name="T40" fmla="*/ 12 w 389"/>
                  <a:gd name="T41" fmla="*/ 10 h 282"/>
                  <a:gd name="T42" fmla="*/ 13 w 389"/>
                  <a:gd name="T43" fmla="*/ 9 h 282"/>
                  <a:gd name="T44" fmla="*/ 13 w 389"/>
                  <a:gd name="T45" fmla="*/ 8 h 282"/>
                  <a:gd name="T46" fmla="*/ 13 w 389"/>
                  <a:gd name="T47" fmla="*/ 7 h 282"/>
                  <a:gd name="T48" fmla="*/ 13 w 389"/>
                  <a:gd name="T49" fmla="*/ 7 h 282"/>
                  <a:gd name="T50" fmla="*/ 12 w 389"/>
                  <a:gd name="T51" fmla="*/ 7 h 282"/>
                  <a:gd name="T52" fmla="*/ 12 w 389"/>
                  <a:gd name="T53" fmla="*/ 7 h 282"/>
                  <a:gd name="T54" fmla="*/ 11 w 389"/>
                  <a:gd name="T55" fmla="*/ 8 h 282"/>
                  <a:gd name="T56" fmla="*/ 11 w 389"/>
                  <a:gd name="T57" fmla="*/ 8 h 282"/>
                  <a:gd name="T58" fmla="*/ 11 w 389"/>
                  <a:gd name="T59" fmla="*/ 7 h 282"/>
                  <a:gd name="T60" fmla="*/ 11 w 389"/>
                  <a:gd name="T61" fmla="*/ 6 h 282"/>
                  <a:gd name="T62" fmla="*/ 12 w 389"/>
                  <a:gd name="T63" fmla="*/ 6 h 282"/>
                  <a:gd name="T64" fmla="*/ 12 w 389"/>
                  <a:gd name="T65" fmla="*/ 5 h 282"/>
                  <a:gd name="T66" fmla="*/ 12 w 389"/>
                  <a:gd name="T67" fmla="*/ 4 h 282"/>
                  <a:gd name="T68" fmla="*/ 12 w 389"/>
                  <a:gd name="T69" fmla="*/ 3 h 282"/>
                  <a:gd name="T70" fmla="*/ 12 w 389"/>
                  <a:gd name="T71" fmla="*/ 2 h 282"/>
                  <a:gd name="T72" fmla="*/ 12 w 389"/>
                  <a:gd name="T73" fmla="*/ 2 h 282"/>
                  <a:gd name="T74" fmla="*/ 12 w 389"/>
                  <a:gd name="T75" fmla="*/ 1 h 282"/>
                  <a:gd name="T76" fmla="*/ 12 w 389"/>
                  <a:gd name="T77" fmla="*/ 0 h 282"/>
                  <a:gd name="T78" fmla="*/ 11 w 389"/>
                  <a:gd name="T79" fmla="*/ 0 h 282"/>
                  <a:gd name="T80" fmla="*/ 10 w 389"/>
                  <a:gd name="T81" fmla="*/ 1 h 282"/>
                  <a:gd name="T82" fmla="*/ 10 w 389"/>
                  <a:gd name="T83" fmla="*/ 2 h 282"/>
                  <a:gd name="T84" fmla="*/ 10 w 389"/>
                  <a:gd name="T85" fmla="*/ 3 h 282"/>
                  <a:gd name="T86" fmla="*/ 9 w 389"/>
                  <a:gd name="T87" fmla="*/ 4 h 282"/>
                  <a:gd name="T88" fmla="*/ 9 w 389"/>
                  <a:gd name="T89" fmla="*/ 4 h 282"/>
                  <a:gd name="T90" fmla="*/ 8 w 389"/>
                  <a:gd name="T91" fmla="*/ 5 h 282"/>
                  <a:gd name="T92" fmla="*/ 8 w 389"/>
                  <a:gd name="T93" fmla="*/ 6 h 282"/>
                  <a:gd name="T94" fmla="*/ 7 w 389"/>
                  <a:gd name="T95" fmla="*/ 7 h 282"/>
                  <a:gd name="T96" fmla="*/ 7 w 389"/>
                  <a:gd name="T97" fmla="*/ 7 h 282"/>
                  <a:gd name="T98" fmla="*/ 6 w 389"/>
                  <a:gd name="T99" fmla="*/ 8 h 282"/>
                  <a:gd name="T100" fmla="*/ 6 w 389"/>
                  <a:gd name="T101" fmla="*/ 9 h 282"/>
                  <a:gd name="T102" fmla="*/ 5 w 389"/>
                  <a:gd name="T103" fmla="*/ 9 h 282"/>
                  <a:gd name="T104" fmla="*/ 5 w 389"/>
                  <a:gd name="T105" fmla="*/ 10 h 282"/>
                  <a:gd name="T106" fmla="*/ 4 w 389"/>
                  <a:gd name="T107" fmla="*/ 10 h 282"/>
                  <a:gd name="T108" fmla="*/ 4 w 389"/>
                  <a:gd name="T109" fmla="*/ 11 h 282"/>
                  <a:gd name="T110" fmla="*/ 3 w 389"/>
                  <a:gd name="T111" fmla="*/ 12 h 2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9"/>
                  <a:gd name="T169" fmla="*/ 0 h 282"/>
                  <a:gd name="T170" fmla="*/ 389 w 389"/>
                  <a:gd name="T171" fmla="*/ 282 h 2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9" h="282">
                    <a:moveTo>
                      <a:pt x="0" y="282"/>
                    </a:moveTo>
                    <a:lnTo>
                      <a:pt x="1" y="282"/>
                    </a:lnTo>
                    <a:lnTo>
                      <a:pt x="4" y="282"/>
                    </a:lnTo>
                    <a:lnTo>
                      <a:pt x="7" y="282"/>
                    </a:lnTo>
                    <a:lnTo>
                      <a:pt x="9" y="281"/>
                    </a:lnTo>
                    <a:lnTo>
                      <a:pt x="12" y="281"/>
                    </a:lnTo>
                    <a:lnTo>
                      <a:pt x="14" y="281"/>
                    </a:lnTo>
                    <a:lnTo>
                      <a:pt x="17" y="281"/>
                    </a:lnTo>
                    <a:lnTo>
                      <a:pt x="20" y="281"/>
                    </a:lnTo>
                    <a:lnTo>
                      <a:pt x="24" y="281"/>
                    </a:lnTo>
                    <a:lnTo>
                      <a:pt x="27" y="281"/>
                    </a:lnTo>
                    <a:lnTo>
                      <a:pt x="31" y="281"/>
                    </a:lnTo>
                    <a:lnTo>
                      <a:pt x="36" y="281"/>
                    </a:lnTo>
                    <a:lnTo>
                      <a:pt x="40" y="280"/>
                    </a:lnTo>
                    <a:lnTo>
                      <a:pt x="44" y="280"/>
                    </a:lnTo>
                    <a:lnTo>
                      <a:pt x="49" y="280"/>
                    </a:lnTo>
                    <a:lnTo>
                      <a:pt x="54" y="280"/>
                    </a:lnTo>
                    <a:lnTo>
                      <a:pt x="60" y="279"/>
                    </a:lnTo>
                    <a:lnTo>
                      <a:pt x="62" y="279"/>
                    </a:lnTo>
                    <a:lnTo>
                      <a:pt x="65" y="279"/>
                    </a:lnTo>
                    <a:lnTo>
                      <a:pt x="68" y="278"/>
                    </a:lnTo>
                    <a:lnTo>
                      <a:pt x="70" y="278"/>
                    </a:lnTo>
                    <a:lnTo>
                      <a:pt x="74" y="278"/>
                    </a:lnTo>
                    <a:lnTo>
                      <a:pt x="77" y="276"/>
                    </a:lnTo>
                    <a:lnTo>
                      <a:pt x="79" y="276"/>
                    </a:lnTo>
                    <a:lnTo>
                      <a:pt x="84" y="276"/>
                    </a:lnTo>
                    <a:lnTo>
                      <a:pt x="86" y="275"/>
                    </a:lnTo>
                    <a:lnTo>
                      <a:pt x="89" y="275"/>
                    </a:lnTo>
                    <a:lnTo>
                      <a:pt x="92" y="275"/>
                    </a:lnTo>
                    <a:lnTo>
                      <a:pt x="97" y="275"/>
                    </a:lnTo>
                    <a:lnTo>
                      <a:pt x="99" y="274"/>
                    </a:lnTo>
                    <a:lnTo>
                      <a:pt x="103" y="273"/>
                    </a:lnTo>
                    <a:lnTo>
                      <a:pt x="106" y="273"/>
                    </a:lnTo>
                    <a:lnTo>
                      <a:pt x="111" y="272"/>
                    </a:lnTo>
                    <a:lnTo>
                      <a:pt x="114" y="271"/>
                    </a:lnTo>
                    <a:lnTo>
                      <a:pt x="117" y="271"/>
                    </a:lnTo>
                    <a:lnTo>
                      <a:pt x="122" y="270"/>
                    </a:lnTo>
                    <a:lnTo>
                      <a:pt x="126" y="270"/>
                    </a:lnTo>
                    <a:lnTo>
                      <a:pt x="129" y="270"/>
                    </a:lnTo>
                    <a:lnTo>
                      <a:pt x="132" y="269"/>
                    </a:lnTo>
                    <a:lnTo>
                      <a:pt x="136" y="268"/>
                    </a:lnTo>
                    <a:lnTo>
                      <a:pt x="140" y="267"/>
                    </a:lnTo>
                    <a:lnTo>
                      <a:pt x="142" y="266"/>
                    </a:lnTo>
                    <a:lnTo>
                      <a:pt x="145" y="266"/>
                    </a:lnTo>
                    <a:lnTo>
                      <a:pt x="150" y="265"/>
                    </a:lnTo>
                    <a:lnTo>
                      <a:pt x="153" y="265"/>
                    </a:lnTo>
                    <a:lnTo>
                      <a:pt x="155" y="263"/>
                    </a:lnTo>
                    <a:lnTo>
                      <a:pt x="159" y="262"/>
                    </a:lnTo>
                    <a:lnTo>
                      <a:pt x="162" y="262"/>
                    </a:lnTo>
                    <a:lnTo>
                      <a:pt x="164" y="261"/>
                    </a:lnTo>
                    <a:lnTo>
                      <a:pt x="167" y="260"/>
                    </a:lnTo>
                    <a:lnTo>
                      <a:pt x="169" y="260"/>
                    </a:lnTo>
                    <a:lnTo>
                      <a:pt x="173" y="259"/>
                    </a:lnTo>
                    <a:lnTo>
                      <a:pt x="176" y="258"/>
                    </a:lnTo>
                    <a:lnTo>
                      <a:pt x="180" y="257"/>
                    </a:lnTo>
                    <a:lnTo>
                      <a:pt x="185" y="256"/>
                    </a:lnTo>
                    <a:lnTo>
                      <a:pt x="189" y="254"/>
                    </a:lnTo>
                    <a:lnTo>
                      <a:pt x="194" y="253"/>
                    </a:lnTo>
                    <a:lnTo>
                      <a:pt x="198" y="252"/>
                    </a:lnTo>
                    <a:lnTo>
                      <a:pt x="202" y="250"/>
                    </a:lnTo>
                    <a:lnTo>
                      <a:pt x="206" y="249"/>
                    </a:lnTo>
                    <a:lnTo>
                      <a:pt x="211" y="249"/>
                    </a:lnTo>
                    <a:lnTo>
                      <a:pt x="214" y="248"/>
                    </a:lnTo>
                    <a:lnTo>
                      <a:pt x="217" y="248"/>
                    </a:lnTo>
                    <a:lnTo>
                      <a:pt x="220" y="248"/>
                    </a:lnTo>
                    <a:lnTo>
                      <a:pt x="225" y="248"/>
                    </a:lnTo>
                    <a:lnTo>
                      <a:pt x="228" y="248"/>
                    </a:lnTo>
                    <a:lnTo>
                      <a:pt x="232" y="248"/>
                    </a:lnTo>
                    <a:lnTo>
                      <a:pt x="236" y="248"/>
                    </a:lnTo>
                    <a:lnTo>
                      <a:pt x="240" y="249"/>
                    </a:lnTo>
                    <a:lnTo>
                      <a:pt x="243" y="249"/>
                    </a:lnTo>
                    <a:lnTo>
                      <a:pt x="248" y="250"/>
                    </a:lnTo>
                    <a:lnTo>
                      <a:pt x="252" y="253"/>
                    </a:lnTo>
                    <a:lnTo>
                      <a:pt x="256" y="254"/>
                    </a:lnTo>
                    <a:lnTo>
                      <a:pt x="261" y="256"/>
                    </a:lnTo>
                    <a:lnTo>
                      <a:pt x="265" y="258"/>
                    </a:lnTo>
                    <a:lnTo>
                      <a:pt x="267" y="259"/>
                    </a:lnTo>
                    <a:lnTo>
                      <a:pt x="269" y="260"/>
                    </a:lnTo>
                    <a:lnTo>
                      <a:pt x="273" y="262"/>
                    </a:lnTo>
                    <a:lnTo>
                      <a:pt x="275" y="263"/>
                    </a:lnTo>
                    <a:lnTo>
                      <a:pt x="276" y="263"/>
                    </a:lnTo>
                    <a:lnTo>
                      <a:pt x="278" y="262"/>
                    </a:lnTo>
                    <a:lnTo>
                      <a:pt x="279" y="261"/>
                    </a:lnTo>
                    <a:lnTo>
                      <a:pt x="281" y="260"/>
                    </a:lnTo>
                    <a:lnTo>
                      <a:pt x="284" y="259"/>
                    </a:lnTo>
                    <a:lnTo>
                      <a:pt x="287" y="258"/>
                    </a:lnTo>
                    <a:lnTo>
                      <a:pt x="289" y="256"/>
                    </a:lnTo>
                    <a:lnTo>
                      <a:pt x="292" y="255"/>
                    </a:lnTo>
                    <a:lnTo>
                      <a:pt x="295" y="253"/>
                    </a:lnTo>
                    <a:lnTo>
                      <a:pt x="300" y="250"/>
                    </a:lnTo>
                    <a:lnTo>
                      <a:pt x="302" y="248"/>
                    </a:lnTo>
                    <a:lnTo>
                      <a:pt x="306" y="246"/>
                    </a:lnTo>
                    <a:lnTo>
                      <a:pt x="311" y="244"/>
                    </a:lnTo>
                    <a:lnTo>
                      <a:pt x="315" y="241"/>
                    </a:lnTo>
                    <a:lnTo>
                      <a:pt x="318" y="237"/>
                    </a:lnTo>
                    <a:lnTo>
                      <a:pt x="323" y="235"/>
                    </a:lnTo>
                    <a:lnTo>
                      <a:pt x="327" y="231"/>
                    </a:lnTo>
                    <a:lnTo>
                      <a:pt x="331" y="229"/>
                    </a:lnTo>
                    <a:lnTo>
                      <a:pt x="336" y="224"/>
                    </a:lnTo>
                    <a:lnTo>
                      <a:pt x="341" y="221"/>
                    </a:lnTo>
                    <a:lnTo>
                      <a:pt x="345" y="217"/>
                    </a:lnTo>
                    <a:lnTo>
                      <a:pt x="349" y="214"/>
                    </a:lnTo>
                    <a:lnTo>
                      <a:pt x="353" y="209"/>
                    </a:lnTo>
                    <a:lnTo>
                      <a:pt x="357" y="206"/>
                    </a:lnTo>
                    <a:lnTo>
                      <a:pt x="362" y="202"/>
                    </a:lnTo>
                    <a:lnTo>
                      <a:pt x="366" y="197"/>
                    </a:lnTo>
                    <a:lnTo>
                      <a:pt x="369" y="192"/>
                    </a:lnTo>
                    <a:lnTo>
                      <a:pt x="373" y="187"/>
                    </a:lnTo>
                    <a:lnTo>
                      <a:pt x="376" y="183"/>
                    </a:lnTo>
                    <a:lnTo>
                      <a:pt x="380" y="178"/>
                    </a:lnTo>
                    <a:lnTo>
                      <a:pt x="380" y="176"/>
                    </a:lnTo>
                    <a:lnTo>
                      <a:pt x="382" y="172"/>
                    </a:lnTo>
                    <a:lnTo>
                      <a:pt x="383" y="170"/>
                    </a:lnTo>
                    <a:lnTo>
                      <a:pt x="385" y="168"/>
                    </a:lnTo>
                    <a:lnTo>
                      <a:pt x="386" y="164"/>
                    </a:lnTo>
                    <a:lnTo>
                      <a:pt x="388" y="159"/>
                    </a:lnTo>
                    <a:lnTo>
                      <a:pt x="389" y="155"/>
                    </a:lnTo>
                    <a:lnTo>
                      <a:pt x="389" y="152"/>
                    </a:lnTo>
                    <a:lnTo>
                      <a:pt x="389" y="150"/>
                    </a:lnTo>
                    <a:lnTo>
                      <a:pt x="389" y="146"/>
                    </a:lnTo>
                    <a:lnTo>
                      <a:pt x="389" y="144"/>
                    </a:lnTo>
                    <a:lnTo>
                      <a:pt x="388" y="141"/>
                    </a:lnTo>
                    <a:lnTo>
                      <a:pt x="387" y="140"/>
                    </a:lnTo>
                    <a:lnTo>
                      <a:pt x="386" y="138"/>
                    </a:lnTo>
                    <a:lnTo>
                      <a:pt x="382" y="135"/>
                    </a:lnTo>
                    <a:lnTo>
                      <a:pt x="379" y="134"/>
                    </a:lnTo>
                    <a:lnTo>
                      <a:pt x="376" y="133"/>
                    </a:lnTo>
                    <a:lnTo>
                      <a:pt x="374" y="133"/>
                    </a:lnTo>
                    <a:lnTo>
                      <a:pt x="372" y="133"/>
                    </a:lnTo>
                    <a:lnTo>
                      <a:pt x="368" y="134"/>
                    </a:lnTo>
                    <a:lnTo>
                      <a:pt x="366" y="134"/>
                    </a:lnTo>
                    <a:lnTo>
                      <a:pt x="363" y="135"/>
                    </a:lnTo>
                    <a:lnTo>
                      <a:pt x="361" y="136"/>
                    </a:lnTo>
                    <a:lnTo>
                      <a:pt x="358" y="139"/>
                    </a:lnTo>
                    <a:lnTo>
                      <a:pt x="355" y="140"/>
                    </a:lnTo>
                    <a:lnTo>
                      <a:pt x="352" y="141"/>
                    </a:lnTo>
                    <a:lnTo>
                      <a:pt x="350" y="143"/>
                    </a:lnTo>
                    <a:lnTo>
                      <a:pt x="348" y="145"/>
                    </a:lnTo>
                    <a:lnTo>
                      <a:pt x="344" y="147"/>
                    </a:lnTo>
                    <a:lnTo>
                      <a:pt x="342" y="150"/>
                    </a:lnTo>
                    <a:lnTo>
                      <a:pt x="340" y="153"/>
                    </a:lnTo>
                    <a:lnTo>
                      <a:pt x="339" y="155"/>
                    </a:lnTo>
                    <a:lnTo>
                      <a:pt x="336" y="159"/>
                    </a:lnTo>
                    <a:lnTo>
                      <a:pt x="333" y="160"/>
                    </a:lnTo>
                    <a:lnTo>
                      <a:pt x="333" y="159"/>
                    </a:lnTo>
                    <a:lnTo>
                      <a:pt x="335" y="157"/>
                    </a:lnTo>
                    <a:lnTo>
                      <a:pt x="336" y="154"/>
                    </a:lnTo>
                    <a:lnTo>
                      <a:pt x="336" y="152"/>
                    </a:lnTo>
                    <a:lnTo>
                      <a:pt x="338" y="148"/>
                    </a:lnTo>
                    <a:lnTo>
                      <a:pt x="339" y="145"/>
                    </a:lnTo>
                    <a:lnTo>
                      <a:pt x="341" y="141"/>
                    </a:lnTo>
                    <a:lnTo>
                      <a:pt x="342" y="136"/>
                    </a:lnTo>
                    <a:lnTo>
                      <a:pt x="344" y="131"/>
                    </a:lnTo>
                    <a:lnTo>
                      <a:pt x="347" y="127"/>
                    </a:lnTo>
                    <a:lnTo>
                      <a:pt x="347" y="123"/>
                    </a:lnTo>
                    <a:lnTo>
                      <a:pt x="348" y="121"/>
                    </a:lnTo>
                    <a:lnTo>
                      <a:pt x="349" y="118"/>
                    </a:lnTo>
                    <a:lnTo>
                      <a:pt x="349" y="115"/>
                    </a:lnTo>
                    <a:lnTo>
                      <a:pt x="350" y="113"/>
                    </a:lnTo>
                    <a:lnTo>
                      <a:pt x="351" y="109"/>
                    </a:lnTo>
                    <a:lnTo>
                      <a:pt x="352" y="106"/>
                    </a:lnTo>
                    <a:lnTo>
                      <a:pt x="353" y="104"/>
                    </a:lnTo>
                    <a:lnTo>
                      <a:pt x="353" y="101"/>
                    </a:lnTo>
                    <a:lnTo>
                      <a:pt x="354" y="97"/>
                    </a:lnTo>
                    <a:lnTo>
                      <a:pt x="354" y="94"/>
                    </a:lnTo>
                    <a:lnTo>
                      <a:pt x="355" y="91"/>
                    </a:lnTo>
                    <a:lnTo>
                      <a:pt x="356" y="88"/>
                    </a:lnTo>
                    <a:lnTo>
                      <a:pt x="357" y="84"/>
                    </a:lnTo>
                    <a:lnTo>
                      <a:pt x="358" y="81"/>
                    </a:lnTo>
                    <a:lnTo>
                      <a:pt x="358" y="78"/>
                    </a:lnTo>
                    <a:lnTo>
                      <a:pt x="358" y="75"/>
                    </a:lnTo>
                    <a:lnTo>
                      <a:pt x="360" y="71"/>
                    </a:lnTo>
                    <a:lnTo>
                      <a:pt x="360" y="68"/>
                    </a:lnTo>
                    <a:lnTo>
                      <a:pt x="361" y="65"/>
                    </a:lnTo>
                    <a:lnTo>
                      <a:pt x="361" y="61"/>
                    </a:lnTo>
                    <a:lnTo>
                      <a:pt x="361" y="57"/>
                    </a:lnTo>
                    <a:lnTo>
                      <a:pt x="362" y="54"/>
                    </a:lnTo>
                    <a:lnTo>
                      <a:pt x="362" y="51"/>
                    </a:lnTo>
                    <a:lnTo>
                      <a:pt x="362" y="48"/>
                    </a:lnTo>
                    <a:lnTo>
                      <a:pt x="362" y="44"/>
                    </a:lnTo>
                    <a:lnTo>
                      <a:pt x="362" y="41"/>
                    </a:lnTo>
                    <a:lnTo>
                      <a:pt x="362" y="38"/>
                    </a:lnTo>
                    <a:lnTo>
                      <a:pt x="361" y="34"/>
                    </a:lnTo>
                    <a:lnTo>
                      <a:pt x="361" y="31"/>
                    </a:lnTo>
                    <a:lnTo>
                      <a:pt x="361" y="29"/>
                    </a:lnTo>
                    <a:lnTo>
                      <a:pt x="361" y="26"/>
                    </a:lnTo>
                    <a:lnTo>
                      <a:pt x="360" y="23"/>
                    </a:lnTo>
                    <a:lnTo>
                      <a:pt x="358" y="19"/>
                    </a:lnTo>
                    <a:lnTo>
                      <a:pt x="358" y="16"/>
                    </a:lnTo>
                    <a:lnTo>
                      <a:pt x="357" y="14"/>
                    </a:lnTo>
                    <a:lnTo>
                      <a:pt x="355" y="10"/>
                    </a:lnTo>
                    <a:lnTo>
                      <a:pt x="354" y="6"/>
                    </a:lnTo>
                    <a:lnTo>
                      <a:pt x="352" y="3"/>
                    </a:lnTo>
                    <a:lnTo>
                      <a:pt x="350" y="2"/>
                    </a:lnTo>
                    <a:lnTo>
                      <a:pt x="348" y="1"/>
                    </a:lnTo>
                    <a:lnTo>
                      <a:pt x="345" y="1"/>
                    </a:lnTo>
                    <a:lnTo>
                      <a:pt x="342" y="0"/>
                    </a:lnTo>
                    <a:lnTo>
                      <a:pt x="340" y="1"/>
                    </a:lnTo>
                    <a:lnTo>
                      <a:pt x="337" y="2"/>
                    </a:lnTo>
                    <a:lnTo>
                      <a:pt x="333" y="4"/>
                    </a:lnTo>
                    <a:lnTo>
                      <a:pt x="330" y="6"/>
                    </a:lnTo>
                    <a:lnTo>
                      <a:pt x="327" y="10"/>
                    </a:lnTo>
                    <a:lnTo>
                      <a:pt x="323" y="13"/>
                    </a:lnTo>
                    <a:lnTo>
                      <a:pt x="319" y="17"/>
                    </a:lnTo>
                    <a:lnTo>
                      <a:pt x="315" y="20"/>
                    </a:lnTo>
                    <a:lnTo>
                      <a:pt x="312" y="25"/>
                    </a:lnTo>
                    <a:lnTo>
                      <a:pt x="307" y="29"/>
                    </a:lnTo>
                    <a:lnTo>
                      <a:pt x="303" y="34"/>
                    </a:lnTo>
                    <a:lnTo>
                      <a:pt x="301" y="38"/>
                    </a:lnTo>
                    <a:lnTo>
                      <a:pt x="299" y="40"/>
                    </a:lnTo>
                    <a:lnTo>
                      <a:pt x="295" y="43"/>
                    </a:lnTo>
                    <a:lnTo>
                      <a:pt x="294" y="45"/>
                    </a:lnTo>
                    <a:lnTo>
                      <a:pt x="292" y="49"/>
                    </a:lnTo>
                    <a:lnTo>
                      <a:pt x="290" y="51"/>
                    </a:lnTo>
                    <a:lnTo>
                      <a:pt x="288" y="54"/>
                    </a:lnTo>
                    <a:lnTo>
                      <a:pt x="286" y="57"/>
                    </a:lnTo>
                    <a:lnTo>
                      <a:pt x="282" y="61"/>
                    </a:lnTo>
                    <a:lnTo>
                      <a:pt x="280" y="64"/>
                    </a:lnTo>
                    <a:lnTo>
                      <a:pt x="278" y="66"/>
                    </a:lnTo>
                    <a:lnTo>
                      <a:pt x="275" y="69"/>
                    </a:lnTo>
                    <a:lnTo>
                      <a:pt x="273" y="72"/>
                    </a:lnTo>
                    <a:lnTo>
                      <a:pt x="270" y="76"/>
                    </a:lnTo>
                    <a:lnTo>
                      <a:pt x="268" y="78"/>
                    </a:lnTo>
                    <a:lnTo>
                      <a:pt x="265" y="82"/>
                    </a:lnTo>
                    <a:lnTo>
                      <a:pt x="263" y="84"/>
                    </a:lnTo>
                    <a:lnTo>
                      <a:pt x="261" y="88"/>
                    </a:lnTo>
                    <a:lnTo>
                      <a:pt x="257" y="91"/>
                    </a:lnTo>
                    <a:lnTo>
                      <a:pt x="255" y="94"/>
                    </a:lnTo>
                    <a:lnTo>
                      <a:pt x="252" y="96"/>
                    </a:lnTo>
                    <a:lnTo>
                      <a:pt x="250" y="100"/>
                    </a:lnTo>
                    <a:lnTo>
                      <a:pt x="248" y="103"/>
                    </a:lnTo>
                    <a:lnTo>
                      <a:pt x="245" y="106"/>
                    </a:lnTo>
                    <a:lnTo>
                      <a:pt x="242" y="108"/>
                    </a:lnTo>
                    <a:lnTo>
                      <a:pt x="239" y="112"/>
                    </a:lnTo>
                    <a:lnTo>
                      <a:pt x="237" y="114"/>
                    </a:lnTo>
                    <a:lnTo>
                      <a:pt x="234" y="117"/>
                    </a:lnTo>
                    <a:lnTo>
                      <a:pt x="230" y="119"/>
                    </a:lnTo>
                    <a:lnTo>
                      <a:pt x="228" y="122"/>
                    </a:lnTo>
                    <a:lnTo>
                      <a:pt x="225" y="126"/>
                    </a:lnTo>
                    <a:lnTo>
                      <a:pt x="223" y="128"/>
                    </a:lnTo>
                    <a:lnTo>
                      <a:pt x="219" y="131"/>
                    </a:lnTo>
                    <a:lnTo>
                      <a:pt x="216" y="133"/>
                    </a:lnTo>
                    <a:lnTo>
                      <a:pt x="213" y="136"/>
                    </a:lnTo>
                    <a:lnTo>
                      <a:pt x="211" y="139"/>
                    </a:lnTo>
                    <a:lnTo>
                      <a:pt x="207" y="141"/>
                    </a:lnTo>
                    <a:lnTo>
                      <a:pt x="204" y="144"/>
                    </a:lnTo>
                    <a:lnTo>
                      <a:pt x="202" y="147"/>
                    </a:lnTo>
                    <a:lnTo>
                      <a:pt x="199" y="150"/>
                    </a:lnTo>
                    <a:lnTo>
                      <a:pt x="195" y="153"/>
                    </a:lnTo>
                    <a:lnTo>
                      <a:pt x="192" y="155"/>
                    </a:lnTo>
                    <a:lnTo>
                      <a:pt x="189" y="157"/>
                    </a:lnTo>
                    <a:lnTo>
                      <a:pt x="186" y="159"/>
                    </a:lnTo>
                    <a:lnTo>
                      <a:pt x="184" y="163"/>
                    </a:lnTo>
                    <a:lnTo>
                      <a:pt x="180" y="165"/>
                    </a:lnTo>
                    <a:lnTo>
                      <a:pt x="177" y="167"/>
                    </a:lnTo>
                    <a:lnTo>
                      <a:pt x="175" y="170"/>
                    </a:lnTo>
                    <a:lnTo>
                      <a:pt x="172" y="172"/>
                    </a:lnTo>
                    <a:lnTo>
                      <a:pt x="168" y="174"/>
                    </a:lnTo>
                    <a:lnTo>
                      <a:pt x="166" y="177"/>
                    </a:lnTo>
                    <a:lnTo>
                      <a:pt x="163" y="180"/>
                    </a:lnTo>
                    <a:lnTo>
                      <a:pt x="160" y="181"/>
                    </a:lnTo>
                    <a:lnTo>
                      <a:pt x="157" y="184"/>
                    </a:lnTo>
                    <a:lnTo>
                      <a:pt x="154" y="186"/>
                    </a:lnTo>
                    <a:lnTo>
                      <a:pt x="152" y="189"/>
                    </a:lnTo>
                    <a:lnTo>
                      <a:pt x="150" y="190"/>
                    </a:lnTo>
                    <a:lnTo>
                      <a:pt x="147" y="193"/>
                    </a:lnTo>
                    <a:lnTo>
                      <a:pt x="144" y="194"/>
                    </a:lnTo>
                    <a:lnTo>
                      <a:pt x="141" y="196"/>
                    </a:lnTo>
                    <a:lnTo>
                      <a:pt x="136" y="199"/>
                    </a:lnTo>
                    <a:lnTo>
                      <a:pt x="132" y="204"/>
                    </a:lnTo>
                    <a:lnTo>
                      <a:pt x="128" y="207"/>
                    </a:lnTo>
                    <a:lnTo>
                      <a:pt x="124" y="210"/>
                    </a:lnTo>
                    <a:lnTo>
                      <a:pt x="119" y="212"/>
                    </a:lnTo>
                    <a:lnTo>
                      <a:pt x="116" y="216"/>
                    </a:lnTo>
                    <a:lnTo>
                      <a:pt x="113" y="218"/>
                    </a:lnTo>
                    <a:lnTo>
                      <a:pt x="111" y="220"/>
                    </a:lnTo>
                    <a:lnTo>
                      <a:pt x="107" y="221"/>
                    </a:lnTo>
                    <a:lnTo>
                      <a:pt x="105" y="223"/>
                    </a:lnTo>
                    <a:lnTo>
                      <a:pt x="103" y="225"/>
                    </a:lnTo>
                    <a:lnTo>
                      <a:pt x="102" y="227"/>
                    </a:lnTo>
                    <a:lnTo>
                      <a:pt x="0" y="282"/>
                    </a:lnTo>
                    <a:close/>
                  </a:path>
                </a:pathLst>
              </a:custGeom>
              <a:solidFill>
                <a:srgbClr val="B5D1D1"/>
              </a:solidFill>
              <a:ln w="9525">
                <a:noFill/>
                <a:round/>
                <a:headEnd/>
                <a:tailEnd/>
              </a:ln>
            </p:spPr>
            <p:txBody>
              <a:bodyPr/>
              <a:lstStyle/>
              <a:p>
                <a:endParaRPr lang="en-US"/>
              </a:p>
            </p:txBody>
          </p:sp>
          <p:sp>
            <p:nvSpPr>
              <p:cNvPr id="17771" name="Freeform 801"/>
              <p:cNvSpPr>
                <a:spLocks/>
              </p:cNvSpPr>
              <p:nvPr/>
            </p:nvSpPr>
            <p:spPr bwMode="auto">
              <a:xfrm flipH="1">
                <a:off x="3092" y="1113"/>
                <a:ext cx="44" cy="36"/>
              </a:xfrm>
              <a:custGeom>
                <a:avLst/>
                <a:gdLst>
                  <a:gd name="T0" fmla="*/ 7 w 242"/>
                  <a:gd name="T1" fmla="*/ 0 h 158"/>
                  <a:gd name="T2" fmla="*/ 7 w 242"/>
                  <a:gd name="T3" fmla="*/ 0 h 158"/>
                  <a:gd name="T4" fmla="*/ 6 w 242"/>
                  <a:gd name="T5" fmla="*/ 0 h 158"/>
                  <a:gd name="T6" fmla="*/ 6 w 242"/>
                  <a:gd name="T7" fmla="*/ 0 h 158"/>
                  <a:gd name="T8" fmla="*/ 6 w 242"/>
                  <a:gd name="T9" fmla="*/ 1 h 158"/>
                  <a:gd name="T10" fmla="*/ 5 w 242"/>
                  <a:gd name="T11" fmla="*/ 1 h 158"/>
                  <a:gd name="T12" fmla="*/ 5 w 242"/>
                  <a:gd name="T13" fmla="*/ 1 h 158"/>
                  <a:gd name="T14" fmla="*/ 5 w 242"/>
                  <a:gd name="T15" fmla="*/ 1 h 158"/>
                  <a:gd name="T16" fmla="*/ 4 w 242"/>
                  <a:gd name="T17" fmla="*/ 2 h 158"/>
                  <a:gd name="T18" fmla="*/ 4 w 242"/>
                  <a:gd name="T19" fmla="*/ 2 h 158"/>
                  <a:gd name="T20" fmla="*/ 4 w 242"/>
                  <a:gd name="T21" fmla="*/ 2 h 158"/>
                  <a:gd name="T22" fmla="*/ 3 w 242"/>
                  <a:gd name="T23" fmla="*/ 2 h 158"/>
                  <a:gd name="T24" fmla="*/ 3 w 242"/>
                  <a:gd name="T25" fmla="*/ 3 h 158"/>
                  <a:gd name="T26" fmla="*/ 3 w 242"/>
                  <a:gd name="T27" fmla="*/ 3 h 158"/>
                  <a:gd name="T28" fmla="*/ 2 w 242"/>
                  <a:gd name="T29" fmla="*/ 4 h 158"/>
                  <a:gd name="T30" fmla="*/ 2 w 242"/>
                  <a:gd name="T31" fmla="*/ 4 h 158"/>
                  <a:gd name="T32" fmla="*/ 1 w 242"/>
                  <a:gd name="T33" fmla="*/ 5 h 158"/>
                  <a:gd name="T34" fmla="*/ 1 w 242"/>
                  <a:gd name="T35" fmla="*/ 5 h 158"/>
                  <a:gd name="T36" fmla="*/ 1 w 242"/>
                  <a:gd name="T37" fmla="*/ 6 h 158"/>
                  <a:gd name="T38" fmla="*/ 0 w 242"/>
                  <a:gd name="T39" fmla="*/ 6 h 158"/>
                  <a:gd name="T40" fmla="*/ 0 w 242"/>
                  <a:gd name="T41" fmla="*/ 7 h 158"/>
                  <a:gd name="T42" fmla="*/ 0 w 242"/>
                  <a:gd name="T43" fmla="*/ 7 h 158"/>
                  <a:gd name="T44" fmla="*/ 0 w 242"/>
                  <a:gd name="T45" fmla="*/ 8 h 158"/>
                  <a:gd name="T46" fmla="*/ 0 w 242"/>
                  <a:gd name="T47" fmla="*/ 8 h 158"/>
                  <a:gd name="T48" fmla="*/ 1 w 242"/>
                  <a:gd name="T49" fmla="*/ 8 h 158"/>
                  <a:gd name="T50" fmla="*/ 1 w 242"/>
                  <a:gd name="T51" fmla="*/ 8 h 158"/>
                  <a:gd name="T52" fmla="*/ 1 w 242"/>
                  <a:gd name="T53" fmla="*/ 8 h 158"/>
                  <a:gd name="T54" fmla="*/ 2 w 242"/>
                  <a:gd name="T55" fmla="*/ 8 h 158"/>
                  <a:gd name="T56" fmla="*/ 2 w 242"/>
                  <a:gd name="T57" fmla="*/ 8 h 158"/>
                  <a:gd name="T58" fmla="*/ 2 w 242"/>
                  <a:gd name="T59" fmla="*/ 8 h 158"/>
                  <a:gd name="T60" fmla="*/ 3 w 242"/>
                  <a:gd name="T61" fmla="*/ 8 h 158"/>
                  <a:gd name="T62" fmla="*/ 3 w 242"/>
                  <a:gd name="T63" fmla="*/ 8 h 158"/>
                  <a:gd name="T64" fmla="*/ 3 w 242"/>
                  <a:gd name="T65" fmla="*/ 8 h 158"/>
                  <a:gd name="T66" fmla="*/ 3 w 242"/>
                  <a:gd name="T67" fmla="*/ 8 h 158"/>
                  <a:gd name="T68" fmla="*/ 4 w 242"/>
                  <a:gd name="T69" fmla="*/ 8 h 158"/>
                  <a:gd name="T70" fmla="*/ 4 w 242"/>
                  <a:gd name="T71" fmla="*/ 8 h 158"/>
                  <a:gd name="T72" fmla="*/ 4 w 242"/>
                  <a:gd name="T73" fmla="*/ 7 h 158"/>
                  <a:gd name="T74" fmla="*/ 5 w 242"/>
                  <a:gd name="T75" fmla="*/ 7 h 158"/>
                  <a:gd name="T76" fmla="*/ 5 w 242"/>
                  <a:gd name="T77" fmla="*/ 7 h 158"/>
                  <a:gd name="T78" fmla="*/ 5 w 242"/>
                  <a:gd name="T79" fmla="*/ 7 h 158"/>
                  <a:gd name="T80" fmla="*/ 5 w 242"/>
                  <a:gd name="T81" fmla="*/ 7 h 158"/>
                  <a:gd name="T82" fmla="*/ 6 w 242"/>
                  <a:gd name="T83" fmla="*/ 6 h 158"/>
                  <a:gd name="T84" fmla="*/ 6 w 242"/>
                  <a:gd name="T85" fmla="*/ 6 h 158"/>
                  <a:gd name="T86" fmla="*/ 7 w 242"/>
                  <a:gd name="T87" fmla="*/ 6 h 158"/>
                  <a:gd name="T88" fmla="*/ 7 w 242"/>
                  <a:gd name="T89" fmla="*/ 5 h 158"/>
                  <a:gd name="T90" fmla="*/ 7 w 242"/>
                  <a:gd name="T91" fmla="*/ 5 h 158"/>
                  <a:gd name="T92" fmla="*/ 8 w 242"/>
                  <a:gd name="T93" fmla="*/ 4 h 158"/>
                  <a:gd name="T94" fmla="*/ 8 w 242"/>
                  <a:gd name="T95" fmla="*/ 3 h 158"/>
                  <a:gd name="T96" fmla="*/ 8 w 242"/>
                  <a:gd name="T97" fmla="*/ 3 h 158"/>
                  <a:gd name="T98" fmla="*/ 8 w 242"/>
                  <a:gd name="T99" fmla="*/ 2 h 158"/>
                  <a:gd name="T100" fmla="*/ 8 w 242"/>
                  <a:gd name="T101" fmla="*/ 2 h 158"/>
                  <a:gd name="T102" fmla="*/ 8 w 242"/>
                  <a:gd name="T103" fmla="*/ 1 h 158"/>
                  <a:gd name="T104" fmla="*/ 8 w 242"/>
                  <a:gd name="T105" fmla="*/ 1 h 158"/>
                  <a:gd name="T106" fmla="*/ 8 w 242"/>
                  <a:gd name="T107" fmla="*/ 0 h 158"/>
                  <a:gd name="T108" fmla="*/ 7 w 242"/>
                  <a:gd name="T109" fmla="*/ 0 h 158"/>
                  <a:gd name="T110" fmla="*/ 7 w 242"/>
                  <a:gd name="T111" fmla="*/ 0 h 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2"/>
                  <a:gd name="T169" fmla="*/ 0 h 158"/>
                  <a:gd name="T170" fmla="*/ 242 w 242"/>
                  <a:gd name="T171" fmla="*/ 158 h 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2" h="158">
                    <a:moveTo>
                      <a:pt x="215" y="1"/>
                    </a:moveTo>
                    <a:lnTo>
                      <a:pt x="214" y="0"/>
                    </a:lnTo>
                    <a:lnTo>
                      <a:pt x="212" y="0"/>
                    </a:lnTo>
                    <a:lnTo>
                      <a:pt x="210" y="0"/>
                    </a:lnTo>
                    <a:lnTo>
                      <a:pt x="208" y="1"/>
                    </a:lnTo>
                    <a:lnTo>
                      <a:pt x="204" y="1"/>
                    </a:lnTo>
                    <a:lnTo>
                      <a:pt x="201" y="2"/>
                    </a:lnTo>
                    <a:lnTo>
                      <a:pt x="198" y="2"/>
                    </a:lnTo>
                    <a:lnTo>
                      <a:pt x="193" y="5"/>
                    </a:lnTo>
                    <a:lnTo>
                      <a:pt x="189" y="5"/>
                    </a:lnTo>
                    <a:lnTo>
                      <a:pt x="185" y="7"/>
                    </a:lnTo>
                    <a:lnTo>
                      <a:pt x="179" y="8"/>
                    </a:lnTo>
                    <a:lnTo>
                      <a:pt x="175" y="10"/>
                    </a:lnTo>
                    <a:lnTo>
                      <a:pt x="172" y="11"/>
                    </a:lnTo>
                    <a:lnTo>
                      <a:pt x="168" y="12"/>
                    </a:lnTo>
                    <a:lnTo>
                      <a:pt x="166" y="13"/>
                    </a:lnTo>
                    <a:lnTo>
                      <a:pt x="163" y="14"/>
                    </a:lnTo>
                    <a:lnTo>
                      <a:pt x="160" y="16"/>
                    </a:lnTo>
                    <a:lnTo>
                      <a:pt x="158" y="17"/>
                    </a:lnTo>
                    <a:lnTo>
                      <a:pt x="154" y="18"/>
                    </a:lnTo>
                    <a:lnTo>
                      <a:pt x="151" y="20"/>
                    </a:lnTo>
                    <a:lnTo>
                      <a:pt x="148" y="21"/>
                    </a:lnTo>
                    <a:lnTo>
                      <a:pt x="145" y="22"/>
                    </a:lnTo>
                    <a:lnTo>
                      <a:pt x="140" y="23"/>
                    </a:lnTo>
                    <a:lnTo>
                      <a:pt x="138" y="25"/>
                    </a:lnTo>
                    <a:lnTo>
                      <a:pt x="134" y="26"/>
                    </a:lnTo>
                    <a:lnTo>
                      <a:pt x="130" y="29"/>
                    </a:lnTo>
                    <a:lnTo>
                      <a:pt x="127" y="31"/>
                    </a:lnTo>
                    <a:lnTo>
                      <a:pt x="124" y="32"/>
                    </a:lnTo>
                    <a:lnTo>
                      <a:pt x="121" y="34"/>
                    </a:lnTo>
                    <a:lnTo>
                      <a:pt x="117" y="36"/>
                    </a:lnTo>
                    <a:lnTo>
                      <a:pt x="113" y="37"/>
                    </a:lnTo>
                    <a:lnTo>
                      <a:pt x="110" y="40"/>
                    </a:lnTo>
                    <a:lnTo>
                      <a:pt x="105" y="42"/>
                    </a:lnTo>
                    <a:lnTo>
                      <a:pt x="102" y="45"/>
                    </a:lnTo>
                    <a:lnTo>
                      <a:pt x="99" y="46"/>
                    </a:lnTo>
                    <a:lnTo>
                      <a:pt x="96" y="49"/>
                    </a:lnTo>
                    <a:lnTo>
                      <a:pt x="91" y="51"/>
                    </a:lnTo>
                    <a:lnTo>
                      <a:pt x="87" y="53"/>
                    </a:lnTo>
                    <a:lnTo>
                      <a:pt x="83" y="56"/>
                    </a:lnTo>
                    <a:lnTo>
                      <a:pt x="79" y="59"/>
                    </a:lnTo>
                    <a:lnTo>
                      <a:pt x="76" y="61"/>
                    </a:lnTo>
                    <a:lnTo>
                      <a:pt x="72" y="64"/>
                    </a:lnTo>
                    <a:lnTo>
                      <a:pt x="69" y="68"/>
                    </a:lnTo>
                    <a:lnTo>
                      <a:pt x="64" y="70"/>
                    </a:lnTo>
                    <a:lnTo>
                      <a:pt x="61" y="73"/>
                    </a:lnTo>
                    <a:lnTo>
                      <a:pt x="57" y="76"/>
                    </a:lnTo>
                    <a:lnTo>
                      <a:pt x="53" y="78"/>
                    </a:lnTo>
                    <a:lnTo>
                      <a:pt x="50" y="82"/>
                    </a:lnTo>
                    <a:lnTo>
                      <a:pt x="46" y="85"/>
                    </a:lnTo>
                    <a:lnTo>
                      <a:pt x="42" y="88"/>
                    </a:lnTo>
                    <a:lnTo>
                      <a:pt x="38" y="91"/>
                    </a:lnTo>
                    <a:lnTo>
                      <a:pt x="35" y="96"/>
                    </a:lnTo>
                    <a:lnTo>
                      <a:pt x="30" y="98"/>
                    </a:lnTo>
                    <a:lnTo>
                      <a:pt x="27" y="101"/>
                    </a:lnTo>
                    <a:lnTo>
                      <a:pt x="24" y="104"/>
                    </a:lnTo>
                    <a:lnTo>
                      <a:pt x="21" y="108"/>
                    </a:lnTo>
                    <a:lnTo>
                      <a:pt x="17" y="110"/>
                    </a:lnTo>
                    <a:lnTo>
                      <a:pt x="15" y="113"/>
                    </a:lnTo>
                    <a:lnTo>
                      <a:pt x="12" y="116"/>
                    </a:lnTo>
                    <a:lnTo>
                      <a:pt x="11" y="119"/>
                    </a:lnTo>
                    <a:lnTo>
                      <a:pt x="7" y="123"/>
                    </a:lnTo>
                    <a:lnTo>
                      <a:pt x="4" y="128"/>
                    </a:lnTo>
                    <a:lnTo>
                      <a:pt x="2" y="132"/>
                    </a:lnTo>
                    <a:lnTo>
                      <a:pt x="1" y="136"/>
                    </a:lnTo>
                    <a:lnTo>
                      <a:pt x="0" y="139"/>
                    </a:lnTo>
                    <a:lnTo>
                      <a:pt x="0" y="142"/>
                    </a:lnTo>
                    <a:lnTo>
                      <a:pt x="0" y="145"/>
                    </a:lnTo>
                    <a:lnTo>
                      <a:pt x="2" y="148"/>
                    </a:lnTo>
                    <a:lnTo>
                      <a:pt x="3" y="150"/>
                    </a:lnTo>
                    <a:lnTo>
                      <a:pt x="7" y="152"/>
                    </a:lnTo>
                    <a:lnTo>
                      <a:pt x="9" y="153"/>
                    </a:lnTo>
                    <a:lnTo>
                      <a:pt x="12" y="155"/>
                    </a:lnTo>
                    <a:lnTo>
                      <a:pt x="15" y="155"/>
                    </a:lnTo>
                    <a:lnTo>
                      <a:pt x="20" y="157"/>
                    </a:lnTo>
                    <a:lnTo>
                      <a:pt x="24" y="157"/>
                    </a:lnTo>
                    <a:lnTo>
                      <a:pt x="28" y="158"/>
                    </a:lnTo>
                    <a:lnTo>
                      <a:pt x="33" y="157"/>
                    </a:lnTo>
                    <a:lnTo>
                      <a:pt x="38" y="157"/>
                    </a:lnTo>
                    <a:lnTo>
                      <a:pt x="40" y="157"/>
                    </a:lnTo>
                    <a:lnTo>
                      <a:pt x="44" y="157"/>
                    </a:lnTo>
                    <a:lnTo>
                      <a:pt x="47" y="157"/>
                    </a:lnTo>
                    <a:lnTo>
                      <a:pt x="49" y="157"/>
                    </a:lnTo>
                    <a:lnTo>
                      <a:pt x="52" y="157"/>
                    </a:lnTo>
                    <a:lnTo>
                      <a:pt x="54" y="157"/>
                    </a:lnTo>
                    <a:lnTo>
                      <a:pt x="58" y="155"/>
                    </a:lnTo>
                    <a:lnTo>
                      <a:pt x="60" y="155"/>
                    </a:lnTo>
                    <a:lnTo>
                      <a:pt x="63" y="155"/>
                    </a:lnTo>
                    <a:lnTo>
                      <a:pt x="66" y="155"/>
                    </a:lnTo>
                    <a:lnTo>
                      <a:pt x="70" y="154"/>
                    </a:lnTo>
                    <a:lnTo>
                      <a:pt x="72" y="154"/>
                    </a:lnTo>
                    <a:lnTo>
                      <a:pt x="75" y="153"/>
                    </a:lnTo>
                    <a:lnTo>
                      <a:pt x="77" y="153"/>
                    </a:lnTo>
                    <a:lnTo>
                      <a:pt x="80" y="152"/>
                    </a:lnTo>
                    <a:lnTo>
                      <a:pt x="84" y="152"/>
                    </a:lnTo>
                    <a:lnTo>
                      <a:pt x="87" y="152"/>
                    </a:lnTo>
                    <a:lnTo>
                      <a:pt x="89" y="151"/>
                    </a:lnTo>
                    <a:lnTo>
                      <a:pt x="92" y="151"/>
                    </a:lnTo>
                    <a:lnTo>
                      <a:pt x="96" y="151"/>
                    </a:lnTo>
                    <a:lnTo>
                      <a:pt x="98" y="150"/>
                    </a:lnTo>
                    <a:lnTo>
                      <a:pt x="100" y="149"/>
                    </a:lnTo>
                    <a:lnTo>
                      <a:pt x="103" y="148"/>
                    </a:lnTo>
                    <a:lnTo>
                      <a:pt x="105" y="148"/>
                    </a:lnTo>
                    <a:lnTo>
                      <a:pt x="109" y="147"/>
                    </a:lnTo>
                    <a:lnTo>
                      <a:pt x="112" y="147"/>
                    </a:lnTo>
                    <a:lnTo>
                      <a:pt x="114" y="146"/>
                    </a:lnTo>
                    <a:lnTo>
                      <a:pt x="117" y="146"/>
                    </a:lnTo>
                    <a:lnTo>
                      <a:pt x="120" y="145"/>
                    </a:lnTo>
                    <a:lnTo>
                      <a:pt x="123" y="144"/>
                    </a:lnTo>
                    <a:lnTo>
                      <a:pt x="126" y="142"/>
                    </a:lnTo>
                    <a:lnTo>
                      <a:pt x="128" y="142"/>
                    </a:lnTo>
                    <a:lnTo>
                      <a:pt x="130" y="141"/>
                    </a:lnTo>
                    <a:lnTo>
                      <a:pt x="134" y="140"/>
                    </a:lnTo>
                    <a:lnTo>
                      <a:pt x="137" y="139"/>
                    </a:lnTo>
                    <a:lnTo>
                      <a:pt x="140" y="138"/>
                    </a:lnTo>
                    <a:lnTo>
                      <a:pt x="142" y="137"/>
                    </a:lnTo>
                    <a:lnTo>
                      <a:pt x="145" y="136"/>
                    </a:lnTo>
                    <a:lnTo>
                      <a:pt x="148" y="135"/>
                    </a:lnTo>
                    <a:lnTo>
                      <a:pt x="150" y="135"/>
                    </a:lnTo>
                    <a:lnTo>
                      <a:pt x="153" y="133"/>
                    </a:lnTo>
                    <a:lnTo>
                      <a:pt x="155" y="132"/>
                    </a:lnTo>
                    <a:lnTo>
                      <a:pt x="159" y="131"/>
                    </a:lnTo>
                    <a:lnTo>
                      <a:pt x="162" y="131"/>
                    </a:lnTo>
                    <a:lnTo>
                      <a:pt x="166" y="127"/>
                    </a:lnTo>
                    <a:lnTo>
                      <a:pt x="172" y="125"/>
                    </a:lnTo>
                    <a:lnTo>
                      <a:pt x="174" y="124"/>
                    </a:lnTo>
                    <a:lnTo>
                      <a:pt x="177" y="123"/>
                    </a:lnTo>
                    <a:lnTo>
                      <a:pt x="179" y="121"/>
                    </a:lnTo>
                    <a:lnTo>
                      <a:pt x="183" y="121"/>
                    </a:lnTo>
                    <a:lnTo>
                      <a:pt x="187" y="116"/>
                    </a:lnTo>
                    <a:lnTo>
                      <a:pt x="191" y="114"/>
                    </a:lnTo>
                    <a:lnTo>
                      <a:pt x="196" y="111"/>
                    </a:lnTo>
                    <a:lnTo>
                      <a:pt x="201" y="108"/>
                    </a:lnTo>
                    <a:lnTo>
                      <a:pt x="204" y="103"/>
                    </a:lnTo>
                    <a:lnTo>
                      <a:pt x="209" y="100"/>
                    </a:lnTo>
                    <a:lnTo>
                      <a:pt x="213" y="97"/>
                    </a:lnTo>
                    <a:lnTo>
                      <a:pt x="217" y="94"/>
                    </a:lnTo>
                    <a:lnTo>
                      <a:pt x="221" y="89"/>
                    </a:lnTo>
                    <a:lnTo>
                      <a:pt x="224" y="85"/>
                    </a:lnTo>
                    <a:lnTo>
                      <a:pt x="227" y="81"/>
                    </a:lnTo>
                    <a:lnTo>
                      <a:pt x="229" y="76"/>
                    </a:lnTo>
                    <a:lnTo>
                      <a:pt x="233" y="72"/>
                    </a:lnTo>
                    <a:lnTo>
                      <a:pt x="235" y="68"/>
                    </a:lnTo>
                    <a:lnTo>
                      <a:pt x="237" y="62"/>
                    </a:lnTo>
                    <a:lnTo>
                      <a:pt x="239" y="58"/>
                    </a:lnTo>
                    <a:lnTo>
                      <a:pt x="239" y="55"/>
                    </a:lnTo>
                    <a:lnTo>
                      <a:pt x="240" y="51"/>
                    </a:lnTo>
                    <a:lnTo>
                      <a:pt x="240" y="49"/>
                    </a:lnTo>
                    <a:lnTo>
                      <a:pt x="241" y="47"/>
                    </a:lnTo>
                    <a:lnTo>
                      <a:pt x="241" y="43"/>
                    </a:lnTo>
                    <a:lnTo>
                      <a:pt x="242" y="38"/>
                    </a:lnTo>
                    <a:lnTo>
                      <a:pt x="242" y="34"/>
                    </a:lnTo>
                    <a:lnTo>
                      <a:pt x="242" y="31"/>
                    </a:lnTo>
                    <a:lnTo>
                      <a:pt x="242" y="27"/>
                    </a:lnTo>
                    <a:lnTo>
                      <a:pt x="242" y="24"/>
                    </a:lnTo>
                    <a:lnTo>
                      <a:pt x="241" y="22"/>
                    </a:lnTo>
                    <a:lnTo>
                      <a:pt x="240" y="19"/>
                    </a:lnTo>
                    <a:lnTo>
                      <a:pt x="239" y="17"/>
                    </a:lnTo>
                    <a:lnTo>
                      <a:pt x="238" y="14"/>
                    </a:lnTo>
                    <a:lnTo>
                      <a:pt x="236" y="10"/>
                    </a:lnTo>
                    <a:lnTo>
                      <a:pt x="234" y="8"/>
                    </a:lnTo>
                    <a:lnTo>
                      <a:pt x="230" y="5"/>
                    </a:lnTo>
                    <a:lnTo>
                      <a:pt x="227" y="4"/>
                    </a:lnTo>
                    <a:lnTo>
                      <a:pt x="224" y="2"/>
                    </a:lnTo>
                    <a:lnTo>
                      <a:pt x="222" y="1"/>
                    </a:lnTo>
                    <a:lnTo>
                      <a:pt x="217" y="1"/>
                    </a:lnTo>
                    <a:lnTo>
                      <a:pt x="215" y="1"/>
                    </a:lnTo>
                    <a:close/>
                  </a:path>
                </a:pathLst>
              </a:custGeom>
              <a:solidFill>
                <a:srgbClr val="B5D1D1"/>
              </a:solidFill>
              <a:ln w="9525">
                <a:noFill/>
                <a:round/>
                <a:headEnd/>
                <a:tailEnd/>
              </a:ln>
            </p:spPr>
            <p:txBody>
              <a:bodyPr/>
              <a:lstStyle/>
              <a:p>
                <a:endParaRPr lang="en-US"/>
              </a:p>
            </p:txBody>
          </p:sp>
          <p:sp>
            <p:nvSpPr>
              <p:cNvPr id="17772" name="Freeform 802"/>
              <p:cNvSpPr>
                <a:spLocks/>
              </p:cNvSpPr>
              <p:nvPr/>
            </p:nvSpPr>
            <p:spPr bwMode="auto">
              <a:xfrm flipH="1">
                <a:off x="3164" y="1202"/>
                <a:ext cx="26" cy="63"/>
              </a:xfrm>
              <a:custGeom>
                <a:avLst/>
                <a:gdLst>
                  <a:gd name="T0" fmla="*/ 3 w 144"/>
                  <a:gd name="T1" fmla="*/ 2 h 274"/>
                  <a:gd name="T2" fmla="*/ 3 w 144"/>
                  <a:gd name="T3" fmla="*/ 2 h 274"/>
                  <a:gd name="T4" fmla="*/ 3 w 144"/>
                  <a:gd name="T5" fmla="*/ 1 h 274"/>
                  <a:gd name="T6" fmla="*/ 3 w 144"/>
                  <a:gd name="T7" fmla="*/ 1 h 274"/>
                  <a:gd name="T8" fmla="*/ 3 w 144"/>
                  <a:gd name="T9" fmla="*/ 0 h 274"/>
                  <a:gd name="T10" fmla="*/ 4 w 144"/>
                  <a:gd name="T11" fmla="*/ 0 h 274"/>
                  <a:gd name="T12" fmla="*/ 4 w 144"/>
                  <a:gd name="T13" fmla="*/ 0 h 274"/>
                  <a:gd name="T14" fmla="*/ 4 w 144"/>
                  <a:gd name="T15" fmla="*/ 0 h 274"/>
                  <a:gd name="T16" fmla="*/ 5 w 144"/>
                  <a:gd name="T17" fmla="*/ 0 h 274"/>
                  <a:gd name="T18" fmla="*/ 5 w 144"/>
                  <a:gd name="T19" fmla="*/ 1 h 274"/>
                  <a:gd name="T20" fmla="*/ 5 w 144"/>
                  <a:gd name="T21" fmla="*/ 2 h 274"/>
                  <a:gd name="T22" fmla="*/ 5 w 144"/>
                  <a:gd name="T23" fmla="*/ 2 h 274"/>
                  <a:gd name="T24" fmla="*/ 5 w 144"/>
                  <a:gd name="T25" fmla="*/ 3 h 274"/>
                  <a:gd name="T26" fmla="*/ 5 w 144"/>
                  <a:gd name="T27" fmla="*/ 3 h 274"/>
                  <a:gd name="T28" fmla="*/ 5 w 144"/>
                  <a:gd name="T29" fmla="*/ 3 h 274"/>
                  <a:gd name="T30" fmla="*/ 5 w 144"/>
                  <a:gd name="T31" fmla="*/ 4 h 274"/>
                  <a:gd name="T32" fmla="*/ 5 w 144"/>
                  <a:gd name="T33" fmla="*/ 4 h 274"/>
                  <a:gd name="T34" fmla="*/ 4 w 144"/>
                  <a:gd name="T35" fmla="*/ 5 h 274"/>
                  <a:gd name="T36" fmla="*/ 4 w 144"/>
                  <a:gd name="T37" fmla="*/ 5 h 274"/>
                  <a:gd name="T38" fmla="*/ 4 w 144"/>
                  <a:gd name="T39" fmla="*/ 6 h 274"/>
                  <a:gd name="T40" fmla="*/ 4 w 144"/>
                  <a:gd name="T41" fmla="*/ 6 h 274"/>
                  <a:gd name="T42" fmla="*/ 4 w 144"/>
                  <a:gd name="T43" fmla="*/ 7 h 274"/>
                  <a:gd name="T44" fmla="*/ 4 w 144"/>
                  <a:gd name="T45" fmla="*/ 7 h 274"/>
                  <a:gd name="T46" fmla="*/ 4 w 144"/>
                  <a:gd name="T47" fmla="*/ 8 h 274"/>
                  <a:gd name="T48" fmla="*/ 4 w 144"/>
                  <a:gd name="T49" fmla="*/ 8 h 274"/>
                  <a:gd name="T50" fmla="*/ 4 w 144"/>
                  <a:gd name="T51" fmla="*/ 9 h 274"/>
                  <a:gd name="T52" fmla="*/ 4 w 144"/>
                  <a:gd name="T53" fmla="*/ 9 h 274"/>
                  <a:gd name="T54" fmla="*/ 4 w 144"/>
                  <a:gd name="T55" fmla="*/ 10 h 274"/>
                  <a:gd name="T56" fmla="*/ 4 w 144"/>
                  <a:gd name="T57" fmla="*/ 11 h 274"/>
                  <a:gd name="T58" fmla="*/ 4 w 144"/>
                  <a:gd name="T59" fmla="*/ 11 h 274"/>
                  <a:gd name="T60" fmla="*/ 4 w 144"/>
                  <a:gd name="T61" fmla="*/ 12 h 274"/>
                  <a:gd name="T62" fmla="*/ 4 w 144"/>
                  <a:gd name="T63" fmla="*/ 13 h 274"/>
                  <a:gd name="T64" fmla="*/ 3 w 144"/>
                  <a:gd name="T65" fmla="*/ 13 h 274"/>
                  <a:gd name="T66" fmla="*/ 3 w 144"/>
                  <a:gd name="T67" fmla="*/ 14 h 274"/>
                  <a:gd name="T68" fmla="*/ 3 w 144"/>
                  <a:gd name="T69" fmla="*/ 14 h 274"/>
                  <a:gd name="T70" fmla="*/ 3 w 144"/>
                  <a:gd name="T71" fmla="*/ 14 h 274"/>
                  <a:gd name="T72" fmla="*/ 2 w 144"/>
                  <a:gd name="T73" fmla="*/ 14 h 274"/>
                  <a:gd name="T74" fmla="*/ 2 w 144"/>
                  <a:gd name="T75" fmla="*/ 14 h 274"/>
                  <a:gd name="T76" fmla="*/ 1 w 144"/>
                  <a:gd name="T77" fmla="*/ 14 h 274"/>
                  <a:gd name="T78" fmla="*/ 1 w 144"/>
                  <a:gd name="T79" fmla="*/ 13 h 274"/>
                  <a:gd name="T80" fmla="*/ 1 w 144"/>
                  <a:gd name="T81" fmla="*/ 12 h 274"/>
                  <a:gd name="T82" fmla="*/ 1 w 144"/>
                  <a:gd name="T83" fmla="*/ 12 h 274"/>
                  <a:gd name="T84" fmla="*/ 0 w 144"/>
                  <a:gd name="T85" fmla="*/ 11 h 274"/>
                  <a:gd name="T86" fmla="*/ 0 w 144"/>
                  <a:gd name="T87" fmla="*/ 10 h 274"/>
                  <a:gd name="T88" fmla="*/ 0 w 144"/>
                  <a:gd name="T89" fmla="*/ 10 h 274"/>
                  <a:gd name="T90" fmla="*/ 0 w 144"/>
                  <a:gd name="T91" fmla="*/ 9 h 274"/>
                  <a:gd name="T92" fmla="*/ 3 w 144"/>
                  <a:gd name="T93" fmla="*/ 3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
                  <a:gd name="T142" fmla="*/ 0 h 274"/>
                  <a:gd name="T143" fmla="*/ 144 w 144"/>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 h="274">
                    <a:moveTo>
                      <a:pt x="77" y="46"/>
                    </a:moveTo>
                    <a:lnTo>
                      <a:pt x="77" y="45"/>
                    </a:lnTo>
                    <a:lnTo>
                      <a:pt x="78" y="43"/>
                    </a:lnTo>
                    <a:lnTo>
                      <a:pt x="80" y="40"/>
                    </a:lnTo>
                    <a:lnTo>
                      <a:pt x="84" y="37"/>
                    </a:lnTo>
                    <a:lnTo>
                      <a:pt x="86" y="33"/>
                    </a:lnTo>
                    <a:lnTo>
                      <a:pt x="88" y="31"/>
                    </a:lnTo>
                    <a:lnTo>
                      <a:pt x="89" y="28"/>
                    </a:lnTo>
                    <a:lnTo>
                      <a:pt x="92" y="26"/>
                    </a:lnTo>
                    <a:lnTo>
                      <a:pt x="94" y="23"/>
                    </a:lnTo>
                    <a:lnTo>
                      <a:pt x="97" y="20"/>
                    </a:lnTo>
                    <a:lnTo>
                      <a:pt x="100" y="18"/>
                    </a:lnTo>
                    <a:lnTo>
                      <a:pt x="102" y="15"/>
                    </a:lnTo>
                    <a:lnTo>
                      <a:pt x="105" y="13"/>
                    </a:lnTo>
                    <a:lnTo>
                      <a:pt x="108" y="10"/>
                    </a:lnTo>
                    <a:lnTo>
                      <a:pt x="110" y="7"/>
                    </a:lnTo>
                    <a:lnTo>
                      <a:pt x="113" y="5"/>
                    </a:lnTo>
                    <a:lnTo>
                      <a:pt x="115" y="4"/>
                    </a:lnTo>
                    <a:lnTo>
                      <a:pt x="118" y="2"/>
                    </a:lnTo>
                    <a:lnTo>
                      <a:pt x="121" y="1"/>
                    </a:lnTo>
                    <a:lnTo>
                      <a:pt x="124" y="0"/>
                    </a:lnTo>
                    <a:lnTo>
                      <a:pt x="128" y="0"/>
                    </a:lnTo>
                    <a:lnTo>
                      <a:pt x="133" y="0"/>
                    </a:lnTo>
                    <a:lnTo>
                      <a:pt x="135" y="1"/>
                    </a:lnTo>
                    <a:lnTo>
                      <a:pt x="137" y="3"/>
                    </a:lnTo>
                    <a:lnTo>
                      <a:pt x="139" y="5"/>
                    </a:lnTo>
                    <a:lnTo>
                      <a:pt x="141" y="8"/>
                    </a:lnTo>
                    <a:lnTo>
                      <a:pt x="142" y="12"/>
                    </a:lnTo>
                    <a:lnTo>
                      <a:pt x="143" y="15"/>
                    </a:lnTo>
                    <a:lnTo>
                      <a:pt x="143" y="18"/>
                    </a:lnTo>
                    <a:lnTo>
                      <a:pt x="144" y="23"/>
                    </a:lnTo>
                    <a:lnTo>
                      <a:pt x="144" y="27"/>
                    </a:lnTo>
                    <a:lnTo>
                      <a:pt x="144" y="31"/>
                    </a:lnTo>
                    <a:lnTo>
                      <a:pt x="144" y="33"/>
                    </a:lnTo>
                    <a:lnTo>
                      <a:pt x="144" y="37"/>
                    </a:lnTo>
                    <a:lnTo>
                      <a:pt x="144" y="39"/>
                    </a:lnTo>
                    <a:lnTo>
                      <a:pt x="144" y="42"/>
                    </a:lnTo>
                    <a:lnTo>
                      <a:pt x="143" y="44"/>
                    </a:lnTo>
                    <a:lnTo>
                      <a:pt x="143" y="46"/>
                    </a:lnTo>
                    <a:lnTo>
                      <a:pt x="142" y="50"/>
                    </a:lnTo>
                    <a:lnTo>
                      <a:pt x="142" y="53"/>
                    </a:lnTo>
                    <a:lnTo>
                      <a:pt x="141" y="55"/>
                    </a:lnTo>
                    <a:lnTo>
                      <a:pt x="141" y="58"/>
                    </a:lnTo>
                    <a:lnTo>
                      <a:pt x="140" y="62"/>
                    </a:lnTo>
                    <a:lnTo>
                      <a:pt x="140" y="64"/>
                    </a:lnTo>
                    <a:lnTo>
                      <a:pt x="139" y="67"/>
                    </a:lnTo>
                    <a:lnTo>
                      <a:pt x="138" y="70"/>
                    </a:lnTo>
                    <a:lnTo>
                      <a:pt x="137" y="72"/>
                    </a:lnTo>
                    <a:lnTo>
                      <a:pt x="137" y="76"/>
                    </a:lnTo>
                    <a:lnTo>
                      <a:pt x="136" y="79"/>
                    </a:lnTo>
                    <a:lnTo>
                      <a:pt x="136" y="81"/>
                    </a:lnTo>
                    <a:lnTo>
                      <a:pt x="135" y="84"/>
                    </a:lnTo>
                    <a:lnTo>
                      <a:pt x="134" y="88"/>
                    </a:lnTo>
                    <a:lnTo>
                      <a:pt x="133" y="90"/>
                    </a:lnTo>
                    <a:lnTo>
                      <a:pt x="131" y="93"/>
                    </a:lnTo>
                    <a:lnTo>
                      <a:pt x="130" y="96"/>
                    </a:lnTo>
                    <a:lnTo>
                      <a:pt x="130" y="99"/>
                    </a:lnTo>
                    <a:lnTo>
                      <a:pt x="129" y="102"/>
                    </a:lnTo>
                    <a:lnTo>
                      <a:pt x="128" y="105"/>
                    </a:lnTo>
                    <a:lnTo>
                      <a:pt x="128" y="108"/>
                    </a:lnTo>
                    <a:lnTo>
                      <a:pt x="127" y="110"/>
                    </a:lnTo>
                    <a:lnTo>
                      <a:pt x="126" y="113"/>
                    </a:lnTo>
                    <a:lnTo>
                      <a:pt x="125" y="116"/>
                    </a:lnTo>
                    <a:lnTo>
                      <a:pt x="124" y="119"/>
                    </a:lnTo>
                    <a:lnTo>
                      <a:pt x="124" y="121"/>
                    </a:lnTo>
                    <a:lnTo>
                      <a:pt x="123" y="125"/>
                    </a:lnTo>
                    <a:lnTo>
                      <a:pt x="123" y="127"/>
                    </a:lnTo>
                    <a:lnTo>
                      <a:pt x="122" y="130"/>
                    </a:lnTo>
                    <a:lnTo>
                      <a:pt x="122" y="132"/>
                    </a:lnTo>
                    <a:lnTo>
                      <a:pt x="119" y="136"/>
                    </a:lnTo>
                    <a:lnTo>
                      <a:pt x="118" y="142"/>
                    </a:lnTo>
                    <a:lnTo>
                      <a:pt x="118" y="145"/>
                    </a:lnTo>
                    <a:lnTo>
                      <a:pt x="117" y="150"/>
                    </a:lnTo>
                    <a:lnTo>
                      <a:pt x="117" y="153"/>
                    </a:lnTo>
                    <a:lnTo>
                      <a:pt x="117" y="157"/>
                    </a:lnTo>
                    <a:lnTo>
                      <a:pt x="117" y="160"/>
                    </a:lnTo>
                    <a:lnTo>
                      <a:pt x="118" y="164"/>
                    </a:lnTo>
                    <a:lnTo>
                      <a:pt x="118" y="166"/>
                    </a:lnTo>
                    <a:lnTo>
                      <a:pt x="118" y="168"/>
                    </a:lnTo>
                    <a:lnTo>
                      <a:pt x="118" y="171"/>
                    </a:lnTo>
                    <a:lnTo>
                      <a:pt x="119" y="174"/>
                    </a:lnTo>
                    <a:lnTo>
                      <a:pt x="119" y="179"/>
                    </a:lnTo>
                    <a:lnTo>
                      <a:pt x="119" y="182"/>
                    </a:lnTo>
                    <a:lnTo>
                      <a:pt x="119" y="186"/>
                    </a:lnTo>
                    <a:lnTo>
                      <a:pt x="121" y="191"/>
                    </a:lnTo>
                    <a:lnTo>
                      <a:pt x="119" y="195"/>
                    </a:lnTo>
                    <a:lnTo>
                      <a:pt x="119" y="199"/>
                    </a:lnTo>
                    <a:lnTo>
                      <a:pt x="119" y="204"/>
                    </a:lnTo>
                    <a:lnTo>
                      <a:pt x="119" y="209"/>
                    </a:lnTo>
                    <a:lnTo>
                      <a:pt x="118" y="214"/>
                    </a:lnTo>
                    <a:lnTo>
                      <a:pt x="118" y="218"/>
                    </a:lnTo>
                    <a:lnTo>
                      <a:pt x="118" y="223"/>
                    </a:lnTo>
                    <a:lnTo>
                      <a:pt x="117" y="228"/>
                    </a:lnTo>
                    <a:lnTo>
                      <a:pt x="116" y="232"/>
                    </a:lnTo>
                    <a:lnTo>
                      <a:pt x="115" y="236"/>
                    </a:lnTo>
                    <a:lnTo>
                      <a:pt x="114" y="241"/>
                    </a:lnTo>
                    <a:lnTo>
                      <a:pt x="112" y="245"/>
                    </a:lnTo>
                    <a:lnTo>
                      <a:pt x="110" y="248"/>
                    </a:lnTo>
                    <a:lnTo>
                      <a:pt x="108" y="253"/>
                    </a:lnTo>
                    <a:lnTo>
                      <a:pt x="105" y="256"/>
                    </a:lnTo>
                    <a:lnTo>
                      <a:pt x="103" y="260"/>
                    </a:lnTo>
                    <a:lnTo>
                      <a:pt x="101" y="262"/>
                    </a:lnTo>
                    <a:lnTo>
                      <a:pt x="98" y="265"/>
                    </a:lnTo>
                    <a:lnTo>
                      <a:pt x="94" y="268"/>
                    </a:lnTo>
                    <a:lnTo>
                      <a:pt x="91" y="270"/>
                    </a:lnTo>
                    <a:lnTo>
                      <a:pt x="87" y="271"/>
                    </a:lnTo>
                    <a:lnTo>
                      <a:pt x="83" y="273"/>
                    </a:lnTo>
                    <a:lnTo>
                      <a:pt x="78" y="273"/>
                    </a:lnTo>
                    <a:lnTo>
                      <a:pt x="74" y="274"/>
                    </a:lnTo>
                    <a:lnTo>
                      <a:pt x="68" y="274"/>
                    </a:lnTo>
                    <a:lnTo>
                      <a:pt x="64" y="273"/>
                    </a:lnTo>
                    <a:lnTo>
                      <a:pt x="60" y="272"/>
                    </a:lnTo>
                    <a:lnTo>
                      <a:pt x="55" y="271"/>
                    </a:lnTo>
                    <a:lnTo>
                      <a:pt x="51" y="269"/>
                    </a:lnTo>
                    <a:lnTo>
                      <a:pt x="47" y="266"/>
                    </a:lnTo>
                    <a:lnTo>
                      <a:pt x="43" y="263"/>
                    </a:lnTo>
                    <a:lnTo>
                      <a:pt x="39" y="260"/>
                    </a:lnTo>
                    <a:lnTo>
                      <a:pt x="36" y="256"/>
                    </a:lnTo>
                    <a:lnTo>
                      <a:pt x="33" y="253"/>
                    </a:lnTo>
                    <a:lnTo>
                      <a:pt x="29" y="248"/>
                    </a:lnTo>
                    <a:lnTo>
                      <a:pt x="27" y="245"/>
                    </a:lnTo>
                    <a:lnTo>
                      <a:pt x="24" y="241"/>
                    </a:lnTo>
                    <a:lnTo>
                      <a:pt x="22" y="236"/>
                    </a:lnTo>
                    <a:lnTo>
                      <a:pt x="20" y="232"/>
                    </a:lnTo>
                    <a:lnTo>
                      <a:pt x="17" y="228"/>
                    </a:lnTo>
                    <a:lnTo>
                      <a:pt x="14" y="222"/>
                    </a:lnTo>
                    <a:lnTo>
                      <a:pt x="12" y="218"/>
                    </a:lnTo>
                    <a:lnTo>
                      <a:pt x="11" y="214"/>
                    </a:lnTo>
                    <a:lnTo>
                      <a:pt x="9" y="209"/>
                    </a:lnTo>
                    <a:lnTo>
                      <a:pt x="8" y="205"/>
                    </a:lnTo>
                    <a:lnTo>
                      <a:pt x="6" y="201"/>
                    </a:lnTo>
                    <a:lnTo>
                      <a:pt x="4" y="196"/>
                    </a:lnTo>
                    <a:lnTo>
                      <a:pt x="4" y="193"/>
                    </a:lnTo>
                    <a:lnTo>
                      <a:pt x="3" y="190"/>
                    </a:lnTo>
                    <a:lnTo>
                      <a:pt x="2" y="186"/>
                    </a:lnTo>
                    <a:lnTo>
                      <a:pt x="1" y="184"/>
                    </a:lnTo>
                    <a:lnTo>
                      <a:pt x="1" y="182"/>
                    </a:lnTo>
                    <a:lnTo>
                      <a:pt x="0" y="179"/>
                    </a:lnTo>
                    <a:lnTo>
                      <a:pt x="77" y="46"/>
                    </a:lnTo>
                    <a:close/>
                  </a:path>
                </a:pathLst>
              </a:custGeom>
              <a:solidFill>
                <a:srgbClr val="B5D1D1"/>
              </a:solidFill>
              <a:ln w="9525">
                <a:noFill/>
                <a:round/>
                <a:headEnd/>
                <a:tailEnd/>
              </a:ln>
            </p:spPr>
            <p:txBody>
              <a:bodyPr/>
              <a:lstStyle/>
              <a:p>
                <a:endParaRPr lang="en-US"/>
              </a:p>
            </p:txBody>
          </p:sp>
          <p:sp>
            <p:nvSpPr>
              <p:cNvPr id="17773" name="Freeform 803"/>
              <p:cNvSpPr>
                <a:spLocks/>
              </p:cNvSpPr>
              <p:nvPr/>
            </p:nvSpPr>
            <p:spPr bwMode="auto">
              <a:xfrm flipH="1">
                <a:off x="3084" y="1144"/>
                <a:ext cx="13" cy="63"/>
              </a:xfrm>
              <a:custGeom>
                <a:avLst/>
                <a:gdLst>
                  <a:gd name="T0" fmla="*/ 2 w 71"/>
                  <a:gd name="T1" fmla="*/ 1 h 276"/>
                  <a:gd name="T2" fmla="*/ 2 w 71"/>
                  <a:gd name="T3" fmla="*/ 1 h 276"/>
                  <a:gd name="T4" fmla="*/ 2 w 71"/>
                  <a:gd name="T5" fmla="*/ 2 h 276"/>
                  <a:gd name="T6" fmla="*/ 2 w 71"/>
                  <a:gd name="T7" fmla="*/ 2 h 276"/>
                  <a:gd name="T8" fmla="*/ 2 w 71"/>
                  <a:gd name="T9" fmla="*/ 3 h 276"/>
                  <a:gd name="T10" fmla="*/ 2 w 71"/>
                  <a:gd name="T11" fmla="*/ 3 h 276"/>
                  <a:gd name="T12" fmla="*/ 2 w 71"/>
                  <a:gd name="T13" fmla="*/ 4 h 276"/>
                  <a:gd name="T14" fmla="*/ 2 w 71"/>
                  <a:gd name="T15" fmla="*/ 4 h 276"/>
                  <a:gd name="T16" fmla="*/ 2 w 71"/>
                  <a:gd name="T17" fmla="*/ 4 h 276"/>
                  <a:gd name="T18" fmla="*/ 2 w 71"/>
                  <a:gd name="T19" fmla="*/ 5 h 276"/>
                  <a:gd name="T20" fmla="*/ 2 w 71"/>
                  <a:gd name="T21" fmla="*/ 5 h 276"/>
                  <a:gd name="T22" fmla="*/ 2 w 71"/>
                  <a:gd name="T23" fmla="*/ 6 h 276"/>
                  <a:gd name="T24" fmla="*/ 2 w 71"/>
                  <a:gd name="T25" fmla="*/ 6 h 276"/>
                  <a:gd name="T26" fmla="*/ 2 w 71"/>
                  <a:gd name="T27" fmla="*/ 7 h 276"/>
                  <a:gd name="T28" fmla="*/ 2 w 71"/>
                  <a:gd name="T29" fmla="*/ 7 h 276"/>
                  <a:gd name="T30" fmla="*/ 2 w 71"/>
                  <a:gd name="T31" fmla="*/ 8 h 276"/>
                  <a:gd name="T32" fmla="*/ 2 w 71"/>
                  <a:gd name="T33" fmla="*/ 8 h 276"/>
                  <a:gd name="T34" fmla="*/ 2 w 71"/>
                  <a:gd name="T35" fmla="*/ 9 h 276"/>
                  <a:gd name="T36" fmla="*/ 1 w 71"/>
                  <a:gd name="T37" fmla="*/ 9 h 276"/>
                  <a:gd name="T38" fmla="*/ 1 w 71"/>
                  <a:gd name="T39" fmla="*/ 10 h 276"/>
                  <a:gd name="T40" fmla="*/ 1 w 71"/>
                  <a:gd name="T41" fmla="*/ 10 h 276"/>
                  <a:gd name="T42" fmla="*/ 1 w 71"/>
                  <a:gd name="T43" fmla="*/ 11 h 276"/>
                  <a:gd name="T44" fmla="*/ 1 w 71"/>
                  <a:gd name="T45" fmla="*/ 11 h 276"/>
                  <a:gd name="T46" fmla="*/ 1 w 71"/>
                  <a:gd name="T47" fmla="*/ 12 h 276"/>
                  <a:gd name="T48" fmla="*/ 1 w 71"/>
                  <a:gd name="T49" fmla="*/ 12 h 276"/>
                  <a:gd name="T50" fmla="*/ 2 w 71"/>
                  <a:gd name="T51" fmla="*/ 12 h 276"/>
                  <a:gd name="T52" fmla="*/ 2 w 71"/>
                  <a:gd name="T53" fmla="*/ 13 h 276"/>
                  <a:gd name="T54" fmla="*/ 2 w 71"/>
                  <a:gd name="T55" fmla="*/ 13 h 276"/>
                  <a:gd name="T56" fmla="*/ 2 w 71"/>
                  <a:gd name="T57" fmla="*/ 14 h 276"/>
                  <a:gd name="T58" fmla="*/ 2 w 71"/>
                  <a:gd name="T59" fmla="*/ 14 h 276"/>
                  <a:gd name="T60" fmla="*/ 1 w 71"/>
                  <a:gd name="T61" fmla="*/ 14 h 276"/>
                  <a:gd name="T62" fmla="*/ 1 w 71"/>
                  <a:gd name="T63" fmla="*/ 14 h 276"/>
                  <a:gd name="T64" fmla="*/ 1 w 71"/>
                  <a:gd name="T65" fmla="*/ 14 h 276"/>
                  <a:gd name="T66" fmla="*/ 0 w 71"/>
                  <a:gd name="T67" fmla="*/ 13 h 276"/>
                  <a:gd name="T68" fmla="*/ 0 w 71"/>
                  <a:gd name="T69" fmla="*/ 12 h 276"/>
                  <a:gd name="T70" fmla="*/ 0 w 71"/>
                  <a:gd name="T71" fmla="*/ 12 h 276"/>
                  <a:gd name="T72" fmla="*/ 0 w 71"/>
                  <a:gd name="T73" fmla="*/ 11 h 276"/>
                  <a:gd name="T74" fmla="*/ 0 w 71"/>
                  <a:gd name="T75" fmla="*/ 11 h 276"/>
                  <a:gd name="T76" fmla="*/ 0 w 71"/>
                  <a:gd name="T77" fmla="*/ 10 h 276"/>
                  <a:gd name="T78" fmla="*/ 0 w 71"/>
                  <a:gd name="T79" fmla="*/ 10 h 276"/>
                  <a:gd name="T80" fmla="*/ 0 w 71"/>
                  <a:gd name="T81" fmla="*/ 9 h 276"/>
                  <a:gd name="T82" fmla="*/ 0 w 71"/>
                  <a:gd name="T83" fmla="*/ 9 h 276"/>
                  <a:gd name="T84" fmla="*/ 0 w 71"/>
                  <a:gd name="T85" fmla="*/ 8 h 276"/>
                  <a:gd name="T86" fmla="*/ 1 w 71"/>
                  <a:gd name="T87" fmla="*/ 8 h 276"/>
                  <a:gd name="T88" fmla="*/ 1 w 71"/>
                  <a:gd name="T89" fmla="*/ 7 h 276"/>
                  <a:gd name="T90" fmla="*/ 1 w 71"/>
                  <a:gd name="T91" fmla="*/ 7 h 276"/>
                  <a:gd name="T92" fmla="*/ 1 w 71"/>
                  <a:gd name="T93" fmla="*/ 6 h 276"/>
                  <a:gd name="T94" fmla="*/ 1 w 71"/>
                  <a:gd name="T95" fmla="*/ 6 h 276"/>
                  <a:gd name="T96" fmla="*/ 1 w 71"/>
                  <a:gd name="T97" fmla="*/ 5 h 276"/>
                  <a:gd name="T98" fmla="*/ 1 w 71"/>
                  <a:gd name="T99" fmla="*/ 4 h 276"/>
                  <a:gd name="T100" fmla="*/ 1 w 71"/>
                  <a:gd name="T101" fmla="*/ 4 h 276"/>
                  <a:gd name="T102" fmla="*/ 1 w 71"/>
                  <a:gd name="T103" fmla="*/ 3 h 276"/>
                  <a:gd name="T104" fmla="*/ 1 w 71"/>
                  <a:gd name="T105" fmla="*/ 3 h 276"/>
                  <a:gd name="T106" fmla="*/ 1 w 71"/>
                  <a:gd name="T107" fmla="*/ 2 h 276"/>
                  <a:gd name="T108" fmla="*/ 1 w 71"/>
                  <a:gd name="T109" fmla="*/ 2 h 276"/>
                  <a:gd name="T110" fmla="*/ 2 w 71"/>
                  <a:gd name="T111" fmla="*/ 1 h 276"/>
                  <a:gd name="T112" fmla="*/ 2 w 71"/>
                  <a:gd name="T113" fmla="*/ 1 h 276"/>
                  <a:gd name="T114" fmla="*/ 2 w 71"/>
                  <a:gd name="T115" fmla="*/ 0 h 276"/>
                  <a:gd name="T116" fmla="*/ 2 w 71"/>
                  <a:gd name="T117" fmla="*/ 0 h 276"/>
                  <a:gd name="T118" fmla="*/ 2 w 71"/>
                  <a:gd name="T119" fmla="*/ 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
                  <a:gd name="T181" fmla="*/ 0 h 276"/>
                  <a:gd name="T182" fmla="*/ 71 w 71"/>
                  <a:gd name="T183" fmla="*/ 276 h 2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 h="276">
                    <a:moveTo>
                      <a:pt x="71" y="10"/>
                    </a:moveTo>
                    <a:lnTo>
                      <a:pt x="69" y="13"/>
                    </a:lnTo>
                    <a:lnTo>
                      <a:pt x="69" y="16"/>
                    </a:lnTo>
                    <a:lnTo>
                      <a:pt x="68" y="18"/>
                    </a:lnTo>
                    <a:lnTo>
                      <a:pt x="68" y="22"/>
                    </a:lnTo>
                    <a:lnTo>
                      <a:pt x="67" y="25"/>
                    </a:lnTo>
                    <a:lnTo>
                      <a:pt x="66" y="28"/>
                    </a:lnTo>
                    <a:lnTo>
                      <a:pt x="65" y="30"/>
                    </a:lnTo>
                    <a:lnTo>
                      <a:pt x="65" y="35"/>
                    </a:lnTo>
                    <a:lnTo>
                      <a:pt x="64" y="37"/>
                    </a:lnTo>
                    <a:lnTo>
                      <a:pt x="64" y="40"/>
                    </a:lnTo>
                    <a:lnTo>
                      <a:pt x="62" y="42"/>
                    </a:lnTo>
                    <a:lnTo>
                      <a:pt x="62" y="46"/>
                    </a:lnTo>
                    <a:lnTo>
                      <a:pt x="61" y="49"/>
                    </a:lnTo>
                    <a:lnTo>
                      <a:pt x="61" y="52"/>
                    </a:lnTo>
                    <a:lnTo>
                      <a:pt x="60" y="54"/>
                    </a:lnTo>
                    <a:lnTo>
                      <a:pt x="60" y="57"/>
                    </a:lnTo>
                    <a:lnTo>
                      <a:pt x="60" y="60"/>
                    </a:lnTo>
                    <a:lnTo>
                      <a:pt x="59" y="62"/>
                    </a:lnTo>
                    <a:lnTo>
                      <a:pt x="59" y="65"/>
                    </a:lnTo>
                    <a:lnTo>
                      <a:pt x="59" y="68"/>
                    </a:lnTo>
                    <a:lnTo>
                      <a:pt x="59" y="70"/>
                    </a:lnTo>
                    <a:lnTo>
                      <a:pt x="58" y="73"/>
                    </a:lnTo>
                    <a:lnTo>
                      <a:pt x="58" y="76"/>
                    </a:lnTo>
                    <a:lnTo>
                      <a:pt x="58" y="79"/>
                    </a:lnTo>
                    <a:lnTo>
                      <a:pt x="57" y="81"/>
                    </a:lnTo>
                    <a:lnTo>
                      <a:pt x="57" y="84"/>
                    </a:lnTo>
                    <a:lnTo>
                      <a:pt x="57" y="87"/>
                    </a:lnTo>
                    <a:lnTo>
                      <a:pt x="57" y="89"/>
                    </a:lnTo>
                    <a:lnTo>
                      <a:pt x="56" y="92"/>
                    </a:lnTo>
                    <a:lnTo>
                      <a:pt x="56" y="94"/>
                    </a:lnTo>
                    <a:lnTo>
                      <a:pt x="56" y="97"/>
                    </a:lnTo>
                    <a:lnTo>
                      <a:pt x="56" y="100"/>
                    </a:lnTo>
                    <a:lnTo>
                      <a:pt x="55" y="105"/>
                    </a:lnTo>
                    <a:lnTo>
                      <a:pt x="55" y="111"/>
                    </a:lnTo>
                    <a:lnTo>
                      <a:pt x="55" y="113"/>
                    </a:lnTo>
                    <a:lnTo>
                      <a:pt x="55" y="115"/>
                    </a:lnTo>
                    <a:lnTo>
                      <a:pt x="54" y="118"/>
                    </a:lnTo>
                    <a:lnTo>
                      <a:pt x="54" y="120"/>
                    </a:lnTo>
                    <a:lnTo>
                      <a:pt x="54" y="126"/>
                    </a:lnTo>
                    <a:lnTo>
                      <a:pt x="53" y="131"/>
                    </a:lnTo>
                    <a:lnTo>
                      <a:pt x="53" y="133"/>
                    </a:lnTo>
                    <a:lnTo>
                      <a:pt x="53" y="137"/>
                    </a:lnTo>
                    <a:lnTo>
                      <a:pt x="52" y="140"/>
                    </a:lnTo>
                    <a:lnTo>
                      <a:pt x="52" y="142"/>
                    </a:lnTo>
                    <a:lnTo>
                      <a:pt x="52" y="145"/>
                    </a:lnTo>
                    <a:lnTo>
                      <a:pt x="50" y="148"/>
                    </a:lnTo>
                    <a:lnTo>
                      <a:pt x="50" y="151"/>
                    </a:lnTo>
                    <a:lnTo>
                      <a:pt x="50" y="153"/>
                    </a:lnTo>
                    <a:lnTo>
                      <a:pt x="50" y="156"/>
                    </a:lnTo>
                    <a:lnTo>
                      <a:pt x="49" y="159"/>
                    </a:lnTo>
                    <a:lnTo>
                      <a:pt x="49" y="162"/>
                    </a:lnTo>
                    <a:lnTo>
                      <a:pt x="49" y="165"/>
                    </a:lnTo>
                    <a:lnTo>
                      <a:pt x="48" y="168"/>
                    </a:lnTo>
                    <a:lnTo>
                      <a:pt x="47" y="171"/>
                    </a:lnTo>
                    <a:lnTo>
                      <a:pt x="47" y="174"/>
                    </a:lnTo>
                    <a:lnTo>
                      <a:pt x="46" y="177"/>
                    </a:lnTo>
                    <a:lnTo>
                      <a:pt x="46" y="180"/>
                    </a:lnTo>
                    <a:lnTo>
                      <a:pt x="46" y="183"/>
                    </a:lnTo>
                    <a:lnTo>
                      <a:pt x="45" y="187"/>
                    </a:lnTo>
                    <a:lnTo>
                      <a:pt x="45" y="191"/>
                    </a:lnTo>
                    <a:lnTo>
                      <a:pt x="43" y="195"/>
                    </a:lnTo>
                    <a:lnTo>
                      <a:pt x="42" y="200"/>
                    </a:lnTo>
                    <a:lnTo>
                      <a:pt x="41" y="203"/>
                    </a:lnTo>
                    <a:lnTo>
                      <a:pt x="40" y="206"/>
                    </a:lnTo>
                    <a:lnTo>
                      <a:pt x="39" y="209"/>
                    </a:lnTo>
                    <a:lnTo>
                      <a:pt x="37" y="213"/>
                    </a:lnTo>
                    <a:lnTo>
                      <a:pt x="37" y="215"/>
                    </a:lnTo>
                    <a:lnTo>
                      <a:pt x="37" y="217"/>
                    </a:lnTo>
                    <a:lnTo>
                      <a:pt x="37" y="219"/>
                    </a:lnTo>
                    <a:lnTo>
                      <a:pt x="37" y="222"/>
                    </a:lnTo>
                    <a:lnTo>
                      <a:pt x="37" y="223"/>
                    </a:lnTo>
                    <a:lnTo>
                      <a:pt x="37" y="227"/>
                    </a:lnTo>
                    <a:lnTo>
                      <a:pt x="37" y="228"/>
                    </a:lnTo>
                    <a:lnTo>
                      <a:pt x="39" y="231"/>
                    </a:lnTo>
                    <a:lnTo>
                      <a:pt x="43" y="233"/>
                    </a:lnTo>
                    <a:lnTo>
                      <a:pt x="46" y="235"/>
                    </a:lnTo>
                    <a:lnTo>
                      <a:pt x="50" y="238"/>
                    </a:lnTo>
                    <a:lnTo>
                      <a:pt x="56" y="241"/>
                    </a:lnTo>
                    <a:lnTo>
                      <a:pt x="59" y="243"/>
                    </a:lnTo>
                    <a:lnTo>
                      <a:pt x="61" y="245"/>
                    </a:lnTo>
                    <a:lnTo>
                      <a:pt x="64" y="248"/>
                    </a:lnTo>
                    <a:lnTo>
                      <a:pt x="65" y="253"/>
                    </a:lnTo>
                    <a:lnTo>
                      <a:pt x="65" y="255"/>
                    </a:lnTo>
                    <a:lnTo>
                      <a:pt x="65" y="259"/>
                    </a:lnTo>
                    <a:lnTo>
                      <a:pt x="64" y="263"/>
                    </a:lnTo>
                    <a:lnTo>
                      <a:pt x="62" y="266"/>
                    </a:lnTo>
                    <a:lnTo>
                      <a:pt x="59" y="268"/>
                    </a:lnTo>
                    <a:lnTo>
                      <a:pt x="57" y="271"/>
                    </a:lnTo>
                    <a:lnTo>
                      <a:pt x="54" y="272"/>
                    </a:lnTo>
                    <a:lnTo>
                      <a:pt x="50" y="274"/>
                    </a:lnTo>
                    <a:lnTo>
                      <a:pt x="47" y="276"/>
                    </a:lnTo>
                    <a:lnTo>
                      <a:pt x="44" y="276"/>
                    </a:lnTo>
                    <a:lnTo>
                      <a:pt x="40" y="276"/>
                    </a:lnTo>
                    <a:lnTo>
                      <a:pt x="36" y="273"/>
                    </a:lnTo>
                    <a:lnTo>
                      <a:pt x="31" y="270"/>
                    </a:lnTo>
                    <a:lnTo>
                      <a:pt x="27" y="267"/>
                    </a:lnTo>
                    <a:lnTo>
                      <a:pt x="21" y="265"/>
                    </a:lnTo>
                    <a:lnTo>
                      <a:pt x="17" y="261"/>
                    </a:lnTo>
                    <a:lnTo>
                      <a:pt x="12" y="257"/>
                    </a:lnTo>
                    <a:lnTo>
                      <a:pt x="9" y="254"/>
                    </a:lnTo>
                    <a:lnTo>
                      <a:pt x="6" y="250"/>
                    </a:lnTo>
                    <a:lnTo>
                      <a:pt x="4" y="245"/>
                    </a:lnTo>
                    <a:lnTo>
                      <a:pt x="2" y="240"/>
                    </a:lnTo>
                    <a:lnTo>
                      <a:pt x="2" y="235"/>
                    </a:lnTo>
                    <a:lnTo>
                      <a:pt x="0" y="232"/>
                    </a:lnTo>
                    <a:lnTo>
                      <a:pt x="0" y="230"/>
                    </a:lnTo>
                    <a:lnTo>
                      <a:pt x="0" y="227"/>
                    </a:lnTo>
                    <a:lnTo>
                      <a:pt x="0" y="225"/>
                    </a:lnTo>
                    <a:lnTo>
                      <a:pt x="0" y="221"/>
                    </a:lnTo>
                    <a:lnTo>
                      <a:pt x="0" y="218"/>
                    </a:lnTo>
                    <a:lnTo>
                      <a:pt x="0" y="216"/>
                    </a:lnTo>
                    <a:lnTo>
                      <a:pt x="2" y="213"/>
                    </a:lnTo>
                    <a:lnTo>
                      <a:pt x="2" y="208"/>
                    </a:lnTo>
                    <a:lnTo>
                      <a:pt x="3" y="203"/>
                    </a:lnTo>
                    <a:lnTo>
                      <a:pt x="3" y="197"/>
                    </a:lnTo>
                    <a:lnTo>
                      <a:pt x="4" y="193"/>
                    </a:lnTo>
                    <a:lnTo>
                      <a:pt x="5" y="190"/>
                    </a:lnTo>
                    <a:lnTo>
                      <a:pt x="6" y="188"/>
                    </a:lnTo>
                    <a:lnTo>
                      <a:pt x="6" y="184"/>
                    </a:lnTo>
                    <a:lnTo>
                      <a:pt x="7" y="182"/>
                    </a:lnTo>
                    <a:lnTo>
                      <a:pt x="7" y="179"/>
                    </a:lnTo>
                    <a:lnTo>
                      <a:pt x="8" y="176"/>
                    </a:lnTo>
                    <a:lnTo>
                      <a:pt x="8" y="172"/>
                    </a:lnTo>
                    <a:lnTo>
                      <a:pt x="9" y="169"/>
                    </a:lnTo>
                    <a:lnTo>
                      <a:pt x="10" y="166"/>
                    </a:lnTo>
                    <a:lnTo>
                      <a:pt x="11" y="163"/>
                    </a:lnTo>
                    <a:lnTo>
                      <a:pt x="11" y="159"/>
                    </a:lnTo>
                    <a:lnTo>
                      <a:pt x="12" y="157"/>
                    </a:lnTo>
                    <a:lnTo>
                      <a:pt x="12" y="154"/>
                    </a:lnTo>
                    <a:lnTo>
                      <a:pt x="14" y="151"/>
                    </a:lnTo>
                    <a:lnTo>
                      <a:pt x="14" y="149"/>
                    </a:lnTo>
                    <a:lnTo>
                      <a:pt x="15" y="145"/>
                    </a:lnTo>
                    <a:lnTo>
                      <a:pt x="16" y="142"/>
                    </a:lnTo>
                    <a:lnTo>
                      <a:pt x="16" y="140"/>
                    </a:lnTo>
                    <a:lnTo>
                      <a:pt x="17" y="137"/>
                    </a:lnTo>
                    <a:lnTo>
                      <a:pt x="18" y="134"/>
                    </a:lnTo>
                    <a:lnTo>
                      <a:pt x="18" y="132"/>
                    </a:lnTo>
                    <a:lnTo>
                      <a:pt x="19" y="129"/>
                    </a:lnTo>
                    <a:lnTo>
                      <a:pt x="19" y="127"/>
                    </a:lnTo>
                    <a:lnTo>
                      <a:pt x="20" y="124"/>
                    </a:lnTo>
                    <a:lnTo>
                      <a:pt x="22" y="119"/>
                    </a:lnTo>
                    <a:lnTo>
                      <a:pt x="23" y="114"/>
                    </a:lnTo>
                    <a:lnTo>
                      <a:pt x="24" y="108"/>
                    </a:lnTo>
                    <a:lnTo>
                      <a:pt x="27" y="104"/>
                    </a:lnTo>
                    <a:lnTo>
                      <a:pt x="28" y="99"/>
                    </a:lnTo>
                    <a:lnTo>
                      <a:pt x="29" y="94"/>
                    </a:lnTo>
                    <a:lnTo>
                      <a:pt x="31" y="89"/>
                    </a:lnTo>
                    <a:lnTo>
                      <a:pt x="32" y="84"/>
                    </a:lnTo>
                    <a:lnTo>
                      <a:pt x="33" y="79"/>
                    </a:lnTo>
                    <a:lnTo>
                      <a:pt x="35" y="74"/>
                    </a:lnTo>
                    <a:lnTo>
                      <a:pt x="35" y="70"/>
                    </a:lnTo>
                    <a:lnTo>
                      <a:pt x="36" y="68"/>
                    </a:lnTo>
                    <a:lnTo>
                      <a:pt x="37" y="65"/>
                    </a:lnTo>
                    <a:lnTo>
                      <a:pt x="37" y="63"/>
                    </a:lnTo>
                    <a:lnTo>
                      <a:pt x="40" y="57"/>
                    </a:lnTo>
                    <a:lnTo>
                      <a:pt x="41" y="53"/>
                    </a:lnTo>
                    <a:lnTo>
                      <a:pt x="41" y="50"/>
                    </a:lnTo>
                    <a:lnTo>
                      <a:pt x="42" y="48"/>
                    </a:lnTo>
                    <a:lnTo>
                      <a:pt x="43" y="44"/>
                    </a:lnTo>
                    <a:lnTo>
                      <a:pt x="44" y="42"/>
                    </a:lnTo>
                    <a:lnTo>
                      <a:pt x="44" y="39"/>
                    </a:lnTo>
                    <a:lnTo>
                      <a:pt x="45" y="36"/>
                    </a:lnTo>
                    <a:lnTo>
                      <a:pt x="46" y="34"/>
                    </a:lnTo>
                    <a:lnTo>
                      <a:pt x="46" y="30"/>
                    </a:lnTo>
                    <a:lnTo>
                      <a:pt x="47" y="27"/>
                    </a:lnTo>
                    <a:lnTo>
                      <a:pt x="48" y="25"/>
                    </a:lnTo>
                    <a:lnTo>
                      <a:pt x="49" y="22"/>
                    </a:lnTo>
                    <a:lnTo>
                      <a:pt x="50" y="18"/>
                    </a:lnTo>
                    <a:lnTo>
                      <a:pt x="50" y="15"/>
                    </a:lnTo>
                    <a:lnTo>
                      <a:pt x="52" y="12"/>
                    </a:lnTo>
                    <a:lnTo>
                      <a:pt x="53" y="10"/>
                    </a:lnTo>
                    <a:lnTo>
                      <a:pt x="54" y="6"/>
                    </a:lnTo>
                    <a:lnTo>
                      <a:pt x="55" y="2"/>
                    </a:lnTo>
                    <a:lnTo>
                      <a:pt x="58" y="1"/>
                    </a:lnTo>
                    <a:lnTo>
                      <a:pt x="60" y="0"/>
                    </a:lnTo>
                    <a:lnTo>
                      <a:pt x="64" y="0"/>
                    </a:lnTo>
                    <a:lnTo>
                      <a:pt x="67" y="1"/>
                    </a:lnTo>
                    <a:lnTo>
                      <a:pt x="69" y="3"/>
                    </a:lnTo>
                    <a:lnTo>
                      <a:pt x="70" y="6"/>
                    </a:lnTo>
                    <a:lnTo>
                      <a:pt x="71" y="10"/>
                    </a:lnTo>
                    <a:close/>
                  </a:path>
                </a:pathLst>
              </a:custGeom>
              <a:solidFill>
                <a:srgbClr val="000000"/>
              </a:solidFill>
              <a:ln w="9525">
                <a:noFill/>
                <a:round/>
                <a:headEnd/>
                <a:tailEnd/>
              </a:ln>
            </p:spPr>
            <p:txBody>
              <a:bodyPr/>
              <a:lstStyle/>
              <a:p>
                <a:endParaRPr lang="en-US"/>
              </a:p>
            </p:txBody>
          </p:sp>
          <p:sp>
            <p:nvSpPr>
              <p:cNvPr id="17774" name="Freeform 804"/>
              <p:cNvSpPr>
                <a:spLocks/>
              </p:cNvSpPr>
              <p:nvPr/>
            </p:nvSpPr>
            <p:spPr bwMode="auto">
              <a:xfrm flipH="1">
                <a:off x="3097" y="1210"/>
                <a:ext cx="32" cy="41"/>
              </a:xfrm>
              <a:custGeom>
                <a:avLst/>
                <a:gdLst>
                  <a:gd name="T0" fmla="*/ 6 w 175"/>
                  <a:gd name="T1" fmla="*/ 1 h 180"/>
                  <a:gd name="T2" fmla="*/ 5 w 175"/>
                  <a:gd name="T3" fmla="*/ 1 h 180"/>
                  <a:gd name="T4" fmla="*/ 5 w 175"/>
                  <a:gd name="T5" fmla="*/ 2 h 180"/>
                  <a:gd name="T6" fmla="*/ 5 w 175"/>
                  <a:gd name="T7" fmla="*/ 2 h 180"/>
                  <a:gd name="T8" fmla="*/ 5 w 175"/>
                  <a:gd name="T9" fmla="*/ 3 h 180"/>
                  <a:gd name="T10" fmla="*/ 5 w 175"/>
                  <a:gd name="T11" fmla="*/ 3 h 180"/>
                  <a:gd name="T12" fmla="*/ 5 w 175"/>
                  <a:gd name="T13" fmla="*/ 3 h 180"/>
                  <a:gd name="T14" fmla="*/ 5 w 175"/>
                  <a:gd name="T15" fmla="*/ 3 h 180"/>
                  <a:gd name="T16" fmla="*/ 5 w 175"/>
                  <a:gd name="T17" fmla="*/ 4 h 180"/>
                  <a:gd name="T18" fmla="*/ 4 w 175"/>
                  <a:gd name="T19" fmla="*/ 4 h 180"/>
                  <a:gd name="T20" fmla="*/ 4 w 175"/>
                  <a:gd name="T21" fmla="*/ 4 h 180"/>
                  <a:gd name="T22" fmla="*/ 4 w 175"/>
                  <a:gd name="T23" fmla="*/ 5 h 180"/>
                  <a:gd name="T24" fmla="*/ 4 w 175"/>
                  <a:gd name="T25" fmla="*/ 5 h 180"/>
                  <a:gd name="T26" fmla="*/ 4 w 175"/>
                  <a:gd name="T27" fmla="*/ 5 h 180"/>
                  <a:gd name="T28" fmla="*/ 4 w 175"/>
                  <a:gd name="T29" fmla="*/ 5 h 180"/>
                  <a:gd name="T30" fmla="*/ 3 w 175"/>
                  <a:gd name="T31" fmla="*/ 6 h 180"/>
                  <a:gd name="T32" fmla="*/ 3 w 175"/>
                  <a:gd name="T33" fmla="*/ 6 h 180"/>
                  <a:gd name="T34" fmla="*/ 3 w 175"/>
                  <a:gd name="T35" fmla="*/ 7 h 180"/>
                  <a:gd name="T36" fmla="*/ 3 w 175"/>
                  <a:gd name="T37" fmla="*/ 7 h 180"/>
                  <a:gd name="T38" fmla="*/ 2 w 175"/>
                  <a:gd name="T39" fmla="*/ 8 h 180"/>
                  <a:gd name="T40" fmla="*/ 2 w 175"/>
                  <a:gd name="T41" fmla="*/ 8 h 180"/>
                  <a:gd name="T42" fmla="*/ 2 w 175"/>
                  <a:gd name="T43" fmla="*/ 8 h 180"/>
                  <a:gd name="T44" fmla="*/ 1 w 175"/>
                  <a:gd name="T45" fmla="*/ 8 h 180"/>
                  <a:gd name="T46" fmla="*/ 1 w 175"/>
                  <a:gd name="T47" fmla="*/ 8 h 180"/>
                  <a:gd name="T48" fmla="*/ 1 w 175"/>
                  <a:gd name="T49" fmla="*/ 9 h 180"/>
                  <a:gd name="T50" fmla="*/ 1 w 175"/>
                  <a:gd name="T51" fmla="*/ 9 h 180"/>
                  <a:gd name="T52" fmla="*/ 1 w 175"/>
                  <a:gd name="T53" fmla="*/ 9 h 180"/>
                  <a:gd name="T54" fmla="*/ 1 w 175"/>
                  <a:gd name="T55" fmla="*/ 9 h 180"/>
                  <a:gd name="T56" fmla="*/ 0 w 175"/>
                  <a:gd name="T57" fmla="*/ 9 h 180"/>
                  <a:gd name="T58" fmla="*/ 0 w 175"/>
                  <a:gd name="T59" fmla="*/ 9 h 180"/>
                  <a:gd name="T60" fmla="*/ 0 w 175"/>
                  <a:gd name="T61" fmla="*/ 9 h 180"/>
                  <a:gd name="T62" fmla="*/ 0 w 175"/>
                  <a:gd name="T63" fmla="*/ 8 h 180"/>
                  <a:gd name="T64" fmla="*/ 0 w 175"/>
                  <a:gd name="T65" fmla="*/ 8 h 180"/>
                  <a:gd name="T66" fmla="*/ 1 w 175"/>
                  <a:gd name="T67" fmla="*/ 8 h 180"/>
                  <a:gd name="T68" fmla="*/ 1 w 175"/>
                  <a:gd name="T69" fmla="*/ 8 h 180"/>
                  <a:gd name="T70" fmla="*/ 1 w 175"/>
                  <a:gd name="T71" fmla="*/ 7 h 180"/>
                  <a:gd name="T72" fmla="*/ 1 w 175"/>
                  <a:gd name="T73" fmla="*/ 7 h 180"/>
                  <a:gd name="T74" fmla="*/ 2 w 175"/>
                  <a:gd name="T75" fmla="*/ 6 h 180"/>
                  <a:gd name="T76" fmla="*/ 2 w 175"/>
                  <a:gd name="T77" fmla="*/ 6 h 180"/>
                  <a:gd name="T78" fmla="*/ 2 w 175"/>
                  <a:gd name="T79" fmla="*/ 6 h 180"/>
                  <a:gd name="T80" fmla="*/ 3 w 175"/>
                  <a:gd name="T81" fmla="*/ 5 h 180"/>
                  <a:gd name="T82" fmla="*/ 3 w 175"/>
                  <a:gd name="T83" fmla="*/ 5 h 180"/>
                  <a:gd name="T84" fmla="*/ 3 w 175"/>
                  <a:gd name="T85" fmla="*/ 5 h 180"/>
                  <a:gd name="T86" fmla="*/ 3 w 175"/>
                  <a:gd name="T87" fmla="*/ 4 h 180"/>
                  <a:gd name="T88" fmla="*/ 3 w 175"/>
                  <a:gd name="T89" fmla="*/ 4 h 180"/>
                  <a:gd name="T90" fmla="*/ 3 w 175"/>
                  <a:gd name="T91" fmla="*/ 4 h 180"/>
                  <a:gd name="T92" fmla="*/ 4 w 175"/>
                  <a:gd name="T93" fmla="*/ 3 h 180"/>
                  <a:gd name="T94" fmla="*/ 4 w 175"/>
                  <a:gd name="T95" fmla="*/ 3 h 180"/>
                  <a:gd name="T96" fmla="*/ 4 w 175"/>
                  <a:gd name="T97" fmla="*/ 3 h 180"/>
                  <a:gd name="T98" fmla="*/ 4 w 175"/>
                  <a:gd name="T99" fmla="*/ 3 h 180"/>
                  <a:gd name="T100" fmla="*/ 4 w 175"/>
                  <a:gd name="T101" fmla="*/ 2 h 180"/>
                  <a:gd name="T102" fmla="*/ 5 w 175"/>
                  <a:gd name="T103" fmla="*/ 2 h 180"/>
                  <a:gd name="T104" fmla="*/ 5 w 175"/>
                  <a:gd name="T105" fmla="*/ 2 h 180"/>
                  <a:gd name="T106" fmla="*/ 5 w 175"/>
                  <a:gd name="T107" fmla="*/ 1 h 180"/>
                  <a:gd name="T108" fmla="*/ 5 w 175"/>
                  <a:gd name="T109" fmla="*/ 1 h 180"/>
                  <a:gd name="T110" fmla="*/ 5 w 175"/>
                  <a:gd name="T111" fmla="*/ 0 h 180"/>
                  <a:gd name="T112" fmla="*/ 5 w 175"/>
                  <a:gd name="T113" fmla="*/ 0 h 180"/>
                  <a:gd name="T114" fmla="*/ 6 w 175"/>
                  <a:gd name="T115" fmla="*/ 0 h 180"/>
                  <a:gd name="T116" fmla="*/ 6 w 175"/>
                  <a:gd name="T117" fmla="*/ 0 h 180"/>
                  <a:gd name="T118" fmla="*/ 6 w 175"/>
                  <a:gd name="T119" fmla="*/ 0 h 180"/>
                  <a:gd name="T120" fmla="*/ 6 w 175"/>
                  <a:gd name="T121" fmla="*/ 1 h 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5"/>
                  <a:gd name="T184" fmla="*/ 0 h 180"/>
                  <a:gd name="T185" fmla="*/ 175 w 175"/>
                  <a:gd name="T186" fmla="*/ 180 h 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5" h="180">
                    <a:moveTo>
                      <a:pt x="173" y="12"/>
                    </a:moveTo>
                    <a:lnTo>
                      <a:pt x="170" y="16"/>
                    </a:lnTo>
                    <a:lnTo>
                      <a:pt x="169" y="20"/>
                    </a:lnTo>
                    <a:lnTo>
                      <a:pt x="166" y="24"/>
                    </a:lnTo>
                    <a:lnTo>
                      <a:pt x="165" y="29"/>
                    </a:lnTo>
                    <a:lnTo>
                      <a:pt x="162" y="32"/>
                    </a:lnTo>
                    <a:lnTo>
                      <a:pt x="160" y="37"/>
                    </a:lnTo>
                    <a:lnTo>
                      <a:pt x="157" y="40"/>
                    </a:lnTo>
                    <a:lnTo>
                      <a:pt x="156" y="44"/>
                    </a:lnTo>
                    <a:lnTo>
                      <a:pt x="153" y="48"/>
                    </a:lnTo>
                    <a:lnTo>
                      <a:pt x="152" y="51"/>
                    </a:lnTo>
                    <a:lnTo>
                      <a:pt x="148" y="54"/>
                    </a:lnTo>
                    <a:lnTo>
                      <a:pt x="147" y="57"/>
                    </a:lnTo>
                    <a:lnTo>
                      <a:pt x="144" y="61"/>
                    </a:lnTo>
                    <a:lnTo>
                      <a:pt x="143" y="64"/>
                    </a:lnTo>
                    <a:lnTo>
                      <a:pt x="141" y="67"/>
                    </a:lnTo>
                    <a:lnTo>
                      <a:pt x="139" y="70"/>
                    </a:lnTo>
                    <a:lnTo>
                      <a:pt x="137" y="74"/>
                    </a:lnTo>
                    <a:lnTo>
                      <a:pt x="134" y="76"/>
                    </a:lnTo>
                    <a:lnTo>
                      <a:pt x="132" y="79"/>
                    </a:lnTo>
                    <a:lnTo>
                      <a:pt x="130" y="82"/>
                    </a:lnTo>
                    <a:lnTo>
                      <a:pt x="128" y="84"/>
                    </a:lnTo>
                    <a:lnTo>
                      <a:pt x="126" y="88"/>
                    </a:lnTo>
                    <a:lnTo>
                      <a:pt x="122" y="91"/>
                    </a:lnTo>
                    <a:lnTo>
                      <a:pt x="121" y="93"/>
                    </a:lnTo>
                    <a:lnTo>
                      <a:pt x="118" y="95"/>
                    </a:lnTo>
                    <a:lnTo>
                      <a:pt x="116" y="99"/>
                    </a:lnTo>
                    <a:lnTo>
                      <a:pt x="113" y="101"/>
                    </a:lnTo>
                    <a:lnTo>
                      <a:pt x="110" y="104"/>
                    </a:lnTo>
                    <a:lnTo>
                      <a:pt x="107" y="106"/>
                    </a:lnTo>
                    <a:lnTo>
                      <a:pt x="104" y="109"/>
                    </a:lnTo>
                    <a:lnTo>
                      <a:pt x="102" y="113"/>
                    </a:lnTo>
                    <a:lnTo>
                      <a:pt x="98" y="115"/>
                    </a:lnTo>
                    <a:lnTo>
                      <a:pt x="93" y="119"/>
                    </a:lnTo>
                    <a:lnTo>
                      <a:pt x="89" y="124"/>
                    </a:lnTo>
                    <a:lnTo>
                      <a:pt x="83" y="128"/>
                    </a:lnTo>
                    <a:lnTo>
                      <a:pt x="79" y="132"/>
                    </a:lnTo>
                    <a:lnTo>
                      <a:pt x="74" y="137"/>
                    </a:lnTo>
                    <a:lnTo>
                      <a:pt x="68" y="141"/>
                    </a:lnTo>
                    <a:lnTo>
                      <a:pt x="64" y="145"/>
                    </a:lnTo>
                    <a:lnTo>
                      <a:pt x="59" y="150"/>
                    </a:lnTo>
                    <a:lnTo>
                      <a:pt x="56" y="151"/>
                    </a:lnTo>
                    <a:lnTo>
                      <a:pt x="53" y="154"/>
                    </a:lnTo>
                    <a:lnTo>
                      <a:pt x="51" y="155"/>
                    </a:lnTo>
                    <a:lnTo>
                      <a:pt x="47" y="157"/>
                    </a:lnTo>
                    <a:lnTo>
                      <a:pt x="45" y="158"/>
                    </a:lnTo>
                    <a:lnTo>
                      <a:pt x="42" y="162"/>
                    </a:lnTo>
                    <a:lnTo>
                      <a:pt x="40" y="163"/>
                    </a:lnTo>
                    <a:lnTo>
                      <a:pt x="38" y="165"/>
                    </a:lnTo>
                    <a:lnTo>
                      <a:pt x="34" y="167"/>
                    </a:lnTo>
                    <a:lnTo>
                      <a:pt x="31" y="168"/>
                    </a:lnTo>
                    <a:lnTo>
                      <a:pt x="29" y="170"/>
                    </a:lnTo>
                    <a:lnTo>
                      <a:pt x="26" y="172"/>
                    </a:lnTo>
                    <a:lnTo>
                      <a:pt x="22" y="173"/>
                    </a:lnTo>
                    <a:lnTo>
                      <a:pt x="19" y="176"/>
                    </a:lnTo>
                    <a:lnTo>
                      <a:pt x="17" y="178"/>
                    </a:lnTo>
                    <a:lnTo>
                      <a:pt x="14" y="180"/>
                    </a:lnTo>
                    <a:lnTo>
                      <a:pt x="9" y="180"/>
                    </a:lnTo>
                    <a:lnTo>
                      <a:pt x="5" y="180"/>
                    </a:lnTo>
                    <a:lnTo>
                      <a:pt x="2" y="177"/>
                    </a:lnTo>
                    <a:lnTo>
                      <a:pt x="1" y="175"/>
                    </a:lnTo>
                    <a:lnTo>
                      <a:pt x="0" y="171"/>
                    </a:lnTo>
                    <a:lnTo>
                      <a:pt x="0" y="168"/>
                    </a:lnTo>
                    <a:lnTo>
                      <a:pt x="2" y="164"/>
                    </a:lnTo>
                    <a:lnTo>
                      <a:pt x="6" y="162"/>
                    </a:lnTo>
                    <a:lnTo>
                      <a:pt x="10" y="158"/>
                    </a:lnTo>
                    <a:lnTo>
                      <a:pt x="16" y="155"/>
                    </a:lnTo>
                    <a:lnTo>
                      <a:pt x="20" y="152"/>
                    </a:lnTo>
                    <a:lnTo>
                      <a:pt x="25" y="150"/>
                    </a:lnTo>
                    <a:lnTo>
                      <a:pt x="29" y="145"/>
                    </a:lnTo>
                    <a:lnTo>
                      <a:pt x="32" y="143"/>
                    </a:lnTo>
                    <a:lnTo>
                      <a:pt x="37" y="140"/>
                    </a:lnTo>
                    <a:lnTo>
                      <a:pt x="41" y="137"/>
                    </a:lnTo>
                    <a:lnTo>
                      <a:pt x="43" y="132"/>
                    </a:lnTo>
                    <a:lnTo>
                      <a:pt x="46" y="129"/>
                    </a:lnTo>
                    <a:lnTo>
                      <a:pt x="51" y="125"/>
                    </a:lnTo>
                    <a:lnTo>
                      <a:pt x="54" y="121"/>
                    </a:lnTo>
                    <a:lnTo>
                      <a:pt x="58" y="118"/>
                    </a:lnTo>
                    <a:lnTo>
                      <a:pt x="62" y="114"/>
                    </a:lnTo>
                    <a:lnTo>
                      <a:pt x="66" y="109"/>
                    </a:lnTo>
                    <a:lnTo>
                      <a:pt x="71" y="105"/>
                    </a:lnTo>
                    <a:lnTo>
                      <a:pt x="74" y="102"/>
                    </a:lnTo>
                    <a:lnTo>
                      <a:pt x="78" y="99"/>
                    </a:lnTo>
                    <a:lnTo>
                      <a:pt x="81" y="95"/>
                    </a:lnTo>
                    <a:lnTo>
                      <a:pt x="84" y="93"/>
                    </a:lnTo>
                    <a:lnTo>
                      <a:pt x="87" y="90"/>
                    </a:lnTo>
                    <a:lnTo>
                      <a:pt x="90" y="87"/>
                    </a:lnTo>
                    <a:lnTo>
                      <a:pt x="94" y="84"/>
                    </a:lnTo>
                    <a:lnTo>
                      <a:pt x="97" y="81"/>
                    </a:lnTo>
                    <a:lnTo>
                      <a:pt x="100" y="78"/>
                    </a:lnTo>
                    <a:lnTo>
                      <a:pt x="103" y="76"/>
                    </a:lnTo>
                    <a:lnTo>
                      <a:pt x="106" y="73"/>
                    </a:lnTo>
                    <a:lnTo>
                      <a:pt x="108" y="70"/>
                    </a:lnTo>
                    <a:lnTo>
                      <a:pt x="112" y="67"/>
                    </a:lnTo>
                    <a:lnTo>
                      <a:pt x="115" y="64"/>
                    </a:lnTo>
                    <a:lnTo>
                      <a:pt x="117" y="62"/>
                    </a:lnTo>
                    <a:lnTo>
                      <a:pt x="120" y="60"/>
                    </a:lnTo>
                    <a:lnTo>
                      <a:pt x="122" y="55"/>
                    </a:lnTo>
                    <a:lnTo>
                      <a:pt x="126" y="53"/>
                    </a:lnTo>
                    <a:lnTo>
                      <a:pt x="128" y="50"/>
                    </a:lnTo>
                    <a:lnTo>
                      <a:pt x="131" y="46"/>
                    </a:lnTo>
                    <a:lnTo>
                      <a:pt x="133" y="43"/>
                    </a:lnTo>
                    <a:lnTo>
                      <a:pt x="135" y="41"/>
                    </a:lnTo>
                    <a:lnTo>
                      <a:pt x="138" y="38"/>
                    </a:lnTo>
                    <a:lnTo>
                      <a:pt x="141" y="35"/>
                    </a:lnTo>
                    <a:lnTo>
                      <a:pt x="143" y="31"/>
                    </a:lnTo>
                    <a:lnTo>
                      <a:pt x="145" y="28"/>
                    </a:lnTo>
                    <a:lnTo>
                      <a:pt x="147" y="24"/>
                    </a:lnTo>
                    <a:lnTo>
                      <a:pt x="150" y="20"/>
                    </a:lnTo>
                    <a:lnTo>
                      <a:pt x="152" y="16"/>
                    </a:lnTo>
                    <a:lnTo>
                      <a:pt x="155" y="13"/>
                    </a:lnTo>
                    <a:lnTo>
                      <a:pt x="157" y="9"/>
                    </a:lnTo>
                    <a:lnTo>
                      <a:pt x="159" y="5"/>
                    </a:lnTo>
                    <a:lnTo>
                      <a:pt x="162" y="2"/>
                    </a:lnTo>
                    <a:lnTo>
                      <a:pt x="165" y="1"/>
                    </a:lnTo>
                    <a:lnTo>
                      <a:pt x="167" y="0"/>
                    </a:lnTo>
                    <a:lnTo>
                      <a:pt x="170" y="1"/>
                    </a:lnTo>
                    <a:lnTo>
                      <a:pt x="172" y="3"/>
                    </a:lnTo>
                    <a:lnTo>
                      <a:pt x="175" y="5"/>
                    </a:lnTo>
                    <a:lnTo>
                      <a:pt x="175" y="9"/>
                    </a:lnTo>
                    <a:lnTo>
                      <a:pt x="173" y="12"/>
                    </a:lnTo>
                    <a:close/>
                  </a:path>
                </a:pathLst>
              </a:custGeom>
              <a:solidFill>
                <a:srgbClr val="000000"/>
              </a:solidFill>
              <a:ln w="9525">
                <a:noFill/>
                <a:round/>
                <a:headEnd/>
                <a:tailEnd/>
              </a:ln>
            </p:spPr>
            <p:txBody>
              <a:bodyPr/>
              <a:lstStyle/>
              <a:p>
                <a:endParaRPr lang="en-US"/>
              </a:p>
            </p:txBody>
          </p:sp>
          <p:sp>
            <p:nvSpPr>
              <p:cNvPr id="17775" name="Freeform 805"/>
              <p:cNvSpPr>
                <a:spLocks/>
              </p:cNvSpPr>
              <p:nvPr/>
            </p:nvSpPr>
            <p:spPr bwMode="auto">
              <a:xfrm flipH="1">
                <a:off x="3101" y="1251"/>
                <a:ext cx="9" cy="66"/>
              </a:xfrm>
              <a:custGeom>
                <a:avLst/>
                <a:gdLst>
                  <a:gd name="T0" fmla="*/ 1 w 48"/>
                  <a:gd name="T1" fmla="*/ 0 h 288"/>
                  <a:gd name="T2" fmla="*/ 1 w 48"/>
                  <a:gd name="T3" fmla="*/ 0 h 288"/>
                  <a:gd name="T4" fmla="*/ 1 w 48"/>
                  <a:gd name="T5" fmla="*/ 0 h 288"/>
                  <a:gd name="T6" fmla="*/ 0 w 48"/>
                  <a:gd name="T7" fmla="*/ 1 h 288"/>
                  <a:gd name="T8" fmla="*/ 0 w 48"/>
                  <a:gd name="T9" fmla="*/ 1 h 288"/>
                  <a:gd name="T10" fmla="*/ 0 w 48"/>
                  <a:gd name="T11" fmla="*/ 2 h 288"/>
                  <a:gd name="T12" fmla="*/ 0 w 48"/>
                  <a:gd name="T13" fmla="*/ 2 h 288"/>
                  <a:gd name="T14" fmla="*/ 0 w 48"/>
                  <a:gd name="T15" fmla="*/ 2 h 288"/>
                  <a:gd name="T16" fmla="*/ 0 w 48"/>
                  <a:gd name="T17" fmla="*/ 3 h 288"/>
                  <a:gd name="T18" fmla="*/ 0 w 48"/>
                  <a:gd name="T19" fmla="*/ 3 h 288"/>
                  <a:gd name="T20" fmla="*/ 0 w 48"/>
                  <a:gd name="T21" fmla="*/ 3 h 288"/>
                  <a:gd name="T22" fmla="*/ 0 w 48"/>
                  <a:gd name="T23" fmla="*/ 3 h 288"/>
                  <a:gd name="T24" fmla="*/ 0 w 48"/>
                  <a:gd name="T25" fmla="*/ 4 h 288"/>
                  <a:gd name="T26" fmla="*/ 0 w 48"/>
                  <a:gd name="T27" fmla="*/ 4 h 288"/>
                  <a:gd name="T28" fmla="*/ 0 w 48"/>
                  <a:gd name="T29" fmla="*/ 5 h 288"/>
                  <a:gd name="T30" fmla="*/ 0 w 48"/>
                  <a:gd name="T31" fmla="*/ 5 h 288"/>
                  <a:gd name="T32" fmla="*/ 0 w 48"/>
                  <a:gd name="T33" fmla="*/ 5 h 288"/>
                  <a:gd name="T34" fmla="*/ 0 w 48"/>
                  <a:gd name="T35" fmla="*/ 6 h 288"/>
                  <a:gd name="T36" fmla="*/ 0 w 48"/>
                  <a:gd name="T37" fmla="*/ 6 h 288"/>
                  <a:gd name="T38" fmla="*/ 0 w 48"/>
                  <a:gd name="T39" fmla="*/ 7 h 288"/>
                  <a:gd name="T40" fmla="*/ 0 w 48"/>
                  <a:gd name="T41" fmla="*/ 7 h 288"/>
                  <a:gd name="T42" fmla="*/ 0 w 48"/>
                  <a:gd name="T43" fmla="*/ 8 h 288"/>
                  <a:gd name="T44" fmla="*/ 0 w 48"/>
                  <a:gd name="T45" fmla="*/ 8 h 288"/>
                  <a:gd name="T46" fmla="*/ 0 w 48"/>
                  <a:gd name="T47" fmla="*/ 8 h 288"/>
                  <a:gd name="T48" fmla="*/ 0 w 48"/>
                  <a:gd name="T49" fmla="*/ 8 h 288"/>
                  <a:gd name="T50" fmla="*/ 0 w 48"/>
                  <a:gd name="T51" fmla="*/ 9 h 288"/>
                  <a:gd name="T52" fmla="*/ 0 w 48"/>
                  <a:gd name="T53" fmla="*/ 9 h 288"/>
                  <a:gd name="T54" fmla="*/ 0 w 48"/>
                  <a:gd name="T55" fmla="*/ 10 h 288"/>
                  <a:gd name="T56" fmla="*/ 0 w 48"/>
                  <a:gd name="T57" fmla="*/ 10 h 288"/>
                  <a:gd name="T58" fmla="*/ 0 w 48"/>
                  <a:gd name="T59" fmla="*/ 10 h 288"/>
                  <a:gd name="T60" fmla="*/ 0 w 48"/>
                  <a:gd name="T61" fmla="*/ 11 h 288"/>
                  <a:gd name="T62" fmla="*/ 0 w 48"/>
                  <a:gd name="T63" fmla="*/ 11 h 288"/>
                  <a:gd name="T64" fmla="*/ 1 w 48"/>
                  <a:gd name="T65" fmla="*/ 11 h 288"/>
                  <a:gd name="T66" fmla="*/ 1 w 48"/>
                  <a:gd name="T67" fmla="*/ 12 h 288"/>
                  <a:gd name="T68" fmla="*/ 1 w 48"/>
                  <a:gd name="T69" fmla="*/ 12 h 288"/>
                  <a:gd name="T70" fmla="*/ 1 w 48"/>
                  <a:gd name="T71" fmla="*/ 12 h 288"/>
                  <a:gd name="T72" fmla="*/ 1 w 48"/>
                  <a:gd name="T73" fmla="*/ 13 h 288"/>
                  <a:gd name="T74" fmla="*/ 1 w 48"/>
                  <a:gd name="T75" fmla="*/ 13 h 288"/>
                  <a:gd name="T76" fmla="*/ 1 w 48"/>
                  <a:gd name="T77" fmla="*/ 14 h 288"/>
                  <a:gd name="T78" fmla="*/ 1 w 48"/>
                  <a:gd name="T79" fmla="*/ 14 h 288"/>
                  <a:gd name="T80" fmla="*/ 1 w 48"/>
                  <a:gd name="T81" fmla="*/ 14 h 288"/>
                  <a:gd name="T82" fmla="*/ 1 w 48"/>
                  <a:gd name="T83" fmla="*/ 15 h 288"/>
                  <a:gd name="T84" fmla="*/ 2 w 48"/>
                  <a:gd name="T85" fmla="*/ 15 h 288"/>
                  <a:gd name="T86" fmla="*/ 2 w 48"/>
                  <a:gd name="T87" fmla="*/ 15 h 288"/>
                  <a:gd name="T88" fmla="*/ 2 w 48"/>
                  <a:gd name="T89" fmla="*/ 8 h 288"/>
                  <a:gd name="T90" fmla="*/ 1 w 48"/>
                  <a:gd name="T91" fmla="*/ 0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288"/>
                  <a:gd name="T140" fmla="*/ 48 w 48"/>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288">
                    <a:moveTo>
                      <a:pt x="32" y="3"/>
                    </a:moveTo>
                    <a:lnTo>
                      <a:pt x="28" y="0"/>
                    </a:lnTo>
                    <a:lnTo>
                      <a:pt x="24" y="1"/>
                    </a:lnTo>
                    <a:lnTo>
                      <a:pt x="22" y="2"/>
                    </a:lnTo>
                    <a:lnTo>
                      <a:pt x="18" y="4"/>
                    </a:lnTo>
                    <a:lnTo>
                      <a:pt x="15" y="6"/>
                    </a:lnTo>
                    <a:lnTo>
                      <a:pt x="13" y="9"/>
                    </a:lnTo>
                    <a:lnTo>
                      <a:pt x="10" y="13"/>
                    </a:lnTo>
                    <a:lnTo>
                      <a:pt x="7" y="17"/>
                    </a:lnTo>
                    <a:lnTo>
                      <a:pt x="5" y="21"/>
                    </a:lnTo>
                    <a:lnTo>
                      <a:pt x="3" y="27"/>
                    </a:lnTo>
                    <a:lnTo>
                      <a:pt x="2" y="29"/>
                    </a:lnTo>
                    <a:lnTo>
                      <a:pt x="1" y="32"/>
                    </a:lnTo>
                    <a:lnTo>
                      <a:pt x="1" y="35"/>
                    </a:lnTo>
                    <a:lnTo>
                      <a:pt x="1" y="38"/>
                    </a:lnTo>
                    <a:lnTo>
                      <a:pt x="0" y="41"/>
                    </a:lnTo>
                    <a:lnTo>
                      <a:pt x="0" y="44"/>
                    </a:lnTo>
                    <a:lnTo>
                      <a:pt x="0" y="47"/>
                    </a:lnTo>
                    <a:lnTo>
                      <a:pt x="1" y="51"/>
                    </a:lnTo>
                    <a:lnTo>
                      <a:pt x="1" y="54"/>
                    </a:lnTo>
                    <a:lnTo>
                      <a:pt x="1" y="57"/>
                    </a:lnTo>
                    <a:lnTo>
                      <a:pt x="1" y="60"/>
                    </a:lnTo>
                    <a:lnTo>
                      <a:pt x="1" y="64"/>
                    </a:lnTo>
                    <a:lnTo>
                      <a:pt x="1" y="67"/>
                    </a:lnTo>
                    <a:lnTo>
                      <a:pt x="1" y="70"/>
                    </a:lnTo>
                    <a:lnTo>
                      <a:pt x="1" y="73"/>
                    </a:lnTo>
                    <a:lnTo>
                      <a:pt x="1" y="77"/>
                    </a:lnTo>
                    <a:lnTo>
                      <a:pt x="1" y="80"/>
                    </a:lnTo>
                    <a:lnTo>
                      <a:pt x="1" y="83"/>
                    </a:lnTo>
                    <a:lnTo>
                      <a:pt x="1" y="86"/>
                    </a:lnTo>
                    <a:lnTo>
                      <a:pt x="1" y="91"/>
                    </a:lnTo>
                    <a:lnTo>
                      <a:pt x="1" y="94"/>
                    </a:lnTo>
                    <a:lnTo>
                      <a:pt x="2" y="98"/>
                    </a:lnTo>
                    <a:lnTo>
                      <a:pt x="2" y="103"/>
                    </a:lnTo>
                    <a:lnTo>
                      <a:pt x="2" y="107"/>
                    </a:lnTo>
                    <a:lnTo>
                      <a:pt x="2" y="111"/>
                    </a:lnTo>
                    <a:lnTo>
                      <a:pt x="2" y="116"/>
                    </a:lnTo>
                    <a:lnTo>
                      <a:pt x="2" y="120"/>
                    </a:lnTo>
                    <a:lnTo>
                      <a:pt x="3" y="125"/>
                    </a:lnTo>
                    <a:lnTo>
                      <a:pt x="3" y="130"/>
                    </a:lnTo>
                    <a:lnTo>
                      <a:pt x="3" y="135"/>
                    </a:lnTo>
                    <a:lnTo>
                      <a:pt x="3" y="138"/>
                    </a:lnTo>
                    <a:lnTo>
                      <a:pt x="4" y="141"/>
                    </a:lnTo>
                    <a:lnTo>
                      <a:pt x="4" y="144"/>
                    </a:lnTo>
                    <a:lnTo>
                      <a:pt x="5" y="147"/>
                    </a:lnTo>
                    <a:lnTo>
                      <a:pt x="5" y="149"/>
                    </a:lnTo>
                    <a:lnTo>
                      <a:pt x="5" y="153"/>
                    </a:lnTo>
                    <a:lnTo>
                      <a:pt x="5" y="156"/>
                    </a:lnTo>
                    <a:lnTo>
                      <a:pt x="5" y="158"/>
                    </a:lnTo>
                    <a:lnTo>
                      <a:pt x="5" y="161"/>
                    </a:lnTo>
                    <a:lnTo>
                      <a:pt x="6" y="165"/>
                    </a:lnTo>
                    <a:lnTo>
                      <a:pt x="6" y="168"/>
                    </a:lnTo>
                    <a:lnTo>
                      <a:pt x="7" y="172"/>
                    </a:lnTo>
                    <a:lnTo>
                      <a:pt x="7" y="174"/>
                    </a:lnTo>
                    <a:lnTo>
                      <a:pt x="9" y="179"/>
                    </a:lnTo>
                    <a:lnTo>
                      <a:pt x="9" y="182"/>
                    </a:lnTo>
                    <a:lnTo>
                      <a:pt x="10" y="186"/>
                    </a:lnTo>
                    <a:lnTo>
                      <a:pt x="10" y="189"/>
                    </a:lnTo>
                    <a:lnTo>
                      <a:pt x="10" y="193"/>
                    </a:lnTo>
                    <a:lnTo>
                      <a:pt x="11" y="197"/>
                    </a:lnTo>
                    <a:lnTo>
                      <a:pt x="12" y="201"/>
                    </a:lnTo>
                    <a:lnTo>
                      <a:pt x="12" y="205"/>
                    </a:lnTo>
                    <a:lnTo>
                      <a:pt x="13" y="209"/>
                    </a:lnTo>
                    <a:lnTo>
                      <a:pt x="13" y="212"/>
                    </a:lnTo>
                    <a:lnTo>
                      <a:pt x="14" y="216"/>
                    </a:lnTo>
                    <a:lnTo>
                      <a:pt x="14" y="219"/>
                    </a:lnTo>
                    <a:lnTo>
                      <a:pt x="14" y="222"/>
                    </a:lnTo>
                    <a:lnTo>
                      <a:pt x="15" y="225"/>
                    </a:lnTo>
                    <a:lnTo>
                      <a:pt x="16" y="229"/>
                    </a:lnTo>
                    <a:lnTo>
                      <a:pt x="16" y="232"/>
                    </a:lnTo>
                    <a:lnTo>
                      <a:pt x="17" y="234"/>
                    </a:lnTo>
                    <a:lnTo>
                      <a:pt x="18" y="237"/>
                    </a:lnTo>
                    <a:lnTo>
                      <a:pt x="18" y="240"/>
                    </a:lnTo>
                    <a:lnTo>
                      <a:pt x="20" y="245"/>
                    </a:lnTo>
                    <a:lnTo>
                      <a:pt x="22" y="250"/>
                    </a:lnTo>
                    <a:lnTo>
                      <a:pt x="23" y="255"/>
                    </a:lnTo>
                    <a:lnTo>
                      <a:pt x="25" y="259"/>
                    </a:lnTo>
                    <a:lnTo>
                      <a:pt x="26" y="262"/>
                    </a:lnTo>
                    <a:lnTo>
                      <a:pt x="28" y="265"/>
                    </a:lnTo>
                    <a:lnTo>
                      <a:pt x="29" y="269"/>
                    </a:lnTo>
                    <a:lnTo>
                      <a:pt x="30" y="271"/>
                    </a:lnTo>
                    <a:lnTo>
                      <a:pt x="32" y="273"/>
                    </a:lnTo>
                    <a:lnTo>
                      <a:pt x="34" y="276"/>
                    </a:lnTo>
                    <a:lnTo>
                      <a:pt x="36" y="280"/>
                    </a:lnTo>
                    <a:lnTo>
                      <a:pt x="39" y="283"/>
                    </a:lnTo>
                    <a:lnTo>
                      <a:pt x="40" y="284"/>
                    </a:lnTo>
                    <a:lnTo>
                      <a:pt x="43" y="286"/>
                    </a:lnTo>
                    <a:lnTo>
                      <a:pt x="45" y="287"/>
                    </a:lnTo>
                    <a:lnTo>
                      <a:pt x="48" y="288"/>
                    </a:lnTo>
                    <a:lnTo>
                      <a:pt x="48" y="155"/>
                    </a:lnTo>
                    <a:lnTo>
                      <a:pt x="32" y="3"/>
                    </a:lnTo>
                    <a:close/>
                  </a:path>
                </a:pathLst>
              </a:custGeom>
              <a:solidFill>
                <a:srgbClr val="D4D4E8"/>
              </a:solidFill>
              <a:ln w="9525">
                <a:noFill/>
                <a:round/>
                <a:headEnd/>
                <a:tailEnd/>
              </a:ln>
            </p:spPr>
            <p:txBody>
              <a:bodyPr/>
              <a:lstStyle/>
              <a:p>
                <a:endParaRPr lang="en-US"/>
              </a:p>
            </p:txBody>
          </p:sp>
          <p:sp>
            <p:nvSpPr>
              <p:cNvPr id="17776" name="Freeform 806"/>
              <p:cNvSpPr>
                <a:spLocks/>
              </p:cNvSpPr>
              <p:nvPr/>
            </p:nvSpPr>
            <p:spPr bwMode="auto">
              <a:xfrm flipH="1">
                <a:off x="3094" y="1248"/>
                <a:ext cx="11" cy="73"/>
              </a:xfrm>
              <a:custGeom>
                <a:avLst/>
                <a:gdLst>
                  <a:gd name="T0" fmla="*/ 1 w 60"/>
                  <a:gd name="T1" fmla="*/ 1 h 320"/>
                  <a:gd name="T2" fmla="*/ 1 w 60"/>
                  <a:gd name="T3" fmla="*/ 2 h 320"/>
                  <a:gd name="T4" fmla="*/ 1 w 60"/>
                  <a:gd name="T5" fmla="*/ 3 h 320"/>
                  <a:gd name="T6" fmla="*/ 1 w 60"/>
                  <a:gd name="T7" fmla="*/ 3 h 320"/>
                  <a:gd name="T8" fmla="*/ 1 w 60"/>
                  <a:gd name="T9" fmla="*/ 4 h 320"/>
                  <a:gd name="T10" fmla="*/ 1 w 60"/>
                  <a:gd name="T11" fmla="*/ 5 h 320"/>
                  <a:gd name="T12" fmla="*/ 1 w 60"/>
                  <a:gd name="T13" fmla="*/ 5 h 320"/>
                  <a:gd name="T14" fmla="*/ 1 w 60"/>
                  <a:gd name="T15" fmla="*/ 6 h 320"/>
                  <a:gd name="T16" fmla="*/ 1 w 60"/>
                  <a:gd name="T17" fmla="*/ 7 h 320"/>
                  <a:gd name="T18" fmla="*/ 1 w 60"/>
                  <a:gd name="T19" fmla="*/ 7 h 320"/>
                  <a:gd name="T20" fmla="*/ 1 w 60"/>
                  <a:gd name="T21" fmla="*/ 8 h 320"/>
                  <a:gd name="T22" fmla="*/ 1 w 60"/>
                  <a:gd name="T23" fmla="*/ 8 h 320"/>
                  <a:gd name="T24" fmla="*/ 1 w 60"/>
                  <a:gd name="T25" fmla="*/ 9 h 320"/>
                  <a:gd name="T26" fmla="*/ 1 w 60"/>
                  <a:gd name="T27" fmla="*/ 10 h 320"/>
                  <a:gd name="T28" fmla="*/ 1 w 60"/>
                  <a:gd name="T29" fmla="*/ 10 h 320"/>
                  <a:gd name="T30" fmla="*/ 1 w 60"/>
                  <a:gd name="T31" fmla="*/ 11 h 320"/>
                  <a:gd name="T32" fmla="*/ 1 w 60"/>
                  <a:gd name="T33" fmla="*/ 12 h 320"/>
                  <a:gd name="T34" fmla="*/ 2 w 60"/>
                  <a:gd name="T35" fmla="*/ 13 h 320"/>
                  <a:gd name="T36" fmla="*/ 2 w 60"/>
                  <a:gd name="T37" fmla="*/ 13 h 320"/>
                  <a:gd name="T38" fmla="*/ 2 w 60"/>
                  <a:gd name="T39" fmla="*/ 14 h 320"/>
                  <a:gd name="T40" fmla="*/ 2 w 60"/>
                  <a:gd name="T41" fmla="*/ 15 h 320"/>
                  <a:gd name="T42" fmla="*/ 2 w 60"/>
                  <a:gd name="T43" fmla="*/ 16 h 320"/>
                  <a:gd name="T44" fmla="*/ 2 w 60"/>
                  <a:gd name="T45" fmla="*/ 16 h 320"/>
                  <a:gd name="T46" fmla="*/ 2 w 60"/>
                  <a:gd name="T47" fmla="*/ 17 h 320"/>
                  <a:gd name="T48" fmla="*/ 1 w 60"/>
                  <a:gd name="T49" fmla="*/ 17 h 320"/>
                  <a:gd name="T50" fmla="*/ 1 w 60"/>
                  <a:gd name="T51" fmla="*/ 16 h 320"/>
                  <a:gd name="T52" fmla="*/ 1 w 60"/>
                  <a:gd name="T53" fmla="*/ 16 h 320"/>
                  <a:gd name="T54" fmla="*/ 1 w 60"/>
                  <a:gd name="T55" fmla="*/ 15 h 320"/>
                  <a:gd name="T56" fmla="*/ 0 w 60"/>
                  <a:gd name="T57" fmla="*/ 14 h 320"/>
                  <a:gd name="T58" fmla="*/ 0 w 60"/>
                  <a:gd name="T59" fmla="*/ 13 h 320"/>
                  <a:gd name="T60" fmla="*/ 0 w 60"/>
                  <a:gd name="T61" fmla="*/ 13 h 320"/>
                  <a:gd name="T62" fmla="*/ 0 w 60"/>
                  <a:gd name="T63" fmla="*/ 12 h 320"/>
                  <a:gd name="T64" fmla="*/ 0 w 60"/>
                  <a:gd name="T65" fmla="*/ 11 h 320"/>
                  <a:gd name="T66" fmla="*/ 0 w 60"/>
                  <a:gd name="T67" fmla="*/ 11 h 320"/>
                  <a:gd name="T68" fmla="*/ 0 w 60"/>
                  <a:gd name="T69" fmla="*/ 10 h 320"/>
                  <a:gd name="T70" fmla="*/ 0 w 60"/>
                  <a:gd name="T71" fmla="*/ 9 h 320"/>
                  <a:gd name="T72" fmla="*/ 0 w 60"/>
                  <a:gd name="T73" fmla="*/ 9 h 320"/>
                  <a:gd name="T74" fmla="*/ 0 w 60"/>
                  <a:gd name="T75" fmla="*/ 8 h 320"/>
                  <a:gd name="T76" fmla="*/ 0 w 60"/>
                  <a:gd name="T77" fmla="*/ 7 h 320"/>
                  <a:gd name="T78" fmla="*/ 0 w 60"/>
                  <a:gd name="T79" fmla="*/ 7 h 320"/>
                  <a:gd name="T80" fmla="*/ 0 w 60"/>
                  <a:gd name="T81" fmla="*/ 6 h 320"/>
                  <a:gd name="T82" fmla="*/ 0 w 60"/>
                  <a:gd name="T83" fmla="*/ 5 h 320"/>
                  <a:gd name="T84" fmla="*/ 0 w 60"/>
                  <a:gd name="T85" fmla="*/ 5 h 320"/>
                  <a:gd name="T86" fmla="*/ 0 w 60"/>
                  <a:gd name="T87" fmla="*/ 4 h 320"/>
                  <a:gd name="T88" fmla="*/ 0 w 60"/>
                  <a:gd name="T89" fmla="*/ 3 h 320"/>
                  <a:gd name="T90" fmla="*/ 0 w 60"/>
                  <a:gd name="T91" fmla="*/ 2 h 320"/>
                  <a:gd name="T92" fmla="*/ 0 w 60"/>
                  <a:gd name="T93" fmla="*/ 2 h 320"/>
                  <a:gd name="T94" fmla="*/ 0 w 60"/>
                  <a:gd name="T95" fmla="*/ 1 h 320"/>
                  <a:gd name="T96" fmla="*/ 0 w 60"/>
                  <a:gd name="T97" fmla="*/ 0 h 320"/>
                  <a:gd name="T98" fmla="*/ 0 w 60"/>
                  <a:gd name="T99" fmla="*/ 0 h 320"/>
                  <a:gd name="T100" fmla="*/ 1 w 60"/>
                  <a:gd name="T101" fmla="*/ 0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20"/>
                  <a:gd name="T155" fmla="*/ 60 w 60"/>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20">
                    <a:moveTo>
                      <a:pt x="20" y="9"/>
                    </a:moveTo>
                    <a:lnTo>
                      <a:pt x="20" y="14"/>
                    </a:lnTo>
                    <a:lnTo>
                      <a:pt x="20" y="19"/>
                    </a:lnTo>
                    <a:lnTo>
                      <a:pt x="21" y="23"/>
                    </a:lnTo>
                    <a:lnTo>
                      <a:pt x="21" y="29"/>
                    </a:lnTo>
                    <a:lnTo>
                      <a:pt x="21" y="33"/>
                    </a:lnTo>
                    <a:lnTo>
                      <a:pt x="21" y="39"/>
                    </a:lnTo>
                    <a:lnTo>
                      <a:pt x="22" y="43"/>
                    </a:lnTo>
                    <a:lnTo>
                      <a:pt x="22" y="48"/>
                    </a:lnTo>
                    <a:lnTo>
                      <a:pt x="22" y="53"/>
                    </a:lnTo>
                    <a:lnTo>
                      <a:pt x="23" y="58"/>
                    </a:lnTo>
                    <a:lnTo>
                      <a:pt x="23" y="63"/>
                    </a:lnTo>
                    <a:lnTo>
                      <a:pt x="24" y="67"/>
                    </a:lnTo>
                    <a:lnTo>
                      <a:pt x="24" y="71"/>
                    </a:lnTo>
                    <a:lnTo>
                      <a:pt x="24" y="76"/>
                    </a:lnTo>
                    <a:lnTo>
                      <a:pt x="25" y="80"/>
                    </a:lnTo>
                    <a:lnTo>
                      <a:pt x="25" y="85"/>
                    </a:lnTo>
                    <a:lnTo>
                      <a:pt x="25" y="89"/>
                    </a:lnTo>
                    <a:lnTo>
                      <a:pt x="25" y="93"/>
                    </a:lnTo>
                    <a:lnTo>
                      <a:pt x="26" y="97"/>
                    </a:lnTo>
                    <a:lnTo>
                      <a:pt x="26" y="102"/>
                    </a:lnTo>
                    <a:lnTo>
                      <a:pt x="26" y="106"/>
                    </a:lnTo>
                    <a:lnTo>
                      <a:pt x="27" y="110"/>
                    </a:lnTo>
                    <a:lnTo>
                      <a:pt x="27" y="115"/>
                    </a:lnTo>
                    <a:lnTo>
                      <a:pt x="28" y="119"/>
                    </a:lnTo>
                    <a:lnTo>
                      <a:pt x="28" y="123"/>
                    </a:lnTo>
                    <a:lnTo>
                      <a:pt x="30" y="127"/>
                    </a:lnTo>
                    <a:lnTo>
                      <a:pt x="30" y="131"/>
                    </a:lnTo>
                    <a:lnTo>
                      <a:pt x="31" y="135"/>
                    </a:lnTo>
                    <a:lnTo>
                      <a:pt x="31" y="140"/>
                    </a:lnTo>
                    <a:lnTo>
                      <a:pt x="32" y="143"/>
                    </a:lnTo>
                    <a:lnTo>
                      <a:pt x="32" y="147"/>
                    </a:lnTo>
                    <a:lnTo>
                      <a:pt x="33" y="151"/>
                    </a:lnTo>
                    <a:lnTo>
                      <a:pt x="33" y="156"/>
                    </a:lnTo>
                    <a:lnTo>
                      <a:pt x="34" y="160"/>
                    </a:lnTo>
                    <a:lnTo>
                      <a:pt x="34" y="163"/>
                    </a:lnTo>
                    <a:lnTo>
                      <a:pt x="35" y="168"/>
                    </a:lnTo>
                    <a:lnTo>
                      <a:pt x="35" y="172"/>
                    </a:lnTo>
                    <a:lnTo>
                      <a:pt x="36" y="175"/>
                    </a:lnTo>
                    <a:lnTo>
                      <a:pt x="36" y="180"/>
                    </a:lnTo>
                    <a:lnTo>
                      <a:pt x="37" y="184"/>
                    </a:lnTo>
                    <a:lnTo>
                      <a:pt x="38" y="188"/>
                    </a:lnTo>
                    <a:lnTo>
                      <a:pt x="38" y="192"/>
                    </a:lnTo>
                    <a:lnTo>
                      <a:pt x="39" y="197"/>
                    </a:lnTo>
                    <a:lnTo>
                      <a:pt x="40" y="201"/>
                    </a:lnTo>
                    <a:lnTo>
                      <a:pt x="40" y="206"/>
                    </a:lnTo>
                    <a:lnTo>
                      <a:pt x="41" y="210"/>
                    </a:lnTo>
                    <a:lnTo>
                      <a:pt x="43" y="214"/>
                    </a:lnTo>
                    <a:lnTo>
                      <a:pt x="44" y="219"/>
                    </a:lnTo>
                    <a:lnTo>
                      <a:pt x="44" y="223"/>
                    </a:lnTo>
                    <a:lnTo>
                      <a:pt x="45" y="227"/>
                    </a:lnTo>
                    <a:lnTo>
                      <a:pt x="46" y="232"/>
                    </a:lnTo>
                    <a:lnTo>
                      <a:pt x="47" y="236"/>
                    </a:lnTo>
                    <a:lnTo>
                      <a:pt x="47" y="240"/>
                    </a:lnTo>
                    <a:lnTo>
                      <a:pt x="48" y="245"/>
                    </a:lnTo>
                    <a:lnTo>
                      <a:pt x="49" y="249"/>
                    </a:lnTo>
                    <a:lnTo>
                      <a:pt x="51" y="255"/>
                    </a:lnTo>
                    <a:lnTo>
                      <a:pt x="51" y="259"/>
                    </a:lnTo>
                    <a:lnTo>
                      <a:pt x="52" y="263"/>
                    </a:lnTo>
                    <a:lnTo>
                      <a:pt x="53" y="268"/>
                    </a:lnTo>
                    <a:lnTo>
                      <a:pt x="55" y="273"/>
                    </a:lnTo>
                    <a:lnTo>
                      <a:pt x="56" y="277"/>
                    </a:lnTo>
                    <a:lnTo>
                      <a:pt x="57" y="283"/>
                    </a:lnTo>
                    <a:lnTo>
                      <a:pt x="59" y="288"/>
                    </a:lnTo>
                    <a:lnTo>
                      <a:pt x="60" y="294"/>
                    </a:lnTo>
                    <a:lnTo>
                      <a:pt x="60" y="298"/>
                    </a:lnTo>
                    <a:lnTo>
                      <a:pt x="60" y="303"/>
                    </a:lnTo>
                    <a:lnTo>
                      <a:pt x="59" y="307"/>
                    </a:lnTo>
                    <a:lnTo>
                      <a:pt x="57" y="311"/>
                    </a:lnTo>
                    <a:lnTo>
                      <a:pt x="53" y="313"/>
                    </a:lnTo>
                    <a:lnTo>
                      <a:pt x="51" y="316"/>
                    </a:lnTo>
                    <a:lnTo>
                      <a:pt x="47" y="318"/>
                    </a:lnTo>
                    <a:lnTo>
                      <a:pt x="44" y="320"/>
                    </a:lnTo>
                    <a:lnTo>
                      <a:pt x="39" y="320"/>
                    </a:lnTo>
                    <a:lnTo>
                      <a:pt x="36" y="320"/>
                    </a:lnTo>
                    <a:lnTo>
                      <a:pt x="32" y="318"/>
                    </a:lnTo>
                    <a:lnTo>
                      <a:pt x="28" y="318"/>
                    </a:lnTo>
                    <a:lnTo>
                      <a:pt x="24" y="314"/>
                    </a:lnTo>
                    <a:lnTo>
                      <a:pt x="22" y="311"/>
                    </a:lnTo>
                    <a:lnTo>
                      <a:pt x="20" y="308"/>
                    </a:lnTo>
                    <a:lnTo>
                      <a:pt x="19" y="303"/>
                    </a:lnTo>
                    <a:lnTo>
                      <a:pt x="16" y="297"/>
                    </a:lnTo>
                    <a:lnTo>
                      <a:pt x="15" y="293"/>
                    </a:lnTo>
                    <a:lnTo>
                      <a:pt x="14" y="287"/>
                    </a:lnTo>
                    <a:lnTo>
                      <a:pt x="13" y="282"/>
                    </a:lnTo>
                    <a:lnTo>
                      <a:pt x="12" y="277"/>
                    </a:lnTo>
                    <a:lnTo>
                      <a:pt x="11" y="272"/>
                    </a:lnTo>
                    <a:lnTo>
                      <a:pt x="11" y="268"/>
                    </a:lnTo>
                    <a:lnTo>
                      <a:pt x="10" y="263"/>
                    </a:lnTo>
                    <a:lnTo>
                      <a:pt x="9" y="258"/>
                    </a:lnTo>
                    <a:lnTo>
                      <a:pt x="8" y="252"/>
                    </a:lnTo>
                    <a:lnTo>
                      <a:pt x="7" y="248"/>
                    </a:lnTo>
                    <a:lnTo>
                      <a:pt x="7" y="244"/>
                    </a:lnTo>
                    <a:lnTo>
                      <a:pt x="7" y="238"/>
                    </a:lnTo>
                    <a:lnTo>
                      <a:pt x="6" y="234"/>
                    </a:lnTo>
                    <a:lnTo>
                      <a:pt x="6" y="230"/>
                    </a:lnTo>
                    <a:lnTo>
                      <a:pt x="6" y="225"/>
                    </a:lnTo>
                    <a:lnTo>
                      <a:pt x="5" y="221"/>
                    </a:lnTo>
                    <a:lnTo>
                      <a:pt x="5" y="217"/>
                    </a:lnTo>
                    <a:lnTo>
                      <a:pt x="3" y="212"/>
                    </a:lnTo>
                    <a:lnTo>
                      <a:pt x="3" y="208"/>
                    </a:lnTo>
                    <a:lnTo>
                      <a:pt x="3" y="204"/>
                    </a:lnTo>
                    <a:lnTo>
                      <a:pt x="3" y="199"/>
                    </a:lnTo>
                    <a:lnTo>
                      <a:pt x="3" y="195"/>
                    </a:lnTo>
                    <a:lnTo>
                      <a:pt x="3" y="191"/>
                    </a:lnTo>
                    <a:lnTo>
                      <a:pt x="2" y="186"/>
                    </a:lnTo>
                    <a:lnTo>
                      <a:pt x="2" y="182"/>
                    </a:lnTo>
                    <a:lnTo>
                      <a:pt x="2" y="178"/>
                    </a:lnTo>
                    <a:lnTo>
                      <a:pt x="2" y="174"/>
                    </a:lnTo>
                    <a:lnTo>
                      <a:pt x="2" y="170"/>
                    </a:lnTo>
                    <a:lnTo>
                      <a:pt x="2" y="166"/>
                    </a:lnTo>
                    <a:lnTo>
                      <a:pt x="2" y="161"/>
                    </a:lnTo>
                    <a:lnTo>
                      <a:pt x="2" y="157"/>
                    </a:lnTo>
                    <a:lnTo>
                      <a:pt x="2" y="153"/>
                    </a:lnTo>
                    <a:lnTo>
                      <a:pt x="2" y="148"/>
                    </a:lnTo>
                    <a:lnTo>
                      <a:pt x="2" y="144"/>
                    </a:lnTo>
                    <a:lnTo>
                      <a:pt x="2" y="140"/>
                    </a:lnTo>
                    <a:lnTo>
                      <a:pt x="2" y="135"/>
                    </a:lnTo>
                    <a:lnTo>
                      <a:pt x="2" y="131"/>
                    </a:lnTo>
                    <a:lnTo>
                      <a:pt x="2" y="127"/>
                    </a:lnTo>
                    <a:lnTo>
                      <a:pt x="2" y="123"/>
                    </a:lnTo>
                    <a:lnTo>
                      <a:pt x="2" y="119"/>
                    </a:lnTo>
                    <a:lnTo>
                      <a:pt x="2" y="115"/>
                    </a:lnTo>
                    <a:lnTo>
                      <a:pt x="2" y="110"/>
                    </a:lnTo>
                    <a:lnTo>
                      <a:pt x="2" y="106"/>
                    </a:lnTo>
                    <a:lnTo>
                      <a:pt x="2" y="102"/>
                    </a:lnTo>
                    <a:lnTo>
                      <a:pt x="2" y="97"/>
                    </a:lnTo>
                    <a:lnTo>
                      <a:pt x="2" y="93"/>
                    </a:lnTo>
                    <a:lnTo>
                      <a:pt x="3" y="89"/>
                    </a:lnTo>
                    <a:lnTo>
                      <a:pt x="2" y="83"/>
                    </a:lnTo>
                    <a:lnTo>
                      <a:pt x="2" y="79"/>
                    </a:lnTo>
                    <a:lnTo>
                      <a:pt x="2" y="73"/>
                    </a:lnTo>
                    <a:lnTo>
                      <a:pt x="2" y="69"/>
                    </a:lnTo>
                    <a:lnTo>
                      <a:pt x="2" y="65"/>
                    </a:lnTo>
                    <a:lnTo>
                      <a:pt x="2" y="59"/>
                    </a:lnTo>
                    <a:lnTo>
                      <a:pt x="2" y="55"/>
                    </a:lnTo>
                    <a:lnTo>
                      <a:pt x="2" y="51"/>
                    </a:lnTo>
                    <a:lnTo>
                      <a:pt x="2" y="45"/>
                    </a:lnTo>
                    <a:lnTo>
                      <a:pt x="2" y="40"/>
                    </a:lnTo>
                    <a:lnTo>
                      <a:pt x="1" y="35"/>
                    </a:lnTo>
                    <a:lnTo>
                      <a:pt x="1" y="30"/>
                    </a:lnTo>
                    <a:lnTo>
                      <a:pt x="1" y="25"/>
                    </a:lnTo>
                    <a:lnTo>
                      <a:pt x="1" y="20"/>
                    </a:lnTo>
                    <a:lnTo>
                      <a:pt x="0" y="15"/>
                    </a:lnTo>
                    <a:lnTo>
                      <a:pt x="0" y="9"/>
                    </a:lnTo>
                    <a:lnTo>
                      <a:pt x="0" y="5"/>
                    </a:lnTo>
                    <a:lnTo>
                      <a:pt x="2" y="3"/>
                    </a:lnTo>
                    <a:lnTo>
                      <a:pt x="6" y="0"/>
                    </a:lnTo>
                    <a:lnTo>
                      <a:pt x="9" y="0"/>
                    </a:lnTo>
                    <a:lnTo>
                      <a:pt x="12" y="0"/>
                    </a:lnTo>
                    <a:lnTo>
                      <a:pt x="15" y="1"/>
                    </a:lnTo>
                    <a:lnTo>
                      <a:pt x="18" y="4"/>
                    </a:lnTo>
                    <a:lnTo>
                      <a:pt x="20" y="9"/>
                    </a:lnTo>
                    <a:close/>
                  </a:path>
                </a:pathLst>
              </a:custGeom>
              <a:solidFill>
                <a:srgbClr val="000000"/>
              </a:solidFill>
              <a:ln w="9525">
                <a:noFill/>
                <a:round/>
                <a:headEnd/>
                <a:tailEnd/>
              </a:ln>
            </p:spPr>
            <p:txBody>
              <a:bodyPr/>
              <a:lstStyle/>
              <a:p>
                <a:endParaRPr lang="en-US"/>
              </a:p>
            </p:txBody>
          </p:sp>
          <p:sp>
            <p:nvSpPr>
              <p:cNvPr id="17777" name="Freeform 807"/>
              <p:cNvSpPr>
                <a:spLocks/>
              </p:cNvSpPr>
              <p:nvPr/>
            </p:nvSpPr>
            <p:spPr bwMode="auto">
              <a:xfrm flipH="1">
                <a:off x="3119" y="1255"/>
                <a:ext cx="20" cy="51"/>
              </a:xfrm>
              <a:custGeom>
                <a:avLst/>
                <a:gdLst>
                  <a:gd name="T0" fmla="*/ 2 w 108"/>
                  <a:gd name="T1" fmla="*/ 2 h 223"/>
                  <a:gd name="T2" fmla="*/ 2 w 108"/>
                  <a:gd name="T3" fmla="*/ 2 h 223"/>
                  <a:gd name="T4" fmla="*/ 2 w 108"/>
                  <a:gd name="T5" fmla="*/ 1 h 223"/>
                  <a:gd name="T6" fmla="*/ 2 w 108"/>
                  <a:gd name="T7" fmla="*/ 1 h 223"/>
                  <a:gd name="T8" fmla="*/ 2 w 108"/>
                  <a:gd name="T9" fmla="*/ 1 h 223"/>
                  <a:gd name="T10" fmla="*/ 3 w 108"/>
                  <a:gd name="T11" fmla="*/ 0 h 223"/>
                  <a:gd name="T12" fmla="*/ 3 w 108"/>
                  <a:gd name="T13" fmla="*/ 0 h 223"/>
                  <a:gd name="T14" fmla="*/ 3 w 108"/>
                  <a:gd name="T15" fmla="*/ 0 h 223"/>
                  <a:gd name="T16" fmla="*/ 3 w 108"/>
                  <a:gd name="T17" fmla="*/ 0 h 223"/>
                  <a:gd name="T18" fmla="*/ 4 w 108"/>
                  <a:gd name="T19" fmla="*/ 0 h 223"/>
                  <a:gd name="T20" fmla="*/ 4 w 108"/>
                  <a:gd name="T21" fmla="*/ 1 h 223"/>
                  <a:gd name="T22" fmla="*/ 4 w 108"/>
                  <a:gd name="T23" fmla="*/ 1 h 223"/>
                  <a:gd name="T24" fmla="*/ 4 w 108"/>
                  <a:gd name="T25" fmla="*/ 1 h 223"/>
                  <a:gd name="T26" fmla="*/ 4 w 108"/>
                  <a:gd name="T27" fmla="*/ 2 h 223"/>
                  <a:gd name="T28" fmla="*/ 4 w 108"/>
                  <a:gd name="T29" fmla="*/ 2 h 223"/>
                  <a:gd name="T30" fmla="*/ 4 w 108"/>
                  <a:gd name="T31" fmla="*/ 3 h 223"/>
                  <a:gd name="T32" fmla="*/ 4 w 108"/>
                  <a:gd name="T33" fmla="*/ 3 h 223"/>
                  <a:gd name="T34" fmla="*/ 4 w 108"/>
                  <a:gd name="T35" fmla="*/ 3 h 223"/>
                  <a:gd name="T36" fmla="*/ 4 w 108"/>
                  <a:gd name="T37" fmla="*/ 4 h 223"/>
                  <a:gd name="T38" fmla="*/ 4 w 108"/>
                  <a:gd name="T39" fmla="*/ 4 h 223"/>
                  <a:gd name="T40" fmla="*/ 3 w 108"/>
                  <a:gd name="T41" fmla="*/ 4 h 223"/>
                  <a:gd name="T42" fmla="*/ 3 w 108"/>
                  <a:gd name="T43" fmla="*/ 5 h 223"/>
                  <a:gd name="T44" fmla="*/ 3 w 108"/>
                  <a:gd name="T45" fmla="*/ 5 h 223"/>
                  <a:gd name="T46" fmla="*/ 3 w 108"/>
                  <a:gd name="T47" fmla="*/ 6 h 223"/>
                  <a:gd name="T48" fmla="*/ 3 w 108"/>
                  <a:gd name="T49" fmla="*/ 6 h 223"/>
                  <a:gd name="T50" fmla="*/ 3 w 108"/>
                  <a:gd name="T51" fmla="*/ 7 h 223"/>
                  <a:gd name="T52" fmla="*/ 3 w 108"/>
                  <a:gd name="T53" fmla="*/ 7 h 223"/>
                  <a:gd name="T54" fmla="*/ 3 w 108"/>
                  <a:gd name="T55" fmla="*/ 7 h 223"/>
                  <a:gd name="T56" fmla="*/ 2 w 108"/>
                  <a:gd name="T57" fmla="*/ 8 h 223"/>
                  <a:gd name="T58" fmla="*/ 2 w 108"/>
                  <a:gd name="T59" fmla="*/ 8 h 223"/>
                  <a:gd name="T60" fmla="*/ 2 w 108"/>
                  <a:gd name="T61" fmla="*/ 8 h 223"/>
                  <a:gd name="T62" fmla="*/ 2 w 108"/>
                  <a:gd name="T63" fmla="*/ 9 h 223"/>
                  <a:gd name="T64" fmla="*/ 2 w 108"/>
                  <a:gd name="T65" fmla="*/ 9 h 223"/>
                  <a:gd name="T66" fmla="*/ 2 w 108"/>
                  <a:gd name="T67" fmla="*/ 10 h 223"/>
                  <a:gd name="T68" fmla="*/ 2 w 108"/>
                  <a:gd name="T69" fmla="*/ 10 h 223"/>
                  <a:gd name="T70" fmla="*/ 1 w 108"/>
                  <a:gd name="T71" fmla="*/ 10 h 223"/>
                  <a:gd name="T72" fmla="*/ 1 w 108"/>
                  <a:gd name="T73" fmla="*/ 11 h 223"/>
                  <a:gd name="T74" fmla="*/ 1 w 108"/>
                  <a:gd name="T75" fmla="*/ 11 h 223"/>
                  <a:gd name="T76" fmla="*/ 1 w 108"/>
                  <a:gd name="T77" fmla="*/ 11 h 223"/>
                  <a:gd name="T78" fmla="*/ 1 w 108"/>
                  <a:gd name="T79" fmla="*/ 11 h 223"/>
                  <a:gd name="T80" fmla="*/ 1 w 108"/>
                  <a:gd name="T81" fmla="*/ 11 h 223"/>
                  <a:gd name="T82" fmla="*/ 1 w 108"/>
                  <a:gd name="T83" fmla="*/ 11 h 223"/>
                  <a:gd name="T84" fmla="*/ 0 w 108"/>
                  <a:gd name="T85" fmla="*/ 12 h 223"/>
                  <a:gd name="T86" fmla="*/ 0 w 108"/>
                  <a:gd name="T87" fmla="*/ 12 h 223"/>
                  <a:gd name="T88" fmla="*/ 0 w 108"/>
                  <a:gd name="T89" fmla="*/ 12 h 223"/>
                  <a:gd name="T90" fmla="*/ 2 w 108"/>
                  <a:gd name="T91" fmla="*/ 2 h 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23"/>
                  <a:gd name="T140" fmla="*/ 108 w 108"/>
                  <a:gd name="T141" fmla="*/ 223 h 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23">
                    <a:moveTo>
                      <a:pt x="72" y="37"/>
                    </a:moveTo>
                    <a:lnTo>
                      <a:pt x="71" y="35"/>
                    </a:lnTo>
                    <a:lnTo>
                      <a:pt x="71" y="32"/>
                    </a:lnTo>
                    <a:lnTo>
                      <a:pt x="70" y="29"/>
                    </a:lnTo>
                    <a:lnTo>
                      <a:pt x="70" y="27"/>
                    </a:lnTo>
                    <a:lnTo>
                      <a:pt x="70" y="24"/>
                    </a:lnTo>
                    <a:lnTo>
                      <a:pt x="70" y="22"/>
                    </a:lnTo>
                    <a:lnTo>
                      <a:pt x="70" y="19"/>
                    </a:lnTo>
                    <a:lnTo>
                      <a:pt x="71" y="15"/>
                    </a:lnTo>
                    <a:lnTo>
                      <a:pt x="72" y="12"/>
                    </a:lnTo>
                    <a:lnTo>
                      <a:pt x="74" y="10"/>
                    </a:lnTo>
                    <a:lnTo>
                      <a:pt x="75" y="7"/>
                    </a:lnTo>
                    <a:lnTo>
                      <a:pt x="80" y="4"/>
                    </a:lnTo>
                    <a:lnTo>
                      <a:pt x="83" y="2"/>
                    </a:lnTo>
                    <a:lnTo>
                      <a:pt x="88" y="1"/>
                    </a:lnTo>
                    <a:lnTo>
                      <a:pt x="91" y="0"/>
                    </a:lnTo>
                    <a:lnTo>
                      <a:pt x="96" y="0"/>
                    </a:lnTo>
                    <a:lnTo>
                      <a:pt x="99" y="1"/>
                    </a:lnTo>
                    <a:lnTo>
                      <a:pt x="102" y="4"/>
                    </a:lnTo>
                    <a:lnTo>
                      <a:pt x="105" y="8"/>
                    </a:lnTo>
                    <a:lnTo>
                      <a:pt x="107" y="12"/>
                    </a:lnTo>
                    <a:lnTo>
                      <a:pt x="107" y="13"/>
                    </a:lnTo>
                    <a:lnTo>
                      <a:pt x="107" y="16"/>
                    </a:lnTo>
                    <a:lnTo>
                      <a:pt x="108" y="20"/>
                    </a:lnTo>
                    <a:lnTo>
                      <a:pt x="108" y="22"/>
                    </a:lnTo>
                    <a:lnTo>
                      <a:pt x="108" y="25"/>
                    </a:lnTo>
                    <a:lnTo>
                      <a:pt x="108" y="28"/>
                    </a:lnTo>
                    <a:lnTo>
                      <a:pt x="108" y="32"/>
                    </a:lnTo>
                    <a:lnTo>
                      <a:pt x="108" y="35"/>
                    </a:lnTo>
                    <a:lnTo>
                      <a:pt x="108" y="38"/>
                    </a:lnTo>
                    <a:lnTo>
                      <a:pt x="107" y="42"/>
                    </a:lnTo>
                    <a:lnTo>
                      <a:pt x="107" y="46"/>
                    </a:lnTo>
                    <a:lnTo>
                      <a:pt x="107" y="49"/>
                    </a:lnTo>
                    <a:lnTo>
                      <a:pt x="106" y="53"/>
                    </a:lnTo>
                    <a:lnTo>
                      <a:pt x="106" y="57"/>
                    </a:lnTo>
                    <a:lnTo>
                      <a:pt x="105" y="61"/>
                    </a:lnTo>
                    <a:lnTo>
                      <a:pt x="103" y="65"/>
                    </a:lnTo>
                    <a:lnTo>
                      <a:pt x="102" y="69"/>
                    </a:lnTo>
                    <a:lnTo>
                      <a:pt x="102" y="72"/>
                    </a:lnTo>
                    <a:lnTo>
                      <a:pt x="100" y="76"/>
                    </a:lnTo>
                    <a:lnTo>
                      <a:pt x="100" y="80"/>
                    </a:lnTo>
                    <a:lnTo>
                      <a:pt x="98" y="84"/>
                    </a:lnTo>
                    <a:lnTo>
                      <a:pt x="97" y="88"/>
                    </a:lnTo>
                    <a:lnTo>
                      <a:pt x="95" y="92"/>
                    </a:lnTo>
                    <a:lnTo>
                      <a:pt x="94" y="97"/>
                    </a:lnTo>
                    <a:lnTo>
                      <a:pt x="90" y="101"/>
                    </a:lnTo>
                    <a:lnTo>
                      <a:pt x="88" y="106"/>
                    </a:lnTo>
                    <a:lnTo>
                      <a:pt x="87" y="111"/>
                    </a:lnTo>
                    <a:lnTo>
                      <a:pt x="85" y="116"/>
                    </a:lnTo>
                    <a:lnTo>
                      <a:pt x="82" y="122"/>
                    </a:lnTo>
                    <a:lnTo>
                      <a:pt x="80" y="127"/>
                    </a:lnTo>
                    <a:lnTo>
                      <a:pt x="78" y="129"/>
                    </a:lnTo>
                    <a:lnTo>
                      <a:pt x="77" y="133"/>
                    </a:lnTo>
                    <a:lnTo>
                      <a:pt x="75" y="135"/>
                    </a:lnTo>
                    <a:lnTo>
                      <a:pt x="75" y="138"/>
                    </a:lnTo>
                    <a:lnTo>
                      <a:pt x="73" y="140"/>
                    </a:lnTo>
                    <a:lnTo>
                      <a:pt x="72" y="142"/>
                    </a:lnTo>
                    <a:lnTo>
                      <a:pt x="71" y="146"/>
                    </a:lnTo>
                    <a:lnTo>
                      <a:pt x="70" y="148"/>
                    </a:lnTo>
                    <a:lnTo>
                      <a:pt x="69" y="151"/>
                    </a:lnTo>
                    <a:lnTo>
                      <a:pt x="68" y="153"/>
                    </a:lnTo>
                    <a:lnTo>
                      <a:pt x="66" y="155"/>
                    </a:lnTo>
                    <a:lnTo>
                      <a:pt x="65" y="159"/>
                    </a:lnTo>
                    <a:lnTo>
                      <a:pt x="62" y="164"/>
                    </a:lnTo>
                    <a:lnTo>
                      <a:pt x="60" y="168"/>
                    </a:lnTo>
                    <a:lnTo>
                      <a:pt x="58" y="174"/>
                    </a:lnTo>
                    <a:lnTo>
                      <a:pt x="56" y="178"/>
                    </a:lnTo>
                    <a:lnTo>
                      <a:pt x="52" y="182"/>
                    </a:lnTo>
                    <a:lnTo>
                      <a:pt x="50" y="187"/>
                    </a:lnTo>
                    <a:lnTo>
                      <a:pt x="49" y="190"/>
                    </a:lnTo>
                    <a:lnTo>
                      <a:pt x="47" y="194"/>
                    </a:lnTo>
                    <a:lnTo>
                      <a:pt x="45" y="198"/>
                    </a:lnTo>
                    <a:lnTo>
                      <a:pt x="44" y="201"/>
                    </a:lnTo>
                    <a:lnTo>
                      <a:pt x="41" y="204"/>
                    </a:lnTo>
                    <a:lnTo>
                      <a:pt x="40" y="206"/>
                    </a:lnTo>
                    <a:lnTo>
                      <a:pt x="39" y="211"/>
                    </a:lnTo>
                    <a:lnTo>
                      <a:pt x="38" y="214"/>
                    </a:lnTo>
                    <a:lnTo>
                      <a:pt x="36" y="214"/>
                    </a:lnTo>
                    <a:lnTo>
                      <a:pt x="35" y="216"/>
                    </a:lnTo>
                    <a:lnTo>
                      <a:pt x="32" y="217"/>
                    </a:lnTo>
                    <a:lnTo>
                      <a:pt x="30" y="218"/>
                    </a:lnTo>
                    <a:lnTo>
                      <a:pt x="26" y="218"/>
                    </a:lnTo>
                    <a:lnTo>
                      <a:pt x="23" y="219"/>
                    </a:lnTo>
                    <a:lnTo>
                      <a:pt x="20" y="220"/>
                    </a:lnTo>
                    <a:lnTo>
                      <a:pt x="18" y="221"/>
                    </a:lnTo>
                    <a:lnTo>
                      <a:pt x="13" y="221"/>
                    </a:lnTo>
                    <a:lnTo>
                      <a:pt x="10" y="221"/>
                    </a:lnTo>
                    <a:lnTo>
                      <a:pt x="7" y="221"/>
                    </a:lnTo>
                    <a:lnTo>
                      <a:pt x="5" y="223"/>
                    </a:lnTo>
                    <a:lnTo>
                      <a:pt x="0" y="223"/>
                    </a:lnTo>
                    <a:lnTo>
                      <a:pt x="72" y="37"/>
                    </a:lnTo>
                    <a:close/>
                  </a:path>
                </a:pathLst>
              </a:custGeom>
              <a:solidFill>
                <a:srgbClr val="D4D4E8"/>
              </a:solidFill>
              <a:ln w="9525">
                <a:noFill/>
                <a:round/>
                <a:headEnd/>
                <a:tailEnd/>
              </a:ln>
            </p:spPr>
            <p:txBody>
              <a:bodyPr/>
              <a:lstStyle/>
              <a:p>
                <a:endParaRPr lang="en-US"/>
              </a:p>
            </p:txBody>
          </p:sp>
          <p:sp>
            <p:nvSpPr>
              <p:cNvPr id="17778" name="Freeform 808"/>
              <p:cNvSpPr>
                <a:spLocks/>
              </p:cNvSpPr>
              <p:nvPr/>
            </p:nvSpPr>
            <p:spPr bwMode="auto">
              <a:xfrm flipH="1">
                <a:off x="3123" y="1262"/>
                <a:ext cx="20" cy="49"/>
              </a:xfrm>
              <a:custGeom>
                <a:avLst/>
                <a:gdLst>
                  <a:gd name="T0" fmla="*/ 4 w 108"/>
                  <a:gd name="T1" fmla="*/ 1 h 214"/>
                  <a:gd name="T2" fmla="*/ 4 w 108"/>
                  <a:gd name="T3" fmla="*/ 2 h 214"/>
                  <a:gd name="T4" fmla="*/ 4 w 108"/>
                  <a:gd name="T5" fmla="*/ 3 h 214"/>
                  <a:gd name="T6" fmla="*/ 3 w 108"/>
                  <a:gd name="T7" fmla="*/ 3 h 214"/>
                  <a:gd name="T8" fmla="*/ 3 w 108"/>
                  <a:gd name="T9" fmla="*/ 3 h 214"/>
                  <a:gd name="T10" fmla="*/ 3 w 108"/>
                  <a:gd name="T11" fmla="*/ 4 h 214"/>
                  <a:gd name="T12" fmla="*/ 3 w 108"/>
                  <a:gd name="T13" fmla="*/ 4 h 214"/>
                  <a:gd name="T14" fmla="*/ 3 w 108"/>
                  <a:gd name="T15" fmla="*/ 5 h 214"/>
                  <a:gd name="T16" fmla="*/ 3 w 108"/>
                  <a:gd name="T17" fmla="*/ 5 h 214"/>
                  <a:gd name="T18" fmla="*/ 3 w 108"/>
                  <a:gd name="T19" fmla="*/ 5 h 214"/>
                  <a:gd name="T20" fmla="*/ 3 w 108"/>
                  <a:gd name="T21" fmla="*/ 6 h 214"/>
                  <a:gd name="T22" fmla="*/ 2 w 108"/>
                  <a:gd name="T23" fmla="*/ 7 h 214"/>
                  <a:gd name="T24" fmla="*/ 2 w 108"/>
                  <a:gd name="T25" fmla="*/ 8 h 214"/>
                  <a:gd name="T26" fmla="*/ 2 w 108"/>
                  <a:gd name="T27" fmla="*/ 8 h 214"/>
                  <a:gd name="T28" fmla="*/ 2 w 108"/>
                  <a:gd name="T29" fmla="*/ 8 h 214"/>
                  <a:gd name="T30" fmla="*/ 2 w 108"/>
                  <a:gd name="T31" fmla="*/ 9 h 214"/>
                  <a:gd name="T32" fmla="*/ 1 w 108"/>
                  <a:gd name="T33" fmla="*/ 10 h 214"/>
                  <a:gd name="T34" fmla="*/ 1 w 108"/>
                  <a:gd name="T35" fmla="*/ 10 h 214"/>
                  <a:gd name="T36" fmla="*/ 1 w 108"/>
                  <a:gd name="T37" fmla="*/ 11 h 214"/>
                  <a:gd name="T38" fmla="*/ 0 w 108"/>
                  <a:gd name="T39" fmla="*/ 11 h 214"/>
                  <a:gd name="T40" fmla="*/ 0 w 108"/>
                  <a:gd name="T41" fmla="*/ 11 h 214"/>
                  <a:gd name="T42" fmla="*/ 0 w 108"/>
                  <a:gd name="T43" fmla="*/ 11 h 214"/>
                  <a:gd name="T44" fmla="*/ 0 w 108"/>
                  <a:gd name="T45" fmla="*/ 10 h 214"/>
                  <a:gd name="T46" fmla="*/ 0 w 108"/>
                  <a:gd name="T47" fmla="*/ 10 h 214"/>
                  <a:gd name="T48" fmla="*/ 0 w 108"/>
                  <a:gd name="T49" fmla="*/ 9 h 214"/>
                  <a:gd name="T50" fmla="*/ 0 w 108"/>
                  <a:gd name="T51" fmla="*/ 8 h 214"/>
                  <a:gd name="T52" fmla="*/ 1 w 108"/>
                  <a:gd name="T53" fmla="*/ 8 h 214"/>
                  <a:gd name="T54" fmla="*/ 1 w 108"/>
                  <a:gd name="T55" fmla="*/ 8 h 214"/>
                  <a:gd name="T56" fmla="*/ 1 w 108"/>
                  <a:gd name="T57" fmla="*/ 7 h 214"/>
                  <a:gd name="T58" fmla="*/ 1 w 108"/>
                  <a:gd name="T59" fmla="*/ 7 h 214"/>
                  <a:gd name="T60" fmla="*/ 1 w 108"/>
                  <a:gd name="T61" fmla="*/ 6 h 214"/>
                  <a:gd name="T62" fmla="*/ 1 w 108"/>
                  <a:gd name="T63" fmla="*/ 5 h 214"/>
                  <a:gd name="T64" fmla="*/ 2 w 108"/>
                  <a:gd name="T65" fmla="*/ 5 h 214"/>
                  <a:gd name="T66" fmla="*/ 2 w 108"/>
                  <a:gd name="T67" fmla="*/ 5 h 214"/>
                  <a:gd name="T68" fmla="*/ 2 w 108"/>
                  <a:gd name="T69" fmla="*/ 4 h 214"/>
                  <a:gd name="T70" fmla="*/ 2 w 108"/>
                  <a:gd name="T71" fmla="*/ 3 h 214"/>
                  <a:gd name="T72" fmla="*/ 2 w 108"/>
                  <a:gd name="T73" fmla="*/ 3 h 214"/>
                  <a:gd name="T74" fmla="*/ 2 w 108"/>
                  <a:gd name="T75" fmla="*/ 2 h 214"/>
                  <a:gd name="T76" fmla="*/ 2 w 108"/>
                  <a:gd name="T77" fmla="*/ 2 h 214"/>
                  <a:gd name="T78" fmla="*/ 3 w 108"/>
                  <a:gd name="T79" fmla="*/ 1 h 214"/>
                  <a:gd name="T80" fmla="*/ 3 w 108"/>
                  <a:gd name="T81" fmla="*/ 1 h 214"/>
                  <a:gd name="T82" fmla="*/ 3 w 108"/>
                  <a:gd name="T83" fmla="*/ 0 h 214"/>
                  <a:gd name="T84" fmla="*/ 3 w 108"/>
                  <a:gd name="T85" fmla="*/ 0 h 214"/>
                  <a:gd name="T86" fmla="*/ 3 w 108"/>
                  <a:gd name="T87" fmla="*/ 0 h 214"/>
                  <a:gd name="T88" fmla="*/ 4 w 108"/>
                  <a:gd name="T89" fmla="*/ 0 h 214"/>
                  <a:gd name="T90" fmla="*/ 4 w 108"/>
                  <a:gd name="T91" fmla="*/ 1 h 2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14"/>
                  <a:gd name="T140" fmla="*/ 108 w 108"/>
                  <a:gd name="T141" fmla="*/ 214 h 2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14">
                    <a:moveTo>
                      <a:pt x="108" y="20"/>
                    </a:moveTo>
                    <a:lnTo>
                      <a:pt x="107" y="22"/>
                    </a:lnTo>
                    <a:lnTo>
                      <a:pt x="106" y="26"/>
                    </a:lnTo>
                    <a:lnTo>
                      <a:pt x="105" y="29"/>
                    </a:lnTo>
                    <a:lnTo>
                      <a:pt x="104" y="33"/>
                    </a:lnTo>
                    <a:lnTo>
                      <a:pt x="104" y="35"/>
                    </a:lnTo>
                    <a:lnTo>
                      <a:pt x="103" y="39"/>
                    </a:lnTo>
                    <a:lnTo>
                      <a:pt x="101" y="43"/>
                    </a:lnTo>
                    <a:lnTo>
                      <a:pt x="101" y="46"/>
                    </a:lnTo>
                    <a:lnTo>
                      <a:pt x="99" y="48"/>
                    </a:lnTo>
                    <a:lnTo>
                      <a:pt x="99" y="52"/>
                    </a:lnTo>
                    <a:lnTo>
                      <a:pt x="98" y="55"/>
                    </a:lnTo>
                    <a:lnTo>
                      <a:pt x="98" y="57"/>
                    </a:lnTo>
                    <a:lnTo>
                      <a:pt x="97" y="60"/>
                    </a:lnTo>
                    <a:lnTo>
                      <a:pt x="96" y="64"/>
                    </a:lnTo>
                    <a:lnTo>
                      <a:pt x="95" y="66"/>
                    </a:lnTo>
                    <a:lnTo>
                      <a:pt x="95" y="69"/>
                    </a:lnTo>
                    <a:lnTo>
                      <a:pt x="94" y="72"/>
                    </a:lnTo>
                    <a:lnTo>
                      <a:pt x="93" y="74"/>
                    </a:lnTo>
                    <a:lnTo>
                      <a:pt x="92" y="78"/>
                    </a:lnTo>
                    <a:lnTo>
                      <a:pt x="92" y="80"/>
                    </a:lnTo>
                    <a:lnTo>
                      <a:pt x="89" y="83"/>
                    </a:lnTo>
                    <a:lnTo>
                      <a:pt x="89" y="86"/>
                    </a:lnTo>
                    <a:lnTo>
                      <a:pt x="88" y="89"/>
                    </a:lnTo>
                    <a:lnTo>
                      <a:pt x="87" y="92"/>
                    </a:lnTo>
                    <a:lnTo>
                      <a:pt x="86" y="95"/>
                    </a:lnTo>
                    <a:lnTo>
                      <a:pt x="85" y="97"/>
                    </a:lnTo>
                    <a:lnTo>
                      <a:pt x="84" y="101"/>
                    </a:lnTo>
                    <a:lnTo>
                      <a:pt x="83" y="104"/>
                    </a:lnTo>
                    <a:lnTo>
                      <a:pt x="81" y="106"/>
                    </a:lnTo>
                    <a:lnTo>
                      <a:pt x="81" y="110"/>
                    </a:lnTo>
                    <a:lnTo>
                      <a:pt x="79" y="114"/>
                    </a:lnTo>
                    <a:lnTo>
                      <a:pt x="78" y="117"/>
                    </a:lnTo>
                    <a:lnTo>
                      <a:pt x="75" y="121"/>
                    </a:lnTo>
                    <a:lnTo>
                      <a:pt x="73" y="125"/>
                    </a:lnTo>
                    <a:lnTo>
                      <a:pt x="71" y="129"/>
                    </a:lnTo>
                    <a:lnTo>
                      <a:pt x="70" y="133"/>
                    </a:lnTo>
                    <a:lnTo>
                      <a:pt x="68" y="137"/>
                    </a:lnTo>
                    <a:lnTo>
                      <a:pt x="66" y="142"/>
                    </a:lnTo>
                    <a:lnTo>
                      <a:pt x="63" y="145"/>
                    </a:lnTo>
                    <a:lnTo>
                      <a:pt x="62" y="149"/>
                    </a:lnTo>
                    <a:lnTo>
                      <a:pt x="59" y="153"/>
                    </a:lnTo>
                    <a:lnTo>
                      <a:pt x="58" y="156"/>
                    </a:lnTo>
                    <a:lnTo>
                      <a:pt x="56" y="159"/>
                    </a:lnTo>
                    <a:lnTo>
                      <a:pt x="54" y="163"/>
                    </a:lnTo>
                    <a:lnTo>
                      <a:pt x="51" y="167"/>
                    </a:lnTo>
                    <a:lnTo>
                      <a:pt x="49" y="171"/>
                    </a:lnTo>
                    <a:lnTo>
                      <a:pt x="46" y="175"/>
                    </a:lnTo>
                    <a:lnTo>
                      <a:pt x="44" y="180"/>
                    </a:lnTo>
                    <a:lnTo>
                      <a:pt x="41" y="183"/>
                    </a:lnTo>
                    <a:lnTo>
                      <a:pt x="37" y="186"/>
                    </a:lnTo>
                    <a:lnTo>
                      <a:pt x="35" y="189"/>
                    </a:lnTo>
                    <a:lnTo>
                      <a:pt x="33" y="193"/>
                    </a:lnTo>
                    <a:lnTo>
                      <a:pt x="30" y="196"/>
                    </a:lnTo>
                    <a:lnTo>
                      <a:pt x="28" y="198"/>
                    </a:lnTo>
                    <a:lnTo>
                      <a:pt x="25" y="200"/>
                    </a:lnTo>
                    <a:lnTo>
                      <a:pt x="23" y="204"/>
                    </a:lnTo>
                    <a:lnTo>
                      <a:pt x="19" y="207"/>
                    </a:lnTo>
                    <a:lnTo>
                      <a:pt x="17" y="209"/>
                    </a:lnTo>
                    <a:lnTo>
                      <a:pt x="13" y="212"/>
                    </a:lnTo>
                    <a:lnTo>
                      <a:pt x="11" y="213"/>
                    </a:lnTo>
                    <a:lnTo>
                      <a:pt x="6" y="214"/>
                    </a:lnTo>
                    <a:lnTo>
                      <a:pt x="4" y="213"/>
                    </a:lnTo>
                    <a:lnTo>
                      <a:pt x="1" y="211"/>
                    </a:lnTo>
                    <a:lnTo>
                      <a:pt x="0" y="207"/>
                    </a:lnTo>
                    <a:lnTo>
                      <a:pt x="0" y="204"/>
                    </a:lnTo>
                    <a:lnTo>
                      <a:pt x="0" y="201"/>
                    </a:lnTo>
                    <a:lnTo>
                      <a:pt x="0" y="198"/>
                    </a:lnTo>
                    <a:lnTo>
                      <a:pt x="1" y="195"/>
                    </a:lnTo>
                    <a:lnTo>
                      <a:pt x="1" y="191"/>
                    </a:lnTo>
                    <a:lnTo>
                      <a:pt x="1" y="187"/>
                    </a:lnTo>
                    <a:lnTo>
                      <a:pt x="3" y="184"/>
                    </a:lnTo>
                    <a:lnTo>
                      <a:pt x="5" y="181"/>
                    </a:lnTo>
                    <a:lnTo>
                      <a:pt x="5" y="176"/>
                    </a:lnTo>
                    <a:lnTo>
                      <a:pt x="6" y="173"/>
                    </a:lnTo>
                    <a:lnTo>
                      <a:pt x="7" y="170"/>
                    </a:lnTo>
                    <a:lnTo>
                      <a:pt x="9" y="167"/>
                    </a:lnTo>
                    <a:lnTo>
                      <a:pt x="10" y="163"/>
                    </a:lnTo>
                    <a:lnTo>
                      <a:pt x="11" y="161"/>
                    </a:lnTo>
                    <a:lnTo>
                      <a:pt x="13" y="159"/>
                    </a:lnTo>
                    <a:lnTo>
                      <a:pt x="14" y="158"/>
                    </a:lnTo>
                    <a:lnTo>
                      <a:pt x="17" y="154"/>
                    </a:lnTo>
                    <a:lnTo>
                      <a:pt x="19" y="150"/>
                    </a:lnTo>
                    <a:lnTo>
                      <a:pt x="21" y="146"/>
                    </a:lnTo>
                    <a:lnTo>
                      <a:pt x="23" y="144"/>
                    </a:lnTo>
                    <a:lnTo>
                      <a:pt x="25" y="140"/>
                    </a:lnTo>
                    <a:lnTo>
                      <a:pt x="28" y="136"/>
                    </a:lnTo>
                    <a:lnTo>
                      <a:pt x="29" y="133"/>
                    </a:lnTo>
                    <a:lnTo>
                      <a:pt x="31" y="130"/>
                    </a:lnTo>
                    <a:lnTo>
                      <a:pt x="33" y="127"/>
                    </a:lnTo>
                    <a:lnTo>
                      <a:pt x="34" y="123"/>
                    </a:lnTo>
                    <a:lnTo>
                      <a:pt x="35" y="119"/>
                    </a:lnTo>
                    <a:lnTo>
                      <a:pt x="37" y="117"/>
                    </a:lnTo>
                    <a:lnTo>
                      <a:pt x="38" y="112"/>
                    </a:lnTo>
                    <a:lnTo>
                      <a:pt x="41" y="109"/>
                    </a:lnTo>
                    <a:lnTo>
                      <a:pt x="42" y="105"/>
                    </a:lnTo>
                    <a:lnTo>
                      <a:pt x="45" y="102"/>
                    </a:lnTo>
                    <a:lnTo>
                      <a:pt x="45" y="98"/>
                    </a:lnTo>
                    <a:lnTo>
                      <a:pt x="47" y="95"/>
                    </a:lnTo>
                    <a:lnTo>
                      <a:pt x="48" y="92"/>
                    </a:lnTo>
                    <a:lnTo>
                      <a:pt x="49" y="89"/>
                    </a:lnTo>
                    <a:lnTo>
                      <a:pt x="50" y="86"/>
                    </a:lnTo>
                    <a:lnTo>
                      <a:pt x="51" y="83"/>
                    </a:lnTo>
                    <a:lnTo>
                      <a:pt x="54" y="80"/>
                    </a:lnTo>
                    <a:lnTo>
                      <a:pt x="55" y="78"/>
                    </a:lnTo>
                    <a:lnTo>
                      <a:pt x="57" y="72"/>
                    </a:lnTo>
                    <a:lnTo>
                      <a:pt x="59" y="68"/>
                    </a:lnTo>
                    <a:lnTo>
                      <a:pt x="61" y="63"/>
                    </a:lnTo>
                    <a:lnTo>
                      <a:pt x="63" y="57"/>
                    </a:lnTo>
                    <a:lnTo>
                      <a:pt x="63" y="55"/>
                    </a:lnTo>
                    <a:lnTo>
                      <a:pt x="64" y="52"/>
                    </a:lnTo>
                    <a:lnTo>
                      <a:pt x="66" y="50"/>
                    </a:lnTo>
                    <a:lnTo>
                      <a:pt x="67" y="47"/>
                    </a:lnTo>
                    <a:lnTo>
                      <a:pt x="68" y="44"/>
                    </a:lnTo>
                    <a:lnTo>
                      <a:pt x="69" y="42"/>
                    </a:lnTo>
                    <a:lnTo>
                      <a:pt x="69" y="39"/>
                    </a:lnTo>
                    <a:lnTo>
                      <a:pt x="71" y="37"/>
                    </a:lnTo>
                    <a:lnTo>
                      <a:pt x="71" y="33"/>
                    </a:lnTo>
                    <a:lnTo>
                      <a:pt x="72" y="30"/>
                    </a:lnTo>
                    <a:lnTo>
                      <a:pt x="73" y="28"/>
                    </a:lnTo>
                    <a:lnTo>
                      <a:pt x="74" y="25"/>
                    </a:lnTo>
                    <a:lnTo>
                      <a:pt x="74" y="21"/>
                    </a:lnTo>
                    <a:lnTo>
                      <a:pt x="76" y="18"/>
                    </a:lnTo>
                    <a:lnTo>
                      <a:pt x="76" y="15"/>
                    </a:lnTo>
                    <a:lnTo>
                      <a:pt x="78" y="12"/>
                    </a:lnTo>
                    <a:lnTo>
                      <a:pt x="79" y="8"/>
                    </a:lnTo>
                    <a:lnTo>
                      <a:pt x="81" y="6"/>
                    </a:lnTo>
                    <a:lnTo>
                      <a:pt x="82" y="3"/>
                    </a:lnTo>
                    <a:lnTo>
                      <a:pt x="85" y="2"/>
                    </a:lnTo>
                    <a:lnTo>
                      <a:pt x="87" y="1"/>
                    </a:lnTo>
                    <a:lnTo>
                      <a:pt x="89" y="0"/>
                    </a:lnTo>
                    <a:lnTo>
                      <a:pt x="93" y="0"/>
                    </a:lnTo>
                    <a:lnTo>
                      <a:pt x="96" y="1"/>
                    </a:lnTo>
                    <a:lnTo>
                      <a:pt x="101" y="3"/>
                    </a:lnTo>
                    <a:lnTo>
                      <a:pt x="106" y="7"/>
                    </a:lnTo>
                    <a:lnTo>
                      <a:pt x="107" y="9"/>
                    </a:lnTo>
                    <a:lnTo>
                      <a:pt x="108" y="13"/>
                    </a:lnTo>
                    <a:lnTo>
                      <a:pt x="108" y="16"/>
                    </a:lnTo>
                    <a:lnTo>
                      <a:pt x="108" y="20"/>
                    </a:lnTo>
                    <a:close/>
                  </a:path>
                </a:pathLst>
              </a:custGeom>
              <a:solidFill>
                <a:srgbClr val="000000"/>
              </a:solidFill>
              <a:ln w="9525">
                <a:noFill/>
                <a:round/>
                <a:headEnd/>
                <a:tailEnd/>
              </a:ln>
            </p:spPr>
            <p:txBody>
              <a:bodyPr/>
              <a:lstStyle/>
              <a:p>
                <a:endParaRPr lang="en-US"/>
              </a:p>
            </p:txBody>
          </p:sp>
          <p:sp>
            <p:nvSpPr>
              <p:cNvPr id="17779" name="Freeform 809"/>
              <p:cNvSpPr>
                <a:spLocks/>
              </p:cNvSpPr>
              <p:nvPr/>
            </p:nvSpPr>
            <p:spPr bwMode="auto">
              <a:xfrm flipH="1">
                <a:off x="3088" y="1207"/>
                <a:ext cx="36" cy="52"/>
              </a:xfrm>
              <a:custGeom>
                <a:avLst/>
                <a:gdLst>
                  <a:gd name="T0" fmla="*/ 6 w 196"/>
                  <a:gd name="T1" fmla="*/ 1 h 222"/>
                  <a:gd name="T2" fmla="*/ 6 w 196"/>
                  <a:gd name="T3" fmla="*/ 2 h 222"/>
                  <a:gd name="T4" fmla="*/ 6 w 196"/>
                  <a:gd name="T5" fmla="*/ 3 h 222"/>
                  <a:gd name="T6" fmla="*/ 6 w 196"/>
                  <a:gd name="T7" fmla="*/ 4 h 222"/>
                  <a:gd name="T8" fmla="*/ 6 w 196"/>
                  <a:gd name="T9" fmla="*/ 4 h 222"/>
                  <a:gd name="T10" fmla="*/ 6 w 196"/>
                  <a:gd name="T11" fmla="*/ 5 h 222"/>
                  <a:gd name="T12" fmla="*/ 6 w 196"/>
                  <a:gd name="T13" fmla="*/ 5 h 222"/>
                  <a:gd name="T14" fmla="*/ 5 w 196"/>
                  <a:gd name="T15" fmla="*/ 6 h 222"/>
                  <a:gd name="T16" fmla="*/ 5 w 196"/>
                  <a:gd name="T17" fmla="*/ 6 h 222"/>
                  <a:gd name="T18" fmla="*/ 5 w 196"/>
                  <a:gd name="T19" fmla="*/ 7 h 222"/>
                  <a:gd name="T20" fmla="*/ 4 w 196"/>
                  <a:gd name="T21" fmla="*/ 8 h 222"/>
                  <a:gd name="T22" fmla="*/ 4 w 196"/>
                  <a:gd name="T23" fmla="*/ 8 h 222"/>
                  <a:gd name="T24" fmla="*/ 3 w 196"/>
                  <a:gd name="T25" fmla="*/ 9 h 222"/>
                  <a:gd name="T26" fmla="*/ 3 w 196"/>
                  <a:gd name="T27" fmla="*/ 9 h 222"/>
                  <a:gd name="T28" fmla="*/ 3 w 196"/>
                  <a:gd name="T29" fmla="*/ 10 h 222"/>
                  <a:gd name="T30" fmla="*/ 2 w 196"/>
                  <a:gd name="T31" fmla="*/ 10 h 222"/>
                  <a:gd name="T32" fmla="*/ 2 w 196"/>
                  <a:gd name="T33" fmla="*/ 11 h 222"/>
                  <a:gd name="T34" fmla="*/ 1 w 196"/>
                  <a:gd name="T35" fmla="*/ 11 h 222"/>
                  <a:gd name="T36" fmla="*/ 1 w 196"/>
                  <a:gd name="T37" fmla="*/ 12 h 222"/>
                  <a:gd name="T38" fmla="*/ 1 w 196"/>
                  <a:gd name="T39" fmla="*/ 12 h 222"/>
                  <a:gd name="T40" fmla="*/ 0 w 196"/>
                  <a:gd name="T41" fmla="*/ 12 h 222"/>
                  <a:gd name="T42" fmla="*/ 0 w 196"/>
                  <a:gd name="T43" fmla="*/ 11 h 222"/>
                  <a:gd name="T44" fmla="*/ 0 w 196"/>
                  <a:gd name="T45" fmla="*/ 11 h 222"/>
                  <a:gd name="T46" fmla="*/ 0 w 196"/>
                  <a:gd name="T47" fmla="*/ 11 h 222"/>
                  <a:gd name="T48" fmla="*/ 1 w 196"/>
                  <a:gd name="T49" fmla="*/ 10 h 222"/>
                  <a:gd name="T50" fmla="*/ 1 w 196"/>
                  <a:gd name="T51" fmla="*/ 10 h 222"/>
                  <a:gd name="T52" fmla="*/ 1 w 196"/>
                  <a:gd name="T53" fmla="*/ 10 h 222"/>
                  <a:gd name="T54" fmla="*/ 2 w 196"/>
                  <a:gd name="T55" fmla="*/ 9 h 222"/>
                  <a:gd name="T56" fmla="*/ 2 w 196"/>
                  <a:gd name="T57" fmla="*/ 9 h 222"/>
                  <a:gd name="T58" fmla="*/ 2 w 196"/>
                  <a:gd name="T59" fmla="*/ 8 h 222"/>
                  <a:gd name="T60" fmla="*/ 3 w 196"/>
                  <a:gd name="T61" fmla="*/ 8 h 222"/>
                  <a:gd name="T62" fmla="*/ 3 w 196"/>
                  <a:gd name="T63" fmla="*/ 7 h 222"/>
                  <a:gd name="T64" fmla="*/ 3 w 196"/>
                  <a:gd name="T65" fmla="*/ 7 h 222"/>
                  <a:gd name="T66" fmla="*/ 4 w 196"/>
                  <a:gd name="T67" fmla="*/ 6 h 222"/>
                  <a:gd name="T68" fmla="*/ 4 w 196"/>
                  <a:gd name="T69" fmla="*/ 6 h 222"/>
                  <a:gd name="T70" fmla="*/ 4 w 196"/>
                  <a:gd name="T71" fmla="*/ 5 h 222"/>
                  <a:gd name="T72" fmla="*/ 5 w 196"/>
                  <a:gd name="T73" fmla="*/ 4 h 222"/>
                  <a:gd name="T74" fmla="*/ 5 w 196"/>
                  <a:gd name="T75" fmla="*/ 4 h 222"/>
                  <a:gd name="T76" fmla="*/ 5 w 196"/>
                  <a:gd name="T77" fmla="*/ 3 h 222"/>
                  <a:gd name="T78" fmla="*/ 6 w 196"/>
                  <a:gd name="T79" fmla="*/ 2 h 222"/>
                  <a:gd name="T80" fmla="*/ 6 w 196"/>
                  <a:gd name="T81" fmla="*/ 2 h 222"/>
                  <a:gd name="T82" fmla="*/ 6 w 196"/>
                  <a:gd name="T83" fmla="*/ 1 h 222"/>
                  <a:gd name="T84" fmla="*/ 6 w 196"/>
                  <a:gd name="T85" fmla="*/ 0 h 222"/>
                  <a:gd name="T86" fmla="*/ 6 w 196"/>
                  <a:gd name="T87" fmla="*/ 0 h 222"/>
                  <a:gd name="T88" fmla="*/ 7 w 196"/>
                  <a:gd name="T89" fmla="*/ 0 h 222"/>
                  <a:gd name="T90" fmla="*/ 7 w 196"/>
                  <a:gd name="T91" fmla="*/ 1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6"/>
                  <a:gd name="T139" fmla="*/ 0 h 222"/>
                  <a:gd name="T140" fmla="*/ 196 w 196"/>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6" h="222">
                    <a:moveTo>
                      <a:pt x="196" y="16"/>
                    </a:moveTo>
                    <a:lnTo>
                      <a:pt x="194" y="21"/>
                    </a:lnTo>
                    <a:lnTo>
                      <a:pt x="193" y="25"/>
                    </a:lnTo>
                    <a:lnTo>
                      <a:pt x="192" y="30"/>
                    </a:lnTo>
                    <a:lnTo>
                      <a:pt x="190" y="35"/>
                    </a:lnTo>
                    <a:lnTo>
                      <a:pt x="189" y="39"/>
                    </a:lnTo>
                    <a:lnTo>
                      <a:pt x="188" y="43"/>
                    </a:lnTo>
                    <a:lnTo>
                      <a:pt x="185" y="48"/>
                    </a:lnTo>
                    <a:lnTo>
                      <a:pt x="185" y="52"/>
                    </a:lnTo>
                    <a:lnTo>
                      <a:pt x="183" y="56"/>
                    </a:lnTo>
                    <a:lnTo>
                      <a:pt x="181" y="60"/>
                    </a:lnTo>
                    <a:lnTo>
                      <a:pt x="180" y="64"/>
                    </a:lnTo>
                    <a:lnTo>
                      <a:pt x="179" y="68"/>
                    </a:lnTo>
                    <a:lnTo>
                      <a:pt x="177" y="72"/>
                    </a:lnTo>
                    <a:lnTo>
                      <a:pt x="176" y="76"/>
                    </a:lnTo>
                    <a:lnTo>
                      <a:pt x="173" y="79"/>
                    </a:lnTo>
                    <a:lnTo>
                      <a:pt x="171" y="83"/>
                    </a:lnTo>
                    <a:lnTo>
                      <a:pt x="169" y="87"/>
                    </a:lnTo>
                    <a:lnTo>
                      <a:pt x="167" y="90"/>
                    </a:lnTo>
                    <a:lnTo>
                      <a:pt x="165" y="94"/>
                    </a:lnTo>
                    <a:lnTo>
                      <a:pt x="164" y="98"/>
                    </a:lnTo>
                    <a:lnTo>
                      <a:pt x="160" y="101"/>
                    </a:lnTo>
                    <a:lnTo>
                      <a:pt x="158" y="104"/>
                    </a:lnTo>
                    <a:lnTo>
                      <a:pt x="156" y="107"/>
                    </a:lnTo>
                    <a:lnTo>
                      <a:pt x="154" y="112"/>
                    </a:lnTo>
                    <a:lnTo>
                      <a:pt x="150" y="114"/>
                    </a:lnTo>
                    <a:lnTo>
                      <a:pt x="147" y="117"/>
                    </a:lnTo>
                    <a:lnTo>
                      <a:pt x="144" y="121"/>
                    </a:lnTo>
                    <a:lnTo>
                      <a:pt x="141" y="125"/>
                    </a:lnTo>
                    <a:lnTo>
                      <a:pt x="138" y="128"/>
                    </a:lnTo>
                    <a:lnTo>
                      <a:pt x="134" y="131"/>
                    </a:lnTo>
                    <a:lnTo>
                      <a:pt x="131" y="134"/>
                    </a:lnTo>
                    <a:lnTo>
                      <a:pt x="128" y="139"/>
                    </a:lnTo>
                    <a:lnTo>
                      <a:pt x="122" y="142"/>
                    </a:lnTo>
                    <a:lnTo>
                      <a:pt x="118" y="146"/>
                    </a:lnTo>
                    <a:lnTo>
                      <a:pt x="114" y="150"/>
                    </a:lnTo>
                    <a:lnTo>
                      <a:pt x="110" y="153"/>
                    </a:lnTo>
                    <a:lnTo>
                      <a:pt x="106" y="156"/>
                    </a:lnTo>
                    <a:lnTo>
                      <a:pt x="103" y="159"/>
                    </a:lnTo>
                    <a:lnTo>
                      <a:pt x="98" y="162"/>
                    </a:lnTo>
                    <a:lnTo>
                      <a:pt x="95" y="166"/>
                    </a:lnTo>
                    <a:lnTo>
                      <a:pt x="91" y="168"/>
                    </a:lnTo>
                    <a:lnTo>
                      <a:pt x="88" y="171"/>
                    </a:lnTo>
                    <a:lnTo>
                      <a:pt x="83" y="175"/>
                    </a:lnTo>
                    <a:lnTo>
                      <a:pt x="80" y="178"/>
                    </a:lnTo>
                    <a:lnTo>
                      <a:pt x="75" y="180"/>
                    </a:lnTo>
                    <a:lnTo>
                      <a:pt x="70" y="184"/>
                    </a:lnTo>
                    <a:lnTo>
                      <a:pt x="66" y="188"/>
                    </a:lnTo>
                    <a:lnTo>
                      <a:pt x="62" y="192"/>
                    </a:lnTo>
                    <a:lnTo>
                      <a:pt x="57" y="193"/>
                    </a:lnTo>
                    <a:lnTo>
                      <a:pt x="53" y="197"/>
                    </a:lnTo>
                    <a:lnTo>
                      <a:pt x="49" y="202"/>
                    </a:lnTo>
                    <a:lnTo>
                      <a:pt x="44" y="206"/>
                    </a:lnTo>
                    <a:lnTo>
                      <a:pt x="39" y="209"/>
                    </a:lnTo>
                    <a:lnTo>
                      <a:pt x="34" y="214"/>
                    </a:lnTo>
                    <a:lnTo>
                      <a:pt x="30" y="217"/>
                    </a:lnTo>
                    <a:lnTo>
                      <a:pt x="26" y="220"/>
                    </a:lnTo>
                    <a:lnTo>
                      <a:pt x="22" y="221"/>
                    </a:lnTo>
                    <a:lnTo>
                      <a:pt x="19" y="222"/>
                    </a:lnTo>
                    <a:lnTo>
                      <a:pt x="15" y="222"/>
                    </a:lnTo>
                    <a:lnTo>
                      <a:pt x="13" y="221"/>
                    </a:lnTo>
                    <a:lnTo>
                      <a:pt x="9" y="220"/>
                    </a:lnTo>
                    <a:lnTo>
                      <a:pt x="7" y="219"/>
                    </a:lnTo>
                    <a:lnTo>
                      <a:pt x="4" y="217"/>
                    </a:lnTo>
                    <a:lnTo>
                      <a:pt x="3" y="215"/>
                    </a:lnTo>
                    <a:lnTo>
                      <a:pt x="1" y="211"/>
                    </a:lnTo>
                    <a:lnTo>
                      <a:pt x="0" y="209"/>
                    </a:lnTo>
                    <a:lnTo>
                      <a:pt x="0" y="206"/>
                    </a:lnTo>
                    <a:lnTo>
                      <a:pt x="1" y="203"/>
                    </a:lnTo>
                    <a:lnTo>
                      <a:pt x="1" y="201"/>
                    </a:lnTo>
                    <a:lnTo>
                      <a:pt x="3" y="197"/>
                    </a:lnTo>
                    <a:lnTo>
                      <a:pt x="5" y="194"/>
                    </a:lnTo>
                    <a:lnTo>
                      <a:pt x="8" y="192"/>
                    </a:lnTo>
                    <a:lnTo>
                      <a:pt x="12" y="190"/>
                    </a:lnTo>
                    <a:lnTo>
                      <a:pt x="15" y="188"/>
                    </a:lnTo>
                    <a:lnTo>
                      <a:pt x="18" y="187"/>
                    </a:lnTo>
                    <a:lnTo>
                      <a:pt x="21" y="184"/>
                    </a:lnTo>
                    <a:lnTo>
                      <a:pt x="25" y="182"/>
                    </a:lnTo>
                    <a:lnTo>
                      <a:pt x="28" y="180"/>
                    </a:lnTo>
                    <a:lnTo>
                      <a:pt x="30" y="178"/>
                    </a:lnTo>
                    <a:lnTo>
                      <a:pt x="34" y="176"/>
                    </a:lnTo>
                    <a:lnTo>
                      <a:pt x="39" y="171"/>
                    </a:lnTo>
                    <a:lnTo>
                      <a:pt x="43" y="168"/>
                    </a:lnTo>
                    <a:lnTo>
                      <a:pt x="47" y="166"/>
                    </a:lnTo>
                    <a:lnTo>
                      <a:pt x="51" y="163"/>
                    </a:lnTo>
                    <a:lnTo>
                      <a:pt x="54" y="159"/>
                    </a:lnTo>
                    <a:lnTo>
                      <a:pt x="58" y="157"/>
                    </a:lnTo>
                    <a:lnTo>
                      <a:pt x="62" y="154"/>
                    </a:lnTo>
                    <a:lnTo>
                      <a:pt x="65" y="152"/>
                    </a:lnTo>
                    <a:lnTo>
                      <a:pt x="68" y="150"/>
                    </a:lnTo>
                    <a:lnTo>
                      <a:pt x="71" y="147"/>
                    </a:lnTo>
                    <a:lnTo>
                      <a:pt x="75" y="144"/>
                    </a:lnTo>
                    <a:lnTo>
                      <a:pt x="78" y="142"/>
                    </a:lnTo>
                    <a:lnTo>
                      <a:pt x="81" y="139"/>
                    </a:lnTo>
                    <a:lnTo>
                      <a:pt x="85" y="136"/>
                    </a:lnTo>
                    <a:lnTo>
                      <a:pt x="90" y="131"/>
                    </a:lnTo>
                    <a:lnTo>
                      <a:pt x="94" y="128"/>
                    </a:lnTo>
                    <a:lnTo>
                      <a:pt x="97" y="125"/>
                    </a:lnTo>
                    <a:lnTo>
                      <a:pt x="101" y="121"/>
                    </a:lnTo>
                    <a:lnTo>
                      <a:pt x="104" y="118"/>
                    </a:lnTo>
                    <a:lnTo>
                      <a:pt x="107" y="115"/>
                    </a:lnTo>
                    <a:lnTo>
                      <a:pt x="110" y="112"/>
                    </a:lnTo>
                    <a:lnTo>
                      <a:pt x="114" y="108"/>
                    </a:lnTo>
                    <a:lnTo>
                      <a:pt x="117" y="104"/>
                    </a:lnTo>
                    <a:lnTo>
                      <a:pt x="120" y="102"/>
                    </a:lnTo>
                    <a:lnTo>
                      <a:pt x="123" y="98"/>
                    </a:lnTo>
                    <a:lnTo>
                      <a:pt x="127" y="94"/>
                    </a:lnTo>
                    <a:lnTo>
                      <a:pt x="130" y="90"/>
                    </a:lnTo>
                    <a:lnTo>
                      <a:pt x="133" y="87"/>
                    </a:lnTo>
                    <a:lnTo>
                      <a:pt x="137" y="83"/>
                    </a:lnTo>
                    <a:lnTo>
                      <a:pt x="139" y="80"/>
                    </a:lnTo>
                    <a:lnTo>
                      <a:pt x="142" y="76"/>
                    </a:lnTo>
                    <a:lnTo>
                      <a:pt x="145" y="73"/>
                    </a:lnTo>
                    <a:lnTo>
                      <a:pt x="147" y="68"/>
                    </a:lnTo>
                    <a:lnTo>
                      <a:pt x="150" y="64"/>
                    </a:lnTo>
                    <a:lnTo>
                      <a:pt x="152" y="61"/>
                    </a:lnTo>
                    <a:lnTo>
                      <a:pt x="155" y="56"/>
                    </a:lnTo>
                    <a:lnTo>
                      <a:pt x="157" y="52"/>
                    </a:lnTo>
                    <a:lnTo>
                      <a:pt x="159" y="49"/>
                    </a:lnTo>
                    <a:lnTo>
                      <a:pt x="162" y="44"/>
                    </a:lnTo>
                    <a:lnTo>
                      <a:pt x="164" y="41"/>
                    </a:lnTo>
                    <a:lnTo>
                      <a:pt x="166" y="36"/>
                    </a:lnTo>
                    <a:lnTo>
                      <a:pt x="168" y="31"/>
                    </a:lnTo>
                    <a:lnTo>
                      <a:pt x="169" y="27"/>
                    </a:lnTo>
                    <a:lnTo>
                      <a:pt x="171" y="24"/>
                    </a:lnTo>
                    <a:lnTo>
                      <a:pt x="172" y="19"/>
                    </a:lnTo>
                    <a:lnTo>
                      <a:pt x="175" y="15"/>
                    </a:lnTo>
                    <a:lnTo>
                      <a:pt x="176" y="11"/>
                    </a:lnTo>
                    <a:lnTo>
                      <a:pt x="178" y="6"/>
                    </a:lnTo>
                    <a:lnTo>
                      <a:pt x="179" y="2"/>
                    </a:lnTo>
                    <a:lnTo>
                      <a:pt x="182" y="0"/>
                    </a:lnTo>
                    <a:lnTo>
                      <a:pt x="185" y="0"/>
                    </a:lnTo>
                    <a:lnTo>
                      <a:pt x="189" y="1"/>
                    </a:lnTo>
                    <a:lnTo>
                      <a:pt x="192" y="3"/>
                    </a:lnTo>
                    <a:lnTo>
                      <a:pt x="194" y="6"/>
                    </a:lnTo>
                    <a:lnTo>
                      <a:pt x="195" y="9"/>
                    </a:lnTo>
                    <a:lnTo>
                      <a:pt x="196" y="11"/>
                    </a:lnTo>
                    <a:lnTo>
                      <a:pt x="196" y="13"/>
                    </a:lnTo>
                    <a:lnTo>
                      <a:pt x="196" y="16"/>
                    </a:lnTo>
                    <a:close/>
                  </a:path>
                </a:pathLst>
              </a:custGeom>
              <a:solidFill>
                <a:srgbClr val="000000"/>
              </a:solidFill>
              <a:ln w="9525">
                <a:noFill/>
                <a:round/>
                <a:headEnd/>
                <a:tailEnd/>
              </a:ln>
            </p:spPr>
            <p:txBody>
              <a:bodyPr/>
              <a:lstStyle/>
              <a:p>
                <a:endParaRPr lang="en-US"/>
              </a:p>
            </p:txBody>
          </p:sp>
          <p:sp>
            <p:nvSpPr>
              <p:cNvPr id="17780" name="Freeform 810"/>
              <p:cNvSpPr>
                <a:spLocks/>
              </p:cNvSpPr>
              <p:nvPr/>
            </p:nvSpPr>
            <p:spPr bwMode="auto">
              <a:xfrm flipH="1">
                <a:off x="3111" y="1159"/>
                <a:ext cx="55" cy="72"/>
              </a:xfrm>
              <a:custGeom>
                <a:avLst/>
                <a:gdLst>
                  <a:gd name="T0" fmla="*/ 4 w 301"/>
                  <a:gd name="T1" fmla="*/ 16 h 312"/>
                  <a:gd name="T2" fmla="*/ 5 w 301"/>
                  <a:gd name="T3" fmla="*/ 15 h 312"/>
                  <a:gd name="T4" fmla="*/ 4 w 301"/>
                  <a:gd name="T5" fmla="*/ 15 h 312"/>
                  <a:gd name="T6" fmla="*/ 4 w 301"/>
                  <a:gd name="T7" fmla="*/ 14 h 312"/>
                  <a:gd name="T8" fmla="*/ 4 w 301"/>
                  <a:gd name="T9" fmla="*/ 13 h 312"/>
                  <a:gd name="T10" fmla="*/ 3 w 301"/>
                  <a:gd name="T11" fmla="*/ 12 h 312"/>
                  <a:gd name="T12" fmla="*/ 3 w 301"/>
                  <a:gd name="T13" fmla="*/ 11 h 312"/>
                  <a:gd name="T14" fmla="*/ 3 w 301"/>
                  <a:gd name="T15" fmla="*/ 10 h 312"/>
                  <a:gd name="T16" fmla="*/ 2 w 301"/>
                  <a:gd name="T17" fmla="*/ 9 h 312"/>
                  <a:gd name="T18" fmla="*/ 2 w 301"/>
                  <a:gd name="T19" fmla="*/ 8 h 312"/>
                  <a:gd name="T20" fmla="*/ 1 w 301"/>
                  <a:gd name="T21" fmla="*/ 6 h 312"/>
                  <a:gd name="T22" fmla="*/ 1 w 301"/>
                  <a:gd name="T23" fmla="*/ 6 h 312"/>
                  <a:gd name="T24" fmla="*/ 1 w 301"/>
                  <a:gd name="T25" fmla="*/ 5 h 312"/>
                  <a:gd name="T26" fmla="*/ 1 w 301"/>
                  <a:gd name="T27" fmla="*/ 4 h 312"/>
                  <a:gd name="T28" fmla="*/ 2 w 301"/>
                  <a:gd name="T29" fmla="*/ 4 h 312"/>
                  <a:gd name="T30" fmla="*/ 2 w 301"/>
                  <a:gd name="T31" fmla="*/ 4 h 312"/>
                  <a:gd name="T32" fmla="*/ 3 w 301"/>
                  <a:gd name="T33" fmla="*/ 5 h 312"/>
                  <a:gd name="T34" fmla="*/ 3 w 301"/>
                  <a:gd name="T35" fmla="*/ 5 h 312"/>
                  <a:gd name="T36" fmla="*/ 4 w 301"/>
                  <a:gd name="T37" fmla="*/ 5 h 312"/>
                  <a:gd name="T38" fmla="*/ 5 w 301"/>
                  <a:gd name="T39" fmla="*/ 6 h 312"/>
                  <a:gd name="T40" fmla="*/ 5 w 301"/>
                  <a:gd name="T41" fmla="*/ 6 h 312"/>
                  <a:gd name="T42" fmla="*/ 6 w 301"/>
                  <a:gd name="T43" fmla="*/ 7 h 312"/>
                  <a:gd name="T44" fmla="*/ 6 w 301"/>
                  <a:gd name="T45" fmla="*/ 7 h 312"/>
                  <a:gd name="T46" fmla="*/ 7 w 301"/>
                  <a:gd name="T47" fmla="*/ 8 h 312"/>
                  <a:gd name="T48" fmla="*/ 8 w 301"/>
                  <a:gd name="T49" fmla="*/ 8 h 312"/>
                  <a:gd name="T50" fmla="*/ 8 w 301"/>
                  <a:gd name="T51" fmla="*/ 8 h 312"/>
                  <a:gd name="T52" fmla="*/ 9 w 301"/>
                  <a:gd name="T53" fmla="*/ 7 h 312"/>
                  <a:gd name="T54" fmla="*/ 9 w 301"/>
                  <a:gd name="T55" fmla="*/ 6 h 312"/>
                  <a:gd name="T56" fmla="*/ 8 w 301"/>
                  <a:gd name="T57" fmla="*/ 6 h 312"/>
                  <a:gd name="T58" fmla="*/ 7 w 301"/>
                  <a:gd name="T59" fmla="*/ 6 h 312"/>
                  <a:gd name="T60" fmla="*/ 7 w 301"/>
                  <a:gd name="T61" fmla="*/ 5 h 312"/>
                  <a:gd name="T62" fmla="*/ 6 w 301"/>
                  <a:gd name="T63" fmla="*/ 4 h 312"/>
                  <a:gd name="T64" fmla="*/ 5 w 301"/>
                  <a:gd name="T65" fmla="*/ 4 h 312"/>
                  <a:gd name="T66" fmla="*/ 4 w 301"/>
                  <a:gd name="T67" fmla="*/ 4 h 312"/>
                  <a:gd name="T68" fmla="*/ 4 w 301"/>
                  <a:gd name="T69" fmla="*/ 3 h 312"/>
                  <a:gd name="T70" fmla="*/ 3 w 301"/>
                  <a:gd name="T71" fmla="*/ 3 h 312"/>
                  <a:gd name="T72" fmla="*/ 3 w 301"/>
                  <a:gd name="T73" fmla="*/ 3 h 312"/>
                  <a:gd name="T74" fmla="*/ 2 w 301"/>
                  <a:gd name="T75" fmla="*/ 2 h 312"/>
                  <a:gd name="T76" fmla="*/ 2 w 301"/>
                  <a:gd name="T77" fmla="*/ 2 h 312"/>
                  <a:gd name="T78" fmla="*/ 3 w 301"/>
                  <a:gd name="T79" fmla="*/ 2 h 312"/>
                  <a:gd name="T80" fmla="*/ 4 w 301"/>
                  <a:gd name="T81" fmla="*/ 2 h 312"/>
                  <a:gd name="T82" fmla="*/ 4 w 301"/>
                  <a:gd name="T83" fmla="*/ 2 h 312"/>
                  <a:gd name="T84" fmla="*/ 5 w 301"/>
                  <a:gd name="T85" fmla="*/ 2 h 312"/>
                  <a:gd name="T86" fmla="*/ 5 w 301"/>
                  <a:gd name="T87" fmla="*/ 2 h 312"/>
                  <a:gd name="T88" fmla="*/ 5 w 301"/>
                  <a:gd name="T89" fmla="*/ 2 h 312"/>
                  <a:gd name="T90" fmla="*/ 6 w 301"/>
                  <a:gd name="T91" fmla="*/ 2 h 312"/>
                  <a:gd name="T92" fmla="*/ 7 w 301"/>
                  <a:gd name="T93" fmla="*/ 2 h 312"/>
                  <a:gd name="T94" fmla="*/ 8 w 301"/>
                  <a:gd name="T95" fmla="*/ 2 h 312"/>
                  <a:gd name="T96" fmla="*/ 8 w 301"/>
                  <a:gd name="T97" fmla="*/ 2 h 312"/>
                  <a:gd name="T98" fmla="*/ 9 w 301"/>
                  <a:gd name="T99" fmla="*/ 2 h 312"/>
                  <a:gd name="T100" fmla="*/ 10 w 301"/>
                  <a:gd name="T101" fmla="*/ 1 h 312"/>
                  <a:gd name="T102" fmla="*/ 10 w 301"/>
                  <a:gd name="T103" fmla="*/ 1 h 312"/>
                  <a:gd name="T104" fmla="*/ 10 w 301"/>
                  <a:gd name="T105" fmla="*/ 0 h 312"/>
                  <a:gd name="T106" fmla="*/ 3 w 301"/>
                  <a:gd name="T107" fmla="*/ 15 h 3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1"/>
                  <a:gd name="T163" fmla="*/ 0 h 312"/>
                  <a:gd name="T164" fmla="*/ 301 w 301"/>
                  <a:gd name="T165" fmla="*/ 312 h 3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1" h="312">
                    <a:moveTo>
                      <a:pt x="93" y="275"/>
                    </a:moveTo>
                    <a:lnTo>
                      <a:pt x="113" y="312"/>
                    </a:lnTo>
                    <a:lnTo>
                      <a:pt x="113" y="311"/>
                    </a:lnTo>
                    <a:lnTo>
                      <a:pt x="116" y="310"/>
                    </a:lnTo>
                    <a:lnTo>
                      <a:pt x="119" y="306"/>
                    </a:lnTo>
                    <a:lnTo>
                      <a:pt x="123" y="304"/>
                    </a:lnTo>
                    <a:lnTo>
                      <a:pt x="127" y="301"/>
                    </a:lnTo>
                    <a:lnTo>
                      <a:pt x="131" y="297"/>
                    </a:lnTo>
                    <a:lnTo>
                      <a:pt x="135" y="292"/>
                    </a:lnTo>
                    <a:lnTo>
                      <a:pt x="138" y="288"/>
                    </a:lnTo>
                    <a:lnTo>
                      <a:pt x="138" y="287"/>
                    </a:lnTo>
                    <a:lnTo>
                      <a:pt x="137" y="284"/>
                    </a:lnTo>
                    <a:lnTo>
                      <a:pt x="136" y="280"/>
                    </a:lnTo>
                    <a:lnTo>
                      <a:pt x="134" y="276"/>
                    </a:lnTo>
                    <a:lnTo>
                      <a:pt x="133" y="274"/>
                    </a:lnTo>
                    <a:lnTo>
                      <a:pt x="132" y="272"/>
                    </a:lnTo>
                    <a:lnTo>
                      <a:pt x="131" y="268"/>
                    </a:lnTo>
                    <a:lnTo>
                      <a:pt x="130" y="266"/>
                    </a:lnTo>
                    <a:lnTo>
                      <a:pt x="128" y="263"/>
                    </a:lnTo>
                    <a:lnTo>
                      <a:pt x="127" y="260"/>
                    </a:lnTo>
                    <a:lnTo>
                      <a:pt x="125" y="257"/>
                    </a:lnTo>
                    <a:lnTo>
                      <a:pt x="123" y="254"/>
                    </a:lnTo>
                    <a:lnTo>
                      <a:pt x="121" y="250"/>
                    </a:lnTo>
                    <a:lnTo>
                      <a:pt x="119" y="247"/>
                    </a:lnTo>
                    <a:lnTo>
                      <a:pt x="117" y="243"/>
                    </a:lnTo>
                    <a:lnTo>
                      <a:pt x="115" y="240"/>
                    </a:lnTo>
                    <a:lnTo>
                      <a:pt x="112" y="236"/>
                    </a:lnTo>
                    <a:lnTo>
                      <a:pt x="110" y="233"/>
                    </a:lnTo>
                    <a:lnTo>
                      <a:pt x="108" y="228"/>
                    </a:lnTo>
                    <a:lnTo>
                      <a:pt x="106" y="225"/>
                    </a:lnTo>
                    <a:lnTo>
                      <a:pt x="104" y="221"/>
                    </a:lnTo>
                    <a:lnTo>
                      <a:pt x="100" y="216"/>
                    </a:lnTo>
                    <a:lnTo>
                      <a:pt x="98" y="212"/>
                    </a:lnTo>
                    <a:lnTo>
                      <a:pt x="96" y="208"/>
                    </a:lnTo>
                    <a:lnTo>
                      <a:pt x="93" y="203"/>
                    </a:lnTo>
                    <a:lnTo>
                      <a:pt x="91" y="199"/>
                    </a:lnTo>
                    <a:lnTo>
                      <a:pt x="88" y="195"/>
                    </a:lnTo>
                    <a:lnTo>
                      <a:pt x="85" y="191"/>
                    </a:lnTo>
                    <a:lnTo>
                      <a:pt x="83" y="187"/>
                    </a:lnTo>
                    <a:lnTo>
                      <a:pt x="80" y="183"/>
                    </a:lnTo>
                    <a:lnTo>
                      <a:pt x="77" y="178"/>
                    </a:lnTo>
                    <a:lnTo>
                      <a:pt x="74" y="174"/>
                    </a:lnTo>
                    <a:lnTo>
                      <a:pt x="72" y="170"/>
                    </a:lnTo>
                    <a:lnTo>
                      <a:pt x="69" y="165"/>
                    </a:lnTo>
                    <a:lnTo>
                      <a:pt x="67" y="161"/>
                    </a:lnTo>
                    <a:lnTo>
                      <a:pt x="65" y="158"/>
                    </a:lnTo>
                    <a:lnTo>
                      <a:pt x="61" y="153"/>
                    </a:lnTo>
                    <a:lnTo>
                      <a:pt x="59" y="149"/>
                    </a:lnTo>
                    <a:lnTo>
                      <a:pt x="57" y="145"/>
                    </a:lnTo>
                    <a:lnTo>
                      <a:pt x="55" y="141"/>
                    </a:lnTo>
                    <a:lnTo>
                      <a:pt x="53" y="137"/>
                    </a:lnTo>
                    <a:lnTo>
                      <a:pt x="50" y="134"/>
                    </a:lnTo>
                    <a:lnTo>
                      <a:pt x="48" y="131"/>
                    </a:lnTo>
                    <a:lnTo>
                      <a:pt x="46" y="127"/>
                    </a:lnTo>
                    <a:lnTo>
                      <a:pt x="44" y="123"/>
                    </a:lnTo>
                    <a:lnTo>
                      <a:pt x="42" y="120"/>
                    </a:lnTo>
                    <a:lnTo>
                      <a:pt x="41" y="117"/>
                    </a:lnTo>
                    <a:lnTo>
                      <a:pt x="40" y="114"/>
                    </a:lnTo>
                    <a:lnTo>
                      <a:pt x="36" y="109"/>
                    </a:lnTo>
                    <a:lnTo>
                      <a:pt x="33" y="104"/>
                    </a:lnTo>
                    <a:lnTo>
                      <a:pt x="31" y="100"/>
                    </a:lnTo>
                    <a:lnTo>
                      <a:pt x="30" y="97"/>
                    </a:lnTo>
                    <a:lnTo>
                      <a:pt x="29" y="95"/>
                    </a:lnTo>
                    <a:lnTo>
                      <a:pt x="29" y="94"/>
                    </a:lnTo>
                    <a:lnTo>
                      <a:pt x="30" y="88"/>
                    </a:lnTo>
                    <a:lnTo>
                      <a:pt x="33" y="84"/>
                    </a:lnTo>
                    <a:lnTo>
                      <a:pt x="34" y="82"/>
                    </a:lnTo>
                    <a:lnTo>
                      <a:pt x="36" y="80"/>
                    </a:lnTo>
                    <a:lnTo>
                      <a:pt x="40" y="78"/>
                    </a:lnTo>
                    <a:lnTo>
                      <a:pt x="43" y="76"/>
                    </a:lnTo>
                    <a:lnTo>
                      <a:pt x="45" y="75"/>
                    </a:lnTo>
                    <a:lnTo>
                      <a:pt x="48" y="73"/>
                    </a:lnTo>
                    <a:lnTo>
                      <a:pt x="52" y="73"/>
                    </a:lnTo>
                    <a:lnTo>
                      <a:pt x="55" y="73"/>
                    </a:lnTo>
                    <a:lnTo>
                      <a:pt x="58" y="72"/>
                    </a:lnTo>
                    <a:lnTo>
                      <a:pt x="61" y="73"/>
                    </a:lnTo>
                    <a:lnTo>
                      <a:pt x="63" y="73"/>
                    </a:lnTo>
                    <a:lnTo>
                      <a:pt x="68" y="74"/>
                    </a:lnTo>
                    <a:lnTo>
                      <a:pt x="71" y="76"/>
                    </a:lnTo>
                    <a:lnTo>
                      <a:pt x="73" y="77"/>
                    </a:lnTo>
                    <a:lnTo>
                      <a:pt x="78" y="80"/>
                    </a:lnTo>
                    <a:lnTo>
                      <a:pt x="82" y="82"/>
                    </a:lnTo>
                    <a:lnTo>
                      <a:pt x="86" y="84"/>
                    </a:lnTo>
                    <a:lnTo>
                      <a:pt x="90" y="85"/>
                    </a:lnTo>
                    <a:lnTo>
                      <a:pt x="92" y="87"/>
                    </a:lnTo>
                    <a:lnTo>
                      <a:pt x="95" y="88"/>
                    </a:lnTo>
                    <a:lnTo>
                      <a:pt x="98" y="90"/>
                    </a:lnTo>
                    <a:lnTo>
                      <a:pt x="102" y="91"/>
                    </a:lnTo>
                    <a:lnTo>
                      <a:pt x="104" y="93"/>
                    </a:lnTo>
                    <a:lnTo>
                      <a:pt x="107" y="95"/>
                    </a:lnTo>
                    <a:lnTo>
                      <a:pt x="110" y="96"/>
                    </a:lnTo>
                    <a:lnTo>
                      <a:pt x="113" y="98"/>
                    </a:lnTo>
                    <a:lnTo>
                      <a:pt x="117" y="100"/>
                    </a:lnTo>
                    <a:lnTo>
                      <a:pt x="120" y="101"/>
                    </a:lnTo>
                    <a:lnTo>
                      <a:pt x="124" y="103"/>
                    </a:lnTo>
                    <a:lnTo>
                      <a:pt x="127" y="104"/>
                    </a:lnTo>
                    <a:lnTo>
                      <a:pt x="131" y="108"/>
                    </a:lnTo>
                    <a:lnTo>
                      <a:pt x="134" y="109"/>
                    </a:lnTo>
                    <a:lnTo>
                      <a:pt x="138" y="111"/>
                    </a:lnTo>
                    <a:lnTo>
                      <a:pt x="142" y="113"/>
                    </a:lnTo>
                    <a:lnTo>
                      <a:pt x="145" y="115"/>
                    </a:lnTo>
                    <a:lnTo>
                      <a:pt x="149" y="117"/>
                    </a:lnTo>
                    <a:lnTo>
                      <a:pt x="153" y="120"/>
                    </a:lnTo>
                    <a:lnTo>
                      <a:pt x="157" y="121"/>
                    </a:lnTo>
                    <a:lnTo>
                      <a:pt x="160" y="123"/>
                    </a:lnTo>
                    <a:lnTo>
                      <a:pt x="163" y="125"/>
                    </a:lnTo>
                    <a:lnTo>
                      <a:pt x="167" y="127"/>
                    </a:lnTo>
                    <a:lnTo>
                      <a:pt x="170" y="128"/>
                    </a:lnTo>
                    <a:lnTo>
                      <a:pt x="174" y="131"/>
                    </a:lnTo>
                    <a:lnTo>
                      <a:pt x="178" y="132"/>
                    </a:lnTo>
                    <a:lnTo>
                      <a:pt x="181" y="134"/>
                    </a:lnTo>
                    <a:lnTo>
                      <a:pt x="184" y="136"/>
                    </a:lnTo>
                    <a:lnTo>
                      <a:pt x="187" y="137"/>
                    </a:lnTo>
                    <a:lnTo>
                      <a:pt x="191" y="139"/>
                    </a:lnTo>
                    <a:lnTo>
                      <a:pt x="194" y="141"/>
                    </a:lnTo>
                    <a:lnTo>
                      <a:pt x="197" y="142"/>
                    </a:lnTo>
                    <a:lnTo>
                      <a:pt x="200" y="145"/>
                    </a:lnTo>
                    <a:lnTo>
                      <a:pt x="204" y="146"/>
                    </a:lnTo>
                    <a:lnTo>
                      <a:pt x="207" y="148"/>
                    </a:lnTo>
                    <a:lnTo>
                      <a:pt x="211" y="149"/>
                    </a:lnTo>
                    <a:lnTo>
                      <a:pt x="217" y="152"/>
                    </a:lnTo>
                    <a:lnTo>
                      <a:pt x="221" y="154"/>
                    </a:lnTo>
                    <a:lnTo>
                      <a:pt x="225" y="157"/>
                    </a:lnTo>
                    <a:lnTo>
                      <a:pt x="228" y="158"/>
                    </a:lnTo>
                    <a:lnTo>
                      <a:pt x="231" y="159"/>
                    </a:lnTo>
                    <a:lnTo>
                      <a:pt x="233" y="159"/>
                    </a:lnTo>
                    <a:lnTo>
                      <a:pt x="235" y="160"/>
                    </a:lnTo>
                    <a:lnTo>
                      <a:pt x="237" y="159"/>
                    </a:lnTo>
                    <a:lnTo>
                      <a:pt x="242" y="155"/>
                    </a:lnTo>
                    <a:lnTo>
                      <a:pt x="246" y="152"/>
                    </a:lnTo>
                    <a:lnTo>
                      <a:pt x="252" y="149"/>
                    </a:lnTo>
                    <a:lnTo>
                      <a:pt x="256" y="145"/>
                    </a:lnTo>
                    <a:lnTo>
                      <a:pt x="260" y="140"/>
                    </a:lnTo>
                    <a:lnTo>
                      <a:pt x="263" y="136"/>
                    </a:lnTo>
                    <a:lnTo>
                      <a:pt x="266" y="133"/>
                    </a:lnTo>
                    <a:lnTo>
                      <a:pt x="265" y="129"/>
                    </a:lnTo>
                    <a:lnTo>
                      <a:pt x="262" y="127"/>
                    </a:lnTo>
                    <a:lnTo>
                      <a:pt x="260" y="125"/>
                    </a:lnTo>
                    <a:lnTo>
                      <a:pt x="258" y="123"/>
                    </a:lnTo>
                    <a:lnTo>
                      <a:pt x="256" y="122"/>
                    </a:lnTo>
                    <a:lnTo>
                      <a:pt x="254" y="120"/>
                    </a:lnTo>
                    <a:lnTo>
                      <a:pt x="249" y="117"/>
                    </a:lnTo>
                    <a:lnTo>
                      <a:pt x="246" y="115"/>
                    </a:lnTo>
                    <a:lnTo>
                      <a:pt x="243" y="113"/>
                    </a:lnTo>
                    <a:lnTo>
                      <a:pt x="240" y="111"/>
                    </a:lnTo>
                    <a:lnTo>
                      <a:pt x="235" y="109"/>
                    </a:lnTo>
                    <a:lnTo>
                      <a:pt x="231" y="107"/>
                    </a:lnTo>
                    <a:lnTo>
                      <a:pt x="227" y="104"/>
                    </a:lnTo>
                    <a:lnTo>
                      <a:pt x="222" y="102"/>
                    </a:lnTo>
                    <a:lnTo>
                      <a:pt x="217" y="100"/>
                    </a:lnTo>
                    <a:lnTo>
                      <a:pt x="211" y="98"/>
                    </a:lnTo>
                    <a:lnTo>
                      <a:pt x="207" y="95"/>
                    </a:lnTo>
                    <a:lnTo>
                      <a:pt x="202" y="93"/>
                    </a:lnTo>
                    <a:lnTo>
                      <a:pt x="196" y="90"/>
                    </a:lnTo>
                    <a:lnTo>
                      <a:pt x="192" y="88"/>
                    </a:lnTo>
                    <a:lnTo>
                      <a:pt x="186" y="86"/>
                    </a:lnTo>
                    <a:lnTo>
                      <a:pt x="182" y="84"/>
                    </a:lnTo>
                    <a:lnTo>
                      <a:pt x="177" y="82"/>
                    </a:lnTo>
                    <a:lnTo>
                      <a:pt x="172" y="80"/>
                    </a:lnTo>
                    <a:lnTo>
                      <a:pt x="167" y="78"/>
                    </a:lnTo>
                    <a:lnTo>
                      <a:pt x="162" y="77"/>
                    </a:lnTo>
                    <a:lnTo>
                      <a:pt x="158" y="75"/>
                    </a:lnTo>
                    <a:lnTo>
                      <a:pt x="154" y="74"/>
                    </a:lnTo>
                    <a:lnTo>
                      <a:pt x="150" y="73"/>
                    </a:lnTo>
                    <a:lnTo>
                      <a:pt x="147" y="72"/>
                    </a:lnTo>
                    <a:lnTo>
                      <a:pt x="143" y="71"/>
                    </a:lnTo>
                    <a:lnTo>
                      <a:pt x="138" y="69"/>
                    </a:lnTo>
                    <a:lnTo>
                      <a:pt x="134" y="69"/>
                    </a:lnTo>
                    <a:lnTo>
                      <a:pt x="131" y="68"/>
                    </a:lnTo>
                    <a:lnTo>
                      <a:pt x="128" y="65"/>
                    </a:lnTo>
                    <a:lnTo>
                      <a:pt x="124" y="64"/>
                    </a:lnTo>
                    <a:lnTo>
                      <a:pt x="120" y="64"/>
                    </a:lnTo>
                    <a:lnTo>
                      <a:pt x="117" y="63"/>
                    </a:lnTo>
                    <a:lnTo>
                      <a:pt x="112" y="61"/>
                    </a:lnTo>
                    <a:lnTo>
                      <a:pt x="109" y="61"/>
                    </a:lnTo>
                    <a:lnTo>
                      <a:pt x="106" y="60"/>
                    </a:lnTo>
                    <a:lnTo>
                      <a:pt x="103" y="59"/>
                    </a:lnTo>
                    <a:lnTo>
                      <a:pt x="98" y="57"/>
                    </a:lnTo>
                    <a:lnTo>
                      <a:pt x="96" y="56"/>
                    </a:lnTo>
                    <a:lnTo>
                      <a:pt x="93" y="56"/>
                    </a:lnTo>
                    <a:lnTo>
                      <a:pt x="90" y="55"/>
                    </a:lnTo>
                    <a:lnTo>
                      <a:pt x="86" y="53"/>
                    </a:lnTo>
                    <a:lnTo>
                      <a:pt x="84" y="52"/>
                    </a:lnTo>
                    <a:lnTo>
                      <a:pt x="81" y="51"/>
                    </a:lnTo>
                    <a:lnTo>
                      <a:pt x="79" y="50"/>
                    </a:lnTo>
                    <a:lnTo>
                      <a:pt x="74" y="49"/>
                    </a:lnTo>
                    <a:lnTo>
                      <a:pt x="71" y="47"/>
                    </a:lnTo>
                    <a:lnTo>
                      <a:pt x="68" y="46"/>
                    </a:lnTo>
                    <a:lnTo>
                      <a:pt x="65" y="44"/>
                    </a:lnTo>
                    <a:lnTo>
                      <a:pt x="63" y="43"/>
                    </a:lnTo>
                    <a:lnTo>
                      <a:pt x="65" y="40"/>
                    </a:lnTo>
                    <a:lnTo>
                      <a:pt x="68" y="40"/>
                    </a:lnTo>
                    <a:lnTo>
                      <a:pt x="69" y="39"/>
                    </a:lnTo>
                    <a:lnTo>
                      <a:pt x="72" y="39"/>
                    </a:lnTo>
                    <a:lnTo>
                      <a:pt x="75" y="39"/>
                    </a:lnTo>
                    <a:lnTo>
                      <a:pt x="79" y="39"/>
                    </a:lnTo>
                    <a:lnTo>
                      <a:pt x="82" y="39"/>
                    </a:lnTo>
                    <a:lnTo>
                      <a:pt x="86" y="39"/>
                    </a:lnTo>
                    <a:lnTo>
                      <a:pt x="91" y="39"/>
                    </a:lnTo>
                    <a:lnTo>
                      <a:pt x="95" y="39"/>
                    </a:lnTo>
                    <a:lnTo>
                      <a:pt x="99" y="39"/>
                    </a:lnTo>
                    <a:lnTo>
                      <a:pt x="105" y="39"/>
                    </a:lnTo>
                    <a:lnTo>
                      <a:pt x="107" y="39"/>
                    </a:lnTo>
                    <a:lnTo>
                      <a:pt x="110" y="39"/>
                    </a:lnTo>
                    <a:lnTo>
                      <a:pt x="113" y="39"/>
                    </a:lnTo>
                    <a:lnTo>
                      <a:pt x="117" y="39"/>
                    </a:lnTo>
                    <a:lnTo>
                      <a:pt x="119" y="39"/>
                    </a:lnTo>
                    <a:lnTo>
                      <a:pt x="121" y="39"/>
                    </a:lnTo>
                    <a:lnTo>
                      <a:pt x="124" y="39"/>
                    </a:lnTo>
                    <a:lnTo>
                      <a:pt x="127" y="39"/>
                    </a:lnTo>
                    <a:lnTo>
                      <a:pt x="130" y="39"/>
                    </a:lnTo>
                    <a:lnTo>
                      <a:pt x="133" y="39"/>
                    </a:lnTo>
                    <a:lnTo>
                      <a:pt x="135" y="39"/>
                    </a:lnTo>
                    <a:lnTo>
                      <a:pt x="138" y="39"/>
                    </a:lnTo>
                    <a:lnTo>
                      <a:pt x="141" y="39"/>
                    </a:lnTo>
                    <a:lnTo>
                      <a:pt x="144" y="39"/>
                    </a:lnTo>
                    <a:lnTo>
                      <a:pt x="147" y="39"/>
                    </a:lnTo>
                    <a:lnTo>
                      <a:pt x="149" y="39"/>
                    </a:lnTo>
                    <a:lnTo>
                      <a:pt x="152" y="39"/>
                    </a:lnTo>
                    <a:lnTo>
                      <a:pt x="155" y="39"/>
                    </a:lnTo>
                    <a:lnTo>
                      <a:pt x="158" y="39"/>
                    </a:lnTo>
                    <a:lnTo>
                      <a:pt x="160" y="39"/>
                    </a:lnTo>
                    <a:lnTo>
                      <a:pt x="166" y="39"/>
                    </a:lnTo>
                    <a:lnTo>
                      <a:pt x="170" y="39"/>
                    </a:lnTo>
                    <a:lnTo>
                      <a:pt x="175" y="39"/>
                    </a:lnTo>
                    <a:lnTo>
                      <a:pt x="181" y="39"/>
                    </a:lnTo>
                    <a:lnTo>
                      <a:pt x="185" y="39"/>
                    </a:lnTo>
                    <a:lnTo>
                      <a:pt x="190" y="39"/>
                    </a:lnTo>
                    <a:lnTo>
                      <a:pt x="194" y="39"/>
                    </a:lnTo>
                    <a:lnTo>
                      <a:pt x="198" y="39"/>
                    </a:lnTo>
                    <a:lnTo>
                      <a:pt x="200" y="38"/>
                    </a:lnTo>
                    <a:lnTo>
                      <a:pt x="205" y="38"/>
                    </a:lnTo>
                    <a:lnTo>
                      <a:pt x="208" y="37"/>
                    </a:lnTo>
                    <a:lnTo>
                      <a:pt x="212" y="37"/>
                    </a:lnTo>
                    <a:lnTo>
                      <a:pt x="217" y="37"/>
                    </a:lnTo>
                    <a:lnTo>
                      <a:pt x="220" y="36"/>
                    </a:lnTo>
                    <a:lnTo>
                      <a:pt x="224" y="36"/>
                    </a:lnTo>
                    <a:lnTo>
                      <a:pt x="229" y="36"/>
                    </a:lnTo>
                    <a:lnTo>
                      <a:pt x="232" y="35"/>
                    </a:lnTo>
                    <a:lnTo>
                      <a:pt x="236" y="34"/>
                    </a:lnTo>
                    <a:lnTo>
                      <a:pt x="241" y="33"/>
                    </a:lnTo>
                    <a:lnTo>
                      <a:pt x="244" y="33"/>
                    </a:lnTo>
                    <a:lnTo>
                      <a:pt x="248" y="33"/>
                    </a:lnTo>
                    <a:lnTo>
                      <a:pt x="252" y="32"/>
                    </a:lnTo>
                    <a:lnTo>
                      <a:pt x="256" y="31"/>
                    </a:lnTo>
                    <a:lnTo>
                      <a:pt x="260" y="31"/>
                    </a:lnTo>
                    <a:lnTo>
                      <a:pt x="263" y="30"/>
                    </a:lnTo>
                    <a:lnTo>
                      <a:pt x="267" y="29"/>
                    </a:lnTo>
                    <a:lnTo>
                      <a:pt x="270" y="29"/>
                    </a:lnTo>
                    <a:lnTo>
                      <a:pt x="273" y="27"/>
                    </a:lnTo>
                    <a:lnTo>
                      <a:pt x="277" y="26"/>
                    </a:lnTo>
                    <a:lnTo>
                      <a:pt x="280" y="26"/>
                    </a:lnTo>
                    <a:lnTo>
                      <a:pt x="282" y="25"/>
                    </a:lnTo>
                    <a:lnTo>
                      <a:pt x="285" y="24"/>
                    </a:lnTo>
                    <a:lnTo>
                      <a:pt x="290" y="23"/>
                    </a:lnTo>
                    <a:lnTo>
                      <a:pt x="294" y="22"/>
                    </a:lnTo>
                    <a:lnTo>
                      <a:pt x="297" y="20"/>
                    </a:lnTo>
                    <a:lnTo>
                      <a:pt x="299" y="19"/>
                    </a:lnTo>
                    <a:lnTo>
                      <a:pt x="300" y="14"/>
                    </a:lnTo>
                    <a:lnTo>
                      <a:pt x="301" y="12"/>
                    </a:lnTo>
                    <a:lnTo>
                      <a:pt x="301" y="9"/>
                    </a:lnTo>
                    <a:lnTo>
                      <a:pt x="300" y="6"/>
                    </a:lnTo>
                    <a:lnTo>
                      <a:pt x="297" y="1"/>
                    </a:lnTo>
                    <a:lnTo>
                      <a:pt x="296" y="0"/>
                    </a:lnTo>
                    <a:lnTo>
                      <a:pt x="19" y="26"/>
                    </a:lnTo>
                    <a:lnTo>
                      <a:pt x="0" y="83"/>
                    </a:lnTo>
                    <a:lnTo>
                      <a:pt x="93" y="275"/>
                    </a:lnTo>
                    <a:close/>
                  </a:path>
                </a:pathLst>
              </a:custGeom>
              <a:solidFill>
                <a:srgbClr val="B8B8D9"/>
              </a:solidFill>
              <a:ln w="9525">
                <a:noFill/>
                <a:round/>
                <a:headEnd/>
                <a:tailEnd/>
              </a:ln>
            </p:spPr>
            <p:txBody>
              <a:bodyPr/>
              <a:lstStyle/>
              <a:p>
                <a:endParaRPr lang="en-US"/>
              </a:p>
            </p:txBody>
          </p:sp>
          <p:sp>
            <p:nvSpPr>
              <p:cNvPr id="17781" name="Freeform 811"/>
              <p:cNvSpPr>
                <a:spLocks/>
              </p:cNvSpPr>
              <p:nvPr/>
            </p:nvSpPr>
            <p:spPr bwMode="auto">
              <a:xfrm flipH="1">
                <a:off x="3125" y="1169"/>
                <a:ext cx="38" cy="26"/>
              </a:xfrm>
              <a:custGeom>
                <a:avLst/>
                <a:gdLst>
                  <a:gd name="T0" fmla="*/ 1 w 204"/>
                  <a:gd name="T1" fmla="*/ 0 h 114"/>
                  <a:gd name="T2" fmla="*/ 1 w 204"/>
                  <a:gd name="T3" fmla="*/ 1 h 114"/>
                  <a:gd name="T4" fmla="*/ 1 w 204"/>
                  <a:gd name="T5" fmla="*/ 1 h 114"/>
                  <a:gd name="T6" fmla="*/ 1 w 204"/>
                  <a:gd name="T7" fmla="*/ 1 h 114"/>
                  <a:gd name="T8" fmla="*/ 2 w 204"/>
                  <a:gd name="T9" fmla="*/ 1 h 114"/>
                  <a:gd name="T10" fmla="*/ 2 w 204"/>
                  <a:gd name="T11" fmla="*/ 2 h 114"/>
                  <a:gd name="T12" fmla="*/ 2 w 204"/>
                  <a:gd name="T13" fmla="*/ 2 h 114"/>
                  <a:gd name="T14" fmla="*/ 3 w 204"/>
                  <a:gd name="T15" fmla="*/ 2 h 114"/>
                  <a:gd name="T16" fmla="*/ 3 w 204"/>
                  <a:gd name="T17" fmla="*/ 2 h 114"/>
                  <a:gd name="T18" fmla="*/ 3 w 204"/>
                  <a:gd name="T19" fmla="*/ 2 h 114"/>
                  <a:gd name="T20" fmla="*/ 4 w 204"/>
                  <a:gd name="T21" fmla="*/ 2 h 114"/>
                  <a:gd name="T22" fmla="*/ 4 w 204"/>
                  <a:gd name="T23" fmla="*/ 3 h 114"/>
                  <a:gd name="T24" fmla="*/ 4 w 204"/>
                  <a:gd name="T25" fmla="*/ 3 h 114"/>
                  <a:gd name="T26" fmla="*/ 4 w 204"/>
                  <a:gd name="T27" fmla="*/ 3 h 114"/>
                  <a:gd name="T28" fmla="*/ 5 w 204"/>
                  <a:gd name="T29" fmla="*/ 3 h 114"/>
                  <a:gd name="T30" fmla="*/ 5 w 204"/>
                  <a:gd name="T31" fmla="*/ 3 h 114"/>
                  <a:gd name="T32" fmla="*/ 5 w 204"/>
                  <a:gd name="T33" fmla="*/ 3 h 114"/>
                  <a:gd name="T34" fmla="*/ 6 w 204"/>
                  <a:gd name="T35" fmla="*/ 3 h 114"/>
                  <a:gd name="T36" fmla="*/ 6 w 204"/>
                  <a:gd name="T37" fmla="*/ 4 h 114"/>
                  <a:gd name="T38" fmla="*/ 6 w 204"/>
                  <a:gd name="T39" fmla="*/ 4 h 114"/>
                  <a:gd name="T40" fmla="*/ 7 w 204"/>
                  <a:gd name="T41" fmla="*/ 4 h 114"/>
                  <a:gd name="T42" fmla="*/ 7 w 204"/>
                  <a:gd name="T43" fmla="*/ 4 h 114"/>
                  <a:gd name="T44" fmla="*/ 7 w 204"/>
                  <a:gd name="T45" fmla="*/ 5 h 114"/>
                  <a:gd name="T46" fmla="*/ 7 w 204"/>
                  <a:gd name="T47" fmla="*/ 5 h 114"/>
                  <a:gd name="T48" fmla="*/ 7 w 204"/>
                  <a:gd name="T49" fmla="*/ 6 h 114"/>
                  <a:gd name="T50" fmla="*/ 7 w 204"/>
                  <a:gd name="T51" fmla="*/ 6 h 114"/>
                  <a:gd name="T52" fmla="*/ 6 w 204"/>
                  <a:gd name="T53" fmla="*/ 6 h 114"/>
                  <a:gd name="T54" fmla="*/ 6 w 204"/>
                  <a:gd name="T55" fmla="*/ 5 h 114"/>
                  <a:gd name="T56" fmla="*/ 6 w 204"/>
                  <a:gd name="T57" fmla="*/ 5 h 114"/>
                  <a:gd name="T58" fmla="*/ 5 w 204"/>
                  <a:gd name="T59" fmla="*/ 5 h 114"/>
                  <a:gd name="T60" fmla="*/ 5 w 204"/>
                  <a:gd name="T61" fmla="*/ 5 h 114"/>
                  <a:gd name="T62" fmla="*/ 5 w 204"/>
                  <a:gd name="T63" fmla="*/ 5 h 114"/>
                  <a:gd name="T64" fmla="*/ 4 w 204"/>
                  <a:gd name="T65" fmla="*/ 4 h 114"/>
                  <a:gd name="T66" fmla="*/ 4 w 204"/>
                  <a:gd name="T67" fmla="*/ 4 h 114"/>
                  <a:gd name="T68" fmla="*/ 4 w 204"/>
                  <a:gd name="T69" fmla="*/ 4 h 114"/>
                  <a:gd name="T70" fmla="*/ 3 w 204"/>
                  <a:gd name="T71" fmla="*/ 4 h 114"/>
                  <a:gd name="T72" fmla="*/ 3 w 204"/>
                  <a:gd name="T73" fmla="*/ 3 h 114"/>
                  <a:gd name="T74" fmla="*/ 3 w 204"/>
                  <a:gd name="T75" fmla="*/ 3 h 114"/>
                  <a:gd name="T76" fmla="*/ 2 w 204"/>
                  <a:gd name="T77" fmla="*/ 3 h 114"/>
                  <a:gd name="T78" fmla="*/ 2 w 204"/>
                  <a:gd name="T79" fmla="*/ 3 h 114"/>
                  <a:gd name="T80" fmla="*/ 2 w 204"/>
                  <a:gd name="T81" fmla="*/ 2 h 114"/>
                  <a:gd name="T82" fmla="*/ 1 w 204"/>
                  <a:gd name="T83" fmla="*/ 2 h 114"/>
                  <a:gd name="T84" fmla="*/ 1 w 204"/>
                  <a:gd name="T85" fmla="*/ 2 h 114"/>
                  <a:gd name="T86" fmla="*/ 1 w 204"/>
                  <a:gd name="T87" fmla="*/ 1 h 114"/>
                  <a:gd name="T88" fmla="*/ 1 w 204"/>
                  <a:gd name="T89" fmla="*/ 1 h 114"/>
                  <a:gd name="T90" fmla="*/ 0 w 204"/>
                  <a:gd name="T91" fmla="*/ 1 h 114"/>
                  <a:gd name="T92" fmla="*/ 0 w 204"/>
                  <a:gd name="T93" fmla="*/ 0 h 114"/>
                  <a:gd name="T94" fmla="*/ 0 w 204"/>
                  <a:gd name="T95" fmla="*/ 0 h 114"/>
                  <a:gd name="T96" fmla="*/ 0 w 204"/>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4"/>
                  <a:gd name="T148" fmla="*/ 0 h 114"/>
                  <a:gd name="T149" fmla="*/ 204 w 204"/>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4" h="114">
                    <a:moveTo>
                      <a:pt x="13" y="2"/>
                    </a:moveTo>
                    <a:lnTo>
                      <a:pt x="15" y="5"/>
                    </a:lnTo>
                    <a:lnTo>
                      <a:pt x="18" y="6"/>
                    </a:lnTo>
                    <a:lnTo>
                      <a:pt x="22" y="8"/>
                    </a:lnTo>
                    <a:lnTo>
                      <a:pt x="24" y="10"/>
                    </a:lnTo>
                    <a:lnTo>
                      <a:pt x="27" y="12"/>
                    </a:lnTo>
                    <a:lnTo>
                      <a:pt x="30" y="13"/>
                    </a:lnTo>
                    <a:lnTo>
                      <a:pt x="33" y="15"/>
                    </a:lnTo>
                    <a:lnTo>
                      <a:pt x="36" y="18"/>
                    </a:lnTo>
                    <a:lnTo>
                      <a:pt x="38" y="19"/>
                    </a:lnTo>
                    <a:lnTo>
                      <a:pt x="41" y="21"/>
                    </a:lnTo>
                    <a:lnTo>
                      <a:pt x="44" y="22"/>
                    </a:lnTo>
                    <a:lnTo>
                      <a:pt x="47" y="24"/>
                    </a:lnTo>
                    <a:lnTo>
                      <a:pt x="49" y="25"/>
                    </a:lnTo>
                    <a:lnTo>
                      <a:pt x="52" y="26"/>
                    </a:lnTo>
                    <a:lnTo>
                      <a:pt x="55" y="28"/>
                    </a:lnTo>
                    <a:lnTo>
                      <a:pt x="58" y="30"/>
                    </a:lnTo>
                    <a:lnTo>
                      <a:pt x="61" y="31"/>
                    </a:lnTo>
                    <a:lnTo>
                      <a:pt x="63" y="32"/>
                    </a:lnTo>
                    <a:lnTo>
                      <a:pt x="66" y="33"/>
                    </a:lnTo>
                    <a:lnTo>
                      <a:pt x="68" y="34"/>
                    </a:lnTo>
                    <a:lnTo>
                      <a:pt x="72" y="35"/>
                    </a:lnTo>
                    <a:lnTo>
                      <a:pt x="75" y="35"/>
                    </a:lnTo>
                    <a:lnTo>
                      <a:pt x="77" y="36"/>
                    </a:lnTo>
                    <a:lnTo>
                      <a:pt x="80" y="38"/>
                    </a:lnTo>
                    <a:lnTo>
                      <a:pt x="83" y="38"/>
                    </a:lnTo>
                    <a:lnTo>
                      <a:pt x="86" y="40"/>
                    </a:lnTo>
                    <a:lnTo>
                      <a:pt x="88" y="40"/>
                    </a:lnTo>
                    <a:lnTo>
                      <a:pt x="91" y="42"/>
                    </a:lnTo>
                    <a:lnTo>
                      <a:pt x="93" y="43"/>
                    </a:lnTo>
                    <a:lnTo>
                      <a:pt x="97" y="44"/>
                    </a:lnTo>
                    <a:lnTo>
                      <a:pt x="100" y="45"/>
                    </a:lnTo>
                    <a:lnTo>
                      <a:pt x="102" y="46"/>
                    </a:lnTo>
                    <a:lnTo>
                      <a:pt x="105" y="46"/>
                    </a:lnTo>
                    <a:lnTo>
                      <a:pt x="108" y="47"/>
                    </a:lnTo>
                    <a:lnTo>
                      <a:pt x="110" y="48"/>
                    </a:lnTo>
                    <a:lnTo>
                      <a:pt x="113" y="49"/>
                    </a:lnTo>
                    <a:lnTo>
                      <a:pt x="115" y="49"/>
                    </a:lnTo>
                    <a:lnTo>
                      <a:pt x="118" y="50"/>
                    </a:lnTo>
                    <a:lnTo>
                      <a:pt x="122" y="50"/>
                    </a:lnTo>
                    <a:lnTo>
                      <a:pt x="124" y="52"/>
                    </a:lnTo>
                    <a:lnTo>
                      <a:pt x="127" y="52"/>
                    </a:lnTo>
                    <a:lnTo>
                      <a:pt x="130" y="53"/>
                    </a:lnTo>
                    <a:lnTo>
                      <a:pt x="133" y="55"/>
                    </a:lnTo>
                    <a:lnTo>
                      <a:pt x="136" y="56"/>
                    </a:lnTo>
                    <a:lnTo>
                      <a:pt x="139" y="57"/>
                    </a:lnTo>
                    <a:lnTo>
                      <a:pt x="141" y="58"/>
                    </a:lnTo>
                    <a:lnTo>
                      <a:pt x="144" y="58"/>
                    </a:lnTo>
                    <a:lnTo>
                      <a:pt x="148" y="60"/>
                    </a:lnTo>
                    <a:lnTo>
                      <a:pt x="150" y="60"/>
                    </a:lnTo>
                    <a:lnTo>
                      <a:pt x="153" y="61"/>
                    </a:lnTo>
                    <a:lnTo>
                      <a:pt x="156" y="62"/>
                    </a:lnTo>
                    <a:lnTo>
                      <a:pt x="160" y="63"/>
                    </a:lnTo>
                    <a:lnTo>
                      <a:pt x="162" y="64"/>
                    </a:lnTo>
                    <a:lnTo>
                      <a:pt x="165" y="66"/>
                    </a:lnTo>
                    <a:lnTo>
                      <a:pt x="168" y="68"/>
                    </a:lnTo>
                    <a:lnTo>
                      <a:pt x="172" y="69"/>
                    </a:lnTo>
                    <a:lnTo>
                      <a:pt x="174" y="71"/>
                    </a:lnTo>
                    <a:lnTo>
                      <a:pt x="177" y="72"/>
                    </a:lnTo>
                    <a:lnTo>
                      <a:pt x="180" y="73"/>
                    </a:lnTo>
                    <a:lnTo>
                      <a:pt x="184" y="75"/>
                    </a:lnTo>
                    <a:lnTo>
                      <a:pt x="187" y="76"/>
                    </a:lnTo>
                    <a:lnTo>
                      <a:pt x="190" y="78"/>
                    </a:lnTo>
                    <a:lnTo>
                      <a:pt x="193" y="81"/>
                    </a:lnTo>
                    <a:lnTo>
                      <a:pt x="197" y="83"/>
                    </a:lnTo>
                    <a:lnTo>
                      <a:pt x="199" y="85"/>
                    </a:lnTo>
                    <a:lnTo>
                      <a:pt x="202" y="87"/>
                    </a:lnTo>
                    <a:lnTo>
                      <a:pt x="203" y="90"/>
                    </a:lnTo>
                    <a:lnTo>
                      <a:pt x="204" y="94"/>
                    </a:lnTo>
                    <a:lnTo>
                      <a:pt x="204" y="96"/>
                    </a:lnTo>
                    <a:lnTo>
                      <a:pt x="204" y="99"/>
                    </a:lnTo>
                    <a:lnTo>
                      <a:pt x="203" y="102"/>
                    </a:lnTo>
                    <a:lnTo>
                      <a:pt x="202" y="106"/>
                    </a:lnTo>
                    <a:lnTo>
                      <a:pt x="200" y="108"/>
                    </a:lnTo>
                    <a:lnTo>
                      <a:pt x="198" y="110"/>
                    </a:lnTo>
                    <a:lnTo>
                      <a:pt x="194" y="111"/>
                    </a:lnTo>
                    <a:lnTo>
                      <a:pt x="192" y="113"/>
                    </a:lnTo>
                    <a:lnTo>
                      <a:pt x="189" y="113"/>
                    </a:lnTo>
                    <a:lnTo>
                      <a:pt x="186" y="114"/>
                    </a:lnTo>
                    <a:lnTo>
                      <a:pt x="183" y="113"/>
                    </a:lnTo>
                    <a:lnTo>
                      <a:pt x="179" y="111"/>
                    </a:lnTo>
                    <a:lnTo>
                      <a:pt x="176" y="109"/>
                    </a:lnTo>
                    <a:lnTo>
                      <a:pt x="173" y="107"/>
                    </a:lnTo>
                    <a:lnTo>
                      <a:pt x="168" y="106"/>
                    </a:lnTo>
                    <a:lnTo>
                      <a:pt x="166" y="103"/>
                    </a:lnTo>
                    <a:lnTo>
                      <a:pt x="163" y="102"/>
                    </a:lnTo>
                    <a:lnTo>
                      <a:pt x="160" y="100"/>
                    </a:lnTo>
                    <a:lnTo>
                      <a:pt x="158" y="99"/>
                    </a:lnTo>
                    <a:lnTo>
                      <a:pt x="154" y="98"/>
                    </a:lnTo>
                    <a:lnTo>
                      <a:pt x="151" y="96"/>
                    </a:lnTo>
                    <a:lnTo>
                      <a:pt x="148" y="94"/>
                    </a:lnTo>
                    <a:lnTo>
                      <a:pt x="146" y="93"/>
                    </a:lnTo>
                    <a:lnTo>
                      <a:pt x="142" y="91"/>
                    </a:lnTo>
                    <a:lnTo>
                      <a:pt x="139" y="89"/>
                    </a:lnTo>
                    <a:lnTo>
                      <a:pt x="137" y="88"/>
                    </a:lnTo>
                    <a:lnTo>
                      <a:pt x="134" y="87"/>
                    </a:lnTo>
                    <a:lnTo>
                      <a:pt x="131" y="86"/>
                    </a:lnTo>
                    <a:lnTo>
                      <a:pt x="128" y="85"/>
                    </a:lnTo>
                    <a:lnTo>
                      <a:pt x="126" y="83"/>
                    </a:lnTo>
                    <a:lnTo>
                      <a:pt x="123" y="82"/>
                    </a:lnTo>
                    <a:lnTo>
                      <a:pt x="119" y="81"/>
                    </a:lnTo>
                    <a:lnTo>
                      <a:pt x="117" y="79"/>
                    </a:lnTo>
                    <a:lnTo>
                      <a:pt x="115" y="78"/>
                    </a:lnTo>
                    <a:lnTo>
                      <a:pt x="112" y="76"/>
                    </a:lnTo>
                    <a:lnTo>
                      <a:pt x="110" y="75"/>
                    </a:lnTo>
                    <a:lnTo>
                      <a:pt x="104" y="73"/>
                    </a:lnTo>
                    <a:lnTo>
                      <a:pt x="99" y="71"/>
                    </a:lnTo>
                    <a:lnTo>
                      <a:pt x="93" y="69"/>
                    </a:lnTo>
                    <a:lnTo>
                      <a:pt x="89" y="66"/>
                    </a:lnTo>
                    <a:lnTo>
                      <a:pt x="86" y="65"/>
                    </a:lnTo>
                    <a:lnTo>
                      <a:pt x="84" y="63"/>
                    </a:lnTo>
                    <a:lnTo>
                      <a:pt x="80" y="62"/>
                    </a:lnTo>
                    <a:lnTo>
                      <a:pt x="78" y="61"/>
                    </a:lnTo>
                    <a:lnTo>
                      <a:pt x="75" y="60"/>
                    </a:lnTo>
                    <a:lnTo>
                      <a:pt x="73" y="58"/>
                    </a:lnTo>
                    <a:lnTo>
                      <a:pt x="71" y="57"/>
                    </a:lnTo>
                    <a:lnTo>
                      <a:pt x="67" y="56"/>
                    </a:lnTo>
                    <a:lnTo>
                      <a:pt x="65" y="55"/>
                    </a:lnTo>
                    <a:lnTo>
                      <a:pt x="62" y="53"/>
                    </a:lnTo>
                    <a:lnTo>
                      <a:pt x="60" y="51"/>
                    </a:lnTo>
                    <a:lnTo>
                      <a:pt x="58" y="50"/>
                    </a:lnTo>
                    <a:lnTo>
                      <a:pt x="52" y="47"/>
                    </a:lnTo>
                    <a:lnTo>
                      <a:pt x="47" y="45"/>
                    </a:lnTo>
                    <a:lnTo>
                      <a:pt x="44" y="43"/>
                    </a:lnTo>
                    <a:lnTo>
                      <a:pt x="41" y="42"/>
                    </a:lnTo>
                    <a:lnTo>
                      <a:pt x="38" y="39"/>
                    </a:lnTo>
                    <a:lnTo>
                      <a:pt x="36" y="38"/>
                    </a:lnTo>
                    <a:lnTo>
                      <a:pt x="33" y="36"/>
                    </a:lnTo>
                    <a:lnTo>
                      <a:pt x="30" y="34"/>
                    </a:lnTo>
                    <a:lnTo>
                      <a:pt x="27" y="32"/>
                    </a:lnTo>
                    <a:lnTo>
                      <a:pt x="25" y="31"/>
                    </a:lnTo>
                    <a:lnTo>
                      <a:pt x="22" y="28"/>
                    </a:lnTo>
                    <a:lnTo>
                      <a:pt x="19" y="26"/>
                    </a:lnTo>
                    <a:lnTo>
                      <a:pt x="16" y="24"/>
                    </a:lnTo>
                    <a:lnTo>
                      <a:pt x="14" y="23"/>
                    </a:lnTo>
                    <a:lnTo>
                      <a:pt x="11" y="21"/>
                    </a:lnTo>
                    <a:lnTo>
                      <a:pt x="9" y="19"/>
                    </a:lnTo>
                    <a:lnTo>
                      <a:pt x="5" y="17"/>
                    </a:lnTo>
                    <a:lnTo>
                      <a:pt x="3" y="14"/>
                    </a:lnTo>
                    <a:lnTo>
                      <a:pt x="0" y="11"/>
                    </a:lnTo>
                    <a:lnTo>
                      <a:pt x="0" y="9"/>
                    </a:lnTo>
                    <a:lnTo>
                      <a:pt x="0" y="6"/>
                    </a:lnTo>
                    <a:lnTo>
                      <a:pt x="1" y="4"/>
                    </a:lnTo>
                    <a:lnTo>
                      <a:pt x="3" y="0"/>
                    </a:lnTo>
                    <a:lnTo>
                      <a:pt x="6" y="0"/>
                    </a:lnTo>
                    <a:lnTo>
                      <a:pt x="9" y="0"/>
                    </a:lnTo>
                    <a:lnTo>
                      <a:pt x="13" y="2"/>
                    </a:lnTo>
                    <a:close/>
                  </a:path>
                </a:pathLst>
              </a:custGeom>
              <a:solidFill>
                <a:srgbClr val="000000"/>
              </a:solidFill>
              <a:ln w="9525">
                <a:noFill/>
                <a:round/>
                <a:headEnd/>
                <a:tailEnd/>
              </a:ln>
            </p:spPr>
            <p:txBody>
              <a:bodyPr/>
              <a:lstStyle/>
              <a:p>
                <a:endParaRPr lang="en-US"/>
              </a:p>
            </p:txBody>
          </p:sp>
          <p:sp>
            <p:nvSpPr>
              <p:cNvPr id="17782" name="Freeform 812"/>
              <p:cNvSpPr>
                <a:spLocks/>
              </p:cNvSpPr>
              <p:nvPr/>
            </p:nvSpPr>
            <p:spPr bwMode="auto">
              <a:xfrm flipH="1">
                <a:off x="3111" y="1154"/>
                <a:ext cx="50" cy="12"/>
              </a:xfrm>
              <a:custGeom>
                <a:avLst/>
                <a:gdLst>
                  <a:gd name="T0" fmla="*/ 1 w 271"/>
                  <a:gd name="T1" fmla="*/ 1 h 53"/>
                  <a:gd name="T2" fmla="*/ 3 w 271"/>
                  <a:gd name="T3" fmla="*/ 1 h 53"/>
                  <a:gd name="T4" fmla="*/ 4 w 271"/>
                  <a:gd name="T5" fmla="*/ 1 h 53"/>
                  <a:gd name="T6" fmla="*/ 4 w 271"/>
                  <a:gd name="T7" fmla="*/ 1 h 53"/>
                  <a:gd name="T8" fmla="*/ 4 w 271"/>
                  <a:gd name="T9" fmla="*/ 1 h 53"/>
                  <a:gd name="T10" fmla="*/ 5 w 271"/>
                  <a:gd name="T11" fmla="*/ 1 h 53"/>
                  <a:gd name="T12" fmla="*/ 5 w 271"/>
                  <a:gd name="T13" fmla="*/ 1 h 53"/>
                  <a:gd name="T14" fmla="*/ 6 w 271"/>
                  <a:gd name="T15" fmla="*/ 1 h 53"/>
                  <a:gd name="T16" fmla="*/ 6 w 271"/>
                  <a:gd name="T17" fmla="*/ 1 h 53"/>
                  <a:gd name="T18" fmla="*/ 6 w 271"/>
                  <a:gd name="T19" fmla="*/ 1 h 53"/>
                  <a:gd name="T20" fmla="*/ 7 w 271"/>
                  <a:gd name="T21" fmla="*/ 1 h 53"/>
                  <a:gd name="T22" fmla="*/ 7 w 271"/>
                  <a:gd name="T23" fmla="*/ 1 h 53"/>
                  <a:gd name="T24" fmla="*/ 8 w 271"/>
                  <a:gd name="T25" fmla="*/ 1 h 53"/>
                  <a:gd name="T26" fmla="*/ 8 w 271"/>
                  <a:gd name="T27" fmla="*/ 1 h 53"/>
                  <a:gd name="T28" fmla="*/ 8 w 271"/>
                  <a:gd name="T29" fmla="*/ 1 h 53"/>
                  <a:gd name="T30" fmla="*/ 9 w 271"/>
                  <a:gd name="T31" fmla="*/ 1 h 53"/>
                  <a:gd name="T32" fmla="*/ 9 w 271"/>
                  <a:gd name="T33" fmla="*/ 1 h 53"/>
                  <a:gd name="T34" fmla="*/ 9 w 271"/>
                  <a:gd name="T35" fmla="*/ 1 h 53"/>
                  <a:gd name="T36" fmla="*/ 9 w 271"/>
                  <a:gd name="T37" fmla="*/ 2 h 53"/>
                  <a:gd name="T38" fmla="*/ 9 w 271"/>
                  <a:gd name="T39" fmla="*/ 2 h 53"/>
                  <a:gd name="T40" fmla="*/ 8 w 271"/>
                  <a:gd name="T41" fmla="*/ 2 h 53"/>
                  <a:gd name="T42" fmla="*/ 8 w 271"/>
                  <a:gd name="T43" fmla="*/ 2 h 53"/>
                  <a:gd name="T44" fmla="*/ 8 w 271"/>
                  <a:gd name="T45" fmla="*/ 2 h 53"/>
                  <a:gd name="T46" fmla="*/ 8 w 271"/>
                  <a:gd name="T47" fmla="*/ 2 h 53"/>
                  <a:gd name="T48" fmla="*/ 7 w 271"/>
                  <a:gd name="T49" fmla="*/ 2 h 53"/>
                  <a:gd name="T50" fmla="*/ 7 w 271"/>
                  <a:gd name="T51" fmla="*/ 2 h 53"/>
                  <a:gd name="T52" fmla="*/ 6 w 271"/>
                  <a:gd name="T53" fmla="*/ 2 h 53"/>
                  <a:gd name="T54" fmla="*/ 6 w 271"/>
                  <a:gd name="T55" fmla="*/ 2 h 53"/>
                  <a:gd name="T56" fmla="*/ 5 w 271"/>
                  <a:gd name="T57" fmla="*/ 2 h 53"/>
                  <a:gd name="T58" fmla="*/ 5 w 271"/>
                  <a:gd name="T59" fmla="*/ 2 h 53"/>
                  <a:gd name="T60" fmla="*/ 4 w 271"/>
                  <a:gd name="T61" fmla="*/ 3 h 53"/>
                  <a:gd name="T62" fmla="*/ 4 w 271"/>
                  <a:gd name="T63" fmla="*/ 3 h 53"/>
                  <a:gd name="T64" fmla="*/ 4 w 271"/>
                  <a:gd name="T65" fmla="*/ 3 h 53"/>
                  <a:gd name="T66" fmla="*/ 3 w 271"/>
                  <a:gd name="T67" fmla="*/ 3 h 53"/>
                  <a:gd name="T68" fmla="*/ 1 w 271"/>
                  <a:gd name="T69" fmla="*/ 3 h 53"/>
                  <a:gd name="T70" fmla="*/ 1 w 271"/>
                  <a:gd name="T71" fmla="*/ 3 h 53"/>
                  <a:gd name="T72" fmla="*/ 1 w 271"/>
                  <a:gd name="T73" fmla="*/ 2 h 53"/>
                  <a:gd name="T74" fmla="*/ 0 w 271"/>
                  <a:gd name="T75" fmla="*/ 2 h 53"/>
                  <a:gd name="T76" fmla="*/ 0 w 271"/>
                  <a:gd name="T77" fmla="*/ 2 h 53"/>
                  <a:gd name="T78" fmla="*/ 0 w 271"/>
                  <a:gd name="T79" fmla="*/ 1 h 53"/>
                  <a:gd name="T80" fmla="*/ 0 w 271"/>
                  <a:gd name="T81" fmla="*/ 0 h 53"/>
                  <a:gd name="T82" fmla="*/ 0 w 271"/>
                  <a:gd name="T83" fmla="*/ 0 h 53"/>
                  <a:gd name="T84" fmla="*/ 1 w 271"/>
                  <a:gd name="T85" fmla="*/ 0 h 53"/>
                  <a:gd name="T86" fmla="*/ 1 w 271"/>
                  <a:gd name="T87" fmla="*/ 0 h 53"/>
                  <a:gd name="T88" fmla="*/ 1 w 271"/>
                  <a:gd name="T89" fmla="*/ 0 h 53"/>
                  <a:gd name="T90" fmla="*/ 1 w 271"/>
                  <a:gd name="T91" fmla="*/ 1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1"/>
                  <a:gd name="T139" fmla="*/ 0 h 53"/>
                  <a:gd name="T140" fmla="*/ 271 w 271"/>
                  <a:gd name="T141" fmla="*/ 53 h 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1" h="53">
                    <a:moveTo>
                      <a:pt x="31" y="15"/>
                    </a:moveTo>
                    <a:lnTo>
                      <a:pt x="32" y="18"/>
                    </a:lnTo>
                    <a:lnTo>
                      <a:pt x="34" y="20"/>
                    </a:lnTo>
                    <a:lnTo>
                      <a:pt x="38" y="20"/>
                    </a:lnTo>
                    <a:lnTo>
                      <a:pt x="41" y="20"/>
                    </a:lnTo>
                    <a:lnTo>
                      <a:pt x="93" y="20"/>
                    </a:lnTo>
                    <a:lnTo>
                      <a:pt x="95" y="20"/>
                    </a:lnTo>
                    <a:lnTo>
                      <a:pt x="97" y="20"/>
                    </a:lnTo>
                    <a:lnTo>
                      <a:pt x="101" y="20"/>
                    </a:lnTo>
                    <a:lnTo>
                      <a:pt x="103" y="20"/>
                    </a:lnTo>
                    <a:lnTo>
                      <a:pt x="106" y="20"/>
                    </a:lnTo>
                    <a:lnTo>
                      <a:pt x="108" y="20"/>
                    </a:lnTo>
                    <a:lnTo>
                      <a:pt x="110" y="20"/>
                    </a:lnTo>
                    <a:lnTo>
                      <a:pt x="114" y="20"/>
                    </a:lnTo>
                    <a:lnTo>
                      <a:pt x="119" y="20"/>
                    </a:lnTo>
                    <a:lnTo>
                      <a:pt x="124" y="20"/>
                    </a:lnTo>
                    <a:lnTo>
                      <a:pt x="129" y="20"/>
                    </a:lnTo>
                    <a:lnTo>
                      <a:pt x="134" y="20"/>
                    </a:lnTo>
                    <a:lnTo>
                      <a:pt x="139" y="20"/>
                    </a:lnTo>
                    <a:lnTo>
                      <a:pt x="143" y="20"/>
                    </a:lnTo>
                    <a:lnTo>
                      <a:pt x="149" y="20"/>
                    </a:lnTo>
                    <a:lnTo>
                      <a:pt x="153" y="20"/>
                    </a:lnTo>
                    <a:lnTo>
                      <a:pt x="157" y="20"/>
                    </a:lnTo>
                    <a:lnTo>
                      <a:pt x="163" y="20"/>
                    </a:lnTo>
                    <a:lnTo>
                      <a:pt x="167" y="20"/>
                    </a:lnTo>
                    <a:lnTo>
                      <a:pt x="171" y="20"/>
                    </a:lnTo>
                    <a:lnTo>
                      <a:pt x="176" y="19"/>
                    </a:lnTo>
                    <a:lnTo>
                      <a:pt x="180" y="19"/>
                    </a:lnTo>
                    <a:lnTo>
                      <a:pt x="184" y="19"/>
                    </a:lnTo>
                    <a:lnTo>
                      <a:pt x="190" y="19"/>
                    </a:lnTo>
                    <a:lnTo>
                      <a:pt x="194" y="19"/>
                    </a:lnTo>
                    <a:lnTo>
                      <a:pt x="199" y="19"/>
                    </a:lnTo>
                    <a:lnTo>
                      <a:pt x="204" y="19"/>
                    </a:lnTo>
                    <a:lnTo>
                      <a:pt x="208" y="19"/>
                    </a:lnTo>
                    <a:lnTo>
                      <a:pt x="213" y="19"/>
                    </a:lnTo>
                    <a:lnTo>
                      <a:pt x="218" y="19"/>
                    </a:lnTo>
                    <a:lnTo>
                      <a:pt x="222" y="19"/>
                    </a:lnTo>
                    <a:lnTo>
                      <a:pt x="228" y="19"/>
                    </a:lnTo>
                    <a:lnTo>
                      <a:pt x="230" y="19"/>
                    </a:lnTo>
                    <a:lnTo>
                      <a:pt x="233" y="19"/>
                    </a:lnTo>
                    <a:lnTo>
                      <a:pt x="235" y="19"/>
                    </a:lnTo>
                    <a:lnTo>
                      <a:pt x="239" y="19"/>
                    </a:lnTo>
                    <a:lnTo>
                      <a:pt x="242" y="19"/>
                    </a:lnTo>
                    <a:lnTo>
                      <a:pt x="244" y="19"/>
                    </a:lnTo>
                    <a:lnTo>
                      <a:pt x="247" y="19"/>
                    </a:lnTo>
                    <a:lnTo>
                      <a:pt x="251" y="19"/>
                    </a:lnTo>
                    <a:lnTo>
                      <a:pt x="253" y="19"/>
                    </a:lnTo>
                    <a:lnTo>
                      <a:pt x="255" y="18"/>
                    </a:lnTo>
                    <a:lnTo>
                      <a:pt x="257" y="16"/>
                    </a:lnTo>
                    <a:lnTo>
                      <a:pt x="260" y="16"/>
                    </a:lnTo>
                    <a:lnTo>
                      <a:pt x="265" y="16"/>
                    </a:lnTo>
                    <a:lnTo>
                      <a:pt x="268" y="19"/>
                    </a:lnTo>
                    <a:lnTo>
                      <a:pt x="270" y="21"/>
                    </a:lnTo>
                    <a:lnTo>
                      <a:pt x="271" y="25"/>
                    </a:lnTo>
                    <a:lnTo>
                      <a:pt x="271" y="28"/>
                    </a:lnTo>
                    <a:lnTo>
                      <a:pt x="270" y="33"/>
                    </a:lnTo>
                    <a:lnTo>
                      <a:pt x="267" y="35"/>
                    </a:lnTo>
                    <a:lnTo>
                      <a:pt x="264" y="37"/>
                    </a:lnTo>
                    <a:lnTo>
                      <a:pt x="260" y="38"/>
                    </a:lnTo>
                    <a:lnTo>
                      <a:pt x="257" y="38"/>
                    </a:lnTo>
                    <a:lnTo>
                      <a:pt x="253" y="38"/>
                    </a:lnTo>
                    <a:lnTo>
                      <a:pt x="251" y="39"/>
                    </a:lnTo>
                    <a:lnTo>
                      <a:pt x="247" y="39"/>
                    </a:lnTo>
                    <a:lnTo>
                      <a:pt x="244" y="39"/>
                    </a:lnTo>
                    <a:lnTo>
                      <a:pt x="242" y="39"/>
                    </a:lnTo>
                    <a:lnTo>
                      <a:pt x="239" y="39"/>
                    </a:lnTo>
                    <a:lnTo>
                      <a:pt x="235" y="39"/>
                    </a:lnTo>
                    <a:lnTo>
                      <a:pt x="233" y="39"/>
                    </a:lnTo>
                    <a:lnTo>
                      <a:pt x="230" y="39"/>
                    </a:lnTo>
                    <a:lnTo>
                      <a:pt x="228" y="39"/>
                    </a:lnTo>
                    <a:lnTo>
                      <a:pt x="226" y="39"/>
                    </a:lnTo>
                    <a:lnTo>
                      <a:pt x="222" y="39"/>
                    </a:lnTo>
                    <a:lnTo>
                      <a:pt x="220" y="39"/>
                    </a:lnTo>
                    <a:lnTo>
                      <a:pt x="217" y="39"/>
                    </a:lnTo>
                    <a:lnTo>
                      <a:pt x="213" y="40"/>
                    </a:lnTo>
                    <a:lnTo>
                      <a:pt x="207" y="41"/>
                    </a:lnTo>
                    <a:lnTo>
                      <a:pt x="203" y="41"/>
                    </a:lnTo>
                    <a:lnTo>
                      <a:pt x="199" y="41"/>
                    </a:lnTo>
                    <a:lnTo>
                      <a:pt x="193" y="41"/>
                    </a:lnTo>
                    <a:lnTo>
                      <a:pt x="189" y="43"/>
                    </a:lnTo>
                    <a:lnTo>
                      <a:pt x="184" y="44"/>
                    </a:lnTo>
                    <a:lnTo>
                      <a:pt x="180" y="45"/>
                    </a:lnTo>
                    <a:lnTo>
                      <a:pt x="176" y="45"/>
                    </a:lnTo>
                    <a:lnTo>
                      <a:pt x="171" y="46"/>
                    </a:lnTo>
                    <a:lnTo>
                      <a:pt x="167" y="46"/>
                    </a:lnTo>
                    <a:lnTo>
                      <a:pt x="163" y="47"/>
                    </a:lnTo>
                    <a:lnTo>
                      <a:pt x="157" y="47"/>
                    </a:lnTo>
                    <a:lnTo>
                      <a:pt x="153" y="48"/>
                    </a:lnTo>
                    <a:lnTo>
                      <a:pt x="149" y="48"/>
                    </a:lnTo>
                    <a:lnTo>
                      <a:pt x="143" y="49"/>
                    </a:lnTo>
                    <a:lnTo>
                      <a:pt x="139" y="50"/>
                    </a:lnTo>
                    <a:lnTo>
                      <a:pt x="134" y="51"/>
                    </a:lnTo>
                    <a:lnTo>
                      <a:pt x="129" y="51"/>
                    </a:lnTo>
                    <a:lnTo>
                      <a:pt x="124" y="51"/>
                    </a:lnTo>
                    <a:lnTo>
                      <a:pt x="119" y="51"/>
                    </a:lnTo>
                    <a:lnTo>
                      <a:pt x="114" y="52"/>
                    </a:lnTo>
                    <a:lnTo>
                      <a:pt x="110" y="52"/>
                    </a:lnTo>
                    <a:lnTo>
                      <a:pt x="108" y="52"/>
                    </a:lnTo>
                    <a:lnTo>
                      <a:pt x="106" y="52"/>
                    </a:lnTo>
                    <a:lnTo>
                      <a:pt x="103" y="52"/>
                    </a:lnTo>
                    <a:lnTo>
                      <a:pt x="101" y="52"/>
                    </a:lnTo>
                    <a:lnTo>
                      <a:pt x="97" y="52"/>
                    </a:lnTo>
                    <a:lnTo>
                      <a:pt x="95" y="52"/>
                    </a:lnTo>
                    <a:lnTo>
                      <a:pt x="93" y="53"/>
                    </a:lnTo>
                    <a:lnTo>
                      <a:pt x="41" y="53"/>
                    </a:lnTo>
                    <a:lnTo>
                      <a:pt x="37" y="52"/>
                    </a:lnTo>
                    <a:lnTo>
                      <a:pt x="33" y="52"/>
                    </a:lnTo>
                    <a:lnTo>
                      <a:pt x="29" y="51"/>
                    </a:lnTo>
                    <a:lnTo>
                      <a:pt x="26" y="50"/>
                    </a:lnTo>
                    <a:lnTo>
                      <a:pt x="21" y="48"/>
                    </a:lnTo>
                    <a:lnTo>
                      <a:pt x="18" y="47"/>
                    </a:lnTo>
                    <a:lnTo>
                      <a:pt x="15" y="44"/>
                    </a:lnTo>
                    <a:lnTo>
                      <a:pt x="13" y="41"/>
                    </a:lnTo>
                    <a:lnTo>
                      <a:pt x="9" y="39"/>
                    </a:lnTo>
                    <a:lnTo>
                      <a:pt x="7" y="36"/>
                    </a:lnTo>
                    <a:lnTo>
                      <a:pt x="5" y="33"/>
                    </a:lnTo>
                    <a:lnTo>
                      <a:pt x="4" y="29"/>
                    </a:lnTo>
                    <a:lnTo>
                      <a:pt x="2" y="26"/>
                    </a:lnTo>
                    <a:lnTo>
                      <a:pt x="1" y="23"/>
                    </a:lnTo>
                    <a:lnTo>
                      <a:pt x="0" y="20"/>
                    </a:lnTo>
                    <a:lnTo>
                      <a:pt x="0" y="15"/>
                    </a:lnTo>
                    <a:lnTo>
                      <a:pt x="0" y="11"/>
                    </a:lnTo>
                    <a:lnTo>
                      <a:pt x="1" y="9"/>
                    </a:lnTo>
                    <a:lnTo>
                      <a:pt x="3" y="6"/>
                    </a:lnTo>
                    <a:lnTo>
                      <a:pt x="5" y="5"/>
                    </a:lnTo>
                    <a:lnTo>
                      <a:pt x="7" y="2"/>
                    </a:lnTo>
                    <a:lnTo>
                      <a:pt x="9" y="1"/>
                    </a:lnTo>
                    <a:lnTo>
                      <a:pt x="13" y="0"/>
                    </a:lnTo>
                    <a:lnTo>
                      <a:pt x="16" y="0"/>
                    </a:lnTo>
                    <a:lnTo>
                      <a:pt x="18" y="0"/>
                    </a:lnTo>
                    <a:lnTo>
                      <a:pt x="21" y="1"/>
                    </a:lnTo>
                    <a:lnTo>
                      <a:pt x="24" y="2"/>
                    </a:lnTo>
                    <a:lnTo>
                      <a:pt x="26" y="5"/>
                    </a:lnTo>
                    <a:lnTo>
                      <a:pt x="28" y="6"/>
                    </a:lnTo>
                    <a:lnTo>
                      <a:pt x="30" y="9"/>
                    </a:lnTo>
                    <a:lnTo>
                      <a:pt x="30" y="11"/>
                    </a:lnTo>
                    <a:lnTo>
                      <a:pt x="31" y="15"/>
                    </a:lnTo>
                    <a:close/>
                  </a:path>
                </a:pathLst>
              </a:custGeom>
              <a:solidFill>
                <a:srgbClr val="000000"/>
              </a:solidFill>
              <a:ln w="9525">
                <a:noFill/>
                <a:round/>
                <a:headEnd/>
                <a:tailEnd/>
              </a:ln>
            </p:spPr>
            <p:txBody>
              <a:bodyPr/>
              <a:lstStyle/>
              <a:p>
                <a:endParaRPr lang="en-US"/>
              </a:p>
            </p:txBody>
          </p:sp>
          <p:sp>
            <p:nvSpPr>
              <p:cNvPr id="17783" name="Freeform 813"/>
              <p:cNvSpPr>
                <a:spLocks/>
              </p:cNvSpPr>
              <p:nvPr/>
            </p:nvSpPr>
            <p:spPr bwMode="auto">
              <a:xfrm flipH="1">
                <a:off x="3146" y="1172"/>
                <a:ext cx="22" cy="54"/>
              </a:xfrm>
              <a:custGeom>
                <a:avLst/>
                <a:gdLst>
                  <a:gd name="T0" fmla="*/ 1 w 124"/>
                  <a:gd name="T1" fmla="*/ 1 h 240"/>
                  <a:gd name="T2" fmla="*/ 1 w 124"/>
                  <a:gd name="T3" fmla="*/ 2 h 240"/>
                  <a:gd name="T4" fmla="*/ 1 w 124"/>
                  <a:gd name="T5" fmla="*/ 2 h 240"/>
                  <a:gd name="T6" fmla="*/ 1 w 124"/>
                  <a:gd name="T7" fmla="*/ 3 h 240"/>
                  <a:gd name="T8" fmla="*/ 1 w 124"/>
                  <a:gd name="T9" fmla="*/ 4 h 240"/>
                  <a:gd name="T10" fmla="*/ 2 w 124"/>
                  <a:gd name="T11" fmla="*/ 4 h 240"/>
                  <a:gd name="T12" fmla="*/ 2 w 124"/>
                  <a:gd name="T13" fmla="*/ 5 h 240"/>
                  <a:gd name="T14" fmla="*/ 2 w 124"/>
                  <a:gd name="T15" fmla="*/ 6 h 240"/>
                  <a:gd name="T16" fmla="*/ 2 w 124"/>
                  <a:gd name="T17" fmla="*/ 6 h 240"/>
                  <a:gd name="T18" fmla="*/ 2 w 124"/>
                  <a:gd name="T19" fmla="*/ 7 h 240"/>
                  <a:gd name="T20" fmla="*/ 3 w 124"/>
                  <a:gd name="T21" fmla="*/ 8 h 240"/>
                  <a:gd name="T22" fmla="*/ 3 w 124"/>
                  <a:gd name="T23" fmla="*/ 9 h 240"/>
                  <a:gd name="T24" fmla="*/ 3 w 124"/>
                  <a:gd name="T25" fmla="*/ 9 h 240"/>
                  <a:gd name="T26" fmla="*/ 3 w 124"/>
                  <a:gd name="T27" fmla="*/ 10 h 240"/>
                  <a:gd name="T28" fmla="*/ 4 w 124"/>
                  <a:gd name="T29" fmla="*/ 10 h 240"/>
                  <a:gd name="T30" fmla="*/ 4 w 124"/>
                  <a:gd name="T31" fmla="*/ 11 h 240"/>
                  <a:gd name="T32" fmla="*/ 4 w 124"/>
                  <a:gd name="T33" fmla="*/ 11 h 240"/>
                  <a:gd name="T34" fmla="*/ 4 w 124"/>
                  <a:gd name="T35" fmla="*/ 12 h 240"/>
                  <a:gd name="T36" fmla="*/ 3 w 124"/>
                  <a:gd name="T37" fmla="*/ 12 h 240"/>
                  <a:gd name="T38" fmla="*/ 3 w 124"/>
                  <a:gd name="T39" fmla="*/ 12 h 240"/>
                  <a:gd name="T40" fmla="*/ 3 w 124"/>
                  <a:gd name="T41" fmla="*/ 11 h 240"/>
                  <a:gd name="T42" fmla="*/ 3 w 124"/>
                  <a:gd name="T43" fmla="*/ 11 h 240"/>
                  <a:gd name="T44" fmla="*/ 2 w 124"/>
                  <a:gd name="T45" fmla="*/ 10 h 240"/>
                  <a:gd name="T46" fmla="*/ 2 w 124"/>
                  <a:gd name="T47" fmla="*/ 9 h 240"/>
                  <a:gd name="T48" fmla="*/ 2 w 124"/>
                  <a:gd name="T49" fmla="*/ 8 h 240"/>
                  <a:gd name="T50" fmla="*/ 2 w 124"/>
                  <a:gd name="T51" fmla="*/ 8 h 240"/>
                  <a:gd name="T52" fmla="*/ 2 w 124"/>
                  <a:gd name="T53" fmla="*/ 7 h 240"/>
                  <a:gd name="T54" fmla="*/ 1 w 124"/>
                  <a:gd name="T55" fmla="*/ 7 h 240"/>
                  <a:gd name="T56" fmla="*/ 1 w 124"/>
                  <a:gd name="T57" fmla="*/ 6 h 240"/>
                  <a:gd name="T58" fmla="*/ 1 w 124"/>
                  <a:gd name="T59" fmla="*/ 6 h 240"/>
                  <a:gd name="T60" fmla="*/ 1 w 124"/>
                  <a:gd name="T61" fmla="*/ 5 h 240"/>
                  <a:gd name="T62" fmla="*/ 1 w 124"/>
                  <a:gd name="T63" fmla="*/ 5 h 240"/>
                  <a:gd name="T64" fmla="*/ 1 w 124"/>
                  <a:gd name="T65" fmla="*/ 5 h 240"/>
                  <a:gd name="T66" fmla="*/ 1 w 124"/>
                  <a:gd name="T67" fmla="*/ 4 h 240"/>
                  <a:gd name="T68" fmla="*/ 0 w 124"/>
                  <a:gd name="T69" fmla="*/ 3 h 240"/>
                  <a:gd name="T70" fmla="*/ 0 w 124"/>
                  <a:gd name="T71" fmla="*/ 3 h 240"/>
                  <a:gd name="T72" fmla="*/ 0 w 124"/>
                  <a:gd name="T73" fmla="*/ 2 h 240"/>
                  <a:gd name="T74" fmla="*/ 0 w 124"/>
                  <a:gd name="T75" fmla="*/ 1 h 240"/>
                  <a:gd name="T76" fmla="*/ 0 w 124"/>
                  <a:gd name="T77" fmla="*/ 1 h 240"/>
                  <a:gd name="T78" fmla="*/ 1 w 124"/>
                  <a:gd name="T79" fmla="*/ 0 h 240"/>
                  <a:gd name="T80" fmla="*/ 1 w 124"/>
                  <a:gd name="T81" fmla="*/ 0 h 240"/>
                  <a:gd name="T82" fmla="*/ 1 w 124"/>
                  <a:gd name="T83" fmla="*/ 1 h 2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4"/>
                  <a:gd name="T127" fmla="*/ 0 h 240"/>
                  <a:gd name="T128" fmla="*/ 124 w 124"/>
                  <a:gd name="T129" fmla="*/ 240 h 2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4" h="240">
                    <a:moveTo>
                      <a:pt x="24" y="17"/>
                    </a:moveTo>
                    <a:lnTo>
                      <a:pt x="24" y="21"/>
                    </a:lnTo>
                    <a:lnTo>
                      <a:pt x="24" y="25"/>
                    </a:lnTo>
                    <a:lnTo>
                      <a:pt x="25" y="29"/>
                    </a:lnTo>
                    <a:lnTo>
                      <a:pt x="26" y="33"/>
                    </a:lnTo>
                    <a:lnTo>
                      <a:pt x="27" y="36"/>
                    </a:lnTo>
                    <a:lnTo>
                      <a:pt x="28" y="41"/>
                    </a:lnTo>
                    <a:lnTo>
                      <a:pt x="31" y="44"/>
                    </a:lnTo>
                    <a:lnTo>
                      <a:pt x="33" y="49"/>
                    </a:lnTo>
                    <a:lnTo>
                      <a:pt x="34" y="52"/>
                    </a:lnTo>
                    <a:lnTo>
                      <a:pt x="36" y="56"/>
                    </a:lnTo>
                    <a:lnTo>
                      <a:pt x="38" y="60"/>
                    </a:lnTo>
                    <a:lnTo>
                      <a:pt x="42" y="64"/>
                    </a:lnTo>
                    <a:lnTo>
                      <a:pt x="44" y="69"/>
                    </a:lnTo>
                    <a:lnTo>
                      <a:pt x="46" y="73"/>
                    </a:lnTo>
                    <a:lnTo>
                      <a:pt x="48" y="77"/>
                    </a:lnTo>
                    <a:lnTo>
                      <a:pt x="51" y="83"/>
                    </a:lnTo>
                    <a:lnTo>
                      <a:pt x="53" y="86"/>
                    </a:lnTo>
                    <a:lnTo>
                      <a:pt x="56" y="90"/>
                    </a:lnTo>
                    <a:lnTo>
                      <a:pt x="58" y="95"/>
                    </a:lnTo>
                    <a:lnTo>
                      <a:pt x="60" y="99"/>
                    </a:lnTo>
                    <a:lnTo>
                      <a:pt x="61" y="102"/>
                    </a:lnTo>
                    <a:lnTo>
                      <a:pt x="64" y="107"/>
                    </a:lnTo>
                    <a:lnTo>
                      <a:pt x="67" y="111"/>
                    </a:lnTo>
                    <a:lnTo>
                      <a:pt x="69" y="115"/>
                    </a:lnTo>
                    <a:lnTo>
                      <a:pt x="71" y="120"/>
                    </a:lnTo>
                    <a:lnTo>
                      <a:pt x="73" y="125"/>
                    </a:lnTo>
                    <a:lnTo>
                      <a:pt x="75" y="130"/>
                    </a:lnTo>
                    <a:lnTo>
                      <a:pt x="77" y="135"/>
                    </a:lnTo>
                    <a:lnTo>
                      <a:pt x="80" y="139"/>
                    </a:lnTo>
                    <a:lnTo>
                      <a:pt x="83" y="145"/>
                    </a:lnTo>
                    <a:lnTo>
                      <a:pt x="85" y="149"/>
                    </a:lnTo>
                    <a:lnTo>
                      <a:pt x="87" y="154"/>
                    </a:lnTo>
                    <a:lnTo>
                      <a:pt x="89" y="159"/>
                    </a:lnTo>
                    <a:lnTo>
                      <a:pt x="92" y="164"/>
                    </a:lnTo>
                    <a:lnTo>
                      <a:pt x="94" y="169"/>
                    </a:lnTo>
                    <a:lnTo>
                      <a:pt x="96" y="173"/>
                    </a:lnTo>
                    <a:lnTo>
                      <a:pt x="98" y="176"/>
                    </a:lnTo>
                    <a:lnTo>
                      <a:pt x="100" y="181"/>
                    </a:lnTo>
                    <a:lnTo>
                      <a:pt x="101" y="184"/>
                    </a:lnTo>
                    <a:lnTo>
                      <a:pt x="105" y="188"/>
                    </a:lnTo>
                    <a:lnTo>
                      <a:pt x="106" y="191"/>
                    </a:lnTo>
                    <a:lnTo>
                      <a:pt x="108" y="196"/>
                    </a:lnTo>
                    <a:lnTo>
                      <a:pt x="110" y="199"/>
                    </a:lnTo>
                    <a:lnTo>
                      <a:pt x="112" y="203"/>
                    </a:lnTo>
                    <a:lnTo>
                      <a:pt x="114" y="207"/>
                    </a:lnTo>
                    <a:lnTo>
                      <a:pt x="117" y="212"/>
                    </a:lnTo>
                    <a:lnTo>
                      <a:pt x="119" y="214"/>
                    </a:lnTo>
                    <a:lnTo>
                      <a:pt x="120" y="216"/>
                    </a:lnTo>
                    <a:lnTo>
                      <a:pt x="121" y="220"/>
                    </a:lnTo>
                    <a:lnTo>
                      <a:pt x="122" y="223"/>
                    </a:lnTo>
                    <a:lnTo>
                      <a:pt x="124" y="227"/>
                    </a:lnTo>
                    <a:lnTo>
                      <a:pt x="123" y="232"/>
                    </a:lnTo>
                    <a:lnTo>
                      <a:pt x="121" y="236"/>
                    </a:lnTo>
                    <a:lnTo>
                      <a:pt x="117" y="239"/>
                    </a:lnTo>
                    <a:lnTo>
                      <a:pt x="112" y="240"/>
                    </a:lnTo>
                    <a:lnTo>
                      <a:pt x="107" y="240"/>
                    </a:lnTo>
                    <a:lnTo>
                      <a:pt x="102" y="238"/>
                    </a:lnTo>
                    <a:lnTo>
                      <a:pt x="99" y="234"/>
                    </a:lnTo>
                    <a:lnTo>
                      <a:pt x="98" y="232"/>
                    </a:lnTo>
                    <a:lnTo>
                      <a:pt x="96" y="228"/>
                    </a:lnTo>
                    <a:lnTo>
                      <a:pt x="95" y="225"/>
                    </a:lnTo>
                    <a:lnTo>
                      <a:pt x="94" y="223"/>
                    </a:lnTo>
                    <a:lnTo>
                      <a:pt x="90" y="217"/>
                    </a:lnTo>
                    <a:lnTo>
                      <a:pt x="88" y="213"/>
                    </a:lnTo>
                    <a:lnTo>
                      <a:pt x="85" y="208"/>
                    </a:lnTo>
                    <a:lnTo>
                      <a:pt x="83" y="203"/>
                    </a:lnTo>
                    <a:lnTo>
                      <a:pt x="81" y="199"/>
                    </a:lnTo>
                    <a:lnTo>
                      <a:pt x="78" y="195"/>
                    </a:lnTo>
                    <a:lnTo>
                      <a:pt x="75" y="189"/>
                    </a:lnTo>
                    <a:lnTo>
                      <a:pt x="73" y="185"/>
                    </a:lnTo>
                    <a:lnTo>
                      <a:pt x="70" y="179"/>
                    </a:lnTo>
                    <a:lnTo>
                      <a:pt x="68" y="175"/>
                    </a:lnTo>
                    <a:lnTo>
                      <a:pt x="65" y="171"/>
                    </a:lnTo>
                    <a:lnTo>
                      <a:pt x="62" y="165"/>
                    </a:lnTo>
                    <a:lnTo>
                      <a:pt x="60" y="160"/>
                    </a:lnTo>
                    <a:lnTo>
                      <a:pt x="58" y="156"/>
                    </a:lnTo>
                    <a:lnTo>
                      <a:pt x="56" y="151"/>
                    </a:lnTo>
                    <a:lnTo>
                      <a:pt x="53" y="147"/>
                    </a:lnTo>
                    <a:lnTo>
                      <a:pt x="51" y="145"/>
                    </a:lnTo>
                    <a:lnTo>
                      <a:pt x="50" y="141"/>
                    </a:lnTo>
                    <a:lnTo>
                      <a:pt x="48" y="138"/>
                    </a:lnTo>
                    <a:lnTo>
                      <a:pt x="47" y="135"/>
                    </a:lnTo>
                    <a:lnTo>
                      <a:pt x="45" y="132"/>
                    </a:lnTo>
                    <a:lnTo>
                      <a:pt x="43" y="127"/>
                    </a:lnTo>
                    <a:lnTo>
                      <a:pt x="42" y="125"/>
                    </a:lnTo>
                    <a:lnTo>
                      <a:pt x="40" y="122"/>
                    </a:lnTo>
                    <a:lnTo>
                      <a:pt x="38" y="120"/>
                    </a:lnTo>
                    <a:lnTo>
                      <a:pt x="37" y="116"/>
                    </a:lnTo>
                    <a:lnTo>
                      <a:pt x="36" y="114"/>
                    </a:lnTo>
                    <a:lnTo>
                      <a:pt x="35" y="111"/>
                    </a:lnTo>
                    <a:lnTo>
                      <a:pt x="34" y="109"/>
                    </a:lnTo>
                    <a:lnTo>
                      <a:pt x="33" y="107"/>
                    </a:lnTo>
                    <a:lnTo>
                      <a:pt x="32" y="103"/>
                    </a:lnTo>
                    <a:lnTo>
                      <a:pt x="30" y="100"/>
                    </a:lnTo>
                    <a:lnTo>
                      <a:pt x="30" y="97"/>
                    </a:lnTo>
                    <a:lnTo>
                      <a:pt x="28" y="95"/>
                    </a:lnTo>
                    <a:lnTo>
                      <a:pt x="26" y="93"/>
                    </a:lnTo>
                    <a:lnTo>
                      <a:pt x="25" y="89"/>
                    </a:lnTo>
                    <a:lnTo>
                      <a:pt x="25" y="87"/>
                    </a:lnTo>
                    <a:lnTo>
                      <a:pt x="24" y="84"/>
                    </a:lnTo>
                    <a:lnTo>
                      <a:pt x="21" y="80"/>
                    </a:lnTo>
                    <a:lnTo>
                      <a:pt x="19" y="75"/>
                    </a:lnTo>
                    <a:lnTo>
                      <a:pt x="15" y="71"/>
                    </a:lnTo>
                    <a:lnTo>
                      <a:pt x="13" y="67"/>
                    </a:lnTo>
                    <a:lnTo>
                      <a:pt x="10" y="62"/>
                    </a:lnTo>
                    <a:lnTo>
                      <a:pt x="8" y="58"/>
                    </a:lnTo>
                    <a:lnTo>
                      <a:pt x="6" y="54"/>
                    </a:lnTo>
                    <a:lnTo>
                      <a:pt x="5" y="49"/>
                    </a:lnTo>
                    <a:lnTo>
                      <a:pt x="2" y="44"/>
                    </a:lnTo>
                    <a:lnTo>
                      <a:pt x="1" y="39"/>
                    </a:lnTo>
                    <a:lnTo>
                      <a:pt x="0" y="35"/>
                    </a:lnTo>
                    <a:lnTo>
                      <a:pt x="1" y="31"/>
                    </a:lnTo>
                    <a:lnTo>
                      <a:pt x="1" y="26"/>
                    </a:lnTo>
                    <a:lnTo>
                      <a:pt x="2" y="21"/>
                    </a:lnTo>
                    <a:lnTo>
                      <a:pt x="5" y="17"/>
                    </a:lnTo>
                    <a:lnTo>
                      <a:pt x="8" y="12"/>
                    </a:lnTo>
                    <a:lnTo>
                      <a:pt x="10" y="8"/>
                    </a:lnTo>
                    <a:lnTo>
                      <a:pt x="13" y="4"/>
                    </a:lnTo>
                    <a:lnTo>
                      <a:pt x="15" y="1"/>
                    </a:lnTo>
                    <a:lnTo>
                      <a:pt x="19" y="0"/>
                    </a:lnTo>
                    <a:lnTo>
                      <a:pt x="20" y="0"/>
                    </a:lnTo>
                    <a:lnTo>
                      <a:pt x="22" y="4"/>
                    </a:lnTo>
                    <a:lnTo>
                      <a:pt x="22" y="6"/>
                    </a:lnTo>
                    <a:lnTo>
                      <a:pt x="23" y="9"/>
                    </a:lnTo>
                    <a:lnTo>
                      <a:pt x="23" y="12"/>
                    </a:lnTo>
                    <a:lnTo>
                      <a:pt x="24" y="17"/>
                    </a:lnTo>
                    <a:close/>
                  </a:path>
                </a:pathLst>
              </a:custGeom>
              <a:solidFill>
                <a:srgbClr val="000000"/>
              </a:solidFill>
              <a:ln w="9525">
                <a:noFill/>
                <a:round/>
                <a:headEnd/>
                <a:tailEnd/>
              </a:ln>
            </p:spPr>
            <p:txBody>
              <a:bodyPr/>
              <a:lstStyle/>
              <a:p>
                <a:endParaRPr lang="en-US"/>
              </a:p>
            </p:txBody>
          </p:sp>
          <p:sp>
            <p:nvSpPr>
              <p:cNvPr id="17784" name="Freeform 814"/>
              <p:cNvSpPr>
                <a:spLocks/>
              </p:cNvSpPr>
              <p:nvPr/>
            </p:nvSpPr>
            <p:spPr bwMode="auto">
              <a:xfrm flipH="1">
                <a:off x="3085" y="1109"/>
                <a:ext cx="109" cy="159"/>
              </a:xfrm>
              <a:custGeom>
                <a:avLst/>
                <a:gdLst>
                  <a:gd name="T0" fmla="*/ 10 w 591"/>
                  <a:gd name="T1" fmla="*/ 8 h 694"/>
                  <a:gd name="T2" fmla="*/ 11 w 591"/>
                  <a:gd name="T3" fmla="*/ 6 h 694"/>
                  <a:gd name="T4" fmla="*/ 12 w 591"/>
                  <a:gd name="T5" fmla="*/ 4 h 694"/>
                  <a:gd name="T6" fmla="*/ 13 w 591"/>
                  <a:gd name="T7" fmla="*/ 3 h 694"/>
                  <a:gd name="T8" fmla="*/ 14 w 591"/>
                  <a:gd name="T9" fmla="*/ 1 h 694"/>
                  <a:gd name="T10" fmla="*/ 16 w 591"/>
                  <a:gd name="T11" fmla="*/ 0 h 694"/>
                  <a:gd name="T12" fmla="*/ 18 w 591"/>
                  <a:gd name="T13" fmla="*/ 0 h 694"/>
                  <a:gd name="T14" fmla="*/ 19 w 591"/>
                  <a:gd name="T15" fmla="*/ 1 h 694"/>
                  <a:gd name="T16" fmla="*/ 20 w 591"/>
                  <a:gd name="T17" fmla="*/ 3 h 694"/>
                  <a:gd name="T18" fmla="*/ 20 w 591"/>
                  <a:gd name="T19" fmla="*/ 5 h 694"/>
                  <a:gd name="T20" fmla="*/ 20 w 591"/>
                  <a:gd name="T21" fmla="*/ 6 h 694"/>
                  <a:gd name="T22" fmla="*/ 19 w 591"/>
                  <a:gd name="T23" fmla="*/ 8 h 694"/>
                  <a:gd name="T24" fmla="*/ 19 w 591"/>
                  <a:gd name="T25" fmla="*/ 10 h 694"/>
                  <a:gd name="T26" fmla="*/ 18 w 591"/>
                  <a:gd name="T27" fmla="*/ 13 h 694"/>
                  <a:gd name="T28" fmla="*/ 17 w 591"/>
                  <a:gd name="T29" fmla="*/ 15 h 694"/>
                  <a:gd name="T30" fmla="*/ 16 w 591"/>
                  <a:gd name="T31" fmla="*/ 17 h 694"/>
                  <a:gd name="T32" fmla="*/ 15 w 591"/>
                  <a:gd name="T33" fmla="*/ 19 h 694"/>
                  <a:gd name="T34" fmla="*/ 14 w 591"/>
                  <a:gd name="T35" fmla="*/ 22 h 694"/>
                  <a:gd name="T36" fmla="*/ 12 w 591"/>
                  <a:gd name="T37" fmla="*/ 24 h 694"/>
                  <a:gd name="T38" fmla="*/ 11 w 591"/>
                  <a:gd name="T39" fmla="*/ 27 h 694"/>
                  <a:gd name="T40" fmla="*/ 9 w 591"/>
                  <a:gd name="T41" fmla="*/ 29 h 694"/>
                  <a:gd name="T42" fmla="*/ 8 w 591"/>
                  <a:gd name="T43" fmla="*/ 31 h 694"/>
                  <a:gd name="T44" fmla="*/ 6 w 591"/>
                  <a:gd name="T45" fmla="*/ 33 h 694"/>
                  <a:gd name="T46" fmla="*/ 4 w 591"/>
                  <a:gd name="T47" fmla="*/ 35 h 694"/>
                  <a:gd name="T48" fmla="*/ 3 w 591"/>
                  <a:gd name="T49" fmla="*/ 36 h 694"/>
                  <a:gd name="T50" fmla="*/ 1 w 591"/>
                  <a:gd name="T51" fmla="*/ 36 h 694"/>
                  <a:gd name="T52" fmla="*/ 0 w 591"/>
                  <a:gd name="T53" fmla="*/ 34 h 694"/>
                  <a:gd name="T54" fmla="*/ 0 w 591"/>
                  <a:gd name="T55" fmla="*/ 32 h 694"/>
                  <a:gd name="T56" fmla="*/ 0 w 591"/>
                  <a:gd name="T57" fmla="*/ 30 h 694"/>
                  <a:gd name="T58" fmla="*/ 1 w 591"/>
                  <a:gd name="T59" fmla="*/ 27 h 694"/>
                  <a:gd name="T60" fmla="*/ 2 w 591"/>
                  <a:gd name="T61" fmla="*/ 24 h 694"/>
                  <a:gd name="T62" fmla="*/ 3 w 591"/>
                  <a:gd name="T63" fmla="*/ 22 h 694"/>
                  <a:gd name="T64" fmla="*/ 4 w 591"/>
                  <a:gd name="T65" fmla="*/ 22 h 694"/>
                  <a:gd name="T66" fmla="*/ 4 w 591"/>
                  <a:gd name="T67" fmla="*/ 24 h 694"/>
                  <a:gd name="T68" fmla="*/ 3 w 591"/>
                  <a:gd name="T69" fmla="*/ 26 h 694"/>
                  <a:gd name="T70" fmla="*/ 2 w 591"/>
                  <a:gd name="T71" fmla="*/ 29 h 694"/>
                  <a:gd name="T72" fmla="*/ 2 w 591"/>
                  <a:gd name="T73" fmla="*/ 31 h 694"/>
                  <a:gd name="T74" fmla="*/ 2 w 591"/>
                  <a:gd name="T75" fmla="*/ 33 h 694"/>
                  <a:gd name="T76" fmla="*/ 3 w 591"/>
                  <a:gd name="T77" fmla="*/ 34 h 694"/>
                  <a:gd name="T78" fmla="*/ 5 w 591"/>
                  <a:gd name="T79" fmla="*/ 33 h 694"/>
                  <a:gd name="T80" fmla="*/ 7 w 591"/>
                  <a:gd name="T81" fmla="*/ 30 h 694"/>
                  <a:gd name="T82" fmla="*/ 8 w 591"/>
                  <a:gd name="T83" fmla="*/ 28 h 694"/>
                  <a:gd name="T84" fmla="*/ 10 w 591"/>
                  <a:gd name="T85" fmla="*/ 26 h 694"/>
                  <a:gd name="T86" fmla="*/ 11 w 591"/>
                  <a:gd name="T87" fmla="*/ 24 h 694"/>
                  <a:gd name="T88" fmla="*/ 12 w 591"/>
                  <a:gd name="T89" fmla="*/ 21 h 694"/>
                  <a:gd name="T90" fmla="*/ 14 w 591"/>
                  <a:gd name="T91" fmla="*/ 18 h 694"/>
                  <a:gd name="T92" fmla="*/ 15 w 591"/>
                  <a:gd name="T93" fmla="*/ 16 h 694"/>
                  <a:gd name="T94" fmla="*/ 16 w 591"/>
                  <a:gd name="T95" fmla="*/ 13 h 694"/>
                  <a:gd name="T96" fmla="*/ 17 w 591"/>
                  <a:gd name="T97" fmla="*/ 11 h 694"/>
                  <a:gd name="T98" fmla="*/ 17 w 591"/>
                  <a:gd name="T99" fmla="*/ 8 h 694"/>
                  <a:gd name="T100" fmla="*/ 18 w 591"/>
                  <a:gd name="T101" fmla="*/ 6 h 694"/>
                  <a:gd name="T102" fmla="*/ 18 w 591"/>
                  <a:gd name="T103" fmla="*/ 4 h 694"/>
                  <a:gd name="T104" fmla="*/ 17 w 591"/>
                  <a:gd name="T105" fmla="*/ 2 h 694"/>
                  <a:gd name="T106" fmla="*/ 15 w 591"/>
                  <a:gd name="T107" fmla="*/ 3 h 694"/>
                  <a:gd name="T108" fmla="*/ 14 w 591"/>
                  <a:gd name="T109" fmla="*/ 4 h 694"/>
                  <a:gd name="T110" fmla="*/ 13 w 591"/>
                  <a:gd name="T111" fmla="*/ 5 h 694"/>
                  <a:gd name="T112" fmla="*/ 12 w 591"/>
                  <a:gd name="T113" fmla="*/ 7 h 694"/>
                  <a:gd name="T114" fmla="*/ 10 w 591"/>
                  <a:gd name="T115" fmla="*/ 9 h 694"/>
                  <a:gd name="T116" fmla="*/ 9 w 591"/>
                  <a:gd name="T117" fmla="*/ 11 h 6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1"/>
                  <a:gd name="T178" fmla="*/ 0 h 694"/>
                  <a:gd name="T179" fmla="*/ 591 w 591"/>
                  <a:gd name="T180" fmla="*/ 694 h 6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1" h="694">
                    <a:moveTo>
                      <a:pt x="259" y="192"/>
                    </a:moveTo>
                    <a:lnTo>
                      <a:pt x="261" y="187"/>
                    </a:lnTo>
                    <a:lnTo>
                      <a:pt x="264" y="184"/>
                    </a:lnTo>
                    <a:lnTo>
                      <a:pt x="266" y="180"/>
                    </a:lnTo>
                    <a:lnTo>
                      <a:pt x="268" y="177"/>
                    </a:lnTo>
                    <a:lnTo>
                      <a:pt x="270" y="172"/>
                    </a:lnTo>
                    <a:lnTo>
                      <a:pt x="272" y="169"/>
                    </a:lnTo>
                    <a:lnTo>
                      <a:pt x="275" y="166"/>
                    </a:lnTo>
                    <a:lnTo>
                      <a:pt x="277" y="162"/>
                    </a:lnTo>
                    <a:lnTo>
                      <a:pt x="279" y="158"/>
                    </a:lnTo>
                    <a:lnTo>
                      <a:pt x="281" y="155"/>
                    </a:lnTo>
                    <a:lnTo>
                      <a:pt x="283" y="152"/>
                    </a:lnTo>
                    <a:lnTo>
                      <a:pt x="285" y="148"/>
                    </a:lnTo>
                    <a:lnTo>
                      <a:pt x="288" y="145"/>
                    </a:lnTo>
                    <a:lnTo>
                      <a:pt x="290" y="142"/>
                    </a:lnTo>
                    <a:lnTo>
                      <a:pt x="292" y="139"/>
                    </a:lnTo>
                    <a:lnTo>
                      <a:pt x="295" y="135"/>
                    </a:lnTo>
                    <a:lnTo>
                      <a:pt x="296" y="132"/>
                    </a:lnTo>
                    <a:lnTo>
                      <a:pt x="300" y="129"/>
                    </a:lnTo>
                    <a:lnTo>
                      <a:pt x="302" y="126"/>
                    </a:lnTo>
                    <a:lnTo>
                      <a:pt x="304" y="122"/>
                    </a:lnTo>
                    <a:lnTo>
                      <a:pt x="306" y="119"/>
                    </a:lnTo>
                    <a:lnTo>
                      <a:pt x="308" y="117"/>
                    </a:lnTo>
                    <a:lnTo>
                      <a:pt x="310" y="114"/>
                    </a:lnTo>
                    <a:lnTo>
                      <a:pt x="314" y="110"/>
                    </a:lnTo>
                    <a:lnTo>
                      <a:pt x="316" y="107"/>
                    </a:lnTo>
                    <a:lnTo>
                      <a:pt x="318" y="105"/>
                    </a:lnTo>
                    <a:lnTo>
                      <a:pt x="321" y="102"/>
                    </a:lnTo>
                    <a:lnTo>
                      <a:pt x="323" y="98"/>
                    </a:lnTo>
                    <a:lnTo>
                      <a:pt x="327" y="96"/>
                    </a:lnTo>
                    <a:lnTo>
                      <a:pt x="329" y="93"/>
                    </a:lnTo>
                    <a:lnTo>
                      <a:pt x="331" y="91"/>
                    </a:lnTo>
                    <a:lnTo>
                      <a:pt x="334" y="88"/>
                    </a:lnTo>
                    <a:lnTo>
                      <a:pt x="336" y="85"/>
                    </a:lnTo>
                    <a:lnTo>
                      <a:pt x="340" y="82"/>
                    </a:lnTo>
                    <a:lnTo>
                      <a:pt x="342" y="79"/>
                    </a:lnTo>
                    <a:lnTo>
                      <a:pt x="344" y="77"/>
                    </a:lnTo>
                    <a:lnTo>
                      <a:pt x="347" y="73"/>
                    </a:lnTo>
                    <a:lnTo>
                      <a:pt x="351" y="71"/>
                    </a:lnTo>
                    <a:lnTo>
                      <a:pt x="353" y="69"/>
                    </a:lnTo>
                    <a:lnTo>
                      <a:pt x="356" y="67"/>
                    </a:lnTo>
                    <a:lnTo>
                      <a:pt x="359" y="65"/>
                    </a:lnTo>
                    <a:lnTo>
                      <a:pt x="361" y="62"/>
                    </a:lnTo>
                    <a:lnTo>
                      <a:pt x="365" y="59"/>
                    </a:lnTo>
                    <a:lnTo>
                      <a:pt x="368" y="57"/>
                    </a:lnTo>
                    <a:lnTo>
                      <a:pt x="370" y="55"/>
                    </a:lnTo>
                    <a:lnTo>
                      <a:pt x="373" y="53"/>
                    </a:lnTo>
                    <a:lnTo>
                      <a:pt x="377" y="51"/>
                    </a:lnTo>
                    <a:lnTo>
                      <a:pt x="380" y="49"/>
                    </a:lnTo>
                    <a:lnTo>
                      <a:pt x="383" y="46"/>
                    </a:lnTo>
                    <a:lnTo>
                      <a:pt x="386" y="44"/>
                    </a:lnTo>
                    <a:lnTo>
                      <a:pt x="390" y="42"/>
                    </a:lnTo>
                    <a:lnTo>
                      <a:pt x="393" y="40"/>
                    </a:lnTo>
                    <a:lnTo>
                      <a:pt x="396" y="38"/>
                    </a:lnTo>
                    <a:lnTo>
                      <a:pt x="400" y="36"/>
                    </a:lnTo>
                    <a:lnTo>
                      <a:pt x="403" y="33"/>
                    </a:lnTo>
                    <a:lnTo>
                      <a:pt x="406" y="32"/>
                    </a:lnTo>
                    <a:lnTo>
                      <a:pt x="410" y="30"/>
                    </a:lnTo>
                    <a:lnTo>
                      <a:pt x="414" y="29"/>
                    </a:lnTo>
                    <a:lnTo>
                      <a:pt x="417" y="27"/>
                    </a:lnTo>
                    <a:lnTo>
                      <a:pt x="421" y="25"/>
                    </a:lnTo>
                    <a:lnTo>
                      <a:pt x="425" y="24"/>
                    </a:lnTo>
                    <a:lnTo>
                      <a:pt x="429" y="21"/>
                    </a:lnTo>
                    <a:lnTo>
                      <a:pt x="432" y="20"/>
                    </a:lnTo>
                    <a:lnTo>
                      <a:pt x="436" y="19"/>
                    </a:lnTo>
                    <a:lnTo>
                      <a:pt x="439" y="17"/>
                    </a:lnTo>
                    <a:lnTo>
                      <a:pt x="443" y="16"/>
                    </a:lnTo>
                    <a:lnTo>
                      <a:pt x="446" y="14"/>
                    </a:lnTo>
                    <a:lnTo>
                      <a:pt x="451" y="13"/>
                    </a:lnTo>
                    <a:lnTo>
                      <a:pt x="455" y="12"/>
                    </a:lnTo>
                    <a:lnTo>
                      <a:pt x="458" y="9"/>
                    </a:lnTo>
                    <a:lnTo>
                      <a:pt x="463" y="8"/>
                    </a:lnTo>
                    <a:lnTo>
                      <a:pt x="467" y="7"/>
                    </a:lnTo>
                    <a:lnTo>
                      <a:pt x="471" y="6"/>
                    </a:lnTo>
                    <a:lnTo>
                      <a:pt x="476" y="5"/>
                    </a:lnTo>
                    <a:lnTo>
                      <a:pt x="480" y="4"/>
                    </a:lnTo>
                    <a:lnTo>
                      <a:pt x="484" y="3"/>
                    </a:lnTo>
                    <a:lnTo>
                      <a:pt x="489" y="2"/>
                    </a:lnTo>
                    <a:lnTo>
                      <a:pt x="493" y="2"/>
                    </a:lnTo>
                    <a:lnTo>
                      <a:pt x="497" y="1"/>
                    </a:lnTo>
                    <a:lnTo>
                      <a:pt x="502" y="1"/>
                    </a:lnTo>
                    <a:lnTo>
                      <a:pt x="506" y="0"/>
                    </a:lnTo>
                    <a:lnTo>
                      <a:pt x="510" y="0"/>
                    </a:lnTo>
                    <a:lnTo>
                      <a:pt x="515" y="0"/>
                    </a:lnTo>
                    <a:lnTo>
                      <a:pt x="519" y="0"/>
                    </a:lnTo>
                    <a:lnTo>
                      <a:pt x="522" y="0"/>
                    </a:lnTo>
                    <a:lnTo>
                      <a:pt x="527" y="0"/>
                    </a:lnTo>
                    <a:lnTo>
                      <a:pt x="531" y="1"/>
                    </a:lnTo>
                    <a:lnTo>
                      <a:pt x="535" y="2"/>
                    </a:lnTo>
                    <a:lnTo>
                      <a:pt x="539" y="2"/>
                    </a:lnTo>
                    <a:lnTo>
                      <a:pt x="543" y="3"/>
                    </a:lnTo>
                    <a:lnTo>
                      <a:pt x="546" y="4"/>
                    </a:lnTo>
                    <a:lnTo>
                      <a:pt x="551" y="6"/>
                    </a:lnTo>
                    <a:lnTo>
                      <a:pt x="554" y="7"/>
                    </a:lnTo>
                    <a:lnTo>
                      <a:pt x="557" y="9"/>
                    </a:lnTo>
                    <a:lnTo>
                      <a:pt x="560" y="12"/>
                    </a:lnTo>
                    <a:lnTo>
                      <a:pt x="564" y="14"/>
                    </a:lnTo>
                    <a:lnTo>
                      <a:pt x="568" y="17"/>
                    </a:lnTo>
                    <a:lnTo>
                      <a:pt x="572" y="21"/>
                    </a:lnTo>
                    <a:lnTo>
                      <a:pt x="576" y="26"/>
                    </a:lnTo>
                    <a:lnTo>
                      <a:pt x="579" y="30"/>
                    </a:lnTo>
                    <a:lnTo>
                      <a:pt x="581" y="34"/>
                    </a:lnTo>
                    <a:lnTo>
                      <a:pt x="583" y="40"/>
                    </a:lnTo>
                    <a:lnTo>
                      <a:pt x="584" y="42"/>
                    </a:lnTo>
                    <a:lnTo>
                      <a:pt x="585" y="44"/>
                    </a:lnTo>
                    <a:lnTo>
                      <a:pt x="586" y="47"/>
                    </a:lnTo>
                    <a:lnTo>
                      <a:pt x="588" y="51"/>
                    </a:lnTo>
                    <a:lnTo>
                      <a:pt x="588" y="53"/>
                    </a:lnTo>
                    <a:lnTo>
                      <a:pt x="589" y="56"/>
                    </a:lnTo>
                    <a:lnTo>
                      <a:pt x="589" y="58"/>
                    </a:lnTo>
                    <a:lnTo>
                      <a:pt x="590" y="60"/>
                    </a:lnTo>
                    <a:lnTo>
                      <a:pt x="590" y="64"/>
                    </a:lnTo>
                    <a:lnTo>
                      <a:pt x="590" y="67"/>
                    </a:lnTo>
                    <a:lnTo>
                      <a:pt x="590" y="69"/>
                    </a:lnTo>
                    <a:lnTo>
                      <a:pt x="591" y="72"/>
                    </a:lnTo>
                    <a:lnTo>
                      <a:pt x="590" y="76"/>
                    </a:lnTo>
                    <a:lnTo>
                      <a:pt x="590" y="78"/>
                    </a:lnTo>
                    <a:lnTo>
                      <a:pt x="590" y="81"/>
                    </a:lnTo>
                    <a:lnTo>
                      <a:pt x="590" y="84"/>
                    </a:lnTo>
                    <a:lnTo>
                      <a:pt x="590" y="88"/>
                    </a:lnTo>
                    <a:lnTo>
                      <a:pt x="589" y="91"/>
                    </a:lnTo>
                    <a:lnTo>
                      <a:pt x="589" y="93"/>
                    </a:lnTo>
                    <a:lnTo>
                      <a:pt x="589" y="96"/>
                    </a:lnTo>
                    <a:lnTo>
                      <a:pt x="588" y="100"/>
                    </a:lnTo>
                    <a:lnTo>
                      <a:pt x="588" y="103"/>
                    </a:lnTo>
                    <a:lnTo>
                      <a:pt x="586" y="105"/>
                    </a:lnTo>
                    <a:lnTo>
                      <a:pt x="585" y="108"/>
                    </a:lnTo>
                    <a:lnTo>
                      <a:pt x="584" y="111"/>
                    </a:lnTo>
                    <a:lnTo>
                      <a:pt x="583" y="115"/>
                    </a:lnTo>
                    <a:lnTo>
                      <a:pt x="583" y="118"/>
                    </a:lnTo>
                    <a:lnTo>
                      <a:pt x="582" y="121"/>
                    </a:lnTo>
                    <a:lnTo>
                      <a:pt x="581" y="123"/>
                    </a:lnTo>
                    <a:lnTo>
                      <a:pt x="580" y="127"/>
                    </a:lnTo>
                    <a:lnTo>
                      <a:pt x="579" y="130"/>
                    </a:lnTo>
                    <a:lnTo>
                      <a:pt x="578" y="133"/>
                    </a:lnTo>
                    <a:lnTo>
                      <a:pt x="576" y="136"/>
                    </a:lnTo>
                    <a:lnTo>
                      <a:pt x="574" y="140"/>
                    </a:lnTo>
                    <a:lnTo>
                      <a:pt x="574" y="143"/>
                    </a:lnTo>
                    <a:lnTo>
                      <a:pt x="573" y="146"/>
                    </a:lnTo>
                    <a:lnTo>
                      <a:pt x="571" y="149"/>
                    </a:lnTo>
                    <a:lnTo>
                      <a:pt x="570" y="152"/>
                    </a:lnTo>
                    <a:lnTo>
                      <a:pt x="569" y="155"/>
                    </a:lnTo>
                    <a:lnTo>
                      <a:pt x="567" y="158"/>
                    </a:lnTo>
                    <a:lnTo>
                      <a:pt x="566" y="160"/>
                    </a:lnTo>
                    <a:lnTo>
                      <a:pt x="565" y="164"/>
                    </a:lnTo>
                    <a:lnTo>
                      <a:pt x="563" y="167"/>
                    </a:lnTo>
                    <a:lnTo>
                      <a:pt x="561" y="170"/>
                    </a:lnTo>
                    <a:lnTo>
                      <a:pt x="560" y="172"/>
                    </a:lnTo>
                    <a:lnTo>
                      <a:pt x="558" y="175"/>
                    </a:lnTo>
                    <a:lnTo>
                      <a:pt x="557" y="178"/>
                    </a:lnTo>
                    <a:lnTo>
                      <a:pt x="556" y="181"/>
                    </a:lnTo>
                    <a:lnTo>
                      <a:pt x="554" y="184"/>
                    </a:lnTo>
                    <a:lnTo>
                      <a:pt x="553" y="186"/>
                    </a:lnTo>
                    <a:lnTo>
                      <a:pt x="552" y="190"/>
                    </a:lnTo>
                    <a:lnTo>
                      <a:pt x="549" y="193"/>
                    </a:lnTo>
                    <a:lnTo>
                      <a:pt x="547" y="196"/>
                    </a:lnTo>
                    <a:lnTo>
                      <a:pt x="544" y="200"/>
                    </a:lnTo>
                    <a:lnTo>
                      <a:pt x="542" y="205"/>
                    </a:lnTo>
                    <a:lnTo>
                      <a:pt x="540" y="209"/>
                    </a:lnTo>
                    <a:lnTo>
                      <a:pt x="536" y="213"/>
                    </a:lnTo>
                    <a:lnTo>
                      <a:pt x="534" y="218"/>
                    </a:lnTo>
                    <a:lnTo>
                      <a:pt x="531" y="222"/>
                    </a:lnTo>
                    <a:lnTo>
                      <a:pt x="529" y="226"/>
                    </a:lnTo>
                    <a:lnTo>
                      <a:pt x="526" y="231"/>
                    </a:lnTo>
                    <a:lnTo>
                      <a:pt x="524" y="234"/>
                    </a:lnTo>
                    <a:lnTo>
                      <a:pt x="521" y="238"/>
                    </a:lnTo>
                    <a:lnTo>
                      <a:pt x="520" y="243"/>
                    </a:lnTo>
                    <a:lnTo>
                      <a:pt x="517" y="246"/>
                    </a:lnTo>
                    <a:lnTo>
                      <a:pt x="516" y="250"/>
                    </a:lnTo>
                    <a:lnTo>
                      <a:pt x="513" y="254"/>
                    </a:lnTo>
                    <a:lnTo>
                      <a:pt x="511" y="258"/>
                    </a:lnTo>
                    <a:lnTo>
                      <a:pt x="508" y="261"/>
                    </a:lnTo>
                    <a:lnTo>
                      <a:pt x="507" y="266"/>
                    </a:lnTo>
                    <a:lnTo>
                      <a:pt x="504" y="269"/>
                    </a:lnTo>
                    <a:lnTo>
                      <a:pt x="503" y="272"/>
                    </a:lnTo>
                    <a:lnTo>
                      <a:pt x="499" y="275"/>
                    </a:lnTo>
                    <a:lnTo>
                      <a:pt x="498" y="280"/>
                    </a:lnTo>
                    <a:lnTo>
                      <a:pt x="495" y="284"/>
                    </a:lnTo>
                    <a:lnTo>
                      <a:pt x="494" y="287"/>
                    </a:lnTo>
                    <a:lnTo>
                      <a:pt x="491" y="290"/>
                    </a:lnTo>
                    <a:lnTo>
                      <a:pt x="490" y="294"/>
                    </a:lnTo>
                    <a:lnTo>
                      <a:pt x="486" y="297"/>
                    </a:lnTo>
                    <a:lnTo>
                      <a:pt x="485" y="301"/>
                    </a:lnTo>
                    <a:lnTo>
                      <a:pt x="482" y="305"/>
                    </a:lnTo>
                    <a:lnTo>
                      <a:pt x="481" y="308"/>
                    </a:lnTo>
                    <a:lnTo>
                      <a:pt x="479" y="311"/>
                    </a:lnTo>
                    <a:lnTo>
                      <a:pt x="477" y="315"/>
                    </a:lnTo>
                    <a:lnTo>
                      <a:pt x="474" y="319"/>
                    </a:lnTo>
                    <a:lnTo>
                      <a:pt x="472" y="322"/>
                    </a:lnTo>
                    <a:lnTo>
                      <a:pt x="469" y="325"/>
                    </a:lnTo>
                    <a:lnTo>
                      <a:pt x="468" y="328"/>
                    </a:lnTo>
                    <a:lnTo>
                      <a:pt x="465" y="332"/>
                    </a:lnTo>
                    <a:lnTo>
                      <a:pt x="463" y="335"/>
                    </a:lnTo>
                    <a:lnTo>
                      <a:pt x="460" y="338"/>
                    </a:lnTo>
                    <a:lnTo>
                      <a:pt x="458" y="343"/>
                    </a:lnTo>
                    <a:lnTo>
                      <a:pt x="456" y="346"/>
                    </a:lnTo>
                    <a:lnTo>
                      <a:pt x="454" y="349"/>
                    </a:lnTo>
                    <a:lnTo>
                      <a:pt x="451" y="352"/>
                    </a:lnTo>
                    <a:lnTo>
                      <a:pt x="448" y="356"/>
                    </a:lnTo>
                    <a:lnTo>
                      <a:pt x="446" y="360"/>
                    </a:lnTo>
                    <a:lnTo>
                      <a:pt x="444" y="363"/>
                    </a:lnTo>
                    <a:lnTo>
                      <a:pt x="441" y="366"/>
                    </a:lnTo>
                    <a:lnTo>
                      <a:pt x="439" y="371"/>
                    </a:lnTo>
                    <a:lnTo>
                      <a:pt x="436" y="373"/>
                    </a:lnTo>
                    <a:lnTo>
                      <a:pt x="433" y="377"/>
                    </a:lnTo>
                    <a:lnTo>
                      <a:pt x="431" y="381"/>
                    </a:lnTo>
                    <a:lnTo>
                      <a:pt x="429" y="385"/>
                    </a:lnTo>
                    <a:lnTo>
                      <a:pt x="426" y="388"/>
                    </a:lnTo>
                    <a:lnTo>
                      <a:pt x="422" y="391"/>
                    </a:lnTo>
                    <a:lnTo>
                      <a:pt x="419" y="396"/>
                    </a:lnTo>
                    <a:lnTo>
                      <a:pt x="417" y="400"/>
                    </a:lnTo>
                    <a:lnTo>
                      <a:pt x="414" y="403"/>
                    </a:lnTo>
                    <a:lnTo>
                      <a:pt x="410" y="407"/>
                    </a:lnTo>
                    <a:lnTo>
                      <a:pt x="407" y="410"/>
                    </a:lnTo>
                    <a:lnTo>
                      <a:pt x="405" y="414"/>
                    </a:lnTo>
                    <a:lnTo>
                      <a:pt x="402" y="419"/>
                    </a:lnTo>
                    <a:lnTo>
                      <a:pt x="398" y="423"/>
                    </a:lnTo>
                    <a:lnTo>
                      <a:pt x="395" y="426"/>
                    </a:lnTo>
                    <a:lnTo>
                      <a:pt x="392" y="430"/>
                    </a:lnTo>
                    <a:lnTo>
                      <a:pt x="389" y="434"/>
                    </a:lnTo>
                    <a:lnTo>
                      <a:pt x="384" y="438"/>
                    </a:lnTo>
                    <a:lnTo>
                      <a:pt x="381" y="441"/>
                    </a:lnTo>
                    <a:lnTo>
                      <a:pt x="378" y="446"/>
                    </a:lnTo>
                    <a:lnTo>
                      <a:pt x="375" y="449"/>
                    </a:lnTo>
                    <a:lnTo>
                      <a:pt x="371" y="453"/>
                    </a:lnTo>
                    <a:lnTo>
                      <a:pt x="367" y="457"/>
                    </a:lnTo>
                    <a:lnTo>
                      <a:pt x="365" y="461"/>
                    </a:lnTo>
                    <a:lnTo>
                      <a:pt x="360" y="464"/>
                    </a:lnTo>
                    <a:lnTo>
                      <a:pt x="357" y="467"/>
                    </a:lnTo>
                    <a:lnTo>
                      <a:pt x="354" y="472"/>
                    </a:lnTo>
                    <a:lnTo>
                      <a:pt x="351" y="476"/>
                    </a:lnTo>
                    <a:lnTo>
                      <a:pt x="346" y="479"/>
                    </a:lnTo>
                    <a:lnTo>
                      <a:pt x="344" y="483"/>
                    </a:lnTo>
                    <a:lnTo>
                      <a:pt x="340" y="486"/>
                    </a:lnTo>
                    <a:lnTo>
                      <a:pt x="336" y="490"/>
                    </a:lnTo>
                    <a:lnTo>
                      <a:pt x="333" y="494"/>
                    </a:lnTo>
                    <a:lnTo>
                      <a:pt x="330" y="498"/>
                    </a:lnTo>
                    <a:lnTo>
                      <a:pt x="327" y="501"/>
                    </a:lnTo>
                    <a:lnTo>
                      <a:pt x="322" y="505"/>
                    </a:lnTo>
                    <a:lnTo>
                      <a:pt x="319" y="509"/>
                    </a:lnTo>
                    <a:lnTo>
                      <a:pt x="316" y="512"/>
                    </a:lnTo>
                    <a:lnTo>
                      <a:pt x="313" y="516"/>
                    </a:lnTo>
                    <a:lnTo>
                      <a:pt x="309" y="521"/>
                    </a:lnTo>
                    <a:lnTo>
                      <a:pt x="305" y="524"/>
                    </a:lnTo>
                    <a:lnTo>
                      <a:pt x="302" y="527"/>
                    </a:lnTo>
                    <a:lnTo>
                      <a:pt x="298" y="530"/>
                    </a:lnTo>
                    <a:lnTo>
                      <a:pt x="295" y="535"/>
                    </a:lnTo>
                    <a:lnTo>
                      <a:pt x="291" y="539"/>
                    </a:lnTo>
                    <a:lnTo>
                      <a:pt x="289" y="543"/>
                    </a:lnTo>
                    <a:lnTo>
                      <a:pt x="284" y="547"/>
                    </a:lnTo>
                    <a:lnTo>
                      <a:pt x="282" y="551"/>
                    </a:lnTo>
                    <a:lnTo>
                      <a:pt x="277" y="555"/>
                    </a:lnTo>
                    <a:lnTo>
                      <a:pt x="273" y="560"/>
                    </a:lnTo>
                    <a:lnTo>
                      <a:pt x="269" y="564"/>
                    </a:lnTo>
                    <a:lnTo>
                      <a:pt x="265" y="568"/>
                    </a:lnTo>
                    <a:lnTo>
                      <a:pt x="260" y="572"/>
                    </a:lnTo>
                    <a:lnTo>
                      <a:pt x="257" y="576"/>
                    </a:lnTo>
                    <a:lnTo>
                      <a:pt x="253" y="579"/>
                    </a:lnTo>
                    <a:lnTo>
                      <a:pt x="250" y="583"/>
                    </a:lnTo>
                    <a:lnTo>
                      <a:pt x="246" y="587"/>
                    </a:lnTo>
                    <a:lnTo>
                      <a:pt x="242" y="590"/>
                    </a:lnTo>
                    <a:lnTo>
                      <a:pt x="239" y="593"/>
                    </a:lnTo>
                    <a:lnTo>
                      <a:pt x="235" y="598"/>
                    </a:lnTo>
                    <a:lnTo>
                      <a:pt x="231" y="600"/>
                    </a:lnTo>
                    <a:lnTo>
                      <a:pt x="228" y="603"/>
                    </a:lnTo>
                    <a:lnTo>
                      <a:pt x="225" y="606"/>
                    </a:lnTo>
                    <a:lnTo>
                      <a:pt x="221" y="610"/>
                    </a:lnTo>
                    <a:lnTo>
                      <a:pt x="217" y="612"/>
                    </a:lnTo>
                    <a:lnTo>
                      <a:pt x="214" y="615"/>
                    </a:lnTo>
                    <a:lnTo>
                      <a:pt x="209" y="617"/>
                    </a:lnTo>
                    <a:lnTo>
                      <a:pt x="206" y="620"/>
                    </a:lnTo>
                    <a:lnTo>
                      <a:pt x="202" y="624"/>
                    </a:lnTo>
                    <a:lnTo>
                      <a:pt x="198" y="626"/>
                    </a:lnTo>
                    <a:lnTo>
                      <a:pt x="194" y="629"/>
                    </a:lnTo>
                    <a:lnTo>
                      <a:pt x="190" y="632"/>
                    </a:lnTo>
                    <a:lnTo>
                      <a:pt x="185" y="636"/>
                    </a:lnTo>
                    <a:lnTo>
                      <a:pt x="181" y="638"/>
                    </a:lnTo>
                    <a:lnTo>
                      <a:pt x="177" y="642"/>
                    </a:lnTo>
                    <a:lnTo>
                      <a:pt x="172" y="645"/>
                    </a:lnTo>
                    <a:lnTo>
                      <a:pt x="167" y="649"/>
                    </a:lnTo>
                    <a:lnTo>
                      <a:pt x="163" y="652"/>
                    </a:lnTo>
                    <a:lnTo>
                      <a:pt x="158" y="656"/>
                    </a:lnTo>
                    <a:lnTo>
                      <a:pt x="153" y="661"/>
                    </a:lnTo>
                    <a:lnTo>
                      <a:pt x="148" y="663"/>
                    </a:lnTo>
                    <a:lnTo>
                      <a:pt x="145" y="665"/>
                    </a:lnTo>
                    <a:lnTo>
                      <a:pt x="141" y="667"/>
                    </a:lnTo>
                    <a:lnTo>
                      <a:pt x="136" y="670"/>
                    </a:lnTo>
                    <a:lnTo>
                      <a:pt x="132" y="672"/>
                    </a:lnTo>
                    <a:lnTo>
                      <a:pt x="129" y="675"/>
                    </a:lnTo>
                    <a:lnTo>
                      <a:pt x="125" y="677"/>
                    </a:lnTo>
                    <a:lnTo>
                      <a:pt x="121" y="679"/>
                    </a:lnTo>
                    <a:lnTo>
                      <a:pt x="117" y="681"/>
                    </a:lnTo>
                    <a:lnTo>
                      <a:pt x="113" y="683"/>
                    </a:lnTo>
                    <a:lnTo>
                      <a:pt x="108" y="684"/>
                    </a:lnTo>
                    <a:lnTo>
                      <a:pt x="105" y="687"/>
                    </a:lnTo>
                    <a:lnTo>
                      <a:pt x="100" y="688"/>
                    </a:lnTo>
                    <a:lnTo>
                      <a:pt x="96" y="690"/>
                    </a:lnTo>
                    <a:lnTo>
                      <a:pt x="92" y="691"/>
                    </a:lnTo>
                    <a:lnTo>
                      <a:pt x="89" y="692"/>
                    </a:lnTo>
                    <a:lnTo>
                      <a:pt x="84" y="693"/>
                    </a:lnTo>
                    <a:lnTo>
                      <a:pt x="80" y="693"/>
                    </a:lnTo>
                    <a:lnTo>
                      <a:pt x="76" y="694"/>
                    </a:lnTo>
                    <a:lnTo>
                      <a:pt x="72" y="694"/>
                    </a:lnTo>
                    <a:lnTo>
                      <a:pt x="68" y="694"/>
                    </a:lnTo>
                    <a:lnTo>
                      <a:pt x="64" y="694"/>
                    </a:lnTo>
                    <a:lnTo>
                      <a:pt x="60" y="694"/>
                    </a:lnTo>
                    <a:lnTo>
                      <a:pt x="56" y="694"/>
                    </a:lnTo>
                    <a:lnTo>
                      <a:pt x="52" y="693"/>
                    </a:lnTo>
                    <a:lnTo>
                      <a:pt x="47" y="692"/>
                    </a:lnTo>
                    <a:lnTo>
                      <a:pt x="44" y="691"/>
                    </a:lnTo>
                    <a:lnTo>
                      <a:pt x="40" y="690"/>
                    </a:lnTo>
                    <a:lnTo>
                      <a:pt x="37" y="687"/>
                    </a:lnTo>
                    <a:lnTo>
                      <a:pt x="33" y="685"/>
                    </a:lnTo>
                    <a:lnTo>
                      <a:pt x="29" y="682"/>
                    </a:lnTo>
                    <a:lnTo>
                      <a:pt x="26" y="681"/>
                    </a:lnTo>
                    <a:lnTo>
                      <a:pt x="22" y="678"/>
                    </a:lnTo>
                    <a:lnTo>
                      <a:pt x="19" y="676"/>
                    </a:lnTo>
                    <a:lnTo>
                      <a:pt x="17" y="672"/>
                    </a:lnTo>
                    <a:lnTo>
                      <a:pt x="15" y="670"/>
                    </a:lnTo>
                    <a:lnTo>
                      <a:pt x="13" y="667"/>
                    </a:lnTo>
                    <a:lnTo>
                      <a:pt x="10" y="664"/>
                    </a:lnTo>
                    <a:lnTo>
                      <a:pt x="9" y="661"/>
                    </a:lnTo>
                    <a:lnTo>
                      <a:pt x="7" y="658"/>
                    </a:lnTo>
                    <a:lnTo>
                      <a:pt x="6" y="654"/>
                    </a:lnTo>
                    <a:lnTo>
                      <a:pt x="5" y="651"/>
                    </a:lnTo>
                    <a:lnTo>
                      <a:pt x="4" y="647"/>
                    </a:lnTo>
                    <a:lnTo>
                      <a:pt x="3" y="644"/>
                    </a:lnTo>
                    <a:lnTo>
                      <a:pt x="2" y="640"/>
                    </a:lnTo>
                    <a:lnTo>
                      <a:pt x="2" y="637"/>
                    </a:lnTo>
                    <a:lnTo>
                      <a:pt x="1" y="633"/>
                    </a:lnTo>
                    <a:lnTo>
                      <a:pt x="1" y="630"/>
                    </a:lnTo>
                    <a:lnTo>
                      <a:pt x="1" y="626"/>
                    </a:lnTo>
                    <a:lnTo>
                      <a:pt x="0" y="623"/>
                    </a:lnTo>
                    <a:lnTo>
                      <a:pt x="0" y="618"/>
                    </a:lnTo>
                    <a:lnTo>
                      <a:pt x="1" y="615"/>
                    </a:lnTo>
                    <a:lnTo>
                      <a:pt x="1" y="611"/>
                    </a:lnTo>
                    <a:lnTo>
                      <a:pt x="1" y="606"/>
                    </a:lnTo>
                    <a:lnTo>
                      <a:pt x="1" y="603"/>
                    </a:lnTo>
                    <a:lnTo>
                      <a:pt x="2" y="600"/>
                    </a:lnTo>
                    <a:lnTo>
                      <a:pt x="2" y="595"/>
                    </a:lnTo>
                    <a:lnTo>
                      <a:pt x="3" y="592"/>
                    </a:lnTo>
                    <a:lnTo>
                      <a:pt x="3" y="588"/>
                    </a:lnTo>
                    <a:lnTo>
                      <a:pt x="4" y="583"/>
                    </a:lnTo>
                    <a:lnTo>
                      <a:pt x="5" y="580"/>
                    </a:lnTo>
                    <a:lnTo>
                      <a:pt x="6" y="577"/>
                    </a:lnTo>
                    <a:lnTo>
                      <a:pt x="7" y="573"/>
                    </a:lnTo>
                    <a:lnTo>
                      <a:pt x="8" y="569"/>
                    </a:lnTo>
                    <a:lnTo>
                      <a:pt x="8" y="566"/>
                    </a:lnTo>
                    <a:lnTo>
                      <a:pt x="9" y="564"/>
                    </a:lnTo>
                    <a:lnTo>
                      <a:pt x="9" y="562"/>
                    </a:lnTo>
                    <a:lnTo>
                      <a:pt x="10" y="559"/>
                    </a:lnTo>
                    <a:lnTo>
                      <a:pt x="13" y="553"/>
                    </a:lnTo>
                    <a:lnTo>
                      <a:pt x="15" y="549"/>
                    </a:lnTo>
                    <a:lnTo>
                      <a:pt x="17" y="543"/>
                    </a:lnTo>
                    <a:lnTo>
                      <a:pt x="19" y="539"/>
                    </a:lnTo>
                    <a:lnTo>
                      <a:pt x="21" y="535"/>
                    </a:lnTo>
                    <a:lnTo>
                      <a:pt x="25" y="530"/>
                    </a:lnTo>
                    <a:lnTo>
                      <a:pt x="27" y="526"/>
                    </a:lnTo>
                    <a:lnTo>
                      <a:pt x="29" y="522"/>
                    </a:lnTo>
                    <a:lnTo>
                      <a:pt x="32" y="517"/>
                    </a:lnTo>
                    <a:lnTo>
                      <a:pt x="35" y="512"/>
                    </a:lnTo>
                    <a:lnTo>
                      <a:pt x="39" y="508"/>
                    </a:lnTo>
                    <a:lnTo>
                      <a:pt x="41" y="503"/>
                    </a:lnTo>
                    <a:lnTo>
                      <a:pt x="44" y="499"/>
                    </a:lnTo>
                    <a:lnTo>
                      <a:pt x="47" y="494"/>
                    </a:lnTo>
                    <a:lnTo>
                      <a:pt x="51" y="490"/>
                    </a:lnTo>
                    <a:lnTo>
                      <a:pt x="54" y="486"/>
                    </a:lnTo>
                    <a:lnTo>
                      <a:pt x="57" y="480"/>
                    </a:lnTo>
                    <a:lnTo>
                      <a:pt x="60" y="476"/>
                    </a:lnTo>
                    <a:lnTo>
                      <a:pt x="65" y="472"/>
                    </a:lnTo>
                    <a:lnTo>
                      <a:pt x="68" y="466"/>
                    </a:lnTo>
                    <a:lnTo>
                      <a:pt x="71" y="462"/>
                    </a:lnTo>
                    <a:lnTo>
                      <a:pt x="75" y="457"/>
                    </a:lnTo>
                    <a:lnTo>
                      <a:pt x="77" y="454"/>
                    </a:lnTo>
                    <a:lnTo>
                      <a:pt x="78" y="451"/>
                    </a:lnTo>
                    <a:lnTo>
                      <a:pt x="80" y="449"/>
                    </a:lnTo>
                    <a:lnTo>
                      <a:pt x="82" y="446"/>
                    </a:lnTo>
                    <a:lnTo>
                      <a:pt x="84" y="441"/>
                    </a:lnTo>
                    <a:lnTo>
                      <a:pt x="89" y="436"/>
                    </a:lnTo>
                    <a:lnTo>
                      <a:pt x="90" y="433"/>
                    </a:lnTo>
                    <a:lnTo>
                      <a:pt x="92" y="430"/>
                    </a:lnTo>
                    <a:lnTo>
                      <a:pt x="93" y="427"/>
                    </a:lnTo>
                    <a:lnTo>
                      <a:pt x="95" y="424"/>
                    </a:lnTo>
                    <a:lnTo>
                      <a:pt x="96" y="422"/>
                    </a:lnTo>
                    <a:lnTo>
                      <a:pt x="98" y="419"/>
                    </a:lnTo>
                    <a:lnTo>
                      <a:pt x="100" y="415"/>
                    </a:lnTo>
                    <a:lnTo>
                      <a:pt x="102" y="413"/>
                    </a:lnTo>
                    <a:lnTo>
                      <a:pt x="103" y="410"/>
                    </a:lnTo>
                    <a:lnTo>
                      <a:pt x="104" y="408"/>
                    </a:lnTo>
                    <a:lnTo>
                      <a:pt x="106" y="407"/>
                    </a:lnTo>
                    <a:lnTo>
                      <a:pt x="108" y="406"/>
                    </a:lnTo>
                    <a:lnTo>
                      <a:pt x="113" y="406"/>
                    </a:lnTo>
                    <a:lnTo>
                      <a:pt x="117" y="407"/>
                    </a:lnTo>
                    <a:lnTo>
                      <a:pt x="119" y="409"/>
                    </a:lnTo>
                    <a:lnTo>
                      <a:pt x="122" y="413"/>
                    </a:lnTo>
                    <a:lnTo>
                      <a:pt x="122" y="414"/>
                    </a:lnTo>
                    <a:lnTo>
                      <a:pt x="122" y="417"/>
                    </a:lnTo>
                    <a:lnTo>
                      <a:pt x="122" y="420"/>
                    </a:lnTo>
                    <a:lnTo>
                      <a:pt x="122" y="423"/>
                    </a:lnTo>
                    <a:lnTo>
                      <a:pt x="120" y="425"/>
                    </a:lnTo>
                    <a:lnTo>
                      <a:pt x="119" y="428"/>
                    </a:lnTo>
                    <a:lnTo>
                      <a:pt x="118" y="430"/>
                    </a:lnTo>
                    <a:lnTo>
                      <a:pt x="116" y="434"/>
                    </a:lnTo>
                    <a:lnTo>
                      <a:pt x="114" y="438"/>
                    </a:lnTo>
                    <a:lnTo>
                      <a:pt x="110" y="443"/>
                    </a:lnTo>
                    <a:lnTo>
                      <a:pt x="108" y="449"/>
                    </a:lnTo>
                    <a:lnTo>
                      <a:pt x="106" y="453"/>
                    </a:lnTo>
                    <a:lnTo>
                      <a:pt x="104" y="458"/>
                    </a:lnTo>
                    <a:lnTo>
                      <a:pt x="102" y="463"/>
                    </a:lnTo>
                    <a:lnTo>
                      <a:pt x="100" y="466"/>
                    </a:lnTo>
                    <a:lnTo>
                      <a:pt x="97" y="471"/>
                    </a:lnTo>
                    <a:lnTo>
                      <a:pt x="95" y="475"/>
                    </a:lnTo>
                    <a:lnTo>
                      <a:pt x="94" y="479"/>
                    </a:lnTo>
                    <a:lnTo>
                      <a:pt x="92" y="483"/>
                    </a:lnTo>
                    <a:lnTo>
                      <a:pt x="91" y="486"/>
                    </a:lnTo>
                    <a:lnTo>
                      <a:pt x="89" y="490"/>
                    </a:lnTo>
                    <a:lnTo>
                      <a:pt x="88" y="494"/>
                    </a:lnTo>
                    <a:lnTo>
                      <a:pt x="85" y="498"/>
                    </a:lnTo>
                    <a:lnTo>
                      <a:pt x="84" y="501"/>
                    </a:lnTo>
                    <a:lnTo>
                      <a:pt x="82" y="504"/>
                    </a:lnTo>
                    <a:lnTo>
                      <a:pt x="81" y="508"/>
                    </a:lnTo>
                    <a:lnTo>
                      <a:pt x="80" y="512"/>
                    </a:lnTo>
                    <a:lnTo>
                      <a:pt x="78" y="515"/>
                    </a:lnTo>
                    <a:lnTo>
                      <a:pt x="77" y="518"/>
                    </a:lnTo>
                    <a:lnTo>
                      <a:pt x="76" y="522"/>
                    </a:lnTo>
                    <a:lnTo>
                      <a:pt x="75" y="526"/>
                    </a:lnTo>
                    <a:lnTo>
                      <a:pt x="73" y="529"/>
                    </a:lnTo>
                    <a:lnTo>
                      <a:pt x="71" y="532"/>
                    </a:lnTo>
                    <a:lnTo>
                      <a:pt x="70" y="537"/>
                    </a:lnTo>
                    <a:lnTo>
                      <a:pt x="69" y="540"/>
                    </a:lnTo>
                    <a:lnTo>
                      <a:pt x="67" y="544"/>
                    </a:lnTo>
                    <a:lnTo>
                      <a:pt x="66" y="549"/>
                    </a:lnTo>
                    <a:lnTo>
                      <a:pt x="65" y="553"/>
                    </a:lnTo>
                    <a:lnTo>
                      <a:pt x="63" y="557"/>
                    </a:lnTo>
                    <a:lnTo>
                      <a:pt x="60" y="563"/>
                    </a:lnTo>
                    <a:lnTo>
                      <a:pt x="59" y="566"/>
                    </a:lnTo>
                    <a:lnTo>
                      <a:pt x="59" y="568"/>
                    </a:lnTo>
                    <a:lnTo>
                      <a:pt x="57" y="572"/>
                    </a:lnTo>
                    <a:lnTo>
                      <a:pt x="57" y="575"/>
                    </a:lnTo>
                    <a:lnTo>
                      <a:pt x="56" y="578"/>
                    </a:lnTo>
                    <a:lnTo>
                      <a:pt x="55" y="581"/>
                    </a:lnTo>
                    <a:lnTo>
                      <a:pt x="54" y="585"/>
                    </a:lnTo>
                    <a:lnTo>
                      <a:pt x="54" y="589"/>
                    </a:lnTo>
                    <a:lnTo>
                      <a:pt x="53" y="592"/>
                    </a:lnTo>
                    <a:lnTo>
                      <a:pt x="52" y="595"/>
                    </a:lnTo>
                    <a:lnTo>
                      <a:pt x="52" y="599"/>
                    </a:lnTo>
                    <a:lnTo>
                      <a:pt x="52" y="603"/>
                    </a:lnTo>
                    <a:lnTo>
                      <a:pt x="51" y="606"/>
                    </a:lnTo>
                    <a:lnTo>
                      <a:pt x="50" y="610"/>
                    </a:lnTo>
                    <a:lnTo>
                      <a:pt x="50" y="613"/>
                    </a:lnTo>
                    <a:lnTo>
                      <a:pt x="50" y="616"/>
                    </a:lnTo>
                    <a:lnTo>
                      <a:pt x="50" y="619"/>
                    </a:lnTo>
                    <a:lnTo>
                      <a:pt x="50" y="623"/>
                    </a:lnTo>
                    <a:lnTo>
                      <a:pt x="50" y="626"/>
                    </a:lnTo>
                    <a:lnTo>
                      <a:pt x="50" y="629"/>
                    </a:lnTo>
                    <a:lnTo>
                      <a:pt x="50" y="631"/>
                    </a:lnTo>
                    <a:lnTo>
                      <a:pt x="51" y="634"/>
                    </a:lnTo>
                    <a:lnTo>
                      <a:pt x="52" y="637"/>
                    </a:lnTo>
                    <a:lnTo>
                      <a:pt x="53" y="639"/>
                    </a:lnTo>
                    <a:lnTo>
                      <a:pt x="55" y="643"/>
                    </a:lnTo>
                    <a:lnTo>
                      <a:pt x="58" y="646"/>
                    </a:lnTo>
                    <a:lnTo>
                      <a:pt x="63" y="650"/>
                    </a:lnTo>
                    <a:lnTo>
                      <a:pt x="67" y="652"/>
                    </a:lnTo>
                    <a:lnTo>
                      <a:pt x="72" y="654"/>
                    </a:lnTo>
                    <a:lnTo>
                      <a:pt x="77" y="655"/>
                    </a:lnTo>
                    <a:lnTo>
                      <a:pt x="81" y="654"/>
                    </a:lnTo>
                    <a:lnTo>
                      <a:pt x="86" y="654"/>
                    </a:lnTo>
                    <a:lnTo>
                      <a:pt x="91" y="653"/>
                    </a:lnTo>
                    <a:lnTo>
                      <a:pt x="96" y="652"/>
                    </a:lnTo>
                    <a:lnTo>
                      <a:pt x="101" y="650"/>
                    </a:lnTo>
                    <a:lnTo>
                      <a:pt x="106" y="647"/>
                    </a:lnTo>
                    <a:lnTo>
                      <a:pt x="110" y="644"/>
                    </a:lnTo>
                    <a:lnTo>
                      <a:pt x="116" y="642"/>
                    </a:lnTo>
                    <a:lnTo>
                      <a:pt x="120" y="639"/>
                    </a:lnTo>
                    <a:lnTo>
                      <a:pt x="126" y="636"/>
                    </a:lnTo>
                    <a:lnTo>
                      <a:pt x="131" y="632"/>
                    </a:lnTo>
                    <a:lnTo>
                      <a:pt x="135" y="629"/>
                    </a:lnTo>
                    <a:lnTo>
                      <a:pt x="141" y="625"/>
                    </a:lnTo>
                    <a:lnTo>
                      <a:pt x="145" y="621"/>
                    </a:lnTo>
                    <a:lnTo>
                      <a:pt x="150" y="618"/>
                    </a:lnTo>
                    <a:lnTo>
                      <a:pt x="155" y="615"/>
                    </a:lnTo>
                    <a:lnTo>
                      <a:pt x="159" y="612"/>
                    </a:lnTo>
                    <a:lnTo>
                      <a:pt x="164" y="608"/>
                    </a:lnTo>
                    <a:lnTo>
                      <a:pt x="168" y="605"/>
                    </a:lnTo>
                    <a:lnTo>
                      <a:pt x="172" y="602"/>
                    </a:lnTo>
                    <a:lnTo>
                      <a:pt x="176" y="599"/>
                    </a:lnTo>
                    <a:lnTo>
                      <a:pt x="180" y="596"/>
                    </a:lnTo>
                    <a:lnTo>
                      <a:pt x="184" y="593"/>
                    </a:lnTo>
                    <a:lnTo>
                      <a:pt x="188" y="590"/>
                    </a:lnTo>
                    <a:lnTo>
                      <a:pt x="191" y="587"/>
                    </a:lnTo>
                    <a:lnTo>
                      <a:pt x="195" y="583"/>
                    </a:lnTo>
                    <a:lnTo>
                      <a:pt x="198" y="580"/>
                    </a:lnTo>
                    <a:lnTo>
                      <a:pt x="203" y="578"/>
                    </a:lnTo>
                    <a:lnTo>
                      <a:pt x="206" y="575"/>
                    </a:lnTo>
                    <a:lnTo>
                      <a:pt x="209" y="570"/>
                    </a:lnTo>
                    <a:lnTo>
                      <a:pt x="213" y="567"/>
                    </a:lnTo>
                    <a:lnTo>
                      <a:pt x="217" y="565"/>
                    </a:lnTo>
                    <a:lnTo>
                      <a:pt x="220" y="562"/>
                    </a:lnTo>
                    <a:lnTo>
                      <a:pt x="225" y="557"/>
                    </a:lnTo>
                    <a:lnTo>
                      <a:pt x="228" y="554"/>
                    </a:lnTo>
                    <a:lnTo>
                      <a:pt x="231" y="551"/>
                    </a:lnTo>
                    <a:lnTo>
                      <a:pt x="234" y="548"/>
                    </a:lnTo>
                    <a:lnTo>
                      <a:pt x="239" y="543"/>
                    </a:lnTo>
                    <a:lnTo>
                      <a:pt x="242" y="539"/>
                    </a:lnTo>
                    <a:lnTo>
                      <a:pt x="246" y="536"/>
                    </a:lnTo>
                    <a:lnTo>
                      <a:pt x="251" y="531"/>
                    </a:lnTo>
                    <a:lnTo>
                      <a:pt x="255" y="527"/>
                    </a:lnTo>
                    <a:lnTo>
                      <a:pt x="259" y="523"/>
                    </a:lnTo>
                    <a:lnTo>
                      <a:pt x="264" y="518"/>
                    </a:lnTo>
                    <a:lnTo>
                      <a:pt x="266" y="514"/>
                    </a:lnTo>
                    <a:lnTo>
                      <a:pt x="269" y="510"/>
                    </a:lnTo>
                    <a:lnTo>
                      <a:pt x="273" y="506"/>
                    </a:lnTo>
                    <a:lnTo>
                      <a:pt x="277" y="502"/>
                    </a:lnTo>
                    <a:lnTo>
                      <a:pt x="280" y="499"/>
                    </a:lnTo>
                    <a:lnTo>
                      <a:pt x="283" y="494"/>
                    </a:lnTo>
                    <a:lnTo>
                      <a:pt x="286" y="491"/>
                    </a:lnTo>
                    <a:lnTo>
                      <a:pt x="291" y="488"/>
                    </a:lnTo>
                    <a:lnTo>
                      <a:pt x="293" y="485"/>
                    </a:lnTo>
                    <a:lnTo>
                      <a:pt x="296" y="481"/>
                    </a:lnTo>
                    <a:lnTo>
                      <a:pt x="300" y="477"/>
                    </a:lnTo>
                    <a:lnTo>
                      <a:pt x="304" y="474"/>
                    </a:lnTo>
                    <a:lnTo>
                      <a:pt x="306" y="471"/>
                    </a:lnTo>
                    <a:lnTo>
                      <a:pt x="309" y="467"/>
                    </a:lnTo>
                    <a:lnTo>
                      <a:pt x="313" y="463"/>
                    </a:lnTo>
                    <a:lnTo>
                      <a:pt x="317" y="461"/>
                    </a:lnTo>
                    <a:lnTo>
                      <a:pt x="319" y="457"/>
                    </a:lnTo>
                    <a:lnTo>
                      <a:pt x="322" y="453"/>
                    </a:lnTo>
                    <a:lnTo>
                      <a:pt x="326" y="449"/>
                    </a:lnTo>
                    <a:lnTo>
                      <a:pt x="329" y="446"/>
                    </a:lnTo>
                    <a:lnTo>
                      <a:pt x="332" y="442"/>
                    </a:lnTo>
                    <a:lnTo>
                      <a:pt x="335" y="439"/>
                    </a:lnTo>
                    <a:lnTo>
                      <a:pt x="339" y="436"/>
                    </a:lnTo>
                    <a:lnTo>
                      <a:pt x="342" y="432"/>
                    </a:lnTo>
                    <a:lnTo>
                      <a:pt x="345" y="428"/>
                    </a:lnTo>
                    <a:lnTo>
                      <a:pt x="348" y="424"/>
                    </a:lnTo>
                    <a:lnTo>
                      <a:pt x="352" y="421"/>
                    </a:lnTo>
                    <a:lnTo>
                      <a:pt x="355" y="416"/>
                    </a:lnTo>
                    <a:lnTo>
                      <a:pt x="358" y="412"/>
                    </a:lnTo>
                    <a:lnTo>
                      <a:pt x="361" y="409"/>
                    </a:lnTo>
                    <a:lnTo>
                      <a:pt x="365" y="404"/>
                    </a:lnTo>
                    <a:lnTo>
                      <a:pt x="368" y="401"/>
                    </a:lnTo>
                    <a:lnTo>
                      <a:pt x="371" y="396"/>
                    </a:lnTo>
                    <a:lnTo>
                      <a:pt x="375" y="390"/>
                    </a:lnTo>
                    <a:lnTo>
                      <a:pt x="378" y="385"/>
                    </a:lnTo>
                    <a:lnTo>
                      <a:pt x="381" y="381"/>
                    </a:lnTo>
                    <a:lnTo>
                      <a:pt x="384" y="376"/>
                    </a:lnTo>
                    <a:lnTo>
                      <a:pt x="389" y="371"/>
                    </a:lnTo>
                    <a:lnTo>
                      <a:pt x="392" y="366"/>
                    </a:lnTo>
                    <a:lnTo>
                      <a:pt x="395" y="362"/>
                    </a:lnTo>
                    <a:lnTo>
                      <a:pt x="397" y="358"/>
                    </a:lnTo>
                    <a:lnTo>
                      <a:pt x="401" y="353"/>
                    </a:lnTo>
                    <a:lnTo>
                      <a:pt x="404" y="349"/>
                    </a:lnTo>
                    <a:lnTo>
                      <a:pt x="407" y="345"/>
                    </a:lnTo>
                    <a:lnTo>
                      <a:pt x="410" y="340"/>
                    </a:lnTo>
                    <a:lnTo>
                      <a:pt x="413" y="336"/>
                    </a:lnTo>
                    <a:lnTo>
                      <a:pt x="416" y="333"/>
                    </a:lnTo>
                    <a:lnTo>
                      <a:pt x="419" y="328"/>
                    </a:lnTo>
                    <a:lnTo>
                      <a:pt x="421" y="324"/>
                    </a:lnTo>
                    <a:lnTo>
                      <a:pt x="423" y="320"/>
                    </a:lnTo>
                    <a:lnTo>
                      <a:pt x="427" y="315"/>
                    </a:lnTo>
                    <a:lnTo>
                      <a:pt x="429" y="312"/>
                    </a:lnTo>
                    <a:lnTo>
                      <a:pt x="432" y="308"/>
                    </a:lnTo>
                    <a:lnTo>
                      <a:pt x="434" y="304"/>
                    </a:lnTo>
                    <a:lnTo>
                      <a:pt x="436" y="300"/>
                    </a:lnTo>
                    <a:lnTo>
                      <a:pt x="440" y="297"/>
                    </a:lnTo>
                    <a:lnTo>
                      <a:pt x="441" y="293"/>
                    </a:lnTo>
                    <a:lnTo>
                      <a:pt x="444" y="288"/>
                    </a:lnTo>
                    <a:lnTo>
                      <a:pt x="446" y="285"/>
                    </a:lnTo>
                    <a:lnTo>
                      <a:pt x="449" y="281"/>
                    </a:lnTo>
                    <a:lnTo>
                      <a:pt x="451" y="277"/>
                    </a:lnTo>
                    <a:lnTo>
                      <a:pt x="454" y="274"/>
                    </a:lnTo>
                    <a:lnTo>
                      <a:pt x="456" y="270"/>
                    </a:lnTo>
                    <a:lnTo>
                      <a:pt x="458" y="267"/>
                    </a:lnTo>
                    <a:lnTo>
                      <a:pt x="459" y="262"/>
                    </a:lnTo>
                    <a:lnTo>
                      <a:pt x="463" y="259"/>
                    </a:lnTo>
                    <a:lnTo>
                      <a:pt x="464" y="255"/>
                    </a:lnTo>
                    <a:lnTo>
                      <a:pt x="466" y="251"/>
                    </a:lnTo>
                    <a:lnTo>
                      <a:pt x="468" y="247"/>
                    </a:lnTo>
                    <a:lnTo>
                      <a:pt x="470" y="244"/>
                    </a:lnTo>
                    <a:lnTo>
                      <a:pt x="472" y="240"/>
                    </a:lnTo>
                    <a:lnTo>
                      <a:pt x="474" y="236"/>
                    </a:lnTo>
                    <a:lnTo>
                      <a:pt x="476" y="232"/>
                    </a:lnTo>
                    <a:lnTo>
                      <a:pt x="478" y="229"/>
                    </a:lnTo>
                    <a:lnTo>
                      <a:pt x="480" y="224"/>
                    </a:lnTo>
                    <a:lnTo>
                      <a:pt x="482" y="221"/>
                    </a:lnTo>
                    <a:lnTo>
                      <a:pt x="483" y="217"/>
                    </a:lnTo>
                    <a:lnTo>
                      <a:pt x="485" y="212"/>
                    </a:lnTo>
                    <a:lnTo>
                      <a:pt x="486" y="208"/>
                    </a:lnTo>
                    <a:lnTo>
                      <a:pt x="489" y="205"/>
                    </a:lnTo>
                    <a:lnTo>
                      <a:pt x="490" y="200"/>
                    </a:lnTo>
                    <a:lnTo>
                      <a:pt x="492" y="197"/>
                    </a:lnTo>
                    <a:lnTo>
                      <a:pt x="493" y="193"/>
                    </a:lnTo>
                    <a:lnTo>
                      <a:pt x="495" y="189"/>
                    </a:lnTo>
                    <a:lnTo>
                      <a:pt x="496" y="184"/>
                    </a:lnTo>
                    <a:lnTo>
                      <a:pt x="498" y="180"/>
                    </a:lnTo>
                    <a:lnTo>
                      <a:pt x="499" y="175"/>
                    </a:lnTo>
                    <a:lnTo>
                      <a:pt x="502" y="172"/>
                    </a:lnTo>
                    <a:lnTo>
                      <a:pt x="504" y="167"/>
                    </a:lnTo>
                    <a:lnTo>
                      <a:pt x="505" y="162"/>
                    </a:lnTo>
                    <a:lnTo>
                      <a:pt x="507" y="158"/>
                    </a:lnTo>
                    <a:lnTo>
                      <a:pt x="508" y="154"/>
                    </a:lnTo>
                    <a:lnTo>
                      <a:pt x="510" y="149"/>
                    </a:lnTo>
                    <a:lnTo>
                      <a:pt x="513" y="145"/>
                    </a:lnTo>
                    <a:lnTo>
                      <a:pt x="514" y="140"/>
                    </a:lnTo>
                    <a:lnTo>
                      <a:pt x="516" y="135"/>
                    </a:lnTo>
                    <a:lnTo>
                      <a:pt x="517" y="131"/>
                    </a:lnTo>
                    <a:lnTo>
                      <a:pt x="518" y="126"/>
                    </a:lnTo>
                    <a:lnTo>
                      <a:pt x="518" y="122"/>
                    </a:lnTo>
                    <a:lnTo>
                      <a:pt x="520" y="120"/>
                    </a:lnTo>
                    <a:lnTo>
                      <a:pt x="520" y="118"/>
                    </a:lnTo>
                    <a:lnTo>
                      <a:pt x="521" y="115"/>
                    </a:lnTo>
                    <a:lnTo>
                      <a:pt x="522" y="113"/>
                    </a:lnTo>
                    <a:lnTo>
                      <a:pt x="523" y="109"/>
                    </a:lnTo>
                    <a:lnTo>
                      <a:pt x="523" y="106"/>
                    </a:lnTo>
                    <a:lnTo>
                      <a:pt x="524" y="104"/>
                    </a:lnTo>
                    <a:lnTo>
                      <a:pt x="526" y="101"/>
                    </a:lnTo>
                    <a:lnTo>
                      <a:pt x="526" y="97"/>
                    </a:lnTo>
                    <a:lnTo>
                      <a:pt x="527" y="95"/>
                    </a:lnTo>
                    <a:lnTo>
                      <a:pt x="528" y="92"/>
                    </a:lnTo>
                    <a:lnTo>
                      <a:pt x="528" y="89"/>
                    </a:lnTo>
                    <a:lnTo>
                      <a:pt x="529" y="87"/>
                    </a:lnTo>
                    <a:lnTo>
                      <a:pt x="529" y="83"/>
                    </a:lnTo>
                    <a:lnTo>
                      <a:pt x="530" y="80"/>
                    </a:lnTo>
                    <a:lnTo>
                      <a:pt x="530" y="78"/>
                    </a:lnTo>
                    <a:lnTo>
                      <a:pt x="530" y="75"/>
                    </a:lnTo>
                    <a:lnTo>
                      <a:pt x="530" y="71"/>
                    </a:lnTo>
                    <a:lnTo>
                      <a:pt x="530" y="69"/>
                    </a:lnTo>
                    <a:lnTo>
                      <a:pt x="529" y="64"/>
                    </a:lnTo>
                    <a:lnTo>
                      <a:pt x="528" y="59"/>
                    </a:lnTo>
                    <a:lnTo>
                      <a:pt x="527" y="55"/>
                    </a:lnTo>
                    <a:lnTo>
                      <a:pt x="524" y="52"/>
                    </a:lnTo>
                    <a:lnTo>
                      <a:pt x="521" y="49"/>
                    </a:lnTo>
                    <a:lnTo>
                      <a:pt x="518" y="46"/>
                    </a:lnTo>
                    <a:lnTo>
                      <a:pt x="514" y="45"/>
                    </a:lnTo>
                    <a:lnTo>
                      <a:pt x="510" y="43"/>
                    </a:lnTo>
                    <a:lnTo>
                      <a:pt x="506" y="42"/>
                    </a:lnTo>
                    <a:lnTo>
                      <a:pt x="502" y="42"/>
                    </a:lnTo>
                    <a:lnTo>
                      <a:pt x="497" y="42"/>
                    </a:lnTo>
                    <a:lnTo>
                      <a:pt x="493" y="42"/>
                    </a:lnTo>
                    <a:lnTo>
                      <a:pt x="488" y="42"/>
                    </a:lnTo>
                    <a:lnTo>
                      <a:pt x="483" y="43"/>
                    </a:lnTo>
                    <a:lnTo>
                      <a:pt x="479" y="44"/>
                    </a:lnTo>
                    <a:lnTo>
                      <a:pt x="474" y="46"/>
                    </a:lnTo>
                    <a:lnTo>
                      <a:pt x="470" y="46"/>
                    </a:lnTo>
                    <a:lnTo>
                      <a:pt x="466" y="49"/>
                    </a:lnTo>
                    <a:lnTo>
                      <a:pt x="461" y="51"/>
                    </a:lnTo>
                    <a:lnTo>
                      <a:pt x="458" y="52"/>
                    </a:lnTo>
                    <a:lnTo>
                      <a:pt x="455" y="54"/>
                    </a:lnTo>
                    <a:lnTo>
                      <a:pt x="452" y="55"/>
                    </a:lnTo>
                    <a:lnTo>
                      <a:pt x="448" y="56"/>
                    </a:lnTo>
                    <a:lnTo>
                      <a:pt x="445" y="58"/>
                    </a:lnTo>
                    <a:lnTo>
                      <a:pt x="442" y="59"/>
                    </a:lnTo>
                    <a:lnTo>
                      <a:pt x="439" y="62"/>
                    </a:lnTo>
                    <a:lnTo>
                      <a:pt x="436" y="64"/>
                    </a:lnTo>
                    <a:lnTo>
                      <a:pt x="433" y="65"/>
                    </a:lnTo>
                    <a:lnTo>
                      <a:pt x="430" y="67"/>
                    </a:lnTo>
                    <a:lnTo>
                      <a:pt x="427" y="69"/>
                    </a:lnTo>
                    <a:lnTo>
                      <a:pt x="423" y="70"/>
                    </a:lnTo>
                    <a:lnTo>
                      <a:pt x="421" y="72"/>
                    </a:lnTo>
                    <a:lnTo>
                      <a:pt x="418" y="75"/>
                    </a:lnTo>
                    <a:lnTo>
                      <a:pt x="415" y="77"/>
                    </a:lnTo>
                    <a:lnTo>
                      <a:pt x="413" y="78"/>
                    </a:lnTo>
                    <a:lnTo>
                      <a:pt x="409" y="81"/>
                    </a:lnTo>
                    <a:lnTo>
                      <a:pt x="406" y="82"/>
                    </a:lnTo>
                    <a:lnTo>
                      <a:pt x="404" y="84"/>
                    </a:lnTo>
                    <a:lnTo>
                      <a:pt x="401" y="87"/>
                    </a:lnTo>
                    <a:lnTo>
                      <a:pt x="397" y="89"/>
                    </a:lnTo>
                    <a:lnTo>
                      <a:pt x="395" y="91"/>
                    </a:lnTo>
                    <a:lnTo>
                      <a:pt x="392" y="93"/>
                    </a:lnTo>
                    <a:lnTo>
                      <a:pt x="389" y="95"/>
                    </a:lnTo>
                    <a:lnTo>
                      <a:pt x="386" y="97"/>
                    </a:lnTo>
                    <a:lnTo>
                      <a:pt x="383" y="100"/>
                    </a:lnTo>
                    <a:lnTo>
                      <a:pt x="380" y="102"/>
                    </a:lnTo>
                    <a:lnTo>
                      <a:pt x="378" y="104"/>
                    </a:lnTo>
                    <a:lnTo>
                      <a:pt x="376" y="106"/>
                    </a:lnTo>
                    <a:lnTo>
                      <a:pt x="372" y="108"/>
                    </a:lnTo>
                    <a:lnTo>
                      <a:pt x="370" y="111"/>
                    </a:lnTo>
                    <a:lnTo>
                      <a:pt x="367" y="114"/>
                    </a:lnTo>
                    <a:lnTo>
                      <a:pt x="365" y="116"/>
                    </a:lnTo>
                    <a:lnTo>
                      <a:pt x="361" y="118"/>
                    </a:lnTo>
                    <a:lnTo>
                      <a:pt x="358" y="120"/>
                    </a:lnTo>
                    <a:lnTo>
                      <a:pt x="356" y="122"/>
                    </a:lnTo>
                    <a:lnTo>
                      <a:pt x="353" y="124"/>
                    </a:lnTo>
                    <a:lnTo>
                      <a:pt x="350" y="128"/>
                    </a:lnTo>
                    <a:lnTo>
                      <a:pt x="347" y="130"/>
                    </a:lnTo>
                    <a:lnTo>
                      <a:pt x="344" y="132"/>
                    </a:lnTo>
                    <a:lnTo>
                      <a:pt x="342" y="135"/>
                    </a:lnTo>
                    <a:lnTo>
                      <a:pt x="336" y="140"/>
                    </a:lnTo>
                    <a:lnTo>
                      <a:pt x="332" y="145"/>
                    </a:lnTo>
                    <a:lnTo>
                      <a:pt x="327" y="151"/>
                    </a:lnTo>
                    <a:lnTo>
                      <a:pt x="322" y="155"/>
                    </a:lnTo>
                    <a:lnTo>
                      <a:pt x="317" y="160"/>
                    </a:lnTo>
                    <a:lnTo>
                      <a:pt x="311" y="166"/>
                    </a:lnTo>
                    <a:lnTo>
                      <a:pt x="308" y="168"/>
                    </a:lnTo>
                    <a:lnTo>
                      <a:pt x="306" y="171"/>
                    </a:lnTo>
                    <a:lnTo>
                      <a:pt x="304" y="173"/>
                    </a:lnTo>
                    <a:lnTo>
                      <a:pt x="302" y="177"/>
                    </a:lnTo>
                    <a:lnTo>
                      <a:pt x="298" y="179"/>
                    </a:lnTo>
                    <a:lnTo>
                      <a:pt x="296" y="182"/>
                    </a:lnTo>
                    <a:lnTo>
                      <a:pt x="294" y="184"/>
                    </a:lnTo>
                    <a:lnTo>
                      <a:pt x="292" y="187"/>
                    </a:lnTo>
                    <a:lnTo>
                      <a:pt x="290" y="191"/>
                    </a:lnTo>
                    <a:lnTo>
                      <a:pt x="286" y="193"/>
                    </a:lnTo>
                    <a:lnTo>
                      <a:pt x="284" y="196"/>
                    </a:lnTo>
                    <a:lnTo>
                      <a:pt x="282" y="198"/>
                    </a:lnTo>
                    <a:lnTo>
                      <a:pt x="278" y="202"/>
                    </a:lnTo>
                    <a:lnTo>
                      <a:pt x="275" y="203"/>
                    </a:lnTo>
                    <a:lnTo>
                      <a:pt x="269" y="203"/>
                    </a:lnTo>
                    <a:lnTo>
                      <a:pt x="265" y="203"/>
                    </a:lnTo>
                    <a:lnTo>
                      <a:pt x="260" y="200"/>
                    </a:lnTo>
                    <a:lnTo>
                      <a:pt x="258" y="198"/>
                    </a:lnTo>
                    <a:lnTo>
                      <a:pt x="257" y="195"/>
                    </a:lnTo>
                    <a:lnTo>
                      <a:pt x="259" y="192"/>
                    </a:lnTo>
                    <a:close/>
                  </a:path>
                </a:pathLst>
              </a:custGeom>
              <a:solidFill>
                <a:srgbClr val="000000"/>
              </a:solidFill>
              <a:ln w="9525">
                <a:noFill/>
                <a:round/>
                <a:headEnd/>
                <a:tailEnd/>
              </a:ln>
            </p:spPr>
            <p:txBody>
              <a:bodyPr/>
              <a:lstStyle/>
              <a:p>
                <a:endParaRPr lang="en-US"/>
              </a:p>
            </p:txBody>
          </p:sp>
          <p:sp>
            <p:nvSpPr>
              <p:cNvPr id="17785" name="Freeform 815"/>
              <p:cNvSpPr>
                <a:spLocks/>
              </p:cNvSpPr>
              <p:nvPr/>
            </p:nvSpPr>
            <p:spPr bwMode="auto">
              <a:xfrm flipH="1">
                <a:off x="3140" y="1284"/>
                <a:ext cx="33" cy="19"/>
              </a:xfrm>
              <a:custGeom>
                <a:avLst/>
                <a:gdLst>
                  <a:gd name="T0" fmla="*/ 5 w 179"/>
                  <a:gd name="T1" fmla="*/ 0 h 86"/>
                  <a:gd name="T2" fmla="*/ 5 w 179"/>
                  <a:gd name="T3" fmla="*/ 0 h 86"/>
                  <a:gd name="T4" fmla="*/ 5 w 179"/>
                  <a:gd name="T5" fmla="*/ 0 h 86"/>
                  <a:gd name="T6" fmla="*/ 6 w 179"/>
                  <a:gd name="T7" fmla="*/ 0 h 86"/>
                  <a:gd name="T8" fmla="*/ 6 w 179"/>
                  <a:gd name="T9" fmla="*/ 0 h 86"/>
                  <a:gd name="T10" fmla="*/ 6 w 179"/>
                  <a:gd name="T11" fmla="*/ 0 h 86"/>
                  <a:gd name="T12" fmla="*/ 6 w 179"/>
                  <a:gd name="T13" fmla="*/ 1 h 86"/>
                  <a:gd name="T14" fmla="*/ 6 w 179"/>
                  <a:gd name="T15" fmla="*/ 1 h 86"/>
                  <a:gd name="T16" fmla="*/ 6 w 179"/>
                  <a:gd name="T17" fmla="*/ 1 h 86"/>
                  <a:gd name="T18" fmla="*/ 6 w 179"/>
                  <a:gd name="T19" fmla="*/ 2 h 86"/>
                  <a:gd name="T20" fmla="*/ 6 w 179"/>
                  <a:gd name="T21" fmla="*/ 2 h 86"/>
                  <a:gd name="T22" fmla="*/ 5 w 179"/>
                  <a:gd name="T23" fmla="*/ 2 h 86"/>
                  <a:gd name="T24" fmla="*/ 5 w 179"/>
                  <a:gd name="T25" fmla="*/ 3 h 86"/>
                  <a:gd name="T26" fmla="*/ 5 w 179"/>
                  <a:gd name="T27" fmla="*/ 3 h 86"/>
                  <a:gd name="T28" fmla="*/ 5 w 179"/>
                  <a:gd name="T29" fmla="*/ 4 h 86"/>
                  <a:gd name="T30" fmla="*/ 4 w 179"/>
                  <a:gd name="T31" fmla="*/ 4 h 86"/>
                  <a:gd name="T32" fmla="*/ 4 w 179"/>
                  <a:gd name="T33" fmla="*/ 4 h 86"/>
                  <a:gd name="T34" fmla="*/ 4 w 179"/>
                  <a:gd name="T35" fmla="*/ 4 h 86"/>
                  <a:gd name="T36" fmla="*/ 4 w 179"/>
                  <a:gd name="T37" fmla="*/ 4 h 86"/>
                  <a:gd name="T38" fmla="*/ 4 w 179"/>
                  <a:gd name="T39" fmla="*/ 4 h 86"/>
                  <a:gd name="T40" fmla="*/ 3 w 179"/>
                  <a:gd name="T41" fmla="*/ 4 h 86"/>
                  <a:gd name="T42" fmla="*/ 3 w 179"/>
                  <a:gd name="T43" fmla="*/ 4 h 86"/>
                  <a:gd name="T44" fmla="*/ 3 w 179"/>
                  <a:gd name="T45" fmla="*/ 4 h 86"/>
                  <a:gd name="T46" fmla="*/ 3 w 179"/>
                  <a:gd name="T47" fmla="*/ 4 h 86"/>
                  <a:gd name="T48" fmla="*/ 2 w 179"/>
                  <a:gd name="T49" fmla="*/ 4 h 86"/>
                  <a:gd name="T50" fmla="*/ 2 w 179"/>
                  <a:gd name="T51" fmla="*/ 4 h 86"/>
                  <a:gd name="T52" fmla="*/ 2 w 179"/>
                  <a:gd name="T53" fmla="*/ 4 h 86"/>
                  <a:gd name="T54" fmla="*/ 1 w 179"/>
                  <a:gd name="T55" fmla="*/ 4 h 86"/>
                  <a:gd name="T56" fmla="*/ 1 w 179"/>
                  <a:gd name="T57" fmla="*/ 4 h 86"/>
                  <a:gd name="T58" fmla="*/ 1 w 179"/>
                  <a:gd name="T59" fmla="*/ 4 h 86"/>
                  <a:gd name="T60" fmla="*/ 1 w 179"/>
                  <a:gd name="T61" fmla="*/ 4 h 86"/>
                  <a:gd name="T62" fmla="*/ 1 w 179"/>
                  <a:gd name="T63" fmla="*/ 4 h 86"/>
                  <a:gd name="T64" fmla="*/ 0 w 179"/>
                  <a:gd name="T65" fmla="*/ 4 h 86"/>
                  <a:gd name="T66" fmla="*/ 0 w 179"/>
                  <a:gd name="T67" fmla="*/ 4 h 86"/>
                  <a:gd name="T68" fmla="*/ 0 w 179"/>
                  <a:gd name="T69" fmla="*/ 4 h 86"/>
                  <a:gd name="T70" fmla="*/ 0 w 179"/>
                  <a:gd name="T71" fmla="*/ 4 h 86"/>
                  <a:gd name="T72" fmla="*/ 0 w 179"/>
                  <a:gd name="T73" fmla="*/ 4 h 86"/>
                  <a:gd name="T74" fmla="*/ 0 w 179"/>
                  <a:gd name="T75" fmla="*/ 3 h 86"/>
                  <a:gd name="T76" fmla="*/ 0 w 179"/>
                  <a:gd name="T77" fmla="*/ 3 h 86"/>
                  <a:gd name="T78" fmla="*/ 1 w 179"/>
                  <a:gd name="T79" fmla="*/ 3 h 86"/>
                  <a:gd name="T80" fmla="*/ 1 w 179"/>
                  <a:gd name="T81" fmla="*/ 2 h 86"/>
                  <a:gd name="T82" fmla="*/ 1 w 179"/>
                  <a:gd name="T83" fmla="*/ 2 h 86"/>
                  <a:gd name="T84" fmla="*/ 1 w 179"/>
                  <a:gd name="T85" fmla="*/ 2 h 86"/>
                  <a:gd name="T86" fmla="*/ 1 w 179"/>
                  <a:gd name="T87" fmla="*/ 2 h 86"/>
                  <a:gd name="T88" fmla="*/ 2 w 179"/>
                  <a:gd name="T89" fmla="*/ 2 h 86"/>
                  <a:gd name="T90" fmla="*/ 2 w 179"/>
                  <a:gd name="T91" fmla="*/ 1 h 86"/>
                  <a:gd name="T92" fmla="*/ 2 w 179"/>
                  <a:gd name="T93" fmla="*/ 1 h 86"/>
                  <a:gd name="T94" fmla="*/ 3 w 179"/>
                  <a:gd name="T95" fmla="*/ 1 h 86"/>
                  <a:gd name="T96" fmla="*/ 3 w 179"/>
                  <a:gd name="T97" fmla="*/ 1 h 86"/>
                  <a:gd name="T98" fmla="*/ 3 w 179"/>
                  <a:gd name="T99" fmla="*/ 1 h 86"/>
                  <a:gd name="T100" fmla="*/ 3 w 179"/>
                  <a:gd name="T101" fmla="*/ 1 h 86"/>
                  <a:gd name="T102" fmla="*/ 5 w 179"/>
                  <a:gd name="T103" fmla="*/ 0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
                  <a:gd name="T157" fmla="*/ 0 h 86"/>
                  <a:gd name="T158" fmla="*/ 179 w 179"/>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 h="86">
                    <a:moveTo>
                      <a:pt x="145" y="0"/>
                    </a:moveTo>
                    <a:lnTo>
                      <a:pt x="146" y="0"/>
                    </a:lnTo>
                    <a:lnTo>
                      <a:pt x="150" y="0"/>
                    </a:lnTo>
                    <a:lnTo>
                      <a:pt x="153" y="0"/>
                    </a:lnTo>
                    <a:lnTo>
                      <a:pt x="156" y="1"/>
                    </a:lnTo>
                    <a:lnTo>
                      <a:pt x="158" y="1"/>
                    </a:lnTo>
                    <a:lnTo>
                      <a:pt x="162" y="3"/>
                    </a:lnTo>
                    <a:lnTo>
                      <a:pt x="165" y="3"/>
                    </a:lnTo>
                    <a:lnTo>
                      <a:pt x="168" y="4"/>
                    </a:lnTo>
                    <a:lnTo>
                      <a:pt x="171" y="5"/>
                    </a:lnTo>
                    <a:lnTo>
                      <a:pt x="173" y="7"/>
                    </a:lnTo>
                    <a:lnTo>
                      <a:pt x="175" y="10"/>
                    </a:lnTo>
                    <a:lnTo>
                      <a:pt x="177" y="12"/>
                    </a:lnTo>
                    <a:lnTo>
                      <a:pt x="178" y="14"/>
                    </a:lnTo>
                    <a:lnTo>
                      <a:pt x="179" y="17"/>
                    </a:lnTo>
                    <a:lnTo>
                      <a:pt x="178" y="20"/>
                    </a:lnTo>
                    <a:lnTo>
                      <a:pt x="177" y="24"/>
                    </a:lnTo>
                    <a:lnTo>
                      <a:pt x="174" y="27"/>
                    </a:lnTo>
                    <a:lnTo>
                      <a:pt x="173" y="31"/>
                    </a:lnTo>
                    <a:lnTo>
                      <a:pt x="171" y="36"/>
                    </a:lnTo>
                    <a:lnTo>
                      <a:pt x="168" y="40"/>
                    </a:lnTo>
                    <a:lnTo>
                      <a:pt x="166" y="44"/>
                    </a:lnTo>
                    <a:lnTo>
                      <a:pt x="162" y="49"/>
                    </a:lnTo>
                    <a:lnTo>
                      <a:pt x="159" y="52"/>
                    </a:lnTo>
                    <a:lnTo>
                      <a:pt x="156" y="56"/>
                    </a:lnTo>
                    <a:lnTo>
                      <a:pt x="153" y="60"/>
                    </a:lnTo>
                    <a:lnTo>
                      <a:pt x="149" y="64"/>
                    </a:lnTo>
                    <a:lnTo>
                      <a:pt x="145" y="66"/>
                    </a:lnTo>
                    <a:lnTo>
                      <a:pt x="142" y="69"/>
                    </a:lnTo>
                    <a:lnTo>
                      <a:pt x="139" y="71"/>
                    </a:lnTo>
                    <a:lnTo>
                      <a:pt x="135" y="74"/>
                    </a:lnTo>
                    <a:lnTo>
                      <a:pt x="131" y="74"/>
                    </a:lnTo>
                    <a:lnTo>
                      <a:pt x="129" y="75"/>
                    </a:lnTo>
                    <a:lnTo>
                      <a:pt x="125" y="75"/>
                    </a:lnTo>
                    <a:lnTo>
                      <a:pt x="122" y="76"/>
                    </a:lnTo>
                    <a:lnTo>
                      <a:pt x="119" y="75"/>
                    </a:lnTo>
                    <a:lnTo>
                      <a:pt x="117" y="75"/>
                    </a:lnTo>
                    <a:lnTo>
                      <a:pt x="114" y="75"/>
                    </a:lnTo>
                    <a:lnTo>
                      <a:pt x="110" y="75"/>
                    </a:lnTo>
                    <a:lnTo>
                      <a:pt x="106" y="74"/>
                    </a:lnTo>
                    <a:lnTo>
                      <a:pt x="102" y="74"/>
                    </a:lnTo>
                    <a:lnTo>
                      <a:pt x="98" y="74"/>
                    </a:lnTo>
                    <a:lnTo>
                      <a:pt x="96" y="74"/>
                    </a:lnTo>
                    <a:lnTo>
                      <a:pt x="93" y="74"/>
                    </a:lnTo>
                    <a:lnTo>
                      <a:pt x="91" y="74"/>
                    </a:lnTo>
                    <a:lnTo>
                      <a:pt x="87" y="74"/>
                    </a:lnTo>
                    <a:lnTo>
                      <a:pt x="84" y="74"/>
                    </a:lnTo>
                    <a:lnTo>
                      <a:pt x="81" y="74"/>
                    </a:lnTo>
                    <a:lnTo>
                      <a:pt x="78" y="75"/>
                    </a:lnTo>
                    <a:lnTo>
                      <a:pt x="73" y="75"/>
                    </a:lnTo>
                    <a:lnTo>
                      <a:pt x="69" y="76"/>
                    </a:lnTo>
                    <a:lnTo>
                      <a:pt x="65" y="76"/>
                    </a:lnTo>
                    <a:lnTo>
                      <a:pt x="60" y="78"/>
                    </a:lnTo>
                    <a:lnTo>
                      <a:pt x="55" y="78"/>
                    </a:lnTo>
                    <a:lnTo>
                      <a:pt x="50" y="79"/>
                    </a:lnTo>
                    <a:lnTo>
                      <a:pt x="46" y="80"/>
                    </a:lnTo>
                    <a:lnTo>
                      <a:pt x="42" y="81"/>
                    </a:lnTo>
                    <a:lnTo>
                      <a:pt x="37" y="81"/>
                    </a:lnTo>
                    <a:lnTo>
                      <a:pt x="34" y="82"/>
                    </a:lnTo>
                    <a:lnTo>
                      <a:pt x="31" y="82"/>
                    </a:lnTo>
                    <a:lnTo>
                      <a:pt x="29" y="83"/>
                    </a:lnTo>
                    <a:lnTo>
                      <a:pt x="24" y="83"/>
                    </a:lnTo>
                    <a:lnTo>
                      <a:pt x="22" y="84"/>
                    </a:lnTo>
                    <a:lnTo>
                      <a:pt x="20" y="84"/>
                    </a:lnTo>
                    <a:lnTo>
                      <a:pt x="18" y="86"/>
                    </a:lnTo>
                    <a:lnTo>
                      <a:pt x="12" y="86"/>
                    </a:lnTo>
                    <a:lnTo>
                      <a:pt x="10" y="86"/>
                    </a:lnTo>
                    <a:lnTo>
                      <a:pt x="7" y="84"/>
                    </a:lnTo>
                    <a:lnTo>
                      <a:pt x="4" y="83"/>
                    </a:lnTo>
                    <a:lnTo>
                      <a:pt x="3" y="82"/>
                    </a:lnTo>
                    <a:lnTo>
                      <a:pt x="2" y="81"/>
                    </a:lnTo>
                    <a:lnTo>
                      <a:pt x="0" y="79"/>
                    </a:lnTo>
                    <a:lnTo>
                      <a:pt x="0" y="77"/>
                    </a:lnTo>
                    <a:lnTo>
                      <a:pt x="0" y="74"/>
                    </a:lnTo>
                    <a:lnTo>
                      <a:pt x="2" y="71"/>
                    </a:lnTo>
                    <a:lnTo>
                      <a:pt x="3" y="67"/>
                    </a:lnTo>
                    <a:lnTo>
                      <a:pt x="7" y="64"/>
                    </a:lnTo>
                    <a:lnTo>
                      <a:pt x="8" y="62"/>
                    </a:lnTo>
                    <a:lnTo>
                      <a:pt x="11" y="60"/>
                    </a:lnTo>
                    <a:lnTo>
                      <a:pt x="15" y="57"/>
                    </a:lnTo>
                    <a:lnTo>
                      <a:pt x="18" y="55"/>
                    </a:lnTo>
                    <a:lnTo>
                      <a:pt x="21" y="52"/>
                    </a:lnTo>
                    <a:lnTo>
                      <a:pt x="24" y="50"/>
                    </a:lnTo>
                    <a:lnTo>
                      <a:pt x="29" y="48"/>
                    </a:lnTo>
                    <a:lnTo>
                      <a:pt x="33" y="45"/>
                    </a:lnTo>
                    <a:lnTo>
                      <a:pt x="37" y="43"/>
                    </a:lnTo>
                    <a:lnTo>
                      <a:pt x="42" y="41"/>
                    </a:lnTo>
                    <a:lnTo>
                      <a:pt x="46" y="38"/>
                    </a:lnTo>
                    <a:lnTo>
                      <a:pt x="50" y="36"/>
                    </a:lnTo>
                    <a:lnTo>
                      <a:pt x="55" y="33"/>
                    </a:lnTo>
                    <a:lnTo>
                      <a:pt x="59" y="31"/>
                    </a:lnTo>
                    <a:lnTo>
                      <a:pt x="62" y="29"/>
                    </a:lnTo>
                    <a:lnTo>
                      <a:pt x="67" y="27"/>
                    </a:lnTo>
                    <a:lnTo>
                      <a:pt x="70" y="25"/>
                    </a:lnTo>
                    <a:lnTo>
                      <a:pt x="74" y="24"/>
                    </a:lnTo>
                    <a:lnTo>
                      <a:pt x="78" y="23"/>
                    </a:lnTo>
                    <a:lnTo>
                      <a:pt x="82" y="20"/>
                    </a:lnTo>
                    <a:lnTo>
                      <a:pt x="84" y="19"/>
                    </a:lnTo>
                    <a:lnTo>
                      <a:pt x="87" y="18"/>
                    </a:lnTo>
                    <a:lnTo>
                      <a:pt x="90" y="16"/>
                    </a:lnTo>
                    <a:lnTo>
                      <a:pt x="92" y="16"/>
                    </a:lnTo>
                    <a:lnTo>
                      <a:pt x="95" y="14"/>
                    </a:lnTo>
                    <a:lnTo>
                      <a:pt x="96" y="14"/>
                    </a:lnTo>
                    <a:lnTo>
                      <a:pt x="145" y="0"/>
                    </a:lnTo>
                    <a:close/>
                  </a:path>
                </a:pathLst>
              </a:custGeom>
              <a:solidFill>
                <a:schemeClr val="accent2"/>
              </a:solidFill>
              <a:ln w="9525">
                <a:noFill/>
                <a:round/>
                <a:headEnd/>
                <a:tailEnd/>
              </a:ln>
            </p:spPr>
            <p:txBody>
              <a:bodyPr/>
              <a:lstStyle/>
              <a:p>
                <a:endParaRPr lang="en-US"/>
              </a:p>
            </p:txBody>
          </p:sp>
          <p:sp>
            <p:nvSpPr>
              <p:cNvPr id="17786" name="Freeform 816"/>
              <p:cNvSpPr>
                <a:spLocks/>
              </p:cNvSpPr>
              <p:nvPr/>
            </p:nvSpPr>
            <p:spPr bwMode="auto">
              <a:xfrm flipH="1">
                <a:off x="3035" y="1273"/>
                <a:ext cx="48" cy="27"/>
              </a:xfrm>
              <a:custGeom>
                <a:avLst/>
                <a:gdLst>
                  <a:gd name="T0" fmla="*/ 0 w 263"/>
                  <a:gd name="T1" fmla="*/ 0 h 115"/>
                  <a:gd name="T2" fmla="*/ 0 w 263"/>
                  <a:gd name="T3" fmla="*/ 0 h 115"/>
                  <a:gd name="T4" fmla="*/ 0 w 263"/>
                  <a:gd name="T5" fmla="*/ 1 h 115"/>
                  <a:gd name="T6" fmla="*/ 0 w 263"/>
                  <a:gd name="T7" fmla="*/ 1 h 115"/>
                  <a:gd name="T8" fmla="*/ 0 w 263"/>
                  <a:gd name="T9" fmla="*/ 1 h 115"/>
                  <a:gd name="T10" fmla="*/ 1 w 263"/>
                  <a:gd name="T11" fmla="*/ 2 h 115"/>
                  <a:gd name="T12" fmla="*/ 1 w 263"/>
                  <a:gd name="T13" fmla="*/ 2 h 115"/>
                  <a:gd name="T14" fmla="*/ 1 w 263"/>
                  <a:gd name="T15" fmla="*/ 3 h 115"/>
                  <a:gd name="T16" fmla="*/ 1 w 263"/>
                  <a:gd name="T17" fmla="*/ 3 h 115"/>
                  <a:gd name="T18" fmla="*/ 1 w 263"/>
                  <a:gd name="T19" fmla="*/ 4 h 115"/>
                  <a:gd name="T20" fmla="*/ 1 w 263"/>
                  <a:gd name="T21" fmla="*/ 4 h 115"/>
                  <a:gd name="T22" fmla="*/ 2 w 263"/>
                  <a:gd name="T23" fmla="*/ 5 h 115"/>
                  <a:gd name="T24" fmla="*/ 2 w 263"/>
                  <a:gd name="T25" fmla="*/ 5 h 115"/>
                  <a:gd name="T26" fmla="*/ 2 w 263"/>
                  <a:gd name="T27" fmla="*/ 5 h 115"/>
                  <a:gd name="T28" fmla="*/ 2 w 263"/>
                  <a:gd name="T29" fmla="*/ 6 h 115"/>
                  <a:gd name="T30" fmla="*/ 2 w 263"/>
                  <a:gd name="T31" fmla="*/ 6 h 115"/>
                  <a:gd name="T32" fmla="*/ 2 w 263"/>
                  <a:gd name="T33" fmla="*/ 6 h 115"/>
                  <a:gd name="T34" fmla="*/ 3 w 263"/>
                  <a:gd name="T35" fmla="*/ 6 h 115"/>
                  <a:gd name="T36" fmla="*/ 3 w 263"/>
                  <a:gd name="T37" fmla="*/ 6 h 115"/>
                  <a:gd name="T38" fmla="*/ 3 w 263"/>
                  <a:gd name="T39" fmla="*/ 6 h 115"/>
                  <a:gd name="T40" fmla="*/ 3 w 263"/>
                  <a:gd name="T41" fmla="*/ 6 h 115"/>
                  <a:gd name="T42" fmla="*/ 4 w 263"/>
                  <a:gd name="T43" fmla="*/ 6 h 115"/>
                  <a:gd name="T44" fmla="*/ 4 w 263"/>
                  <a:gd name="T45" fmla="*/ 6 h 115"/>
                  <a:gd name="T46" fmla="*/ 4 w 263"/>
                  <a:gd name="T47" fmla="*/ 6 h 115"/>
                  <a:gd name="T48" fmla="*/ 4 w 263"/>
                  <a:gd name="T49" fmla="*/ 6 h 115"/>
                  <a:gd name="T50" fmla="*/ 4 w 263"/>
                  <a:gd name="T51" fmla="*/ 6 h 115"/>
                  <a:gd name="T52" fmla="*/ 5 w 263"/>
                  <a:gd name="T53" fmla="*/ 6 h 115"/>
                  <a:gd name="T54" fmla="*/ 5 w 263"/>
                  <a:gd name="T55" fmla="*/ 6 h 115"/>
                  <a:gd name="T56" fmla="*/ 5 w 263"/>
                  <a:gd name="T57" fmla="*/ 6 h 115"/>
                  <a:gd name="T58" fmla="*/ 5 w 263"/>
                  <a:gd name="T59" fmla="*/ 6 h 115"/>
                  <a:gd name="T60" fmla="*/ 5 w 263"/>
                  <a:gd name="T61" fmla="*/ 6 h 115"/>
                  <a:gd name="T62" fmla="*/ 6 w 263"/>
                  <a:gd name="T63" fmla="*/ 6 h 115"/>
                  <a:gd name="T64" fmla="*/ 6 w 263"/>
                  <a:gd name="T65" fmla="*/ 6 h 115"/>
                  <a:gd name="T66" fmla="*/ 6 w 263"/>
                  <a:gd name="T67" fmla="*/ 6 h 115"/>
                  <a:gd name="T68" fmla="*/ 6 w 263"/>
                  <a:gd name="T69" fmla="*/ 6 h 115"/>
                  <a:gd name="T70" fmla="*/ 7 w 263"/>
                  <a:gd name="T71" fmla="*/ 6 h 115"/>
                  <a:gd name="T72" fmla="*/ 7 w 263"/>
                  <a:gd name="T73" fmla="*/ 6 h 115"/>
                  <a:gd name="T74" fmla="*/ 7 w 263"/>
                  <a:gd name="T75" fmla="*/ 6 h 115"/>
                  <a:gd name="T76" fmla="*/ 7 w 263"/>
                  <a:gd name="T77" fmla="*/ 6 h 115"/>
                  <a:gd name="T78" fmla="*/ 7 w 263"/>
                  <a:gd name="T79" fmla="*/ 6 h 115"/>
                  <a:gd name="T80" fmla="*/ 7 w 263"/>
                  <a:gd name="T81" fmla="*/ 5 h 115"/>
                  <a:gd name="T82" fmla="*/ 7 w 263"/>
                  <a:gd name="T83" fmla="*/ 5 h 115"/>
                  <a:gd name="T84" fmla="*/ 7 w 263"/>
                  <a:gd name="T85" fmla="*/ 5 h 115"/>
                  <a:gd name="T86" fmla="*/ 7 w 263"/>
                  <a:gd name="T87" fmla="*/ 4 h 115"/>
                  <a:gd name="T88" fmla="*/ 7 w 263"/>
                  <a:gd name="T89" fmla="*/ 4 h 115"/>
                  <a:gd name="T90" fmla="*/ 7 w 263"/>
                  <a:gd name="T91" fmla="*/ 4 h 115"/>
                  <a:gd name="T92" fmla="*/ 6 w 263"/>
                  <a:gd name="T93" fmla="*/ 4 h 115"/>
                  <a:gd name="T94" fmla="*/ 6 w 263"/>
                  <a:gd name="T95" fmla="*/ 4 h 115"/>
                  <a:gd name="T96" fmla="*/ 6 w 263"/>
                  <a:gd name="T97" fmla="*/ 4 h 115"/>
                  <a:gd name="T98" fmla="*/ 7 w 263"/>
                  <a:gd name="T99" fmla="*/ 4 h 115"/>
                  <a:gd name="T100" fmla="*/ 7 w 263"/>
                  <a:gd name="T101" fmla="*/ 4 h 115"/>
                  <a:gd name="T102" fmla="*/ 7 w 263"/>
                  <a:gd name="T103" fmla="*/ 4 h 115"/>
                  <a:gd name="T104" fmla="*/ 7 w 263"/>
                  <a:gd name="T105" fmla="*/ 4 h 115"/>
                  <a:gd name="T106" fmla="*/ 7 w 263"/>
                  <a:gd name="T107" fmla="*/ 4 h 115"/>
                  <a:gd name="T108" fmla="*/ 8 w 263"/>
                  <a:gd name="T109" fmla="*/ 4 h 115"/>
                  <a:gd name="T110" fmla="*/ 8 w 263"/>
                  <a:gd name="T111" fmla="*/ 4 h 115"/>
                  <a:gd name="T112" fmla="*/ 8 w 263"/>
                  <a:gd name="T113" fmla="*/ 4 h 115"/>
                  <a:gd name="T114" fmla="*/ 8 w 263"/>
                  <a:gd name="T115" fmla="*/ 4 h 115"/>
                  <a:gd name="T116" fmla="*/ 9 w 263"/>
                  <a:gd name="T117" fmla="*/ 4 h 115"/>
                  <a:gd name="T118" fmla="*/ 9 w 263"/>
                  <a:gd name="T119" fmla="*/ 4 h 115"/>
                  <a:gd name="T120" fmla="*/ 8 w 263"/>
                  <a:gd name="T121" fmla="*/ 2 h 115"/>
                  <a:gd name="T122" fmla="*/ 0 w 263"/>
                  <a:gd name="T123" fmla="*/ 0 h 1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3"/>
                  <a:gd name="T187" fmla="*/ 0 h 115"/>
                  <a:gd name="T188" fmla="*/ 263 w 263"/>
                  <a:gd name="T189" fmla="*/ 115 h 1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3" h="115">
                    <a:moveTo>
                      <a:pt x="0" y="0"/>
                    </a:moveTo>
                    <a:lnTo>
                      <a:pt x="0" y="0"/>
                    </a:lnTo>
                    <a:lnTo>
                      <a:pt x="2" y="4"/>
                    </a:lnTo>
                    <a:lnTo>
                      <a:pt x="3" y="5"/>
                    </a:lnTo>
                    <a:lnTo>
                      <a:pt x="4" y="8"/>
                    </a:lnTo>
                    <a:lnTo>
                      <a:pt x="5" y="11"/>
                    </a:lnTo>
                    <a:lnTo>
                      <a:pt x="7" y="15"/>
                    </a:lnTo>
                    <a:lnTo>
                      <a:pt x="9" y="18"/>
                    </a:lnTo>
                    <a:lnTo>
                      <a:pt x="10" y="21"/>
                    </a:lnTo>
                    <a:lnTo>
                      <a:pt x="13" y="25"/>
                    </a:lnTo>
                    <a:lnTo>
                      <a:pt x="15" y="30"/>
                    </a:lnTo>
                    <a:lnTo>
                      <a:pt x="17" y="34"/>
                    </a:lnTo>
                    <a:lnTo>
                      <a:pt x="19" y="38"/>
                    </a:lnTo>
                    <a:lnTo>
                      <a:pt x="22" y="43"/>
                    </a:lnTo>
                    <a:lnTo>
                      <a:pt x="25" y="48"/>
                    </a:lnTo>
                    <a:lnTo>
                      <a:pt x="27" y="53"/>
                    </a:lnTo>
                    <a:lnTo>
                      <a:pt x="30" y="57"/>
                    </a:lnTo>
                    <a:lnTo>
                      <a:pt x="32" y="61"/>
                    </a:lnTo>
                    <a:lnTo>
                      <a:pt x="35" y="67"/>
                    </a:lnTo>
                    <a:lnTo>
                      <a:pt x="38" y="71"/>
                    </a:lnTo>
                    <a:lnTo>
                      <a:pt x="40" y="75"/>
                    </a:lnTo>
                    <a:lnTo>
                      <a:pt x="43" y="80"/>
                    </a:lnTo>
                    <a:lnTo>
                      <a:pt x="46" y="84"/>
                    </a:lnTo>
                    <a:lnTo>
                      <a:pt x="48" y="87"/>
                    </a:lnTo>
                    <a:lnTo>
                      <a:pt x="51" y="90"/>
                    </a:lnTo>
                    <a:lnTo>
                      <a:pt x="53" y="94"/>
                    </a:lnTo>
                    <a:lnTo>
                      <a:pt x="56" y="98"/>
                    </a:lnTo>
                    <a:lnTo>
                      <a:pt x="58" y="100"/>
                    </a:lnTo>
                    <a:lnTo>
                      <a:pt x="60" y="102"/>
                    </a:lnTo>
                    <a:lnTo>
                      <a:pt x="63" y="105"/>
                    </a:lnTo>
                    <a:lnTo>
                      <a:pt x="65" y="107"/>
                    </a:lnTo>
                    <a:lnTo>
                      <a:pt x="66" y="108"/>
                    </a:lnTo>
                    <a:lnTo>
                      <a:pt x="68" y="109"/>
                    </a:lnTo>
                    <a:lnTo>
                      <a:pt x="71" y="110"/>
                    </a:lnTo>
                    <a:lnTo>
                      <a:pt x="76" y="111"/>
                    </a:lnTo>
                    <a:lnTo>
                      <a:pt x="79" y="111"/>
                    </a:lnTo>
                    <a:lnTo>
                      <a:pt x="83" y="112"/>
                    </a:lnTo>
                    <a:lnTo>
                      <a:pt x="89" y="113"/>
                    </a:lnTo>
                    <a:lnTo>
                      <a:pt x="93" y="114"/>
                    </a:lnTo>
                    <a:lnTo>
                      <a:pt x="96" y="114"/>
                    </a:lnTo>
                    <a:lnTo>
                      <a:pt x="98" y="114"/>
                    </a:lnTo>
                    <a:lnTo>
                      <a:pt x="102" y="114"/>
                    </a:lnTo>
                    <a:lnTo>
                      <a:pt x="104" y="114"/>
                    </a:lnTo>
                    <a:lnTo>
                      <a:pt x="107" y="114"/>
                    </a:lnTo>
                    <a:lnTo>
                      <a:pt x="110" y="114"/>
                    </a:lnTo>
                    <a:lnTo>
                      <a:pt x="113" y="114"/>
                    </a:lnTo>
                    <a:lnTo>
                      <a:pt x="116" y="115"/>
                    </a:lnTo>
                    <a:lnTo>
                      <a:pt x="119" y="115"/>
                    </a:lnTo>
                    <a:lnTo>
                      <a:pt x="122" y="115"/>
                    </a:lnTo>
                    <a:lnTo>
                      <a:pt x="126" y="115"/>
                    </a:lnTo>
                    <a:lnTo>
                      <a:pt x="129" y="115"/>
                    </a:lnTo>
                    <a:lnTo>
                      <a:pt x="132" y="115"/>
                    </a:lnTo>
                    <a:lnTo>
                      <a:pt x="135" y="115"/>
                    </a:lnTo>
                    <a:lnTo>
                      <a:pt x="139" y="115"/>
                    </a:lnTo>
                    <a:lnTo>
                      <a:pt x="142" y="115"/>
                    </a:lnTo>
                    <a:lnTo>
                      <a:pt x="145" y="114"/>
                    </a:lnTo>
                    <a:lnTo>
                      <a:pt x="147" y="114"/>
                    </a:lnTo>
                    <a:lnTo>
                      <a:pt x="151" y="114"/>
                    </a:lnTo>
                    <a:lnTo>
                      <a:pt x="155" y="114"/>
                    </a:lnTo>
                    <a:lnTo>
                      <a:pt x="157" y="113"/>
                    </a:lnTo>
                    <a:lnTo>
                      <a:pt x="160" y="113"/>
                    </a:lnTo>
                    <a:lnTo>
                      <a:pt x="164" y="113"/>
                    </a:lnTo>
                    <a:lnTo>
                      <a:pt x="167" y="113"/>
                    </a:lnTo>
                    <a:lnTo>
                      <a:pt x="170" y="113"/>
                    </a:lnTo>
                    <a:lnTo>
                      <a:pt x="173" y="112"/>
                    </a:lnTo>
                    <a:lnTo>
                      <a:pt x="176" y="112"/>
                    </a:lnTo>
                    <a:lnTo>
                      <a:pt x="179" y="112"/>
                    </a:lnTo>
                    <a:lnTo>
                      <a:pt x="182" y="111"/>
                    </a:lnTo>
                    <a:lnTo>
                      <a:pt x="184" y="111"/>
                    </a:lnTo>
                    <a:lnTo>
                      <a:pt x="188" y="111"/>
                    </a:lnTo>
                    <a:lnTo>
                      <a:pt x="191" y="111"/>
                    </a:lnTo>
                    <a:lnTo>
                      <a:pt x="195" y="110"/>
                    </a:lnTo>
                    <a:lnTo>
                      <a:pt x="201" y="109"/>
                    </a:lnTo>
                    <a:lnTo>
                      <a:pt x="205" y="108"/>
                    </a:lnTo>
                    <a:lnTo>
                      <a:pt x="209" y="108"/>
                    </a:lnTo>
                    <a:lnTo>
                      <a:pt x="213" y="107"/>
                    </a:lnTo>
                    <a:lnTo>
                      <a:pt x="216" y="106"/>
                    </a:lnTo>
                    <a:lnTo>
                      <a:pt x="218" y="105"/>
                    </a:lnTo>
                    <a:lnTo>
                      <a:pt x="221" y="105"/>
                    </a:lnTo>
                    <a:lnTo>
                      <a:pt x="225" y="102"/>
                    </a:lnTo>
                    <a:lnTo>
                      <a:pt x="226" y="100"/>
                    </a:lnTo>
                    <a:lnTo>
                      <a:pt x="227" y="98"/>
                    </a:lnTo>
                    <a:lnTo>
                      <a:pt x="227" y="96"/>
                    </a:lnTo>
                    <a:lnTo>
                      <a:pt x="225" y="93"/>
                    </a:lnTo>
                    <a:lnTo>
                      <a:pt x="222" y="90"/>
                    </a:lnTo>
                    <a:lnTo>
                      <a:pt x="220" y="88"/>
                    </a:lnTo>
                    <a:lnTo>
                      <a:pt x="217" y="86"/>
                    </a:lnTo>
                    <a:lnTo>
                      <a:pt x="213" y="83"/>
                    </a:lnTo>
                    <a:lnTo>
                      <a:pt x="208" y="81"/>
                    </a:lnTo>
                    <a:lnTo>
                      <a:pt x="205" y="79"/>
                    </a:lnTo>
                    <a:lnTo>
                      <a:pt x="201" y="76"/>
                    </a:lnTo>
                    <a:lnTo>
                      <a:pt x="196" y="74"/>
                    </a:lnTo>
                    <a:lnTo>
                      <a:pt x="193" y="72"/>
                    </a:lnTo>
                    <a:lnTo>
                      <a:pt x="191" y="70"/>
                    </a:lnTo>
                    <a:lnTo>
                      <a:pt x="188" y="68"/>
                    </a:lnTo>
                    <a:lnTo>
                      <a:pt x="187" y="66"/>
                    </a:lnTo>
                    <a:lnTo>
                      <a:pt x="187" y="63"/>
                    </a:lnTo>
                    <a:lnTo>
                      <a:pt x="189" y="62"/>
                    </a:lnTo>
                    <a:lnTo>
                      <a:pt x="193" y="62"/>
                    </a:lnTo>
                    <a:lnTo>
                      <a:pt x="195" y="62"/>
                    </a:lnTo>
                    <a:lnTo>
                      <a:pt x="198" y="62"/>
                    </a:lnTo>
                    <a:lnTo>
                      <a:pt x="202" y="62"/>
                    </a:lnTo>
                    <a:lnTo>
                      <a:pt x="205" y="62"/>
                    </a:lnTo>
                    <a:lnTo>
                      <a:pt x="208" y="62"/>
                    </a:lnTo>
                    <a:lnTo>
                      <a:pt x="213" y="62"/>
                    </a:lnTo>
                    <a:lnTo>
                      <a:pt x="216" y="62"/>
                    </a:lnTo>
                    <a:lnTo>
                      <a:pt x="220" y="63"/>
                    </a:lnTo>
                    <a:lnTo>
                      <a:pt x="223" y="63"/>
                    </a:lnTo>
                    <a:lnTo>
                      <a:pt x="227" y="63"/>
                    </a:lnTo>
                    <a:lnTo>
                      <a:pt x="231" y="64"/>
                    </a:lnTo>
                    <a:lnTo>
                      <a:pt x="234" y="64"/>
                    </a:lnTo>
                    <a:lnTo>
                      <a:pt x="239" y="64"/>
                    </a:lnTo>
                    <a:lnTo>
                      <a:pt x="242" y="66"/>
                    </a:lnTo>
                    <a:lnTo>
                      <a:pt x="245" y="66"/>
                    </a:lnTo>
                    <a:lnTo>
                      <a:pt x="248" y="67"/>
                    </a:lnTo>
                    <a:lnTo>
                      <a:pt x="251" y="67"/>
                    </a:lnTo>
                    <a:lnTo>
                      <a:pt x="254" y="67"/>
                    </a:lnTo>
                    <a:lnTo>
                      <a:pt x="256" y="67"/>
                    </a:lnTo>
                    <a:lnTo>
                      <a:pt x="258" y="68"/>
                    </a:lnTo>
                    <a:lnTo>
                      <a:pt x="261" y="68"/>
                    </a:lnTo>
                    <a:lnTo>
                      <a:pt x="263" y="69"/>
                    </a:lnTo>
                    <a:lnTo>
                      <a:pt x="240" y="32"/>
                    </a:lnTo>
                    <a:lnTo>
                      <a:pt x="150" y="11"/>
                    </a:lnTo>
                    <a:lnTo>
                      <a:pt x="0" y="0"/>
                    </a:lnTo>
                    <a:close/>
                  </a:path>
                </a:pathLst>
              </a:custGeom>
              <a:solidFill>
                <a:schemeClr val="accent2"/>
              </a:solidFill>
              <a:ln w="9525">
                <a:noFill/>
                <a:round/>
                <a:headEnd/>
                <a:tailEnd/>
              </a:ln>
            </p:spPr>
            <p:txBody>
              <a:bodyPr/>
              <a:lstStyle/>
              <a:p>
                <a:endParaRPr lang="en-US"/>
              </a:p>
            </p:txBody>
          </p:sp>
          <p:sp>
            <p:nvSpPr>
              <p:cNvPr id="17787" name="Freeform 817"/>
              <p:cNvSpPr>
                <a:spLocks/>
              </p:cNvSpPr>
              <p:nvPr/>
            </p:nvSpPr>
            <p:spPr bwMode="auto">
              <a:xfrm flipH="1">
                <a:off x="3031" y="1273"/>
                <a:ext cx="43" cy="16"/>
              </a:xfrm>
              <a:custGeom>
                <a:avLst/>
                <a:gdLst>
                  <a:gd name="T0" fmla="*/ 1 w 238"/>
                  <a:gd name="T1" fmla="*/ 0 h 74"/>
                  <a:gd name="T2" fmla="*/ 1 w 238"/>
                  <a:gd name="T3" fmla="*/ 0 h 74"/>
                  <a:gd name="T4" fmla="*/ 1 w 238"/>
                  <a:gd name="T5" fmla="*/ 0 h 74"/>
                  <a:gd name="T6" fmla="*/ 1 w 238"/>
                  <a:gd name="T7" fmla="*/ 0 h 74"/>
                  <a:gd name="T8" fmla="*/ 2 w 238"/>
                  <a:gd name="T9" fmla="*/ 0 h 74"/>
                  <a:gd name="T10" fmla="*/ 2 w 238"/>
                  <a:gd name="T11" fmla="*/ 0 h 74"/>
                  <a:gd name="T12" fmla="*/ 3 w 238"/>
                  <a:gd name="T13" fmla="*/ 0 h 74"/>
                  <a:gd name="T14" fmla="*/ 3 w 238"/>
                  <a:gd name="T15" fmla="*/ 0 h 74"/>
                  <a:gd name="T16" fmla="*/ 3 w 238"/>
                  <a:gd name="T17" fmla="*/ 0 h 74"/>
                  <a:gd name="T18" fmla="*/ 4 w 238"/>
                  <a:gd name="T19" fmla="*/ 0 h 74"/>
                  <a:gd name="T20" fmla="*/ 4 w 238"/>
                  <a:gd name="T21" fmla="*/ 0 h 74"/>
                  <a:gd name="T22" fmla="*/ 4 w 238"/>
                  <a:gd name="T23" fmla="*/ 0 h 74"/>
                  <a:gd name="T24" fmla="*/ 5 w 238"/>
                  <a:gd name="T25" fmla="*/ 0 h 74"/>
                  <a:gd name="T26" fmla="*/ 5 w 238"/>
                  <a:gd name="T27" fmla="*/ 0 h 74"/>
                  <a:gd name="T28" fmla="*/ 5 w 238"/>
                  <a:gd name="T29" fmla="*/ 0 h 74"/>
                  <a:gd name="T30" fmla="*/ 6 w 238"/>
                  <a:gd name="T31" fmla="*/ 1 h 74"/>
                  <a:gd name="T32" fmla="*/ 6 w 238"/>
                  <a:gd name="T33" fmla="*/ 1 h 74"/>
                  <a:gd name="T34" fmla="*/ 6 w 238"/>
                  <a:gd name="T35" fmla="*/ 1 h 74"/>
                  <a:gd name="T36" fmla="*/ 7 w 238"/>
                  <a:gd name="T37" fmla="*/ 1 h 74"/>
                  <a:gd name="T38" fmla="*/ 7 w 238"/>
                  <a:gd name="T39" fmla="*/ 1 h 74"/>
                  <a:gd name="T40" fmla="*/ 7 w 238"/>
                  <a:gd name="T41" fmla="*/ 2 h 74"/>
                  <a:gd name="T42" fmla="*/ 8 w 238"/>
                  <a:gd name="T43" fmla="*/ 2 h 74"/>
                  <a:gd name="T44" fmla="*/ 8 w 238"/>
                  <a:gd name="T45" fmla="*/ 2 h 74"/>
                  <a:gd name="T46" fmla="*/ 8 w 238"/>
                  <a:gd name="T47" fmla="*/ 3 h 74"/>
                  <a:gd name="T48" fmla="*/ 8 w 238"/>
                  <a:gd name="T49" fmla="*/ 3 h 74"/>
                  <a:gd name="T50" fmla="*/ 7 w 238"/>
                  <a:gd name="T51" fmla="*/ 3 h 74"/>
                  <a:gd name="T52" fmla="*/ 7 w 238"/>
                  <a:gd name="T53" fmla="*/ 3 h 74"/>
                  <a:gd name="T54" fmla="*/ 7 w 238"/>
                  <a:gd name="T55" fmla="*/ 3 h 74"/>
                  <a:gd name="T56" fmla="*/ 6 w 238"/>
                  <a:gd name="T57" fmla="*/ 3 h 74"/>
                  <a:gd name="T58" fmla="*/ 6 w 238"/>
                  <a:gd name="T59" fmla="*/ 3 h 74"/>
                  <a:gd name="T60" fmla="*/ 6 w 238"/>
                  <a:gd name="T61" fmla="*/ 2 h 74"/>
                  <a:gd name="T62" fmla="*/ 5 w 238"/>
                  <a:gd name="T63" fmla="*/ 2 h 74"/>
                  <a:gd name="T64" fmla="*/ 5 w 238"/>
                  <a:gd name="T65" fmla="*/ 2 h 74"/>
                  <a:gd name="T66" fmla="*/ 5 w 238"/>
                  <a:gd name="T67" fmla="*/ 2 h 74"/>
                  <a:gd name="T68" fmla="*/ 5 w 238"/>
                  <a:gd name="T69" fmla="*/ 2 h 74"/>
                  <a:gd name="T70" fmla="*/ 4 w 238"/>
                  <a:gd name="T71" fmla="*/ 2 h 74"/>
                  <a:gd name="T72" fmla="*/ 4 w 238"/>
                  <a:gd name="T73" fmla="*/ 1 h 74"/>
                  <a:gd name="T74" fmla="*/ 4 w 238"/>
                  <a:gd name="T75" fmla="*/ 1 h 74"/>
                  <a:gd name="T76" fmla="*/ 3 w 238"/>
                  <a:gd name="T77" fmla="*/ 1 h 74"/>
                  <a:gd name="T78" fmla="*/ 3 w 238"/>
                  <a:gd name="T79" fmla="*/ 1 h 74"/>
                  <a:gd name="T80" fmla="*/ 3 w 238"/>
                  <a:gd name="T81" fmla="*/ 1 h 74"/>
                  <a:gd name="T82" fmla="*/ 2 w 238"/>
                  <a:gd name="T83" fmla="*/ 1 h 74"/>
                  <a:gd name="T84" fmla="*/ 2 w 238"/>
                  <a:gd name="T85" fmla="*/ 1 h 74"/>
                  <a:gd name="T86" fmla="*/ 2 w 238"/>
                  <a:gd name="T87" fmla="*/ 1 h 74"/>
                  <a:gd name="T88" fmla="*/ 1 w 238"/>
                  <a:gd name="T89" fmla="*/ 1 h 74"/>
                  <a:gd name="T90" fmla="*/ 1 w 238"/>
                  <a:gd name="T91" fmla="*/ 1 h 74"/>
                  <a:gd name="T92" fmla="*/ 1 w 238"/>
                  <a:gd name="T93" fmla="*/ 1 h 74"/>
                  <a:gd name="T94" fmla="*/ 1 w 238"/>
                  <a:gd name="T95" fmla="*/ 1 h 74"/>
                  <a:gd name="T96" fmla="*/ 0 w 238"/>
                  <a:gd name="T97" fmla="*/ 1 h 74"/>
                  <a:gd name="T98" fmla="*/ 0 w 238"/>
                  <a:gd name="T99" fmla="*/ 0 h 74"/>
                  <a:gd name="T100" fmla="*/ 0 w 238"/>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8"/>
                  <a:gd name="T154" fmla="*/ 0 h 74"/>
                  <a:gd name="T155" fmla="*/ 238 w 238"/>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8" h="74">
                    <a:moveTo>
                      <a:pt x="8" y="3"/>
                    </a:moveTo>
                    <a:lnTo>
                      <a:pt x="11" y="3"/>
                    </a:lnTo>
                    <a:lnTo>
                      <a:pt x="15" y="2"/>
                    </a:lnTo>
                    <a:lnTo>
                      <a:pt x="19" y="2"/>
                    </a:lnTo>
                    <a:lnTo>
                      <a:pt x="22" y="2"/>
                    </a:lnTo>
                    <a:lnTo>
                      <a:pt x="25" y="1"/>
                    </a:lnTo>
                    <a:lnTo>
                      <a:pt x="30" y="1"/>
                    </a:lnTo>
                    <a:lnTo>
                      <a:pt x="33" y="1"/>
                    </a:lnTo>
                    <a:lnTo>
                      <a:pt x="36" y="1"/>
                    </a:lnTo>
                    <a:lnTo>
                      <a:pt x="40" y="0"/>
                    </a:lnTo>
                    <a:lnTo>
                      <a:pt x="44" y="0"/>
                    </a:lnTo>
                    <a:lnTo>
                      <a:pt x="47" y="0"/>
                    </a:lnTo>
                    <a:lnTo>
                      <a:pt x="50" y="0"/>
                    </a:lnTo>
                    <a:lnTo>
                      <a:pt x="54" y="0"/>
                    </a:lnTo>
                    <a:lnTo>
                      <a:pt x="58" y="0"/>
                    </a:lnTo>
                    <a:lnTo>
                      <a:pt x="61" y="0"/>
                    </a:lnTo>
                    <a:lnTo>
                      <a:pt x="66" y="0"/>
                    </a:lnTo>
                    <a:lnTo>
                      <a:pt x="69" y="0"/>
                    </a:lnTo>
                    <a:lnTo>
                      <a:pt x="72" y="0"/>
                    </a:lnTo>
                    <a:lnTo>
                      <a:pt x="75" y="0"/>
                    </a:lnTo>
                    <a:lnTo>
                      <a:pt x="80" y="0"/>
                    </a:lnTo>
                    <a:lnTo>
                      <a:pt x="83" y="0"/>
                    </a:lnTo>
                    <a:lnTo>
                      <a:pt x="86" y="0"/>
                    </a:lnTo>
                    <a:lnTo>
                      <a:pt x="90" y="0"/>
                    </a:lnTo>
                    <a:lnTo>
                      <a:pt x="94" y="0"/>
                    </a:lnTo>
                    <a:lnTo>
                      <a:pt x="97" y="0"/>
                    </a:lnTo>
                    <a:lnTo>
                      <a:pt x="100" y="0"/>
                    </a:lnTo>
                    <a:lnTo>
                      <a:pt x="104" y="1"/>
                    </a:lnTo>
                    <a:lnTo>
                      <a:pt x="108" y="1"/>
                    </a:lnTo>
                    <a:lnTo>
                      <a:pt x="111" y="1"/>
                    </a:lnTo>
                    <a:lnTo>
                      <a:pt x="116" y="2"/>
                    </a:lnTo>
                    <a:lnTo>
                      <a:pt x="119" y="2"/>
                    </a:lnTo>
                    <a:lnTo>
                      <a:pt x="122" y="3"/>
                    </a:lnTo>
                    <a:lnTo>
                      <a:pt x="125" y="3"/>
                    </a:lnTo>
                    <a:lnTo>
                      <a:pt x="129" y="3"/>
                    </a:lnTo>
                    <a:lnTo>
                      <a:pt x="132" y="4"/>
                    </a:lnTo>
                    <a:lnTo>
                      <a:pt x="136" y="4"/>
                    </a:lnTo>
                    <a:lnTo>
                      <a:pt x="139" y="6"/>
                    </a:lnTo>
                    <a:lnTo>
                      <a:pt x="143" y="7"/>
                    </a:lnTo>
                    <a:lnTo>
                      <a:pt x="146" y="7"/>
                    </a:lnTo>
                    <a:lnTo>
                      <a:pt x="149" y="8"/>
                    </a:lnTo>
                    <a:lnTo>
                      <a:pt x="153" y="8"/>
                    </a:lnTo>
                    <a:lnTo>
                      <a:pt x="156" y="9"/>
                    </a:lnTo>
                    <a:lnTo>
                      <a:pt x="159" y="10"/>
                    </a:lnTo>
                    <a:lnTo>
                      <a:pt x="163" y="11"/>
                    </a:lnTo>
                    <a:lnTo>
                      <a:pt x="167" y="12"/>
                    </a:lnTo>
                    <a:lnTo>
                      <a:pt x="170" y="13"/>
                    </a:lnTo>
                    <a:lnTo>
                      <a:pt x="173" y="14"/>
                    </a:lnTo>
                    <a:lnTo>
                      <a:pt x="178" y="15"/>
                    </a:lnTo>
                    <a:lnTo>
                      <a:pt x="180" y="16"/>
                    </a:lnTo>
                    <a:lnTo>
                      <a:pt x="183" y="17"/>
                    </a:lnTo>
                    <a:lnTo>
                      <a:pt x="186" y="19"/>
                    </a:lnTo>
                    <a:lnTo>
                      <a:pt x="191" y="20"/>
                    </a:lnTo>
                    <a:lnTo>
                      <a:pt x="193" y="22"/>
                    </a:lnTo>
                    <a:lnTo>
                      <a:pt x="196" y="23"/>
                    </a:lnTo>
                    <a:lnTo>
                      <a:pt x="200" y="24"/>
                    </a:lnTo>
                    <a:lnTo>
                      <a:pt x="204" y="25"/>
                    </a:lnTo>
                    <a:lnTo>
                      <a:pt x="206" y="27"/>
                    </a:lnTo>
                    <a:lnTo>
                      <a:pt x="209" y="28"/>
                    </a:lnTo>
                    <a:lnTo>
                      <a:pt x="213" y="30"/>
                    </a:lnTo>
                    <a:lnTo>
                      <a:pt x="217" y="32"/>
                    </a:lnTo>
                    <a:lnTo>
                      <a:pt x="219" y="33"/>
                    </a:lnTo>
                    <a:lnTo>
                      <a:pt x="222" y="35"/>
                    </a:lnTo>
                    <a:lnTo>
                      <a:pt x="227" y="37"/>
                    </a:lnTo>
                    <a:lnTo>
                      <a:pt x="230" y="39"/>
                    </a:lnTo>
                    <a:lnTo>
                      <a:pt x="232" y="41"/>
                    </a:lnTo>
                    <a:lnTo>
                      <a:pt x="235" y="43"/>
                    </a:lnTo>
                    <a:lnTo>
                      <a:pt x="237" y="48"/>
                    </a:lnTo>
                    <a:lnTo>
                      <a:pt x="238" y="51"/>
                    </a:lnTo>
                    <a:lnTo>
                      <a:pt x="238" y="54"/>
                    </a:lnTo>
                    <a:lnTo>
                      <a:pt x="238" y="58"/>
                    </a:lnTo>
                    <a:lnTo>
                      <a:pt x="237" y="61"/>
                    </a:lnTo>
                    <a:lnTo>
                      <a:pt x="236" y="65"/>
                    </a:lnTo>
                    <a:lnTo>
                      <a:pt x="234" y="67"/>
                    </a:lnTo>
                    <a:lnTo>
                      <a:pt x="232" y="70"/>
                    </a:lnTo>
                    <a:lnTo>
                      <a:pt x="228" y="72"/>
                    </a:lnTo>
                    <a:lnTo>
                      <a:pt x="225" y="74"/>
                    </a:lnTo>
                    <a:lnTo>
                      <a:pt x="221" y="74"/>
                    </a:lnTo>
                    <a:lnTo>
                      <a:pt x="218" y="74"/>
                    </a:lnTo>
                    <a:lnTo>
                      <a:pt x="213" y="73"/>
                    </a:lnTo>
                    <a:lnTo>
                      <a:pt x="210" y="72"/>
                    </a:lnTo>
                    <a:lnTo>
                      <a:pt x="207" y="70"/>
                    </a:lnTo>
                    <a:lnTo>
                      <a:pt x="204" y="67"/>
                    </a:lnTo>
                    <a:lnTo>
                      <a:pt x="200" y="66"/>
                    </a:lnTo>
                    <a:lnTo>
                      <a:pt x="198" y="64"/>
                    </a:lnTo>
                    <a:lnTo>
                      <a:pt x="195" y="63"/>
                    </a:lnTo>
                    <a:lnTo>
                      <a:pt x="192" y="62"/>
                    </a:lnTo>
                    <a:lnTo>
                      <a:pt x="190" y="60"/>
                    </a:lnTo>
                    <a:lnTo>
                      <a:pt x="186" y="59"/>
                    </a:lnTo>
                    <a:lnTo>
                      <a:pt x="183" y="57"/>
                    </a:lnTo>
                    <a:lnTo>
                      <a:pt x="180" y="55"/>
                    </a:lnTo>
                    <a:lnTo>
                      <a:pt x="178" y="53"/>
                    </a:lnTo>
                    <a:lnTo>
                      <a:pt x="174" y="52"/>
                    </a:lnTo>
                    <a:lnTo>
                      <a:pt x="171" y="51"/>
                    </a:lnTo>
                    <a:lnTo>
                      <a:pt x="169" y="49"/>
                    </a:lnTo>
                    <a:lnTo>
                      <a:pt x="166" y="48"/>
                    </a:lnTo>
                    <a:lnTo>
                      <a:pt x="162" y="47"/>
                    </a:lnTo>
                    <a:lnTo>
                      <a:pt x="159" y="46"/>
                    </a:lnTo>
                    <a:lnTo>
                      <a:pt x="156" y="43"/>
                    </a:lnTo>
                    <a:lnTo>
                      <a:pt x="153" y="42"/>
                    </a:lnTo>
                    <a:lnTo>
                      <a:pt x="150" y="41"/>
                    </a:lnTo>
                    <a:lnTo>
                      <a:pt x="147" y="40"/>
                    </a:lnTo>
                    <a:lnTo>
                      <a:pt x="144" y="39"/>
                    </a:lnTo>
                    <a:lnTo>
                      <a:pt x="141" y="38"/>
                    </a:lnTo>
                    <a:lnTo>
                      <a:pt x="139" y="37"/>
                    </a:lnTo>
                    <a:lnTo>
                      <a:pt x="134" y="36"/>
                    </a:lnTo>
                    <a:lnTo>
                      <a:pt x="132" y="35"/>
                    </a:lnTo>
                    <a:lnTo>
                      <a:pt x="129" y="34"/>
                    </a:lnTo>
                    <a:lnTo>
                      <a:pt x="125" y="33"/>
                    </a:lnTo>
                    <a:lnTo>
                      <a:pt x="122" y="32"/>
                    </a:lnTo>
                    <a:lnTo>
                      <a:pt x="119" y="30"/>
                    </a:lnTo>
                    <a:lnTo>
                      <a:pt x="116" y="30"/>
                    </a:lnTo>
                    <a:lnTo>
                      <a:pt x="114" y="29"/>
                    </a:lnTo>
                    <a:lnTo>
                      <a:pt x="110" y="28"/>
                    </a:lnTo>
                    <a:lnTo>
                      <a:pt x="107" y="27"/>
                    </a:lnTo>
                    <a:lnTo>
                      <a:pt x="103" y="26"/>
                    </a:lnTo>
                    <a:lnTo>
                      <a:pt x="100" y="25"/>
                    </a:lnTo>
                    <a:lnTo>
                      <a:pt x="97" y="25"/>
                    </a:lnTo>
                    <a:lnTo>
                      <a:pt x="94" y="24"/>
                    </a:lnTo>
                    <a:lnTo>
                      <a:pt x="91" y="23"/>
                    </a:lnTo>
                    <a:lnTo>
                      <a:pt x="87" y="23"/>
                    </a:lnTo>
                    <a:lnTo>
                      <a:pt x="84" y="22"/>
                    </a:lnTo>
                    <a:lnTo>
                      <a:pt x="81" y="22"/>
                    </a:lnTo>
                    <a:lnTo>
                      <a:pt x="78" y="21"/>
                    </a:lnTo>
                    <a:lnTo>
                      <a:pt x="74" y="21"/>
                    </a:lnTo>
                    <a:lnTo>
                      <a:pt x="71" y="21"/>
                    </a:lnTo>
                    <a:lnTo>
                      <a:pt x="68" y="20"/>
                    </a:lnTo>
                    <a:lnTo>
                      <a:pt x="65" y="20"/>
                    </a:lnTo>
                    <a:lnTo>
                      <a:pt x="62" y="20"/>
                    </a:lnTo>
                    <a:lnTo>
                      <a:pt x="58" y="19"/>
                    </a:lnTo>
                    <a:lnTo>
                      <a:pt x="55" y="19"/>
                    </a:lnTo>
                    <a:lnTo>
                      <a:pt x="52" y="17"/>
                    </a:lnTo>
                    <a:lnTo>
                      <a:pt x="49" y="17"/>
                    </a:lnTo>
                    <a:lnTo>
                      <a:pt x="45" y="17"/>
                    </a:lnTo>
                    <a:lnTo>
                      <a:pt x="42" y="17"/>
                    </a:lnTo>
                    <a:lnTo>
                      <a:pt x="39" y="17"/>
                    </a:lnTo>
                    <a:lnTo>
                      <a:pt x="36" y="19"/>
                    </a:lnTo>
                    <a:lnTo>
                      <a:pt x="32" y="19"/>
                    </a:lnTo>
                    <a:lnTo>
                      <a:pt x="29" y="19"/>
                    </a:lnTo>
                    <a:lnTo>
                      <a:pt x="25" y="19"/>
                    </a:lnTo>
                    <a:lnTo>
                      <a:pt x="22" y="19"/>
                    </a:lnTo>
                    <a:lnTo>
                      <a:pt x="19" y="19"/>
                    </a:lnTo>
                    <a:lnTo>
                      <a:pt x="17" y="19"/>
                    </a:lnTo>
                    <a:lnTo>
                      <a:pt x="14" y="20"/>
                    </a:lnTo>
                    <a:lnTo>
                      <a:pt x="10" y="21"/>
                    </a:lnTo>
                    <a:lnTo>
                      <a:pt x="6" y="20"/>
                    </a:lnTo>
                    <a:lnTo>
                      <a:pt x="3" y="17"/>
                    </a:lnTo>
                    <a:lnTo>
                      <a:pt x="0" y="15"/>
                    </a:lnTo>
                    <a:lnTo>
                      <a:pt x="0" y="13"/>
                    </a:lnTo>
                    <a:lnTo>
                      <a:pt x="0" y="9"/>
                    </a:lnTo>
                    <a:lnTo>
                      <a:pt x="2" y="7"/>
                    </a:lnTo>
                    <a:lnTo>
                      <a:pt x="5" y="4"/>
                    </a:lnTo>
                    <a:lnTo>
                      <a:pt x="8" y="3"/>
                    </a:lnTo>
                    <a:close/>
                  </a:path>
                </a:pathLst>
              </a:custGeom>
              <a:solidFill>
                <a:srgbClr val="000000"/>
              </a:solidFill>
              <a:ln w="9525">
                <a:noFill/>
                <a:round/>
                <a:headEnd/>
                <a:tailEnd/>
              </a:ln>
            </p:spPr>
            <p:txBody>
              <a:bodyPr/>
              <a:lstStyle/>
              <a:p>
                <a:endParaRPr lang="en-US"/>
              </a:p>
            </p:txBody>
          </p:sp>
          <p:sp>
            <p:nvSpPr>
              <p:cNvPr id="17788" name="Freeform 818"/>
              <p:cNvSpPr>
                <a:spLocks/>
              </p:cNvSpPr>
              <p:nvPr/>
            </p:nvSpPr>
            <p:spPr bwMode="auto">
              <a:xfrm flipH="1">
                <a:off x="3139" y="1280"/>
                <a:ext cx="38" cy="24"/>
              </a:xfrm>
              <a:custGeom>
                <a:avLst/>
                <a:gdLst>
                  <a:gd name="T0" fmla="*/ 0 w 211"/>
                  <a:gd name="T1" fmla="*/ 4 h 108"/>
                  <a:gd name="T2" fmla="*/ 1 w 211"/>
                  <a:gd name="T3" fmla="*/ 4 h 108"/>
                  <a:gd name="T4" fmla="*/ 1 w 211"/>
                  <a:gd name="T5" fmla="*/ 4 h 108"/>
                  <a:gd name="T6" fmla="*/ 1 w 211"/>
                  <a:gd name="T7" fmla="*/ 3 h 108"/>
                  <a:gd name="T8" fmla="*/ 2 w 211"/>
                  <a:gd name="T9" fmla="*/ 3 h 108"/>
                  <a:gd name="T10" fmla="*/ 2 w 211"/>
                  <a:gd name="T11" fmla="*/ 3 h 108"/>
                  <a:gd name="T12" fmla="*/ 2 w 211"/>
                  <a:gd name="T13" fmla="*/ 2 h 108"/>
                  <a:gd name="T14" fmla="*/ 3 w 211"/>
                  <a:gd name="T15" fmla="*/ 2 h 108"/>
                  <a:gd name="T16" fmla="*/ 3 w 211"/>
                  <a:gd name="T17" fmla="*/ 2 h 108"/>
                  <a:gd name="T18" fmla="*/ 3 w 211"/>
                  <a:gd name="T19" fmla="*/ 2 h 108"/>
                  <a:gd name="T20" fmla="*/ 4 w 211"/>
                  <a:gd name="T21" fmla="*/ 1 h 108"/>
                  <a:gd name="T22" fmla="*/ 4 w 211"/>
                  <a:gd name="T23" fmla="*/ 1 h 108"/>
                  <a:gd name="T24" fmla="*/ 4 w 211"/>
                  <a:gd name="T25" fmla="*/ 1 h 108"/>
                  <a:gd name="T26" fmla="*/ 5 w 211"/>
                  <a:gd name="T27" fmla="*/ 1 h 108"/>
                  <a:gd name="T28" fmla="*/ 5 w 211"/>
                  <a:gd name="T29" fmla="*/ 1 h 108"/>
                  <a:gd name="T30" fmla="*/ 5 w 211"/>
                  <a:gd name="T31" fmla="*/ 0 h 108"/>
                  <a:gd name="T32" fmla="*/ 6 w 211"/>
                  <a:gd name="T33" fmla="*/ 0 h 108"/>
                  <a:gd name="T34" fmla="*/ 6 w 211"/>
                  <a:gd name="T35" fmla="*/ 0 h 108"/>
                  <a:gd name="T36" fmla="*/ 6 w 211"/>
                  <a:gd name="T37" fmla="*/ 0 h 108"/>
                  <a:gd name="T38" fmla="*/ 7 w 211"/>
                  <a:gd name="T39" fmla="*/ 0 h 108"/>
                  <a:gd name="T40" fmla="*/ 7 w 211"/>
                  <a:gd name="T41" fmla="*/ 1 h 108"/>
                  <a:gd name="T42" fmla="*/ 7 w 211"/>
                  <a:gd name="T43" fmla="*/ 1 h 108"/>
                  <a:gd name="T44" fmla="*/ 7 w 211"/>
                  <a:gd name="T45" fmla="*/ 1 h 108"/>
                  <a:gd name="T46" fmla="*/ 6 w 211"/>
                  <a:gd name="T47" fmla="*/ 2 h 108"/>
                  <a:gd name="T48" fmla="*/ 6 w 211"/>
                  <a:gd name="T49" fmla="*/ 2 h 108"/>
                  <a:gd name="T50" fmla="*/ 6 w 211"/>
                  <a:gd name="T51" fmla="*/ 2 h 108"/>
                  <a:gd name="T52" fmla="*/ 5 w 211"/>
                  <a:gd name="T53" fmla="*/ 2 h 108"/>
                  <a:gd name="T54" fmla="*/ 5 w 211"/>
                  <a:gd name="T55" fmla="*/ 2 h 108"/>
                  <a:gd name="T56" fmla="*/ 5 w 211"/>
                  <a:gd name="T57" fmla="*/ 2 h 108"/>
                  <a:gd name="T58" fmla="*/ 4 w 211"/>
                  <a:gd name="T59" fmla="*/ 2 h 108"/>
                  <a:gd name="T60" fmla="*/ 4 w 211"/>
                  <a:gd name="T61" fmla="*/ 2 h 108"/>
                  <a:gd name="T62" fmla="*/ 4 w 211"/>
                  <a:gd name="T63" fmla="*/ 3 h 108"/>
                  <a:gd name="T64" fmla="*/ 3 w 211"/>
                  <a:gd name="T65" fmla="*/ 3 h 108"/>
                  <a:gd name="T66" fmla="*/ 3 w 211"/>
                  <a:gd name="T67" fmla="*/ 3 h 108"/>
                  <a:gd name="T68" fmla="*/ 3 w 211"/>
                  <a:gd name="T69" fmla="*/ 3 h 108"/>
                  <a:gd name="T70" fmla="*/ 2 w 211"/>
                  <a:gd name="T71" fmla="*/ 4 h 108"/>
                  <a:gd name="T72" fmla="*/ 2 w 211"/>
                  <a:gd name="T73" fmla="*/ 4 h 108"/>
                  <a:gd name="T74" fmla="*/ 2 w 211"/>
                  <a:gd name="T75" fmla="*/ 4 h 108"/>
                  <a:gd name="T76" fmla="*/ 1 w 211"/>
                  <a:gd name="T77" fmla="*/ 4 h 108"/>
                  <a:gd name="T78" fmla="*/ 1 w 211"/>
                  <a:gd name="T79" fmla="*/ 5 h 108"/>
                  <a:gd name="T80" fmla="*/ 1 w 211"/>
                  <a:gd name="T81" fmla="*/ 5 h 108"/>
                  <a:gd name="T82" fmla="*/ 0 w 211"/>
                  <a:gd name="T83" fmla="*/ 5 h 108"/>
                  <a:gd name="T84" fmla="*/ 0 w 211"/>
                  <a:gd name="T85" fmla="*/ 5 h 108"/>
                  <a:gd name="T86" fmla="*/ 0 w 211"/>
                  <a:gd name="T87" fmla="*/ 5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1"/>
                  <a:gd name="T133" fmla="*/ 0 h 108"/>
                  <a:gd name="T134" fmla="*/ 211 w 211"/>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1" h="108">
                    <a:moveTo>
                      <a:pt x="6" y="90"/>
                    </a:moveTo>
                    <a:lnTo>
                      <a:pt x="8" y="87"/>
                    </a:lnTo>
                    <a:lnTo>
                      <a:pt x="11" y="85"/>
                    </a:lnTo>
                    <a:lnTo>
                      <a:pt x="13" y="82"/>
                    </a:lnTo>
                    <a:lnTo>
                      <a:pt x="17" y="81"/>
                    </a:lnTo>
                    <a:lnTo>
                      <a:pt x="19" y="78"/>
                    </a:lnTo>
                    <a:lnTo>
                      <a:pt x="22" y="77"/>
                    </a:lnTo>
                    <a:lnTo>
                      <a:pt x="24" y="75"/>
                    </a:lnTo>
                    <a:lnTo>
                      <a:pt x="27" y="72"/>
                    </a:lnTo>
                    <a:lnTo>
                      <a:pt x="32" y="68"/>
                    </a:lnTo>
                    <a:lnTo>
                      <a:pt x="37" y="65"/>
                    </a:lnTo>
                    <a:lnTo>
                      <a:pt x="39" y="64"/>
                    </a:lnTo>
                    <a:lnTo>
                      <a:pt x="43" y="63"/>
                    </a:lnTo>
                    <a:lnTo>
                      <a:pt x="45" y="60"/>
                    </a:lnTo>
                    <a:lnTo>
                      <a:pt x="48" y="59"/>
                    </a:lnTo>
                    <a:lnTo>
                      <a:pt x="52" y="56"/>
                    </a:lnTo>
                    <a:lnTo>
                      <a:pt x="58" y="53"/>
                    </a:lnTo>
                    <a:lnTo>
                      <a:pt x="61" y="52"/>
                    </a:lnTo>
                    <a:lnTo>
                      <a:pt x="64" y="50"/>
                    </a:lnTo>
                    <a:lnTo>
                      <a:pt x="67" y="49"/>
                    </a:lnTo>
                    <a:lnTo>
                      <a:pt x="70" y="47"/>
                    </a:lnTo>
                    <a:lnTo>
                      <a:pt x="73" y="46"/>
                    </a:lnTo>
                    <a:lnTo>
                      <a:pt x="75" y="45"/>
                    </a:lnTo>
                    <a:lnTo>
                      <a:pt x="79" y="43"/>
                    </a:lnTo>
                    <a:lnTo>
                      <a:pt x="83" y="42"/>
                    </a:lnTo>
                    <a:lnTo>
                      <a:pt x="85" y="41"/>
                    </a:lnTo>
                    <a:lnTo>
                      <a:pt x="89" y="40"/>
                    </a:lnTo>
                    <a:lnTo>
                      <a:pt x="93" y="38"/>
                    </a:lnTo>
                    <a:lnTo>
                      <a:pt x="97" y="37"/>
                    </a:lnTo>
                    <a:lnTo>
                      <a:pt x="101" y="34"/>
                    </a:lnTo>
                    <a:lnTo>
                      <a:pt x="107" y="31"/>
                    </a:lnTo>
                    <a:lnTo>
                      <a:pt x="110" y="29"/>
                    </a:lnTo>
                    <a:lnTo>
                      <a:pt x="114" y="27"/>
                    </a:lnTo>
                    <a:lnTo>
                      <a:pt x="119" y="24"/>
                    </a:lnTo>
                    <a:lnTo>
                      <a:pt x="123" y="23"/>
                    </a:lnTo>
                    <a:lnTo>
                      <a:pt x="125" y="21"/>
                    </a:lnTo>
                    <a:lnTo>
                      <a:pt x="127" y="20"/>
                    </a:lnTo>
                    <a:lnTo>
                      <a:pt x="131" y="19"/>
                    </a:lnTo>
                    <a:lnTo>
                      <a:pt x="134" y="19"/>
                    </a:lnTo>
                    <a:lnTo>
                      <a:pt x="138" y="18"/>
                    </a:lnTo>
                    <a:lnTo>
                      <a:pt x="142" y="17"/>
                    </a:lnTo>
                    <a:lnTo>
                      <a:pt x="146" y="15"/>
                    </a:lnTo>
                    <a:lnTo>
                      <a:pt x="149" y="14"/>
                    </a:lnTo>
                    <a:lnTo>
                      <a:pt x="154" y="13"/>
                    </a:lnTo>
                    <a:lnTo>
                      <a:pt x="157" y="12"/>
                    </a:lnTo>
                    <a:lnTo>
                      <a:pt x="160" y="11"/>
                    </a:lnTo>
                    <a:lnTo>
                      <a:pt x="163" y="9"/>
                    </a:lnTo>
                    <a:lnTo>
                      <a:pt x="167" y="8"/>
                    </a:lnTo>
                    <a:lnTo>
                      <a:pt x="170" y="7"/>
                    </a:lnTo>
                    <a:lnTo>
                      <a:pt x="173" y="6"/>
                    </a:lnTo>
                    <a:lnTo>
                      <a:pt x="176" y="5"/>
                    </a:lnTo>
                    <a:lnTo>
                      <a:pt x="180" y="4"/>
                    </a:lnTo>
                    <a:lnTo>
                      <a:pt x="184" y="2"/>
                    </a:lnTo>
                    <a:lnTo>
                      <a:pt x="188" y="1"/>
                    </a:lnTo>
                    <a:lnTo>
                      <a:pt x="193" y="1"/>
                    </a:lnTo>
                    <a:lnTo>
                      <a:pt x="196" y="0"/>
                    </a:lnTo>
                    <a:lnTo>
                      <a:pt x="199" y="0"/>
                    </a:lnTo>
                    <a:lnTo>
                      <a:pt x="202" y="0"/>
                    </a:lnTo>
                    <a:lnTo>
                      <a:pt x="205" y="2"/>
                    </a:lnTo>
                    <a:lnTo>
                      <a:pt x="207" y="3"/>
                    </a:lnTo>
                    <a:lnTo>
                      <a:pt x="209" y="5"/>
                    </a:lnTo>
                    <a:lnTo>
                      <a:pt x="210" y="8"/>
                    </a:lnTo>
                    <a:lnTo>
                      <a:pt x="211" y="12"/>
                    </a:lnTo>
                    <a:lnTo>
                      <a:pt x="211" y="14"/>
                    </a:lnTo>
                    <a:lnTo>
                      <a:pt x="211" y="17"/>
                    </a:lnTo>
                    <a:lnTo>
                      <a:pt x="211" y="20"/>
                    </a:lnTo>
                    <a:lnTo>
                      <a:pt x="210" y="24"/>
                    </a:lnTo>
                    <a:lnTo>
                      <a:pt x="208" y="26"/>
                    </a:lnTo>
                    <a:lnTo>
                      <a:pt x="207" y="28"/>
                    </a:lnTo>
                    <a:lnTo>
                      <a:pt x="204" y="29"/>
                    </a:lnTo>
                    <a:lnTo>
                      <a:pt x="200" y="31"/>
                    </a:lnTo>
                    <a:lnTo>
                      <a:pt x="196" y="32"/>
                    </a:lnTo>
                    <a:lnTo>
                      <a:pt x="192" y="32"/>
                    </a:lnTo>
                    <a:lnTo>
                      <a:pt x="188" y="33"/>
                    </a:lnTo>
                    <a:lnTo>
                      <a:pt x="185" y="34"/>
                    </a:lnTo>
                    <a:lnTo>
                      <a:pt x="181" y="36"/>
                    </a:lnTo>
                    <a:lnTo>
                      <a:pt x="177" y="36"/>
                    </a:lnTo>
                    <a:lnTo>
                      <a:pt x="173" y="37"/>
                    </a:lnTo>
                    <a:lnTo>
                      <a:pt x="171" y="37"/>
                    </a:lnTo>
                    <a:lnTo>
                      <a:pt x="167" y="37"/>
                    </a:lnTo>
                    <a:lnTo>
                      <a:pt x="163" y="38"/>
                    </a:lnTo>
                    <a:lnTo>
                      <a:pt x="159" y="39"/>
                    </a:lnTo>
                    <a:lnTo>
                      <a:pt x="156" y="40"/>
                    </a:lnTo>
                    <a:lnTo>
                      <a:pt x="152" y="40"/>
                    </a:lnTo>
                    <a:lnTo>
                      <a:pt x="148" y="41"/>
                    </a:lnTo>
                    <a:lnTo>
                      <a:pt x="145" y="42"/>
                    </a:lnTo>
                    <a:lnTo>
                      <a:pt x="141" y="43"/>
                    </a:lnTo>
                    <a:lnTo>
                      <a:pt x="137" y="44"/>
                    </a:lnTo>
                    <a:lnTo>
                      <a:pt x="135" y="45"/>
                    </a:lnTo>
                    <a:lnTo>
                      <a:pt x="133" y="45"/>
                    </a:lnTo>
                    <a:lnTo>
                      <a:pt x="131" y="46"/>
                    </a:lnTo>
                    <a:lnTo>
                      <a:pt x="126" y="47"/>
                    </a:lnTo>
                    <a:lnTo>
                      <a:pt x="122" y="50"/>
                    </a:lnTo>
                    <a:lnTo>
                      <a:pt x="119" y="52"/>
                    </a:lnTo>
                    <a:lnTo>
                      <a:pt x="114" y="54"/>
                    </a:lnTo>
                    <a:lnTo>
                      <a:pt x="110" y="56"/>
                    </a:lnTo>
                    <a:lnTo>
                      <a:pt x="106" y="59"/>
                    </a:lnTo>
                    <a:lnTo>
                      <a:pt x="102" y="60"/>
                    </a:lnTo>
                    <a:lnTo>
                      <a:pt x="99" y="62"/>
                    </a:lnTo>
                    <a:lnTo>
                      <a:pt x="96" y="63"/>
                    </a:lnTo>
                    <a:lnTo>
                      <a:pt x="93" y="64"/>
                    </a:lnTo>
                    <a:lnTo>
                      <a:pt x="89" y="65"/>
                    </a:lnTo>
                    <a:lnTo>
                      <a:pt x="87" y="66"/>
                    </a:lnTo>
                    <a:lnTo>
                      <a:pt x="84" y="68"/>
                    </a:lnTo>
                    <a:lnTo>
                      <a:pt x="81" y="69"/>
                    </a:lnTo>
                    <a:lnTo>
                      <a:pt x="79" y="70"/>
                    </a:lnTo>
                    <a:lnTo>
                      <a:pt x="75" y="71"/>
                    </a:lnTo>
                    <a:lnTo>
                      <a:pt x="72" y="72"/>
                    </a:lnTo>
                    <a:lnTo>
                      <a:pt x="70" y="74"/>
                    </a:lnTo>
                    <a:lnTo>
                      <a:pt x="64" y="76"/>
                    </a:lnTo>
                    <a:lnTo>
                      <a:pt x="60" y="79"/>
                    </a:lnTo>
                    <a:lnTo>
                      <a:pt x="57" y="80"/>
                    </a:lnTo>
                    <a:lnTo>
                      <a:pt x="54" y="81"/>
                    </a:lnTo>
                    <a:lnTo>
                      <a:pt x="51" y="82"/>
                    </a:lnTo>
                    <a:lnTo>
                      <a:pt x="49" y="84"/>
                    </a:lnTo>
                    <a:lnTo>
                      <a:pt x="44" y="87"/>
                    </a:lnTo>
                    <a:lnTo>
                      <a:pt x="38" y="90"/>
                    </a:lnTo>
                    <a:lnTo>
                      <a:pt x="36" y="92"/>
                    </a:lnTo>
                    <a:lnTo>
                      <a:pt x="34" y="93"/>
                    </a:lnTo>
                    <a:lnTo>
                      <a:pt x="31" y="95"/>
                    </a:lnTo>
                    <a:lnTo>
                      <a:pt x="29" y="97"/>
                    </a:lnTo>
                    <a:lnTo>
                      <a:pt x="25" y="100"/>
                    </a:lnTo>
                    <a:lnTo>
                      <a:pt x="23" y="102"/>
                    </a:lnTo>
                    <a:lnTo>
                      <a:pt x="20" y="104"/>
                    </a:lnTo>
                    <a:lnTo>
                      <a:pt x="18" y="106"/>
                    </a:lnTo>
                    <a:lnTo>
                      <a:pt x="13" y="107"/>
                    </a:lnTo>
                    <a:lnTo>
                      <a:pt x="9" y="108"/>
                    </a:lnTo>
                    <a:lnTo>
                      <a:pt x="5" y="107"/>
                    </a:lnTo>
                    <a:lnTo>
                      <a:pt x="2" y="104"/>
                    </a:lnTo>
                    <a:lnTo>
                      <a:pt x="0" y="101"/>
                    </a:lnTo>
                    <a:lnTo>
                      <a:pt x="0" y="97"/>
                    </a:lnTo>
                    <a:lnTo>
                      <a:pt x="2" y="93"/>
                    </a:lnTo>
                    <a:lnTo>
                      <a:pt x="6" y="90"/>
                    </a:lnTo>
                    <a:close/>
                  </a:path>
                </a:pathLst>
              </a:custGeom>
              <a:solidFill>
                <a:srgbClr val="000000"/>
              </a:solidFill>
              <a:ln w="9525">
                <a:noFill/>
                <a:round/>
                <a:headEnd/>
                <a:tailEnd/>
              </a:ln>
            </p:spPr>
            <p:txBody>
              <a:bodyPr/>
              <a:lstStyle/>
              <a:p>
                <a:endParaRPr lang="en-US"/>
              </a:p>
            </p:txBody>
          </p:sp>
          <p:sp>
            <p:nvSpPr>
              <p:cNvPr id="17789" name="Freeform 819"/>
              <p:cNvSpPr>
                <a:spLocks/>
              </p:cNvSpPr>
              <p:nvPr/>
            </p:nvSpPr>
            <p:spPr bwMode="auto">
              <a:xfrm flipH="1">
                <a:off x="3169" y="1157"/>
                <a:ext cx="14" cy="15"/>
              </a:xfrm>
              <a:custGeom>
                <a:avLst/>
                <a:gdLst>
                  <a:gd name="T0" fmla="*/ 1 w 75"/>
                  <a:gd name="T1" fmla="*/ 0 h 63"/>
                  <a:gd name="T2" fmla="*/ 1 w 75"/>
                  <a:gd name="T3" fmla="*/ 0 h 63"/>
                  <a:gd name="T4" fmla="*/ 1 w 75"/>
                  <a:gd name="T5" fmla="*/ 0 h 63"/>
                  <a:gd name="T6" fmla="*/ 1 w 75"/>
                  <a:gd name="T7" fmla="*/ 0 h 63"/>
                  <a:gd name="T8" fmla="*/ 1 w 75"/>
                  <a:gd name="T9" fmla="*/ 0 h 63"/>
                  <a:gd name="T10" fmla="*/ 1 w 75"/>
                  <a:gd name="T11" fmla="*/ 0 h 63"/>
                  <a:gd name="T12" fmla="*/ 1 w 75"/>
                  <a:gd name="T13" fmla="*/ 0 h 63"/>
                  <a:gd name="T14" fmla="*/ 1 w 75"/>
                  <a:gd name="T15" fmla="*/ 0 h 63"/>
                  <a:gd name="T16" fmla="*/ 1 w 75"/>
                  <a:gd name="T17" fmla="*/ 0 h 63"/>
                  <a:gd name="T18" fmla="*/ 1 w 75"/>
                  <a:gd name="T19" fmla="*/ 0 h 63"/>
                  <a:gd name="T20" fmla="*/ 2 w 75"/>
                  <a:gd name="T21" fmla="*/ 0 h 63"/>
                  <a:gd name="T22" fmla="*/ 2 w 75"/>
                  <a:gd name="T23" fmla="*/ 0 h 63"/>
                  <a:gd name="T24" fmla="*/ 2 w 75"/>
                  <a:gd name="T25" fmla="*/ 0 h 63"/>
                  <a:gd name="T26" fmla="*/ 2 w 75"/>
                  <a:gd name="T27" fmla="*/ 0 h 63"/>
                  <a:gd name="T28" fmla="*/ 2 w 75"/>
                  <a:gd name="T29" fmla="*/ 0 h 63"/>
                  <a:gd name="T30" fmla="*/ 2 w 75"/>
                  <a:gd name="T31" fmla="*/ 0 h 63"/>
                  <a:gd name="T32" fmla="*/ 3 w 75"/>
                  <a:gd name="T33" fmla="*/ 1 h 63"/>
                  <a:gd name="T34" fmla="*/ 3 w 75"/>
                  <a:gd name="T35" fmla="*/ 1 h 63"/>
                  <a:gd name="T36" fmla="*/ 3 w 75"/>
                  <a:gd name="T37" fmla="*/ 1 h 63"/>
                  <a:gd name="T38" fmla="*/ 3 w 75"/>
                  <a:gd name="T39" fmla="*/ 1 h 63"/>
                  <a:gd name="T40" fmla="*/ 3 w 75"/>
                  <a:gd name="T41" fmla="*/ 2 h 63"/>
                  <a:gd name="T42" fmla="*/ 2 w 75"/>
                  <a:gd name="T43" fmla="*/ 2 h 63"/>
                  <a:gd name="T44" fmla="*/ 2 w 75"/>
                  <a:gd name="T45" fmla="*/ 2 h 63"/>
                  <a:gd name="T46" fmla="*/ 2 w 75"/>
                  <a:gd name="T47" fmla="*/ 3 h 63"/>
                  <a:gd name="T48" fmla="*/ 2 w 75"/>
                  <a:gd name="T49" fmla="*/ 3 h 63"/>
                  <a:gd name="T50" fmla="*/ 2 w 75"/>
                  <a:gd name="T51" fmla="*/ 3 h 63"/>
                  <a:gd name="T52" fmla="*/ 2 w 75"/>
                  <a:gd name="T53" fmla="*/ 3 h 63"/>
                  <a:gd name="T54" fmla="*/ 2 w 75"/>
                  <a:gd name="T55" fmla="*/ 3 h 63"/>
                  <a:gd name="T56" fmla="*/ 1 w 75"/>
                  <a:gd name="T57" fmla="*/ 3 h 63"/>
                  <a:gd name="T58" fmla="*/ 1 w 75"/>
                  <a:gd name="T59" fmla="*/ 4 h 63"/>
                  <a:gd name="T60" fmla="*/ 1 w 75"/>
                  <a:gd name="T61" fmla="*/ 4 h 63"/>
                  <a:gd name="T62" fmla="*/ 1 w 75"/>
                  <a:gd name="T63" fmla="*/ 4 h 63"/>
                  <a:gd name="T64" fmla="*/ 1 w 75"/>
                  <a:gd name="T65" fmla="*/ 4 h 63"/>
                  <a:gd name="T66" fmla="*/ 1 w 75"/>
                  <a:gd name="T67" fmla="*/ 4 h 63"/>
                  <a:gd name="T68" fmla="*/ 1 w 75"/>
                  <a:gd name="T69" fmla="*/ 4 h 63"/>
                  <a:gd name="T70" fmla="*/ 1 w 75"/>
                  <a:gd name="T71" fmla="*/ 4 h 63"/>
                  <a:gd name="T72" fmla="*/ 1 w 75"/>
                  <a:gd name="T73" fmla="*/ 4 h 63"/>
                  <a:gd name="T74" fmla="*/ 1 w 75"/>
                  <a:gd name="T75" fmla="*/ 4 h 63"/>
                  <a:gd name="T76" fmla="*/ 1 w 75"/>
                  <a:gd name="T77" fmla="*/ 4 h 63"/>
                  <a:gd name="T78" fmla="*/ 1 w 75"/>
                  <a:gd name="T79" fmla="*/ 3 h 63"/>
                  <a:gd name="T80" fmla="*/ 0 w 75"/>
                  <a:gd name="T81" fmla="*/ 3 h 63"/>
                  <a:gd name="T82" fmla="*/ 0 w 75"/>
                  <a:gd name="T83" fmla="*/ 3 h 63"/>
                  <a:gd name="T84" fmla="*/ 0 w 75"/>
                  <a:gd name="T85" fmla="*/ 3 h 63"/>
                  <a:gd name="T86" fmla="*/ 0 w 75"/>
                  <a:gd name="T87" fmla="*/ 3 h 63"/>
                  <a:gd name="T88" fmla="*/ 0 w 75"/>
                  <a:gd name="T89" fmla="*/ 3 h 63"/>
                  <a:gd name="T90" fmla="*/ 0 w 75"/>
                  <a:gd name="T91" fmla="*/ 3 h 63"/>
                  <a:gd name="T92" fmla="*/ 0 w 75"/>
                  <a:gd name="T93" fmla="*/ 2 h 63"/>
                  <a:gd name="T94" fmla="*/ 0 w 75"/>
                  <a:gd name="T95" fmla="*/ 2 h 63"/>
                  <a:gd name="T96" fmla="*/ 0 w 75"/>
                  <a:gd name="T97" fmla="*/ 2 h 63"/>
                  <a:gd name="T98" fmla="*/ 0 w 75"/>
                  <a:gd name="T99" fmla="*/ 2 h 63"/>
                  <a:gd name="T100" fmla="*/ 0 w 75"/>
                  <a:gd name="T101" fmla="*/ 2 h 63"/>
                  <a:gd name="T102" fmla="*/ 0 w 75"/>
                  <a:gd name="T103" fmla="*/ 1 h 63"/>
                  <a:gd name="T104" fmla="*/ 0 w 75"/>
                  <a:gd name="T105" fmla="*/ 1 h 63"/>
                  <a:gd name="T106" fmla="*/ 0 w 75"/>
                  <a:gd name="T107" fmla="*/ 1 h 63"/>
                  <a:gd name="T108" fmla="*/ 0 w 75"/>
                  <a:gd name="T109" fmla="*/ 1 h 63"/>
                  <a:gd name="T110" fmla="*/ 1 w 75"/>
                  <a:gd name="T111" fmla="*/ 0 h 63"/>
                  <a:gd name="T112" fmla="*/ 1 w 75"/>
                  <a:gd name="T113" fmla="*/ 0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
                  <a:gd name="T172" fmla="*/ 0 h 63"/>
                  <a:gd name="T173" fmla="*/ 75 w 75"/>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 h="63">
                    <a:moveTo>
                      <a:pt x="20" y="8"/>
                    </a:moveTo>
                    <a:lnTo>
                      <a:pt x="20" y="7"/>
                    </a:lnTo>
                    <a:lnTo>
                      <a:pt x="21" y="7"/>
                    </a:lnTo>
                    <a:lnTo>
                      <a:pt x="23" y="6"/>
                    </a:lnTo>
                    <a:lnTo>
                      <a:pt x="26" y="5"/>
                    </a:lnTo>
                    <a:lnTo>
                      <a:pt x="28" y="4"/>
                    </a:lnTo>
                    <a:lnTo>
                      <a:pt x="33" y="2"/>
                    </a:lnTo>
                    <a:lnTo>
                      <a:pt x="37" y="1"/>
                    </a:lnTo>
                    <a:lnTo>
                      <a:pt x="40" y="1"/>
                    </a:lnTo>
                    <a:lnTo>
                      <a:pt x="45" y="0"/>
                    </a:lnTo>
                    <a:lnTo>
                      <a:pt x="50" y="0"/>
                    </a:lnTo>
                    <a:lnTo>
                      <a:pt x="54" y="0"/>
                    </a:lnTo>
                    <a:lnTo>
                      <a:pt x="59" y="1"/>
                    </a:lnTo>
                    <a:lnTo>
                      <a:pt x="63" y="2"/>
                    </a:lnTo>
                    <a:lnTo>
                      <a:pt x="66" y="6"/>
                    </a:lnTo>
                    <a:lnTo>
                      <a:pt x="70" y="8"/>
                    </a:lnTo>
                    <a:lnTo>
                      <a:pt x="73" y="13"/>
                    </a:lnTo>
                    <a:lnTo>
                      <a:pt x="74" y="18"/>
                    </a:lnTo>
                    <a:lnTo>
                      <a:pt x="75" y="23"/>
                    </a:lnTo>
                    <a:lnTo>
                      <a:pt x="74" y="27"/>
                    </a:lnTo>
                    <a:lnTo>
                      <a:pt x="73" y="33"/>
                    </a:lnTo>
                    <a:lnTo>
                      <a:pt x="71" y="37"/>
                    </a:lnTo>
                    <a:lnTo>
                      <a:pt x="68" y="42"/>
                    </a:lnTo>
                    <a:lnTo>
                      <a:pt x="65" y="46"/>
                    </a:lnTo>
                    <a:lnTo>
                      <a:pt x="61" y="51"/>
                    </a:lnTo>
                    <a:lnTo>
                      <a:pt x="55" y="55"/>
                    </a:lnTo>
                    <a:lnTo>
                      <a:pt x="51" y="58"/>
                    </a:lnTo>
                    <a:lnTo>
                      <a:pt x="48" y="59"/>
                    </a:lnTo>
                    <a:lnTo>
                      <a:pt x="45" y="60"/>
                    </a:lnTo>
                    <a:lnTo>
                      <a:pt x="42" y="61"/>
                    </a:lnTo>
                    <a:lnTo>
                      <a:pt x="40" y="62"/>
                    </a:lnTo>
                    <a:lnTo>
                      <a:pt x="37" y="62"/>
                    </a:lnTo>
                    <a:lnTo>
                      <a:pt x="34" y="63"/>
                    </a:lnTo>
                    <a:lnTo>
                      <a:pt x="31" y="63"/>
                    </a:lnTo>
                    <a:lnTo>
                      <a:pt x="28" y="63"/>
                    </a:lnTo>
                    <a:lnTo>
                      <a:pt x="25" y="62"/>
                    </a:lnTo>
                    <a:lnTo>
                      <a:pt x="23" y="62"/>
                    </a:lnTo>
                    <a:lnTo>
                      <a:pt x="20" y="61"/>
                    </a:lnTo>
                    <a:lnTo>
                      <a:pt x="16" y="61"/>
                    </a:lnTo>
                    <a:lnTo>
                      <a:pt x="14" y="59"/>
                    </a:lnTo>
                    <a:lnTo>
                      <a:pt x="11" y="58"/>
                    </a:lnTo>
                    <a:lnTo>
                      <a:pt x="9" y="56"/>
                    </a:lnTo>
                    <a:lnTo>
                      <a:pt x="7" y="55"/>
                    </a:lnTo>
                    <a:lnTo>
                      <a:pt x="3" y="51"/>
                    </a:lnTo>
                    <a:lnTo>
                      <a:pt x="2" y="48"/>
                    </a:lnTo>
                    <a:lnTo>
                      <a:pt x="0" y="45"/>
                    </a:lnTo>
                    <a:lnTo>
                      <a:pt x="0" y="42"/>
                    </a:lnTo>
                    <a:lnTo>
                      <a:pt x="0" y="37"/>
                    </a:lnTo>
                    <a:lnTo>
                      <a:pt x="1" y="35"/>
                    </a:lnTo>
                    <a:lnTo>
                      <a:pt x="1" y="32"/>
                    </a:lnTo>
                    <a:lnTo>
                      <a:pt x="2" y="29"/>
                    </a:lnTo>
                    <a:lnTo>
                      <a:pt x="3" y="25"/>
                    </a:lnTo>
                    <a:lnTo>
                      <a:pt x="5" y="24"/>
                    </a:lnTo>
                    <a:lnTo>
                      <a:pt x="8" y="21"/>
                    </a:lnTo>
                    <a:lnTo>
                      <a:pt x="9" y="20"/>
                    </a:lnTo>
                    <a:lnTo>
                      <a:pt x="20" y="8"/>
                    </a:lnTo>
                    <a:close/>
                  </a:path>
                </a:pathLst>
              </a:custGeom>
              <a:solidFill>
                <a:schemeClr val="accent2"/>
              </a:solidFill>
              <a:ln w="9525">
                <a:noFill/>
                <a:round/>
                <a:headEnd/>
                <a:tailEnd/>
              </a:ln>
            </p:spPr>
            <p:txBody>
              <a:bodyPr/>
              <a:lstStyle/>
              <a:p>
                <a:endParaRPr lang="en-US"/>
              </a:p>
            </p:txBody>
          </p:sp>
          <p:sp>
            <p:nvSpPr>
              <p:cNvPr id="17790" name="Freeform 820"/>
              <p:cNvSpPr>
                <a:spLocks/>
              </p:cNvSpPr>
              <p:nvPr/>
            </p:nvSpPr>
            <p:spPr bwMode="auto">
              <a:xfrm flipH="1">
                <a:off x="3159" y="1154"/>
                <a:ext cx="26" cy="29"/>
              </a:xfrm>
              <a:custGeom>
                <a:avLst/>
                <a:gdLst>
                  <a:gd name="T0" fmla="*/ 2 w 135"/>
                  <a:gd name="T1" fmla="*/ 1 h 125"/>
                  <a:gd name="T2" fmla="*/ 1 w 135"/>
                  <a:gd name="T3" fmla="*/ 2 h 125"/>
                  <a:gd name="T4" fmla="*/ 1 w 135"/>
                  <a:gd name="T5" fmla="*/ 2 h 125"/>
                  <a:gd name="T6" fmla="*/ 1 w 135"/>
                  <a:gd name="T7" fmla="*/ 3 h 125"/>
                  <a:gd name="T8" fmla="*/ 1 w 135"/>
                  <a:gd name="T9" fmla="*/ 3 h 125"/>
                  <a:gd name="T10" fmla="*/ 2 w 135"/>
                  <a:gd name="T11" fmla="*/ 4 h 125"/>
                  <a:gd name="T12" fmla="*/ 2 w 135"/>
                  <a:gd name="T13" fmla="*/ 4 h 125"/>
                  <a:gd name="T14" fmla="*/ 2 w 135"/>
                  <a:gd name="T15" fmla="*/ 4 h 125"/>
                  <a:gd name="T16" fmla="*/ 3 w 135"/>
                  <a:gd name="T17" fmla="*/ 4 h 125"/>
                  <a:gd name="T18" fmla="*/ 3 w 135"/>
                  <a:gd name="T19" fmla="*/ 4 h 125"/>
                  <a:gd name="T20" fmla="*/ 3 w 135"/>
                  <a:gd name="T21" fmla="*/ 4 h 125"/>
                  <a:gd name="T22" fmla="*/ 3 w 135"/>
                  <a:gd name="T23" fmla="*/ 3 h 125"/>
                  <a:gd name="T24" fmla="*/ 3 w 135"/>
                  <a:gd name="T25" fmla="*/ 3 h 125"/>
                  <a:gd name="T26" fmla="*/ 3 w 135"/>
                  <a:gd name="T27" fmla="*/ 3 h 125"/>
                  <a:gd name="T28" fmla="*/ 4 w 135"/>
                  <a:gd name="T29" fmla="*/ 2 h 125"/>
                  <a:gd name="T30" fmla="*/ 4 w 135"/>
                  <a:gd name="T31" fmla="*/ 2 h 125"/>
                  <a:gd name="T32" fmla="*/ 5 w 135"/>
                  <a:gd name="T33" fmla="*/ 3 h 125"/>
                  <a:gd name="T34" fmla="*/ 5 w 135"/>
                  <a:gd name="T35" fmla="*/ 3 h 125"/>
                  <a:gd name="T36" fmla="*/ 5 w 135"/>
                  <a:gd name="T37" fmla="*/ 4 h 125"/>
                  <a:gd name="T38" fmla="*/ 5 w 135"/>
                  <a:gd name="T39" fmla="*/ 5 h 125"/>
                  <a:gd name="T40" fmla="*/ 4 w 135"/>
                  <a:gd name="T41" fmla="*/ 5 h 125"/>
                  <a:gd name="T42" fmla="*/ 4 w 135"/>
                  <a:gd name="T43" fmla="*/ 6 h 125"/>
                  <a:gd name="T44" fmla="*/ 4 w 135"/>
                  <a:gd name="T45" fmla="*/ 6 h 125"/>
                  <a:gd name="T46" fmla="*/ 3 w 135"/>
                  <a:gd name="T47" fmla="*/ 7 h 125"/>
                  <a:gd name="T48" fmla="*/ 3 w 135"/>
                  <a:gd name="T49" fmla="*/ 7 h 125"/>
                  <a:gd name="T50" fmla="*/ 3 w 135"/>
                  <a:gd name="T51" fmla="*/ 7 h 125"/>
                  <a:gd name="T52" fmla="*/ 2 w 135"/>
                  <a:gd name="T53" fmla="*/ 7 h 125"/>
                  <a:gd name="T54" fmla="*/ 2 w 135"/>
                  <a:gd name="T55" fmla="*/ 6 h 125"/>
                  <a:gd name="T56" fmla="*/ 1 w 135"/>
                  <a:gd name="T57" fmla="*/ 6 h 125"/>
                  <a:gd name="T58" fmla="*/ 1 w 135"/>
                  <a:gd name="T59" fmla="*/ 6 h 125"/>
                  <a:gd name="T60" fmla="*/ 0 w 135"/>
                  <a:gd name="T61" fmla="*/ 5 h 125"/>
                  <a:gd name="T62" fmla="*/ 0 w 135"/>
                  <a:gd name="T63" fmla="*/ 4 h 125"/>
                  <a:gd name="T64" fmla="*/ 0 w 135"/>
                  <a:gd name="T65" fmla="*/ 4 h 125"/>
                  <a:gd name="T66" fmla="*/ 0 w 135"/>
                  <a:gd name="T67" fmla="*/ 3 h 125"/>
                  <a:gd name="T68" fmla="*/ 0 w 135"/>
                  <a:gd name="T69" fmla="*/ 3 h 125"/>
                  <a:gd name="T70" fmla="*/ 0 w 135"/>
                  <a:gd name="T71" fmla="*/ 3 h 125"/>
                  <a:gd name="T72" fmla="*/ 0 w 135"/>
                  <a:gd name="T73" fmla="*/ 2 h 125"/>
                  <a:gd name="T74" fmla="*/ 0 w 135"/>
                  <a:gd name="T75" fmla="*/ 2 h 125"/>
                  <a:gd name="T76" fmla="*/ 1 w 135"/>
                  <a:gd name="T77" fmla="*/ 1 h 125"/>
                  <a:gd name="T78" fmla="*/ 1 w 135"/>
                  <a:gd name="T79" fmla="*/ 0 h 125"/>
                  <a:gd name="T80" fmla="*/ 2 w 135"/>
                  <a:gd name="T81" fmla="*/ 0 h 125"/>
                  <a:gd name="T82" fmla="*/ 2 w 135"/>
                  <a:gd name="T83" fmla="*/ 0 h 125"/>
                  <a:gd name="T84" fmla="*/ 2 w 135"/>
                  <a:gd name="T85" fmla="*/ 1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5"/>
                  <a:gd name="T130" fmla="*/ 0 h 125"/>
                  <a:gd name="T131" fmla="*/ 135 w 135"/>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5" h="125">
                    <a:moveTo>
                      <a:pt x="49" y="17"/>
                    </a:moveTo>
                    <a:lnTo>
                      <a:pt x="47" y="19"/>
                    </a:lnTo>
                    <a:lnTo>
                      <a:pt x="45" y="21"/>
                    </a:lnTo>
                    <a:lnTo>
                      <a:pt x="42" y="23"/>
                    </a:lnTo>
                    <a:lnTo>
                      <a:pt x="40" y="26"/>
                    </a:lnTo>
                    <a:lnTo>
                      <a:pt x="38" y="30"/>
                    </a:lnTo>
                    <a:lnTo>
                      <a:pt x="36" y="33"/>
                    </a:lnTo>
                    <a:lnTo>
                      <a:pt x="35" y="35"/>
                    </a:lnTo>
                    <a:lnTo>
                      <a:pt x="34" y="38"/>
                    </a:lnTo>
                    <a:lnTo>
                      <a:pt x="33" y="40"/>
                    </a:lnTo>
                    <a:lnTo>
                      <a:pt x="32" y="44"/>
                    </a:lnTo>
                    <a:lnTo>
                      <a:pt x="32" y="47"/>
                    </a:lnTo>
                    <a:lnTo>
                      <a:pt x="32" y="50"/>
                    </a:lnTo>
                    <a:lnTo>
                      <a:pt x="32" y="53"/>
                    </a:lnTo>
                    <a:lnTo>
                      <a:pt x="34" y="58"/>
                    </a:lnTo>
                    <a:lnTo>
                      <a:pt x="35" y="61"/>
                    </a:lnTo>
                    <a:lnTo>
                      <a:pt x="36" y="65"/>
                    </a:lnTo>
                    <a:lnTo>
                      <a:pt x="39" y="70"/>
                    </a:lnTo>
                    <a:lnTo>
                      <a:pt x="43" y="73"/>
                    </a:lnTo>
                    <a:lnTo>
                      <a:pt x="46" y="76"/>
                    </a:lnTo>
                    <a:lnTo>
                      <a:pt x="51" y="77"/>
                    </a:lnTo>
                    <a:lnTo>
                      <a:pt x="54" y="78"/>
                    </a:lnTo>
                    <a:lnTo>
                      <a:pt x="56" y="78"/>
                    </a:lnTo>
                    <a:lnTo>
                      <a:pt x="59" y="78"/>
                    </a:lnTo>
                    <a:lnTo>
                      <a:pt x="62" y="79"/>
                    </a:lnTo>
                    <a:lnTo>
                      <a:pt x="64" y="78"/>
                    </a:lnTo>
                    <a:lnTo>
                      <a:pt x="68" y="78"/>
                    </a:lnTo>
                    <a:lnTo>
                      <a:pt x="70" y="78"/>
                    </a:lnTo>
                    <a:lnTo>
                      <a:pt x="73" y="78"/>
                    </a:lnTo>
                    <a:lnTo>
                      <a:pt x="75" y="77"/>
                    </a:lnTo>
                    <a:lnTo>
                      <a:pt x="77" y="76"/>
                    </a:lnTo>
                    <a:lnTo>
                      <a:pt x="81" y="74"/>
                    </a:lnTo>
                    <a:lnTo>
                      <a:pt x="83" y="73"/>
                    </a:lnTo>
                    <a:lnTo>
                      <a:pt x="84" y="70"/>
                    </a:lnTo>
                    <a:lnTo>
                      <a:pt x="85" y="69"/>
                    </a:lnTo>
                    <a:lnTo>
                      <a:pt x="86" y="65"/>
                    </a:lnTo>
                    <a:lnTo>
                      <a:pt x="88" y="62"/>
                    </a:lnTo>
                    <a:lnTo>
                      <a:pt x="88" y="59"/>
                    </a:lnTo>
                    <a:lnTo>
                      <a:pt x="89" y="56"/>
                    </a:lnTo>
                    <a:lnTo>
                      <a:pt x="89" y="53"/>
                    </a:lnTo>
                    <a:lnTo>
                      <a:pt x="92" y="51"/>
                    </a:lnTo>
                    <a:lnTo>
                      <a:pt x="95" y="48"/>
                    </a:lnTo>
                    <a:lnTo>
                      <a:pt x="98" y="46"/>
                    </a:lnTo>
                    <a:lnTo>
                      <a:pt x="102" y="44"/>
                    </a:lnTo>
                    <a:lnTo>
                      <a:pt x="107" y="43"/>
                    </a:lnTo>
                    <a:lnTo>
                      <a:pt x="111" y="42"/>
                    </a:lnTo>
                    <a:lnTo>
                      <a:pt x="115" y="43"/>
                    </a:lnTo>
                    <a:lnTo>
                      <a:pt x="120" y="44"/>
                    </a:lnTo>
                    <a:lnTo>
                      <a:pt x="123" y="46"/>
                    </a:lnTo>
                    <a:lnTo>
                      <a:pt x="126" y="48"/>
                    </a:lnTo>
                    <a:lnTo>
                      <a:pt x="130" y="51"/>
                    </a:lnTo>
                    <a:lnTo>
                      <a:pt x="133" y="56"/>
                    </a:lnTo>
                    <a:lnTo>
                      <a:pt x="134" y="60"/>
                    </a:lnTo>
                    <a:lnTo>
                      <a:pt x="134" y="62"/>
                    </a:lnTo>
                    <a:lnTo>
                      <a:pt x="135" y="65"/>
                    </a:lnTo>
                    <a:lnTo>
                      <a:pt x="135" y="69"/>
                    </a:lnTo>
                    <a:lnTo>
                      <a:pt x="135" y="71"/>
                    </a:lnTo>
                    <a:lnTo>
                      <a:pt x="134" y="76"/>
                    </a:lnTo>
                    <a:lnTo>
                      <a:pt x="132" y="82"/>
                    </a:lnTo>
                    <a:lnTo>
                      <a:pt x="130" y="86"/>
                    </a:lnTo>
                    <a:lnTo>
                      <a:pt x="127" y="90"/>
                    </a:lnTo>
                    <a:lnTo>
                      <a:pt x="125" y="95"/>
                    </a:lnTo>
                    <a:lnTo>
                      <a:pt x="122" y="99"/>
                    </a:lnTo>
                    <a:lnTo>
                      <a:pt x="120" y="102"/>
                    </a:lnTo>
                    <a:lnTo>
                      <a:pt x="117" y="107"/>
                    </a:lnTo>
                    <a:lnTo>
                      <a:pt x="112" y="109"/>
                    </a:lnTo>
                    <a:lnTo>
                      <a:pt x="109" y="112"/>
                    </a:lnTo>
                    <a:lnTo>
                      <a:pt x="105" y="114"/>
                    </a:lnTo>
                    <a:lnTo>
                      <a:pt x="100" y="117"/>
                    </a:lnTo>
                    <a:lnTo>
                      <a:pt x="96" y="120"/>
                    </a:lnTo>
                    <a:lnTo>
                      <a:pt x="92" y="122"/>
                    </a:lnTo>
                    <a:lnTo>
                      <a:pt x="86" y="123"/>
                    </a:lnTo>
                    <a:lnTo>
                      <a:pt x="82" y="124"/>
                    </a:lnTo>
                    <a:lnTo>
                      <a:pt x="79" y="124"/>
                    </a:lnTo>
                    <a:lnTo>
                      <a:pt x="75" y="125"/>
                    </a:lnTo>
                    <a:lnTo>
                      <a:pt x="72" y="125"/>
                    </a:lnTo>
                    <a:lnTo>
                      <a:pt x="69" y="125"/>
                    </a:lnTo>
                    <a:lnTo>
                      <a:pt x="67" y="125"/>
                    </a:lnTo>
                    <a:lnTo>
                      <a:pt x="63" y="125"/>
                    </a:lnTo>
                    <a:lnTo>
                      <a:pt x="60" y="125"/>
                    </a:lnTo>
                    <a:lnTo>
                      <a:pt x="58" y="125"/>
                    </a:lnTo>
                    <a:lnTo>
                      <a:pt x="55" y="124"/>
                    </a:lnTo>
                    <a:lnTo>
                      <a:pt x="51" y="123"/>
                    </a:lnTo>
                    <a:lnTo>
                      <a:pt x="49" y="122"/>
                    </a:lnTo>
                    <a:lnTo>
                      <a:pt x="46" y="122"/>
                    </a:lnTo>
                    <a:lnTo>
                      <a:pt x="40" y="120"/>
                    </a:lnTo>
                    <a:lnTo>
                      <a:pt x="36" y="117"/>
                    </a:lnTo>
                    <a:lnTo>
                      <a:pt x="31" y="114"/>
                    </a:lnTo>
                    <a:lnTo>
                      <a:pt x="26" y="112"/>
                    </a:lnTo>
                    <a:lnTo>
                      <a:pt x="22" y="108"/>
                    </a:lnTo>
                    <a:lnTo>
                      <a:pt x="18" y="104"/>
                    </a:lnTo>
                    <a:lnTo>
                      <a:pt x="14" y="99"/>
                    </a:lnTo>
                    <a:lnTo>
                      <a:pt x="11" y="95"/>
                    </a:lnTo>
                    <a:lnTo>
                      <a:pt x="8" y="90"/>
                    </a:lnTo>
                    <a:lnTo>
                      <a:pt x="6" y="85"/>
                    </a:lnTo>
                    <a:lnTo>
                      <a:pt x="5" y="82"/>
                    </a:lnTo>
                    <a:lnTo>
                      <a:pt x="2" y="78"/>
                    </a:lnTo>
                    <a:lnTo>
                      <a:pt x="1" y="76"/>
                    </a:lnTo>
                    <a:lnTo>
                      <a:pt x="1" y="73"/>
                    </a:lnTo>
                    <a:lnTo>
                      <a:pt x="0" y="70"/>
                    </a:lnTo>
                    <a:lnTo>
                      <a:pt x="0" y="66"/>
                    </a:lnTo>
                    <a:lnTo>
                      <a:pt x="0" y="63"/>
                    </a:lnTo>
                    <a:lnTo>
                      <a:pt x="0" y="61"/>
                    </a:lnTo>
                    <a:lnTo>
                      <a:pt x="0" y="58"/>
                    </a:lnTo>
                    <a:lnTo>
                      <a:pt x="0" y="55"/>
                    </a:lnTo>
                    <a:lnTo>
                      <a:pt x="0" y="51"/>
                    </a:lnTo>
                    <a:lnTo>
                      <a:pt x="1" y="49"/>
                    </a:lnTo>
                    <a:lnTo>
                      <a:pt x="1" y="46"/>
                    </a:lnTo>
                    <a:lnTo>
                      <a:pt x="2" y="43"/>
                    </a:lnTo>
                    <a:lnTo>
                      <a:pt x="2" y="40"/>
                    </a:lnTo>
                    <a:lnTo>
                      <a:pt x="5" y="37"/>
                    </a:lnTo>
                    <a:lnTo>
                      <a:pt x="5" y="35"/>
                    </a:lnTo>
                    <a:lnTo>
                      <a:pt x="6" y="32"/>
                    </a:lnTo>
                    <a:lnTo>
                      <a:pt x="7" y="30"/>
                    </a:lnTo>
                    <a:lnTo>
                      <a:pt x="9" y="27"/>
                    </a:lnTo>
                    <a:lnTo>
                      <a:pt x="11" y="22"/>
                    </a:lnTo>
                    <a:lnTo>
                      <a:pt x="16" y="18"/>
                    </a:lnTo>
                    <a:lnTo>
                      <a:pt x="19" y="13"/>
                    </a:lnTo>
                    <a:lnTo>
                      <a:pt x="23" y="10"/>
                    </a:lnTo>
                    <a:lnTo>
                      <a:pt x="27" y="6"/>
                    </a:lnTo>
                    <a:lnTo>
                      <a:pt x="32" y="4"/>
                    </a:lnTo>
                    <a:lnTo>
                      <a:pt x="36" y="0"/>
                    </a:lnTo>
                    <a:lnTo>
                      <a:pt x="42" y="0"/>
                    </a:lnTo>
                    <a:lnTo>
                      <a:pt x="45" y="0"/>
                    </a:lnTo>
                    <a:lnTo>
                      <a:pt x="49" y="2"/>
                    </a:lnTo>
                    <a:lnTo>
                      <a:pt x="51" y="6"/>
                    </a:lnTo>
                    <a:lnTo>
                      <a:pt x="52" y="9"/>
                    </a:lnTo>
                    <a:lnTo>
                      <a:pt x="51" y="12"/>
                    </a:lnTo>
                    <a:lnTo>
                      <a:pt x="49" y="17"/>
                    </a:lnTo>
                    <a:close/>
                  </a:path>
                </a:pathLst>
              </a:custGeom>
              <a:solidFill>
                <a:srgbClr val="000000"/>
              </a:solidFill>
              <a:ln w="9525">
                <a:noFill/>
                <a:round/>
                <a:headEnd/>
                <a:tailEnd/>
              </a:ln>
            </p:spPr>
            <p:txBody>
              <a:bodyPr/>
              <a:lstStyle/>
              <a:p>
                <a:endParaRPr lang="en-US"/>
              </a:p>
            </p:txBody>
          </p:sp>
          <p:sp>
            <p:nvSpPr>
              <p:cNvPr id="17791" name="Freeform 821"/>
              <p:cNvSpPr>
                <a:spLocks/>
              </p:cNvSpPr>
              <p:nvPr/>
            </p:nvSpPr>
            <p:spPr bwMode="auto">
              <a:xfrm flipH="1">
                <a:off x="3066" y="1232"/>
                <a:ext cx="35" cy="68"/>
              </a:xfrm>
              <a:custGeom>
                <a:avLst/>
                <a:gdLst>
                  <a:gd name="T0" fmla="*/ 1 w 194"/>
                  <a:gd name="T1" fmla="*/ 1 h 299"/>
                  <a:gd name="T2" fmla="*/ 1 w 194"/>
                  <a:gd name="T3" fmla="*/ 2 h 299"/>
                  <a:gd name="T4" fmla="*/ 1 w 194"/>
                  <a:gd name="T5" fmla="*/ 2 h 299"/>
                  <a:gd name="T6" fmla="*/ 1 w 194"/>
                  <a:gd name="T7" fmla="*/ 3 h 299"/>
                  <a:gd name="T8" fmla="*/ 2 w 194"/>
                  <a:gd name="T9" fmla="*/ 4 h 299"/>
                  <a:gd name="T10" fmla="*/ 2 w 194"/>
                  <a:gd name="T11" fmla="*/ 4 h 299"/>
                  <a:gd name="T12" fmla="*/ 2 w 194"/>
                  <a:gd name="T13" fmla="*/ 5 h 299"/>
                  <a:gd name="T14" fmla="*/ 2 w 194"/>
                  <a:gd name="T15" fmla="*/ 5 h 299"/>
                  <a:gd name="T16" fmla="*/ 3 w 194"/>
                  <a:gd name="T17" fmla="*/ 6 h 299"/>
                  <a:gd name="T18" fmla="*/ 3 w 194"/>
                  <a:gd name="T19" fmla="*/ 7 h 299"/>
                  <a:gd name="T20" fmla="*/ 3 w 194"/>
                  <a:gd name="T21" fmla="*/ 7 h 299"/>
                  <a:gd name="T22" fmla="*/ 3 w 194"/>
                  <a:gd name="T23" fmla="*/ 8 h 299"/>
                  <a:gd name="T24" fmla="*/ 3 w 194"/>
                  <a:gd name="T25" fmla="*/ 8 h 299"/>
                  <a:gd name="T26" fmla="*/ 4 w 194"/>
                  <a:gd name="T27" fmla="*/ 9 h 299"/>
                  <a:gd name="T28" fmla="*/ 4 w 194"/>
                  <a:gd name="T29" fmla="*/ 9 h 299"/>
                  <a:gd name="T30" fmla="*/ 4 w 194"/>
                  <a:gd name="T31" fmla="*/ 10 h 299"/>
                  <a:gd name="T32" fmla="*/ 5 w 194"/>
                  <a:gd name="T33" fmla="*/ 10 h 299"/>
                  <a:gd name="T34" fmla="*/ 5 w 194"/>
                  <a:gd name="T35" fmla="*/ 11 h 299"/>
                  <a:gd name="T36" fmla="*/ 5 w 194"/>
                  <a:gd name="T37" fmla="*/ 12 h 299"/>
                  <a:gd name="T38" fmla="*/ 5 w 194"/>
                  <a:gd name="T39" fmla="*/ 12 h 299"/>
                  <a:gd name="T40" fmla="*/ 6 w 194"/>
                  <a:gd name="T41" fmla="*/ 13 h 299"/>
                  <a:gd name="T42" fmla="*/ 6 w 194"/>
                  <a:gd name="T43" fmla="*/ 13 h 299"/>
                  <a:gd name="T44" fmla="*/ 6 w 194"/>
                  <a:gd name="T45" fmla="*/ 14 h 299"/>
                  <a:gd name="T46" fmla="*/ 6 w 194"/>
                  <a:gd name="T47" fmla="*/ 15 h 299"/>
                  <a:gd name="T48" fmla="*/ 6 w 194"/>
                  <a:gd name="T49" fmla="*/ 15 h 299"/>
                  <a:gd name="T50" fmla="*/ 5 w 194"/>
                  <a:gd name="T51" fmla="*/ 15 h 299"/>
                  <a:gd name="T52" fmla="*/ 5 w 194"/>
                  <a:gd name="T53" fmla="*/ 15 h 299"/>
                  <a:gd name="T54" fmla="*/ 4 w 194"/>
                  <a:gd name="T55" fmla="*/ 14 h 299"/>
                  <a:gd name="T56" fmla="*/ 4 w 194"/>
                  <a:gd name="T57" fmla="*/ 14 h 299"/>
                  <a:gd name="T58" fmla="*/ 4 w 194"/>
                  <a:gd name="T59" fmla="*/ 13 h 299"/>
                  <a:gd name="T60" fmla="*/ 3 w 194"/>
                  <a:gd name="T61" fmla="*/ 13 h 299"/>
                  <a:gd name="T62" fmla="*/ 3 w 194"/>
                  <a:gd name="T63" fmla="*/ 12 h 299"/>
                  <a:gd name="T64" fmla="*/ 3 w 194"/>
                  <a:gd name="T65" fmla="*/ 11 h 299"/>
                  <a:gd name="T66" fmla="*/ 3 w 194"/>
                  <a:gd name="T67" fmla="*/ 11 h 299"/>
                  <a:gd name="T68" fmla="*/ 3 w 194"/>
                  <a:gd name="T69" fmla="*/ 10 h 299"/>
                  <a:gd name="T70" fmla="*/ 2 w 194"/>
                  <a:gd name="T71" fmla="*/ 10 h 299"/>
                  <a:gd name="T72" fmla="*/ 2 w 194"/>
                  <a:gd name="T73" fmla="*/ 9 h 299"/>
                  <a:gd name="T74" fmla="*/ 2 w 194"/>
                  <a:gd name="T75" fmla="*/ 8 h 299"/>
                  <a:gd name="T76" fmla="*/ 2 w 194"/>
                  <a:gd name="T77" fmla="*/ 8 h 299"/>
                  <a:gd name="T78" fmla="*/ 1 w 194"/>
                  <a:gd name="T79" fmla="*/ 7 h 299"/>
                  <a:gd name="T80" fmla="*/ 1 w 194"/>
                  <a:gd name="T81" fmla="*/ 6 h 299"/>
                  <a:gd name="T82" fmla="*/ 1 w 194"/>
                  <a:gd name="T83" fmla="*/ 6 h 299"/>
                  <a:gd name="T84" fmla="*/ 1 w 194"/>
                  <a:gd name="T85" fmla="*/ 5 h 299"/>
                  <a:gd name="T86" fmla="*/ 1 w 194"/>
                  <a:gd name="T87" fmla="*/ 4 h 299"/>
                  <a:gd name="T88" fmla="*/ 1 w 194"/>
                  <a:gd name="T89" fmla="*/ 3 h 299"/>
                  <a:gd name="T90" fmla="*/ 1 w 194"/>
                  <a:gd name="T91" fmla="*/ 3 h 299"/>
                  <a:gd name="T92" fmla="*/ 0 w 194"/>
                  <a:gd name="T93" fmla="*/ 2 h 299"/>
                  <a:gd name="T94" fmla="*/ 0 w 194"/>
                  <a:gd name="T95" fmla="*/ 1 h 299"/>
                  <a:gd name="T96" fmla="*/ 0 w 194"/>
                  <a:gd name="T97" fmla="*/ 1 h 299"/>
                  <a:gd name="T98" fmla="*/ 0 w 194"/>
                  <a:gd name="T99" fmla="*/ 0 h 299"/>
                  <a:gd name="T100" fmla="*/ 1 w 194"/>
                  <a:gd name="T101" fmla="*/ 0 h 299"/>
                  <a:gd name="T102" fmla="*/ 1 w 194"/>
                  <a:gd name="T103" fmla="*/ 0 h 2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9"/>
                  <a:gd name="T158" fmla="*/ 194 w 194"/>
                  <a:gd name="T159" fmla="*/ 299 h 2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9">
                    <a:moveTo>
                      <a:pt x="22" y="8"/>
                    </a:moveTo>
                    <a:lnTo>
                      <a:pt x="25" y="13"/>
                    </a:lnTo>
                    <a:lnTo>
                      <a:pt x="26" y="18"/>
                    </a:lnTo>
                    <a:lnTo>
                      <a:pt x="28" y="23"/>
                    </a:lnTo>
                    <a:lnTo>
                      <a:pt x="30" y="27"/>
                    </a:lnTo>
                    <a:lnTo>
                      <a:pt x="32" y="32"/>
                    </a:lnTo>
                    <a:lnTo>
                      <a:pt x="34" y="37"/>
                    </a:lnTo>
                    <a:lnTo>
                      <a:pt x="35" y="41"/>
                    </a:lnTo>
                    <a:lnTo>
                      <a:pt x="39" y="46"/>
                    </a:lnTo>
                    <a:lnTo>
                      <a:pt x="40" y="50"/>
                    </a:lnTo>
                    <a:lnTo>
                      <a:pt x="42" y="54"/>
                    </a:lnTo>
                    <a:lnTo>
                      <a:pt x="43" y="59"/>
                    </a:lnTo>
                    <a:lnTo>
                      <a:pt x="46" y="63"/>
                    </a:lnTo>
                    <a:lnTo>
                      <a:pt x="47" y="68"/>
                    </a:lnTo>
                    <a:lnTo>
                      <a:pt x="50" y="72"/>
                    </a:lnTo>
                    <a:lnTo>
                      <a:pt x="52" y="76"/>
                    </a:lnTo>
                    <a:lnTo>
                      <a:pt x="54" y="81"/>
                    </a:lnTo>
                    <a:lnTo>
                      <a:pt x="56" y="84"/>
                    </a:lnTo>
                    <a:lnTo>
                      <a:pt x="58" y="88"/>
                    </a:lnTo>
                    <a:lnTo>
                      <a:pt x="60" y="91"/>
                    </a:lnTo>
                    <a:lnTo>
                      <a:pt x="63" y="96"/>
                    </a:lnTo>
                    <a:lnTo>
                      <a:pt x="64" y="99"/>
                    </a:lnTo>
                    <a:lnTo>
                      <a:pt x="66" y="103"/>
                    </a:lnTo>
                    <a:lnTo>
                      <a:pt x="68" y="107"/>
                    </a:lnTo>
                    <a:lnTo>
                      <a:pt x="70" y="111"/>
                    </a:lnTo>
                    <a:lnTo>
                      <a:pt x="72" y="114"/>
                    </a:lnTo>
                    <a:lnTo>
                      <a:pt x="75" y="119"/>
                    </a:lnTo>
                    <a:lnTo>
                      <a:pt x="77" y="122"/>
                    </a:lnTo>
                    <a:lnTo>
                      <a:pt x="79" y="125"/>
                    </a:lnTo>
                    <a:lnTo>
                      <a:pt x="81" y="128"/>
                    </a:lnTo>
                    <a:lnTo>
                      <a:pt x="84" y="133"/>
                    </a:lnTo>
                    <a:lnTo>
                      <a:pt x="87" y="136"/>
                    </a:lnTo>
                    <a:lnTo>
                      <a:pt x="89" y="140"/>
                    </a:lnTo>
                    <a:lnTo>
                      <a:pt x="91" y="142"/>
                    </a:lnTo>
                    <a:lnTo>
                      <a:pt x="93" y="146"/>
                    </a:lnTo>
                    <a:lnTo>
                      <a:pt x="95" y="150"/>
                    </a:lnTo>
                    <a:lnTo>
                      <a:pt x="98" y="153"/>
                    </a:lnTo>
                    <a:lnTo>
                      <a:pt x="101" y="156"/>
                    </a:lnTo>
                    <a:lnTo>
                      <a:pt x="103" y="160"/>
                    </a:lnTo>
                    <a:lnTo>
                      <a:pt x="105" y="163"/>
                    </a:lnTo>
                    <a:lnTo>
                      <a:pt x="108" y="167"/>
                    </a:lnTo>
                    <a:lnTo>
                      <a:pt x="110" y="170"/>
                    </a:lnTo>
                    <a:lnTo>
                      <a:pt x="114" y="174"/>
                    </a:lnTo>
                    <a:lnTo>
                      <a:pt x="116" y="176"/>
                    </a:lnTo>
                    <a:lnTo>
                      <a:pt x="119" y="180"/>
                    </a:lnTo>
                    <a:lnTo>
                      <a:pt x="122" y="184"/>
                    </a:lnTo>
                    <a:lnTo>
                      <a:pt x="125" y="187"/>
                    </a:lnTo>
                    <a:lnTo>
                      <a:pt x="128" y="190"/>
                    </a:lnTo>
                    <a:lnTo>
                      <a:pt x="131" y="194"/>
                    </a:lnTo>
                    <a:lnTo>
                      <a:pt x="134" y="198"/>
                    </a:lnTo>
                    <a:lnTo>
                      <a:pt x="137" y="201"/>
                    </a:lnTo>
                    <a:lnTo>
                      <a:pt x="140" y="204"/>
                    </a:lnTo>
                    <a:lnTo>
                      <a:pt x="143" y="209"/>
                    </a:lnTo>
                    <a:lnTo>
                      <a:pt x="146" y="212"/>
                    </a:lnTo>
                    <a:lnTo>
                      <a:pt x="150" y="216"/>
                    </a:lnTo>
                    <a:lnTo>
                      <a:pt x="153" y="219"/>
                    </a:lnTo>
                    <a:lnTo>
                      <a:pt x="157" y="223"/>
                    </a:lnTo>
                    <a:lnTo>
                      <a:pt x="159" y="226"/>
                    </a:lnTo>
                    <a:lnTo>
                      <a:pt x="164" y="230"/>
                    </a:lnTo>
                    <a:lnTo>
                      <a:pt x="167" y="234"/>
                    </a:lnTo>
                    <a:lnTo>
                      <a:pt x="170" y="238"/>
                    </a:lnTo>
                    <a:lnTo>
                      <a:pt x="175" y="241"/>
                    </a:lnTo>
                    <a:lnTo>
                      <a:pt x="178" y="245"/>
                    </a:lnTo>
                    <a:lnTo>
                      <a:pt x="182" y="249"/>
                    </a:lnTo>
                    <a:lnTo>
                      <a:pt x="187" y="253"/>
                    </a:lnTo>
                    <a:lnTo>
                      <a:pt x="190" y="257"/>
                    </a:lnTo>
                    <a:lnTo>
                      <a:pt x="193" y="263"/>
                    </a:lnTo>
                    <a:lnTo>
                      <a:pt x="193" y="268"/>
                    </a:lnTo>
                    <a:lnTo>
                      <a:pt x="194" y="274"/>
                    </a:lnTo>
                    <a:lnTo>
                      <a:pt x="193" y="278"/>
                    </a:lnTo>
                    <a:lnTo>
                      <a:pt x="191" y="282"/>
                    </a:lnTo>
                    <a:lnTo>
                      <a:pt x="189" y="287"/>
                    </a:lnTo>
                    <a:lnTo>
                      <a:pt x="185" y="291"/>
                    </a:lnTo>
                    <a:lnTo>
                      <a:pt x="181" y="293"/>
                    </a:lnTo>
                    <a:lnTo>
                      <a:pt x="178" y="296"/>
                    </a:lnTo>
                    <a:lnTo>
                      <a:pt x="172" y="298"/>
                    </a:lnTo>
                    <a:lnTo>
                      <a:pt x="168" y="299"/>
                    </a:lnTo>
                    <a:lnTo>
                      <a:pt x="163" y="298"/>
                    </a:lnTo>
                    <a:lnTo>
                      <a:pt x="158" y="296"/>
                    </a:lnTo>
                    <a:lnTo>
                      <a:pt x="153" y="294"/>
                    </a:lnTo>
                    <a:lnTo>
                      <a:pt x="148" y="291"/>
                    </a:lnTo>
                    <a:lnTo>
                      <a:pt x="144" y="287"/>
                    </a:lnTo>
                    <a:lnTo>
                      <a:pt x="140" y="282"/>
                    </a:lnTo>
                    <a:lnTo>
                      <a:pt x="135" y="278"/>
                    </a:lnTo>
                    <a:lnTo>
                      <a:pt x="132" y="274"/>
                    </a:lnTo>
                    <a:lnTo>
                      <a:pt x="128" y="269"/>
                    </a:lnTo>
                    <a:lnTo>
                      <a:pt x="125" y="266"/>
                    </a:lnTo>
                    <a:lnTo>
                      <a:pt x="121" y="262"/>
                    </a:lnTo>
                    <a:lnTo>
                      <a:pt x="118" y="257"/>
                    </a:lnTo>
                    <a:lnTo>
                      <a:pt x="114" y="253"/>
                    </a:lnTo>
                    <a:lnTo>
                      <a:pt x="110" y="250"/>
                    </a:lnTo>
                    <a:lnTo>
                      <a:pt x="108" y="245"/>
                    </a:lnTo>
                    <a:lnTo>
                      <a:pt x="105" y="242"/>
                    </a:lnTo>
                    <a:lnTo>
                      <a:pt x="102" y="238"/>
                    </a:lnTo>
                    <a:lnTo>
                      <a:pt x="100" y="235"/>
                    </a:lnTo>
                    <a:lnTo>
                      <a:pt x="96" y="230"/>
                    </a:lnTo>
                    <a:lnTo>
                      <a:pt x="94" y="227"/>
                    </a:lnTo>
                    <a:lnTo>
                      <a:pt x="91" y="223"/>
                    </a:lnTo>
                    <a:lnTo>
                      <a:pt x="88" y="218"/>
                    </a:lnTo>
                    <a:lnTo>
                      <a:pt x="85" y="215"/>
                    </a:lnTo>
                    <a:lnTo>
                      <a:pt x="83" y="211"/>
                    </a:lnTo>
                    <a:lnTo>
                      <a:pt x="81" y="206"/>
                    </a:lnTo>
                    <a:lnTo>
                      <a:pt x="79" y="203"/>
                    </a:lnTo>
                    <a:lnTo>
                      <a:pt x="77" y="199"/>
                    </a:lnTo>
                    <a:lnTo>
                      <a:pt x="75" y="196"/>
                    </a:lnTo>
                    <a:lnTo>
                      <a:pt x="72" y="191"/>
                    </a:lnTo>
                    <a:lnTo>
                      <a:pt x="70" y="187"/>
                    </a:lnTo>
                    <a:lnTo>
                      <a:pt x="68" y="184"/>
                    </a:lnTo>
                    <a:lnTo>
                      <a:pt x="66" y="179"/>
                    </a:lnTo>
                    <a:lnTo>
                      <a:pt x="64" y="175"/>
                    </a:lnTo>
                    <a:lnTo>
                      <a:pt x="62" y="172"/>
                    </a:lnTo>
                    <a:lnTo>
                      <a:pt x="60" y="167"/>
                    </a:lnTo>
                    <a:lnTo>
                      <a:pt x="58" y="164"/>
                    </a:lnTo>
                    <a:lnTo>
                      <a:pt x="56" y="160"/>
                    </a:lnTo>
                    <a:lnTo>
                      <a:pt x="54" y="155"/>
                    </a:lnTo>
                    <a:lnTo>
                      <a:pt x="52" y="151"/>
                    </a:lnTo>
                    <a:lnTo>
                      <a:pt x="51" y="147"/>
                    </a:lnTo>
                    <a:lnTo>
                      <a:pt x="48" y="142"/>
                    </a:lnTo>
                    <a:lnTo>
                      <a:pt x="46" y="139"/>
                    </a:lnTo>
                    <a:lnTo>
                      <a:pt x="45" y="135"/>
                    </a:lnTo>
                    <a:lnTo>
                      <a:pt x="44" y="130"/>
                    </a:lnTo>
                    <a:lnTo>
                      <a:pt x="42" y="126"/>
                    </a:lnTo>
                    <a:lnTo>
                      <a:pt x="41" y="122"/>
                    </a:lnTo>
                    <a:lnTo>
                      <a:pt x="39" y="117"/>
                    </a:lnTo>
                    <a:lnTo>
                      <a:pt x="38" y="113"/>
                    </a:lnTo>
                    <a:lnTo>
                      <a:pt x="35" y="109"/>
                    </a:lnTo>
                    <a:lnTo>
                      <a:pt x="34" y="104"/>
                    </a:lnTo>
                    <a:lnTo>
                      <a:pt x="32" y="100"/>
                    </a:lnTo>
                    <a:lnTo>
                      <a:pt x="31" y="96"/>
                    </a:lnTo>
                    <a:lnTo>
                      <a:pt x="29" y="90"/>
                    </a:lnTo>
                    <a:lnTo>
                      <a:pt x="27" y="86"/>
                    </a:lnTo>
                    <a:lnTo>
                      <a:pt x="25" y="81"/>
                    </a:lnTo>
                    <a:lnTo>
                      <a:pt x="23" y="76"/>
                    </a:lnTo>
                    <a:lnTo>
                      <a:pt x="21" y="72"/>
                    </a:lnTo>
                    <a:lnTo>
                      <a:pt x="20" y="66"/>
                    </a:lnTo>
                    <a:lnTo>
                      <a:pt x="18" y="62"/>
                    </a:lnTo>
                    <a:lnTo>
                      <a:pt x="17" y="57"/>
                    </a:lnTo>
                    <a:lnTo>
                      <a:pt x="15" y="51"/>
                    </a:lnTo>
                    <a:lnTo>
                      <a:pt x="13" y="47"/>
                    </a:lnTo>
                    <a:lnTo>
                      <a:pt x="10" y="41"/>
                    </a:lnTo>
                    <a:lnTo>
                      <a:pt x="9" y="37"/>
                    </a:lnTo>
                    <a:lnTo>
                      <a:pt x="7" y="32"/>
                    </a:lnTo>
                    <a:lnTo>
                      <a:pt x="5" y="26"/>
                    </a:lnTo>
                    <a:lnTo>
                      <a:pt x="3" y="21"/>
                    </a:lnTo>
                    <a:lnTo>
                      <a:pt x="2" y="17"/>
                    </a:lnTo>
                    <a:lnTo>
                      <a:pt x="0" y="13"/>
                    </a:lnTo>
                    <a:lnTo>
                      <a:pt x="0" y="11"/>
                    </a:lnTo>
                    <a:lnTo>
                      <a:pt x="0" y="9"/>
                    </a:lnTo>
                    <a:lnTo>
                      <a:pt x="2" y="7"/>
                    </a:lnTo>
                    <a:lnTo>
                      <a:pt x="4" y="3"/>
                    </a:lnTo>
                    <a:lnTo>
                      <a:pt x="7" y="1"/>
                    </a:lnTo>
                    <a:lnTo>
                      <a:pt x="12" y="0"/>
                    </a:lnTo>
                    <a:lnTo>
                      <a:pt x="16" y="1"/>
                    </a:lnTo>
                    <a:lnTo>
                      <a:pt x="18" y="1"/>
                    </a:lnTo>
                    <a:lnTo>
                      <a:pt x="20" y="3"/>
                    </a:lnTo>
                    <a:lnTo>
                      <a:pt x="21" y="6"/>
                    </a:lnTo>
                    <a:lnTo>
                      <a:pt x="22" y="8"/>
                    </a:lnTo>
                    <a:close/>
                  </a:path>
                </a:pathLst>
              </a:custGeom>
              <a:solidFill>
                <a:srgbClr val="000000"/>
              </a:solidFill>
              <a:ln w="9525">
                <a:noFill/>
                <a:round/>
                <a:headEnd/>
                <a:tailEnd/>
              </a:ln>
            </p:spPr>
            <p:txBody>
              <a:bodyPr/>
              <a:lstStyle/>
              <a:p>
                <a:endParaRPr lang="en-US"/>
              </a:p>
            </p:txBody>
          </p:sp>
        </p:grpSp>
        <p:grpSp>
          <p:nvGrpSpPr>
            <p:cNvPr id="9" name="Group 822"/>
            <p:cNvGrpSpPr>
              <a:grpSpLocks/>
            </p:cNvGrpSpPr>
            <p:nvPr/>
          </p:nvGrpSpPr>
          <p:grpSpPr bwMode="auto">
            <a:xfrm>
              <a:off x="4447" y="1823"/>
              <a:ext cx="179" cy="223"/>
              <a:chOff x="3020" y="1102"/>
              <a:chExt cx="179" cy="223"/>
            </a:xfrm>
          </p:grpSpPr>
          <p:sp>
            <p:nvSpPr>
              <p:cNvPr id="17736" name="Freeform 823"/>
              <p:cNvSpPr>
                <a:spLocks/>
              </p:cNvSpPr>
              <p:nvPr/>
            </p:nvSpPr>
            <p:spPr bwMode="auto">
              <a:xfrm flipH="1">
                <a:off x="3020" y="1102"/>
                <a:ext cx="179" cy="223"/>
              </a:xfrm>
              <a:custGeom>
                <a:avLst/>
                <a:gdLst>
                  <a:gd name="T0" fmla="*/ 7 w 980"/>
                  <a:gd name="T1" fmla="*/ 10 h 980"/>
                  <a:gd name="T2" fmla="*/ 5 w 980"/>
                  <a:gd name="T3" fmla="*/ 10 h 980"/>
                  <a:gd name="T4" fmla="*/ 3 w 980"/>
                  <a:gd name="T5" fmla="*/ 11 h 980"/>
                  <a:gd name="T6" fmla="*/ 2 w 980"/>
                  <a:gd name="T7" fmla="*/ 13 h 980"/>
                  <a:gd name="T8" fmla="*/ 2 w 980"/>
                  <a:gd name="T9" fmla="*/ 16 h 980"/>
                  <a:gd name="T10" fmla="*/ 3 w 980"/>
                  <a:gd name="T11" fmla="*/ 19 h 980"/>
                  <a:gd name="T12" fmla="*/ 4 w 980"/>
                  <a:gd name="T13" fmla="*/ 20 h 980"/>
                  <a:gd name="T14" fmla="*/ 3 w 980"/>
                  <a:gd name="T15" fmla="*/ 23 h 980"/>
                  <a:gd name="T16" fmla="*/ 2 w 980"/>
                  <a:gd name="T17" fmla="*/ 25 h 980"/>
                  <a:gd name="T18" fmla="*/ 1 w 980"/>
                  <a:gd name="T19" fmla="*/ 28 h 980"/>
                  <a:gd name="T20" fmla="*/ 0 w 980"/>
                  <a:gd name="T21" fmla="*/ 30 h 980"/>
                  <a:gd name="T22" fmla="*/ 0 w 980"/>
                  <a:gd name="T23" fmla="*/ 33 h 980"/>
                  <a:gd name="T24" fmla="*/ 0 w 980"/>
                  <a:gd name="T25" fmla="*/ 35 h 980"/>
                  <a:gd name="T26" fmla="*/ 2 w 980"/>
                  <a:gd name="T27" fmla="*/ 38 h 980"/>
                  <a:gd name="T28" fmla="*/ 3 w 980"/>
                  <a:gd name="T29" fmla="*/ 39 h 980"/>
                  <a:gd name="T30" fmla="*/ 5 w 980"/>
                  <a:gd name="T31" fmla="*/ 39 h 980"/>
                  <a:gd name="T32" fmla="*/ 7 w 980"/>
                  <a:gd name="T33" fmla="*/ 39 h 980"/>
                  <a:gd name="T34" fmla="*/ 9 w 980"/>
                  <a:gd name="T35" fmla="*/ 39 h 980"/>
                  <a:gd name="T36" fmla="*/ 9 w 980"/>
                  <a:gd name="T37" fmla="*/ 40 h 980"/>
                  <a:gd name="T38" fmla="*/ 7 w 980"/>
                  <a:gd name="T39" fmla="*/ 41 h 980"/>
                  <a:gd name="T40" fmla="*/ 6 w 980"/>
                  <a:gd name="T41" fmla="*/ 42 h 980"/>
                  <a:gd name="T42" fmla="*/ 4 w 980"/>
                  <a:gd name="T43" fmla="*/ 44 h 980"/>
                  <a:gd name="T44" fmla="*/ 3 w 980"/>
                  <a:gd name="T45" fmla="*/ 47 h 980"/>
                  <a:gd name="T46" fmla="*/ 5 w 980"/>
                  <a:gd name="T47" fmla="*/ 48 h 980"/>
                  <a:gd name="T48" fmla="*/ 7 w 980"/>
                  <a:gd name="T49" fmla="*/ 48 h 980"/>
                  <a:gd name="T50" fmla="*/ 9 w 980"/>
                  <a:gd name="T51" fmla="*/ 48 h 980"/>
                  <a:gd name="T52" fmla="*/ 11 w 980"/>
                  <a:gd name="T53" fmla="*/ 48 h 980"/>
                  <a:gd name="T54" fmla="*/ 13 w 980"/>
                  <a:gd name="T55" fmla="*/ 48 h 980"/>
                  <a:gd name="T56" fmla="*/ 15 w 980"/>
                  <a:gd name="T57" fmla="*/ 48 h 980"/>
                  <a:gd name="T58" fmla="*/ 16 w 980"/>
                  <a:gd name="T59" fmla="*/ 50 h 980"/>
                  <a:gd name="T60" fmla="*/ 18 w 980"/>
                  <a:gd name="T61" fmla="*/ 51 h 980"/>
                  <a:gd name="T62" fmla="*/ 20 w 980"/>
                  <a:gd name="T63" fmla="*/ 49 h 980"/>
                  <a:gd name="T64" fmla="*/ 22 w 980"/>
                  <a:gd name="T65" fmla="*/ 48 h 980"/>
                  <a:gd name="T66" fmla="*/ 24 w 980"/>
                  <a:gd name="T67" fmla="*/ 48 h 980"/>
                  <a:gd name="T68" fmla="*/ 26 w 980"/>
                  <a:gd name="T69" fmla="*/ 48 h 980"/>
                  <a:gd name="T70" fmla="*/ 28 w 980"/>
                  <a:gd name="T71" fmla="*/ 47 h 980"/>
                  <a:gd name="T72" fmla="*/ 30 w 980"/>
                  <a:gd name="T73" fmla="*/ 46 h 980"/>
                  <a:gd name="T74" fmla="*/ 32 w 980"/>
                  <a:gd name="T75" fmla="*/ 45 h 980"/>
                  <a:gd name="T76" fmla="*/ 33 w 980"/>
                  <a:gd name="T77" fmla="*/ 42 h 980"/>
                  <a:gd name="T78" fmla="*/ 31 w 980"/>
                  <a:gd name="T79" fmla="*/ 39 h 980"/>
                  <a:gd name="T80" fmla="*/ 29 w 980"/>
                  <a:gd name="T81" fmla="*/ 38 h 980"/>
                  <a:gd name="T82" fmla="*/ 26 w 980"/>
                  <a:gd name="T83" fmla="*/ 38 h 980"/>
                  <a:gd name="T84" fmla="*/ 24 w 980"/>
                  <a:gd name="T85" fmla="*/ 37 h 980"/>
                  <a:gd name="T86" fmla="*/ 22 w 980"/>
                  <a:gd name="T87" fmla="*/ 37 h 980"/>
                  <a:gd name="T88" fmla="*/ 21 w 980"/>
                  <a:gd name="T89" fmla="*/ 34 h 980"/>
                  <a:gd name="T90" fmla="*/ 20 w 980"/>
                  <a:gd name="T91" fmla="*/ 31 h 980"/>
                  <a:gd name="T92" fmla="*/ 20 w 980"/>
                  <a:gd name="T93" fmla="*/ 28 h 980"/>
                  <a:gd name="T94" fmla="*/ 22 w 980"/>
                  <a:gd name="T95" fmla="*/ 24 h 980"/>
                  <a:gd name="T96" fmla="*/ 21 w 980"/>
                  <a:gd name="T97" fmla="*/ 21 h 980"/>
                  <a:gd name="T98" fmla="*/ 21 w 980"/>
                  <a:gd name="T99" fmla="*/ 18 h 980"/>
                  <a:gd name="T100" fmla="*/ 21 w 980"/>
                  <a:gd name="T101" fmla="*/ 15 h 980"/>
                  <a:gd name="T102" fmla="*/ 22 w 980"/>
                  <a:gd name="T103" fmla="*/ 12 h 980"/>
                  <a:gd name="T104" fmla="*/ 22 w 980"/>
                  <a:gd name="T105" fmla="*/ 9 h 980"/>
                  <a:gd name="T106" fmla="*/ 22 w 980"/>
                  <a:gd name="T107" fmla="*/ 5 h 980"/>
                  <a:gd name="T108" fmla="*/ 22 w 980"/>
                  <a:gd name="T109" fmla="*/ 3 h 980"/>
                  <a:gd name="T110" fmla="*/ 20 w 980"/>
                  <a:gd name="T111" fmla="*/ 0 h 980"/>
                  <a:gd name="T112" fmla="*/ 18 w 980"/>
                  <a:gd name="T113" fmla="*/ 0 h 980"/>
                  <a:gd name="T114" fmla="*/ 15 w 980"/>
                  <a:gd name="T115" fmla="*/ 1 h 980"/>
                  <a:gd name="T116" fmla="*/ 12 w 980"/>
                  <a:gd name="T117" fmla="*/ 4 h 980"/>
                  <a:gd name="T118" fmla="*/ 10 w 980"/>
                  <a:gd name="T119" fmla="*/ 7 h 980"/>
                  <a:gd name="T120" fmla="*/ 9 w 980"/>
                  <a:gd name="T121" fmla="*/ 10 h 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0"/>
                  <a:gd name="T184" fmla="*/ 0 h 980"/>
                  <a:gd name="T185" fmla="*/ 980 w 980"/>
                  <a:gd name="T186" fmla="*/ 980 h 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0" h="980">
                    <a:moveTo>
                      <a:pt x="251" y="215"/>
                    </a:moveTo>
                    <a:lnTo>
                      <a:pt x="250" y="214"/>
                    </a:lnTo>
                    <a:lnTo>
                      <a:pt x="246" y="211"/>
                    </a:lnTo>
                    <a:lnTo>
                      <a:pt x="242" y="208"/>
                    </a:lnTo>
                    <a:lnTo>
                      <a:pt x="239" y="206"/>
                    </a:lnTo>
                    <a:lnTo>
                      <a:pt x="235" y="202"/>
                    </a:lnTo>
                    <a:lnTo>
                      <a:pt x="231" y="200"/>
                    </a:lnTo>
                    <a:lnTo>
                      <a:pt x="228" y="199"/>
                    </a:lnTo>
                    <a:lnTo>
                      <a:pt x="225" y="197"/>
                    </a:lnTo>
                    <a:lnTo>
                      <a:pt x="222" y="196"/>
                    </a:lnTo>
                    <a:lnTo>
                      <a:pt x="219" y="195"/>
                    </a:lnTo>
                    <a:lnTo>
                      <a:pt x="216" y="193"/>
                    </a:lnTo>
                    <a:lnTo>
                      <a:pt x="213" y="191"/>
                    </a:lnTo>
                    <a:lnTo>
                      <a:pt x="209" y="190"/>
                    </a:lnTo>
                    <a:lnTo>
                      <a:pt x="205" y="189"/>
                    </a:lnTo>
                    <a:lnTo>
                      <a:pt x="201" y="187"/>
                    </a:lnTo>
                    <a:lnTo>
                      <a:pt x="198" y="187"/>
                    </a:lnTo>
                    <a:lnTo>
                      <a:pt x="193" y="186"/>
                    </a:lnTo>
                    <a:lnTo>
                      <a:pt x="189" y="185"/>
                    </a:lnTo>
                    <a:lnTo>
                      <a:pt x="184" y="184"/>
                    </a:lnTo>
                    <a:lnTo>
                      <a:pt x="179" y="184"/>
                    </a:lnTo>
                    <a:lnTo>
                      <a:pt x="175" y="184"/>
                    </a:lnTo>
                    <a:lnTo>
                      <a:pt x="169" y="184"/>
                    </a:lnTo>
                    <a:lnTo>
                      <a:pt x="167" y="184"/>
                    </a:lnTo>
                    <a:lnTo>
                      <a:pt x="164" y="184"/>
                    </a:lnTo>
                    <a:lnTo>
                      <a:pt x="161" y="184"/>
                    </a:lnTo>
                    <a:lnTo>
                      <a:pt x="159" y="184"/>
                    </a:lnTo>
                    <a:lnTo>
                      <a:pt x="155" y="184"/>
                    </a:lnTo>
                    <a:lnTo>
                      <a:pt x="153" y="184"/>
                    </a:lnTo>
                    <a:lnTo>
                      <a:pt x="151" y="184"/>
                    </a:lnTo>
                    <a:lnTo>
                      <a:pt x="148" y="185"/>
                    </a:lnTo>
                    <a:lnTo>
                      <a:pt x="146" y="185"/>
                    </a:lnTo>
                    <a:lnTo>
                      <a:pt x="142" y="185"/>
                    </a:lnTo>
                    <a:lnTo>
                      <a:pt x="139" y="186"/>
                    </a:lnTo>
                    <a:lnTo>
                      <a:pt x="137" y="186"/>
                    </a:lnTo>
                    <a:lnTo>
                      <a:pt x="134" y="187"/>
                    </a:lnTo>
                    <a:lnTo>
                      <a:pt x="131" y="187"/>
                    </a:lnTo>
                    <a:lnTo>
                      <a:pt x="128" y="188"/>
                    </a:lnTo>
                    <a:lnTo>
                      <a:pt x="126" y="189"/>
                    </a:lnTo>
                    <a:lnTo>
                      <a:pt x="124" y="190"/>
                    </a:lnTo>
                    <a:lnTo>
                      <a:pt x="121" y="191"/>
                    </a:lnTo>
                    <a:lnTo>
                      <a:pt x="117" y="191"/>
                    </a:lnTo>
                    <a:lnTo>
                      <a:pt x="115" y="193"/>
                    </a:lnTo>
                    <a:lnTo>
                      <a:pt x="110" y="195"/>
                    </a:lnTo>
                    <a:lnTo>
                      <a:pt x="105" y="198"/>
                    </a:lnTo>
                    <a:lnTo>
                      <a:pt x="100" y="201"/>
                    </a:lnTo>
                    <a:lnTo>
                      <a:pt x="95" y="203"/>
                    </a:lnTo>
                    <a:lnTo>
                      <a:pt x="90" y="207"/>
                    </a:lnTo>
                    <a:lnTo>
                      <a:pt x="86" y="210"/>
                    </a:lnTo>
                    <a:lnTo>
                      <a:pt x="81" y="213"/>
                    </a:lnTo>
                    <a:lnTo>
                      <a:pt x="77" y="218"/>
                    </a:lnTo>
                    <a:lnTo>
                      <a:pt x="73" y="222"/>
                    </a:lnTo>
                    <a:lnTo>
                      <a:pt x="70" y="226"/>
                    </a:lnTo>
                    <a:lnTo>
                      <a:pt x="65" y="231"/>
                    </a:lnTo>
                    <a:lnTo>
                      <a:pt x="62" y="235"/>
                    </a:lnTo>
                    <a:lnTo>
                      <a:pt x="61" y="237"/>
                    </a:lnTo>
                    <a:lnTo>
                      <a:pt x="60" y="239"/>
                    </a:lnTo>
                    <a:lnTo>
                      <a:pt x="58" y="242"/>
                    </a:lnTo>
                    <a:lnTo>
                      <a:pt x="58" y="246"/>
                    </a:lnTo>
                    <a:lnTo>
                      <a:pt x="55" y="248"/>
                    </a:lnTo>
                    <a:lnTo>
                      <a:pt x="54" y="250"/>
                    </a:lnTo>
                    <a:lnTo>
                      <a:pt x="53" y="253"/>
                    </a:lnTo>
                    <a:lnTo>
                      <a:pt x="52" y="255"/>
                    </a:lnTo>
                    <a:lnTo>
                      <a:pt x="51" y="259"/>
                    </a:lnTo>
                    <a:lnTo>
                      <a:pt x="50" y="262"/>
                    </a:lnTo>
                    <a:lnTo>
                      <a:pt x="50" y="264"/>
                    </a:lnTo>
                    <a:lnTo>
                      <a:pt x="50" y="267"/>
                    </a:lnTo>
                    <a:lnTo>
                      <a:pt x="49" y="271"/>
                    </a:lnTo>
                    <a:lnTo>
                      <a:pt x="48" y="274"/>
                    </a:lnTo>
                    <a:lnTo>
                      <a:pt x="48" y="277"/>
                    </a:lnTo>
                    <a:lnTo>
                      <a:pt x="48" y="280"/>
                    </a:lnTo>
                    <a:lnTo>
                      <a:pt x="47" y="284"/>
                    </a:lnTo>
                    <a:lnTo>
                      <a:pt x="47" y="287"/>
                    </a:lnTo>
                    <a:lnTo>
                      <a:pt x="47" y="290"/>
                    </a:lnTo>
                    <a:lnTo>
                      <a:pt x="48" y="295"/>
                    </a:lnTo>
                    <a:lnTo>
                      <a:pt x="48" y="297"/>
                    </a:lnTo>
                    <a:lnTo>
                      <a:pt x="48" y="300"/>
                    </a:lnTo>
                    <a:lnTo>
                      <a:pt x="48" y="303"/>
                    </a:lnTo>
                    <a:lnTo>
                      <a:pt x="49" y="306"/>
                    </a:lnTo>
                    <a:lnTo>
                      <a:pt x="49" y="309"/>
                    </a:lnTo>
                    <a:lnTo>
                      <a:pt x="50" y="312"/>
                    </a:lnTo>
                    <a:lnTo>
                      <a:pt x="50" y="315"/>
                    </a:lnTo>
                    <a:lnTo>
                      <a:pt x="51" y="317"/>
                    </a:lnTo>
                    <a:lnTo>
                      <a:pt x="52" y="323"/>
                    </a:lnTo>
                    <a:lnTo>
                      <a:pt x="54" y="328"/>
                    </a:lnTo>
                    <a:lnTo>
                      <a:pt x="56" y="333"/>
                    </a:lnTo>
                    <a:lnTo>
                      <a:pt x="59" y="337"/>
                    </a:lnTo>
                    <a:lnTo>
                      <a:pt x="62" y="340"/>
                    </a:lnTo>
                    <a:lnTo>
                      <a:pt x="64" y="344"/>
                    </a:lnTo>
                    <a:lnTo>
                      <a:pt x="67" y="348"/>
                    </a:lnTo>
                    <a:lnTo>
                      <a:pt x="71" y="352"/>
                    </a:lnTo>
                    <a:lnTo>
                      <a:pt x="73" y="354"/>
                    </a:lnTo>
                    <a:lnTo>
                      <a:pt x="77" y="357"/>
                    </a:lnTo>
                    <a:lnTo>
                      <a:pt x="80" y="360"/>
                    </a:lnTo>
                    <a:lnTo>
                      <a:pt x="85" y="362"/>
                    </a:lnTo>
                    <a:lnTo>
                      <a:pt x="87" y="364"/>
                    </a:lnTo>
                    <a:lnTo>
                      <a:pt x="91" y="366"/>
                    </a:lnTo>
                    <a:lnTo>
                      <a:pt x="93" y="367"/>
                    </a:lnTo>
                    <a:lnTo>
                      <a:pt x="98" y="369"/>
                    </a:lnTo>
                    <a:lnTo>
                      <a:pt x="101" y="370"/>
                    </a:lnTo>
                    <a:lnTo>
                      <a:pt x="104" y="372"/>
                    </a:lnTo>
                    <a:lnTo>
                      <a:pt x="108" y="374"/>
                    </a:lnTo>
                    <a:lnTo>
                      <a:pt x="111" y="375"/>
                    </a:lnTo>
                    <a:lnTo>
                      <a:pt x="114" y="376"/>
                    </a:lnTo>
                    <a:lnTo>
                      <a:pt x="117" y="376"/>
                    </a:lnTo>
                    <a:lnTo>
                      <a:pt x="121" y="377"/>
                    </a:lnTo>
                    <a:lnTo>
                      <a:pt x="123" y="378"/>
                    </a:lnTo>
                    <a:lnTo>
                      <a:pt x="127" y="380"/>
                    </a:lnTo>
                    <a:lnTo>
                      <a:pt x="131" y="381"/>
                    </a:lnTo>
                    <a:lnTo>
                      <a:pt x="133" y="384"/>
                    </a:lnTo>
                    <a:lnTo>
                      <a:pt x="133" y="388"/>
                    </a:lnTo>
                    <a:lnTo>
                      <a:pt x="131" y="391"/>
                    </a:lnTo>
                    <a:lnTo>
                      <a:pt x="130" y="394"/>
                    </a:lnTo>
                    <a:lnTo>
                      <a:pt x="128" y="398"/>
                    </a:lnTo>
                    <a:lnTo>
                      <a:pt x="127" y="402"/>
                    </a:lnTo>
                    <a:lnTo>
                      <a:pt x="124" y="406"/>
                    </a:lnTo>
                    <a:lnTo>
                      <a:pt x="121" y="411"/>
                    </a:lnTo>
                    <a:lnTo>
                      <a:pt x="119" y="413"/>
                    </a:lnTo>
                    <a:lnTo>
                      <a:pt x="117" y="416"/>
                    </a:lnTo>
                    <a:lnTo>
                      <a:pt x="116" y="418"/>
                    </a:lnTo>
                    <a:lnTo>
                      <a:pt x="115" y="421"/>
                    </a:lnTo>
                    <a:lnTo>
                      <a:pt x="112" y="424"/>
                    </a:lnTo>
                    <a:lnTo>
                      <a:pt x="111" y="427"/>
                    </a:lnTo>
                    <a:lnTo>
                      <a:pt x="109" y="430"/>
                    </a:lnTo>
                    <a:lnTo>
                      <a:pt x="106" y="432"/>
                    </a:lnTo>
                    <a:lnTo>
                      <a:pt x="104" y="436"/>
                    </a:lnTo>
                    <a:lnTo>
                      <a:pt x="102" y="438"/>
                    </a:lnTo>
                    <a:lnTo>
                      <a:pt x="101" y="441"/>
                    </a:lnTo>
                    <a:lnTo>
                      <a:pt x="99" y="444"/>
                    </a:lnTo>
                    <a:lnTo>
                      <a:pt x="97" y="448"/>
                    </a:lnTo>
                    <a:lnTo>
                      <a:pt x="93" y="451"/>
                    </a:lnTo>
                    <a:lnTo>
                      <a:pt x="91" y="453"/>
                    </a:lnTo>
                    <a:lnTo>
                      <a:pt x="89" y="456"/>
                    </a:lnTo>
                    <a:lnTo>
                      <a:pt x="87" y="459"/>
                    </a:lnTo>
                    <a:lnTo>
                      <a:pt x="85" y="463"/>
                    </a:lnTo>
                    <a:lnTo>
                      <a:pt x="81" y="466"/>
                    </a:lnTo>
                    <a:lnTo>
                      <a:pt x="79" y="470"/>
                    </a:lnTo>
                    <a:lnTo>
                      <a:pt x="77" y="472"/>
                    </a:lnTo>
                    <a:lnTo>
                      <a:pt x="75" y="476"/>
                    </a:lnTo>
                    <a:lnTo>
                      <a:pt x="72" y="479"/>
                    </a:lnTo>
                    <a:lnTo>
                      <a:pt x="71" y="483"/>
                    </a:lnTo>
                    <a:lnTo>
                      <a:pt x="67" y="486"/>
                    </a:lnTo>
                    <a:lnTo>
                      <a:pt x="66" y="490"/>
                    </a:lnTo>
                    <a:lnTo>
                      <a:pt x="63" y="492"/>
                    </a:lnTo>
                    <a:lnTo>
                      <a:pt x="62" y="496"/>
                    </a:lnTo>
                    <a:lnTo>
                      <a:pt x="59" y="500"/>
                    </a:lnTo>
                    <a:lnTo>
                      <a:pt x="56" y="503"/>
                    </a:lnTo>
                    <a:lnTo>
                      <a:pt x="54" y="506"/>
                    </a:lnTo>
                    <a:lnTo>
                      <a:pt x="52" y="509"/>
                    </a:lnTo>
                    <a:lnTo>
                      <a:pt x="50" y="512"/>
                    </a:lnTo>
                    <a:lnTo>
                      <a:pt x="48" y="515"/>
                    </a:lnTo>
                    <a:lnTo>
                      <a:pt x="46" y="518"/>
                    </a:lnTo>
                    <a:lnTo>
                      <a:pt x="45" y="521"/>
                    </a:lnTo>
                    <a:lnTo>
                      <a:pt x="41" y="525"/>
                    </a:lnTo>
                    <a:lnTo>
                      <a:pt x="40" y="528"/>
                    </a:lnTo>
                    <a:lnTo>
                      <a:pt x="38" y="530"/>
                    </a:lnTo>
                    <a:lnTo>
                      <a:pt x="36" y="533"/>
                    </a:lnTo>
                    <a:lnTo>
                      <a:pt x="35" y="537"/>
                    </a:lnTo>
                    <a:lnTo>
                      <a:pt x="33" y="540"/>
                    </a:lnTo>
                    <a:lnTo>
                      <a:pt x="31" y="542"/>
                    </a:lnTo>
                    <a:lnTo>
                      <a:pt x="30" y="545"/>
                    </a:lnTo>
                    <a:lnTo>
                      <a:pt x="28" y="547"/>
                    </a:lnTo>
                    <a:lnTo>
                      <a:pt x="27" y="551"/>
                    </a:lnTo>
                    <a:lnTo>
                      <a:pt x="25" y="553"/>
                    </a:lnTo>
                    <a:lnTo>
                      <a:pt x="24" y="556"/>
                    </a:lnTo>
                    <a:lnTo>
                      <a:pt x="23" y="559"/>
                    </a:lnTo>
                    <a:lnTo>
                      <a:pt x="21" y="561"/>
                    </a:lnTo>
                    <a:lnTo>
                      <a:pt x="20" y="565"/>
                    </a:lnTo>
                    <a:lnTo>
                      <a:pt x="18" y="568"/>
                    </a:lnTo>
                    <a:lnTo>
                      <a:pt x="17" y="570"/>
                    </a:lnTo>
                    <a:lnTo>
                      <a:pt x="15" y="573"/>
                    </a:lnTo>
                    <a:lnTo>
                      <a:pt x="14" y="577"/>
                    </a:lnTo>
                    <a:lnTo>
                      <a:pt x="14" y="579"/>
                    </a:lnTo>
                    <a:lnTo>
                      <a:pt x="12" y="582"/>
                    </a:lnTo>
                    <a:lnTo>
                      <a:pt x="11" y="585"/>
                    </a:lnTo>
                    <a:lnTo>
                      <a:pt x="10" y="588"/>
                    </a:lnTo>
                    <a:lnTo>
                      <a:pt x="10" y="591"/>
                    </a:lnTo>
                    <a:lnTo>
                      <a:pt x="9" y="594"/>
                    </a:lnTo>
                    <a:lnTo>
                      <a:pt x="8" y="597"/>
                    </a:lnTo>
                    <a:lnTo>
                      <a:pt x="6" y="599"/>
                    </a:lnTo>
                    <a:lnTo>
                      <a:pt x="5" y="604"/>
                    </a:lnTo>
                    <a:lnTo>
                      <a:pt x="4" y="606"/>
                    </a:lnTo>
                    <a:lnTo>
                      <a:pt x="4" y="609"/>
                    </a:lnTo>
                    <a:lnTo>
                      <a:pt x="3" y="612"/>
                    </a:lnTo>
                    <a:lnTo>
                      <a:pt x="3" y="616"/>
                    </a:lnTo>
                    <a:lnTo>
                      <a:pt x="2" y="618"/>
                    </a:lnTo>
                    <a:lnTo>
                      <a:pt x="1" y="621"/>
                    </a:lnTo>
                    <a:lnTo>
                      <a:pt x="1" y="624"/>
                    </a:lnTo>
                    <a:lnTo>
                      <a:pt x="1" y="628"/>
                    </a:lnTo>
                    <a:lnTo>
                      <a:pt x="0" y="631"/>
                    </a:lnTo>
                    <a:lnTo>
                      <a:pt x="0" y="634"/>
                    </a:lnTo>
                    <a:lnTo>
                      <a:pt x="0" y="636"/>
                    </a:lnTo>
                    <a:lnTo>
                      <a:pt x="0" y="640"/>
                    </a:lnTo>
                    <a:lnTo>
                      <a:pt x="0" y="643"/>
                    </a:lnTo>
                    <a:lnTo>
                      <a:pt x="0" y="646"/>
                    </a:lnTo>
                    <a:lnTo>
                      <a:pt x="0" y="649"/>
                    </a:lnTo>
                    <a:lnTo>
                      <a:pt x="0" y="652"/>
                    </a:lnTo>
                    <a:lnTo>
                      <a:pt x="0" y="655"/>
                    </a:lnTo>
                    <a:lnTo>
                      <a:pt x="0" y="657"/>
                    </a:lnTo>
                    <a:lnTo>
                      <a:pt x="0" y="660"/>
                    </a:lnTo>
                    <a:lnTo>
                      <a:pt x="0" y="663"/>
                    </a:lnTo>
                    <a:lnTo>
                      <a:pt x="0" y="666"/>
                    </a:lnTo>
                    <a:lnTo>
                      <a:pt x="0" y="669"/>
                    </a:lnTo>
                    <a:lnTo>
                      <a:pt x="1" y="671"/>
                    </a:lnTo>
                    <a:lnTo>
                      <a:pt x="1" y="674"/>
                    </a:lnTo>
                    <a:lnTo>
                      <a:pt x="2" y="676"/>
                    </a:lnTo>
                    <a:lnTo>
                      <a:pt x="3" y="680"/>
                    </a:lnTo>
                    <a:lnTo>
                      <a:pt x="3" y="683"/>
                    </a:lnTo>
                    <a:lnTo>
                      <a:pt x="4" y="685"/>
                    </a:lnTo>
                    <a:lnTo>
                      <a:pt x="6" y="691"/>
                    </a:lnTo>
                    <a:lnTo>
                      <a:pt x="9" y="695"/>
                    </a:lnTo>
                    <a:lnTo>
                      <a:pt x="11" y="700"/>
                    </a:lnTo>
                    <a:lnTo>
                      <a:pt x="14" y="706"/>
                    </a:lnTo>
                    <a:lnTo>
                      <a:pt x="17" y="710"/>
                    </a:lnTo>
                    <a:lnTo>
                      <a:pt x="22" y="714"/>
                    </a:lnTo>
                    <a:lnTo>
                      <a:pt x="25" y="719"/>
                    </a:lnTo>
                    <a:lnTo>
                      <a:pt x="30" y="723"/>
                    </a:lnTo>
                    <a:lnTo>
                      <a:pt x="35" y="726"/>
                    </a:lnTo>
                    <a:lnTo>
                      <a:pt x="39" y="730"/>
                    </a:lnTo>
                    <a:lnTo>
                      <a:pt x="45" y="733"/>
                    </a:lnTo>
                    <a:lnTo>
                      <a:pt x="50" y="736"/>
                    </a:lnTo>
                    <a:lnTo>
                      <a:pt x="52" y="737"/>
                    </a:lnTo>
                    <a:lnTo>
                      <a:pt x="54" y="738"/>
                    </a:lnTo>
                    <a:lnTo>
                      <a:pt x="58" y="739"/>
                    </a:lnTo>
                    <a:lnTo>
                      <a:pt x="61" y="741"/>
                    </a:lnTo>
                    <a:lnTo>
                      <a:pt x="63" y="742"/>
                    </a:lnTo>
                    <a:lnTo>
                      <a:pt x="66" y="743"/>
                    </a:lnTo>
                    <a:lnTo>
                      <a:pt x="70" y="744"/>
                    </a:lnTo>
                    <a:lnTo>
                      <a:pt x="72" y="746"/>
                    </a:lnTo>
                    <a:lnTo>
                      <a:pt x="75" y="746"/>
                    </a:lnTo>
                    <a:lnTo>
                      <a:pt x="78" y="747"/>
                    </a:lnTo>
                    <a:lnTo>
                      <a:pt x="80" y="748"/>
                    </a:lnTo>
                    <a:lnTo>
                      <a:pt x="84" y="749"/>
                    </a:lnTo>
                    <a:lnTo>
                      <a:pt x="87" y="749"/>
                    </a:lnTo>
                    <a:lnTo>
                      <a:pt x="90" y="750"/>
                    </a:lnTo>
                    <a:lnTo>
                      <a:pt x="93" y="751"/>
                    </a:lnTo>
                    <a:lnTo>
                      <a:pt x="97" y="751"/>
                    </a:lnTo>
                    <a:lnTo>
                      <a:pt x="99" y="752"/>
                    </a:lnTo>
                    <a:lnTo>
                      <a:pt x="102" y="752"/>
                    </a:lnTo>
                    <a:lnTo>
                      <a:pt x="105" y="754"/>
                    </a:lnTo>
                    <a:lnTo>
                      <a:pt x="109" y="755"/>
                    </a:lnTo>
                    <a:lnTo>
                      <a:pt x="112" y="755"/>
                    </a:lnTo>
                    <a:lnTo>
                      <a:pt x="115" y="756"/>
                    </a:lnTo>
                    <a:lnTo>
                      <a:pt x="118" y="756"/>
                    </a:lnTo>
                    <a:lnTo>
                      <a:pt x="122" y="756"/>
                    </a:lnTo>
                    <a:lnTo>
                      <a:pt x="125" y="756"/>
                    </a:lnTo>
                    <a:lnTo>
                      <a:pt x="127" y="757"/>
                    </a:lnTo>
                    <a:lnTo>
                      <a:pt x="130" y="757"/>
                    </a:lnTo>
                    <a:lnTo>
                      <a:pt x="134" y="757"/>
                    </a:lnTo>
                    <a:lnTo>
                      <a:pt x="137" y="757"/>
                    </a:lnTo>
                    <a:lnTo>
                      <a:pt x="139" y="758"/>
                    </a:lnTo>
                    <a:lnTo>
                      <a:pt x="142" y="758"/>
                    </a:lnTo>
                    <a:lnTo>
                      <a:pt x="146" y="758"/>
                    </a:lnTo>
                    <a:lnTo>
                      <a:pt x="149" y="758"/>
                    </a:lnTo>
                    <a:lnTo>
                      <a:pt x="151" y="758"/>
                    </a:lnTo>
                    <a:lnTo>
                      <a:pt x="154" y="758"/>
                    </a:lnTo>
                    <a:lnTo>
                      <a:pt x="158" y="759"/>
                    </a:lnTo>
                    <a:lnTo>
                      <a:pt x="160" y="759"/>
                    </a:lnTo>
                    <a:lnTo>
                      <a:pt x="163" y="759"/>
                    </a:lnTo>
                    <a:lnTo>
                      <a:pt x="166" y="759"/>
                    </a:lnTo>
                    <a:lnTo>
                      <a:pt x="168" y="760"/>
                    </a:lnTo>
                    <a:lnTo>
                      <a:pt x="174" y="760"/>
                    </a:lnTo>
                    <a:lnTo>
                      <a:pt x="179" y="760"/>
                    </a:lnTo>
                    <a:lnTo>
                      <a:pt x="184" y="760"/>
                    </a:lnTo>
                    <a:lnTo>
                      <a:pt x="189" y="760"/>
                    </a:lnTo>
                    <a:lnTo>
                      <a:pt x="193" y="760"/>
                    </a:lnTo>
                    <a:lnTo>
                      <a:pt x="198" y="761"/>
                    </a:lnTo>
                    <a:lnTo>
                      <a:pt x="202" y="761"/>
                    </a:lnTo>
                    <a:lnTo>
                      <a:pt x="206" y="761"/>
                    </a:lnTo>
                    <a:lnTo>
                      <a:pt x="209" y="761"/>
                    </a:lnTo>
                    <a:lnTo>
                      <a:pt x="213" y="761"/>
                    </a:lnTo>
                    <a:lnTo>
                      <a:pt x="216" y="761"/>
                    </a:lnTo>
                    <a:lnTo>
                      <a:pt x="221" y="761"/>
                    </a:lnTo>
                    <a:lnTo>
                      <a:pt x="224" y="760"/>
                    </a:lnTo>
                    <a:lnTo>
                      <a:pt x="228" y="760"/>
                    </a:lnTo>
                    <a:lnTo>
                      <a:pt x="231" y="760"/>
                    </a:lnTo>
                    <a:lnTo>
                      <a:pt x="236" y="760"/>
                    </a:lnTo>
                    <a:lnTo>
                      <a:pt x="239" y="759"/>
                    </a:lnTo>
                    <a:lnTo>
                      <a:pt x="243" y="758"/>
                    </a:lnTo>
                    <a:lnTo>
                      <a:pt x="248" y="758"/>
                    </a:lnTo>
                    <a:lnTo>
                      <a:pt x="251" y="757"/>
                    </a:lnTo>
                    <a:lnTo>
                      <a:pt x="254" y="757"/>
                    </a:lnTo>
                    <a:lnTo>
                      <a:pt x="258" y="756"/>
                    </a:lnTo>
                    <a:lnTo>
                      <a:pt x="262" y="756"/>
                    </a:lnTo>
                    <a:lnTo>
                      <a:pt x="265" y="756"/>
                    </a:lnTo>
                    <a:lnTo>
                      <a:pt x="268" y="755"/>
                    </a:lnTo>
                    <a:lnTo>
                      <a:pt x="271" y="755"/>
                    </a:lnTo>
                    <a:lnTo>
                      <a:pt x="274" y="754"/>
                    </a:lnTo>
                    <a:lnTo>
                      <a:pt x="277" y="754"/>
                    </a:lnTo>
                    <a:lnTo>
                      <a:pt x="279" y="754"/>
                    </a:lnTo>
                    <a:lnTo>
                      <a:pt x="281" y="754"/>
                    </a:lnTo>
                    <a:lnTo>
                      <a:pt x="285" y="754"/>
                    </a:lnTo>
                    <a:lnTo>
                      <a:pt x="287" y="754"/>
                    </a:lnTo>
                    <a:lnTo>
                      <a:pt x="289" y="754"/>
                    </a:lnTo>
                    <a:lnTo>
                      <a:pt x="292" y="756"/>
                    </a:lnTo>
                    <a:lnTo>
                      <a:pt x="293" y="757"/>
                    </a:lnTo>
                    <a:lnTo>
                      <a:pt x="294" y="759"/>
                    </a:lnTo>
                    <a:lnTo>
                      <a:pt x="293" y="760"/>
                    </a:lnTo>
                    <a:lnTo>
                      <a:pt x="292" y="761"/>
                    </a:lnTo>
                    <a:lnTo>
                      <a:pt x="290" y="763"/>
                    </a:lnTo>
                    <a:lnTo>
                      <a:pt x="288" y="764"/>
                    </a:lnTo>
                    <a:lnTo>
                      <a:pt x="285" y="765"/>
                    </a:lnTo>
                    <a:lnTo>
                      <a:pt x="280" y="768"/>
                    </a:lnTo>
                    <a:lnTo>
                      <a:pt x="276" y="770"/>
                    </a:lnTo>
                    <a:lnTo>
                      <a:pt x="272" y="771"/>
                    </a:lnTo>
                    <a:lnTo>
                      <a:pt x="269" y="772"/>
                    </a:lnTo>
                    <a:lnTo>
                      <a:pt x="266" y="773"/>
                    </a:lnTo>
                    <a:lnTo>
                      <a:pt x="263" y="773"/>
                    </a:lnTo>
                    <a:lnTo>
                      <a:pt x="261" y="775"/>
                    </a:lnTo>
                    <a:lnTo>
                      <a:pt x="258" y="776"/>
                    </a:lnTo>
                    <a:lnTo>
                      <a:pt x="255" y="777"/>
                    </a:lnTo>
                    <a:lnTo>
                      <a:pt x="252" y="778"/>
                    </a:lnTo>
                    <a:lnTo>
                      <a:pt x="249" y="780"/>
                    </a:lnTo>
                    <a:lnTo>
                      <a:pt x="246" y="781"/>
                    </a:lnTo>
                    <a:lnTo>
                      <a:pt x="242" y="782"/>
                    </a:lnTo>
                    <a:lnTo>
                      <a:pt x="239" y="783"/>
                    </a:lnTo>
                    <a:lnTo>
                      <a:pt x="236" y="784"/>
                    </a:lnTo>
                    <a:lnTo>
                      <a:pt x="233" y="785"/>
                    </a:lnTo>
                    <a:lnTo>
                      <a:pt x="229" y="786"/>
                    </a:lnTo>
                    <a:lnTo>
                      <a:pt x="226" y="787"/>
                    </a:lnTo>
                    <a:lnTo>
                      <a:pt x="223" y="789"/>
                    </a:lnTo>
                    <a:lnTo>
                      <a:pt x="219" y="790"/>
                    </a:lnTo>
                    <a:lnTo>
                      <a:pt x="216" y="791"/>
                    </a:lnTo>
                    <a:lnTo>
                      <a:pt x="212" y="793"/>
                    </a:lnTo>
                    <a:lnTo>
                      <a:pt x="209" y="794"/>
                    </a:lnTo>
                    <a:lnTo>
                      <a:pt x="204" y="796"/>
                    </a:lnTo>
                    <a:lnTo>
                      <a:pt x="201" y="797"/>
                    </a:lnTo>
                    <a:lnTo>
                      <a:pt x="198" y="798"/>
                    </a:lnTo>
                    <a:lnTo>
                      <a:pt x="194" y="800"/>
                    </a:lnTo>
                    <a:lnTo>
                      <a:pt x="190" y="801"/>
                    </a:lnTo>
                    <a:lnTo>
                      <a:pt x="187" y="803"/>
                    </a:lnTo>
                    <a:lnTo>
                      <a:pt x="183" y="805"/>
                    </a:lnTo>
                    <a:lnTo>
                      <a:pt x="179" y="806"/>
                    </a:lnTo>
                    <a:lnTo>
                      <a:pt x="176" y="808"/>
                    </a:lnTo>
                    <a:lnTo>
                      <a:pt x="173" y="810"/>
                    </a:lnTo>
                    <a:lnTo>
                      <a:pt x="168" y="811"/>
                    </a:lnTo>
                    <a:lnTo>
                      <a:pt x="165" y="813"/>
                    </a:lnTo>
                    <a:lnTo>
                      <a:pt x="162" y="814"/>
                    </a:lnTo>
                    <a:lnTo>
                      <a:pt x="159" y="816"/>
                    </a:lnTo>
                    <a:lnTo>
                      <a:pt x="155" y="819"/>
                    </a:lnTo>
                    <a:lnTo>
                      <a:pt x="151" y="821"/>
                    </a:lnTo>
                    <a:lnTo>
                      <a:pt x="148" y="822"/>
                    </a:lnTo>
                    <a:lnTo>
                      <a:pt x="146" y="824"/>
                    </a:lnTo>
                    <a:lnTo>
                      <a:pt x="142" y="826"/>
                    </a:lnTo>
                    <a:lnTo>
                      <a:pt x="139" y="828"/>
                    </a:lnTo>
                    <a:lnTo>
                      <a:pt x="136" y="829"/>
                    </a:lnTo>
                    <a:lnTo>
                      <a:pt x="133" y="832"/>
                    </a:lnTo>
                    <a:lnTo>
                      <a:pt x="130" y="834"/>
                    </a:lnTo>
                    <a:lnTo>
                      <a:pt x="128" y="837"/>
                    </a:lnTo>
                    <a:lnTo>
                      <a:pt x="123" y="841"/>
                    </a:lnTo>
                    <a:lnTo>
                      <a:pt x="118" y="846"/>
                    </a:lnTo>
                    <a:lnTo>
                      <a:pt x="114" y="850"/>
                    </a:lnTo>
                    <a:lnTo>
                      <a:pt x="110" y="854"/>
                    </a:lnTo>
                    <a:lnTo>
                      <a:pt x="106" y="858"/>
                    </a:lnTo>
                    <a:lnTo>
                      <a:pt x="103" y="862"/>
                    </a:lnTo>
                    <a:lnTo>
                      <a:pt x="100" y="865"/>
                    </a:lnTo>
                    <a:lnTo>
                      <a:pt x="98" y="869"/>
                    </a:lnTo>
                    <a:lnTo>
                      <a:pt x="96" y="872"/>
                    </a:lnTo>
                    <a:lnTo>
                      <a:pt x="95" y="875"/>
                    </a:lnTo>
                    <a:lnTo>
                      <a:pt x="92" y="877"/>
                    </a:lnTo>
                    <a:lnTo>
                      <a:pt x="91" y="880"/>
                    </a:lnTo>
                    <a:lnTo>
                      <a:pt x="90" y="883"/>
                    </a:lnTo>
                    <a:lnTo>
                      <a:pt x="90" y="886"/>
                    </a:lnTo>
                    <a:lnTo>
                      <a:pt x="90" y="890"/>
                    </a:lnTo>
                    <a:lnTo>
                      <a:pt x="91" y="895"/>
                    </a:lnTo>
                    <a:lnTo>
                      <a:pt x="92" y="898"/>
                    </a:lnTo>
                    <a:lnTo>
                      <a:pt x="95" y="901"/>
                    </a:lnTo>
                    <a:lnTo>
                      <a:pt x="98" y="904"/>
                    </a:lnTo>
                    <a:lnTo>
                      <a:pt x="102" y="908"/>
                    </a:lnTo>
                    <a:lnTo>
                      <a:pt x="106" y="910"/>
                    </a:lnTo>
                    <a:lnTo>
                      <a:pt x="111" y="913"/>
                    </a:lnTo>
                    <a:lnTo>
                      <a:pt x="113" y="913"/>
                    </a:lnTo>
                    <a:lnTo>
                      <a:pt x="115" y="915"/>
                    </a:lnTo>
                    <a:lnTo>
                      <a:pt x="118" y="916"/>
                    </a:lnTo>
                    <a:lnTo>
                      <a:pt x="122" y="917"/>
                    </a:lnTo>
                    <a:lnTo>
                      <a:pt x="124" y="918"/>
                    </a:lnTo>
                    <a:lnTo>
                      <a:pt x="127" y="920"/>
                    </a:lnTo>
                    <a:lnTo>
                      <a:pt x="131" y="921"/>
                    </a:lnTo>
                    <a:lnTo>
                      <a:pt x="136" y="922"/>
                    </a:lnTo>
                    <a:lnTo>
                      <a:pt x="138" y="922"/>
                    </a:lnTo>
                    <a:lnTo>
                      <a:pt x="140" y="923"/>
                    </a:lnTo>
                    <a:lnTo>
                      <a:pt x="143" y="923"/>
                    </a:lnTo>
                    <a:lnTo>
                      <a:pt x="147" y="924"/>
                    </a:lnTo>
                    <a:lnTo>
                      <a:pt x="149" y="924"/>
                    </a:lnTo>
                    <a:lnTo>
                      <a:pt x="152" y="925"/>
                    </a:lnTo>
                    <a:lnTo>
                      <a:pt x="155" y="925"/>
                    </a:lnTo>
                    <a:lnTo>
                      <a:pt x="159" y="926"/>
                    </a:lnTo>
                    <a:lnTo>
                      <a:pt x="162" y="926"/>
                    </a:lnTo>
                    <a:lnTo>
                      <a:pt x="164" y="926"/>
                    </a:lnTo>
                    <a:lnTo>
                      <a:pt x="168" y="926"/>
                    </a:lnTo>
                    <a:lnTo>
                      <a:pt x="172" y="927"/>
                    </a:lnTo>
                    <a:lnTo>
                      <a:pt x="175" y="927"/>
                    </a:lnTo>
                    <a:lnTo>
                      <a:pt x="178" y="927"/>
                    </a:lnTo>
                    <a:lnTo>
                      <a:pt x="181" y="928"/>
                    </a:lnTo>
                    <a:lnTo>
                      <a:pt x="186" y="928"/>
                    </a:lnTo>
                    <a:lnTo>
                      <a:pt x="190" y="928"/>
                    </a:lnTo>
                    <a:lnTo>
                      <a:pt x="193" y="929"/>
                    </a:lnTo>
                    <a:lnTo>
                      <a:pt x="197" y="929"/>
                    </a:lnTo>
                    <a:lnTo>
                      <a:pt x="201" y="930"/>
                    </a:lnTo>
                    <a:lnTo>
                      <a:pt x="205" y="930"/>
                    </a:lnTo>
                    <a:lnTo>
                      <a:pt x="209" y="930"/>
                    </a:lnTo>
                    <a:lnTo>
                      <a:pt x="213" y="930"/>
                    </a:lnTo>
                    <a:lnTo>
                      <a:pt x="217" y="931"/>
                    </a:lnTo>
                    <a:lnTo>
                      <a:pt x="221" y="931"/>
                    </a:lnTo>
                    <a:lnTo>
                      <a:pt x="225" y="931"/>
                    </a:lnTo>
                    <a:lnTo>
                      <a:pt x="228" y="931"/>
                    </a:lnTo>
                    <a:lnTo>
                      <a:pt x="233" y="931"/>
                    </a:lnTo>
                    <a:lnTo>
                      <a:pt x="237" y="931"/>
                    </a:lnTo>
                    <a:lnTo>
                      <a:pt x="240" y="931"/>
                    </a:lnTo>
                    <a:lnTo>
                      <a:pt x="244" y="931"/>
                    </a:lnTo>
                    <a:lnTo>
                      <a:pt x="249" y="933"/>
                    </a:lnTo>
                    <a:lnTo>
                      <a:pt x="252" y="933"/>
                    </a:lnTo>
                    <a:lnTo>
                      <a:pt x="256" y="933"/>
                    </a:lnTo>
                    <a:lnTo>
                      <a:pt x="260" y="933"/>
                    </a:lnTo>
                    <a:lnTo>
                      <a:pt x="264" y="933"/>
                    </a:lnTo>
                    <a:lnTo>
                      <a:pt x="267" y="933"/>
                    </a:lnTo>
                    <a:lnTo>
                      <a:pt x="271" y="933"/>
                    </a:lnTo>
                    <a:lnTo>
                      <a:pt x="275" y="933"/>
                    </a:lnTo>
                    <a:lnTo>
                      <a:pt x="279" y="933"/>
                    </a:lnTo>
                    <a:lnTo>
                      <a:pt x="281" y="933"/>
                    </a:lnTo>
                    <a:lnTo>
                      <a:pt x="286" y="933"/>
                    </a:lnTo>
                    <a:lnTo>
                      <a:pt x="288" y="933"/>
                    </a:lnTo>
                    <a:lnTo>
                      <a:pt x="292" y="933"/>
                    </a:lnTo>
                    <a:lnTo>
                      <a:pt x="296" y="933"/>
                    </a:lnTo>
                    <a:lnTo>
                      <a:pt x="299" y="933"/>
                    </a:lnTo>
                    <a:lnTo>
                      <a:pt x="302" y="933"/>
                    </a:lnTo>
                    <a:lnTo>
                      <a:pt x="305" y="933"/>
                    </a:lnTo>
                    <a:lnTo>
                      <a:pt x="308" y="931"/>
                    </a:lnTo>
                    <a:lnTo>
                      <a:pt x="310" y="931"/>
                    </a:lnTo>
                    <a:lnTo>
                      <a:pt x="313" y="931"/>
                    </a:lnTo>
                    <a:lnTo>
                      <a:pt x="316" y="931"/>
                    </a:lnTo>
                    <a:lnTo>
                      <a:pt x="321" y="930"/>
                    </a:lnTo>
                    <a:lnTo>
                      <a:pt x="326" y="930"/>
                    </a:lnTo>
                    <a:lnTo>
                      <a:pt x="329" y="930"/>
                    </a:lnTo>
                    <a:lnTo>
                      <a:pt x="334" y="929"/>
                    </a:lnTo>
                    <a:lnTo>
                      <a:pt x="339" y="929"/>
                    </a:lnTo>
                    <a:lnTo>
                      <a:pt x="343" y="928"/>
                    </a:lnTo>
                    <a:lnTo>
                      <a:pt x="349" y="928"/>
                    </a:lnTo>
                    <a:lnTo>
                      <a:pt x="354" y="927"/>
                    </a:lnTo>
                    <a:lnTo>
                      <a:pt x="356" y="927"/>
                    </a:lnTo>
                    <a:lnTo>
                      <a:pt x="359" y="927"/>
                    </a:lnTo>
                    <a:lnTo>
                      <a:pt x="362" y="927"/>
                    </a:lnTo>
                    <a:lnTo>
                      <a:pt x="364" y="927"/>
                    </a:lnTo>
                    <a:lnTo>
                      <a:pt x="369" y="926"/>
                    </a:lnTo>
                    <a:lnTo>
                      <a:pt x="375" y="926"/>
                    </a:lnTo>
                    <a:lnTo>
                      <a:pt x="377" y="926"/>
                    </a:lnTo>
                    <a:lnTo>
                      <a:pt x="380" y="926"/>
                    </a:lnTo>
                    <a:lnTo>
                      <a:pt x="383" y="926"/>
                    </a:lnTo>
                    <a:lnTo>
                      <a:pt x="386" y="926"/>
                    </a:lnTo>
                    <a:lnTo>
                      <a:pt x="388" y="926"/>
                    </a:lnTo>
                    <a:lnTo>
                      <a:pt x="391" y="926"/>
                    </a:lnTo>
                    <a:lnTo>
                      <a:pt x="393" y="926"/>
                    </a:lnTo>
                    <a:lnTo>
                      <a:pt x="396" y="926"/>
                    </a:lnTo>
                    <a:lnTo>
                      <a:pt x="399" y="926"/>
                    </a:lnTo>
                    <a:lnTo>
                      <a:pt x="401" y="926"/>
                    </a:lnTo>
                    <a:lnTo>
                      <a:pt x="403" y="926"/>
                    </a:lnTo>
                    <a:lnTo>
                      <a:pt x="406" y="926"/>
                    </a:lnTo>
                    <a:lnTo>
                      <a:pt x="411" y="925"/>
                    </a:lnTo>
                    <a:lnTo>
                      <a:pt x="416" y="925"/>
                    </a:lnTo>
                    <a:lnTo>
                      <a:pt x="421" y="925"/>
                    </a:lnTo>
                    <a:lnTo>
                      <a:pt x="425" y="925"/>
                    </a:lnTo>
                    <a:lnTo>
                      <a:pt x="429" y="925"/>
                    </a:lnTo>
                    <a:lnTo>
                      <a:pt x="434" y="926"/>
                    </a:lnTo>
                    <a:lnTo>
                      <a:pt x="437" y="926"/>
                    </a:lnTo>
                    <a:lnTo>
                      <a:pt x="441" y="926"/>
                    </a:lnTo>
                    <a:lnTo>
                      <a:pt x="444" y="926"/>
                    </a:lnTo>
                    <a:lnTo>
                      <a:pt x="448" y="926"/>
                    </a:lnTo>
                    <a:lnTo>
                      <a:pt x="450" y="927"/>
                    </a:lnTo>
                    <a:lnTo>
                      <a:pt x="452" y="927"/>
                    </a:lnTo>
                    <a:lnTo>
                      <a:pt x="456" y="929"/>
                    </a:lnTo>
                    <a:lnTo>
                      <a:pt x="460" y="930"/>
                    </a:lnTo>
                    <a:lnTo>
                      <a:pt x="461" y="933"/>
                    </a:lnTo>
                    <a:lnTo>
                      <a:pt x="464" y="936"/>
                    </a:lnTo>
                    <a:lnTo>
                      <a:pt x="467" y="939"/>
                    </a:lnTo>
                    <a:lnTo>
                      <a:pt x="472" y="943"/>
                    </a:lnTo>
                    <a:lnTo>
                      <a:pt x="476" y="948"/>
                    </a:lnTo>
                    <a:lnTo>
                      <a:pt x="481" y="953"/>
                    </a:lnTo>
                    <a:lnTo>
                      <a:pt x="484" y="955"/>
                    </a:lnTo>
                    <a:lnTo>
                      <a:pt x="487" y="958"/>
                    </a:lnTo>
                    <a:lnTo>
                      <a:pt x="490" y="960"/>
                    </a:lnTo>
                    <a:lnTo>
                      <a:pt x="493" y="963"/>
                    </a:lnTo>
                    <a:lnTo>
                      <a:pt x="497" y="965"/>
                    </a:lnTo>
                    <a:lnTo>
                      <a:pt x="500" y="966"/>
                    </a:lnTo>
                    <a:lnTo>
                      <a:pt x="503" y="968"/>
                    </a:lnTo>
                    <a:lnTo>
                      <a:pt x="507" y="971"/>
                    </a:lnTo>
                    <a:lnTo>
                      <a:pt x="511" y="973"/>
                    </a:lnTo>
                    <a:lnTo>
                      <a:pt x="515" y="975"/>
                    </a:lnTo>
                    <a:lnTo>
                      <a:pt x="519" y="976"/>
                    </a:lnTo>
                    <a:lnTo>
                      <a:pt x="524" y="977"/>
                    </a:lnTo>
                    <a:lnTo>
                      <a:pt x="527" y="978"/>
                    </a:lnTo>
                    <a:lnTo>
                      <a:pt x="532" y="979"/>
                    </a:lnTo>
                    <a:lnTo>
                      <a:pt x="537" y="979"/>
                    </a:lnTo>
                    <a:lnTo>
                      <a:pt x="541" y="980"/>
                    </a:lnTo>
                    <a:lnTo>
                      <a:pt x="546" y="979"/>
                    </a:lnTo>
                    <a:lnTo>
                      <a:pt x="550" y="979"/>
                    </a:lnTo>
                    <a:lnTo>
                      <a:pt x="555" y="978"/>
                    </a:lnTo>
                    <a:lnTo>
                      <a:pt x="561" y="978"/>
                    </a:lnTo>
                    <a:lnTo>
                      <a:pt x="565" y="976"/>
                    </a:lnTo>
                    <a:lnTo>
                      <a:pt x="569" y="975"/>
                    </a:lnTo>
                    <a:lnTo>
                      <a:pt x="573" y="974"/>
                    </a:lnTo>
                    <a:lnTo>
                      <a:pt x="577" y="972"/>
                    </a:lnTo>
                    <a:lnTo>
                      <a:pt x="580" y="971"/>
                    </a:lnTo>
                    <a:lnTo>
                      <a:pt x="585" y="969"/>
                    </a:lnTo>
                    <a:lnTo>
                      <a:pt x="588" y="967"/>
                    </a:lnTo>
                    <a:lnTo>
                      <a:pt x="591" y="966"/>
                    </a:lnTo>
                    <a:lnTo>
                      <a:pt x="593" y="965"/>
                    </a:lnTo>
                    <a:lnTo>
                      <a:pt x="597" y="963"/>
                    </a:lnTo>
                    <a:lnTo>
                      <a:pt x="599" y="962"/>
                    </a:lnTo>
                    <a:lnTo>
                      <a:pt x="601" y="961"/>
                    </a:lnTo>
                    <a:lnTo>
                      <a:pt x="605" y="958"/>
                    </a:lnTo>
                    <a:lnTo>
                      <a:pt x="610" y="955"/>
                    </a:lnTo>
                    <a:lnTo>
                      <a:pt x="614" y="952"/>
                    </a:lnTo>
                    <a:lnTo>
                      <a:pt x="617" y="949"/>
                    </a:lnTo>
                    <a:lnTo>
                      <a:pt x="622" y="947"/>
                    </a:lnTo>
                    <a:lnTo>
                      <a:pt x="627" y="944"/>
                    </a:lnTo>
                    <a:lnTo>
                      <a:pt x="629" y="943"/>
                    </a:lnTo>
                    <a:lnTo>
                      <a:pt x="631" y="941"/>
                    </a:lnTo>
                    <a:lnTo>
                      <a:pt x="635" y="940"/>
                    </a:lnTo>
                    <a:lnTo>
                      <a:pt x="638" y="940"/>
                    </a:lnTo>
                    <a:lnTo>
                      <a:pt x="641" y="938"/>
                    </a:lnTo>
                    <a:lnTo>
                      <a:pt x="644" y="937"/>
                    </a:lnTo>
                    <a:lnTo>
                      <a:pt x="649" y="936"/>
                    </a:lnTo>
                    <a:lnTo>
                      <a:pt x="653" y="936"/>
                    </a:lnTo>
                    <a:lnTo>
                      <a:pt x="656" y="935"/>
                    </a:lnTo>
                    <a:lnTo>
                      <a:pt x="662" y="934"/>
                    </a:lnTo>
                    <a:lnTo>
                      <a:pt x="664" y="933"/>
                    </a:lnTo>
                    <a:lnTo>
                      <a:pt x="666" y="933"/>
                    </a:lnTo>
                    <a:lnTo>
                      <a:pt x="669" y="931"/>
                    </a:lnTo>
                    <a:lnTo>
                      <a:pt x="672" y="931"/>
                    </a:lnTo>
                    <a:lnTo>
                      <a:pt x="674" y="931"/>
                    </a:lnTo>
                    <a:lnTo>
                      <a:pt x="677" y="930"/>
                    </a:lnTo>
                    <a:lnTo>
                      <a:pt x="680" y="930"/>
                    </a:lnTo>
                    <a:lnTo>
                      <a:pt x="682" y="930"/>
                    </a:lnTo>
                    <a:lnTo>
                      <a:pt x="686" y="930"/>
                    </a:lnTo>
                    <a:lnTo>
                      <a:pt x="689" y="929"/>
                    </a:lnTo>
                    <a:lnTo>
                      <a:pt x="692" y="929"/>
                    </a:lnTo>
                    <a:lnTo>
                      <a:pt x="697" y="929"/>
                    </a:lnTo>
                    <a:lnTo>
                      <a:pt x="699" y="929"/>
                    </a:lnTo>
                    <a:lnTo>
                      <a:pt x="702" y="928"/>
                    </a:lnTo>
                    <a:lnTo>
                      <a:pt x="705" y="928"/>
                    </a:lnTo>
                    <a:lnTo>
                      <a:pt x="710" y="928"/>
                    </a:lnTo>
                    <a:lnTo>
                      <a:pt x="713" y="927"/>
                    </a:lnTo>
                    <a:lnTo>
                      <a:pt x="716" y="927"/>
                    </a:lnTo>
                    <a:lnTo>
                      <a:pt x="719" y="927"/>
                    </a:lnTo>
                    <a:lnTo>
                      <a:pt x="724" y="927"/>
                    </a:lnTo>
                    <a:lnTo>
                      <a:pt x="727" y="926"/>
                    </a:lnTo>
                    <a:lnTo>
                      <a:pt x="731" y="926"/>
                    </a:lnTo>
                    <a:lnTo>
                      <a:pt x="735" y="926"/>
                    </a:lnTo>
                    <a:lnTo>
                      <a:pt x="739" y="926"/>
                    </a:lnTo>
                    <a:lnTo>
                      <a:pt x="742" y="925"/>
                    </a:lnTo>
                    <a:lnTo>
                      <a:pt x="747" y="925"/>
                    </a:lnTo>
                    <a:lnTo>
                      <a:pt x="750" y="925"/>
                    </a:lnTo>
                    <a:lnTo>
                      <a:pt x="754" y="925"/>
                    </a:lnTo>
                    <a:lnTo>
                      <a:pt x="757" y="924"/>
                    </a:lnTo>
                    <a:lnTo>
                      <a:pt x="762" y="924"/>
                    </a:lnTo>
                    <a:lnTo>
                      <a:pt x="766" y="923"/>
                    </a:lnTo>
                    <a:lnTo>
                      <a:pt x="771" y="923"/>
                    </a:lnTo>
                    <a:lnTo>
                      <a:pt x="774" y="922"/>
                    </a:lnTo>
                    <a:lnTo>
                      <a:pt x="778" y="922"/>
                    </a:lnTo>
                    <a:lnTo>
                      <a:pt x="782" y="921"/>
                    </a:lnTo>
                    <a:lnTo>
                      <a:pt x="787" y="921"/>
                    </a:lnTo>
                    <a:lnTo>
                      <a:pt x="790" y="920"/>
                    </a:lnTo>
                    <a:lnTo>
                      <a:pt x="794" y="920"/>
                    </a:lnTo>
                    <a:lnTo>
                      <a:pt x="798" y="918"/>
                    </a:lnTo>
                    <a:lnTo>
                      <a:pt x="803" y="918"/>
                    </a:lnTo>
                    <a:lnTo>
                      <a:pt x="806" y="917"/>
                    </a:lnTo>
                    <a:lnTo>
                      <a:pt x="811" y="917"/>
                    </a:lnTo>
                    <a:lnTo>
                      <a:pt x="815" y="916"/>
                    </a:lnTo>
                    <a:lnTo>
                      <a:pt x="819" y="916"/>
                    </a:lnTo>
                    <a:lnTo>
                      <a:pt x="824" y="915"/>
                    </a:lnTo>
                    <a:lnTo>
                      <a:pt x="827" y="914"/>
                    </a:lnTo>
                    <a:lnTo>
                      <a:pt x="831" y="913"/>
                    </a:lnTo>
                    <a:lnTo>
                      <a:pt x="835" y="913"/>
                    </a:lnTo>
                    <a:lnTo>
                      <a:pt x="839" y="912"/>
                    </a:lnTo>
                    <a:lnTo>
                      <a:pt x="842" y="911"/>
                    </a:lnTo>
                    <a:lnTo>
                      <a:pt x="847" y="910"/>
                    </a:lnTo>
                    <a:lnTo>
                      <a:pt x="851" y="909"/>
                    </a:lnTo>
                    <a:lnTo>
                      <a:pt x="854" y="908"/>
                    </a:lnTo>
                    <a:lnTo>
                      <a:pt x="859" y="907"/>
                    </a:lnTo>
                    <a:lnTo>
                      <a:pt x="862" y="905"/>
                    </a:lnTo>
                    <a:lnTo>
                      <a:pt x="866" y="904"/>
                    </a:lnTo>
                    <a:lnTo>
                      <a:pt x="869" y="903"/>
                    </a:lnTo>
                    <a:lnTo>
                      <a:pt x="874" y="902"/>
                    </a:lnTo>
                    <a:lnTo>
                      <a:pt x="878" y="901"/>
                    </a:lnTo>
                    <a:lnTo>
                      <a:pt x="881" y="900"/>
                    </a:lnTo>
                    <a:lnTo>
                      <a:pt x="885" y="899"/>
                    </a:lnTo>
                    <a:lnTo>
                      <a:pt x="888" y="897"/>
                    </a:lnTo>
                    <a:lnTo>
                      <a:pt x="891" y="896"/>
                    </a:lnTo>
                    <a:lnTo>
                      <a:pt x="894" y="895"/>
                    </a:lnTo>
                    <a:lnTo>
                      <a:pt x="898" y="892"/>
                    </a:lnTo>
                    <a:lnTo>
                      <a:pt x="901" y="891"/>
                    </a:lnTo>
                    <a:lnTo>
                      <a:pt x="904" y="890"/>
                    </a:lnTo>
                    <a:lnTo>
                      <a:pt x="907" y="889"/>
                    </a:lnTo>
                    <a:lnTo>
                      <a:pt x="910" y="888"/>
                    </a:lnTo>
                    <a:lnTo>
                      <a:pt x="913" y="886"/>
                    </a:lnTo>
                    <a:lnTo>
                      <a:pt x="916" y="886"/>
                    </a:lnTo>
                    <a:lnTo>
                      <a:pt x="918" y="885"/>
                    </a:lnTo>
                    <a:lnTo>
                      <a:pt x="922" y="883"/>
                    </a:lnTo>
                    <a:lnTo>
                      <a:pt x="924" y="882"/>
                    </a:lnTo>
                    <a:lnTo>
                      <a:pt x="927" y="882"/>
                    </a:lnTo>
                    <a:lnTo>
                      <a:pt x="929" y="880"/>
                    </a:lnTo>
                    <a:lnTo>
                      <a:pt x="934" y="877"/>
                    </a:lnTo>
                    <a:lnTo>
                      <a:pt x="938" y="875"/>
                    </a:lnTo>
                    <a:lnTo>
                      <a:pt x="942" y="873"/>
                    </a:lnTo>
                    <a:lnTo>
                      <a:pt x="947" y="871"/>
                    </a:lnTo>
                    <a:lnTo>
                      <a:pt x="950" y="869"/>
                    </a:lnTo>
                    <a:lnTo>
                      <a:pt x="953" y="866"/>
                    </a:lnTo>
                    <a:lnTo>
                      <a:pt x="956" y="864"/>
                    </a:lnTo>
                    <a:lnTo>
                      <a:pt x="960" y="863"/>
                    </a:lnTo>
                    <a:lnTo>
                      <a:pt x="963" y="860"/>
                    </a:lnTo>
                    <a:lnTo>
                      <a:pt x="965" y="858"/>
                    </a:lnTo>
                    <a:lnTo>
                      <a:pt x="966" y="856"/>
                    </a:lnTo>
                    <a:lnTo>
                      <a:pt x="969" y="853"/>
                    </a:lnTo>
                    <a:lnTo>
                      <a:pt x="973" y="849"/>
                    </a:lnTo>
                    <a:lnTo>
                      <a:pt x="976" y="845"/>
                    </a:lnTo>
                    <a:lnTo>
                      <a:pt x="977" y="840"/>
                    </a:lnTo>
                    <a:lnTo>
                      <a:pt x="979" y="836"/>
                    </a:lnTo>
                    <a:lnTo>
                      <a:pt x="979" y="831"/>
                    </a:lnTo>
                    <a:lnTo>
                      <a:pt x="980" y="825"/>
                    </a:lnTo>
                    <a:lnTo>
                      <a:pt x="979" y="822"/>
                    </a:lnTo>
                    <a:lnTo>
                      <a:pt x="978" y="819"/>
                    </a:lnTo>
                    <a:lnTo>
                      <a:pt x="977" y="816"/>
                    </a:lnTo>
                    <a:lnTo>
                      <a:pt x="976" y="813"/>
                    </a:lnTo>
                    <a:lnTo>
                      <a:pt x="975" y="810"/>
                    </a:lnTo>
                    <a:lnTo>
                      <a:pt x="973" y="807"/>
                    </a:lnTo>
                    <a:lnTo>
                      <a:pt x="970" y="802"/>
                    </a:lnTo>
                    <a:lnTo>
                      <a:pt x="968" y="800"/>
                    </a:lnTo>
                    <a:lnTo>
                      <a:pt x="966" y="796"/>
                    </a:lnTo>
                    <a:lnTo>
                      <a:pt x="963" y="793"/>
                    </a:lnTo>
                    <a:lnTo>
                      <a:pt x="959" y="788"/>
                    </a:lnTo>
                    <a:lnTo>
                      <a:pt x="955" y="785"/>
                    </a:lnTo>
                    <a:lnTo>
                      <a:pt x="951" y="782"/>
                    </a:lnTo>
                    <a:lnTo>
                      <a:pt x="948" y="778"/>
                    </a:lnTo>
                    <a:lnTo>
                      <a:pt x="942" y="774"/>
                    </a:lnTo>
                    <a:lnTo>
                      <a:pt x="938" y="771"/>
                    </a:lnTo>
                    <a:lnTo>
                      <a:pt x="935" y="770"/>
                    </a:lnTo>
                    <a:lnTo>
                      <a:pt x="931" y="768"/>
                    </a:lnTo>
                    <a:lnTo>
                      <a:pt x="929" y="765"/>
                    </a:lnTo>
                    <a:lnTo>
                      <a:pt x="926" y="764"/>
                    </a:lnTo>
                    <a:lnTo>
                      <a:pt x="923" y="762"/>
                    </a:lnTo>
                    <a:lnTo>
                      <a:pt x="919" y="760"/>
                    </a:lnTo>
                    <a:lnTo>
                      <a:pt x="916" y="759"/>
                    </a:lnTo>
                    <a:lnTo>
                      <a:pt x="914" y="757"/>
                    </a:lnTo>
                    <a:lnTo>
                      <a:pt x="910" y="756"/>
                    </a:lnTo>
                    <a:lnTo>
                      <a:pt x="906" y="754"/>
                    </a:lnTo>
                    <a:lnTo>
                      <a:pt x="902" y="751"/>
                    </a:lnTo>
                    <a:lnTo>
                      <a:pt x="899" y="750"/>
                    </a:lnTo>
                    <a:lnTo>
                      <a:pt x="895" y="749"/>
                    </a:lnTo>
                    <a:lnTo>
                      <a:pt x="891" y="747"/>
                    </a:lnTo>
                    <a:lnTo>
                      <a:pt x="887" y="746"/>
                    </a:lnTo>
                    <a:lnTo>
                      <a:pt x="884" y="745"/>
                    </a:lnTo>
                    <a:lnTo>
                      <a:pt x="879" y="743"/>
                    </a:lnTo>
                    <a:lnTo>
                      <a:pt x="875" y="742"/>
                    </a:lnTo>
                    <a:lnTo>
                      <a:pt x="870" y="741"/>
                    </a:lnTo>
                    <a:lnTo>
                      <a:pt x="866" y="738"/>
                    </a:lnTo>
                    <a:lnTo>
                      <a:pt x="861" y="737"/>
                    </a:lnTo>
                    <a:lnTo>
                      <a:pt x="856" y="736"/>
                    </a:lnTo>
                    <a:lnTo>
                      <a:pt x="851" y="735"/>
                    </a:lnTo>
                    <a:lnTo>
                      <a:pt x="847" y="734"/>
                    </a:lnTo>
                    <a:lnTo>
                      <a:pt x="842" y="733"/>
                    </a:lnTo>
                    <a:lnTo>
                      <a:pt x="837" y="732"/>
                    </a:lnTo>
                    <a:lnTo>
                      <a:pt x="831" y="731"/>
                    </a:lnTo>
                    <a:lnTo>
                      <a:pt x="827" y="730"/>
                    </a:lnTo>
                    <a:lnTo>
                      <a:pt x="821" y="730"/>
                    </a:lnTo>
                    <a:lnTo>
                      <a:pt x="816" y="729"/>
                    </a:lnTo>
                    <a:lnTo>
                      <a:pt x="811" y="727"/>
                    </a:lnTo>
                    <a:lnTo>
                      <a:pt x="805" y="727"/>
                    </a:lnTo>
                    <a:lnTo>
                      <a:pt x="799" y="726"/>
                    </a:lnTo>
                    <a:lnTo>
                      <a:pt x="793" y="725"/>
                    </a:lnTo>
                    <a:lnTo>
                      <a:pt x="788" y="725"/>
                    </a:lnTo>
                    <a:lnTo>
                      <a:pt x="782" y="724"/>
                    </a:lnTo>
                    <a:lnTo>
                      <a:pt x="777" y="723"/>
                    </a:lnTo>
                    <a:lnTo>
                      <a:pt x="773" y="723"/>
                    </a:lnTo>
                    <a:lnTo>
                      <a:pt x="767" y="722"/>
                    </a:lnTo>
                    <a:lnTo>
                      <a:pt x="763" y="722"/>
                    </a:lnTo>
                    <a:lnTo>
                      <a:pt x="759" y="722"/>
                    </a:lnTo>
                    <a:lnTo>
                      <a:pt x="754" y="721"/>
                    </a:lnTo>
                    <a:lnTo>
                      <a:pt x="750" y="721"/>
                    </a:lnTo>
                    <a:lnTo>
                      <a:pt x="746" y="721"/>
                    </a:lnTo>
                    <a:lnTo>
                      <a:pt x="741" y="721"/>
                    </a:lnTo>
                    <a:lnTo>
                      <a:pt x="738" y="720"/>
                    </a:lnTo>
                    <a:lnTo>
                      <a:pt x="734" y="720"/>
                    </a:lnTo>
                    <a:lnTo>
                      <a:pt x="731" y="720"/>
                    </a:lnTo>
                    <a:lnTo>
                      <a:pt x="727" y="720"/>
                    </a:lnTo>
                    <a:lnTo>
                      <a:pt x="724" y="719"/>
                    </a:lnTo>
                    <a:lnTo>
                      <a:pt x="719" y="719"/>
                    </a:lnTo>
                    <a:lnTo>
                      <a:pt x="717" y="719"/>
                    </a:lnTo>
                    <a:lnTo>
                      <a:pt x="714" y="718"/>
                    </a:lnTo>
                    <a:lnTo>
                      <a:pt x="711" y="718"/>
                    </a:lnTo>
                    <a:lnTo>
                      <a:pt x="707" y="718"/>
                    </a:lnTo>
                    <a:lnTo>
                      <a:pt x="705" y="718"/>
                    </a:lnTo>
                    <a:lnTo>
                      <a:pt x="702" y="717"/>
                    </a:lnTo>
                    <a:lnTo>
                      <a:pt x="700" y="717"/>
                    </a:lnTo>
                    <a:lnTo>
                      <a:pt x="697" y="717"/>
                    </a:lnTo>
                    <a:lnTo>
                      <a:pt x="694" y="717"/>
                    </a:lnTo>
                    <a:lnTo>
                      <a:pt x="690" y="716"/>
                    </a:lnTo>
                    <a:lnTo>
                      <a:pt x="686" y="716"/>
                    </a:lnTo>
                    <a:lnTo>
                      <a:pt x="681" y="714"/>
                    </a:lnTo>
                    <a:lnTo>
                      <a:pt x="677" y="713"/>
                    </a:lnTo>
                    <a:lnTo>
                      <a:pt x="674" y="712"/>
                    </a:lnTo>
                    <a:lnTo>
                      <a:pt x="671" y="711"/>
                    </a:lnTo>
                    <a:lnTo>
                      <a:pt x="666" y="710"/>
                    </a:lnTo>
                    <a:lnTo>
                      <a:pt x="664" y="708"/>
                    </a:lnTo>
                    <a:lnTo>
                      <a:pt x="661" y="707"/>
                    </a:lnTo>
                    <a:lnTo>
                      <a:pt x="657" y="706"/>
                    </a:lnTo>
                    <a:lnTo>
                      <a:pt x="655" y="703"/>
                    </a:lnTo>
                    <a:lnTo>
                      <a:pt x="652" y="700"/>
                    </a:lnTo>
                    <a:lnTo>
                      <a:pt x="650" y="698"/>
                    </a:lnTo>
                    <a:lnTo>
                      <a:pt x="648" y="695"/>
                    </a:lnTo>
                    <a:lnTo>
                      <a:pt x="644" y="692"/>
                    </a:lnTo>
                    <a:lnTo>
                      <a:pt x="642" y="688"/>
                    </a:lnTo>
                    <a:lnTo>
                      <a:pt x="639" y="685"/>
                    </a:lnTo>
                    <a:lnTo>
                      <a:pt x="637" y="681"/>
                    </a:lnTo>
                    <a:lnTo>
                      <a:pt x="634" y="675"/>
                    </a:lnTo>
                    <a:lnTo>
                      <a:pt x="631" y="671"/>
                    </a:lnTo>
                    <a:lnTo>
                      <a:pt x="628" y="667"/>
                    </a:lnTo>
                    <a:lnTo>
                      <a:pt x="626" y="662"/>
                    </a:lnTo>
                    <a:lnTo>
                      <a:pt x="623" y="658"/>
                    </a:lnTo>
                    <a:lnTo>
                      <a:pt x="621" y="655"/>
                    </a:lnTo>
                    <a:lnTo>
                      <a:pt x="618" y="650"/>
                    </a:lnTo>
                    <a:lnTo>
                      <a:pt x="616" y="646"/>
                    </a:lnTo>
                    <a:lnTo>
                      <a:pt x="614" y="642"/>
                    </a:lnTo>
                    <a:lnTo>
                      <a:pt x="612" y="639"/>
                    </a:lnTo>
                    <a:lnTo>
                      <a:pt x="610" y="634"/>
                    </a:lnTo>
                    <a:lnTo>
                      <a:pt x="607" y="631"/>
                    </a:lnTo>
                    <a:lnTo>
                      <a:pt x="605" y="627"/>
                    </a:lnTo>
                    <a:lnTo>
                      <a:pt x="604" y="623"/>
                    </a:lnTo>
                    <a:lnTo>
                      <a:pt x="603" y="619"/>
                    </a:lnTo>
                    <a:lnTo>
                      <a:pt x="601" y="616"/>
                    </a:lnTo>
                    <a:lnTo>
                      <a:pt x="600" y="612"/>
                    </a:lnTo>
                    <a:lnTo>
                      <a:pt x="598" y="608"/>
                    </a:lnTo>
                    <a:lnTo>
                      <a:pt x="597" y="605"/>
                    </a:lnTo>
                    <a:lnTo>
                      <a:pt x="597" y="602"/>
                    </a:lnTo>
                    <a:lnTo>
                      <a:pt x="596" y="598"/>
                    </a:lnTo>
                    <a:lnTo>
                      <a:pt x="594" y="595"/>
                    </a:lnTo>
                    <a:lnTo>
                      <a:pt x="594" y="592"/>
                    </a:lnTo>
                    <a:lnTo>
                      <a:pt x="594" y="590"/>
                    </a:lnTo>
                    <a:lnTo>
                      <a:pt x="594" y="586"/>
                    </a:lnTo>
                    <a:lnTo>
                      <a:pt x="594" y="583"/>
                    </a:lnTo>
                    <a:lnTo>
                      <a:pt x="594" y="580"/>
                    </a:lnTo>
                    <a:lnTo>
                      <a:pt x="596" y="578"/>
                    </a:lnTo>
                    <a:lnTo>
                      <a:pt x="597" y="574"/>
                    </a:lnTo>
                    <a:lnTo>
                      <a:pt x="598" y="572"/>
                    </a:lnTo>
                    <a:lnTo>
                      <a:pt x="599" y="569"/>
                    </a:lnTo>
                    <a:lnTo>
                      <a:pt x="601" y="568"/>
                    </a:lnTo>
                    <a:lnTo>
                      <a:pt x="602" y="565"/>
                    </a:lnTo>
                    <a:lnTo>
                      <a:pt x="603" y="561"/>
                    </a:lnTo>
                    <a:lnTo>
                      <a:pt x="605" y="558"/>
                    </a:lnTo>
                    <a:lnTo>
                      <a:pt x="607" y="555"/>
                    </a:lnTo>
                    <a:lnTo>
                      <a:pt x="609" y="551"/>
                    </a:lnTo>
                    <a:lnTo>
                      <a:pt x="612" y="547"/>
                    </a:lnTo>
                    <a:lnTo>
                      <a:pt x="613" y="544"/>
                    </a:lnTo>
                    <a:lnTo>
                      <a:pt x="616" y="540"/>
                    </a:lnTo>
                    <a:lnTo>
                      <a:pt x="618" y="535"/>
                    </a:lnTo>
                    <a:lnTo>
                      <a:pt x="621" y="531"/>
                    </a:lnTo>
                    <a:lnTo>
                      <a:pt x="623" y="527"/>
                    </a:lnTo>
                    <a:lnTo>
                      <a:pt x="626" y="522"/>
                    </a:lnTo>
                    <a:lnTo>
                      <a:pt x="627" y="517"/>
                    </a:lnTo>
                    <a:lnTo>
                      <a:pt x="629" y="513"/>
                    </a:lnTo>
                    <a:lnTo>
                      <a:pt x="632" y="507"/>
                    </a:lnTo>
                    <a:lnTo>
                      <a:pt x="635" y="503"/>
                    </a:lnTo>
                    <a:lnTo>
                      <a:pt x="637" y="497"/>
                    </a:lnTo>
                    <a:lnTo>
                      <a:pt x="639" y="492"/>
                    </a:lnTo>
                    <a:lnTo>
                      <a:pt x="640" y="488"/>
                    </a:lnTo>
                    <a:lnTo>
                      <a:pt x="642" y="483"/>
                    </a:lnTo>
                    <a:lnTo>
                      <a:pt x="643" y="478"/>
                    </a:lnTo>
                    <a:lnTo>
                      <a:pt x="644" y="472"/>
                    </a:lnTo>
                    <a:lnTo>
                      <a:pt x="646" y="467"/>
                    </a:lnTo>
                    <a:lnTo>
                      <a:pt x="647" y="463"/>
                    </a:lnTo>
                    <a:lnTo>
                      <a:pt x="648" y="458"/>
                    </a:lnTo>
                    <a:lnTo>
                      <a:pt x="648" y="453"/>
                    </a:lnTo>
                    <a:lnTo>
                      <a:pt x="648" y="449"/>
                    </a:lnTo>
                    <a:lnTo>
                      <a:pt x="648" y="444"/>
                    </a:lnTo>
                    <a:lnTo>
                      <a:pt x="648" y="440"/>
                    </a:lnTo>
                    <a:lnTo>
                      <a:pt x="647" y="437"/>
                    </a:lnTo>
                    <a:lnTo>
                      <a:pt x="646" y="432"/>
                    </a:lnTo>
                    <a:lnTo>
                      <a:pt x="644" y="430"/>
                    </a:lnTo>
                    <a:lnTo>
                      <a:pt x="642" y="426"/>
                    </a:lnTo>
                    <a:lnTo>
                      <a:pt x="641" y="423"/>
                    </a:lnTo>
                    <a:lnTo>
                      <a:pt x="639" y="419"/>
                    </a:lnTo>
                    <a:lnTo>
                      <a:pt x="639" y="416"/>
                    </a:lnTo>
                    <a:lnTo>
                      <a:pt x="637" y="413"/>
                    </a:lnTo>
                    <a:lnTo>
                      <a:pt x="636" y="410"/>
                    </a:lnTo>
                    <a:lnTo>
                      <a:pt x="635" y="407"/>
                    </a:lnTo>
                    <a:lnTo>
                      <a:pt x="635" y="404"/>
                    </a:lnTo>
                    <a:lnTo>
                      <a:pt x="634" y="401"/>
                    </a:lnTo>
                    <a:lnTo>
                      <a:pt x="634" y="398"/>
                    </a:lnTo>
                    <a:lnTo>
                      <a:pt x="632" y="394"/>
                    </a:lnTo>
                    <a:lnTo>
                      <a:pt x="632" y="392"/>
                    </a:lnTo>
                    <a:lnTo>
                      <a:pt x="632" y="389"/>
                    </a:lnTo>
                    <a:lnTo>
                      <a:pt x="632" y="386"/>
                    </a:lnTo>
                    <a:lnTo>
                      <a:pt x="632" y="382"/>
                    </a:lnTo>
                    <a:lnTo>
                      <a:pt x="632" y="380"/>
                    </a:lnTo>
                    <a:lnTo>
                      <a:pt x="632" y="376"/>
                    </a:lnTo>
                    <a:lnTo>
                      <a:pt x="632" y="373"/>
                    </a:lnTo>
                    <a:lnTo>
                      <a:pt x="632" y="369"/>
                    </a:lnTo>
                    <a:lnTo>
                      <a:pt x="634" y="366"/>
                    </a:lnTo>
                    <a:lnTo>
                      <a:pt x="634" y="362"/>
                    </a:lnTo>
                    <a:lnTo>
                      <a:pt x="634" y="357"/>
                    </a:lnTo>
                    <a:lnTo>
                      <a:pt x="635" y="354"/>
                    </a:lnTo>
                    <a:lnTo>
                      <a:pt x="636" y="350"/>
                    </a:lnTo>
                    <a:lnTo>
                      <a:pt x="636" y="344"/>
                    </a:lnTo>
                    <a:lnTo>
                      <a:pt x="637" y="340"/>
                    </a:lnTo>
                    <a:lnTo>
                      <a:pt x="637" y="336"/>
                    </a:lnTo>
                    <a:lnTo>
                      <a:pt x="638" y="330"/>
                    </a:lnTo>
                    <a:lnTo>
                      <a:pt x="638" y="327"/>
                    </a:lnTo>
                    <a:lnTo>
                      <a:pt x="639" y="325"/>
                    </a:lnTo>
                    <a:lnTo>
                      <a:pt x="639" y="322"/>
                    </a:lnTo>
                    <a:lnTo>
                      <a:pt x="640" y="319"/>
                    </a:lnTo>
                    <a:lnTo>
                      <a:pt x="640" y="317"/>
                    </a:lnTo>
                    <a:lnTo>
                      <a:pt x="641" y="314"/>
                    </a:lnTo>
                    <a:lnTo>
                      <a:pt x="641" y="311"/>
                    </a:lnTo>
                    <a:lnTo>
                      <a:pt x="642" y="309"/>
                    </a:lnTo>
                    <a:lnTo>
                      <a:pt x="642" y="304"/>
                    </a:lnTo>
                    <a:lnTo>
                      <a:pt x="643" y="301"/>
                    </a:lnTo>
                    <a:lnTo>
                      <a:pt x="643" y="298"/>
                    </a:lnTo>
                    <a:lnTo>
                      <a:pt x="643" y="296"/>
                    </a:lnTo>
                    <a:lnTo>
                      <a:pt x="644" y="291"/>
                    </a:lnTo>
                    <a:lnTo>
                      <a:pt x="644" y="288"/>
                    </a:lnTo>
                    <a:lnTo>
                      <a:pt x="646" y="285"/>
                    </a:lnTo>
                    <a:lnTo>
                      <a:pt x="647" y="282"/>
                    </a:lnTo>
                    <a:lnTo>
                      <a:pt x="647" y="277"/>
                    </a:lnTo>
                    <a:lnTo>
                      <a:pt x="648" y="273"/>
                    </a:lnTo>
                    <a:lnTo>
                      <a:pt x="648" y="270"/>
                    </a:lnTo>
                    <a:lnTo>
                      <a:pt x="649" y="266"/>
                    </a:lnTo>
                    <a:lnTo>
                      <a:pt x="649" y="262"/>
                    </a:lnTo>
                    <a:lnTo>
                      <a:pt x="650" y="259"/>
                    </a:lnTo>
                    <a:lnTo>
                      <a:pt x="650" y="254"/>
                    </a:lnTo>
                    <a:lnTo>
                      <a:pt x="651" y="250"/>
                    </a:lnTo>
                    <a:lnTo>
                      <a:pt x="651" y="246"/>
                    </a:lnTo>
                    <a:lnTo>
                      <a:pt x="651" y="242"/>
                    </a:lnTo>
                    <a:lnTo>
                      <a:pt x="652" y="238"/>
                    </a:lnTo>
                    <a:lnTo>
                      <a:pt x="653" y="234"/>
                    </a:lnTo>
                    <a:lnTo>
                      <a:pt x="653" y="229"/>
                    </a:lnTo>
                    <a:lnTo>
                      <a:pt x="653" y="226"/>
                    </a:lnTo>
                    <a:lnTo>
                      <a:pt x="654" y="222"/>
                    </a:lnTo>
                    <a:lnTo>
                      <a:pt x="655" y="218"/>
                    </a:lnTo>
                    <a:lnTo>
                      <a:pt x="655" y="213"/>
                    </a:lnTo>
                    <a:lnTo>
                      <a:pt x="655" y="209"/>
                    </a:lnTo>
                    <a:lnTo>
                      <a:pt x="656" y="204"/>
                    </a:lnTo>
                    <a:lnTo>
                      <a:pt x="656" y="201"/>
                    </a:lnTo>
                    <a:lnTo>
                      <a:pt x="656" y="197"/>
                    </a:lnTo>
                    <a:lnTo>
                      <a:pt x="657" y="193"/>
                    </a:lnTo>
                    <a:lnTo>
                      <a:pt x="657" y="187"/>
                    </a:lnTo>
                    <a:lnTo>
                      <a:pt x="659" y="184"/>
                    </a:lnTo>
                    <a:lnTo>
                      <a:pt x="659" y="180"/>
                    </a:lnTo>
                    <a:lnTo>
                      <a:pt x="659" y="175"/>
                    </a:lnTo>
                    <a:lnTo>
                      <a:pt x="659" y="171"/>
                    </a:lnTo>
                    <a:lnTo>
                      <a:pt x="659" y="167"/>
                    </a:lnTo>
                    <a:lnTo>
                      <a:pt x="659" y="162"/>
                    </a:lnTo>
                    <a:lnTo>
                      <a:pt x="659" y="158"/>
                    </a:lnTo>
                    <a:lnTo>
                      <a:pt x="659" y="153"/>
                    </a:lnTo>
                    <a:lnTo>
                      <a:pt x="660" y="149"/>
                    </a:lnTo>
                    <a:lnTo>
                      <a:pt x="660" y="145"/>
                    </a:lnTo>
                    <a:lnTo>
                      <a:pt x="660" y="140"/>
                    </a:lnTo>
                    <a:lnTo>
                      <a:pt x="660" y="136"/>
                    </a:lnTo>
                    <a:lnTo>
                      <a:pt x="660" y="133"/>
                    </a:lnTo>
                    <a:lnTo>
                      <a:pt x="660" y="129"/>
                    </a:lnTo>
                    <a:lnTo>
                      <a:pt x="660" y="124"/>
                    </a:lnTo>
                    <a:lnTo>
                      <a:pt x="660" y="121"/>
                    </a:lnTo>
                    <a:lnTo>
                      <a:pt x="660" y="117"/>
                    </a:lnTo>
                    <a:lnTo>
                      <a:pt x="659" y="112"/>
                    </a:lnTo>
                    <a:lnTo>
                      <a:pt x="659" y="108"/>
                    </a:lnTo>
                    <a:lnTo>
                      <a:pt x="657" y="105"/>
                    </a:lnTo>
                    <a:lnTo>
                      <a:pt x="657" y="100"/>
                    </a:lnTo>
                    <a:lnTo>
                      <a:pt x="656" y="97"/>
                    </a:lnTo>
                    <a:lnTo>
                      <a:pt x="656" y="94"/>
                    </a:lnTo>
                    <a:lnTo>
                      <a:pt x="656" y="89"/>
                    </a:lnTo>
                    <a:lnTo>
                      <a:pt x="655" y="86"/>
                    </a:lnTo>
                    <a:lnTo>
                      <a:pt x="654" y="83"/>
                    </a:lnTo>
                    <a:lnTo>
                      <a:pt x="654" y="80"/>
                    </a:lnTo>
                    <a:lnTo>
                      <a:pt x="653" y="75"/>
                    </a:lnTo>
                    <a:lnTo>
                      <a:pt x="652" y="73"/>
                    </a:lnTo>
                    <a:lnTo>
                      <a:pt x="651" y="70"/>
                    </a:lnTo>
                    <a:lnTo>
                      <a:pt x="651" y="67"/>
                    </a:lnTo>
                    <a:lnTo>
                      <a:pt x="650" y="63"/>
                    </a:lnTo>
                    <a:lnTo>
                      <a:pt x="649" y="61"/>
                    </a:lnTo>
                    <a:lnTo>
                      <a:pt x="648" y="58"/>
                    </a:lnTo>
                    <a:lnTo>
                      <a:pt x="646" y="55"/>
                    </a:lnTo>
                    <a:lnTo>
                      <a:pt x="644" y="51"/>
                    </a:lnTo>
                    <a:lnTo>
                      <a:pt x="643" y="49"/>
                    </a:lnTo>
                    <a:lnTo>
                      <a:pt x="639" y="44"/>
                    </a:lnTo>
                    <a:lnTo>
                      <a:pt x="635" y="38"/>
                    </a:lnTo>
                    <a:lnTo>
                      <a:pt x="630" y="33"/>
                    </a:lnTo>
                    <a:lnTo>
                      <a:pt x="626" y="29"/>
                    </a:lnTo>
                    <a:lnTo>
                      <a:pt x="623" y="27"/>
                    </a:lnTo>
                    <a:lnTo>
                      <a:pt x="619" y="24"/>
                    </a:lnTo>
                    <a:lnTo>
                      <a:pt x="616" y="22"/>
                    </a:lnTo>
                    <a:lnTo>
                      <a:pt x="614" y="21"/>
                    </a:lnTo>
                    <a:lnTo>
                      <a:pt x="611" y="19"/>
                    </a:lnTo>
                    <a:lnTo>
                      <a:pt x="607" y="17"/>
                    </a:lnTo>
                    <a:lnTo>
                      <a:pt x="604" y="16"/>
                    </a:lnTo>
                    <a:lnTo>
                      <a:pt x="601" y="14"/>
                    </a:lnTo>
                    <a:lnTo>
                      <a:pt x="597" y="12"/>
                    </a:lnTo>
                    <a:lnTo>
                      <a:pt x="593" y="10"/>
                    </a:lnTo>
                    <a:lnTo>
                      <a:pt x="590" y="9"/>
                    </a:lnTo>
                    <a:lnTo>
                      <a:pt x="586" y="9"/>
                    </a:lnTo>
                    <a:lnTo>
                      <a:pt x="582" y="7"/>
                    </a:lnTo>
                    <a:lnTo>
                      <a:pt x="578" y="6"/>
                    </a:lnTo>
                    <a:lnTo>
                      <a:pt x="575" y="5"/>
                    </a:lnTo>
                    <a:lnTo>
                      <a:pt x="571" y="5"/>
                    </a:lnTo>
                    <a:lnTo>
                      <a:pt x="566" y="3"/>
                    </a:lnTo>
                    <a:lnTo>
                      <a:pt x="563" y="3"/>
                    </a:lnTo>
                    <a:lnTo>
                      <a:pt x="559" y="2"/>
                    </a:lnTo>
                    <a:lnTo>
                      <a:pt x="554" y="2"/>
                    </a:lnTo>
                    <a:lnTo>
                      <a:pt x="550" y="0"/>
                    </a:lnTo>
                    <a:lnTo>
                      <a:pt x="546" y="0"/>
                    </a:lnTo>
                    <a:lnTo>
                      <a:pt x="541" y="0"/>
                    </a:lnTo>
                    <a:lnTo>
                      <a:pt x="537" y="0"/>
                    </a:lnTo>
                    <a:lnTo>
                      <a:pt x="531" y="0"/>
                    </a:lnTo>
                    <a:lnTo>
                      <a:pt x="527" y="0"/>
                    </a:lnTo>
                    <a:lnTo>
                      <a:pt x="523" y="0"/>
                    </a:lnTo>
                    <a:lnTo>
                      <a:pt x="518" y="2"/>
                    </a:lnTo>
                    <a:lnTo>
                      <a:pt x="513" y="2"/>
                    </a:lnTo>
                    <a:lnTo>
                      <a:pt x="509" y="3"/>
                    </a:lnTo>
                    <a:lnTo>
                      <a:pt x="503" y="3"/>
                    </a:lnTo>
                    <a:lnTo>
                      <a:pt x="499" y="5"/>
                    </a:lnTo>
                    <a:lnTo>
                      <a:pt x="493" y="5"/>
                    </a:lnTo>
                    <a:lnTo>
                      <a:pt x="489" y="6"/>
                    </a:lnTo>
                    <a:lnTo>
                      <a:pt x="484" y="8"/>
                    </a:lnTo>
                    <a:lnTo>
                      <a:pt x="479" y="9"/>
                    </a:lnTo>
                    <a:lnTo>
                      <a:pt x="474" y="10"/>
                    </a:lnTo>
                    <a:lnTo>
                      <a:pt x="469" y="12"/>
                    </a:lnTo>
                    <a:lnTo>
                      <a:pt x="465" y="14"/>
                    </a:lnTo>
                    <a:lnTo>
                      <a:pt x="460" y="16"/>
                    </a:lnTo>
                    <a:lnTo>
                      <a:pt x="455" y="18"/>
                    </a:lnTo>
                    <a:lnTo>
                      <a:pt x="450" y="20"/>
                    </a:lnTo>
                    <a:lnTo>
                      <a:pt x="446" y="22"/>
                    </a:lnTo>
                    <a:lnTo>
                      <a:pt x="441" y="25"/>
                    </a:lnTo>
                    <a:lnTo>
                      <a:pt x="436" y="28"/>
                    </a:lnTo>
                    <a:lnTo>
                      <a:pt x="430" y="30"/>
                    </a:lnTo>
                    <a:lnTo>
                      <a:pt x="426" y="33"/>
                    </a:lnTo>
                    <a:lnTo>
                      <a:pt x="422" y="36"/>
                    </a:lnTo>
                    <a:lnTo>
                      <a:pt x="416" y="40"/>
                    </a:lnTo>
                    <a:lnTo>
                      <a:pt x="412" y="43"/>
                    </a:lnTo>
                    <a:lnTo>
                      <a:pt x="408" y="46"/>
                    </a:lnTo>
                    <a:lnTo>
                      <a:pt x="403" y="50"/>
                    </a:lnTo>
                    <a:lnTo>
                      <a:pt x="398" y="54"/>
                    </a:lnTo>
                    <a:lnTo>
                      <a:pt x="392" y="58"/>
                    </a:lnTo>
                    <a:lnTo>
                      <a:pt x="388" y="61"/>
                    </a:lnTo>
                    <a:lnTo>
                      <a:pt x="384" y="65"/>
                    </a:lnTo>
                    <a:lnTo>
                      <a:pt x="379" y="68"/>
                    </a:lnTo>
                    <a:lnTo>
                      <a:pt x="375" y="72"/>
                    </a:lnTo>
                    <a:lnTo>
                      <a:pt x="371" y="75"/>
                    </a:lnTo>
                    <a:lnTo>
                      <a:pt x="366" y="80"/>
                    </a:lnTo>
                    <a:lnTo>
                      <a:pt x="362" y="83"/>
                    </a:lnTo>
                    <a:lnTo>
                      <a:pt x="358" y="87"/>
                    </a:lnTo>
                    <a:lnTo>
                      <a:pt x="354" y="91"/>
                    </a:lnTo>
                    <a:lnTo>
                      <a:pt x="350" y="94"/>
                    </a:lnTo>
                    <a:lnTo>
                      <a:pt x="346" y="98"/>
                    </a:lnTo>
                    <a:lnTo>
                      <a:pt x="342" y="101"/>
                    </a:lnTo>
                    <a:lnTo>
                      <a:pt x="339" y="106"/>
                    </a:lnTo>
                    <a:lnTo>
                      <a:pt x="336" y="109"/>
                    </a:lnTo>
                    <a:lnTo>
                      <a:pt x="333" y="112"/>
                    </a:lnTo>
                    <a:lnTo>
                      <a:pt x="328" y="117"/>
                    </a:lnTo>
                    <a:lnTo>
                      <a:pt x="325" y="120"/>
                    </a:lnTo>
                    <a:lnTo>
                      <a:pt x="322" y="123"/>
                    </a:lnTo>
                    <a:lnTo>
                      <a:pt x="318" y="126"/>
                    </a:lnTo>
                    <a:lnTo>
                      <a:pt x="315" y="130"/>
                    </a:lnTo>
                    <a:lnTo>
                      <a:pt x="313" y="133"/>
                    </a:lnTo>
                    <a:lnTo>
                      <a:pt x="310" y="137"/>
                    </a:lnTo>
                    <a:lnTo>
                      <a:pt x="306" y="139"/>
                    </a:lnTo>
                    <a:lnTo>
                      <a:pt x="304" y="144"/>
                    </a:lnTo>
                    <a:lnTo>
                      <a:pt x="301" y="147"/>
                    </a:lnTo>
                    <a:lnTo>
                      <a:pt x="299" y="150"/>
                    </a:lnTo>
                    <a:lnTo>
                      <a:pt x="296" y="152"/>
                    </a:lnTo>
                    <a:lnTo>
                      <a:pt x="293" y="157"/>
                    </a:lnTo>
                    <a:lnTo>
                      <a:pt x="291" y="159"/>
                    </a:lnTo>
                    <a:lnTo>
                      <a:pt x="289" y="162"/>
                    </a:lnTo>
                    <a:lnTo>
                      <a:pt x="286" y="165"/>
                    </a:lnTo>
                    <a:lnTo>
                      <a:pt x="285" y="168"/>
                    </a:lnTo>
                    <a:lnTo>
                      <a:pt x="281" y="171"/>
                    </a:lnTo>
                    <a:lnTo>
                      <a:pt x="279" y="174"/>
                    </a:lnTo>
                    <a:lnTo>
                      <a:pt x="275" y="178"/>
                    </a:lnTo>
                    <a:lnTo>
                      <a:pt x="272" y="184"/>
                    </a:lnTo>
                    <a:lnTo>
                      <a:pt x="268" y="188"/>
                    </a:lnTo>
                    <a:lnTo>
                      <a:pt x="265" y="193"/>
                    </a:lnTo>
                    <a:lnTo>
                      <a:pt x="262" y="197"/>
                    </a:lnTo>
                    <a:lnTo>
                      <a:pt x="261" y="201"/>
                    </a:lnTo>
                    <a:lnTo>
                      <a:pt x="258" y="203"/>
                    </a:lnTo>
                    <a:lnTo>
                      <a:pt x="256" y="207"/>
                    </a:lnTo>
                    <a:lnTo>
                      <a:pt x="254" y="209"/>
                    </a:lnTo>
                    <a:lnTo>
                      <a:pt x="253" y="211"/>
                    </a:lnTo>
                    <a:lnTo>
                      <a:pt x="251" y="214"/>
                    </a:lnTo>
                    <a:lnTo>
                      <a:pt x="251" y="215"/>
                    </a:lnTo>
                    <a:close/>
                  </a:path>
                </a:pathLst>
              </a:custGeom>
              <a:solidFill>
                <a:schemeClr val="accent2"/>
              </a:solidFill>
              <a:ln w="9525">
                <a:noFill/>
                <a:round/>
                <a:headEnd/>
                <a:tailEnd/>
              </a:ln>
            </p:spPr>
            <p:txBody>
              <a:bodyPr/>
              <a:lstStyle/>
              <a:p>
                <a:endParaRPr lang="en-US"/>
              </a:p>
            </p:txBody>
          </p:sp>
          <p:sp>
            <p:nvSpPr>
              <p:cNvPr id="17737" name="Freeform 824"/>
              <p:cNvSpPr>
                <a:spLocks/>
              </p:cNvSpPr>
              <p:nvPr/>
            </p:nvSpPr>
            <p:spPr bwMode="auto">
              <a:xfrm flipH="1">
                <a:off x="3030" y="1113"/>
                <a:ext cx="158" cy="208"/>
              </a:xfrm>
              <a:custGeom>
                <a:avLst/>
                <a:gdLst>
                  <a:gd name="T0" fmla="*/ 2 w 863"/>
                  <a:gd name="T1" fmla="*/ 9 h 912"/>
                  <a:gd name="T2" fmla="*/ 4 w 863"/>
                  <a:gd name="T3" fmla="*/ 9 h 912"/>
                  <a:gd name="T4" fmla="*/ 5 w 863"/>
                  <a:gd name="T5" fmla="*/ 11 h 912"/>
                  <a:gd name="T6" fmla="*/ 6 w 863"/>
                  <a:gd name="T7" fmla="*/ 11 h 912"/>
                  <a:gd name="T8" fmla="*/ 10 w 863"/>
                  <a:gd name="T9" fmla="*/ 5 h 912"/>
                  <a:gd name="T10" fmla="*/ 12 w 863"/>
                  <a:gd name="T11" fmla="*/ 3 h 912"/>
                  <a:gd name="T12" fmla="*/ 14 w 863"/>
                  <a:gd name="T13" fmla="*/ 2 h 912"/>
                  <a:gd name="T14" fmla="*/ 15 w 863"/>
                  <a:gd name="T15" fmla="*/ 0 h 912"/>
                  <a:gd name="T16" fmla="*/ 17 w 863"/>
                  <a:gd name="T17" fmla="*/ 0 h 912"/>
                  <a:gd name="T18" fmla="*/ 19 w 863"/>
                  <a:gd name="T19" fmla="*/ 2 h 912"/>
                  <a:gd name="T20" fmla="*/ 19 w 863"/>
                  <a:gd name="T21" fmla="*/ 5 h 912"/>
                  <a:gd name="T22" fmla="*/ 19 w 863"/>
                  <a:gd name="T23" fmla="*/ 8 h 912"/>
                  <a:gd name="T24" fmla="*/ 18 w 863"/>
                  <a:gd name="T25" fmla="*/ 11 h 912"/>
                  <a:gd name="T26" fmla="*/ 18 w 863"/>
                  <a:gd name="T27" fmla="*/ 15 h 912"/>
                  <a:gd name="T28" fmla="*/ 18 w 863"/>
                  <a:gd name="T29" fmla="*/ 17 h 912"/>
                  <a:gd name="T30" fmla="*/ 18 w 863"/>
                  <a:gd name="T31" fmla="*/ 20 h 912"/>
                  <a:gd name="T32" fmla="*/ 18 w 863"/>
                  <a:gd name="T33" fmla="*/ 22 h 912"/>
                  <a:gd name="T34" fmla="*/ 17 w 863"/>
                  <a:gd name="T35" fmla="*/ 25 h 912"/>
                  <a:gd name="T36" fmla="*/ 16 w 863"/>
                  <a:gd name="T37" fmla="*/ 27 h 912"/>
                  <a:gd name="T38" fmla="*/ 17 w 863"/>
                  <a:gd name="T39" fmla="*/ 29 h 912"/>
                  <a:gd name="T40" fmla="*/ 17 w 863"/>
                  <a:gd name="T41" fmla="*/ 31 h 912"/>
                  <a:gd name="T42" fmla="*/ 18 w 863"/>
                  <a:gd name="T43" fmla="*/ 33 h 912"/>
                  <a:gd name="T44" fmla="*/ 20 w 863"/>
                  <a:gd name="T45" fmla="*/ 37 h 912"/>
                  <a:gd name="T46" fmla="*/ 22 w 863"/>
                  <a:gd name="T47" fmla="*/ 37 h 912"/>
                  <a:gd name="T48" fmla="*/ 24 w 863"/>
                  <a:gd name="T49" fmla="*/ 37 h 912"/>
                  <a:gd name="T50" fmla="*/ 26 w 863"/>
                  <a:gd name="T51" fmla="*/ 38 h 912"/>
                  <a:gd name="T52" fmla="*/ 27 w 863"/>
                  <a:gd name="T53" fmla="*/ 39 h 912"/>
                  <a:gd name="T54" fmla="*/ 29 w 863"/>
                  <a:gd name="T55" fmla="*/ 41 h 912"/>
                  <a:gd name="T56" fmla="*/ 28 w 863"/>
                  <a:gd name="T57" fmla="*/ 42 h 912"/>
                  <a:gd name="T58" fmla="*/ 26 w 863"/>
                  <a:gd name="T59" fmla="*/ 43 h 912"/>
                  <a:gd name="T60" fmla="*/ 24 w 863"/>
                  <a:gd name="T61" fmla="*/ 44 h 912"/>
                  <a:gd name="T62" fmla="*/ 22 w 863"/>
                  <a:gd name="T63" fmla="*/ 44 h 912"/>
                  <a:gd name="T64" fmla="*/ 19 w 863"/>
                  <a:gd name="T65" fmla="*/ 44 h 912"/>
                  <a:gd name="T66" fmla="*/ 18 w 863"/>
                  <a:gd name="T67" fmla="*/ 44 h 912"/>
                  <a:gd name="T68" fmla="*/ 16 w 863"/>
                  <a:gd name="T69" fmla="*/ 47 h 912"/>
                  <a:gd name="T70" fmla="*/ 15 w 863"/>
                  <a:gd name="T71" fmla="*/ 47 h 912"/>
                  <a:gd name="T72" fmla="*/ 14 w 863"/>
                  <a:gd name="T73" fmla="*/ 44 h 912"/>
                  <a:gd name="T74" fmla="*/ 12 w 863"/>
                  <a:gd name="T75" fmla="*/ 44 h 912"/>
                  <a:gd name="T76" fmla="*/ 10 w 863"/>
                  <a:gd name="T77" fmla="*/ 44 h 912"/>
                  <a:gd name="T78" fmla="*/ 8 w 863"/>
                  <a:gd name="T79" fmla="*/ 45 h 912"/>
                  <a:gd name="T80" fmla="*/ 5 w 863"/>
                  <a:gd name="T81" fmla="*/ 45 h 912"/>
                  <a:gd name="T82" fmla="*/ 3 w 863"/>
                  <a:gd name="T83" fmla="*/ 44 h 912"/>
                  <a:gd name="T84" fmla="*/ 2 w 863"/>
                  <a:gd name="T85" fmla="*/ 43 h 912"/>
                  <a:gd name="T86" fmla="*/ 4 w 863"/>
                  <a:gd name="T87" fmla="*/ 42 h 912"/>
                  <a:gd name="T88" fmla="*/ 7 w 863"/>
                  <a:gd name="T89" fmla="*/ 40 h 912"/>
                  <a:gd name="T90" fmla="*/ 9 w 863"/>
                  <a:gd name="T91" fmla="*/ 39 h 912"/>
                  <a:gd name="T92" fmla="*/ 10 w 863"/>
                  <a:gd name="T93" fmla="*/ 38 h 912"/>
                  <a:gd name="T94" fmla="*/ 11 w 863"/>
                  <a:gd name="T95" fmla="*/ 36 h 912"/>
                  <a:gd name="T96" fmla="*/ 11 w 863"/>
                  <a:gd name="T97" fmla="*/ 33 h 912"/>
                  <a:gd name="T98" fmla="*/ 10 w 863"/>
                  <a:gd name="T99" fmla="*/ 33 h 912"/>
                  <a:gd name="T100" fmla="*/ 8 w 863"/>
                  <a:gd name="T101" fmla="*/ 34 h 912"/>
                  <a:gd name="T102" fmla="*/ 7 w 863"/>
                  <a:gd name="T103" fmla="*/ 35 h 912"/>
                  <a:gd name="T104" fmla="*/ 5 w 863"/>
                  <a:gd name="T105" fmla="*/ 35 h 912"/>
                  <a:gd name="T106" fmla="*/ 3 w 863"/>
                  <a:gd name="T107" fmla="*/ 35 h 912"/>
                  <a:gd name="T108" fmla="*/ 2 w 863"/>
                  <a:gd name="T109" fmla="*/ 35 h 912"/>
                  <a:gd name="T110" fmla="*/ 0 w 863"/>
                  <a:gd name="T111" fmla="*/ 32 h 912"/>
                  <a:gd name="T112" fmla="*/ 0 w 863"/>
                  <a:gd name="T113" fmla="*/ 29 h 912"/>
                  <a:gd name="T114" fmla="*/ 1 w 863"/>
                  <a:gd name="T115" fmla="*/ 27 h 912"/>
                  <a:gd name="T116" fmla="*/ 1 w 863"/>
                  <a:gd name="T117" fmla="*/ 24 h 912"/>
                  <a:gd name="T118" fmla="*/ 2 w 863"/>
                  <a:gd name="T119" fmla="*/ 21 h 912"/>
                  <a:gd name="T120" fmla="*/ 4 w 863"/>
                  <a:gd name="T121" fmla="*/ 19 h 9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3"/>
                  <a:gd name="T184" fmla="*/ 0 h 912"/>
                  <a:gd name="T185" fmla="*/ 863 w 863"/>
                  <a:gd name="T186" fmla="*/ 912 h 9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3" h="912">
                    <a:moveTo>
                      <a:pt x="40" y="199"/>
                    </a:moveTo>
                    <a:lnTo>
                      <a:pt x="40" y="198"/>
                    </a:lnTo>
                    <a:lnTo>
                      <a:pt x="40" y="197"/>
                    </a:lnTo>
                    <a:lnTo>
                      <a:pt x="41" y="194"/>
                    </a:lnTo>
                    <a:lnTo>
                      <a:pt x="43" y="192"/>
                    </a:lnTo>
                    <a:lnTo>
                      <a:pt x="44" y="189"/>
                    </a:lnTo>
                    <a:lnTo>
                      <a:pt x="46" y="185"/>
                    </a:lnTo>
                    <a:lnTo>
                      <a:pt x="49" y="181"/>
                    </a:lnTo>
                    <a:lnTo>
                      <a:pt x="53" y="178"/>
                    </a:lnTo>
                    <a:lnTo>
                      <a:pt x="56" y="175"/>
                    </a:lnTo>
                    <a:lnTo>
                      <a:pt x="60" y="172"/>
                    </a:lnTo>
                    <a:lnTo>
                      <a:pt x="63" y="170"/>
                    </a:lnTo>
                    <a:lnTo>
                      <a:pt x="65" y="168"/>
                    </a:lnTo>
                    <a:lnTo>
                      <a:pt x="68" y="167"/>
                    </a:lnTo>
                    <a:lnTo>
                      <a:pt x="70" y="166"/>
                    </a:lnTo>
                    <a:lnTo>
                      <a:pt x="74" y="165"/>
                    </a:lnTo>
                    <a:lnTo>
                      <a:pt x="76" y="164"/>
                    </a:lnTo>
                    <a:lnTo>
                      <a:pt x="79" y="163"/>
                    </a:lnTo>
                    <a:lnTo>
                      <a:pt x="83" y="163"/>
                    </a:lnTo>
                    <a:lnTo>
                      <a:pt x="85" y="163"/>
                    </a:lnTo>
                    <a:lnTo>
                      <a:pt x="90" y="163"/>
                    </a:lnTo>
                    <a:lnTo>
                      <a:pt x="93" y="163"/>
                    </a:lnTo>
                    <a:lnTo>
                      <a:pt x="97" y="165"/>
                    </a:lnTo>
                    <a:lnTo>
                      <a:pt x="101" y="165"/>
                    </a:lnTo>
                    <a:lnTo>
                      <a:pt x="105" y="166"/>
                    </a:lnTo>
                    <a:lnTo>
                      <a:pt x="108" y="167"/>
                    </a:lnTo>
                    <a:lnTo>
                      <a:pt x="112" y="168"/>
                    </a:lnTo>
                    <a:lnTo>
                      <a:pt x="115" y="170"/>
                    </a:lnTo>
                    <a:lnTo>
                      <a:pt x="117" y="172"/>
                    </a:lnTo>
                    <a:lnTo>
                      <a:pt x="119" y="173"/>
                    </a:lnTo>
                    <a:lnTo>
                      <a:pt x="122" y="174"/>
                    </a:lnTo>
                    <a:lnTo>
                      <a:pt x="126" y="177"/>
                    </a:lnTo>
                    <a:lnTo>
                      <a:pt x="129" y="180"/>
                    </a:lnTo>
                    <a:lnTo>
                      <a:pt x="131" y="185"/>
                    </a:lnTo>
                    <a:lnTo>
                      <a:pt x="133" y="188"/>
                    </a:lnTo>
                    <a:lnTo>
                      <a:pt x="134" y="191"/>
                    </a:lnTo>
                    <a:lnTo>
                      <a:pt x="135" y="194"/>
                    </a:lnTo>
                    <a:lnTo>
                      <a:pt x="137" y="198"/>
                    </a:lnTo>
                    <a:lnTo>
                      <a:pt x="137" y="202"/>
                    </a:lnTo>
                    <a:lnTo>
                      <a:pt x="137" y="205"/>
                    </a:lnTo>
                    <a:lnTo>
                      <a:pt x="137" y="207"/>
                    </a:lnTo>
                    <a:lnTo>
                      <a:pt x="137" y="211"/>
                    </a:lnTo>
                    <a:lnTo>
                      <a:pt x="137" y="213"/>
                    </a:lnTo>
                    <a:lnTo>
                      <a:pt x="137" y="215"/>
                    </a:lnTo>
                    <a:lnTo>
                      <a:pt x="138" y="216"/>
                    </a:lnTo>
                    <a:lnTo>
                      <a:pt x="141" y="217"/>
                    </a:lnTo>
                    <a:lnTo>
                      <a:pt x="146" y="218"/>
                    </a:lnTo>
                    <a:lnTo>
                      <a:pt x="149" y="218"/>
                    </a:lnTo>
                    <a:lnTo>
                      <a:pt x="152" y="218"/>
                    </a:lnTo>
                    <a:lnTo>
                      <a:pt x="154" y="218"/>
                    </a:lnTo>
                    <a:lnTo>
                      <a:pt x="158" y="218"/>
                    </a:lnTo>
                    <a:lnTo>
                      <a:pt x="160" y="218"/>
                    </a:lnTo>
                    <a:lnTo>
                      <a:pt x="165" y="218"/>
                    </a:lnTo>
                    <a:lnTo>
                      <a:pt x="168" y="218"/>
                    </a:lnTo>
                    <a:lnTo>
                      <a:pt x="172" y="218"/>
                    </a:lnTo>
                    <a:lnTo>
                      <a:pt x="175" y="218"/>
                    </a:lnTo>
                    <a:lnTo>
                      <a:pt x="178" y="218"/>
                    </a:lnTo>
                    <a:lnTo>
                      <a:pt x="181" y="217"/>
                    </a:lnTo>
                    <a:lnTo>
                      <a:pt x="185" y="217"/>
                    </a:lnTo>
                    <a:lnTo>
                      <a:pt x="188" y="217"/>
                    </a:lnTo>
                    <a:lnTo>
                      <a:pt x="191" y="217"/>
                    </a:lnTo>
                    <a:lnTo>
                      <a:pt x="194" y="217"/>
                    </a:lnTo>
                    <a:lnTo>
                      <a:pt x="197" y="217"/>
                    </a:lnTo>
                    <a:lnTo>
                      <a:pt x="202" y="216"/>
                    </a:lnTo>
                    <a:lnTo>
                      <a:pt x="206" y="216"/>
                    </a:lnTo>
                    <a:lnTo>
                      <a:pt x="208" y="216"/>
                    </a:lnTo>
                    <a:lnTo>
                      <a:pt x="209" y="216"/>
                    </a:lnTo>
                    <a:lnTo>
                      <a:pt x="306" y="94"/>
                    </a:lnTo>
                    <a:lnTo>
                      <a:pt x="306" y="92"/>
                    </a:lnTo>
                    <a:lnTo>
                      <a:pt x="307" y="91"/>
                    </a:lnTo>
                    <a:lnTo>
                      <a:pt x="309" y="90"/>
                    </a:lnTo>
                    <a:lnTo>
                      <a:pt x="313" y="88"/>
                    </a:lnTo>
                    <a:lnTo>
                      <a:pt x="315" y="85"/>
                    </a:lnTo>
                    <a:lnTo>
                      <a:pt x="319" y="83"/>
                    </a:lnTo>
                    <a:lnTo>
                      <a:pt x="321" y="81"/>
                    </a:lnTo>
                    <a:lnTo>
                      <a:pt x="324" y="79"/>
                    </a:lnTo>
                    <a:lnTo>
                      <a:pt x="327" y="77"/>
                    </a:lnTo>
                    <a:lnTo>
                      <a:pt x="330" y="76"/>
                    </a:lnTo>
                    <a:lnTo>
                      <a:pt x="332" y="73"/>
                    </a:lnTo>
                    <a:lnTo>
                      <a:pt x="335" y="72"/>
                    </a:lnTo>
                    <a:lnTo>
                      <a:pt x="338" y="69"/>
                    </a:lnTo>
                    <a:lnTo>
                      <a:pt x="341" y="68"/>
                    </a:lnTo>
                    <a:lnTo>
                      <a:pt x="344" y="64"/>
                    </a:lnTo>
                    <a:lnTo>
                      <a:pt x="349" y="63"/>
                    </a:lnTo>
                    <a:lnTo>
                      <a:pt x="352" y="60"/>
                    </a:lnTo>
                    <a:lnTo>
                      <a:pt x="355" y="59"/>
                    </a:lnTo>
                    <a:lnTo>
                      <a:pt x="358" y="56"/>
                    </a:lnTo>
                    <a:lnTo>
                      <a:pt x="363" y="53"/>
                    </a:lnTo>
                    <a:lnTo>
                      <a:pt x="366" y="51"/>
                    </a:lnTo>
                    <a:lnTo>
                      <a:pt x="370" y="49"/>
                    </a:lnTo>
                    <a:lnTo>
                      <a:pt x="375" y="47"/>
                    </a:lnTo>
                    <a:lnTo>
                      <a:pt x="378" y="45"/>
                    </a:lnTo>
                    <a:lnTo>
                      <a:pt x="382" y="41"/>
                    </a:lnTo>
                    <a:lnTo>
                      <a:pt x="387" y="40"/>
                    </a:lnTo>
                    <a:lnTo>
                      <a:pt x="391" y="37"/>
                    </a:lnTo>
                    <a:lnTo>
                      <a:pt x="394" y="35"/>
                    </a:lnTo>
                    <a:lnTo>
                      <a:pt x="399" y="33"/>
                    </a:lnTo>
                    <a:lnTo>
                      <a:pt x="403" y="31"/>
                    </a:lnTo>
                    <a:lnTo>
                      <a:pt x="407" y="27"/>
                    </a:lnTo>
                    <a:lnTo>
                      <a:pt x="410" y="26"/>
                    </a:lnTo>
                    <a:lnTo>
                      <a:pt x="415" y="23"/>
                    </a:lnTo>
                    <a:lnTo>
                      <a:pt x="420" y="22"/>
                    </a:lnTo>
                    <a:lnTo>
                      <a:pt x="423" y="19"/>
                    </a:lnTo>
                    <a:lnTo>
                      <a:pt x="428" y="18"/>
                    </a:lnTo>
                    <a:lnTo>
                      <a:pt x="432" y="15"/>
                    </a:lnTo>
                    <a:lnTo>
                      <a:pt x="437" y="14"/>
                    </a:lnTo>
                    <a:lnTo>
                      <a:pt x="440" y="12"/>
                    </a:lnTo>
                    <a:lnTo>
                      <a:pt x="444" y="10"/>
                    </a:lnTo>
                    <a:lnTo>
                      <a:pt x="448" y="9"/>
                    </a:lnTo>
                    <a:lnTo>
                      <a:pt x="453" y="8"/>
                    </a:lnTo>
                    <a:lnTo>
                      <a:pt x="456" y="7"/>
                    </a:lnTo>
                    <a:lnTo>
                      <a:pt x="460" y="6"/>
                    </a:lnTo>
                    <a:lnTo>
                      <a:pt x="464" y="3"/>
                    </a:lnTo>
                    <a:lnTo>
                      <a:pt x="468" y="3"/>
                    </a:lnTo>
                    <a:lnTo>
                      <a:pt x="471" y="1"/>
                    </a:lnTo>
                    <a:lnTo>
                      <a:pt x="475" y="1"/>
                    </a:lnTo>
                    <a:lnTo>
                      <a:pt x="478" y="1"/>
                    </a:lnTo>
                    <a:lnTo>
                      <a:pt x="482" y="1"/>
                    </a:lnTo>
                    <a:lnTo>
                      <a:pt x="484" y="0"/>
                    </a:lnTo>
                    <a:lnTo>
                      <a:pt x="488" y="0"/>
                    </a:lnTo>
                    <a:lnTo>
                      <a:pt x="491" y="0"/>
                    </a:lnTo>
                    <a:lnTo>
                      <a:pt x="494" y="0"/>
                    </a:lnTo>
                    <a:lnTo>
                      <a:pt x="496" y="0"/>
                    </a:lnTo>
                    <a:lnTo>
                      <a:pt x="500" y="1"/>
                    </a:lnTo>
                    <a:lnTo>
                      <a:pt x="502" y="1"/>
                    </a:lnTo>
                    <a:lnTo>
                      <a:pt x="505" y="3"/>
                    </a:lnTo>
                    <a:lnTo>
                      <a:pt x="509" y="5"/>
                    </a:lnTo>
                    <a:lnTo>
                      <a:pt x="514" y="7"/>
                    </a:lnTo>
                    <a:lnTo>
                      <a:pt x="518" y="9"/>
                    </a:lnTo>
                    <a:lnTo>
                      <a:pt x="522" y="11"/>
                    </a:lnTo>
                    <a:lnTo>
                      <a:pt x="527" y="13"/>
                    </a:lnTo>
                    <a:lnTo>
                      <a:pt x="531" y="15"/>
                    </a:lnTo>
                    <a:lnTo>
                      <a:pt x="535" y="19"/>
                    </a:lnTo>
                    <a:lnTo>
                      <a:pt x="539" y="21"/>
                    </a:lnTo>
                    <a:lnTo>
                      <a:pt x="542" y="23"/>
                    </a:lnTo>
                    <a:lnTo>
                      <a:pt x="545" y="26"/>
                    </a:lnTo>
                    <a:lnTo>
                      <a:pt x="548" y="30"/>
                    </a:lnTo>
                    <a:lnTo>
                      <a:pt x="552" y="33"/>
                    </a:lnTo>
                    <a:lnTo>
                      <a:pt x="554" y="36"/>
                    </a:lnTo>
                    <a:lnTo>
                      <a:pt x="557" y="40"/>
                    </a:lnTo>
                    <a:lnTo>
                      <a:pt x="559" y="44"/>
                    </a:lnTo>
                    <a:lnTo>
                      <a:pt x="562" y="48"/>
                    </a:lnTo>
                    <a:lnTo>
                      <a:pt x="564" y="52"/>
                    </a:lnTo>
                    <a:lnTo>
                      <a:pt x="565" y="57"/>
                    </a:lnTo>
                    <a:lnTo>
                      <a:pt x="567" y="61"/>
                    </a:lnTo>
                    <a:lnTo>
                      <a:pt x="568" y="66"/>
                    </a:lnTo>
                    <a:lnTo>
                      <a:pt x="568" y="69"/>
                    </a:lnTo>
                    <a:lnTo>
                      <a:pt x="568" y="72"/>
                    </a:lnTo>
                    <a:lnTo>
                      <a:pt x="568" y="75"/>
                    </a:lnTo>
                    <a:lnTo>
                      <a:pt x="569" y="77"/>
                    </a:lnTo>
                    <a:lnTo>
                      <a:pt x="569" y="81"/>
                    </a:lnTo>
                    <a:lnTo>
                      <a:pt x="569" y="84"/>
                    </a:lnTo>
                    <a:lnTo>
                      <a:pt x="569" y="87"/>
                    </a:lnTo>
                    <a:lnTo>
                      <a:pt x="569" y="91"/>
                    </a:lnTo>
                    <a:lnTo>
                      <a:pt x="569" y="94"/>
                    </a:lnTo>
                    <a:lnTo>
                      <a:pt x="568" y="97"/>
                    </a:lnTo>
                    <a:lnTo>
                      <a:pt x="568" y="100"/>
                    </a:lnTo>
                    <a:lnTo>
                      <a:pt x="568" y="104"/>
                    </a:lnTo>
                    <a:lnTo>
                      <a:pt x="567" y="109"/>
                    </a:lnTo>
                    <a:lnTo>
                      <a:pt x="567" y="112"/>
                    </a:lnTo>
                    <a:lnTo>
                      <a:pt x="566" y="116"/>
                    </a:lnTo>
                    <a:lnTo>
                      <a:pt x="566" y="121"/>
                    </a:lnTo>
                    <a:lnTo>
                      <a:pt x="565" y="124"/>
                    </a:lnTo>
                    <a:lnTo>
                      <a:pt x="564" y="128"/>
                    </a:lnTo>
                    <a:lnTo>
                      <a:pt x="563" y="133"/>
                    </a:lnTo>
                    <a:lnTo>
                      <a:pt x="562" y="138"/>
                    </a:lnTo>
                    <a:lnTo>
                      <a:pt x="560" y="142"/>
                    </a:lnTo>
                    <a:lnTo>
                      <a:pt x="559" y="148"/>
                    </a:lnTo>
                    <a:lnTo>
                      <a:pt x="557" y="152"/>
                    </a:lnTo>
                    <a:lnTo>
                      <a:pt x="557" y="158"/>
                    </a:lnTo>
                    <a:lnTo>
                      <a:pt x="555" y="162"/>
                    </a:lnTo>
                    <a:lnTo>
                      <a:pt x="553" y="167"/>
                    </a:lnTo>
                    <a:lnTo>
                      <a:pt x="552" y="172"/>
                    </a:lnTo>
                    <a:lnTo>
                      <a:pt x="551" y="177"/>
                    </a:lnTo>
                    <a:lnTo>
                      <a:pt x="548" y="183"/>
                    </a:lnTo>
                    <a:lnTo>
                      <a:pt x="548" y="188"/>
                    </a:lnTo>
                    <a:lnTo>
                      <a:pt x="547" y="192"/>
                    </a:lnTo>
                    <a:lnTo>
                      <a:pt x="546" y="198"/>
                    </a:lnTo>
                    <a:lnTo>
                      <a:pt x="544" y="202"/>
                    </a:lnTo>
                    <a:lnTo>
                      <a:pt x="543" y="207"/>
                    </a:lnTo>
                    <a:lnTo>
                      <a:pt x="542" y="212"/>
                    </a:lnTo>
                    <a:lnTo>
                      <a:pt x="541" y="217"/>
                    </a:lnTo>
                    <a:lnTo>
                      <a:pt x="540" y="222"/>
                    </a:lnTo>
                    <a:lnTo>
                      <a:pt x="540" y="227"/>
                    </a:lnTo>
                    <a:lnTo>
                      <a:pt x="539" y="231"/>
                    </a:lnTo>
                    <a:lnTo>
                      <a:pt x="539" y="237"/>
                    </a:lnTo>
                    <a:lnTo>
                      <a:pt x="538" y="241"/>
                    </a:lnTo>
                    <a:lnTo>
                      <a:pt x="537" y="245"/>
                    </a:lnTo>
                    <a:lnTo>
                      <a:pt x="535" y="250"/>
                    </a:lnTo>
                    <a:lnTo>
                      <a:pt x="535" y="255"/>
                    </a:lnTo>
                    <a:lnTo>
                      <a:pt x="534" y="260"/>
                    </a:lnTo>
                    <a:lnTo>
                      <a:pt x="534" y="264"/>
                    </a:lnTo>
                    <a:lnTo>
                      <a:pt x="533" y="268"/>
                    </a:lnTo>
                    <a:lnTo>
                      <a:pt x="533" y="273"/>
                    </a:lnTo>
                    <a:lnTo>
                      <a:pt x="532" y="276"/>
                    </a:lnTo>
                    <a:lnTo>
                      <a:pt x="531" y="280"/>
                    </a:lnTo>
                    <a:lnTo>
                      <a:pt x="531" y="285"/>
                    </a:lnTo>
                    <a:lnTo>
                      <a:pt x="531" y="289"/>
                    </a:lnTo>
                    <a:lnTo>
                      <a:pt x="531" y="292"/>
                    </a:lnTo>
                    <a:lnTo>
                      <a:pt x="530" y="296"/>
                    </a:lnTo>
                    <a:lnTo>
                      <a:pt x="530" y="301"/>
                    </a:lnTo>
                    <a:lnTo>
                      <a:pt x="530" y="305"/>
                    </a:lnTo>
                    <a:lnTo>
                      <a:pt x="530" y="308"/>
                    </a:lnTo>
                    <a:lnTo>
                      <a:pt x="529" y="312"/>
                    </a:lnTo>
                    <a:lnTo>
                      <a:pt x="529" y="315"/>
                    </a:lnTo>
                    <a:lnTo>
                      <a:pt x="529" y="318"/>
                    </a:lnTo>
                    <a:lnTo>
                      <a:pt x="528" y="321"/>
                    </a:lnTo>
                    <a:lnTo>
                      <a:pt x="528" y="325"/>
                    </a:lnTo>
                    <a:lnTo>
                      <a:pt x="528" y="328"/>
                    </a:lnTo>
                    <a:lnTo>
                      <a:pt x="528" y="331"/>
                    </a:lnTo>
                    <a:lnTo>
                      <a:pt x="527" y="333"/>
                    </a:lnTo>
                    <a:lnTo>
                      <a:pt x="527" y="337"/>
                    </a:lnTo>
                    <a:lnTo>
                      <a:pt x="527" y="340"/>
                    </a:lnTo>
                    <a:lnTo>
                      <a:pt x="527" y="342"/>
                    </a:lnTo>
                    <a:lnTo>
                      <a:pt x="527" y="347"/>
                    </a:lnTo>
                    <a:lnTo>
                      <a:pt x="527" y="352"/>
                    </a:lnTo>
                    <a:lnTo>
                      <a:pt x="527" y="356"/>
                    </a:lnTo>
                    <a:lnTo>
                      <a:pt x="527" y="359"/>
                    </a:lnTo>
                    <a:lnTo>
                      <a:pt x="527" y="363"/>
                    </a:lnTo>
                    <a:lnTo>
                      <a:pt x="527" y="366"/>
                    </a:lnTo>
                    <a:lnTo>
                      <a:pt x="527" y="369"/>
                    </a:lnTo>
                    <a:lnTo>
                      <a:pt x="528" y="370"/>
                    </a:lnTo>
                    <a:lnTo>
                      <a:pt x="529" y="371"/>
                    </a:lnTo>
                    <a:lnTo>
                      <a:pt x="531" y="376"/>
                    </a:lnTo>
                    <a:lnTo>
                      <a:pt x="532" y="378"/>
                    </a:lnTo>
                    <a:lnTo>
                      <a:pt x="534" y="382"/>
                    </a:lnTo>
                    <a:lnTo>
                      <a:pt x="534" y="384"/>
                    </a:lnTo>
                    <a:lnTo>
                      <a:pt x="535" y="387"/>
                    </a:lnTo>
                    <a:lnTo>
                      <a:pt x="537" y="389"/>
                    </a:lnTo>
                    <a:lnTo>
                      <a:pt x="538" y="392"/>
                    </a:lnTo>
                    <a:lnTo>
                      <a:pt x="538" y="394"/>
                    </a:lnTo>
                    <a:lnTo>
                      <a:pt x="539" y="397"/>
                    </a:lnTo>
                    <a:lnTo>
                      <a:pt x="539" y="400"/>
                    </a:lnTo>
                    <a:lnTo>
                      <a:pt x="539" y="404"/>
                    </a:lnTo>
                    <a:lnTo>
                      <a:pt x="539" y="406"/>
                    </a:lnTo>
                    <a:lnTo>
                      <a:pt x="539" y="410"/>
                    </a:lnTo>
                    <a:lnTo>
                      <a:pt x="539" y="414"/>
                    </a:lnTo>
                    <a:lnTo>
                      <a:pt x="539" y="418"/>
                    </a:lnTo>
                    <a:lnTo>
                      <a:pt x="539" y="422"/>
                    </a:lnTo>
                    <a:lnTo>
                      <a:pt x="538" y="427"/>
                    </a:lnTo>
                    <a:lnTo>
                      <a:pt x="537" y="430"/>
                    </a:lnTo>
                    <a:lnTo>
                      <a:pt x="537" y="435"/>
                    </a:lnTo>
                    <a:lnTo>
                      <a:pt x="535" y="440"/>
                    </a:lnTo>
                    <a:lnTo>
                      <a:pt x="533" y="444"/>
                    </a:lnTo>
                    <a:lnTo>
                      <a:pt x="532" y="447"/>
                    </a:lnTo>
                    <a:lnTo>
                      <a:pt x="531" y="449"/>
                    </a:lnTo>
                    <a:lnTo>
                      <a:pt x="531" y="453"/>
                    </a:lnTo>
                    <a:lnTo>
                      <a:pt x="530" y="455"/>
                    </a:lnTo>
                    <a:lnTo>
                      <a:pt x="528" y="459"/>
                    </a:lnTo>
                    <a:lnTo>
                      <a:pt x="526" y="465"/>
                    </a:lnTo>
                    <a:lnTo>
                      <a:pt x="523" y="469"/>
                    </a:lnTo>
                    <a:lnTo>
                      <a:pt x="521" y="473"/>
                    </a:lnTo>
                    <a:lnTo>
                      <a:pt x="519" y="477"/>
                    </a:lnTo>
                    <a:lnTo>
                      <a:pt x="517" y="480"/>
                    </a:lnTo>
                    <a:lnTo>
                      <a:pt x="515" y="484"/>
                    </a:lnTo>
                    <a:lnTo>
                      <a:pt x="514" y="487"/>
                    </a:lnTo>
                    <a:lnTo>
                      <a:pt x="512" y="490"/>
                    </a:lnTo>
                    <a:lnTo>
                      <a:pt x="509" y="493"/>
                    </a:lnTo>
                    <a:lnTo>
                      <a:pt x="508" y="495"/>
                    </a:lnTo>
                    <a:lnTo>
                      <a:pt x="506" y="497"/>
                    </a:lnTo>
                    <a:lnTo>
                      <a:pt x="504" y="502"/>
                    </a:lnTo>
                    <a:lnTo>
                      <a:pt x="501" y="506"/>
                    </a:lnTo>
                    <a:lnTo>
                      <a:pt x="497" y="508"/>
                    </a:lnTo>
                    <a:lnTo>
                      <a:pt x="495" y="511"/>
                    </a:lnTo>
                    <a:lnTo>
                      <a:pt x="493" y="515"/>
                    </a:lnTo>
                    <a:lnTo>
                      <a:pt x="492" y="517"/>
                    </a:lnTo>
                    <a:lnTo>
                      <a:pt x="491" y="520"/>
                    </a:lnTo>
                    <a:lnTo>
                      <a:pt x="490" y="523"/>
                    </a:lnTo>
                    <a:lnTo>
                      <a:pt x="489" y="525"/>
                    </a:lnTo>
                    <a:lnTo>
                      <a:pt x="489" y="530"/>
                    </a:lnTo>
                    <a:lnTo>
                      <a:pt x="488" y="532"/>
                    </a:lnTo>
                    <a:lnTo>
                      <a:pt x="489" y="534"/>
                    </a:lnTo>
                    <a:lnTo>
                      <a:pt x="489" y="537"/>
                    </a:lnTo>
                    <a:lnTo>
                      <a:pt x="490" y="542"/>
                    </a:lnTo>
                    <a:lnTo>
                      <a:pt x="491" y="545"/>
                    </a:lnTo>
                    <a:lnTo>
                      <a:pt x="492" y="550"/>
                    </a:lnTo>
                    <a:lnTo>
                      <a:pt x="493" y="551"/>
                    </a:lnTo>
                    <a:lnTo>
                      <a:pt x="494" y="555"/>
                    </a:lnTo>
                    <a:lnTo>
                      <a:pt x="495" y="557"/>
                    </a:lnTo>
                    <a:lnTo>
                      <a:pt x="496" y="560"/>
                    </a:lnTo>
                    <a:lnTo>
                      <a:pt x="496" y="562"/>
                    </a:lnTo>
                    <a:lnTo>
                      <a:pt x="497" y="564"/>
                    </a:lnTo>
                    <a:lnTo>
                      <a:pt x="498" y="568"/>
                    </a:lnTo>
                    <a:lnTo>
                      <a:pt x="500" y="571"/>
                    </a:lnTo>
                    <a:lnTo>
                      <a:pt x="501" y="574"/>
                    </a:lnTo>
                    <a:lnTo>
                      <a:pt x="503" y="576"/>
                    </a:lnTo>
                    <a:lnTo>
                      <a:pt x="504" y="580"/>
                    </a:lnTo>
                    <a:lnTo>
                      <a:pt x="505" y="583"/>
                    </a:lnTo>
                    <a:lnTo>
                      <a:pt x="506" y="586"/>
                    </a:lnTo>
                    <a:lnTo>
                      <a:pt x="508" y="588"/>
                    </a:lnTo>
                    <a:lnTo>
                      <a:pt x="509" y="592"/>
                    </a:lnTo>
                    <a:lnTo>
                      <a:pt x="510" y="595"/>
                    </a:lnTo>
                    <a:lnTo>
                      <a:pt x="513" y="598"/>
                    </a:lnTo>
                    <a:lnTo>
                      <a:pt x="514" y="601"/>
                    </a:lnTo>
                    <a:lnTo>
                      <a:pt x="515" y="605"/>
                    </a:lnTo>
                    <a:lnTo>
                      <a:pt x="517" y="608"/>
                    </a:lnTo>
                    <a:lnTo>
                      <a:pt x="517" y="610"/>
                    </a:lnTo>
                    <a:lnTo>
                      <a:pt x="519" y="613"/>
                    </a:lnTo>
                    <a:lnTo>
                      <a:pt x="520" y="615"/>
                    </a:lnTo>
                    <a:lnTo>
                      <a:pt x="521" y="619"/>
                    </a:lnTo>
                    <a:lnTo>
                      <a:pt x="522" y="622"/>
                    </a:lnTo>
                    <a:lnTo>
                      <a:pt x="525" y="624"/>
                    </a:lnTo>
                    <a:lnTo>
                      <a:pt x="526" y="627"/>
                    </a:lnTo>
                    <a:lnTo>
                      <a:pt x="527" y="631"/>
                    </a:lnTo>
                    <a:lnTo>
                      <a:pt x="528" y="633"/>
                    </a:lnTo>
                    <a:lnTo>
                      <a:pt x="529" y="636"/>
                    </a:lnTo>
                    <a:lnTo>
                      <a:pt x="530" y="638"/>
                    </a:lnTo>
                    <a:lnTo>
                      <a:pt x="531" y="642"/>
                    </a:lnTo>
                    <a:lnTo>
                      <a:pt x="534" y="646"/>
                    </a:lnTo>
                    <a:lnTo>
                      <a:pt x="537" y="650"/>
                    </a:lnTo>
                    <a:lnTo>
                      <a:pt x="539" y="655"/>
                    </a:lnTo>
                    <a:lnTo>
                      <a:pt x="540" y="659"/>
                    </a:lnTo>
                    <a:lnTo>
                      <a:pt x="542" y="661"/>
                    </a:lnTo>
                    <a:lnTo>
                      <a:pt x="543" y="664"/>
                    </a:lnTo>
                    <a:lnTo>
                      <a:pt x="545" y="669"/>
                    </a:lnTo>
                    <a:lnTo>
                      <a:pt x="546" y="670"/>
                    </a:lnTo>
                    <a:lnTo>
                      <a:pt x="588" y="719"/>
                    </a:lnTo>
                    <a:lnTo>
                      <a:pt x="588" y="717"/>
                    </a:lnTo>
                    <a:lnTo>
                      <a:pt x="590" y="717"/>
                    </a:lnTo>
                    <a:lnTo>
                      <a:pt x="593" y="716"/>
                    </a:lnTo>
                    <a:lnTo>
                      <a:pt x="597" y="716"/>
                    </a:lnTo>
                    <a:lnTo>
                      <a:pt x="601" y="715"/>
                    </a:lnTo>
                    <a:lnTo>
                      <a:pt x="603" y="715"/>
                    </a:lnTo>
                    <a:lnTo>
                      <a:pt x="606" y="714"/>
                    </a:lnTo>
                    <a:lnTo>
                      <a:pt x="610" y="714"/>
                    </a:lnTo>
                    <a:lnTo>
                      <a:pt x="613" y="713"/>
                    </a:lnTo>
                    <a:lnTo>
                      <a:pt x="617" y="713"/>
                    </a:lnTo>
                    <a:lnTo>
                      <a:pt x="621" y="713"/>
                    </a:lnTo>
                    <a:lnTo>
                      <a:pt x="626" y="713"/>
                    </a:lnTo>
                    <a:lnTo>
                      <a:pt x="629" y="712"/>
                    </a:lnTo>
                    <a:lnTo>
                      <a:pt x="633" y="711"/>
                    </a:lnTo>
                    <a:lnTo>
                      <a:pt x="638" y="711"/>
                    </a:lnTo>
                    <a:lnTo>
                      <a:pt x="643" y="710"/>
                    </a:lnTo>
                    <a:lnTo>
                      <a:pt x="647" y="710"/>
                    </a:lnTo>
                    <a:lnTo>
                      <a:pt x="652" y="710"/>
                    </a:lnTo>
                    <a:lnTo>
                      <a:pt x="657" y="710"/>
                    </a:lnTo>
                    <a:lnTo>
                      <a:pt x="662" y="710"/>
                    </a:lnTo>
                    <a:lnTo>
                      <a:pt x="666" y="709"/>
                    </a:lnTo>
                    <a:lnTo>
                      <a:pt x="671" y="709"/>
                    </a:lnTo>
                    <a:lnTo>
                      <a:pt x="676" y="709"/>
                    </a:lnTo>
                    <a:lnTo>
                      <a:pt x="681" y="710"/>
                    </a:lnTo>
                    <a:lnTo>
                      <a:pt x="685" y="710"/>
                    </a:lnTo>
                    <a:lnTo>
                      <a:pt x="691" y="710"/>
                    </a:lnTo>
                    <a:lnTo>
                      <a:pt x="695" y="710"/>
                    </a:lnTo>
                    <a:lnTo>
                      <a:pt x="701" y="711"/>
                    </a:lnTo>
                    <a:lnTo>
                      <a:pt x="705" y="711"/>
                    </a:lnTo>
                    <a:lnTo>
                      <a:pt x="709" y="712"/>
                    </a:lnTo>
                    <a:lnTo>
                      <a:pt x="713" y="713"/>
                    </a:lnTo>
                    <a:lnTo>
                      <a:pt x="715" y="713"/>
                    </a:lnTo>
                    <a:lnTo>
                      <a:pt x="718" y="714"/>
                    </a:lnTo>
                    <a:lnTo>
                      <a:pt x="721" y="715"/>
                    </a:lnTo>
                    <a:lnTo>
                      <a:pt x="723" y="715"/>
                    </a:lnTo>
                    <a:lnTo>
                      <a:pt x="727" y="716"/>
                    </a:lnTo>
                    <a:lnTo>
                      <a:pt x="730" y="717"/>
                    </a:lnTo>
                    <a:lnTo>
                      <a:pt x="733" y="717"/>
                    </a:lnTo>
                    <a:lnTo>
                      <a:pt x="735" y="719"/>
                    </a:lnTo>
                    <a:lnTo>
                      <a:pt x="739" y="720"/>
                    </a:lnTo>
                    <a:lnTo>
                      <a:pt x="743" y="722"/>
                    </a:lnTo>
                    <a:lnTo>
                      <a:pt x="746" y="723"/>
                    </a:lnTo>
                    <a:lnTo>
                      <a:pt x="748" y="724"/>
                    </a:lnTo>
                    <a:lnTo>
                      <a:pt x="752" y="725"/>
                    </a:lnTo>
                    <a:lnTo>
                      <a:pt x="756" y="725"/>
                    </a:lnTo>
                    <a:lnTo>
                      <a:pt x="759" y="727"/>
                    </a:lnTo>
                    <a:lnTo>
                      <a:pt x="763" y="728"/>
                    </a:lnTo>
                    <a:lnTo>
                      <a:pt x="766" y="729"/>
                    </a:lnTo>
                    <a:lnTo>
                      <a:pt x="769" y="730"/>
                    </a:lnTo>
                    <a:lnTo>
                      <a:pt x="773" y="733"/>
                    </a:lnTo>
                    <a:lnTo>
                      <a:pt x="776" y="734"/>
                    </a:lnTo>
                    <a:lnTo>
                      <a:pt x="780" y="735"/>
                    </a:lnTo>
                    <a:lnTo>
                      <a:pt x="783" y="737"/>
                    </a:lnTo>
                    <a:lnTo>
                      <a:pt x="786" y="738"/>
                    </a:lnTo>
                    <a:lnTo>
                      <a:pt x="790" y="739"/>
                    </a:lnTo>
                    <a:lnTo>
                      <a:pt x="793" y="741"/>
                    </a:lnTo>
                    <a:lnTo>
                      <a:pt x="796" y="742"/>
                    </a:lnTo>
                    <a:lnTo>
                      <a:pt x="801" y="745"/>
                    </a:lnTo>
                    <a:lnTo>
                      <a:pt x="803" y="746"/>
                    </a:lnTo>
                    <a:lnTo>
                      <a:pt x="806" y="748"/>
                    </a:lnTo>
                    <a:lnTo>
                      <a:pt x="809" y="749"/>
                    </a:lnTo>
                    <a:lnTo>
                      <a:pt x="813" y="750"/>
                    </a:lnTo>
                    <a:lnTo>
                      <a:pt x="816" y="752"/>
                    </a:lnTo>
                    <a:lnTo>
                      <a:pt x="819" y="753"/>
                    </a:lnTo>
                    <a:lnTo>
                      <a:pt x="821" y="755"/>
                    </a:lnTo>
                    <a:lnTo>
                      <a:pt x="825" y="758"/>
                    </a:lnTo>
                    <a:lnTo>
                      <a:pt x="827" y="759"/>
                    </a:lnTo>
                    <a:lnTo>
                      <a:pt x="830" y="760"/>
                    </a:lnTo>
                    <a:lnTo>
                      <a:pt x="832" y="762"/>
                    </a:lnTo>
                    <a:lnTo>
                      <a:pt x="835" y="763"/>
                    </a:lnTo>
                    <a:lnTo>
                      <a:pt x="840" y="766"/>
                    </a:lnTo>
                    <a:lnTo>
                      <a:pt x="845" y="771"/>
                    </a:lnTo>
                    <a:lnTo>
                      <a:pt x="848" y="773"/>
                    </a:lnTo>
                    <a:lnTo>
                      <a:pt x="852" y="776"/>
                    </a:lnTo>
                    <a:lnTo>
                      <a:pt x="855" y="779"/>
                    </a:lnTo>
                    <a:lnTo>
                      <a:pt x="858" y="783"/>
                    </a:lnTo>
                    <a:lnTo>
                      <a:pt x="859" y="785"/>
                    </a:lnTo>
                    <a:lnTo>
                      <a:pt x="861" y="788"/>
                    </a:lnTo>
                    <a:lnTo>
                      <a:pt x="863" y="790"/>
                    </a:lnTo>
                    <a:lnTo>
                      <a:pt x="863" y="793"/>
                    </a:lnTo>
                    <a:lnTo>
                      <a:pt x="861" y="796"/>
                    </a:lnTo>
                    <a:lnTo>
                      <a:pt x="860" y="798"/>
                    </a:lnTo>
                    <a:lnTo>
                      <a:pt x="858" y="800"/>
                    </a:lnTo>
                    <a:lnTo>
                      <a:pt x="856" y="803"/>
                    </a:lnTo>
                    <a:lnTo>
                      <a:pt x="853" y="805"/>
                    </a:lnTo>
                    <a:lnTo>
                      <a:pt x="850" y="808"/>
                    </a:lnTo>
                    <a:lnTo>
                      <a:pt x="845" y="811"/>
                    </a:lnTo>
                    <a:lnTo>
                      <a:pt x="841" y="813"/>
                    </a:lnTo>
                    <a:lnTo>
                      <a:pt x="838" y="814"/>
                    </a:lnTo>
                    <a:lnTo>
                      <a:pt x="834" y="815"/>
                    </a:lnTo>
                    <a:lnTo>
                      <a:pt x="832" y="816"/>
                    </a:lnTo>
                    <a:lnTo>
                      <a:pt x="829" y="817"/>
                    </a:lnTo>
                    <a:lnTo>
                      <a:pt x="826" y="818"/>
                    </a:lnTo>
                    <a:lnTo>
                      <a:pt x="822" y="819"/>
                    </a:lnTo>
                    <a:lnTo>
                      <a:pt x="819" y="821"/>
                    </a:lnTo>
                    <a:lnTo>
                      <a:pt x="816" y="823"/>
                    </a:lnTo>
                    <a:lnTo>
                      <a:pt x="813" y="824"/>
                    </a:lnTo>
                    <a:lnTo>
                      <a:pt x="808" y="824"/>
                    </a:lnTo>
                    <a:lnTo>
                      <a:pt x="805" y="825"/>
                    </a:lnTo>
                    <a:lnTo>
                      <a:pt x="802" y="827"/>
                    </a:lnTo>
                    <a:lnTo>
                      <a:pt x="797" y="828"/>
                    </a:lnTo>
                    <a:lnTo>
                      <a:pt x="793" y="829"/>
                    </a:lnTo>
                    <a:lnTo>
                      <a:pt x="789" y="830"/>
                    </a:lnTo>
                    <a:lnTo>
                      <a:pt x="785" y="831"/>
                    </a:lnTo>
                    <a:lnTo>
                      <a:pt x="780" y="832"/>
                    </a:lnTo>
                    <a:lnTo>
                      <a:pt x="776" y="834"/>
                    </a:lnTo>
                    <a:lnTo>
                      <a:pt x="771" y="834"/>
                    </a:lnTo>
                    <a:lnTo>
                      <a:pt x="767" y="836"/>
                    </a:lnTo>
                    <a:lnTo>
                      <a:pt x="763" y="836"/>
                    </a:lnTo>
                    <a:lnTo>
                      <a:pt x="757" y="838"/>
                    </a:lnTo>
                    <a:lnTo>
                      <a:pt x="753" y="838"/>
                    </a:lnTo>
                    <a:lnTo>
                      <a:pt x="748" y="839"/>
                    </a:lnTo>
                    <a:lnTo>
                      <a:pt x="743" y="840"/>
                    </a:lnTo>
                    <a:lnTo>
                      <a:pt x="739" y="841"/>
                    </a:lnTo>
                    <a:lnTo>
                      <a:pt x="733" y="841"/>
                    </a:lnTo>
                    <a:lnTo>
                      <a:pt x="728" y="842"/>
                    </a:lnTo>
                    <a:lnTo>
                      <a:pt x="722" y="842"/>
                    </a:lnTo>
                    <a:lnTo>
                      <a:pt x="718" y="843"/>
                    </a:lnTo>
                    <a:lnTo>
                      <a:pt x="713" y="844"/>
                    </a:lnTo>
                    <a:lnTo>
                      <a:pt x="708" y="845"/>
                    </a:lnTo>
                    <a:lnTo>
                      <a:pt x="703" y="847"/>
                    </a:lnTo>
                    <a:lnTo>
                      <a:pt x="697" y="847"/>
                    </a:lnTo>
                    <a:lnTo>
                      <a:pt x="692" y="847"/>
                    </a:lnTo>
                    <a:lnTo>
                      <a:pt x="687" y="848"/>
                    </a:lnTo>
                    <a:lnTo>
                      <a:pt x="681" y="848"/>
                    </a:lnTo>
                    <a:lnTo>
                      <a:pt x="676" y="849"/>
                    </a:lnTo>
                    <a:lnTo>
                      <a:pt x="670" y="849"/>
                    </a:lnTo>
                    <a:lnTo>
                      <a:pt x="666" y="850"/>
                    </a:lnTo>
                    <a:lnTo>
                      <a:pt x="659" y="850"/>
                    </a:lnTo>
                    <a:lnTo>
                      <a:pt x="655" y="851"/>
                    </a:lnTo>
                    <a:lnTo>
                      <a:pt x="650" y="851"/>
                    </a:lnTo>
                    <a:lnTo>
                      <a:pt x="644" y="852"/>
                    </a:lnTo>
                    <a:lnTo>
                      <a:pt x="639" y="852"/>
                    </a:lnTo>
                    <a:lnTo>
                      <a:pt x="633" y="852"/>
                    </a:lnTo>
                    <a:lnTo>
                      <a:pt x="628" y="852"/>
                    </a:lnTo>
                    <a:lnTo>
                      <a:pt x="623" y="853"/>
                    </a:lnTo>
                    <a:lnTo>
                      <a:pt x="617" y="853"/>
                    </a:lnTo>
                    <a:lnTo>
                      <a:pt x="613" y="853"/>
                    </a:lnTo>
                    <a:lnTo>
                      <a:pt x="607" y="853"/>
                    </a:lnTo>
                    <a:lnTo>
                      <a:pt x="602" y="853"/>
                    </a:lnTo>
                    <a:lnTo>
                      <a:pt x="597" y="853"/>
                    </a:lnTo>
                    <a:lnTo>
                      <a:pt x="593" y="853"/>
                    </a:lnTo>
                    <a:lnTo>
                      <a:pt x="589" y="853"/>
                    </a:lnTo>
                    <a:lnTo>
                      <a:pt x="584" y="853"/>
                    </a:lnTo>
                    <a:lnTo>
                      <a:pt x="580" y="853"/>
                    </a:lnTo>
                    <a:lnTo>
                      <a:pt x="576" y="853"/>
                    </a:lnTo>
                    <a:lnTo>
                      <a:pt x="572" y="853"/>
                    </a:lnTo>
                    <a:lnTo>
                      <a:pt x="568" y="853"/>
                    </a:lnTo>
                    <a:lnTo>
                      <a:pt x="565" y="853"/>
                    </a:lnTo>
                    <a:lnTo>
                      <a:pt x="562" y="853"/>
                    </a:lnTo>
                    <a:lnTo>
                      <a:pt x="558" y="853"/>
                    </a:lnTo>
                    <a:lnTo>
                      <a:pt x="555" y="853"/>
                    </a:lnTo>
                    <a:lnTo>
                      <a:pt x="552" y="853"/>
                    </a:lnTo>
                    <a:lnTo>
                      <a:pt x="548" y="853"/>
                    </a:lnTo>
                    <a:lnTo>
                      <a:pt x="545" y="853"/>
                    </a:lnTo>
                    <a:lnTo>
                      <a:pt x="543" y="853"/>
                    </a:lnTo>
                    <a:lnTo>
                      <a:pt x="540" y="853"/>
                    </a:lnTo>
                    <a:lnTo>
                      <a:pt x="538" y="853"/>
                    </a:lnTo>
                    <a:lnTo>
                      <a:pt x="535" y="853"/>
                    </a:lnTo>
                    <a:lnTo>
                      <a:pt x="533" y="853"/>
                    </a:lnTo>
                    <a:lnTo>
                      <a:pt x="528" y="852"/>
                    </a:lnTo>
                    <a:lnTo>
                      <a:pt x="525" y="852"/>
                    </a:lnTo>
                    <a:lnTo>
                      <a:pt x="521" y="852"/>
                    </a:lnTo>
                    <a:lnTo>
                      <a:pt x="518" y="852"/>
                    </a:lnTo>
                    <a:lnTo>
                      <a:pt x="515" y="852"/>
                    </a:lnTo>
                    <a:lnTo>
                      <a:pt x="512" y="852"/>
                    </a:lnTo>
                    <a:lnTo>
                      <a:pt x="509" y="852"/>
                    </a:lnTo>
                    <a:lnTo>
                      <a:pt x="507" y="852"/>
                    </a:lnTo>
                    <a:lnTo>
                      <a:pt x="504" y="851"/>
                    </a:lnTo>
                    <a:lnTo>
                      <a:pt x="502" y="851"/>
                    </a:lnTo>
                    <a:lnTo>
                      <a:pt x="500" y="851"/>
                    </a:lnTo>
                    <a:lnTo>
                      <a:pt x="498" y="851"/>
                    </a:lnTo>
                    <a:lnTo>
                      <a:pt x="491" y="910"/>
                    </a:lnTo>
                    <a:lnTo>
                      <a:pt x="490" y="910"/>
                    </a:lnTo>
                    <a:lnTo>
                      <a:pt x="487" y="910"/>
                    </a:lnTo>
                    <a:lnTo>
                      <a:pt x="484" y="911"/>
                    </a:lnTo>
                    <a:lnTo>
                      <a:pt x="482" y="911"/>
                    </a:lnTo>
                    <a:lnTo>
                      <a:pt x="480" y="912"/>
                    </a:lnTo>
                    <a:lnTo>
                      <a:pt x="478" y="912"/>
                    </a:lnTo>
                    <a:lnTo>
                      <a:pt x="475" y="912"/>
                    </a:lnTo>
                    <a:lnTo>
                      <a:pt x="471" y="912"/>
                    </a:lnTo>
                    <a:lnTo>
                      <a:pt x="468" y="911"/>
                    </a:lnTo>
                    <a:lnTo>
                      <a:pt x="466" y="910"/>
                    </a:lnTo>
                    <a:lnTo>
                      <a:pt x="463" y="908"/>
                    </a:lnTo>
                    <a:lnTo>
                      <a:pt x="460" y="906"/>
                    </a:lnTo>
                    <a:lnTo>
                      <a:pt x="457" y="904"/>
                    </a:lnTo>
                    <a:lnTo>
                      <a:pt x="456" y="902"/>
                    </a:lnTo>
                    <a:lnTo>
                      <a:pt x="453" y="898"/>
                    </a:lnTo>
                    <a:lnTo>
                      <a:pt x="451" y="893"/>
                    </a:lnTo>
                    <a:lnTo>
                      <a:pt x="450" y="889"/>
                    </a:lnTo>
                    <a:lnTo>
                      <a:pt x="447" y="885"/>
                    </a:lnTo>
                    <a:lnTo>
                      <a:pt x="445" y="879"/>
                    </a:lnTo>
                    <a:lnTo>
                      <a:pt x="443" y="875"/>
                    </a:lnTo>
                    <a:lnTo>
                      <a:pt x="440" y="870"/>
                    </a:lnTo>
                    <a:lnTo>
                      <a:pt x="437" y="866"/>
                    </a:lnTo>
                    <a:lnTo>
                      <a:pt x="433" y="864"/>
                    </a:lnTo>
                    <a:lnTo>
                      <a:pt x="430" y="862"/>
                    </a:lnTo>
                    <a:lnTo>
                      <a:pt x="428" y="860"/>
                    </a:lnTo>
                    <a:lnTo>
                      <a:pt x="425" y="857"/>
                    </a:lnTo>
                    <a:lnTo>
                      <a:pt x="420" y="855"/>
                    </a:lnTo>
                    <a:lnTo>
                      <a:pt x="417" y="854"/>
                    </a:lnTo>
                    <a:lnTo>
                      <a:pt x="413" y="853"/>
                    </a:lnTo>
                    <a:lnTo>
                      <a:pt x="408" y="852"/>
                    </a:lnTo>
                    <a:lnTo>
                      <a:pt x="405" y="851"/>
                    </a:lnTo>
                    <a:lnTo>
                      <a:pt x="403" y="851"/>
                    </a:lnTo>
                    <a:lnTo>
                      <a:pt x="400" y="850"/>
                    </a:lnTo>
                    <a:lnTo>
                      <a:pt x="397" y="850"/>
                    </a:lnTo>
                    <a:lnTo>
                      <a:pt x="393" y="850"/>
                    </a:lnTo>
                    <a:lnTo>
                      <a:pt x="391" y="849"/>
                    </a:lnTo>
                    <a:lnTo>
                      <a:pt x="388" y="849"/>
                    </a:lnTo>
                    <a:lnTo>
                      <a:pt x="384" y="849"/>
                    </a:lnTo>
                    <a:lnTo>
                      <a:pt x="380" y="849"/>
                    </a:lnTo>
                    <a:lnTo>
                      <a:pt x="377" y="849"/>
                    </a:lnTo>
                    <a:lnTo>
                      <a:pt x="372" y="849"/>
                    </a:lnTo>
                    <a:lnTo>
                      <a:pt x="369" y="849"/>
                    </a:lnTo>
                    <a:lnTo>
                      <a:pt x="365" y="849"/>
                    </a:lnTo>
                    <a:lnTo>
                      <a:pt x="362" y="849"/>
                    </a:lnTo>
                    <a:lnTo>
                      <a:pt x="357" y="850"/>
                    </a:lnTo>
                    <a:lnTo>
                      <a:pt x="353" y="851"/>
                    </a:lnTo>
                    <a:lnTo>
                      <a:pt x="349" y="851"/>
                    </a:lnTo>
                    <a:lnTo>
                      <a:pt x="343" y="851"/>
                    </a:lnTo>
                    <a:lnTo>
                      <a:pt x="339" y="852"/>
                    </a:lnTo>
                    <a:lnTo>
                      <a:pt x="334" y="852"/>
                    </a:lnTo>
                    <a:lnTo>
                      <a:pt x="329" y="852"/>
                    </a:lnTo>
                    <a:lnTo>
                      <a:pt x="324" y="852"/>
                    </a:lnTo>
                    <a:lnTo>
                      <a:pt x="318" y="853"/>
                    </a:lnTo>
                    <a:lnTo>
                      <a:pt x="314" y="853"/>
                    </a:lnTo>
                    <a:lnTo>
                      <a:pt x="308" y="853"/>
                    </a:lnTo>
                    <a:lnTo>
                      <a:pt x="303" y="854"/>
                    </a:lnTo>
                    <a:lnTo>
                      <a:pt x="297" y="854"/>
                    </a:lnTo>
                    <a:lnTo>
                      <a:pt x="293" y="855"/>
                    </a:lnTo>
                    <a:lnTo>
                      <a:pt x="288" y="855"/>
                    </a:lnTo>
                    <a:lnTo>
                      <a:pt x="282" y="855"/>
                    </a:lnTo>
                    <a:lnTo>
                      <a:pt x="277" y="855"/>
                    </a:lnTo>
                    <a:lnTo>
                      <a:pt x="272" y="856"/>
                    </a:lnTo>
                    <a:lnTo>
                      <a:pt x="266" y="856"/>
                    </a:lnTo>
                    <a:lnTo>
                      <a:pt x="260" y="857"/>
                    </a:lnTo>
                    <a:lnTo>
                      <a:pt x="256" y="857"/>
                    </a:lnTo>
                    <a:lnTo>
                      <a:pt x="251" y="857"/>
                    </a:lnTo>
                    <a:lnTo>
                      <a:pt x="244" y="857"/>
                    </a:lnTo>
                    <a:lnTo>
                      <a:pt x="239" y="859"/>
                    </a:lnTo>
                    <a:lnTo>
                      <a:pt x="233" y="859"/>
                    </a:lnTo>
                    <a:lnTo>
                      <a:pt x="229" y="860"/>
                    </a:lnTo>
                    <a:lnTo>
                      <a:pt x="222" y="860"/>
                    </a:lnTo>
                    <a:lnTo>
                      <a:pt x="217" y="860"/>
                    </a:lnTo>
                    <a:lnTo>
                      <a:pt x="212" y="860"/>
                    </a:lnTo>
                    <a:lnTo>
                      <a:pt x="207" y="860"/>
                    </a:lnTo>
                    <a:lnTo>
                      <a:pt x="202" y="860"/>
                    </a:lnTo>
                    <a:lnTo>
                      <a:pt x="196" y="860"/>
                    </a:lnTo>
                    <a:lnTo>
                      <a:pt x="191" y="860"/>
                    </a:lnTo>
                    <a:lnTo>
                      <a:pt x="187" y="860"/>
                    </a:lnTo>
                    <a:lnTo>
                      <a:pt x="180" y="860"/>
                    </a:lnTo>
                    <a:lnTo>
                      <a:pt x="176" y="860"/>
                    </a:lnTo>
                    <a:lnTo>
                      <a:pt x="170" y="860"/>
                    </a:lnTo>
                    <a:lnTo>
                      <a:pt x="166" y="860"/>
                    </a:lnTo>
                    <a:lnTo>
                      <a:pt x="160" y="860"/>
                    </a:lnTo>
                    <a:lnTo>
                      <a:pt x="156" y="860"/>
                    </a:lnTo>
                    <a:lnTo>
                      <a:pt x="151" y="860"/>
                    </a:lnTo>
                    <a:lnTo>
                      <a:pt x="146" y="860"/>
                    </a:lnTo>
                    <a:lnTo>
                      <a:pt x="142" y="859"/>
                    </a:lnTo>
                    <a:lnTo>
                      <a:pt x="138" y="859"/>
                    </a:lnTo>
                    <a:lnTo>
                      <a:pt x="133" y="857"/>
                    </a:lnTo>
                    <a:lnTo>
                      <a:pt x="129" y="857"/>
                    </a:lnTo>
                    <a:lnTo>
                      <a:pt x="125" y="857"/>
                    </a:lnTo>
                    <a:lnTo>
                      <a:pt x="120" y="856"/>
                    </a:lnTo>
                    <a:lnTo>
                      <a:pt x="116" y="856"/>
                    </a:lnTo>
                    <a:lnTo>
                      <a:pt x="113" y="856"/>
                    </a:lnTo>
                    <a:lnTo>
                      <a:pt x="108" y="855"/>
                    </a:lnTo>
                    <a:lnTo>
                      <a:pt x="105" y="855"/>
                    </a:lnTo>
                    <a:lnTo>
                      <a:pt x="101" y="854"/>
                    </a:lnTo>
                    <a:lnTo>
                      <a:pt x="99" y="853"/>
                    </a:lnTo>
                    <a:lnTo>
                      <a:pt x="94" y="852"/>
                    </a:lnTo>
                    <a:lnTo>
                      <a:pt x="92" y="852"/>
                    </a:lnTo>
                    <a:lnTo>
                      <a:pt x="89" y="851"/>
                    </a:lnTo>
                    <a:lnTo>
                      <a:pt x="85" y="851"/>
                    </a:lnTo>
                    <a:lnTo>
                      <a:pt x="83" y="849"/>
                    </a:lnTo>
                    <a:lnTo>
                      <a:pt x="80" y="848"/>
                    </a:lnTo>
                    <a:lnTo>
                      <a:pt x="78" y="847"/>
                    </a:lnTo>
                    <a:lnTo>
                      <a:pt x="76" y="847"/>
                    </a:lnTo>
                    <a:lnTo>
                      <a:pt x="71" y="843"/>
                    </a:lnTo>
                    <a:lnTo>
                      <a:pt x="69" y="842"/>
                    </a:lnTo>
                    <a:lnTo>
                      <a:pt x="66" y="838"/>
                    </a:lnTo>
                    <a:lnTo>
                      <a:pt x="66" y="835"/>
                    </a:lnTo>
                    <a:lnTo>
                      <a:pt x="66" y="831"/>
                    </a:lnTo>
                    <a:lnTo>
                      <a:pt x="69" y="828"/>
                    </a:lnTo>
                    <a:lnTo>
                      <a:pt x="70" y="826"/>
                    </a:lnTo>
                    <a:lnTo>
                      <a:pt x="72" y="824"/>
                    </a:lnTo>
                    <a:lnTo>
                      <a:pt x="75" y="823"/>
                    </a:lnTo>
                    <a:lnTo>
                      <a:pt x="78" y="821"/>
                    </a:lnTo>
                    <a:lnTo>
                      <a:pt x="81" y="818"/>
                    </a:lnTo>
                    <a:lnTo>
                      <a:pt x="84" y="816"/>
                    </a:lnTo>
                    <a:lnTo>
                      <a:pt x="88" y="815"/>
                    </a:lnTo>
                    <a:lnTo>
                      <a:pt x="92" y="813"/>
                    </a:lnTo>
                    <a:lnTo>
                      <a:pt x="96" y="811"/>
                    </a:lnTo>
                    <a:lnTo>
                      <a:pt x="101" y="809"/>
                    </a:lnTo>
                    <a:lnTo>
                      <a:pt x="105" y="806"/>
                    </a:lnTo>
                    <a:lnTo>
                      <a:pt x="109" y="805"/>
                    </a:lnTo>
                    <a:lnTo>
                      <a:pt x="114" y="802"/>
                    </a:lnTo>
                    <a:lnTo>
                      <a:pt x="119" y="801"/>
                    </a:lnTo>
                    <a:lnTo>
                      <a:pt x="124" y="798"/>
                    </a:lnTo>
                    <a:lnTo>
                      <a:pt x="130" y="797"/>
                    </a:lnTo>
                    <a:lnTo>
                      <a:pt x="135" y="794"/>
                    </a:lnTo>
                    <a:lnTo>
                      <a:pt x="141" y="792"/>
                    </a:lnTo>
                    <a:lnTo>
                      <a:pt x="146" y="790"/>
                    </a:lnTo>
                    <a:lnTo>
                      <a:pt x="152" y="788"/>
                    </a:lnTo>
                    <a:lnTo>
                      <a:pt x="158" y="786"/>
                    </a:lnTo>
                    <a:lnTo>
                      <a:pt x="164" y="784"/>
                    </a:lnTo>
                    <a:lnTo>
                      <a:pt x="170" y="781"/>
                    </a:lnTo>
                    <a:lnTo>
                      <a:pt x="176" y="780"/>
                    </a:lnTo>
                    <a:lnTo>
                      <a:pt x="182" y="778"/>
                    </a:lnTo>
                    <a:lnTo>
                      <a:pt x="188" y="776"/>
                    </a:lnTo>
                    <a:lnTo>
                      <a:pt x="194" y="774"/>
                    </a:lnTo>
                    <a:lnTo>
                      <a:pt x="200" y="772"/>
                    </a:lnTo>
                    <a:lnTo>
                      <a:pt x="206" y="771"/>
                    </a:lnTo>
                    <a:lnTo>
                      <a:pt x="212" y="768"/>
                    </a:lnTo>
                    <a:lnTo>
                      <a:pt x="217" y="766"/>
                    </a:lnTo>
                    <a:lnTo>
                      <a:pt x="224" y="765"/>
                    </a:lnTo>
                    <a:lnTo>
                      <a:pt x="229" y="763"/>
                    </a:lnTo>
                    <a:lnTo>
                      <a:pt x="234" y="762"/>
                    </a:lnTo>
                    <a:lnTo>
                      <a:pt x="240" y="760"/>
                    </a:lnTo>
                    <a:lnTo>
                      <a:pt x="246" y="759"/>
                    </a:lnTo>
                    <a:lnTo>
                      <a:pt x="251" y="758"/>
                    </a:lnTo>
                    <a:lnTo>
                      <a:pt x="256" y="755"/>
                    </a:lnTo>
                    <a:lnTo>
                      <a:pt x="260" y="754"/>
                    </a:lnTo>
                    <a:lnTo>
                      <a:pt x="266" y="753"/>
                    </a:lnTo>
                    <a:lnTo>
                      <a:pt x="270" y="752"/>
                    </a:lnTo>
                    <a:lnTo>
                      <a:pt x="275" y="750"/>
                    </a:lnTo>
                    <a:lnTo>
                      <a:pt x="279" y="749"/>
                    </a:lnTo>
                    <a:lnTo>
                      <a:pt x="283" y="748"/>
                    </a:lnTo>
                    <a:lnTo>
                      <a:pt x="287" y="747"/>
                    </a:lnTo>
                    <a:lnTo>
                      <a:pt x="291" y="747"/>
                    </a:lnTo>
                    <a:lnTo>
                      <a:pt x="293" y="746"/>
                    </a:lnTo>
                    <a:lnTo>
                      <a:pt x="296" y="745"/>
                    </a:lnTo>
                    <a:lnTo>
                      <a:pt x="300" y="743"/>
                    </a:lnTo>
                    <a:lnTo>
                      <a:pt x="302" y="743"/>
                    </a:lnTo>
                    <a:lnTo>
                      <a:pt x="304" y="742"/>
                    </a:lnTo>
                    <a:lnTo>
                      <a:pt x="305" y="742"/>
                    </a:lnTo>
                    <a:lnTo>
                      <a:pt x="308" y="742"/>
                    </a:lnTo>
                    <a:lnTo>
                      <a:pt x="309" y="742"/>
                    </a:lnTo>
                    <a:lnTo>
                      <a:pt x="309" y="740"/>
                    </a:lnTo>
                    <a:lnTo>
                      <a:pt x="312" y="737"/>
                    </a:lnTo>
                    <a:lnTo>
                      <a:pt x="313" y="734"/>
                    </a:lnTo>
                    <a:lnTo>
                      <a:pt x="314" y="730"/>
                    </a:lnTo>
                    <a:lnTo>
                      <a:pt x="316" y="726"/>
                    </a:lnTo>
                    <a:lnTo>
                      <a:pt x="318" y="723"/>
                    </a:lnTo>
                    <a:lnTo>
                      <a:pt x="319" y="717"/>
                    </a:lnTo>
                    <a:lnTo>
                      <a:pt x="322" y="713"/>
                    </a:lnTo>
                    <a:lnTo>
                      <a:pt x="324" y="708"/>
                    </a:lnTo>
                    <a:lnTo>
                      <a:pt x="327" y="703"/>
                    </a:lnTo>
                    <a:lnTo>
                      <a:pt x="327" y="700"/>
                    </a:lnTo>
                    <a:lnTo>
                      <a:pt x="328" y="698"/>
                    </a:lnTo>
                    <a:lnTo>
                      <a:pt x="329" y="695"/>
                    </a:lnTo>
                    <a:lnTo>
                      <a:pt x="330" y="693"/>
                    </a:lnTo>
                    <a:lnTo>
                      <a:pt x="331" y="690"/>
                    </a:lnTo>
                    <a:lnTo>
                      <a:pt x="332" y="687"/>
                    </a:lnTo>
                    <a:lnTo>
                      <a:pt x="332" y="685"/>
                    </a:lnTo>
                    <a:lnTo>
                      <a:pt x="333" y="682"/>
                    </a:lnTo>
                    <a:lnTo>
                      <a:pt x="333" y="679"/>
                    </a:lnTo>
                    <a:lnTo>
                      <a:pt x="334" y="676"/>
                    </a:lnTo>
                    <a:lnTo>
                      <a:pt x="334" y="673"/>
                    </a:lnTo>
                    <a:lnTo>
                      <a:pt x="335" y="671"/>
                    </a:lnTo>
                    <a:lnTo>
                      <a:pt x="335" y="665"/>
                    </a:lnTo>
                    <a:lnTo>
                      <a:pt x="337" y="661"/>
                    </a:lnTo>
                    <a:lnTo>
                      <a:pt x="335" y="656"/>
                    </a:lnTo>
                    <a:lnTo>
                      <a:pt x="335" y="651"/>
                    </a:lnTo>
                    <a:lnTo>
                      <a:pt x="334" y="647"/>
                    </a:lnTo>
                    <a:lnTo>
                      <a:pt x="333" y="644"/>
                    </a:lnTo>
                    <a:lnTo>
                      <a:pt x="331" y="640"/>
                    </a:lnTo>
                    <a:lnTo>
                      <a:pt x="329" y="637"/>
                    </a:lnTo>
                    <a:lnTo>
                      <a:pt x="326" y="635"/>
                    </a:lnTo>
                    <a:lnTo>
                      <a:pt x="321" y="634"/>
                    </a:lnTo>
                    <a:lnTo>
                      <a:pt x="319" y="633"/>
                    </a:lnTo>
                    <a:lnTo>
                      <a:pt x="317" y="632"/>
                    </a:lnTo>
                    <a:lnTo>
                      <a:pt x="314" y="632"/>
                    </a:lnTo>
                    <a:lnTo>
                      <a:pt x="310" y="632"/>
                    </a:lnTo>
                    <a:lnTo>
                      <a:pt x="307" y="632"/>
                    </a:lnTo>
                    <a:lnTo>
                      <a:pt x="304" y="632"/>
                    </a:lnTo>
                    <a:lnTo>
                      <a:pt x="301" y="633"/>
                    </a:lnTo>
                    <a:lnTo>
                      <a:pt x="297" y="634"/>
                    </a:lnTo>
                    <a:lnTo>
                      <a:pt x="293" y="634"/>
                    </a:lnTo>
                    <a:lnTo>
                      <a:pt x="290" y="635"/>
                    </a:lnTo>
                    <a:lnTo>
                      <a:pt x="285" y="635"/>
                    </a:lnTo>
                    <a:lnTo>
                      <a:pt x="282" y="636"/>
                    </a:lnTo>
                    <a:lnTo>
                      <a:pt x="279" y="637"/>
                    </a:lnTo>
                    <a:lnTo>
                      <a:pt x="276" y="637"/>
                    </a:lnTo>
                    <a:lnTo>
                      <a:pt x="272" y="638"/>
                    </a:lnTo>
                    <a:lnTo>
                      <a:pt x="269" y="639"/>
                    </a:lnTo>
                    <a:lnTo>
                      <a:pt x="266" y="639"/>
                    </a:lnTo>
                    <a:lnTo>
                      <a:pt x="263" y="640"/>
                    </a:lnTo>
                    <a:lnTo>
                      <a:pt x="260" y="642"/>
                    </a:lnTo>
                    <a:lnTo>
                      <a:pt x="257" y="642"/>
                    </a:lnTo>
                    <a:lnTo>
                      <a:pt x="252" y="644"/>
                    </a:lnTo>
                    <a:lnTo>
                      <a:pt x="247" y="645"/>
                    </a:lnTo>
                    <a:lnTo>
                      <a:pt x="242" y="647"/>
                    </a:lnTo>
                    <a:lnTo>
                      <a:pt x="238" y="648"/>
                    </a:lnTo>
                    <a:lnTo>
                      <a:pt x="233" y="650"/>
                    </a:lnTo>
                    <a:lnTo>
                      <a:pt x="229" y="651"/>
                    </a:lnTo>
                    <a:lnTo>
                      <a:pt x="226" y="652"/>
                    </a:lnTo>
                    <a:lnTo>
                      <a:pt x="222" y="655"/>
                    </a:lnTo>
                    <a:lnTo>
                      <a:pt x="219" y="656"/>
                    </a:lnTo>
                    <a:lnTo>
                      <a:pt x="217" y="657"/>
                    </a:lnTo>
                    <a:lnTo>
                      <a:pt x="214" y="658"/>
                    </a:lnTo>
                    <a:lnTo>
                      <a:pt x="212" y="659"/>
                    </a:lnTo>
                    <a:lnTo>
                      <a:pt x="209" y="660"/>
                    </a:lnTo>
                    <a:lnTo>
                      <a:pt x="207" y="661"/>
                    </a:lnTo>
                    <a:lnTo>
                      <a:pt x="204" y="663"/>
                    </a:lnTo>
                    <a:lnTo>
                      <a:pt x="202" y="665"/>
                    </a:lnTo>
                    <a:lnTo>
                      <a:pt x="199" y="668"/>
                    </a:lnTo>
                    <a:lnTo>
                      <a:pt x="199" y="669"/>
                    </a:lnTo>
                    <a:lnTo>
                      <a:pt x="196" y="669"/>
                    </a:lnTo>
                    <a:lnTo>
                      <a:pt x="194" y="669"/>
                    </a:lnTo>
                    <a:lnTo>
                      <a:pt x="192" y="669"/>
                    </a:lnTo>
                    <a:lnTo>
                      <a:pt x="190" y="670"/>
                    </a:lnTo>
                    <a:lnTo>
                      <a:pt x="187" y="670"/>
                    </a:lnTo>
                    <a:lnTo>
                      <a:pt x="184" y="670"/>
                    </a:lnTo>
                    <a:lnTo>
                      <a:pt x="180" y="670"/>
                    </a:lnTo>
                    <a:lnTo>
                      <a:pt x="177" y="671"/>
                    </a:lnTo>
                    <a:lnTo>
                      <a:pt x="172" y="671"/>
                    </a:lnTo>
                    <a:lnTo>
                      <a:pt x="168" y="672"/>
                    </a:lnTo>
                    <a:lnTo>
                      <a:pt x="164" y="672"/>
                    </a:lnTo>
                    <a:lnTo>
                      <a:pt x="159" y="672"/>
                    </a:lnTo>
                    <a:lnTo>
                      <a:pt x="155" y="673"/>
                    </a:lnTo>
                    <a:lnTo>
                      <a:pt x="150" y="673"/>
                    </a:lnTo>
                    <a:lnTo>
                      <a:pt x="147" y="673"/>
                    </a:lnTo>
                    <a:lnTo>
                      <a:pt x="145" y="673"/>
                    </a:lnTo>
                    <a:lnTo>
                      <a:pt x="142" y="673"/>
                    </a:lnTo>
                    <a:lnTo>
                      <a:pt x="140" y="673"/>
                    </a:lnTo>
                    <a:lnTo>
                      <a:pt x="137" y="673"/>
                    </a:lnTo>
                    <a:lnTo>
                      <a:pt x="133" y="673"/>
                    </a:lnTo>
                    <a:lnTo>
                      <a:pt x="131" y="673"/>
                    </a:lnTo>
                    <a:lnTo>
                      <a:pt x="128" y="673"/>
                    </a:lnTo>
                    <a:lnTo>
                      <a:pt x="126" y="673"/>
                    </a:lnTo>
                    <a:lnTo>
                      <a:pt x="122" y="673"/>
                    </a:lnTo>
                    <a:lnTo>
                      <a:pt x="119" y="673"/>
                    </a:lnTo>
                    <a:lnTo>
                      <a:pt x="117" y="673"/>
                    </a:lnTo>
                    <a:lnTo>
                      <a:pt x="115" y="673"/>
                    </a:lnTo>
                    <a:lnTo>
                      <a:pt x="112" y="673"/>
                    </a:lnTo>
                    <a:lnTo>
                      <a:pt x="108" y="673"/>
                    </a:lnTo>
                    <a:lnTo>
                      <a:pt x="106" y="673"/>
                    </a:lnTo>
                    <a:lnTo>
                      <a:pt x="103" y="673"/>
                    </a:lnTo>
                    <a:lnTo>
                      <a:pt x="101" y="673"/>
                    </a:lnTo>
                    <a:lnTo>
                      <a:pt x="97" y="673"/>
                    </a:lnTo>
                    <a:lnTo>
                      <a:pt x="94" y="673"/>
                    </a:lnTo>
                    <a:lnTo>
                      <a:pt x="92" y="672"/>
                    </a:lnTo>
                    <a:lnTo>
                      <a:pt x="89" y="672"/>
                    </a:lnTo>
                    <a:lnTo>
                      <a:pt x="87" y="672"/>
                    </a:lnTo>
                    <a:lnTo>
                      <a:pt x="83" y="672"/>
                    </a:lnTo>
                    <a:lnTo>
                      <a:pt x="81" y="672"/>
                    </a:lnTo>
                    <a:lnTo>
                      <a:pt x="78" y="671"/>
                    </a:lnTo>
                    <a:lnTo>
                      <a:pt x="76" y="671"/>
                    </a:lnTo>
                    <a:lnTo>
                      <a:pt x="74" y="671"/>
                    </a:lnTo>
                    <a:lnTo>
                      <a:pt x="68" y="670"/>
                    </a:lnTo>
                    <a:lnTo>
                      <a:pt x="64" y="669"/>
                    </a:lnTo>
                    <a:lnTo>
                      <a:pt x="58" y="668"/>
                    </a:lnTo>
                    <a:lnTo>
                      <a:pt x="53" y="665"/>
                    </a:lnTo>
                    <a:lnTo>
                      <a:pt x="49" y="663"/>
                    </a:lnTo>
                    <a:lnTo>
                      <a:pt x="44" y="660"/>
                    </a:lnTo>
                    <a:lnTo>
                      <a:pt x="40" y="657"/>
                    </a:lnTo>
                    <a:lnTo>
                      <a:pt x="37" y="655"/>
                    </a:lnTo>
                    <a:lnTo>
                      <a:pt x="32" y="650"/>
                    </a:lnTo>
                    <a:lnTo>
                      <a:pt x="30" y="647"/>
                    </a:lnTo>
                    <a:lnTo>
                      <a:pt x="26" y="642"/>
                    </a:lnTo>
                    <a:lnTo>
                      <a:pt x="24" y="637"/>
                    </a:lnTo>
                    <a:lnTo>
                      <a:pt x="20" y="633"/>
                    </a:lnTo>
                    <a:lnTo>
                      <a:pt x="18" y="628"/>
                    </a:lnTo>
                    <a:lnTo>
                      <a:pt x="15" y="623"/>
                    </a:lnTo>
                    <a:lnTo>
                      <a:pt x="13" y="619"/>
                    </a:lnTo>
                    <a:lnTo>
                      <a:pt x="11" y="613"/>
                    </a:lnTo>
                    <a:lnTo>
                      <a:pt x="9" y="608"/>
                    </a:lnTo>
                    <a:lnTo>
                      <a:pt x="8" y="605"/>
                    </a:lnTo>
                    <a:lnTo>
                      <a:pt x="7" y="602"/>
                    </a:lnTo>
                    <a:lnTo>
                      <a:pt x="6" y="599"/>
                    </a:lnTo>
                    <a:lnTo>
                      <a:pt x="6" y="597"/>
                    </a:lnTo>
                    <a:lnTo>
                      <a:pt x="4" y="592"/>
                    </a:lnTo>
                    <a:lnTo>
                      <a:pt x="3" y="587"/>
                    </a:lnTo>
                    <a:lnTo>
                      <a:pt x="3" y="584"/>
                    </a:lnTo>
                    <a:lnTo>
                      <a:pt x="2" y="581"/>
                    </a:lnTo>
                    <a:lnTo>
                      <a:pt x="2" y="579"/>
                    </a:lnTo>
                    <a:lnTo>
                      <a:pt x="2" y="576"/>
                    </a:lnTo>
                    <a:lnTo>
                      <a:pt x="1" y="571"/>
                    </a:lnTo>
                    <a:lnTo>
                      <a:pt x="1" y="567"/>
                    </a:lnTo>
                    <a:lnTo>
                      <a:pt x="0" y="561"/>
                    </a:lnTo>
                    <a:lnTo>
                      <a:pt x="0" y="557"/>
                    </a:lnTo>
                    <a:lnTo>
                      <a:pt x="0" y="553"/>
                    </a:lnTo>
                    <a:lnTo>
                      <a:pt x="1" y="549"/>
                    </a:lnTo>
                    <a:lnTo>
                      <a:pt x="1" y="545"/>
                    </a:lnTo>
                    <a:lnTo>
                      <a:pt x="2" y="542"/>
                    </a:lnTo>
                    <a:lnTo>
                      <a:pt x="3" y="538"/>
                    </a:lnTo>
                    <a:lnTo>
                      <a:pt x="4" y="536"/>
                    </a:lnTo>
                    <a:lnTo>
                      <a:pt x="5" y="533"/>
                    </a:lnTo>
                    <a:lnTo>
                      <a:pt x="6" y="530"/>
                    </a:lnTo>
                    <a:lnTo>
                      <a:pt x="8" y="526"/>
                    </a:lnTo>
                    <a:lnTo>
                      <a:pt x="9" y="523"/>
                    </a:lnTo>
                    <a:lnTo>
                      <a:pt x="12" y="518"/>
                    </a:lnTo>
                    <a:lnTo>
                      <a:pt x="14" y="513"/>
                    </a:lnTo>
                    <a:lnTo>
                      <a:pt x="17" y="508"/>
                    </a:lnTo>
                    <a:lnTo>
                      <a:pt x="20" y="504"/>
                    </a:lnTo>
                    <a:lnTo>
                      <a:pt x="20" y="500"/>
                    </a:lnTo>
                    <a:lnTo>
                      <a:pt x="22" y="498"/>
                    </a:lnTo>
                    <a:lnTo>
                      <a:pt x="24" y="495"/>
                    </a:lnTo>
                    <a:lnTo>
                      <a:pt x="26" y="492"/>
                    </a:lnTo>
                    <a:lnTo>
                      <a:pt x="27" y="489"/>
                    </a:lnTo>
                    <a:lnTo>
                      <a:pt x="29" y="485"/>
                    </a:lnTo>
                    <a:lnTo>
                      <a:pt x="30" y="482"/>
                    </a:lnTo>
                    <a:lnTo>
                      <a:pt x="32" y="480"/>
                    </a:lnTo>
                    <a:lnTo>
                      <a:pt x="34" y="475"/>
                    </a:lnTo>
                    <a:lnTo>
                      <a:pt x="36" y="472"/>
                    </a:lnTo>
                    <a:lnTo>
                      <a:pt x="38" y="469"/>
                    </a:lnTo>
                    <a:lnTo>
                      <a:pt x="40" y="466"/>
                    </a:lnTo>
                    <a:lnTo>
                      <a:pt x="42" y="462"/>
                    </a:lnTo>
                    <a:lnTo>
                      <a:pt x="44" y="458"/>
                    </a:lnTo>
                    <a:lnTo>
                      <a:pt x="46" y="455"/>
                    </a:lnTo>
                    <a:lnTo>
                      <a:pt x="49" y="452"/>
                    </a:lnTo>
                    <a:lnTo>
                      <a:pt x="50" y="448"/>
                    </a:lnTo>
                    <a:lnTo>
                      <a:pt x="52" y="444"/>
                    </a:lnTo>
                    <a:lnTo>
                      <a:pt x="54" y="440"/>
                    </a:lnTo>
                    <a:lnTo>
                      <a:pt x="56" y="436"/>
                    </a:lnTo>
                    <a:lnTo>
                      <a:pt x="58" y="433"/>
                    </a:lnTo>
                    <a:lnTo>
                      <a:pt x="62" y="429"/>
                    </a:lnTo>
                    <a:lnTo>
                      <a:pt x="64" y="426"/>
                    </a:lnTo>
                    <a:lnTo>
                      <a:pt x="66" y="422"/>
                    </a:lnTo>
                    <a:lnTo>
                      <a:pt x="68" y="418"/>
                    </a:lnTo>
                    <a:lnTo>
                      <a:pt x="70" y="414"/>
                    </a:lnTo>
                    <a:lnTo>
                      <a:pt x="74" y="410"/>
                    </a:lnTo>
                    <a:lnTo>
                      <a:pt x="76" y="407"/>
                    </a:lnTo>
                    <a:lnTo>
                      <a:pt x="79" y="403"/>
                    </a:lnTo>
                    <a:lnTo>
                      <a:pt x="81" y="400"/>
                    </a:lnTo>
                    <a:lnTo>
                      <a:pt x="84" y="395"/>
                    </a:lnTo>
                    <a:lnTo>
                      <a:pt x="88" y="392"/>
                    </a:lnTo>
                    <a:lnTo>
                      <a:pt x="90" y="388"/>
                    </a:lnTo>
                    <a:lnTo>
                      <a:pt x="92" y="384"/>
                    </a:lnTo>
                    <a:lnTo>
                      <a:pt x="94" y="380"/>
                    </a:lnTo>
                    <a:lnTo>
                      <a:pt x="97" y="377"/>
                    </a:lnTo>
                    <a:lnTo>
                      <a:pt x="101" y="372"/>
                    </a:lnTo>
                    <a:lnTo>
                      <a:pt x="103" y="369"/>
                    </a:lnTo>
                    <a:lnTo>
                      <a:pt x="106" y="365"/>
                    </a:lnTo>
                    <a:lnTo>
                      <a:pt x="109" y="362"/>
                    </a:lnTo>
                    <a:lnTo>
                      <a:pt x="112" y="358"/>
                    </a:lnTo>
                    <a:lnTo>
                      <a:pt x="115" y="354"/>
                    </a:lnTo>
                    <a:lnTo>
                      <a:pt x="118" y="351"/>
                    </a:lnTo>
                    <a:lnTo>
                      <a:pt x="120" y="347"/>
                    </a:lnTo>
                    <a:lnTo>
                      <a:pt x="124" y="344"/>
                    </a:lnTo>
                    <a:lnTo>
                      <a:pt x="127" y="341"/>
                    </a:lnTo>
                    <a:lnTo>
                      <a:pt x="130" y="338"/>
                    </a:lnTo>
                    <a:lnTo>
                      <a:pt x="133" y="334"/>
                    </a:lnTo>
                    <a:lnTo>
                      <a:pt x="113" y="286"/>
                    </a:lnTo>
                    <a:lnTo>
                      <a:pt x="54" y="276"/>
                    </a:lnTo>
                    <a:lnTo>
                      <a:pt x="37" y="248"/>
                    </a:lnTo>
                    <a:lnTo>
                      <a:pt x="40" y="199"/>
                    </a:lnTo>
                    <a:close/>
                  </a:path>
                </a:pathLst>
              </a:custGeom>
              <a:solidFill>
                <a:srgbClr val="FFFFFF"/>
              </a:solidFill>
              <a:ln w="9525">
                <a:noFill/>
                <a:round/>
                <a:headEnd/>
                <a:tailEnd/>
              </a:ln>
            </p:spPr>
            <p:txBody>
              <a:bodyPr/>
              <a:lstStyle/>
              <a:p>
                <a:endParaRPr lang="en-US"/>
              </a:p>
            </p:txBody>
          </p:sp>
          <p:sp>
            <p:nvSpPr>
              <p:cNvPr id="17738" name="Freeform 825"/>
              <p:cNvSpPr>
                <a:spLocks/>
              </p:cNvSpPr>
              <p:nvPr/>
            </p:nvSpPr>
            <p:spPr bwMode="auto">
              <a:xfrm flipH="1">
                <a:off x="3069" y="1233"/>
                <a:ext cx="34" cy="69"/>
              </a:xfrm>
              <a:custGeom>
                <a:avLst/>
                <a:gdLst>
                  <a:gd name="T0" fmla="*/ 0 w 190"/>
                  <a:gd name="T1" fmla="*/ 2 h 296"/>
                  <a:gd name="T2" fmla="*/ 0 w 190"/>
                  <a:gd name="T3" fmla="*/ 3 h 296"/>
                  <a:gd name="T4" fmla="*/ 0 w 190"/>
                  <a:gd name="T5" fmla="*/ 3 h 296"/>
                  <a:gd name="T6" fmla="*/ 0 w 190"/>
                  <a:gd name="T7" fmla="*/ 4 h 296"/>
                  <a:gd name="T8" fmla="*/ 0 w 190"/>
                  <a:gd name="T9" fmla="*/ 4 h 296"/>
                  <a:gd name="T10" fmla="*/ 0 w 190"/>
                  <a:gd name="T11" fmla="*/ 5 h 296"/>
                  <a:gd name="T12" fmla="*/ 0 w 190"/>
                  <a:gd name="T13" fmla="*/ 5 h 296"/>
                  <a:gd name="T14" fmla="*/ 0 w 190"/>
                  <a:gd name="T15" fmla="*/ 6 h 296"/>
                  <a:gd name="T16" fmla="*/ 0 w 190"/>
                  <a:gd name="T17" fmla="*/ 7 h 296"/>
                  <a:gd name="T18" fmla="*/ 1 w 190"/>
                  <a:gd name="T19" fmla="*/ 7 h 296"/>
                  <a:gd name="T20" fmla="*/ 1 w 190"/>
                  <a:gd name="T21" fmla="*/ 7 h 296"/>
                  <a:gd name="T22" fmla="*/ 1 w 190"/>
                  <a:gd name="T23" fmla="*/ 8 h 296"/>
                  <a:gd name="T24" fmla="*/ 1 w 190"/>
                  <a:gd name="T25" fmla="*/ 9 h 296"/>
                  <a:gd name="T26" fmla="*/ 2 w 190"/>
                  <a:gd name="T27" fmla="*/ 10 h 296"/>
                  <a:gd name="T28" fmla="*/ 2 w 190"/>
                  <a:gd name="T29" fmla="*/ 10 h 296"/>
                  <a:gd name="T30" fmla="*/ 2 w 190"/>
                  <a:gd name="T31" fmla="*/ 11 h 296"/>
                  <a:gd name="T32" fmla="*/ 2 w 190"/>
                  <a:gd name="T33" fmla="*/ 12 h 296"/>
                  <a:gd name="T34" fmla="*/ 3 w 190"/>
                  <a:gd name="T35" fmla="*/ 12 h 296"/>
                  <a:gd name="T36" fmla="*/ 3 w 190"/>
                  <a:gd name="T37" fmla="*/ 13 h 296"/>
                  <a:gd name="T38" fmla="*/ 3 w 190"/>
                  <a:gd name="T39" fmla="*/ 13 h 296"/>
                  <a:gd name="T40" fmla="*/ 3 w 190"/>
                  <a:gd name="T41" fmla="*/ 14 h 296"/>
                  <a:gd name="T42" fmla="*/ 4 w 190"/>
                  <a:gd name="T43" fmla="*/ 14 h 296"/>
                  <a:gd name="T44" fmla="*/ 4 w 190"/>
                  <a:gd name="T45" fmla="*/ 15 h 296"/>
                  <a:gd name="T46" fmla="*/ 4 w 190"/>
                  <a:gd name="T47" fmla="*/ 15 h 296"/>
                  <a:gd name="T48" fmla="*/ 5 w 190"/>
                  <a:gd name="T49" fmla="*/ 16 h 296"/>
                  <a:gd name="T50" fmla="*/ 5 w 190"/>
                  <a:gd name="T51" fmla="*/ 16 h 296"/>
                  <a:gd name="T52" fmla="*/ 5 w 190"/>
                  <a:gd name="T53" fmla="*/ 16 h 296"/>
                  <a:gd name="T54" fmla="*/ 6 w 190"/>
                  <a:gd name="T55" fmla="*/ 16 h 296"/>
                  <a:gd name="T56" fmla="*/ 6 w 190"/>
                  <a:gd name="T57" fmla="*/ 16 h 296"/>
                  <a:gd name="T58" fmla="*/ 6 w 190"/>
                  <a:gd name="T59" fmla="*/ 15 h 296"/>
                  <a:gd name="T60" fmla="*/ 6 w 190"/>
                  <a:gd name="T61" fmla="*/ 14 h 296"/>
                  <a:gd name="T62" fmla="*/ 6 w 190"/>
                  <a:gd name="T63" fmla="*/ 14 h 296"/>
                  <a:gd name="T64" fmla="*/ 5 w 190"/>
                  <a:gd name="T65" fmla="*/ 13 h 296"/>
                  <a:gd name="T66" fmla="*/ 5 w 190"/>
                  <a:gd name="T67" fmla="*/ 12 h 296"/>
                  <a:gd name="T68" fmla="*/ 5 w 190"/>
                  <a:gd name="T69" fmla="*/ 11 h 296"/>
                  <a:gd name="T70" fmla="*/ 4 w 190"/>
                  <a:gd name="T71" fmla="*/ 11 h 296"/>
                  <a:gd name="T72" fmla="*/ 4 w 190"/>
                  <a:gd name="T73" fmla="*/ 10 h 296"/>
                  <a:gd name="T74" fmla="*/ 3 w 190"/>
                  <a:gd name="T75" fmla="*/ 9 h 296"/>
                  <a:gd name="T76" fmla="*/ 3 w 190"/>
                  <a:gd name="T77" fmla="*/ 9 h 296"/>
                  <a:gd name="T78" fmla="*/ 3 w 190"/>
                  <a:gd name="T79" fmla="*/ 8 h 296"/>
                  <a:gd name="T80" fmla="*/ 3 w 190"/>
                  <a:gd name="T81" fmla="*/ 7 h 296"/>
                  <a:gd name="T82" fmla="*/ 3 w 190"/>
                  <a:gd name="T83" fmla="*/ 7 h 296"/>
                  <a:gd name="T84" fmla="*/ 2 w 190"/>
                  <a:gd name="T85" fmla="*/ 7 h 296"/>
                  <a:gd name="T86" fmla="*/ 2 w 190"/>
                  <a:gd name="T87" fmla="*/ 6 h 296"/>
                  <a:gd name="T88" fmla="*/ 2 w 190"/>
                  <a:gd name="T89" fmla="*/ 6 h 296"/>
                  <a:gd name="T90" fmla="*/ 2 w 190"/>
                  <a:gd name="T91" fmla="*/ 5 h 296"/>
                  <a:gd name="T92" fmla="*/ 2 w 190"/>
                  <a:gd name="T93" fmla="*/ 4 h 296"/>
                  <a:gd name="T94" fmla="*/ 2 w 190"/>
                  <a:gd name="T95" fmla="*/ 4 h 296"/>
                  <a:gd name="T96" fmla="*/ 2 w 190"/>
                  <a:gd name="T97" fmla="*/ 3 h 296"/>
                  <a:gd name="T98" fmla="*/ 1 w 190"/>
                  <a:gd name="T99" fmla="*/ 3 h 296"/>
                  <a:gd name="T100" fmla="*/ 1 w 190"/>
                  <a:gd name="T101" fmla="*/ 2 h 296"/>
                  <a:gd name="T102" fmla="*/ 1 w 190"/>
                  <a:gd name="T103" fmla="*/ 2 h 296"/>
                  <a:gd name="T104" fmla="*/ 1 w 190"/>
                  <a:gd name="T105" fmla="*/ 2 h 296"/>
                  <a:gd name="T106" fmla="*/ 1 w 190"/>
                  <a:gd name="T107" fmla="*/ 1 h 296"/>
                  <a:gd name="T108" fmla="*/ 1 w 190"/>
                  <a:gd name="T109" fmla="*/ 0 h 296"/>
                  <a:gd name="T110" fmla="*/ 0 w 190"/>
                  <a:gd name="T111" fmla="*/ 2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0"/>
                  <a:gd name="T169" fmla="*/ 0 h 296"/>
                  <a:gd name="T170" fmla="*/ 190 w 190"/>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0" h="296">
                    <a:moveTo>
                      <a:pt x="0" y="37"/>
                    </a:moveTo>
                    <a:lnTo>
                      <a:pt x="0" y="37"/>
                    </a:lnTo>
                    <a:lnTo>
                      <a:pt x="0" y="39"/>
                    </a:lnTo>
                    <a:lnTo>
                      <a:pt x="0" y="42"/>
                    </a:lnTo>
                    <a:lnTo>
                      <a:pt x="2" y="47"/>
                    </a:lnTo>
                    <a:lnTo>
                      <a:pt x="2" y="50"/>
                    </a:lnTo>
                    <a:lnTo>
                      <a:pt x="2" y="53"/>
                    </a:lnTo>
                    <a:lnTo>
                      <a:pt x="2" y="55"/>
                    </a:lnTo>
                    <a:lnTo>
                      <a:pt x="3" y="58"/>
                    </a:lnTo>
                    <a:lnTo>
                      <a:pt x="3" y="62"/>
                    </a:lnTo>
                    <a:lnTo>
                      <a:pt x="3" y="65"/>
                    </a:lnTo>
                    <a:lnTo>
                      <a:pt x="4" y="68"/>
                    </a:lnTo>
                    <a:lnTo>
                      <a:pt x="4" y="72"/>
                    </a:lnTo>
                    <a:lnTo>
                      <a:pt x="4" y="76"/>
                    </a:lnTo>
                    <a:lnTo>
                      <a:pt x="4" y="79"/>
                    </a:lnTo>
                    <a:lnTo>
                      <a:pt x="5" y="82"/>
                    </a:lnTo>
                    <a:lnTo>
                      <a:pt x="5" y="87"/>
                    </a:lnTo>
                    <a:lnTo>
                      <a:pt x="5" y="90"/>
                    </a:lnTo>
                    <a:lnTo>
                      <a:pt x="6" y="93"/>
                    </a:lnTo>
                    <a:lnTo>
                      <a:pt x="6" y="96"/>
                    </a:lnTo>
                    <a:lnTo>
                      <a:pt x="7" y="100"/>
                    </a:lnTo>
                    <a:lnTo>
                      <a:pt x="7" y="103"/>
                    </a:lnTo>
                    <a:lnTo>
                      <a:pt x="8" y="106"/>
                    </a:lnTo>
                    <a:lnTo>
                      <a:pt x="8" y="108"/>
                    </a:lnTo>
                    <a:lnTo>
                      <a:pt x="8" y="112"/>
                    </a:lnTo>
                    <a:lnTo>
                      <a:pt x="9" y="115"/>
                    </a:lnTo>
                    <a:lnTo>
                      <a:pt x="10" y="119"/>
                    </a:lnTo>
                    <a:lnTo>
                      <a:pt x="11" y="121"/>
                    </a:lnTo>
                    <a:lnTo>
                      <a:pt x="13" y="126"/>
                    </a:lnTo>
                    <a:lnTo>
                      <a:pt x="16" y="129"/>
                    </a:lnTo>
                    <a:lnTo>
                      <a:pt x="18" y="132"/>
                    </a:lnTo>
                    <a:lnTo>
                      <a:pt x="19" y="135"/>
                    </a:lnTo>
                    <a:lnTo>
                      <a:pt x="22" y="139"/>
                    </a:lnTo>
                    <a:lnTo>
                      <a:pt x="24" y="143"/>
                    </a:lnTo>
                    <a:lnTo>
                      <a:pt x="27" y="147"/>
                    </a:lnTo>
                    <a:lnTo>
                      <a:pt x="30" y="152"/>
                    </a:lnTo>
                    <a:lnTo>
                      <a:pt x="32" y="155"/>
                    </a:lnTo>
                    <a:lnTo>
                      <a:pt x="35" y="160"/>
                    </a:lnTo>
                    <a:lnTo>
                      <a:pt x="38" y="165"/>
                    </a:lnTo>
                    <a:lnTo>
                      <a:pt x="42" y="169"/>
                    </a:lnTo>
                    <a:lnTo>
                      <a:pt x="45" y="173"/>
                    </a:lnTo>
                    <a:lnTo>
                      <a:pt x="48" y="178"/>
                    </a:lnTo>
                    <a:lnTo>
                      <a:pt x="50" y="183"/>
                    </a:lnTo>
                    <a:lnTo>
                      <a:pt x="54" y="187"/>
                    </a:lnTo>
                    <a:lnTo>
                      <a:pt x="57" y="192"/>
                    </a:lnTo>
                    <a:lnTo>
                      <a:pt x="60" y="195"/>
                    </a:lnTo>
                    <a:lnTo>
                      <a:pt x="63" y="200"/>
                    </a:lnTo>
                    <a:lnTo>
                      <a:pt x="67" y="205"/>
                    </a:lnTo>
                    <a:lnTo>
                      <a:pt x="70" y="209"/>
                    </a:lnTo>
                    <a:lnTo>
                      <a:pt x="72" y="212"/>
                    </a:lnTo>
                    <a:lnTo>
                      <a:pt x="75" y="216"/>
                    </a:lnTo>
                    <a:lnTo>
                      <a:pt x="78" y="219"/>
                    </a:lnTo>
                    <a:lnTo>
                      <a:pt x="81" y="222"/>
                    </a:lnTo>
                    <a:lnTo>
                      <a:pt x="83" y="224"/>
                    </a:lnTo>
                    <a:lnTo>
                      <a:pt x="84" y="228"/>
                    </a:lnTo>
                    <a:lnTo>
                      <a:pt x="86" y="229"/>
                    </a:lnTo>
                    <a:lnTo>
                      <a:pt x="88" y="232"/>
                    </a:lnTo>
                    <a:lnTo>
                      <a:pt x="92" y="234"/>
                    </a:lnTo>
                    <a:lnTo>
                      <a:pt x="96" y="240"/>
                    </a:lnTo>
                    <a:lnTo>
                      <a:pt x="98" y="242"/>
                    </a:lnTo>
                    <a:lnTo>
                      <a:pt x="100" y="245"/>
                    </a:lnTo>
                    <a:lnTo>
                      <a:pt x="104" y="248"/>
                    </a:lnTo>
                    <a:lnTo>
                      <a:pt x="107" y="251"/>
                    </a:lnTo>
                    <a:lnTo>
                      <a:pt x="109" y="254"/>
                    </a:lnTo>
                    <a:lnTo>
                      <a:pt x="112" y="258"/>
                    </a:lnTo>
                    <a:lnTo>
                      <a:pt x="115" y="261"/>
                    </a:lnTo>
                    <a:lnTo>
                      <a:pt x="119" y="264"/>
                    </a:lnTo>
                    <a:lnTo>
                      <a:pt x="122" y="268"/>
                    </a:lnTo>
                    <a:lnTo>
                      <a:pt x="125" y="272"/>
                    </a:lnTo>
                    <a:lnTo>
                      <a:pt x="129" y="275"/>
                    </a:lnTo>
                    <a:lnTo>
                      <a:pt x="133" y="279"/>
                    </a:lnTo>
                    <a:lnTo>
                      <a:pt x="136" y="281"/>
                    </a:lnTo>
                    <a:lnTo>
                      <a:pt x="140" y="284"/>
                    </a:lnTo>
                    <a:lnTo>
                      <a:pt x="143" y="286"/>
                    </a:lnTo>
                    <a:lnTo>
                      <a:pt x="147" y="289"/>
                    </a:lnTo>
                    <a:lnTo>
                      <a:pt x="150" y="291"/>
                    </a:lnTo>
                    <a:lnTo>
                      <a:pt x="154" y="293"/>
                    </a:lnTo>
                    <a:lnTo>
                      <a:pt x="157" y="294"/>
                    </a:lnTo>
                    <a:lnTo>
                      <a:pt x="161" y="296"/>
                    </a:lnTo>
                    <a:lnTo>
                      <a:pt x="163" y="296"/>
                    </a:lnTo>
                    <a:lnTo>
                      <a:pt x="168" y="296"/>
                    </a:lnTo>
                    <a:lnTo>
                      <a:pt x="170" y="296"/>
                    </a:lnTo>
                    <a:lnTo>
                      <a:pt x="173" y="296"/>
                    </a:lnTo>
                    <a:lnTo>
                      <a:pt x="177" y="294"/>
                    </a:lnTo>
                    <a:lnTo>
                      <a:pt x="180" y="293"/>
                    </a:lnTo>
                    <a:lnTo>
                      <a:pt x="182" y="291"/>
                    </a:lnTo>
                    <a:lnTo>
                      <a:pt x="185" y="288"/>
                    </a:lnTo>
                    <a:lnTo>
                      <a:pt x="186" y="285"/>
                    </a:lnTo>
                    <a:lnTo>
                      <a:pt x="188" y="282"/>
                    </a:lnTo>
                    <a:lnTo>
                      <a:pt x="188" y="278"/>
                    </a:lnTo>
                    <a:lnTo>
                      <a:pt x="190" y="274"/>
                    </a:lnTo>
                    <a:lnTo>
                      <a:pt x="188" y="270"/>
                    </a:lnTo>
                    <a:lnTo>
                      <a:pt x="187" y="266"/>
                    </a:lnTo>
                    <a:lnTo>
                      <a:pt x="185" y="261"/>
                    </a:lnTo>
                    <a:lnTo>
                      <a:pt x="183" y="258"/>
                    </a:lnTo>
                    <a:lnTo>
                      <a:pt x="181" y="253"/>
                    </a:lnTo>
                    <a:lnTo>
                      <a:pt x="178" y="248"/>
                    </a:lnTo>
                    <a:lnTo>
                      <a:pt x="173" y="244"/>
                    </a:lnTo>
                    <a:lnTo>
                      <a:pt x="170" y="240"/>
                    </a:lnTo>
                    <a:lnTo>
                      <a:pt x="166" y="235"/>
                    </a:lnTo>
                    <a:lnTo>
                      <a:pt x="162" y="231"/>
                    </a:lnTo>
                    <a:lnTo>
                      <a:pt x="158" y="225"/>
                    </a:lnTo>
                    <a:lnTo>
                      <a:pt x="154" y="221"/>
                    </a:lnTo>
                    <a:lnTo>
                      <a:pt x="148" y="217"/>
                    </a:lnTo>
                    <a:lnTo>
                      <a:pt x="143" y="211"/>
                    </a:lnTo>
                    <a:lnTo>
                      <a:pt x="138" y="207"/>
                    </a:lnTo>
                    <a:lnTo>
                      <a:pt x="133" y="203"/>
                    </a:lnTo>
                    <a:lnTo>
                      <a:pt x="129" y="197"/>
                    </a:lnTo>
                    <a:lnTo>
                      <a:pt x="124" y="193"/>
                    </a:lnTo>
                    <a:lnTo>
                      <a:pt x="120" y="189"/>
                    </a:lnTo>
                    <a:lnTo>
                      <a:pt x="115" y="184"/>
                    </a:lnTo>
                    <a:lnTo>
                      <a:pt x="110" y="180"/>
                    </a:lnTo>
                    <a:lnTo>
                      <a:pt x="107" y="176"/>
                    </a:lnTo>
                    <a:lnTo>
                      <a:pt x="102" y="171"/>
                    </a:lnTo>
                    <a:lnTo>
                      <a:pt x="99" y="168"/>
                    </a:lnTo>
                    <a:lnTo>
                      <a:pt x="96" y="164"/>
                    </a:lnTo>
                    <a:lnTo>
                      <a:pt x="93" y="160"/>
                    </a:lnTo>
                    <a:lnTo>
                      <a:pt x="92" y="157"/>
                    </a:lnTo>
                    <a:lnTo>
                      <a:pt x="90" y="154"/>
                    </a:lnTo>
                    <a:lnTo>
                      <a:pt x="88" y="149"/>
                    </a:lnTo>
                    <a:lnTo>
                      <a:pt x="86" y="146"/>
                    </a:lnTo>
                    <a:lnTo>
                      <a:pt x="84" y="141"/>
                    </a:lnTo>
                    <a:lnTo>
                      <a:pt x="82" y="136"/>
                    </a:lnTo>
                    <a:lnTo>
                      <a:pt x="80" y="133"/>
                    </a:lnTo>
                    <a:lnTo>
                      <a:pt x="79" y="131"/>
                    </a:lnTo>
                    <a:lnTo>
                      <a:pt x="78" y="129"/>
                    </a:lnTo>
                    <a:lnTo>
                      <a:pt x="77" y="126"/>
                    </a:lnTo>
                    <a:lnTo>
                      <a:pt x="75" y="123"/>
                    </a:lnTo>
                    <a:lnTo>
                      <a:pt x="74" y="120"/>
                    </a:lnTo>
                    <a:lnTo>
                      <a:pt x="73" y="117"/>
                    </a:lnTo>
                    <a:lnTo>
                      <a:pt x="72" y="115"/>
                    </a:lnTo>
                    <a:lnTo>
                      <a:pt x="71" y="112"/>
                    </a:lnTo>
                    <a:lnTo>
                      <a:pt x="70" y="108"/>
                    </a:lnTo>
                    <a:lnTo>
                      <a:pt x="68" y="105"/>
                    </a:lnTo>
                    <a:lnTo>
                      <a:pt x="67" y="102"/>
                    </a:lnTo>
                    <a:lnTo>
                      <a:pt x="66" y="98"/>
                    </a:lnTo>
                    <a:lnTo>
                      <a:pt x="65" y="95"/>
                    </a:lnTo>
                    <a:lnTo>
                      <a:pt x="62" y="92"/>
                    </a:lnTo>
                    <a:lnTo>
                      <a:pt x="61" y="89"/>
                    </a:lnTo>
                    <a:lnTo>
                      <a:pt x="60" y="85"/>
                    </a:lnTo>
                    <a:lnTo>
                      <a:pt x="59" y="82"/>
                    </a:lnTo>
                    <a:lnTo>
                      <a:pt x="57" y="79"/>
                    </a:lnTo>
                    <a:lnTo>
                      <a:pt x="56" y="76"/>
                    </a:lnTo>
                    <a:lnTo>
                      <a:pt x="55" y="72"/>
                    </a:lnTo>
                    <a:lnTo>
                      <a:pt x="54" y="69"/>
                    </a:lnTo>
                    <a:lnTo>
                      <a:pt x="53" y="67"/>
                    </a:lnTo>
                    <a:lnTo>
                      <a:pt x="52" y="64"/>
                    </a:lnTo>
                    <a:lnTo>
                      <a:pt x="49" y="61"/>
                    </a:lnTo>
                    <a:lnTo>
                      <a:pt x="48" y="57"/>
                    </a:lnTo>
                    <a:lnTo>
                      <a:pt x="47" y="53"/>
                    </a:lnTo>
                    <a:lnTo>
                      <a:pt x="45" y="51"/>
                    </a:lnTo>
                    <a:lnTo>
                      <a:pt x="44" y="47"/>
                    </a:lnTo>
                    <a:lnTo>
                      <a:pt x="43" y="44"/>
                    </a:lnTo>
                    <a:lnTo>
                      <a:pt x="42" y="42"/>
                    </a:lnTo>
                    <a:lnTo>
                      <a:pt x="41" y="39"/>
                    </a:lnTo>
                    <a:lnTo>
                      <a:pt x="40" y="36"/>
                    </a:lnTo>
                    <a:lnTo>
                      <a:pt x="38" y="33"/>
                    </a:lnTo>
                    <a:lnTo>
                      <a:pt x="37" y="30"/>
                    </a:lnTo>
                    <a:lnTo>
                      <a:pt x="36" y="28"/>
                    </a:lnTo>
                    <a:lnTo>
                      <a:pt x="34" y="24"/>
                    </a:lnTo>
                    <a:lnTo>
                      <a:pt x="32" y="19"/>
                    </a:lnTo>
                    <a:lnTo>
                      <a:pt x="31" y="15"/>
                    </a:lnTo>
                    <a:lnTo>
                      <a:pt x="29" y="11"/>
                    </a:lnTo>
                    <a:lnTo>
                      <a:pt x="28" y="7"/>
                    </a:lnTo>
                    <a:lnTo>
                      <a:pt x="27" y="5"/>
                    </a:lnTo>
                    <a:lnTo>
                      <a:pt x="24" y="1"/>
                    </a:lnTo>
                    <a:lnTo>
                      <a:pt x="24" y="0"/>
                    </a:lnTo>
                    <a:lnTo>
                      <a:pt x="0" y="37"/>
                    </a:lnTo>
                    <a:close/>
                  </a:path>
                </a:pathLst>
              </a:custGeom>
              <a:solidFill>
                <a:srgbClr val="B8B8D9"/>
              </a:solidFill>
              <a:ln w="9525">
                <a:noFill/>
                <a:round/>
                <a:headEnd/>
                <a:tailEnd/>
              </a:ln>
            </p:spPr>
            <p:txBody>
              <a:bodyPr/>
              <a:lstStyle/>
              <a:p>
                <a:endParaRPr lang="en-US"/>
              </a:p>
            </p:txBody>
          </p:sp>
          <p:sp>
            <p:nvSpPr>
              <p:cNvPr id="17739" name="Freeform 826"/>
              <p:cNvSpPr>
                <a:spLocks/>
              </p:cNvSpPr>
              <p:nvPr/>
            </p:nvSpPr>
            <p:spPr bwMode="auto">
              <a:xfrm flipH="1">
                <a:off x="3131" y="1251"/>
                <a:ext cx="38" cy="19"/>
              </a:xfrm>
              <a:custGeom>
                <a:avLst/>
                <a:gdLst>
                  <a:gd name="T0" fmla="*/ 1 w 213"/>
                  <a:gd name="T1" fmla="*/ 3 h 82"/>
                  <a:gd name="T2" fmla="*/ 1 w 213"/>
                  <a:gd name="T3" fmla="*/ 3 h 82"/>
                  <a:gd name="T4" fmla="*/ 1 w 213"/>
                  <a:gd name="T5" fmla="*/ 3 h 82"/>
                  <a:gd name="T6" fmla="*/ 2 w 213"/>
                  <a:gd name="T7" fmla="*/ 3 h 82"/>
                  <a:gd name="T8" fmla="*/ 2 w 213"/>
                  <a:gd name="T9" fmla="*/ 3 h 82"/>
                  <a:gd name="T10" fmla="*/ 2 w 213"/>
                  <a:gd name="T11" fmla="*/ 3 h 82"/>
                  <a:gd name="T12" fmla="*/ 3 w 213"/>
                  <a:gd name="T13" fmla="*/ 3 h 82"/>
                  <a:gd name="T14" fmla="*/ 3 w 213"/>
                  <a:gd name="T15" fmla="*/ 2 h 82"/>
                  <a:gd name="T16" fmla="*/ 3 w 213"/>
                  <a:gd name="T17" fmla="*/ 2 h 82"/>
                  <a:gd name="T18" fmla="*/ 4 w 213"/>
                  <a:gd name="T19" fmla="*/ 2 h 82"/>
                  <a:gd name="T20" fmla="*/ 4 w 213"/>
                  <a:gd name="T21" fmla="*/ 1 h 82"/>
                  <a:gd name="T22" fmla="*/ 5 w 213"/>
                  <a:gd name="T23" fmla="*/ 1 h 82"/>
                  <a:gd name="T24" fmla="*/ 5 w 213"/>
                  <a:gd name="T25" fmla="*/ 1 h 82"/>
                  <a:gd name="T26" fmla="*/ 6 w 213"/>
                  <a:gd name="T27" fmla="*/ 0 h 82"/>
                  <a:gd name="T28" fmla="*/ 6 w 213"/>
                  <a:gd name="T29" fmla="*/ 0 h 82"/>
                  <a:gd name="T30" fmla="*/ 6 w 213"/>
                  <a:gd name="T31" fmla="*/ 0 h 82"/>
                  <a:gd name="T32" fmla="*/ 7 w 213"/>
                  <a:gd name="T33" fmla="*/ 0 h 82"/>
                  <a:gd name="T34" fmla="*/ 7 w 213"/>
                  <a:gd name="T35" fmla="*/ 1 h 82"/>
                  <a:gd name="T36" fmla="*/ 7 w 213"/>
                  <a:gd name="T37" fmla="*/ 2 h 82"/>
                  <a:gd name="T38" fmla="*/ 6 w 213"/>
                  <a:gd name="T39" fmla="*/ 2 h 82"/>
                  <a:gd name="T40" fmla="*/ 6 w 213"/>
                  <a:gd name="T41" fmla="*/ 2 h 82"/>
                  <a:gd name="T42" fmla="*/ 6 w 213"/>
                  <a:gd name="T43" fmla="*/ 3 h 82"/>
                  <a:gd name="T44" fmla="*/ 6 w 213"/>
                  <a:gd name="T45" fmla="*/ 3 h 82"/>
                  <a:gd name="T46" fmla="*/ 5 w 213"/>
                  <a:gd name="T47" fmla="*/ 3 h 82"/>
                  <a:gd name="T48" fmla="*/ 5 w 213"/>
                  <a:gd name="T49" fmla="*/ 3 h 82"/>
                  <a:gd name="T50" fmla="*/ 5 w 213"/>
                  <a:gd name="T51" fmla="*/ 3 h 82"/>
                  <a:gd name="T52" fmla="*/ 4 w 213"/>
                  <a:gd name="T53" fmla="*/ 4 h 82"/>
                  <a:gd name="T54" fmla="*/ 4 w 213"/>
                  <a:gd name="T55" fmla="*/ 4 h 82"/>
                  <a:gd name="T56" fmla="*/ 4 w 213"/>
                  <a:gd name="T57" fmla="*/ 4 h 82"/>
                  <a:gd name="T58" fmla="*/ 4 w 213"/>
                  <a:gd name="T59" fmla="*/ 4 h 82"/>
                  <a:gd name="T60" fmla="*/ 3 w 213"/>
                  <a:gd name="T61" fmla="*/ 4 h 82"/>
                  <a:gd name="T62" fmla="*/ 3 w 213"/>
                  <a:gd name="T63" fmla="*/ 4 h 82"/>
                  <a:gd name="T64" fmla="*/ 3 w 213"/>
                  <a:gd name="T65" fmla="*/ 4 h 82"/>
                  <a:gd name="T66" fmla="*/ 2 w 213"/>
                  <a:gd name="T67" fmla="*/ 4 h 82"/>
                  <a:gd name="T68" fmla="*/ 2 w 213"/>
                  <a:gd name="T69" fmla="*/ 4 h 82"/>
                  <a:gd name="T70" fmla="*/ 2 w 213"/>
                  <a:gd name="T71" fmla="*/ 4 h 82"/>
                  <a:gd name="T72" fmla="*/ 2 w 213"/>
                  <a:gd name="T73" fmla="*/ 4 h 82"/>
                  <a:gd name="T74" fmla="*/ 1 w 213"/>
                  <a:gd name="T75" fmla="*/ 4 h 82"/>
                  <a:gd name="T76" fmla="*/ 1 w 213"/>
                  <a:gd name="T77" fmla="*/ 4 h 82"/>
                  <a:gd name="T78" fmla="*/ 1 w 213"/>
                  <a:gd name="T79" fmla="*/ 4 h 82"/>
                  <a:gd name="T80" fmla="*/ 0 w 213"/>
                  <a:gd name="T81" fmla="*/ 4 h 82"/>
                  <a:gd name="T82" fmla="*/ 0 w 213"/>
                  <a:gd name="T83" fmla="*/ 4 h 82"/>
                  <a:gd name="T84" fmla="*/ 0 w 213"/>
                  <a:gd name="T85" fmla="*/ 3 h 82"/>
                  <a:gd name="T86" fmla="*/ 0 w 213"/>
                  <a:gd name="T87" fmla="*/ 3 h 82"/>
                  <a:gd name="T88" fmla="*/ 1 w 213"/>
                  <a:gd name="T89" fmla="*/ 3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3"/>
                  <a:gd name="T136" fmla="*/ 0 h 82"/>
                  <a:gd name="T137" fmla="*/ 213 w 213"/>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3" h="82">
                    <a:moveTo>
                      <a:pt x="19" y="55"/>
                    </a:moveTo>
                    <a:lnTo>
                      <a:pt x="21" y="54"/>
                    </a:lnTo>
                    <a:lnTo>
                      <a:pt x="24" y="54"/>
                    </a:lnTo>
                    <a:lnTo>
                      <a:pt x="27" y="54"/>
                    </a:lnTo>
                    <a:lnTo>
                      <a:pt x="30" y="54"/>
                    </a:lnTo>
                    <a:lnTo>
                      <a:pt x="32" y="54"/>
                    </a:lnTo>
                    <a:lnTo>
                      <a:pt x="34" y="54"/>
                    </a:lnTo>
                    <a:lnTo>
                      <a:pt x="38" y="54"/>
                    </a:lnTo>
                    <a:lnTo>
                      <a:pt x="40" y="54"/>
                    </a:lnTo>
                    <a:lnTo>
                      <a:pt x="43" y="53"/>
                    </a:lnTo>
                    <a:lnTo>
                      <a:pt x="45" y="53"/>
                    </a:lnTo>
                    <a:lnTo>
                      <a:pt x="49" y="52"/>
                    </a:lnTo>
                    <a:lnTo>
                      <a:pt x="51" y="52"/>
                    </a:lnTo>
                    <a:lnTo>
                      <a:pt x="53" y="52"/>
                    </a:lnTo>
                    <a:lnTo>
                      <a:pt x="56" y="52"/>
                    </a:lnTo>
                    <a:lnTo>
                      <a:pt x="58" y="51"/>
                    </a:lnTo>
                    <a:lnTo>
                      <a:pt x="62" y="51"/>
                    </a:lnTo>
                    <a:lnTo>
                      <a:pt x="66" y="50"/>
                    </a:lnTo>
                    <a:lnTo>
                      <a:pt x="71" y="48"/>
                    </a:lnTo>
                    <a:lnTo>
                      <a:pt x="77" y="47"/>
                    </a:lnTo>
                    <a:lnTo>
                      <a:pt x="82" y="46"/>
                    </a:lnTo>
                    <a:lnTo>
                      <a:pt x="87" y="45"/>
                    </a:lnTo>
                    <a:lnTo>
                      <a:pt x="92" y="43"/>
                    </a:lnTo>
                    <a:lnTo>
                      <a:pt x="94" y="42"/>
                    </a:lnTo>
                    <a:lnTo>
                      <a:pt x="98" y="42"/>
                    </a:lnTo>
                    <a:lnTo>
                      <a:pt x="100" y="41"/>
                    </a:lnTo>
                    <a:lnTo>
                      <a:pt x="103" y="40"/>
                    </a:lnTo>
                    <a:lnTo>
                      <a:pt x="107" y="39"/>
                    </a:lnTo>
                    <a:lnTo>
                      <a:pt x="113" y="37"/>
                    </a:lnTo>
                    <a:lnTo>
                      <a:pt x="117" y="34"/>
                    </a:lnTo>
                    <a:lnTo>
                      <a:pt x="123" y="32"/>
                    </a:lnTo>
                    <a:lnTo>
                      <a:pt x="128" y="30"/>
                    </a:lnTo>
                    <a:lnTo>
                      <a:pt x="132" y="28"/>
                    </a:lnTo>
                    <a:lnTo>
                      <a:pt x="138" y="26"/>
                    </a:lnTo>
                    <a:lnTo>
                      <a:pt x="142" y="23"/>
                    </a:lnTo>
                    <a:lnTo>
                      <a:pt x="146" y="21"/>
                    </a:lnTo>
                    <a:lnTo>
                      <a:pt x="152" y="19"/>
                    </a:lnTo>
                    <a:lnTo>
                      <a:pt x="156" y="17"/>
                    </a:lnTo>
                    <a:lnTo>
                      <a:pt x="162" y="14"/>
                    </a:lnTo>
                    <a:lnTo>
                      <a:pt x="166" y="12"/>
                    </a:lnTo>
                    <a:lnTo>
                      <a:pt x="171" y="9"/>
                    </a:lnTo>
                    <a:lnTo>
                      <a:pt x="176" y="6"/>
                    </a:lnTo>
                    <a:lnTo>
                      <a:pt x="181" y="4"/>
                    </a:lnTo>
                    <a:lnTo>
                      <a:pt x="184" y="1"/>
                    </a:lnTo>
                    <a:lnTo>
                      <a:pt x="189" y="0"/>
                    </a:lnTo>
                    <a:lnTo>
                      <a:pt x="193" y="0"/>
                    </a:lnTo>
                    <a:lnTo>
                      <a:pt x="196" y="0"/>
                    </a:lnTo>
                    <a:lnTo>
                      <a:pt x="200" y="1"/>
                    </a:lnTo>
                    <a:lnTo>
                      <a:pt x="203" y="3"/>
                    </a:lnTo>
                    <a:lnTo>
                      <a:pt x="205" y="5"/>
                    </a:lnTo>
                    <a:lnTo>
                      <a:pt x="208" y="8"/>
                    </a:lnTo>
                    <a:lnTo>
                      <a:pt x="209" y="12"/>
                    </a:lnTo>
                    <a:lnTo>
                      <a:pt x="212" y="15"/>
                    </a:lnTo>
                    <a:lnTo>
                      <a:pt x="212" y="18"/>
                    </a:lnTo>
                    <a:lnTo>
                      <a:pt x="213" y="22"/>
                    </a:lnTo>
                    <a:lnTo>
                      <a:pt x="212" y="26"/>
                    </a:lnTo>
                    <a:lnTo>
                      <a:pt x="209" y="29"/>
                    </a:lnTo>
                    <a:lnTo>
                      <a:pt x="207" y="32"/>
                    </a:lnTo>
                    <a:lnTo>
                      <a:pt x="205" y="37"/>
                    </a:lnTo>
                    <a:lnTo>
                      <a:pt x="202" y="38"/>
                    </a:lnTo>
                    <a:lnTo>
                      <a:pt x="200" y="40"/>
                    </a:lnTo>
                    <a:lnTo>
                      <a:pt x="196" y="41"/>
                    </a:lnTo>
                    <a:lnTo>
                      <a:pt x="194" y="43"/>
                    </a:lnTo>
                    <a:lnTo>
                      <a:pt x="191" y="45"/>
                    </a:lnTo>
                    <a:lnTo>
                      <a:pt x="189" y="46"/>
                    </a:lnTo>
                    <a:lnTo>
                      <a:pt x="186" y="48"/>
                    </a:lnTo>
                    <a:lnTo>
                      <a:pt x="183" y="50"/>
                    </a:lnTo>
                    <a:lnTo>
                      <a:pt x="180" y="52"/>
                    </a:lnTo>
                    <a:lnTo>
                      <a:pt x="178" y="53"/>
                    </a:lnTo>
                    <a:lnTo>
                      <a:pt x="175" y="54"/>
                    </a:lnTo>
                    <a:lnTo>
                      <a:pt x="171" y="56"/>
                    </a:lnTo>
                    <a:lnTo>
                      <a:pt x="168" y="57"/>
                    </a:lnTo>
                    <a:lnTo>
                      <a:pt x="166" y="58"/>
                    </a:lnTo>
                    <a:lnTo>
                      <a:pt x="163" y="60"/>
                    </a:lnTo>
                    <a:lnTo>
                      <a:pt x="161" y="61"/>
                    </a:lnTo>
                    <a:lnTo>
                      <a:pt x="157" y="63"/>
                    </a:lnTo>
                    <a:lnTo>
                      <a:pt x="154" y="64"/>
                    </a:lnTo>
                    <a:lnTo>
                      <a:pt x="151" y="65"/>
                    </a:lnTo>
                    <a:lnTo>
                      <a:pt x="148" y="66"/>
                    </a:lnTo>
                    <a:lnTo>
                      <a:pt x="144" y="67"/>
                    </a:lnTo>
                    <a:lnTo>
                      <a:pt x="142" y="68"/>
                    </a:lnTo>
                    <a:lnTo>
                      <a:pt x="139" y="69"/>
                    </a:lnTo>
                    <a:lnTo>
                      <a:pt x="136" y="70"/>
                    </a:lnTo>
                    <a:lnTo>
                      <a:pt x="132" y="71"/>
                    </a:lnTo>
                    <a:lnTo>
                      <a:pt x="129" y="72"/>
                    </a:lnTo>
                    <a:lnTo>
                      <a:pt x="126" y="72"/>
                    </a:lnTo>
                    <a:lnTo>
                      <a:pt x="124" y="73"/>
                    </a:lnTo>
                    <a:lnTo>
                      <a:pt x="119" y="74"/>
                    </a:lnTo>
                    <a:lnTo>
                      <a:pt x="117" y="76"/>
                    </a:lnTo>
                    <a:lnTo>
                      <a:pt x="114" y="77"/>
                    </a:lnTo>
                    <a:lnTo>
                      <a:pt x="111" y="77"/>
                    </a:lnTo>
                    <a:lnTo>
                      <a:pt x="107" y="77"/>
                    </a:lnTo>
                    <a:lnTo>
                      <a:pt x="104" y="78"/>
                    </a:lnTo>
                    <a:lnTo>
                      <a:pt x="101" y="78"/>
                    </a:lnTo>
                    <a:lnTo>
                      <a:pt x="98" y="79"/>
                    </a:lnTo>
                    <a:lnTo>
                      <a:pt x="94" y="79"/>
                    </a:lnTo>
                    <a:lnTo>
                      <a:pt x="92" y="80"/>
                    </a:lnTo>
                    <a:lnTo>
                      <a:pt x="89" y="80"/>
                    </a:lnTo>
                    <a:lnTo>
                      <a:pt x="86" y="80"/>
                    </a:lnTo>
                    <a:lnTo>
                      <a:pt x="82" y="80"/>
                    </a:lnTo>
                    <a:lnTo>
                      <a:pt x="79" y="81"/>
                    </a:lnTo>
                    <a:lnTo>
                      <a:pt x="76" y="81"/>
                    </a:lnTo>
                    <a:lnTo>
                      <a:pt x="73" y="81"/>
                    </a:lnTo>
                    <a:lnTo>
                      <a:pt x="69" y="81"/>
                    </a:lnTo>
                    <a:lnTo>
                      <a:pt x="66" y="82"/>
                    </a:lnTo>
                    <a:lnTo>
                      <a:pt x="63" y="82"/>
                    </a:lnTo>
                    <a:lnTo>
                      <a:pt x="61" y="82"/>
                    </a:lnTo>
                    <a:lnTo>
                      <a:pt x="57" y="82"/>
                    </a:lnTo>
                    <a:lnTo>
                      <a:pt x="54" y="82"/>
                    </a:lnTo>
                    <a:lnTo>
                      <a:pt x="51" y="82"/>
                    </a:lnTo>
                    <a:lnTo>
                      <a:pt x="48" y="82"/>
                    </a:lnTo>
                    <a:lnTo>
                      <a:pt x="44" y="82"/>
                    </a:lnTo>
                    <a:lnTo>
                      <a:pt x="41" y="82"/>
                    </a:lnTo>
                    <a:lnTo>
                      <a:pt x="39" y="82"/>
                    </a:lnTo>
                    <a:lnTo>
                      <a:pt x="36" y="82"/>
                    </a:lnTo>
                    <a:lnTo>
                      <a:pt x="32" y="81"/>
                    </a:lnTo>
                    <a:lnTo>
                      <a:pt x="29" y="81"/>
                    </a:lnTo>
                    <a:lnTo>
                      <a:pt x="26" y="81"/>
                    </a:lnTo>
                    <a:lnTo>
                      <a:pt x="24" y="81"/>
                    </a:lnTo>
                    <a:lnTo>
                      <a:pt x="20" y="80"/>
                    </a:lnTo>
                    <a:lnTo>
                      <a:pt x="18" y="80"/>
                    </a:lnTo>
                    <a:lnTo>
                      <a:pt x="15" y="80"/>
                    </a:lnTo>
                    <a:lnTo>
                      <a:pt x="12" y="80"/>
                    </a:lnTo>
                    <a:lnTo>
                      <a:pt x="8" y="79"/>
                    </a:lnTo>
                    <a:lnTo>
                      <a:pt x="5" y="78"/>
                    </a:lnTo>
                    <a:lnTo>
                      <a:pt x="3" y="77"/>
                    </a:lnTo>
                    <a:lnTo>
                      <a:pt x="1" y="74"/>
                    </a:lnTo>
                    <a:lnTo>
                      <a:pt x="0" y="70"/>
                    </a:lnTo>
                    <a:lnTo>
                      <a:pt x="0" y="66"/>
                    </a:lnTo>
                    <a:lnTo>
                      <a:pt x="2" y="61"/>
                    </a:lnTo>
                    <a:lnTo>
                      <a:pt x="6" y="58"/>
                    </a:lnTo>
                    <a:lnTo>
                      <a:pt x="8" y="56"/>
                    </a:lnTo>
                    <a:lnTo>
                      <a:pt x="12" y="55"/>
                    </a:lnTo>
                    <a:lnTo>
                      <a:pt x="15" y="55"/>
                    </a:lnTo>
                    <a:lnTo>
                      <a:pt x="19" y="55"/>
                    </a:lnTo>
                    <a:close/>
                  </a:path>
                </a:pathLst>
              </a:custGeom>
              <a:solidFill>
                <a:srgbClr val="000000"/>
              </a:solidFill>
              <a:ln w="9525">
                <a:noFill/>
                <a:round/>
                <a:headEnd/>
                <a:tailEnd/>
              </a:ln>
            </p:spPr>
            <p:txBody>
              <a:bodyPr/>
              <a:lstStyle/>
              <a:p>
                <a:endParaRPr lang="en-US"/>
              </a:p>
            </p:txBody>
          </p:sp>
          <p:sp>
            <p:nvSpPr>
              <p:cNvPr id="17740" name="Freeform 827"/>
              <p:cNvSpPr>
                <a:spLocks/>
              </p:cNvSpPr>
              <p:nvPr/>
            </p:nvSpPr>
            <p:spPr bwMode="auto">
              <a:xfrm flipH="1">
                <a:off x="3079" y="1291"/>
                <a:ext cx="18" cy="9"/>
              </a:xfrm>
              <a:custGeom>
                <a:avLst/>
                <a:gdLst>
                  <a:gd name="T0" fmla="*/ 1 w 96"/>
                  <a:gd name="T1" fmla="*/ 0 h 45"/>
                  <a:gd name="T2" fmla="*/ 1 w 96"/>
                  <a:gd name="T3" fmla="*/ 0 h 45"/>
                  <a:gd name="T4" fmla="*/ 1 w 96"/>
                  <a:gd name="T5" fmla="*/ 0 h 45"/>
                  <a:gd name="T6" fmla="*/ 1 w 96"/>
                  <a:gd name="T7" fmla="*/ 0 h 45"/>
                  <a:gd name="T8" fmla="*/ 1 w 96"/>
                  <a:gd name="T9" fmla="*/ 0 h 45"/>
                  <a:gd name="T10" fmla="*/ 1 w 96"/>
                  <a:gd name="T11" fmla="*/ 0 h 45"/>
                  <a:gd name="T12" fmla="*/ 2 w 96"/>
                  <a:gd name="T13" fmla="*/ 0 h 45"/>
                  <a:gd name="T14" fmla="*/ 2 w 96"/>
                  <a:gd name="T15" fmla="*/ 0 h 45"/>
                  <a:gd name="T16" fmla="*/ 2 w 96"/>
                  <a:gd name="T17" fmla="*/ 0 h 45"/>
                  <a:gd name="T18" fmla="*/ 2 w 96"/>
                  <a:gd name="T19" fmla="*/ 0 h 45"/>
                  <a:gd name="T20" fmla="*/ 2 w 96"/>
                  <a:gd name="T21" fmla="*/ 0 h 45"/>
                  <a:gd name="T22" fmla="*/ 2 w 96"/>
                  <a:gd name="T23" fmla="*/ 0 h 45"/>
                  <a:gd name="T24" fmla="*/ 2 w 96"/>
                  <a:gd name="T25" fmla="*/ 0 h 45"/>
                  <a:gd name="T26" fmla="*/ 3 w 96"/>
                  <a:gd name="T27" fmla="*/ 0 h 45"/>
                  <a:gd name="T28" fmla="*/ 3 w 96"/>
                  <a:gd name="T29" fmla="*/ 0 h 45"/>
                  <a:gd name="T30" fmla="*/ 3 w 96"/>
                  <a:gd name="T31" fmla="*/ 1 h 45"/>
                  <a:gd name="T32" fmla="*/ 3 w 96"/>
                  <a:gd name="T33" fmla="*/ 1 h 45"/>
                  <a:gd name="T34" fmla="*/ 3 w 96"/>
                  <a:gd name="T35" fmla="*/ 1 h 45"/>
                  <a:gd name="T36" fmla="*/ 3 w 96"/>
                  <a:gd name="T37" fmla="*/ 1 h 45"/>
                  <a:gd name="T38" fmla="*/ 3 w 96"/>
                  <a:gd name="T39" fmla="*/ 1 h 45"/>
                  <a:gd name="T40" fmla="*/ 3 w 96"/>
                  <a:gd name="T41" fmla="*/ 1 h 45"/>
                  <a:gd name="T42" fmla="*/ 3 w 96"/>
                  <a:gd name="T43" fmla="*/ 1 h 45"/>
                  <a:gd name="T44" fmla="*/ 3 w 96"/>
                  <a:gd name="T45" fmla="*/ 1 h 45"/>
                  <a:gd name="T46" fmla="*/ 3 w 96"/>
                  <a:gd name="T47" fmla="*/ 1 h 45"/>
                  <a:gd name="T48" fmla="*/ 3 w 96"/>
                  <a:gd name="T49" fmla="*/ 1 h 45"/>
                  <a:gd name="T50" fmla="*/ 3 w 96"/>
                  <a:gd name="T51" fmla="*/ 2 h 45"/>
                  <a:gd name="T52" fmla="*/ 3 w 96"/>
                  <a:gd name="T53" fmla="*/ 2 h 45"/>
                  <a:gd name="T54" fmla="*/ 3 w 96"/>
                  <a:gd name="T55" fmla="*/ 2 h 45"/>
                  <a:gd name="T56" fmla="*/ 3 w 96"/>
                  <a:gd name="T57" fmla="*/ 2 h 45"/>
                  <a:gd name="T58" fmla="*/ 3 w 96"/>
                  <a:gd name="T59" fmla="*/ 2 h 45"/>
                  <a:gd name="T60" fmla="*/ 3 w 96"/>
                  <a:gd name="T61" fmla="*/ 2 h 45"/>
                  <a:gd name="T62" fmla="*/ 2 w 96"/>
                  <a:gd name="T63" fmla="*/ 2 h 45"/>
                  <a:gd name="T64" fmla="*/ 2 w 96"/>
                  <a:gd name="T65" fmla="*/ 2 h 45"/>
                  <a:gd name="T66" fmla="*/ 2 w 96"/>
                  <a:gd name="T67" fmla="*/ 2 h 45"/>
                  <a:gd name="T68" fmla="*/ 2 w 96"/>
                  <a:gd name="T69" fmla="*/ 1 h 45"/>
                  <a:gd name="T70" fmla="*/ 2 w 96"/>
                  <a:gd name="T71" fmla="*/ 1 h 45"/>
                  <a:gd name="T72" fmla="*/ 2 w 96"/>
                  <a:gd name="T73" fmla="*/ 1 h 45"/>
                  <a:gd name="T74" fmla="*/ 2 w 96"/>
                  <a:gd name="T75" fmla="*/ 1 h 45"/>
                  <a:gd name="T76" fmla="*/ 2 w 96"/>
                  <a:gd name="T77" fmla="*/ 1 h 45"/>
                  <a:gd name="T78" fmla="*/ 2 w 96"/>
                  <a:gd name="T79" fmla="*/ 1 h 45"/>
                  <a:gd name="T80" fmla="*/ 1 w 96"/>
                  <a:gd name="T81" fmla="*/ 1 h 45"/>
                  <a:gd name="T82" fmla="*/ 1 w 96"/>
                  <a:gd name="T83" fmla="*/ 1 h 45"/>
                  <a:gd name="T84" fmla="*/ 1 w 96"/>
                  <a:gd name="T85" fmla="*/ 1 h 45"/>
                  <a:gd name="T86" fmla="*/ 1 w 96"/>
                  <a:gd name="T87" fmla="*/ 1 h 45"/>
                  <a:gd name="T88" fmla="*/ 1 w 96"/>
                  <a:gd name="T89" fmla="*/ 1 h 45"/>
                  <a:gd name="T90" fmla="*/ 1 w 96"/>
                  <a:gd name="T91" fmla="*/ 1 h 45"/>
                  <a:gd name="T92" fmla="*/ 0 w 96"/>
                  <a:gd name="T93" fmla="*/ 1 h 45"/>
                  <a:gd name="T94" fmla="*/ 0 w 96"/>
                  <a:gd name="T95" fmla="*/ 1 h 45"/>
                  <a:gd name="T96" fmla="*/ 0 w 96"/>
                  <a:gd name="T97" fmla="*/ 1 h 45"/>
                  <a:gd name="T98" fmla="*/ 0 w 96"/>
                  <a:gd name="T99" fmla="*/ 1 h 45"/>
                  <a:gd name="T100" fmla="*/ 0 w 96"/>
                  <a:gd name="T101" fmla="*/ 1 h 45"/>
                  <a:gd name="T102" fmla="*/ 0 w 96"/>
                  <a:gd name="T103" fmla="*/ 1 h 45"/>
                  <a:gd name="T104" fmla="*/ 0 w 96"/>
                  <a:gd name="T105" fmla="*/ 0 h 45"/>
                  <a:gd name="T106" fmla="*/ 0 w 96"/>
                  <a:gd name="T107" fmla="*/ 0 h 45"/>
                  <a:gd name="T108" fmla="*/ 0 w 96"/>
                  <a:gd name="T109" fmla="*/ 0 h 45"/>
                  <a:gd name="T110" fmla="*/ 0 w 96"/>
                  <a:gd name="T111" fmla="*/ 0 h 45"/>
                  <a:gd name="T112" fmla="*/ 0 w 96"/>
                  <a:gd name="T113" fmla="*/ 0 h 45"/>
                  <a:gd name="T114" fmla="*/ 0 w 96"/>
                  <a:gd name="T115" fmla="*/ 0 h 45"/>
                  <a:gd name="T116" fmla="*/ 1 w 96"/>
                  <a:gd name="T117" fmla="*/ 0 h 45"/>
                  <a:gd name="T118" fmla="*/ 1 w 96"/>
                  <a:gd name="T119" fmla="*/ 0 h 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45"/>
                  <a:gd name="T182" fmla="*/ 96 w 96"/>
                  <a:gd name="T183" fmla="*/ 45 h 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45">
                    <a:moveTo>
                      <a:pt x="16" y="1"/>
                    </a:moveTo>
                    <a:lnTo>
                      <a:pt x="20" y="1"/>
                    </a:lnTo>
                    <a:lnTo>
                      <a:pt x="26" y="2"/>
                    </a:lnTo>
                    <a:lnTo>
                      <a:pt x="30" y="2"/>
                    </a:lnTo>
                    <a:lnTo>
                      <a:pt x="34" y="4"/>
                    </a:lnTo>
                    <a:lnTo>
                      <a:pt x="39" y="4"/>
                    </a:lnTo>
                    <a:lnTo>
                      <a:pt x="43" y="5"/>
                    </a:lnTo>
                    <a:lnTo>
                      <a:pt x="47" y="5"/>
                    </a:lnTo>
                    <a:lnTo>
                      <a:pt x="52" y="6"/>
                    </a:lnTo>
                    <a:lnTo>
                      <a:pt x="56" y="6"/>
                    </a:lnTo>
                    <a:lnTo>
                      <a:pt x="61" y="7"/>
                    </a:lnTo>
                    <a:lnTo>
                      <a:pt x="65" y="8"/>
                    </a:lnTo>
                    <a:lnTo>
                      <a:pt x="69" y="9"/>
                    </a:lnTo>
                    <a:lnTo>
                      <a:pt x="74" y="10"/>
                    </a:lnTo>
                    <a:lnTo>
                      <a:pt x="78" y="11"/>
                    </a:lnTo>
                    <a:lnTo>
                      <a:pt x="82" y="13"/>
                    </a:lnTo>
                    <a:lnTo>
                      <a:pt x="88" y="15"/>
                    </a:lnTo>
                    <a:lnTo>
                      <a:pt x="90" y="17"/>
                    </a:lnTo>
                    <a:lnTo>
                      <a:pt x="93" y="19"/>
                    </a:lnTo>
                    <a:lnTo>
                      <a:pt x="94" y="21"/>
                    </a:lnTo>
                    <a:lnTo>
                      <a:pt x="96" y="24"/>
                    </a:lnTo>
                    <a:lnTo>
                      <a:pt x="96" y="27"/>
                    </a:lnTo>
                    <a:lnTo>
                      <a:pt x="96" y="30"/>
                    </a:lnTo>
                    <a:lnTo>
                      <a:pt x="96" y="33"/>
                    </a:lnTo>
                    <a:lnTo>
                      <a:pt x="96" y="36"/>
                    </a:lnTo>
                    <a:lnTo>
                      <a:pt x="92" y="40"/>
                    </a:lnTo>
                    <a:lnTo>
                      <a:pt x="88" y="44"/>
                    </a:lnTo>
                    <a:lnTo>
                      <a:pt x="86" y="45"/>
                    </a:lnTo>
                    <a:lnTo>
                      <a:pt x="82" y="45"/>
                    </a:lnTo>
                    <a:lnTo>
                      <a:pt x="79" y="45"/>
                    </a:lnTo>
                    <a:lnTo>
                      <a:pt x="76" y="45"/>
                    </a:lnTo>
                    <a:lnTo>
                      <a:pt x="71" y="42"/>
                    </a:lnTo>
                    <a:lnTo>
                      <a:pt x="67" y="40"/>
                    </a:lnTo>
                    <a:lnTo>
                      <a:pt x="63" y="39"/>
                    </a:lnTo>
                    <a:lnTo>
                      <a:pt x="59" y="37"/>
                    </a:lnTo>
                    <a:lnTo>
                      <a:pt x="55" y="36"/>
                    </a:lnTo>
                    <a:lnTo>
                      <a:pt x="52" y="35"/>
                    </a:lnTo>
                    <a:lnTo>
                      <a:pt x="47" y="34"/>
                    </a:lnTo>
                    <a:lnTo>
                      <a:pt x="44" y="33"/>
                    </a:lnTo>
                    <a:lnTo>
                      <a:pt x="40" y="32"/>
                    </a:lnTo>
                    <a:lnTo>
                      <a:pt x="37" y="31"/>
                    </a:lnTo>
                    <a:lnTo>
                      <a:pt x="32" y="30"/>
                    </a:lnTo>
                    <a:lnTo>
                      <a:pt x="29" y="30"/>
                    </a:lnTo>
                    <a:lnTo>
                      <a:pt x="25" y="29"/>
                    </a:lnTo>
                    <a:lnTo>
                      <a:pt x="20" y="27"/>
                    </a:lnTo>
                    <a:lnTo>
                      <a:pt x="16" y="27"/>
                    </a:lnTo>
                    <a:lnTo>
                      <a:pt x="12" y="26"/>
                    </a:lnTo>
                    <a:lnTo>
                      <a:pt x="8" y="25"/>
                    </a:lnTo>
                    <a:lnTo>
                      <a:pt x="5" y="24"/>
                    </a:lnTo>
                    <a:lnTo>
                      <a:pt x="3" y="22"/>
                    </a:lnTo>
                    <a:lnTo>
                      <a:pt x="2" y="21"/>
                    </a:lnTo>
                    <a:lnTo>
                      <a:pt x="0" y="15"/>
                    </a:lnTo>
                    <a:lnTo>
                      <a:pt x="1" y="11"/>
                    </a:lnTo>
                    <a:lnTo>
                      <a:pt x="2" y="6"/>
                    </a:lnTo>
                    <a:lnTo>
                      <a:pt x="5" y="2"/>
                    </a:lnTo>
                    <a:lnTo>
                      <a:pt x="6" y="1"/>
                    </a:lnTo>
                    <a:lnTo>
                      <a:pt x="9" y="0"/>
                    </a:lnTo>
                    <a:lnTo>
                      <a:pt x="13" y="0"/>
                    </a:lnTo>
                    <a:lnTo>
                      <a:pt x="16" y="1"/>
                    </a:lnTo>
                    <a:close/>
                  </a:path>
                </a:pathLst>
              </a:custGeom>
              <a:solidFill>
                <a:srgbClr val="000000"/>
              </a:solidFill>
              <a:ln w="9525">
                <a:noFill/>
                <a:round/>
                <a:headEnd/>
                <a:tailEnd/>
              </a:ln>
            </p:spPr>
            <p:txBody>
              <a:bodyPr/>
              <a:lstStyle/>
              <a:p>
                <a:endParaRPr lang="en-US"/>
              </a:p>
            </p:txBody>
          </p:sp>
          <p:sp>
            <p:nvSpPr>
              <p:cNvPr id="17741" name="Freeform 828"/>
              <p:cNvSpPr>
                <a:spLocks/>
              </p:cNvSpPr>
              <p:nvPr/>
            </p:nvSpPr>
            <p:spPr bwMode="auto">
              <a:xfrm flipH="1">
                <a:off x="3111" y="1292"/>
                <a:ext cx="20" cy="10"/>
              </a:xfrm>
              <a:custGeom>
                <a:avLst/>
                <a:gdLst>
                  <a:gd name="T0" fmla="*/ 0 w 106"/>
                  <a:gd name="T1" fmla="*/ 1 h 45"/>
                  <a:gd name="T2" fmla="*/ 1 w 106"/>
                  <a:gd name="T3" fmla="*/ 1 h 45"/>
                  <a:gd name="T4" fmla="*/ 1 w 106"/>
                  <a:gd name="T5" fmla="*/ 1 h 45"/>
                  <a:gd name="T6" fmla="*/ 1 w 106"/>
                  <a:gd name="T7" fmla="*/ 1 h 45"/>
                  <a:gd name="T8" fmla="*/ 1 w 106"/>
                  <a:gd name="T9" fmla="*/ 0 h 45"/>
                  <a:gd name="T10" fmla="*/ 2 w 106"/>
                  <a:gd name="T11" fmla="*/ 0 h 45"/>
                  <a:gd name="T12" fmla="*/ 2 w 106"/>
                  <a:gd name="T13" fmla="*/ 0 h 45"/>
                  <a:gd name="T14" fmla="*/ 2 w 106"/>
                  <a:gd name="T15" fmla="*/ 0 h 45"/>
                  <a:gd name="T16" fmla="*/ 2 w 106"/>
                  <a:gd name="T17" fmla="*/ 0 h 45"/>
                  <a:gd name="T18" fmla="*/ 2 w 106"/>
                  <a:gd name="T19" fmla="*/ 0 h 45"/>
                  <a:gd name="T20" fmla="*/ 3 w 106"/>
                  <a:gd name="T21" fmla="*/ 0 h 45"/>
                  <a:gd name="T22" fmla="*/ 3 w 106"/>
                  <a:gd name="T23" fmla="*/ 0 h 45"/>
                  <a:gd name="T24" fmla="*/ 3 w 106"/>
                  <a:gd name="T25" fmla="*/ 0 h 45"/>
                  <a:gd name="T26" fmla="*/ 3 w 106"/>
                  <a:gd name="T27" fmla="*/ 0 h 45"/>
                  <a:gd name="T28" fmla="*/ 3 w 106"/>
                  <a:gd name="T29" fmla="*/ 0 h 45"/>
                  <a:gd name="T30" fmla="*/ 4 w 106"/>
                  <a:gd name="T31" fmla="*/ 0 h 45"/>
                  <a:gd name="T32" fmla="*/ 4 w 106"/>
                  <a:gd name="T33" fmla="*/ 1 h 45"/>
                  <a:gd name="T34" fmla="*/ 4 w 106"/>
                  <a:gd name="T35" fmla="*/ 1 h 45"/>
                  <a:gd name="T36" fmla="*/ 4 w 106"/>
                  <a:gd name="T37" fmla="*/ 1 h 45"/>
                  <a:gd name="T38" fmla="*/ 3 w 106"/>
                  <a:gd name="T39" fmla="*/ 2 h 45"/>
                  <a:gd name="T40" fmla="*/ 3 w 106"/>
                  <a:gd name="T41" fmla="*/ 2 h 45"/>
                  <a:gd name="T42" fmla="*/ 3 w 106"/>
                  <a:gd name="T43" fmla="*/ 2 h 45"/>
                  <a:gd name="T44" fmla="*/ 3 w 106"/>
                  <a:gd name="T45" fmla="*/ 2 h 45"/>
                  <a:gd name="T46" fmla="*/ 3 w 106"/>
                  <a:gd name="T47" fmla="*/ 1 h 45"/>
                  <a:gd name="T48" fmla="*/ 2 w 106"/>
                  <a:gd name="T49" fmla="*/ 1 h 45"/>
                  <a:gd name="T50" fmla="*/ 2 w 106"/>
                  <a:gd name="T51" fmla="*/ 1 h 45"/>
                  <a:gd name="T52" fmla="*/ 2 w 106"/>
                  <a:gd name="T53" fmla="*/ 2 h 45"/>
                  <a:gd name="T54" fmla="*/ 1 w 106"/>
                  <a:gd name="T55" fmla="*/ 2 h 45"/>
                  <a:gd name="T56" fmla="*/ 1 w 106"/>
                  <a:gd name="T57" fmla="*/ 2 h 45"/>
                  <a:gd name="T58" fmla="*/ 1 w 106"/>
                  <a:gd name="T59" fmla="*/ 2 h 45"/>
                  <a:gd name="T60" fmla="*/ 1 w 106"/>
                  <a:gd name="T61" fmla="*/ 2 h 45"/>
                  <a:gd name="T62" fmla="*/ 0 w 106"/>
                  <a:gd name="T63" fmla="*/ 2 h 45"/>
                  <a:gd name="T64" fmla="*/ 0 w 106"/>
                  <a:gd name="T65" fmla="*/ 2 h 45"/>
                  <a:gd name="T66" fmla="*/ 0 w 106"/>
                  <a:gd name="T67" fmla="*/ 2 h 45"/>
                  <a:gd name="T68" fmla="*/ 0 w 106"/>
                  <a:gd name="T69" fmla="*/ 1 h 45"/>
                  <a:gd name="T70" fmla="*/ 0 w 106"/>
                  <a:gd name="T71" fmla="*/ 1 h 45"/>
                  <a:gd name="T72" fmla="*/ 0 w 106"/>
                  <a:gd name="T73" fmla="*/ 1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45"/>
                  <a:gd name="T113" fmla="*/ 106 w 106"/>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45">
                    <a:moveTo>
                      <a:pt x="6" y="21"/>
                    </a:moveTo>
                    <a:lnTo>
                      <a:pt x="8" y="20"/>
                    </a:lnTo>
                    <a:lnTo>
                      <a:pt x="12" y="18"/>
                    </a:lnTo>
                    <a:lnTo>
                      <a:pt x="14" y="17"/>
                    </a:lnTo>
                    <a:lnTo>
                      <a:pt x="17" y="16"/>
                    </a:lnTo>
                    <a:lnTo>
                      <a:pt x="19" y="14"/>
                    </a:lnTo>
                    <a:lnTo>
                      <a:pt x="22" y="13"/>
                    </a:lnTo>
                    <a:lnTo>
                      <a:pt x="26" y="12"/>
                    </a:lnTo>
                    <a:lnTo>
                      <a:pt x="28" y="11"/>
                    </a:lnTo>
                    <a:lnTo>
                      <a:pt x="33" y="8"/>
                    </a:lnTo>
                    <a:lnTo>
                      <a:pt x="39" y="6"/>
                    </a:lnTo>
                    <a:lnTo>
                      <a:pt x="41" y="5"/>
                    </a:lnTo>
                    <a:lnTo>
                      <a:pt x="44" y="5"/>
                    </a:lnTo>
                    <a:lnTo>
                      <a:pt x="46" y="4"/>
                    </a:lnTo>
                    <a:lnTo>
                      <a:pt x="50" y="4"/>
                    </a:lnTo>
                    <a:lnTo>
                      <a:pt x="54" y="2"/>
                    </a:lnTo>
                    <a:lnTo>
                      <a:pt x="59" y="1"/>
                    </a:lnTo>
                    <a:lnTo>
                      <a:pt x="62" y="0"/>
                    </a:lnTo>
                    <a:lnTo>
                      <a:pt x="65" y="0"/>
                    </a:lnTo>
                    <a:lnTo>
                      <a:pt x="67" y="0"/>
                    </a:lnTo>
                    <a:lnTo>
                      <a:pt x="70" y="0"/>
                    </a:lnTo>
                    <a:lnTo>
                      <a:pt x="74" y="0"/>
                    </a:lnTo>
                    <a:lnTo>
                      <a:pt x="76" y="0"/>
                    </a:lnTo>
                    <a:lnTo>
                      <a:pt x="79" y="0"/>
                    </a:lnTo>
                    <a:lnTo>
                      <a:pt x="82" y="0"/>
                    </a:lnTo>
                    <a:lnTo>
                      <a:pt x="84" y="0"/>
                    </a:lnTo>
                    <a:lnTo>
                      <a:pt x="89" y="1"/>
                    </a:lnTo>
                    <a:lnTo>
                      <a:pt x="92" y="2"/>
                    </a:lnTo>
                    <a:lnTo>
                      <a:pt x="95" y="3"/>
                    </a:lnTo>
                    <a:lnTo>
                      <a:pt x="97" y="3"/>
                    </a:lnTo>
                    <a:lnTo>
                      <a:pt x="101" y="5"/>
                    </a:lnTo>
                    <a:lnTo>
                      <a:pt x="103" y="6"/>
                    </a:lnTo>
                    <a:lnTo>
                      <a:pt x="105" y="8"/>
                    </a:lnTo>
                    <a:lnTo>
                      <a:pt x="105" y="12"/>
                    </a:lnTo>
                    <a:lnTo>
                      <a:pt x="106" y="14"/>
                    </a:lnTo>
                    <a:lnTo>
                      <a:pt x="106" y="17"/>
                    </a:lnTo>
                    <a:lnTo>
                      <a:pt x="106" y="20"/>
                    </a:lnTo>
                    <a:lnTo>
                      <a:pt x="104" y="25"/>
                    </a:lnTo>
                    <a:lnTo>
                      <a:pt x="101" y="29"/>
                    </a:lnTo>
                    <a:lnTo>
                      <a:pt x="97" y="30"/>
                    </a:lnTo>
                    <a:lnTo>
                      <a:pt x="95" y="31"/>
                    </a:lnTo>
                    <a:lnTo>
                      <a:pt x="92" y="31"/>
                    </a:lnTo>
                    <a:lnTo>
                      <a:pt x="90" y="31"/>
                    </a:lnTo>
                    <a:lnTo>
                      <a:pt x="87" y="30"/>
                    </a:lnTo>
                    <a:lnTo>
                      <a:pt x="83" y="30"/>
                    </a:lnTo>
                    <a:lnTo>
                      <a:pt x="81" y="30"/>
                    </a:lnTo>
                    <a:lnTo>
                      <a:pt x="79" y="30"/>
                    </a:lnTo>
                    <a:lnTo>
                      <a:pt x="74" y="29"/>
                    </a:lnTo>
                    <a:lnTo>
                      <a:pt x="69" y="29"/>
                    </a:lnTo>
                    <a:lnTo>
                      <a:pt x="65" y="29"/>
                    </a:lnTo>
                    <a:lnTo>
                      <a:pt x="61" y="29"/>
                    </a:lnTo>
                    <a:lnTo>
                      <a:pt x="56" y="29"/>
                    </a:lnTo>
                    <a:lnTo>
                      <a:pt x="52" y="30"/>
                    </a:lnTo>
                    <a:lnTo>
                      <a:pt x="47" y="30"/>
                    </a:lnTo>
                    <a:lnTo>
                      <a:pt x="43" y="32"/>
                    </a:lnTo>
                    <a:lnTo>
                      <a:pt x="39" y="33"/>
                    </a:lnTo>
                    <a:lnTo>
                      <a:pt x="36" y="34"/>
                    </a:lnTo>
                    <a:lnTo>
                      <a:pt x="31" y="37"/>
                    </a:lnTo>
                    <a:lnTo>
                      <a:pt x="27" y="39"/>
                    </a:lnTo>
                    <a:lnTo>
                      <a:pt x="22" y="41"/>
                    </a:lnTo>
                    <a:lnTo>
                      <a:pt x="18" y="44"/>
                    </a:lnTo>
                    <a:lnTo>
                      <a:pt x="15" y="44"/>
                    </a:lnTo>
                    <a:lnTo>
                      <a:pt x="12" y="45"/>
                    </a:lnTo>
                    <a:lnTo>
                      <a:pt x="9" y="44"/>
                    </a:lnTo>
                    <a:lnTo>
                      <a:pt x="7" y="44"/>
                    </a:lnTo>
                    <a:lnTo>
                      <a:pt x="4" y="42"/>
                    </a:lnTo>
                    <a:lnTo>
                      <a:pt x="1" y="38"/>
                    </a:lnTo>
                    <a:lnTo>
                      <a:pt x="0" y="33"/>
                    </a:lnTo>
                    <a:lnTo>
                      <a:pt x="0" y="29"/>
                    </a:lnTo>
                    <a:lnTo>
                      <a:pt x="0" y="27"/>
                    </a:lnTo>
                    <a:lnTo>
                      <a:pt x="1" y="25"/>
                    </a:lnTo>
                    <a:lnTo>
                      <a:pt x="3" y="23"/>
                    </a:lnTo>
                    <a:lnTo>
                      <a:pt x="6" y="21"/>
                    </a:lnTo>
                    <a:close/>
                  </a:path>
                </a:pathLst>
              </a:custGeom>
              <a:solidFill>
                <a:srgbClr val="000000"/>
              </a:solidFill>
              <a:ln w="9525">
                <a:noFill/>
                <a:round/>
                <a:headEnd/>
                <a:tailEnd/>
              </a:ln>
            </p:spPr>
            <p:txBody>
              <a:bodyPr/>
              <a:lstStyle/>
              <a:p>
                <a:endParaRPr lang="en-US"/>
              </a:p>
            </p:txBody>
          </p:sp>
          <p:sp>
            <p:nvSpPr>
              <p:cNvPr id="17742" name="Freeform 829"/>
              <p:cNvSpPr>
                <a:spLocks/>
              </p:cNvSpPr>
              <p:nvPr/>
            </p:nvSpPr>
            <p:spPr bwMode="auto">
              <a:xfrm flipH="1">
                <a:off x="3096" y="1190"/>
                <a:ext cx="71" cy="64"/>
              </a:xfrm>
              <a:custGeom>
                <a:avLst/>
                <a:gdLst>
                  <a:gd name="T0" fmla="*/ 0 w 389"/>
                  <a:gd name="T1" fmla="*/ 15 h 282"/>
                  <a:gd name="T2" fmla="*/ 1 w 389"/>
                  <a:gd name="T3" fmla="*/ 15 h 282"/>
                  <a:gd name="T4" fmla="*/ 1 w 389"/>
                  <a:gd name="T5" fmla="*/ 15 h 282"/>
                  <a:gd name="T6" fmla="*/ 2 w 389"/>
                  <a:gd name="T7" fmla="*/ 14 h 282"/>
                  <a:gd name="T8" fmla="*/ 3 w 389"/>
                  <a:gd name="T9" fmla="*/ 14 h 282"/>
                  <a:gd name="T10" fmla="*/ 3 w 389"/>
                  <a:gd name="T11" fmla="*/ 14 h 282"/>
                  <a:gd name="T12" fmla="*/ 4 w 389"/>
                  <a:gd name="T13" fmla="*/ 14 h 282"/>
                  <a:gd name="T14" fmla="*/ 4 w 389"/>
                  <a:gd name="T15" fmla="*/ 14 h 282"/>
                  <a:gd name="T16" fmla="*/ 5 w 389"/>
                  <a:gd name="T17" fmla="*/ 14 h 282"/>
                  <a:gd name="T18" fmla="*/ 5 w 389"/>
                  <a:gd name="T19" fmla="*/ 13 h 282"/>
                  <a:gd name="T20" fmla="*/ 6 w 389"/>
                  <a:gd name="T21" fmla="*/ 13 h 282"/>
                  <a:gd name="T22" fmla="*/ 7 w 389"/>
                  <a:gd name="T23" fmla="*/ 13 h 282"/>
                  <a:gd name="T24" fmla="*/ 7 w 389"/>
                  <a:gd name="T25" fmla="*/ 13 h 282"/>
                  <a:gd name="T26" fmla="*/ 8 w 389"/>
                  <a:gd name="T27" fmla="*/ 13 h 282"/>
                  <a:gd name="T28" fmla="*/ 9 w 389"/>
                  <a:gd name="T29" fmla="*/ 13 h 282"/>
                  <a:gd name="T30" fmla="*/ 9 w 389"/>
                  <a:gd name="T31" fmla="*/ 14 h 282"/>
                  <a:gd name="T32" fmla="*/ 9 w 389"/>
                  <a:gd name="T33" fmla="*/ 13 h 282"/>
                  <a:gd name="T34" fmla="*/ 10 w 389"/>
                  <a:gd name="T35" fmla="*/ 13 h 282"/>
                  <a:gd name="T36" fmla="*/ 11 w 389"/>
                  <a:gd name="T37" fmla="*/ 12 h 282"/>
                  <a:gd name="T38" fmla="*/ 11 w 389"/>
                  <a:gd name="T39" fmla="*/ 11 h 282"/>
                  <a:gd name="T40" fmla="*/ 12 w 389"/>
                  <a:gd name="T41" fmla="*/ 10 h 282"/>
                  <a:gd name="T42" fmla="*/ 13 w 389"/>
                  <a:gd name="T43" fmla="*/ 9 h 282"/>
                  <a:gd name="T44" fmla="*/ 13 w 389"/>
                  <a:gd name="T45" fmla="*/ 8 h 282"/>
                  <a:gd name="T46" fmla="*/ 13 w 389"/>
                  <a:gd name="T47" fmla="*/ 7 h 282"/>
                  <a:gd name="T48" fmla="*/ 13 w 389"/>
                  <a:gd name="T49" fmla="*/ 7 h 282"/>
                  <a:gd name="T50" fmla="*/ 12 w 389"/>
                  <a:gd name="T51" fmla="*/ 7 h 282"/>
                  <a:gd name="T52" fmla="*/ 12 w 389"/>
                  <a:gd name="T53" fmla="*/ 7 h 282"/>
                  <a:gd name="T54" fmla="*/ 11 w 389"/>
                  <a:gd name="T55" fmla="*/ 8 h 282"/>
                  <a:gd name="T56" fmla="*/ 11 w 389"/>
                  <a:gd name="T57" fmla="*/ 8 h 282"/>
                  <a:gd name="T58" fmla="*/ 11 w 389"/>
                  <a:gd name="T59" fmla="*/ 7 h 282"/>
                  <a:gd name="T60" fmla="*/ 11 w 389"/>
                  <a:gd name="T61" fmla="*/ 6 h 282"/>
                  <a:gd name="T62" fmla="*/ 12 w 389"/>
                  <a:gd name="T63" fmla="*/ 6 h 282"/>
                  <a:gd name="T64" fmla="*/ 12 w 389"/>
                  <a:gd name="T65" fmla="*/ 5 h 282"/>
                  <a:gd name="T66" fmla="*/ 12 w 389"/>
                  <a:gd name="T67" fmla="*/ 4 h 282"/>
                  <a:gd name="T68" fmla="*/ 12 w 389"/>
                  <a:gd name="T69" fmla="*/ 3 h 282"/>
                  <a:gd name="T70" fmla="*/ 12 w 389"/>
                  <a:gd name="T71" fmla="*/ 2 h 282"/>
                  <a:gd name="T72" fmla="*/ 12 w 389"/>
                  <a:gd name="T73" fmla="*/ 2 h 282"/>
                  <a:gd name="T74" fmla="*/ 12 w 389"/>
                  <a:gd name="T75" fmla="*/ 1 h 282"/>
                  <a:gd name="T76" fmla="*/ 12 w 389"/>
                  <a:gd name="T77" fmla="*/ 0 h 282"/>
                  <a:gd name="T78" fmla="*/ 11 w 389"/>
                  <a:gd name="T79" fmla="*/ 0 h 282"/>
                  <a:gd name="T80" fmla="*/ 10 w 389"/>
                  <a:gd name="T81" fmla="*/ 1 h 282"/>
                  <a:gd name="T82" fmla="*/ 10 w 389"/>
                  <a:gd name="T83" fmla="*/ 2 h 282"/>
                  <a:gd name="T84" fmla="*/ 10 w 389"/>
                  <a:gd name="T85" fmla="*/ 3 h 282"/>
                  <a:gd name="T86" fmla="*/ 9 w 389"/>
                  <a:gd name="T87" fmla="*/ 4 h 282"/>
                  <a:gd name="T88" fmla="*/ 9 w 389"/>
                  <a:gd name="T89" fmla="*/ 4 h 282"/>
                  <a:gd name="T90" fmla="*/ 8 w 389"/>
                  <a:gd name="T91" fmla="*/ 5 h 282"/>
                  <a:gd name="T92" fmla="*/ 8 w 389"/>
                  <a:gd name="T93" fmla="*/ 6 h 282"/>
                  <a:gd name="T94" fmla="*/ 7 w 389"/>
                  <a:gd name="T95" fmla="*/ 7 h 282"/>
                  <a:gd name="T96" fmla="*/ 7 w 389"/>
                  <a:gd name="T97" fmla="*/ 7 h 282"/>
                  <a:gd name="T98" fmla="*/ 6 w 389"/>
                  <a:gd name="T99" fmla="*/ 8 h 282"/>
                  <a:gd name="T100" fmla="*/ 6 w 389"/>
                  <a:gd name="T101" fmla="*/ 9 h 282"/>
                  <a:gd name="T102" fmla="*/ 5 w 389"/>
                  <a:gd name="T103" fmla="*/ 9 h 282"/>
                  <a:gd name="T104" fmla="*/ 5 w 389"/>
                  <a:gd name="T105" fmla="*/ 10 h 282"/>
                  <a:gd name="T106" fmla="*/ 4 w 389"/>
                  <a:gd name="T107" fmla="*/ 10 h 282"/>
                  <a:gd name="T108" fmla="*/ 4 w 389"/>
                  <a:gd name="T109" fmla="*/ 11 h 282"/>
                  <a:gd name="T110" fmla="*/ 3 w 389"/>
                  <a:gd name="T111" fmla="*/ 12 h 2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9"/>
                  <a:gd name="T169" fmla="*/ 0 h 282"/>
                  <a:gd name="T170" fmla="*/ 389 w 389"/>
                  <a:gd name="T171" fmla="*/ 282 h 2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9" h="282">
                    <a:moveTo>
                      <a:pt x="0" y="282"/>
                    </a:moveTo>
                    <a:lnTo>
                      <a:pt x="1" y="282"/>
                    </a:lnTo>
                    <a:lnTo>
                      <a:pt x="4" y="282"/>
                    </a:lnTo>
                    <a:lnTo>
                      <a:pt x="7" y="282"/>
                    </a:lnTo>
                    <a:lnTo>
                      <a:pt x="9" y="281"/>
                    </a:lnTo>
                    <a:lnTo>
                      <a:pt x="12" y="281"/>
                    </a:lnTo>
                    <a:lnTo>
                      <a:pt x="14" y="281"/>
                    </a:lnTo>
                    <a:lnTo>
                      <a:pt x="17" y="281"/>
                    </a:lnTo>
                    <a:lnTo>
                      <a:pt x="20" y="281"/>
                    </a:lnTo>
                    <a:lnTo>
                      <a:pt x="24" y="281"/>
                    </a:lnTo>
                    <a:lnTo>
                      <a:pt x="27" y="281"/>
                    </a:lnTo>
                    <a:lnTo>
                      <a:pt x="31" y="281"/>
                    </a:lnTo>
                    <a:lnTo>
                      <a:pt x="36" y="281"/>
                    </a:lnTo>
                    <a:lnTo>
                      <a:pt x="40" y="280"/>
                    </a:lnTo>
                    <a:lnTo>
                      <a:pt x="44" y="280"/>
                    </a:lnTo>
                    <a:lnTo>
                      <a:pt x="49" y="280"/>
                    </a:lnTo>
                    <a:lnTo>
                      <a:pt x="54" y="280"/>
                    </a:lnTo>
                    <a:lnTo>
                      <a:pt x="60" y="279"/>
                    </a:lnTo>
                    <a:lnTo>
                      <a:pt x="62" y="279"/>
                    </a:lnTo>
                    <a:lnTo>
                      <a:pt x="65" y="279"/>
                    </a:lnTo>
                    <a:lnTo>
                      <a:pt x="68" y="278"/>
                    </a:lnTo>
                    <a:lnTo>
                      <a:pt x="70" y="278"/>
                    </a:lnTo>
                    <a:lnTo>
                      <a:pt x="74" y="278"/>
                    </a:lnTo>
                    <a:lnTo>
                      <a:pt x="77" y="276"/>
                    </a:lnTo>
                    <a:lnTo>
                      <a:pt x="79" y="276"/>
                    </a:lnTo>
                    <a:lnTo>
                      <a:pt x="84" y="276"/>
                    </a:lnTo>
                    <a:lnTo>
                      <a:pt x="86" y="275"/>
                    </a:lnTo>
                    <a:lnTo>
                      <a:pt x="89" y="275"/>
                    </a:lnTo>
                    <a:lnTo>
                      <a:pt x="92" y="275"/>
                    </a:lnTo>
                    <a:lnTo>
                      <a:pt x="97" y="275"/>
                    </a:lnTo>
                    <a:lnTo>
                      <a:pt x="99" y="274"/>
                    </a:lnTo>
                    <a:lnTo>
                      <a:pt x="103" y="273"/>
                    </a:lnTo>
                    <a:lnTo>
                      <a:pt x="106" y="273"/>
                    </a:lnTo>
                    <a:lnTo>
                      <a:pt x="111" y="272"/>
                    </a:lnTo>
                    <a:lnTo>
                      <a:pt x="114" y="271"/>
                    </a:lnTo>
                    <a:lnTo>
                      <a:pt x="117" y="271"/>
                    </a:lnTo>
                    <a:lnTo>
                      <a:pt x="122" y="270"/>
                    </a:lnTo>
                    <a:lnTo>
                      <a:pt x="126" y="270"/>
                    </a:lnTo>
                    <a:lnTo>
                      <a:pt x="129" y="270"/>
                    </a:lnTo>
                    <a:lnTo>
                      <a:pt x="132" y="269"/>
                    </a:lnTo>
                    <a:lnTo>
                      <a:pt x="136" y="268"/>
                    </a:lnTo>
                    <a:lnTo>
                      <a:pt x="140" y="267"/>
                    </a:lnTo>
                    <a:lnTo>
                      <a:pt x="142" y="266"/>
                    </a:lnTo>
                    <a:lnTo>
                      <a:pt x="145" y="266"/>
                    </a:lnTo>
                    <a:lnTo>
                      <a:pt x="150" y="265"/>
                    </a:lnTo>
                    <a:lnTo>
                      <a:pt x="153" y="265"/>
                    </a:lnTo>
                    <a:lnTo>
                      <a:pt x="155" y="263"/>
                    </a:lnTo>
                    <a:lnTo>
                      <a:pt x="159" y="262"/>
                    </a:lnTo>
                    <a:lnTo>
                      <a:pt x="162" y="262"/>
                    </a:lnTo>
                    <a:lnTo>
                      <a:pt x="164" y="261"/>
                    </a:lnTo>
                    <a:lnTo>
                      <a:pt x="167" y="260"/>
                    </a:lnTo>
                    <a:lnTo>
                      <a:pt x="169" y="260"/>
                    </a:lnTo>
                    <a:lnTo>
                      <a:pt x="173" y="259"/>
                    </a:lnTo>
                    <a:lnTo>
                      <a:pt x="176" y="258"/>
                    </a:lnTo>
                    <a:lnTo>
                      <a:pt x="180" y="257"/>
                    </a:lnTo>
                    <a:lnTo>
                      <a:pt x="185" y="256"/>
                    </a:lnTo>
                    <a:lnTo>
                      <a:pt x="189" y="254"/>
                    </a:lnTo>
                    <a:lnTo>
                      <a:pt x="194" y="253"/>
                    </a:lnTo>
                    <a:lnTo>
                      <a:pt x="198" y="252"/>
                    </a:lnTo>
                    <a:lnTo>
                      <a:pt x="202" y="250"/>
                    </a:lnTo>
                    <a:lnTo>
                      <a:pt x="206" y="249"/>
                    </a:lnTo>
                    <a:lnTo>
                      <a:pt x="211" y="249"/>
                    </a:lnTo>
                    <a:lnTo>
                      <a:pt x="214" y="248"/>
                    </a:lnTo>
                    <a:lnTo>
                      <a:pt x="217" y="248"/>
                    </a:lnTo>
                    <a:lnTo>
                      <a:pt x="220" y="248"/>
                    </a:lnTo>
                    <a:lnTo>
                      <a:pt x="225" y="248"/>
                    </a:lnTo>
                    <a:lnTo>
                      <a:pt x="228" y="248"/>
                    </a:lnTo>
                    <a:lnTo>
                      <a:pt x="232" y="248"/>
                    </a:lnTo>
                    <a:lnTo>
                      <a:pt x="236" y="248"/>
                    </a:lnTo>
                    <a:lnTo>
                      <a:pt x="240" y="249"/>
                    </a:lnTo>
                    <a:lnTo>
                      <a:pt x="243" y="249"/>
                    </a:lnTo>
                    <a:lnTo>
                      <a:pt x="248" y="250"/>
                    </a:lnTo>
                    <a:lnTo>
                      <a:pt x="252" y="253"/>
                    </a:lnTo>
                    <a:lnTo>
                      <a:pt x="256" y="254"/>
                    </a:lnTo>
                    <a:lnTo>
                      <a:pt x="261" y="256"/>
                    </a:lnTo>
                    <a:lnTo>
                      <a:pt x="265" y="258"/>
                    </a:lnTo>
                    <a:lnTo>
                      <a:pt x="267" y="259"/>
                    </a:lnTo>
                    <a:lnTo>
                      <a:pt x="269" y="260"/>
                    </a:lnTo>
                    <a:lnTo>
                      <a:pt x="273" y="262"/>
                    </a:lnTo>
                    <a:lnTo>
                      <a:pt x="275" y="263"/>
                    </a:lnTo>
                    <a:lnTo>
                      <a:pt x="276" y="263"/>
                    </a:lnTo>
                    <a:lnTo>
                      <a:pt x="278" y="262"/>
                    </a:lnTo>
                    <a:lnTo>
                      <a:pt x="279" y="261"/>
                    </a:lnTo>
                    <a:lnTo>
                      <a:pt x="281" y="260"/>
                    </a:lnTo>
                    <a:lnTo>
                      <a:pt x="284" y="259"/>
                    </a:lnTo>
                    <a:lnTo>
                      <a:pt x="287" y="258"/>
                    </a:lnTo>
                    <a:lnTo>
                      <a:pt x="289" y="256"/>
                    </a:lnTo>
                    <a:lnTo>
                      <a:pt x="292" y="255"/>
                    </a:lnTo>
                    <a:lnTo>
                      <a:pt x="295" y="253"/>
                    </a:lnTo>
                    <a:lnTo>
                      <a:pt x="300" y="250"/>
                    </a:lnTo>
                    <a:lnTo>
                      <a:pt x="302" y="248"/>
                    </a:lnTo>
                    <a:lnTo>
                      <a:pt x="306" y="246"/>
                    </a:lnTo>
                    <a:lnTo>
                      <a:pt x="311" y="244"/>
                    </a:lnTo>
                    <a:lnTo>
                      <a:pt x="315" y="241"/>
                    </a:lnTo>
                    <a:lnTo>
                      <a:pt x="318" y="237"/>
                    </a:lnTo>
                    <a:lnTo>
                      <a:pt x="323" y="235"/>
                    </a:lnTo>
                    <a:lnTo>
                      <a:pt x="327" y="231"/>
                    </a:lnTo>
                    <a:lnTo>
                      <a:pt x="331" y="229"/>
                    </a:lnTo>
                    <a:lnTo>
                      <a:pt x="336" y="224"/>
                    </a:lnTo>
                    <a:lnTo>
                      <a:pt x="341" y="221"/>
                    </a:lnTo>
                    <a:lnTo>
                      <a:pt x="345" y="217"/>
                    </a:lnTo>
                    <a:lnTo>
                      <a:pt x="349" y="214"/>
                    </a:lnTo>
                    <a:lnTo>
                      <a:pt x="353" y="209"/>
                    </a:lnTo>
                    <a:lnTo>
                      <a:pt x="357" y="206"/>
                    </a:lnTo>
                    <a:lnTo>
                      <a:pt x="362" y="202"/>
                    </a:lnTo>
                    <a:lnTo>
                      <a:pt x="366" y="197"/>
                    </a:lnTo>
                    <a:lnTo>
                      <a:pt x="369" y="192"/>
                    </a:lnTo>
                    <a:lnTo>
                      <a:pt x="373" y="187"/>
                    </a:lnTo>
                    <a:lnTo>
                      <a:pt x="376" y="183"/>
                    </a:lnTo>
                    <a:lnTo>
                      <a:pt x="380" y="178"/>
                    </a:lnTo>
                    <a:lnTo>
                      <a:pt x="380" y="176"/>
                    </a:lnTo>
                    <a:lnTo>
                      <a:pt x="382" y="172"/>
                    </a:lnTo>
                    <a:lnTo>
                      <a:pt x="383" y="170"/>
                    </a:lnTo>
                    <a:lnTo>
                      <a:pt x="385" y="168"/>
                    </a:lnTo>
                    <a:lnTo>
                      <a:pt x="386" y="164"/>
                    </a:lnTo>
                    <a:lnTo>
                      <a:pt x="388" y="159"/>
                    </a:lnTo>
                    <a:lnTo>
                      <a:pt x="389" y="155"/>
                    </a:lnTo>
                    <a:lnTo>
                      <a:pt x="389" y="152"/>
                    </a:lnTo>
                    <a:lnTo>
                      <a:pt x="389" y="150"/>
                    </a:lnTo>
                    <a:lnTo>
                      <a:pt x="389" y="146"/>
                    </a:lnTo>
                    <a:lnTo>
                      <a:pt x="389" y="144"/>
                    </a:lnTo>
                    <a:lnTo>
                      <a:pt x="388" y="141"/>
                    </a:lnTo>
                    <a:lnTo>
                      <a:pt x="387" y="140"/>
                    </a:lnTo>
                    <a:lnTo>
                      <a:pt x="386" y="138"/>
                    </a:lnTo>
                    <a:lnTo>
                      <a:pt x="382" y="135"/>
                    </a:lnTo>
                    <a:lnTo>
                      <a:pt x="379" y="134"/>
                    </a:lnTo>
                    <a:lnTo>
                      <a:pt x="376" y="133"/>
                    </a:lnTo>
                    <a:lnTo>
                      <a:pt x="374" y="133"/>
                    </a:lnTo>
                    <a:lnTo>
                      <a:pt x="372" y="133"/>
                    </a:lnTo>
                    <a:lnTo>
                      <a:pt x="368" y="134"/>
                    </a:lnTo>
                    <a:lnTo>
                      <a:pt x="366" y="134"/>
                    </a:lnTo>
                    <a:lnTo>
                      <a:pt x="363" y="135"/>
                    </a:lnTo>
                    <a:lnTo>
                      <a:pt x="361" y="136"/>
                    </a:lnTo>
                    <a:lnTo>
                      <a:pt x="358" y="139"/>
                    </a:lnTo>
                    <a:lnTo>
                      <a:pt x="355" y="140"/>
                    </a:lnTo>
                    <a:lnTo>
                      <a:pt x="352" y="141"/>
                    </a:lnTo>
                    <a:lnTo>
                      <a:pt x="350" y="143"/>
                    </a:lnTo>
                    <a:lnTo>
                      <a:pt x="348" y="145"/>
                    </a:lnTo>
                    <a:lnTo>
                      <a:pt x="344" y="147"/>
                    </a:lnTo>
                    <a:lnTo>
                      <a:pt x="342" y="150"/>
                    </a:lnTo>
                    <a:lnTo>
                      <a:pt x="340" y="153"/>
                    </a:lnTo>
                    <a:lnTo>
                      <a:pt x="339" y="155"/>
                    </a:lnTo>
                    <a:lnTo>
                      <a:pt x="336" y="159"/>
                    </a:lnTo>
                    <a:lnTo>
                      <a:pt x="333" y="160"/>
                    </a:lnTo>
                    <a:lnTo>
                      <a:pt x="333" y="159"/>
                    </a:lnTo>
                    <a:lnTo>
                      <a:pt x="335" y="157"/>
                    </a:lnTo>
                    <a:lnTo>
                      <a:pt x="336" y="154"/>
                    </a:lnTo>
                    <a:lnTo>
                      <a:pt x="336" y="152"/>
                    </a:lnTo>
                    <a:lnTo>
                      <a:pt x="338" y="148"/>
                    </a:lnTo>
                    <a:lnTo>
                      <a:pt x="339" y="145"/>
                    </a:lnTo>
                    <a:lnTo>
                      <a:pt x="341" y="141"/>
                    </a:lnTo>
                    <a:lnTo>
                      <a:pt x="342" y="136"/>
                    </a:lnTo>
                    <a:lnTo>
                      <a:pt x="344" y="131"/>
                    </a:lnTo>
                    <a:lnTo>
                      <a:pt x="347" y="127"/>
                    </a:lnTo>
                    <a:lnTo>
                      <a:pt x="347" y="123"/>
                    </a:lnTo>
                    <a:lnTo>
                      <a:pt x="348" y="121"/>
                    </a:lnTo>
                    <a:lnTo>
                      <a:pt x="349" y="118"/>
                    </a:lnTo>
                    <a:lnTo>
                      <a:pt x="349" y="115"/>
                    </a:lnTo>
                    <a:lnTo>
                      <a:pt x="350" y="113"/>
                    </a:lnTo>
                    <a:lnTo>
                      <a:pt x="351" y="109"/>
                    </a:lnTo>
                    <a:lnTo>
                      <a:pt x="352" y="106"/>
                    </a:lnTo>
                    <a:lnTo>
                      <a:pt x="353" y="104"/>
                    </a:lnTo>
                    <a:lnTo>
                      <a:pt x="353" y="101"/>
                    </a:lnTo>
                    <a:lnTo>
                      <a:pt x="354" y="97"/>
                    </a:lnTo>
                    <a:lnTo>
                      <a:pt x="354" y="94"/>
                    </a:lnTo>
                    <a:lnTo>
                      <a:pt x="355" y="91"/>
                    </a:lnTo>
                    <a:lnTo>
                      <a:pt x="356" y="88"/>
                    </a:lnTo>
                    <a:lnTo>
                      <a:pt x="357" y="84"/>
                    </a:lnTo>
                    <a:lnTo>
                      <a:pt x="358" y="81"/>
                    </a:lnTo>
                    <a:lnTo>
                      <a:pt x="358" y="78"/>
                    </a:lnTo>
                    <a:lnTo>
                      <a:pt x="358" y="75"/>
                    </a:lnTo>
                    <a:lnTo>
                      <a:pt x="360" y="71"/>
                    </a:lnTo>
                    <a:lnTo>
                      <a:pt x="360" y="68"/>
                    </a:lnTo>
                    <a:lnTo>
                      <a:pt x="361" y="65"/>
                    </a:lnTo>
                    <a:lnTo>
                      <a:pt x="361" y="61"/>
                    </a:lnTo>
                    <a:lnTo>
                      <a:pt x="361" y="57"/>
                    </a:lnTo>
                    <a:lnTo>
                      <a:pt x="362" y="54"/>
                    </a:lnTo>
                    <a:lnTo>
                      <a:pt x="362" y="51"/>
                    </a:lnTo>
                    <a:lnTo>
                      <a:pt x="362" y="48"/>
                    </a:lnTo>
                    <a:lnTo>
                      <a:pt x="362" y="44"/>
                    </a:lnTo>
                    <a:lnTo>
                      <a:pt x="362" y="41"/>
                    </a:lnTo>
                    <a:lnTo>
                      <a:pt x="362" y="38"/>
                    </a:lnTo>
                    <a:lnTo>
                      <a:pt x="361" y="34"/>
                    </a:lnTo>
                    <a:lnTo>
                      <a:pt x="361" y="31"/>
                    </a:lnTo>
                    <a:lnTo>
                      <a:pt x="361" y="29"/>
                    </a:lnTo>
                    <a:lnTo>
                      <a:pt x="361" y="26"/>
                    </a:lnTo>
                    <a:lnTo>
                      <a:pt x="360" y="23"/>
                    </a:lnTo>
                    <a:lnTo>
                      <a:pt x="358" y="19"/>
                    </a:lnTo>
                    <a:lnTo>
                      <a:pt x="358" y="16"/>
                    </a:lnTo>
                    <a:lnTo>
                      <a:pt x="357" y="14"/>
                    </a:lnTo>
                    <a:lnTo>
                      <a:pt x="355" y="10"/>
                    </a:lnTo>
                    <a:lnTo>
                      <a:pt x="354" y="6"/>
                    </a:lnTo>
                    <a:lnTo>
                      <a:pt x="352" y="3"/>
                    </a:lnTo>
                    <a:lnTo>
                      <a:pt x="350" y="2"/>
                    </a:lnTo>
                    <a:lnTo>
                      <a:pt x="348" y="1"/>
                    </a:lnTo>
                    <a:lnTo>
                      <a:pt x="345" y="1"/>
                    </a:lnTo>
                    <a:lnTo>
                      <a:pt x="342" y="0"/>
                    </a:lnTo>
                    <a:lnTo>
                      <a:pt x="340" y="1"/>
                    </a:lnTo>
                    <a:lnTo>
                      <a:pt x="337" y="2"/>
                    </a:lnTo>
                    <a:lnTo>
                      <a:pt x="333" y="4"/>
                    </a:lnTo>
                    <a:lnTo>
                      <a:pt x="330" y="6"/>
                    </a:lnTo>
                    <a:lnTo>
                      <a:pt x="327" y="10"/>
                    </a:lnTo>
                    <a:lnTo>
                      <a:pt x="323" y="13"/>
                    </a:lnTo>
                    <a:lnTo>
                      <a:pt x="319" y="17"/>
                    </a:lnTo>
                    <a:lnTo>
                      <a:pt x="315" y="20"/>
                    </a:lnTo>
                    <a:lnTo>
                      <a:pt x="312" y="25"/>
                    </a:lnTo>
                    <a:lnTo>
                      <a:pt x="307" y="29"/>
                    </a:lnTo>
                    <a:lnTo>
                      <a:pt x="303" y="34"/>
                    </a:lnTo>
                    <a:lnTo>
                      <a:pt x="301" y="38"/>
                    </a:lnTo>
                    <a:lnTo>
                      <a:pt x="299" y="40"/>
                    </a:lnTo>
                    <a:lnTo>
                      <a:pt x="295" y="43"/>
                    </a:lnTo>
                    <a:lnTo>
                      <a:pt x="294" y="45"/>
                    </a:lnTo>
                    <a:lnTo>
                      <a:pt x="292" y="49"/>
                    </a:lnTo>
                    <a:lnTo>
                      <a:pt x="290" y="51"/>
                    </a:lnTo>
                    <a:lnTo>
                      <a:pt x="288" y="54"/>
                    </a:lnTo>
                    <a:lnTo>
                      <a:pt x="286" y="57"/>
                    </a:lnTo>
                    <a:lnTo>
                      <a:pt x="282" y="61"/>
                    </a:lnTo>
                    <a:lnTo>
                      <a:pt x="280" y="64"/>
                    </a:lnTo>
                    <a:lnTo>
                      <a:pt x="278" y="66"/>
                    </a:lnTo>
                    <a:lnTo>
                      <a:pt x="275" y="69"/>
                    </a:lnTo>
                    <a:lnTo>
                      <a:pt x="273" y="72"/>
                    </a:lnTo>
                    <a:lnTo>
                      <a:pt x="270" y="76"/>
                    </a:lnTo>
                    <a:lnTo>
                      <a:pt x="268" y="78"/>
                    </a:lnTo>
                    <a:lnTo>
                      <a:pt x="265" y="82"/>
                    </a:lnTo>
                    <a:lnTo>
                      <a:pt x="263" y="84"/>
                    </a:lnTo>
                    <a:lnTo>
                      <a:pt x="261" y="88"/>
                    </a:lnTo>
                    <a:lnTo>
                      <a:pt x="257" y="91"/>
                    </a:lnTo>
                    <a:lnTo>
                      <a:pt x="255" y="94"/>
                    </a:lnTo>
                    <a:lnTo>
                      <a:pt x="252" y="96"/>
                    </a:lnTo>
                    <a:lnTo>
                      <a:pt x="250" y="100"/>
                    </a:lnTo>
                    <a:lnTo>
                      <a:pt x="248" y="103"/>
                    </a:lnTo>
                    <a:lnTo>
                      <a:pt x="245" y="106"/>
                    </a:lnTo>
                    <a:lnTo>
                      <a:pt x="242" y="108"/>
                    </a:lnTo>
                    <a:lnTo>
                      <a:pt x="239" y="112"/>
                    </a:lnTo>
                    <a:lnTo>
                      <a:pt x="237" y="114"/>
                    </a:lnTo>
                    <a:lnTo>
                      <a:pt x="234" y="117"/>
                    </a:lnTo>
                    <a:lnTo>
                      <a:pt x="230" y="119"/>
                    </a:lnTo>
                    <a:lnTo>
                      <a:pt x="228" y="122"/>
                    </a:lnTo>
                    <a:lnTo>
                      <a:pt x="225" y="126"/>
                    </a:lnTo>
                    <a:lnTo>
                      <a:pt x="223" y="128"/>
                    </a:lnTo>
                    <a:lnTo>
                      <a:pt x="219" y="131"/>
                    </a:lnTo>
                    <a:lnTo>
                      <a:pt x="216" y="133"/>
                    </a:lnTo>
                    <a:lnTo>
                      <a:pt x="213" y="136"/>
                    </a:lnTo>
                    <a:lnTo>
                      <a:pt x="211" y="139"/>
                    </a:lnTo>
                    <a:lnTo>
                      <a:pt x="207" y="141"/>
                    </a:lnTo>
                    <a:lnTo>
                      <a:pt x="204" y="144"/>
                    </a:lnTo>
                    <a:lnTo>
                      <a:pt x="202" y="147"/>
                    </a:lnTo>
                    <a:lnTo>
                      <a:pt x="199" y="150"/>
                    </a:lnTo>
                    <a:lnTo>
                      <a:pt x="195" y="153"/>
                    </a:lnTo>
                    <a:lnTo>
                      <a:pt x="192" y="155"/>
                    </a:lnTo>
                    <a:lnTo>
                      <a:pt x="189" y="157"/>
                    </a:lnTo>
                    <a:lnTo>
                      <a:pt x="186" y="159"/>
                    </a:lnTo>
                    <a:lnTo>
                      <a:pt x="184" y="163"/>
                    </a:lnTo>
                    <a:lnTo>
                      <a:pt x="180" y="165"/>
                    </a:lnTo>
                    <a:lnTo>
                      <a:pt x="177" y="167"/>
                    </a:lnTo>
                    <a:lnTo>
                      <a:pt x="175" y="170"/>
                    </a:lnTo>
                    <a:lnTo>
                      <a:pt x="172" y="172"/>
                    </a:lnTo>
                    <a:lnTo>
                      <a:pt x="168" y="174"/>
                    </a:lnTo>
                    <a:lnTo>
                      <a:pt x="166" y="177"/>
                    </a:lnTo>
                    <a:lnTo>
                      <a:pt x="163" y="180"/>
                    </a:lnTo>
                    <a:lnTo>
                      <a:pt x="160" y="181"/>
                    </a:lnTo>
                    <a:lnTo>
                      <a:pt x="157" y="184"/>
                    </a:lnTo>
                    <a:lnTo>
                      <a:pt x="154" y="186"/>
                    </a:lnTo>
                    <a:lnTo>
                      <a:pt x="152" y="189"/>
                    </a:lnTo>
                    <a:lnTo>
                      <a:pt x="150" y="190"/>
                    </a:lnTo>
                    <a:lnTo>
                      <a:pt x="147" y="193"/>
                    </a:lnTo>
                    <a:lnTo>
                      <a:pt x="144" y="194"/>
                    </a:lnTo>
                    <a:lnTo>
                      <a:pt x="141" y="196"/>
                    </a:lnTo>
                    <a:lnTo>
                      <a:pt x="136" y="199"/>
                    </a:lnTo>
                    <a:lnTo>
                      <a:pt x="132" y="204"/>
                    </a:lnTo>
                    <a:lnTo>
                      <a:pt x="128" y="207"/>
                    </a:lnTo>
                    <a:lnTo>
                      <a:pt x="124" y="210"/>
                    </a:lnTo>
                    <a:lnTo>
                      <a:pt x="119" y="212"/>
                    </a:lnTo>
                    <a:lnTo>
                      <a:pt x="116" y="216"/>
                    </a:lnTo>
                    <a:lnTo>
                      <a:pt x="113" y="218"/>
                    </a:lnTo>
                    <a:lnTo>
                      <a:pt x="111" y="220"/>
                    </a:lnTo>
                    <a:lnTo>
                      <a:pt x="107" y="221"/>
                    </a:lnTo>
                    <a:lnTo>
                      <a:pt x="105" y="223"/>
                    </a:lnTo>
                    <a:lnTo>
                      <a:pt x="103" y="225"/>
                    </a:lnTo>
                    <a:lnTo>
                      <a:pt x="102" y="227"/>
                    </a:lnTo>
                    <a:lnTo>
                      <a:pt x="0" y="282"/>
                    </a:lnTo>
                    <a:close/>
                  </a:path>
                </a:pathLst>
              </a:custGeom>
              <a:solidFill>
                <a:srgbClr val="B5D1D1"/>
              </a:solidFill>
              <a:ln w="9525">
                <a:noFill/>
                <a:round/>
                <a:headEnd/>
                <a:tailEnd/>
              </a:ln>
            </p:spPr>
            <p:txBody>
              <a:bodyPr/>
              <a:lstStyle/>
              <a:p>
                <a:endParaRPr lang="en-US"/>
              </a:p>
            </p:txBody>
          </p:sp>
          <p:sp>
            <p:nvSpPr>
              <p:cNvPr id="17743" name="Freeform 830"/>
              <p:cNvSpPr>
                <a:spLocks/>
              </p:cNvSpPr>
              <p:nvPr/>
            </p:nvSpPr>
            <p:spPr bwMode="auto">
              <a:xfrm flipH="1">
                <a:off x="3092" y="1113"/>
                <a:ext cx="44" cy="36"/>
              </a:xfrm>
              <a:custGeom>
                <a:avLst/>
                <a:gdLst>
                  <a:gd name="T0" fmla="*/ 7 w 242"/>
                  <a:gd name="T1" fmla="*/ 0 h 158"/>
                  <a:gd name="T2" fmla="*/ 7 w 242"/>
                  <a:gd name="T3" fmla="*/ 0 h 158"/>
                  <a:gd name="T4" fmla="*/ 6 w 242"/>
                  <a:gd name="T5" fmla="*/ 0 h 158"/>
                  <a:gd name="T6" fmla="*/ 6 w 242"/>
                  <a:gd name="T7" fmla="*/ 0 h 158"/>
                  <a:gd name="T8" fmla="*/ 6 w 242"/>
                  <a:gd name="T9" fmla="*/ 1 h 158"/>
                  <a:gd name="T10" fmla="*/ 5 w 242"/>
                  <a:gd name="T11" fmla="*/ 1 h 158"/>
                  <a:gd name="T12" fmla="*/ 5 w 242"/>
                  <a:gd name="T13" fmla="*/ 1 h 158"/>
                  <a:gd name="T14" fmla="*/ 5 w 242"/>
                  <a:gd name="T15" fmla="*/ 1 h 158"/>
                  <a:gd name="T16" fmla="*/ 4 w 242"/>
                  <a:gd name="T17" fmla="*/ 2 h 158"/>
                  <a:gd name="T18" fmla="*/ 4 w 242"/>
                  <a:gd name="T19" fmla="*/ 2 h 158"/>
                  <a:gd name="T20" fmla="*/ 4 w 242"/>
                  <a:gd name="T21" fmla="*/ 2 h 158"/>
                  <a:gd name="T22" fmla="*/ 3 w 242"/>
                  <a:gd name="T23" fmla="*/ 2 h 158"/>
                  <a:gd name="T24" fmla="*/ 3 w 242"/>
                  <a:gd name="T25" fmla="*/ 3 h 158"/>
                  <a:gd name="T26" fmla="*/ 3 w 242"/>
                  <a:gd name="T27" fmla="*/ 3 h 158"/>
                  <a:gd name="T28" fmla="*/ 2 w 242"/>
                  <a:gd name="T29" fmla="*/ 4 h 158"/>
                  <a:gd name="T30" fmla="*/ 2 w 242"/>
                  <a:gd name="T31" fmla="*/ 4 h 158"/>
                  <a:gd name="T32" fmla="*/ 1 w 242"/>
                  <a:gd name="T33" fmla="*/ 5 h 158"/>
                  <a:gd name="T34" fmla="*/ 1 w 242"/>
                  <a:gd name="T35" fmla="*/ 5 h 158"/>
                  <a:gd name="T36" fmla="*/ 1 w 242"/>
                  <a:gd name="T37" fmla="*/ 6 h 158"/>
                  <a:gd name="T38" fmla="*/ 0 w 242"/>
                  <a:gd name="T39" fmla="*/ 6 h 158"/>
                  <a:gd name="T40" fmla="*/ 0 w 242"/>
                  <a:gd name="T41" fmla="*/ 7 h 158"/>
                  <a:gd name="T42" fmla="*/ 0 w 242"/>
                  <a:gd name="T43" fmla="*/ 7 h 158"/>
                  <a:gd name="T44" fmla="*/ 0 w 242"/>
                  <a:gd name="T45" fmla="*/ 8 h 158"/>
                  <a:gd name="T46" fmla="*/ 0 w 242"/>
                  <a:gd name="T47" fmla="*/ 8 h 158"/>
                  <a:gd name="T48" fmla="*/ 1 w 242"/>
                  <a:gd name="T49" fmla="*/ 8 h 158"/>
                  <a:gd name="T50" fmla="*/ 1 w 242"/>
                  <a:gd name="T51" fmla="*/ 8 h 158"/>
                  <a:gd name="T52" fmla="*/ 1 w 242"/>
                  <a:gd name="T53" fmla="*/ 8 h 158"/>
                  <a:gd name="T54" fmla="*/ 2 w 242"/>
                  <a:gd name="T55" fmla="*/ 8 h 158"/>
                  <a:gd name="T56" fmla="*/ 2 w 242"/>
                  <a:gd name="T57" fmla="*/ 8 h 158"/>
                  <a:gd name="T58" fmla="*/ 2 w 242"/>
                  <a:gd name="T59" fmla="*/ 8 h 158"/>
                  <a:gd name="T60" fmla="*/ 3 w 242"/>
                  <a:gd name="T61" fmla="*/ 8 h 158"/>
                  <a:gd name="T62" fmla="*/ 3 w 242"/>
                  <a:gd name="T63" fmla="*/ 8 h 158"/>
                  <a:gd name="T64" fmla="*/ 3 w 242"/>
                  <a:gd name="T65" fmla="*/ 8 h 158"/>
                  <a:gd name="T66" fmla="*/ 3 w 242"/>
                  <a:gd name="T67" fmla="*/ 8 h 158"/>
                  <a:gd name="T68" fmla="*/ 4 w 242"/>
                  <a:gd name="T69" fmla="*/ 8 h 158"/>
                  <a:gd name="T70" fmla="*/ 4 w 242"/>
                  <a:gd name="T71" fmla="*/ 8 h 158"/>
                  <a:gd name="T72" fmla="*/ 4 w 242"/>
                  <a:gd name="T73" fmla="*/ 7 h 158"/>
                  <a:gd name="T74" fmla="*/ 5 w 242"/>
                  <a:gd name="T75" fmla="*/ 7 h 158"/>
                  <a:gd name="T76" fmla="*/ 5 w 242"/>
                  <a:gd name="T77" fmla="*/ 7 h 158"/>
                  <a:gd name="T78" fmla="*/ 5 w 242"/>
                  <a:gd name="T79" fmla="*/ 7 h 158"/>
                  <a:gd name="T80" fmla="*/ 5 w 242"/>
                  <a:gd name="T81" fmla="*/ 7 h 158"/>
                  <a:gd name="T82" fmla="*/ 6 w 242"/>
                  <a:gd name="T83" fmla="*/ 6 h 158"/>
                  <a:gd name="T84" fmla="*/ 6 w 242"/>
                  <a:gd name="T85" fmla="*/ 6 h 158"/>
                  <a:gd name="T86" fmla="*/ 7 w 242"/>
                  <a:gd name="T87" fmla="*/ 6 h 158"/>
                  <a:gd name="T88" fmla="*/ 7 w 242"/>
                  <a:gd name="T89" fmla="*/ 5 h 158"/>
                  <a:gd name="T90" fmla="*/ 7 w 242"/>
                  <a:gd name="T91" fmla="*/ 5 h 158"/>
                  <a:gd name="T92" fmla="*/ 8 w 242"/>
                  <a:gd name="T93" fmla="*/ 4 h 158"/>
                  <a:gd name="T94" fmla="*/ 8 w 242"/>
                  <a:gd name="T95" fmla="*/ 3 h 158"/>
                  <a:gd name="T96" fmla="*/ 8 w 242"/>
                  <a:gd name="T97" fmla="*/ 3 h 158"/>
                  <a:gd name="T98" fmla="*/ 8 w 242"/>
                  <a:gd name="T99" fmla="*/ 2 h 158"/>
                  <a:gd name="T100" fmla="*/ 8 w 242"/>
                  <a:gd name="T101" fmla="*/ 2 h 158"/>
                  <a:gd name="T102" fmla="*/ 8 w 242"/>
                  <a:gd name="T103" fmla="*/ 1 h 158"/>
                  <a:gd name="T104" fmla="*/ 8 w 242"/>
                  <a:gd name="T105" fmla="*/ 1 h 158"/>
                  <a:gd name="T106" fmla="*/ 8 w 242"/>
                  <a:gd name="T107" fmla="*/ 0 h 158"/>
                  <a:gd name="T108" fmla="*/ 7 w 242"/>
                  <a:gd name="T109" fmla="*/ 0 h 158"/>
                  <a:gd name="T110" fmla="*/ 7 w 242"/>
                  <a:gd name="T111" fmla="*/ 0 h 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2"/>
                  <a:gd name="T169" fmla="*/ 0 h 158"/>
                  <a:gd name="T170" fmla="*/ 242 w 242"/>
                  <a:gd name="T171" fmla="*/ 158 h 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2" h="158">
                    <a:moveTo>
                      <a:pt x="215" y="1"/>
                    </a:moveTo>
                    <a:lnTo>
                      <a:pt x="214" y="0"/>
                    </a:lnTo>
                    <a:lnTo>
                      <a:pt x="212" y="0"/>
                    </a:lnTo>
                    <a:lnTo>
                      <a:pt x="210" y="0"/>
                    </a:lnTo>
                    <a:lnTo>
                      <a:pt x="208" y="1"/>
                    </a:lnTo>
                    <a:lnTo>
                      <a:pt x="204" y="1"/>
                    </a:lnTo>
                    <a:lnTo>
                      <a:pt x="201" y="2"/>
                    </a:lnTo>
                    <a:lnTo>
                      <a:pt x="198" y="2"/>
                    </a:lnTo>
                    <a:lnTo>
                      <a:pt x="193" y="5"/>
                    </a:lnTo>
                    <a:lnTo>
                      <a:pt x="189" y="5"/>
                    </a:lnTo>
                    <a:lnTo>
                      <a:pt x="185" y="7"/>
                    </a:lnTo>
                    <a:lnTo>
                      <a:pt x="179" y="8"/>
                    </a:lnTo>
                    <a:lnTo>
                      <a:pt x="175" y="10"/>
                    </a:lnTo>
                    <a:lnTo>
                      <a:pt x="172" y="11"/>
                    </a:lnTo>
                    <a:lnTo>
                      <a:pt x="168" y="12"/>
                    </a:lnTo>
                    <a:lnTo>
                      <a:pt x="166" y="13"/>
                    </a:lnTo>
                    <a:lnTo>
                      <a:pt x="163" y="14"/>
                    </a:lnTo>
                    <a:lnTo>
                      <a:pt x="160" y="16"/>
                    </a:lnTo>
                    <a:lnTo>
                      <a:pt x="158" y="17"/>
                    </a:lnTo>
                    <a:lnTo>
                      <a:pt x="154" y="18"/>
                    </a:lnTo>
                    <a:lnTo>
                      <a:pt x="151" y="20"/>
                    </a:lnTo>
                    <a:lnTo>
                      <a:pt x="148" y="21"/>
                    </a:lnTo>
                    <a:lnTo>
                      <a:pt x="145" y="22"/>
                    </a:lnTo>
                    <a:lnTo>
                      <a:pt x="140" y="23"/>
                    </a:lnTo>
                    <a:lnTo>
                      <a:pt x="138" y="25"/>
                    </a:lnTo>
                    <a:lnTo>
                      <a:pt x="134" y="26"/>
                    </a:lnTo>
                    <a:lnTo>
                      <a:pt x="130" y="29"/>
                    </a:lnTo>
                    <a:lnTo>
                      <a:pt x="127" y="31"/>
                    </a:lnTo>
                    <a:lnTo>
                      <a:pt x="124" y="32"/>
                    </a:lnTo>
                    <a:lnTo>
                      <a:pt x="121" y="34"/>
                    </a:lnTo>
                    <a:lnTo>
                      <a:pt x="117" y="36"/>
                    </a:lnTo>
                    <a:lnTo>
                      <a:pt x="113" y="37"/>
                    </a:lnTo>
                    <a:lnTo>
                      <a:pt x="110" y="40"/>
                    </a:lnTo>
                    <a:lnTo>
                      <a:pt x="105" y="42"/>
                    </a:lnTo>
                    <a:lnTo>
                      <a:pt x="102" y="45"/>
                    </a:lnTo>
                    <a:lnTo>
                      <a:pt x="99" y="46"/>
                    </a:lnTo>
                    <a:lnTo>
                      <a:pt x="96" y="49"/>
                    </a:lnTo>
                    <a:lnTo>
                      <a:pt x="91" y="51"/>
                    </a:lnTo>
                    <a:lnTo>
                      <a:pt x="87" y="53"/>
                    </a:lnTo>
                    <a:lnTo>
                      <a:pt x="83" y="56"/>
                    </a:lnTo>
                    <a:lnTo>
                      <a:pt x="79" y="59"/>
                    </a:lnTo>
                    <a:lnTo>
                      <a:pt x="76" y="61"/>
                    </a:lnTo>
                    <a:lnTo>
                      <a:pt x="72" y="64"/>
                    </a:lnTo>
                    <a:lnTo>
                      <a:pt x="69" y="68"/>
                    </a:lnTo>
                    <a:lnTo>
                      <a:pt x="64" y="70"/>
                    </a:lnTo>
                    <a:lnTo>
                      <a:pt x="61" y="73"/>
                    </a:lnTo>
                    <a:lnTo>
                      <a:pt x="57" y="76"/>
                    </a:lnTo>
                    <a:lnTo>
                      <a:pt x="53" y="78"/>
                    </a:lnTo>
                    <a:lnTo>
                      <a:pt x="50" y="82"/>
                    </a:lnTo>
                    <a:lnTo>
                      <a:pt x="46" y="85"/>
                    </a:lnTo>
                    <a:lnTo>
                      <a:pt x="42" y="88"/>
                    </a:lnTo>
                    <a:lnTo>
                      <a:pt x="38" y="91"/>
                    </a:lnTo>
                    <a:lnTo>
                      <a:pt x="35" y="96"/>
                    </a:lnTo>
                    <a:lnTo>
                      <a:pt x="30" y="98"/>
                    </a:lnTo>
                    <a:lnTo>
                      <a:pt x="27" y="101"/>
                    </a:lnTo>
                    <a:lnTo>
                      <a:pt x="24" y="104"/>
                    </a:lnTo>
                    <a:lnTo>
                      <a:pt x="21" y="108"/>
                    </a:lnTo>
                    <a:lnTo>
                      <a:pt x="17" y="110"/>
                    </a:lnTo>
                    <a:lnTo>
                      <a:pt x="15" y="113"/>
                    </a:lnTo>
                    <a:lnTo>
                      <a:pt x="12" y="116"/>
                    </a:lnTo>
                    <a:lnTo>
                      <a:pt x="11" y="119"/>
                    </a:lnTo>
                    <a:lnTo>
                      <a:pt x="7" y="123"/>
                    </a:lnTo>
                    <a:lnTo>
                      <a:pt x="4" y="128"/>
                    </a:lnTo>
                    <a:lnTo>
                      <a:pt x="2" y="132"/>
                    </a:lnTo>
                    <a:lnTo>
                      <a:pt x="1" y="136"/>
                    </a:lnTo>
                    <a:lnTo>
                      <a:pt x="0" y="139"/>
                    </a:lnTo>
                    <a:lnTo>
                      <a:pt x="0" y="142"/>
                    </a:lnTo>
                    <a:lnTo>
                      <a:pt x="0" y="145"/>
                    </a:lnTo>
                    <a:lnTo>
                      <a:pt x="2" y="148"/>
                    </a:lnTo>
                    <a:lnTo>
                      <a:pt x="3" y="150"/>
                    </a:lnTo>
                    <a:lnTo>
                      <a:pt x="7" y="152"/>
                    </a:lnTo>
                    <a:lnTo>
                      <a:pt x="9" y="153"/>
                    </a:lnTo>
                    <a:lnTo>
                      <a:pt x="12" y="155"/>
                    </a:lnTo>
                    <a:lnTo>
                      <a:pt x="15" y="155"/>
                    </a:lnTo>
                    <a:lnTo>
                      <a:pt x="20" y="157"/>
                    </a:lnTo>
                    <a:lnTo>
                      <a:pt x="24" y="157"/>
                    </a:lnTo>
                    <a:lnTo>
                      <a:pt x="28" y="158"/>
                    </a:lnTo>
                    <a:lnTo>
                      <a:pt x="33" y="157"/>
                    </a:lnTo>
                    <a:lnTo>
                      <a:pt x="38" y="157"/>
                    </a:lnTo>
                    <a:lnTo>
                      <a:pt x="40" y="157"/>
                    </a:lnTo>
                    <a:lnTo>
                      <a:pt x="44" y="157"/>
                    </a:lnTo>
                    <a:lnTo>
                      <a:pt x="47" y="157"/>
                    </a:lnTo>
                    <a:lnTo>
                      <a:pt x="49" y="157"/>
                    </a:lnTo>
                    <a:lnTo>
                      <a:pt x="52" y="157"/>
                    </a:lnTo>
                    <a:lnTo>
                      <a:pt x="54" y="157"/>
                    </a:lnTo>
                    <a:lnTo>
                      <a:pt x="58" y="155"/>
                    </a:lnTo>
                    <a:lnTo>
                      <a:pt x="60" y="155"/>
                    </a:lnTo>
                    <a:lnTo>
                      <a:pt x="63" y="155"/>
                    </a:lnTo>
                    <a:lnTo>
                      <a:pt x="66" y="155"/>
                    </a:lnTo>
                    <a:lnTo>
                      <a:pt x="70" y="154"/>
                    </a:lnTo>
                    <a:lnTo>
                      <a:pt x="72" y="154"/>
                    </a:lnTo>
                    <a:lnTo>
                      <a:pt x="75" y="153"/>
                    </a:lnTo>
                    <a:lnTo>
                      <a:pt x="77" y="153"/>
                    </a:lnTo>
                    <a:lnTo>
                      <a:pt x="80" y="152"/>
                    </a:lnTo>
                    <a:lnTo>
                      <a:pt x="84" y="152"/>
                    </a:lnTo>
                    <a:lnTo>
                      <a:pt x="87" y="152"/>
                    </a:lnTo>
                    <a:lnTo>
                      <a:pt x="89" y="151"/>
                    </a:lnTo>
                    <a:lnTo>
                      <a:pt x="92" y="151"/>
                    </a:lnTo>
                    <a:lnTo>
                      <a:pt x="96" y="151"/>
                    </a:lnTo>
                    <a:lnTo>
                      <a:pt x="98" y="150"/>
                    </a:lnTo>
                    <a:lnTo>
                      <a:pt x="100" y="149"/>
                    </a:lnTo>
                    <a:lnTo>
                      <a:pt x="103" y="148"/>
                    </a:lnTo>
                    <a:lnTo>
                      <a:pt x="105" y="148"/>
                    </a:lnTo>
                    <a:lnTo>
                      <a:pt x="109" y="147"/>
                    </a:lnTo>
                    <a:lnTo>
                      <a:pt x="112" y="147"/>
                    </a:lnTo>
                    <a:lnTo>
                      <a:pt x="114" y="146"/>
                    </a:lnTo>
                    <a:lnTo>
                      <a:pt x="117" y="146"/>
                    </a:lnTo>
                    <a:lnTo>
                      <a:pt x="120" y="145"/>
                    </a:lnTo>
                    <a:lnTo>
                      <a:pt x="123" y="144"/>
                    </a:lnTo>
                    <a:lnTo>
                      <a:pt x="126" y="142"/>
                    </a:lnTo>
                    <a:lnTo>
                      <a:pt x="128" y="142"/>
                    </a:lnTo>
                    <a:lnTo>
                      <a:pt x="130" y="141"/>
                    </a:lnTo>
                    <a:lnTo>
                      <a:pt x="134" y="140"/>
                    </a:lnTo>
                    <a:lnTo>
                      <a:pt x="137" y="139"/>
                    </a:lnTo>
                    <a:lnTo>
                      <a:pt x="140" y="138"/>
                    </a:lnTo>
                    <a:lnTo>
                      <a:pt x="142" y="137"/>
                    </a:lnTo>
                    <a:lnTo>
                      <a:pt x="145" y="136"/>
                    </a:lnTo>
                    <a:lnTo>
                      <a:pt x="148" y="135"/>
                    </a:lnTo>
                    <a:lnTo>
                      <a:pt x="150" y="135"/>
                    </a:lnTo>
                    <a:lnTo>
                      <a:pt x="153" y="133"/>
                    </a:lnTo>
                    <a:lnTo>
                      <a:pt x="155" y="132"/>
                    </a:lnTo>
                    <a:lnTo>
                      <a:pt x="159" y="131"/>
                    </a:lnTo>
                    <a:lnTo>
                      <a:pt x="162" y="131"/>
                    </a:lnTo>
                    <a:lnTo>
                      <a:pt x="166" y="127"/>
                    </a:lnTo>
                    <a:lnTo>
                      <a:pt x="172" y="125"/>
                    </a:lnTo>
                    <a:lnTo>
                      <a:pt x="174" y="124"/>
                    </a:lnTo>
                    <a:lnTo>
                      <a:pt x="177" y="123"/>
                    </a:lnTo>
                    <a:lnTo>
                      <a:pt x="179" y="121"/>
                    </a:lnTo>
                    <a:lnTo>
                      <a:pt x="183" y="121"/>
                    </a:lnTo>
                    <a:lnTo>
                      <a:pt x="187" y="116"/>
                    </a:lnTo>
                    <a:lnTo>
                      <a:pt x="191" y="114"/>
                    </a:lnTo>
                    <a:lnTo>
                      <a:pt x="196" y="111"/>
                    </a:lnTo>
                    <a:lnTo>
                      <a:pt x="201" y="108"/>
                    </a:lnTo>
                    <a:lnTo>
                      <a:pt x="204" y="103"/>
                    </a:lnTo>
                    <a:lnTo>
                      <a:pt x="209" y="100"/>
                    </a:lnTo>
                    <a:lnTo>
                      <a:pt x="213" y="97"/>
                    </a:lnTo>
                    <a:lnTo>
                      <a:pt x="217" y="94"/>
                    </a:lnTo>
                    <a:lnTo>
                      <a:pt x="221" y="89"/>
                    </a:lnTo>
                    <a:lnTo>
                      <a:pt x="224" y="85"/>
                    </a:lnTo>
                    <a:lnTo>
                      <a:pt x="227" y="81"/>
                    </a:lnTo>
                    <a:lnTo>
                      <a:pt x="229" y="76"/>
                    </a:lnTo>
                    <a:lnTo>
                      <a:pt x="233" y="72"/>
                    </a:lnTo>
                    <a:lnTo>
                      <a:pt x="235" y="68"/>
                    </a:lnTo>
                    <a:lnTo>
                      <a:pt x="237" y="62"/>
                    </a:lnTo>
                    <a:lnTo>
                      <a:pt x="239" y="58"/>
                    </a:lnTo>
                    <a:lnTo>
                      <a:pt x="239" y="55"/>
                    </a:lnTo>
                    <a:lnTo>
                      <a:pt x="240" y="51"/>
                    </a:lnTo>
                    <a:lnTo>
                      <a:pt x="240" y="49"/>
                    </a:lnTo>
                    <a:lnTo>
                      <a:pt x="241" y="47"/>
                    </a:lnTo>
                    <a:lnTo>
                      <a:pt x="241" y="43"/>
                    </a:lnTo>
                    <a:lnTo>
                      <a:pt x="242" y="38"/>
                    </a:lnTo>
                    <a:lnTo>
                      <a:pt x="242" y="34"/>
                    </a:lnTo>
                    <a:lnTo>
                      <a:pt x="242" y="31"/>
                    </a:lnTo>
                    <a:lnTo>
                      <a:pt x="242" y="27"/>
                    </a:lnTo>
                    <a:lnTo>
                      <a:pt x="242" y="24"/>
                    </a:lnTo>
                    <a:lnTo>
                      <a:pt x="241" y="22"/>
                    </a:lnTo>
                    <a:lnTo>
                      <a:pt x="240" y="19"/>
                    </a:lnTo>
                    <a:lnTo>
                      <a:pt x="239" y="17"/>
                    </a:lnTo>
                    <a:lnTo>
                      <a:pt x="238" y="14"/>
                    </a:lnTo>
                    <a:lnTo>
                      <a:pt x="236" y="10"/>
                    </a:lnTo>
                    <a:lnTo>
                      <a:pt x="234" y="8"/>
                    </a:lnTo>
                    <a:lnTo>
                      <a:pt x="230" y="5"/>
                    </a:lnTo>
                    <a:lnTo>
                      <a:pt x="227" y="4"/>
                    </a:lnTo>
                    <a:lnTo>
                      <a:pt x="224" y="2"/>
                    </a:lnTo>
                    <a:lnTo>
                      <a:pt x="222" y="1"/>
                    </a:lnTo>
                    <a:lnTo>
                      <a:pt x="217" y="1"/>
                    </a:lnTo>
                    <a:lnTo>
                      <a:pt x="215" y="1"/>
                    </a:lnTo>
                    <a:close/>
                  </a:path>
                </a:pathLst>
              </a:custGeom>
              <a:solidFill>
                <a:srgbClr val="B5D1D1"/>
              </a:solidFill>
              <a:ln w="9525">
                <a:noFill/>
                <a:round/>
                <a:headEnd/>
                <a:tailEnd/>
              </a:ln>
            </p:spPr>
            <p:txBody>
              <a:bodyPr/>
              <a:lstStyle/>
              <a:p>
                <a:endParaRPr lang="en-US"/>
              </a:p>
            </p:txBody>
          </p:sp>
          <p:sp>
            <p:nvSpPr>
              <p:cNvPr id="17744" name="Freeform 831"/>
              <p:cNvSpPr>
                <a:spLocks/>
              </p:cNvSpPr>
              <p:nvPr/>
            </p:nvSpPr>
            <p:spPr bwMode="auto">
              <a:xfrm flipH="1">
                <a:off x="3164" y="1202"/>
                <a:ext cx="26" cy="63"/>
              </a:xfrm>
              <a:custGeom>
                <a:avLst/>
                <a:gdLst>
                  <a:gd name="T0" fmla="*/ 3 w 144"/>
                  <a:gd name="T1" fmla="*/ 2 h 274"/>
                  <a:gd name="T2" fmla="*/ 3 w 144"/>
                  <a:gd name="T3" fmla="*/ 2 h 274"/>
                  <a:gd name="T4" fmla="*/ 3 w 144"/>
                  <a:gd name="T5" fmla="*/ 1 h 274"/>
                  <a:gd name="T6" fmla="*/ 3 w 144"/>
                  <a:gd name="T7" fmla="*/ 1 h 274"/>
                  <a:gd name="T8" fmla="*/ 3 w 144"/>
                  <a:gd name="T9" fmla="*/ 0 h 274"/>
                  <a:gd name="T10" fmla="*/ 4 w 144"/>
                  <a:gd name="T11" fmla="*/ 0 h 274"/>
                  <a:gd name="T12" fmla="*/ 4 w 144"/>
                  <a:gd name="T13" fmla="*/ 0 h 274"/>
                  <a:gd name="T14" fmla="*/ 4 w 144"/>
                  <a:gd name="T15" fmla="*/ 0 h 274"/>
                  <a:gd name="T16" fmla="*/ 5 w 144"/>
                  <a:gd name="T17" fmla="*/ 0 h 274"/>
                  <a:gd name="T18" fmla="*/ 5 w 144"/>
                  <a:gd name="T19" fmla="*/ 1 h 274"/>
                  <a:gd name="T20" fmla="*/ 5 w 144"/>
                  <a:gd name="T21" fmla="*/ 2 h 274"/>
                  <a:gd name="T22" fmla="*/ 5 w 144"/>
                  <a:gd name="T23" fmla="*/ 2 h 274"/>
                  <a:gd name="T24" fmla="*/ 5 w 144"/>
                  <a:gd name="T25" fmla="*/ 3 h 274"/>
                  <a:gd name="T26" fmla="*/ 5 w 144"/>
                  <a:gd name="T27" fmla="*/ 3 h 274"/>
                  <a:gd name="T28" fmla="*/ 5 w 144"/>
                  <a:gd name="T29" fmla="*/ 3 h 274"/>
                  <a:gd name="T30" fmla="*/ 5 w 144"/>
                  <a:gd name="T31" fmla="*/ 4 h 274"/>
                  <a:gd name="T32" fmla="*/ 5 w 144"/>
                  <a:gd name="T33" fmla="*/ 4 h 274"/>
                  <a:gd name="T34" fmla="*/ 4 w 144"/>
                  <a:gd name="T35" fmla="*/ 5 h 274"/>
                  <a:gd name="T36" fmla="*/ 4 w 144"/>
                  <a:gd name="T37" fmla="*/ 5 h 274"/>
                  <a:gd name="T38" fmla="*/ 4 w 144"/>
                  <a:gd name="T39" fmla="*/ 6 h 274"/>
                  <a:gd name="T40" fmla="*/ 4 w 144"/>
                  <a:gd name="T41" fmla="*/ 6 h 274"/>
                  <a:gd name="T42" fmla="*/ 4 w 144"/>
                  <a:gd name="T43" fmla="*/ 7 h 274"/>
                  <a:gd name="T44" fmla="*/ 4 w 144"/>
                  <a:gd name="T45" fmla="*/ 7 h 274"/>
                  <a:gd name="T46" fmla="*/ 4 w 144"/>
                  <a:gd name="T47" fmla="*/ 8 h 274"/>
                  <a:gd name="T48" fmla="*/ 4 w 144"/>
                  <a:gd name="T49" fmla="*/ 8 h 274"/>
                  <a:gd name="T50" fmla="*/ 4 w 144"/>
                  <a:gd name="T51" fmla="*/ 9 h 274"/>
                  <a:gd name="T52" fmla="*/ 4 w 144"/>
                  <a:gd name="T53" fmla="*/ 9 h 274"/>
                  <a:gd name="T54" fmla="*/ 4 w 144"/>
                  <a:gd name="T55" fmla="*/ 10 h 274"/>
                  <a:gd name="T56" fmla="*/ 4 w 144"/>
                  <a:gd name="T57" fmla="*/ 11 h 274"/>
                  <a:gd name="T58" fmla="*/ 4 w 144"/>
                  <a:gd name="T59" fmla="*/ 11 h 274"/>
                  <a:gd name="T60" fmla="*/ 4 w 144"/>
                  <a:gd name="T61" fmla="*/ 12 h 274"/>
                  <a:gd name="T62" fmla="*/ 4 w 144"/>
                  <a:gd name="T63" fmla="*/ 13 h 274"/>
                  <a:gd name="T64" fmla="*/ 3 w 144"/>
                  <a:gd name="T65" fmla="*/ 13 h 274"/>
                  <a:gd name="T66" fmla="*/ 3 w 144"/>
                  <a:gd name="T67" fmla="*/ 14 h 274"/>
                  <a:gd name="T68" fmla="*/ 3 w 144"/>
                  <a:gd name="T69" fmla="*/ 14 h 274"/>
                  <a:gd name="T70" fmla="*/ 3 w 144"/>
                  <a:gd name="T71" fmla="*/ 14 h 274"/>
                  <a:gd name="T72" fmla="*/ 2 w 144"/>
                  <a:gd name="T73" fmla="*/ 14 h 274"/>
                  <a:gd name="T74" fmla="*/ 2 w 144"/>
                  <a:gd name="T75" fmla="*/ 14 h 274"/>
                  <a:gd name="T76" fmla="*/ 1 w 144"/>
                  <a:gd name="T77" fmla="*/ 14 h 274"/>
                  <a:gd name="T78" fmla="*/ 1 w 144"/>
                  <a:gd name="T79" fmla="*/ 13 h 274"/>
                  <a:gd name="T80" fmla="*/ 1 w 144"/>
                  <a:gd name="T81" fmla="*/ 12 h 274"/>
                  <a:gd name="T82" fmla="*/ 1 w 144"/>
                  <a:gd name="T83" fmla="*/ 12 h 274"/>
                  <a:gd name="T84" fmla="*/ 0 w 144"/>
                  <a:gd name="T85" fmla="*/ 11 h 274"/>
                  <a:gd name="T86" fmla="*/ 0 w 144"/>
                  <a:gd name="T87" fmla="*/ 10 h 274"/>
                  <a:gd name="T88" fmla="*/ 0 w 144"/>
                  <a:gd name="T89" fmla="*/ 10 h 274"/>
                  <a:gd name="T90" fmla="*/ 0 w 144"/>
                  <a:gd name="T91" fmla="*/ 9 h 274"/>
                  <a:gd name="T92" fmla="*/ 3 w 144"/>
                  <a:gd name="T93" fmla="*/ 3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
                  <a:gd name="T142" fmla="*/ 0 h 274"/>
                  <a:gd name="T143" fmla="*/ 144 w 144"/>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 h="274">
                    <a:moveTo>
                      <a:pt x="77" y="46"/>
                    </a:moveTo>
                    <a:lnTo>
                      <a:pt x="77" y="45"/>
                    </a:lnTo>
                    <a:lnTo>
                      <a:pt x="78" y="43"/>
                    </a:lnTo>
                    <a:lnTo>
                      <a:pt x="80" y="40"/>
                    </a:lnTo>
                    <a:lnTo>
                      <a:pt x="84" y="37"/>
                    </a:lnTo>
                    <a:lnTo>
                      <a:pt x="86" y="33"/>
                    </a:lnTo>
                    <a:lnTo>
                      <a:pt x="88" y="31"/>
                    </a:lnTo>
                    <a:lnTo>
                      <a:pt x="89" y="28"/>
                    </a:lnTo>
                    <a:lnTo>
                      <a:pt x="92" y="26"/>
                    </a:lnTo>
                    <a:lnTo>
                      <a:pt x="94" y="23"/>
                    </a:lnTo>
                    <a:lnTo>
                      <a:pt x="97" y="20"/>
                    </a:lnTo>
                    <a:lnTo>
                      <a:pt x="100" y="18"/>
                    </a:lnTo>
                    <a:lnTo>
                      <a:pt x="102" y="15"/>
                    </a:lnTo>
                    <a:lnTo>
                      <a:pt x="105" y="13"/>
                    </a:lnTo>
                    <a:lnTo>
                      <a:pt x="108" y="10"/>
                    </a:lnTo>
                    <a:lnTo>
                      <a:pt x="110" y="7"/>
                    </a:lnTo>
                    <a:lnTo>
                      <a:pt x="113" y="5"/>
                    </a:lnTo>
                    <a:lnTo>
                      <a:pt x="115" y="4"/>
                    </a:lnTo>
                    <a:lnTo>
                      <a:pt x="118" y="2"/>
                    </a:lnTo>
                    <a:lnTo>
                      <a:pt x="121" y="1"/>
                    </a:lnTo>
                    <a:lnTo>
                      <a:pt x="124" y="0"/>
                    </a:lnTo>
                    <a:lnTo>
                      <a:pt x="128" y="0"/>
                    </a:lnTo>
                    <a:lnTo>
                      <a:pt x="133" y="0"/>
                    </a:lnTo>
                    <a:lnTo>
                      <a:pt x="135" y="1"/>
                    </a:lnTo>
                    <a:lnTo>
                      <a:pt x="137" y="3"/>
                    </a:lnTo>
                    <a:lnTo>
                      <a:pt x="139" y="5"/>
                    </a:lnTo>
                    <a:lnTo>
                      <a:pt x="141" y="8"/>
                    </a:lnTo>
                    <a:lnTo>
                      <a:pt x="142" y="12"/>
                    </a:lnTo>
                    <a:lnTo>
                      <a:pt x="143" y="15"/>
                    </a:lnTo>
                    <a:lnTo>
                      <a:pt x="143" y="18"/>
                    </a:lnTo>
                    <a:lnTo>
                      <a:pt x="144" y="23"/>
                    </a:lnTo>
                    <a:lnTo>
                      <a:pt x="144" y="27"/>
                    </a:lnTo>
                    <a:lnTo>
                      <a:pt x="144" y="31"/>
                    </a:lnTo>
                    <a:lnTo>
                      <a:pt x="144" y="33"/>
                    </a:lnTo>
                    <a:lnTo>
                      <a:pt x="144" y="37"/>
                    </a:lnTo>
                    <a:lnTo>
                      <a:pt x="144" y="39"/>
                    </a:lnTo>
                    <a:lnTo>
                      <a:pt x="144" y="42"/>
                    </a:lnTo>
                    <a:lnTo>
                      <a:pt x="143" y="44"/>
                    </a:lnTo>
                    <a:lnTo>
                      <a:pt x="143" y="46"/>
                    </a:lnTo>
                    <a:lnTo>
                      <a:pt x="142" y="50"/>
                    </a:lnTo>
                    <a:lnTo>
                      <a:pt x="142" y="53"/>
                    </a:lnTo>
                    <a:lnTo>
                      <a:pt x="141" y="55"/>
                    </a:lnTo>
                    <a:lnTo>
                      <a:pt x="141" y="58"/>
                    </a:lnTo>
                    <a:lnTo>
                      <a:pt x="140" y="62"/>
                    </a:lnTo>
                    <a:lnTo>
                      <a:pt x="140" y="64"/>
                    </a:lnTo>
                    <a:lnTo>
                      <a:pt x="139" y="67"/>
                    </a:lnTo>
                    <a:lnTo>
                      <a:pt x="138" y="70"/>
                    </a:lnTo>
                    <a:lnTo>
                      <a:pt x="137" y="72"/>
                    </a:lnTo>
                    <a:lnTo>
                      <a:pt x="137" y="76"/>
                    </a:lnTo>
                    <a:lnTo>
                      <a:pt x="136" y="79"/>
                    </a:lnTo>
                    <a:lnTo>
                      <a:pt x="136" y="81"/>
                    </a:lnTo>
                    <a:lnTo>
                      <a:pt x="135" y="84"/>
                    </a:lnTo>
                    <a:lnTo>
                      <a:pt x="134" y="88"/>
                    </a:lnTo>
                    <a:lnTo>
                      <a:pt x="133" y="90"/>
                    </a:lnTo>
                    <a:lnTo>
                      <a:pt x="131" y="93"/>
                    </a:lnTo>
                    <a:lnTo>
                      <a:pt x="130" y="96"/>
                    </a:lnTo>
                    <a:lnTo>
                      <a:pt x="130" y="99"/>
                    </a:lnTo>
                    <a:lnTo>
                      <a:pt x="129" y="102"/>
                    </a:lnTo>
                    <a:lnTo>
                      <a:pt x="128" y="105"/>
                    </a:lnTo>
                    <a:lnTo>
                      <a:pt x="128" y="108"/>
                    </a:lnTo>
                    <a:lnTo>
                      <a:pt x="127" y="110"/>
                    </a:lnTo>
                    <a:lnTo>
                      <a:pt x="126" y="113"/>
                    </a:lnTo>
                    <a:lnTo>
                      <a:pt x="125" y="116"/>
                    </a:lnTo>
                    <a:lnTo>
                      <a:pt x="124" y="119"/>
                    </a:lnTo>
                    <a:lnTo>
                      <a:pt x="124" y="121"/>
                    </a:lnTo>
                    <a:lnTo>
                      <a:pt x="123" y="125"/>
                    </a:lnTo>
                    <a:lnTo>
                      <a:pt x="123" y="127"/>
                    </a:lnTo>
                    <a:lnTo>
                      <a:pt x="122" y="130"/>
                    </a:lnTo>
                    <a:lnTo>
                      <a:pt x="122" y="132"/>
                    </a:lnTo>
                    <a:lnTo>
                      <a:pt x="119" y="136"/>
                    </a:lnTo>
                    <a:lnTo>
                      <a:pt x="118" y="142"/>
                    </a:lnTo>
                    <a:lnTo>
                      <a:pt x="118" y="145"/>
                    </a:lnTo>
                    <a:lnTo>
                      <a:pt x="117" y="150"/>
                    </a:lnTo>
                    <a:lnTo>
                      <a:pt x="117" y="153"/>
                    </a:lnTo>
                    <a:lnTo>
                      <a:pt x="117" y="157"/>
                    </a:lnTo>
                    <a:lnTo>
                      <a:pt x="117" y="160"/>
                    </a:lnTo>
                    <a:lnTo>
                      <a:pt x="118" y="164"/>
                    </a:lnTo>
                    <a:lnTo>
                      <a:pt x="118" y="166"/>
                    </a:lnTo>
                    <a:lnTo>
                      <a:pt x="118" y="168"/>
                    </a:lnTo>
                    <a:lnTo>
                      <a:pt x="118" y="171"/>
                    </a:lnTo>
                    <a:lnTo>
                      <a:pt x="119" y="174"/>
                    </a:lnTo>
                    <a:lnTo>
                      <a:pt x="119" y="179"/>
                    </a:lnTo>
                    <a:lnTo>
                      <a:pt x="119" y="182"/>
                    </a:lnTo>
                    <a:lnTo>
                      <a:pt x="119" y="186"/>
                    </a:lnTo>
                    <a:lnTo>
                      <a:pt x="121" y="191"/>
                    </a:lnTo>
                    <a:lnTo>
                      <a:pt x="119" y="195"/>
                    </a:lnTo>
                    <a:lnTo>
                      <a:pt x="119" y="199"/>
                    </a:lnTo>
                    <a:lnTo>
                      <a:pt x="119" y="204"/>
                    </a:lnTo>
                    <a:lnTo>
                      <a:pt x="119" y="209"/>
                    </a:lnTo>
                    <a:lnTo>
                      <a:pt x="118" y="214"/>
                    </a:lnTo>
                    <a:lnTo>
                      <a:pt x="118" y="218"/>
                    </a:lnTo>
                    <a:lnTo>
                      <a:pt x="118" y="223"/>
                    </a:lnTo>
                    <a:lnTo>
                      <a:pt x="117" y="228"/>
                    </a:lnTo>
                    <a:lnTo>
                      <a:pt x="116" y="232"/>
                    </a:lnTo>
                    <a:lnTo>
                      <a:pt x="115" y="236"/>
                    </a:lnTo>
                    <a:lnTo>
                      <a:pt x="114" y="241"/>
                    </a:lnTo>
                    <a:lnTo>
                      <a:pt x="112" y="245"/>
                    </a:lnTo>
                    <a:lnTo>
                      <a:pt x="110" y="248"/>
                    </a:lnTo>
                    <a:lnTo>
                      <a:pt x="108" y="253"/>
                    </a:lnTo>
                    <a:lnTo>
                      <a:pt x="105" y="256"/>
                    </a:lnTo>
                    <a:lnTo>
                      <a:pt x="103" y="260"/>
                    </a:lnTo>
                    <a:lnTo>
                      <a:pt x="101" y="262"/>
                    </a:lnTo>
                    <a:lnTo>
                      <a:pt x="98" y="265"/>
                    </a:lnTo>
                    <a:lnTo>
                      <a:pt x="94" y="268"/>
                    </a:lnTo>
                    <a:lnTo>
                      <a:pt x="91" y="270"/>
                    </a:lnTo>
                    <a:lnTo>
                      <a:pt x="87" y="271"/>
                    </a:lnTo>
                    <a:lnTo>
                      <a:pt x="83" y="273"/>
                    </a:lnTo>
                    <a:lnTo>
                      <a:pt x="78" y="273"/>
                    </a:lnTo>
                    <a:lnTo>
                      <a:pt x="74" y="274"/>
                    </a:lnTo>
                    <a:lnTo>
                      <a:pt x="68" y="274"/>
                    </a:lnTo>
                    <a:lnTo>
                      <a:pt x="64" y="273"/>
                    </a:lnTo>
                    <a:lnTo>
                      <a:pt x="60" y="272"/>
                    </a:lnTo>
                    <a:lnTo>
                      <a:pt x="55" y="271"/>
                    </a:lnTo>
                    <a:lnTo>
                      <a:pt x="51" y="269"/>
                    </a:lnTo>
                    <a:lnTo>
                      <a:pt x="47" y="266"/>
                    </a:lnTo>
                    <a:lnTo>
                      <a:pt x="43" y="263"/>
                    </a:lnTo>
                    <a:lnTo>
                      <a:pt x="39" y="260"/>
                    </a:lnTo>
                    <a:lnTo>
                      <a:pt x="36" y="256"/>
                    </a:lnTo>
                    <a:lnTo>
                      <a:pt x="33" y="253"/>
                    </a:lnTo>
                    <a:lnTo>
                      <a:pt x="29" y="248"/>
                    </a:lnTo>
                    <a:lnTo>
                      <a:pt x="27" y="245"/>
                    </a:lnTo>
                    <a:lnTo>
                      <a:pt x="24" y="241"/>
                    </a:lnTo>
                    <a:lnTo>
                      <a:pt x="22" y="236"/>
                    </a:lnTo>
                    <a:lnTo>
                      <a:pt x="20" y="232"/>
                    </a:lnTo>
                    <a:lnTo>
                      <a:pt x="17" y="228"/>
                    </a:lnTo>
                    <a:lnTo>
                      <a:pt x="14" y="222"/>
                    </a:lnTo>
                    <a:lnTo>
                      <a:pt x="12" y="218"/>
                    </a:lnTo>
                    <a:lnTo>
                      <a:pt x="11" y="214"/>
                    </a:lnTo>
                    <a:lnTo>
                      <a:pt x="9" y="209"/>
                    </a:lnTo>
                    <a:lnTo>
                      <a:pt x="8" y="205"/>
                    </a:lnTo>
                    <a:lnTo>
                      <a:pt x="6" y="201"/>
                    </a:lnTo>
                    <a:lnTo>
                      <a:pt x="4" y="196"/>
                    </a:lnTo>
                    <a:lnTo>
                      <a:pt x="4" y="193"/>
                    </a:lnTo>
                    <a:lnTo>
                      <a:pt x="3" y="190"/>
                    </a:lnTo>
                    <a:lnTo>
                      <a:pt x="2" y="186"/>
                    </a:lnTo>
                    <a:lnTo>
                      <a:pt x="1" y="184"/>
                    </a:lnTo>
                    <a:lnTo>
                      <a:pt x="1" y="182"/>
                    </a:lnTo>
                    <a:lnTo>
                      <a:pt x="0" y="179"/>
                    </a:lnTo>
                    <a:lnTo>
                      <a:pt x="77" y="46"/>
                    </a:lnTo>
                    <a:close/>
                  </a:path>
                </a:pathLst>
              </a:custGeom>
              <a:solidFill>
                <a:srgbClr val="B5D1D1"/>
              </a:solidFill>
              <a:ln w="9525">
                <a:noFill/>
                <a:round/>
                <a:headEnd/>
                <a:tailEnd/>
              </a:ln>
            </p:spPr>
            <p:txBody>
              <a:bodyPr/>
              <a:lstStyle/>
              <a:p>
                <a:endParaRPr lang="en-US"/>
              </a:p>
            </p:txBody>
          </p:sp>
          <p:sp>
            <p:nvSpPr>
              <p:cNvPr id="17745" name="Freeform 832"/>
              <p:cNvSpPr>
                <a:spLocks/>
              </p:cNvSpPr>
              <p:nvPr/>
            </p:nvSpPr>
            <p:spPr bwMode="auto">
              <a:xfrm flipH="1">
                <a:off x="3084" y="1144"/>
                <a:ext cx="13" cy="63"/>
              </a:xfrm>
              <a:custGeom>
                <a:avLst/>
                <a:gdLst>
                  <a:gd name="T0" fmla="*/ 2 w 71"/>
                  <a:gd name="T1" fmla="*/ 1 h 276"/>
                  <a:gd name="T2" fmla="*/ 2 w 71"/>
                  <a:gd name="T3" fmla="*/ 1 h 276"/>
                  <a:gd name="T4" fmla="*/ 2 w 71"/>
                  <a:gd name="T5" fmla="*/ 2 h 276"/>
                  <a:gd name="T6" fmla="*/ 2 w 71"/>
                  <a:gd name="T7" fmla="*/ 2 h 276"/>
                  <a:gd name="T8" fmla="*/ 2 w 71"/>
                  <a:gd name="T9" fmla="*/ 3 h 276"/>
                  <a:gd name="T10" fmla="*/ 2 w 71"/>
                  <a:gd name="T11" fmla="*/ 3 h 276"/>
                  <a:gd name="T12" fmla="*/ 2 w 71"/>
                  <a:gd name="T13" fmla="*/ 4 h 276"/>
                  <a:gd name="T14" fmla="*/ 2 w 71"/>
                  <a:gd name="T15" fmla="*/ 4 h 276"/>
                  <a:gd name="T16" fmla="*/ 2 w 71"/>
                  <a:gd name="T17" fmla="*/ 4 h 276"/>
                  <a:gd name="T18" fmla="*/ 2 w 71"/>
                  <a:gd name="T19" fmla="*/ 5 h 276"/>
                  <a:gd name="T20" fmla="*/ 2 w 71"/>
                  <a:gd name="T21" fmla="*/ 5 h 276"/>
                  <a:gd name="T22" fmla="*/ 2 w 71"/>
                  <a:gd name="T23" fmla="*/ 6 h 276"/>
                  <a:gd name="T24" fmla="*/ 2 w 71"/>
                  <a:gd name="T25" fmla="*/ 6 h 276"/>
                  <a:gd name="T26" fmla="*/ 2 w 71"/>
                  <a:gd name="T27" fmla="*/ 7 h 276"/>
                  <a:gd name="T28" fmla="*/ 2 w 71"/>
                  <a:gd name="T29" fmla="*/ 7 h 276"/>
                  <a:gd name="T30" fmla="*/ 2 w 71"/>
                  <a:gd name="T31" fmla="*/ 8 h 276"/>
                  <a:gd name="T32" fmla="*/ 2 w 71"/>
                  <a:gd name="T33" fmla="*/ 8 h 276"/>
                  <a:gd name="T34" fmla="*/ 2 w 71"/>
                  <a:gd name="T35" fmla="*/ 9 h 276"/>
                  <a:gd name="T36" fmla="*/ 1 w 71"/>
                  <a:gd name="T37" fmla="*/ 9 h 276"/>
                  <a:gd name="T38" fmla="*/ 1 w 71"/>
                  <a:gd name="T39" fmla="*/ 10 h 276"/>
                  <a:gd name="T40" fmla="*/ 1 w 71"/>
                  <a:gd name="T41" fmla="*/ 10 h 276"/>
                  <a:gd name="T42" fmla="*/ 1 w 71"/>
                  <a:gd name="T43" fmla="*/ 11 h 276"/>
                  <a:gd name="T44" fmla="*/ 1 w 71"/>
                  <a:gd name="T45" fmla="*/ 11 h 276"/>
                  <a:gd name="T46" fmla="*/ 1 w 71"/>
                  <a:gd name="T47" fmla="*/ 12 h 276"/>
                  <a:gd name="T48" fmla="*/ 1 w 71"/>
                  <a:gd name="T49" fmla="*/ 12 h 276"/>
                  <a:gd name="T50" fmla="*/ 2 w 71"/>
                  <a:gd name="T51" fmla="*/ 12 h 276"/>
                  <a:gd name="T52" fmla="*/ 2 w 71"/>
                  <a:gd name="T53" fmla="*/ 13 h 276"/>
                  <a:gd name="T54" fmla="*/ 2 w 71"/>
                  <a:gd name="T55" fmla="*/ 13 h 276"/>
                  <a:gd name="T56" fmla="*/ 2 w 71"/>
                  <a:gd name="T57" fmla="*/ 14 h 276"/>
                  <a:gd name="T58" fmla="*/ 2 w 71"/>
                  <a:gd name="T59" fmla="*/ 14 h 276"/>
                  <a:gd name="T60" fmla="*/ 1 w 71"/>
                  <a:gd name="T61" fmla="*/ 14 h 276"/>
                  <a:gd name="T62" fmla="*/ 1 w 71"/>
                  <a:gd name="T63" fmla="*/ 14 h 276"/>
                  <a:gd name="T64" fmla="*/ 1 w 71"/>
                  <a:gd name="T65" fmla="*/ 14 h 276"/>
                  <a:gd name="T66" fmla="*/ 0 w 71"/>
                  <a:gd name="T67" fmla="*/ 13 h 276"/>
                  <a:gd name="T68" fmla="*/ 0 w 71"/>
                  <a:gd name="T69" fmla="*/ 12 h 276"/>
                  <a:gd name="T70" fmla="*/ 0 w 71"/>
                  <a:gd name="T71" fmla="*/ 12 h 276"/>
                  <a:gd name="T72" fmla="*/ 0 w 71"/>
                  <a:gd name="T73" fmla="*/ 11 h 276"/>
                  <a:gd name="T74" fmla="*/ 0 w 71"/>
                  <a:gd name="T75" fmla="*/ 11 h 276"/>
                  <a:gd name="T76" fmla="*/ 0 w 71"/>
                  <a:gd name="T77" fmla="*/ 10 h 276"/>
                  <a:gd name="T78" fmla="*/ 0 w 71"/>
                  <a:gd name="T79" fmla="*/ 10 h 276"/>
                  <a:gd name="T80" fmla="*/ 0 w 71"/>
                  <a:gd name="T81" fmla="*/ 9 h 276"/>
                  <a:gd name="T82" fmla="*/ 0 w 71"/>
                  <a:gd name="T83" fmla="*/ 9 h 276"/>
                  <a:gd name="T84" fmla="*/ 0 w 71"/>
                  <a:gd name="T85" fmla="*/ 8 h 276"/>
                  <a:gd name="T86" fmla="*/ 1 w 71"/>
                  <a:gd name="T87" fmla="*/ 8 h 276"/>
                  <a:gd name="T88" fmla="*/ 1 w 71"/>
                  <a:gd name="T89" fmla="*/ 7 h 276"/>
                  <a:gd name="T90" fmla="*/ 1 w 71"/>
                  <a:gd name="T91" fmla="*/ 7 h 276"/>
                  <a:gd name="T92" fmla="*/ 1 w 71"/>
                  <a:gd name="T93" fmla="*/ 6 h 276"/>
                  <a:gd name="T94" fmla="*/ 1 w 71"/>
                  <a:gd name="T95" fmla="*/ 6 h 276"/>
                  <a:gd name="T96" fmla="*/ 1 w 71"/>
                  <a:gd name="T97" fmla="*/ 5 h 276"/>
                  <a:gd name="T98" fmla="*/ 1 w 71"/>
                  <a:gd name="T99" fmla="*/ 4 h 276"/>
                  <a:gd name="T100" fmla="*/ 1 w 71"/>
                  <a:gd name="T101" fmla="*/ 4 h 276"/>
                  <a:gd name="T102" fmla="*/ 1 w 71"/>
                  <a:gd name="T103" fmla="*/ 3 h 276"/>
                  <a:gd name="T104" fmla="*/ 1 w 71"/>
                  <a:gd name="T105" fmla="*/ 3 h 276"/>
                  <a:gd name="T106" fmla="*/ 1 w 71"/>
                  <a:gd name="T107" fmla="*/ 2 h 276"/>
                  <a:gd name="T108" fmla="*/ 1 w 71"/>
                  <a:gd name="T109" fmla="*/ 2 h 276"/>
                  <a:gd name="T110" fmla="*/ 2 w 71"/>
                  <a:gd name="T111" fmla="*/ 1 h 276"/>
                  <a:gd name="T112" fmla="*/ 2 w 71"/>
                  <a:gd name="T113" fmla="*/ 1 h 276"/>
                  <a:gd name="T114" fmla="*/ 2 w 71"/>
                  <a:gd name="T115" fmla="*/ 0 h 276"/>
                  <a:gd name="T116" fmla="*/ 2 w 71"/>
                  <a:gd name="T117" fmla="*/ 0 h 276"/>
                  <a:gd name="T118" fmla="*/ 2 w 71"/>
                  <a:gd name="T119" fmla="*/ 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
                  <a:gd name="T181" fmla="*/ 0 h 276"/>
                  <a:gd name="T182" fmla="*/ 71 w 71"/>
                  <a:gd name="T183" fmla="*/ 276 h 2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 h="276">
                    <a:moveTo>
                      <a:pt x="71" y="10"/>
                    </a:moveTo>
                    <a:lnTo>
                      <a:pt x="69" y="13"/>
                    </a:lnTo>
                    <a:lnTo>
                      <a:pt x="69" y="16"/>
                    </a:lnTo>
                    <a:lnTo>
                      <a:pt x="68" y="18"/>
                    </a:lnTo>
                    <a:lnTo>
                      <a:pt x="68" y="22"/>
                    </a:lnTo>
                    <a:lnTo>
                      <a:pt x="67" y="25"/>
                    </a:lnTo>
                    <a:lnTo>
                      <a:pt x="66" y="28"/>
                    </a:lnTo>
                    <a:lnTo>
                      <a:pt x="65" y="30"/>
                    </a:lnTo>
                    <a:lnTo>
                      <a:pt x="65" y="35"/>
                    </a:lnTo>
                    <a:lnTo>
                      <a:pt x="64" y="37"/>
                    </a:lnTo>
                    <a:lnTo>
                      <a:pt x="64" y="40"/>
                    </a:lnTo>
                    <a:lnTo>
                      <a:pt x="62" y="42"/>
                    </a:lnTo>
                    <a:lnTo>
                      <a:pt x="62" y="46"/>
                    </a:lnTo>
                    <a:lnTo>
                      <a:pt x="61" y="49"/>
                    </a:lnTo>
                    <a:lnTo>
                      <a:pt x="61" y="52"/>
                    </a:lnTo>
                    <a:lnTo>
                      <a:pt x="60" y="54"/>
                    </a:lnTo>
                    <a:lnTo>
                      <a:pt x="60" y="57"/>
                    </a:lnTo>
                    <a:lnTo>
                      <a:pt x="60" y="60"/>
                    </a:lnTo>
                    <a:lnTo>
                      <a:pt x="59" y="62"/>
                    </a:lnTo>
                    <a:lnTo>
                      <a:pt x="59" y="65"/>
                    </a:lnTo>
                    <a:lnTo>
                      <a:pt x="59" y="68"/>
                    </a:lnTo>
                    <a:lnTo>
                      <a:pt x="59" y="70"/>
                    </a:lnTo>
                    <a:lnTo>
                      <a:pt x="58" y="73"/>
                    </a:lnTo>
                    <a:lnTo>
                      <a:pt x="58" y="76"/>
                    </a:lnTo>
                    <a:lnTo>
                      <a:pt x="58" y="79"/>
                    </a:lnTo>
                    <a:lnTo>
                      <a:pt x="57" y="81"/>
                    </a:lnTo>
                    <a:lnTo>
                      <a:pt x="57" y="84"/>
                    </a:lnTo>
                    <a:lnTo>
                      <a:pt x="57" y="87"/>
                    </a:lnTo>
                    <a:lnTo>
                      <a:pt x="57" y="89"/>
                    </a:lnTo>
                    <a:lnTo>
                      <a:pt x="56" y="92"/>
                    </a:lnTo>
                    <a:lnTo>
                      <a:pt x="56" y="94"/>
                    </a:lnTo>
                    <a:lnTo>
                      <a:pt x="56" y="97"/>
                    </a:lnTo>
                    <a:lnTo>
                      <a:pt x="56" y="100"/>
                    </a:lnTo>
                    <a:lnTo>
                      <a:pt x="55" y="105"/>
                    </a:lnTo>
                    <a:lnTo>
                      <a:pt x="55" y="111"/>
                    </a:lnTo>
                    <a:lnTo>
                      <a:pt x="55" y="113"/>
                    </a:lnTo>
                    <a:lnTo>
                      <a:pt x="55" y="115"/>
                    </a:lnTo>
                    <a:lnTo>
                      <a:pt x="54" y="118"/>
                    </a:lnTo>
                    <a:lnTo>
                      <a:pt x="54" y="120"/>
                    </a:lnTo>
                    <a:lnTo>
                      <a:pt x="54" y="126"/>
                    </a:lnTo>
                    <a:lnTo>
                      <a:pt x="53" y="131"/>
                    </a:lnTo>
                    <a:lnTo>
                      <a:pt x="53" y="133"/>
                    </a:lnTo>
                    <a:lnTo>
                      <a:pt x="53" y="137"/>
                    </a:lnTo>
                    <a:lnTo>
                      <a:pt x="52" y="140"/>
                    </a:lnTo>
                    <a:lnTo>
                      <a:pt x="52" y="142"/>
                    </a:lnTo>
                    <a:lnTo>
                      <a:pt x="52" y="145"/>
                    </a:lnTo>
                    <a:lnTo>
                      <a:pt x="50" y="148"/>
                    </a:lnTo>
                    <a:lnTo>
                      <a:pt x="50" y="151"/>
                    </a:lnTo>
                    <a:lnTo>
                      <a:pt x="50" y="153"/>
                    </a:lnTo>
                    <a:lnTo>
                      <a:pt x="50" y="156"/>
                    </a:lnTo>
                    <a:lnTo>
                      <a:pt x="49" y="159"/>
                    </a:lnTo>
                    <a:lnTo>
                      <a:pt x="49" y="162"/>
                    </a:lnTo>
                    <a:lnTo>
                      <a:pt x="49" y="165"/>
                    </a:lnTo>
                    <a:lnTo>
                      <a:pt x="48" y="168"/>
                    </a:lnTo>
                    <a:lnTo>
                      <a:pt x="47" y="171"/>
                    </a:lnTo>
                    <a:lnTo>
                      <a:pt x="47" y="174"/>
                    </a:lnTo>
                    <a:lnTo>
                      <a:pt x="46" y="177"/>
                    </a:lnTo>
                    <a:lnTo>
                      <a:pt x="46" y="180"/>
                    </a:lnTo>
                    <a:lnTo>
                      <a:pt x="46" y="183"/>
                    </a:lnTo>
                    <a:lnTo>
                      <a:pt x="45" y="187"/>
                    </a:lnTo>
                    <a:lnTo>
                      <a:pt x="45" y="191"/>
                    </a:lnTo>
                    <a:lnTo>
                      <a:pt x="43" y="195"/>
                    </a:lnTo>
                    <a:lnTo>
                      <a:pt x="42" y="200"/>
                    </a:lnTo>
                    <a:lnTo>
                      <a:pt x="41" y="203"/>
                    </a:lnTo>
                    <a:lnTo>
                      <a:pt x="40" y="206"/>
                    </a:lnTo>
                    <a:lnTo>
                      <a:pt x="39" y="209"/>
                    </a:lnTo>
                    <a:lnTo>
                      <a:pt x="37" y="213"/>
                    </a:lnTo>
                    <a:lnTo>
                      <a:pt x="37" y="215"/>
                    </a:lnTo>
                    <a:lnTo>
                      <a:pt x="37" y="217"/>
                    </a:lnTo>
                    <a:lnTo>
                      <a:pt x="37" y="219"/>
                    </a:lnTo>
                    <a:lnTo>
                      <a:pt x="37" y="222"/>
                    </a:lnTo>
                    <a:lnTo>
                      <a:pt x="37" y="223"/>
                    </a:lnTo>
                    <a:lnTo>
                      <a:pt x="37" y="227"/>
                    </a:lnTo>
                    <a:lnTo>
                      <a:pt x="37" y="228"/>
                    </a:lnTo>
                    <a:lnTo>
                      <a:pt x="39" y="231"/>
                    </a:lnTo>
                    <a:lnTo>
                      <a:pt x="43" y="233"/>
                    </a:lnTo>
                    <a:lnTo>
                      <a:pt x="46" y="235"/>
                    </a:lnTo>
                    <a:lnTo>
                      <a:pt x="50" y="238"/>
                    </a:lnTo>
                    <a:lnTo>
                      <a:pt x="56" y="241"/>
                    </a:lnTo>
                    <a:lnTo>
                      <a:pt x="59" y="243"/>
                    </a:lnTo>
                    <a:lnTo>
                      <a:pt x="61" y="245"/>
                    </a:lnTo>
                    <a:lnTo>
                      <a:pt x="64" y="248"/>
                    </a:lnTo>
                    <a:lnTo>
                      <a:pt x="65" y="253"/>
                    </a:lnTo>
                    <a:lnTo>
                      <a:pt x="65" y="255"/>
                    </a:lnTo>
                    <a:lnTo>
                      <a:pt x="65" y="259"/>
                    </a:lnTo>
                    <a:lnTo>
                      <a:pt x="64" y="263"/>
                    </a:lnTo>
                    <a:lnTo>
                      <a:pt x="62" y="266"/>
                    </a:lnTo>
                    <a:lnTo>
                      <a:pt x="59" y="268"/>
                    </a:lnTo>
                    <a:lnTo>
                      <a:pt x="57" y="271"/>
                    </a:lnTo>
                    <a:lnTo>
                      <a:pt x="54" y="272"/>
                    </a:lnTo>
                    <a:lnTo>
                      <a:pt x="50" y="274"/>
                    </a:lnTo>
                    <a:lnTo>
                      <a:pt x="47" y="276"/>
                    </a:lnTo>
                    <a:lnTo>
                      <a:pt x="44" y="276"/>
                    </a:lnTo>
                    <a:lnTo>
                      <a:pt x="40" y="276"/>
                    </a:lnTo>
                    <a:lnTo>
                      <a:pt x="36" y="273"/>
                    </a:lnTo>
                    <a:lnTo>
                      <a:pt x="31" y="270"/>
                    </a:lnTo>
                    <a:lnTo>
                      <a:pt x="27" y="267"/>
                    </a:lnTo>
                    <a:lnTo>
                      <a:pt x="21" y="265"/>
                    </a:lnTo>
                    <a:lnTo>
                      <a:pt x="17" y="261"/>
                    </a:lnTo>
                    <a:lnTo>
                      <a:pt x="12" y="257"/>
                    </a:lnTo>
                    <a:lnTo>
                      <a:pt x="9" y="254"/>
                    </a:lnTo>
                    <a:lnTo>
                      <a:pt x="6" y="250"/>
                    </a:lnTo>
                    <a:lnTo>
                      <a:pt x="4" y="245"/>
                    </a:lnTo>
                    <a:lnTo>
                      <a:pt x="2" y="240"/>
                    </a:lnTo>
                    <a:lnTo>
                      <a:pt x="2" y="235"/>
                    </a:lnTo>
                    <a:lnTo>
                      <a:pt x="0" y="232"/>
                    </a:lnTo>
                    <a:lnTo>
                      <a:pt x="0" y="230"/>
                    </a:lnTo>
                    <a:lnTo>
                      <a:pt x="0" y="227"/>
                    </a:lnTo>
                    <a:lnTo>
                      <a:pt x="0" y="225"/>
                    </a:lnTo>
                    <a:lnTo>
                      <a:pt x="0" y="221"/>
                    </a:lnTo>
                    <a:lnTo>
                      <a:pt x="0" y="218"/>
                    </a:lnTo>
                    <a:lnTo>
                      <a:pt x="0" y="216"/>
                    </a:lnTo>
                    <a:lnTo>
                      <a:pt x="2" y="213"/>
                    </a:lnTo>
                    <a:lnTo>
                      <a:pt x="2" y="208"/>
                    </a:lnTo>
                    <a:lnTo>
                      <a:pt x="3" y="203"/>
                    </a:lnTo>
                    <a:lnTo>
                      <a:pt x="3" y="197"/>
                    </a:lnTo>
                    <a:lnTo>
                      <a:pt x="4" y="193"/>
                    </a:lnTo>
                    <a:lnTo>
                      <a:pt x="5" y="190"/>
                    </a:lnTo>
                    <a:lnTo>
                      <a:pt x="6" y="188"/>
                    </a:lnTo>
                    <a:lnTo>
                      <a:pt x="6" y="184"/>
                    </a:lnTo>
                    <a:lnTo>
                      <a:pt x="7" y="182"/>
                    </a:lnTo>
                    <a:lnTo>
                      <a:pt x="7" y="179"/>
                    </a:lnTo>
                    <a:lnTo>
                      <a:pt x="8" y="176"/>
                    </a:lnTo>
                    <a:lnTo>
                      <a:pt x="8" y="172"/>
                    </a:lnTo>
                    <a:lnTo>
                      <a:pt x="9" y="169"/>
                    </a:lnTo>
                    <a:lnTo>
                      <a:pt x="10" y="166"/>
                    </a:lnTo>
                    <a:lnTo>
                      <a:pt x="11" y="163"/>
                    </a:lnTo>
                    <a:lnTo>
                      <a:pt x="11" y="159"/>
                    </a:lnTo>
                    <a:lnTo>
                      <a:pt x="12" y="157"/>
                    </a:lnTo>
                    <a:lnTo>
                      <a:pt x="12" y="154"/>
                    </a:lnTo>
                    <a:lnTo>
                      <a:pt x="14" y="151"/>
                    </a:lnTo>
                    <a:lnTo>
                      <a:pt x="14" y="149"/>
                    </a:lnTo>
                    <a:lnTo>
                      <a:pt x="15" y="145"/>
                    </a:lnTo>
                    <a:lnTo>
                      <a:pt x="16" y="142"/>
                    </a:lnTo>
                    <a:lnTo>
                      <a:pt x="16" y="140"/>
                    </a:lnTo>
                    <a:lnTo>
                      <a:pt x="17" y="137"/>
                    </a:lnTo>
                    <a:lnTo>
                      <a:pt x="18" y="134"/>
                    </a:lnTo>
                    <a:lnTo>
                      <a:pt x="18" y="132"/>
                    </a:lnTo>
                    <a:lnTo>
                      <a:pt x="19" y="129"/>
                    </a:lnTo>
                    <a:lnTo>
                      <a:pt x="19" y="127"/>
                    </a:lnTo>
                    <a:lnTo>
                      <a:pt x="20" y="124"/>
                    </a:lnTo>
                    <a:lnTo>
                      <a:pt x="22" y="119"/>
                    </a:lnTo>
                    <a:lnTo>
                      <a:pt x="23" y="114"/>
                    </a:lnTo>
                    <a:lnTo>
                      <a:pt x="24" y="108"/>
                    </a:lnTo>
                    <a:lnTo>
                      <a:pt x="27" y="104"/>
                    </a:lnTo>
                    <a:lnTo>
                      <a:pt x="28" y="99"/>
                    </a:lnTo>
                    <a:lnTo>
                      <a:pt x="29" y="94"/>
                    </a:lnTo>
                    <a:lnTo>
                      <a:pt x="31" y="89"/>
                    </a:lnTo>
                    <a:lnTo>
                      <a:pt x="32" y="84"/>
                    </a:lnTo>
                    <a:lnTo>
                      <a:pt x="33" y="79"/>
                    </a:lnTo>
                    <a:lnTo>
                      <a:pt x="35" y="74"/>
                    </a:lnTo>
                    <a:lnTo>
                      <a:pt x="35" y="70"/>
                    </a:lnTo>
                    <a:lnTo>
                      <a:pt x="36" y="68"/>
                    </a:lnTo>
                    <a:lnTo>
                      <a:pt x="37" y="65"/>
                    </a:lnTo>
                    <a:lnTo>
                      <a:pt x="37" y="63"/>
                    </a:lnTo>
                    <a:lnTo>
                      <a:pt x="40" y="57"/>
                    </a:lnTo>
                    <a:lnTo>
                      <a:pt x="41" y="53"/>
                    </a:lnTo>
                    <a:lnTo>
                      <a:pt x="41" y="50"/>
                    </a:lnTo>
                    <a:lnTo>
                      <a:pt x="42" y="48"/>
                    </a:lnTo>
                    <a:lnTo>
                      <a:pt x="43" y="44"/>
                    </a:lnTo>
                    <a:lnTo>
                      <a:pt x="44" y="42"/>
                    </a:lnTo>
                    <a:lnTo>
                      <a:pt x="44" y="39"/>
                    </a:lnTo>
                    <a:lnTo>
                      <a:pt x="45" y="36"/>
                    </a:lnTo>
                    <a:lnTo>
                      <a:pt x="46" y="34"/>
                    </a:lnTo>
                    <a:lnTo>
                      <a:pt x="46" y="30"/>
                    </a:lnTo>
                    <a:lnTo>
                      <a:pt x="47" y="27"/>
                    </a:lnTo>
                    <a:lnTo>
                      <a:pt x="48" y="25"/>
                    </a:lnTo>
                    <a:lnTo>
                      <a:pt x="49" y="22"/>
                    </a:lnTo>
                    <a:lnTo>
                      <a:pt x="50" y="18"/>
                    </a:lnTo>
                    <a:lnTo>
                      <a:pt x="50" y="15"/>
                    </a:lnTo>
                    <a:lnTo>
                      <a:pt x="52" y="12"/>
                    </a:lnTo>
                    <a:lnTo>
                      <a:pt x="53" y="10"/>
                    </a:lnTo>
                    <a:lnTo>
                      <a:pt x="54" y="6"/>
                    </a:lnTo>
                    <a:lnTo>
                      <a:pt x="55" y="2"/>
                    </a:lnTo>
                    <a:lnTo>
                      <a:pt x="58" y="1"/>
                    </a:lnTo>
                    <a:lnTo>
                      <a:pt x="60" y="0"/>
                    </a:lnTo>
                    <a:lnTo>
                      <a:pt x="64" y="0"/>
                    </a:lnTo>
                    <a:lnTo>
                      <a:pt x="67" y="1"/>
                    </a:lnTo>
                    <a:lnTo>
                      <a:pt x="69" y="3"/>
                    </a:lnTo>
                    <a:lnTo>
                      <a:pt x="70" y="6"/>
                    </a:lnTo>
                    <a:lnTo>
                      <a:pt x="71" y="10"/>
                    </a:lnTo>
                    <a:close/>
                  </a:path>
                </a:pathLst>
              </a:custGeom>
              <a:solidFill>
                <a:srgbClr val="000000"/>
              </a:solidFill>
              <a:ln w="9525">
                <a:noFill/>
                <a:round/>
                <a:headEnd/>
                <a:tailEnd/>
              </a:ln>
            </p:spPr>
            <p:txBody>
              <a:bodyPr/>
              <a:lstStyle/>
              <a:p>
                <a:endParaRPr lang="en-US"/>
              </a:p>
            </p:txBody>
          </p:sp>
          <p:sp>
            <p:nvSpPr>
              <p:cNvPr id="17746" name="Freeform 833"/>
              <p:cNvSpPr>
                <a:spLocks/>
              </p:cNvSpPr>
              <p:nvPr/>
            </p:nvSpPr>
            <p:spPr bwMode="auto">
              <a:xfrm flipH="1">
                <a:off x="3097" y="1210"/>
                <a:ext cx="32" cy="41"/>
              </a:xfrm>
              <a:custGeom>
                <a:avLst/>
                <a:gdLst>
                  <a:gd name="T0" fmla="*/ 6 w 175"/>
                  <a:gd name="T1" fmla="*/ 1 h 180"/>
                  <a:gd name="T2" fmla="*/ 5 w 175"/>
                  <a:gd name="T3" fmla="*/ 1 h 180"/>
                  <a:gd name="T4" fmla="*/ 5 w 175"/>
                  <a:gd name="T5" fmla="*/ 2 h 180"/>
                  <a:gd name="T6" fmla="*/ 5 w 175"/>
                  <a:gd name="T7" fmla="*/ 2 h 180"/>
                  <a:gd name="T8" fmla="*/ 5 w 175"/>
                  <a:gd name="T9" fmla="*/ 3 h 180"/>
                  <a:gd name="T10" fmla="*/ 5 w 175"/>
                  <a:gd name="T11" fmla="*/ 3 h 180"/>
                  <a:gd name="T12" fmla="*/ 5 w 175"/>
                  <a:gd name="T13" fmla="*/ 3 h 180"/>
                  <a:gd name="T14" fmla="*/ 5 w 175"/>
                  <a:gd name="T15" fmla="*/ 3 h 180"/>
                  <a:gd name="T16" fmla="*/ 5 w 175"/>
                  <a:gd name="T17" fmla="*/ 4 h 180"/>
                  <a:gd name="T18" fmla="*/ 4 w 175"/>
                  <a:gd name="T19" fmla="*/ 4 h 180"/>
                  <a:gd name="T20" fmla="*/ 4 w 175"/>
                  <a:gd name="T21" fmla="*/ 4 h 180"/>
                  <a:gd name="T22" fmla="*/ 4 w 175"/>
                  <a:gd name="T23" fmla="*/ 5 h 180"/>
                  <a:gd name="T24" fmla="*/ 4 w 175"/>
                  <a:gd name="T25" fmla="*/ 5 h 180"/>
                  <a:gd name="T26" fmla="*/ 4 w 175"/>
                  <a:gd name="T27" fmla="*/ 5 h 180"/>
                  <a:gd name="T28" fmla="*/ 4 w 175"/>
                  <a:gd name="T29" fmla="*/ 5 h 180"/>
                  <a:gd name="T30" fmla="*/ 3 w 175"/>
                  <a:gd name="T31" fmla="*/ 6 h 180"/>
                  <a:gd name="T32" fmla="*/ 3 w 175"/>
                  <a:gd name="T33" fmla="*/ 6 h 180"/>
                  <a:gd name="T34" fmla="*/ 3 w 175"/>
                  <a:gd name="T35" fmla="*/ 7 h 180"/>
                  <a:gd name="T36" fmla="*/ 3 w 175"/>
                  <a:gd name="T37" fmla="*/ 7 h 180"/>
                  <a:gd name="T38" fmla="*/ 2 w 175"/>
                  <a:gd name="T39" fmla="*/ 8 h 180"/>
                  <a:gd name="T40" fmla="*/ 2 w 175"/>
                  <a:gd name="T41" fmla="*/ 8 h 180"/>
                  <a:gd name="T42" fmla="*/ 2 w 175"/>
                  <a:gd name="T43" fmla="*/ 8 h 180"/>
                  <a:gd name="T44" fmla="*/ 1 w 175"/>
                  <a:gd name="T45" fmla="*/ 8 h 180"/>
                  <a:gd name="T46" fmla="*/ 1 w 175"/>
                  <a:gd name="T47" fmla="*/ 8 h 180"/>
                  <a:gd name="T48" fmla="*/ 1 w 175"/>
                  <a:gd name="T49" fmla="*/ 9 h 180"/>
                  <a:gd name="T50" fmla="*/ 1 w 175"/>
                  <a:gd name="T51" fmla="*/ 9 h 180"/>
                  <a:gd name="T52" fmla="*/ 1 w 175"/>
                  <a:gd name="T53" fmla="*/ 9 h 180"/>
                  <a:gd name="T54" fmla="*/ 1 w 175"/>
                  <a:gd name="T55" fmla="*/ 9 h 180"/>
                  <a:gd name="T56" fmla="*/ 0 w 175"/>
                  <a:gd name="T57" fmla="*/ 9 h 180"/>
                  <a:gd name="T58" fmla="*/ 0 w 175"/>
                  <a:gd name="T59" fmla="*/ 9 h 180"/>
                  <a:gd name="T60" fmla="*/ 0 w 175"/>
                  <a:gd name="T61" fmla="*/ 9 h 180"/>
                  <a:gd name="T62" fmla="*/ 0 w 175"/>
                  <a:gd name="T63" fmla="*/ 8 h 180"/>
                  <a:gd name="T64" fmla="*/ 0 w 175"/>
                  <a:gd name="T65" fmla="*/ 8 h 180"/>
                  <a:gd name="T66" fmla="*/ 1 w 175"/>
                  <a:gd name="T67" fmla="*/ 8 h 180"/>
                  <a:gd name="T68" fmla="*/ 1 w 175"/>
                  <a:gd name="T69" fmla="*/ 8 h 180"/>
                  <a:gd name="T70" fmla="*/ 1 w 175"/>
                  <a:gd name="T71" fmla="*/ 7 h 180"/>
                  <a:gd name="T72" fmla="*/ 1 w 175"/>
                  <a:gd name="T73" fmla="*/ 7 h 180"/>
                  <a:gd name="T74" fmla="*/ 2 w 175"/>
                  <a:gd name="T75" fmla="*/ 6 h 180"/>
                  <a:gd name="T76" fmla="*/ 2 w 175"/>
                  <a:gd name="T77" fmla="*/ 6 h 180"/>
                  <a:gd name="T78" fmla="*/ 2 w 175"/>
                  <a:gd name="T79" fmla="*/ 6 h 180"/>
                  <a:gd name="T80" fmla="*/ 3 w 175"/>
                  <a:gd name="T81" fmla="*/ 5 h 180"/>
                  <a:gd name="T82" fmla="*/ 3 w 175"/>
                  <a:gd name="T83" fmla="*/ 5 h 180"/>
                  <a:gd name="T84" fmla="*/ 3 w 175"/>
                  <a:gd name="T85" fmla="*/ 5 h 180"/>
                  <a:gd name="T86" fmla="*/ 3 w 175"/>
                  <a:gd name="T87" fmla="*/ 4 h 180"/>
                  <a:gd name="T88" fmla="*/ 3 w 175"/>
                  <a:gd name="T89" fmla="*/ 4 h 180"/>
                  <a:gd name="T90" fmla="*/ 3 w 175"/>
                  <a:gd name="T91" fmla="*/ 4 h 180"/>
                  <a:gd name="T92" fmla="*/ 4 w 175"/>
                  <a:gd name="T93" fmla="*/ 3 h 180"/>
                  <a:gd name="T94" fmla="*/ 4 w 175"/>
                  <a:gd name="T95" fmla="*/ 3 h 180"/>
                  <a:gd name="T96" fmla="*/ 4 w 175"/>
                  <a:gd name="T97" fmla="*/ 3 h 180"/>
                  <a:gd name="T98" fmla="*/ 4 w 175"/>
                  <a:gd name="T99" fmla="*/ 3 h 180"/>
                  <a:gd name="T100" fmla="*/ 4 w 175"/>
                  <a:gd name="T101" fmla="*/ 2 h 180"/>
                  <a:gd name="T102" fmla="*/ 5 w 175"/>
                  <a:gd name="T103" fmla="*/ 2 h 180"/>
                  <a:gd name="T104" fmla="*/ 5 w 175"/>
                  <a:gd name="T105" fmla="*/ 2 h 180"/>
                  <a:gd name="T106" fmla="*/ 5 w 175"/>
                  <a:gd name="T107" fmla="*/ 1 h 180"/>
                  <a:gd name="T108" fmla="*/ 5 w 175"/>
                  <a:gd name="T109" fmla="*/ 1 h 180"/>
                  <a:gd name="T110" fmla="*/ 5 w 175"/>
                  <a:gd name="T111" fmla="*/ 0 h 180"/>
                  <a:gd name="T112" fmla="*/ 5 w 175"/>
                  <a:gd name="T113" fmla="*/ 0 h 180"/>
                  <a:gd name="T114" fmla="*/ 6 w 175"/>
                  <a:gd name="T115" fmla="*/ 0 h 180"/>
                  <a:gd name="T116" fmla="*/ 6 w 175"/>
                  <a:gd name="T117" fmla="*/ 0 h 180"/>
                  <a:gd name="T118" fmla="*/ 6 w 175"/>
                  <a:gd name="T119" fmla="*/ 0 h 180"/>
                  <a:gd name="T120" fmla="*/ 6 w 175"/>
                  <a:gd name="T121" fmla="*/ 1 h 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5"/>
                  <a:gd name="T184" fmla="*/ 0 h 180"/>
                  <a:gd name="T185" fmla="*/ 175 w 175"/>
                  <a:gd name="T186" fmla="*/ 180 h 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5" h="180">
                    <a:moveTo>
                      <a:pt x="173" y="12"/>
                    </a:moveTo>
                    <a:lnTo>
                      <a:pt x="170" y="16"/>
                    </a:lnTo>
                    <a:lnTo>
                      <a:pt x="169" y="20"/>
                    </a:lnTo>
                    <a:lnTo>
                      <a:pt x="166" y="24"/>
                    </a:lnTo>
                    <a:lnTo>
                      <a:pt x="165" y="29"/>
                    </a:lnTo>
                    <a:lnTo>
                      <a:pt x="162" y="32"/>
                    </a:lnTo>
                    <a:lnTo>
                      <a:pt x="160" y="37"/>
                    </a:lnTo>
                    <a:lnTo>
                      <a:pt x="157" y="40"/>
                    </a:lnTo>
                    <a:lnTo>
                      <a:pt x="156" y="44"/>
                    </a:lnTo>
                    <a:lnTo>
                      <a:pt x="153" y="48"/>
                    </a:lnTo>
                    <a:lnTo>
                      <a:pt x="152" y="51"/>
                    </a:lnTo>
                    <a:lnTo>
                      <a:pt x="148" y="54"/>
                    </a:lnTo>
                    <a:lnTo>
                      <a:pt x="147" y="57"/>
                    </a:lnTo>
                    <a:lnTo>
                      <a:pt x="144" y="61"/>
                    </a:lnTo>
                    <a:lnTo>
                      <a:pt x="143" y="64"/>
                    </a:lnTo>
                    <a:lnTo>
                      <a:pt x="141" y="67"/>
                    </a:lnTo>
                    <a:lnTo>
                      <a:pt x="139" y="70"/>
                    </a:lnTo>
                    <a:lnTo>
                      <a:pt x="137" y="74"/>
                    </a:lnTo>
                    <a:lnTo>
                      <a:pt x="134" y="76"/>
                    </a:lnTo>
                    <a:lnTo>
                      <a:pt x="132" y="79"/>
                    </a:lnTo>
                    <a:lnTo>
                      <a:pt x="130" y="82"/>
                    </a:lnTo>
                    <a:lnTo>
                      <a:pt x="128" y="84"/>
                    </a:lnTo>
                    <a:lnTo>
                      <a:pt x="126" y="88"/>
                    </a:lnTo>
                    <a:lnTo>
                      <a:pt x="122" y="91"/>
                    </a:lnTo>
                    <a:lnTo>
                      <a:pt x="121" y="93"/>
                    </a:lnTo>
                    <a:lnTo>
                      <a:pt x="118" y="95"/>
                    </a:lnTo>
                    <a:lnTo>
                      <a:pt x="116" y="99"/>
                    </a:lnTo>
                    <a:lnTo>
                      <a:pt x="113" y="101"/>
                    </a:lnTo>
                    <a:lnTo>
                      <a:pt x="110" y="104"/>
                    </a:lnTo>
                    <a:lnTo>
                      <a:pt x="107" y="106"/>
                    </a:lnTo>
                    <a:lnTo>
                      <a:pt x="104" y="109"/>
                    </a:lnTo>
                    <a:lnTo>
                      <a:pt x="102" y="113"/>
                    </a:lnTo>
                    <a:lnTo>
                      <a:pt x="98" y="115"/>
                    </a:lnTo>
                    <a:lnTo>
                      <a:pt x="93" y="119"/>
                    </a:lnTo>
                    <a:lnTo>
                      <a:pt x="89" y="124"/>
                    </a:lnTo>
                    <a:lnTo>
                      <a:pt x="83" y="128"/>
                    </a:lnTo>
                    <a:lnTo>
                      <a:pt x="79" y="132"/>
                    </a:lnTo>
                    <a:lnTo>
                      <a:pt x="74" y="137"/>
                    </a:lnTo>
                    <a:lnTo>
                      <a:pt x="68" y="141"/>
                    </a:lnTo>
                    <a:lnTo>
                      <a:pt x="64" y="145"/>
                    </a:lnTo>
                    <a:lnTo>
                      <a:pt x="59" y="150"/>
                    </a:lnTo>
                    <a:lnTo>
                      <a:pt x="56" y="151"/>
                    </a:lnTo>
                    <a:lnTo>
                      <a:pt x="53" y="154"/>
                    </a:lnTo>
                    <a:lnTo>
                      <a:pt x="51" y="155"/>
                    </a:lnTo>
                    <a:lnTo>
                      <a:pt x="47" y="157"/>
                    </a:lnTo>
                    <a:lnTo>
                      <a:pt x="45" y="158"/>
                    </a:lnTo>
                    <a:lnTo>
                      <a:pt x="42" y="162"/>
                    </a:lnTo>
                    <a:lnTo>
                      <a:pt x="40" y="163"/>
                    </a:lnTo>
                    <a:lnTo>
                      <a:pt x="38" y="165"/>
                    </a:lnTo>
                    <a:lnTo>
                      <a:pt x="34" y="167"/>
                    </a:lnTo>
                    <a:lnTo>
                      <a:pt x="31" y="168"/>
                    </a:lnTo>
                    <a:lnTo>
                      <a:pt x="29" y="170"/>
                    </a:lnTo>
                    <a:lnTo>
                      <a:pt x="26" y="172"/>
                    </a:lnTo>
                    <a:lnTo>
                      <a:pt x="22" y="173"/>
                    </a:lnTo>
                    <a:lnTo>
                      <a:pt x="19" y="176"/>
                    </a:lnTo>
                    <a:lnTo>
                      <a:pt x="17" y="178"/>
                    </a:lnTo>
                    <a:lnTo>
                      <a:pt x="14" y="180"/>
                    </a:lnTo>
                    <a:lnTo>
                      <a:pt x="9" y="180"/>
                    </a:lnTo>
                    <a:lnTo>
                      <a:pt x="5" y="180"/>
                    </a:lnTo>
                    <a:lnTo>
                      <a:pt x="2" y="177"/>
                    </a:lnTo>
                    <a:lnTo>
                      <a:pt x="1" y="175"/>
                    </a:lnTo>
                    <a:lnTo>
                      <a:pt x="0" y="171"/>
                    </a:lnTo>
                    <a:lnTo>
                      <a:pt x="0" y="168"/>
                    </a:lnTo>
                    <a:lnTo>
                      <a:pt x="2" y="164"/>
                    </a:lnTo>
                    <a:lnTo>
                      <a:pt x="6" y="162"/>
                    </a:lnTo>
                    <a:lnTo>
                      <a:pt x="10" y="158"/>
                    </a:lnTo>
                    <a:lnTo>
                      <a:pt x="16" y="155"/>
                    </a:lnTo>
                    <a:lnTo>
                      <a:pt x="20" y="152"/>
                    </a:lnTo>
                    <a:lnTo>
                      <a:pt x="25" y="150"/>
                    </a:lnTo>
                    <a:lnTo>
                      <a:pt x="29" y="145"/>
                    </a:lnTo>
                    <a:lnTo>
                      <a:pt x="32" y="143"/>
                    </a:lnTo>
                    <a:lnTo>
                      <a:pt x="37" y="140"/>
                    </a:lnTo>
                    <a:lnTo>
                      <a:pt x="41" y="137"/>
                    </a:lnTo>
                    <a:lnTo>
                      <a:pt x="43" y="132"/>
                    </a:lnTo>
                    <a:lnTo>
                      <a:pt x="46" y="129"/>
                    </a:lnTo>
                    <a:lnTo>
                      <a:pt x="51" y="125"/>
                    </a:lnTo>
                    <a:lnTo>
                      <a:pt x="54" y="121"/>
                    </a:lnTo>
                    <a:lnTo>
                      <a:pt x="58" y="118"/>
                    </a:lnTo>
                    <a:lnTo>
                      <a:pt x="62" y="114"/>
                    </a:lnTo>
                    <a:lnTo>
                      <a:pt x="66" y="109"/>
                    </a:lnTo>
                    <a:lnTo>
                      <a:pt x="71" y="105"/>
                    </a:lnTo>
                    <a:lnTo>
                      <a:pt x="74" y="102"/>
                    </a:lnTo>
                    <a:lnTo>
                      <a:pt x="78" y="99"/>
                    </a:lnTo>
                    <a:lnTo>
                      <a:pt x="81" y="95"/>
                    </a:lnTo>
                    <a:lnTo>
                      <a:pt x="84" y="93"/>
                    </a:lnTo>
                    <a:lnTo>
                      <a:pt x="87" y="90"/>
                    </a:lnTo>
                    <a:lnTo>
                      <a:pt x="90" y="87"/>
                    </a:lnTo>
                    <a:lnTo>
                      <a:pt x="94" y="84"/>
                    </a:lnTo>
                    <a:lnTo>
                      <a:pt x="97" y="81"/>
                    </a:lnTo>
                    <a:lnTo>
                      <a:pt x="100" y="78"/>
                    </a:lnTo>
                    <a:lnTo>
                      <a:pt x="103" y="76"/>
                    </a:lnTo>
                    <a:lnTo>
                      <a:pt x="106" y="73"/>
                    </a:lnTo>
                    <a:lnTo>
                      <a:pt x="108" y="70"/>
                    </a:lnTo>
                    <a:lnTo>
                      <a:pt x="112" y="67"/>
                    </a:lnTo>
                    <a:lnTo>
                      <a:pt x="115" y="64"/>
                    </a:lnTo>
                    <a:lnTo>
                      <a:pt x="117" y="62"/>
                    </a:lnTo>
                    <a:lnTo>
                      <a:pt x="120" y="60"/>
                    </a:lnTo>
                    <a:lnTo>
                      <a:pt x="122" y="55"/>
                    </a:lnTo>
                    <a:lnTo>
                      <a:pt x="126" y="53"/>
                    </a:lnTo>
                    <a:lnTo>
                      <a:pt x="128" y="50"/>
                    </a:lnTo>
                    <a:lnTo>
                      <a:pt x="131" y="46"/>
                    </a:lnTo>
                    <a:lnTo>
                      <a:pt x="133" y="43"/>
                    </a:lnTo>
                    <a:lnTo>
                      <a:pt x="135" y="41"/>
                    </a:lnTo>
                    <a:lnTo>
                      <a:pt x="138" y="38"/>
                    </a:lnTo>
                    <a:lnTo>
                      <a:pt x="141" y="35"/>
                    </a:lnTo>
                    <a:lnTo>
                      <a:pt x="143" y="31"/>
                    </a:lnTo>
                    <a:lnTo>
                      <a:pt x="145" y="28"/>
                    </a:lnTo>
                    <a:lnTo>
                      <a:pt x="147" y="24"/>
                    </a:lnTo>
                    <a:lnTo>
                      <a:pt x="150" y="20"/>
                    </a:lnTo>
                    <a:lnTo>
                      <a:pt x="152" y="16"/>
                    </a:lnTo>
                    <a:lnTo>
                      <a:pt x="155" y="13"/>
                    </a:lnTo>
                    <a:lnTo>
                      <a:pt x="157" y="9"/>
                    </a:lnTo>
                    <a:lnTo>
                      <a:pt x="159" y="5"/>
                    </a:lnTo>
                    <a:lnTo>
                      <a:pt x="162" y="2"/>
                    </a:lnTo>
                    <a:lnTo>
                      <a:pt x="165" y="1"/>
                    </a:lnTo>
                    <a:lnTo>
                      <a:pt x="167" y="0"/>
                    </a:lnTo>
                    <a:lnTo>
                      <a:pt x="170" y="1"/>
                    </a:lnTo>
                    <a:lnTo>
                      <a:pt x="172" y="3"/>
                    </a:lnTo>
                    <a:lnTo>
                      <a:pt x="175" y="5"/>
                    </a:lnTo>
                    <a:lnTo>
                      <a:pt x="175" y="9"/>
                    </a:lnTo>
                    <a:lnTo>
                      <a:pt x="173" y="12"/>
                    </a:lnTo>
                    <a:close/>
                  </a:path>
                </a:pathLst>
              </a:custGeom>
              <a:solidFill>
                <a:srgbClr val="000000"/>
              </a:solidFill>
              <a:ln w="9525">
                <a:noFill/>
                <a:round/>
                <a:headEnd/>
                <a:tailEnd/>
              </a:ln>
            </p:spPr>
            <p:txBody>
              <a:bodyPr/>
              <a:lstStyle/>
              <a:p>
                <a:endParaRPr lang="en-US"/>
              </a:p>
            </p:txBody>
          </p:sp>
          <p:sp>
            <p:nvSpPr>
              <p:cNvPr id="17747" name="Freeform 834"/>
              <p:cNvSpPr>
                <a:spLocks/>
              </p:cNvSpPr>
              <p:nvPr/>
            </p:nvSpPr>
            <p:spPr bwMode="auto">
              <a:xfrm flipH="1">
                <a:off x="3101" y="1251"/>
                <a:ext cx="9" cy="66"/>
              </a:xfrm>
              <a:custGeom>
                <a:avLst/>
                <a:gdLst>
                  <a:gd name="T0" fmla="*/ 1 w 48"/>
                  <a:gd name="T1" fmla="*/ 0 h 288"/>
                  <a:gd name="T2" fmla="*/ 1 w 48"/>
                  <a:gd name="T3" fmla="*/ 0 h 288"/>
                  <a:gd name="T4" fmla="*/ 1 w 48"/>
                  <a:gd name="T5" fmla="*/ 0 h 288"/>
                  <a:gd name="T6" fmla="*/ 0 w 48"/>
                  <a:gd name="T7" fmla="*/ 1 h 288"/>
                  <a:gd name="T8" fmla="*/ 0 w 48"/>
                  <a:gd name="T9" fmla="*/ 1 h 288"/>
                  <a:gd name="T10" fmla="*/ 0 w 48"/>
                  <a:gd name="T11" fmla="*/ 2 h 288"/>
                  <a:gd name="T12" fmla="*/ 0 w 48"/>
                  <a:gd name="T13" fmla="*/ 2 h 288"/>
                  <a:gd name="T14" fmla="*/ 0 w 48"/>
                  <a:gd name="T15" fmla="*/ 2 h 288"/>
                  <a:gd name="T16" fmla="*/ 0 w 48"/>
                  <a:gd name="T17" fmla="*/ 3 h 288"/>
                  <a:gd name="T18" fmla="*/ 0 w 48"/>
                  <a:gd name="T19" fmla="*/ 3 h 288"/>
                  <a:gd name="T20" fmla="*/ 0 w 48"/>
                  <a:gd name="T21" fmla="*/ 3 h 288"/>
                  <a:gd name="T22" fmla="*/ 0 w 48"/>
                  <a:gd name="T23" fmla="*/ 3 h 288"/>
                  <a:gd name="T24" fmla="*/ 0 w 48"/>
                  <a:gd name="T25" fmla="*/ 4 h 288"/>
                  <a:gd name="T26" fmla="*/ 0 w 48"/>
                  <a:gd name="T27" fmla="*/ 4 h 288"/>
                  <a:gd name="T28" fmla="*/ 0 w 48"/>
                  <a:gd name="T29" fmla="*/ 5 h 288"/>
                  <a:gd name="T30" fmla="*/ 0 w 48"/>
                  <a:gd name="T31" fmla="*/ 5 h 288"/>
                  <a:gd name="T32" fmla="*/ 0 w 48"/>
                  <a:gd name="T33" fmla="*/ 5 h 288"/>
                  <a:gd name="T34" fmla="*/ 0 w 48"/>
                  <a:gd name="T35" fmla="*/ 6 h 288"/>
                  <a:gd name="T36" fmla="*/ 0 w 48"/>
                  <a:gd name="T37" fmla="*/ 6 h 288"/>
                  <a:gd name="T38" fmla="*/ 0 w 48"/>
                  <a:gd name="T39" fmla="*/ 7 h 288"/>
                  <a:gd name="T40" fmla="*/ 0 w 48"/>
                  <a:gd name="T41" fmla="*/ 7 h 288"/>
                  <a:gd name="T42" fmla="*/ 0 w 48"/>
                  <a:gd name="T43" fmla="*/ 8 h 288"/>
                  <a:gd name="T44" fmla="*/ 0 w 48"/>
                  <a:gd name="T45" fmla="*/ 8 h 288"/>
                  <a:gd name="T46" fmla="*/ 0 w 48"/>
                  <a:gd name="T47" fmla="*/ 8 h 288"/>
                  <a:gd name="T48" fmla="*/ 0 w 48"/>
                  <a:gd name="T49" fmla="*/ 8 h 288"/>
                  <a:gd name="T50" fmla="*/ 0 w 48"/>
                  <a:gd name="T51" fmla="*/ 9 h 288"/>
                  <a:gd name="T52" fmla="*/ 0 w 48"/>
                  <a:gd name="T53" fmla="*/ 9 h 288"/>
                  <a:gd name="T54" fmla="*/ 0 w 48"/>
                  <a:gd name="T55" fmla="*/ 10 h 288"/>
                  <a:gd name="T56" fmla="*/ 0 w 48"/>
                  <a:gd name="T57" fmla="*/ 10 h 288"/>
                  <a:gd name="T58" fmla="*/ 0 w 48"/>
                  <a:gd name="T59" fmla="*/ 10 h 288"/>
                  <a:gd name="T60" fmla="*/ 0 w 48"/>
                  <a:gd name="T61" fmla="*/ 11 h 288"/>
                  <a:gd name="T62" fmla="*/ 0 w 48"/>
                  <a:gd name="T63" fmla="*/ 11 h 288"/>
                  <a:gd name="T64" fmla="*/ 1 w 48"/>
                  <a:gd name="T65" fmla="*/ 11 h 288"/>
                  <a:gd name="T66" fmla="*/ 1 w 48"/>
                  <a:gd name="T67" fmla="*/ 12 h 288"/>
                  <a:gd name="T68" fmla="*/ 1 w 48"/>
                  <a:gd name="T69" fmla="*/ 12 h 288"/>
                  <a:gd name="T70" fmla="*/ 1 w 48"/>
                  <a:gd name="T71" fmla="*/ 12 h 288"/>
                  <a:gd name="T72" fmla="*/ 1 w 48"/>
                  <a:gd name="T73" fmla="*/ 13 h 288"/>
                  <a:gd name="T74" fmla="*/ 1 w 48"/>
                  <a:gd name="T75" fmla="*/ 13 h 288"/>
                  <a:gd name="T76" fmla="*/ 1 w 48"/>
                  <a:gd name="T77" fmla="*/ 14 h 288"/>
                  <a:gd name="T78" fmla="*/ 1 w 48"/>
                  <a:gd name="T79" fmla="*/ 14 h 288"/>
                  <a:gd name="T80" fmla="*/ 1 w 48"/>
                  <a:gd name="T81" fmla="*/ 14 h 288"/>
                  <a:gd name="T82" fmla="*/ 1 w 48"/>
                  <a:gd name="T83" fmla="*/ 15 h 288"/>
                  <a:gd name="T84" fmla="*/ 2 w 48"/>
                  <a:gd name="T85" fmla="*/ 15 h 288"/>
                  <a:gd name="T86" fmla="*/ 2 w 48"/>
                  <a:gd name="T87" fmla="*/ 15 h 288"/>
                  <a:gd name="T88" fmla="*/ 2 w 48"/>
                  <a:gd name="T89" fmla="*/ 8 h 288"/>
                  <a:gd name="T90" fmla="*/ 1 w 48"/>
                  <a:gd name="T91" fmla="*/ 0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288"/>
                  <a:gd name="T140" fmla="*/ 48 w 48"/>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288">
                    <a:moveTo>
                      <a:pt x="32" y="3"/>
                    </a:moveTo>
                    <a:lnTo>
                      <a:pt x="28" y="0"/>
                    </a:lnTo>
                    <a:lnTo>
                      <a:pt x="24" y="1"/>
                    </a:lnTo>
                    <a:lnTo>
                      <a:pt x="22" y="2"/>
                    </a:lnTo>
                    <a:lnTo>
                      <a:pt x="18" y="4"/>
                    </a:lnTo>
                    <a:lnTo>
                      <a:pt x="15" y="6"/>
                    </a:lnTo>
                    <a:lnTo>
                      <a:pt x="13" y="9"/>
                    </a:lnTo>
                    <a:lnTo>
                      <a:pt x="10" y="13"/>
                    </a:lnTo>
                    <a:lnTo>
                      <a:pt x="7" y="17"/>
                    </a:lnTo>
                    <a:lnTo>
                      <a:pt x="5" y="21"/>
                    </a:lnTo>
                    <a:lnTo>
                      <a:pt x="3" y="27"/>
                    </a:lnTo>
                    <a:lnTo>
                      <a:pt x="2" y="29"/>
                    </a:lnTo>
                    <a:lnTo>
                      <a:pt x="1" y="32"/>
                    </a:lnTo>
                    <a:lnTo>
                      <a:pt x="1" y="35"/>
                    </a:lnTo>
                    <a:lnTo>
                      <a:pt x="1" y="38"/>
                    </a:lnTo>
                    <a:lnTo>
                      <a:pt x="0" y="41"/>
                    </a:lnTo>
                    <a:lnTo>
                      <a:pt x="0" y="44"/>
                    </a:lnTo>
                    <a:lnTo>
                      <a:pt x="0" y="47"/>
                    </a:lnTo>
                    <a:lnTo>
                      <a:pt x="1" y="51"/>
                    </a:lnTo>
                    <a:lnTo>
                      <a:pt x="1" y="54"/>
                    </a:lnTo>
                    <a:lnTo>
                      <a:pt x="1" y="57"/>
                    </a:lnTo>
                    <a:lnTo>
                      <a:pt x="1" y="60"/>
                    </a:lnTo>
                    <a:lnTo>
                      <a:pt x="1" y="64"/>
                    </a:lnTo>
                    <a:lnTo>
                      <a:pt x="1" y="67"/>
                    </a:lnTo>
                    <a:lnTo>
                      <a:pt x="1" y="70"/>
                    </a:lnTo>
                    <a:lnTo>
                      <a:pt x="1" y="73"/>
                    </a:lnTo>
                    <a:lnTo>
                      <a:pt x="1" y="77"/>
                    </a:lnTo>
                    <a:lnTo>
                      <a:pt x="1" y="80"/>
                    </a:lnTo>
                    <a:lnTo>
                      <a:pt x="1" y="83"/>
                    </a:lnTo>
                    <a:lnTo>
                      <a:pt x="1" y="86"/>
                    </a:lnTo>
                    <a:lnTo>
                      <a:pt x="1" y="91"/>
                    </a:lnTo>
                    <a:lnTo>
                      <a:pt x="1" y="94"/>
                    </a:lnTo>
                    <a:lnTo>
                      <a:pt x="2" y="98"/>
                    </a:lnTo>
                    <a:lnTo>
                      <a:pt x="2" y="103"/>
                    </a:lnTo>
                    <a:lnTo>
                      <a:pt x="2" y="107"/>
                    </a:lnTo>
                    <a:lnTo>
                      <a:pt x="2" y="111"/>
                    </a:lnTo>
                    <a:lnTo>
                      <a:pt x="2" y="116"/>
                    </a:lnTo>
                    <a:lnTo>
                      <a:pt x="2" y="120"/>
                    </a:lnTo>
                    <a:lnTo>
                      <a:pt x="3" y="125"/>
                    </a:lnTo>
                    <a:lnTo>
                      <a:pt x="3" y="130"/>
                    </a:lnTo>
                    <a:lnTo>
                      <a:pt x="3" y="135"/>
                    </a:lnTo>
                    <a:lnTo>
                      <a:pt x="3" y="138"/>
                    </a:lnTo>
                    <a:lnTo>
                      <a:pt x="4" y="141"/>
                    </a:lnTo>
                    <a:lnTo>
                      <a:pt x="4" y="144"/>
                    </a:lnTo>
                    <a:lnTo>
                      <a:pt x="5" y="147"/>
                    </a:lnTo>
                    <a:lnTo>
                      <a:pt x="5" y="149"/>
                    </a:lnTo>
                    <a:lnTo>
                      <a:pt x="5" y="153"/>
                    </a:lnTo>
                    <a:lnTo>
                      <a:pt x="5" y="156"/>
                    </a:lnTo>
                    <a:lnTo>
                      <a:pt x="5" y="158"/>
                    </a:lnTo>
                    <a:lnTo>
                      <a:pt x="5" y="161"/>
                    </a:lnTo>
                    <a:lnTo>
                      <a:pt x="6" y="165"/>
                    </a:lnTo>
                    <a:lnTo>
                      <a:pt x="6" y="168"/>
                    </a:lnTo>
                    <a:lnTo>
                      <a:pt x="7" y="172"/>
                    </a:lnTo>
                    <a:lnTo>
                      <a:pt x="7" y="174"/>
                    </a:lnTo>
                    <a:lnTo>
                      <a:pt x="9" y="179"/>
                    </a:lnTo>
                    <a:lnTo>
                      <a:pt x="9" y="182"/>
                    </a:lnTo>
                    <a:lnTo>
                      <a:pt x="10" y="186"/>
                    </a:lnTo>
                    <a:lnTo>
                      <a:pt x="10" y="189"/>
                    </a:lnTo>
                    <a:lnTo>
                      <a:pt x="10" y="193"/>
                    </a:lnTo>
                    <a:lnTo>
                      <a:pt x="11" y="197"/>
                    </a:lnTo>
                    <a:lnTo>
                      <a:pt x="12" y="201"/>
                    </a:lnTo>
                    <a:lnTo>
                      <a:pt x="12" y="205"/>
                    </a:lnTo>
                    <a:lnTo>
                      <a:pt x="13" y="209"/>
                    </a:lnTo>
                    <a:lnTo>
                      <a:pt x="13" y="212"/>
                    </a:lnTo>
                    <a:lnTo>
                      <a:pt x="14" y="216"/>
                    </a:lnTo>
                    <a:lnTo>
                      <a:pt x="14" y="219"/>
                    </a:lnTo>
                    <a:lnTo>
                      <a:pt x="14" y="222"/>
                    </a:lnTo>
                    <a:lnTo>
                      <a:pt x="15" y="225"/>
                    </a:lnTo>
                    <a:lnTo>
                      <a:pt x="16" y="229"/>
                    </a:lnTo>
                    <a:lnTo>
                      <a:pt x="16" y="232"/>
                    </a:lnTo>
                    <a:lnTo>
                      <a:pt x="17" y="234"/>
                    </a:lnTo>
                    <a:lnTo>
                      <a:pt x="18" y="237"/>
                    </a:lnTo>
                    <a:lnTo>
                      <a:pt x="18" y="240"/>
                    </a:lnTo>
                    <a:lnTo>
                      <a:pt x="20" y="245"/>
                    </a:lnTo>
                    <a:lnTo>
                      <a:pt x="22" y="250"/>
                    </a:lnTo>
                    <a:lnTo>
                      <a:pt x="23" y="255"/>
                    </a:lnTo>
                    <a:lnTo>
                      <a:pt x="25" y="259"/>
                    </a:lnTo>
                    <a:lnTo>
                      <a:pt x="26" y="262"/>
                    </a:lnTo>
                    <a:lnTo>
                      <a:pt x="28" y="265"/>
                    </a:lnTo>
                    <a:lnTo>
                      <a:pt x="29" y="269"/>
                    </a:lnTo>
                    <a:lnTo>
                      <a:pt x="30" y="271"/>
                    </a:lnTo>
                    <a:lnTo>
                      <a:pt x="32" y="273"/>
                    </a:lnTo>
                    <a:lnTo>
                      <a:pt x="34" y="276"/>
                    </a:lnTo>
                    <a:lnTo>
                      <a:pt x="36" y="280"/>
                    </a:lnTo>
                    <a:lnTo>
                      <a:pt x="39" y="283"/>
                    </a:lnTo>
                    <a:lnTo>
                      <a:pt x="40" y="284"/>
                    </a:lnTo>
                    <a:lnTo>
                      <a:pt x="43" y="286"/>
                    </a:lnTo>
                    <a:lnTo>
                      <a:pt x="45" y="287"/>
                    </a:lnTo>
                    <a:lnTo>
                      <a:pt x="48" y="288"/>
                    </a:lnTo>
                    <a:lnTo>
                      <a:pt x="48" y="155"/>
                    </a:lnTo>
                    <a:lnTo>
                      <a:pt x="32" y="3"/>
                    </a:lnTo>
                    <a:close/>
                  </a:path>
                </a:pathLst>
              </a:custGeom>
              <a:solidFill>
                <a:srgbClr val="D4D4E8"/>
              </a:solidFill>
              <a:ln w="9525">
                <a:noFill/>
                <a:round/>
                <a:headEnd/>
                <a:tailEnd/>
              </a:ln>
            </p:spPr>
            <p:txBody>
              <a:bodyPr/>
              <a:lstStyle/>
              <a:p>
                <a:endParaRPr lang="en-US"/>
              </a:p>
            </p:txBody>
          </p:sp>
          <p:sp>
            <p:nvSpPr>
              <p:cNvPr id="17748" name="Freeform 835"/>
              <p:cNvSpPr>
                <a:spLocks/>
              </p:cNvSpPr>
              <p:nvPr/>
            </p:nvSpPr>
            <p:spPr bwMode="auto">
              <a:xfrm flipH="1">
                <a:off x="3094" y="1248"/>
                <a:ext cx="11" cy="73"/>
              </a:xfrm>
              <a:custGeom>
                <a:avLst/>
                <a:gdLst>
                  <a:gd name="T0" fmla="*/ 1 w 60"/>
                  <a:gd name="T1" fmla="*/ 1 h 320"/>
                  <a:gd name="T2" fmla="*/ 1 w 60"/>
                  <a:gd name="T3" fmla="*/ 2 h 320"/>
                  <a:gd name="T4" fmla="*/ 1 w 60"/>
                  <a:gd name="T5" fmla="*/ 3 h 320"/>
                  <a:gd name="T6" fmla="*/ 1 w 60"/>
                  <a:gd name="T7" fmla="*/ 3 h 320"/>
                  <a:gd name="T8" fmla="*/ 1 w 60"/>
                  <a:gd name="T9" fmla="*/ 4 h 320"/>
                  <a:gd name="T10" fmla="*/ 1 w 60"/>
                  <a:gd name="T11" fmla="*/ 5 h 320"/>
                  <a:gd name="T12" fmla="*/ 1 w 60"/>
                  <a:gd name="T13" fmla="*/ 5 h 320"/>
                  <a:gd name="T14" fmla="*/ 1 w 60"/>
                  <a:gd name="T15" fmla="*/ 6 h 320"/>
                  <a:gd name="T16" fmla="*/ 1 w 60"/>
                  <a:gd name="T17" fmla="*/ 7 h 320"/>
                  <a:gd name="T18" fmla="*/ 1 w 60"/>
                  <a:gd name="T19" fmla="*/ 7 h 320"/>
                  <a:gd name="T20" fmla="*/ 1 w 60"/>
                  <a:gd name="T21" fmla="*/ 8 h 320"/>
                  <a:gd name="T22" fmla="*/ 1 w 60"/>
                  <a:gd name="T23" fmla="*/ 8 h 320"/>
                  <a:gd name="T24" fmla="*/ 1 w 60"/>
                  <a:gd name="T25" fmla="*/ 9 h 320"/>
                  <a:gd name="T26" fmla="*/ 1 w 60"/>
                  <a:gd name="T27" fmla="*/ 10 h 320"/>
                  <a:gd name="T28" fmla="*/ 1 w 60"/>
                  <a:gd name="T29" fmla="*/ 10 h 320"/>
                  <a:gd name="T30" fmla="*/ 1 w 60"/>
                  <a:gd name="T31" fmla="*/ 11 h 320"/>
                  <a:gd name="T32" fmla="*/ 1 w 60"/>
                  <a:gd name="T33" fmla="*/ 12 h 320"/>
                  <a:gd name="T34" fmla="*/ 2 w 60"/>
                  <a:gd name="T35" fmla="*/ 13 h 320"/>
                  <a:gd name="T36" fmla="*/ 2 w 60"/>
                  <a:gd name="T37" fmla="*/ 13 h 320"/>
                  <a:gd name="T38" fmla="*/ 2 w 60"/>
                  <a:gd name="T39" fmla="*/ 14 h 320"/>
                  <a:gd name="T40" fmla="*/ 2 w 60"/>
                  <a:gd name="T41" fmla="*/ 15 h 320"/>
                  <a:gd name="T42" fmla="*/ 2 w 60"/>
                  <a:gd name="T43" fmla="*/ 16 h 320"/>
                  <a:gd name="T44" fmla="*/ 2 w 60"/>
                  <a:gd name="T45" fmla="*/ 16 h 320"/>
                  <a:gd name="T46" fmla="*/ 2 w 60"/>
                  <a:gd name="T47" fmla="*/ 17 h 320"/>
                  <a:gd name="T48" fmla="*/ 1 w 60"/>
                  <a:gd name="T49" fmla="*/ 17 h 320"/>
                  <a:gd name="T50" fmla="*/ 1 w 60"/>
                  <a:gd name="T51" fmla="*/ 16 h 320"/>
                  <a:gd name="T52" fmla="*/ 1 w 60"/>
                  <a:gd name="T53" fmla="*/ 16 h 320"/>
                  <a:gd name="T54" fmla="*/ 1 w 60"/>
                  <a:gd name="T55" fmla="*/ 15 h 320"/>
                  <a:gd name="T56" fmla="*/ 0 w 60"/>
                  <a:gd name="T57" fmla="*/ 14 h 320"/>
                  <a:gd name="T58" fmla="*/ 0 w 60"/>
                  <a:gd name="T59" fmla="*/ 13 h 320"/>
                  <a:gd name="T60" fmla="*/ 0 w 60"/>
                  <a:gd name="T61" fmla="*/ 13 h 320"/>
                  <a:gd name="T62" fmla="*/ 0 w 60"/>
                  <a:gd name="T63" fmla="*/ 12 h 320"/>
                  <a:gd name="T64" fmla="*/ 0 w 60"/>
                  <a:gd name="T65" fmla="*/ 11 h 320"/>
                  <a:gd name="T66" fmla="*/ 0 w 60"/>
                  <a:gd name="T67" fmla="*/ 11 h 320"/>
                  <a:gd name="T68" fmla="*/ 0 w 60"/>
                  <a:gd name="T69" fmla="*/ 10 h 320"/>
                  <a:gd name="T70" fmla="*/ 0 w 60"/>
                  <a:gd name="T71" fmla="*/ 9 h 320"/>
                  <a:gd name="T72" fmla="*/ 0 w 60"/>
                  <a:gd name="T73" fmla="*/ 9 h 320"/>
                  <a:gd name="T74" fmla="*/ 0 w 60"/>
                  <a:gd name="T75" fmla="*/ 8 h 320"/>
                  <a:gd name="T76" fmla="*/ 0 w 60"/>
                  <a:gd name="T77" fmla="*/ 7 h 320"/>
                  <a:gd name="T78" fmla="*/ 0 w 60"/>
                  <a:gd name="T79" fmla="*/ 7 h 320"/>
                  <a:gd name="T80" fmla="*/ 0 w 60"/>
                  <a:gd name="T81" fmla="*/ 6 h 320"/>
                  <a:gd name="T82" fmla="*/ 0 w 60"/>
                  <a:gd name="T83" fmla="*/ 5 h 320"/>
                  <a:gd name="T84" fmla="*/ 0 w 60"/>
                  <a:gd name="T85" fmla="*/ 5 h 320"/>
                  <a:gd name="T86" fmla="*/ 0 w 60"/>
                  <a:gd name="T87" fmla="*/ 4 h 320"/>
                  <a:gd name="T88" fmla="*/ 0 w 60"/>
                  <a:gd name="T89" fmla="*/ 3 h 320"/>
                  <a:gd name="T90" fmla="*/ 0 w 60"/>
                  <a:gd name="T91" fmla="*/ 2 h 320"/>
                  <a:gd name="T92" fmla="*/ 0 w 60"/>
                  <a:gd name="T93" fmla="*/ 2 h 320"/>
                  <a:gd name="T94" fmla="*/ 0 w 60"/>
                  <a:gd name="T95" fmla="*/ 1 h 320"/>
                  <a:gd name="T96" fmla="*/ 0 w 60"/>
                  <a:gd name="T97" fmla="*/ 0 h 320"/>
                  <a:gd name="T98" fmla="*/ 0 w 60"/>
                  <a:gd name="T99" fmla="*/ 0 h 320"/>
                  <a:gd name="T100" fmla="*/ 1 w 60"/>
                  <a:gd name="T101" fmla="*/ 0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20"/>
                  <a:gd name="T155" fmla="*/ 60 w 60"/>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20">
                    <a:moveTo>
                      <a:pt x="20" y="9"/>
                    </a:moveTo>
                    <a:lnTo>
                      <a:pt x="20" y="14"/>
                    </a:lnTo>
                    <a:lnTo>
                      <a:pt x="20" y="19"/>
                    </a:lnTo>
                    <a:lnTo>
                      <a:pt x="21" y="23"/>
                    </a:lnTo>
                    <a:lnTo>
                      <a:pt x="21" y="29"/>
                    </a:lnTo>
                    <a:lnTo>
                      <a:pt x="21" y="33"/>
                    </a:lnTo>
                    <a:lnTo>
                      <a:pt x="21" y="39"/>
                    </a:lnTo>
                    <a:lnTo>
                      <a:pt x="22" y="43"/>
                    </a:lnTo>
                    <a:lnTo>
                      <a:pt x="22" y="48"/>
                    </a:lnTo>
                    <a:lnTo>
                      <a:pt x="22" y="53"/>
                    </a:lnTo>
                    <a:lnTo>
                      <a:pt x="23" y="58"/>
                    </a:lnTo>
                    <a:lnTo>
                      <a:pt x="23" y="63"/>
                    </a:lnTo>
                    <a:lnTo>
                      <a:pt x="24" y="67"/>
                    </a:lnTo>
                    <a:lnTo>
                      <a:pt x="24" y="71"/>
                    </a:lnTo>
                    <a:lnTo>
                      <a:pt x="24" y="76"/>
                    </a:lnTo>
                    <a:lnTo>
                      <a:pt x="25" y="80"/>
                    </a:lnTo>
                    <a:lnTo>
                      <a:pt x="25" y="85"/>
                    </a:lnTo>
                    <a:lnTo>
                      <a:pt x="25" y="89"/>
                    </a:lnTo>
                    <a:lnTo>
                      <a:pt x="25" y="93"/>
                    </a:lnTo>
                    <a:lnTo>
                      <a:pt x="26" y="97"/>
                    </a:lnTo>
                    <a:lnTo>
                      <a:pt x="26" y="102"/>
                    </a:lnTo>
                    <a:lnTo>
                      <a:pt x="26" y="106"/>
                    </a:lnTo>
                    <a:lnTo>
                      <a:pt x="27" y="110"/>
                    </a:lnTo>
                    <a:lnTo>
                      <a:pt x="27" y="115"/>
                    </a:lnTo>
                    <a:lnTo>
                      <a:pt x="28" y="119"/>
                    </a:lnTo>
                    <a:lnTo>
                      <a:pt x="28" y="123"/>
                    </a:lnTo>
                    <a:lnTo>
                      <a:pt x="30" y="127"/>
                    </a:lnTo>
                    <a:lnTo>
                      <a:pt x="30" y="131"/>
                    </a:lnTo>
                    <a:lnTo>
                      <a:pt x="31" y="135"/>
                    </a:lnTo>
                    <a:lnTo>
                      <a:pt x="31" y="140"/>
                    </a:lnTo>
                    <a:lnTo>
                      <a:pt x="32" y="143"/>
                    </a:lnTo>
                    <a:lnTo>
                      <a:pt x="32" y="147"/>
                    </a:lnTo>
                    <a:lnTo>
                      <a:pt x="33" y="151"/>
                    </a:lnTo>
                    <a:lnTo>
                      <a:pt x="33" y="156"/>
                    </a:lnTo>
                    <a:lnTo>
                      <a:pt x="34" y="160"/>
                    </a:lnTo>
                    <a:lnTo>
                      <a:pt x="34" y="163"/>
                    </a:lnTo>
                    <a:lnTo>
                      <a:pt x="35" y="168"/>
                    </a:lnTo>
                    <a:lnTo>
                      <a:pt x="35" y="172"/>
                    </a:lnTo>
                    <a:lnTo>
                      <a:pt x="36" y="175"/>
                    </a:lnTo>
                    <a:lnTo>
                      <a:pt x="36" y="180"/>
                    </a:lnTo>
                    <a:lnTo>
                      <a:pt x="37" y="184"/>
                    </a:lnTo>
                    <a:lnTo>
                      <a:pt x="38" y="188"/>
                    </a:lnTo>
                    <a:lnTo>
                      <a:pt x="38" y="192"/>
                    </a:lnTo>
                    <a:lnTo>
                      <a:pt x="39" y="197"/>
                    </a:lnTo>
                    <a:lnTo>
                      <a:pt x="40" y="201"/>
                    </a:lnTo>
                    <a:lnTo>
                      <a:pt x="40" y="206"/>
                    </a:lnTo>
                    <a:lnTo>
                      <a:pt x="41" y="210"/>
                    </a:lnTo>
                    <a:lnTo>
                      <a:pt x="43" y="214"/>
                    </a:lnTo>
                    <a:lnTo>
                      <a:pt x="44" y="219"/>
                    </a:lnTo>
                    <a:lnTo>
                      <a:pt x="44" y="223"/>
                    </a:lnTo>
                    <a:lnTo>
                      <a:pt x="45" y="227"/>
                    </a:lnTo>
                    <a:lnTo>
                      <a:pt x="46" y="232"/>
                    </a:lnTo>
                    <a:lnTo>
                      <a:pt x="47" y="236"/>
                    </a:lnTo>
                    <a:lnTo>
                      <a:pt x="47" y="240"/>
                    </a:lnTo>
                    <a:lnTo>
                      <a:pt x="48" y="245"/>
                    </a:lnTo>
                    <a:lnTo>
                      <a:pt x="49" y="249"/>
                    </a:lnTo>
                    <a:lnTo>
                      <a:pt x="51" y="255"/>
                    </a:lnTo>
                    <a:lnTo>
                      <a:pt x="51" y="259"/>
                    </a:lnTo>
                    <a:lnTo>
                      <a:pt x="52" y="263"/>
                    </a:lnTo>
                    <a:lnTo>
                      <a:pt x="53" y="268"/>
                    </a:lnTo>
                    <a:lnTo>
                      <a:pt x="55" y="273"/>
                    </a:lnTo>
                    <a:lnTo>
                      <a:pt x="56" y="277"/>
                    </a:lnTo>
                    <a:lnTo>
                      <a:pt x="57" y="283"/>
                    </a:lnTo>
                    <a:lnTo>
                      <a:pt x="59" y="288"/>
                    </a:lnTo>
                    <a:lnTo>
                      <a:pt x="60" y="294"/>
                    </a:lnTo>
                    <a:lnTo>
                      <a:pt x="60" y="298"/>
                    </a:lnTo>
                    <a:lnTo>
                      <a:pt x="60" y="303"/>
                    </a:lnTo>
                    <a:lnTo>
                      <a:pt x="59" y="307"/>
                    </a:lnTo>
                    <a:lnTo>
                      <a:pt x="57" y="311"/>
                    </a:lnTo>
                    <a:lnTo>
                      <a:pt x="53" y="313"/>
                    </a:lnTo>
                    <a:lnTo>
                      <a:pt x="51" y="316"/>
                    </a:lnTo>
                    <a:lnTo>
                      <a:pt x="47" y="318"/>
                    </a:lnTo>
                    <a:lnTo>
                      <a:pt x="44" y="320"/>
                    </a:lnTo>
                    <a:lnTo>
                      <a:pt x="39" y="320"/>
                    </a:lnTo>
                    <a:lnTo>
                      <a:pt x="36" y="320"/>
                    </a:lnTo>
                    <a:lnTo>
                      <a:pt x="32" y="318"/>
                    </a:lnTo>
                    <a:lnTo>
                      <a:pt x="28" y="318"/>
                    </a:lnTo>
                    <a:lnTo>
                      <a:pt x="24" y="314"/>
                    </a:lnTo>
                    <a:lnTo>
                      <a:pt x="22" y="311"/>
                    </a:lnTo>
                    <a:lnTo>
                      <a:pt x="20" y="308"/>
                    </a:lnTo>
                    <a:lnTo>
                      <a:pt x="19" y="303"/>
                    </a:lnTo>
                    <a:lnTo>
                      <a:pt x="16" y="297"/>
                    </a:lnTo>
                    <a:lnTo>
                      <a:pt x="15" y="293"/>
                    </a:lnTo>
                    <a:lnTo>
                      <a:pt x="14" y="287"/>
                    </a:lnTo>
                    <a:lnTo>
                      <a:pt x="13" y="282"/>
                    </a:lnTo>
                    <a:lnTo>
                      <a:pt x="12" y="277"/>
                    </a:lnTo>
                    <a:lnTo>
                      <a:pt x="11" y="272"/>
                    </a:lnTo>
                    <a:lnTo>
                      <a:pt x="11" y="268"/>
                    </a:lnTo>
                    <a:lnTo>
                      <a:pt x="10" y="263"/>
                    </a:lnTo>
                    <a:lnTo>
                      <a:pt x="9" y="258"/>
                    </a:lnTo>
                    <a:lnTo>
                      <a:pt x="8" y="252"/>
                    </a:lnTo>
                    <a:lnTo>
                      <a:pt x="7" y="248"/>
                    </a:lnTo>
                    <a:lnTo>
                      <a:pt x="7" y="244"/>
                    </a:lnTo>
                    <a:lnTo>
                      <a:pt x="7" y="238"/>
                    </a:lnTo>
                    <a:lnTo>
                      <a:pt x="6" y="234"/>
                    </a:lnTo>
                    <a:lnTo>
                      <a:pt x="6" y="230"/>
                    </a:lnTo>
                    <a:lnTo>
                      <a:pt x="6" y="225"/>
                    </a:lnTo>
                    <a:lnTo>
                      <a:pt x="5" y="221"/>
                    </a:lnTo>
                    <a:lnTo>
                      <a:pt x="5" y="217"/>
                    </a:lnTo>
                    <a:lnTo>
                      <a:pt x="3" y="212"/>
                    </a:lnTo>
                    <a:lnTo>
                      <a:pt x="3" y="208"/>
                    </a:lnTo>
                    <a:lnTo>
                      <a:pt x="3" y="204"/>
                    </a:lnTo>
                    <a:lnTo>
                      <a:pt x="3" y="199"/>
                    </a:lnTo>
                    <a:lnTo>
                      <a:pt x="3" y="195"/>
                    </a:lnTo>
                    <a:lnTo>
                      <a:pt x="3" y="191"/>
                    </a:lnTo>
                    <a:lnTo>
                      <a:pt x="2" y="186"/>
                    </a:lnTo>
                    <a:lnTo>
                      <a:pt x="2" y="182"/>
                    </a:lnTo>
                    <a:lnTo>
                      <a:pt x="2" y="178"/>
                    </a:lnTo>
                    <a:lnTo>
                      <a:pt x="2" y="174"/>
                    </a:lnTo>
                    <a:lnTo>
                      <a:pt x="2" y="170"/>
                    </a:lnTo>
                    <a:lnTo>
                      <a:pt x="2" y="166"/>
                    </a:lnTo>
                    <a:lnTo>
                      <a:pt x="2" y="161"/>
                    </a:lnTo>
                    <a:lnTo>
                      <a:pt x="2" y="157"/>
                    </a:lnTo>
                    <a:lnTo>
                      <a:pt x="2" y="153"/>
                    </a:lnTo>
                    <a:lnTo>
                      <a:pt x="2" y="148"/>
                    </a:lnTo>
                    <a:lnTo>
                      <a:pt x="2" y="144"/>
                    </a:lnTo>
                    <a:lnTo>
                      <a:pt x="2" y="140"/>
                    </a:lnTo>
                    <a:lnTo>
                      <a:pt x="2" y="135"/>
                    </a:lnTo>
                    <a:lnTo>
                      <a:pt x="2" y="131"/>
                    </a:lnTo>
                    <a:lnTo>
                      <a:pt x="2" y="127"/>
                    </a:lnTo>
                    <a:lnTo>
                      <a:pt x="2" y="123"/>
                    </a:lnTo>
                    <a:lnTo>
                      <a:pt x="2" y="119"/>
                    </a:lnTo>
                    <a:lnTo>
                      <a:pt x="2" y="115"/>
                    </a:lnTo>
                    <a:lnTo>
                      <a:pt x="2" y="110"/>
                    </a:lnTo>
                    <a:lnTo>
                      <a:pt x="2" y="106"/>
                    </a:lnTo>
                    <a:lnTo>
                      <a:pt x="2" y="102"/>
                    </a:lnTo>
                    <a:lnTo>
                      <a:pt x="2" y="97"/>
                    </a:lnTo>
                    <a:lnTo>
                      <a:pt x="2" y="93"/>
                    </a:lnTo>
                    <a:lnTo>
                      <a:pt x="3" y="89"/>
                    </a:lnTo>
                    <a:lnTo>
                      <a:pt x="2" y="83"/>
                    </a:lnTo>
                    <a:lnTo>
                      <a:pt x="2" y="79"/>
                    </a:lnTo>
                    <a:lnTo>
                      <a:pt x="2" y="73"/>
                    </a:lnTo>
                    <a:lnTo>
                      <a:pt x="2" y="69"/>
                    </a:lnTo>
                    <a:lnTo>
                      <a:pt x="2" y="65"/>
                    </a:lnTo>
                    <a:lnTo>
                      <a:pt x="2" y="59"/>
                    </a:lnTo>
                    <a:lnTo>
                      <a:pt x="2" y="55"/>
                    </a:lnTo>
                    <a:lnTo>
                      <a:pt x="2" y="51"/>
                    </a:lnTo>
                    <a:lnTo>
                      <a:pt x="2" y="45"/>
                    </a:lnTo>
                    <a:lnTo>
                      <a:pt x="2" y="40"/>
                    </a:lnTo>
                    <a:lnTo>
                      <a:pt x="1" y="35"/>
                    </a:lnTo>
                    <a:lnTo>
                      <a:pt x="1" y="30"/>
                    </a:lnTo>
                    <a:lnTo>
                      <a:pt x="1" y="25"/>
                    </a:lnTo>
                    <a:lnTo>
                      <a:pt x="1" y="20"/>
                    </a:lnTo>
                    <a:lnTo>
                      <a:pt x="0" y="15"/>
                    </a:lnTo>
                    <a:lnTo>
                      <a:pt x="0" y="9"/>
                    </a:lnTo>
                    <a:lnTo>
                      <a:pt x="0" y="5"/>
                    </a:lnTo>
                    <a:lnTo>
                      <a:pt x="2" y="3"/>
                    </a:lnTo>
                    <a:lnTo>
                      <a:pt x="6" y="0"/>
                    </a:lnTo>
                    <a:lnTo>
                      <a:pt x="9" y="0"/>
                    </a:lnTo>
                    <a:lnTo>
                      <a:pt x="12" y="0"/>
                    </a:lnTo>
                    <a:lnTo>
                      <a:pt x="15" y="1"/>
                    </a:lnTo>
                    <a:lnTo>
                      <a:pt x="18" y="4"/>
                    </a:lnTo>
                    <a:lnTo>
                      <a:pt x="20" y="9"/>
                    </a:lnTo>
                    <a:close/>
                  </a:path>
                </a:pathLst>
              </a:custGeom>
              <a:solidFill>
                <a:srgbClr val="000000"/>
              </a:solidFill>
              <a:ln w="9525">
                <a:noFill/>
                <a:round/>
                <a:headEnd/>
                <a:tailEnd/>
              </a:ln>
            </p:spPr>
            <p:txBody>
              <a:bodyPr/>
              <a:lstStyle/>
              <a:p>
                <a:endParaRPr lang="en-US"/>
              </a:p>
            </p:txBody>
          </p:sp>
          <p:sp>
            <p:nvSpPr>
              <p:cNvPr id="17749" name="Freeform 836"/>
              <p:cNvSpPr>
                <a:spLocks/>
              </p:cNvSpPr>
              <p:nvPr/>
            </p:nvSpPr>
            <p:spPr bwMode="auto">
              <a:xfrm flipH="1">
                <a:off x="3119" y="1255"/>
                <a:ext cx="20" cy="51"/>
              </a:xfrm>
              <a:custGeom>
                <a:avLst/>
                <a:gdLst>
                  <a:gd name="T0" fmla="*/ 2 w 108"/>
                  <a:gd name="T1" fmla="*/ 2 h 223"/>
                  <a:gd name="T2" fmla="*/ 2 w 108"/>
                  <a:gd name="T3" fmla="*/ 2 h 223"/>
                  <a:gd name="T4" fmla="*/ 2 w 108"/>
                  <a:gd name="T5" fmla="*/ 1 h 223"/>
                  <a:gd name="T6" fmla="*/ 2 w 108"/>
                  <a:gd name="T7" fmla="*/ 1 h 223"/>
                  <a:gd name="T8" fmla="*/ 2 w 108"/>
                  <a:gd name="T9" fmla="*/ 1 h 223"/>
                  <a:gd name="T10" fmla="*/ 3 w 108"/>
                  <a:gd name="T11" fmla="*/ 0 h 223"/>
                  <a:gd name="T12" fmla="*/ 3 w 108"/>
                  <a:gd name="T13" fmla="*/ 0 h 223"/>
                  <a:gd name="T14" fmla="*/ 3 w 108"/>
                  <a:gd name="T15" fmla="*/ 0 h 223"/>
                  <a:gd name="T16" fmla="*/ 3 w 108"/>
                  <a:gd name="T17" fmla="*/ 0 h 223"/>
                  <a:gd name="T18" fmla="*/ 4 w 108"/>
                  <a:gd name="T19" fmla="*/ 0 h 223"/>
                  <a:gd name="T20" fmla="*/ 4 w 108"/>
                  <a:gd name="T21" fmla="*/ 1 h 223"/>
                  <a:gd name="T22" fmla="*/ 4 w 108"/>
                  <a:gd name="T23" fmla="*/ 1 h 223"/>
                  <a:gd name="T24" fmla="*/ 4 w 108"/>
                  <a:gd name="T25" fmla="*/ 1 h 223"/>
                  <a:gd name="T26" fmla="*/ 4 w 108"/>
                  <a:gd name="T27" fmla="*/ 2 h 223"/>
                  <a:gd name="T28" fmla="*/ 4 w 108"/>
                  <a:gd name="T29" fmla="*/ 2 h 223"/>
                  <a:gd name="T30" fmla="*/ 4 w 108"/>
                  <a:gd name="T31" fmla="*/ 3 h 223"/>
                  <a:gd name="T32" fmla="*/ 4 w 108"/>
                  <a:gd name="T33" fmla="*/ 3 h 223"/>
                  <a:gd name="T34" fmla="*/ 4 w 108"/>
                  <a:gd name="T35" fmla="*/ 3 h 223"/>
                  <a:gd name="T36" fmla="*/ 4 w 108"/>
                  <a:gd name="T37" fmla="*/ 4 h 223"/>
                  <a:gd name="T38" fmla="*/ 4 w 108"/>
                  <a:gd name="T39" fmla="*/ 4 h 223"/>
                  <a:gd name="T40" fmla="*/ 3 w 108"/>
                  <a:gd name="T41" fmla="*/ 4 h 223"/>
                  <a:gd name="T42" fmla="*/ 3 w 108"/>
                  <a:gd name="T43" fmla="*/ 5 h 223"/>
                  <a:gd name="T44" fmla="*/ 3 w 108"/>
                  <a:gd name="T45" fmla="*/ 5 h 223"/>
                  <a:gd name="T46" fmla="*/ 3 w 108"/>
                  <a:gd name="T47" fmla="*/ 6 h 223"/>
                  <a:gd name="T48" fmla="*/ 3 w 108"/>
                  <a:gd name="T49" fmla="*/ 6 h 223"/>
                  <a:gd name="T50" fmla="*/ 3 w 108"/>
                  <a:gd name="T51" fmla="*/ 7 h 223"/>
                  <a:gd name="T52" fmla="*/ 3 w 108"/>
                  <a:gd name="T53" fmla="*/ 7 h 223"/>
                  <a:gd name="T54" fmla="*/ 3 w 108"/>
                  <a:gd name="T55" fmla="*/ 7 h 223"/>
                  <a:gd name="T56" fmla="*/ 2 w 108"/>
                  <a:gd name="T57" fmla="*/ 8 h 223"/>
                  <a:gd name="T58" fmla="*/ 2 w 108"/>
                  <a:gd name="T59" fmla="*/ 8 h 223"/>
                  <a:gd name="T60" fmla="*/ 2 w 108"/>
                  <a:gd name="T61" fmla="*/ 8 h 223"/>
                  <a:gd name="T62" fmla="*/ 2 w 108"/>
                  <a:gd name="T63" fmla="*/ 9 h 223"/>
                  <a:gd name="T64" fmla="*/ 2 w 108"/>
                  <a:gd name="T65" fmla="*/ 9 h 223"/>
                  <a:gd name="T66" fmla="*/ 2 w 108"/>
                  <a:gd name="T67" fmla="*/ 10 h 223"/>
                  <a:gd name="T68" fmla="*/ 2 w 108"/>
                  <a:gd name="T69" fmla="*/ 10 h 223"/>
                  <a:gd name="T70" fmla="*/ 1 w 108"/>
                  <a:gd name="T71" fmla="*/ 10 h 223"/>
                  <a:gd name="T72" fmla="*/ 1 w 108"/>
                  <a:gd name="T73" fmla="*/ 11 h 223"/>
                  <a:gd name="T74" fmla="*/ 1 w 108"/>
                  <a:gd name="T75" fmla="*/ 11 h 223"/>
                  <a:gd name="T76" fmla="*/ 1 w 108"/>
                  <a:gd name="T77" fmla="*/ 11 h 223"/>
                  <a:gd name="T78" fmla="*/ 1 w 108"/>
                  <a:gd name="T79" fmla="*/ 11 h 223"/>
                  <a:gd name="T80" fmla="*/ 1 w 108"/>
                  <a:gd name="T81" fmla="*/ 11 h 223"/>
                  <a:gd name="T82" fmla="*/ 1 w 108"/>
                  <a:gd name="T83" fmla="*/ 11 h 223"/>
                  <a:gd name="T84" fmla="*/ 0 w 108"/>
                  <a:gd name="T85" fmla="*/ 12 h 223"/>
                  <a:gd name="T86" fmla="*/ 0 w 108"/>
                  <a:gd name="T87" fmla="*/ 12 h 223"/>
                  <a:gd name="T88" fmla="*/ 0 w 108"/>
                  <a:gd name="T89" fmla="*/ 12 h 223"/>
                  <a:gd name="T90" fmla="*/ 2 w 108"/>
                  <a:gd name="T91" fmla="*/ 2 h 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23"/>
                  <a:gd name="T140" fmla="*/ 108 w 108"/>
                  <a:gd name="T141" fmla="*/ 223 h 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23">
                    <a:moveTo>
                      <a:pt x="72" y="37"/>
                    </a:moveTo>
                    <a:lnTo>
                      <a:pt x="71" y="35"/>
                    </a:lnTo>
                    <a:lnTo>
                      <a:pt x="71" y="32"/>
                    </a:lnTo>
                    <a:lnTo>
                      <a:pt x="70" y="29"/>
                    </a:lnTo>
                    <a:lnTo>
                      <a:pt x="70" y="27"/>
                    </a:lnTo>
                    <a:lnTo>
                      <a:pt x="70" y="24"/>
                    </a:lnTo>
                    <a:lnTo>
                      <a:pt x="70" y="22"/>
                    </a:lnTo>
                    <a:lnTo>
                      <a:pt x="70" y="19"/>
                    </a:lnTo>
                    <a:lnTo>
                      <a:pt x="71" y="15"/>
                    </a:lnTo>
                    <a:lnTo>
                      <a:pt x="72" y="12"/>
                    </a:lnTo>
                    <a:lnTo>
                      <a:pt x="74" y="10"/>
                    </a:lnTo>
                    <a:lnTo>
                      <a:pt x="75" y="7"/>
                    </a:lnTo>
                    <a:lnTo>
                      <a:pt x="80" y="4"/>
                    </a:lnTo>
                    <a:lnTo>
                      <a:pt x="83" y="2"/>
                    </a:lnTo>
                    <a:lnTo>
                      <a:pt x="88" y="1"/>
                    </a:lnTo>
                    <a:lnTo>
                      <a:pt x="91" y="0"/>
                    </a:lnTo>
                    <a:lnTo>
                      <a:pt x="96" y="0"/>
                    </a:lnTo>
                    <a:lnTo>
                      <a:pt x="99" y="1"/>
                    </a:lnTo>
                    <a:lnTo>
                      <a:pt x="102" y="4"/>
                    </a:lnTo>
                    <a:lnTo>
                      <a:pt x="105" y="8"/>
                    </a:lnTo>
                    <a:lnTo>
                      <a:pt x="107" y="12"/>
                    </a:lnTo>
                    <a:lnTo>
                      <a:pt x="107" y="13"/>
                    </a:lnTo>
                    <a:lnTo>
                      <a:pt x="107" y="16"/>
                    </a:lnTo>
                    <a:lnTo>
                      <a:pt x="108" y="20"/>
                    </a:lnTo>
                    <a:lnTo>
                      <a:pt x="108" y="22"/>
                    </a:lnTo>
                    <a:lnTo>
                      <a:pt x="108" y="25"/>
                    </a:lnTo>
                    <a:lnTo>
                      <a:pt x="108" y="28"/>
                    </a:lnTo>
                    <a:lnTo>
                      <a:pt x="108" y="32"/>
                    </a:lnTo>
                    <a:lnTo>
                      <a:pt x="108" y="35"/>
                    </a:lnTo>
                    <a:lnTo>
                      <a:pt x="108" y="38"/>
                    </a:lnTo>
                    <a:lnTo>
                      <a:pt x="107" y="42"/>
                    </a:lnTo>
                    <a:lnTo>
                      <a:pt x="107" y="46"/>
                    </a:lnTo>
                    <a:lnTo>
                      <a:pt x="107" y="49"/>
                    </a:lnTo>
                    <a:lnTo>
                      <a:pt x="106" y="53"/>
                    </a:lnTo>
                    <a:lnTo>
                      <a:pt x="106" y="57"/>
                    </a:lnTo>
                    <a:lnTo>
                      <a:pt x="105" y="61"/>
                    </a:lnTo>
                    <a:lnTo>
                      <a:pt x="103" y="65"/>
                    </a:lnTo>
                    <a:lnTo>
                      <a:pt x="102" y="69"/>
                    </a:lnTo>
                    <a:lnTo>
                      <a:pt x="102" y="72"/>
                    </a:lnTo>
                    <a:lnTo>
                      <a:pt x="100" y="76"/>
                    </a:lnTo>
                    <a:lnTo>
                      <a:pt x="100" y="80"/>
                    </a:lnTo>
                    <a:lnTo>
                      <a:pt x="98" y="84"/>
                    </a:lnTo>
                    <a:lnTo>
                      <a:pt x="97" y="88"/>
                    </a:lnTo>
                    <a:lnTo>
                      <a:pt x="95" y="92"/>
                    </a:lnTo>
                    <a:lnTo>
                      <a:pt x="94" y="97"/>
                    </a:lnTo>
                    <a:lnTo>
                      <a:pt x="90" y="101"/>
                    </a:lnTo>
                    <a:lnTo>
                      <a:pt x="88" y="106"/>
                    </a:lnTo>
                    <a:lnTo>
                      <a:pt x="87" y="111"/>
                    </a:lnTo>
                    <a:lnTo>
                      <a:pt x="85" y="116"/>
                    </a:lnTo>
                    <a:lnTo>
                      <a:pt x="82" y="122"/>
                    </a:lnTo>
                    <a:lnTo>
                      <a:pt x="80" y="127"/>
                    </a:lnTo>
                    <a:lnTo>
                      <a:pt x="78" y="129"/>
                    </a:lnTo>
                    <a:lnTo>
                      <a:pt x="77" y="133"/>
                    </a:lnTo>
                    <a:lnTo>
                      <a:pt x="75" y="135"/>
                    </a:lnTo>
                    <a:lnTo>
                      <a:pt x="75" y="138"/>
                    </a:lnTo>
                    <a:lnTo>
                      <a:pt x="73" y="140"/>
                    </a:lnTo>
                    <a:lnTo>
                      <a:pt x="72" y="142"/>
                    </a:lnTo>
                    <a:lnTo>
                      <a:pt x="71" y="146"/>
                    </a:lnTo>
                    <a:lnTo>
                      <a:pt x="70" y="148"/>
                    </a:lnTo>
                    <a:lnTo>
                      <a:pt x="69" y="151"/>
                    </a:lnTo>
                    <a:lnTo>
                      <a:pt x="68" y="153"/>
                    </a:lnTo>
                    <a:lnTo>
                      <a:pt x="66" y="155"/>
                    </a:lnTo>
                    <a:lnTo>
                      <a:pt x="65" y="159"/>
                    </a:lnTo>
                    <a:lnTo>
                      <a:pt x="62" y="164"/>
                    </a:lnTo>
                    <a:lnTo>
                      <a:pt x="60" y="168"/>
                    </a:lnTo>
                    <a:lnTo>
                      <a:pt x="58" y="174"/>
                    </a:lnTo>
                    <a:lnTo>
                      <a:pt x="56" y="178"/>
                    </a:lnTo>
                    <a:lnTo>
                      <a:pt x="52" y="182"/>
                    </a:lnTo>
                    <a:lnTo>
                      <a:pt x="50" y="187"/>
                    </a:lnTo>
                    <a:lnTo>
                      <a:pt x="49" y="190"/>
                    </a:lnTo>
                    <a:lnTo>
                      <a:pt x="47" y="194"/>
                    </a:lnTo>
                    <a:lnTo>
                      <a:pt x="45" y="198"/>
                    </a:lnTo>
                    <a:lnTo>
                      <a:pt x="44" y="201"/>
                    </a:lnTo>
                    <a:lnTo>
                      <a:pt x="41" y="204"/>
                    </a:lnTo>
                    <a:lnTo>
                      <a:pt x="40" y="206"/>
                    </a:lnTo>
                    <a:lnTo>
                      <a:pt x="39" y="211"/>
                    </a:lnTo>
                    <a:lnTo>
                      <a:pt x="38" y="214"/>
                    </a:lnTo>
                    <a:lnTo>
                      <a:pt x="36" y="214"/>
                    </a:lnTo>
                    <a:lnTo>
                      <a:pt x="35" y="216"/>
                    </a:lnTo>
                    <a:lnTo>
                      <a:pt x="32" y="217"/>
                    </a:lnTo>
                    <a:lnTo>
                      <a:pt x="30" y="218"/>
                    </a:lnTo>
                    <a:lnTo>
                      <a:pt x="26" y="218"/>
                    </a:lnTo>
                    <a:lnTo>
                      <a:pt x="23" y="219"/>
                    </a:lnTo>
                    <a:lnTo>
                      <a:pt x="20" y="220"/>
                    </a:lnTo>
                    <a:lnTo>
                      <a:pt x="18" y="221"/>
                    </a:lnTo>
                    <a:lnTo>
                      <a:pt x="13" y="221"/>
                    </a:lnTo>
                    <a:lnTo>
                      <a:pt x="10" y="221"/>
                    </a:lnTo>
                    <a:lnTo>
                      <a:pt x="7" y="221"/>
                    </a:lnTo>
                    <a:lnTo>
                      <a:pt x="5" y="223"/>
                    </a:lnTo>
                    <a:lnTo>
                      <a:pt x="0" y="223"/>
                    </a:lnTo>
                    <a:lnTo>
                      <a:pt x="72" y="37"/>
                    </a:lnTo>
                    <a:close/>
                  </a:path>
                </a:pathLst>
              </a:custGeom>
              <a:solidFill>
                <a:srgbClr val="D4D4E8"/>
              </a:solidFill>
              <a:ln w="9525">
                <a:noFill/>
                <a:round/>
                <a:headEnd/>
                <a:tailEnd/>
              </a:ln>
            </p:spPr>
            <p:txBody>
              <a:bodyPr/>
              <a:lstStyle/>
              <a:p>
                <a:endParaRPr lang="en-US"/>
              </a:p>
            </p:txBody>
          </p:sp>
          <p:sp>
            <p:nvSpPr>
              <p:cNvPr id="17750" name="Freeform 837"/>
              <p:cNvSpPr>
                <a:spLocks/>
              </p:cNvSpPr>
              <p:nvPr/>
            </p:nvSpPr>
            <p:spPr bwMode="auto">
              <a:xfrm flipH="1">
                <a:off x="3123" y="1262"/>
                <a:ext cx="20" cy="49"/>
              </a:xfrm>
              <a:custGeom>
                <a:avLst/>
                <a:gdLst>
                  <a:gd name="T0" fmla="*/ 4 w 108"/>
                  <a:gd name="T1" fmla="*/ 1 h 214"/>
                  <a:gd name="T2" fmla="*/ 4 w 108"/>
                  <a:gd name="T3" fmla="*/ 2 h 214"/>
                  <a:gd name="T4" fmla="*/ 4 w 108"/>
                  <a:gd name="T5" fmla="*/ 3 h 214"/>
                  <a:gd name="T6" fmla="*/ 3 w 108"/>
                  <a:gd name="T7" fmla="*/ 3 h 214"/>
                  <a:gd name="T8" fmla="*/ 3 w 108"/>
                  <a:gd name="T9" fmla="*/ 3 h 214"/>
                  <a:gd name="T10" fmla="*/ 3 w 108"/>
                  <a:gd name="T11" fmla="*/ 4 h 214"/>
                  <a:gd name="T12" fmla="*/ 3 w 108"/>
                  <a:gd name="T13" fmla="*/ 4 h 214"/>
                  <a:gd name="T14" fmla="*/ 3 w 108"/>
                  <a:gd name="T15" fmla="*/ 5 h 214"/>
                  <a:gd name="T16" fmla="*/ 3 w 108"/>
                  <a:gd name="T17" fmla="*/ 5 h 214"/>
                  <a:gd name="T18" fmla="*/ 3 w 108"/>
                  <a:gd name="T19" fmla="*/ 5 h 214"/>
                  <a:gd name="T20" fmla="*/ 3 w 108"/>
                  <a:gd name="T21" fmla="*/ 6 h 214"/>
                  <a:gd name="T22" fmla="*/ 2 w 108"/>
                  <a:gd name="T23" fmla="*/ 7 h 214"/>
                  <a:gd name="T24" fmla="*/ 2 w 108"/>
                  <a:gd name="T25" fmla="*/ 8 h 214"/>
                  <a:gd name="T26" fmla="*/ 2 w 108"/>
                  <a:gd name="T27" fmla="*/ 8 h 214"/>
                  <a:gd name="T28" fmla="*/ 2 w 108"/>
                  <a:gd name="T29" fmla="*/ 8 h 214"/>
                  <a:gd name="T30" fmla="*/ 2 w 108"/>
                  <a:gd name="T31" fmla="*/ 9 h 214"/>
                  <a:gd name="T32" fmla="*/ 1 w 108"/>
                  <a:gd name="T33" fmla="*/ 10 h 214"/>
                  <a:gd name="T34" fmla="*/ 1 w 108"/>
                  <a:gd name="T35" fmla="*/ 10 h 214"/>
                  <a:gd name="T36" fmla="*/ 1 w 108"/>
                  <a:gd name="T37" fmla="*/ 11 h 214"/>
                  <a:gd name="T38" fmla="*/ 0 w 108"/>
                  <a:gd name="T39" fmla="*/ 11 h 214"/>
                  <a:gd name="T40" fmla="*/ 0 w 108"/>
                  <a:gd name="T41" fmla="*/ 11 h 214"/>
                  <a:gd name="T42" fmla="*/ 0 w 108"/>
                  <a:gd name="T43" fmla="*/ 11 h 214"/>
                  <a:gd name="T44" fmla="*/ 0 w 108"/>
                  <a:gd name="T45" fmla="*/ 10 h 214"/>
                  <a:gd name="T46" fmla="*/ 0 w 108"/>
                  <a:gd name="T47" fmla="*/ 10 h 214"/>
                  <a:gd name="T48" fmla="*/ 0 w 108"/>
                  <a:gd name="T49" fmla="*/ 9 h 214"/>
                  <a:gd name="T50" fmla="*/ 0 w 108"/>
                  <a:gd name="T51" fmla="*/ 8 h 214"/>
                  <a:gd name="T52" fmla="*/ 1 w 108"/>
                  <a:gd name="T53" fmla="*/ 8 h 214"/>
                  <a:gd name="T54" fmla="*/ 1 w 108"/>
                  <a:gd name="T55" fmla="*/ 8 h 214"/>
                  <a:gd name="T56" fmla="*/ 1 w 108"/>
                  <a:gd name="T57" fmla="*/ 7 h 214"/>
                  <a:gd name="T58" fmla="*/ 1 w 108"/>
                  <a:gd name="T59" fmla="*/ 7 h 214"/>
                  <a:gd name="T60" fmla="*/ 1 w 108"/>
                  <a:gd name="T61" fmla="*/ 6 h 214"/>
                  <a:gd name="T62" fmla="*/ 1 w 108"/>
                  <a:gd name="T63" fmla="*/ 5 h 214"/>
                  <a:gd name="T64" fmla="*/ 2 w 108"/>
                  <a:gd name="T65" fmla="*/ 5 h 214"/>
                  <a:gd name="T66" fmla="*/ 2 w 108"/>
                  <a:gd name="T67" fmla="*/ 5 h 214"/>
                  <a:gd name="T68" fmla="*/ 2 w 108"/>
                  <a:gd name="T69" fmla="*/ 4 h 214"/>
                  <a:gd name="T70" fmla="*/ 2 w 108"/>
                  <a:gd name="T71" fmla="*/ 3 h 214"/>
                  <a:gd name="T72" fmla="*/ 2 w 108"/>
                  <a:gd name="T73" fmla="*/ 3 h 214"/>
                  <a:gd name="T74" fmla="*/ 2 w 108"/>
                  <a:gd name="T75" fmla="*/ 2 h 214"/>
                  <a:gd name="T76" fmla="*/ 2 w 108"/>
                  <a:gd name="T77" fmla="*/ 2 h 214"/>
                  <a:gd name="T78" fmla="*/ 3 w 108"/>
                  <a:gd name="T79" fmla="*/ 1 h 214"/>
                  <a:gd name="T80" fmla="*/ 3 w 108"/>
                  <a:gd name="T81" fmla="*/ 1 h 214"/>
                  <a:gd name="T82" fmla="*/ 3 w 108"/>
                  <a:gd name="T83" fmla="*/ 0 h 214"/>
                  <a:gd name="T84" fmla="*/ 3 w 108"/>
                  <a:gd name="T85" fmla="*/ 0 h 214"/>
                  <a:gd name="T86" fmla="*/ 3 w 108"/>
                  <a:gd name="T87" fmla="*/ 0 h 214"/>
                  <a:gd name="T88" fmla="*/ 4 w 108"/>
                  <a:gd name="T89" fmla="*/ 0 h 214"/>
                  <a:gd name="T90" fmla="*/ 4 w 108"/>
                  <a:gd name="T91" fmla="*/ 1 h 2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14"/>
                  <a:gd name="T140" fmla="*/ 108 w 108"/>
                  <a:gd name="T141" fmla="*/ 214 h 2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14">
                    <a:moveTo>
                      <a:pt x="108" y="20"/>
                    </a:moveTo>
                    <a:lnTo>
                      <a:pt x="107" y="22"/>
                    </a:lnTo>
                    <a:lnTo>
                      <a:pt x="106" y="26"/>
                    </a:lnTo>
                    <a:lnTo>
                      <a:pt x="105" y="29"/>
                    </a:lnTo>
                    <a:lnTo>
                      <a:pt x="104" y="33"/>
                    </a:lnTo>
                    <a:lnTo>
                      <a:pt x="104" y="35"/>
                    </a:lnTo>
                    <a:lnTo>
                      <a:pt x="103" y="39"/>
                    </a:lnTo>
                    <a:lnTo>
                      <a:pt x="101" y="43"/>
                    </a:lnTo>
                    <a:lnTo>
                      <a:pt x="101" y="46"/>
                    </a:lnTo>
                    <a:lnTo>
                      <a:pt x="99" y="48"/>
                    </a:lnTo>
                    <a:lnTo>
                      <a:pt x="99" y="52"/>
                    </a:lnTo>
                    <a:lnTo>
                      <a:pt x="98" y="55"/>
                    </a:lnTo>
                    <a:lnTo>
                      <a:pt x="98" y="57"/>
                    </a:lnTo>
                    <a:lnTo>
                      <a:pt x="97" y="60"/>
                    </a:lnTo>
                    <a:lnTo>
                      <a:pt x="96" y="64"/>
                    </a:lnTo>
                    <a:lnTo>
                      <a:pt x="95" y="66"/>
                    </a:lnTo>
                    <a:lnTo>
                      <a:pt x="95" y="69"/>
                    </a:lnTo>
                    <a:lnTo>
                      <a:pt x="94" y="72"/>
                    </a:lnTo>
                    <a:lnTo>
                      <a:pt x="93" y="74"/>
                    </a:lnTo>
                    <a:lnTo>
                      <a:pt x="92" y="78"/>
                    </a:lnTo>
                    <a:lnTo>
                      <a:pt x="92" y="80"/>
                    </a:lnTo>
                    <a:lnTo>
                      <a:pt x="89" y="83"/>
                    </a:lnTo>
                    <a:lnTo>
                      <a:pt x="89" y="86"/>
                    </a:lnTo>
                    <a:lnTo>
                      <a:pt x="88" y="89"/>
                    </a:lnTo>
                    <a:lnTo>
                      <a:pt x="87" y="92"/>
                    </a:lnTo>
                    <a:lnTo>
                      <a:pt x="86" y="95"/>
                    </a:lnTo>
                    <a:lnTo>
                      <a:pt x="85" y="97"/>
                    </a:lnTo>
                    <a:lnTo>
                      <a:pt x="84" y="101"/>
                    </a:lnTo>
                    <a:lnTo>
                      <a:pt x="83" y="104"/>
                    </a:lnTo>
                    <a:lnTo>
                      <a:pt x="81" y="106"/>
                    </a:lnTo>
                    <a:lnTo>
                      <a:pt x="81" y="110"/>
                    </a:lnTo>
                    <a:lnTo>
                      <a:pt x="79" y="114"/>
                    </a:lnTo>
                    <a:lnTo>
                      <a:pt x="78" y="117"/>
                    </a:lnTo>
                    <a:lnTo>
                      <a:pt x="75" y="121"/>
                    </a:lnTo>
                    <a:lnTo>
                      <a:pt x="73" y="125"/>
                    </a:lnTo>
                    <a:lnTo>
                      <a:pt x="71" y="129"/>
                    </a:lnTo>
                    <a:lnTo>
                      <a:pt x="70" y="133"/>
                    </a:lnTo>
                    <a:lnTo>
                      <a:pt x="68" y="137"/>
                    </a:lnTo>
                    <a:lnTo>
                      <a:pt x="66" y="142"/>
                    </a:lnTo>
                    <a:lnTo>
                      <a:pt x="63" y="145"/>
                    </a:lnTo>
                    <a:lnTo>
                      <a:pt x="62" y="149"/>
                    </a:lnTo>
                    <a:lnTo>
                      <a:pt x="59" y="153"/>
                    </a:lnTo>
                    <a:lnTo>
                      <a:pt x="58" y="156"/>
                    </a:lnTo>
                    <a:lnTo>
                      <a:pt x="56" y="159"/>
                    </a:lnTo>
                    <a:lnTo>
                      <a:pt x="54" y="163"/>
                    </a:lnTo>
                    <a:lnTo>
                      <a:pt x="51" y="167"/>
                    </a:lnTo>
                    <a:lnTo>
                      <a:pt x="49" y="171"/>
                    </a:lnTo>
                    <a:lnTo>
                      <a:pt x="46" y="175"/>
                    </a:lnTo>
                    <a:lnTo>
                      <a:pt x="44" y="180"/>
                    </a:lnTo>
                    <a:lnTo>
                      <a:pt x="41" y="183"/>
                    </a:lnTo>
                    <a:lnTo>
                      <a:pt x="37" y="186"/>
                    </a:lnTo>
                    <a:lnTo>
                      <a:pt x="35" y="189"/>
                    </a:lnTo>
                    <a:lnTo>
                      <a:pt x="33" y="193"/>
                    </a:lnTo>
                    <a:lnTo>
                      <a:pt x="30" y="196"/>
                    </a:lnTo>
                    <a:lnTo>
                      <a:pt x="28" y="198"/>
                    </a:lnTo>
                    <a:lnTo>
                      <a:pt x="25" y="200"/>
                    </a:lnTo>
                    <a:lnTo>
                      <a:pt x="23" y="204"/>
                    </a:lnTo>
                    <a:lnTo>
                      <a:pt x="19" y="207"/>
                    </a:lnTo>
                    <a:lnTo>
                      <a:pt x="17" y="209"/>
                    </a:lnTo>
                    <a:lnTo>
                      <a:pt x="13" y="212"/>
                    </a:lnTo>
                    <a:lnTo>
                      <a:pt x="11" y="213"/>
                    </a:lnTo>
                    <a:lnTo>
                      <a:pt x="6" y="214"/>
                    </a:lnTo>
                    <a:lnTo>
                      <a:pt x="4" y="213"/>
                    </a:lnTo>
                    <a:lnTo>
                      <a:pt x="1" y="211"/>
                    </a:lnTo>
                    <a:lnTo>
                      <a:pt x="0" y="207"/>
                    </a:lnTo>
                    <a:lnTo>
                      <a:pt x="0" y="204"/>
                    </a:lnTo>
                    <a:lnTo>
                      <a:pt x="0" y="201"/>
                    </a:lnTo>
                    <a:lnTo>
                      <a:pt x="0" y="198"/>
                    </a:lnTo>
                    <a:lnTo>
                      <a:pt x="1" y="195"/>
                    </a:lnTo>
                    <a:lnTo>
                      <a:pt x="1" y="191"/>
                    </a:lnTo>
                    <a:lnTo>
                      <a:pt x="1" y="187"/>
                    </a:lnTo>
                    <a:lnTo>
                      <a:pt x="3" y="184"/>
                    </a:lnTo>
                    <a:lnTo>
                      <a:pt x="5" y="181"/>
                    </a:lnTo>
                    <a:lnTo>
                      <a:pt x="5" y="176"/>
                    </a:lnTo>
                    <a:lnTo>
                      <a:pt x="6" y="173"/>
                    </a:lnTo>
                    <a:lnTo>
                      <a:pt x="7" y="170"/>
                    </a:lnTo>
                    <a:lnTo>
                      <a:pt x="9" y="167"/>
                    </a:lnTo>
                    <a:lnTo>
                      <a:pt x="10" y="163"/>
                    </a:lnTo>
                    <a:lnTo>
                      <a:pt x="11" y="161"/>
                    </a:lnTo>
                    <a:lnTo>
                      <a:pt x="13" y="159"/>
                    </a:lnTo>
                    <a:lnTo>
                      <a:pt x="14" y="158"/>
                    </a:lnTo>
                    <a:lnTo>
                      <a:pt x="17" y="154"/>
                    </a:lnTo>
                    <a:lnTo>
                      <a:pt x="19" y="150"/>
                    </a:lnTo>
                    <a:lnTo>
                      <a:pt x="21" y="146"/>
                    </a:lnTo>
                    <a:lnTo>
                      <a:pt x="23" y="144"/>
                    </a:lnTo>
                    <a:lnTo>
                      <a:pt x="25" y="140"/>
                    </a:lnTo>
                    <a:lnTo>
                      <a:pt x="28" y="136"/>
                    </a:lnTo>
                    <a:lnTo>
                      <a:pt x="29" y="133"/>
                    </a:lnTo>
                    <a:lnTo>
                      <a:pt x="31" y="130"/>
                    </a:lnTo>
                    <a:lnTo>
                      <a:pt x="33" y="127"/>
                    </a:lnTo>
                    <a:lnTo>
                      <a:pt x="34" y="123"/>
                    </a:lnTo>
                    <a:lnTo>
                      <a:pt x="35" y="119"/>
                    </a:lnTo>
                    <a:lnTo>
                      <a:pt x="37" y="117"/>
                    </a:lnTo>
                    <a:lnTo>
                      <a:pt x="38" y="112"/>
                    </a:lnTo>
                    <a:lnTo>
                      <a:pt x="41" y="109"/>
                    </a:lnTo>
                    <a:lnTo>
                      <a:pt x="42" y="105"/>
                    </a:lnTo>
                    <a:lnTo>
                      <a:pt x="45" y="102"/>
                    </a:lnTo>
                    <a:lnTo>
                      <a:pt x="45" y="98"/>
                    </a:lnTo>
                    <a:lnTo>
                      <a:pt x="47" y="95"/>
                    </a:lnTo>
                    <a:lnTo>
                      <a:pt x="48" y="92"/>
                    </a:lnTo>
                    <a:lnTo>
                      <a:pt x="49" y="89"/>
                    </a:lnTo>
                    <a:lnTo>
                      <a:pt x="50" y="86"/>
                    </a:lnTo>
                    <a:lnTo>
                      <a:pt x="51" y="83"/>
                    </a:lnTo>
                    <a:lnTo>
                      <a:pt x="54" y="80"/>
                    </a:lnTo>
                    <a:lnTo>
                      <a:pt x="55" y="78"/>
                    </a:lnTo>
                    <a:lnTo>
                      <a:pt x="57" y="72"/>
                    </a:lnTo>
                    <a:lnTo>
                      <a:pt x="59" y="68"/>
                    </a:lnTo>
                    <a:lnTo>
                      <a:pt x="61" y="63"/>
                    </a:lnTo>
                    <a:lnTo>
                      <a:pt x="63" y="57"/>
                    </a:lnTo>
                    <a:lnTo>
                      <a:pt x="63" y="55"/>
                    </a:lnTo>
                    <a:lnTo>
                      <a:pt x="64" y="52"/>
                    </a:lnTo>
                    <a:lnTo>
                      <a:pt x="66" y="50"/>
                    </a:lnTo>
                    <a:lnTo>
                      <a:pt x="67" y="47"/>
                    </a:lnTo>
                    <a:lnTo>
                      <a:pt x="68" y="44"/>
                    </a:lnTo>
                    <a:lnTo>
                      <a:pt x="69" y="42"/>
                    </a:lnTo>
                    <a:lnTo>
                      <a:pt x="69" y="39"/>
                    </a:lnTo>
                    <a:lnTo>
                      <a:pt x="71" y="37"/>
                    </a:lnTo>
                    <a:lnTo>
                      <a:pt x="71" y="33"/>
                    </a:lnTo>
                    <a:lnTo>
                      <a:pt x="72" y="30"/>
                    </a:lnTo>
                    <a:lnTo>
                      <a:pt x="73" y="28"/>
                    </a:lnTo>
                    <a:lnTo>
                      <a:pt x="74" y="25"/>
                    </a:lnTo>
                    <a:lnTo>
                      <a:pt x="74" y="21"/>
                    </a:lnTo>
                    <a:lnTo>
                      <a:pt x="76" y="18"/>
                    </a:lnTo>
                    <a:lnTo>
                      <a:pt x="76" y="15"/>
                    </a:lnTo>
                    <a:lnTo>
                      <a:pt x="78" y="12"/>
                    </a:lnTo>
                    <a:lnTo>
                      <a:pt x="79" y="8"/>
                    </a:lnTo>
                    <a:lnTo>
                      <a:pt x="81" y="6"/>
                    </a:lnTo>
                    <a:lnTo>
                      <a:pt x="82" y="3"/>
                    </a:lnTo>
                    <a:lnTo>
                      <a:pt x="85" y="2"/>
                    </a:lnTo>
                    <a:lnTo>
                      <a:pt x="87" y="1"/>
                    </a:lnTo>
                    <a:lnTo>
                      <a:pt x="89" y="0"/>
                    </a:lnTo>
                    <a:lnTo>
                      <a:pt x="93" y="0"/>
                    </a:lnTo>
                    <a:lnTo>
                      <a:pt x="96" y="1"/>
                    </a:lnTo>
                    <a:lnTo>
                      <a:pt x="101" y="3"/>
                    </a:lnTo>
                    <a:lnTo>
                      <a:pt x="106" y="7"/>
                    </a:lnTo>
                    <a:lnTo>
                      <a:pt x="107" y="9"/>
                    </a:lnTo>
                    <a:lnTo>
                      <a:pt x="108" y="13"/>
                    </a:lnTo>
                    <a:lnTo>
                      <a:pt x="108" y="16"/>
                    </a:lnTo>
                    <a:lnTo>
                      <a:pt x="108" y="20"/>
                    </a:lnTo>
                    <a:close/>
                  </a:path>
                </a:pathLst>
              </a:custGeom>
              <a:solidFill>
                <a:srgbClr val="000000"/>
              </a:solidFill>
              <a:ln w="9525">
                <a:noFill/>
                <a:round/>
                <a:headEnd/>
                <a:tailEnd/>
              </a:ln>
            </p:spPr>
            <p:txBody>
              <a:bodyPr/>
              <a:lstStyle/>
              <a:p>
                <a:endParaRPr lang="en-US"/>
              </a:p>
            </p:txBody>
          </p:sp>
          <p:sp>
            <p:nvSpPr>
              <p:cNvPr id="17751" name="Freeform 838"/>
              <p:cNvSpPr>
                <a:spLocks/>
              </p:cNvSpPr>
              <p:nvPr/>
            </p:nvSpPr>
            <p:spPr bwMode="auto">
              <a:xfrm flipH="1">
                <a:off x="3088" y="1207"/>
                <a:ext cx="36" cy="52"/>
              </a:xfrm>
              <a:custGeom>
                <a:avLst/>
                <a:gdLst>
                  <a:gd name="T0" fmla="*/ 6 w 196"/>
                  <a:gd name="T1" fmla="*/ 1 h 222"/>
                  <a:gd name="T2" fmla="*/ 6 w 196"/>
                  <a:gd name="T3" fmla="*/ 2 h 222"/>
                  <a:gd name="T4" fmla="*/ 6 w 196"/>
                  <a:gd name="T5" fmla="*/ 3 h 222"/>
                  <a:gd name="T6" fmla="*/ 6 w 196"/>
                  <a:gd name="T7" fmla="*/ 4 h 222"/>
                  <a:gd name="T8" fmla="*/ 6 w 196"/>
                  <a:gd name="T9" fmla="*/ 4 h 222"/>
                  <a:gd name="T10" fmla="*/ 6 w 196"/>
                  <a:gd name="T11" fmla="*/ 5 h 222"/>
                  <a:gd name="T12" fmla="*/ 6 w 196"/>
                  <a:gd name="T13" fmla="*/ 5 h 222"/>
                  <a:gd name="T14" fmla="*/ 5 w 196"/>
                  <a:gd name="T15" fmla="*/ 6 h 222"/>
                  <a:gd name="T16" fmla="*/ 5 w 196"/>
                  <a:gd name="T17" fmla="*/ 6 h 222"/>
                  <a:gd name="T18" fmla="*/ 5 w 196"/>
                  <a:gd name="T19" fmla="*/ 7 h 222"/>
                  <a:gd name="T20" fmla="*/ 4 w 196"/>
                  <a:gd name="T21" fmla="*/ 8 h 222"/>
                  <a:gd name="T22" fmla="*/ 4 w 196"/>
                  <a:gd name="T23" fmla="*/ 8 h 222"/>
                  <a:gd name="T24" fmla="*/ 3 w 196"/>
                  <a:gd name="T25" fmla="*/ 9 h 222"/>
                  <a:gd name="T26" fmla="*/ 3 w 196"/>
                  <a:gd name="T27" fmla="*/ 9 h 222"/>
                  <a:gd name="T28" fmla="*/ 3 w 196"/>
                  <a:gd name="T29" fmla="*/ 10 h 222"/>
                  <a:gd name="T30" fmla="*/ 2 w 196"/>
                  <a:gd name="T31" fmla="*/ 10 h 222"/>
                  <a:gd name="T32" fmla="*/ 2 w 196"/>
                  <a:gd name="T33" fmla="*/ 11 h 222"/>
                  <a:gd name="T34" fmla="*/ 1 w 196"/>
                  <a:gd name="T35" fmla="*/ 11 h 222"/>
                  <a:gd name="T36" fmla="*/ 1 w 196"/>
                  <a:gd name="T37" fmla="*/ 12 h 222"/>
                  <a:gd name="T38" fmla="*/ 1 w 196"/>
                  <a:gd name="T39" fmla="*/ 12 h 222"/>
                  <a:gd name="T40" fmla="*/ 0 w 196"/>
                  <a:gd name="T41" fmla="*/ 12 h 222"/>
                  <a:gd name="T42" fmla="*/ 0 w 196"/>
                  <a:gd name="T43" fmla="*/ 11 h 222"/>
                  <a:gd name="T44" fmla="*/ 0 w 196"/>
                  <a:gd name="T45" fmla="*/ 11 h 222"/>
                  <a:gd name="T46" fmla="*/ 0 w 196"/>
                  <a:gd name="T47" fmla="*/ 11 h 222"/>
                  <a:gd name="T48" fmla="*/ 1 w 196"/>
                  <a:gd name="T49" fmla="*/ 10 h 222"/>
                  <a:gd name="T50" fmla="*/ 1 w 196"/>
                  <a:gd name="T51" fmla="*/ 10 h 222"/>
                  <a:gd name="T52" fmla="*/ 1 w 196"/>
                  <a:gd name="T53" fmla="*/ 10 h 222"/>
                  <a:gd name="T54" fmla="*/ 2 w 196"/>
                  <a:gd name="T55" fmla="*/ 9 h 222"/>
                  <a:gd name="T56" fmla="*/ 2 w 196"/>
                  <a:gd name="T57" fmla="*/ 9 h 222"/>
                  <a:gd name="T58" fmla="*/ 2 w 196"/>
                  <a:gd name="T59" fmla="*/ 8 h 222"/>
                  <a:gd name="T60" fmla="*/ 3 w 196"/>
                  <a:gd name="T61" fmla="*/ 8 h 222"/>
                  <a:gd name="T62" fmla="*/ 3 w 196"/>
                  <a:gd name="T63" fmla="*/ 7 h 222"/>
                  <a:gd name="T64" fmla="*/ 3 w 196"/>
                  <a:gd name="T65" fmla="*/ 7 h 222"/>
                  <a:gd name="T66" fmla="*/ 4 w 196"/>
                  <a:gd name="T67" fmla="*/ 6 h 222"/>
                  <a:gd name="T68" fmla="*/ 4 w 196"/>
                  <a:gd name="T69" fmla="*/ 6 h 222"/>
                  <a:gd name="T70" fmla="*/ 4 w 196"/>
                  <a:gd name="T71" fmla="*/ 5 h 222"/>
                  <a:gd name="T72" fmla="*/ 5 w 196"/>
                  <a:gd name="T73" fmla="*/ 4 h 222"/>
                  <a:gd name="T74" fmla="*/ 5 w 196"/>
                  <a:gd name="T75" fmla="*/ 4 h 222"/>
                  <a:gd name="T76" fmla="*/ 5 w 196"/>
                  <a:gd name="T77" fmla="*/ 3 h 222"/>
                  <a:gd name="T78" fmla="*/ 6 w 196"/>
                  <a:gd name="T79" fmla="*/ 2 h 222"/>
                  <a:gd name="T80" fmla="*/ 6 w 196"/>
                  <a:gd name="T81" fmla="*/ 2 h 222"/>
                  <a:gd name="T82" fmla="*/ 6 w 196"/>
                  <a:gd name="T83" fmla="*/ 1 h 222"/>
                  <a:gd name="T84" fmla="*/ 6 w 196"/>
                  <a:gd name="T85" fmla="*/ 0 h 222"/>
                  <a:gd name="T86" fmla="*/ 6 w 196"/>
                  <a:gd name="T87" fmla="*/ 0 h 222"/>
                  <a:gd name="T88" fmla="*/ 7 w 196"/>
                  <a:gd name="T89" fmla="*/ 0 h 222"/>
                  <a:gd name="T90" fmla="*/ 7 w 196"/>
                  <a:gd name="T91" fmla="*/ 1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6"/>
                  <a:gd name="T139" fmla="*/ 0 h 222"/>
                  <a:gd name="T140" fmla="*/ 196 w 196"/>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6" h="222">
                    <a:moveTo>
                      <a:pt x="196" y="16"/>
                    </a:moveTo>
                    <a:lnTo>
                      <a:pt x="194" y="21"/>
                    </a:lnTo>
                    <a:lnTo>
                      <a:pt x="193" y="25"/>
                    </a:lnTo>
                    <a:lnTo>
                      <a:pt x="192" y="30"/>
                    </a:lnTo>
                    <a:lnTo>
                      <a:pt x="190" y="35"/>
                    </a:lnTo>
                    <a:lnTo>
                      <a:pt x="189" y="39"/>
                    </a:lnTo>
                    <a:lnTo>
                      <a:pt x="188" y="43"/>
                    </a:lnTo>
                    <a:lnTo>
                      <a:pt x="185" y="48"/>
                    </a:lnTo>
                    <a:lnTo>
                      <a:pt x="185" y="52"/>
                    </a:lnTo>
                    <a:lnTo>
                      <a:pt x="183" y="56"/>
                    </a:lnTo>
                    <a:lnTo>
                      <a:pt x="181" y="60"/>
                    </a:lnTo>
                    <a:lnTo>
                      <a:pt x="180" y="64"/>
                    </a:lnTo>
                    <a:lnTo>
                      <a:pt x="179" y="68"/>
                    </a:lnTo>
                    <a:lnTo>
                      <a:pt x="177" y="72"/>
                    </a:lnTo>
                    <a:lnTo>
                      <a:pt x="176" y="76"/>
                    </a:lnTo>
                    <a:lnTo>
                      <a:pt x="173" y="79"/>
                    </a:lnTo>
                    <a:lnTo>
                      <a:pt x="171" y="83"/>
                    </a:lnTo>
                    <a:lnTo>
                      <a:pt x="169" y="87"/>
                    </a:lnTo>
                    <a:lnTo>
                      <a:pt x="167" y="90"/>
                    </a:lnTo>
                    <a:lnTo>
                      <a:pt x="165" y="94"/>
                    </a:lnTo>
                    <a:lnTo>
                      <a:pt x="164" y="98"/>
                    </a:lnTo>
                    <a:lnTo>
                      <a:pt x="160" y="101"/>
                    </a:lnTo>
                    <a:lnTo>
                      <a:pt x="158" y="104"/>
                    </a:lnTo>
                    <a:lnTo>
                      <a:pt x="156" y="107"/>
                    </a:lnTo>
                    <a:lnTo>
                      <a:pt x="154" y="112"/>
                    </a:lnTo>
                    <a:lnTo>
                      <a:pt x="150" y="114"/>
                    </a:lnTo>
                    <a:lnTo>
                      <a:pt x="147" y="117"/>
                    </a:lnTo>
                    <a:lnTo>
                      <a:pt x="144" y="121"/>
                    </a:lnTo>
                    <a:lnTo>
                      <a:pt x="141" y="125"/>
                    </a:lnTo>
                    <a:lnTo>
                      <a:pt x="138" y="128"/>
                    </a:lnTo>
                    <a:lnTo>
                      <a:pt x="134" y="131"/>
                    </a:lnTo>
                    <a:lnTo>
                      <a:pt x="131" y="134"/>
                    </a:lnTo>
                    <a:lnTo>
                      <a:pt x="128" y="139"/>
                    </a:lnTo>
                    <a:lnTo>
                      <a:pt x="122" y="142"/>
                    </a:lnTo>
                    <a:lnTo>
                      <a:pt x="118" y="146"/>
                    </a:lnTo>
                    <a:lnTo>
                      <a:pt x="114" y="150"/>
                    </a:lnTo>
                    <a:lnTo>
                      <a:pt x="110" y="153"/>
                    </a:lnTo>
                    <a:lnTo>
                      <a:pt x="106" y="156"/>
                    </a:lnTo>
                    <a:lnTo>
                      <a:pt x="103" y="159"/>
                    </a:lnTo>
                    <a:lnTo>
                      <a:pt x="98" y="162"/>
                    </a:lnTo>
                    <a:lnTo>
                      <a:pt x="95" y="166"/>
                    </a:lnTo>
                    <a:lnTo>
                      <a:pt x="91" y="168"/>
                    </a:lnTo>
                    <a:lnTo>
                      <a:pt x="88" y="171"/>
                    </a:lnTo>
                    <a:lnTo>
                      <a:pt x="83" y="175"/>
                    </a:lnTo>
                    <a:lnTo>
                      <a:pt x="80" y="178"/>
                    </a:lnTo>
                    <a:lnTo>
                      <a:pt x="75" y="180"/>
                    </a:lnTo>
                    <a:lnTo>
                      <a:pt x="70" y="184"/>
                    </a:lnTo>
                    <a:lnTo>
                      <a:pt x="66" y="188"/>
                    </a:lnTo>
                    <a:lnTo>
                      <a:pt x="62" y="192"/>
                    </a:lnTo>
                    <a:lnTo>
                      <a:pt x="57" y="193"/>
                    </a:lnTo>
                    <a:lnTo>
                      <a:pt x="53" y="197"/>
                    </a:lnTo>
                    <a:lnTo>
                      <a:pt x="49" y="202"/>
                    </a:lnTo>
                    <a:lnTo>
                      <a:pt x="44" y="206"/>
                    </a:lnTo>
                    <a:lnTo>
                      <a:pt x="39" y="209"/>
                    </a:lnTo>
                    <a:lnTo>
                      <a:pt x="34" y="214"/>
                    </a:lnTo>
                    <a:lnTo>
                      <a:pt x="30" y="217"/>
                    </a:lnTo>
                    <a:lnTo>
                      <a:pt x="26" y="220"/>
                    </a:lnTo>
                    <a:lnTo>
                      <a:pt x="22" y="221"/>
                    </a:lnTo>
                    <a:lnTo>
                      <a:pt x="19" y="222"/>
                    </a:lnTo>
                    <a:lnTo>
                      <a:pt x="15" y="222"/>
                    </a:lnTo>
                    <a:lnTo>
                      <a:pt x="13" y="221"/>
                    </a:lnTo>
                    <a:lnTo>
                      <a:pt x="9" y="220"/>
                    </a:lnTo>
                    <a:lnTo>
                      <a:pt x="7" y="219"/>
                    </a:lnTo>
                    <a:lnTo>
                      <a:pt x="4" y="217"/>
                    </a:lnTo>
                    <a:lnTo>
                      <a:pt x="3" y="215"/>
                    </a:lnTo>
                    <a:lnTo>
                      <a:pt x="1" y="211"/>
                    </a:lnTo>
                    <a:lnTo>
                      <a:pt x="0" y="209"/>
                    </a:lnTo>
                    <a:lnTo>
                      <a:pt x="0" y="206"/>
                    </a:lnTo>
                    <a:lnTo>
                      <a:pt x="1" y="203"/>
                    </a:lnTo>
                    <a:lnTo>
                      <a:pt x="1" y="201"/>
                    </a:lnTo>
                    <a:lnTo>
                      <a:pt x="3" y="197"/>
                    </a:lnTo>
                    <a:lnTo>
                      <a:pt x="5" y="194"/>
                    </a:lnTo>
                    <a:lnTo>
                      <a:pt x="8" y="192"/>
                    </a:lnTo>
                    <a:lnTo>
                      <a:pt x="12" y="190"/>
                    </a:lnTo>
                    <a:lnTo>
                      <a:pt x="15" y="188"/>
                    </a:lnTo>
                    <a:lnTo>
                      <a:pt x="18" y="187"/>
                    </a:lnTo>
                    <a:lnTo>
                      <a:pt x="21" y="184"/>
                    </a:lnTo>
                    <a:lnTo>
                      <a:pt x="25" y="182"/>
                    </a:lnTo>
                    <a:lnTo>
                      <a:pt x="28" y="180"/>
                    </a:lnTo>
                    <a:lnTo>
                      <a:pt x="30" y="178"/>
                    </a:lnTo>
                    <a:lnTo>
                      <a:pt x="34" y="176"/>
                    </a:lnTo>
                    <a:lnTo>
                      <a:pt x="39" y="171"/>
                    </a:lnTo>
                    <a:lnTo>
                      <a:pt x="43" y="168"/>
                    </a:lnTo>
                    <a:lnTo>
                      <a:pt x="47" y="166"/>
                    </a:lnTo>
                    <a:lnTo>
                      <a:pt x="51" y="163"/>
                    </a:lnTo>
                    <a:lnTo>
                      <a:pt x="54" y="159"/>
                    </a:lnTo>
                    <a:lnTo>
                      <a:pt x="58" y="157"/>
                    </a:lnTo>
                    <a:lnTo>
                      <a:pt x="62" y="154"/>
                    </a:lnTo>
                    <a:lnTo>
                      <a:pt x="65" y="152"/>
                    </a:lnTo>
                    <a:lnTo>
                      <a:pt x="68" y="150"/>
                    </a:lnTo>
                    <a:lnTo>
                      <a:pt x="71" y="147"/>
                    </a:lnTo>
                    <a:lnTo>
                      <a:pt x="75" y="144"/>
                    </a:lnTo>
                    <a:lnTo>
                      <a:pt x="78" y="142"/>
                    </a:lnTo>
                    <a:lnTo>
                      <a:pt x="81" y="139"/>
                    </a:lnTo>
                    <a:lnTo>
                      <a:pt x="85" y="136"/>
                    </a:lnTo>
                    <a:lnTo>
                      <a:pt x="90" y="131"/>
                    </a:lnTo>
                    <a:lnTo>
                      <a:pt x="94" y="128"/>
                    </a:lnTo>
                    <a:lnTo>
                      <a:pt x="97" y="125"/>
                    </a:lnTo>
                    <a:lnTo>
                      <a:pt x="101" y="121"/>
                    </a:lnTo>
                    <a:lnTo>
                      <a:pt x="104" y="118"/>
                    </a:lnTo>
                    <a:lnTo>
                      <a:pt x="107" y="115"/>
                    </a:lnTo>
                    <a:lnTo>
                      <a:pt x="110" y="112"/>
                    </a:lnTo>
                    <a:lnTo>
                      <a:pt x="114" y="108"/>
                    </a:lnTo>
                    <a:lnTo>
                      <a:pt x="117" y="104"/>
                    </a:lnTo>
                    <a:lnTo>
                      <a:pt x="120" y="102"/>
                    </a:lnTo>
                    <a:lnTo>
                      <a:pt x="123" y="98"/>
                    </a:lnTo>
                    <a:lnTo>
                      <a:pt x="127" y="94"/>
                    </a:lnTo>
                    <a:lnTo>
                      <a:pt x="130" y="90"/>
                    </a:lnTo>
                    <a:lnTo>
                      <a:pt x="133" y="87"/>
                    </a:lnTo>
                    <a:lnTo>
                      <a:pt x="137" y="83"/>
                    </a:lnTo>
                    <a:lnTo>
                      <a:pt x="139" y="80"/>
                    </a:lnTo>
                    <a:lnTo>
                      <a:pt x="142" y="76"/>
                    </a:lnTo>
                    <a:lnTo>
                      <a:pt x="145" y="73"/>
                    </a:lnTo>
                    <a:lnTo>
                      <a:pt x="147" y="68"/>
                    </a:lnTo>
                    <a:lnTo>
                      <a:pt x="150" y="64"/>
                    </a:lnTo>
                    <a:lnTo>
                      <a:pt x="152" y="61"/>
                    </a:lnTo>
                    <a:lnTo>
                      <a:pt x="155" y="56"/>
                    </a:lnTo>
                    <a:lnTo>
                      <a:pt x="157" y="52"/>
                    </a:lnTo>
                    <a:lnTo>
                      <a:pt x="159" y="49"/>
                    </a:lnTo>
                    <a:lnTo>
                      <a:pt x="162" y="44"/>
                    </a:lnTo>
                    <a:lnTo>
                      <a:pt x="164" y="41"/>
                    </a:lnTo>
                    <a:lnTo>
                      <a:pt x="166" y="36"/>
                    </a:lnTo>
                    <a:lnTo>
                      <a:pt x="168" y="31"/>
                    </a:lnTo>
                    <a:lnTo>
                      <a:pt x="169" y="27"/>
                    </a:lnTo>
                    <a:lnTo>
                      <a:pt x="171" y="24"/>
                    </a:lnTo>
                    <a:lnTo>
                      <a:pt x="172" y="19"/>
                    </a:lnTo>
                    <a:lnTo>
                      <a:pt x="175" y="15"/>
                    </a:lnTo>
                    <a:lnTo>
                      <a:pt x="176" y="11"/>
                    </a:lnTo>
                    <a:lnTo>
                      <a:pt x="178" y="6"/>
                    </a:lnTo>
                    <a:lnTo>
                      <a:pt x="179" y="2"/>
                    </a:lnTo>
                    <a:lnTo>
                      <a:pt x="182" y="0"/>
                    </a:lnTo>
                    <a:lnTo>
                      <a:pt x="185" y="0"/>
                    </a:lnTo>
                    <a:lnTo>
                      <a:pt x="189" y="1"/>
                    </a:lnTo>
                    <a:lnTo>
                      <a:pt x="192" y="3"/>
                    </a:lnTo>
                    <a:lnTo>
                      <a:pt x="194" y="6"/>
                    </a:lnTo>
                    <a:lnTo>
                      <a:pt x="195" y="9"/>
                    </a:lnTo>
                    <a:lnTo>
                      <a:pt x="196" y="11"/>
                    </a:lnTo>
                    <a:lnTo>
                      <a:pt x="196" y="13"/>
                    </a:lnTo>
                    <a:lnTo>
                      <a:pt x="196" y="16"/>
                    </a:lnTo>
                    <a:close/>
                  </a:path>
                </a:pathLst>
              </a:custGeom>
              <a:solidFill>
                <a:srgbClr val="000000"/>
              </a:solidFill>
              <a:ln w="9525">
                <a:noFill/>
                <a:round/>
                <a:headEnd/>
                <a:tailEnd/>
              </a:ln>
            </p:spPr>
            <p:txBody>
              <a:bodyPr/>
              <a:lstStyle/>
              <a:p>
                <a:endParaRPr lang="en-US"/>
              </a:p>
            </p:txBody>
          </p:sp>
          <p:sp>
            <p:nvSpPr>
              <p:cNvPr id="17752" name="Freeform 839"/>
              <p:cNvSpPr>
                <a:spLocks/>
              </p:cNvSpPr>
              <p:nvPr/>
            </p:nvSpPr>
            <p:spPr bwMode="auto">
              <a:xfrm flipH="1">
                <a:off x="3111" y="1159"/>
                <a:ext cx="55" cy="72"/>
              </a:xfrm>
              <a:custGeom>
                <a:avLst/>
                <a:gdLst>
                  <a:gd name="T0" fmla="*/ 4 w 301"/>
                  <a:gd name="T1" fmla="*/ 16 h 312"/>
                  <a:gd name="T2" fmla="*/ 5 w 301"/>
                  <a:gd name="T3" fmla="*/ 15 h 312"/>
                  <a:gd name="T4" fmla="*/ 4 w 301"/>
                  <a:gd name="T5" fmla="*/ 15 h 312"/>
                  <a:gd name="T6" fmla="*/ 4 w 301"/>
                  <a:gd name="T7" fmla="*/ 14 h 312"/>
                  <a:gd name="T8" fmla="*/ 4 w 301"/>
                  <a:gd name="T9" fmla="*/ 13 h 312"/>
                  <a:gd name="T10" fmla="*/ 3 w 301"/>
                  <a:gd name="T11" fmla="*/ 12 h 312"/>
                  <a:gd name="T12" fmla="*/ 3 w 301"/>
                  <a:gd name="T13" fmla="*/ 11 h 312"/>
                  <a:gd name="T14" fmla="*/ 3 w 301"/>
                  <a:gd name="T15" fmla="*/ 10 h 312"/>
                  <a:gd name="T16" fmla="*/ 2 w 301"/>
                  <a:gd name="T17" fmla="*/ 9 h 312"/>
                  <a:gd name="T18" fmla="*/ 2 w 301"/>
                  <a:gd name="T19" fmla="*/ 8 h 312"/>
                  <a:gd name="T20" fmla="*/ 1 w 301"/>
                  <a:gd name="T21" fmla="*/ 6 h 312"/>
                  <a:gd name="T22" fmla="*/ 1 w 301"/>
                  <a:gd name="T23" fmla="*/ 6 h 312"/>
                  <a:gd name="T24" fmla="*/ 1 w 301"/>
                  <a:gd name="T25" fmla="*/ 5 h 312"/>
                  <a:gd name="T26" fmla="*/ 1 w 301"/>
                  <a:gd name="T27" fmla="*/ 4 h 312"/>
                  <a:gd name="T28" fmla="*/ 2 w 301"/>
                  <a:gd name="T29" fmla="*/ 4 h 312"/>
                  <a:gd name="T30" fmla="*/ 2 w 301"/>
                  <a:gd name="T31" fmla="*/ 4 h 312"/>
                  <a:gd name="T32" fmla="*/ 3 w 301"/>
                  <a:gd name="T33" fmla="*/ 5 h 312"/>
                  <a:gd name="T34" fmla="*/ 3 w 301"/>
                  <a:gd name="T35" fmla="*/ 5 h 312"/>
                  <a:gd name="T36" fmla="*/ 4 w 301"/>
                  <a:gd name="T37" fmla="*/ 5 h 312"/>
                  <a:gd name="T38" fmla="*/ 5 w 301"/>
                  <a:gd name="T39" fmla="*/ 6 h 312"/>
                  <a:gd name="T40" fmla="*/ 5 w 301"/>
                  <a:gd name="T41" fmla="*/ 6 h 312"/>
                  <a:gd name="T42" fmla="*/ 6 w 301"/>
                  <a:gd name="T43" fmla="*/ 7 h 312"/>
                  <a:gd name="T44" fmla="*/ 6 w 301"/>
                  <a:gd name="T45" fmla="*/ 7 h 312"/>
                  <a:gd name="T46" fmla="*/ 7 w 301"/>
                  <a:gd name="T47" fmla="*/ 8 h 312"/>
                  <a:gd name="T48" fmla="*/ 8 w 301"/>
                  <a:gd name="T49" fmla="*/ 8 h 312"/>
                  <a:gd name="T50" fmla="*/ 8 w 301"/>
                  <a:gd name="T51" fmla="*/ 8 h 312"/>
                  <a:gd name="T52" fmla="*/ 9 w 301"/>
                  <a:gd name="T53" fmla="*/ 7 h 312"/>
                  <a:gd name="T54" fmla="*/ 9 w 301"/>
                  <a:gd name="T55" fmla="*/ 6 h 312"/>
                  <a:gd name="T56" fmla="*/ 8 w 301"/>
                  <a:gd name="T57" fmla="*/ 6 h 312"/>
                  <a:gd name="T58" fmla="*/ 7 w 301"/>
                  <a:gd name="T59" fmla="*/ 6 h 312"/>
                  <a:gd name="T60" fmla="*/ 7 w 301"/>
                  <a:gd name="T61" fmla="*/ 5 h 312"/>
                  <a:gd name="T62" fmla="*/ 6 w 301"/>
                  <a:gd name="T63" fmla="*/ 4 h 312"/>
                  <a:gd name="T64" fmla="*/ 5 w 301"/>
                  <a:gd name="T65" fmla="*/ 4 h 312"/>
                  <a:gd name="T66" fmla="*/ 4 w 301"/>
                  <a:gd name="T67" fmla="*/ 4 h 312"/>
                  <a:gd name="T68" fmla="*/ 4 w 301"/>
                  <a:gd name="T69" fmla="*/ 3 h 312"/>
                  <a:gd name="T70" fmla="*/ 3 w 301"/>
                  <a:gd name="T71" fmla="*/ 3 h 312"/>
                  <a:gd name="T72" fmla="*/ 3 w 301"/>
                  <a:gd name="T73" fmla="*/ 3 h 312"/>
                  <a:gd name="T74" fmla="*/ 2 w 301"/>
                  <a:gd name="T75" fmla="*/ 2 h 312"/>
                  <a:gd name="T76" fmla="*/ 2 w 301"/>
                  <a:gd name="T77" fmla="*/ 2 h 312"/>
                  <a:gd name="T78" fmla="*/ 3 w 301"/>
                  <a:gd name="T79" fmla="*/ 2 h 312"/>
                  <a:gd name="T80" fmla="*/ 4 w 301"/>
                  <a:gd name="T81" fmla="*/ 2 h 312"/>
                  <a:gd name="T82" fmla="*/ 4 w 301"/>
                  <a:gd name="T83" fmla="*/ 2 h 312"/>
                  <a:gd name="T84" fmla="*/ 5 w 301"/>
                  <a:gd name="T85" fmla="*/ 2 h 312"/>
                  <a:gd name="T86" fmla="*/ 5 w 301"/>
                  <a:gd name="T87" fmla="*/ 2 h 312"/>
                  <a:gd name="T88" fmla="*/ 5 w 301"/>
                  <a:gd name="T89" fmla="*/ 2 h 312"/>
                  <a:gd name="T90" fmla="*/ 6 w 301"/>
                  <a:gd name="T91" fmla="*/ 2 h 312"/>
                  <a:gd name="T92" fmla="*/ 7 w 301"/>
                  <a:gd name="T93" fmla="*/ 2 h 312"/>
                  <a:gd name="T94" fmla="*/ 8 w 301"/>
                  <a:gd name="T95" fmla="*/ 2 h 312"/>
                  <a:gd name="T96" fmla="*/ 8 w 301"/>
                  <a:gd name="T97" fmla="*/ 2 h 312"/>
                  <a:gd name="T98" fmla="*/ 9 w 301"/>
                  <a:gd name="T99" fmla="*/ 2 h 312"/>
                  <a:gd name="T100" fmla="*/ 10 w 301"/>
                  <a:gd name="T101" fmla="*/ 1 h 312"/>
                  <a:gd name="T102" fmla="*/ 10 w 301"/>
                  <a:gd name="T103" fmla="*/ 1 h 312"/>
                  <a:gd name="T104" fmla="*/ 10 w 301"/>
                  <a:gd name="T105" fmla="*/ 0 h 312"/>
                  <a:gd name="T106" fmla="*/ 3 w 301"/>
                  <a:gd name="T107" fmla="*/ 15 h 3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1"/>
                  <a:gd name="T163" fmla="*/ 0 h 312"/>
                  <a:gd name="T164" fmla="*/ 301 w 301"/>
                  <a:gd name="T165" fmla="*/ 312 h 3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1" h="312">
                    <a:moveTo>
                      <a:pt x="93" y="275"/>
                    </a:moveTo>
                    <a:lnTo>
                      <a:pt x="113" y="312"/>
                    </a:lnTo>
                    <a:lnTo>
                      <a:pt x="113" y="311"/>
                    </a:lnTo>
                    <a:lnTo>
                      <a:pt x="116" y="310"/>
                    </a:lnTo>
                    <a:lnTo>
                      <a:pt x="119" y="306"/>
                    </a:lnTo>
                    <a:lnTo>
                      <a:pt x="123" y="304"/>
                    </a:lnTo>
                    <a:lnTo>
                      <a:pt x="127" y="301"/>
                    </a:lnTo>
                    <a:lnTo>
                      <a:pt x="131" y="297"/>
                    </a:lnTo>
                    <a:lnTo>
                      <a:pt x="135" y="292"/>
                    </a:lnTo>
                    <a:lnTo>
                      <a:pt x="138" y="288"/>
                    </a:lnTo>
                    <a:lnTo>
                      <a:pt x="138" y="287"/>
                    </a:lnTo>
                    <a:lnTo>
                      <a:pt x="137" y="284"/>
                    </a:lnTo>
                    <a:lnTo>
                      <a:pt x="136" y="280"/>
                    </a:lnTo>
                    <a:lnTo>
                      <a:pt x="134" y="276"/>
                    </a:lnTo>
                    <a:lnTo>
                      <a:pt x="133" y="274"/>
                    </a:lnTo>
                    <a:lnTo>
                      <a:pt x="132" y="272"/>
                    </a:lnTo>
                    <a:lnTo>
                      <a:pt x="131" y="268"/>
                    </a:lnTo>
                    <a:lnTo>
                      <a:pt x="130" y="266"/>
                    </a:lnTo>
                    <a:lnTo>
                      <a:pt x="128" y="263"/>
                    </a:lnTo>
                    <a:lnTo>
                      <a:pt x="127" y="260"/>
                    </a:lnTo>
                    <a:lnTo>
                      <a:pt x="125" y="257"/>
                    </a:lnTo>
                    <a:lnTo>
                      <a:pt x="123" y="254"/>
                    </a:lnTo>
                    <a:lnTo>
                      <a:pt x="121" y="250"/>
                    </a:lnTo>
                    <a:lnTo>
                      <a:pt x="119" y="247"/>
                    </a:lnTo>
                    <a:lnTo>
                      <a:pt x="117" y="243"/>
                    </a:lnTo>
                    <a:lnTo>
                      <a:pt x="115" y="240"/>
                    </a:lnTo>
                    <a:lnTo>
                      <a:pt x="112" y="236"/>
                    </a:lnTo>
                    <a:lnTo>
                      <a:pt x="110" y="233"/>
                    </a:lnTo>
                    <a:lnTo>
                      <a:pt x="108" y="228"/>
                    </a:lnTo>
                    <a:lnTo>
                      <a:pt x="106" y="225"/>
                    </a:lnTo>
                    <a:lnTo>
                      <a:pt x="104" y="221"/>
                    </a:lnTo>
                    <a:lnTo>
                      <a:pt x="100" y="216"/>
                    </a:lnTo>
                    <a:lnTo>
                      <a:pt x="98" y="212"/>
                    </a:lnTo>
                    <a:lnTo>
                      <a:pt x="96" y="208"/>
                    </a:lnTo>
                    <a:lnTo>
                      <a:pt x="93" y="203"/>
                    </a:lnTo>
                    <a:lnTo>
                      <a:pt x="91" y="199"/>
                    </a:lnTo>
                    <a:lnTo>
                      <a:pt x="88" y="195"/>
                    </a:lnTo>
                    <a:lnTo>
                      <a:pt x="85" y="191"/>
                    </a:lnTo>
                    <a:lnTo>
                      <a:pt x="83" y="187"/>
                    </a:lnTo>
                    <a:lnTo>
                      <a:pt x="80" y="183"/>
                    </a:lnTo>
                    <a:lnTo>
                      <a:pt x="77" y="178"/>
                    </a:lnTo>
                    <a:lnTo>
                      <a:pt x="74" y="174"/>
                    </a:lnTo>
                    <a:lnTo>
                      <a:pt x="72" y="170"/>
                    </a:lnTo>
                    <a:lnTo>
                      <a:pt x="69" y="165"/>
                    </a:lnTo>
                    <a:lnTo>
                      <a:pt x="67" y="161"/>
                    </a:lnTo>
                    <a:lnTo>
                      <a:pt x="65" y="158"/>
                    </a:lnTo>
                    <a:lnTo>
                      <a:pt x="61" y="153"/>
                    </a:lnTo>
                    <a:lnTo>
                      <a:pt x="59" y="149"/>
                    </a:lnTo>
                    <a:lnTo>
                      <a:pt x="57" y="145"/>
                    </a:lnTo>
                    <a:lnTo>
                      <a:pt x="55" y="141"/>
                    </a:lnTo>
                    <a:lnTo>
                      <a:pt x="53" y="137"/>
                    </a:lnTo>
                    <a:lnTo>
                      <a:pt x="50" y="134"/>
                    </a:lnTo>
                    <a:lnTo>
                      <a:pt x="48" y="131"/>
                    </a:lnTo>
                    <a:lnTo>
                      <a:pt x="46" y="127"/>
                    </a:lnTo>
                    <a:lnTo>
                      <a:pt x="44" y="123"/>
                    </a:lnTo>
                    <a:lnTo>
                      <a:pt x="42" y="120"/>
                    </a:lnTo>
                    <a:lnTo>
                      <a:pt x="41" y="117"/>
                    </a:lnTo>
                    <a:lnTo>
                      <a:pt x="40" y="114"/>
                    </a:lnTo>
                    <a:lnTo>
                      <a:pt x="36" y="109"/>
                    </a:lnTo>
                    <a:lnTo>
                      <a:pt x="33" y="104"/>
                    </a:lnTo>
                    <a:lnTo>
                      <a:pt x="31" y="100"/>
                    </a:lnTo>
                    <a:lnTo>
                      <a:pt x="30" y="97"/>
                    </a:lnTo>
                    <a:lnTo>
                      <a:pt x="29" y="95"/>
                    </a:lnTo>
                    <a:lnTo>
                      <a:pt x="29" y="94"/>
                    </a:lnTo>
                    <a:lnTo>
                      <a:pt x="30" y="88"/>
                    </a:lnTo>
                    <a:lnTo>
                      <a:pt x="33" y="84"/>
                    </a:lnTo>
                    <a:lnTo>
                      <a:pt x="34" y="82"/>
                    </a:lnTo>
                    <a:lnTo>
                      <a:pt x="36" y="80"/>
                    </a:lnTo>
                    <a:lnTo>
                      <a:pt x="40" y="78"/>
                    </a:lnTo>
                    <a:lnTo>
                      <a:pt x="43" y="76"/>
                    </a:lnTo>
                    <a:lnTo>
                      <a:pt x="45" y="75"/>
                    </a:lnTo>
                    <a:lnTo>
                      <a:pt x="48" y="73"/>
                    </a:lnTo>
                    <a:lnTo>
                      <a:pt x="52" y="73"/>
                    </a:lnTo>
                    <a:lnTo>
                      <a:pt x="55" y="73"/>
                    </a:lnTo>
                    <a:lnTo>
                      <a:pt x="58" y="72"/>
                    </a:lnTo>
                    <a:lnTo>
                      <a:pt x="61" y="73"/>
                    </a:lnTo>
                    <a:lnTo>
                      <a:pt x="63" y="73"/>
                    </a:lnTo>
                    <a:lnTo>
                      <a:pt x="68" y="74"/>
                    </a:lnTo>
                    <a:lnTo>
                      <a:pt x="71" y="76"/>
                    </a:lnTo>
                    <a:lnTo>
                      <a:pt x="73" y="77"/>
                    </a:lnTo>
                    <a:lnTo>
                      <a:pt x="78" y="80"/>
                    </a:lnTo>
                    <a:lnTo>
                      <a:pt x="82" y="82"/>
                    </a:lnTo>
                    <a:lnTo>
                      <a:pt x="86" y="84"/>
                    </a:lnTo>
                    <a:lnTo>
                      <a:pt x="90" y="85"/>
                    </a:lnTo>
                    <a:lnTo>
                      <a:pt x="92" y="87"/>
                    </a:lnTo>
                    <a:lnTo>
                      <a:pt x="95" y="88"/>
                    </a:lnTo>
                    <a:lnTo>
                      <a:pt x="98" y="90"/>
                    </a:lnTo>
                    <a:lnTo>
                      <a:pt x="102" y="91"/>
                    </a:lnTo>
                    <a:lnTo>
                      <a:pt x="104" y="93"/>
                    </a:lnTo>
                    <a:lnTo>
                      <a:pt x="107" y="95"/>
                    </a:lnTo>
                    <a:lnTo>
                      <a:pt x="110" y="96"/>
                    </a:lnTo>
                    <a:lnTo>
                      <a:pt x="113" y="98"/>
                    </a:lnTo>
                    <a:lnTo>
                      <a:pt x="117" y="100"/>
                    </a:lnTo>
                    <a:lnTo>
                      <a:pt x="120" y="101"/>
                    </a:lnTo>
                    <a:lnTo>
                      <a:pt x="124" y="103"/>
                    </a:lnTo>
                    <a:lnTo>
                      <a:pt x="127" y="104"/>
                    </a:lnTo>
                    <a:lnTo>
                      <a:pt x="131" y="108"/>
                    </a:lnTo>
                    <a:lnTo>
                      <a:pt x="134" y="109"/>
                    </a:lnTo>
                    <a:lnTo>
                      <a:pt x="138" y="111"/>
                    </a:lnTo>
                    <a:lnTo>
                      <a:pt x="142" y="113"/>
                    </a:lnTo>
                    <a:lnTo>
                      <a:pt x="145" y="115"/>
                    </a:lnTo>
                    <a:lnTo>
                      <a:pt x="149" y="117"/>
                    </a:lnTo>
                    <a:lnTo>
                      <a:pt x="153" y="120"/>
                    </a:lnTo>
                    <a:lnTo>
                      <a:pt x="157" y="121"/>
                    </a:lnTo>
                    <a:lnTo>
                      <a:pt x="160" y="123"/>
                    </a:lnTo>
                    <a:lnTo>
                      <a:pt x="163" y="125"/>
                    </a:lnTo>
                    <a:lnTo>
                      <a:pt x="167" y="127"/>
                    </a:lnTo>
                    <a:lnTo>
                      <a:pt x="170" y="128"/>
                    </a:lnTo>
                    <a:lnTo>
                      <a:pt x="174" y="131"/>
                    </a:lnTo>
                    <a:lnTo>
                      <a:pt x="178" y="132"/>
                    </a:lnTo>
                    <a:lnTo>
                      <a:pt x="181" y="134"/>
                    </a:lnTo>
                    <a:lnTo>
                      <a:pt x="184" y="136"/>
                    </a:lnTo>
                    <a:lnTo>
                      <a:pt x="187" y="137"/>
                    </a:lnTo>
                    <a:lnTo>
                      <a:pt x="191" y="139"/>
                    </a:lnTo>
                    <a:lnTo>
                      <a:pt x="194" y="141"/>
                    </a:lnTo>
                    <a:lnTo>
                      <a:pt x="197" y="142"/>
                    </a:lnTo>
                    <a:lnTo>
                      <a:pt x="200" y="145"/>
                    </a:lnTo>
                    <a:lnTo>
                      <a:pt x="204" y="146"/>
                    </a:lnTo>
                    <a:lnTo>
                      <a:pt x="207" y="148"/>
                    </a:lnTo>
                    <a:lnTo>
                      <a:pt x="211" y="149"/>
                    </a:lnTo>
                    <a:lnTo>
                      <a:pt x="217" y="152"/>
                    </a:lnTo>
                    <a:lnTo>
                      <a:pt x="221" y="154"/>
                    </a:lnTo>
                    <a:lnTo>
                      <a:pt x="225" y="157"/>
                    </a:lnTo>
                    <a:lnTo>
                      <a:pt x="228" y="158"/>
                    </a:lnTo>
                    <a:lnTo>
                      <a:pt x="231" y="159"/>
                    </a:lnTo>
                    <a:lnTo>
                      <a:pt x="233" y="159"/>
                    </a:lnTo>
                    <a:lnTo>
                      <a:pt x="235" y="160"/>
                    </a:lnTo>
                    <a:lnTo>
                      <a:pt x="237" y="159"/>
                    </a:lnTo>
                    <a:lnTo>
                      <a:pt x="242" y="155"/>
                    </a:lnTo>
                    <a:lnTo>
                      <a:pt x="246" y="152"/>
                    </a:lnTo>
                    <a:lnTo>
                      <a:pt x="252" y="149"/>
                    </a:lnTo>
                    <a:lnTo>
                      <a:pt x="256" y="145"/>
                    </a:lnTo>
                    <a:lnTo>
                      <a:pt x="260" y="140"/>
                    </a:lnTo>
                    <a:lnTo>
                      <a:pt x="263" y="136"/>
                    </a:lnTo>
                    <a:lnTo>
                      <a:pt x="266" y="133"/>
                    </a:lnTo>
                    <a:lnTo>
                      <a:pt x="265" y="129"/>
                    </a:lnTo>
                    <a:lnTo>
                      <a:pt x="262" y="127"/>
                    </a:lnTo>
                    <a:lnTo>
                      <a:pt x="260" y="125"/>
                    </a:lnTo>
                    <a:lnTo>
                      <a:pt x="258" y="123"/>
                    </a:lnTo>
                    <a:lnTo>
                      <a:pt x="256" y="122"/>
                    </a:lnTo>
                    <a:lnTo>
                      <a:pt x="254" y="120"/>
                    </a:lnTo>
                    <a:lnTo>
                      <a:pt x="249" y="117"/>
                    </a:lnTo>
                    <a:lnTo>
                      <a:pt x="246" y="115"/>
                    </a:lnTo>
                    <a:lnTo>
                      <a:pt x="243" y="113"/>
                    </a:lnTo>
                    <a:lnTo>
                      <a:pt x="240" y="111"/>
                    </a:lnTo>
                    <a:lnTo>
                      <a:pt x="235" y="109"/>
                    </a:lnTo>
                    <a:lnTo>
                      <a:pt x="231" y="107"/>
                    </a:lnTo>
                    <a:lnTo>
                      <a:pt x="227" y="104"/>
                    </a:lnTo>
                    <a:lnTo>
                      <a:pt x="222" y="102"/>
                    </a:lnTo>
                    <a:lnTo>
                      <a:pt x="217" y="100"/>
                    </a:lnTo>
                    <a:lnTo>
                      <a:pt x="211" y="98"/>
                    </a:lnTo>
                    <a:lnTo>
                      <a:pt x="207" y="95"/>
                    </a:lnTo>
                    <a:lnTo>
                      <a:pt x="202" y="93"/>
                    </a:lnTo>
                    <a:lnTo>
                      <a:pt x="196" y="90"/>
                    </a:lnTo>
                    <a:lnTo>
                      <a:pt x="192" y="88"/>
                    </a:lnTo>
                    <a:lnTo>
                      <a:pt x="186" y="86"/>
                    </a:lnTo>
                    <a:lnTo>
                      <a:pt x="182" y="84"/>
                    </a:lnTo>
                    <a:lnTo>
                      <a:pt x="177" y="82"/>
                    </a:lnTo>
                    <a:lnTo>
                      <a:pt x="172" y="80"/>
                    </a:lnTo>
                    <a:lnTo>
                      <a:pt x="167" y="78"/>
                    </a:lnTo>
                    <a:lnTo>
                      <a:pt x="162" y="77"/>
                    </a:lnTo>
                    <a:lnTo>
                      <a:pt x="158" y="75"/>
                    </a:lnTo>
                    <a:lnTo>
                      <a:pt x="154" y="74"/>
                    </a:lnTo>
                    <a:lnTo>
                      <a:pt x="150" y="73"/>
                    </a:lnTo>
                    <a:lnTo>
                      <a:pt x="147" y="72"/>
                    </a:lnTo>
                    <a:lnTo>
                      <a:pt x="143" y="71"/>
                    </a:lnTo>
                    <a:lnTo>
                      <a:pt x="138" y="69"/>
                    </a:lnTo>
                    <a:lnTo>
                      <a:pt x="134" y="69"/>
                    </a:lnTo>
                    <a:lnTo>
                      <a:pt x="131" y="68"/>
                    </a:lnTo>
                    <a:lnTo>
                      <a:pt x="128" y="65"/>
                    </a:lnTo>
                    <a:lnTo>
                      <a:pt x="124" y="64"/>
                    </a:lnTo>
                    <a:lnTo>
                      <a:pt x="120" y="64"/>
                    </a:lnTo>
                    <a:lnTo>
                      <a:pt x="117" y="63"/>
                    </a:lnTo>
                    <a:lnTo>
                      <a:pt x="112" y="61"/>
                    </a:lnTo>
                    <a:lnTo>
                      <a:pt x="109" y="61"/>
                    </a:lnTo>
                    <a:lnTo>
                      <a:pt x="106" y="60"/>
                    </a:lnTo>
                    <a:lnTo>
                      <a:pt x="103" y="59"/>
                    </a:lnTo>
                    <a:lnTo>
                      <a:pt x="98" y="57"/>
                    </a:lnTo>
                    <a:lnTo>
                      <a:pt x="96" y="56"/>
                    </a:lnTo>
                    <a:lnTo>
                      <a:pt x="93" y="56"/>
                    </a:lnTo>
                    <a:lnTo>
                      <a:pt x="90" y="55"/>
                    </a:lnTo>
                    <a:lnTo>
                      <a:pt x="86" y="53"/>
                    </a:lnTo>
                    <a:lnTo>
                      <a:pt x="84" y="52"/>
                    </a:lnTo>
                    <a:lnTo>
                      <a:pt x="81" y="51"/>
                    </a:lnTo>
                    <a:lnTo>
                      <a:pt x="79" y="50"/>
                    </a:lnTo>
                    <a:lnTo>
                      <a:pt x="74" y="49"/>
                    </a:lnTo>
                    <a:lnTo>
                      <a:pt x="71" y="47"/>
                    </a:lnTo>
                    <a:lnTo>
                      <a:pt x="68" y="46"/>
                    </a:lnTo>
                    <a:lnTo>
                      <a:pt x="65" y="44"/>
                    </a:lnTo>
                    <a:lnTo>
                      <a:pt x="63" y="43"/>
                    </a:lnTo>
                    <a:lnTo>
                      <a:pt x="65" y="40"/>
                    </a:lnTo>
                    <a:lnTo>
                      <a:pt x="68" y="40"/>
                    </a:lnTo>
                    <a:lnTo>
                      <a:pt x="69" y="39"/>
                    </a:lnTo>
                    <a:lnTo>
                      <a:pt x="72" y="39"/>
                    </a:lnTo>
                    <a:lnTo>
                      <a:pt x="75" y="39"/>
                    </a:lnTo>
                    <a:lnTo>
                      <a:pt x="79" y="39"/>
                    </a:lnTo>
                    <a:lnTo>
                      <a:pt x="82" y="39"/>
                    </a:lnTo>
                    <a:lnTo>
                      <a:pt x="86" y="39"/>
                    </a:lnTo>
                    <a:lnTo>
                      <a:pt x="91" y="39"/>
                    </a:lnTo>
                    <a:lnTo>
                      <a:pt x="95" y="39"/>
                    </a:lnTo>
                    <a:lnTo>
                      <a:pt x="99" y="39"/>
                    </a:lnTo>
                    <a:lnTo>
                      <a:pt x="105" y="39"/>
                    </a:lnTo>
                    <a:lnTo>
                      <a:pt x="107" y="39"/>
                    </a:lnTo>
                    <a:lnTo>
                      <a:pt x="110" y="39"/>
                    </a:lnTo>
                    <a:lnTo>
                      <a:pt x="113" y="39"/>
                    </a:lnTo>
                    <a:lnTo>
                      <a:pt x="117" y="39"/>
                    </a:lnTo>
                    <a:lnTo>
                      <a:pt x="119" y="39"/>
                    </a:lnTo>
                    <a:lnTo>
                      <a:pt x="121" y="39"/>
                    </a:lnTo>
                    <a:lnTo>
                      <a:pt x="124" y="39"/>
                    </a:lnTo>
                    <a:lnTo>
                      <a:pt x="127" y="39"/>
                    </a:lnTo>
                    <a:lnTo>
                      <a:pt x="130" y="39"/>
                    </a:lnTo>
                    <a:lnTo>
                      <a:pt x="133" y="39"/>
                    </a:lnTo>
                    <a:lnTo>
                      <a:pt x="135" y="39"/>
                    </a:lnTo>
                    <a:lnTo>
                      <a:pt x="138" y="39"/>
                    </a:lnTo>
                    <a:lnTo>
                      <a:pt x="141" y="39"/>
                    </a:lnTo>
                    <a:lnTo>
                      <a:pt x="144" y="39"/>
                    </a:lnTo>
                    <a:lnTo>
                      <a:pt x="147" y="39"/>
                    </a:lnTo>
                    <a:lnTo>
                      <a:pt x="149" y="39"/>
                    </a:lnTo>
                    <a:lnTo>
                      <a:pt x="152" y="39"/>
                    </a:lnTo>
                    <a:lnTo>
                      <a:pt x="155" y="39"/>
                    </a:lnTo>
                    <a:lnTo>
                      <a:pt x="158" y="39"/>
                    </a:lnTo>
                    <a:lnTo>
                      <a:pt x="160" y="39"/>
                    </a:lnTo>
                    <a:lnTo>
                      <a:pt x="166" y="39"/>
                    </a:lnTo>
                    <a:lnTo>
                      <a:pt x="170" y="39"/>
                    </a:lnTo>
                    <a:lnTo>
                      <a:pt x="175" y="39"/>
                    </a:lnTo>
                    <a:lnTo>
                      <a:pt x="181" y="39"/>
                    </a:lnTo>
                    <a:lnTo>
                      <a:pt x="185" y="39"/>
                    </a:lnTo>
                    <a:lnTo>
                      <a:pt x="190" y="39"/>
                    </a:lnTo>
                    <a:lnTo>
                      <a:pt x="194" y="39"/>
                    </a:lnTo>
                    <a:lnTo>
                      <a:pt x="198" y="39"/>
                    </a:lnTo>
                    <a:lnTo>
                      <a:pt x="200" y="38"/>
                    </a:lnTo>
                    <a:lnTo>
                      <a:pt x="205" y="38"/>
                    </a:lnTo>
                    <a:lnTo>
                      <a:pt x="208" y="37"/>
                    </a:lnTo>
                    <a:lnTo>
                      <a:pt x="212" y="37"/>
                    </a:lnTo>
                    <a:lnTo>
                      <a:pt x="217" y="37"/>
                    </a:lnTo>
                    <a:lnTo>
                      <a:pt x="220" y="36"/>
                    </a:lnTo>
                    <a:lnTo>
                      <a:pt x="224" y="36"/>
                    </a:lnTo>
                    <a:lnTo>
                      <a:pt x="229" y="36"/>
                    </a:lnTo>
                    <a:lnTo>
                      <a:pt x="232" y="35"/>
                    </a:lnTo>
                    <a:lnTo>
                      <a:pt x="236" y="34"/>
                    </a:lnTo>
                    <a:lnTo>
                      <a:pt x="241" y="33"/>
                    </a:lnTo>
                    <a:lnTo>
                      <a:pt x="244" y="33"/>
                    </a:lnTo>
                    <a:lnTo>
                      <a:pt x="248" y="33"/>
                    </a:lnTo>
                    <a:lnTo>
                      <a:pt x="252" y="32"/>
                    </a:lnTo>
                    <a:lnTo>
                      <a:pt x="256" y="31"/>
                    </a:lnTo>
                    <a:lnTo>
                      <a:pt x="260" y="31"/>
                    </a:lnTo>
                    <a:lnTo>
                      <a:pt x="263" y="30"/>
                    </a:lnTo>
                    <a:lnTo>
                      <a:pt x="267" y="29"/>
                    </a:lnTo>
                    <a:lnTo>
                      <a:pt x="270" y="29"/>
                    </a:lnTo>
                    <a:lnTo>
                      <a:pt x="273" y="27"/>
                    </a:lnTo>
                    <a:lnTo>
                      <a:pt x="277" y="26"/>
                    </a:lnTo>
                    <a:lnTo>
                      <a:pt x="280" y="26"/>
                    </a:lnTo>
                    <a:lnTo>
                      <a:pt x="282" y="25"/>
                    </a:lnTo>
                    <a:lnTo>
                      <a:pt x="285" y="24"/>
                    </a:lnTo>
                    <a:lnTo>
                      <a:pt x="290" y="23"/>
                    </a:lnTo>
                    <a:lnTo>
                      <a:pt x="294" y="22"/>
                    </a:lnTo>
                    <a:lnTo>
                      <a:pt x="297" y="20"/>
                    </a:lnTo>
                    <a:lnTo>
                      <a:pt x="299" y="19"/>
                    </a:lnTo>
                    <a:lnTo>
                      <a:pt x="300" y="14"/>
                    </a:lnTo>
                    <a:lnTo>
                      <a:pt x="301" y="12"/>
                    </a:lnTo>
                    <a:lnTo>
                      <a:pt x="301" y="9"/>
                    </a:lnTo>
                    <a:lnTo>
                      <a:pt x="300" y="6"/>
                    </a:lnTo>
                    <a:lnTo>
                      <a:pt x="297" y="1"/>
                    </a:lnTo>
                    <a:lnTo>
                      <a:pt x="296" y="0"/>
                    </a:lnTo>
                    <a:lnTo>
                      <a:pt x="19" y="26"/>
                    </a:lnTo>
                    <a:lnTo>
                      <a:pt x="0" y="83"/>
                    </a:lnTo>
                    <a:lnTo>
                      <a:pt x="93" y="275"/>
                    </a:lnTo>
                    <a:close/>
                  </a:path>
                </a:pathLst>
              </a:custGeom>
              <a:solidFill>
                <a:srgbClr val="B8B8D9"/>
              </a:solidFill>
              <a:ln w="9525">
                <a:noFill/>
                <a:round/>
                <a:headEnd/>
                <a:tailEnd/>
              </a:ln>
            </p:spPr>
            <p:txBody>
              <a:bodyPr/>
              <a:lstStyle/>
              <a:p>
                <a:endParaRPr lang="en-US"/>
              </a:p>
            </p:txBody>
          </p:sp>
          <p:sp>
            <p:nvSpPr>
              <p:cNvPr id="17753" name="Freeform 840"/>
              <p:cNvSpPr>
                <a:spLocks/>
              </p:cNvSpPr>
              <p:nvPr/>
            </p:nvSpPr>
            <p:spPr bwMode="auto">
              <a:xfrm flipH="1">
                <a:off x="3125" y="1169"/>
                <a:ext cx="38" cy="26"/>
              </a:xfrm>
              <a:custGeom>
                <a:avLst/>
                <a:gdLst>
                  <a:gd name="T0" fmla="*/ 1 w 204"/>
                  <a:gd name="T1" fmla="*/ 0 h 114"/>
                  <a:gd name="T2" fmla="*/ 1 w 204"/>
                  <a:gd name="T3" fmla="*/ 1 h 114"/>
                  <a:gd name="T4" fmla="*/ 1 w 204"/>
                  <a:gd name="T5" fmla="*/ 1 h 114"/>
                  <a:gd name="T6" fmla="*/ 1 w 204"/>
                  <a:gd name="T7" fmla="*/ 1 h 114"/>
                  <a:gd name="T8" fmla="*/ 2 w 204"/>
                  <a:gd name="T9" fmla="*/ 1 h 114"/>
                  <a:gd name="T10" fmla="*/ 2 w 204"/>
                  <a:gd name="T11" fmla="*/ 2 h 114"/>
                  <a:gd name="T12" fmla="*/ 2 w 204"/>
                  <a:gd name="T13" fmla="*/ 2 h 114"/>
                  <a:gd name="T14" fmla="*/ 3 w 204"/>
                  <a:gd name="T15" fmla="*/ 2 h 114"/>
                  <a:gd name="T16" fmla="*/ 3 w 204"/>
                  <a:gd name="T17" fmla="*/ 2 h 114"/>
                  <a:gd name="T18" fmla="*/ 3 w 204"/>
                  <a:gd name="T19" fmla="*/ 2 h 114"/>
                  <a:gd name="T20" fmla="*/ 4 w 204"/>
                  <a:gd name="T21" fmla="*/ 2 h 114"/>
                  <a:gd name="T22" fmla="*/ 4 w 204"/>
                  <a:gd name="T23" fmla="*/ 3 h 114"/>
                  <a:gd name="T24" fmla="*/ 4 w 204"/>
                  <a:gd name="T25" fmla="*/ 3 h 114"/>
                  <a:gd name="T26" fmla="*/ 4 w 204"/>
                  <a:gd name="T27" fmla="*/ 3 h 114"/>
                  <a:gd name="T28" fmla="*/ 5 w 204"/>
                  <a:gd name="T29" fmla="*/ 3 h 114"/>
                  <a:gd name="T30" fmla="*/ 5 w 204"/>
                  <a:gd name="T31" fmla="*/ 3 h 114"/>
                  <a:gd name="T32" fmla="*/ 5 w 204"/>
                  <a:gd name="T33" fmla="*/ 3 h 114"/>
                  <a:gd name="T34" fmla="*/ 6 w 204"/>
                  <a:gd name="T35" fmla="*/ 3 h 114"/>
                  <a:gd name="T36" fmla="*/ 6 w 204"/>
                  <a:gd name="T37" fmla="*/ 4 h 114"/>
                  <a:gd name="T38" fmla="*/ 6 w 204"/>
                  <a:gd name="T39" fmla="*/ 4 h 114"/>
                  <a:gd name="T40" fmla="*/ 7 w 204"/>
                  <a:gd name="T41" fmla="*/ 4 h 114"/>
                  <a:gd name="T42" fmla="*/ 7 w 204"/>
                  <a:gd name="T43" fmla="*/ 4 h 114"/>
                  <a:gd name="T44" fmla="*/ 7 w 204"/>
                  <a:gd name="T45" fmla="*/ 5 h 114"/>
                  <a:gd name="T46" fmla="*/ 7 w 204"/>
                  <a:gd name="T47" fmla="*/ 5 h 114"/>
                  <a:gd name="T48" fmla="*/ 7 w 204"/>
                  <a:gd name="T49" fmla="*/ 6 h 114"/>
                  <a:gd name="T50" fmla="*/ 7 w 204"/>
                  <a:gd name="T51" fmla="*/ 6 h 114"/>
                  <a:gd name="T52" fmla="*/ 6 w 204"/>
                  <a:gd name="T53" fmla="*/ 6 h 114"/>
                  <a:gd name="T54" fmla="*/ 6 w 204"/>
                  <a:gd name="T55" fmla="*/ 5 h 114"/>
                  <a:gd name="T56" fmla="*/ 6 w 204"/>
                  <a:gd name="T57" fmla="*/ 5 h 114"/>
                  <a:gd name="T58" fmla="*/ 5 w 204"/>
                  <a:gd name="T59" fmla="*/ 5 h 114"/>
                  <a:gd name="T60" fmla="*/ 5 w 204"/>
                  <a:gd name="T61" fmla="*/ 5 h 114"/>
                  <a:gd name="T62" fmla="*/ 5 w 204"/>
                  <a:gd name="T63" fmla="*/ 5 h 114"/>
                  <a:gd name="T64" fmla="*/ 4 w 204"/>
                  <a:gd name="T65" fmla="*/ 4 h 114"/>
                  <a:gd name="T66" fmla="*/ 4 w 204"/>
                  <a:gd name="T67" fmla="*/ 4 h 114"/>
                  <a:gd name="T68" fmla="*/ 4 w 204"/>
                  <a:gd name="T69" fmla="*/ 4 h 114"/>
                  <a:gd name="T70" fmla="*/ 3 w 204"/>
                  <a:gd name="T71" fmla="*/ 4 h 114"/>
                  <a:gd name="T72" fmla="*/ 3 w 204"/>
                  <a:gd name="T73" fmla="*/ 3 h 114"/>
                  <a:gd name="T74" fmla="*/ 3 w 204"/>
                  <a:gd name="T75" fmla="*/ 3 h 114"/>
                  <a:gd name="T76" fmla="*/ 2 w 204"/>
                  <a:gd name="T77" fmla="*/ 3 h 114"/>
                  <a:gd name="T78" fmla="*/ 2 w 204"/>
                  <a:gd name="T79" fmla="*/ 3 h 114"/>
                  <a:gd name="T80" fmla="*/ 2 w 204"/>
                  <a:gd name="T81" fmla="*/ 2 h 114"/>
                  <a:gd name="T82" fmla="*/ 1 w 204"/>
                  <a:gd name="T83" fmla="*/ 2 h 114"/>
                  <a:gd name="T84" fmla="*/ 1 w 204"/>
                  <a:gd name="T85" fmla="*/ 2 h 114"/>
                  <a:gd name="T86" fmla="*/ 1 w 204"/>
                  <a:gd name="T87" fmla="*/ 1 h 114"/>
                  <a:gd name="T88" fmla="*/ 1 w 204"/>
                  <a:gd name="T89" fmla="*/ 1 h 114"/>
                  <a:gd name="T90" fmla="*/ 0 w 204"/>
                  <a:gd name="T91" fmla="*/ 1 h 114"/>
                  <a:gd name="T92" fmla="*/ 0 w 204"/>
                  <a:gd name="T93" fmla="*/ 0 h 114"/>
                  <a:gd name="T94" fmla="*/ 0 w 204"/>
                  <a:gd name="T95" fmla="*/ 0 h 114"/>
                  <a:gd name="T96" fmla="*/ 0 w 204"/>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4"/>
                  <a:gd name="T148" fmla="*/ 0 h 114"/>
                  <a:gd name="T149" fmla="*/ 204 w 204"/>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4" h="114">
                    <a:moveTo>
                      <a:pt x="13" y="2"/>
                    </a:moveTo>
                    <a:lnTo>
                      <a:pt x="15" y="5"/>
                    </a:lnTo>
                    <a:lnTo>
                      <a:pt x="18" y="6"/>
                    </a:lnTo>
                    <a:lnTo>
                      <a:pt x="22" y="8"/>
                    </a:lnTo>
                    <a:lnTo>
                      <a:pt x="24" y="10"/>
                    </a:lnTo>
                    <a:lnTo>
                      <a:pt x="27" y="12"/>
                    </a:lnTo>
                    <a:lnTo>
                      <a:pt x="30" y="13"/>
                    </a:lnTo>
                    <a:lnTo>
                      <a:pt x="33" y="15"/>
                    </a:lnTo>
                    <a:lnTo>
                      <a:pt x="36" y="18"/>
                    </a:lnTo>
                    <a:lnTo>
                      <a:pt x="38" y="19"/>
                    </a:lnTo>
                    <a:lnTo>
                      <a:pt x="41" y="21"/>
                    </a:lnTo>
                    <a:lnTo>
                      <a:pt x="44" y="22"/>
                    </a:lnTo>
                    <a:lnTo>
                      <a:pt x="47" y="24"/>
                    </a:lnTo>
                    <a:lnTo>
                      <a:pt x="49" y="25"/>
                    </a:lnTo>
                    <a:lnTo>
                      <a:pt x="52" y="26"/>
                    </a:lnTo>
                    <a:lnTo>
                      <a:pt x="55" y="28"/>
                    </a:lnTo>
                    <a:lnTo>
                      <a:pt x="58" y="30"/>
                    </a:lnTo>
                    <a:lnTo>
                      <a:pt x="61" y="31"/>
                    </a:lnTo>
                    <a:lnTo>
                      <a:pt x="63" y="32"/>
                    </a:lnTo>
                    <a:lnTo>
                      <a:pt x="66" y="33"/>
                    </a:lnTo>
                    <a:lnTo>
                      <a:pt x="68" y="34"/>
                    </a:lnTo>
                    <a:lnTo>
                      <a:pt x="72" y="35"/>
                    </a:lnTo>
                    <a:lnTo>
                      <a:pt x="75" y="35"/>
                    </a:lnTo>
                    <a:lnTo>
                      <a:pt x="77" y="36"/>
                    </a:lnTo>
                    <a:lnTo>
                      <a:pt x="80" y="38"/>
                    </a:lnTo>
                    <a:lnTo>
                      <a:pt x="83" y="38"/>
                    </a:lnTo>
                    <a:lnTo>
                      <a:pt x="86" y="40"/>
                    </a:lnTo>
                    <a:lnTo>
                      <a:pt x="88" y="40"/>
                    </a:lnTo>
                    <a:lnTo>
                      <a:pt x="91" y="42"/>
                    </a:lnTo>
                    <a:lnTo>
                      <a:pt x="93" y="43"/>
                    </a:lnTo>
                    <a:lnTo>
                      <a:pt x="97" y="44"/>
                    </a:lnTo>
                    <a:lnTo>
                      <a:pt x="100" y="45"/>
                    </a:lnTo>
                    <a:lnTo>
                      <a:pt x="102" y="46"/>
                    </a:lnTo>
                    <a:lnTo>
                      <a:pt x="105" y="46"/>
                    </a:lnTo>
                    <a:lnTo>
                      <a:pt x="108" y="47"/>
                    </a:lnTo>
                    <a:lnTo>
                      <a:pt x="110" y="48"/>
                    </a:lnTo>
                    <a:lnTo>
                      <a:pt x="113" y="49"/>
                    </a:lnTo>
                    <a:lnTo>
                      <a:pt x="115" y="49"/>
                    </a:lnTo>
                    <a:lnTo>
                      <a:pt x="118" y="50"/>
                    </a:lnTo>
                    <a:lnTo>
                      <a:pt x="122" y="50"/>
                    </a:lnTo>
                    <a:lnTo>
                      <a:pt x="124" y="52"/>
                    </a:lnTo>
                    <a:lnTo>
                      <a:pt x="127" y="52"/>
                    </a:lnTo>
                    <a:lnTo>
                      <a:pt x="130" y="53"/>
                    </a:lnTo>
                    <a:lnTo>
                      <a:pt x="133" y="55"/>
                    </a:lnTo>
                    <a:lnTo>
                      <a:pt x="136" y="56"/>
                    </a:lnTo>
                    <a:lnTo>
                      <a:pt x="139" y="57"/>
                    </a:lnTo>
                    <a:lnTo>
                      <a:pt x="141" y="58"/>
                    </a:lnTo>
                    <a:lnTo>
                      <a:pt x="144" y="58"/>
                    </a:lnTo>
                    <a:lnTo>
                      <a:pt x="148" y="60"/>
                    </a:lnTo>
                    <a:lnTo>
                      <a:pt x="150" y="60"/>
                    </a:lnTo>
                    <a:lnTo>
                      <a:pt x="153" y="61"/>
                    </a:lnTo>
                    <a:lnTo>
                      <a:pt x="156" y="62"/>
                    </a:lnTo>
                    <a:lnTo>
                      <a:pt x="160" y="63"/>
                    </a:lnTo>
                    <a:lnTo>
                      <a:pt x="162" y="64"/>
                    </a:lnTo>
                    <a:lnTo>
                      <a:pt x="165" y="66"/>
                    </a:lnTo>
                    <a:lnTo>
                      <a:pt x="168" y="68"/>
                    </a:lnTo>
                    <a:lnTo>
                      <a:pt x="172" y="69"/>
                    </a:lnTo>
                    <a:lnTo>
                      <a:pt x="174" y="71"/>
                    </a:lnTo>
                    <a:lnTo>
                      <a:pt x="177" y="72"/>
                    </a:lnTo>
                    <a:lnTo>
                      <a:pt x="180" y="73"/>
                    </a:lnTo>
                    <a:lnTo>
                      <a:pt x="184" y="75"/>
                    </a:lnTo>
                    <a:lnTo>
                      <a:pt x="187" y="76"/>
                    </a:lnTo>
                    <a:lnTo>
                      <a:pt x="190" y="78"/>
                    </a:lnTo>
                    <a:lnTo>
                      <a:pt x="193" y="81"/>
                    </a:lnTo>
                    <a:lnTo>
                      <a:pt x="197" y="83"/>
                    </a:lnTo>
                    <a:lnTo>
                      <a:pt x="199" y="85"/>
                    </a:lnTo>
                    <a:lnTo>
                      <a:pt x="202" y="87"/>
                    </a:lnTo>
                    <a:lnTo>
                      <a:pt x="203" y="90"/>
                    </a:lnTo>
                    <a:lnTo>
                      <a:pt x="204" y="94"/>
                    </a:lnTo>
                    <a:lnTo>
                      <a:pt x="204" y="96"/>
                    </a:lnTo>
                    <a:lnTo>
                      <a:pt x="204" y="99"/>
                    </a:lnTo>
                    <a:lnTo>
                      <a:pt x="203" y="102"/>
                    </a:lnTo>
                    <a:lnTo>
                      <a:pt x="202" y="106"/>
                    </a:lnTo>
                    <a:lnTo>
                      <a:pt x="200" y="108"/>
                    </a:lnTo>
                    <a:lnTo>
                      <a:pt x="198" y="110"/>
                    </a:lnTo>
                    <a:lnTo>
                      <a:pt x="194" y="111"/>
                    </a:lnTo>
                    <a:lnTo>
                      <a:pt x="192" y="113"/>
                    </a:lnTo>
                    <a:lnTo>
                      <a:pt x="189" y="113"/>
                    </a:lnTo>
                    <a:lnTo>
                      <a:pt x="186" y="114"/>
                    </a:lnTo>
                    <a:lnTo>
                      <a:pt x="183" y="113"/>
                    </a:lnTo>
                    <a:lnTo>
                      <a:pt x="179" y="111"/>
                    </a:lnTo>
                    <a:lnTo>
                      <a:pt x="176" y="109"/>
                    </a:lnTo>
                    <a:lnTo>
                      <a:pt x="173" y="107"/>
                    </a:lnTo>
                    <a:lnTo>
                      <a:pt x="168" y="106"/>
                    </a:lnTo>
                    <a:lnTo>
                      <a:pt x="166" y="103"/>
                    </a:lnTo>
                    <a:lnTo>
                      <a:pt x="163" y="102"/>
                    </a:lnTo>
                    <a:lnTo>
                      <a:pt x="160" y="100"/>
                    </a:lnTo>
                    <a:lnTo>
                      <a:pt x="158" y="99"/>
                    </a:lnTo>
                    <a:lnTo>
                      <a:pt x="154" y="98"/>
                    </a:lnTo>
                    <a:lnTo>
                      <a:pt x="151" y="96"/>
                    </a:lnTo>
                    <a:lnTo>
                      <a:pt x="148" y="94"/>
                    </a:lnTo>
                    <a:lnTo>
                      <a:pt x="146" y="93"/>
                    </a:lnTo>
                    <a:lnTo>
                      <a:pt x="142" y="91"/>
                    </a:lnTo>
                    <a:lnTo>
                      <a:pt x="139" y="89"/>
                    </a:lnTo>
                    <a:lnTo>
                      <a:pt x="137" y="88"/>
                    </a:lnTo>
                    <a:lnTo>
                      <a:pt x="134" y="87"/>
                    </a:lnTo>
                    <a:lnTo>
                      <a:pt x="131" y="86"/>
                    </a:lnTo>
                    <a:lnTo>
                      <a:pt x="128" y="85"/>
                    </a:lnTo>
                    <a:lnTo>
                      <a:pt x="126" y="83"/>
                    </a:lnTo>
                    <a:lnTo>
                      <a:pt x="123" y="82"/>
                    </a:lnTo>
                    <a:lnTo>
                      <a:pt x="119" y="81"/>
                    </a:lnTo>
                    <a:lnTo>
                      <a:pt x="117" y="79"/>
                    </a:lnTo>
                    <a:lnTo>
                      <a:pt x="115" y="78"/>
                    </a:lnTo>
                    <a:lnTo>
                      <a:pt x="112" y="76"/>
                    </a:lnTo>
                    <a:lnTo>
                      <a:pt x="110" y="75"/>
                    </a:lnTo>
                    <a:lnTo>
                      <a:pt x="104" y="73"/>
                    </a:lnTo>
                    <a:lnTo>
                      <a:pt x="99" y="71"/>
                    </a:lnTo>
                    <a:lnTo>
                      <a:pt x="93" y="69"/>
                    </a:lnTo>
                    <a:lnTo>
                      <a:pt x="89" y="66"/>
                    </a:lnTo>
                    <a:lnTo>
                      <a:pt x="86" y="65"/>
                    </a:lnTo>
                    <a:lnTo>
                      <a:pt x="84" y="63"/>
                    </a:lnTo>
                    <a:lnTo>
                      <a:pt x="80" y="62"/>
                    </a:lnTo>
                    <a:lnTo>
                      <a:pt x="78" y="61"/>
                    </a:lnTo>
                    <a:lnTo>
                      <a:pt x="75" y="60"/>
                    </a:lnTo>
                    <a:lnTo>
                      <a:pt x="73" y="58"/>
                    </a:lnTo>
                    <a:lnTo>
                      <a:pt x="71" y="57"/>
                    </a:lnTo>
                    <a:lnTo>
                      <a:pt x="67" y="56"/>
                    </a:lnTo>
                    <a:lnTo>
                      <a:pt x="65" y="55"/>
                    </a:lnTo>
                    <a:lnTo>
                      <a:pt x="62" y="53"/>
                    </a:lnTo>
                    <a:lnTo>
                      <a:pt x="60" y="51"/>
                    </a:lnTo>
                    <a:lnTo>
                      <a:pt x="58" y="50"/>
                    </a:lnTo>
                    <a:lnTo>
                      <a:pt x="52" y="47"/>
                    </a:lnTo>
                    <a:lnTo>
                      <a:pt x="47" y="45"/>
                    </a:lnTo>
                    <a:lnTo>
                      <a:pt x="44" y="43"/>
                    </a:lnTo>
                    <a:lnTo>
                      <a:pt x="41" y="42"/>
                    </a:lnTo>
                    <a:lnTo>
                      <a:pt x="38" y="39"/>
                    </a:lnTo>
                    <a:lnTo>
                      <a:pt x="36" y="38"/>
                    </a:lnTo>
                    <a:lnTo>
                      <a:pt x="33" y="36"/>
                    </a:lnTo>
                    <a:lnTo>
                      <a:pt x="30" y="34"/>
                    </a:lnTo>
                    <a:lnTo>
                      <a:pt x="27" y="32"/>
                    </a:lnTo>
                    <a:lnTo>
                      <a:pt x="25" y="31"/>
                    </a:lnTo>
                    <a:lnTo>
                      <a:pt x="22" y="28"/>
                    </a:lnTo>
                    <a:lnTo>
                      <a:pt x="19" y="26"/>
                    </a:lnTo>
                    <a:lnTo>
                      <a:pt x="16" y="24"/>
                    </a:lnTo>
                    <a:lnTo>
                      <a:pt x="14" y="23"/>
                    </a:lnTo>
                    <a:lnTo>
                      <a:pt x="11" y="21"/>
                    </a:lnTo>
                    <a:lnTo>
                      <a:pt x="9" y="19"/>
                    </a:lnTo>
                    <a:lnTo>
                      <a:pt x="5" y="17"/>
                    </a:lnTo>
                    <a:lnTo>
                      <a:pt x="3" y="14"/>
                    </a:lnTo>
                    <a:lnTo>
                      <a:pt x="0" y="11"/>
                    </a:lnTo>
                    <a:lnTo>
                      <a:pt x="0" y="9"/>
                    </a:lnTo>
                    <a:lnTo>
                      <a:pt x="0" y="6"/>
                    </a:lnTo>
                    <a:lnTo>
                      <a:pt x="1" y="4"/>
                    </a:lnTo>
                    <a:lnTo>
                      <a:pt x="3" y="0"/>
                    </a:lnTo>
                    <a:lnTo>
                      <a:pt x="6" y="0"/>
                    </a:lnTo>
                    <a:lnTo>
                      <a:pt x="9" y="0"/>
                    </a:lnTo>
                    <a:lnTo>
                      <a:pt x="13" y="2"/>
                    </a:lnTo>
                    <a:close/>
                  </a:path>
                </a:pathLst>
              </a:custGeom>
              <a:solidFill>
                <a:srgbClr val="000000"/>
              </a:solidFill>
              <a:ln w="9525">
                <a:noFill/>
                <a:round/>
                <a:headEnd/>
                <a:tailEnd/>
              </a:ln>
            </p:spPr>
            <p:txBody>
              <a:bodyPr/>
              <a:lstStyle/>
              <a:p>
                <a:endParaRPr lang="en-US"/>
              </a:p>
            </p:txBody>
          </p:sp>
          <p:sp>
            <p:nvSpPr>
              <p:cNvPr id="17754" name="Freeform 841"/>
              <p:cNvSpPr>
                <a:spLocks/>
              </p:cNvSpPr>
              <p:nvPr/>
            </p:nvSpPr>
            <p:spPr bwMode="auto">
              <a:xfrm flipH="1">
                <a:off x="3111" y="1154"/>
                <a:ext cx="50" cy="12"/>
              </a:xfrm>
              <a:custGeom>
                <a:avLst/>
                <a:gdLst>
                  <a:gd name="T0" fmla="*/ 1 w 271"/>
                  <a:gd name="T1" fmla="*/ 1 h 53"/>
                  <a:gd name="T2" fmla="*/ 3 w 271"/>
                  <a:gd name="T3" fmla="*/ 1 h 53"/>
                  <a:gd name="T4" fmla="*/ 4 w 271"/>
                  <a:gd name="T5" fmla="*/ 1 h 53"/>
                  <a:gd name="T6" fmla="*/ 4 w 271"/>
                  <a:gd name="T7" fmla="*/ 1 h 53"/>
                  <a:gd name="T8" fmla="*/ 4 w 271"/>
                  <a:gd name="T9" fmla="*/ 1 h 53"/>
                  <a:gd name="T10" fmla="*/ 5 w 271"/>
                  <a:gd name="T11" fmla="*/ 1 h 53"/>
                  <a:gd name="T12" fmla="*/ 5 w 271"/>
                  <a:gd name="T13" fmla="*/ 1 h 53"/>
                  <a:gd name="T14" fmla="*/ 6 w 271"/>
                  <a:gd name="T15" fmla="*/ 1 h 53"/>
                  <a:gd name="T16" fmla="*/ 6 w 271"/>
                  <a:gd name="T17" fmla="*/ 1 h 53"/>
                  <a:gd name="T18" fmla="*/ 6 w 271"/>
                  <a:gd name="T19" fmla="*/ 1 h 53"/>
                  <a:gd name="T20" fmla="*/ 7 w 271"/>
                  <a:gd name="T21" fmla="*/ 1 h 53"/>
                  <a:gd name="T22" fmla="*/ 7 w 271"/>
                  <a:gd name="T23" fmla="*/ 1 h 53"/>
                  <a:gd name="T24" fmla="*/ 8 w 271"/>
                  <a:gd name="T25" fmla="*/ 1 h 53"/>
                  <a:gd name="T26" fmla="*/ 8 w 271"/>
                  <a:gd name="T27" fmla="*/ 1 h 53"/>
                  <a:gd name="T28" fmla="*/ 8 w 271"/>
                  <a:gd name="T29" fmla="*/ 1 h 53"/>
                  <a:gd name="T30" fmla="*/ 9 w 271"/>
                  <a:gd name="T31" fmla="*/ 1 h 53"/>
                  <a:gd name="T32" fmla="*/ 9 w 271"/>
                  <a:gd name="T33" fmla="*/ 1 h 53"/>
                  <a:gd name="T34" fmla="*/ 9 w 271"/>
                  <a:gd name="T35" fmla="*/ 1 h 53"/>
                  <a:gd name="T36" fmla="*/ 9 w 271"/>
                  <a:gd name="T37" fmla="*/ 2 h 53"/>
                  <a:gd name="T38" fmla="*/ 9 w 271"/>
                  <a:gd name="T39" fmla="*/ 2 h 53"/>
                  <a:gd name="T40" fmla="*/ 8 w 271"/>
                  <a:gd name="T41" fmla="*/ 2 h 53"/>
                  <a:gd name="T42" fmla="*/ 8 w 271"/>
                  <a:gd name="T43" fmla="*/ 2 h 53"/>
                  <a:gd name="T44" fmla="*/ 8 w 271"/>
                  <a:gd name="T45" fmla="*/ 2 h 53"/>
                  <a:gd name="T46" fmla="*/ 8 w 271"/>
                  <a:gd name="T47" fmla="*/ 2 h 53"/>
                  <a:gd name="T48" fmla="*/ 7 w 271"/>
                  <a:gd name="T49" fmla="*/ 2 h 53"/>
                  <a:gd name="T50" fmla="*/ 7 w 271"/>
                  <a:gd name="T51" fmla="*/ 2 h 53"/>
                  <a:gd name="T52" fmla="*/ 6 w 271"/>
                  <a:gd name="T53" fmla="*/ 2 h 53"/>
                  <a:gd name="T54" fmla="*/ 6 w 271"/>
                  <a:gd name="T55" fmla="*/ 2 h 53"/>
                  <a:gd name="T56" fmla="*/ 5 w 271"/>
                  <a:gd name="T57" fmla="*/ 2 h 53"/>
                  <a:gd name="T58" fmla="*/ 5 w 271"/>
                  <a:gd name="T59" fmla="*/ 2 h 53"/>
                  <a:gd name="T60" fmla="*/ 4 w 271"/>
                  <a:gd name="T61" fmla="*/ 3 h 53"/>
                  <a:gd name="T62" fmla="*/ 4 w 271"/>
                  <a:gd name="T63" fmla="*/ 3 h 53"/>
                  <a:gd name="T64" fmla="*/ 4 w 271"/>
                  <a:gd name="T65" fmla="*/ 3 h 53"/>
                  <a:gd name="T66" fmla="*/ 3 w 271"/>
                  <a:gd name="T67" fmla="*/ 3 h 53"/>
                  <a:gd name="T68" fmla="*/ 1 w 271"/>
                  <a:gd name="T69" fmla="*/ 3 h 53"/>
                  <a:gd name="T70" fmla="*/ 1 w 271"/>
                  <a:gd name="T71" fmla="*/ 3 h 53"/>
                  <a:gd name="T72" fmla="*/ 1 w 271"/>
                  <a:gd name="T73" fmla="*/ 2 h 53"/>
                  <a:gd name="T74" fmla="*/ 0 w 271"/>
                  <a:gd name="T75" fmla="*/ 2 h 53"/>
                  <a:gd name="T76" fmla="*/ 0 w 271"/>
                  <a:gd name="T77" fmla="*/ 2 h 53"/>
                  <a:gd name="T78" fmla="*/ 0 w 271"/>
                  <a:gd name="T79" fmla="*/ 1 h 53"/>
                  <a:gd name="T80" fmla="*/ 0 w 271"/>
                  <a:gd name="T81" fmla="*/ 0 h 53"/>
                  <a:gd name="T82" fmla="*/ 0 w 271"/>
                  <a:gd name="T83" fmla="*/ 0 h 53"/>
                  <a:gd name="T84" fmla="*/ 1 w 271"/>
                  <a:gd name="T85" fmla="*/ 0 h 53"/>
                  <a:gd name="T86" fmla="*/ 1 w 271"/>
                  <a:gd name="T87" fmla="*/ 0 h 53"/>
                  <a:gd name="T88" fmla="*/ 1 w 271"/>
                  <a:gd name="T89" fmla="*/ 0 h 53"/>
                  <a:gd name="T90" fmla="*/ 1 w 271"/>
                  <a:gd name="T91" fmla="*/ 1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1"/>
                  <a:gd name="T139" fmla="*/ 0 h 53"/>
                  <a:gd name="T140" fmla="*/ 271 w 271"/>
                  <a:gd name="T141" fmla="*/ 53 h 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1" h="53">
                    <a:moveTo>
                      <a:pt x="31" y="15"/>
                    </a:moveTo>
                    <a:lnTo>
                      <a:pt x="32" y="18"/>
                    </a:lnTo>
                    <a:lnTo>
                      <a:pt x="34" y="20"/>
                    </a:lnTo>
                    <a:lnTo>
                      <a:pt x="38" y="20"/>
                    </a:lnTo>
                    <a:lnTo>
                      <a:pt x="41" y="20"/>
                    </a:lnTo>
                    <a:lnTo>
                      <a:pt x="93" y="20"/>
                    </a:lnTo>
                    <a:lnTo>
                      <a:pt x="95" y="20"/>
                    </a:lnTo>
                    <a:lnTo>
                      <a:pt x="97" y="20"/>
                    </a:lnTo>
                    <a:lnTo>
                      <a:pt x="101" y="20"/>
                    </a:lnTo>
                    <a:lnTo>
                      <a:pt x="103" y="20"/>
                    </a:lnTo>
                    <a:lnTo>
                      <a:pt x="106" y="20"/>
                    </a:lnTo>
                    <a:lnTo>
                      <a:pt x="108" y="20"/>
                    </a:lnTo>
                    <a:lnTo>
                      <a:pt x="110" y="20"/>
                    </a:lnTo>
                    <a:lnTo>
                      <a:pt x="114" y="20"/>
                    </a:lnTo>
                    <a:lnTo>
                      <a:pt x="119" y="20"/>
                    </a:lnTo>
                    <a:lnTo>
                      <a:pt x="124" y="20"/>
                    </a:lnTo>
                    <a:lnTo>
                      <a:pt x="129" y="20"/>
                    </a:lnTo>
                    <a:lnTo>
                      <a:pt x="134" y="20"/>
                    </a:lnTo>
                    <a:lnTo>
                      <a:pt x="139" y="20"/>
                    </a:lnTo>
                    <a:lnTo>
                      <a:pt x="143" y="20"/>
                    </a:lnTo>
                    <a:lnTo>
                      <a:pt x="149" y="20"/>
                    </a:lnTo>
                    <a:lnTo>
                      <a:pt x="153" y="20"/>
                    </a:lnTo>
                    <a:lnTo>
                      <a:pt x="157" y="20"/>
                    </a:lnTo>
                    <a:lnTo>
                      <a:pt x="163" y="20"/>
                    </a:lnTo>
                    <a:lnTo>
                      <a:pt x="167" y="20"/>
                    </a:lnTo>
                    <a:lnTo>
                      <a:pt x="171" y="20"/>
                    </a:lnTo>
                    <a:lnTo>
                      <a:pt x="176" y="19"/>
                    </a:lnTo>
                    <a:lnTo>
                      <a:pt x="180" y="19"/>
                    </a:lnTo>
                    <a:lnTo>
                      <a:pt x="184" y="19"/>
                    </a:lnTo>
                    <a:lnTo>
                      <a:pt x="190" y="19"/>
                    </a:lnTo>
                    <a:lnTo>
                      <a:pt x="194" y="19"/>
                    </a:lnTo>
                    <a:lnTo>
                      <a:pt x="199" y="19"/>
                    </a:lnTo>
                    <a:lnTo>
                      <a:pt x="204" y="19"/>
                    </a:lnTo>
                    <a:lnTo>
                      <a:pt x="208" y="19"/>
                    </a:lnTo>
                    <a:lnTo>
                      <a:pt x="213" y="19"/>
                    </a:lnTo>
                    <a:lnTo>
                      <a:pt x="218" y="19"/>
                    </a:lnTo>
                    <a:lnTo>
                      <a:pt x="222" y="19"/>
                    </a:lnTo>
                    <a:lnTo>
                      <a:pt x="228" y="19"/>
                    </a:lnTo>
                    <a:lnTo>
                      <a:pt x="230" y="19"/>
                    </a:lnTo>
                    <a:lnTo>
                      <a:pt x="233" y="19"/>
                    </a:lnTo>
                    <a:lnTo>
                      <a:pt x="235" y="19"/>
                    </a:lnTo>
                    <a:lnTo>
                      <a:pt x="239" y="19"/>
                    </a:lnTo>
                    <a:lnTo>
                      <a:pt x="242" y="19"/>
                    </a:lnTo>
                    <a:lnTo>
                      <a:pt x="244" y="19"/>
                    </a:lnTo>
                    <a:lnTo>
                      <a:pt x="247" y="19"/>
                    </a:lnTo>
                    <a:lnTo>
                      <a:pt x="251" y="19"/>
                    </a:lnTo>
                    <a:lnTo>
                      <a:pt x="253" y="19"/>
                    </a:lnTo>
                    <a:lnTo>
                      <a:pt x="255" y="18"/>
                    </a:lnTo>
                    <a:lnTo>
                      <a:pt x="257" y="16"/>
                    </a:lnTo>
                    <a:lnTo>
                      <a:pt x="260" y="16"/>
                    </a:lnTo>
                    <a:lnTo>
                      <a:pt x="265" y="16"/>
                    </a:lnTo>
                    <a:lnTo>
                      <a:pt x="268" y="19"/>
                    </a:lnTo>
                    <a:lnTo>
                      <a:pt x="270" y="21"/>
                    </a:lnTo>
                    <a:lnTo>
                      <a:pt x="271" y="25"/>
                    </a:lnTo>
                    <a:lnTo>
                      <a:pt x="271" y="28"/>
                    </a:lnTo>
                    <a:lnTo>
                      <a:pt x="270" y="33"/>
                    </a:lnTo>
                    <a:lnTo>
                      <a:pt x="267" y="35"/>
                    </a:lnTo>
                    <a:lnTo>
                      <a:pt x="264" y="37"/>
                    </a:lnTo>
                    <a:lnTo>
                      <a:pt x="260" y="38"/>
                    </a:lnTo>
                    <a:lnTo>
                      <a:pt x="257" y="38"/>
                    </a:lnTo>
                    <a:lnTo>
                      <a:pt x="253" y="38"/>
                    </a:lnTo>
                    <a:lnTo>
                      <a:pt x="251" y="39"/>
                    </a:lnTo>
                    <a:lnTo>
                      <a:pt x="247" y="39"/>
                    </a:lnTo>
                    <a:lnTo>
                      <a:pt x="244" y="39"/>
                    </a:lnTo>
                    <a:lnTo>
                      <a:pt x="242" y="39"/>
                    </a:lnTo>
                    <a:lnTo>
                      <a:pt x="239" y="39"/>
                    </a:lnTo>
                    <a:lnTo>
                      <a:pt x="235" y="39"/>
                    </a:lnTo>
                    <a:lnTo>
                      <a:pt x="233" y="39"/>
                    </a:lnTo>
                    <a:lnTo>
                      <a:pt x="230" y="39"/>
                    </a:lnTo>
                    <a:lnTo>
                      <a:pt x="228" y="39"/>
                    </a:lnTo>
                    <a:lnTo>
                      <a:pt x="226" y="39"/>
                    </a:lnTo>
                    <a:lnTo>
                      <a:pt x="222" y="39"/>
                    </a:lnTo>
                    <a:lnTo>
                      <a:pt x="220" y="39"/>
                    </a:lnTo>
                    <a:lnTo>
                      <a:pt x="217" y="39"/>
                    </a:lnTo>
                    <a:lnTo>
                      <a:pt x="213" y="40"/>
                    </a:lnTo>
                    <a:lnTo>
                      <a:pt x="207" y="41"/>
                    </a:lnTo>
                    <a:lnTo>
                      <a:pt x="203" y="41"/>
                    </a:lnTo>
                    <a:lnTo>
                      <a:pt x="199" y="41"/>
                    </a:lnTo>
                    <a:lnTo>
                      <a:pt x="193" y="41"/>
                    </a:lnTo>
                    <a:lnTo>
                      <a:pt x="189" y="43"/>
                    </a:lnTo>
                    <a:lnTo>
                      <a:pt x="184" y="44"/>
                    </a:lnTo>
                    <a:lnTo>
                      <a:pt x="180" y="45"/>
                    </a:lnTo>
                    <a:lnTo>
                      <a:pt x="176" y="45"/>
                    </a:lnTo>
                    <a:lnTo>
                      <a:pt x="171" y="46"/>
                    </a:lnTo>
                    <a:lnTo>
                      <a:pt x="167" y="46"/>
                    </a:lnTo>
                    <a:lnTo>
                      <a:pt x="163" y="47"/>
                    </a:lnTo>
                    <a:lnTo>
                      <a:pt x="157" y="47"/>
                    </a:lnTo>
                    <a:lnTo>
                      <a:pt x="153" y="48"/>
                    </a:lnTo>
                    <a:lnTo>
                      <a:pt x="149" y="48"/>
                    </a:lnTo>
                    <a:lnTo>
                      <a:pt x="143" y="49"/>
                    </a:lnTo>
                    <a:lnTo>
                      <a:pt x="139" y="50"/>
                    </a:lnTo>
                    <a:lnTo>
                      <a:pt x="134" y="51"/>
                    </a:lnTo>
                    <a:lnTo>
                      <a:pt x="129" y="51"/>
                    </a:lnTo>
                    <a:lnTo>
                      <a:pt x="124" y="51"/>
                    </a:lnTo>
                    <a:lnTo>
                      <a:pt x="119" y="51"/>
                    </a:lnTo>
                    <a:lnTo>
                      <a:pt x="114" y="52"/>
                    </a:lnTo>
                    <a:lnTo>
                      <a:pt x="110" y="52"/>
                    </a:lnTo>
                    <a:lnTo>
                      <a:pt x="108" y="52"/>
                    </a:lnTo>
                    <a:lnTo>
                      <a:pt x="106" y="52"/>
                    </a:lnTo>
                    <a:lnTo>
                      <a:pt x="103" y="52"/>
                    </a:lnTo>
                    <a:lnTo>
                      <a:pt x="101" y="52"/>
                    </a:lnTo>
                    <a:lnTo>
                      <a:pt x="97" y="52"/>
                    </a:lnTo>
                    <a:lnTo>
                      <a:pt x="95" y="52"/>
                    </a:lnTo>
                    <a:lnTo>
                      <a:pt x="93" y="53"/>
                    </a:lnTo>
                    <a:lnTo>
                      <a:pt x="41" y="53"/>
                    </a:lnTo>
                    <a:lnTo>
                      <a:pt x="37" y="52"/>
                    </a:lnTo>
                    <a:lnTo>
                      <a:pt x="33" y="52"/>
                    </a:lnTo>
                    <a:lnTo>
                      <a:pt x="29" y="51"/>
                    </a:lnTo>
                    <a:lnTo>
                      <a:pt x="26" y="50"/>
                    </a:lnTo>
                    <a:lnTo>
                      <a:pt x="21" y="48"/>
                    </a:lnTo>
                    <a:lnTo>
                      <a:pt x="18" y="47"/>
                    </a:lnTo>
                    <a:lnTo>
                      <a:pt x="15" y="44"/>
                    </a:lnTo>
                    <a:lnTo>
                      <a:pt x="13" y="41"/>
                    </a:lnTo>
                    <a:lnTo>
                      <a:pt x="9" y="39"/>
                    </a:lnTo>
                    <a:lnTo>
                      <a:pt x="7" y="36"/>
                    </a:lnTo>
                    <a:lnTo>
                      <a:pt x="5" y="33"/>
                    </a:lnTo>
                    <a:lnTo>
                      <a:pt x="4" y="29"/>
                    </a:lnTo>
                    <a:lnTo>
                      <a:pt x="2" y="26"/>
                    </a:lnTo>
                    <a:lnTo>
                      <a:pt x="1" y="23"/>
                    </a:lnTo>
                    <a:lnTo>
                      <a:pt x="0" y="20"/>
                    </a:lnTo>
                    <a:lnTo>
                      <a:pt x="0" y="15"/>
                    </a:lnTo>
                    <a:lnTo>
                      <a:pt x="0" y="11"/>
                    </a:lnTo>
                    <a:lnTo>
                      <a:pt x="1" y="9"/>
                    </a:lnTo>
                    <a:lnTo>
                      <a:pt x="3" y="6"/>
                    </a:lnTo>
                    <a:lnTo>
                      <a:pt x="5" y="5"/>
                    </a:lnTo>
                    <a:lnTo>
                      <a:pt x="7" y="2"/>
                    </a:lnTo>
                    <a:lnTo>
                      <a:pt x="9" y="1"/>
                    </a:lnTo>
                    <a:lnTo>
                      <a:pt x="13" y="0"/>
                    </a:lnTo>
                    <a:lnTo>
                      <a:pt x="16" y="0"/>
                    </a:lnTo>
                    <a:lnTo>
                      <a:pt x="18" y="0"/>
                    </a:lnTo>
                    <a:lnTo>
                      <a:pt x="21" y="1"/>
                    </a:lnTo>
                    <a:lnTo>
                      <a:pt x="24" y="2"/>
                    </a:lnTo>
                    <a:lnTo>
                      <a:pt x="26" y="5"/>
                    </a:lnTo>
                    <a:lnTo>
                      <a:pt x="28" y="6"/>
                    </a:lnTo>
                    <a:lnTo>
                      <a:pt x="30" y="9"/>
                    </a:lnTo>
                    <a:lnTo>
                      <a:pt x="30" y="11"/>
                    </a:lnTo>
                    <a:lnTo>
                      <a:pt x="31" y="15"/>
                    </a:lnTo>
                    <a:close/>
                  </a:path>
                </a:pathLst>
              </a:custGeom>
              <a:solidFill>
                <a:srgbClr val="000000"/>
              </a:solidFill>
              <a:ln w="9525">
                <a:noFill/>
                <a:round/>
                <a:headEnd/>
                <a:tailEnd/>
              </a:ln>
            </p:spPr>
            <p:txBody>
              <a:bodyPr/>
              <a:lstStyle/>
              <a:p>
                <a:endParaRPr lang="en-US"/>
              </a:p>
            </p:txBody>
          </p:sp>
          <p:sp>
            <p:nvSpPr>
              <p:cNvPr id="17755" name="Freeform 842"/>
              <p:cNvSpPr>
                <a:spLocks/>
              </p:cNvSpPr>
              <p:nvPr/>
            </p:nvSpPr>
            <p:spPr bwMode="auto">
              <a:xfrm flipH="1">
                <a:off x="3146" y="1172"/>
                <a:ext cx="22" cy="54"/>
              </a:xfrm>
              <a:custGeom>
                <a:avLst/>
                <a:gdLst>
                  <a:gd name="T0" fmla="*/ 1 w 124"/>
                  <a:gd name="T1" fmla="*/ 1 h 240"/>
                  <a:gd name="T2" fmla="*/ 1 w 124"/>
                  <a:gd name="T3" fmla="*/ 2 h 240"/>
                  <a:gd name="T4" fmla="*/ 1 w 124"/>
                  <a:gd name="T5" fmla="*/ 2 h 240"/>
                  <a:gd name="T6" fmla="*/ 1 w 124"/>
                  <a:gd name="T7" fmla="*/ 3 h 240"/>
                  <a:gd name="T8" fmla="*/ 1 w 124"/>
                  <a:gd name="T9" fmla="*/ 4 h 240"/>
                  <a:gd name="T10" fmla="*/ 2 w 124"/>
                  <a:gd name="T11" fmla="*/ 4 h 240"/>
                  <a:gd name="T12" fmla="*/ 2 w 124"/>
                  <a:gd name="T13" fmla="*/ 5 h 240"/>
                  <a:gd name="T14" fmla="*/ 2 w 124"/>
                  <a:gd name="T15" fmla="*/ 6 h 240"/>
                  <a:gd name="T16" fmla="*/ 2 w 124"/>
                  <a:gd name="T17" fmla="*/ 6 h 240"/>
                  <a:gd name="T18" fmla="*/ 2 w 124"/>
                  <a:gd name="T19" fmla="*/ 7 h 240"/>
                  <a:gd name="T20" fmla="*/ 3 w 124"/>
                  <a:gd name="T21" fmla="*/ 8 h 240"/>
                  <a:gd name="T22" fmla="*/ 3 w 124"/>
                  <a:gd name="T23" fmla="*/ 9 h 240"/>
                  <a:gd name="T24" fmla="*/ 3 w 124"/>
                  <a:gd name="T25" fmla="*/ 9 h 240"/>
                  <a:gd name="T26" fmla="*/ 3 w 124"/>
                  <a:gd name="T27" fmla="*/ 10 h 240"/>
                  <a:gd name="T28" fmla="*/ 4 w 124"/>
                  <a:gd name="T29" fmla="*/ 10 h 240"/>
                  <a:gd name="T30" fmla="*/ 4 w 124"/>
                  <a:gd name="T31" fmla="*/ 11 h 240"/>
                  <a:gd name="T32" fmla="*/ 4 w 124"/>
                  <a:gd name="T33" fmla="*/ 11 h 240"/>
                  <a:gd name="T34" fmla="*/ 4 w 124"/>
                  <a:gd name="T35" fmla="*/ 12 h 240"/>
                  <a:gd name="T36" fmla="*/ 3 w 124"/>
                  <a:gd name="T37" fmla="*/ 12 h 240"/>
                  <a:gd name="T38" fmla="*/ 3 w 124"/>
                  <a:gd name="T39" fmla="*/ 12 h 240"/>
                  <a:gd name="T40" fmla="*/ 3 w 124"/>
                  <a:gd name="T41" fmla="*/ 11 h 240"/>
                  <a:gd name="T42" fmla="*/ 3 w 124"/>
                  <a:gd name="T43" fmla="*/ 11 h 240"/>
                  <a:gd name="T44" fmla="*/ 2 w 124"/>
                  <a:gd name="T45" fmla="*/ 10 h 240"/>
                  <a:gd name="T46" fmla="*/ 2 w 124"/>
                  <a:gd name="T47" fmla="*/ 9 h 240"/>
                  <a:gd name="T48" fmla="*/ 2 w 124"/>
                  <a:gd name="T49" fmla="*/ 8 h 240"/>
                  <a:gd name="T50" fmla="*/ 2 w 124"/>
                  <a:gd name="T51" fmla="*/ 8 h 240"/>
                  <a:gd name="T52" fmla="*/ 2 w 124"/>
                  <a:gd name="T53" fmla="*/ 7 h 240"/>
                  <a:gd name="T54" fmla="*/ 1 w 124"/>
                  <a:gd name="T55" fmla="*/ 7 h 240"/>
                  <a:gd name="T56" fmla="*/ 1 w 124"/>
                  <a:gd name="T57" fmla="*/ 6 h 240"/>
                  <a:gd name="T58" fmla="*/ 1 w 124"/>
                  <a:gd name="T59" fmla="*/ 6 h 240"/>
                  <a:gd name="T60" fmla="*/ 1 w 124"/>
                  <a:gd name="T61" fmla="*/ 5 h 240"/>
                  <a:gd name="T62" fmla="*/ 1 w 124"/>
                  <a:gd name="T63" fmla="*/ 5 h 240"/>
                  <a:gd name="T64" fmla="*/ 1 w 124"/>
                  <a:gd name="T65" fmla="*/ 5 h 240"/>
                  <a:gd name="T66" fmla="*/ 1 w 124"/>
                  <a:gd name="T67" fmla="*/ 4 h 240"/>
                  <a:gd name="T68" fmla="*/ 0 w 124"/>
                  <a:gd name="T69" fmla="*/ 3 h 240"/>
                  <a:gd name="T70" fmla="*/ 0 w 124"/>
                  <a:gd name="T71" fmla="*/ 3 h 240"/>
                  <a:gd name="T72" fmla="*/ 0 w 124"/>
                  <a:gd name="T73" fmla="*/ 2 h 240"/>
                  <a:gd name="T74" fmla="*/ 0 w 124"/>
                  <a:gd name="T75" fmla="*/ 1 h 240"/>
                  <a:gd name="T76" fmla="*/ 0 w 124"/>
                  <a:gd name="T77" fmla="*/ 1 h 240"/>
                  <a:gd name="T78" fmla="*/ 1 w 124"/>
                  <a:gd name="T79" fmla="*/ 0 h 240"/>
                  <a:gd name="T80" fmla="*/ 1 w 124"/>
                  <a:gd name="T81" fmla="*/ 0 h 240"/>
                  <a:gd name="T82" fmla="*/ 1 w 124"/>
                  <a:gd name="T83" fmla="*/ 1 h 2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4"/>
                  <a:gd name="T127" fmla="*/ 0 h 240"/>
                  <a:gd name="T128" fmla="*/ 124 w 124"/>
                  <a:gd name="T129" fmla="*/ 240 h 2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4" h="240">
                    <a:moveTo>
                      <a:pt x="24" y="17"/>
                    </a:moveTo>
                    <a:lnTo>
                      <a:pt x="24" y="21"/>
                    </a:lnTo>
                    <a:lnTo>
                      <a:pt x="24" y="25"/>
                    </a:lnTo>
                    <a:lnTo>
                      <a:pt x="25" y="29"/>
                    </a:lnTo>
                    <a:lnTo>
                      <a:pt x="26" y="33"/>
                    </a:lnTo>
                    <a:lnTo>
                      <a:pt x="27" y="36"/>
                    </a:lnTo>
                    <a:lnTo>
                      <a:pt x="28" y="41"/>
                    </a:lnTo>
                    <a:lnTo>
                      <a:pt x="31" y="44"/>
                    </a:lnTo>
                    <a:lnTo>
                      <a:pt x="33" y="49"/>
                    </a:lnTo>
                    <a:lnTo>
                      <a:pt x="34" y="52"/>
                    </a:lnTo>
                    <a:lnTo>
                      <a:pt x="36" y="56"/>
                    </a:lnTo>
                    <a:lnTo>
                      <a:pt x="38" y="60"/>
                    </a:lnTo>
                    <a:lnTo>
                      <a:pt x="42" y="64"/>
                    </a:lnTo>
                    <a:lnTo>
                      <a:pt x="44" y="69"/>
                    </a:lnTo>
                    <a:lnTo>
                      <a:pt x="46" y="73"/>
                    </a:lnTo>
                    <a:lnTo>
                      <a:pt x="48" y="77"/>
                    </a:lnTo>
                    <a:lnTo>
                      <a:pt x="51" y="83"/>
                    </a:lnTo>
                    <a:lnTo>
                      <a:pt x="53" y="86"/>
                    </a:lnTo>
                    <a:lnTo>
                      <a:pt x="56" y="90"/>
                    </a:lnTo>
                    <a:lnTo>
                      <a:pt x="58" y="95"/>
                    </a:lnTo>
                    <a:lnTo>
                      <a:pt x="60" y="99"/>
                    </a:lnTo>
                    <a:lnTo>
                      <a:pt x="61" y="102"/>
                    </a:lnTo>
                    <a:lnTo>
                      <a:pt x="64" y="107"/>
                    </a:lnTo>
                    <a:lnTo>
                      <a:pt x="67" y="111"/>
                    </a:lnTo>
                    <a:lnTo>
                      <a:pt x="69" y="115"/>
                    </a:lnTo>
                    <a:lnTo>
                      <a:pt x="71" y="120"/>
                    </a:lnTo>
                    <a:lnTo>
                      <a:pt x="73" y="125"/>
                    </a:lnTo>
                    <a:lnTo>
                      <a:pt x="75" y="130"/>
                    </a:lnTo>
                    <a:lnTo>
                      <a:pt x="77" y="135"/>
                    </a:lnTo>
                    <a:lnTo>
                      <a:pt x="80" y="139"/>
                    </a:lnTo>
                    <a:lnTo>
                      <a:pt x="83" y="145"/>
                    </a:lnTo>
                    <a:lnTo>
                      <a:pt x="85" y="149"/>
                    </a:lnTo>
                    <a:lnTo>
                      <a:pt x="87" y="154"/>
                    </a:lnTo>
                    <a:lnTo>
                      <a:pt x="89" y="159"/>
                    </a:lnTo>
                    <a:lnTo>
                      <a:pt x="92" y="164"/>
                    </a:lnTo>
                    <a:lnTo>
                      <a:pt x="94" y="169"/>
                    </a:lnTo>
                    <a:lnTo>
                      <a:pt x="96" y="173"/>
                    </a:lnTo>
                    <a:lnTo>
                      <a:pt x="98" y="176"/>
                    </a:lnTo>
                    <a:lnTo>
                      <a:pt x="100" y="181"/>
                    </a:lnTo>
                    <a:lnTo>
                      <a:pt x="101" y="184"/>
                    </a:lnTo>
                    <a:lnTo>
                      <a:pt x="105" y="188"/>
                    </a:lnTo>
                    <a:lnTo>
                      <a:pt x="106" y="191"/>
                    </a:lnTo>
                    <a:lnTo>
                      <a:pt x="108" y="196"/>
                    </a:lnTo>
                    <a:lnTo>
                      <a:pt x="110" y="199"/>
                    </a:lnTo>
                    <a:lnTo>
                      <a:pt x="112" y="203"/>
                    </a:lnTo>
                    <a:lnTo>
                      <a:pt x="114" y="207"/>
                    </a:lnTo>
                    <a:lnTo>
                      <a:pt x="117" y="212"/>
                    </a:lnTo>
                    <a:lnTo>
                      <a:pt x="119" y="214"/>
                    </a:lnTo>
                    <a:lnTo>
                      <a:pt x="120" y="216"/>
                    </a:lnTo>
                    <a:lnTo>
                      <a:pt x="121" y="220"/>
                    </a:lnTo>
                    <a:lnTo>
                      <a:pt x="122" y="223"/>
                    </a:lnTo>
                    <a:lnTo>
                      <a:pt x="124" y="227"/>
                    </a:lnTo>
                    <a:lnTo>
                      <a:pt x="123" y="232"/>
                    </a:lnTo>
                    <a:lnTo>
                      <a:pt x="121" y="236"/>
                    </a:lnTo>
                    <a:lnTo>
                      <a:pt x="117" y="239"/>
                    </a:lnTo>
                    <a:lnTo>
                      <a:pt x="112" y="240"/>
                    </a:lnTo>
                    <a:lnTo>
                      <a:pt x="107" y="240"/>
                    </a:lnTo>
                    <a:lnTo>
                      <a:pt x="102" y="238"/>
                    </a:lnTo>
                    <a:lnTo>
                      <a:pt x="99" y="234"/>
                    </a:lnTo>
                    <a:lnTo>
                      <a:pt x="98" y="232"/>
                    </a:lnTo>
                    <a:lnTo>
                      <a:pt x="96" y="228"/>
                    </a:lnTo>
                    <a:lnTo>
                      <a:pt x="95" y="225"/>
                    </a:lnTo>
                    <a:lnTo>
                      <a:pt x="94" y="223"/>
                    </a:lnTo>
                    <a:lnTo>
                      <a:pt x="90" y="217"/>
                    </a:lnTo>
                    <a:lnTo>
                      <a:pt x="88" y="213"/>
                    </a:lnTo>
                    <a:lnTo>
                      <a:pt x="85" y="208"/>
                    </a:lnTo>
                    <a:lnTo>
                      <a:pt x="83" y="203"/>
                    </a:lnTo>
                    <a:lnTo>
                      <a:pt x="81" y="199"/>
                    </a:lnTo>
                    <a:lnTo>
                      <a:pt x="78" y="195"/>
                    </a:lnTo>
                    <a:lnTo>
                      <a:pt x="75" y="189"/>
                    </a:lnTo>
                    <a:lnTo>
                      <a:pt x="73" y="185"/>
                    </a:lnTo>
                    <a:lnTo>
                      <a:pt x="70" y="179"/>
                    </a:lnTo>
                    <a:lnTo>
                      <a:pt x="68" y="175"/>
                    </a:lnTo>
                    <a:lnTo>
                      <a:pt x="65" y="171"/>
                    </a:lnTo>
                    <a:lnTo>
                      <a:pt x="62" y="165"/>
                    </a:lnTo>
                    <a:lnTo>
                      <a:pt x="60" y="160"/>
                    </a:lnTo>
                    <a:lnTo>
                      <a:pt x="58" y="156"/>
                    </a:lnTo>
                    <a:lnTo>
                      <a:pt x="56" y="151"/>
                    </a:lnTo>
                    <a:lnTo>
                      <a:pt x="53" y="147"/>
                    </a:lnTo>
                    <a:lnTo>
                      <a:pt x="51" y="145"/>
                    </a:lnTo>
                    <a:lnTo>
                      <a:pt x="50" y="141"/>
                    </a:lnTo>
                    <a:lnTo>
                      <a:pt x="48" y="138"/>
                    </a:lnTo>
                    <a:lnTo>
                      <a:pt x="47" y="135"/>
                    </a:lnTo>
                    <a:lnTo>
                      <a:pt x="45" y="132"/>
                    </a:lnTo>
                    <a:lnTo>
                      <a:pt x="43" y="127"/>
                    </a:lnTo>
                    <a:lnTo>
                      <a:pt x="42" y="125"/>
                    </a:lnTo>
                    <a:lnTo>
                      <a:pt x="40" y="122"/>
                    </a:lnTo>
                    <a:lnTo>
                      <a:pt x="38" y="120"/>
                    </a:lnTo>
                    <a:lnTo>
                      <a:pt x="37" y="116"/>
                    </a:lnTo>
                    <a:lnTo>
                      <a:pt x="36" y="114"/>
                    </a:lnTo>
                    <a:lnTo>
                      <a:pt x="35" y="111"/>
                    </a:lnTo>
                    <a:lnTo>
                      <a:pt x="34" y="109"/>
                    </a:lnTo>
                    <a:lnTo>
                      <a:pt x="33" y="107"/>
                    </a:lnTo>
                    <a:lnTo>
                      <a:pt x="32" y="103"/>
                    </a:lnTo>
                    <a:lnTo>
                      <a:pt x="30" y="100"/>
                    </a:lnTo>
                    <a:lnTo>
                      <a:pt x="30" y="97"/>
                    </a:lnTo>
                    <a:lnTo>
                      <a:pt x="28" y="95"/>
                    </a:lnTo>
                    <a:lnTo>
                      <a:pt x="26" y="93"/>
                    </a:lnTo>
                    <a:lnTo>
                      <a:pt x="25" y="89"/>
                    </a:lnTo>
                    <a:lnTo>
                      <a:pt x="25" y="87"/>
                    </a:lnTo>
                    <a:lnTo>
                      <a:pt x="24" y="84"/>
                    </a:lnTo>
                    <a:lnTo>
                      <a:pt x="21" y="80"/>
                    </a:lnTo>
                    <a:lnTo>
                      <a:pt x="19" y="75"/>
                    </a:lnTo>
                    <a:lnTo>
                      <a:pt x="15" y="71"/>
                    </a:lnTo>
                    <a:lnTo>
                      <a:pt x="13" y="67"/>
                    </a:lnTo>
                    <a:lnTo>
                      <a:pt x="10" y="62"/>
                    </a:lnTo>
                    <a:lnTo>
                      <a:pt x="8" y="58"/>
                    </a:lnTo>
                    <a:lnTo>
                      <a:pt x="6" y="54"/>
                    </a:lnTo>
                    <a:lnTo>
                      <a:pt x="5" y="49"/>
                    </a:lnTo>
                    <a:lnTo>
                      <a:pt x="2" y="44"/>
                    </a:lnTo>
                    <a:lnTo>
                      <a:pt x="1" y="39"/>
                    </a:lnTo>
                    <a:lnTo>
                      <a:pt x="0" y="35"/>
                    </a:lnTo>
                    <a:lnTo>
                      <a:pt x="1" y="31"/>
                    </a:lnTo>
                    <a:lnTo>
                      <a:pt x="1" y="26"/>
                    </a:lnTo>
                    <a:lnTo>
                      <a:pt x="2" y="21"/>
                    </a:lnTo>
                    <a:lnTo>
                      <a:pt x="5" y="17"/>
                    </a:lnTo>
                    <a:lnTo>
                      <a:pt x="8" y="12"/>
                    </a:lnTo>
                    <a:lnTo>
                      <a:pt x="10" y="8"/>
                    </a:lnTo>
                    <a:lnTo>
                      <a:pt x="13" y="4"/>
                    </a:lnTo>
                    <a:lnTo>
                      <a:pt x="15" y="1"/>
                    </a:lnTo>
                    <a:lnTo>
                      <a:pt x="19" y="0"/>
                    </a:lnTo>
                    <a:lnTo>
                      <a:pt x="20" y="0"/>
                    </a:lnTo>
                    <a:lnTo>
                      <a:pt x="22" y="4"/>
                    </a:lnTo>
                    <a:lnTo>
                      <a:pt x="22" y="6"/>
                    </a:lnTo>
                    <a:lnTo>
                      <a:pt x="23" y="9"/>
                    </a:lnTo>
                    <a:lnTo>
                      <a:pt x="23" y="12"/>
                    </a:lnTo>
                    <a:lnTo>
                      <a:pt x="24" y="17"/>
                    </a:lnTo>
                    <a:close/>
                  </a:path>
                </a:pathLst>
              </a:custGeom>
              <a:solidFill>
                <a:srgbClr val="000000"/>
              </a:solidFill>
              <a:ln w="9525">
                <a:noFill/>
                <a:round/>
                <a:headEnd/>
                <a:tailEnd/>
              </a:ln>
            </p:spPr>
            <p:txBody>
              <a:bodyPr/>
              <a:lstStyle/>
              <a:p>
                <a:endParaRPr lang="en-US"/>
              </a:p>
            </p:txBody>
          </p:sp>
          <p:sp>
            <p:nvSpPr>
              <p:cNvPr id="17756" name="Freeform 843"/>
              <p:cNvSpPr>
                <a:spLocks/>
              </p:cNvSpPr>
              <p:nvPr/>
            </p:nvSpPr>
            <p:spPr bwMode="auto">
              <a:xfrm flipH="1">
                <a:off x="3085" y="1109"/>
                <a:ext cx="109" cy="159"/>
              </a:xfrm>
              <a:custGeom>
                <a:avLst/>
                <a:gdLst>
                  <a:gd name="T0" fmla="*/ 10 w 591"/>
                  <a:gd name="T1" fmla="*/ 8 h 694"/>
                  <a:gd name="T2" fmla="*/ 11 w 591"/>
                  <a:gd name="T3" fmla="*/ 6 h 694"/>
                  <a:gd name="T4" fmla="*/ 12 w 591"/>
                  <a:gd name="T5" fmla="*/ 4 h 694"/>
                  <a:gd name="T6" fmla="*/ 13 w 591"/>
                  <a:gd name="T7" fmla="*/ 3 h 694"/>
                  <a:gd name="T8" fmla="*/ 14 w 591"/>
                  <a:gd name="T9" fmla="*/ 1 h 694"/>
                  <a:gd name="T10" fmla="*/ 16 w 591"/>
                  <a:gd name="T11" fmla="*/ 0 h 694"/>
                  <a:gd name="T12" fmla="*/ 18 w 591"/>
                  <a:gd name="T13" fmla="*/ 0 h 694"/>
                  <a:gd name="T14" fmla="*/ 19 w 591"/>
                  <a:gd name="T15" fmla="*/ 1 h 694"/>
                  <a:gd name="T16" fmla="*/ 20 w 591"/>
                  <a:gd name="T17" fmla="*/ 3 h 694"/>
                  <a:gd name="T18" fmla="*/ 20 w 591"/>
                  <a:gd name="T19" fmla="*/ 5 h 694"/>
                  <a:gd name="T20" fmla="*/ 20 w 591"/>
                  <a:gd name="T21" fmla="*/ 6 h 694"/>
                  <a:gd name="T22" fmla="*/ 19 w 591"/>
                  <a:gd name="T23" fmla="*/ 8 h 694"/>
                  <a:gd name="T24" fmla="*/ 19 w 591"/>
                  <a:gd name="T25" fmla="*/ 10 h 694"/>
                  <a:gd name="T26" fmla="*/ 18 w 591"/>
                  <a:gd name="T27" fmla="*/ 13 h 694"/>
                  <a:gd name="T28" fmla="*/ 17 w 591"/>
                  <a:gd name="T29" fmla="*/ 15 h 694"/>
                  <a:gd name="T30" fmla="*/ 16 w 591"/>
                  <a:gd name="T31" fmla="*/ 17 h 694"/>
                  <a:gd name="T32" fmla="*/ 15 w 591"/>
                  <a:gd name="T33" fmla="*/ 19 h 694"/>
                  <a:gd name="T34" fmla="*/ 14 w 591"/>
                  <a:gd name="T35" fmla="*/ 22 h 694"/>
                  <a:gd name="T36" fmla="*/ 12 w 591"/>
                  <a:gd name="T37" fmla="*/ 24 h 694"/>
                  <a:gd name="T38" fmla="*/ 11 w 591"/>
                  <a:gd name="T39" fmla="*/ 27 h 694"/>
                  <a:gd name="T40" fmla="*/ 9 w 591"/>
                  <a:gd name="T41" fmla="*/ 29 h 694"/>
                  <a:gd name="T42" fmla="*/ 8 w 591"/>
                  <a:gd name="T43" fmla="*/ 31 h 694"/>
                  <a:gd name="T44" fmla="*/ 6 w 591"/>
                  <a:gd name="T45" fmla="*/ 33 h 694"/>
                  <a:gd name="T46" fmla="*/ 4 w 591"/>
                  <a:gd name="T47" fmla="*/ 35 h 694"/>
                  <a:gd name="T48" fmla="*/ 3 w 591"/>
                  <a:gd name="T49" fmla="*/ 36 h 694"/>
                  <a:gd name="T50" fmla="*/ 1 w 591"/>
                  <a:gd name="T51" fmla="*/ 36 h 694"/>
                  <a:gd name="T52" fmla="*/ 0 w 591"/>
                  <a:gd name="T53" fmla="*/ 34 h 694"/>
                  <a:gd name="T54" fmla="*/ 0 w 591"/>
                  <a:gd name="T55" fmla="*/ 32 h 694"/>
                  <a:gd name="T56" fmla="*/ 0 w 591"/>
                  <a:gd name="T57" fmla="*/ 30 h 694"/>
                  <a:gd name="T58" fmla="*/ 1 w 591"/>
                  <a:gd name="T59" fmla="*/ 27 h 694"/>
                  <a:gd name="T60" fmla="*/ 2 w 591"/>
                  <a:gd name="T61" fmla="*/ 24 h 694"/>
                  <a:gd name="T62" fmla="*/ 3 w 591"/>
                  <a:gd name="T63" fmla="*/ 22 h 694"/>
                  <a:gd name="T64" fmla="*/ 4 w 591"/>
                  <a:gd name="T65" fmla="*/ 22 h 694"/>
                  <a:gd name="T66" fmla="*/ 4 w 591"/>
                  <a:gd name="T67" fmla="*/ 24 h 694"/>
                  <a:gd name="T68" fmla="*/ 3 w 591"/>
                  <a:gd name="T69" fmla="*/ 26 h 694"/>
                  <a:gd name="T70" fmla="*/ 2 w 591"/>
                  <a:gd name="T71" fmla="*/ 29 h 694"/>
                  <a:gd name="T72" fmla="*/ 2 w 591"/>
                  <a:gd name="T73" fmla="*/ 31 h 694"/>
                  <a:gd name="T74" fmla="*/ 2 w 591"/>
                  <a:gd name="T75" fmla="*/ 33 h 694"/>
                  <a:gd name="T76" fmla="*/ 3 w 591"/>
                  <a:gd name="T77" fmla="*/ 34 h 694"/>
                  <a:gd name="T78" fmla="*/ 5 w 591"/>
                  <a:gd name="T79" fmla="*/ 33 h 694"/>
                  <a:gd name="T80" fmla="*/ 7 w 591"/>
                  <a:gd name="T81" fmla="*/ 30 h 694"/>
                  <a:gd name="T82" fmla="*/ 8 w 591"/>
                  <a:gd name="T83" fmla="*/ 28 h 694"/>
                  <a:gd name="T84" fmla="*/ 10 w 591"/>
                  <a:gd name="T85" fmla="*/ 26 h 694"/>
                  <a:gd name="T86" fmla="*/ 11 w 591"/>
                  <a:gd name="T87" fmla="*/ 24 h 694"/>
                  <a:gd name="T88" fmla="*/ 12 w 591"/>
                  <a:gd name="T89" fmla="*/ 21 h 694"/>
                  <a:gd name="T90" fmla="*/ 14 w 591"/>
                  <a:gd name="T91" fmla="*/ 18 h 694"/>
                  <a:gd name="T92" fmla="*/ 15 w 591"/>
                  <a:gd name="T93" fmla="*/ 16 h 694"/>
                  <a:gd name="T94" fmla="*/ 16 w 591"/>
                  <a:gd name="T95" fmla="*/ 13 h 694"/>
                  <a:gd name="T96" fmla="*/ 17 w 591"/>
                  <a:gd name="T97" fmla="*/ 11 h 694"/>
                  <a:gd name="T98" fmla="*/ 17 w 591"/>
                  <a:gd name="T99" fmla="*/ 8 h 694"/>
                  <a:gd name="T100" fmla="*/ 18 w 591"/>
                  <a:gd name="T101" fmla="*/ 6 h 694"/>
                  <a:gd name="T102" fmla="*/ 18 w 591"/>
                  <a:gd name="T103" fmla="*/ 4 h 694"/>
                  <a:gd name="T104" fmla="*/ 17 w 591"/>
                  <a:gd name="T105" fmla="*/ 2 h 694"/>
                  <a:gd name="T106" fmla="*/ 15 w 591"/>
                  <a:gd name="T107" fmla="*/ 3 h 694"/>
                  <a:gd name="T108" fmla="*/ 14 w 591"/>
                  <a:gd name="T109" fmla="*/ 4 h 694"/>
                  <a:gd name="T110" fmla="*/ 13 w 591"/>
                  <a:gd name="T111" fmla="*/ 5 h 694"/>
                  <a:gd name="T112" fmla="*/ 12 w 591"/>
                  <a:gd name="T113" fmla="*/ 7 h 694"/>
                  <a:gd name="T114" fmla="*/ 10 w 591"/>
                  <a:gd name="T115" fmla="*/ 9 h 694"/>
                  <a:gd name="T116" fmla="*/ 9 w 591"/>
                  <a:gd name="T117" fmla="*/ 11 h 6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1"/>
                  <a:gd name="T178" fmla="*/ 0 h 694"/>
                  <a:gd name="T179" fmla="*/ 591 w 591"/>
                  <a:gd name="T180" fmla="*/ 694 h 6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1" h="694">
                    <a:moveTo>
                      <a:pt x="259" y="192"/>
                    </a:moveTo>
                    <a:lnTo>
                      <a:pt x="261" y="187"/>
                    </a:lnTo>
                    <a:lnTo>
                      <a:pt x="264" y="184"/>
                    </a:lnTo>
                    <a:lnTo>
                      <a:pt x="266" y="180"/>
                    </a:lnTo>
                    <a:lnTo>
                      <a:pt x="268" y="177"/>
                    </a:lnTo>
                    <a:lnTo>
                      <a:pt x="270" y="172"/>
                    </a:lnTo>
                    <a:lnTo>
                      <a:pt x="272" y="169"/>
                    </a:lnTo>
                    <a:lnTo>
                      <a:pt x="275" y="166"/>
                    </a:lnTo>
                    <a:lnTo>
                      <a:pt x="277" y="162"/>
                    </a:lnTo>
                    <a:lnTo>
                      <a:pt x="279" y="158"/>
                    </a:lnTo>
                    <a:lnTo>
                      <a:pt x="281" y="155"/>
                    </a:lnTo>
                    <a:lnTo>
                      <a:pt x="283" y="152"/>
                    </a:lnTo>
                    <a:lnTo>
                      <a:pt x="285" y="148"/>
                    </a:lnTo>
                    <a:lnTo>
                      <a:pt x="288" y="145"/>
                    </a:lnTo>
                    <a:lnTo>
                      <a:pt x="290" y="142"/>
                    </a:lnTo>
                    <a:lnTo>
                      <a:pt x="292" y="139"/>
                    </a:lnTo>
                    <a:lnTo>
                      <a:pt x="295" y="135"/>
                    </a:lnTo>
                    <a:lnTo>
                      <a:pt x="296" y="132"/>
                    </a:lnTo>
                    <a:lnTo>
                      <a:pt x="300" y="129"/>
                    </a:lnTo>
                    <a:lnTo>
                      <a:pt x="302" y="126"/>
                    </a:lnTo>
                    <a:lnTo>
                      <a:pt x="304" y="122"/>
                    </a:lnTo>
                    <a:lnTo>
                      <a:pt x="306" y="119"/>
                    </a:lnTo>
                    <a:lnTo>
                      <a:pt x="308" y="117"/>
                    </a:lnTo>
                    <a:lnTo>
                      <a:pt x="310" y="114"/>
                    </a:lnTo>
                    <a:lnTo>
                      <a:pt x="314" y="110"/>
                    </a:lnTo>
                    <a:lnTo>
                      <a:pt x="316" y="107"/>
                    </a:lnTo>
                    <a:lnTo>
                      <a:pt x="318" y="105"/>
                    </a:lnTo>
                    <a:lnTo>
                      <a:pt x="321" y="102"/>
                    </a:lnTo>
                    <a:lnTo>
                      <a:pt x="323" y="98"/>
                    </a:lnTo>
                    <a:lnTo>
                      <a:pt x="327" y="96"/>
                    </a:lnTo>
                    <a:lnTo>
                      <a:pt x="329" y="93"/>
                    </a:lnTo>
                    <a:lnTo>
                      <a:pt x="331" y="91"/>
                    </a:lnTo>
                    <a:lnTo>
                      <a:pt x="334" y="88"/>
                    </a:lnTo>
                    <a:lnTo>
                      <a:pt x="336" y="85"/>
                    </a:lnTo>
                    <a:lnTo>
                      <a:pt x="340" y="82"/>
                    </a:lnTo>
                    <a:lnTo>
                      <a:pt x="342" y="79"/>
                    </a:lnTo>
                    <a:lnTo>
                      <a:pt x="344" y="77"/>
                    </a:lnTo>
                    <a:lnTo>
                      <a:pt x="347" y="73"/>
                    </a:lnTo>
                    <a:lnTo>
                      <a:pt x="351" y="71"/>
                    </a:lnTo>
                    <a:lnTo>
                      <a:pt x="353" y="69"/>
                    </a:lnTo>
                    <a:lnTo>
                      <a:pt x="356" y="67"/>
                    </a:lnTo>
                    <a:lnTo>
                      <a:pt x="359" y="65"/>
                    </a:lnTo>
                    <a:lnTo>
                      <a:pt x="361" y="62"/>
                    </a:lnTo>
                    <a:lnTo>
                      <a:pt x="365" y="59"/>
                    </a:lnTo>
                    <a:lnTo>
                      <a:pt x="368" y="57"/>
                    </a:lnTo>
                    <a:lnTo>
                      <a:pt x="370" y="55"/>
                    </a:lnTo>
                    <a:lnTo>
                      <a:pt x="373" y="53"/>
                    </a:lnTo>
                    <a:lnTo>
                      <a:pt x="377" y="51"/>
                    </a:lnTo>
                    <a:lnTo>
                      <a:pt x="380" y="49"/>
                    </a:lnTo>
                    <a:lnTo>
                      <a:pt x="383" y="46"/>
                    </a:lnTo>
                    <a:lnTo>
                      <a:pt x="386" y="44"/>
                    </a:lnTo>
                    <a:lnTo>
                      <a:pt x="390" y="42"/>
                    </a:lnTo>
                    <a:lnTo>
                      <a:pt x="393" y="40"/>
                    </a:lnTo>
                    <a:lnTo>
                      <a:pt x="396" y="38"/>
                    </a:lnTo>
                    <a:lnTo>
                      <a:pt x="400" y="36"/>
                    </a:lnTo>
                    <a:lnTo>
                      <a:pt x="403" y="33"/>
                    </a:lnTo>
                    <a:lnTo>
                      <a:pt x="406" y="32"/>
                    </a:lnTo>
                    <a:lnTo>
                      <a:pt x="410" y="30"/>
                    </a:lnTo>
                    <a:lnTo>
                      <a:pt x="414" y="29"/>
                    </a:lnTo>
                    <a:lnTo>
                      <a:pt x="417" y="27"/>
                    </a:lnTo>
                    <a:lnTo>
                      <a:pt x="421" y="25"/>
                    </a:lnTo>
                    <a:lnTo>
                      <a:pt x="425" y="24"/>
                    </a:lnTo>
                    <a:lnTo>
                      <a:pt x="429" y="21"/>
                    </a:lnTo>
                    <a:lnTo>
                      <a:pt x="432" y="20"/>
                    </a:lnTo>
                    <a:lnTo>
                      <a:pt x="436" y="19"/>
                    </a:lnTo>
                    <a:lnTo>
                      <a:pt x="439" y="17"/>
                    </a:lnTo>
                    <a:lnTo>
                      <a:pt x="443" y="16"/>
                    </a:lnTo>
                    <a:lnTo>
                      <a:pt x="446" y="14"/>
                    </a:lnTo>
                    <a:lnTo>
                      <a:pt x="451" y="13"/>
                    </a:lnTo>
                    <a:lnTo>
                      <a:pt x="455" y="12"/>
                    </a:lnTo>
                    <a:lnTo>
                      <a:pt x="458" y="9"/>
                    </a:lnTo>
                    <a:lnTo>
                      <a:pt x="463" y="8"/>
                    </a:lnTo>
                    <a:lnTo>
                      <a:pt x="467" y="7"/>
                    </a:lnTo>
                    <a:lnTo>
                      <a:pt x="471" y="6"/>
                    </a:lnTo>
                    <a:lnTo>
                      <a:pt x="476" y="5"/>
                    </a:lnTo>
                    <a:lnTo>
                      <a:pt x="480" y="4"/>
                    </a:lnTo>
                    <a:lnTo>
                      <a:pt x="484" y="3"/>
                    </a:lnTo>
                    <a:lnTo>
                      <a:pt x="489" y="2"/>
                    </a:lnTo>
                    <a:lnTo>
                      <a:pt x="493" y="2"/>
                    </a:lnTo>
                    <a:lnTo>
                      <a:pt x="497" y="1"/>
                    </a:lnTo>
                    <a:lnTo>
                      <a:pt x="502" y="1"/>
                    </a:lnTo>
                    <a:lnTo>
                      <a:pt x="506" y="0"/>
                    </a:lnTo>
                    <a:lnTo>
                      <a:pt x="510" y="0"/>
                    </a:lnTo>
                    <a:lnTo>
                      <a:pt x="515" y="0"/>
                    </a:lnTo>
                    <a:lnTo>
                      <a:pt x="519" y="0"/>
                    </a:lnTo>
                    <a:lnTo>
                      <a:pt x="522" y="0"/>
                    </a:lnTo>
                    <a:lnTo>
                      <a:pt x="527" y="0"/>
                    </a:lnTo>
                    <a:lnTo>
                      <a:pt x="531" y="1"/>
                    </a:lnTo>
                    <a:lnTo>
                      <a:pt x="535" y="2"/>
                    </a:lnTo>
                    <a:lnTo>
                      <a:pt x="539" y="2"/>
                    </a:lnTo>
                    <a:lnTo>
                      <a:pt x="543" y="3"/>
                    </a:lnTo>
                    <a:lnTo>
                      <a:pt x="546" y="4"/>
                    </a:lnTo>
                    <a:lnTo>
                      <a:pt x="551" y="6"/>
                    </a:lnTo>
                    <a:lnTo>
                      <a:pt x="554" y="7"/>
                    </a:lnTo>
                    <a:lnTo>
                      <a:pt x="557" y="9"/>
                    </a:lnTo>
                    <a:lnTo>
                      <a:pt x="560" y="12"/>
                    </a:lnTo>
                    <a:lnTo>
                      <a:pt x="564" y="14"/>
                    </a:lnTo>
                    <a:lnTo>
                      <a:pt x="568" y="17"/>
                    </a:lnTo>
                    <a:lnTo>
                      <a:pt x="572" y="21"/>
                    </a:lnTo>
                    <a:lnTo>
                      <a:pt x="576" y="26"/>
                    </a:lnTo>
                    <a:lnTo>
                      <a:pt x="579" y="30"/>
                    </a:lnTo>
                    <a:lnTo>
                      <a:pt x="581" y="34"/>
                    </a:lnTo>
                    <a:lnTo>
                      <a:pt x="583" y="40"/>
                    </a:lnTo>
                    <a:lnTo>
                      <a:pt x="584" y="42"/>
                    </a:lnTo>
                    <a:lnTo>
                      <a:pt x="585" y="44"/>
                    </a:lnTo>
                    <a:lnTo>
                      <a:pt x="586" y="47"/>
                    </a:lnTo>
                    <a:lnTo>
                      <a:pt x="588" y="51"/>
                    </a:lnTo>
                    <a:lnTo>
                      <a:pt x="588" y="53"/>
                    </a:lnTo>
                    <a:lnTo>
                      <a:pt x="589" y="56"/>
                    </a:lnTo>
                    <a:lnTo>
                      <a:pt x="589" y="58"/>
                    </a:lnTo>
                    <a:lnTo>
                      <a:pt x="590" y="60"/>
                    </a:lnTo>
                    <a:lnTo>
                      <a:pt x="590" y="64"/>
                    </a:lnTo>
                    <a:lnTo>
                      <a:pt x="590" y="67"/>
                    </a:lnTo>
                    <a:lnTo>
                      <a:pt x="590" y="69"/>
                    </a:lnTo>
                    <a:lnTo>
                      <a:pt x="591" y="72"/>
                    </a:lnTo>
                    <a:lnTo>
                      <a:pt x="590" y="76"/>
                    </a:lnTo>
                    <a:lnTo>
                      <a:pt x="590" y="78"/>
                    </a:lnTo>
                    <a:lnTo>
                      <a:pt x="590" y="81"/>
                    </a:lnTo>
                    <a:lnTo>
                      <a:pt x="590" y="84"/>
                    </a:lnTo>
                    <a:lnTo>
                      <a:pt x="590" y="88"/>
                    </a:lnTo>
                    <a:lnTo>
                      <a:pt x="589" y="91"/>
                    </a:lnTo>
                    <a:lnTo>
                      <a:pt x="589" y="93"/>
                    </a:lnTo>
                    <a:lnTo>
                      <a:pt x="589" y="96"/>
                    </a:lnTo>
                    <a:lnTo>
                      <a:pt x="588" y="100"/>
                    </a:lnTo>
                    <a:lnTo>
                      <a:pt x="588" y="103"/>
                    </a:lnTo>
                    <a:lnTo>
                      <a:pt x="586" y="105"/>
                    </a:lnTo>
                    <a:lnTo>
                      <a:pt x="585" y="108"/>
                    </a:lnTo>
                    <a:lnTo>
                      <a:pt x="584" y="111"/>
                    </a:lnTo>
                    <a:lnTo>
                      <a:pt x="583" y="115"/>
                    </a:lnTo>
                    <a:lnTo>
                      <a:pt x="583" y="118"/>
                    </a:lnTo>
                    <a:lnTo>
                      <a:pt x="582" y="121"/>
                    </a:lnTo>
                    <a:lnTo>
                      <a:pt x="581" y="123"/>
                    </a:lnTo>
                    <a:lnTo>
                      <a:pt x="580" y="127"/>
                    </a:lnTo>
                    <a:lnTo>
                      <a:pt x="579" y="130"/>
                    </a:lnTo>
                    <a:lnTo>
                      <a:pt x="578" y="133"/>
                    </a:lnTo>
                    <a:lnTo>
                      <a:pt x="576" y="136"/>
                    </a:lnTo>
                    <a:lnTo>
                      <a:pt x="574" y="140"/>
                    </a:lnTo>
                    <a:lnTo>
                      <a:pt x="574" y="143"/>
                    </a:lnTo>
                    <a:lnTo>
                      <a:pt x="573" y="146"/>
                    </a:lnTo>
                    <a:lnTo>
                      <a:pt x="571" y="149"/>
                    </a:lnTo>
                    <a:lnTo>
                      <a:pt x="570" y="152"/>
                    </a:lnTo>
                    <a:lnTo>
                      <a:pt x="569" y="155"/>
                    </a:lnTo>
                    <a:lnTo>
                      <a:pt x="567" y="158"/>
                    </a:lnTo>
                    <a:lnTo>
                      <a:pt x="566" y="160"/>
                    </a:lnTo>
                    <a:lnTo>
                      <a:pt x="565" y="164"/>
                    </a:lnTo>
                    <a:lnTo>
                      <a:pt x="563" y="167"/>
                    </a:lnTo>
                    <a:lnTo>
                      <a:pt x="561" y="170"/>
                    </a:lnTo>
                    <a:lnTo>
                      <a:pt x="560" y="172"/>
                    </a:lnTo>
                    <a:lnTo>
                      <a:pt x="558" y="175"/>
                    </a:lnTo>
                    <a:lnTo>
                      <a:pt x="557" y="178"/>
                    </a:lnTo>
                    <a:lnTo>
                      <a:pt x="556" y="181"/>
                    </a:lnTo>
                    <a:lnTo>
                      <a:pt x="554" y="184"/>
                    </a:lnTo>
                    <a:lnTo>
                      <a:pt x="553" y="186"/>
                    </a:lnTo>
                    <a:lnTo>
                      <a:pt x="552" y="190"/>
                    </a:lnTo>
                    <a:lnTo>
                      <a:pt x="549" y="193"/>
                    </a:lnTo>
                    <a:lnTo>
                      <a:pt x="547" y="196"/>
                    </a:lnTo>
                    <a:lnTo>
                      <a:pt x="544" y="200"/>
                    </a:lnTo>
                    <a:lnTo>
                      <a:pt x="542" y="205"/>
                    </a:lnTo>
                    <a:lnTo>
                      <a:pt x="540" y="209"/>
                    </a:lnTo>
                    <a:lnTo>
                      <a:pt x="536" y="213"/>
                    </a:lnTo>
                    <a:lnTo>
                      <a:pt x="534" y="218"/>
                    </a:lnTo>
                    <a:lnTo>
                      <a:pt x="531" y="222"/>
                    </a:lnTo>
                    <a:lnTo>
                      <a:pt x="529" y="226"/>
                    </a:lnTo>
                    <a:lnTo>
                      <a:pt x="526" y="231"/>
                    </a:lnTo>
                    <a:lnTo>
                      <a:pt x="524" y="234"/>
                    </a:lnTo>
                    <a:lnTo>
                      <a:pt x="521" y="238"/>
                    </a:lnTo>
                    <a:lnTo>
                      <a:pt x="520" y="243"/>
                    </a:lnTo>
                    <a:lnTo>
                      <a:pt x="517" y="246"/>
                    </a:lnTo>
                    <a:lnTo>
                      <a:pt x="516" y="250"/>
                    </a:lnTo>
                    <a:lnTo>
                      <a:pt x="513" y="254"/>
                    </a:lnTo>
                    <a:lnTo>
                      <a:pt x="511" y="258"/>
                    </a:lnTo>
                    <a:lnTo>
                      <a:pt x="508" y="261"/>
                    </a:lnTo>
                    <a:lnTo>
                      <a:pt x="507" y="266"/>
                    </a:lnTo>
                    <a:lnTo>
                      <a:pt x="504" y="269"/>
                    </a:lnTo>
                    <a:lnTo>
                      <a:pt x="503" y="272"/>
                    </a:lnTo>
                    <a:lnTo>
                      <a:pt x="499" y="275"/>
                    </a:lnTo>
                    <a:lnTo>
                      <a:pt x="498" y="280"/>
                    </a:lnTo>
                    <a:lnTo>
                      <a:pt x="495" y="284"/>
                    </a:lnTo>
                    <a:lnTo>
                      <a:pt x="494" y="287"/>
                    </a:lnTo>
                    <a:lnTo>
                      <a:pt x="491" y="290"/>
                    </a:lnTo>
                    <a:lnTo>
                      <a:pt x="490" y="294"/>
                    </a:lnTo>
                    <a:lnTo>
                      <a:pt x="486" y="297"/>
                    </a:lnTo>
                    <a:lnTo>
                      <a:pt x="485" y="301"/>
                    </a:lnTo>
                    <a:lnTo>
                      <a:pt x="482" y="305"/>
                    </a:lnTo>
                    <a:lnTo>
                      <a:pt x="481" y="308"/>
                    </a:lnTo>
                    <a:lnTo>
                      <a:pt x="479" y="311"/>
                    </a:lnTo>
                    <a:lnTo>
                      <a:pt x="477" y="315"/>
                    </a:lnTo>
                    <a:lnTo>
                      <a:pt x="474" y="319"/>
                    </a:lnTo>
                    <a:lnTo>
                      <a:pt x="472" y="322"/>
                    </a:lnTo>
                    <a:lnTo>
                      <a:pt x="469" y="325"/>
                    </a:lnTo>
                    <a:lnTo>
                      <a:pt x="468" y="328"/>
                    </a:lnTo>
                    <a:lnTo>
                      <a:pt x="465" y="332"/>
                    </a:lnTo>
                    <a:lnTo>
                      <a:pt x="463" y="335"/>
                    </a:lnTo>
                    <a:lnTo>
                      <a:pt x="460" y="338"/>
                    </a:lnTo>
                    <a:lnTo>
                      <a:pt x="458" y="343"/>
                    </a:lnTo>
                    <a:lnTo>
                      <a:pt x="456" y="346"/>
                    </a:lnTo>
                    <a:lnTo>
                      <a:pt x="454" y="349"/>
                    </a:lnTo>
                    <a:lnTo>
                      <a:pt x="451" y="352"/>
                    </a:lnTo>
                    <a:lnTo>
                      <a:pt x="448" y="356"/>
                    </a:lnTo>
                    <a:lnTo>
                      <a:pt x="446" y="360"/>
                    </a:lnTo>
                    <a:lnTo>
                      <a:pt x="444" y="363"/>
                    </a:lnTo>
                    <a:lnTo>
                      <a:pt x="441" y="366"/>
                    </a:lnTo>
                    <a:lnTo>
                      <a:pt x="439" y="371"/>
                    </a:lnTo>
                    <a:lnTo>
                      <a:pt x="436" y="373"/>
                    </a:lnTo>
                    <a:lnTo>
                      <a:pt x="433" y="377"/>
                    </a:lnTo>
                    <a:lnTo>
                      <a:pt x="431" y="381"/>
                    </a:lnTo>
                    <a:lnTo>
                      <a:pt x="429" y="385"/>
                    </a:lnTo>
                    <a:lnTo>
                      <a:pt x="426" y="388"/>
                    </a:lnTo>
                    <a:lnTo>
                      <a:pt x="422" y="391"/>
                    </a:lnTo>
                    <a:lnTo>
                      <a:pt x="419" y="396"/>
                    </a:lnTo>
                    <a:lnTo>
                      <a:pt x="417" y="400"/>
                    </a:lnTo>
                    <a:lnTo>
                      <a:pt x="414" y="403"/>
                    </a:lnTo>
                    <a:lnTo>
                      <a:pt x="410" y="407"/>
                    </a:lnTo>
                    <a:lnTo>
                      <a:pt x="407" y="410"/>
                    </a:lnTo>
                    <a:lnTo>
                      <a:pt x="405" y="414"/>
                    </a:lnTo>
                    <a:lnTo>
                      <a:pt x="402" y="419"/>
                    </a:lnTo>
                    <a:lnTo>
                      <a:pt x="398" y="423"/>
                    </a:lnTo>
                    <a:lnTo>
                      <a:pt x="395" y="426"/>
                    </a:lnTo>
                    <a:lnTo>
                      <a:pt x="392" y="430"/>
                    </a:lnTo>
                    <a:lnTo>
                      <a:pt x="389" y="434"/>
                    </a:lnTo>
                    <a:lnTo>
                      <a:pt x="384" y="438"/>
                    </a:lnTo>
                    <a:lnTo>
                      <a:pt x="381" y="441"/>
                    </a:lnTo>
                    <a:lnTo>
                      <a:pt x="378" y="446"/>
                    </a:lnTo>
                    <a:lnTo>
                      <a:pt x="375" y="449"/>
                    </a:lnTo>
                    <a:lnTo>
                      <a:pt x="371" y="453"/>
                    </a:lnTo>
                    <a:lnTo>
                      <a:pt x="367" y="457"/>
                    </a:lnTo>
                    <a:lnTo>
                      <a:pt x="365" y="461"/>
                    </a:lnTo>
                    <a:lnTo>
                      <a:pt x="360" y="464"/>
                    </a:lnTo>
                    <a:lnTo>
                      <a:pt x="357" y="467"/>
                    </a:lnTo>
                    <a:lnTo>
                      <a:pt x="354" y="472"/>
                    </a:lnTo>
                    <a:lnTo>
                      <a:pt x="351" y="476"/>
                    </a:lnTo>
                    <a:lnTo>
                      <a:pt x="346" y="479"/>
                    </a:lnTo>
                    <a:lnTo>
                      <a:pt x="344" y="483"/>
                    </a:lnTo>
                    <a:lnTo>
                      <a:pt x="340" y="486"/>
                    </a:lnTo>
                    <a:lnTo>
                      <a:pt x="336" y="490"/>
                    </a:lnTo>
                    <a:lnTo>
                      <a:pt x="333" y="494"/>
                    </a:lnTo>
                    <a:lnTo>
                      <a:pt x="330" y="498"/>
                    </a:lnTo>
                    <a:lnTo>
                      <a:pt x="327" y="501"/>
                    </a:lnTo>
                    <a:lnTo>
                      <a:pt x="322" y="505"/>
                    </a:lnTo>
                    <a:lnTo>
                      <a:pt x="319" y="509"/>
                    </a:lnTo>
                    <a:lnTo>
                      <a:pt x="316" y="512"/>
                    </a:lnTo>
                    <a:lnTo>
                      <a:pt x="313" y="516"/>
                    </a:lnTo>
                    <a:lnTo>
                      <a:pt x="309" y="521"/>
                    </a:lnTo>
                    <a:lnTo>
                      <a:pt x="305" y="524"/>
                    </a:lnTo>
                    <a:lnTo>
                      <a:pt x="302" y="527"/>
                    </a:lnTo>
                    <a:lnTo>
                      <a:pt x="298" y="530"/>
                    </a:lnTo>
                    <a:lnTo>
                      <a:pt x="295" y="535"/>
                    </a:lnTo>
                    <a:lnTo>
                      <a:pt x="291" y="539"/>
                    </a:lnTo>
                    <a:lnTo>
                      <a:pt x="289" y="543"/>
                    </a:lnTo>
                    <a:lnTo>
                      <a:pt x="284" y="547"/>
                    </a:lnTo>
                    <a:lnTo>
                      <a:pt x="282" y="551"/>
                    </a:lnTo>
                    <a:lnTo>
                      <a:pt x="277" y="555"/>
                    </a:lnTo>
                    <a:lnTo>
                      <a:pt x="273" y="560"/>
                    </a:lnTo>
                    <a:lnTo>
                      <a:pt x="269" y="564"/>
                    </a:lnTo>
                    <a:lnTo>
                      <a:pt x="265" y="568"/>
                    </a:lnTo>
                    <a:lnTo>
                      <a:pt x="260" y="572"/>
                    </a:lnTo>
                    <a:lnTo>
                      <a:pt x="257" y="576"/>
                    </a:lnTo>
                    <a:lnTo>
                      <a:pt x="253" y="579"/>
                    </a:lnTo>
                    <a:lnTo>
                      <a:pt x="250" y="583"/>
                    </a:lnTo>
                    <a:lnTo>
                      <a:pt x="246" y="587"/>
                    </a:lnTo>
                    <a:lnTo>
                      <a:pt x="242" y="590"/>
                    </a:lnTo>
                    <a:lnTo>
                      <a:pt x="239" y="593"/>
                    </a:lnTo>
                    <a:lnTo>
                      <a:pt x="235" y="598"/>
                    </a:lnTo>
                    <a:lnTo>
                      <a:pt x="231" y="600"/>
                    </a:lnTo>
                    <a:lnTo>
                      <a:pt x="228" y="603"/>
                    </a:lnTo>
                    <a:lnTo>
                      <a:pt x="225" y="606"/>
                    </a:lnTo>
                    <a:lnTo>
                      <a:pt x="221" y="610"/>
                    </a:lnTo>
                    <a:lnTo>
                      <a:pt x="217" y="612"/>
                    </a:lnTo>
                    <a:lnTo>
                      <a:pt x="214" y="615"/>
                    </a:lnTo>
                    <a:lnTo>
                      <a:pt x="209" y="617"/>
                    </a:lnTo>
                    <a:lnTo>
                      <a:pt x="206" y="620"/>
                    </a:lnTo>
                    <a:lnTo>
                      <a:pt x="202" y="624"/>
                    </a:lnTo>
                    <a:lnTo>
                      <a:pt x="198" y="626"/>
                    </a:lnTo>
                    <a:lnTo>
                      <a:pt x="194" y="629"/>
                    </a:lnTo>
                    <a:lnTo>
                      <a:pt x="190" y="632"/>
                    </a:lnTo>
                    <a:lnTo>
                      <a:pt x="185" y="636"/>
                    </a:lnTo>
                    <a:lnTo>
                      <a:pt x="181" y="638"/>
                    </a:lnTo>
                    <a:lnTo>
                      <a:pt x="177" y="642"/>
                    </a:lnTo>
                    <a:lnTo>
                      <a:pt x="172" y="645"/>
                    </a:lnTo>
                    <a:lnTo>
                      <a:pt x="167" y="649"/>
                    </a:lnTo>
                    <a:lnTo>
                      <a:pt x="163" y="652"/>
                    </a:lnTo>
                    <a:lnTo>
                      <a:pt x="158" y="656"/>
                    </a:lnTo>
                    <a:lnTo>
                      <a:pt x="153" y="661"/>
                    </a:lnTo>
                    <a:lnTo>
                      <a:pt x="148" y="663"/>
                    </a:lnTo>
                    <a:lnTo>
                      <a:pt x="145" y="665"/>
                    </a:lnTo>
                    <a:lnTo>
                      <a:pt x="141" y="667"/>
                    </a:lnTo>
                    <a:lnTo>
                      <a:pt x="136" y="670"/>
                    </a:lnTo>
                    <a:lnTo>
                      <a:pt x="132" y="672"/>
                    </a:lnTo>
                    <a:lnTo>
                      <a:pt x="129" y="675"/>
                    </a:lnTo>
                    <a:lnTo>
                      <a:pt x="125" y="677"/>
                    </a:lnTo>
                    <a:lnTo>
                      <a:pt x="121" y="679"/>
                    </a:lnTo>
                    <a:lnTo>
                      <a:pt x="117" y="681"/>
                    </a:lnTo>
                    <a:lnTo>
                      <a:pt x="113" y="683"/>
                    </a:lnTo>
                    <a:lnTo>
                      <a:pt x="108" y="684"/>
                    </a:lnTo>
                    <a:lnTo>
                      <a:pt x="105" y="687"/>
                    </a:lnTo>
                    <a:lnTo>
                      <a:pt x="100" y="688"/>
                    </a:lnTo>
                    <a:lnTo>
                      <a:pt x="96" y="690"/>
                    </a:lnTo>
                    <a:lnTo>
                      <a:pt x="92" y="691"/>
                    </a:lnTo>
                    <a:lnTo>
                      <a:pt x="89" y="692"/>
                    </a:lnTo>
                    <a:lnTo>
                      <a:pt x="84" y="693"/>
                    </a:lnTo>
                    <a:lnTo>
                      <a:pt x="80" y="693"/>
                    </a:lnTo>
                    <a:lnTo>
                      <a:pt x="76" y="694"/>
                    </a:lnTo>
                    <a:lnTo>
                      <a:pt x="72" y="694"/>
                    </a:lnTo>
                    <a:lnTo>
                      <a:pt x="68" y="694"/>
                    </a:lnTo>
                    <a:lnTo>
                      <a:pt x="64" y="694"/>
                    </a:lnTo>
                    <a:lnTo>
                      <a:pt x="60" y="694"/>
                    </a:lnTo>
                    <a:lnTo>
                      <a:pt x="56" y="694"/>
                    </a:lnTo>
                    <a:lnTo>
                      <a:pt x="52" y="693"/>
                    </a:lnTo>
                    <a:lnTo>
                      <a:pt x="47" y="692"/>
                    </a:lnTo>
                    <a:lnTo>
                      <a:pt x="44" y="691"/>
                    </a:lnTo>
                    <a:lnTo>
                      <a:pt x="40" y="690"/>
                    </a:lnTo>
                    <a:lnTo>
                      <a:pt x="37" y="687"/>
                    </a:lnTo>
                    <a:lnTo>
                      <a:pt x="33" y="685"/>
                    </a:lnTo>
                    <a:lnTo>
                      <a:pt x="29" y="682"/>
                    </a:lnTo>
                    <a:lnTo>
                      <a:pt x="26" y="681"/>
                    </a:lnTo>
                    <a:lnTo>
                      <a:pt x="22" y="678"/>
                    </a:lnTo>
                    <a:lnTo>
                      <a:pt x="19" y="676"/>
                    </a:lnTo>
                    <a:lnTo>
                      <a:pt x="17" y="672"/>
                    </a:lnTo>
                    <a:lnTo>
                      <a:pt x="15" y="670"/>
                    </a:lnTo>
                    <a:lnTo>
                      <a:pt x="13" y="667"/>
                    </a:lnTo>
                    <a:lnTo>
                      <a:pt x="10" y="664"/>
                    </a:lnTo>
                    <a:lnTo>
                      <a:pt x="9" y="661"/>
                    </a:lnTo>
                    <a:lnTo>
                      <a:pt x="7" y="658"/>
                    </a:lnTo>
                    <a:lnTo>
                      <a:pt x="6" y="654"/>
                    </a:lnTo>
                    <a:lnTo>
                      <a:pt x="5" y="651"/>
                    </a:lnTo>
                    <a:lnTo>
                      <a:pt x="4" y="647"/>
                    </a:lnTo>
                    <a:lnTo>
                      <a:pt x="3" y="644"/>
                    </a:lnTo>
                    <a:lnTo>
                      <a:pt x="2" y="640"/>
                    </a:lnTo>
                    <a:lnTo>
                      <a:pt x="2" y="637"/>
                    </a:lnTo>
                    <a:lnTo>
                      <a:pt x="1" y="633"/>
                    </a:lnTo>
                    <a:lnTo>
                      <a:pt x="1" y="630"/>
                    </a:lnTo>
                    <a:lnTo>
                      <a:pt x="1" y="626"/>
                    </a:lnTo>
                    <a:lnTo>
                      <a:pt x="0" y="623"/>
                    </a:lnTo>
                    <a:lnTo>
                      <a:pt x="0" y="618"/>
                    </a:lnTo>
                    <a:lnTo>
                      <a:pt x="1" y="615"/>
                    </a:lnTo>
                    <a:lnTo>
                      <a:pt x="1" y="611"/>
                    </a:lnTo>
                    <a:lnTo>
                      <a:pt x="1" y="606"/>
                    </a:lnTo>
                    <a:lnTo>
                      <a:pt x="1" y="603"/>
                    </a:lnTo>
                    <a:lnTo>
                      <a:pt x="2" y="600"/>
                    </a:lnTo>
                    <a:lnTo>
                      <a:pt x="2" y="595"/>
                    </a:lnTo>
                    <a:lnTo>
                      <a:pt x="3" y="592"/>
                    </a:lnTo>
                    <a:lnTo>
                      <a:pt x="3" y="588"/>
                    </a:lnTo>
                    <a:lnTo>
                      <a:pt x="4" y="583"/>
                    </a:lnTo>
                    <a:lnTo>
                      <a:pt x="5" y="580"/>
                    </a:lnTo>
                    <a:lnTo>
                      <a:pt x="6" y="577"/>
                    </a:lnTo>
                    <a:lnTo>
                      <a:pt x="7" y="573"/>
                    </a:lnTo>
                    <a:lnTo>
                      <a:pt x="8" y="569"/>
                    </a:lnTo>
                    <a:lnTo>
                      <a:pt x="8" y="566"/>
                    </a:lnTo>
                    <a:lnTo>
                      <a:pt x="9" y="564"/>
                    </a:lnTo>
                    <a:lnTo>
                      <a:pt x="9" y="562"/>
                    </a:lnTo>
                    <a:lnTo>
                      <a:pt x="10" y="559"/>
                    </a:lnTo>
                    <a:lnTo>
                      <a:pt x="13" y="553"/>
                    </a:lnTo>
                    <a:lnTo>
                      <a:pt x="15" y="549"/>
                    </a:lnTo>
                    <a:lnTo>
                      <a:pt x="17" y="543"/>
                    </a:lnTo>
                    <a:lnTo>
                      <a:pt x="19" y="539"/>
                    </a:lnTo>
                    <a:lnTo>
                      <a:pt x="21" y="535"/>
                    </a:lnTo>
                    <a:lnTo>
                      <a:pt x="25" y="530"/>
                    </a:lnTo>
                    <a:lnTo>
                      <a:pt x="27" y="526"/>
                    </a:lnTo>
                    <a:lnTo>
                      <a:pt x="29" y="522"/>
                    </a:lnTo>
                    <a:lnTo>
                      <a:pt x="32" y="517"/>
                    </a:lnTo>
                    <a:lnTo>
                      <a:pt x="35" y="512"/>
                    </a:lnTo>
                    <a:lnTo>
                      <a:pt x="39" y="508"/>
                    </a:lnTo>
                    <a:lnTo>
                      <a:pt x="41" y="503"/>
                    </a:lnTo>
                    <a:lnTo>
                      <a:pt x="44" y="499"/>
                    </a:lnTo>
                    <a:lnTo>
                      <a:pt x="47" y="494"/>
                    </a:lnTo>
                    <a:lnTo>
                      <a:pt x="51" y="490"/>
                    </a:lnTo>
                    <a:lnTo>
                      <a:pt x="54" y="486"/>
                    </a:lnTo>
                    <a:lnTo>
                      <a:pt x="57" y="480"/>
                    </a:lnTo>
                    <a:lnTo>
                      <a:pt x="60" y="476"/>
                    </a:lnTo>
                    <a:lnTo>
                      <a:pt x="65" y="472"/>
                    </a:lnTo>
                    <a:lnTo>
                      <a:pt x="68" y="466"/>
                    </a:lnTo>
                    <a:lnTo>
                      <a:pt x="71" y="462"/>
                    </a:lnTo>
                    <a:lnTo>
                      <a:pt x="75" y="457"/>
                    </a:lnTo>
                    <a:lnTo>
                      <a:pt x="77" y="454"/>
                    </a:lnTo>
                    <a:lnTo>
                      <a:pt x="78" y="451"/>
                    </a:lnTo>
                    <a:lnTo>
                      <a:pt x="80" y="449"/>
                    </a:lnTo>
                    <a:lnTo>
                      <a:pt x="82" y="446"/>
                    </a:lnTo>
                    <a:lnTo>
                      <a:pt x="84" y="441"/>
                    </a:lnTo>
                    <a:lnTo>
                      <a:pt x="89" y="436"/>
                    </a:lnTo>
                    <a:lnTo>
                      <a:pt x="90" y="433"/>
                    </a:lnTo>
                    <a:lnTo>
                      <a:pt x="92" y="430"/>
                    </a:lnTo>
                    <a:lnTo>
                      <a:pt x="93" y="427"/>
                    </a:lnTo>
                    <a:lnTo>
                      <a:pt x="95" y="424"/>
                    </a:lnTo>
                    <a:lnTo>
                      <a:pt x="96" y="422"/>
                    </a:lnTo>
                    <a:lnTo>
                      <a:pt x="98" y="419"/>
                    </a:lnTo>
                    <a:lnTo>
                      <a:pt x="100" y="415"/>
                    </a:lnTo>
                    <a:lnTo>
                      <a:pt x="102" y="413"/>
                    </a:lnTo>
                    <a:lnTo>
                      <a:pt x="103" y="410"/>
                    </a:lnTo>
                    <a:lnTo>
                      <a:pt x="104" y="408"/>
                    </a:lnTo>
                    <a:lnTo>
                      <a:pt x="106" y="407"/>
                    </a:lnTo>
                    <a:lnTo>
                      <a:pt x="108" y="406"/>
                    </a:lnTo>
                    <a:lnTo>
                      <a:pt x="113" y="406"/>
                    </a:lnTo>
                    <a:lnTo>
                      <a:pt x="117" y="407"/>
                    </a:lnTo>
                    <a:lnTo>
                      <a:pt x="119" y="409"/>
                    </a:lnTo>
                    <a:lnTo>
                      <a:pt x="122" y="413"/>
                    </a:lnTo>
                    <a:lnTo>
                      <a:pt x="122" y="414"/>
                    </a:lnTo>
                    <a:lnTo>
                      <a:pt x="122" y="417"/>
                    </a:lnTo>
                    <a:lnTo>
                      <a:pt x="122" y="420"/>
                    </a:lnTo>
                    <a:lnTo>
                      <a:pt x="122" y="423"/>
                    </a:lnTo>
                    <a:lnTo>
                      <a:pt x="120" y="425"/>
                    </a:lnTo>
                    <a:lnTo>
                      <a:pt x="119" y="428"/>
                    </a:lnTo>
                    <a:lnTo>
                      <a:pt x="118" y="430"/>
                    </a:lnTo>
                    <a:lnTo>
                      <a:pt x="116" y="434"/>
                    </a:lnTo>
                    <a:lnTo>
                      <a:pt x="114" y="438"/>
                    </a:lnTo>
                    <a:lnTo>
                      <a:pt x="110" y="443"/>
                    </a:lnTo>
                    <a:lnTo>
                      <a:pt x="108" y="449"/>
                    </a:lnTo>
                    <a:lnTo>
                      <a:pt x="106" y="453"/>
                    </a:lnTo>
                    <a:lnTo>
                      <a:pt x="104" y="458"/>
                    </a:lnTo>
                    <a:lnTo>
                      <a:pt x="102" y="463"/>
                    </a:lnTo>
                    <a:lnTo>
                      <a:pt x="100" y="466"/>
                    </a:lnTo>
                    <a:lnTo>
                      <a:pt x="97" y="471"/>
                    </a:lnTo>
                    <a:lnTo>
                      <a:pt x="95" y="475"/>
                    </a:lnTo>
                    <a:lnTo>
                      <a:pt x="94" y="479"/>
                    </a:lnTo>
                    <a:lnTo>
                      <a:pt x="92" y="483"/>
                    </a:lnTo>
                    <a:lnTo>
                      <a:pt x="91" y="486"/>
                    </a:lnTo>
                    <a:lnTo>
                      <a:pt x="89" y="490"/>
                    </a:lnTo>
                    <a:lnTo>
                      <a:pt x="88" y="494"/>
                    </a:lnTo>
                    <a:lnTo>
                      <a:pt x="85" y="498"/>
                    </a:lnTo>
                    <a:lnTo>
                      <a:pt x="84" y="501"/>
                    </a:lnTo>
                    <a:lnTo>
                      <a:pt x="82" y="504"/>
                    </a:lnTo>
                    <a:lnTo>
                      <a:pt x="81" y="508"/>
                    </a:lnTo>
                    <a:lnTo>
                      <a:pt x="80" y="512"/>
                    </a:lnTo>
                    <a:lnTo>
                      <a:pt x="78" y="515"/>
                    </a:lnTo>
                    <a:lnTo>
                      <a:pt x="77" y="518"/>
                    </a:lnTo>
                    <a:lnTo>
                      <a:pt x="76" y="522"/>
                    </a:lnTo>
                    <a:lnTo>
                      <a:pt x="75" y="526"/>
                    </a:lnTo>
                    <a:lnTo>
                      <a:pt x="73" y="529"/>
                    </a:lnTo>
                    <a:lnTo>
                      <a:pt x="71" y="532"/>
                    </a:lnTo>
                    <a:lnTo>
                      <a:pt x="70" y="537"/>
                    </a:lnTo>
                    <a:lnTo>
                      <a:pt x="69" y="540"/>
                    </a:lnTo>
                    <a:lnTo>
                      <a:pt x="67" y="544"/>
                    </a:lnTo>
                    <a:lnTo>
                      <a:pt x="66" y="549"/>
                    </a:lnTo>
                    <a:lnTo>
                      <a:pt x="65" y="553"/>
                    </a:lnTo>
                    <a:lnTo>
                      <a:pt x="63" y="557"/>
                    </a:lnTo>
                    <a:lnTo>
                      <a:pt x="60" y="563"/>
                    </a:lnTo>
                    <a:lnTo>
                      <a:pt x="59" y="566"/>
                    </a:lnTo>
                    <a:lnTo>
                      <a:pt x="59" y="568"/>
                    </a:lnTo>
                    <a:lnTo>
                      <a:pt x="57" y="572"/>
                    </a:lnTo>
                    <a:lnTo>
                      <a:pt x="57" y="575"/>
                    </a:lnTo>
                    <a:lnTo>
                      <a:pt x="56" y="578"/>
                    </a:lnTo>
                    <a:lnTo>
                      <a:pt x="55" y="581"/>
                    </a:lnTo>
                    <a:lnTo>
                      <a:pt x="54" y="585"/>
                    </a:lnTo>
                    <a:lnTo>
                      <a:pt x="54" y="589"/>
                    </a:lnTo>
                    <a:lnTo>
                      <a:pt x="53" y="592"/>
                    </a:lnTo>
                    <a:lnTo>
                      <a:pt x="52" y="595"/>
                    </a:lnTo>
                    <a:lnTo>
                      <a:pt x="52" y="599"/>
                    </a:lnTo>
                    <a:lnTo>
                      <a:pt x="52" y="603"/>
                    </a:lnTo>
                    <a:lnTo>
                      <a:pt x="51" y="606"/>
                    </a:lnTo>
                    <a:lnTo>
                      <a:pt x="50" y="610"/>
                    </a:lnTo>
                    <a:lnTo>
                      <a:pt x="50" y="613"/>
                    </a:lnTo>
                    <a:lnTo>
                      <a:pt x="50" y="616"/>
                    </a:lnTo>
                    <a:lnTo>
                      <a:pt x="50" y="619"/>
                    </a:lnTo>
                    <a:lnTo>
                      <a:pt x="50" y="623"/>
                    </a:lnTo>
                    <a:lnTo>
                      <a:pt x="50" y="626"/>
                    </a:lnTo>
                    <a:lnTo>
                      <a:pt x="50" y="629"/>
                    </a:lnTo>
                    <a:lnTo>
                      <a:pt x="50" y="631"/>
                    </a:lnTo>
                    <a:lnTo>
                      <a:pt x="51" y="634"/>
                    </a:lnTo>
                    <a:lnTo>
                      <a:pt x="52" y="637"/>
                    </a:lnTo>
                    <a:lnTo>
                      <a:pt x="53" y="639"/>
                    </a:lnTo>
                    <a:lnTo>
                      <a:pt x="55" y="643"/>
                    </a:lnTo>
                    <a:lnTo>
                      <a:pt x="58" y="646"/>
                    </a:lnTo>
                    <a:lnTo>
                      <a:pt x="63" y="650"/>
                    </a:lnTo>
                    <a:lnTo>
                      <a:pt x="67" y="652"/>
                    </a:lnTo>
                    <a:lnTo>
                      <a:pt x="72" y="654"/>
                    </a:lnTo>
                    <a:lnTo>
                      <a:pt x="77" y="655"/>
                    </a:lnTo>
                    <a:lnTo>
                      <a:pt x="81" y="654"/>
                    </a:lnTo>
                    <a:lnTo>
                      <a:pt x="86" y="654"/>
                    </a:lnTo>
                    <a:lnTo>
                      <a:pt x="91" y="653"/>
                    </a:lnTo>
                    <a:lnTo>
                      <a:pt x="96" y="652"/>
                    </a:lnTo>
                    <a:lnTo>
                      <a:pt x="101" y="650"/>
                    </a:lnTo>
                    <a:lnTo>
                      <a:pt x="106" y="647"/>
                    </a:lnTo>
                    <a:lnTo>
                      <a:pt x="110" y="644"/>
                    </a:lnTo>
                    <a:lnTo>
                      <a:pt x="116" y="642"/>
                    </a:lnTo>
                    <a:lnTo>
                      <a:pt x="120" y="639"/>
                    </a:lnTo>
                    <a:lnTo>
                      <a:pt x="126" y="636"/>
                    </a:lnTo>
                    <a:lnTo>
                      <a:pt x="131" y="632"/>
                    </a:lnTo>
                    <a:lnTo>
                      <a:pt x="135" y="629"/>
                    </a:lnTo>
                    <a:lnTo>
                      <a:pt x="141" y="625"/>
                    </a:lnTo>
                    <a:lnTo>
                      <a:pt x="145" y="621"/>
                    </a:lnTo>
                    <a:lnTo>
                      <a:pt x="150" y="618"/>
                    </a:lnTo>
                    <a:lnTo>
                      <a:pt x="155" y="615"/>
                    </a:lnTo>
                    <a:lnTo>
                      <a:pt x="159" y="612"/>
                    </a:lnTo>
                    <a:lnTo>
                      <a:pt x="164" y="608"/>
                    </a:lnTo>
                    <a:lnTo>
                      <a:pt x="168" y="605"/>
                    </a:lnTo>
                    <a:lnTo>
                      <a:pt x="172" y="602"/>
                    </a:lnTo>
                    <a:lnTo>
                      <a:pt x="176" y="599"/>
                    </a:lnTo>
                    <a:lnTo>
                      <a:pt x="180" y="596"/>
                    </a:lnTo>
                    <a:lnTo>
                      <a:pt x="184" y="593"/>
                    </a:lnTo>
                    <a:lnTo>
                      <a:pt x="188" y="590"/>
                    </a:lnTo>
                    <a:lnTo>
                      <a:pt x="191" y="587"/>
                    </a:lnTo>
                    <a:lnTo>
                      <a:pt x="195" y="583"/>
                    </a:lnTo>
                    <a:lnTo>
                      <a:pt x="198" y="580"/>
                    </a:lnTo>
                    <a:lnTo>
                      <a:pt x="203" y="578"/>
                    </a:lnTo>
                    <a:lnTo>
                      <a:pt x="206" y="575"/>
                    </a:lnTo>
                    <a:lnTo>
                      <a:pt x="209" y="570"/>
                    </a:lnTo>
                    <a:lnTo>
                      <a:pt x="213" y="567"/>
                    </a:lnTo>
                    <a:lnTo>
                      <a:pt x="217" y="565"/>
                    </a:lnTo>
                    <a:lnTo>
                      <a:pt x="220" y="562"/>
                    </a:lnTo>
                    <a:lnTo>
                      <a:pt x="225" y="557"/>
                    </a:lnTo>
                    <a:lnTo>
                      <a:pt x="228" y="554"/>
                    </a:lnTo>
                    <a:lnTo>
                      <a:pt x="231" y="551"/>
                    </a:lnTo>
                    <a:lnTo>
                      <a:pt x="234" y="548"/>
                    </a:lnTo>
                    <a:lnTo>
                      <a:pt x="239" y="543"/>
                    </a:lnTo>
                    <a:lnTo>
                      <a:pt x="242" y="539"/>
                    </a:lnTo>
                    <a:lnTo>
                      <a:pt x="246" y="536"/>
                    </a:lnTo>
                    <a:lnTo>
                      <a:pt x="251" y="531"/>
                    </a:lnTo>
                    <a:lnTo>
                      <a:pt x="255" y="527"/>
                    </a:lnTo>
                    <a:lnTo>
                      <a:pt x="259" y="523"/>
                    </a:lnTo>
                    <a:lnTo>
                      <a:pt x="264" y="518"/>
                    </a:lnTo>
                    <a:lnTo>
                      <a:pt x="266" y="514"/>
                    </a:lnTo>
                    <a:lnTo>
                      <a:pt x="269" y="510"/>
                    </a:lnTo>
                    <a:lnTo>
                      <a:pt x="273" y="506"/>
                    </a:lnTo>
                    <a:lnTo>
                      <a:pt x="277" y="502"/>
                    </a:lnTo>
                    <a:lnTo>
                      <a:pt x="280" y="499"/>
                    </a:lnTo>
                    <a:lnTo>
                      <a:pt x="283" y="494"/>
                    </a:lnTo>
                    <a:lnTo>
                      <a:pt x="286" y="491"/>
                    </a:lnTo>
                    <a:lnTo>
                      <a:pt x="291" y="488"/>
                    </a:lnTo>
                    <a:lnTo>
                      <a:pt x="293" y="485"/>
                    </a:lnTo>
                    <a:lnTo>
                      <a:pt x="296" y="481"/>
                    </a:lnTo>
                    <a:lnTo>
                      <a:pt x="300" y="477"/>
                    </a:lnTo>
                    <a:lnTo>
                      <a:pt x="304" y="474"/>
                    </a:lnTo>
                    <a:lnTo>
                      <a:pt x="306" y="471"/>
                    </a:lnTo>
                    <a:lnTo>
                      <a:pt x="309" y="467"/>
                    </a:lnTo>
                    <a:lnTo>
                      <a:pt x="313" y="463"/>
                    </a:lnTo>
                    <a:lnTo>
                      <a:pt x="317" y="461"/>
                    </a:lnTo>
                    <a:lnTo>
                      <a:pt x="319" y="457"/>
                    </a:lnTo>
                    <a:lnTo>
                      <a:pt x="322" y="453"/>
                    </a:lnTo>
                    <a:lnTo>
                      <a:pt x="326" y="449"/>
                    </a:lnTo>
                    <a:lnTo>
                      <a:pt x="329" y="446"/>
                    </a:lnTo>
                    <a:lnTo>
                      <a:pt x="332" y="442"/>
                    </a:lnTo>
                    <a:lnTo>
                      <a:pt x="335" y="439"/>
                    </a:lnTo>
                    <a:lnTo>
                      <a:pt x="339" y="436"/>
                    </a:lnTo>
                    <a:lnTo>
                      <a:pt x="342" y="432"/>
                    </a:lnTo>
                    <a:lnTo>
                      <a:pt x="345" y="428"/>
                    </a:lnTo>
                    <a:lnTo>
                      <a:pt x="348" y="424"/>
                    </a:lnTo>
                    <a:lnTo>
                      <a:pt x="352" y="421"/>
                    </a:lnTo>
                    <a:lnTo>
                      <a:pt x="355" y="416"/>
                    </a:lnTo>
                    <a:lnTo>
                      <a:pt x="358" y="412"/>
                    </a:lnTo>
                    <a:lnTo>
                      <a:pt x="361" y="409"/>
                    </a:lnTo>
                    <a:lnTo>
                      <a:pt x="365" y="404"/>
                    </a:lnTo>
                    <a:lnTo>
                      <a:pt x="368" y="401"/>
                    </a:lnTo>
                    <a:lnTo>
                      <a:pt x="371" y="396"/>
                    </a:lnTo>
                    <a:lnTo>
                      <a:pt x="375" y="390"/>
                    </a:lnTo>
                    <a:lnTo>
                      <a:pt x="378" y="385"/>
                    </a:lnTo>
                    <a:lnTo>
                      <a:pt x="381" y="381"/>
                    </a:lnTo>
                    <a:lnTo>
                      <a:pt x="384" y="376"/>
                    </a:lnTo>
                    <a:lnTo>
                      <a:pt x="389" y="371"/>
                    </a:lnTo>
                    <a:lnTo>
                      <a:pt x="392" y="366"/>
                    </a:lnTo>
                    <a:lnTo>
                      <a:pt x="395" y="362"/>
                    </a:lnTo>
                    <a:lnTo>
                      <a:pt x="397" y="358"/>
                    </a:lnTo>
                    <a:lnTo>
                      <a:pt x="401" y="353"/>
                    </a:lnTo>
                    <a:lnTo>
                      <a:pt x="404" y="349"/>
                    </a:lnTo>
                    <a:lnTo>
                      <a:pt x="407" y="345"/>
                    </a:lnTo>
                    <a:lnTo>
                      <a:pt x="410" y="340"/>
                    </a:lnTo>
                    <a:lnTo>
                      <a:pt x="413" y="336"/>
                    </a:lnTo>
                    <a:lnTo>
                      <a:pt x="416" y="333"/>
                    </a:lnTo>
                    <a:lnTo>
                      <a:pt x="419" y="328"/>
                    </a:lnTo>
                    <a:lnTo>
                      <a:pt x="421" y="324"/>
                    </a:lnTo>
                    <a:lnTo>
                      <a:pt x="423" y="320"/>
                    </a:lnTo>
                    <a:lnTo>
                      <a:pt x="427" y="315"/>
                    </a:lnTo>
                    <a:lnTo>
                      <a:pt x="429" y="312"/>
                    </a:lnTo>
                    <a:lnTo>
                      <a:pt x="432" y="308"/>
                    </a:lnTo>
                    <a:lnTo>
                      <a:pt x="434" y="304"/>
                    </a:lnTo>
                    <a:lnTo>
                      <a:pt x="436" y="300"/>
                    </a:lnTo>
                    <a:lnTo>
                      <a:pt x="440" y="297"/>
                    </a:lnTo>
                    <a:lnTo>
                      <a:pt x="441" y="293"/>
                    </a:lnTo>
                    <a:lnTo>
                      <a:pt x="444" y="288"/>
                    </a:lnTo>
                    <a:lnTo>
                      <a:pt x="446" y="285"/>
                    </a:lnTo>
                    <a:lnTo>
                      <a:pt x="449" y="281"/>
                    </a:lnTo>
                    <a:lnTo>
                      <a:pt x="451" y="277"/>
                    </a:lnTo>
                    <a:lnTo>
                      <a:pt x="454" y="274"/>
                    </a:lnTo>
                    <a:lnTo>
                      <a:pt x="456" y="270"/>
                    </a:lnTo>
                    <a:lnTo>
                      <a:pt x="458" y="267"/>
                    </a:lnTo>
                    <a:lnTo>
                      <a:pt x="459" y="262"/>
                    </a:lnTo>
                    <a:lnTo>
                      <a:pt x="463" y="259"/>
                    </a:lnTo>
                    <a:lnTo>
                      <a:pt x="464" y="255"/>
                    </a:lnTo>
                    <a:lnTo>
                      <a:pt x="466" y="251"/>
                    </a:lnTo>
                    <a:lnTo>
                      <a:pt x="468" y="247"/>
                    </a:lnTo>
                    <a:lnTo>
                      <a:pt x="470" y="244"/>
                    </a:lnTo>
                    <a:lnTo>
                      <a:pt x="472" y="240"/>
                    </a:lnTo>
                    <a:lnTo>
                      <a:pt x="474" y="236"/>
                    </a:lnTo>
                    <a:lnTo>
                      <a:pt x="476" y="232"/>
                    </a:lnTo>
                    <a:lnTo>
                      <a:pt x="478" y="229"/>
                    </a:lnTo>
                    <a:lnTo>
                      <a:pt x="480" y="224"/>
                    </a:lnTo>
                    <a:lnTo>
                      <a:pt x="482" y="221"/>
                    </a:lnTo>
                    <a:lnTo>
                      <a:pt x="483" y="217"/>
                    </a:lnTo>
                    <a:lnTo>
                      <a:pt x="485" y="212"/>
                    </a:lnTo>
                    <a:lnTo>
                      <a:pt x="486" y="208"/>
                    </a:lnTo>
                    <a:lnTo>
                      <a:pt x="489" y="205"/>
                    </a:lnTo>
                    <a:lnTo>
                      <a:pt x="490" y="200"/>
                    </a:lnTo>
                    <a:lnTo>
                      <a:pt x="492" y="197"/>
                    </a:lnTo>
                    <a:lnTo>
                      <a:pt x="493" y="193"/>
                    </a:lnTo>
                    <a:lnTo>
                      <a:pt x="495" y="189"/>
                    </a:lnTo>
                    <a:lnTo>
                      <a:pt x="496" y="184"/>
                    </a:lnTo>
                    <a:lnTo>
                      <a:pt x="498" y="180"/>
                    </a:lnTo>
                    <a:lnTo>
                      <a:pt x="499" y="175"/>
                    </a:lnTo>
                    <a:lnTo>
                      <a:pt x="502" y="172"/>
                    </a:lnTo>
                    <a:lnTo>
                      <a:pt x="504" y="167"/>
                    </a:lnTo>
                    <a:lnTo>
                      <a:pt x="505" y="162"/>
                    </a:lnTo>
                    <a:lnTo>
                      <a:pt x="507" y="158"/>
                    </a:lnTo>
                    <a:lnTo>
                      <a:pt x="508" y="154"/>
                    </a:lnTo>
                    <a:lnTo>
                      <a:pt x="510" y="149"/>
                    </a:lnTo>
                    <a:lnTo>
                      <a:pt x="513" y="145"/>
                    </a:lnTo>
                    <a:lnTo>
                      <a:pt x="514" y="140"/>
                    </a:lnTo>
                    <a:lnTo>
                      <a:pt x="516" y="135"/>
                    </a:lnTo>
                    <a:lnTo>
                      <a:pt x="517" y="131"/>
                    </a:lnTo>
                    <a:lnTo>
                      <a:pt x="518" y="126"/>
                    </a:lnTo>
                    <a:lnTo>
                      <a:pt x="518" y="122"/>
                    </a:lnTo>
                    <a:lnTo>
                      <a:pt x="520" y="120"/>
                    </a:lnTo>
                    <a:lnTo>
                      <a:pt x="520" y="118"/>
                    </a:lnTo>
                    <a:lnTo>
                      <a:pt x="521" y="115"/>
                    </a:lnTo>
                    <a:lnTo>
                      <a:pt x="522" y="113"/>
                    </a:lnTo>
                    <a:lnTo>
                      <a:pt x="523" y="109"/>
                    </a:lnTo>
                    <a:lnTo>
                      <a:pt x="523" y="106"/>
                    </a:lnTo>
                    <a:lnTo>
                      <a:pt x="524" y="104"/>
                    </a:lnTo>
                    <a:lnTo>
                      <a:pt x="526" y="101"/>
                    </a:lnTo>
                    <a:lnTo>
                      <a:pt x="526" y="97"/>
                    </a:lnTo>
                    <a:lnTo>
                      <a:pt x="527" y="95"/>
                    </a:lnTo>
                    <a:lnTo>
                      <a:pt x="528" y="92"/>
                    </a:lnTo>
                    <a:lnTo>
                      <a:pt x="528" y="89"/>
                    </a:lnTo>
                    <a:lnTo>
                      <a:pt x="529" y="87"/>
                    </a:lnTo>
                    <a:lnTo>
                      <a:pt x="529" y="83"/>
                    </a:lnTo>
                    <a:lnTo>
                      <a:pt x="530" y="80"/>
                    </a:lnTo>
                    <a:lnTo>
                      <a:pt x="530" y="78"/>
                    </a:lnTo>
                    <a:lnTo>
                      <a:pt x="530" y="75"/>
                    </a:lnTo>
                    <a:lnTo>
                      <a:pt x="530" y="71"/>
                    </a:lnTo>
                    <a:lnTo>
                      <a:pt x="530" y="69"/>
                    </a:lnTo>
                    <a:lnTo>
                      <a:pt x="529" y="64"/>
                    </a:lnTo>
                    <a:lnTo>
                      <a:pt x="528" y="59"/>
                    </a:lnTo>
                    <a:lnTo>
                      <a:pt x="527" y="55"/>
                    </a:lnTo>
                    <a:lnTo>
                      <a:pt x="524" y="52"/>
                    </a:lnTo>
                    <a:lnTo>
                      <a:pt x="521" y="49"/>
                    </a:lnTo>
                    <a:lnTo>
                      <a:pt x="518" y="46"/>
                    </a:lnTo>
                    <a:lnTo>
                      <a:pt x="514" y="45"/>
                    </a:lnTo>
                    <a:lnTo>
                      <a:pt x="510" y="43"/>
                    </a:lnTo>
                    <a:lnTo>
                      <a:pt x="506" y="42"/>
                    </a:lnTo>
                    <a:lnTo>
                      <a:pt x="502" y="42"/>
                    </a:lnTo>
                    <a:lnTo>
                      <a:pt x="497" y="42"/>
                    </a:lnTo>
                    <a:lnTo>
                      <a:pt x="493" y="42"/>
                    </a:lnTo>
                    <a:lnTo>
                      <a:pt x="488" y="42"/>
                    </a:lnTo>
                    <a:lnTo>
                      <a:pt x="483" y="43"/>
                    </a:lnTo>
                    <a:lnTo>
                      <a:pt x="479" y="44"/>
                    </a:lnTo>
                    <a:lnTo>
                      <a:pt x="474" y="46"/>
                    </a:lnTo>
                    <a:lnTo>
                      <a:pt x="470" y="46"/>
                    </a:lnTo>
                    <a:lnTo>
                      <a:pt x="466" y="49"/>
                    </a:lnTo>
                    <a:lnTo>
                      <a:pt x="461" y="51"/>
                    </a:lnTo>
                    <a:lnTo>
                      <a:pt x="458" y="52"/>
                    </a:lnTo>
                    <a:lnTo>
                      <a:pt x="455" y="54"/>
                    </a:lnTo>
                    <a:lnTo>
                      <a:pt x="452" y="55"/>
                    </a:lnTo>
                    <a:lnTo>
                      <a:pt x="448" y="56"/>
                    </a:lnTo>
                    <a:lnTo>
                      <a:pt x="445" y="58"/>
                    </a:lnTo>
                    <a:lnTo>
                      <a:pt x="442" y="59"/>
                    </a:lnTo>
                    <a:lnTo>
                      <a:pt x="439" y="62"/>
                    </a:lnTo>
                    <a:lnTo>
                      <a:pt x="436" y="64"/>
                    </a:lnTo>
                    <a:lnTo>
                      <a:pt x="433" y="65"/>
                    </a:lnTo>
                    <a:lnTo>
                      <a:pt x="430" y="67"/>
                    </a:lnTo>
                    <a:lnTo>
                      <a:pt x="427" y="69"/>
                    </a:lnTo>
                    <a:lnTo>
                      <a:pt x="423" y="70"/>
                    </a:lnTo>
                    <a:lnTo>
                      <a:pt x="421" y="72"/>
                    </a:lnTo>
                    <a:lnTo>
                      <a:pt x="418" y="75"/>
                    </a:lnTo>
                    <a:lnTo>
                      <a:pt x="415" y="77"/>
                    </a:lnTo>
                    <a:lnTo>
                      <a:pt x="413" y="78"/>
                    </a:lnTo>
                    <a:lnTo>
                      <a:pt x="409" y="81"/>
                    </a:lnTo>
                    <a:lnTo>
                      <a:pt x="406" y="82"/>
                    </a:lnTo>
                    <a:lnTo>
                      <a:pt x="404" y="84"/>
                    </a:lnTo>
                    <a:lnTo>
                      <a:pt x="401" y="87"/>
                    </a:lnTo>
                    <a:lnTo>
                      <a:pt x="397" y="89"/>
                    </a:lnTo>
                    <a:lnTo>
                      <a:pt x="395" y="91"/>
                    </a:lnTo>
                    <a:lnTo>
                      <a:pt x="392" y="93"/>
                    </a:lnTo>
                    <a:lnTo>
                      <a:pt x="389" y="95"/>
                    </a:lnTo>
                    <a:lnTo>
                      <a:pt x="386" y="97"/>
                    </a:lnTo>
                    <a:lnTo>
                      <a:pt x="383" y="100"/>
                    </a:lnTo>
                    <a:lnTo>
                      <a:pt x="380" y="102"/>
                    </a:lnTo>
                    <a:lnTo>
                      <a:pt x="378" y="104"/>
                    </a:lnTo>
                    <a:lnTo>
                      <a:pt x="376" y="106"/>
                    </a:lnTo>
                    <a:lnTo>
                      <a:pt x="372" y="108"/>
                    </a:lnTo>
                    <a:lnTo>
                      <a:pt x="370" y="111"/>
                    </a:lnTo>
                    <a:lnTo>
                      <a:pt x="367" y="114"/>
                    </a:lnTo>
                    <a:lnTo>
                      <a:pt x="365" y="116"/>
                    </a:lnTo>
                    <a:lnTo>
                      <a:pt x="361" y="118"/>
                    </a:lnTo>
                    <a:lnTo>
                      <a:pt x="358" y="120"/>
                    </a:lnTo>
                    <a:lnTo>
                      <a:pt x="356" y="122"/>
                    </a:lnTo>
                    <a:lnTo>
                      <a:pt x="353" y="124"/>
                    </a:lnTo>
                    <a:lnTo>
                      <a:pt x="350" y="128"/>
                    </a:lnTo>
                    <a:lnTo>
                      <a:pt x="347" y="130"/>
                    </a:lnTo>
                    <a:lnTo>
                      <a:pt x="344" y="132"/>
                    </a:lnTo>
                    <a:lnTo>
                      <a:pt x="342" y="135"/>
                    </a:lnTo>
                    <a:lnTo>
                      <a:pt x="336" y="140"/>
                    </a:lnTo>
                    <a:lnTo>
                      <a:pt x="332" y="145"/>
                    </a:lnTo>
                    <a:lnTo>
                      <a:pt x="327" y="151"/>
                    </a:lnTo>
                    <a:lnTo>
                      <a:pt x="322" y="155"/>
                    </a:lnTo>
                    <a:lnTo>
                      <a:pt x="317" y="160"/>
                    </a:lnTo>
                    <a:lnTo>
                      <a:pt x="311" y="166"/>
                    </a:lnTo>
                    <a:lnTo>
                      <a:pt x="308" y="168"/>
                    </a:lnTo>
                    <a:lnTo>
                      <a:pt x="306" y="171"/>
                    </a:lnTo>
                    <a:lnTo>
                      <a:pt x="304" y="173"/>
                    </a:lnTo>
                    <a:lnTo>
                      <a:pt x="302" y="177"/>
                    </a:lnTo>
                    <a:lnTo>
                      <a:pt x="298" y="179"/>
                    </a:lnTo>
                    <a:lnTo>
                      <a:pt x="296" y="182"/>
                    </a:lnTo>
                    <a:lnTo>
                      <a:pt x="294" y="184"/>
                    </a:lnTo>
                    <a:lnTo>
                      <a:pt x="292" y="187"/>
                    </a:lnTo>
                    <a:lnTo>
                      <a:pt x="290" y="191"/>
                    </a:lnTo>
                    <a:lnTo>
                      <a:pt x="286" y="193"/>
                    </a:lnTo>
                    <a:lnTo>
                      <a:pt x="284" y="196"/>
                    </a:lnTo>
                    <a:lnTo>
                      <a:pt x="282" y="198"/>
                    </a:lnTo>
                    <a:lnTo>
                      <a:pt x="278" y="202"/>
                    </a:lnTo>
                    <a:lnTo>
                      <a:pt x="275" y="203"/>
                    </a:lnTo>
                    <a:lnTo>
                      <a:pt x="269" y="203"/>
                    </a:lnTo>
                    <a:lnTo>
                      <a:pt x="265" y="203"/>
                    </a:lnTo>
                    <a:lnTo>
                      <a:pt x="260" y="200"/>
                    </a:lnTo>
                    <a:lnTo>
                      <a:pt x="258" y="198"/>
                    </a:lnTo>
                    <a:lnTo>
                      <a:pt x="257" y="195"/>
                    </a:lnTo>
                    <a:lnTo>
                      <a:pt x="259" y="192"/>
                    </a:lnTo>
                    <a:close/>
                  </a:path>
                </a:pathLst>
              </a:custGeom>
              <a:solidFill>
                <a:srgbClr val="000000"/>
              </a:solidFill>
              <a:ln w="9525">
                <a:noFill/>
                <a:round/>
                <a:headEnd/>
                <a:tailEnd/>
              </a:ln>
            </p:spPr>
            <p:txBody>
              <a:bodyPr/>
              <a:lstStyle/>
              <a:p>
                <a:endParaRPr lang="en-US"/>
              </a:p>
            </p:txBody>
          </p:sp>
          <p:sp>
            <p:nvSpPr>
              <p:cNvPr id="17757" name="Freeform 844"/>
              <p:cNvSpPr>
                <a:spLocks/>
              </p:cNvSpPr>
              <p:nvPr/>
            </p:nvSpPr>
            <p:spPr bwMode="auto">
              <a:xfrm flipH="1">
                <a:off x="3140" y="1284"/>
                <a:ext cx="33" cy="19"/>
              </a:xfrm>
              <a:custGeom>
                <a:avLst/>
                <a:gdLst>
                  <a:gd name="T0" fmla="*/ 5 w 179"/>
                  <a:gd name="T1" fmla="*/ 0 h 86"/>
                  <a:gd name="T2" fmla="*/ 5 w 179"/>
                  <a:gd name="T3" fmla="*/ 0 h 86"/>
                  <a:gd name="T4" fmla="*/ 5 w 179"/>
                  <a:gd name="T5" fmla="*/ 0 h 86"/>
                  <a:gd name="T6" fmla="*/ 6 w 179"/>
                  <a:gd name="T7" fmla="*/ 0 h 86"/>
                  <a:gd name="T8" fmla="*/ 6 w 179"/>
                  <a:gd name="T9" fmla="*/ 0 h 86"/>
                  <a:gd name="T10" fmla="*/ 6 w 179"/>
                  <a:gd name="T11" fmla="*/ 0 h 86"/>
                  <a:gd name="T12" fmla="*/ 6 w 179"/>
                  <a:gd name="T13" fmla="*/ 1 h 86"/>
                  <a:gd name="T14" fmla="*/ 6 w 179"/>
                  <a:gd name="T15" fmla="*/ 1 h 86"/>
                  <a:gd name="T16" fmla="*/ 6 w 179"/>
                  <a:gd name="T17" fmla="*/ 1 h 86"/>
                  <a:gd name="T18" fmla="*/ 6 w 179"/>
                  <a:gd name="T19" fmla="*/ 2 h 86"/>
                  <a:gd name="T20" fmla="*/ 6 w 179"/>
                  <a:gd name="T21" fmla="*/ 2 h 86"/>
                  <a:gd name="T22" fmla="*/ 5 w 179"/>
                  <a:gd name="T23" fmla="*/ 2 h 86"/>
                  <a:gd name="T24" fmla="*/ 5 w 179"/>
                  <a:gd name="T25" fmla="*/ 3 h 86"/>
                  <a:gd name="T26" fmla="*/ 5 w 179"/>
                  <a:gd name="T27" fmla="*/ 3 h 86"/>
                  <a:gd name="T28" fmla="*/ 5 w 179"/>
                  <a:gd name="T29" fmla="*/ 4 h 86"/>
                  <a:gd name="T30" fmla="*/ 4 w 179"/>
                  <a:gd name="T31" fmla="*/ 4 h 86"/>
                  <a:gd name="T32" fmla="*/ 4 w 179"/>
                  <a:gd name="T33" fmla="*/ 4 h 86"/>
                  <a:gd name="T34" fmla="*/ 4 w 179"/>
                  <a:gd name="T35" fmla="*/ 4 h 86"/>
                  <a:gd name="T36" fmla="*/ 4 w 179"/>
                  <a:gd name="T37" fmla="*/ 4 h 86"/>
                  <a:gd name="T38" fmla="*/ 4 w 179"/>
                  <a:gd name="T39" fmla="*/ 4 h 86"/>
                  <a:gd name="T40" fmla="*/ 3 w 179"/>
                  <a:gd name="T41" fmla="*/ 4 h 86"/>
                  <a:gd name="T42" fmla="*/ 3 w 179"/>
                  <a:gd name="T43" fmla="*/ 4 h 86"/>
                  <a:gd name="T44" fmla="*/ 3 w 179"/>
                  <a:gd name="T45" fmla="*/ 4 h 86"/>
                  <a:gd name="T46" fmla="*/ 3 w 179"/>
                  <a:gd name="T47" fmla="*/ 4 h 86"/>
                  <a:gd name="T48" fmla="*/ 2 w 179"/>
                  <a:gd name="T49" fmla="*/ 4 h 86"/>
                  <a:gd name="T50" fmla="*/ 2 w 179"/>
                  <a:gd name="T51" fmla="*/ 4 h 86"/>
                  <a:gd name="T52" fmla="*/ 2 w 179"/>
                  <a:gd name="T53" fmla="*/ 4 h 86"/>
                  <a:gd name="T54" fmla="*/ 1 w 179"/>
                  <a:gd name="T55" fmla="*/ 4 h 86"/>
                  <a:gd name="T56" fmla="*/ 1 w 179"/>
                  <a:gd name="T57" fmla="*/ 4 h 86"/>
                  <a:gd name="T58" fmla="*/ 1 w 179"/>
                  <a:gd name="T59" fmla="*/ 4 h 86"/>
                  <a:gd name="T60" fmla="*/ 1 w 179"/>
                  <a:gd name="T61" fmla="*/ 4 h 86"/>
                  <a:gd name="T62" fmla="*/ 1 w 179"/>
                  <a:gd name="T63" fmla="*/ 4 h 86"/>
                  <a:gd name="T64" fmla="*/ 0 w 179"/>
                  <a:gd name="T65" fmla="*/ 4 h 86"/>
                  <a:gd name="T66" fmla="*/ 0 w 179"/>
                  <a:gd name="T67" fmla="*/ 4 h 86"/>
                  <a:gd name="T68" fmla="*/ 0 w 179"/>
                  <a:gd name="T69" fmla="*/ 4 h 86"/>
                  <a:gd name="T70" fmla="*/ 0 w 179"/>
                  <a:gd name="T71" fmla="*/ 4 h 86"/>
                  <a:gd name="T72" fmla="*/ 0 w 179"/>
                  <a:gd name="T73" fmla="*/ 4 h 86"/>
                  <a:gd name="T74" fmla="*/ 0 w 179"/>
                  <a:gd name="T75" fmla="*/ 3 h 86"/>
                  <a:gd name="T76" fmla="*/ 0 w 179"/>
                  <a:gd name="T77" fmla="*/ 3 h 86"/>
                  <a:gd name="T78" fmla="*/ 1 w 179"/>
                  <a:gd name="T79" fmla="*/ 3 h 86"/>
                  <a:gd name="T80" fmla="*/ 1 w 179"/>
                  <a:gd name="T81" fmla="*/ 2 h 86"/>
                  <a:gd name="T82" fmla="*/ 1 w 179"/>
                  <a:gd name="T83" fmla="*/ 2 h 86"/>
                  <a:gd name="T84" fmla="*/ 1 w 179"/>
                  <a:gd name="T85" fmla="*/ 2 h 86"/>
                  <a:gd name="T86" fmla="*/ 1 w 179"/>
                  <a:gd name="T87" fmla="*/ 2 h 86"/>
                  <a:gd name="T88" fmla="*/ 2 w 179"/>
                  <a:gd name="T89" fmla="*/ 2 h 86"/>
                  <a:gd name="T90" fmla="*/ 2 w 179"/>
                  <a:gd name="T91" fmla="*/ 1 h 86"/>
                  <a:gd name="T92" fmla="*/ 2 w 179"/>
                  <a:gd name="T93" fmla="*/ 1 h 86"/>
                  <a:gd name="T94" fmla="*/ 3 w 179"/>
                  <a:gd name="T95" fmla="*/ 1 h 86"/>
                  <a:gd name="T96" fmla="*/ 3 w 179"/>
                  <a:gd name="T97" fmla="*/ 1 h 86"/>
                  <a:gd name="T98" fmla="*/ 3 w 179"/>
                  <a:gd name="T99" fmla="*/ 1 h 86"/>
                  <a:gd name="T100" fmla="*/ 3 w 179"/>
                  <a:gd name="T101" fmla="*/ 1 h 86"/>
                  <a:gd name="T102" fmla="*/ 5 w 179"/>
                  <a:gd name="T103" fmla="*/ 0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
                  <a:gd name="T157" fmla="*/ 0 h 86"/>
                  <a:gd name="T158" fmla="*/ 179 w 179"/>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 h="86">
                    <a:moveTo>
                      <a:pt x="145" y="0"/>
                    </a:moveTo>
                    <a:lnTo>
                      <a:pt x="146" y="0"/>
                    </a:lnTo>
                    <a:lnTo>
                      <a:pt x="150" y="0"/>
                    </a:lnTo>
                    <a:lnTo>
                      <a:pt x="153" y="0"/>
                    </a:lnTo>
                    <a:lnTo>
                      <a:pt x="156" y="1"/>
                    </a:lnTo>
                    <a:lnTo>
                      <a:pt x="158" y="1"/>
                    </a:lnTo>
                    <a:lnTo>
                      <a:pt x="162" y="3"/>
                    </a:lnTo>
                    <a:lnTo>
                      <a:pt x="165" y="3"/>
                    </a:lnTo>
                    <a:lnTo>
                      <a:pt x="168" y="4"/>
                    </a:lnTo>
                    <a:lnTo>
                      <a:pt x="171" y="5"/>
                    </a:lnTo>
                    <a:lnTo>
                      <a:pt x="173" y="7"/>
                    </a:lnTo>
                    <a:lnTo>
                      <a:pt x="175" y="10"/>
                    </a:lnTo>
                    <a:lnTo>
                      <a:pt x="177" y="12"/>
                    </a:lnTo>
                    <a:lnTo>
                      <a:pt x="178" y="14"/>
                    </a:lnTo>
                    <a:lnTo>
                      <a:pt x="179" y="17"/>
                    </a:lnTo>
                    <a:lnTo>
                      <a:pt x="178" y="20"/>
                    </a:lnTo>
                    <a:lnTo>
                      <a:pt x="177" y="24"/>
                    </a:lnTo>
                    <a:lnTo>
                      <a:pt x="174" y="27"/>
                    </a:lnTo>
                    <a:lnTo>
                      <a:pt x="173" y="31"/>
                    </a:lnTo>
                    <a:lnTo>
                      <a:pt x="171" y="36"/>
                    </a:lnTo>
                    <a:lnTo>
                      <a:pt x="168" y="40"/>
                    </a:lnTo>
                    <a:lnTo>
                      <a:pt x="166" y="44"/>
                    </a:lnTo>
                    <a:lnTo>
                      <a:pt x="162" y="49"/>
                    </a:lnTo>
                    <a:lnTo>
                      <a:pt x="159" y="52"/>
                    </a:lnTo>
                    <a:lnTo>
                      <a:pt x="156" y="56"/>
                    </a:lnTo>
                    <a:lnTo>
                      <a:pt x="153" y="60"/>
                    </a:lnTo>
                    <a:lnTo>
                      <a:pt x="149" y="64"/>
                    </a:lnTo>
                    <a:lnTo>
                      <a:pt x="145" y="66"/>
                    </a:lnTo>
                    <a:lnTo>
                      <a:pt x="142" y="69"/>
                    </a:lnTo>
                    <a:lnTo>
                      <a:pt x="139" y="71"/>
                    </a:lnTo>
                    <a:lnTo>
                      <a:pt x="135" y="74"/>
                    </a:lnTo>
                    <a:lnTo>
                      <a:pt x="131" y="74"/>
                    </a:lnTo>
                    <a:lnTo>
                      <a:pt x="129" y="75"/>
                    </a:lnTo>
                    <a:lnTo>
                      <a:pt x="125" y="75"/>
                    </a:lnTo>
                    <a:lnTo>
                      <a:pt x="122" y="76"/>
                    </a:lnTo>
                    <a:lnTo>
                      <a:pt x="119" y="75"/>
                    </a:lnTo>
                    <a:lnTo>
                      <a:pt x="117" y="75"/>
                    </a:lnTo>
                    <a:lnTo>
                      <a:pt x="114" y="75"/>
                    </a:lnTo>
                    <a:lnTo>
                      <a:pt x="110" y="75"/>
                    </a:lnTo>
                    <a:lnTo>
                      <a:pt x="106" y="74"/>
                    </a:lnTo>
                    <a:lnTo>
                      <a:pt x="102" y="74"/>
                    </a:lnTo>
                    <a:lnTo>
                      <a:pt x="98" y="74"/>
                    </a:lnTo>
                    <a:lnTo>
                      <a:pt x="96" y="74"/>
                    </a:lnTo>
                    <a:lnTo>
                      <a:pt x="93" y="74"/>
                    </a:lnTo>
                    <a:lnTo>
                      <a:pt x="91" y="74"/>
                    </a:lnTo>
                    <a:lnTo>
                      <a:pt x="87" y="74"/>
                    </a:lnTo>
                    <a:lnTo>
                      <a:pt x="84" y="74"/>
                    </a:lnTo>
                    <a:lnTo>
                      <a:pt x="81" y="74"/>
                    </a:lnTo>
                    <a:lnTo>
                      <a:pt x="78" y="75"/>
                    </a:lnTo>
                    <a:lnTo>
                      <a:pt x="73" y="75"/>
                    </a:lnTo>
                    <a:lnTo>
                      <a:pt x="69" y="76"/>
                    </a:lnTo>
                    <a:lnTo>
                      <a:pt x="65" y="76"/>
                    </a:lnTo>
                    <a:lnTo>
                      <a:pt x="60" y="78"/>
                    </a:lnTo>
                    <a:lnTo>
                      <a:pt x="55" y="78"/>
                    </a:lnTo>
                    <a:lnTo>
                      <a:pt x="50" y="79"/>
                    </a:lnTo>
                    <a:lnTo>
                      <a:pt x="46" y="80"/>
                    </a:lnTo>
                    <a:lnTo>
                      <a:pt x="42" y="81"/>
                    </a:lnTo>
                    <a:lnTo>
                      <a:pt x="37" y="81"/>
                    </a:lnTo>
                    <a:lnTo>
                      <a:pt x="34" y="82"/>
                    </a:lnTo>
                    <a:lnTo>
                      <a:pt x="31" y="82"/>
                    </a:lnTo>
                    <a:lnTo>
                      <a:pt x="29" y="83"/>
                    </a:lnTo>
                    <a:lnTo>
                      <a:pt x="24" y="83"/>
                    </a:lnTo>
                    <a:lnTo>
                      <a:pt x="22" y="84"/>
                    </a:lnTo>
                    <a:lnTo>
                      <a:pt x="20" y="84"/>
                    </a:lnTo>
                    <a:lnTo>
                      <a:pt x="18" y="86"/>
                    </a:lnTo>
                    <a:lnTo>
                      <a:pt x="12" y="86"/>
                    </a:lnTo>
                    <a:lnTo>
                      <a:pt x="10" y="86"/>
                    </a:lnTo>
                    <a:lnTo>
                      <a:pt x="7" y="84"/>
                    </a:lnTo>
                    <a:lnTo>
                      <a:pt x="4" y="83"/>
                    </a:lnTo>
                    <a:lnTo>
                      <a:pt x="3" y="82"/>
                    </a:lnTo>
                    <a:lnTo>
                      <a:pt x="2" y="81"/>
                    </a:lnTo>
                    <a:lnTo>
                      <a:pt x="0" y="79"/>
                    </a:lnTo>
                    <a:lnTo>
                      <a:pt x="0" y="77"/>
                    </a:lnTo>
                    <a:lnTo>
                      <a:pt x="0" y="74"/>
                    </a:lnTo>
                    <a:lnTo>
                      <a:pt x="2" y="71"/>
                    </a:lnTo>
                    <a:lnTo>
                      <a:pt x="3" y="67"/>
                    </a:lnTo>
                    <a:lnTo>
                      <a:pt x="7" y="64"/>
                    </a:lnTo>
                    <a:lnTo>
                      <a:pt x="8" y="62"/>
                    </a:lnTo>
                    <a:lnTo>
                      <a:pt x="11" y="60"/>
                    </a:lnTo>
                    <a:lnTo>
                      <a:pt x="15" y="57"/>
                    </a:lnTo>
                    <a:lnTo>
                      <a:pt x="18" y="55"/>
                    </a:lnTo>
                    <a:lnTo>
                      <a:pt x="21" y="52"/>
                    </a:lnTo>
                    <a:lnTo>
                      <a:pt x="24" y="50"/>
                    </a:lnTo>
                    <a:lnTo>
                      <a:pt x="29" y="48"/>
                    </a:lnTo>
                    <a:lnTo>
                      <a:pt x="33" y="45"/>
                    </a:lnTo>
                    <a:lnTo>
                      <a:pt x="37" y="43"/>
                    </a:lnTo>
                    <a:lnTo>
                      <a:pt x="42" y="41"/>
                    </a:lnTo>
                    <a:lnTo>
                      <a:pt x="46" y="38"/>
                    </a:lnTo>
                    <a:lnTo>
                      <a:pt x="50" y="36"/>
                    </a:lnTo>
                    <a:lnTo>
                      <a:pt x="55" y="33"/>
                    </a:lnTo>
                    <a:lnTo>
                      <a:pt x="59" y="31"/>
                    </a:lnTo>
                    <a:lnTo>
                      <a:pt x="62" y="29"/>
                    </a:lnTo>
                    <a:lnTo>
                      <a:pt x="67" y="27"/>
                    </a:lnTo>
                    <a:lnTo>
                      <a:pt x="70" y="25"/>
                    </a:lnTo>
                    <a:lnTo>
                      <a:pt x="74" y="24"/>
                    </a:lnTo>
                    <a:lnTo>
                      <a:pt x="78" y="23"/>
                    </a:lnTo>
                    <a:lnTo>
                      <a:pt x="82" y="20"/>
                    </a:lnTo>
                    <a:lnTo>
                      <a:pt x="84" y="19"/>
                    </a:lnTo>
                    <a:lnTo>
                      <a:pt x="87" y="18"/>
                    </a:lnTo>
                    <a:lnTo>
                      <a:pt x="90" y="16"/>
                    </a:lnTo>
                    <a:lnTo>
                      <a:pt x="92" y="16"/>
                    </a:lnTo>
                    <a:lnTo>
                      <a:pt x="95" y="14"/>
                    </a:lnTo>
                    <a:lnTo>
                      <a:pt x="96" y="14"/>
                    </a:lnTo>
                    <a:lnTo>
                      <a:pt x="145" y="0"/>
                    </a:lnTo>
                    <a:close/>
                  </a:path>
                </a:pathLst>
              </a:custGeom>
              <a:solidFill>
                <a:schemeClr val="accent2"/>
              </a:solidFill>
              <a:ln w="9525">
                <a:noFill/>
                <a:round/>
                <a:headEnd/>
                <a:tailEnd/>
              </a:ln>
            </p:spPr>
            <p:txBody>
              <a:bodyPr/>
              <a:lstStyle/>
              <a:p>
                <a:endParaRPr lang="en-US"/>
              </a:p>
            </p:txBody>
          </p:sp>
          <p:sp>
            <p:nvSpPr>
              <p:cNvPr id="17758" name="Freeform 845"/>
              <p:cNvSpPr>
                <a:spLocks/>
              </p:cNvSpPr>
              <p:nvPr/>
            </p:nvSpPr>
            <p:spPr bwMode="auto">
              <a:xfrm flipH="1">
                <a:off x="3035" y="1273"/>
                <a:ext cx="48" cy="27"/>
              </a:xfrm>
              <a:custGeom>
                <a:avLst/>
                <a:gdLst>
                  <a:gd name="T0" fmla="*/ 0 w 263"/>
                  <a:gd name="T1" fmla="*/ 0 h 115"/>
                  <a:gd name="T2" fmla="*/ 0 w 263"/>
                  <a:gd name="T3" fmla="*/ 0 h 115"/>
                  <a:gd name="T4" fmla="*/ 0 w 263"/>
                  <a:gd name="T5" fmla="*/ 1 h 115"/>
                  <a:gd name="T6" fmla="*/ 0 w 263"/>
                  <a:gd name="T7" fmla="*/ 1 h 115"/>
                  <a:gd name="T8" fmla="*/ 0 w 263"/>
                  <a:gd name="T9" fmla="*/ 1 h 115"/>
                  <a:gd name="T10" fmla="*/ 1 w 263"/>
                  <a:gd name="T11" fmla="*/ 2 h 115"/>
                  <a:gd name="T12" fmla="*/ 1 w 263"/>
                  <a:gd name="T13" fmla="*/ 2 h 115"/>
                  <a:gd name="T14" fmla="*/ 1 w 263"/>
                  <a:gd name="T15" fmla="*/ 3 h 115"/>
                  <a:gd name="T16" fmla="*/ 1 w 263"/>
                  <a:gd name="T17" fmla="*/ 3 h 115"/>
                  <a:gd name="T18" fmla="*/ 1 w 263"/>
                  <a:gd name="T19" fmla="*/ 4 h 115"/>
                  <a:gd name="T20" fmla="*/ 1 w 263"/>
                  <a:gd name="T21" fmla="*/ 4 h 115"/>
                  <a:gd name="T22" fmla="*/ 2 w 263"/>
                  <a:gd name="T23" fmla="*/ 5 h 115"/>
                  <a:gd name="T24" fmla="*/ 2 w 263"/>
                  <a:gd name="T25" fmla="*/ 5 h 115"/>
                  <a:gd name="T26" fmla="*/ 2 w 263"/>
                  <a:gd name="T27" fmla="*/ 5 h 115"/>
                  <a:gd name="T28" fmla="*/ 2 w 263"/>
                  <a:gd name="T29" fmla="*/ 6 h 115"/>
                  <a:gd name="T30" fmla="*/ 2 w 263"/>
                  <a:gd name="T31" fmla="*/ 6 h 115"/>
                  <a:gd name="T32" fmla="*/ 2 w 263"/>
                  <a:gd name="T33" fmla="*/ 6 h 115"/>
                  <a:gd name="T34" fmla="*/ 3 w 263"/>
                  <a:gd name="T35" fmla="*/ 6 h 115"/>
                  <a:gd name="T36" fmla="*/ 3 w 263"/>
                  <a:gd name="T37" fmla="*/ 6 h 115"/>
                  <a:gd name="T38" fmla="*/ 3 w 263"/>
                  <a:gd name="T39" fmla="*/ 6 h 115"/>
                  <a:gd name="T40" fmla="*/ 3 w 263"/>
                  <a:gd name="T41" fmla="*/ 6 h 115"/>
                  <a:gd name="T42" fmla="*/ 4 w 263"/>
                  <a:gd name="T43" fmla="*/ 6 h 115"/>
                  <a:gd name="T44" fmla="*/ 4 w 263"/>
                  <a:gd name="T45" fmla="*/ 6 h 115"/>
                  <a:gd name="T46" fmla="*/ 4 w 263"/>
                  <a:gd name="T47" fmla="*/ 6 h 115"/>
                  <a:gd name="T48" fmla="*/ 4 w 263"/>
                  <a:gd name="T49" fmla="*/ 6 h 115"/>
                  <a:gd name="T50" fmla="*/ 4 w 263"/>
                  <a:gd name="T51" fmla="*/ 6 h 115"/>
                  <a:gd name="T52" fmla="*/ 5 w 263"/>
                  <a:gd name="T53" fmla="*/ 6 h 115"/>
                  <a:gd name="T54" fmla="*/ 5 w 263"/>
                  <a:gd name="T55" fmla="*/ 6 h 115"/>
                  <a:gd name="T56" fmla="*/ 5 w 263"/>
                  <a:gd name="T57" fmla="*/ 6 h 115"/>
                  <a:gd name="T58" fmla="*/ 5 w 263"/>
                  <a:gd name="T59" fmla="*/ 6 h 115"/>
                  <a:gd name="T60" fmla="*/ 5 w 263"/>
                  <a:gd name="T61" fmla="*/ 6 h 115"/>
                  <a:gd name="T62" fmla="*/ 6 w 263"/>
                  <a:gd name="T63" fmla="*/ 6 h 115"/>
                  <a:gd name="T64" fmla="*/ 6 w 263"/>
                  <a:gd name="T65" fmla="*/ 6 h 115"/>
                  <a:gd name="T66" fmla="*/ 6 w 263"/>
                  <a:gd name="T67" fmla="*/ 6 h 115"/>
                  <a:gd name="T68" fmla="*/ 6 w 263"/>
                  <a:gd name="T69" fmla="*/ 6 h 115"/>
                  <a:gd name="T70" fmla="*/ 7 w 263"/>
                  <a:gd name="T71" fmla="*/ 6 h 115"/>
                  <a:gd name="T72" fmla="*/ 7 w 263"/>
                  <a:gd name="T73" fmla="*/ 6 h 115"/>
                  <a:gd name="T74" fmla="*/ 7 w 263"/>
                  <a:gd name="T75" fmla="*/ 6 h 115"/>
                  <a:gd name="T76" fmla="*/ 7 w 263"/>
                  <a:gd name="T77" fmla="*/ 6 h 115"/>
                  <a:gd name="T78" fmla="*/ 7 w 263"/>
                  <a:gd name="T79" fmla="*/ 6 h 115"/>
                  <a:gd name="T80" fmla="*/ 7 w 263"/>
                  <a:gd name="T81" fmla="*/ 5 h 115"/>
                  <a:gd name="T82" fmla="*/ 7 w 263"/>
                  <a:gd name="T83" fmla="*/ 5 h 115"/>
                  <a:gd name="T84" fmla="*/ 7 w 263"/>
                  <a:gd name="T85" fmla="*/ 5 h 115"/>
                  <a:gd name="T86" fmla="*/ 7 w 263"/>
                  <a:gd name="T87" fmla="*/ 4 h 115"/>
                  <a:gd name="T88" fmla="*/ 7 w 263"/>
                  <a:gd name="T89" fmla="*/ 4 h 115"/>
                  <a:gd name="T90" fmla="*/ 7 w 263"/>
                  <a:gd name="T91" fmla="*/ 4 h 115"/>
                  <a:gd name="T92" fmla="*/ 6 w 263"/>
                  <a:gd name="T93" fmla="*/ 4 h 115"/>
                  <a:gd name="T94" fmla="*/ 6 w 263"/>
                  <a:gd name="T95" fmla="*/ 4 h 115"/>
                  <a:gd name="T96" fmla="*/ 6 w 263"/>
                  <a:gd name="T97" fmla="*/ 4 h 115"/>
                  <a:gd name="T98" fmla="*/ 7 w 263"/>
                  <a:gd name="T99" fmla="*/ 4 h 115"/>
                  <a:gd name="T100" fmla="*/ 7 w 263"/>
                  <a:gd name="T101" fmla="*/ 4 h 115"/>
                  <a:gd name="T102" fmla="*/ 7 w 263"/>
                  <a:gd name="T103" fmla="*/ 4 h 115"/>
                  <a:gd name="T104" fmla="*/ 7 w 263"/>
                  <a:gd name="T105" fmla="*/ 4 h 115"/>
                  <a:gd name="T106" fmla="*/ 7 w 263"/>
                  <a:gd name="T107" fmla="*/ 4 h 115"/>
                  <a:gd name="T108" fmla="*/ 8 w 263"/>
                  <a:gd name="T109" fmla="*/ 4 h 115"/>
                  <a:gd name="T110" fmla="*/ 8 w 263"/>
                  <a:gd name="T111" fmla="*/ 4 h 115"/>
                  <a:gd name="T112" fmla="*/ 8 w 263"/>
                  <a:gd name="T113" fmla="*/ 4 h 115"/>
                  <a:gd name="T114" fmla="*/ 8 w 263"/>
                  <a:gd name="T115" fmla="*/ 4 h 115"/>
                  <a:gd name="T116" fmla="*/ 9 w 263"/>
                  <a:gd name="T117" fmla="*/ 4 h 115"/>
                  <a:gd name="T118" fmla="*/ 9 w 263"/>
                  <a:gd name="T119" fmla="*/ 4 h 115"/>
                  <a:gd name="T120" fmla="*/ 8 w 263"/>
                  <a:gd name="T121" fmla="*/ 2 h 115"/>
                  <a:gd name="T122" fmla="*/ 0 w 263"/>
                  <a:gd name="T123" fmla="*/ 0 h 1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3"/>
                  <a:gd name="T187" fmla="*/ 0 h 115"/>
                  <a:gd name="T188" fmla="*/ 263 w 263"/>
                  <a:gd name="T189" fmla="*/ 115 h 1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3" h="115">
                    <a:moveTo>
                      <a:pt x="0" y="0"/>
                    </a:moveTo>
                    <a:lnTo>
                      <a:pt x="0" y="0"/>
                    </a:lnTo>
                    <a:lnTo>
                      <a:pt x="2" y="4"/>
                    </a:lnTo>
                    <a:lnTo>
                      <a:pt x="3" y="5"/>
                    </a:lnTo>
                    <a:lnTo>
                      <a:pt x="4" y="8"/>
                    </a:lnTo>
                    <a:lnTo>
                      <a:pt x="5" y="11"/>
                    </a:lnTo>
                    <a:lnTo>
                      <a:pt x="7" y="15"/>
                    </a:lnTo>
                    <a:lnTo>
                      <a:pt x="9" y="18"/>
                    </a:lnTo>
                    <a:lnTo>
                      <a:pt x="10" y="21"/>
                    </a:lnTo>
                    <a:lnTo>
                      <a:pt x="13" y="25"/>
                    </a:lnTo>
                    <a:lnTo>
                      <a:pt x="15" y="30"/>
                    </a:lnTo>
                    <a:lnTo>
                      <a:pt x="17" y="34"/>
                    </a:lnTo>
                    <a:lnTo>
                      <a:pt x="19" y="38"/>
                    </a:lnTo>
                    <a:lnTo>
                      <a:pt x="22" y="43"/>
                    </a:lnTo>
                    <a:lnTo>
                      <a:pt x="25" y="48"/>
                    </a:lnTo>
                    <a:lnTo>
                      <a:pt x="27" y="53"/>
                    </a:lnTo>
                    <a:lnTo>
                      <a:pt x="30" y="57"/>
                    </a:lnTo>
                    <a:lnTo>
                      <a:pt x="32" y="61"/>
                    </a:lnTo>
                    <a:lnTo>
                      <a:pt x="35" y="67"/>
                    </a:lnTo>
                    <a:lnTo>
                      <a:pt x="38" y="71"/>
                    </a:lnTo>
                    <a:lnTo>
                      <a:pt x="40" y="75"/>
                    </a:lnTo>
                    <a:lnTo>
                      <a:pt x="43" y="80"/>
                    </a:lnTo>
                    <a:lnTo>
                      <a:pt x="46" y="84"/>
                    </a:lnTo>
                    <a:lnTo>
                      <a:pt x="48" y="87"/>
                    </a:lnTo>
                    <a:lnTo>
                      <a:pt x="51" y="90"/>
                    </a:lnTo>
                    <a:lnTo>
                      <a:pt x="53" y="94"/>
                    </a:lnTo>
                    <a:lnTo>
                      <a:pt x="56" y="98"/>
                    </a:lnTo>
                    <a:lnTo>
                      <a:pt x="58" y="100"/>
                    </a:lnTo>
                    <a:lnTo>
                      <a:pt x="60" y="102"/>
                    </a:lnTo>
                    <a:lnTo>
                      <a:pt x="63" y="105"/>
                    </a:lnTo>
                    <a:lnTo>
                      <a:pt x="65" y="107"/>
                    </a:lnTo>
                    <a:lnTo>
                      <a:pt x="66" y="108"/>
                    </a:lnTo>
                    <a:lnTo>
                      <a:pt x="68" y="109"/>
                    </a:lnTo>
                    <a:lnTo>
                      <a:pt x="71" y="110"/>
                    </a:lnTo>
                    <a:lnTo>
                      <a:pt x="76" y="111"/>
                    </a:lnTo>
                    <a:lnTo>
                      <a:pt x="79" y="111"/>
                    </a:lnTo>
                    <a:lnTo>
                      <a:pt x="83" y="112"/>
                    </a:lnTo>
                    <a:lnTo>
                      <a:pt x="89" y="113"/>
                    </a:lnTo>
                    <a:lnTo>
                      <a:pt x="93" y="114"/>
                    </a:lnTo>
                    <a:lnTo>
                      <a:pt x="96" y="114"/>
                    </a:lnTo>
                    <a:lnTo>
                      <a:pt x="98" y="114"/>
                    </a:lnTo>
                    <a:lnTo>
                      <a:pt x="102" y="114"/>
                    </a:lnTo>
                    <a:lnTo>
                      <a:pt x="104" y="114"/>
                    </a:lnTo>
                    <a:lnTo>
                      <a:pt x="107" y="114"/>
                    </a:lnTo>
                    <a:lnTo>
                      <a:pt x="110" y="114"/>
                    </a:lnTo>
                    <a:lnTo>
                      <a:pt x="113" y="114"/>
                    </a:lnTo>
                    <a:lnTo>
                      <a:pt x="116" y="115"/>
                    </a:lnTo>
                    <a:lnTo>
                      <a:pt x="119" y="115"/>
                    </a:lnTo>
                    <a:lnTo>
                      <a:pt x="122" y="115"/>
                    </a:lnTo>
                    <a:lnTo>
                      <a:pt x="126" y="115"/>
                    </a:lnTo>
                    <a:lnTo>
                      <a:pt x="129" y="115"/>
                    </a:lnTo>
                    <a:lnTo>
                      <a:pt x="132" y="115"/>
                    </a:lnTo>
                    <a:lnTo>
                      <a:pt x="135" y="115"/>
                    </a:lnTo>
                    <a:lnTo>
                      <a:pt x="139" y="115"/>
                    </a:lnTo>
                    <a:lnTo>
                      <a:pt x="142" y="115"/>
                    </a:lnTo>
                    <a:lnTo>
                      <a:pt x="145" y="114"/>
                    </a:lnTo>
                    <a:lnTo>
                      <a:pt x="147" y="114"/>
                    </a:lnTo>
                    <a:lnTo>
                      <a:pt x="151" y="114"/>
                    </a:lnTo>
                    <a:lnTo>
                      <a:pt x="155" y="114"/>
                    </a:lnTo>
                    <a:lnTo>
                      <a:pt x="157" y="113"/>
                    </a:lnTo>
                    <a:lnTo>
                      <a:pt x="160" y="113"/>
                    </a:lnTo>
                    <a:lnTo>
                      <a:pt x="164" y="113"/>
                    </a:lnTo>
                    <a:lnTo>
                      <a:pt x="167" y="113"/>
                    </a:lnTo>
                    <a:lnTo>
                      <a:pt x="170" y="113"/>
                    </a:lnTo>
                    <a:lnTo>
                      <a:pt x="173" y="112"/>
                    </a:lnTo>
                    <a:lnTo>
                      <a:pt x="176" y="112"/>
                    </a:lnTo>
                    <a:lnTo>
                      <a:pt x="179" y="112"/>
                    </a:lnTo>
                    <a:lnTo>
                      <a:pt x="182" y="111"/>
                    </a:lnTo>
                    <a:lnTo>
                      <a:pt x="184" y="111"/>
                    </a:lnTo>
                    <a:lnTo>
                      <a:pt x="188" y="111"/>
                    </a:lnTo>
                    <a:lnTo>
                      <a:pt x="191" y="111"/>
                    </a:lnTo>
                    <a:lnTo>
                      <a:pt x="195" y="110"/>
                    </a:lnTo>
                    <a:lnTo>
                      <a:pt x="201" y="109"/>
                    </a:lnTo>
                    <a:lnTo>
                      <a:pt x="205" y="108"/>
                    </a:lnTo>
                    <a:lnTo>
                      <a:pt x="209" y="108"/>
                    </a:lnTo>
                    <a:lnTo>
                      <a:pt x="213" y="107"/>
                    </a:lnTo>
                    <a:lnTo>
                      <a:pt x="216" y="106"/>
                    </a:lnTo>
                    <a:lnTo>
                      <a:pt x="218" y="105"/>
                    </a:lnTo>
                    <a:lnTo>
                      <a:pt x="221" y="105"/>
                    </a:lnTo>
                    <a:lnTo>
                      <a:pt x="225" y="102"/>
                    </a:lnTo>
                    <a:lnTo>
                      <a:pt x="226" y="100"/>
                    </a:lnTo>
                    <a:lnTo>
                      <a:pt x="227" y="98"/>
                    </a:lnTo>
                    <a:lnTo>
                      <a:pt x="227" y="96"/>
                    </a:lnTo>
                    <a:lnTo>
                      <a:pt x="225" y="93"/>
                    </a:lnTo>
                    <a:lnTo>
                      <a:pt x="222" y="90"/>
                    </a:lnTo>
                    <a:lnTo>
                      <a:pt x="220" y="88"/>
                    </a:lnTo>
                    <a:lnTo>
                      <a:pt x="217" y="86"/>
                    </a:lnTo>
                    <a:lnTo>
                      <a:pt x="213" y="83"/>
                    </a:lnTo>
                    <a:lnTo>
                      <a:pt x="208" y="81"/>
                    </a:lnTo>
                    <a:lnTo>
                      <a:pt x="205" y="79"/>
                    </a:lnTo>
                    <a:lnTo>
                      <a:pt x="201" y="76"/>
                    </a:lnTo>
                    <a:lnTo>
                      <a:pt x="196" y="74"/>
                    </a:lnTo>
                    <a:lnTo>
                      <a:pt x="193" y="72"/>
                    </a:lnTo>
                    <a:lnTo>
                      <a:pt x="191" y="70"/>
                    </a:lnTo>
                    <a:lnTo>
                      <a:pt x="188" y="68"/>
                    </a:lnTo>
                    <a:lnTo>
                      <a:pt x="187" y="66"/>
                    </a:lnTo>
                    <a:lnTo>
                      <a:pt x="187" y="63"/>
                    </a:lnTo>
                    <a:lnTo>
                      <a:pt x="189" y="62"/>
                    </a:lnTo>
                    <a:lnTo>
                      <a:pt x="193" y="62"/>
                    </a:lnTo>
                    <a:lnTo>
                      <a:pt x="195" y="62"/>
                    </a:lnTo>
                    <a:lnTo>
                      <a:pt x="198" y="62"/>
                    </a:lnTo>
                    <a:lnTo>
                      <a:pt x="202" y="62"/>
                    </a:lnTo>
                    <a:lnTo>
                      <a:pt x="205" y="62"/>
                    </a:lnTo>
                    <a:lnTo>
                      <a:pt x="208" y="62"/>
                    </a:lnTo>
                    <a:lnTo>
                      <a:pt x="213" y="62"/>
                    </a:lnTo>
                    <a:lnTo>
                      <a:pt x="216" y="62"/>
                    </a:lnTo>
                    <a:lnTo>
                      <a:pt x="220" y="63"/>
                    </a:lnTo>
                    <a:lnTo>
                      <a:pt x="223" y="63"/>
                    </a:lnTo>
                    <a:lnTo>
                      <a:pt x="227" y="63"/>
                    </a:lnTo>
                    <a:lnTo>
                      <a:pt x="231" y="64"/>
                    </a:lnTo>
                    <a:lnTo>
                      <a:pt x="234" y="64"/>
                    </a:lnTo>
                    <a:lnTo>
                      <a:pt x="239" y="64"/>
                    </a:lnTo>
                    <a:lnTo>
                      <a:pt x="242" y="66"/>
                    </a:lnTo>
                    <a:lnTo>
                      <a:pt x="245" y="66"/>
                    </a:lnTo>
                    <a:lnTo>
                      <a:pt x="248" y="67"/>
                    </a:lnTo>
                    <a:lnTo>
                      <a:pt x="251" y="67"/>
                    </a:lnTo>
                    <a:lnTo>
                      <a:pt x="254" y="67"/>
                    </a:lnTo>
                    <a:lnTo>
                      <a:pt x="256" y="67"/>
                    </a:lnTo>
                    <a:lnTo>
                      <a:pt x="258" y="68"/>
                    </a:lnTo>
                    <a:lnTo>
                      <a:pt x="261" y="68"/>
                    </a:lnTo>
                    <a:lnTo>
                      <a:pt x="263" y="69"/>
                    </a:lnTo>
                    <a:lnTo>
                      <a:pt x="240" y="32"/>
                    </a:lnTo>
                    <a:lnTo>
                      <a:pt x="150" y="11"/>
                    </a:lnTo>
                    <a:lnTo>
                      <a:pt x="0" y="0"/>
                    </a:lnTo>
                    <a:close/>
                  </a:path>
                </a:pathLst>
              </a:custGeom>
              <a:solidFill>
                <a:schemeClr val="accent2"/>
              </a:solidFill>
              <a:ln w="9525">
                <a:noFill/>
                <a:round/>
                <a:headEnd/>
                <a:tailEnd/>
              </a:ln>
            </p:spPr>
            <p:txBody>
              <a:bodyPr/>
              <a:lstStyle/>
              <a:p>
                <a:endParaRPr lang="en-US"/>
              </a:p>
            </p:txBody>
          </p:sp>
          <p:sp>
            <p:nvSpPr>
              <p:cNvPr id="17759" name="Freeform 846"/>
              <p:cNvSpPr>
                <a:spLocks/>
              </p:cNvSpPr>
              <p:nvPr/>
            </p:nvSpPr>
            <p:spPr bwMode="auto">
              <a:xfrm flipH="1">
                <a:off x="3031" y="1273"/>
                <a:ext cx="43" cy="16"/>
              </a:xfrm>
              <a:custGeom>
                <a:avLst/>
                <a:gdLst>
                  <a:gd name="T0" fmla="*/ 1 w 238"/>
                  <a:gd name="T1" fmla="*/ 0 h 74"/>
                  <a:gd name="T2" fmla="*/ 1 w 238"/>
                  <a:gd name="T3" fmla="*/ 0 h 74"/>
                  <a:gd name="T4" fmla="*/ 1 w 238"/>
                  <a:gd name="T5" fmla="*/ 0 h 74"/>
                  <a:gd name="T6" fmla="*/ 1 w 238"/>
                  <a:gd name="T7" fmla="*/ 0 h 74"/>
                  <a:gd name="T8" fmla="*/ 2 w 238"/>
                  <a:gd name="T9" fmla="*/ 0 h 74"/>
                  <a:gd name="T10" fmla="*/ 2 w 238"/>
                  <a:gd name="T11" fmla="*/ 0 h 74"/>
                  <a:gd name="T12" fmla="*/ 3 w 238"/>
                  <a:gd name="T13" fmla="*/ 0 h 74"/>
                  <a:gd name="T14" fmla="*/ 3 w 238"/>
                  <a:gd name="T15" fmla="*/ 0 h 74"/>
                  <a:gd name="T16" fmla="*/ 3 w 238"/>
                  <a:gd name="T17" fmla="*/ 0 h 74"/>
                  <a:gd name="T18" fmla="*/ 4 w 238"/>
                  <a:gd name="T19" fmla="*/ 0 h 74"/>
                  <a:gd name="T20" fmla="*/ 4 w 238"/>
                  <a:gd name="T21" fmla="*/ 0 h 74"/>
                  <a:gd name="T22" fmla="*/ 4 w 238"/>
                  <a:gd name="T23" fmla="*/ 0 h 74"/>
                  <a:gd name="T24" fmla="*/ 5 w 238"/>
                  <a:gd name="T25" fmla="*/ 0 h 74"/>
                  <a:gd name="T26" fmla="*/ 5 w 238"/>
                  <a:gd name="T27" fmla="*/ 0 h 74"/>
                  <a:gd name="T28" fmla="*/ 5 w 238"/>
                  <a:gd name="T29" fmla="*/ 0 h 74"/>
                  <a:gd name="T30" fmla="*/ 6 w 238"/>
                  <a:gd name="T31" fmla="*/ 1 h 74"/>
                  <a:gd name="T32" fmla="*/ 6 w 238"/>
                  <a:gd name="T33" fmla="*/ 1 h 74"/>
                  <a:gd name="T34" fmla="*/ 6 w 238"/>
                  <a:gd name="T35" fmla="*/ 1 h 74"/>
                  <a:gd name="T36" fmla="*/ 7 w 238"/>
                  <a:gd name="T37" fmla="*/ 1 h 74"/>
                  <a:gd name="T38" fmla="*/ 7 w 238"/>
                  <a:gd name="T39" fmla="*/ 1 h 74"/>
                  <a:gd name="T40" fmla="*/ 7 w 238"/>
                  <a:gd name="T41" fmla="*/ 2 h 74"/>
                  <a:gd name="T42" fmla="*/ 8 w 238"/>
                  <a:gd name="T43" fmla="*/ 2 h 74"/>
                  <a:gd name="T44" fmla="*/ 8 w 238"/>
                  <a:gd name="T45" fmla="*/ 2 h 74"/>
                  <a:gd name="T46" fmla="*/ 8 w 238"/>
                  <a:gd name="T47" fmla="*/ 3 h 74"/>
                  <a:gd name="T48" fmla="*/ 8 w 238"/>
                  <a:gd name="T49" fmla="*/ 3 h 74"/>
                  <a:gd name="T50" fmla="*/ 7 w 238"/>
                  <a:gd name="T51" fmla="*/ 3 h 74"/>
                  <a:gd name="T52" fmla="*/ 7 w 238"/>
                  <a:gd name="T53" fmla="*/ 3 h 74"/>
                  <a:gd name="T54" fmla="*/ 7 w 238"/>
                  <a:gd name="T55" fmla="*/ 3 h 74"/>
                  <a:gd name="T56" fmla="*/ 6 w 238"/>
                  <a:gd name="T57" fmla="*/ 3 h 74"/>
                  <a:gd name="T58" fmla="*/ 6 w 238"/>
                  <a:gd name="T59" fmla="*/ 3 h 74"/>
                  <a:gd name="T60" fmla="*/ 6 w 238"/>
                  <a:gd name="T61" fmla="*/ 2 h 74"/>
                  <a:gd name="T62" fmla="*/ 5 w 238"/>
                  <a:gd name="T63" fmla="*/ 2 h 74"/>
                  <a:gd name="T64" fmla="*/ 5 w 238"/>
                  <a:gd name="T65" fmla="*/ 2 h 74"/>
                  <a:gd name="T66" fmla="*/ 5 w 238"/>
                  <a:gd name="T67" fmla="*/ 2 h 74"/>
                  <a:gd name="T68" fmla="*/ 5 w 238"/>
                  <a:gd name="T69" fmla="*/ 2 h 74"/>
                  <a:gd name="T70" fmla="*/ 4 w 238"/>
                  <a:gd name="T71" fmla="*/ 2 h 74"/>
                  <a:gd name="T72" fmla="*/ 4 w 238"/>
                  <a:gd name="T73" fmla="*/ 1 h 74"/>
                  <a:gd name="T74" fmla="*/ 4 w 238"/>
                  <a:gd name="T75" fmla="*/ 1 h 74"/>
                  <a:gd name="T76" fmla="*/ 3 w 238"/>
                  <a:gd name="T77" fmla="*/ 1 h 74"/>
                  <a:gd name="T78" fmla="*/ 3 w 238"/>
                  <a:gd name="T79" fmla="*/ 1 h 74"/>
                  <a:gd name="T80" fmla="*/ 3 w 238"/>
                  <a:gd name="T81" fmla="*/ 1 h 74"/>
                  <a:gd name="T82" fmla="*/ 2 w 238"/>
                  <a:gd name="T83" fmla="*/ 1 h 74"/>
                  <a:gd name="T84" fmla="*/ 2 w 238"/>
                  <a:gd name="T85" fmla="*/ 1 h 74"/>
                  <a:gd name="T86" fmla="*/ 2 w 238"/>
                  <a:gd name="T87" fmla="*/ 1 h 74"/>
                  <a:gd name="T88" fmla="*/ 1 w 238"/>
                  <a:gd name="T89" fmla="*/ 1 h 74"/>
                  <a:gd name="T90" fmla="*/ 1 w 238"/>
                  <a:gd name="T91" fmla="*/ 1 h 74"/>
                  <a:gd name="T92" fmla="*/ 1 w 238"/>
                  <a:gd name="T93" fmla="*/ 1 h 74"/>
                  <a:gd name="T94" fmla="*/ 1 w 238"/>
                  <a:gd name="T95" fmla="*/ 1 h 74"/>
                  <a:gd name="T96" fmla="*/ 0 w 238"/>
                  <a:gd name="T97" fmla="*/ 1 h 74"/>
                  <a:gd name="T98" fmla="*/ 0 w 238"/>
                  <a:gd name="T99" fmla="*/ 0 h 74"/>
                  <a:gd name="T100" fmla="*/ 0 w 238"/>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8"/>
                  <a:gd name="T154" fmla="*/ 0 h 74"/>
                  <a:gd name="T155" fmla="*/ 238 w 238"/>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8" h="74">
                    <a:moveTo>
                      <a:pt x="8" y="3"/>
                    </a:moveTo>
                    <a:lnTo>
                      <a:pt x="11" y="3"/>
                    </a:lnTo>
                    <a:lnTo>
                      <a:pt x="15" y="2"/>
                    </a:lnTo>
                    <a:lnTo>
                      <a:pt x="19" y="2"/>
                    </a:lnTo>
                    <a:lnTo>
                      <a:pt x="22" y="2"/>
                    </a:lnTo>
                    <a:lnTo>
                      <a:pt x="25" y="1"/>
                    </a:lnTo>
                    <a:lnTo>
                      <a:pt x="30" y="1"/>
                    </a:lnTo>
                    <a:lnTo>
                      <a:pt x="33" y="1"/>
                    </a:lnTo>
                    <a:lnTo>
                      <a:pt x="36" y="1"/>
                    </a:lnTo>
                    <a:lnTo>
                      <a:pt x="40" y="0"/>
                    </a:lnTo>
                    <a:lnTo>
                      <a:pt x="44" y="0"/>
                    </a:lnTo>
                    <a:lnTo>
                      <a:pt x="47" y="0"/>
                    </a:lnTo>
                    <a:lnTo>
                      <a:pt x="50" y="0"/>
                    </a:lnTo>
                    <a:lnTo>
                      <a:pt x="54" y="0"/>
                    </a:lnTo>
                    <a:lnTo>
                      <a:pt x="58" y="0"/>
                    </a:lnTo>
                    <a:lnTo>
                      <a:pt x="61" y="0"/>
                    </a:lnTo>
                    <a:lnTo>
                      <a:pt x="66" y="0"/>
                    </a:lnTo>
                    <a:lnTo>
                      <a:pt x="69" y="0"/>
                    </a:lnTo>
                    <a:lnTo>
                      <a:pt x="72" y="0"/>
                    </a:lnTo>
                    <a:lnTo>
                      <a:pt x="75" y="0"/>
                    </a:lnTo>
                    <a:lnTo>
                      <a:pt x="80" y="0"/>
                    </a:lnTo>
                    <a:lnTo>
                      <a:pt x="83" y="0"/>
                    </a:lnTo>
                    <a:lnTo>
                      <a:pt x="86" y="0"/>
                    </a:lnTo>
                    <a:lnTo>
                      <a:pt x="90" y="0"/>
                    </a:lnTo>
                    <a:lnTo>
                      <a:pt x="94" y="0"/>
                    </a:lnTo>
                    <a:lnTo>
                      <a:pt x="97" y="0"/>
                    </a:lnTo>
                    <a:lnTo>
                      <a:pt x="100" y="0"/>
                    </a:lnTo>
                    <a:lnTo>
                      <a:pt x="104" y="1"/>
                    </a:lnTo>
                    <a:lnTo>
                      <a:pt x="108" y="1"/>
                    </a:lnTo>
                    <a:lnTo>
                      <a:pt x="111" y="1"/>
                    </a:lnTo>
                    <a:lnTo>
                      <a:pt x="116" y="2"/>
                    </a:lnTo>
                    <a:lnTo>
                      <a:pt x="119" y="2"/>
                    </a:lnTo>
                    <a:lnTo>
                      <a:pt x="122" y="3"/>
                    </a:lnTo>
                    <a:lnTo>
                      <a:pt x="125" y="3"/>
                    </a:lnTo>
                    <a:lnTo>
                      <a:pt x="129" y="3"/>
                    </a:lnTo>
                    <a:lnTo>
                      <a:pt x="132" y="4"/>
                    </a:lnTo>
                    <a:lnTo>
                      <a:pt x="136" y="4"/>
                    </a:lnTo>
                    <a:lnTo>
                      <a:pt x="139" y="6"/>
                    </a:lnTo>
                    <a:lnTo>
                      <a:pt x="143" y="7"/>
                    </a:lnTo>
                    <a:lnTo>
                      <a:pt x="146" y="7"/>
                    </a:lnTo>
                    <a:lnTo>
                      <a:pt x="149" y="8"/>
                    </a:lnTo>
                    <a:lnTo>
                      <a:pt x="153" y="8"/>
                    </a:lnTo>
                    <a:lnTo>
                      <a:pt x="156" y="9"/>
                    </a:lnTo>
                    <a:lnTo>
                      <a:pt x="159" y="10"/>
                    </a:lnTo>
                    <a:lnTo>
                      <a:pt x="163" y="11"/>
                    </a:lnTo>
                    <a:lnTo>
                      <a:pt x="167" y="12"/>
                    </a:lnTo>
                    <a:lnTo>
                      <a:pt x="170" y="13"/>
                    </a:lnTo>
                    <a:lnTo>
                      <a:pt x="173" y="14"/>
                    </a:lnTo>
                    <a:lnTo>
                      <a:pt x="178" y="15"/>
                    </a:lnTo>
                    <a:lnTo>
                      <a:pt x="180" y="16"/>
                    </a:lnTo>
                    <a:lnTo>
                      <a:pt x="183" y="17"/>
                    </a:lnTo>
                    <a:lnTo>
                      <a:pt x="186" y="19"/>
                    </a:lnTo>
                    <a:lnTo>
                      <a:pt x="191" y="20"/>
                    </a:lnTo>
                    <a:lnTo>
                      <a:pt x="193" y="22"/>
                    </a:lnTo>
                    <a:lnTo>
                      <a:pt x="196" y="23"/>
                    </a:lnTo>
                    <a:lnTo>
                      <a:pt x="200" y="24"/>
                    </a:lnTo>
                    <a:lnTo>
                      <a:pt x="204" y="25"/>
                    </a:lnTo>
                    <a:lnTo>
                      <a:pt x="206" y="27"/>
                    </a:lnTo>
                    <a:lnTo>
                      <a:pt x="209" y="28"/>
                    </a:lnTo>
                    <a:lnTo>
                      <a:pt x="213" y="30"/>
                    </a:lnTo>
                    <a:lnTo>
                      <a:pt x="217" y="32"/>
                    </a:lnTo>
                    <a:lnTo>
                      <a:pt x="219" y="33"/>
                    </a:lnTo>
                    <a:lnTo>
                      <a:pt x="222" y="35"/>
                    </a:lnTo>
                    <a:lnTo>
                      <a:pt x="227" y="37"/>
                    </a:lnTo>
                    <a:lnTo>
                      <a:pt x="230" y="39"/>
                    </a:lnTo>
                    <a:lnTo>
                      <a:pt x="232" y="41"/>
                    </a:lnTo>
                    <a:lnTo>
                      <a:pt x="235" y="43"/>
                    </a:lnTo>
                    <a:lnTo>
                      <a:pt x="237" y="48"/>
                    </a:lnTo>
                    <a:lnTo>
                      <a:pt x="238" y="51"/>
                    </a:lnTo>
                    <a:lnTo>
                      <a:pt x="238" y="54"/>
                    </a:lnTo>
                    <a:lnTo>
                      <a:pt x="238" y="58"/>
                    </a:lnTo>
                    <a:lnTo>
                      <a:pt x="237" y="61"/>
                    </a:lnTo>
                    <a:lnTo>
                      <a:pt x="236" y="65"/>
                    </a:lnTo>
                    <a:lnTo>
                      <a:pt x="234" y="67"/>
                    </a:lnTo>
                    <a:lnTo>
                      <a:pt x="232" y="70"/>
                    </a:lnTo>
                    <a:lnTo>
                      <a:pt x="228" y="72"/>
                    </a:lnTo>
                    <a:lnTo>
                      <a:pt x="225" y="74"/>
                    </a:lnTo>
                    <a:lnTo>
                      <a:pt x="221" y="74"/>
                    </a:lnTo>
                    <a:lnTo>
                      <a:pt x="218" y="74"/>
                    </a:lnTo>
                    <a:lnTo>
                      <a:pt x="213" y="73"/>
                    </a:lnTo>
                    <a:lnTo>
                      <a:pt x="210" y="72"/>
                    </a:lnTo>
                    <a:lnTo>
                      <a:pt x="207" y="70"/>
                    </a:lnTo>
                    <a:lnTo>
                      <a:pt x="204" y="67"/>
                    </a:lnTo>
                    <a:lnTo>
                      <a:pt x="200" y="66"/>
                    </a:lnTo>
                    <a:lnTo>
                      <a:pt x="198" y="64"/>
                    </a:lnTo>
                    <a:lnTo>
                      <a:pt x="195" y="63"/>
                    </a:lnTo>
                    <a:lnTo>
                      <a:pt x="192" y="62"/>
                    </a:lnTo>
                    <a:lnTo>
                      <a:pt x="190" y="60"/>
                    </a:lnTo>
                    <a:lnTo>
                      <a:pt x="186" y="59"/>
                    </a:lnTo>
                    <a:lnTo>
                      <a:pt x="183" y="57"/>
                    </a:lnTo>
                    <a:lnTo>
                      <a:pt x="180" y="55"/>
                    </a:lnTo>
                    <a:lnTo>
                      <a:pt x="178" y="53"/>
                    </a:lnTo>
                    <a:lnTo>
                      <a:pt x="174" y="52"/>
                    </a:lnTo>
                    <a:lnTo>
                      <a:pt x="171" y="51"/>
                    </a:lnTo>
                    <a:lnTo>
                      <a:pt x="169" y="49"/>
                    </a:lnTo>
                    <a:lnTo>
                      <a:pt x="166" y="48"/>
                    </a:lnTo>
                    <a:lnTo>
                      <a:pt x="162" y="47"/>
                    </a:lnTo>
                    <a:lnTo>
                      <a:pt x="159" y="46"/>
                    </a:lnTo>
                    <a:lnTo>
                      <a:pt x="156" y="43"/>
                    </a:lnTo>
                    <a:lnTo>
                      <a:pt x="153" y="42"/>
                    </a:lnTo>
                    <a:lnTo>
                      <a:pt x="150" y="41"/>
                    </a:lnTo>
                    <a:lnTo>
                      <a:pt x="147" y="40"/>
                    </a:lnTo>
                    <a:lnTo>
                      <a:pt x="144" y="39"/>
                    </a:lnTo>
                    <a:lnTo>
                      <a:pt x="141" y="38"/>
                    </a:lnTo>
                    <a:lnTo>
                      <a:pt x="139" y="37"/>
                    </a:lnTo>
                    <a:lnTo>
                      <a:pt x="134" y="36"/>
                    </a:lnTo>
                    <a:lnTo>
                      <a:pt x="132" y="35"/>
                    </a:lnTo>
                    <a:lnTo>
                      <a:pt x="129" y="34"/>
                    </a:lnTo>
                    <a:lnTo>
                      <a:pt x="125" y="33"/>
                    </a:lnTo>
                    <a:lnTo>
                      <a:pt x="122" y="32"/>
                    </a:lnTo>
                    <a:lnTo>
                      <a:pt x="119" y="30"/>
                    </a:lnTo>
                    <a:lnTo>
                      <a:pt x="116" y="30"/>
                    </a:lnTo>
                    <a:lnTo>
                      <a:pt x="114" y="29"/>
                    </a:lnTo>
                    <a:lnTo>
                      <a:pt x="110" y="28"/>
                    </a:lnTo>
                    <a:lnTo>
                      <a:pt x="107" y="27"/>
                    </a:lnTo>
                    <a:lnTo>
                      <a:pt x="103" y="26"/>
                    </a:lnTo>
                    <a:lnTo>
                      <a:pt x="100" y="25"/>
                    </a:lnTo>
                    <a:lnTo>
                      <a:pt x="97" y="25"/>
                    </a:lnTo>
                    <a:lnTo>
                      <a:pt x="94" y="24"/>
                    </a:lnTo>
                    <a:lnTo>
                      <a:pt x="91" y="23"/>
                    </a:lnTo>
                    <a:lnTo>
                      <a:pt x="87" y="23"/>
                    </a:lnTo>
                    <a:lnTo>
                      <a:pt x="84" y="22"/>
                    </a:lnTo>
                    <a:lnTo>
                      <a:pt x="81" y="22"/>
                    </a:lnTo>
                    <a:lnTo>
                      <a:pt x="78" y="21"/>
                    </a:lnTo>
                    <a:lnTo>
                      <a:pt x="74" y="21"/>
                    </a:lnTo>
                    <a:lnTo>
                      <a:pt x="71" y="21"/>
                    </a:lnTo>
                    <a:lnTo>
                      <a:pt x="68" y="20"/>
                    </a:lnTo>
                    <a:lnTo>
                      <a:pt x="65" y="20"/>
                    </a:lnTo>
                    <a:lnTo>
                      <a:pt x="62" y="20"/>
                    </a:lnTo>
                    <a:lnTo>
                      <a:pt x="58" y="19"/>
                    </a:lnTo>
                    <a:lnTo>
                      <a:pt x="55" y="19"/>
                    </a:lnTo>
                    <a:lnTo>
                      <a:pt x="52" y="17"/>
                    </a:lnTo>
                    <a:lnTo>
                      <a:pt x="49" y="17"/>
                    </a:lnTo>
                    <a:lnTo>
                      <a:pt x="45" y="17"/>
                    </a:lnTo>
                    <a:lnTo>
                      <a:pt x="42" y="17"/>
                    </a:lnTo>
                    <a:lnTo>
                      <a:pt x="39" y="17"/>
                    </a:lnTo>
                    <a:lnTo>
                      <a:pt x="36" y="19"/>
                    </a:lnTo>
                    <a:lnTo>
                      <a:pt x="32" y="19"/>
                    </a:lnTo>
                    <a:lnTo>
                      <a:pt x="29" y="19"/>
                    </a:lnTo>
                    <a:lnTo>
                      <a:pt x="25" y="19"/>
                    </a:lnTo>
                    <a:lnTo>
                      <a:pt x="22" y="19"/>
                    </a:lnTo>
                    <a:lnTo>
                      <a:pt x="19" y="19"/>
                    </a:lnTo>
                    <a:lnTo>
                      <a:pt x="17" y="19"/>
                    </a:lnTo>
                    <a:lnTo>
                      <a:pt x="14" y="20"/>
                    </a:lnTo>
                    <a:lnTo>
                      <a:pt x="10" y="21"/>
                    </a:lnTo>
                    <a:lnTo>
                      <a:pt x="6" y="20"/>
                    </a:lnTo>
                    <a:lnTo>
                      <a:pt x="3" y="17"/>
                    </a:lnTo>
                    <a:lnTo>
                      <a:pt x="0" y="15"/>
                    </a:lnTo>
                    <a:lnTo>
                      <a:pt x="0" y="13"/>
                    </a:lnTo>
                    <a:lnTo>
                      <a:pt x="0" y="9"/>
                    </a:lnTo>
                    <a:lnTo>
                      <a:pt x="2" y="7"/>
                    </a:lnTo>
                    <a:lnTo>
                      <a:pt x="5" y="4"/>
                    </a:lnTo>
                    <a:lnTo>
                      <a:pt x="8" y="3"/>
                    </a:lnTo>
                    <a:close/>
                  </a:path>
                </a:pathLst>
              </a:custGeom>
              <a:solidFill>
                <a:srgbClr val="000000"/>
              </a:solidFill>
              <a:ln w="9525">
                <a:noFill/>
                <a:round/>
                <a:headEnd/>
                <a:tailEnd/>
              </a:ln>
            </p:spPr>
            <p:txBody>
              <a:bodyPr/>
              <a:lstStyle/>
              <a:p>
                <a:endParaRPr lang="en-US"/>
              </a:p>
            </p:txBody>
          </p:sp>
          <p:sp>
            <p:nvSpPr>
              <p:cNvPr id="17760" name="Freeform 847"/>
              <p:cNvSpPr>
                <a:spLocks/>
              </p:cNvSpPr>
              <p:nvPr/>
            </p:nvSpPr>
            <p:spPr bwMode="auto">
              <a:xfrm flipH="1">
                <a:off x="3139" y="1280"/>
                <a:ext cx="38" cy="24"/>
              </a:xfrm>
              <a:custGeom>
                <a:avLst/>
                <a:gdLst>
                  <a:gd name="T0" fmla="*/ 0 w 211"/>
                  <a:gd name="T1" fmla="*/ 4 h 108"/>
                  <a:gd name="T2" fmla="*/ 1 w 211"/>
                  <a:gd name="T3" fmla="*/ 4 h 108"/>
                  <a:gd name="T4" fmla="*/ 1 w 211"/>
                  <a:gd name="T5" fmla="*/ 4 h 108"/>
                  <a:gd name="T6" fmla="*/ 1 w 211"/>
                  <a:gd name="T7" fmla="*/ 3 h 108"/>
                  <a:gd name="T8" fmla="*/ 2 w 211"/>
                  <a:gd name="T9" fmla="*/ 3 h 108"/>
                  <a:gd name="T10" fmla="*/ 2 w 211"/>
                  <a:gd name="T11" fmla="*/ 3 h 108"/>
                  <a:gd name="T12" fmla="*/ 2 w 211"/>
                  <a:gd name="T13" fmla="*/ 2 h 108"/>
                  <a:gd name="T14" fmla="*/ 3 w 211"/>
                  <a:gd name="T15" fmla="*/ 2 h 108"/>
                  <a:gd name="T16" fmla="*/ 3 w 211"/>
                  <a:gd name="T17" fmla="*/ 2 h 108"/>
                  <a:gd name="T18" fmla="*/ 3 w 211"/>
                  <a:gd name="T19" fmla="*/ 2 h 108"/>
                  <a:gd name="T20" fmla="*/ 4 w 211"/>
                  <a:gd name="T21" fmla="*/ 1 h 108"/>
                  <a:gd name="T22" fmla="*/ 4 w 211"/>
                  <a:gd name="T23" fmla="*/ 1 h 108"/>
                  <a:gd name="T24" fmla="*/ 4 w 211"/>
                  <a:gd name="T25" fmla="*/ 1 h 108"/>
                  <a:gd name="T26" fmla="*/ 5 w 211"/>
                  <a:gd name="T27" fmla="*/ 1 h 108"/>
                  <a:gd name="T28" fmla="*/ 5 w 211"/>
                  <a:gd name="T29" fmla="*/ 1 h 108"/>
                  <a:gd name="T30" fmla="*/ 5 w 211"/>
                  <a:gd name="T31" fmla="*/ 0 h 108"/>
                  <a:gd name="T32" fmla="*/ 6 w 211"/>
                  <a:gd name="T33" fmla="*/ 0 h 108"/>
                  <a:gd name="T34" fmla="*/ 6 w 211"/>
                  <a:gd name="T35" fmla="*/ 0 h 108"/>
                  <a:gd name="T36" fmla="*/ 6 w 211"/>
                  <a:gd name="T37" fmla="*/ 0 h 108"/>
                  <a:gd name="T38" fmla="*/ 7 w 211"/>
                  <a:gd name="T39" fmla="*/ 0 h 108"/>
                  <a:gd name="T40" fmla="*/ 7 w 211"/>
                  <a:gd name="T41" fmla="*/ 1 h 108"/>
                  <a:gd name="T42" fmla="*/ 7 w 211"/>
                  <a:gd name="T43" fmla="*/ 1 h 108"/>
                  <a:gd name="T44" fmla="*/ 7 w 211"/>
                  <a:gd name="T45" fmla="*/ 1 h 108"/>
                  <a:gd name="T46" fmla="*/ 6 w 211"/>
                  <a:gd name="T47" fmla="*/ 2 h 108"/>
                  <a:gd name="T48" fmla="*/ 6 w 211"/>
                  <a:gd name="T49" fmla="*/ 2 h 108"/>
                  <a:gd name="T50" fmla="*/ 6 w 211"/>
                  <a:gd name="T51" fmla="*/ 2 h 108"/>
                  <a:gd name="T52" fmla="*/ 5 w 211"/>
                  <a:gd name="T53" fmla="*/ 2 h 108"/>
                  <a:gd name="T54" fmla="*/ 5 w 211"/>
                  <a:gd name="T55" fmla="*/ 2 h 108"/>
                  <a:gd name="T56" fmla="*/ 5 w 211"/>
                  <a:gd name="T57" fmla="*/ 2 h 108"/>
                  <a:gd name="T58" fmla="*/ 4 w 211"/>
                  <a:gd name="T59" fmla="*/ 2 h 108"/>
                  <a:gd name="T60" fmla="*/ 4 w 211"/>
                  <a:gd name="T61" fmla="*/ 2 h 108"/>
                  <a:gd name="T62" fmla="*/ 4 w 211"/>
                  <a:gd name="T63" fmla="*/ 3 h 108"/>
                  <a:gd name="T64" fmla="*/ 3 w 211"/>
                  <a:gd name="T65" fmla="*/ 3 h 108"/>
                  <a:gd name="T66" fmla="*/ 3 w 211"/>
                  <a:gd name="T67" fmla="*/ 3 h 108"/>
                  <a:gd name="T68" fmla="*/ 3 w 211"/>
                  <a:gd name="T69" fmla="*/ 3 h 108"/>
                  <a:gd name="T70" fmla="*/ 2 w 211"/>
                  <a:gd name="T71" fmla="*/ 4 h 108"/>
                  <a:gd name="T72" fmla="*/ 2 w 211"/>
                  <a:gd name="T73" fmla="*/ 4 h 108"/>
                  <a:gd name="T74" fmla="*/ 2 w 211"/>
                  <a:gd name="T75" fmla="*/ 4 h 108"/>
                  <a:gd name="T76" fmla="*/ 1 w 211"/>
                  <a:gd name="T77" fmla="*/ 4 h 108"/>
                  <a:gd name="T78" fmla="*/ 1 w 211"/>
                  <a:gd name="T79" fmla="*/ 5 h 108"/>
                  <a:gd name="T80" fmla="*/ 1 w 211"/>
                  <a:gd name="T81" fmla="*/ 5 h 108"/>
                  <a:gd name="T82" fmla="*/ 0 w 211"/>
                  <a:gd name="T83" fmla="*/ 5 h 108"/>
                  <a:gd name="T84" fmla="*/ 0 w 211"/>
                  <a:gd name="T85" fmla="*/ 5 h 108"/>
                  <a:gd name="T86" fmla="*/ 0 w 211"/>
                  <a:gd name="T87" fmla="*/ 5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1"/>
                  <a:gd name="T133" fmla="*/ 0 h 108"/>
                  <a:gd name="T134" fmla="*/ 211 w 211"/>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1" h="108">
                    <a:moveTo>
                      <a:pt x="6" y="90"/>
                    </a:moveTo>
                    <a:lnTo>
                      <a:pt x="8" y="87"/>
                    </a:lnTo>
                    <a:lnTo>
                      <a:pt x="11" y="85"/>
                    </a:lnTo>
                    <a:lnTo>
                      <a:pt x="13" y="82"/>
                    </a:lnTo>
                    <a:lnTo>
                      <a:pt x="17" y="81"/>
                    </a:lnTo>
                    <a:lnTo>
                      <a:pt x="19" y="78"/>
                    </a:lnTo>
                    <a:lnTo>
                      <a:pt x="22" y="77"/>
                    </a:lnTo>
                    <a:lnTo>
                      <a:pt x="24" y="75"/>
                    </a:lnTo>
                    <a:lnTo>
                      <a:pt x="27" y="72"/>
                    </a:lnTo>
                    <a:lnTo>
                      <a:pt x="32" y="68"/>
                    </a:lnTo>
                    <a:lnTo>
                      <a:pt x="37" y="65"/>
                    </a:lnTo>
                    <a:lnTo>
                      <a:pt x="39" y="64"/>
                    </a:lnTo>
                    <a:lnTo>
                      <a:pt x="43" y="63"/>
                    </a:lnTo>
                    <a:lnTo>
                      <a:pt x="45" y="60"/>
                    </a:lnTo>
                    <a:lnTo>
                      <a:pt x="48" y="59"/>
                    </a:lnTo>
                    <a:lnTo>
                      <a:pt x="52" y="56"/>
                    </a:lnTo>
                    <a:lnTo>
                      <a:pt x="58" y="53"/>
                    </a:lnTo>
                    <a:lnTo>
                      <a:pt x="61" y="52"/>
                    </a:lnTo>
                    <a:lnTo>
                      <a:pt x="64" y="50"/>
                    </a:lnTo>
                    <a:lnTo>
                      <a:pt x="67" y="49"/>
                    </a:lnTo>
                    <a:lnTo>
                      <a:pt x="70" y="47"/>
                    </a:lnTo>
                    <a:lnTo>
                      <a:pt x="73" y="46"/>
                    </a:lnTo>
                    <a:lnTo>
                      <a:pt x="75" y="45"/>
                    </a:lnTo>
                    <a:lnTo>
                      <a:pt x="79" y="43"/>
                    </a:lnTo>
                    <a:lnTo>
                      <a:pt x="83" y="42"/>
                    </a:lnTo>
                    <a:lnTo>
                      <a:pt x="85" y="41"/>
                    </a:lnTo>
                    <a:lnTo>
                      <a:pt x="89" y="40"/>
                    </a:lnTo>
                    <a:lnTo>
                      <a:pt x="93" y="38"/>
                    </a:lnTo>
                    <a:lnTo>
                      <a:pt x="97" y="37"/>
                    </a:lnTo>
                    <a:lnTo>
                      <a:pt x="101" y="34"/>
                    </a:lnTo>
                    <a:lnTo>
                      <a:pt x="107" y="31"/>
                    </a:lnTo>
                    <a:lnTo>
                      <a:pt x="110" y="29"/>
                    </a:lnTo>
                    <a:lnTo>
                      <a:pt x="114" y="27"/>
                    </a:lnTo>
                    <a:lnTo>
                      <a:pt x="119" y="24"/>
                    </a:lnTo>
                    <a:lnTo>
                      <a:pt x="123" y="23"/>
                    </a:lnTo>
                    <a:lnTo>
                      <a:pt x="125" y="21"/>
                    </a:lnTo>
                    <a:lnTo>
                      <a:pt x="127" y="20"/>
                    </a:lnTo>
                    <a:lnTo>
                      <a:pt x="131" y="19"/>
                    </a:lnTo>
                    <a:lnTo>
                      <a:pt x="134" y="19"/>
                    </a:lnTo>
                    <a:lnTo>
                      <a:pt x="138" y="18"/>
                    </a:lnTo>
                    <a:lnTo>
                      <a:pt x="142" y="17"/>
                    </a:lnTo>
                    <a:lnTo>
                      <a:pt x="146" y="15"/>
                    </a:lnTo>
                    <a:lnTo>
                      <a:pt x="149" y="14"/>
                    </a:lnTo>
                    <a:lnTo>
                      <a:pt x="154" y="13"/>
                    </a:lnTo>
                    <a:lnTo>
                      <a:pt x="157" y="12"/>
                    </a:lnTo>
                    <a:lnTo>
                      <a:pt x="160" y="11"/>
                    </a:lnTo>
                    <a:lnTo>
                      <a:pt x="163" y="9"/>
                    </a:lnTo>
                    <a:lnTo>
                      <a:pt x="167" y="8"/>
                    </a:lnTo>
                    <a:lnTo>
                      <a:pt x="170" y="7"/>
                    </a:lnTo>
                    <a:lnTo>
                      <a:pt x="173" y="6"/>
                    </a:lnTo>
                    <a:lnTo>
                      <a:pt x="176" y="5"/>
                    </a:lnTo>
                    <a:lnTo>
                      <a:pt x="180" y="4"/>
                    </a:lnTo>
                    <a:lnTo>
                      <a:pt x="184" y="2"/>
                    </a:lnTo>
                    <a:lnTo>
                      <a:pt x="188" y="1"/>
                    </a:lnTo>
                    <a:lnTo>
                      <a:pt x="193" y="1"/>
                    </a:lnTo>
                    <a:lnTo>
                      <a:pt x="196" y="0"/>
                    </a:lnTo>
                    <a:lnTo>
                      <a:pt x="199" y="0"/>
                    </a:lnTo>
                    <a:lnTo>
                      <a:pt x="202" y="0"/>
                    </a:lnTo>
                    <a:lnTo>
                      <a:pt x="205" y="2"/>
                    </a:lnTo>
                    <a:lnTo>
                      <a:pt x="207" y="3"/>
                    </a:lnTo>
                    <a:lnTo>
                      <a:pt x="209" y="5"/>
                    </a:lnTo>
                    <a:lnTo>
                      <a:pt x="210" y="8"/>
                    </a:lnTo>
                    <a:lnTo>
                      <a:pt x="211" y="12"/>
                    </a:lnTo>
                    <a:lnTo>
                      <a:pt x="211" y="14"/>
                    </a:lnTo>
                    <a:lnTo>
                      <a:pt x="211" y="17"/>
                    </a:lnTo>
                    <a:lnTo>
                      <a:pt x="211" y="20"/>
                    </a:lnTo>
                    <a:lnTo>
                      <a:pt x="210" y="24"/>
                    </a:lnTo>
                    <a:lnTo>
                      <a:pt x="208" y="26"/>
                    </a:lnTo>
                    <a:lnTo>
                      <a:pt x="207" y="28"/>
                    </a:lnTo>
                    <a:lnTo>
                      <a:pt x="204" y="29"/>
                    </a:lnTo>
                    <a:lnTo>
                      <a:pt x="200" y="31"/>
                    </a:lnTo>
                    <a:lnTo>
                      <a:pt x="196" y="32"/>
                    </a:lnTo>
                    <a:lnTo>
                      <a:pt x="192" y="32"/>
                    </a:lnTo>
                    <a:lnTo>
                      <a:pt x="188" y="33"/>
                    </a:lnTo>
                    <a:lnTo>
                      <a:pt x="185" y="34"/>
                    </a:lnTo>
                    <a:lnTo>
                      <a:pt x="181" y="36"/>
                    </a:lnTo>
                    <a:lnTo>
                      <a:pt x="177" y="36"/>
                    </a:lnTo>
                    <a:lnTo>
                      <a:pt x="173" y="37"/>
                    </a:lnTo>
                    <a:lnTo>
                      <a:pt x="171" y="37"/>
                    </a:lnTo>
                    <a:lnTo>
                      <a:pt x="167" y="37"/>
                    </a:lnTo>
                    <a:lnTo>
                      <a:pt x="163" y="38"/>
                    </a:lnTo>
                    <a:lnTo>
                      <a:pt x="159" y="39"/>
                    </a:lnTo>
                    <a:lnTo>
                      <a:pt x="156" y="40"/>
                    </a:lnTo>
                    <a:lnTo>
                      <a:pt x="152" y="40"/>
                    </a:lnTo>
                    <a:lnTo>
                      <a:pt x="148" y="41"/>
                    </a:lnTo>
                    <a:lnTo>
                      <a:pt x="145" y="42"/>
                    </a:lnTo>
                    <a:lnTo>
                      <a:pt x="141" y="43"/>
                    </a:lnTo>
                    <a:lnTo>
                      <a:pt x="137" y="44"/>
                    </a:lnTo>
                    <a:lnTo>
                      <a:pt x="135" y="45"/>
                    </a:lnTo>
                    <a:lnTo>
                      <a:pt x="133" y="45"/>
                    </a:lnTo>
                    <a:lnTo>
                      <a:pt x="131" y="46"/>
                    </a:lnTo>
                    <a:lnTo>
                      <a:pt x="126" y="47"/>
                    </a:lnTo>
                    <a:lnTo>
                      <a:pt x="122" y="50"/>
                    </a:lnTo>
                    <a:lnTo>
                      <a:pt x="119" y="52"/>
                    </a:lnTo>
                    <a:lnTo>
                      <a:pt x="114" y="54"/>
                    </a:lnTo>
                    <a:lnTo>
                      <a:pt x="110" y="56"/>
                    </a:lnTo>
                    <a:lnTo>
                      <a:pt x="106" y="59"/>
                    </a:lnTo>
                    <a:lnTo>
                      <a:pt x="102" y="60"/>
                    </a:lnTo>
                    <a:lnTo>
                      <a:pt x="99" y="62"/>
                    </a:lnTo>
                    <a:lnTo>
                      <a:pt x="96" y="63"/>
                    </a:lnTo>
                    <a:lnTo>
                      <a:pt x="93" y="64"/>
                    </a:lnTo>
                    <a:lnTo>
                      <a:pt x="89" y="65"/>
                    </a:lnTo>
                    <a:lnTo>
                      <a:pt x="87" y="66"/>
                    </a:lnTo>
                    <a:lnTo>
                      <a:pt x="84" y="68"/>
                    </a:lnTo>
                    <a:lnTo>
                      <a:pt x="81" y="69"/>
                    </a:lnTo>
                    <a:lnTo>
                      <a:pt x="79" y="70"/>
                    </a:lnTo>
                    <a:lnTo>
                      <a:pt x="75" y="71"/>
                    </a:lnTo>
                    <a:lnTo>
                      <a:pt x="72" y="72"/>
                    </a:lnTo>
                    <a:lnTo>
                      <a:pt x="70" y="74"/>
                    </a:lnTo>
                    <a:lnTo>
                      <a:pt x="64" y="76"/>
                    </a:lnTo>
                    <a:lnTo>
                      <a:pt x="60" y="79"/>
                    </a:lnTo>
                    <a:lnTo>
                      <a:pt x="57" y="80"/>
                    </a:lnTo>
                    <a:lnTo>
                      <a:pt x="54" y="81"/>
                    </a:lnTo>
                    <a:lnTo>
                      <a:pt x="51" y="82"/>
                    </a:lnTo>
                    <a:lnTo>
                      <a:pt x="49" y="84"/>
                    </a:lnTo>
                    <a:lnTo>
                      <a:pt x="44" y="87"/>
                    </a:lnTo>
                    <a:lnTo>
                      <a:pt x="38" y="90"/>
                    </a:lnTo>
                    <a:lnTo>
                      <a:pt x="36" y="92"/>
                    </a:lnTo>
                    <a:lnTo>
                      <a:pt x="34" y="93"/>
                    </a:lnTo>
                    <a:lnTo>
                      <a:pt x="31" y="95"/>
                    </a:lnTo>
                    <a:lnTo>
                      <a:pt x="29" y="97"/>
                    </a:lnTo>
                    <a:lnTo>
                      <a:pt x="25" y="100"/>
                    </a:lnTo>
                    <a:lnTo>
                      <a:pt x="23" y="102"/>
                    </a:lnTo>
                    <a:lnTo>
                      <a:pt x="20" y="104"/>
                    </a:lnTo>
                    <a:lnTo>
                      <a:pt x="18" y="106"/>
                    </a:lnTo>
                    <a:lnTo>
                      <a:pt x="13" y="107"/>
                    </a:lnTo>
                    <a:lnTo>
                      <a:pt x="9" y="108"/>
                    </a:lnTo>
                    <a:lnTo>
                      <a:pt x="5" y="107"/>
                    </a:lnTo>
                    <a:lnTo>
                      <a:pt x="2" y="104"/>
                    </a:lnTo>
                    <a:lnTo>
                      <a:pt x="0" y="101"/>
                    </a:lnTo>
                    <a:lnTo>
                      <a:pt x="0" y="97"/>
                    </a:lnTo>
                    <a:lnTo>
                      <a:pt x="2" y="93"/>
                    </a:lnTo>
                    <a:lnTo>
                      <a:pt x="6" y="90"/>
                    </a:lnTo>
                    <a:close/>
                  </a:path>
                </a:pathLst>
              </a:custGeom>
              <a:solidFill>
                <a:srgbClr val="000000"/>
              </a:solidFill>
              <a:ln w="9525">
                <a:noFill/>
                <a:round/>
                <a:headEnd/>
                <a:tailEnd/>
              </a:ln>
            </p:spPr>
            <p:txBody>
              <a:bodyPr/>
              <a:lstStyle/>
              <a:p>
                <a:endParaRPr lang="en-US"/>
              </a:p>
            </p:txBody>
          </p:sp>
          <p:sp>
            <p:nvSpPr>
              <p:cNvPr id="17761" name="Freeform 848"/>
              <p:cNvSpPr>
                <a:spLocks/>
              </p:cNvSpPr>
              <p:nvPr/>
            </p:nvSpPr>
            <p:spPr bwMode="auto">
              <a:xfrm flipH="1">
                <a:off x="3169" y="1157"/>
                <a:ext cx="14" cy="15"/>
              </a:xfrm>
              <a:custGeom>
                <a:avLst/>
                <a:gdLst>
                  <a:gd name="T0" fmla="*/ 1 w 75"/>
                  <a:gd name="T1" fmla="*/ 0 h 63"/>
                  <a:gd name="T2" fmla="*/ 1 w 75"/>
                  <a:gd name="T3" fmla="*/ 0 h 63"/>
                  <a:gd name="T4" fmla="*/ 1 w 75"/>
                  <a:gd name="T5" fmla="*/ 0 h 63"/>
                  <a:gd name="T6" fmla="*/ 1 w 75"/>
                  <a:gd name="T7" fmla="*/ 0 h 63"/>
                  <a:gd name="T8" fmla="*/ 1 w 75"/>
                  <a:gd name="T9" fmla="*/ 0 h 63"/>
                  <a:gd name="T10" fmla="*/ 1 w 75"/>
                  <a:gd name="T11" fmla="*/ 0 h 63"/>
                  <a:gd name="T12" fmla="*/ 1 w 75"/>
                  <a:gd name="T13" fmla="*/ 0 h 63"/>
                  <a:gd name="T14" fmla="*/ 1 w 75"/>
                  <a:gd name="T15" fmla="*/ 0 h 63"/>
                  <a:gd name="T16" fmla="*/ 1 w 75"/>
                  <a:gd name="T17" fmla="*/ 0 h 63"/>
                  <a:gd name="T18" fmla="*/ 1 w 75"/>
                  <a:gd name="T19" fmla="*/ 0 h 63"/>
                  <a:gd name="T20" fmla="*/ 2 w 75"/>
                  <a:gd name="T21" fmla="*/ 0 h 63"/>
                  <a:gd name="T22" fmla="*/ 2 w 75"/>
                  <a:gd name="T23" fmla="*/ 0 h 63"/>
                  <a:gd name="T24" fmla="*/ 2 w 75"/>
                  <a:gd name="T25" fmla="*/ 0 h 63"/>
                  <a:gd name="T26" fmla="*/ 2 w 75"/>
                  <a:gd name="T27" fmla="*/ 0 h 63"/>
                  <a:gd name="T28" fmla="*/ 2 w 75"/>
                  <a:gd name="T29" fmla="*/ 0 h 63"/>
                  <a:gd name="T30" fmla="*/ 2 w 75"/>
                  <a:gd name="T31" fmla="*/ 0 h 63"/>
                  <a:gd name="T32" fmla="*/ 3 w 75"/>
                  <a:gd name="T33" fmla="*/ 1 h 63"/>
                  <a:gd name="T34" fmla="*/ 3 w 75"/>
                  <a:gd name="T35" fmla="*/ 1 h 63"/>
                  <a:gd name="T36" fmla="*/ 3 w 75"/>
                  <a:gd name="T37" fmla="*/ 1 h 63"/>
                  <a:gd name="T38" fmla="*/ 3 w 75"/>
                  <a:gd name="T39" fmla="*/ 1 h 63"/>
                  <a:gd name="T40" fmla="*/ 3 w 75"/>
                  <a:gd name="T41" fmla="*/ 2 h 63"/>
                  <a:gd name="T42" fmla="*/ 2 w 75"/>
                  <a:gd name="T43" fmla="*/ 2 h 63"/>
                  <a:gd name="T44" fmla="*/ 2 w 75"/>
                  <a:gd name="T45" fmla="*/ 2 h 63"/>
                  <a:gd name="T46" fmla="*/ 2 w 75"/>
                  <a:gd name="T47" fmla="*/ 3 h 63"/>
                  <a:gd name="T48" fmla="*/ 2 w 75"/>
                  <a:gd name="T49" fmla="*/ 3 h 63"/>
                  <a:gd name="T50" fmla="*/ 2 w 75"/>
                  <a:gd name="T51" fmla="*/ 3 h 63"/>
                  <a:gd name="T52" fmla="*/ 2 w 75"/>
                  <a:gd name="T53" fmla="*/ 3 h 63"/>
                  <a:gd name="T54" fmla="*/ 2 w 75"/>
                  <a:gd name="T55" fmla="*/ 3 h 63"/>
                  <a:gd name="T56" fmla="*/ 1 w 75"/>
                  <a:gd name="T57" fmla="*/ 3 h 63"/>
                  <a:gd name="T58" fmla="*/ 1 w 75"/>
                  <a:gd name="T59" fmla="*/ 4 h 63"/>
                  <a:gd name="T60" fmla="*/ 1 w 75"/>
                  <a:gd name="T61" fmla="*/ 4 h 63"/>
                  <a:gd name="T62" fmla="*/ 1 w 75"/>
                  <a:gd name="T63" fmla="*/ 4 h 63"/>
                  <a:gd name="T64" fmla="*/ 1 w 75"/>
                  <a:gd name="T65" fmla="*/ 4 h 63"/>
                  <a:gd name="T66" fmla="*/ 1 w 75"/>
                  <a:gd name="T67" fmla="*/ 4 h 63"/>
                  <a:gd name="T68" fmla="*/ 1 w 75"/>
                  <a:gd name="T69" fmla="*/ 4 h 63"/>
                  <a:gd name="T70" fmla="*/ 1 w 75"/>
                  <a:gd name="T71" fmla="*/ 4 h 63"/>
                  <a:gd name="T72" fmla="*/ 1 w 75"/>
                  <a:gd name="T73" fmla="*/ 4 h 63"/>
                  <a:gd name="T74" fmla="*/ 1 w 75"/>
                  <a:gd name="T75" fmla="*/ 4 h 63"/>
                  <a:gd name="T76" fmla="*/ 1 w 75"/>
                  <a:gd name="T77" fmla="*/ 4 h 63"/>
                  <a:gd name="T78" fmla="*/ 1 w 75"/>
                  <a:gd name="T79" fmla="*/ 3 h 63"/>
                  <a:gd name="T80" fmla="*/ 0 w 75"/>
                  <a:gd name="T81" fmla="*/ 3 h 63"/>
                  <a:gd name="T82" fmla="*/ 0 w 75"/>
                  <a:gd name="T83" fmla="*/ 3 h 63"/>
                  <a:gd name="T84" fmla="*/ 0 w 75"/>
                  <a:gd name="T85" fmla="*/ 3 h 63"/>
                  <a:gd name="T86" fmla="*/ 0 w 75"/>
                  <a:gd name="T87" fmla="*/ 3 h 63"/>
                  <a:gd name="T88" fmla="*/ 0 w 75"/>
                  <a:gd name="T89" fmla="*/ 3 h 63"/>
                  <a:gd name="T90" fmla="*/ 0 w 75"/>
                  <a:gd name="T91" fmla="*/ 3 h 63"/>
                  <a:gd name="T92" fmla="*/ 0 w 75"/>
                  <a:gd name="T93" fmla="*/ 2 h 63"/>
                  <a:gd name="T94" fmla="*/ 0 w 75"/>
                  <a:gd name="T95" fmla="*/ 2 h 63"/>
                  <a:gd name="T96" fmla="*/ 0 w 75"/>
                  <a:gd name="T97" fmla="*/ 2 h 63"/>
                  <a:gd name="T98" fmla="*/ 0 w 75"/>
                  <a:gd name="T99" fmla="*/ 2 h 63"/>
                  <a:gd name="T100" fmla="*/ 0 w 75"/>
                  <a:gd name="T101" fmla="*/ 2 h 63"/>
                  <a:gd name="T102" fmla="*/ 0 w 75"/>
                  <a:gd name="T103" fmla="*/ 1 h 63"/>
                  <a:gd name="T104" fmla="*/ 0 w 75"/>
                  <a:gd name="T105" fmla="*/ 1 h 63"/>
                  <a:gd name="T106" fmla="*/ 0 w 75"/>
                  <a:gd name="T107" fmla="*/ 1 h 63"/>
                  <a:gd name="T108" fmla="*/ 0 w 75"/>
                  <a:gd name="T109" fmla="*/ 1 h 63"/>
                  <a:gd name="T110" fmla="*/ 1 w 75"/>
                  <a:gd name="T111" fmla="*/ 0 h 63"/>
                  <a:gd name="T112" fmla="*/ 1 w 75"/>
                  <a:gd name="T113" fmla="*/ 0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
                  <a:gd name="T172" fmla="*/ 0 h 63"/>
                  <a:gd name="T173" fmla="*/ 75 w 75"/>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 h="63">
                    <a:moveTo>
                      <a:pt x="20" y="8"/>
                    </a:moveTo>
                    <a:lnTo>
                      <a:pt x="20" y="7"/>
                    </a:lnTo>
                    <a:lnTo>
                      <a:pt x="21" y="7"/>
                    </a:lnTo>
                    <a:lnTo>
                      <a:pt x="23" y="6"/>
                    </a:lnTo>
                    <a:lnTo>
                      <a:pt x="26" y="5"/>
                    </a:lnTo>
                    <a:lnTo>
                      <a:pt x="28" y="4"/>
                    </a:lnTo>
                    <a:lnTo>
                      <a:pt x="33" y="2"/>
                    </a:lnTo>
                    <a:lnTo>
                      <a:pt x="37" y="1"/>
                    </a:lnTo>
                    <a:lnTo>
                      <a:pt x="40" y="1"/>
                    </a:lnTo>
                    <a:lnTo>
                      <a:pt x="45" y="0"/>
                    </a:lnTo>
                    <a:lnTo>
                      <a:pt x="50" y="0"/>
                    </a:lnTo>
                    <a:lnTo>
                      <a:pt x="54" y="0"/>
                    </a:lnTo>
                    <a:lnTo>
                      <a:pt x="59" y="1"/>
                    </a:lnTo>
                    <a:lnTo>
                      <a:pt x="63" y="2"/>
                    </a:lnTo>
                    <a:lnTo>
                      <a:pt x="66" y="6"/>
                    </a:lnTo>
                    <a:lnTo>
                      <a:pt x="70" y="8"/>
                    </a:lnTo>
                    <a:lnTo>
                      <a:pt x="73" y="13"/>
                    </a:lnTo>
                    <a:lnTo>
                      <a:pt x="74" y="18"/>
                    </a:lnTo>
                    <a:lnTo>
                      <a:pt x="75" y="23"/>
                    </a:lnTo>
                    <a:lnTo>
                      <a:pt x="74" y="27"/>
                    </a:lnTo>
                    <a:lnTo>
                      <a:pt x="73" y="33"/>
                    </a:lnTo>
                    <a:lnTo>
                      <a:pt x="71" y="37"/>
                    </a:lnTo>
                    <a:lnTo>
                      <a:pt x="68" y="42"/>
                    </a:lnTo>
                    <a:lnTo>
                      <a:pt x="65" y="46"/>
                    </a:lnTo>
                    <a:lnTo>
                      <a:pt x="61" y="51"/>
                    </a:lnTo>
                    <a:lnTo>
                      <a:pt x="55" y="55"/>
                    </a:lnTo>
                    <a:lnTo>
                      <a:pt x="51" y="58"/>
                    </a:lnTo>
                    <a:lnTo>
                      <a:pt x="48" y="59"/>
                    </a:lnTo>
                    <a:lnTo>
                      <a:pt x="45" y="60"/>
                    </a:lnTo>
                    <a:lnTo>
                      <a:pt x="42" y="61"/>
                    </a:lnTo>
                    <a:lnTo>
                      <a:pt x="40" y="62"/>
                    </a:lnTo>
                    <a:lnTo>
                      <a:pt x="37" y="62"/>
                    </a:lnTo>
                    <a:lnTo>
                      <a:pt x="34" y="63"/>
                    </a:lnTo>
                    <a:lnTo>
                      <a:pt x="31" y="63"/>
                    </a:lnTo>
                    <a:lnTo>
                      <a:pt x="28" y="63"/>
                    </a:lnTo>
                    <a:lnTo>
                      <a:pt x="25" y="62"/>
                    </a:lnTo>
                    <a:lnTo>
                      <a:pt x="23" y="62"/>
                    </a:lnTo>
                    <a:lnTo>
                      <a:pt x="20" y="61"/>
                    </a:lnTo>
                    <a:lnTo>
                      <a:pt x="16" y="61"/>
                    </a:lnTo>
                    <a:lnTo>
                      <a:pt x="14" y="59"/>
                    </a:lnTo>
                    <a:lnTo>
                      <a:pt x="11" y="58"/>
                    </a:lnTo>
                    <a:lnTo>
                      <a:pt x="9" y="56"/>
                    </a:lnTo>
                    <a:lnTo>
                      <a:pt x="7" y="55"/>
                    </a:lnTo>
                    <a:lnTo>
                      <a:pt x="3" y="51"/>
                    </a:lnTo>
                    <a:lnTo>
                      <a:pt x="2" y="48"/>
                    </a:lnTo>
                    <a:lnTo>
                      <a:pt x="0" y="45"/>
                    </a:lnTo>
                    <a:lnTo>
                      <a:pt x="0" y="42"/>
                    </a:lnTo>
                    <a:lnTo>
                      <a:pt x="0" y="37"/>
                    </a:lnTo>
                    <a:lnTo>
                      <a:pt x="1" y="35"/>
                    </a:lnTo>
                    <a:lnTo>
                      <a:pt x="1" y="32"/>
                    </a:lnTo>
                    <a:lnTo>
                      <a:pt x="2" y="29"/>
                    </a:lnTo>
                    <a:lnTo>
                      <a:pt x="3" y="25"/>
                    </a:lnTo>
                    <a:lnTo>
                      <a:pt x="5" y="24"/>
                    </a:lnTo>
                    <a:lnTo>
                      <a:pt x="8" y="21"/>
                    </a:lnTo>
                    <a:lnTo>
                      <a:pt x="9" y="20"/>
                    </a:lnTo>
                    <a:lnTo>
                      <a:pt x="20" y="8"/>
                    </a:lnTo>
                    <a:close/>
                  </a:path>
                </a:pathLst>
              </a:custGeom>
              <a:solidFill>
                <a:schemeClr val="accent2"/>
              </a:solidFill>
              <a:ln w="9525">
                <a:noFill/>
                <a:round/>
                <a:headEnd/>
                <a:tailEnd/>
              </a:ln>
            </p:spPr>
            <p:txBody>
              <a:bodyPr/>
              <a:lstStyle/>
              <a:p>
                <a:endParaRPr lang="en-US"/>
              </a:p>
            </p:txBody>
          </p:sp>
          <p:sp>
            <p:nvSpPr>
              <p:cNvPr id="17762" name="Freeform 849"/>
              <p:cNvSpPr>
                <a:spLocks/>
              </p:cNvSpPr>
              <p:nvPr/>
            </p:nvSpPr>
            <p:spPr bwMode="auto">
              <a:xfrm flipH="1">
                <a:off x="3159" y="1154"/>
                <a:ext cx="26" cy="29"/>
              </a:xfrm>
              <a:custGeom>
                <a:avLst/>
                <a:gdLst>
                  <a:gd name="T0" fmla="*/ 2 w 135"/>
                  <a:gd name="T1" fmla="*/ 1 h 125"/>
                  <a:gd name="T2" fmla="*/ 1 w 135"/>
                  <a:gd name="T3" fmla="*/ 2 h 125"/>
                  <a:gd name="T4" fmla="*/ 1 w 135"/>
                  <a:gd name="T5" fmla="*/ 2 h 125"/>
                  <a:gd name="T6" fmla="*/ 1 w 135"/>
                  <a:gd name="T7" fmla="*/ 3 h 125"/>
                  <a:gd name="T8" fmla="*/ 1 w 135"/>
                  <a:gd name="T9" fmla="*/ 3 h 125"/>
                  <a:gd name="T10" fmla="*/ 2 w 135"/>
                  <a:gd name="T11" fmla="*/ 4 h 125"/>
                  <a:gd name="T12" fmla="*/ 2 w 135"/>
                  <a:gd name="T13" fmla="*/ 4 h 125"/>
                  <a:gd name="T14" fmla="*/ 2 w 135"/>
                  <a:gd name="T15" fmla="*/ 4 h 125"/>
                  <a:gd name="T16" fmla="*/ 3 w 135"/>
                  <a:gd name="T17" fmla="*/ 4 h 125"/>
                  <a:gd name="T18" fmla="*/ 3 w 135"/>
                  <a:gd name="T19" fmla="*/ 4 h 125"/>
                  <a:gd name="T20" fmla="*/ 3 w 135"/>
                  <a:gd name="T21" fmla="*/ 4 h 125"/>
                  <a:gd name="T22" fmla="*/ 3 w 135"/>
                  <a:gd name="T23" fmla="*/ 3 h 125"/>
                  <a:gd name="T24" fmla="*/ 3 w 135"/>
                  <a:gd name="T25" fmla="*/ 3 h 125"/>
                  <a:gd name="T26" fmla="*/ 3 w 135"/>
                  <a:gd name="T27" fmla="*/ 3 h 125"/>
                  <a:gd name="T28" fmla="*/ 4 w 135"/>
                  <a:gd name="T29" fmla="*/ 2 h 125"/>
                  <a:gd name="T30" fmla="*/ 4 w 135"/>
                  <a:gd name="T31" fmla="*/ 2 h 125"/>
                  <a:gd name="T32" fmla="*/ 5 w 135"/>
                  <a:gd name="T33" fmla="*/ 3 h 125"/>
                  <a:gd name="T34" fmla="*/ 5 w 135"/>
                  <a:gd name="T35" fmla="*/ 3 h 125"/>
                  <a:gd name="T36" fmla="*/ 5 w 135"/>
                  <a:gd name="T37" fmla="*/ 4 h 125"/>
                  <a:gd name="T38" fmla="*/ 5 w 135"/>
                  <a:gd name="T39" fmla="*/ 5 h 125"/>
                  <a:gd name="T40" fmla="*/ 4 w 135"/>
                  <a:gd name="T41" fmla="*/ 5 h 125"/>
                  <a:gd name="T42" fmla="*/ 4 w 135"/>
                  <a:gd name="T43" fmla="*/ 6 h 125"/>
                  <a:gd name="T44" fmla="*/ 4 w 135"/>
                  <a:gd name="T45" fmla="*/ 6 h 125"/>
                  <a:gd name="T46" fmla="*/ 3 w 135"/>
                  <a:gd name="T47" fmla="*/ 7 h 125"/>
                  <a:gd name="T48" fmla="*/ 3 w 135"/>
                  <a:gd name="T49" fmla="*/ 7 h 125"/>
                  <a:gd name="T50" fmla="*/ 3 w 135"/>
                  <a:gd name="T51" fmla="*/ 7 h 125"/>
                  <a:gd name="T52" fmla="*/ 2 w 135"/>
                  <a:gd name="T53" fmla="*/ 7 h 125"/>
                  <a:gd name="T54" fmla="*/ 2 w 135"/>
                  <a:gd name="T55" fmla="*/ 6 h 125"/>
                  <a:gd name="T56" fmla="*/ 1 w 135"/>
                  <a:gd name="T57" fmla="*/ 6 h 125"/>
                  <a:gd name="T58" fmla="*/ 1 w 135"/>
                  <a:gd name="T59" fmla="*/ 6 h 125"/>
                  <a:gd name="T60" fmla="*/ 0 w 135"/>
                  <a:gd name="T61" fmla="*/ 5 h 125"/>
                  <a:gd name="T62" fmla="*/ 0 w 135"/>
                  <a:gd name="T63" fmla="*/ 4 h 125"/>
                  <a:gd name="T64" fmla="*/ 0 w 135"/>
                  <a:gd name="T65" fmla="*/ 4 h 125"/>
                  <a:gd name="T66" fmla="*/ 0 w 135"/>
                  <a:gd name="T67" fmla="*/ 3 h 125"/>
                  <a:gd name="T68" fmla="*/ 0 w 135"/>
                  <a:gd name="T69" fmla="*/ 3 h 125"/>
                  <a:gd name="T70" fmla="*/ 0 w 135"/>
                  <a:gd name="T71" fmla="*/ 3 h 125"/>
                  <a:gd name="T72" fmla="*/ 0 w 135"/>
                  <a:gd name="T73" fmla="*/ 2 h 125"/>
                  <a:gd name="T74" fmla="*/ 0 w 135"/>
                  <a:gd name="T75" fmla="*/ 2 h 125"/>
                  <a:gd name="T76" fmla="*/ 1 w 135"/>
                  <a:gd name="T77" fmla="*/ 1 h 125"/>
                  <a:gd name="T78" fmla="*/ 1 w 135"/>
                  <a:gd name="T79" fmla="*/ 0 h 125"/>
                  <a:gd name="T80" fmla="*/ 2 w 135"/>
                  <a:gd name="T81" fmla="*/ 0 h 125"/>
                  <a:gd name="T82" fmla="*/ 2 w 135"/>
                  <a:gd name="T83" fmla="*/ 0 h 125"/>
                  <a:gd name="T84" fmla="*/ 2 w 135"/>
                  <a:gd name="T85" fmla="*/ 1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5"/>
                  <a:gd name="T130" fmla="*/ 0 h 125"/>
                  <a:gd name="T131" fmla="*/ 135 w 135"/>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5" h="125">
                    <a:moveTo>
                      <a:pt x="49" y="17"/>
                    </a:moveTo>
                    <a:lnTo>
                      <a:pt x="47" y="19"/>
                    </a:lnTo>
                    <a:lnTo>
                      <a:pt x="45" y="21"/>
                    </a:lnTo>
                    <a:lnTo>
                      <a:pt x="42" y="23"/>
                    </a:lnTo>
                    <a:lnTo>
                      <a:pt x="40" y="26"/>
                    </a:lnTo>
                    <a:lnTo>
                      <a:pt x="38" y="30"/>
                    </a:lnTo>
                    <a:lnTo>
                      <a:pt x="36" y="33"/>
                    </a:lnTo>
                    <a:lnTo>
                      <a:pt x="35" y="35"/>
                    </a:lnTo>
                    <a:lnTo>
                      <a:pt x="34" y="38"/>
                    </a:lnTo>
                    <a:lnTo>
                      <a:pt x="33" y="40"/>
                    </a:lnTo>
                    <a:lnTo>
                      <a:pt x="32" y="44"/>
                    </a:lnTo>
                    <a:lnTo>
                      <a:pt x="32" y="47"/>
                    </a:lnTo>
                    <a:lnTo>
                      <a:pt x="32" y="50"/>
                    </a:lnTo>
                    <a:lnTo>
                      <a:pt x="32" y="53"/>
                    </a:lnTo>
                    <a:lnTo>
                      <a:pt x="34" y="58"/>
                    </a:lnTo>
                    <a:lnTo>
                      <a:pt x="35" y="61"/>
                    </a:lnTo>
                    <a:lnTo>
                      <a:pt x="36" y="65"/>
                    </a:lnTo>
                    <a:lnTo>
                      <a:pt x="39" y="70"/>
                    </a:lnTo>
                    <a:lnTo>
                      <a:pt x="43" y="73"/>
                    </a:lnTo>
                    <a:lnTo>
                      <a:pt x="46" y="76"/>
                    </a:lnTo>
                    <a:lnTo>
                      <a:pt x="51" y="77"/>
                    </a:lnTo>
                    <a:lnTo>
                      <a:pt x="54" y="78"/>
                    </a:lnTo>
                    <a:lnTo>
                      <a:pt x="56" y="78"/>
                    </a:lnTo>
                    <a:lnTo>
                      <a:pt x="59" y="78"/>
                    </a:lnTo>
                    <a:lnTo>
                      <a:pt x="62" y="79"/>
                    </a:lnTo>
                    <a:lnTo>
                      <a:pt x="64" y="78"/>
                    </a:lnTo>
                    <a:lnTo>
                      <a:pt x="68" y="78"/>
                    </a:lnTo>
                    <a:lnTo>
                      <a:pt x="70" y="78"/>
                    </a:lnTo>
                    <a:lnTo>
                      <a:pt x="73" y="78"/>
                    </a:lnTo>
                    <a:lnTo>
                      <a:pt x="75" y="77"/>
                    </a:lnTo>
                    <a:lnTo>
                      <a:pt x="77" y="76"/>
                    </a:lnTo>
                    <a:lnTo>
                      <a:pt x="81" y="74"/>
                    </a:lnTo>
                    <a:lnTo>
                      <a:pt x="83" y="73"/>
                    </a:lnTo>
                    <a:lnTo>
                      <a:pt x="84" y="70"/>
                    </a:lnTo>
                    <a:lnTo>
                      <a:pt x="85" y="69"/>
                    </a:lnTo>
                    <a:lnTo>
                      <a:pt x="86" y="65"/>
                    </a:lnTo>
                    <a:lnTo>
                      <a:pt x="88" y="62"/>
                    </a:lnTo>
                    <a:lnTo>
                      <a:pt x="88" y="59"/>
                    </a:lnTo>
                    <a:lnTo>
                      <a:pt x="89" y="56"/>
                    </a:lnTo>
                    <a:lnTo>
                      <a:pt x="89" y="53"/>
                    </a:lnTo>
                    <a:lnTo>
                      <a:pt x="92" y="51"/>
                    </a:lnTo>
                    <a:lnTo>
                      <a:pt x="95" y="48"/>
                    </a:lnTo>
                    <a:lnTo>
                      <a:pt x="98" y="46"/>
                    </a:lnTo>
                    <a:lnTo>
                      <a:pt x="102" y="44"/>
                    </a:lnTo>
                    <a:lnTo>
                      <a:pt x="107" y="43"/>
                    </a:lnTo>
                    <a:lnTo>
                      <a:pt x="111" y="42"/>
                    </a:lnTo>
                    <a:lnTo>
                      <a:pt x="115" y="43"/>
                    </a:lnTo>
                    <a:lnTo>
                      <a:pt x="120" y="44"/>
                    </a:lnTo>
                    <a:lnTo>
                      <a:pt x="123" y="46"/>
                    </a:lnTo>
                    <a:lnTo>
                      <a:pt x="126" y="48"/>
                    </a:lnTo>
                    <a:lnTo>
                      <a:pt x="130" y="51"/>
                    </a:lnTo>
                    <a:lnTo>
                      <a:pt x="133" y="56"/>
                    </a:lnTo>
                    <a:lnTo>
                      <a:pt x="134" y="60"/>
                    </a:lnTo>
                    <a:lnTo>
                      <a:pt x="134" y="62"/>
                    </a:lnTo>
                    <a:lnTo>
                      <a:pt x="135" y="65"/>
                    </a:lnTo>
                    <a:lnTo>
                      <a:pt x="135" y="69"/>
                    </a:lnTo>
                    <a:lnTo>
                      <a:pt x="135" y="71"/>
                    </a:lnTo>
                    <a:lnTo>
                      <a:pt x="134" y="76"/>
                    </a:lnTo>
                    <a:lnTo>
                      <a:pt x="132" y="82"/>
                    </a:lnTo>
                    <a:lnTo>
                      <a:pt x="130" y="86"/>
                    </a:lnTo>
                    <a:lnTo>
                      <a:pt x="127" y="90"/>
                    </a:lnTo>
                    <a:lnTo>
                      <a:pt x="125" y="95"/>
                    </a:lnTo>
                    <a:lnTo>
                      <a:pt x="122" y="99"/>
                    </a:lnTo>
                    <a:lnTo>
                      <a:pt x="120" y="102"/>
                    </a:lnTo>
                    <a:lnTo>
                      <a:pt x="117" y="107"/>
                    </a:lnTo>
                    <a:lnTo>
                      <a:pt x="112" y="109"/>
                    </a:lnTo>
                    <a:lnTo>
                      <a:pt x="109" y="112"/>
                    </a:lnTo>
                    <a:lnTo>
                      <a:pt x="105" y="114"/>
                    </a:lnTo>
                    <a:lnTo>
                      <a:pt x="100" y="117"/>
                    </a:lnTo>
                    <a:lnTo>
                      <a:pt x="96" y="120"/>
                    </a:lnTo>
                    <a:lnTo>
                      <a:pt x="92" y="122"/>
                    </a:lnTo>
                    <a:lnTo>
                      <a:pt x="86" y="123"/>
                    </a:lnTo>
                    <a:lnTo>
                      <a:pt x="82" y="124"/>
                    </a:lnTo>
                    <a:lnTo>
                      <a:pt x="79" y="124"/>
                    </a:lnTo>
                    <a:lnTo>
                      <a:pt x="75" y="125"/>
                    </a:lnTo>
                    <a:lnTo>
                      <a:pt x="72" y="125"/>
                    </a:lnTo>
                    <a:lnTo>
                      <a:pt x="69" y="125"/>
                    </a:lnTo>
                    <a:lnTo>
                      <a:pt x="67" y="125"/>
                    </a:lnTo>
                    <a:lnTo>
                      <a:pt x="63" y="125"/>
                    </a:lnTo>
                    <a:lnTo>
                      <a:pt x="60" y="125"/>
                    </a:lnTo>
                    <a:lnTo>
                      <a:pt x="58" y="125"/>
                    </a:lnTo>
                    <a:lnTo>
                      <a:pt x="55" y="124"/>
                    </a:lnTo>
                    <a:lnTo>
                      <a:pt x="51" y="123"/>
                    </a:lnTo>
                    <a:lnTo>
                      <a:pt x="49" y="122"/>
                    </a:lnTo>
                    <a:lnTo>
                      <a:pt x="46" y="122"/>
                    </a:lnTo>
                    <a:lnTo>
                      <a:pt x="40" y="120"/>
                    </a:lnTo>
                    <a:lnTo>
                      <a:pt x="36" y="117"/>
                    </a:lnTo>
                    <a:lnTo>
                      <a:pt x="31" y="114"/>
                    </a:lnTo>
                    <a:lnTo>
                      <a:pt x="26" y="112"/>
                    </a:lnTo>
                    <a:lnTo>
                      <a:pt x="22" y="108"/>
                    </a:lnTo>
                    <a:lnTo>
                      <a:pt x="18" y="104"/>
                    </a:lnTo>
                    <a:lnTo>
                      <a:pt x="14" y="99"/>
                    </a:lnTo>
                    <a:lnTo>
                      <a:pt x="11" y="95"/>
                    </a:lnTo>
                    <a:lnTo>
                      <a:pt x="8" y="90"/>
                    </a:lnTo>
                    <a:lnTo>
                      <a:pt x="6" y="85"/>
                    </a:lnTo>
                    <a:lnTo>
                      <a:pt x="5" y="82"/>
                    </a:lnTo>
                    <a:lnTo>
                      <a:pt x="2" y="78"/>
                    </a:lnTo>
                    <a:lnTo>
                      <a:pt x="1" y="76"/>
                    </a:lnTo>
                    <a:lnTo>
                      <a:pt x="1" y="73"/>
                    </a:lnTo>
                    <a:lnTo>
                      <a:pt x="0" y="70"/>
                    </a:lnTo>
                    <a:lnTo>
                      <a:pt x="0" y="66"/>
                    </a:lnTo>
                    <a:lnTo>
                      <a:pt x="0" y="63"/>
                    </a:lnTo>
                    <a:lnTo>
                      <a:pt x="0" y="61"/>
                    </a:lnTo>
                    <a:lnTo>
                      <a:pt x="0" y="58"/>
                    </a:lnTo>
                    <a:lnTo>
                      <a:pt x="0" y="55"/>
                    </a:lnTo>
                    <a:lnTo>
                      <a:pt x="0" y="51"/>
                    </a:lnTo>
                    <a:lnTo>
                      <a:pt x="1" y="49"/>
                    </a:lnTo>
                    <a:lnTo>
                      <a:pt x="1" y="46"/>
                    </a:lnTo>
                    <a:lnTo>
                      <a:pt x="2" y="43"/>
                    </a:lnTo>
                    <a:lnTo>
                      <a:pt x="2" y="40"/>
                    </a:lnTo>
                    <a:lnTo>
                      <a:pt x="5" y="37"/>
                    </a:lnTo>
                    <a:lnTo>
                      <a:pt x="5" y="35"/>
                    </a:lnTo>
                    <a:lnTo>
                      <a:pt x="6" y="32"/>
                    </a:lnTo>
                    <a:lnTo>
                      <a:pt x="7" y="30"/>
                    </a:lnTo>
                    <a:lnTo>
                      <a:pt x="9" y="27"/>
                    </a:lnTo>
                    <a:lnTo>
                      <a:pt x="11" y="22"/>
                    </a:lnTo>
                    <a:lnTo>
                      <a:pt x="16" y="18"/>
                    </a:lnTo>
                    <a:lnTo>
                      <a:pt x="19" y="13"/>
                    </a:lnTo>
                    <a:lnTo>
                      <a:pt x="23" y="10"/>
                    </a:lnTo>
                    <a:lnTo>
                      <a:pt x="27" y="6"/>
                    </a:lnTo>
                    <a:lnTo>
                      <a:pt x="32" y="4"/>
                    </a:lnTo>
                    <a:lnTo>
                      <a:pt x="36" y="0"/>
                    </a:lnTo>
                    <a:lnTo>
                      <a:pt x="42" y="0"/>
                    </a:lnTo>
                    <a:lnTo>
                      <a:pt x="45" y="0"/>
                    </a:lnTo>
                    <a:lnTo>
                      <a:pt x="49" y="2"/>
                    </a:lnTo>
                    <a:lnTo>
                      <a:pt x="51" y="6"/>
                    </a:lnTo>
                    <a:lnTo>
                      <a:pt x="52" y="9"/>
                    </a:lnTo>
                    <a:lnTo>
                      <a:pt x="51" y="12"/>
                    </a:lnTo>
                    <a:lnTo>
                      <a:pt x="49" y="17"/>
                    </a:lnTo>
                    <a:close/>
                  </a:path>
                </a:pathLst>
              </a:custGeom>
              <a:solidFill>
                <a:srgbClr val="000000"/>
              </a:solidFill>
              <a:ln w="9525">
                <a:noFill/>
                <a:round/>
                <a:headEnd/>
                <a:tailEnd/>
              </a:ln>
            </p:spPr>
            <p:txBody>
              <a:bodyPr/>
              <a:lstStyle/>
              <a:p>
                <a:endParaRPr lang="en-US"/>
              </a:p>
            </p:txBody>
          </p:sp>
          <p:sp>
            <p:nvSpPr>
              <p:cNvPr id="17763" name="Freeform 850"/>
              <p:cNvSpPr>
                <a:spLocks/>
              </p:cNvSpPr>
              <p:nvPr/>
            </p:nvSpPr>
            <p:spPr bwMode="auto">
              <a:xfrm flipH="1">
                <a:off x="3066" y="1232"/>
                <a:ext cx="35" cy="68"/>
              </a:xfrm>
              <a:custGeom>
                <a:avLst/>
                <a:gdLst>
                  <a:gd name="T0" fmla="*/ 1 w 194"/>
                  <a:gd name="T1" fmla="*/ 1 h 299"/>
                  <a:gd name="T2" fmla="*/ 1 w 194"/>
                  <a:gd name="T3" fmla="*/ 2 h 299"/>
                  <a:gd name="T4" fmla="*/ 1 w 194"/>
                  <a:gd name="T5" fmla="*/ 2 h 299"/>
                  <a:gd name="T6" fmla="*/ 1 w 194"/>
                  <a:gd name="T7" fmla="*/ 3 h 299"/>
                  <a:gd name="T8" fmla="*/ 2 w 194"/>
                  <a:gd name="T9" fmla="*/ 4 h 299"/>
                  <a:gd name="T10" fmla="*/ 2 w 194"/>
                  <a:gd name="T11" fmla="*/ 4 h 299"/>
                  <a:gd name="T12" fmla="*/ 2 w 194"/>
                  <a:gd name="T13" fmla="*/ 5 h 299"/>
                  <a:gd name="T14" fmla="*/ 2 w 194"/>
                  <a:gd name="T15" fmla="*/ 5 h 299"/>
                  <a:gd name="T16" fmla="*/ 3 w 194"/>
                  <a:gd name="T17" fmla="*/ 6 h 299"/>
                  <a:gd name="T18" fmla="*/ 3 w 194"/>
                  <a:gd name="T19" fmla="*/ 7 h 299"/>
                  <a:gd name="T20" fmla="*/ 3 w 194"/>
                  <a:gd name="T21" fmla="*/ 7 h 299"/>
                  <a:gd name="T22" fmla="*/ 3 w 194"/>
                  <a:gd name="T23" fmla="*/ 8 h 299"/>
                  <a:gd name="T24" fmla="*/ 3 w 194"/>
                  <a:gd name="T25" fmla="*/ 8 h 299"/>
                  <a:gd name="T26" fmla="*/ 4 w 194"/>
                  <a:gd name="T27" fmla="*/ 9 h 299"/>
                  <a:gd name="T28" fmla="*/ 4 w 194"/>
                  <a:gd name="T29" fmla="*/ 9 h 299"/>
                  <a:gd name="T30" fmla="*/ 4 w 194"/>
                  <a:gd name="T31" fmla="*/ 10 h 299"/>
                  <a:gd name="T32" fmla="*/ 5 w 194"/>
                  <a:gd name="T33" fmla="*/ 10 h 299"/>
                  <a:gd name="T34" fmla="*/ 5 w 194"/>
                  <a:gd name="T35" fmla="*/ 11 h 299"/>
                  <a:gd name="T36" fmla="*/ 5 w 194"/>
                  <a:gd name="T37" fmla="*/ 12 h 299"/>
                  <a:gd name="T38" fmla="*/ 5 w 194"/>
                  <a:gd name="T39" fmla="*/ 12 h 299"/>
                  <a:gd name="T40" fmla="*/ 6 w 194"/>
                  <a:gd name="T41" fmla="*/ 13 h 299"/>
                  <a:gd name="T42" fmla="*/ 6 w 194"/>
                  <a:gd name="T43" fmla="*/ 13 h 299"/>
                  <a:gd name="T44" fmla="*/ 6 w 194"/>
                  <a:gd name="T45" fmla="*/ 14 h 299"/>
                  <a:gd name="T46" fmla="*/ 6 w 194"/>
                  <a:gd name="T47" fmla="*/ 15 h 299"/>
                  <a:gd name="T48" fmla="*/ 6 w 194"/>
                  <a:gd name="T49" fmla="*/ 15 h 299"/>
                  <a:gd name="T50" fmla="*/ 5 w 194"/>
                  <a:gd name="T51" fmla="*/ 15 h 299"/>
                  <a:gd name="T52" fmla="*/ 5 w 194"/>
                  <a:gd name="T53" fmla="*/ 15 h 299"/>
                  <a:gd name="T54" fmla="*/ 4 w 194"/>
                  <a:gd name="T55" fmla="*/ 14 h 299"/>
                  <a:gd name="T56" fmla="*/ 4 w 194"/>
                  <a:gd name="T57" fmla="*/ 14 h 299"/>
                  <a:gd name="T58" fmla="*/ 4 w 194"/>
                  <a:gd name="T59" fmla="*/ 13 h 299"/>
                  <a:gd name="T60" fmla="*/ 3 w 194"/>
                  <a:gd name="T61" fmla="*/ 13 h 299"/>
                  <a:gd name="T62" fmla="*/ 3 w 194"/>
                  <a:gd name="T63" fmla="*/ 12 h 299"/>
                  <a:gd name="T64" fmla="*/ 3 w 194"/>
                  <a:gd name="T65" fmla="*/ 11 h 299"/>
                  <a:gd name="T66" fmla="*/ 3 w 194"/>
                  <a:gd name="T67" fmla="*/ 11 h 299"/>
                  <a:gd name="T68" fmla="*/ 3 w 194"/>
                  <a:gd name="T69" fmla="*/ 10 h 299"/>
                  <a:gd name="T70" fmla="*/ 2 w 194"/>
                  <a:gd name="T71" fmla="*/ 10 h 299"/>
                  <a:gd name="T72" fmla="*/ 2 w 194"/>
                  <a:gd name="T73" fmla="*/ 9 h 299"/>
                  <a:gd name="T74" fmla="*/ 2 w 194"/>
                  <a:gd name="T75" fmla="*/ 8 h 299"/>
                  <a:gd name="T76" fmla="*/ 2 w 194"/>
                  <a:gd name="T77" fmla="*/ 8 h 299"/>
                  <a:gd name="T78" fmla="*/ 1 w 194"/>
                  <a:gd name="T79" fmla="*/ 7 h 299"/>
                  <a:gd name="T80" fmla="*/ 1 w 194"/>
                  <a:gd name="T81" fmla="*/ 6 h 299"/>
                  <a:gd name="T82" fmla="*/ 1 w 194"/>
                  <a:gd name="T83" fmla="*/ 6 h 299"/>
                  <a:gd name="T84" fmla="*/ 1 w 194"/>
                  <a:gd name="T85" fmla="*/ 5 h 299"/>
                  <a:gd name="T86" fmla="*/ 1 w 194"/>
                  <a:gd name="T87" fmla="*/ 4 h 299"/>
                  <a:gd name="T88" fmla="*/ 1 w 194"/>
                  <a:gd name="T89" fmla="*/ 3 h 299"/>
                  <a:gd name="T90" fmla="*/ 1 w 194"/>
                  <a:gd name="T91" fmla="*/ 3 h 299"/>
                  <a:gd name="T92" fmla="*/ 0 w 194"/>
                  <a:gd name="T93" fmla="*/ 2 h 299"/>
                  <a:gd name="T94" fmla="*/ 0 w 194"/>
                  <a:gd name="T95" fmla="*/ 1 h 299"/>
                  <a:gd name="T96" fmla="*/ 0 w 194"/>
                  <a:gd name="T97" fmla="*/ 1 h 299"/>
                  <a:gd name="T98" fmla="*/ 0 w 194"/>
                  <a:gd name="T99" fmla="*/ 0 h 299"/>
                  <a:gd name="T100" fmla="*/ 1 w 194"/>
                  <a:gd name="T101" fmla="*/ 0 h 299"/>
                  <a:gd name="T102" fmla="*/ 1 w 194"/>
                  <a:gd name="T103" fmla="*/ 0 h 2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9"/>
                  <a:gd name="T158" fmla="*/ 194 w 194"/>
                  <a:gd name="T159" fmla="*/ 299 h 2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9">
                    <a:moveTo>
                      <a:pt x="22" y="8"/>
                    </a:moveTo>
                    <a:lnTo>
                      <a:pt x="25" y="13"/>
                    </a:lnTo>
                    <a:lnTo>
                      <a:pt x="26" y="18"/>
                    </a:lnTo>
                    <a:lnTo>
                      <a:pt x="28" y="23"/>
                    </a:lnTo>
                    <a:lnTo>
                      <a:pt x="30" y="27"/>
                    </a:lnTo>
                    <a:lnTo>
                      <a:pt x="32" y="32"/>
                    </a:lnTo>
                    <a:lnTo>
                      <a:pt x="34" y="37"/>
                    </a:lnTo>
                    <a:lnTo>
                      <a:pt x="35" y="41"/>
                    </a:lnTo>
                    <a:lnTo>
                      <a:pt x="39" y="46"/>
                    </a:lnTo>
                    <a:lnTo>
                      <a:pt x="40" y="50"/>
                    </a:lnTo>
                    <a:lnTo>
                      <a:pt x="42" y="54"/>
                    </a:lnTo>
                    <a:lnTo>
                      <a:pt x="43" y="59"/>
                    </a:lnTo>
                    <a:lnTo>
                      <a:pt x="46" y="63"/>
                    </a:lnTo>
                    <a:lnTo>
                      <a:pt x="47" y="68"/>
                    </a:lnTo>
                    <a:lnTo>
                      <a:pt x="50" y="72"/>
                    </a:lnTo>
                    <a:lnTo>
                      <a:pt x="52" y="76"/>
                    </a:lnTo>
                    <a:lnTo>
                      <a:pt x="54" y="81"/>
                    </a:lnTo>
                    <a:lnTo>
                      <a:pt x="56" y="84"/>
                    </a:lnTo>
                    <a:lnTo>
                      <a:pt x="58" y="88"/>
                    </a:lnTo>
                    <a:lnTo>
                      <a:pt x="60" y="91"/>
                    </a:lnTo>
                    <a:lnTo>
                      <a:pt x="63" y="96"/>
                    </a:lnTo>
                    <a:lnTo>
                      <a:pt x="64" y="99"/>
                    </a:lnTo>
                    <a:lnTo>
                      <a:pt x="66" y="103"/>
                    </a:lnTo>
                    <a:lnTo>
                      <a:pt x="68" y="107"/>
                    </a:lnTo>
                    <a:lnTo>
                      <a:pt x="70" y="111"/>
                    </a:lnTo>
                    <a:lnTo>
                      <a:pt x="72" y="114"/>
                    </a:lnTo>
                    <a:lnTo>
                      <a:pt x="75" y="119"/>
                    </a:lnTo>
                    <a:lnTo>
                      <a:pt x="77" y="122"/>
                    </a:lnTo>
                    <a:lnTo>
                      <a:pt x="79" y="125"/>
                    </a:lnTo>
                    <a:lnTo>
                      <a:pt x="81" y="128"/>
                    </a:lnTo>
                    <a:lnTo>
                      <a:pt x="84" y="133"/>
                    </a:lnTo>
                    <a:lnTo>
                      <a:pt x="87" y="136"/>
                    </a:lnTo>
                    <a:lnTo>
                      <a:pt x="89" y="140"/>
                    </a:lnTo>
                    <a:lnTo>
                      <a:pt x="91" y="142"/>
                    </a:lnTo>
                    <a:lnTo>
                      <a:pt x="93" y="146"/>
                    </a:lnTo>
                    <a:lnTo>
                      <a:pt x="95" y="150"/>
                    </a:lnTo>
                    <a:lnTo>
                      <a:pt x="98" y="153"/>
                    </a:lnTo>
                    <a:lnTo>
                      <a:pt x="101" y="156"/>
                    </a:lnTo>
                    <a:lnTo>
                      <a:pt x="103" y="160"/>
                    </a:lnTo>
                    <a:lnTo>
                      <a:pt x="105" y="163"/>
                    </a:lnTo>
                    <a:lnTo>
                      <a:pt x="108" y="167"/>
                    </a:lnTo>
                    <a:lnTo>
                      <a:pt x="110" y="170"/>
                    </a:lnTo>
                    <a:lnTo>
                      <a:pt x="114" y="174"/>
                    </a:lnTo>
                    <a:lnTo>
                      <a:pt x="116" y="176"/>
                    </a:lnTo>
                    <a:lnTo>
                      <a:pt x="119" y="180"/>
                    </a:lnTo>
                    <a:lnTo>
                      <a:pt x="122" y="184"/>
                    </a:lnTo>
                    <a:lnTo>
                      <a:pt x="125" y="187"/>
                    </a:lnTo>
                    <a:lnTo>
                      <a:pt x="128" y="190"/>
                    </a:lnTo>
                    <a:lnTo>
                      <a:pt x="131" y="194"/>
                    </a:lnTo>
                    <a:lnTo>
                      <a:pt x="134" y="198"/>
                    </a:lnTo>
                    <a:lnTo>
                      <a:pt x="137" y="201"/>
                    </a:lnTo>
                    <a:lnTo>
                      <a:pt x="140" y="204"/>
                    </a:lnTo>
                    <a:lnTo>
                      <a:pt x="143" y="209"/>
                    </a:lnTo>
                    <a:lnTo>
                      <a:pt x="146" y="212"/>
                    </a:lnTo>
                    <a:lnTo>
                      <a:pt x="150" y="216"/>
                    </a:lnTo>
                    <a:lnTo>
                      <a:pt x="153" y="219"/>
                    </a:lnTo>
                    <a:lnTo>
                      <a:pt x="157" y="223"/>
                    </a:lnTo>
                    <a:lnTo>
                      <a:pt x="159" y="226"/>
                    </a:lnTo>
                    <a:lnTo>
                      <a:pt x="164" y="230"/>
                    </a:lnTo>
                    <a:lnTo>
                      <a:pt x="167" y="234"/>
                    </a:lnTo>
                    <a:lnTo>
                      <a:pt x="170" y="238"/>
                    </a:lnTo>
                    <a:lnTo>
                      <a:pt x="175" y="241"/>
                    </a:lnTo>
                    <a:lnTo>
                      <a:pt x="178" y="245"/>
                    </a:lnTo>
                    <a:lnTo>
                      <a:pt x="182" y="249"/>
                    </a:lnTo>
                    <a:lnTo>
                      <a:pt x="187" y="253"/>
                    </a:lnTo>
                    <a:lnTo>
                      <a:pt x="190" y="257"/>
                    </a:lnTo>
                    <a:lnTo>
                      <a:pt x="193" y="263"/>
                    </a:lnTo>
                    <a:lnTo>
                      <a:pt x="193" y="268"/>
                    </a:lnTo>
                    <a:lnTo>
                      <a:pt x="194" y="274"/>
                    </a:lnTo>
                    <a:lnTo>
                      <a:pt x="193" y="278"/>
                    </a:lnTo>
                    <a:lnTo>
                      <a:pt x="191" y="282"/>
                    </a:lnTo>
                    <a:lnTo>
                      <a:pt x="189" y="287"/>
                    </a:lnTo>
                    <a:lnTo>
                      <a:pt x="185" y="291"/>
                    </a:lnTo>
                    <a:lnTo>
                      <a:pt x="181" y="293"/>
                    </a:lnTo>
                    <a:lnTo>
                      <a:pt x="178" y="296"/>
                    </a:lnTo>
                    <a:lnTo>
                      <a:pt x="172" y="298"/>
                    </a:lnTo>
                    <a:lnTo>
                      <a:pt x="168" y="299"/>
                    </a:lnTo>
                    <a:lnTo>
                      <a:pt x="163" y="298"/>
                    </a:lnTo>
                    <a:lnTo>
                      <a:pt x="158" y="296"/>
                    </a:lnTo>
                    <a:lnTo>
                      <a:pt x="153" y="294"/>
                    </a:lnTo>
                    <a:lnTo>
                      <a:pt x="148" y="291"/>
                    </a:lnTo>
                    <a:lnTo>
                      <a:pt x="144" y="287"/>
                    </a:lnTo>
                    <a:lnTo>
                      <a:pt x="140" y="282"/>
                    </a:lnTo>
                    <a:lnTo>
                      <a:pt x="135" y="278"/>
                    </a:lnTo>
                    <a:lnTo>
                      <a:pt x="132" y="274"/>
                    </a:lnTo>
                    <a:lnTo>
                      <a:pt x="128" y="269"/>
                    </a:lnTo>
                    <a:lnTo>
                      <a:pt x="125" y="266"/>
                    </a:lnTo>
                    <a:lnTo>
                      <a:pt x="121" y="262"/>
                    </a:lnTo>
                    <a:lnTo>
                      <a:pt x="118" y="257"/>
                    </a:lnTo>
                    <a:lnTo>
                      <a:pt x="114" y="253"/>
                    </a:lnTo>
                    <a:lnTo>
                      <a:pt x="110" y="250"/>
                    </a:lnTo>
                    <a:lnTo>
                      <a:pt x="108" y="245"/>
                    </a:lnTo>
                    <a:lnTo>
                      <a:pt x="105" y="242"/>
                    </a:lnTo>
                    <a:lnTo>
                      <a:pt x="102" y="238"/>
                    </a:lnTo>
                    <a:lnTo>
                      <a:pt x="100" y="235"/>
                    </a:lnTo>
                    <a:lnTo>
                      <a:pt x="96" y="230"/>
                    </a:lnTo>
                    <a:lnTo>
                      <a:pt x="94" y="227"/>
                    </a:lnTo>
                    <a:lnTo>
                      <a:pt x="91" y="223"/>
                    </a:lnTo>
                    <a:lnTo>
                      <a:pt x="88" y="218"/>
                    </a:lnTo>
                    <a:lnTo>
                      <a:pt x="85" y="215"/>
                    </a:lnTo>
                    <a:lnTo>
                      <a:pt x="83" y="211"/>
                    </a:lnTo>
                    <a:lnTo>
                      <a:pt x="81" y="206"/>
                    </a:lnTo>
                    <a:lnTo>
                      <a:pt x="79" y="203"/>
                    </a:lnTo>
                    <a:lnTo>
                      <a:pt x="77" y="199"/>
                    </a:lnTo>
                    <a:lnTo>
                      <a:pt x="75" y="196"/>
                    </a:lnTo>
                    <a:lnTo>
                      <a:pt x="72" y="191"/>
                    </a:lnTo>
                    <a:lnTo>
                      <a:pt x="70" y="187"/>
                    </a:lnTo>
                    <a:lnTo>
                      <a:pt x="68" y="184"/>
                    </a:lnTo>
                    <a:lnTo>
                      <a:pt x="66" y="179"/>
                    </a:lnTo>
                    <a:lnTo>
                      <a:pt x="64" y="175"/>
                    </a:lnTo>
                    <a:lnTo>
                      <a:pt x="62" y="172"/>
                    </a:lnTo>
                    <a:lnTo>
                      <a:pt x="60" y="167"/>
                    </a:lnTo>
                    <a:lnTo>
                      <a:pt x="58" y="164"/>
                    </a:lnTo>
                    <a:lnTo>
                      <a:pt x="56" y="160"/>
                    </a:lnTo>
                    <a:lnTo>
                      <a:pt x="54" y="155"/>
                    </a:lnTo>
                    <a:lnTo>
                      <a:pt x="52" y="151"/>
                    </a:lnTo>
                    <a:lnTo>
                      <a:pt x="51" y="147"/>
                    </a:lnTo>
                    <a:lnTo>
                      <a:pt x="48" y="142"/>
                    </a:lnTo>
                    <a:lnTo>
                      <a:pt x="46" y="139"/>
                    </a:lnTo>
                    <a:lnTo>
                      <a:pt x="45" y="135"/>
                    </a:lnTo>
                    <a:lnTo>
                      <a:pt x="44" y="130"/>
                    </a:lnTo>
                    <a:lnTo>
                      <a:pt x="42" y="126"/>
                    </a:lnTo>
                    <a:lnTo>
                      <a:pt x="41" y="122"/>
                    </a:lnTo>
                    <a:lnTo>
                      <a:pt x="39" y="117"/>
                    </a:lnTo>
                    <a:lnTo>
                      <a:pt x="38" y="113"/>
                    </a:lnTo>
                    <a:lnTo>
                      <a:pt x="35" y="109"/>
                    </a:lnTo>
                    <a:lnTo>
                      <a:pt x="34" y="104"/>
                    </a:lnTo>
                    <a:lnTo>
                      <a:pt x="32" y="100"/>
                    </a:lnTo>
                    <a:lnTo>
                      <a:pt x="31" y="96"/>
                    </a:lnTo>
                    <a:lnTo>
                      <a:pt x="29" y="90"/>
                    </a:lnTo>
                    <a:lnTo>
                      <a:pt x="27" y="86"/>
                    </a:lnTo>
                    <a:lnTo>
                      <a:pt x="25" y="81"/>
                    </a:lnTo>
                    <a:lnTo>
                      <a:pt x="23" y="76"/>
                    </a:lnTo>
                    <a:lnTo>
                      <a:pt x="21" y="72"/>
                    </a:lnTo>
                    <a:lnTo>
                      <a:pt x="20" y="66"/>
                    </a:lnTo>
                    <a:lnTo>
                      <a:pt x="18" y="62"/>
                    </a:lnTo>
                    <a:lnTo>
                      <a:pt x="17" y="57"/>
                    </a:lnTo>
                    <a:lnTo>
                      <a:pt x="15" y="51"/>
                    </a:lnTo>
                    <a:lnTo>
                      <a:pt x="13" y="47"/>
                    </a:lnTo>
                    <a:lnTo>
                      <a:pt x="10" y="41"/>
                    </a:lnTo>
                    <a:lnTo>
                      <a:pt x="9" y="37"/>
                    </a:lnTo>
                    <a:lnTo>
                      <a:pt x="7" y="32"/>
                    </a:lnTo>
                    <a:lnTo>
                      <a:pt x="5" y="26"/>
                    </a:lnTo>
                    <a:lnTo>
                      <a:pt x="3" y="21"/>
                    </a:lnTo>
                    <a:lnTo>
                      <a:pt x="2" y="17"/>
                    </a:lnTo>
                    <a:lnTo>
                      <a:pt x="0" y="13"/>
                    </a:lnTo>
                    <a:lnTo>
                      <a:pt x="0" y="11"/>
                    </a:lnTo>
                    <a:lnTo>
                      <a:pt x="0" y="9"/>
                    </a:lnTo>
                    <a:lnTo>
                      <a:pt x="2" y="7"/>
                    </a:lnTo>
                    <a:lnTo>
                      <a:pt x="4" y="3"/>
                    </a:lnTo>
                    <a:lnTo>
                      <a:pt x="7" y="1"/>
                    </a:lnTo>
                    <a:lnTo>
                      <a:pt x="12" y="0"/>
                    </a:lnTo>
                    <a:lnTo>
                      <a:pt x="16" y="1"/>
                    </a:lnTo>
                    <a:lnTo>
                      <a:pt x="18" y="1"/>
                    </a:lnTo>
                    <a:lnTo>
                      <a:pt x="20" y="3"/>
                    </a:lnTo>
                    <a:lnTo>
                      <a:pt x="21" y="6"/>
                    </a:lnTo>
                    <a:lnTo>
                      <a:pt x="22" y="8"/>
                    </a:lnTo>
                    <a:close/>
                  </a:path>
                </a:pathLst>
              </a:custGeom>
              <a:solidFill>
                <a:srgbClr val="000000"/>
              </a:solidFill>
              <a:ln w="9525">
                <a:noFill/>
                <a:round/>
                <a:headEnd/>
                <a:tailEnd/>
              </a:ln>
            </p:spPr>
            <p:txBody>
              <a:bodyPr/>
              <a:lstStyle/>
              <a:p>
                <a:endParaRPr lang="en-US"/>
              </a:p>
            </p:txBody>
          </p:sp>
        </p:grpSp>
      </p:grpSp>
      <p:grpSp>
        <p:nvGrpSpPr>
          <p:cNvPr id="10" name="Group 851"/>
          <p:cNvGrpSpPr>
            <a:grpSpLocks/>
          </p:cNvGrpSpPr>
          <p:nvPr/>
        </p:nvGrpSpPr>
        <p:grpSpPr bwMode="auto">
          <a:xfrm>
            <a:off x="1400175" y="4114800"/>
            <a:ext cx="520700" cy="355600"/>
            <a:chOff x="4298" y="1822"/>
            <a:chExt cx="328" cy="224"/>
          </a:xfrm>
        </p:grpSpPr>
        <p:grpSp>
          <p:nvGrpSpPr>
            <p:cNvPr id="11" name="Group 852"/>
            <p:cNvGrpSpPr>
              <a:grpSpLocks/>
            </p:cNvGrpSpPr>
            <p:nvPr/>
          </p:nvGrpSpPr>
          <p:grpSpPr bwMode="auto">
            <a:xfrm flipH="1">
              <a:off x="4298" y="1822"/>
              <a:ext cx="179" cy="223"/>
              <a:chOff x="3020" y="1102"/>
              <a:chExt cx="179" cy="223"/>
            </a:xfrm>
          </p:grpSpPr>
          <p:sp>
            <p:nvSpPr>
              <p:cNvPr id="17706" name="Freeform 853"/>
              <p:cNvSpPr>
                <a:spLocks/>
              </p:cNvSpPr>
              <p:nvPr/>
            </p:nvSpPr>
            <p:spPr bwMode="auto">
              <a:xfrm flipH="1">
                <a:off x="3020" y="1102"/>
                <a:ext cx="179" cy="223"/>
              </a:xfrm>
              <a:custGeom>
                <a:avLst/>
                <a:gdLst>
                  <a:gd name="T0" fmla="*/ 7 w 980"/>
                  <a:gd name="T1" fmla="*/ 10 h 980"/>
                  <a:gd name="T2" fmla="*/ 5 w 980"/>
                  <a:gd name="T3" fmla="*/ 10 h 980"/>
                  <a:gd name="T4" fmla="*/ 3 w 980"/>
                  <a:gd name="T5" fmla="*/ 11 h 980"/>
                  <a:gd name="T6" fmla="*/ 2 w 980"/>
                  <a:gd name="T7" fmla="*/ 13 h 980"/>
                  <a:gd name="T8" fmla="*/ 2 w 980"/>
                  <a:gd name="T9" fmla="*/ 16 h 980"/>
                  <a:gd name="T10" fmla="*/ 3 w 980"/>
                  <a:gd name="T11" fmla="*/ 19 h 980"/>
                  <a:gd name="T12" fmla="*/ 4 w 980"/>
                  <a:gd name="T13" fmla="*/ 20 h 980"/>
                  <a:gd name="T14" fmla="*/ 3 w 980"/>
                  <a:gd name="T15" fmla="*/ 23 h 980"/>
                  <a:gd name="T16" fmla="*/ 2 w 980"/>
                  <a:gd name="T17" fmla="*/ 25 h 980"/>
                  <a:gd name="T18" fmla="*/ 1 w 980"/>
                  <a:gd name="T19" fmla="*/ 28 h 980"/>
                  <a:gd name="T20" fmla="*/ 0 w 980"/>
                  <a:gd name="T21" fmla="*/ 30 h 980"/>
                  <a:gd name="T22" fmla="*/ 0 w 980"/>
                  <a:gd name="T23" fmla="*/ 33 h 980"/>
                  <a:gd name="T24" fmla="*/ 0 w 980"/>
                  <a:gd name="T25" fmla="*/ 35 h 980"/>
                  <a:gd name="T26" fmla="*/ 2 w 980"/>
                  <a:gd name="T27" fmla="*/ 38 h 980"/>
                  <a:gd name="T28" fmla="*/ 3 w 980"/>
                  <a:gd name="T29" fmla="*/ 39 h 980"/>
                  <a:gd name="T30" fmla="*/ 5 w 980"/>
                  <a:gd name="T31" fmla="*/ 39 h 980"/>
                  <a:gd name="T32" fmla="*/ 7 w 980"/>
                  <a:gd name="T33" fmla="*/ 39 h 980"/>
                  <a:gd name="T34" fmla="*/ 9 w 980"/>
                  <a:gd name="T35" fmla="*/ 39 h 980"/>
                  <a:gd name="T36" fmla="*/ 9 w 980"/>
                  <a:gd name="T37" fmla="*/ 40 h 980"/>
                  <a:gd name="T38" fmla="*/ 7 w 980"/>
                  <a:gd name="T39" fmla="*/ 41 h 980"/>
                  <a:gd name="T40" fmla="*/ 6 w 980"/>
                  <a:gd name="T41" fmla="*/ 42 h 980"/>
                  <a:gd name="T42" fmla="*/ 4 w 980"/>
                  <a:gd name="T43" fmla="*/ 44 h 980"/>
                  <a:gd name="T44" fmla="*/ 3 w 980"/>
                  <a:gd name="T45" fmla="*/ 47 h 980"/>
                  <a:gd name="T46" fmla="*/ 5 w 980"/>
                  <a:gd name="T47" fmla="*/ 48 h 980"/>
                  <a:gd name="T48" fmla="*/ 7 w 980"/>
                  <a:gd name="T49" fmla="*/ 48 h 980"/>
                  <a:gd name="T50" fmla="*/ 9 w 980"/>
                  <a:gd name="T51" fmla="*/ 48 h 980"/>
                  <a:gd name="T52" fmla="*/ 11 w 980"/>
                  <a:gd name="T53" fmla="*/ 48 h 980"/>
                  <a:gd name="T54" fmla="*/ 13 w 980"/>
                  <a:gd name="T55" fmla="*/ 48 h 980"/>
                  <a:gd name="T56" fmla="*/ 15 w 980"/>
                  <a:gd name="T57" fmla="*/ 48 h 980"/>
                  <a:gd name="T58" fmla="*/ 16 w 980"/>
                  <a:gd name="T59" fmla="*/ 50 h 980"/>
                  <a:gd name="T60" fmla="*/ 18 w 980"/>
                  <a:gd name="T61" fmla="*/ 51 h 980"/>
                  <a:gd name="T62" fmla="*/ 20 w 980"/>
                  <a:gd name="T63" fmla="*/ 49 h 980"/>
                  <a:gd name="T64" fmla="*/ 22 w 980"/>
                  <a:gd name="T65" fmla="*/ 48 h 980"/>
                  <a:gd name="T66" fmla="*/ 24 w 980"/>
                  <a:gd name="T67" fmla="*/ 48 h 980"/>
                  <a:gd name="T68" fmla="*/ 26 w 980"/>
                  <a:gd name="T69" fmla="*/ 48 h 980"/>
                  <a:gd name="T70" fmla="*/ 28 w 980"/>
                  <a:gd name="T71" fmla="*/ 47 h 980"/>
                  <a:gd name="T72" fmla="*/ 30 w 980"/>
                  <a:gd name="T73" fmla="*/ 46 h 980"/>
                  <a:gd name="T74" fmla="*/ 32 w 980"/>
                  <a:gd name="T75" fmla="*/ 45 h 980"/>
                  <a:gd name="T76" fmla="*/ 33 w 980"/>
                  <a:gd name="T77" fmla="*/ 42 h 980"/>
                  <a:gd name="T78" fmla="*/ 31 w 980"/>
                  <a:gd name="T79" fmla="*/ 39 h 980"/>
                  <a:gd name="T80" fmla="*/ 29 w 980"/>
                  <a:gd name="T81" fmla="*/ 38 h 980"/>
                  <a:gd name="T82" fmla="*/ 26 w 980"/>
                  <a:gd name="T83" fmla="*/ 38 h 980"/>
                  <a:gd name="T84" fmla="*/ 24 w 980"/>
                  <a:gd name="T85" fmla="*/ 37 h 980"/>
                  <a:gd name="T86" fmla="*/ 22 w 980"/>
                  <a:gd name="T87" fmla="*/ 37 h 980"/>
                  <a:gd name="T88" fmla="*/ 21 w 980"/>
                  <a:gd name="T89" fmla="*/ 34 h 980"/>
                  <a:gd name="T90" fmla="*/ 20 w 980"/>
                  <a:gd name="T91" fmla="*/ 31 h 980"/>
                  <a:gd name="T92" fmla="*/ 20 w 980"/>
                  <a:gd name="T93" fmla="*/ 28 h 980"/>
                  <a:gd name="T94" fmla="*/ 22 w 980"/>
                  <a:gd name="T95" fmla="*/ 24 h 980"/>
                  <a:gd name="T96" fmla="*/ 21 w 980"/>
                  <a:gd name="T97" fmla="*/ 21 h 980"/>
                  <a:gd name="T98" fmla="*/ 21 w 980"/>
                  <a:gd name="T99" fmla="*/ 18 h 980"/>
                  <a:gd name="T100" fmla="*/ 21 w 980"/>
                  <a:gd name="T101" fmla="*/ 15 h 980"/>
                  <a:gd name="T102" fmla="*/ 22 w 980"/>
                  <a:gd name="T103" fmla="*/ 12 h 980"/>
                  <a:gd name="T104" fmla="*/ 22 w 980"/>
                  <a:gd name="T105" fmla="*/ 9 h 980"/>
                  <a:gd name="T106" fmla="*/ 22 w 980"/>
                  <a:gd name="T107" fmla="*/ 5 h 980"/>
                  <a:gd name="T108" fmla="*/ 22 w 980"/>
                  <a:gd name="T109" fmla="*/ 3 h 980"/>
                  <a:gd name="T110" fmla="*/ 20 w 980"/>
                  <a:gd name="T111" fmla="*/ 0 h 980"/>
                  <a:gd name="T112" fmla="*/ 18 w 980"/>
                  <a:gd name="T113" fmla="*/ 0 h 980"/>
                  <a:gd name="T114" fmla="*/ 15 w 980"/>
                  <a:gd name="T115" fmla="*/ 1 h 980"/>
                  <a:gd name="T116" fmla="*/ 12 w 980"/>
                  <a:gd name="T117" fmla="*/ 4 h 980"/>
                  <a:gd name="T118" fmla="*/ 10 w 980"/>
                  <a:gd name="T119" fmla="*/ 7 h 980"/>
                  <a:gd name="T120" fmla="*/ 9 w 980"/>
                  <a:gd name="T121" fmla="*/ 10 h 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0"/>
                  <a:gd name="T184" fmla="*/ 0 h 980"/>
                  <a:gd name="T185" fmla="*/ 980 w 980"/>
                  <a:gd name="T186" fmla="*/ 980 h 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0" h="980">
                    <a:moveTo>
                      <a:pt x="251" y="215"/>
                    </a:moveTo>
                    <a:lnTo>
                      <a:pt x="250" y="214"/>
                    </a:lnTo>
                    <a:lnTo>
                      <a:pt x="246" y="211"/>
                    </a:lnTo>
                    <a:lnTo>
                      <a:pt x="242" y="208"/>
                    </a:lnTo>
                    <a:lnTo>
                      <a:pt x="239" y="206"/>
                    </a:lnTo>
                    <a:lnTo>
                      <a:pt x="235" y="202"/>
                    </a:lnTo>
                    <a:lnTo>
                      <a:pt x="231" y="200"/>
                    </a:lnTo>
                    <a:lnTo>
                      <a:pt x="228" y="199"/>
                    </a:lnTo>
                    <a:lnTo>
                      <a:pt x="225" y="197"/>
                    </a:lnTo>
                    <a:lnTo>
                      <a:pt x="222" y="196"/>
                    </a:lnTo>
                    <a:lnTo>
                      <a:pt x="219" y="195"/>
                    </a:lnTo>
                    <a:lnTo>
                      <a:pt x="216" y="193"/>
                    </a:lnTo>
                    <a:lnTo>
                      <a:pt x="213" y="191"/>
                    </a:lnTo>
                    <a:lnTo>
                      <a:pt x="209" y="190"/>
                    </a:lnTo>
                    <a:lnTo>
                      <a:pt x="205" y="189"/>
                    </a:lnTo>
                    <a:lnTo>
                      <a:pt x="201" y="187"/>
                    </a:lnTo>
                    <a:lnTo>
                      <a:pt x="198" y="187"/>
                    </a:lnTo>
                    <a:lnTo>
                      <a:pt x="193" y="186"/>
                    </a:lnTo>
                    <a:lnTo>
                      <a:pt x="189" y="185"/>
                    </a:lnTo>
                    <a:lnTo>
                      <a:pt x="184" y="184"/>
                    </a:lnTo>
                    <a:lnTo>
                      <a:pt x="179" y="184"/>
                    </a:lnTo>
                    <a:lnTo>
                      <a:pt x="175" y="184"/>
                    </a:lnTo>
                    <a:lnTo>
                      <a:pt x="169" y="184"/>
                    </a:lnTo>
                    <a:lnTo>
                      <a:pt x="167" y="184"/>
                    </a:lnTo>
                    <a:lnTo>
                      <a:pt x="164" y="184"/>
                    </a:lnTo>
                    <a:lnTo>
                      <a:pt x="161" y="184"/>
                    </a:lnTo>
                    <a:lnTo>
                      <a:pt x="159" y="184"/>
                    </a:lnTo>
                    <a:lnTo>
                      <a:pt x="155" y="184"/>
                    </a:lnTo>
                    <a:lnTo>
                      <a:pt x="153" y="184"/>
                    </a:lnTo>
                    <a:lnTo>
                      <a:pt x="151" y="184"/>
                    </a:lnTo>
                    <a:lnTo>
                      <a:pt x="148" y="185"/>
                    </a:lnTo>
                    <a:lnTo>
                      <a:pt x="146" y="185"/>
                    </a:lnTo>
                    <a:lnTo>
                      <a:pt x="142" y="185"/>
                    </a:lnTo>
                    <a:lnTo>
                      <a:pt x="139" y="186"/>
                    </a:lnTo>
                    <a:lnTo>
                      <a:pt x="137" y="186"/>
                    </a:lnTo>
                    <a:lnTo>
                      <a:pt x="134" y="187"/>
                    </a:lnTo>
                    <a:lnTo>
                      <a:pt x="131" y="187"/>
                    </a:lnTo>
                    <a:lnTo>
                      <a:pt x="128" y="188"/>
                    </a:lnTo>
                    <a:lnTo>
                      <a:pt x="126" y="189"/>
                    </a:lnTo>
                    <a:lnTo>
                      <a:pt x="124" y="190"/>
                    </a:lnTo>
                    <a:lnTo>
                      <a:pt x="121" y="191"/>
                    </a:lnTo>
                    <a:lnTo>
                      <a:pt x="117" y="191"/>
                    </a:lnTo>
                    <a:lnTo>
                      <a:pt x="115" y="193"/>
                    </a:lnTo>
                    <a:lnTo>
                      <a:pt x="110" y="195"/>
                    </a:lnTo>
                    <a:lnTo>
                      <a:pt x="105" y="198"/>
                    </a:lnTo>
                    <a:lnTo>
                      <a:pt x="100" y="201"/>
                    </a:lnTo>
                    <a:lnTo>
                      <a:pt x="95" y="203"/>
                    </a:lnTo>
                    <a:lnTo>
                      <a:pt x="90" y="207"/>
                    </a:lnTo>
                    <a:lnTo>
                      <a:pt x="86" y="210"/>
                    </a:lnTo>
                    <a:lnTo>
                      <a:pt x="81" y="213"/>
                    </a:lnTo>
                    <a:lnTo>
                      <a:pt x="77" y="218"/>
                    </a:lnTo>
                    <a:lnTo>
                      <a:pt x="73" y="222"/>
                    </a:lnTo>
                    <a:lnTo>
                      <a:pt x="70" y="226"/>
                    </a:lnTo>
                    <a:lnTo>
                      <a:pt x="65" y="231"/>
                    </a:lnTo>
                    <a:lnTo>
                      <a:pt x="62" y="235"/>
                    </a:lnTo>
                    <a:lnTo>
                      <a:pt x="61" y="237"/>
                    </a:lnTo>
                    <a:lnTo>
                      <a:pt x="60" y="239"/>
                    </a:lnTo>
                    <a:lnTo>
                      <a:pt x="58" y="242"/>
                    </a:lnTo>
                    <a:lnTo>
                      <a:pt x="58" y="246"/>
                    </a:lnTo>
                    <a:lnTo>
                      <a:pt x="55" y="248"/>
                    </a:lnTo>
                    <a:lnTo>
                      <a:pt x="54" y="250"/>
                    </a:lnTo>
                    <a:lnTo>
                      <a:pt x="53" y="253"/>
                    </a:lnTo>
                    <a:lnTo>
                      <a:pt x="52" y="255"/>
                    </a:lnTo>
                    <a:lnTo>
                      <a:pt x="51" y="259"/>
                    </a:lnTo>
                    <a:lnTo>
                      <a:pt x="50" y="262"/>
                    </a:lnTo>
                    <a:lnTo>
                      <a:pt x="50" y="264"/>
                    </a:lnTo>
                    <a:lnTo>
                      <a:pt x="50" y="267"/>
                    </a:lnTo>
                    <a:lnTo>
                      <a:pt x="49" y="271"/>
                    </a:lnTo>
                    <a:lnTo>
                      <a:pt x="48" y="274"/>
                    </a:lnTo>
                    <a:lnTo>
                      <a:pt x="48" y="277"/>
                    </a:lnTo>
                    <a:lnTo>
                      <a:pt x="48" y="280"/>
                    </a:lnTo>
                    <a:lnTo>
                      <a:pt x="47" y="284"/>
                    </a:lnTo>
                    <a:lnTo>
                      <a:pt x="47" y="287"/>
                    </a:lnTo>
                    <a:lnTo>
                      <a:pt x="47" y="290"/>
                    </a:lnTo>
                    <a:lnTo>
                      <a:pt x="48" y="295"/>
                    </a:lnTo>
                    <a:lnTo>
                      <a:pt x="48" y="297"/>
                    </a:lnTo>
                    <a:lnTo>
                      <a:pt x="48" y="300"/>
                    </a:lnTo>
                    <a:lnTo>
                      <a:pt x="48" y="303"/>
                    </a:lnTo>
                    <a:lnTo>
                      <a:pt x="49" y="306"/>
                    </a:lnTo>
                    <a:lnTo>
                      <a:pt x="49" y="309"/>
                    </a:lnTo>
                    <a:lnTo>
                      <a:pt x="50" y="312"/>
                    </a:lnTo>
                    <a:lnTo>
                      <a:pt x="50" y="315"/>
                    </a:lnTo>
                    <a:lnTo>
                      <a:pt x="51" y="317"/>
                    </a:lnTo>
                    <a:lnTo>
                      <a:pt x="52" y="323"/>
                    </a:lnTo>
                    <a:lnTo>
                      <a:pt x="54" y="328"/>
                    </a:lnTo>
                    <a:lnTo>
                      <a:pt x="56" y="333"/>
                    </a:lnTo>
                    <a:lnTo>
                      <a:pt x="59" y="337"/>
                    </a:lnTo>
                    <a:lnTo>
                      <a:pt x="62" y="340"/>
                    </a:lnTo>
                    <a:lnTo>
                      <a:pt x="64" y="344"/>
                    </a:lnTo>
                    <a:lnTo>
                      <a:pt x="67" y="348"/>
                    </a:lnTo>
                    <a:lnTo>
                      <a:pt x="71" y="352"/>
                    </a:lnTo>
                    <a:lnTo>
                      <a:pt x="73" y="354"/>
                    </a:lnTo>
                    <a:lnTo>
                      <a:pt x="77" y="357"/>
                    </a:lnTo>
                    <a:lnTo>
                      <a:pt x="80" y="360"/>
                    </a:lnTo>
                    <a:lnTo>
                      <a:pt x="85" y="362"/>
                    </a:lnTo>
                    <a:lnTo>
                      <a:pt x="87" y="364"/>
                    </a:lnTo>
                    <a:lnTo>
                      <a:pt x="91" y="366"/>
                    </a:lnTo>
                    <a:lnTo>
                      <a:pt x="93" y="367"/>
                    </a:lnTo>
                    <a:lnTo>
                      <a:pt x="98" y="369"/>
                    </a:lnTo>
                    <a:lnTo>
                      <a:pt x="101" y="370"/>
                    </a:lnTo>
                    <a:lnTo>
                      <a:pt x="104" y="372"/>
                    </a:lnTo>
                    <a:lnTo>
                      <a:pt x="108" y="374"/>
                    </a:lnTo>
                    <a:lnTo>
                      <a:pt x="111" y="375"/>
                    </a:lnTo>
                    <a:lnTo>
                      <a:pt x="114" y="376"/>
                    </a:lnTo>
                    <a:lnTo>
                      <a:pt x="117" y="376"/>
                    </a:lnTo>
                    <a:lnTo>
                      <a:pt x="121" y="377"/>
                    </a:lnTo>
                    <a:lnTo>
                      <a:pt x="123" y="378"/>
                    </a:lnTo>
                    <a:lnTo>
                      <a:pt x="127" y="380"/>
                    </a:lnTo>
                    <a:lnTo>
                      <a:pt x="131" y="381"/>
                    </a:lnTo>
                    <a:lnTo>
                      <a:pt x="133" y="384"/>
                    </a:lnTo>
                    <a:lnTo>
                      <a:pt x="133" y="388"/>
                    </a:lnTo>
                    <a:lnTo>
                      <a:pt x="131" y="391"/>
                    </a:lnTo>
                    <a:lnTo>
                      <a:pt x="130" y="394"/>
                    </a:lnTo>
                    <a:lnTo>
                      <a:pt x="128" y="398"/>
                    </a:lnTo>
                    <a:lnTo>
                      <a:pt x="127" y="402"/>
                    </a:lnTo>
                    <a:lnTo>
                      <a:pt x="124" y="406"/>
                    </a:lnTo>
                    <a:lnTo>
                      <a:pt x="121" y="411"/>
                    </a:lnTo>
                    <a:lnTo>
                      <a:pt x="119" y="413"/>
                    </a:lnTo>
                    <a:lnTo>
                      <a:pt x="117" y="416"/>
                    </a:lnTo>
                    <a:lnTo>
                      <a:pt x="116" y="418"/>
                    </a:lnTo>
                    <a:lnTo>
                      <a:pt x="115" y="421"/>
                    </a:lnTo>
                    <a:lnTo>
                      <a:pt x="112" y="424"/>
                    </a:lnTo>
                    <a:lnTo>
                      <a:pt x="111" y="427"/>
                    </a:lnTo>
                    <a:lnTo>
                      <a:pt x="109" y="430"/>
                    </a:lnTo>
                    <a:lnTo>
                      <a:pt x="106" y="432"/>
                    </a:lnTo>
                    <a:lnTo>
                      <a:pt x="104" y="436"/>
                    </a:lnTo>
                    <a:lnTo>
                      <a:pt x="102" y="438"/>
                    </a:lnTo>
                    <a:lnTo>
                      <a:pt x="101" y="441"/>
                    </a:lnTo>
                    <a:lnTo>
                      <a:pt x="99" y="444"/>
                    </a:lnTo>
                    <a:lnTo>
                      <a:pt x="97" y="448"/>
                    </a:lnTo>
                    <a:lnTo>
                      <a:pt x="93" y="451"/>
                    </a:lnTo>
                    <a:lnTo>
                      <a:pt x="91" y="453"/>
                    </a:lnTo>
                    <a:lnTo>
                      <a:pt x="89" y="456"/>
                    </a:lnTo>
                    <a:lnTo>
                      <a:pt x="87" y="459"/>
                    </a:lnTo>
                    <a:lnTo>
                      <a:pt x="85" y="463"/>
                    </a:lnTo>
                    <a:lnTo>
                      <a:pt x="81" y="466"/>
                    </a:lnTo>
                    <a:lnTo>
                      <a:pt x="79" y="470"/>
                    </a:lnTo>
                    <a:lnTo>
                      <a:pt x="77" y="472"/>
                    </a:lnTo>
                    <a:lnTo>
                      <a:pt x="75" y="476"/>
                    </a:lnTo>
                    <a:lnTo>
                      <a:pt x="72" y="479"/>
                    </a:lnTo>
                    <a:lnTo>
                      <a:pt x="71" y="483"/>
                    </a:lnTo>
                    <a:lnTo>
                      <a:pt x="67" y="486"/>
                    </a:lnTo>
                    <a:lnTo>
                      <a:pt x="66" y="490"/>
                    </a:lnTo>
                    <a:lnTo>
                      <a:pt x="63" y="492"/>
                    </a:lnTo>
                    <a:lnTo>
                      <a:pt x="62" y="496"/>
                    </a:lnTo>
                    <a:lnTo>
                      <a:pt x="59" y="500"/>
                    </a:lnTo>
                    <a:lnTo>
                      <a:pt x="56" y="503"/>
                    </a:lnTo>
                    <a:lnTo>
                      <a:pt x="54" y="506"/>
                    </a:lnTo>
                    <a:lnTo>
                      <a:pt x="52" y="509"/>
                    </a:lnTo>
                    <a:lnTo>
                      <a:pt x="50" y="512"/>
                    </a:lnTo>
                    <a:lnTo>
                      <a:pt x="48" y="515"/>
                    </a:lnTo>
                    <a:lnTo>
                      <a:pt x="46" y="518"/>
                    </a:lnTo>
                    <a:lnTo>
                      <a:pt x="45" y="521"/>
                    </a:lnTo>
                    <a:lnTo>
                      <a:pt x="41" y="525"/>
                    </a:lnTo>
                    <a:lnTo>
                      <a:pt x="40" y="528"/>
                    </a:lnTo>
                    <a:lnTo>
                      <a:pt x="38" y="530"/>
                    </a:lnTo>
                    <a:lnTo>
                      <a:pt x="36" y="533"/>
                    </a:lnTo>
                    <a:lnTo>
                      <a:pt x="35" y="537"/>
                    </a:lnTo>
                    <a:lnTo>
                      <a:pt x="33" y="540"/>
                    </a:lnTo>
                    <a:lnTo>
                      <a:pt x="31" y="542"/>
                    </a:lnTo>
                    <a:lnTo>
                      <a:pt x="30" y="545"/>
                    </a:lnTo>
                    <a:lnTo>
                      <a:pt x="28" y="547"/>
                    </a:lnTo>
                    <a:lnTo>
                      <a:pt x="27" y="551"/>
                    </a:lnTo>
                    <a:lnTo>
                      <a:pt x="25" y="553"/>
                    </a:lnTo>
                    <a:lnTo>
                      <a:pt x="24" y="556"/>
                    </a:lnTo>
                    <a:lnTo>
                      <a:pt x="23" y="559"/>
                    </a:lnTo>
                    <a:lnTo>
                      <a:pt x="21" y="561"/>
                    </a:lnTo>
                    <a:lnTo>
                      <a:pt x="20" y="565"/>
                    </a:lnTo>
                    <a:lnTo>
                      <a:pt x="18" y="568"/>
                    </a:lnTo>
                    <a:lnTo>
                      <a:pt x="17" y="570"/>
                    </a:lnTo>
                    <a:lnTo>
                      <a:pt x="15" y="573"/>
                    </a:lnTo>
                    <a:lnTo>
                      <a:pt x="14" y="577"/>
                    </a:lnTo>
                    <a:lnTo>
                      <a:pt x="14" y="579"/>
                    </a:lnTo>
                    <a:lnTo>
                      <a:pt x="12" y="582"/>
                    </a:lnTo>
                    <a:lnTo>
                      <a:pt x="11" y="585"/>
                    </a:lnTo>
                    <a:lnTo>
                      <a:pt x="10" y="588"/>
                    </a:lnTo>
                    <a:lnTo>
                      <a:pt x="10" y="591"/>
                    </a:lnTo>
                    <a:lnTo>
                      <a:pt x="9" y="594"/>
                    </a:lnTo>
                    <a:lnTo>
                      <a:pt x="8" y="597"/>
                    </a:lnTo>
                    <a:lnTo>
                      <a:pt x="6" y="599"/>
                    </a:lnTo>
                    <a:lnTo>
                      <a:pt x="5" y="604"/>
                    </a:lnTo>
                    <a:lnTo>
                      <a:pt x="4" y="606"/>
                    </a:lnTo>
                    <a:lnTo>
                      <a:pt x="4" y="609"/>
                    </a:lnTo>
                    <a:lnTo>
                      <a:pt x="3" y="612"/>
                    </a:lnTo>
                    <a:lnTo>
                      <a:pt x="3" y="616"/>
                    </a:lnTo>
                    <a:lnTo>
                      <a:pt x="2" y="618"/>
                    </a:lnTo>
                    <a:lnTo>
                      <a:pt x="1" y="621"/>
                    </a:lnTo>
                    <a:lnTo>
                      <a:pt x="1" y="624"/>
                    </a:lnTo>
                    <a:lnTo>
                      <a:pt x="1" y="628"/>
                    </a:lnTo>
                    <a:lnTo>
                      <a:pt x="0" y="631"/>
                    </a:lnTo>
                    <a:lnTo>
                      <a:pt x="0" y="634"/>
                    </a:lnTo>
                    <a:lnTo>
                      <a:pt x="0" y="636"/>
                    </a:lnTo>
                    <a:lnTo>
                      <a:pt x="0" y="640"/>
                    </a:lnTo>
                    <a:lnTo>
                      <a:pt x="0" y="643"/>
                    </a:lnTo>
                    <a:lnTo>
                      <a:pt x="0" y="646"/>
                    </a:lnTo>
                    <a:lnTo>
                      <a:pt x="0" y="649"/>
                    </a:lnTo>
                    <a:lnTo>
                      <a:pt x="0" y="652"/>
                    </a:lnTo>
                    <a:lnTo>
                      <a:pt x="0" y="655"/>
                    </a:lnTo>
                    <a:lnTo>
                      <a:pt x="0" y="657"/>
                    </a:lnTo>
                    <a:lnTo>
                      <a:pt x="0" y="660"/>
                    </a:lnTo>
                    <a:lnTo>
                      <a:pt x="0" y="663"/>
                    </a:lnTo>
                    <a:lnTo>
                      <a:pt x="0" y="666"/>
                    </a:lnTo>
                    <a:lnTo>
                      <a:pt x="0" y="669"/>
                    </a:lnTo>
                    <a:lnTo>
                      <a:pt x="1" y="671"/>
                    </a:lnTo>
                    <a:lnTo>
                      <a:pt x="1" y="674"/>
                    </a:lnTo>
                    <a:lnTo>
                      <a:pt x="2" y="676"/>
                    </a:lnTo>
                    <a:lnTo>
                      <a:pt x="3" y="680"/>
                    </a:lnTo>
                    <a:lnTo>
                      <a:pt x="3" y="683"/>
                    </a:lnTo>
                    <a:lnTo>
                      <a:pt x="4" y="685"/>
                    </a:lnTo>
                    <a:lnTo>
                      <a:pt x="6" y="691"/>
                    </a:lnTo>
                    <a:lnTo>
                      <a:pt x="9" y="695"/>
                    </a:lnTo>
                    <a:lnTo>
                      <a:pt x="11" y="700"/>
                    </a:lnTo>
                    <a:lnTo>
                      <a:pt x="14" y="706"/>
                    </a:lnTo>
                    <a:lnTo>
                      <a:pt x="17" y="710"/>
                    </a:lnTo>
                    <a:lnTo>
                      <a:pt x="22" y="714"/>
                    </a:lnTo>
                    <a:lnTo>
                      <a:pt x="25" y="719"/>
                    </a:lnTo>
                    <a:lnTo>
                      <a:pt x="30" y="723"/>
                    </a:lnTo>
                    <a:lnTo>
                      <a:pt x="35" y="726"/>
                    </a:lnTo>
                    <a:lnTo>
                      <a:pt x="39" y="730"/>
                    </a:lnTo>
                    <a:lnTo>
                      <a:pt x="45" y="733"/>
                    </a:lnTo>
                    <a:lnTo>
                      <a:pt x="50" y="736"/>
                    </a:lnTo>
                    <a:lnTo>
                      <a:pt x="52" y="737"/>
                    </a:lnTo>
                    <a:lnTo>
                      <a:pt x="54" y="738"/>
                    </a:lnTo>
                    <a:lnTo>
                      <a:pt x="58" y="739"/>
                    </a:lnTo>
                    <a:lnTo>
                      <a:pt x="61" y="741"/>
                    </a:lnTo>
                    <a:lnTo>
                      <a:pt x="63" y="742"/>
                    </a:lnTo>
                    <a:lnTo>
                      <a:pt x="66" y="743"/>
                    </a:lnTo>
                    <a:lnTo>
                      <a:pt x="70" y="744"/>
                    </a:lnTo>
                    <a:lnTo>
                      <a:pt x="72" y="746"/>
                    </a:lnTo>
                    <a:lnTo>
                      <a:pt x="75" y="746"/>
                    </a:lnTo>
                    <a:lnTo>
                      <a:pt x="78" y="747"/>
                    </a:lnTo>
                    <a:lnTo>
                      <a:pt x="80" y="748"/>
                    </a:lnTo>
                    <a:lnTo>
                      <a:pt x="84" y="749"/>
                    </a:lnTo>
                    <a:lnTo>
                      <a:pt x="87" y="749"/>
                    </a:lnTo>
                    <a:lnTo>
                      <a:pt x="90" y="750"/>
                    </a:lnTo>
                    <a:lnTo>
                      <a:pt x="93" y="751"/>
                    </a:lnTo>
                    <a:lnTo>
                      <a:pt x="97" y="751"/>
                    </a:lnTo>
                    <a:lnTo>
                      <a:pt x="99" y="752"/>
                    </a:lnTo>
                    <a:lnTo>
                      <a:pt x="102" y="752"/>
                    </a:lnTo>
                    <a:lnTo>
                      <a:pt x="105" y="754"/>
                    </a:lnTo>
                    <a:lnTo>
                      <a:pt x="109" y="755"/>
                    </a:lnTo>
                    <a:lnTo>
                      <a:pt x="112" y="755"/>
                    </a:lnTo>
                    <a:lnTo>
                      <a:pt x="115" y="756"/>
                    </a:lnTo>
                    <a:lnTo>
                      <a:pt x="118" y="756"/>
                    </a:lnTo>
                    <a:lnTo>
                      <a:pt x="122" y="756"/>
                    </a:lnTo>
                    <a:lnTo>
                      <a:pt x="125" y="756"/>
                    </a:lnTo>
                    <a:lnTo>
                      <a:pt x="127" y="757"/>
                    </a:lnTo>
                    <a:lnTo>
                      <a:pt x="130" y="757"/>
                    </a:lnTo>
                    <a:lnTo>
                      <a:pt x="134" y="757"/>
                    </a:lnTo>
                    <a:lnTo>
                      <a:pt x="137" y="757"/>
                    </a:lnTo>
                    <a:lnTo>
                      <a:pt x="139" y="758"/>
                    </a:lnTo>
                    <a:lnTo>
                      <a:pt x="142" y="758"/>
                    </a:lnTo>
                    <a:lnTo>
                      <a:pt x="146" y="758"/>
                    </a:lnTo>
                    <a:lnTo>
                      <a:pt x="149" y="758"/>
                    </a:lnTo>
                    <a:lnTo>
                      <a:pt x="151" y="758"/>
                    </a:lnTo>
                    <a:lnTo>
                      <a:pt x="154" y="758"/>
                    </a:lnTo>
                    <a:lnTo>
                      <a:pt x="158" y="759"/>
                    </a:lnTo>
                    <a:lnTo>
                      <a:pt x="160" y="759"/>
                    </a:lnTo>
                    <a:lnTo>
                      <a:pt x="163" y="759"/>
                    </a:lnTo>
                    <a:lnTo>
                      <a:pt x="166" y="759"/>
                    </a:lnTo>
                    <a:lnTo>
                      <a:pt x="168" y="760"/>
                    </a:lnTo>
                    <a:lnTo>
                      <a:pt x="174" y="760"/>
                    </a:lnTo>
                    <a:lnTo>
                      <a:pt x="179" y="760"/>
                    </a:lnTo>
                    <a:lnTo>
                      <a:pt x="184" y="760"/>
                    </a:lnTo>
                    <a:lnTo>
                      <a:pt x="189" y="760"/>
                    </a:lnTo>
                    <a:lnTo>
                      <a:pt x="193" y="760"/>
                    </a:lnTo>
                    <a:lnTo>
                      <a:pt x="198" y="761"/>
                    </a:lnTo>
                    <a:lnTo>
                      <a:pt x="202" y="761"/>
                    </a:lnTo>
                    <a:lnTo>
                      <a:pt x="206" y="761"/>
                    </a:lnTo>
                    <a:lnTo>
                      <a:pt x="209" y="761"/>
                    </a:lnTo>
                    <a:lnTo>
                      <a:pt x="213" y="761"/>
                    </a:lnTo>
                    <a:lnTo>
                      <a:pt x="216" y="761"/>
                    </a:lnTo>
                    <a:lnTo>
                      <a:pt x="221" y="761"/>
                    </a:lnTo>
                    <a:lnTo>
                      <a:pt x="224" y="760"/>
                    </a:lnTo>
                    <a:lnTo>
                      <a:pt x="228" y="760"/>
                    </a:lnTo>
                    <a:lnTo>
                      <a:pt x="231" y="760"/>
                    </a:lnTo>
                    <a:lnTo>
                      <a:pt x="236" y="760"/>
                    </a:lnTo>
                    <a:lnTo>
                      <a:pt x="239" y="759"/>
                    </a:lnTo>
                    <a:lnTo>
                      <a:pt x="243" y="758"/>
                    </a:lnTo>
                    <a:lnTo>
                      <a:pt x="248" y="758"/>
                    </a:lnTo>
                    <a:lnTo>
                      <a:pt x="251" y="757"/>
                    </a:lnTo>
                    <a:lnTo>
                      <a:pt x="254" y="757"/>
                    </a:lnTo>
                    <a:lnTo>
                      <a:pt x="258" y="756"/>
                    </a:lnTo>
                    <a:lnTo>
                      <a:pt x="262" y="756"/>
                    </a:lnTo>
                    <a:lnTo>
                      <a:pt x="265" y="756"/>
                    </a:lnTo>
                    <a:lnTo>
                      <a:pt x="268" y="755"/>
                    </a:lnTo>
                    <a:lnTo>
                      <a:pt x="271" y="755"/>
                    </a:lnTo>
                    <a:lnTo>
                      <a:pt x="274" y="754"/>
                    </a:lnTo>
                    <a:lnTo>
                      <a:pt x="277" y="754"/>
                    </a:lnTo>
                    <a:lnTo>
                      <a:pt x="279" y="754"/>
                    </a:lnTo>
                    <a:lnTo>
                      <a:pt x="281" y="754"/>
                    </a:lnTo>
                    <a:lnTo>
                      <a:pt x="285" y="754"/>
                    </a:lnTo>
                    <a:lnTo>
                      <a:pt x="287" y="754"/>
                    </a:lnTo>
                    <a:lnTo>
                      <a:pt x="289" y="754"/>
                    </a:lnTo>
                    <a:lnTo>
                      <a:pt x="292" y="756"/>
                    </a:lnTo>
                    <a:lnTo>
                      <a:pt x="293" y="757"/>
                    </a:lnTo>
                    <a:lnTo>
                      <a:pt x="294" y="759"/>
                    </a:lnTo>
                    <a:lnTo>
                      <a:pt x="293" y="760"/>
                    </a:lnTo>
                    <a:lnTo>
                      <a:pt x="292" y="761"/>
                    </a:lnTo>
                    <a:lnTo>
                      <a:pt x="290" y="763"/>
                    </a:lnTo>
                    <a:lnTo>
                      <a:pt x="288" y="764"/>
                    </a:lnTo>
                    <a:lnTo>
                      <a:pt x="285" y="765"/>
                    </a:lnTo>
                    <a:lnTo>
                      <a:pt x="280" y="768"/>
                    </a:lnTo>
                    <a:lnTo>
                      <a:pt x="276" y="770"/>
                    </a:lnTo>
                    <a:lnTo>
                      <a:pt x="272" y="771"/>
                    </a:lnTo>
                    <a:lnTo>
                      <a:pt x="269" y="772"/>
                    </a:lnTo>
                    <a:lnTo>
                      <a:pt x="266" y="773"/>
                    </a:lnTo>
                    <a:lnTo>
                      <a:pt x="263" y="773"/>
                    </a:lnTo>
                    <a:lnTo>
                      <a:pt x="261" y="775"/>
                    </a:lnTo>
                    <a:lnTo>
                      <a:pt x="258" y="776"/>
                    </a:lnTo>
                    <a:lnTo>
                      <a:pt x="255" y="777"/>
                    </a:lnTo>
                    <a:lnTo>
                      <a:pt x="252" y="778"/>
                    </a:lnTo>
                    <a:lnTo>
                      <a:pt x="249" y="780"/>
                    </a:lnTo>
                    <a:lnTo>
                      <a:pt x="246" y="781"/>
                    </a:lnTo>
                    <a:lnTo>
                      <a:pt x="242" y="782"/>
                    </a:lnTo>
                    <a:lnTo>
                      <a:pt x="239" y="783"/>
                    </a:lnTo>
                    <a:lnTo>
                      <a:pt x="236" y="784"/>
                    </a:lnTo>
                    <a:lnTo>
                      <a:pt x="233" y="785"/>
                    </a:lnTo>
                    <a:lnTo>
                      <a:pt x="229" y="786"/>
                    </a:lnTo>
                    <a:lnTo>
                      <a:pt x="226" y="787"/>
                    </a:lnTo>
                    <a:lnTo>
                      <a:pt x="223" y="789"/>
                    </a:lnTo>
                    <a:lnTo>
                      <a:pt x="219" y="790"/>
                    </a:lnTo>
                    <a:lnTo>
                      <a:pt x="216" y="791"/>
                    </a:lnTo>
                    <a:lnTo>
                      <a:pt x="212" y="793"/>
                    </a:lnTo>
                    <a:lnTo>
                      <a:pt x="209" y="794"/>
                    </a:lnTo>
                    <a:lnTo>
                      <a:pt x="204" y="796"/>
                    </a:lnTo>
                    <a:lnTo>
                      <a:pt x="201" y="797"/>
                    </a:lnTo>
                    <a:lnTo>
                      <a:pt x="198" y="798"/>
                    </a:lnTo>
                    <a:lnTo>
                      <a:pt x="194" y="800"/>
                    </a:lnTo>
                    <a:lnTo>
                      <a:pt x="190" y="801"/>
                    </a:lnTo>
                    <a:lnTo>
                      <a:pt x="187" y="803"/>
                    </a:lnTo>
                    <a:lnTo>
                      <a:pt x="183" y="805"/>
                    </a:lnTo>
                    <a:lnTo>
                      <a:pt x="179" y="806"/>
                    </a:lnTo>
                    <a:lnTo>
                      <a:pt x="176" y="808"/>
                    </a:lnTo>
                    <a:lnTo>
                      <a:pt x="173" y="810"/>
                    </a:lnTo>
                    <a:lnTo>
                      <a:pt x="168" y="811"/>
                    </a:lnTo>
                    <a:lnTo>
                      <a:pt x="165" y="813"/>
                    </a:lnTo>
                    <a:lnTo>
                      <a:pt x="162" y="814"/>
                    </a:lnTo>
                    <a:lnTo>
                      <a:pt x="159" y="816"/>
                    </a:lnTo>
                    <a:lnTo>
                      <a:pt x="155" y="819"/>
                    </a:lnTo>
                    <a:lnTo>
                      <a:pt x="151" y="821"/>
                    </a:lnTo>
                    <a:lnTo>
                      <a:pt x="148" y="822"/>
                    </a:lnTo>
                    <a:lnTo>
                      <a:pt x="146" y="824"/>
                    </a:lnTo>
                    <a:lnTo>
                      <a:pt x="142" y="826"/>
                    </a:lnTo>
                    <a:lnTo>
                      <a:pt x="139" y="828"/>
                    </a:lnTo>
                    <a:lnTo>
                      <a:pt x="136" y="829"/>
                    </a:lnTo>
                    <a:lnTo>
                      <a:pt x="133" y="832"/>
                    </a:lnTo>
                    <a:lnTo>
                      <a:pt x="130" y="834"/>
                    </a:lnTo>
                    <a:lnTo>
                      <a:pt x="128" y="837"/>
                    </a:lnTo>
                    <a:lnTo>
                      <a:pt x="123" y="841"/>
                    </a:lnTo>
                    <a:lnTo>
                      <a:pt x="118" y="846"/>
                    </a:lnTo>
                    <a:lnTo>
                      <a:pt x="114" y="850"/>
                    </a:lnTo>
                    <a:lnTo>
                      <a:pt x="110" y="854"/>
                    </a:lnTo>
                    <a:lnTo>
                      <a:pt x="106" y="858"/>
                    </a:lnTo>
                    <a:lnTo>
                      <a:pt x="103" y="862"/>
                    </a:lnTo>
                    <a:lnTo>
                      <a:pt x="100" y="865"/>
                    </a:lnTo>
                    <a:lnTo>
                      <a:pt x="98" y="869"/>
                    </a:lnTo>
                    <a:lnTo>
                      <a:pt x="96" y="872"/>
                    </a:lnTo>
                    <a:lnTo>
                      <a:pt x="95" y="875"/>
                    </a:lnTo>
                    <a:lnTo>
                      <a:pt x="92" y="877"/>
                    </a:lnTo>
                    <a:lnTo>
                      <a:pt x="91" y="880"/>
                    </a:lnTo>
                    <a:lnTo>
                      <a:pt x="90" y="883"/>
                    </a:lnTo>
                    <a:lnTo>
                      <a:pt x="90" y="886"/>
                    </a:lnTo>
                    <a:lnTo>
                      <a:pt x="90" y="890"/>
                    </a:lnTo>
                    <a:lnTo>
                      <a:pt x="91" y="895"/>
                    </a:lnTo>
                    <a:lnTo>
                      <a:pt x="92" y="898"/>
                    </a:lnTo>
                    <a:lnTo>
                      <a:pt x="95" y="901"/>
                    </a:lnTo>
                    <a:lnTo>
                      <a:pt x="98" y="904"/>
                    </a:lnTo>
                    <a:lnTo>
                      <a:pt x="102" y="908"/>
                    </a:lnTo>
                    <a:lnTo>
                      <a:pt x="106" y="910"/>
                    </a:lnTo>
                    <a:lnTo>
                      <a:pt x="111" y="913"/>
                    </a:lnTo>
                    <a:lnTo>
                      <a:pt x="113" y="913"/>
                    </a:lnTo>
                    <a:lnTo>
                      <a:pt x="115" y="915"/>
                    </a:lnTo>
                    <a:lnTo>
                      <a:pt x="118" y="916"/>
                    </a:lnTo>
                    <a:lnTo>
                      <a:pt x="122" y="917"/>
                    </a:lnTo>
                    <a:lnTo>
                      <a:pt x="124" y="918"/>
                    </a:lnTo>
                    <a:lnTo>
                      <a:pt x="127" y="920"/>
                    </a:lnTo>
                    <a:lnTo>
                      <a:pt x="131" y="921"/>
                    </a:lnTo>
                    <a:lnTo>
                      <a:pt x="136" y="922"/>
                    </a:lnTo>
                    <a:lnTo>
                      <a:pt x="138" y="922"/>
                    </a:lnTo>
                    <a:lnTo>
                      <a:pt x="140" y="923"/>
                    </a:lnTo>
                    <a:lnTo>
                      <a:pt x="143" y="923"/>
                    </a:lnTo>
                    <a:lnTo>
                      <a:pt x="147" y="924"/>
                    </a:lnTo>
                    <a:lnTo>
                      <a:pt x="149" y="924"/>
                    </a:lnTo>
                    <a:lnTo>
                      <a:pt x="152" y="925"/>
                    </a:lnTo>
                    <a:lnTo>
                      <a:pt x="155" y="925"/>
                    </a:lnTo>
                    <a:lnTo>
                      <a:pt x="159" y="926"/>
                    </a:lnTo>
                    <a:lnTo>
                      <a:pt x="162" y="926"/>
                    </a:lnTo>
                    <a:lnTo>
                      <a:pt x="164" y="926"/>
                    </a:lnTo>
                    <a:lnTo>
                      <a:pt x="168" y="926"/>
                    </a:lnTo>
                    <a:lnTo>
                      <a:pt x="172" y="927"/>
                    </a:lnTo>
                    <a:lnTo>
                      <a:pt x="175" y="927"/>
                    </a:lnTo>
                    <a:lnTo>
                      <a:pt x="178" y="927"/>
                    </a:lnTo>
                    <a:lnTo>
                      <a:pt x="181" y="928"/>
                    </a:lnTo>
                    <a:lnTo>
                      <a:pt x="186" y="928"/>
                    </a:lnTo>
                    <a:lnTo>
                      <a:pt x="190" y="928"/>
                    </a:lnTo>
                    <a:lnTo>
                      <a:pt x="193" y="929"/>
                    </a:lnTo>
                    <a:lnTo>
                      <a:pt x="197" y="929"/>
                    </a:lnTo>
                    <a:lnTo>
                      <a:pt x="201" y="930"/>
                    </a:lnTo>
                    <a:lnTo>
                      <a:pt x="205" y="930"/>
                    </a:lnTo>
                    <a:lnTo>
                      <a:pt x="209" y="930"/>
                    </a:lnTo>
                    <a:lnTo>
                      <a:pt x="213" y="930"/>
                    </a:lnTo>
                    <a:lnTo>
                      <a:pt x="217" y="931"/>
                    </a:lnTo>
                    <a:lnTo>
                      <a:pt x="221" y="931"/>
                    </a:lnTo>
                    <a:lnTo>
                      <a:pt x="225" y="931"/>
                    </a:lnTo>
                    <a:lnTo>
                      <a:pt x="228" y="931"/>
                    </a:lnTo>
                    <a:lnTo>
                      <a:pt x="233" y="931"/>
                    </a:lnTo>
                    <a:lnTo>
                      <a:pt x="237" y="931"/>
                    </a:lnTo>
                    <a:lnTo>
                      <a:pt x="240" y="931"/>
                    </a:lnTo>
                    <a:lnTo>
                      <a:pt x="244" y="931"/>
                    </a:lnTo>
                    <a:lnTo>
                      <a:pt x="249" y="933"/>
                    </a:lnTo>
                    <a:lnTo>
                      <a:pt x="252" y="933"/>
                    </a:lnTo>
                    <a:lnTo>
                      <a:pt x="256" y="933"/>
                    </a:lnTo>
                    <a:lnTo>
                      <a:pt x="260" y="933"/>
                    </a:lnTo>
                    <a:lnTo>
                      <a:pt x="264" y="933"/>
                    </a:lnTo>
                    <a:lnTo>
                      <a:pt x="267" y="933"/>
                    </a:lnTo>
                    <a:lnTo>
                      <a:pt x="271" y="933"/>
                    </a:lnTo>
                    <a:lnTo>
                      <a:pt x="275" y="933"/>
                    </a:lnTo>
                    <a:lnTo>
                      <a:pt x="279" y="933"/>
                    </a:lnTo>
                    <a:lnTo>
                      <a:pt x="281" y="933"/>
                    </a:lnTo>
                    <a:lnTo>
                      <a:pt x="286" y="933"/>
                    </a:lnTo>
                    <a:lnTo>
                      <a:pt x="288" y="933"/>
                    </a:lnTo>
                    <a:lnTo>
                      <a:pt x="292" y="933"/>
                    </a:lnTo>
                    <a:lnTo>
                      <a:pt x="296" y="933"/>
                    </a:lnTo>
                    <a:lnTo>
                      <a:pt x="299" y="933"/>
                    </a:lnTo>
                    <a:lnTo>
                      <a:pt x="302" y="933"/>
                    </a:lnTo>
                    <a:lnTo>
                      <a:pt x="305" y="933"/>
                    </a:lnTo>
                    <a:lnTo>
                      <a:pt x="308" y="931"/>
                    </a:lnTo>
                    <a:lnTo>
                      <a:pt x="310" y="931"/>
                    </a:lnTo>
                    <a:lnTo>
                      <a:pt x="313" y="931"/>
                    </a:lnTo>
                    <a:lnTo>
                      <a:pt x="316" y="931"/>
                    </a:lnTo>
                    <a:lnTo>
                      <a:pt x="321" y="930"/>
                    </a:lnTo>
                    <a:lnTo>
                      <a:pt x="326" y="930"/>
                    </a:lnTo>
                    <a:lnTo>
                      <a:pt x="329" y="930"/>
                    </a:lnTo>
                    <a:lnTo>
                      <a:pt x="334" y="929"/>
                    </a:lnTo>
                    <a:lnTo>
                      <a:pt x="339" y="929"/>
                    </a:lnTo>
                    <a:lnTo>
                      <a:pt x="343" y="928"/>
                    </a:lnTo>
                    <a:lnTo>
                      <a:pt x="349" y="928"/>
                    </a:lnTo>
                    <a:lnTo>
                      <a:pt x="354" y="927"/>
                    </a:lnTo>
                    <a:lnTo>
                      <a:pt x="356" y="927"/>
                    </a:lnTo>
                    <a:lnTo>
                      <a:pt x="359" y="927"/>
                    </a:lnTo>
                    <a:lnTo>
                      <a:pt x="362" y="927"/>
                    </a:lnTo>
                    <a:lnTo>
                      <a:pt x="364" y="927"/>
                    </a:lnTo>
                    <a:lnTo>
                      <a:pt x="369" y="926"/>
                    </a:lnTo>
                    <a:lnTo>
                      <a:pt x="375" y="926"/>
                    </a:lnTo>
                    <a:lnTo>
                      <a:pt x="377" y="926"/>
                    </a:lnTo>
                    <a:lnTo>
                      <a:pt x="380" y="926"/>
                    </a:lnTo>
                    <a:lnTo>
                      <a:pt x="383" y="926"/>
                    </a:lnTo>
                    <a:lnTo>
                      <a:pt x="386" y="926"/>
                    </a:lnTo>
                    <a:lnTo>
                      <a:pt x="388" y="926"/>
                    </a:lnTo>
                    <a:lnTo>
                      <a:pt x="391" y="926"/>
                    </a:lnTo>
                    <a:lnTo>
                      <a:pt x="393" y="926"/>
                    </a:lnTo>
                    <a:lnTo>
                      <a:pt x="396" y="926"/>
                    </a:lnTo>
                    <a:lnTo>
                      <a:pt x="399" y="926"/>
                    </a:lnTo>
                    <a:lnTo>
                      <a:pt x="401" y="926"/>
                    </a:lnTo>
                    <a:lnTo>
                      <a:pt x="403" y="926"/>
                    </a:lnTo>
                    <a:lnTo>
                      <a:pt x="406" y="926"/>
                    </a:lnTo>
                    <a:lnTo>
                      <a:pt x="411" y="925"/>
                    </a:lnTo>
                    <a:lnTo>
                      <a:pt x="416" y="925"/>
                    </a:lnTo>
                    <a:lnTo>
                      <a:pt x="421" y="925"/>
                    </a:lnTo>
                    <a:lnTo>
                      <a:pt x="425" y="925"/>
                    </a:lnTo>
                    <a:lnTo>
                      <a:pt x="429" y="925"/>
                    </a:lnTo>
                    <a:lnTo>
                      <a:pt x="434" y="926"/>
                    </a:lnTo>
                    <a:lnTo>
                      <a:pt x="437" y="926"/>
                    </a:lnTo>
                    <a:lnTo>
                      <a:pt x="441" y="926"/>
                    </a:lnTo>
                    <a:lnTo>
                      <a:pt x="444" y="926"/>
                    </a:lnTo>
                    <a:lnTo>
                      <a:pt x="448" y="926"/>
                    </a:lnTo>
                    <a:lnTo>
                      <a:pt x="450" y="927"/>
                    </a:lnTo>
                    <a:lnTo>
                      <a:pt x="452" y="927"/>
                    </a:lnTo>
                    <a:lnTo>
                      <a:pt x="456" y="929"/>
                    </a:lnTo>
                    <a:lnTo>
                      <a:pt x="460" y="930"/>
                    </a:lnTo>
                    <a:lnTo>
                      <a:pt x="461" y="933"/>
                    </a:lnTo>
                    <a:lnTo>
                      <a:pt x="464" y="936"/>
                    </a:lnTo>
                    <a:lnTo>
                      <a:pt x="467" y="939"/>
                    </a:lnTo>
                    <a:lnTo>
                      <a:pt x="472" y="943"/>
                    </a:lnTo>
                    <a:lnTo>
                      <a:pt x="476" y="948"/>
                    </a:lnTo>
                    <a:lnTo>
                      <a:pt x="481" y="953"/>
                    </a:lnTo>
                    <a:lnTo>
                      <a:pt x="484" y="955"/>
                    </a:lnTo>
                    <a:lnTo>
                      <a:pt x="487" y="958"/>
                    </a:lnTo>
                    <a:lnTo>
                      <a:pt x="490" y="960"/>
                    </a:lnTo>
                    <a:lnTo>
                      <a:pt x="493" y="963"/>
                    </a:lnTo>
                    <a:lnTo>
                      <a:pt x="497" y="965"/>
                    </a:lnTo>
                    <a:lnTo>
                      <a:pt x="500" y="966"/>
                    </a:lnTo>
                    <a:lnTo>
                      <a:pt x="503" y="968"/>
                    </a:lnTo>
                    <a:lnTo>
                      <a:pt x="507" y="971"/>
                    </a:lnTo>
                    <a:lnTo>
                      <a:pt x="511" y="973"/>
                    </a:lnTo>
                    <a:lnTo>
                      <a:pt x="515" y="975"/>
                    </a:lnTo>
                    <a:lnTo>
                      <a:pt x="519" y="976"/>
                    </a:lnTo>
                    <a:lnTo>
                      <a:pt x="524" y="977"/>
                    </a:lnTo>
                    <a:lnTo>
                      <a:pt x="527" y="978"/>
                    </a:lnTo>
                    <a:lnTo>
                      <a:pt x="532" y="979"/>
                    </a:lnTo>
                    <a:lnTo>
                      <a:pt x="537" y="979"/>
                    </a:lnTo>
                    <a:lnTo>
                      <a:pt x="541" y="980"/>
                    </a:lnTo>
                    <a:lnTo>
                      <a:pt x="546" y="979"/>
                    </a:lnTo>
                    <a:lnTo>
                      <a:pt x="550" y="979"/>
                    </a:lnTo>
                    <a:lnTo>
                      <a:pt x="555" y="978"/>
                    </a:lnTo>
                    <a:lnTo>
                      <a:pt x="561" y="978"/>
                    </a:lnTo>
                    <a:lnTo>
                      <a:pt x="565" y="976"/>
                    </a:lnTo>
                    <a:lnTo>
                      <a:pt x="569" y="975"/>
                    </a:lnTo>
                    <a:lnTo>
                      <a:pt x="573" y="974"/>
                    </a:lnTo>
                    <a:lnTo>
                      <a:pt x="577" y="972"/>
                    </a:lnTo>
                    <a:lnTo>
                      <a:pt x="580" y="971"/>
                    </a:lnTo>
                    <a:lnTo>
                      <a:pt x="585" y="969"/>
                    </a:lnTo>
                    <a:lnTo>
                      <a:pt x="588" y="967"/>
                    </a:lnTo>
                    <a:lnTo>
                      <a:pt x="591" y="966"/>
                    </a:lnTo>
                    <a:lnTo>
                      <a:pt x="593" y="965"/>
                    </a:lnTo>
                    <a:lnTo>
                      <a:pt x="597" y="963"/>
                    </a:lnTo>
                    <a:lnTo>
                      <a:pt x="599" y="962"/>
                    </a:lnTo>
                    <a:lnTo>
                      <a:pt x="601" y="961"/>
                    </a:lnTo>
                    <a:lnTo>
                      <a:pt x="605" y="958"/>
                    </a:lnTo>
                    <a:lnTo>
                      <a:pt x="610" y="955"/>
                    </a:lnTo>
                    <a:lnTo>
                      <a:pt x="614" y="952"/>
                    </a:lnTo>
                    <a:lnTo>
                      <a:pt x="617" y="949"/>
                    </a:lnTo>
                    <a:lnTo>
                      <a:pt x="622" y="947"/>
                    </a:lnTo>
                    <a:lnTo>
                      <a:pt x="627" y="944"/>
                    </a:lnTo>
                    <a:lnTo>
                      <a:pt x="629" y="943"/>
                    </a:lnTo>
                    <a:lnTo>
                      <a:pt x="631" y="941"/>
                    </a:lnTo>
                    <a:lnTo>
                      <a:pt x="635" y="940"/>
                    </a:lnTo>
                    <a:lnTo>
                      <a:pt x="638" y="940"/>
                    </a:lnTo>
                    <a:lnTo>
                      <a:pt x="641" y="938"/>
                    </a:lnTo>
                    <a:lnTo>
                      <a:pt x="644" y="937"/>
                    </a:lnTo>
                    <a:lnTo>
                      <a:pt x="649" y="936"/>
                    </a:lnTo>
                    <a:lnTo>
                      <a:pt x="653" y="936"/>
                    </a:lnTo>
                    <a:lnTo>
                      <a:pt x="656" y="935"/>
                    </a:lnTo>
                    <a:lnTo>
                      <a:pt x="662" y="934"/>
                    </a:lnTo>
                    <a:lnTo>
                      <a:pt x="664" y="933"/>
                    </a:lnTo>
                    <a:lnTo>
                      <a:pt x="666" y="933"/>
                    </a:lnTo>
                    <a:lnTo>
                      <a:pt x="669" y="931"/>
                    </a:lnTo>
                    <a:lnTo>
                      <a:pt x="672" y="931"/>
                    </a:lnTo>
                    <a:lnTo>
                      <a:pt x="674" y="931"/>
                    </a:lnTo>
                    <a:lnTo>
                      <a:pt x="677" y="930"/>
                    </a:lnTo>
                    <a:lnTo>
                      <a:pt x="680" y="930"/>
                    </a:lnTo>
                    <a:lnTo>
                      <a:pt x="682" y="930"/>
                    </a:lnTo>
                    <a:lnTo>
                      <a:pt x="686" y="930"/>
                    </a:lnTo>
                    <a:lnTo>
                      <a:pt x="689" y="929"/>
                    </a:lnTo>
                    <a:lnTo>
                      <a:pt x="692" y="929"/>
                    </a:lnTo>
                    <a:lnTo>
                      <a:pt x="697" y="929"/>
                    </a:lnTo>
                    <a:lnTo>
                      <a:pt x="699" y="929"/>
                    </a:lnTo>
                    <a:lnTo>
                      <a:pt x="702" y="928"/>
                    </a:lnTo>
                    <a:lnTo>
                      <a:pt x="705" y="928"/>
                    </a:lnTo>
                    <a:lnTo>
                      <a:pt x="710" y="928"/>
                    </a:lnTo>
                    <a:lnTo>
                      <a:pt x="713" y="927"/>
                    </a:lnTo>
                    <a:lnTo>
                      <a:pt x="716" y="927"/>
                    </a:lnTo>
                    <a:lnTo>
                      <a:pt x="719" y="927"/>
                    </a:lnTo>
                    <a:lnTo>
                      <a:pt x="724" y="927"/>
                    </a:lnTo>
                    <a:lnTo>
                      <a:pt x="727" y="926"/>
                    </a:lnTo>
                    <a:lnTo>
                      <a:pt x="731" y="926"/>
                    </a:lnTo>
                    <a:lnTo>
                      <a:pt x="735" y="926"/>
                    </a:lnTo>
                    <a:lnTo>
                      <a:pt x="739" y="926"/>
                    </a:lnTo>
                    <a:lnTo>
                      <a:pt x="742" y="925"/>
                    </a:lnTo>
                    <a:lnTo>
                      <a:pt x="747" y="925"/>
                    </a:lnTo>
                    <a:lnTo>
                      <a:pt x="750" y="925"/>
                    </a:lnTo>
                    <a:lnTo>
                      <a:pt x="754" y="925"/>
                    </a:lnTo>
                    <a:lnTo>
                      <a:pt x="757" y="924"/>
                    </a:lnTo>
                    <a:lnTo>
                      <a:pt x="762" y="924"/>
                    </a:lnTo>
                    <a:lnTo>
                      <a:pt x="766" y="923"/>
                    </a:lnTo>
                    <a:lnTo>
                      <a:pt x="771" y="923"/>
                    </a:lnTo>
                    <a:lnTo>
                      <a:pt x="774" y="922"/>
                    </a:lnTo>
                    <a:lnTo>
                      <a:pt x="778" y="922"/>
                    </a:lnTo>
                    <a:lnTo>
                      <a:pt x="782" y="921"/>
                    </a:lnTo>
                    <a:lnTo>
                      <a:pt x="787" y="921"/>
                    </a:lnTo>
                    <a:lnTo>
                      <a:pt x="790" y="920"/>
                    </a:lnTo>
                    <a:lnTo>
                      <a:pt x="794" y="920"/>
                    </a:lnTo>
                    <a:lnTo>
                      <a:pt x="798" y="918"/>
                    </a:lnTo>
                    <a:lnTo>
                      <a:pt x="803" y="918"/>
                    </a:lnTo>
                    <a:lnTo>
                      <a:pt x="806" y="917"/>
                    </a:lnTo>
                    <a:lnTo>
                      <a:pt x="811" y="917"/>
                    </a:lnTo>
                    <a:lnTo>
                      <a:pt x="815" y="916"/>
                    </a:lnTo>
                    <a:lnTo>
                      <a:pt x="819" y="916"/>
                    </a:lnTo>
                    <a:lnTo>
                      <a:pt x="824" y="915"/>
                    </a:lnTo>
                    <a:lnTo>
                      <a:pt x="827" y="914"/>
                    </a:lnTo>
                    <a:lnTo>
                      <a:pt x="831" y="913"/>
                    </a:lnTo>
                    <a:lnTo>
                      <a:pt x="835" y="913"/>
                    </a:lnTo>
                    <a:lnTo>
                      <a:pt x="839" y="912"/>
                    </a:lnTo>
                    <a:lnTo>
                      <a:pt x="842" y="911"/>
                    </a:lnTo>
                    <a:lnTo>
                      <a:pt x="847" y="910"/>
                    </a:lnTo>
                    <a:lnTo>
                      <a:pt x="851" y="909"/>
                    </a:lnTo>
                    <a:lnTo>
                      <a:pt x="854" y="908"/>
                    </a:lnTo>
                    <a:lnTo>
                      <a:pt x="859" y="907"/>
                    </a:lnTo>
                    <a:lnTo>
                      <a:pt x="862" y="905"/>
                    </a:lnTo>
                    <a:lnTo>
                      <a:pt x="866" y="904"/>
                    </a:lnTo>
                    <a:lnTo>
                      <a:pt x="869" y="903"/>
                    </a:lnTo>
                    <a:lnTo>
                      <a:pt x="874" y="902"/>
                    </a:lnTo>
                    <a:lnTo>
                      <a:pt x="878" y="901"/>
                    </a:lnTo>
                    <a:lnTo>
                      <a:pt x="881" y="900"/>
                    </a:lnTo>
                    <a:lnTo>
                      <a:pt x="885" y="899"/>
                    </a:lnTo>
                    <a:lnTo>
                      <a:pt x="888" y="897"/>
                    </a:lnTo>
                    <a:lnTo>
                      <a:pt x="891" y="896"/>
                    </a:lnTo>
                    <a:lnTo>
                      <a:pt x="894" y="895"/>
                    </a:lnTo>
                    <a:lnTo>
                      <a:pt x="898" y="892"/>
                    </a:lnTo>
                    <a:lnTo>
                      <a:pt x="901" y="891"/>
                    </a:lnTo>
                    <a:lnTo>
                      <a:pt x="904" y="890"/>
                    </a:lnTo>
                    <a:lnTo>
                      <a:pt x="907" y="889"/>
                    </a:lnTo>
                    <a:lnTo>
                      <a:pt x="910" y="888"/>
                    </a:lnTo>
                    <a:lnTo>
                      <a:pt x="913" y="886"/>
                    </a:lnTo>
                    <a:lnTo>
                      <a:pt x="916" y="886"/>
                    </a:lnTo>
                    <a:lnTo>
                      <a:pt x="918" y="885"/>
                    </a:lnTo>
                    <a:lnTo>
                      <a:pt x="922" y="883"/>
                    </a:lnTo>
                    <a:lnTo>
                      <a:pt x="924" y="882"/>
                    </a:lnTo>
                    <a:lnTo>
                      <a:pt x="927" y="882"/>
                    </a:lnTo>
                    <a:lnTo>
                      <a:pt x="929" y="880"/>
                    </a:lnTo>
                    <a:lnTo>
                      <a:pt x="934" y="877"/>
                    </a:lnTo>
                    <a:lnTo>
                      <a:pt x="938" y="875"/>
                    </a:lnTo>
                    <a:lnTo>
                      <a:pt x="942" y="873"/>
                    </a:lnTo>
                    <a:lnTo>
                      <a:pt x="947" y="871"/>
                    </a:lnTo>
                    <a:lnTo>
                      <a:pt x="950" y="869"/>
                    </a:lnTo>
                    <a:lnTo>
                      <a:pt x="953" y="866"/>
                    </a:lnTo>
                    <a:lnTo>
                      <a:pt x="956" y="864"/>
                    </a:lnTo>
                    <a:lnTo>
                      <a:pt x="960" y="863"/>
                    </a:lnTo>
                    <a:lnTo>
                      <a:pt x="963" y="860"/>
                    </a:lnTo>
                    <a:lnTo>
                      <a:pt x="965" y="858"/>
                    </a:lnTo>
                    <a:lnTo>
                      <a:pt x="966" y="856"/>
                    </a:lnTo>
                    <a:lnTo>
                      <a:pt x="969" y="853"/>
                    </a:lnTo>
                    <a:lnTo>
                      <a:pt x="973" y="849"/>
                    </a:lnTo>
                    <a:lnTo>
                      <a:pt x="976" y="845"/>
                    </a:lnTo>
                    <a:lnTo>
                      <a:pt x="977" y="840"/>
                    </a:lnTo>
                    <a:lnTo>
                      <a:pt x="979" y="836"/>
                    </a:lnTo>
                    <a:lnTo>
                      <a:pt x="979" y="831"/>
                    </a:lnTo>
                    <a:lnTo>
                      <a:pt x="980" y="825"/>
                    </a:lnTo>
                    <a:lnTo>
                      <a:pt x="979" y="822"/>
                    </a:lnTo>
                    <a:lnTo>
                      <a:pt x="978" y="819"/>
                    </a:lnTo>
                    <a:lnTo>
                      <a:pt x="977" y="816"/>
                    </a:lnTo>
                    <a:lnTo>
                      <a:pt x="976" y="813"/>
                    </a:lnTo>
                    <a:lnTo>
                      <a:pt x="975" y="810"/>
                    </a:lnTo>
                    <a:lnTo>
                      <a:pt x="973" y="807"/>
                    </a:lnTo>
                    <a:lnTo>
                      <a:pt x="970" y="802"/>
                    </a:lnTo>
                    <a:lnTo>
                      <a:pt x="968" y="800"/>
                    </a:lnTo>
                    <a:lnTo>
                      <a:pt x="966" y="796"/>
                    </a:lnTo>
                    <a:lnTo>
                      <a:pt x="963" y="793"/>
                    </a:lnTo>
                    <a:lnTo>
                      <a:pt x="959" y="788"/>
                    </a:lnTo>
                    <a:lnTo>
                      <a:pt x="955" y="785"/>
                    </a:lnTo>
                    <a:lnTo>
                      <a:pt x="951" y="782"/>
                    </a:lnTo>
                    <a:lnTo>
                      <a:pt x="948" y="778"/>
                    </a:lnTo>
                    <a:lnTo>
                      <a:pt x="942" y="774"/>
                    </a:lnTo>
                    <a:lnTo>
                      <a:pt x="938" y="771"/>
                    </a:lnTo>
                    <a:lnTo>
                      <a:pt x="935" y="770"/>
                    </a:lnTo>
                    <a:lnTo>
                      <a:pt x="931" y="768"/>
                    </a:lnTo>
                    <a:lnTo>
                      <a:pt x="929" y="765"/>
                    </a:lnTo>
                    <a:lnTo>
                      <a:pt x="926" y="764"/>
                    </a:lnTo>
                    <a:lnTo>
                      <a:pt x="923" y="762"/>
                    </a:lnTo>
                    <a:lnTo>
                      <a:pt x="919" y="760"/>
                    </a:lnTo>
                    <a:lnTo>
                      <a:pt x="916" y="759"/>
                    </a:lnTo>
                    <a:lnTo>
                      <a:pt x="914" y="757"/>
                    </a:lnTo>
                    <a:lnTo>
                      <a:pt x="910" y="756"/>
                    </a:lnTo>
                    <a:lnTo>
                      <a:pt x="906" y="754"/>
                    </a:lnTo>
                    <a:lnTo>
                      <a:pt x="902" y="751"/>
                    </a:lnTo>
                    <a:lnTo>
                      <a:pt x="899" y="750"/>
                    </a:lnTo>
                    <a:lnTo>
                      <a:pt x="895" y="749"/>
                    </a:lnTo>
                    <a:lnTo>
                      <a:pt x="891" y="747"/>
                    </a:lnTo>
                    <a:lnTo>
                      <a:pt x="887" y="746"/>
                    </a:lnTo>
                    <a:lnTo>
                      <a:pt x="884" y="745"/>
                    </a:lnTo>
                    <a:lnTo>
                      <a:pt x="879" y="743"/>
                    </a:lnTo>
                    <a:lnTo>
                      <a:pt x="875" y="742"/>
                    </a:lnTo>
                    <a:lnTo>
                      <a:pt x="870" y="741"/>
                    </a:lnTo>
                    <a:lnTo>
                      <a:pt x="866" y="738"/>
                    </a:lnTo>
                    <a:lnTo>
                      <a:pt x="861" y="737"/>
                    </a:lnTo>
                    <a:lnTo>
                      <a:pt x="856" y="736"/>
                    </a:lnTo>
                    <a:lnTo>
                      <a:pt x="851" y="735"/>
                    </a:lnTo>
                    <a:lnTo>
                      <a:pt x="847" y="734"/>
                    </a:lnTo>
                    <a:lnTo>
                      <a:pt x="842" y="733"/>
                    </a:lnTo>
                    <a:lnTo>
                      <a:pt x="837" y="732"/>
                    </a:lnTo>
                    <a:lnTo>
                      <a:pt x="831" y="731"/>
                    </a:lnTo>
                    <a:lnTo>
                      <a:pt x="827" y="730"/>
                    </a:lnTo>
                    <a:lnTo>
                      <a:pt x="821" y="730"/>
                    </a:lnTo>
                    <a:lnTo>
                      <a:pt x="816" y="729"/>
                    </a:lnTo>
                    <a:lnTo>
                      <a:pt x="811" y="727"/>
                    </a:lnTo>
                    <a:lnTo>
                      <a:pt x="805" y="727"/>
                    </a:lnTo>
                    <a:lnTo>
                      <a:pt x="799" y="726"/>
                    </a:lnTo>
                    <a:lnTo>
                      <a:pt x="793" y="725"/>
                    </a:lnTo>
                    <a:lnTo>
                      <a:pt x="788" y="725"/>
                    </a:lnTo>
                    <a:lnTo>
                      <a:pt x="782" y="724"/>
                    </a:lnTo>
                    <a:lnTo>
                      <a:pt x="777" y="723"/>
                    </a:lnTo>
                    <a:lnTo>
                      <a:pt x="773" y="723"/>
                    </a:lnTo>
                    <a:lnTo>
                      <a:pt x="767" y="722"/>
                    </a:lnTo>
                    <a:lnTo>
                      <a:pt x="763" y="722"/>
                    </a:lnTo>
                    <a:lnTo>
                      <a:pt x="759" y="722"/>
                    </a:lnTo>
                    <a:lnTo>
                      <a:pt x="754" y="721"/>
                    </a:lnTo>
                    <a:lnTo>
                      <a:pt x="750" y="721"/>
                    </a:lnTo>
                    <a:lnTo>
                      <a:pt x="746" y="721"/>
                    </a:lnTo>
                    <a:lnTo>
                      <a:pt x="741" y="721"/>
                    </a:lnTo>
                    <a:lnTo>
                      <a:pt x="738" y="720"/>
                    </a:lnTo>
                    <a:lnTo>
                      <a:pt x="734" y="720"/>
                    </a:lnTo>
                    <a:lnTo>
                      <a:pt x="731" y="720"/>
                    </a:lnTo>
                    <a:lnTo>
                      <a:pt x="727" y="720"/>
                    </a:lnTo>
                    <a:lnTo>
                      <a:pt x="724" y="719"/>
                    </a:lnTo>
                    <a:lnTo>
                      <a:pt x="719" y="719"/>
                    </a:lnTo>
                    <a:lnTo>
                      <a:pt x="717" y="719"/>
                    </a:lnTo>
                    <a:lnTo>
                      <a:pt x="714" y="718"/>
                    </a:lnTo>
                    <a:lnTo>
                      <a:pt x="711" y="718"/>
                    </a:lnTo>
                    <a:lnTo>
                      <a:pt x="707" y="718"/>
                    </a:lnTo>
                    <a:lnTo>
                      <a:pt x="705" y="718"/>
                    </a:lnTo>
                    <a:lnTo>
                      <a:pt x="702" y="717"/>
                    </a:lnTo>
                    <a:lnTo>
                      <a:pt x="700" y="717"/>
                    </a:lnTo>
                    <a:lnTo>
                      <a:pt x="697" y="717"/>
                    </a:lnTo>
                    <a:lnTo>
                      <a:pt x="694" y="717"/>
                    </a:lnTo>
                    <a:lnTo>
                      <a:pt x="690" y="716"/>
                    </a:lnTo>
                    <a:lnTo>
                      <a:pt x="686" y="716"/>
                    </a:lnTo>
                    <a:lnTo>
                      <a:pt x="681" y="714"/>
                    </a:lnTo>
                    <a:lnTo>
                      <a:pt x="677" y="713"/>
                    </a:lnTo>
                    <a:lnTo>
                      <a:pt x="674" y="712"/>
                    </a:lnTo>
                    <a:lnTo>
                      <a:pt x="671" y="711"/>
                    </a:lnTo>
                    <a:lnTo>
                      <a:pt x="666" y="710"/>
                    </a:lnTo>
                    <a:lnTo>
                      <a:pt x="664" y="708"/>
                    </a:lnTo>
                    <a:lnTo>
                      <a:pt x="661" y="707"/>
                    </a:lnTo>
                    <a:lnTo>
                      <a:pt x="657" y="706"/>
                    </a:lnTo>
                    <a:lnTo>
                      <a:pt x="655" y="703"/>
                    </a:lnTo>
                    <a:lnTo>
                      <a:pt x="652" y="700"/>
                    </a:lnTo>
                    <a:lnTo>
                      <a:pt x="650" y="698"/>
                    </a:lnTo>
                    <a:lnTo>
                      <a:pt x="648" y="695"/>
                    </a:lnTo>
                    <a:lnTo>
                      <a:pt x="644" y="692"/>
                    </a:lnTo>
                    <a:lnTo>
                      <a:pt x="642" y="688"/>
                    </a:lnTo>
                    <a:lnTo>
                      <a:pt x="639" y="685"/>
                    </a:lnTo>
                    <a:lnTo>
                      <a:pt x="637" y="681"/>
                    </a:lnTo>
                    <a:lnTo>
                      <a:pt x="634" y="675"/>
                    </a:lnTo>
                    <a:lnTo>
                      <a:pt x="631" y="671"/>
                    </a:lnTo>
                    <a:lnTo>
                      <a:pt x="628" y="667"/>
                    </a:lnTo>
                    <a:lnTo>
                      <a:pt x="626" y="662"/>
                    </a:lnTo>
                    <a:lnTo>
                      <a:pt x="623" y="658"/>
                    </a:lnTo>
                    <a:lnTo>
                      <a:pt x="621" y="655"/>
                    </a:lnTo>
                    <a:lnTo>
                      <a:pt x="618" y="650"/>
                    </a:lnTo>
                    <a:lnTo>
                      <a:pt x="616" y="646"/>
                    </a:lnTo>
                    <a:lnTo>
                      <a:pt x="614" y="642"/>
                    </a:lnTo>
                    <a:lnTo>
                      <a:pt x="612" y="639"/>
                    </a:lnTo>
                    <a:lnTo>
                      <a:pt x="610" y="634"/>
                    </a:lnTo>
                    <a:lnTo>
                      <a:pt x="607" y="631"/>
                    </a:lnTo>
                    <a:lnTo>
                      <a:pt x="605" y="627"/>
                    </a:lnTo>
                    <a:lnTo>
                      <a:pt x="604" y="623"/>
                    </a:lnTo>
                    <a:lnTo>
                      <a:pt x="603" y="619"/>
                    </a:lnTo>
                    <a:lnTo>
                      <a:pt x="601" y="616"/>
                    </a:lnTo>
                    <a:lnTo>
                      <a:pt x="600" y="612"/>
                    </a:lnTo>
                    <a:lnTo>
                      <a:pt x="598" y="608"/>
                    </a:lnTo>
                    <a:lnTo>
                      <a:pt x="597" y="605"/>
                    </a:lnTo>
                    <a:lnTo>
                      <a:pt x="597" y="602"/>
                    </a:lnTo>
                    <a:lnTo>
                      <a:pt x="596" y="598"/>
                    </a:lnTo>
                    <a:lnTo>
                      <a:pt x="594" y="595"/>
                    </a:lnTo>
                    <a:lnTo>
                      <a:pt x="594" y="592"/>
                    </a:lnTo>
                    <a:lnTo>
                      <a:pt x="594" y="590"/>
                    </a:lnTo>
                    <a:lnTo>
                      <a:pt x="594" y="586"/>
                    </a:lnTo>
                    <a:lnTo>
                      <a:pt x="594" y="583"/>
                    </a:lnTo>
                    <a:lnTo>
                      <a:pt x="594" y="580"/>
                    </a:lnTo>
                    <a:lnTo>
                      <a:pt x="596" y="578"/>
                    </a:lnTo>
                    <a:lnTo>
                      <a:pt x="597" y="574"/>
                    </a:lnTo>
                    <a:lnTo>
                      <a:pt x="598" y="572"/>
                    </a:lnTo>
                    <a:lnTo>
                      <a:pt x="599" y="569"/>
                    </a:lnTo>
                    <a:lnTo>
                      <a:pt x="601" y="568"/>
                    </a:lnTo>
                    <a:lnTo>
                      <a:pt x="602" y="565"/>
                    </a:lnTo>
                    <a:lnTo>
                      <a:pt x="603" y="561"/>
                    </a:lnTo>
                    <a:lnTo>
                      <a:pt x="605" y="558"/>
                    </a:lnTo>
                    <a:lnTo>
                      <a:pt x="607" y="555"/>
                    </a:lnTo>
                    <a:lnTo>
                      <a:pt x="609" y="551"/>
                    </a:lnTo>
                    <a:lnTo>
                      <a:pt x="612" y="547"/>
                    </a:lnTo>
                    <a:lnTo>
                      <a:pt x="613" y="544"/>
                    </a:lnTo>
                    <a:lnTo>
                      <a:pt x="616" y="540"/>
                    </a:lnTo>
                    <a:lnTo>
                      <a:pt x="618" y="535"/>
                    </a:lnTo>
                    <a:lnTo>
                      <a:pt x="621" y="531"/>
                    </a:lnTo>
                    <a:lnTo>
                      <a:pt x="623" y="527"/>
                    </a:lnTo>
                    <a:lnTo>
                      <a:pt x="626" y="522"/>
                    </a:lnTo>
                    <a:lnTo>
                      <a:pt x="627" y="517"/>
                    </a:lnTo>
                    <a:lnTo>
                      <a:pt x="629" y="513"/>
                    </a:lnTo>
                    <a:lnTo>
                      <a:pt x="632" y="507"/>
                    </a:lnTo>
                    <a:lnTo>
                      <a:pt x="635" y="503"/>
                    </a:lnTo>
                    <a:lnTo>
                      <a:pt x="637" y="497"/>
                    </a:lnTo>
                    <a:lnTo>
                      <a:pt x="639" y="492"/>
                    </a:lnTo>
                    <a:lnTo>
                      <a:pt x="640" y="488"/>
                    </a:lnTo>
                    <a:lnTo>
                      <a:pt x="642" y="483"/>
                    </a:lnTo>
                    <a:lnTo>
                      <a:pt x="643" y="478"/>
                    </a:lnTo>
                    <a:lnTo>
                      <a:pt x="644" y="472"/>
                    </a:lnTo>
                    <a:lnTo>
                      <a:pt x="646" y="467"/>
                    </a:lnTo>
                    <a:lnTo>
                      <a:pt x="647" y="463"/>
                    </a:lnTo>
                    <a:lnTo>
                      <a:pt x="648" y="458"/>
                    </a:lnTo>
                    <a:lnTo>
                      <a:pt x="648" y="453"/>
                    </a:lnTo>
                    <a:lnTo>
                      <a:pt x="648" y="449"/>
                    </a:lnTo>
                    <a:lnTo>
                      <a:pt x="648" y="444"/>
                    </a:lnTo>
                    <a:lnTo>
                      <a:pt x="648" y="440"/>
                    </a:lnTo>
                    <a:lnTo>
                      <a:pt x="647" y="437"/>
                    </a:lnTo>
                    <a:lnTo>
                      <a:pt x="646" y="432"/>
                    </a:lnTo>
                    <a:lnTo>
                      <a:pt x="644" y="430"/>
                    </a:lnTo>
                    <a:lnTo>
                      <a:pt x="642" y="426"/>
                    </a:lnTo>
                    <a:lnTo>
                      <a:pt x="641" y="423"/>
                    </a:lnTo>
                    <a:lnTo>
                      <a:pt x="639" y="419"/>
                    </a:lnTo>
                    <a:lnTo>
                      <a:pt x="639" y="416"/>
                    </a:lnTo>
                    <a:lnTo>
                      <a:pt x="637" y="413"/>
                    </a:lnTo>
                    <a:lnTo>
                      <a:pt x="636" y="410"/>
                    </a:lnTo>
                    <a:lnTo>
                      <a:pt x="635" y="407"/>
                    </a:lnTo>
                    <a:lnTo>
                      <a:pt x="635" y="404"/>
                    </a:lnTo>
                    <a:lnTo>
                      <a:pt x="634" y="401"/>
                    </a:lnTo>
                    <a:lnTo>
                      <a:pt x="634" y="398"/>
                    </a:lnTo>
                    <a:lnTo>
                      <a:pt x="632" y="394"/>
                    </a:lnTo>
                    <a:lnTo>
                      <a:pt x="632" y="392"/>
                    </a:lnTo>
                    <a:lnTo>
                      <a:pt x="632" y="389"/>
                    </a:lnTo>
                    <a:lnTo>
                      <a:pt x="632" y="386"/>
                    </a:lnTo>
                    <a:lnTo>
                      <a:pt x="632" y="382"/>
                    </a:lnTo>
                    <a:lnTo>
                      <a:pt x="632" y="380"/>
                    </a:lnTo>
                    <a:lnTo>
                      <a:pt x="632" y="376"/>
                    </a:lnTo>
                    <a:lnTo>
                      <a:pt x="632" y="373"/>
                    </a:lnTo>
                    <a:lnTo>
                      <a:pt x="632" y="369"/>
                    </a:lnTo>
                    <a:lnTo>
                      <a:pt x="634" y="366"/>
                    </a:lnTo>
                    <a:lnTo>
                      <a:pt x="634" y="362"/>
                    </a:lnTo>
                    <a:lnTo>
                      <a:pt x="634" y="357"/>
                    </a:lnTo>
                    <a:lnTo>
                      <a:pt x="635" y="354"/>
                    </a:lnTo>
                    <a:lnTo>
                      <a:pt x="636" y="350"/>
                    </a:lnTo>
                    <a:lnTo>
                      <a:pt x="636" y="344"/>
                    </a:lnTo>
                    <a:lnTo>
                      <a:pt x="637" y="340"/>
                    </a:lnTo>
                    <a:lnTo>
                      <a:pt x="637" y="336"/>
                    </a:lnTo>
                    <a:lnTo>
                      <a:pt x="638" y="330"/>
                    </a:lnTo>
                    <a:lnTo>
                      <a:pt x="638" y="327"/>
                    </a:lnTo>
                    <a:lnTo>
                      <a:pt x="639" y="325"/>
                    </a:lnTo>
                    <a:lnTo>
                      <a:pt x="639" y="322"/>
                    </a:lnTo>
                    <a:lnTo>
                      <a:pt x="640" y="319"/>
                    </a:lnTo>
                    <a:lnTo>
                      <a:pt x="640" y="317"/>
                    </a:lnTo>
                    <a:lnTo>
                      <a:pt x="641" y="314"/>
                    </a:lnTo>
                    <a:lnTo>
                      <a:pt x="641" y="311"/>
                    </a:lnTo>
                    <a:lnTo>
                      <a:pt x="642" y="309"/>
                    </a:lnTo>
                    <a:lnTo>
                      <a:pt x="642" y="304"/>
                    </a:lnTo>
                    <a:lnTo>
                      <a:pt x="643" y="301"/>
                    </a:lnTo>
                    <a:lnTo>
                      <a:pt x="643" y="298"/>
                    </a:lnTo>
                    <a:lnTo>
                      <a:pt x="643" y="296"/>
                    </a:lnTo>
                    <a:lnTo>
                      <a:pt x="644" y="291"/>
                    </a:lnTo>
                    <a:lnTo>
                      <a:pt x="644" y="288"/>
                    </a:lnTo>
                    <a:lnTo>
                      <a:pt x="646" y="285"/>
                    </a:lnTo>
                    <a:lnTo>
                      <a:pt x="647" y="282"/>
                    </a:lnTo>
                    <a:lnTo>
                      <a:pt x="647" y="277"/>
                    </a:lnTo>
                    <a:lnTo>
                      <a:pt x="648" y="273"/>
                    </a:lnTo>
                    <a:lnTo>
                      <a:pt x="648" y="270"/>
                    </a:lnTo>
                    <a:lnTo>
                      <a:pt x="649" y="266"/>
                    </a:lnTo>
                    <a:lnTo>
                      <a:pt x="649" y="262"/>
                    </a:lnTo>
                    <a:lnTo>
                      <a:pt x="650" y="259"/>
                    </a:lnTo>
                    <a:lnTo>
                      <a:pt x="650" y="254"/>
                    </a:lnTo>
                    <a:lnTo>
                      <a:pt x="651" y="250"/>
                    </a:lnTo>
                    <a:lnTo>
                      <a:pt x="651" y="246"/>
                    </a:lnTo>
                    <a:lnTo>
                      <a:pt x="651" y="242"/>
                    </a:lnTo>
                    <a:lnTo>
                      <a:pt x="652" y="238"/>
                    </a:lnTo>
                    <a:lnTo>
                      <a:pt x="653" y="234"/>
                    </a:lnTo>
                    <a:lnTo>
                      <a:pt x="653" y="229"/>
                    </a:lnTo>
                    <a:lnTo>
                      <a:pt x="653" y="226"/>
                    </a:lnTo>
                    <a:lnTo>
                      <a:pt x="654" y="222"/>
                    </a:lnTo>
                    <a:lnTo>
                      <a:pt x="655" y="218"/>
                    </a:lnTo>
                    <a:lnTo>
                      <a:pt x="655" y="213"/>
                    </a:lnTo>
                    <a:lnTo>
                      <a:pt x="655" y="209"/>
                    </a:lnTo>
                    <a:lnTo>
                      <a:pt x="656" y="204"/>
                    </a:lnTo>
                    <a:lnTo>
                      <a:pt x="656" y="201"/>
                    </a:lnTo>
                    <a:lnTo>
                      <a:pt x="656" y="197"/>
                    </a:lnTo>
                    <a:lnTo>
                      <a:pt x="657" y="193"/>
                    </a:lnTo>
                    <a:lnTo>
                      <a:pt x="657" y="187"/>
                    </a:lnTo>
                    <a:lnTo>
                      <a:pt x="659" y="184"/>
                    </a:lnTo>
                    <a:lnTo>
                      <a:pt x="659" y="180"/>
                    </a:lnTo>
                    <a:lnTo>
                      <a:pt x="659" y="175"/>
                    </a:lnTo>
                    <a:lnTo>
                      <a:pt x="659" y="171"/>
                    </a:lnTo>
                    <a:lnTo>
                      <a:pt x="659" y="167"/>
                    </a:lnTo>
                    <a:lnTo>
                      <a:pt x="659" y="162"/>
                    </a:lnTo>
                    <a:lnTo>
                      <a:pt x="659" y="158"/>
                    </a:lnTo>
                    <a:lnTo>
                      <a:pt x="659" y="153"/>
                    </a:lnTo>
                    <a:lnTo>
                      <a:pt x="660" y="149"/>
                    </a:lnTo>
                    <a:lnTo>
                      <a:pt x="660" y="145"/>
                    </a:lnTo>
                    <a:lnTo>
                      <a:pt x="660" y="140"/>
                    </a:lnTo>
                    <a:lnTo>
                      <a:pt x="660" y="136"/>
                    </a:lnTo>
                    <a:lnTo>
                      <a:pt x="660" y="133"/>
                    </a:lnTo>
                    <a:lnTo>
                      <a:pt x="660" y="129"/>
                    </a:lnTo>
                    <a:lnTo>
                      <a:pt x="660" y="124"/>
                    </a:lnTo>
                    <a:lnTo>
                      <a:pt x="660" y="121"/>
                    </a:lnTo>
                    <a:lnTo>
                      <a:pt x="660" y="117"/>
                    </a:lnTo>
                    <a:lnTo>
                      <a:pt x="659" y="112"/>
                    </a:lnTo>
                    <a:lnTo>
                      <a:pt x="659" y="108"/>
                    </a:lnTo>
                    <a:lnTo>
                      <a:pt x="657" y="105"/>
                    </a:lnTo>
                    <a:lnTo>
                      <a:pt x="657" y="100"/>
                    </a:lnTo>
                    <a:lnTo>
                      <a:pt x="656" y="97"/>
                    </a:lnTo>
                    <a:lnTo>
                      <a:pt x="656" y="94"/>
                    </a:lnTo>
                    <a:lnTo>
                      <a:pt x="656" y="89"/>
                    </a:lnTo>
                    <a:lnTo>
                      <a:pt x="655" y="86"/>
                    </a:lnTo>
                    <a:lnTo>
                      <a:pt x="654" y="83"/>
                    </a:lnTo>
                    <a:lnTo>
                      <a:pt x="654" y="80"/>
                    </a:lnTo>
                    <a:lnTo>
                      <a:pt x="653" y="75"/>
                    </a:lnTo>
                    <a:lnTo>
                      <a:pt x="652" y="73"/>
                    </a:lnTo>
                    <a:lnTo>
                      <a:pt x="651" y="70"/>
                    </a:lnTo>
                    <a:lnTo>
                      <a:pt x="651" y="67"/>
                    </a:lnTo>
                    <a:lnTo>
                      <a:pt x="650" y="63"/>
                    </a:lnTo>
                    <a:lnTo>
                      <a:pt x="649" y="61"/>
                    </a:lnTo>
                    <a:lnTo>
                      <a:pt x="648" y="58"/>
                    </a:lnTo>
                    <a:lnTo>
                      <a:pt x="646" y="55"/>
                    </a:lnTo>
                    <a:lnTo>
                      <a:pt x="644" y="51"/>
                    </a:lnTo>
                    <a:lnTo>
                      <a:pt x="643" y="49"/>
                    </a:lnTo>
                    <a:lnTo>
                      <a:pt x="639" y="44"/>
                    </a:lnTo>
                    <a:lnTo>
                      <a:pt x="635" y="38"/>
                    </a:lnTo>
                    <a:lnTo>
                      <a:pt x="630" y="33"/>
                    </a:lnTo>
                    <a:lnTo>
                      <a:pt x="626" y="29"/>
                    </a:lnTo>
                    <a:lnTo>
                      <a:pt x="623" y="27"/>
                    </a:lnTo>
                    <a:lnTo>
                      <a:pt x="619" y="24"/>
                    </a:lnTo>
                    <a:lnTo>
                      <a:pt x="616" y="22"/>
                    </a:lnTo>
                    <a:lnTo>
                      <a:pt x="614" y="21"/>
                    </a:lnTo>
                    <a:lnTo>
                      <a:pt x="611" y="19"/>
                    </a:lnTo>
                    <a:lnTo>
                      <a:pt x="607" y="17"/>
                    </a:lnTo>
                    <a:lnTo>
                      <a:pt x="604" y="16"/>
                    </a:lnTo>
                    <a:lnTo>
                      <a:pt x="601" y="14"/>
                    </a:lnTo>
                    <a:lnTo>
                      <a:pt x="597" y="12"/>
                    </a:lnTo>
                    <a:lnTo>
                      <a:pt x="593" y="10"/>
                    </a:lnTo>
                    <a:lnTo>
                      <a:pt x="590" y="9"/>
                    </a:lnTo>
                    <a:lnTo>
                      <a:pt x="586" y="9"/>
                    </a:lnTo>
                    <a:lnTo>
                      <a:pt x="582" y="7"/>
                    </a:lnTo>
                    <a:lnTo>
                      <a:pt x="578" y="6"/>
                    </a:lnTo>
                    <a:lnTo>
                      <a:pt x="575" y="5"/>
                    </a:lnTo>
                    <a:lnTo>
                      <a:pt x="571" y="5"/>
                    </a:lnTo>
                    <a:lnTo>
                      <a:pt x="566" y="3"/>
                    </a:lnTo>
                    <a:lnTo>
                      <a:pt x="563" y="3"/>
                    </a:lnTo>
                    <a:lnTo>
                      <a:pt x="559" y="2"/>
                    </a:lnTo>
                    <a:lnTo>
                      <a:pt x="554" y="2"/>
                    </a:lnTo>
                    <a:lnTo>
                      <a:pt x="550" y="0"/>
                    </a:lnTo>
                    <a:lnTo>
                      <a:pt x="546" y="0"/>
                    </a:lnTo>
                    <a:lnTo>
                      <a:pt x="541" y="0"/>
                    </a:lnTo>
                    <a:lnTo>
                      <a:pt x="537" y="0"/>
                    </a:lnTo>
                    <a:lnTo>
                      <a:pt x="531" y="0"/>
                    </a:lnTo>
                    <a:lnTo>
                      <a:pt x="527" y="0"/>
                    </a:lnTo>
                    <a:lnTo>
                      <a:pt x="523" y="0"/>
                    </a:lnTo>
                    <a:lnTo>
                      <a:pt x="518" y="2"/>
                    </a:lnTo>
                    <a:lnTo>
                      <a:pt x="513" y="2"/>
                    </a:lnTo>
                    <a:lnTo>
                      <a:pt x="509" y="3"/>
                    </a:lnTo>
                    <a:lnTo>
                      <a:pt x="503" y="3"/>
                    </a:lnTo>
                    <a:lnTo>
                      <a:pt x="499" y="5"/>
                    </a:lnTo>
                    <a:lnTo>
                      <a:pt x="493" y="5"/>
                    </a:lnTo>
                    <a:lnTo>
                      <a:pt x="489" y="6"/>
                    </a:lnTo>
                    <a:lnTo>
                      <a:pt x="484" y="8"/>
                    </a:lnTo>
                    <a:lnTo>
                      <a:pt x="479" y="9"/>
                    </a:lnTo>
                    <a:lnTo>
                      <a:pt x="474" y="10"/>
                    </a:lnTo>
                    <a:lnTo>
                      <a:pt x="469" y="12"/>
                    </a:lnTo>
                    <a:lnTo>
                      <a:pt x="465" y="14"/>
                    </a:lnTo>
                    <a:lnTo>
                      <a:pt x="460" y="16"/>
                    </a:lnTo>
                    <a:lnTo>
                      <a:pt x="455" y="18"/>
                    </a:lnTo>
                    <a:lnTo>
                      <a:pt x="450" y="20"/>
                    </a:lnTo>
                    <a:lnTo>
                      <a:pt x="446" y="22"/>
                    </a:lnTo>
                    <a:lnTo>
                      <a:pt x="441" y="25"/>
                    </a:lnTo>
                    <a:lnTo>
                      <a:pt x="436" y="28"/>
                    </a:lnTo>
                    <a:lnTo>
                      <a:pt x="430" y="30"/>
                    </a:lnTo>
                    <a:lnTo>
                      <a:pt x="426" y="33"/>
                    </a:lnTo>
                    <a:lnTo>
                      <a:pt x="422" y="36"/>
                    </a:lnTo>
                    <a:lnTo>
                      <a:pt x="416" y="40"/>
                    </a:lnTo>
                    <a:lnTo>
                      <a:pt x="412" y="43"/>
                    </a:lnTo>
                    <a:lnTo>
                      <a:pt x="408" y="46"/>
                    </a:lnTo>
                    <a:lnTo>
                      <a:pt x="403" y="50"/>
                    </a:lnTo>
                    <a:lnTo>
                      <a:pt x="398" y="54"/>
                    </a:lnTo>
                    <a:lnTo>
                      <a:pt x="392" y="58"/>
                    </a:lnTo>
                    <a:lnTo>
                      <a:pt x="388" y="61"/>
                    </a:lnTo>
                    <a:lnTo>
                      <a:pt x="384" y="65"/>
                    </a:lnTo>
                    <a:lnTo>
                      <a:pt x="379" y="68"/>
                    </a:lnTo>
                    <a:lnTo>
                      <a:pt x="375" y="72"/>
                    </a:lnTo>
                    <a:lnTo>
                      <a:pt x="371" y="75"/>
                    </a:lnTo>
                    <a:lnTo>
                      <a:pt x="366" y="80"/>
                    </a:lnTo>
                    <a:lnTo>
                      <a:pt x="362" y="83"/>
                    </a:lnTo>
                    <a:lnTo>
                      <a:pt x="358" y="87"/>
                    </a:lnTo>
                    <a:lnTo>
                      <a:pt x="354" y="91"/>
                    </a:lnTo>
                    <a:lnTo>
                      <a:pt x="350" y="94"/>
                    </a:lnTo>
                    <a:lnTo>
                      <a:pt x="346" y="98"/>
                    </a:lnTo>
                    <a:lnTo>
                      <a:pt x="342" y="101"/>
                    </a:lnTo>
                    <a:lnTo>
                      <a:pt x="339" y="106"/>
                    </a:lnTo>
                    <a:lnTo>
                      <a:pt x="336" y="109"/>
                    </a:lnTo>
                    <a:lnTo>
                      <a:pt x="333" y="112"/>
                    </a:lnTo>
                    <a:lnTo>
                      <a:pt x="328" y="117"/>
                    </a:lnTo>
                    <a:lnTo>
                      <a:pt x="325" y="120"/>
                    </a:lnTo>
                    <a:lnTo>
                      <a:pt x="322" y="123"/>
                    </a:lnTo>
                    <a:lnTo>
                      <a:pt x="318" y="126"/>
                    </a:lnTo>
                    <a:lnTo>
                      <a:pt x="315" y="130"/>
                    </a:lnTo>
                    <a:lnTo>
                      <a:pt x="313" y="133"/>
                    </a:lnTo>
                    <a:lnTo>
                      <a:pt x="310" y="137"/>
                    </a:lnTo>
                    <a:lnTo>
                      <a:pt x="306" y="139"/>
                    </a:lnTo>
                    <a:lnTo>
                      <a:pt x="304" y="144"/>
                    </a:lnTo>
                    <a:lnTo>
                      <a:pt x="301" y="147"/>
                    </a:lnTo>
                    <a:lnTo>
                      <a:pt x="299" y="150"/>
                    </a:lnTo>
                    <a:lnTo>
                      <a:pt x="296" y="152"/>
                    </a:lnTo>
                    <a:lnTo>
                      <a:pt x="293" y="157"/>
                    </a:lnTo>
                    <a:lnTo>
                      <a:pt x="291" y="159"/>
                    </a:lnTo>
                    <a:lnTo>
                      <a:pt x="289" y="162"/>
                    </a:lnTo>
                    <a:lnTo>
                      <a:pt x="286" y="165"/>
                    </a:lnTo>
                    <a:lnTo>
                      <a:pt x="285" y="168"/>
                    </a:lnTo>
                    <a:lnTo>
                      <a:pt x="281" y="171"/>
                    </a:lnTo>
                    <a:lnTo>
                      <a:pt x="279" y="174"/>
                    </a:lnTo>
                    <a:lnTo>
                      <a:pt x="275" y="178"/>
                    </a:lnTo>
                    <a:lnTo>
                      <a:pt x="272" y="184"/>
                    </a:lnTo>
                    <a:lnTo>
                      <a:pt x="268" y="188"/>
                    </a:lnTo>
                    <a:lnTo>
                      <a:pt x="265" y="193"/>
                    </a:lnTo>
                    <a:lnTo>
                      <a:pt x="262" y="197"/>
                    </a:lnTo>
                    <a:lnTo>
                      <a:pt x="261" y="201"/>
                    </a:lnTo>
                    <a:lnTo>
                      <a:pt x="258" y="203"/>
                    </a:lnTo>
                    <a:lnTo>
                      <a:pt x="256" y="207"/>
                    </a:lnTo>
                    <a:lnTo>
                      <a:pt x="254" y="209"/>
                    </a:lnTo>
                    <a:lnTo>
                      <a:pt x="253" y="211"/>
                    </a:lnTo>
                    <a:lnTo>
                      <a:pt x="251" y="214"/>
                    </a:lnTo>
                    <a:lnTo>
                      <a:pt x="251" y="215"/>
                    </a:lnTo>
                    <a:close/>
                  </a:path>
                </a:pathLst>
              </a:custGeom>
              <a:solidFill>
                <a:schemeClr val="accent2"/>
              </a:solidFill>
              <a:ln w="9525">
                <a:noFill/>
                <a:round/>
                <a:headEnd/>
                <a:tailEnd/>
              </a:ln>
            </p:spPr>
            <p:txBody>
              <a:bodyPr/>
              <a:lstStyle/>
              <a:p>
                <a:endParaRPr lang="en-US"/>
              </a:p>
            </p:txBody>
          </p:sp>
          <p:sp>
            <p:nvSpPr>
              <p:cNvPr id="17707" name="Freeform 854"/>
              <p:cNvSpPr>
                <a:spLocks/>
              </p:cNvSpPr>
              <p:nvPr/>
            </p:nvSpPr>
            <p:spPr bwMode="auto">
              <a:xfrm flipH="1">
                <a:off x="3030" y="1113"/>
                <a:ext cx="158" cy="208"/>
              </a:xfrm>
              <a:custGeom>
                <a:avLst/>
                <a:gdLst>
                  <a:gd name="T0" fmla="*/ 2 w 863"/>
                  <a:gd name="T1" fmla="*/ 9 h 912"/>
                  <a:gd name="T2" fmla="*/ 4 w 863"/>
                  <a:gd name="T3" fmla="*/ 9 h 912"/>
                  <a:gd name="T4" fmla="*/ 5 w 863"/>
                  <a:gd name="T5" fmla="*/ 11 h 912"/>
                  <a:gd name="T6" fmla="*/ 6 w 863"/>
                  <a:gd name="T7" fmla="*/ 11 h 912"/>
                  <a:gd name="T8" fmla="*/ 10 w 863"/>
                  <a:gd name="T9" fmla="*/ 5 h 912"/>
                  <a:gd name="T10" fmla="*/ 12 w 863"/>
                  <a:gd name="T11" fmla="*/ 3 h 912"/>
                  <a:gd name="T12" fmla="*/ 14 w 863"/>
                  <a:gd name="T13" fmla="*/ 2 h 912"/>
                  <a:gd name="T14" fmla="*/ 15 w 863"/>
                  <a:gd name="T15" fmla="*/ 0 h 912"/>
                  <a:gd name="T16" fmla="*/ 17 w 863"/>
                  <a:gd name="T17" fmla="*/ 0 h 912"/>
                  <a:gd name="T18" fmla="*/ 19 w 863"/>
                  <a:gd name="T19" fmla="*/ 2 h 912"/>
                  <a:gd name="T20" fmla="*/ 19 w 863"/>
                  <a:gd name="T21" fmla="*/ 5 h 912"/>
                  <a:gd name="T22" fmla="*/ 19 w 863"/>
                  <a:gd name="T23" fmla="*/ 8 h 912"/>
                  <a:gd name="T24" fmla="*/ 18 w 863"/>
                  <a:gd name="T25" fmla="*/ 11 h 912"/>
                  <a:gd name="T26" fmla="*/ 18 w 863"/>
                  <a:gd name="T27" fmla="*/ 15 h 912"/>
                  <a:gd name="T28" fmla="*/ 18 w 863"/>
                  <a:gd name="T29" fmla="*/ 17 h 912"/>
                  <a:gd name="T30" fmla="*/ 18 w 863"/>
                  <a:gd name="T31" fmla="*/ 20 h 912"/>
                  <a:gd name="T32" fmla="*/ 18 w 863"/>
                  <a:gd name="T33" fmla="*/ 22 h 912"/>
                  <a:gd name="T34" fmla="*/ 17 w 863"/>
                  <a:gd name="T35" fmla="*/ 25 h 912"/>
                  <a:gd name="T36" fmla="*/ 16 w 863"/>
                  <a:gd name="T37" fmla="*/ 27 h 912"/>
                  <a:gd name="T38" fmla="*/ 17 w 863"/>
                  <a:gd name="T39" fmla="*/ 29 h 912"/>
                  <a:gd name="T40" fmla="*/ 17 w 863"/>
                  <a:gd name="T41" fmla="*/ 31 h 912"/>
                  <a:gd name="T42" fmla="*/ 18 w 863"/>
                  <a:gd name="T43" fmla="*/ 33 h 912"/>
                  <a:gd name="T44" fmla="*/ 20 w 863"/>
                  <a:gd name="T45" fmla="*/ 37 h 912"/>
                  <a:gd name="T46" fmla="*/ 22 w 863"/>
                  <a:gd name="T47" fmla="*/ 37 h 912"/>
                  <a:gd name="T48" fmla="*/ 24 w 863"/>
                  <a:gd name="T49" fmla="*/ 37 h 912"/>
                  <a:gd name="T50" fmla="*/ 26 w 863"/>
                  <a:gd name="T51" fmla="*/ 38 h 912"/>
                  <a:gd name="T52" fmla="*/ 27 w 863"/>
                  <a:gd name="T53" fmla="*/ 39 h 912"/>
                  <a:gd name="T54" fmla="*/ 29 w 863"/>
                  <a:gd name="T55" fmla="*/ 41 h 912"/>
                  <a:gd name="T56" fmla="*/ 28 w 863"/>
                  <a:gd name="T57" fmla="*/ 42 h 912"/>
                  <a:gd name="T58" fmla="*/ 26 w 863"/>
                  <a:gd name="T59" fmla="*/ 43 h 912"/>
                  <a:gd name="T60" fmla="*/ 24 w 863"/>
                  <a:gd name="T61" fmla="*/ 44 h 912"/>
                  <a:gd name="T62" fmla="*/ 22 w 863"/>
                  <a:gd name="T63" fmla="*/ 44 h 912"/>
                  <a:gd name="T64" fmla="*/ 19 w 863"/>
                  <a:gd name="T65" fmla="*/ 44 h 912"/>
                  <a:gd name="T66" fmla="*/ 18 w 863"/>
                  <a:gd name="T67" fmla="*/ 44 h 912"/>
                  <a:gd name="T68" fmla="*/ 16 w 863"/>
                  <a:gd name="T69" fmla="*/ 47 h 912"/>
                  <a:gd name="T70" fmla="*/ 15 w 863"/>
                  <a:gd name="T71" fmla="*/ 47 h 912"/>
                  <a:gd name="T72" fmla="*/ 14 w 863"/>
                  <a:gd name="T73" fmla="*/ 44 h 912"/>
                  <a:gd name="T74" fmla="*/ 12 w 863"/>
                  <a:gd name="T75" fmla="*/ 44 h 912"/>
                  <a:gd name="T76" fmla="*/ 10 w 863"/>
                  <a:gd name="T77" fmla="*/ 44 h 912"/>
                  <a:gd name="T78" fmla="*/ 8 w 863"/>
                  <a:gd name="T79" fmla="*/ 45 h 912"/>
                  <a:gd name="T80" fmla="*/ 5 w 863"/>
                  <a:gd name="T81" fmla="*/ 45 h 912"/>
                  <a:gd name="T82" fmla="*/ 3 w 863"/>
                  <a:gd name="T83" fmla="*/ 44 h 912"/>
                  <a:gd name="T84" fmla="*/ 2 w 863"/>
                  <a:gd name="T85" fmla="*/ 43 h 912"/>
                  <a:gd name="T86" fmla="*/ 4 w 863"/>
                  <a:gd name="T87" fmla="*/ 42 h 912"/>
                  <a:gd name="T88" fmla="*/ 7 w 863"/>
                  <a:gd name="T89" fmla="*/ 40 h 912"/>
                  <a:gd name="T90" fmla="*/ 9 w 863"/>
                  <a:gd name="T91" fmla="*/ 39 h 912"/>
                  <a:gd name="T92" fmla="*/ 10 w 863"/>
                  <a:gd name="T93" fmla="*/ 38 h 912"/>
                  <a:gd name="T94" fmla="*/ 11 w 863"/>
                  <a:gd name="T95" fmla="*/ 36 h 912"/>
                  <a:gd name="T96" fmla="*/ 11 w 863"/>
                  <a:gd name="T97" fmla="*/ 33 h 912"/>
                  <a:gd name="T98" fmla="*/ 10 w 863"/>
                  <a:gd name="T99" fmla="*/ 33 h 912"/>
                  <a:gd name="T100" fmla="*/ 8 w 863"/>
                  <a:gd name="T101" fmla="*/ 34 h 912"/>
                  <a:gd name="T102" fmla="*/ 7 w 863"/>
                  <a:gd name="T103" fmla="*/ 35 h 912"/>
                  <a:gd name="T104" fmla="*/ 5 w 863"/>
                  <a:gd name="T105" fmla="*/ 35 h 912"/>
                  <a:gd name="T106" fmla="*/ 3 w 863"/>
                  <a:gd name="T107" fmla="*/ 35 h 912"/>
                  <a:gd name="T108" fmla="*/ 2 w 863"/>
                  <a:gd name="T109" fmla="*/ 35 h 912"/>
                  <a:gd name="T110" fmla="*/ 0 w 863"/>
                  <a:gd name="T111" fmla="*/ 32 h 912"/>
                  <a:gd name="T112" fmla="*/ 0 w 863"/>
                  <a:gd name="T113" fmla="*/ 29 h 912"/>
                  <a:gd name="T114" fmla="*/ 1 w 863"/>
                  <a:gd name="T115" fmla="*/ 27 h 912"/>
                  <a:gd name="T116" fmla="*/ 1 w 863"/>
                  <a:gd name="T117" fmla="*/ 24 h 912"/>
                  <a:gd name="T118" fmla="*/ 2 w 863"/>
                  <a:gd name="T119" fmla="*/ 21 h 912"/>
                  <a:gd name="T120" fmla="*/ 4 w 863"/>
                  <a:gd name="T121" fmla="*/ 19 h 9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3"/>
                  <a:gd name="T184" fmla="*/ 0 h 912"/>
                  <a:gd name="T185" fmla="*/ 863 w 863"/>
                  <a:gd name="T186" fmla="*/ 912 h 9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3" h="912">
                    <a:moveTo>
                      <a:pt x="40" y="199"/>
                    </a:moveTo>
                    <a:lnTo>
                      <a:pt x="40" y="198"/>
                    </a:lnTo>
                    <a:lnTo>
                      <a:pt x="40" y="197"/>
                    </a:lnTo>
                    <a:lnTo>
                      <a:pt x="41" y="194"/>
                    </a:lnTo>
                    <a:lnTo>
                      <a:pt x="43" y="192"/>
                    </a:lnTo>
                    <a:lnTo>
                      <a:pt x="44" y="189"/>
                    </a:lnTo>
                    <a:lnTo>
                      <a:pt x="46" y="185"/>
                    </a:lnTo>
                    <a:lnTo>
                      <a:pt x="49" y="181"/>
                    </a:lnTo>
                    <a:lnTo>
                      <a:pt x="53" y="178"/>
                    </a:lnTo>
                    <a:lnTo>
                      <a:pt x="56" y="175"/>
                    </a:lnTo>
                    <a:lnTo>
                      <a:pt x="60" y="172"/>
                    </a:lnTo>
                    <a:lnTo>
                      <a:pt x="63" y="170"/>
                    </a:lnTo>
                    <a:lnTo>
                      <a:pt x="65" y="168"/>
                    </a:lnTo>
                    <a:lnTo>
                      <a:pt x="68" y="167"/>
                    </a:lnTo>
                    <a:lnTo>
                      <a:pt x="70" y="166"/>
                    </a:lnTo>
                    <a:lnTo>
                      <a:pt x="74" y="165"/>
                    </a:lnTo>
                    <a:lnTo>
                      <a:pt x="76" y="164"/>
                    </a:lnTo>
                    <a:lnTo>
                      <a:pt x="79" y="163"/>
                    </a:lnTo>
                    <a:lnTo>
                      <a:pt x="83" y="163"/>
                    </a:lnTo>
                    <a:lnTo>
                      <a:pt x="85" y="163"/>
                    </a:lnTo>
                    <a:lnTo>
                      <a:pt x="90" y="163"/>
                    </a:lnTo>
                    <a:lnTo>
                      <a:pt x="93" y="163"/>
                    </a:lnTo>
                    <a:lnTo>
                      <a:pt x="97" y="165"/>
                    </a:lnTo>
                    <a:lnTo>
                      <a:pt x="101" y="165"/>
                    </a:lnTo>
                    <a:lnTo>
                      <a:pt x="105" y="166"/>
                    </a:lnTo>
                    <a:lnTo>
                      <a:pt x="108" y="167"/>
                    </a:lnTo>
                    <a:lnTo>
                      <a:pt x="112" y="168"/>
                    </a:lnTo>
                    <a:lnTo>
                      <a:pt x="115" y="170"/>
                    </a:lnTo>
                    <a:lnTo>
                      <a:pt x="117" y="172"/>
                    </a:lnTo>
                    <a:lnTo>
                      <a:pt x="119" y="173"/>
                    </a:lnTo>
                    <a:lnTo>
                      <a:pt x="122" y="174"/>
                    </a:lnTo>
                    <a:lnTo>
                      <a:pt x="126" y="177"/>
                    </a:lnTo>
                    <a:lnTo>
                      <a:pt x="129" y="180"/>
                    </a:lnTo>
                    <a:lnTo>
                      <a:pt x="131" y="185"/>
                    </a:lnTo>
                    <a:lnTo>
                      <a:pt x="133" y="188"/>
                    </a:lnTo>
                    <a:lnTo>
                      <a:pt x="134" y="191"/>
                    </a:lnTo>
                    <a:lnTo>
                      <a:pt x="135" y="194"/>
                    </a:lnTo>
                    <a:lnTo>
                      <a:pt x="137" y="198"/>
                    </a:lnTo>
                    <a:lnTo>
                      <a:pt x="137" y="202"/>
                    </a:lnTo>
                    <a:lnTo>
                      <a:pt x="137" y="205"/>
                    </a:lnTo>
                    <a:lnTo>
                      <a:pt x="137" y="207"/>
                    </a:lnTo>
                    <a:lnTo>
                      <a:pt x="137" y="211"/>
                    </a:lnTo>
                    <a:lnTo>
                      <a:pt x="137" y="213"/>
                    </a:lnTo>
                    <a:lnTo>
                      <a:pt x="137" y="215"/>
                    </a:lnTo>
                    <a:lnTo>
                      <a:pt x="138" y="216"/>
                    </a:lnTo>
                    <a:lnTo>
                      <a:pt x="141" y="217"/>
                    </a:lnTo>
                    <a:lnTo>
                      <a:pt x="146" y="218"/>
                    </a:lnTo>
                    <a:lnTo>
                      <a:pt x="149" y="218"/>
                    </a:lnTo>
                    <a:lnTo>
                      <a:pt x="152" y="218"/>
                    </a:lnTo>
                    <a:lnTo>
                      <a:pt x="154" y="218"/>
                    </a:lnTo>
                    <a:lnTo>
                      <a:pt x="158" y="218"/>
                    </a:lnTo>
                    <a:lnTo>
                      <a:pt x="160" y="218"/>
                    </a:lnTo>
                    <a:lnTo>
                      <a:pt x="165" y="218"/>
                    </a:lnTo>
                    <a:lnTo>
                      <a:pt x="168" y="218"/>
                    </a:lnTo>
                    <a:lnTo>
                      <a:pt x="172" y="218"/>
                    </a:lnTo>
                    <a:lnTo>
                      <a:pt x="175" y="218"/>
                    </a:lnTo>
                    <a:lnTo>
                      <a:pt x="178" y="218"/>
                    </a:lnTo>
                    <a:lnTo>
                      <a:pt x="181" y="217"/>
                    </a:lnTo>
                    <a:lnTo>
                      <a:pt x="185" y="217"/>
                    </a:lnTo>
                    <a:lnTo>
                      <a:pt x="188" y="217"/>
                    </a:lnTo>
                    <a:lnTo>
                      <a:pt x="191" y="217"/>
                    </a:lnTo>
                    <a:lnTo>
                      <a:pt x="194" y="217"/>
                    </a:lnTo>
                    <a:lnTo>
                      <a:pt x="197" y="217"/>
                    </a:lnTo>
                    <a:lnTo>
                      <a:pt x="202" y="216"/>
                    </a:lnTo>
                    <a:lnTo>
                      <a:pt x="206" y="216"/>
                    </a:lnTo>
                    <a:lnTo>
                      <a:pt x="208" y="216"/>
                    </a:lnTo>
                    <a:lnTo>
                      <a:pt x="209" y="216"/>
                    </a:lnTo>
                    <a:lnTo>
                      <a:pt x="306" y="94"/>
                    </a:lnTo>
                    <a:lnTo>
                      <a:pt x="306" y="92"/>
                    </a:lnTo>
                    <a:lnTo>
                      <a:pt x="307" y="91"/>
                    </a:lnTo>
                    <a:lnTo>
                      <a:pt x="309" y="90"/>
                    </a:lnTo>
                    <a:lnTo>
                      <a:pt x="313" y="88"/>
                    </a:lnTo>
                    <a:lnTo>
                      <a:pt x="315" y="85"/>
                    </a:lnTo>
                    <a:lnTo>
                      <a:pt x="319" y="83"/>
                    </a:lnTo>
                    <a:lnTo>
                      <a:pt x="321" y="81"/>
                    </a:lnTo>
                    <a:lnTo>
                      <a:pt x="324" y="79"/>
                    </a:lnTo>
                    <a:lnTo>
                      <a:pt x="327" y="77"/>
                    </a:lnTo>
                    <a:lnTo>
                      <a:pt x="330" y="76"/>
                    </a:lnTo>
                    <a:lnTo>
                      <a:pt x="332" y="73"/>
                    </a:lnTo>
                    <a:lnTo>
                      <a:pt x="335" y="72"/>
                    </a:lnTo>
                    <a:lnTo>
                      <a:pt x="338" y="69"/>
                    </a:lnTo>
                    <a:lnTo>
                      <a:pt x="341" y="68"/>
                    </a:lnTo>
                    <a:lnTo>
                      <a:pt x="344" y="64"/>
                    </a:lnTo>
                    <a:lnTo>
                      <a:pt x="349" y="63"/>
                    </a:lnTo>
                    <a:lnTo>
                      <a:pt x="352" y="60"/>
                    </a:lnTo>
                    <a:lnTo>
                      <a:pt x="355" y="59"/>
                    </a:lnTo>
                    <a:lnTo>
                      <a:pt x="358" y="56"/>
                    </a:lnTo>
                    <a:lnTo>
                      <a:pt x="363" y="53"/>
                    </a:lnTo>
                    <a:lnTo>
                      <a:pt x="366" y="51"/>
                    </a:lnTo>
                    <a:lnTo>
                      <a:pt x="370" y="49"/>
                    </a:lnTo>
                    <a:lnTo>
                      <a:pt x="375" y="47"/>
                    </a:lnTo>
                    <a:lnTo>
                      <a:pt x="378" y="45"/>
                    </a:lnTo>
                    <a:lnTo>
                      <a:pt x="382" y="41"/>
                    </a:lnTo>
                    <a:lnTo>
                      <a:pt x="387" y="40"/>
                    </a:lnTo>
                    <a:lnTo>
                      <a:pt x="391" y="37"/>
                    </a:lnTo>
                    <a:lnTo>
                      <a:pt x="394" y="35"/>
                    </a:lnTo>
                    <a:lnTo>
                      <a:pt x="399" y="33"/>
                    </a:lnTo>
                    <a:lnTo>
                      <a:pt x="403" y="31"/>
                    </a:lnTo>
                    <a:lnTo>
                      <a:pt x="407" y="27"/>
                    </a:lnTo>
                    <a:lnTo>
                      <a:pt x="410" y="26"/>
                    </a:lnTo>
                    <a:lnTo>
                      <a:pt x="415" y="23"/>
                    </a:lnTo>
                    <a:lnTo>
                      <a:pt x="420" y="22"/>
                    </a:lnTo>
                    <a:lnTo>
                      <a:pt x="423" y="19"/>
                    </a:lnTo>
                    <a:lnTo>
                      <a:pt x="428" y="18"/>
                    </a:lnTo>
                    <a:lnTo>
                      <a:pt x="432" y="15"/>
                    </a:lnTo>
                    <a:lnTo>
                      <a:pt x="437" y="14"/>
                    </a:lnTo>
                    <a:lnTo>
                      <a:pt x="440" y="12"/>
                    </a:lnTo>
                    <a:lnTo>
                      <a:pt x="444" y="10"/>
                    </a:lnTo>
                    <a:lnTo>
                      <a:pt x="448" y="9"/>
                    </a:lnTo>
                    <a:lnTo>
                      <a:pt x="453" y="8"/>
                    </a:lnTo>
                    <a:lnTo>
                      <a:pt x="456" y="7"/>
                    </a:lnTo>
                    <a:lnTo>
                      <a:pt x="460" y="6"/>
                    </a:lnTo>
                    <a:lnTo>
                      <a:pt x="464" y="3"/>
                    </a:lnTo>
                    <a:lnTo>
                      <a:pt x="468" y="3"/>
                    </a:lnTo>
                    <a:lnTo>
                      <a:pt x="471" y="1"/>
                    </a:lnTo>
                    <a:lnTo>
                      <a:pt x="475" y="1"/>
                    </a:lnTo>
                    <a:lnTo>
                      <a:pt x="478" y="1"/>
                    </a:lnTo>
                    <a:lnTo>
                      <a:pt x="482" y="1"/>
                    </a:lnTo>
                    <a:lnTo>
                      <a:pt x="484" y="0"/>
                    </a:lnTo>
                    <a:lnTo>
                      <a:pt x="488" y="0"/>
                    </a:lnTo>
                    <a:lnTo>
                      <a:pt x="491" y="0"/>
                    </a:lnTo>
                    <a:lnTo>
                      <a:pt x="494" y="0"/>
                    </a:lnTo>
                    <a:lnTo>
                      <a:pt x="496" y="0"/>
                    </a:lnTo>
                    <a:lnTo>
                      <a:pt x="500" y="1"/>
                    </a:lnTo>
                    <a:lnTo>
                      <a:pt x="502" y="1"/>
                    </a:lnTo>
                    <a:lnTo>
                      <a:pt x="505" y="3"/>
                    </a:lnTo>
                    <a:lnTo>
                      <a:pt x="509" y="5"/>
                    </a:lnTo>
                    <a:lnTo>
                      <a:pt x="514" y="7"/>
                    </a:lnTo>
                    <a:lnTo>
                      <a:pt x="518" y="9"/>
                    </a:lnTo>
                    <a:lnTo>
                      <a:pt x="522" y="11"/>
                    </a:lnTo>
                    <a:lnTo>
                      <a:pt x="527" y="13"/>
                    </a:lnTo>
                    <a:lnTo>
                      <a:pt x="531" y="15"/>
                    </a:lnTo>
                    <a:lnTo>
                      <a:pt x="535" y="19"/>
                    </a:lnTo>
                    <a:lnTo>
                      <a:pt x="539" y="21"/>
                    </a:lnTo>
                    <a:lnTo>
                      <a:pt x="542" y="23"/>
                    </a:lnTo>
                    <a:lnTo>
                      <a:pt x="545" y="26"/>
                    </a:lnTo>
                    <a:lnTo>
                      <a:pt x="548" y="30"/>
                    </a:lnTo>
                    <a:lnTo>
                      <a:pt x="552" y="33"/>
                    </a:lnTo>
                    <a:lnTo>
                      <a:pt x="554" y="36"/>
                    </a:lnTo>
                    <a:lnTo>
                      <a:pt x="557" y="40"/>
                    </a:lnTo>
                    <a:lnTo>
                      <a:pt x="559" y="44"/>
                    </a:lnTo>
                    <a:lnTo>
                      <a:pt x="562" y="48"/>
                    </a:lnTo>
                    <a:lnTo>
                      <a:pt x="564" y="52"/>
                    </a:lnTo>
                    <a:lnTo>
                      <a:pt x="565" y="57"/>
                    </a:lnTo>
                    <a:lnTo>
                      <a:pt x="567" y="61"/>
                    </a:lnTo>
                    <a:lnTo>
                      <a:pt x="568" y="66"/>
                    </a:lnTo>
                    <a:lnTo>
                      <a:pt x="568" y="69"/>
                    </a:lnTo>
                    <a:lnTo>
                      <a:pt x="568" y="72"/>
                    </a:lnTo>
                    <a:lnTo>
                      <a:pt x="568" y="75"/>
                    </a:lnTo>
                    <a:lnTo>
                      <a:pt x="569" y="77"/>
                    </a:lnTo>
                    <a:lnTo>
                      <a:pt x="569" y="81"/>
                    </a:lnTo>
                    <a:lnTo>
                      <a:pt x="569" y="84"/>
                    </a:lnTo>
                    <a:lnTo>
                      <a:pt x="569" y="87"/>
                    </a:lnTo>
                    <a:lnTo>
                      <a:pt x="569" y="91"/>
                    </a:lnTo>
                    <a:lnTo>
                      <a:pt x="569" y="94"/>
                    </a:lnTo>
                    <a:lnTo>
                      <a:pt x="568" y="97"/>
                    </a:lnTo>
                    <a:lnTo>
                      <a:pt x="568" y="100"/>
                    </a:lnTo>
                    <a:lnTo>
                      <a:pt x="568" y="104"/>
                    </a:lnTo>
                    <a:lnTo>
                      <a:pt x="567" y="109"/>
                    </a:lnTo>
                    <a:lnTo>
                      <a:pt x="567" y="112"/>
                    </a:lnTo>
                    <a:lnTo>
                      <a:pt x="566" y="116"/>
                    </a:lnTo>
                    <a:lnTo>
                      <a:pt x="566" y="121"/>
                    </a:lnTo>
                    <a:lnTo>
                      <a:pt x="565" y="124"/>
                    </a:lnTo>
                    <a:lnTo>
                      <a:pt x="564" y="128"/>
                    </a:lnTo>
                    <a:lnTo>
                      <a:pt x="563" y="133"/>
                    </a:lnTo>
                    <a:lnTo>
                      <a:pt x="562" y="138"/>
                    </a:lnTo>
                    <a:lnTo>
                      <a:pt x="560" y="142"/>
                    </a:lnTo>
                    <a:lnTo>
                      <a:pt x="559" y="148"/>
                    </a:lnTo>
                    <a:lnTo>
                      <a:pt x="557" y="152"/>
                    </a:lnTo>
                    <a:lnTo>
                      <a:pt x="557" y="158"/>
                    </a:lnTo>
                    <a:lnTo>
                      <a:pt x="555" y="162"/>
                    </a:lnTo>
                    <a:lnTo>
                      <a:pt x="553" y="167"/>
                    </a:lnTo>
                    <a:lnTo>
                      <a:pt x="552" y="172"/>
                    </a:lnTo>
                    <a:lnTo>
                      <a:pt x="551" y="177"/>
                    </a:lnTo>
                    <a:lnTo>
                      <a:pt x="548" y="183"/>
                    </a:lnTo>
                    <a:lnTo>
                      <a:pt x="548" y="188"/>
                    </a:lnTo>
                    <a:lnTo>
                      <a:pt x="547" y="192"/>
                    </a:lnTo>
                    <a:lnTo>
                      <a:pt x="546" y="198"/>
                    </a:lnTo>
                    <a:lnTo>
                      <a:pt x="544" y="202"/>
                    </a:lnTo>
                    <a:lnTo>
                      <a:pt x="543" y="207"/>
                    </a:lnTo>
                    <a:lnTo>
                      <a:pt x="542" y="212"/>
                    </a:lnTo>
                    <a:lnTo>
                      <a:pt x="541" y="217"/>
                    </a:lnTo>
                    <a:lnTo>
                      <a:pt x="540" y="222"/>
                    </a:lnTo>
                    <a:lnTo>
                      <a:pt x="540" y="227"/>
                    </a:lnTo>
                    <a:lnTo>
                      <a:pt x="539" y="231"/>
                    </a:lnTo>
                    <a:lnTo>
                      <a:pt x="539" y="237"/>
                    </a:lnTo>
                    <a:lnTo>
                      <a:pt x="538" y="241"/>
                    </a:lnTo>
                    <a:lnTo>
                      <a:pt x="537" y="245"/>
                    </a:lnTo>
                    <a:lnTo>
                      <a:pt x="535" y="250"/>
                    </a:lnTo>
                    <a:lnTo>
                      <a:pt x="535" y="255"/>
                    </a:lnTo>
                    <a:lnTo>
                      <a:pt x="534" y="260"/>
                    </a:lnTo>
                    <a:lnTo>
                      <a:pt x="534" y="264"/>
                    </a:lnTo>
                    <a:lnTo>
                      <a:pt x="533" y="268"/>
                    </a:lnTo>
                    <a:lnTo>
                      <a:pt x="533" y="273"/>
                    </a:lnTo>
                    <a:lnTo>
                      <a:pt x="532" y="276"/>
                    </a:lnTo>
                    <a:lnTo>
                      <a:pt x="531" y="280"/>
                    </a:lnTo>
                    <a:lnTo>
                      <a:pt x="531" y="285"/>
                    </a:lnTo>
                    <a:lnTo>
                      <a:pt x="531" y="289"/>
                    </a:lnTo>
                    <a:lnTo>
                      <a:pt x="531" y="292"/>
                    </a:lnTo>
                    <a:lnTo>
                      <a:pt x="530" y="296"/>
                    </a:lnTo>
                    <a:lnTo>
                      <a:pt x="530" y="301"/>
                    </a:lnTo>
                    <a:lnTo>
                      <a:pt x="530" y="305"/>
                    </a:lnTo>
                    <a:lnTo>
                      <a:pt x="530" y="308"/>
                    </a:lnTo>
                    <a:lnTo>
                      <a:pt x="529" y="312"/>
                    </a:lnTo>
                    <a:lnTo>
                      <a:pt x="529" y="315"/>
                    </a:lnTo>
                    <a:lnTo>
                      <a:pt x="529" y="318"/>
                    </a:lnTo>
                    <a:lnTo>
                      <a:pt x="528" y="321"/>
                    </a:lnTo>
                    <a:lnTo>
                      <a:pt x="528" y="325"/>
                    </a:lnTo>
                    <a:lnTo>
                      <a:pt x="528" y="328"/>
                    </a:lnTo>
                    <a:lnTo>
                      <a:pt x="528" y="331"/>
                    </a:lnTo>
                    <a:lnTo>
                      <a:pt x="527" y="333"/>
                    </a:lnTo>
                    <a:lnTo>
                      <a:pt x="527" y="337"/>
                    </a:lnTo>
                    <a:lnTo>
                      <a:pt x="527" y="340"/>
                    </a:lnTo>
                    <a:lnTo>
                      <a:pt x="527" y="342"/>
                    </a:lnTo>
                    <a:lnTo>
                      <a:pt x="527" y="347"/>
                    </a:lnTo>
                    <a:lnTo>
                      <a:pt x="527" y="352"/>
                    </a:lnTo>
                    <a:lnTo>
                      <a:pt x="527" y="356"/>
                    </a:lnTo>
                    <a:lnTo>
                      <a:pt x="527" y="359"/>
                    </a:lnTo>
                    <a:lnTo>
                      <a:pt x="527" y="363"/>
                    </a:lnTo>
                    <a:lnTo>
                      <a:pt x="527" y="366"/>
                    </a:lnTo>
                    <a:lnTo>
                      <a:pt x="527" y="369"/>
                    </a:lnTo>
                    <a:lnTo>
                      <a:pt x="528" y="370"/>
                    </a:lnTo>
                    <a:lnTo>
                      <a:pt x="529" y="371"/>
                    </a:lnTo>
                    <a:lnTo>
                      <a:pt x="531" y="376"/>
                    </a:lnTo>
                    <a:lnTo>
                      <a:pt x="532" y="378"/>
                    </a:lnTo>
                    <a:lnTo>
                      <a:pt x="534" y="382"/>
                    </a:lnTo>
                    <a:lnTo>
                      <a:pt x="534" y="384"/>
                    </a:lnTo>
                    <a:lnTo>
                      <a:pt x="535" y="387"/>
                    </a:lnTo>
                    <a:lnTo>
                      <a:pt x="537" y="389"/>
                    </a:lnTo>
                    <a:lnTo>
                      <a:pt x="538" y="392"/>
                    </a:lnTo>
                    <a:lnTo>
                      <a:pt x="538" y="394"/>
                    </a:lnTo>
                    <a:lnTo>
                      <a:pt x="539" y="397"/>
                    </a:lnTo>
                    <a:lnTo>
                      <a:pt x="539" y="400"/>
                    </a:lnTo>
                    <a:lnTo>
                      <a:pt x="539" y="404"/>
                    </a:lnTo>
                    <a:lnTo>
                      <a:pt x="539" y="406"/>
                    </a:lnTo>
                    <a:lnTo>
                      <a:pt x="539" y="410"/>
                    </a:lnTo>
                    <a:lnTo>
                      <a:pt x="539" y="414"/>
                    </a:lnTo>
                    <a:lnTo>
                      <a:pt x="539" y="418"/>
                    </a:lnTo>
                    <a:lnTo>
                      <a:pt x="539" y="422"/>
                    </a:lnTo>
                    <a:lnTo>
                      <a:pt x="538" y="427"/>
                    </a:lnTo>
                    <a:lnTo>
                      <a:pt x="537" y="430"/>
                    </a:lnTo>
                    <a:lnTo>
                      <a:pt x="537" y="435"/>
                    </a:lnTo>
                    <a:lnTo>
                      <a:pt x="535" y="440"/>
                    </a:lnTo>
                    <a:lnTo>
                      <a:pt x="533" y="444"/>
                    </a:lnTo>
                    <a:lnTo>
                      <a:pt x="532" y="447"/>
                    </a:lnTo>
                    <a:lnTo>
                      <a:pt x="531" y="449"/>
                    </a:lnTo>
                    <a:lnTo>
                      <a:pt x="531" y="453"/>
                    </a:lnTo>
                    <a:lnTo>
                      <a:pt x="530" y="455"/>
                    </a:lnTo>
                    <a:lnTo>
                      <a:pt x="528" y="459"/>
                    </a:lnTo>
                    <a:lnTo>
                      <a:pt x="526" y="465"/>
                    </a:lnTo>
                    <a:lnTo>
                      <a:pt x="523" y="469"/>
                    </a:lnTo>
                    <a:lnTo>
                      <a:pt x="521" y="473"/>
                    </a:lnTo>
                    <a:lnTo>
                      <a:pt x="519" y="477"/>
                    </a:lnTo>
                    <a:lnTo>
                      <a:pt x="517" y="480"/>
                    </a:lnTo>
                    <a:lnTo>
                      <a:pt x="515" y="484"/>
                    </a:lnTo>
                    <a:lnTo>
                      <a:pt x="514" y="487"/>
                    </a:lnTo>
                    <a:lnTo>
                      <a:pt x="512" y="490"/>
                    </a:lnTo>
                    <a:lnTo>
                      <a:pt x="509" y="493"/>
                    </a:lnTo>
                    <a:lnTo>
                      <a:pt x="508" y="495"/>
                    </a:lnTo>
                    <a:lnTo>
                      <a:pt x="506" y="497"/>
                    </a:lnTo>
                    <a:lnTo>
                      <a:pt x="504" y="502"/>
                    </a:lnTo>
                    <a:lnTo>
                      <a:pt x="501" y="506"/>
                    </a:lnTo>
                    <a:lnTo>
                      <a:pt x="497" y="508"/>
                    </a:lnTo>
                    <a:lnTo>
                      <a:pt x="495" y="511"/>
                    </a:lnTo>
                    <a:lnTo>
                      <a:pt x="493" y="515"/>
                    </a:lnTo>
                    <a:lnTo>
                      <a:pt x="492" y="517"/>
                    </a:lnTo>
                    <a:lnTo>
                      <a:pt x="491" y="520"/>
                    </a:lnTo>
                    <a:lnTo>
                      <a:pt x="490" y="523"/>
                    </a:lnTo>
                    <a:lnTo>
                      <a:pt x="489" y="525"/>
                    </a:lnTo>
                    <a:lnTo>
                      <a:pt x="489" y="530"/>
                    </a:lnTo>
                    <a:lnTo>
                      <a:pt x="488" y="532"/>
                    </a:lnTo>
                    <a:lnTo>
                      <a:pt x="489" y="534"/>
                    </a:lnTo>
                    <a:lnTo>
                      <a:pt x="489" y="537"/>
                    </a:lnTo>
                    <a:lnTo>
                      <a:pt x="490" y="542"/>
                    </a:lnTo>
                    <a:lnTo>
                      <a:pt x="491" y="545"/>
                    </a:lnTo>
                    <a:lnTo>
                      <a:pt x="492" y="550"/>
                    </a:lnTo>
                    <a:lnTo>
                      <a:pt x="493" y="551"/>
                    </a:lnTo>
                    <a:lnTo>
                      <a:pt x="494" y="555"/>
                    </a:lnTo>
                    <a:lnTo>
                      <a:pt x="495" y="557"/>
                    </a:lnTo>
                    <a:lnTo>
                      <a:pt x="496" y="560"/>
                    </a:lnTo>
                    <a:lnTo>
                      <a:pt x="496" y="562"/>
                    </a:lnTo>
                    <a:lnTo>
                      <a:pt x="497" y="564"/>
                    </a:lnTo>
                    <a:lnTo>
                      <a:pt x="498" y="568"/>
                    </a:lnTo>
                    <a:lnTo>
                      <a:pt x="500" y="571"/>
                    </a:lnTo>
                    <a:lnTo>
                      <a:pt x="501" y="574"/>
                    </a:lnTo>
                    <a:lnTo>
                      <a:pt x="503" y="576"/>
                    </a:lnTo>
                    <a:lnTo>
                      <a:pt x="504" y="580"/>
                    </a:lnTo>
                    <a:lnTo>
                      <a:pt x="505" y="583"/>
                    </a:lnTo>
                    <a:lnTo>
                      <a:pt x="506" y="586"/>
                    </a:lnTo>
                    <a:lnTo>
                      <a:pt x="508" y="588"/>
                    </a:lnTo>
                    <a:lnTo>
                      <a:pt x="509" y="592"/>
                    </a:lnTo>
                    <a:lnTo>
                      <a:pt x="510" y="595"/>
                    </a:lnTo>
                    <a:lnTo>
                      <a:pt x="513" y="598"/>
                    </a:lnTo>
                    <a:lnTo>
                      <a:pt x="514" y="601"/>
                    </a:lnTo>
                    <a:lnTo>
                      <a:pt x="515" y="605"/>
                    </a:lnTo>
                    <a:lnTo>
                      <a:pt x="517" y="608"/>
                    </a:lnTo>
                    <a:lnTo>
                      <a:pt x="517" y="610"/>
                    </a:lnTo>
                    <a:lnTo>
                      <a:pt x="519" y="613"/>
                    </a:lnTo>
                    <a:lnTo>
                      <a:pt x="520" y="615"/>
                    </a:lnTo>
                    <a:lnTo>
                      <a:pt x="521" y="619"/>
                    </a:lnTo>
                    <a:lnTo>
                      <a:pt x="522" y="622"/>
                    </a:lnTo>
                    <a:lnTo>
                      <a:pt x="525" y="624"/>
                    </a:lnTo>
                    <a:lnTo>
                      <a:pt x="526" y="627"/>
                    </a:lnTo>
                    <a:lnTo>
                      <a:pt x="527" y="631"/>
                    </a:lnTo>
                    <a:lnTo>
                      <a:pt x="528" y="633"/>
                    </a:lnTo>
                    <a:lnTo>
                      <a:pt x="529" y="636"/>
                    </a:lnTo>
                    <a:lnTo>
                      <a:pt x="530" y="638"/>
                    </a:lnTo>
                    <a:lnTo>
                      <a:pt x="531" y="642"/>
                    </a:lnTo>
                    <a:lnTo>
                      <a:pt x="534" y="646"/>
                    </a:lnTo>
                    <a:lnTo>
                      <a:pt x="537" y="650"/>
                    </a:lnTo>
                    <a:lnTo>
                      <a:pt x="539" y="655"/>
                    </a:lnTo>
                    <a:lnTo>
                      <a:pt x="540" y="659"/>
                    </a:lnTo>
                    <a:lnTo>
                      <a:pt x="542" y="661"/>
                    </a:lnTo>
                    <a:lnTo>
                      <a:pt x="543" y="664"/>
                    </a:lnTo>
                    <a:lnTo>
                      <a:pt x="545" y="669"/>
                    </a:lnTo>
                    <a:lnTo>
                      <a:pt x="546" y="670"/>
                    </a:lnTo>
                    <a:lnTo>
                      <a:pt x="588" y="719"/>
                    </a:lnTo>
                    <a:lnTo>
                      <a:pt x="588" y="717"/>
                    </a:lnTo>
                    <a:lnTo>
                      <a:pt x="590" y="717"/>
                    </a:lnTo>
                    <a:lnTo>
                      <a:pt x="593" y="716"/>
                    </a:lnTo>
                    <a:lnTo>
                      <a:pt x="597" y="716"/>
                    </a:lnTo>
                    <a:lnTo>
                      <a:pt x="601" y="715"/>
                    </a:lnTo>
                    <a:lnTo>
                      <a:pt x="603" y="715"/>
                    </a:lnTo>
                    <a:lnTo>
                      <a:pt x="606" y="714"/>
                    </a:lnTo>
                    <a:lnTo>
                      <a:pt x="610" y="714"/>
                    </a:lnTo>
                    <a:lnTo>
                      <a:pt x="613" y="713"/>
                    </a:lnTo>
                    <a:lnTo>
                      <a:pt x="617" y="713"/>
                    </a:lnTo>
                    <a:lnTo>
                      <a:pt x="621" y="713"/>
                    </a:lnTo>
                    <a:lnTo>
                      <a:pt x="626" y="713"/>
                    </a:lnTo>
                    <a:lnTo>
                      <a:pt x="629" y="712"/>
                    </a:lnTo>
                    <a:lnTo>
                      <a:pt x="633" y="711"/>
                    </a:lnTo>
                    <a:lnTo>
                      <a:pt x="638" y="711"/>
                    </a:lnTo>
                    <a:lnTo>
                      <a:pt x="643" y="710"/>
                    </a:lnTo>
                    <a:lnTo>
                      <a:pt x="647" y="710"/>
                    </a:lnTo>
                    <a:lnTo>
                      <a:pt x="652" y="710"/>
                    </a:lnTo>
                    <a:lnTo>
                      <a:pt x="657" y="710"/>
                    </a:lnTo>
                    <a:lnTo>
                      <a:pt x="662" y="710"/>
                    </a:lnTo>
                    <a:lnTo>
                      <a:pt x="666" y="709"/>
                    </a:lnTo>
                    <a:lnTo>
                      <a:pt x="671" y="709"/>
                    </a:lnTo>
                    <a:lnTo>
                      <a:pt x="676" y="709"/>
                    </a:lnTo>
                    <a:lnTo>
                      <a:pt x="681" y="710"/>
                    </a:lnTo>
                    <a:lnTo>
                      <a:pt x="685" y="710"/>
                    </a:lnTo>
                    <a:lnTo>
                      <a:pt x="691" y="710"/>
                    </a:lnTo>
                    <a:lnTo>
                      <a:pt x="695" y="710"/>
                    </a:lnTo>
                    <a:lnTo>
                      <a:pt x="701" y="711"/>
                    </a:lnTo>
                    <a:lnTo>
                      <a:pt x="705" y="711"/>
                    </a:lnTo>
                    <a:lnTo>
                      <a:pt x="709" y="712"/>
                    </a:lnTo>
                    <a:lnTo>
                      <a:pt x="713" y="713"/>
                    </a:lnTo>
                    <a:lnTo>
                      <a:pt x="715" y="713"/>
                    </a:lnTo>
                    <a:lnTo>
                      <a:pt x="718" y="714"/>
                    </a:lnTo>
                    <a:lnTo>
                      <a:pt x="721" y="715"/>
                    </a:lnTo>
                    <a:lnTo>
                      <a:pt x="723" y="715"/>
                    </a:lnTo>
                    <a:lnTo>
                      <a:pt x="727" y="716"/>
                    </a:lnTo>
                    <a:lnTo>
                      <a:pt x="730" y="717"/>
                    </a:lnTo>
                    <a:lnTo>
                      <a:pt x="733" y="717"/>
                    </a:lnTo>
                    <a:lnTo>
                      <a:pt x="735" y="719"/>
                    </a:lnTo>
                    <a:lnTo>
                      <a:pt x="739" y="720"/>
                    </a:lnTo>
                    <a:lnTo>
                      <a:pt x="743" y="722"/>
                    </a:lnTo>
                    <a:lnTo>
                      <a:pt x="746" y="723"/>
                    </a:lnTo>
                    <a:lnTo>
                      <a:pt x="748" y="724"/>
                    </a:lnTo>
                    <a:lnTo>
                      <a:pt x="752" y="725"/>
                    </a:lnTo>
                    <a:lnTo>
                      <a:pt x="756" y="725"/>
                    </a:lnTo>
                    <a:lnTo>
                      <a:pt x="759" y="727"/>
                    </a:lnTo>
                    <a:lnTo>
                      <a:pt x="763" y="728"/>
                    </a:lnTo>
                    <a:lnTo>
                      <a:pt x="766" y="729"/>
                    </a:lnTo>
                    <a:lnTo>
                      <a:pt x="769" y="730"/>
                    </a:lnTo>
                    <a:lnTo>
                      <a:pt x="773" y="733"/>
                    </a:lnTo>
                    <a:lnTo>
                      <a:pt x="776" y="734"/>
                    </a:lnTo>
                    <a:lnTo>
                      <a:pt x="780" y="735"/>
                    </a:lnTo>
                    <a:lnTo>
                      <a:pt x="783" y="737"/>
                    </a:lnTo>
                    <a:lnTo>
                      <a:pt x="786" y="738"/>
                    </a:lnTo>
                    <a:lnTo>
                      <a:pt x="790" y="739"/>
                    </a:lnTo>
                    <a:lnTo>
                      <a:pt x="793" y="741"/>
                    </a:lnTo>
                    <a:lnTo>
                      <a:pt x="796" y="742"/>
                    </a:lnTo>
                    <a:lnTo>
                      <a:pt x="801" y="745"/>
                    </a:lnTo>
                    <a:lnTo>
                      <a:pt x="803" y="746"/>
                    </a:lnTo>
                    <a:lnTo>
                      <a:pt x="806" y="748"/>
                    </a:lnTo>
                    <a:lnTo>
                      <a:pt x="809" y="749"/>
                    </a:lnTo>
                    <a:lnTo>
                      <a:pt x="813" y="750"/>
                    </a:lnTo>
                    <a:lnTo>
                      <a:pt x="816" y="752"/>
                    </a:lnTo>
                    <a:lnTo>
                      <a:pt x="819" y="753"/>
                    </a:lnTo>
                    <a:lnTo>
                      <a:pt x="821" y="755"/>
                    </a:lnTo>
                    <a:lnTo>
                      <a:pt x="825" y="758"/>
                    </a:lnTo>
                    <a:lnTo>
                      <a:pt x="827" y="759"/>
                    </a:lnTo>
                    <a:lnTo>
                      <a:pt x="830" y="760"/>
                    </a:lnTo>
                    <a:lnTo>
                      <a:pt x="832" y="762"/>
                    </a:lnTo>
                    <a:lnTo>
                      <a:pt x="835" y="763"/>
                    </a:lnTo>
                    <a:lnTo>
                      <a:pt x="840" y="766"/>
                    </a:lnTo>
                    <a:lnTo>
                      <a:pt x="845" y="771"/>
                    </a:lnTo>
                    <a:lnTo>
                      <a:pt x="848" y="773"/>
                    </a:lnTo>
                    <a:lnTo>
                      <a:pt x="852" y="776"/>
                    </a:lnTo>
                    <a:lnTo>
                      <a:pt x="855" y="779"/>
                    </a:lnTo>
                    <a:lnTo>
                      <a:pt x="858" y="783"/>
                    </a:lnTo>
                    <a:lnTo>
                      <a:pt x="859" y="785"/>
                    </a:lnTo>
                    <a:lnTo>
                      <a:pt x="861" y="788"/>
                    </a:lnTo>
                    <a:lnTo>
                      <a:pt x="863" y="790"/>
                    </a:lnTo>
                    <a:lnTo>
                      <a:pt x="863" y="793"/>
                    </a:lnTo>
                    <a:lnTo>
                      <a:pt x="861" y="796"/>
                    </a:lnTo>
                    <a:lnTo>
                      <a:pt x="860" y="798"/>
                    </a:lnTo>
                    <a:lnTo>
                      <a:pt x="858" y="800"/>
                    </a:lnTo>
                    <a:lnTo>
                      <a:pt x="856" y="803"/>
                    </a:lnTo>
                    <a:lnTo>
                      <a:pt x="853" y="805"/>
                    </a:lnTo>
                    <a:lnTo>
                      <a:pt x="850" y="808"/>
                    </a:lnTo>
                    <a:lnTo>
                      <a:pt x="845" y="811"/>
                    </a:lnTo>
                    <a:lnTo>
                      <a:pt x="841" y="813"/>
                    </a:lnTo>
                    <a:lnTo>
                      <a:pt x="838" y="814"/>
                    </a:lnTo>
                    <a:lnTo>
                      <a:pt x="834" y="815"/>
                    </a:lnTo>
                    <a:lnTo>
                      <a:pt x="832" y="816"/>
                    </a:lnTo>
                    <a:lnTo>
                      <a:pt x="829" y="817"/>
                    </a:lnTo>
                    <a:lnTo>
                      <a:pt x="826" y="818"/>
                    </a:lnTo>
                    <a:lnTo>
                      <a:pt x="822" y="819"/>
                    </a:lnTo>
                    <a:lnTo>
                      <a:pt x="819" y="821"/>
                    </a:lnTo>
                    <a:lnTo>
                      <a:pt x="816" y="823"/>
                    </a:lnTo>
                    <a:lnTo>
                      <a:pt x="813" y="824"/>
                    </a:lnTo>
                    <a:lnTo>
                      <a:pt x="808" y="824"/>
                    </a:lnTo>
                    <a:lnTo>
                      <a:pt x="805" y="825"/>
                    </a:lnTo>
                    <a:lnTo>
                      <a:pt x="802" y="827"/>
                    </a:lnTo>
                    <a:lnTo>
                      <a:pt x="797" y="828"/>
                    </a:lnTo>
                    <a:lnTo>
                      <a:pt x="793" y="829"/>
                    </a:lnTo>
                    <a:lnTo>
                      <a:pt x="789" y="830"/>
                    </a:lnTo>
                    <a:lnTo>
                      <a:pt x="785" y="831"/>
                    </a:lnTo>
                    <a:lnTo>
                      <a:pt x="780" y="832"/>
                    </a:lnTo>
                    <a:lnTo>
                      <a:pt x="776" y="834"/>
                    </a:lnTo>
                    <a:lnTo>
                      <a:pt x="771" y="834"/>
                    </a:lnTo>
                    <a:lnTo>
                      <a:pt x="767" y="836"/>
                    </a:lnTo>
                    <a:lnTo>
                      <a:pt x="763" y="836"/>
                    </a:lnTo>
                    <a:lnTo>
                      <a:pt x="757" y="838"/>
                    </a:lnTo>
                    <a:lnTo>
                      <a:pt x="753" y="838"/>
                    </a:lnTo>
                    <a:lnTo>
                      <a:pt x="748" y="839"/>
                    </a:lnTo>
                    <a:lnTo>
                      <a:pt x="743" y="840"/>
                    </a:lnTo>
                    <a:lnTo>
                      <a:pt x="739" y="841"/>
                    </a:lnTo>
                    <a:lnTo>
                      <a:pt x="733" y="841"/>
                    </a:lnTo>
                    <a:lnTo>
                      <a:pt x="728" y="842"/>
                    </a:lnTo>
                    <a:lnTo>
                      <a:pt x="722" y="842"/>
                    </a:lnTo>
                    <a:lnTo>
                      <a:pt x="718" y="843"/>
                    </a:lnTo>
                    <a:lnTo>
                      <a:pt x="713" y="844"/>
                    </a:lnTo>
                    <a:lnTo>
                      <a:pt x="708" y="845"/>
                    </a:lnTo>
                    <a:lnTo>
                      <a:pt x="703" y="847"/>
                    </a:lnTo>
                    <a:lnTo>
                      <a:pt x="697" y="847"/>
                    </a:lnTo>
                    <a:lnTo>
                      <a:pt x="692" y="847"/>
                    </a:lnTo>
                    <a:lnTo>
                      <a:pt x="687" y="848"/>
                    </a:lnTo>
                    <a:lnTo>
                      <a:pt x="681" y="848"/>
                    </a:lnTo>
                    <a:lnTo>
                      <a:pt x="676" y="849"/>
                    </a:lnTo>
                    <a:lnTo>
                      <a:pt x="670" y="849"/>
                    </a:lnTo>
                    <a:lnTo>
                      <a:pt x="666" y="850"/>
                    </a:lnTo>
                    <a:lnTo>
                      <a:pt x="659" y="850"/>
                    </a:lnTo>
                    <a:lnTo>
                      <a:pt x="655" y="851"/>
                    </a:lnTo>
                    <a:lnTo>
                      <a:pt x="650" y="851"/>
                    </a:lnTo>
                    <a:lnTo>
                      <a:pt x="644" y="852"/>
                    </a:lnTo>
                    <a:lnTo>
                      <a:pt x="639" y="852"/>
                    </a:lnTo>
                    <a:lnTo>
                      <a:pt x="633" y="852"/>
                    </a:lnTo>
                    <a:lnTo>
                      <a:pt x="628" y="852"/>
                    </a:lnTo>
                    <a:lnTo>
                      <a:pt x="623" y="853"/>
                    </a:lnTo>
                    <a:lnTo>
                      <a:pt x="617" y="853"/>
                    </a:lnTo>
                    <a:lnTo>
                      <a:pt x="613" y="853"/>
                    </a:lnTo>
                    <a:lnTo>
                      <a:pt x="607" y="853"/>
                    </a:lnTo>
                    <a:lnTo>
                      <a:pt x="602" y="853"/>
                    </a:lnTo>
                    <a:lnTo>
                      <a:pt x="597" y="853"/>
                    </a:lnTo>
                    <a:lnTo>
                      <a:pt x="593" y="853"/>
                    </a:lnTo>
                    <a:lnTo>
                      <a:pt x="589" y="853"/>
                    </a:lnTo>
                    <a:lnTo>
                      <a:pt x="584" y="853"/>
                    </a:lnTo>
                    <a:lnTo>
                      <a:pt x="580" y="853"/>
                    </a:lnTo>
                    <a:lnTo>
                      <a:pt x="576" y="853"/>
                    </a:lnTo>
                    <a:lnTo>
                      <a:pt x="572" y="853"/>
                    </a:lnTo>
                    <a:lnTo>
                      <a:pt x="568" y="853"/>
                    </a:lnTo>
                    <a:lnTo>
                      <a:pt x="565" y="853"/>
                    </a:lnTo>
                    <a:lnTo>
                      <a:pt x="562" y="853"/>
                    </a:lnTo>
                    <a:lnTo>
                      <a:pt x="558" y="853"/>
                    </a:lnTo>
                    <a:lnTo>
                      <a:pt x="555" y="853"/>
                    </a:lnTo>
                    <a:lnTo>
                      <a:pt x="552" y="853"/>
                    </a:lnTo>
                    <a:lnTo>
                      <a:pt x="548" y="853"/>
                    </a:lnTo>
                    <a:lnTo>
                      <a:pt x="545" y="853"/>
                    </a:lnTo>
                    <a:lnTo>
                      <a:pt x="543" y="853"/>
                    </a:lnTo>
                    <a:lnTo>
                      <a:pt x="540" y="853"/>
                    </a:lnTo>
                    <a:lnTo>
                      <a:pt x="538" y="853"/>
                    </a:lnTo>
                    <a:lnTo>
                      <a:pt x="535" y="853"/>
                    </a:lnTo>
                    <a:lnTo>
                      <a:pt x="533" y="853"/>
                    </a:lnTo>
                    <a:lnTo>
                      <a:pt x="528" y="852"/>
                    </a:lnTo>
                    <a:lnTo>
                      <a:pt x="525" y="852"/>
                    </a:lnTo>
                    <a:lnTo>
                      <a:pt x="521" y="852"/>
                    </a:lnTo>
                    <a:lnTo>
                      <a:pt x="518" y="852"/>
                    </a:lnTo>
                    <a:lnTo>
                      <a:pt x="515" y="852"/>
                    </a:lnTo>
                    <a:lnTo>
                      <a:pt x="512" y="852"/>
                    </a:lnTo>
                    <a:lnTo>
                      <a:pt x="509" y="852"/>
                    </a:lnTo>
                    <a:lnTo>
                      <a:pt x="507" y="852"/>
                    </a:lnTo>
                    <a:lnTo>
                      <a:pt x="504" y="851"/>
                    </a:lnTo>
                    <a:lnTo>
                      <a:pt x="502" y="851"/>
                    </a:lnTo>
                    <a:lnTo>
                      <a:pt x="500" y="851"/>
                    </a:lnTo>
                    <a:lnTo>
                      <a:pt x="498" y="851"/>
                    </a:lnTo>
                    <a:lnTo>
                      <a:pt x="491" y="910"/>
                    </a:lnTo>
                    <a:lnTo>
                      <a:pt x="490" y="910"/>
                    </a:lnTo>
                    <a:lnTo>
                      <a:pt x="487" y="910"/>
                    </a:lnTo>
                    <a:lnTo>
                      <a:pt x="484" y="911"/>
                    </a:lnTo>
                    <a:lnTo>
                      <a:pt x="482" y="911"/>
                    </a:lnTo>
                    <a:lnTo>
                      <a:pt x="480" y="912"/>
                    </a:lnTo>
                    <a:lnTo>
                      <a:pt x="478" y="912"/>
                    </a:lnTo>
                    <a:lnTo>
                      <a:pt x="475" y="912"/>
                    </a:lnTo>
                    <a:lnTo>
                      <a:pt x="471" y="912"/>
                    </a:lnTo>
                    <a:lnTo>
                      <a:pt x="468" y="911"/>
                    </a:lnTo>
                    <a:lnTo>
                      <a:pt x="466" y="910"/>
                    </a:lnTo>
                    <a:lnTo>
                      <a:pt x="463" y="908"/>
                    </a:lnTo>
                    <a:lnTo>
                      <a:pt x="460" y="906"/>
                    </a:lnTo>
                    <a:lnTo>
                      <a:pt x="457" y="904"/>
                    </a:lnTo>
                    <a:lnTo>
                      <a:pt x="456" y="902"/>
                    </a:lnTo>
                    <a:lnTo>
                      <a:pt x="453" y="898"/>
                    </a:lnTo>
                    <a:lnTo>
                      <a:pt x="451" y="893"/>
                    </a:lnTo>
                    <a:lnTo>
                      <a:pt x="450" y="889"/>
                    </a:lnTo>
                    <a:lnTo>
                      <a:pt x="447" y="885"/>
                    </a:lnTo>
                    <a:lnTo>
                      <a:pt x="445" y="879"/>
                    </a:lnTo>
                    <a:lnTo>
                      <a:pt x="443" y="875"/>
                    </a:lnTo>
                    <a:lnTo>
                      <a:pt x="440" y="870"/>
                    </a:lnTo>
                    <a:lnTo>
                      <a:pt x="437" y="866"/>
                    </a:lnTo>
                    <a:lnTo>
                      <a:pt x="433" y="864"/>
                    </a:lnTo>
                    <a:lnTo>
                      <a:pt x="430" y="862"/>
                    </a:lnTo>
                    <a:lnTo>
                      <a:pt x="428" y="860"/>
                    </a:lnTo>
                    <a:lnTo>
                      <a:pt x="425" y="857"/>
                    </a:lnTo>
                    <a:lnTo>
                      <a:pt x="420" y="855"/>
                    </a:lnTo>
                    <a:lnTo>
                      <a:pt x="417" y="854"/>
                    </a:lnTo>
                    <a:lnTo>
                      <a:pt x="413" y="853"/>
                    </a:lnTo>
                    <a:lnTo>
                      <a:pt x="408" y="852"/>
                    </a:lnTo>
                    <a:lnTo>
                      <a:pt x="405" y="851"/>
                    </a:lnTo>
                    <a:lnTo>
                      <a:pt x="403" y="851"/>
                    </a:lnTo>
                    <a:lnTo>
                      <a:pt x="400" y="850"/>
                    </a:lnTo>
                    <a:lnTo>
                      <a:pt x="397" y="850"/>
                    </a:lnTo>
                    <a:lnTo>
                      <a:pt x="393" y="850"/>
                    </a:lnTo>
                    <a:lnTo>
                      <a:pt x="391" y="849"/>
                    </a:lnTo>
                    <a:lnTo>
                      <a:pt x="388" y="849"/>
                    </a:lnTo>
                    <a:lnTo>
                      <a:pt x="384" y="849"/>
                    </a:lnTo>
                    <a:lnTo>
                      <a:pt x="380" y="849"/>
                    </a:lnTo>
                    <a:lnTo>
                      <a:pt x="377" y="849"/>
                    </a:lnTo>
                    <a:lnTo>
                      <a:pt x="372" y="849"/>
                    </a:lnTo>
                    <a:lnTo>
                      <a:pt x="369" y="849"/>
                    </a:lnTo>
                    <a:lnTo>
                      <a:pt x="365" y="849"/>
                    </a:lnTo>
                    <a:lnTo>
                      <a:pt x="362" y="849"/>
                    </a:lnTo>
                    <a:lnTo>
                      <a:pt x="357" y="850"/>
                    </a:lnTo>
                    <a:lnTo>
                      <a:pt x="353" y="851"/>
                    </a:lnTo>
                    <a:lnTo>
                      <a:pt x="349" y="851"/>
                    </a:lnTo>
                    <a:lnTo>
                      <a:pt x="343" y="851"/>
                    </a:lnTo>
                    <a:lnTo>
                      <a:pt x="339" y="852"/>
                    </a:lnTo>
                    <a:lnTo>
                      <a:pt x="334" y="852"/>
                    </a:lnTo>
                    <a:lnTo>
                      <a:pt x="329" y="852"/>
                    </a:lnTo>
                    <a:lnTo>
                      <a:pt x="324" y="852"/>
                    </a:lnTo>
                    <a:lnTo>
                      <a:pt x="318" y="853"/>
                    </a:lnTo>
                    <a:lnTo>
                      <a:pt x="314" y="853"/>
                    </a:lnTo>
                    <a:lnTo>
                      <a:pt x="308" y="853"/>
                    </a:lnTo>
                    <a:lnTo>
                      <a:pt x="303" y="854"/>
                    </a:lnTo>
                    <a:lnTo>
                      <a:pt x="297" y="854"/>
                    </a:lnTo>
                    <a:lnTo>
                      <a:pt x="293" y="855"/>
                    </a:lnTo>
                    <a:lnTo>
                      <a:pt x="288" y="855"/>
                    </a:lnTo>
                    <a:lnTo>
                      <a:pt x="282" y="855"/>
                    </a:lnTo>
                    <a:lnTo>
                      <a:pt x="277" y="855"/>
                    </a:lnTo>
                    <a:lnTo>
                      <a:pt x="272" y="856"/>
                    </a:lnTo>
                    <a:lnTo>
                      <a:pt x="266" y="856"/>
                    </a:lnTo>
                    <a:lnTo>
                      <a:pt x="260" y="857"/>
                    </a:lnTo>
                    <a:lnTo>
                      <a:pt x="256" y="857"/>
                    </a:lnTo>
                    <a:lnTo>
                      <a:pt x="251" y="857"/>
                    </a:lnTo>
                    <a:lnTo>
                      <a:pt x="244" y="857"/>
                    </a:lnTo>
                    <a:lnTo>
                      <a:pt x="239" y="859"/>
                    </a:lnTo>
                    <a:lnTo>
                      <a:pt x="233" y="859"/>
                    </a:lnTo>
                    <a:lnTo>
                      <a:pt x="229" y="860"/>
                    </a:lnTo>
                    <a:lnTo>
                      <a:pt x="222" y="860"/>
                    </a:lnTo>
                    <a:lnTo>
                      <a:pt x="217" y="860"/>
                    </a:lnTo>
                    <a:lnTo>
                      <a:pt x="212" y="860"/>
                    </a:lnTo>
                    <a:lnTo>
                      <a:pt x="207" y="860"/>
                    </a:lnTo>
                    <a:lnTo>
                      <a:pt x="202" y="860"/>
                    </a:lnTo>
                    <a:lnTo>
                      <a:pt x="196" y="860"/>
                    </a:lnTo>
                    <a:lnTo>
                      <a:pt x="191" y="860"/>
                    </a:lnTo>
                    <a:lnTo>
                      <a:pt x="187" y="860"/>
                    </a:lnTo>
                    <a:lnTo>
                      <a:pt x="180" y="860"/>
                    </a:lnTo>
                    <a:lnTo>
                      <a:pt x="176" y="860"/>
                    </a:lnTo>
                    <a:lnTo>
                      <a:pt x="170" y="860"/>
                    </a:lnTo>
                    <a:lnTo>
                      <a:pt x="166" y="860"/>
                    </a:lnTo>
                    <a:lnTo>
                      <a:pt x="160" y="860"/>
                    </a:lnTo>
                    <a:lnTo>
                      <a:pt x="156" y="860"/>
                    </a:lnTo>
                    <a:lnTo>
                      <a:pt x="151" y="860"/>
                    </a:lnTo>
                    <a:lnTo>
                      <a:pt x="146" y="860"/>
                    </a:lnTo>
                    <a:lnTo>
                      <a:pt x="142" y="859"/>
                    </a:lnTo>
                    <a:lnTo>
                      <a:pt x="138" y="859"/>
                    </a:lnTo>
                    <a:lnTo>
                      <a:pt x="133" y="857"/>
                    </a:lnTo>
                    <a:lnTo>
                      <a:pt x="129" y="857"/>
                    </a:lnTo>
                    <a:lnTo>
                      <a:pt x="125" y="857"/>
                    </a:lnTo>
                    <a:lnTo>
                      <a:pt x="120" y="856"/>
                    </a:lnTo>
                    <a:lnTo>
                      <a:pt x="116" y="856"/>
                    </a:lnTo>
                    <a:lnTo>
                      <a:pt x="113" y="856"/>
                    </a:lnTo>
                    <a:lnTo>
                      <a:pt x="108" y="855"/>
                    </a:lnTo>
                    <a:lnTo>
                      <a:pt x="105" y="855"/>
                    </a:lnTo>
                    <a:lnTo>
                      <a:pt x="101" y="854"/>
                    </a:lnTo>
                    <a:lnTo>
                      <a:pt x="99" y="853"/>
                    </a:lnTo>
                    <a:lnTo>
                      <a:pt x="94" y="852"/>
                    </a:lnTo>
                    <a:lnTo>
                      <a:pt x="92" y="852"/>
                    </a:lnTo>
                    <a:lnTo>
                      <a:pt x="89" y="851"/>
                    </a:lnTo>
                    <a:lnTo>
                      <a:pt x="85" y="851"/>
                    </a:lnTo>
                    <a:lnTo>
                      <a:pt x="83" y="849"/>
                    </a:lnTo>
                    <a:lnTo>
                      <a:pt x="80" y="848"/>
                    </a:lnTo>
                    <a:lnTo>
                      <a:pt x="78" y="847"/>
                    </a:lnTo>
                    <a:lnTo>
                      <a:pt x="76" y="847"/>
                    </a:lnTo>
                    <a:lnTo>
                      <a:pt x="71" y="843"/>
                    </a:lnTo>
                    <a:lnTo>
                      <a:pt x="69" y="842"/>
                    </a:lnTo>
                    <a:lnTo>
                      <a:pt x="66" y="838"/>
                    </a:lnTo>
                    <a:lnTo>
                      <a:pt x="66" y="835"/>
                    </a:lnTo>
                    <a:lnTo>
                      <a:pt x="66" y="831"/>
                    </a:lnTo>
                    <a:lnTo>
                      <a:pt x="69" y="828"/>
                    </a:lnTo>
                    <a:lnTo>
                      <a:pt x="70" y="826"/>
                    </a:lnTo>
                    <a:lnTo>
                      <a:pt x="72" y="824"/>
                    </a:lnTo>
                    <a:lnTo>
                      <a:pt x="75" y="823"/>
                    </a:lnTo>
                    <a:lnTo>
                      <a:pt x="78" y="821"/>
                    </a:lnTo>
                    <a:lnTo>
                      <a:pt x="81" y="818"/>
                    </a:lnTo>
                    <a:lnTo>
                      <a:pt x="84" y="816"/>
                    </a:lnTo>
                    <a:lnTo>
                      <a:pt x="88" y="815"/>
                    </a:lnTo>
                    <a:lnTo>
                      <a:pt x="92" y="813"/>
                    </a:lnTo>
                    <a:lnTo>
                      <a:pt x="96" y="811"/>
                    </a:lnTo>
                    <a:lnTo>
                      <a:pt x="101" y="809"/>
                    </a:lnTo>
                    <a:lnTo>
                      <a:pt x="105" y="806"/>
                    </a:lnTo>
                    <a:lnTo>
                      <a:pt x="109" y="805"/>
                    </a:lnTo>
                    <a:lnTo>
                      <a:pt x="114" y="802"/>
                    </a:lnTo>
                    <a:lnTo>
                      <a:pt x="119" y="801"/>
                    </a:lnTo>
                    <a:lnTo>
                      <a:pt x="124" y="798"/>
                    </a:lnTo>
                    <a:lnTo>
                      <a:pt x="130" y="797"/>
                    </a:lnTo>
                    <a:lnTo>
                      <a:pt x="135" y="794"/>
                    </a:lnTo>
                    <a:lnTo>
                      <a:pt x="141" y="792"/>
                    </a:lnTo>
                    <a:lnTo>
                      <a:pt x="146" y="790"/>
                    </a:lnTo>
                    <a:lnTo>
                      <a:pt x="152" y="788"/>
                    </a:lnTo>
                    <a:lnTo>
                      <a:pt x="158" y="786"/>
                    </a:lnTo>
                    <a:lnTo>
                      <a:pt x="164" y="784"/>
                    </a:lnTo>
                    <a:lnTo>
                      <a:pt x="170" y="781"/>
                    </a:lnTo>
                    <a:lnTo>
                      <a:pt x="176" y="780"/>
                    </a:lnTo>
                    <a:lnTo>
                      <a:pt x="182" y="778"/>
                    </a:lnTo>
                    <a:lnTo>
                      <a:pt x="188" y="776"/>
                    </a:lnTo>
                    <a:lnTo>
                      <a:pt x="194" y="774"/>
                    </a:lnTo>
                    <a:lnTo>
                      <a:pt x="200" y="772"/>
                    </a:lnTo>
                    <a:lnTo>
                      <a:pt x="206" y="771"/>
                    </a:lnTo>
                    <a:lnTo>
                      <a:pt x="212" y="768"/>
                    </a:lnTo>
                    <a:lnTo>
                      <a:pt x="217" y="766"/>
                    </a:lnTo>
                    <a:lnTo>
                      <a:pt x="224" y="765"/>
                    </a:lnTo>
                    <a:lnTo>
                      <a:pt x="229" y="763"/>
                    </a:lnTo>
                    <a:lnTo>
                      <a:pt x="234" y="762"/>
                    </a:lnTo>
                    <a:lnTo>
                      <a:pt x="240" y="760"/>
                    </a:lnTo>
                    <a:lnTo>
                      <a:pt x="246" y="759"/>
                    </a:lnTo>
                    <a:lnTo>
                      <a:pt x="251" y="758"/>
                    </a:lnTo>
                    <a:lnTo>
                      <a:pt x="256" y="755"/>
                    </a:lnTo>
                    <a:lnTo>
                      <a:pt x="260" y="754"/>
                    </a:lnTo>
                    <a:lnTo>
                      <a:pt x="266" y="753"/>
                    </a:lnTo>
                    <a:lnTo>
                      <a:pt x="270" y="752"/>
                    </a:lnTo>
                    <a:lnTo>
                      <a:pt x="275" y="750"/>
                    </a:lnTo>
                    <a:lnTo>
                      <a:pt x="279" y="749"/>
                    </a:lnTo>
                    <a:lnTo>
                      <a:pt x="283" y="748"/>
                    </a:lnTo>
                    <a:lnTo>
                      <a:pt x="287" y="747"/>
                    </a:lnTo>
                    <a:lnTo>
                      <a:pt x="291" y="747"/>
                    </a:lnTo>
                    <a:lnTo>
                      <a:pt x="293" y="746"/>
                    </a:lnTo>
                    <a:lnTo>
                      <a:pt x="296" y="745"/>
                    </a:lnTo>
                    <a:lnTo>
                      <a:pt x="300" y="743"/>
                    </a:lnTo>
                    <a:lnTo>
                      <a:pt x="302" y="743"/>
                    </a:lnTo>
                    <a:lnTo>
                      <a:pt x="304" y="742"/>
                    </a:lnTo>
                    <a:lnTo>
                      <a:pt x="305" y="742"/>
                    </a:lnTo>
                    <a:lnTo>
                      <a:pt x="308" y="742"/>
                    </a:lnTo>
                    <a:lnTo>
                      <a:pt x="309" y="742"/>
                    </a:lnTo>
                    <a:lnTo>
                      <a:pt x="309" y="740"/>
                    </a:lnTo>
                    <a:lnTo>
                      <a:pt x="312" y="737"/>
                    </a:lnTo>
                    <a:lnTo>
                      <a:pt x="313" y="734"/>
                    </a:lnTo>
                    <a:lnTo>
                      <a:pt x="314" y="730"/>
                    </a:lnTo>
                    <a:lnTo>
                      <a:pt x="316" y="726"/>
                    </a:lnTo>
                    <a:lnTo>
                      <a:pt x="318" y="723"/>
                    </a:lnTo>
                    <a:lnTo>
                      <a:pt x="319" y="717"/>
                    </a:lnTo>
                    <a:lnTo>
                      <a:pt x="322" y="713"/>
                    </a:lnTo>
                    <a:lnTo>
                      <a:pt x="324" y="708"/>
                    </a:lnTo>
                    <a:lnTo>
                      <a:pt x="327" y="703"/>
                    </a:lnTo>
                    <a:lnTo>
                      <a:pt x="327" y="700"/>
                    </a:lnTo>
                    <a:lnTo>
                      <a:pt x="328" y="698"/>
                    </a:lnTo>
                    <a:lnTo>
                      <a:pt x="329" y="695"/>
                    </a:lnTo>
                    <a:lnTo>
                      <a:pt x="330" y="693"/>
                    </a:lnTo>
                    <a:lnTo>
                      <a:pt x="331" y="690"/>
                    </a:lnTo>
                    <a:lnTo>
                      <a:pt x="332" y="687"/>
                    </a:lnTo>
                    <a:lnTo>
                      <a:pt x="332" y="685"/>
                    </a:lnTo>
                    <a:lnTo>
                      <a:pt x="333" y="682"/>
                    </a:lnTo>
                    <a:lnTo>
                      <a:pt x="333" y="679"/>
                    </a:lnTo>
                    <a:lnTo>
                      <a:pt x="334" y="676"/>
                    </a:lnTo>
                    <a:lnTo>
                      <a:pt x="334" y="673"/>
                    </a:lnTo>
                    <a:lnTo>
                      <a:pt x="335" y="671"/>
                    </a:lnTo>
                    <a:lnTo>
                      <a:pt x="335" y="665"/>
                    </a:lnTo>
                    <a:lnTo>
                      <a:pt x="337" y="661"/>
                    </a:lnTo>
                    <a:lnTo>
                      <a:pt x="335" y="656"/>
                    </a:lnTo>
                    <a:lnTo>
                      <a:pt x="335" y="651"/>
                    </a:lnTo>
                    <a:lnTo>
                      <a:pt x="334" y="647"/>
                    </a:lnTo>
                    <a:lnTo>
                      <a:pt x="333" y="644"/>
                    </a:lnTo>
                    <a:lnTo>
                      <a:pt x="331" y="640"/>
                    </a:lnTo>
                    <a:lnTo>
                      <a:pt x="329" y="637"/>
                    </a:lnTo>
                    <a:lnTo>
                      <a:pt x="326" y="635"/>
                    </a:lnTo>
                    <a:lnTo>
                      <a:pt x="321" y="634"/>
                    </a:lnTo>
                    <a:lnTo>
                      <a:pt x="319" y="633"/>
                    </a:lnTo>
                    <a:lnTo>
                      <a:pt x="317" y="632"/>
                    </a:lnTo>
                    <a:lnTo>
                      <a:pt x="314" y="632"/>
                    </a:lnTo>
                    <a:lnTo>
                      <a:pt x="310" y="632"/>
                    </a:lnTo>
                    <a:lnTo>
                      <a:pt x="307" y="632"/>
                    </a:lnTo>
                    <a:lnTo>
                      <a:pt x="304" y="632"/>
                    </a:lnTo>
                    <a:lnTo>
                      <a:pt x="301" y="633"/>
                    </a:lnTo>
                    <a:lnTo>
                      <a:pt x="297" y="634"/>
                    </a:lnTo>
                    <a:lnTo>
                      <a:pt x="293" y="634"/>
                    </a:lnTo>
                    <a:lnTo>
                      <a:pt x="290" y="635"/>
                    </a:lnTo>
                    <a:lnTo>
                      <a:pt x="285" y="635"/>
                    </a:lnTo>
                    <a:lnTo>
                      <a:pt x="282" y="636"/>
                    </a:lnTo>
                    <a:lnTo>
                      <a:pt x="279" y="637"/>
                    </a:lnTo>
                    <a:lnTo>
                      <a:pt x="276" y="637"/>
                    </a:lnTo>
                    <a:lnTo>
                      <a:pt x="272" y="638"/>
                    </a:lnTo>
                    <a:lnTo>
                      <a:pt x="269" y="639"/>
                    </a:lnTo>
                    <a:lnTo>
                      <a:pt x="266" y="639"/>
                    </a:lnTo>
                    <a:lnTo>
                      <a:pt x="263" y="640"/>
                    </a:lnTo>
                    <a:lnTo>
                      <a:pt x="260" y="642"/>
                    </a:lnTo>
                    <a:lnTo>
                      <a:pt x="257" y="642"/>
                    </a:lnTo>
                    <a:lnTo>
                      <a:pt x="252" y="644"/>
                    </a:lnTo>
                    <a:lnTo>
                      <a:pt x="247" y="645"/>
                    </a:lnTo>
                    <a:lnTo>
                      <a:pt x="242" y="647"/>
                    </a:lnTo>
                    <a:lnTo>
                      <a:pt x="238" y="648"/>
                    </a:lnTo>
                    <a:lnTo>
                      <a:pt x="233" y="650"/>
                    </a:lnTo>
                    <a:lnTo>
                      <a:pt x="229" y="651"/>
                    </a:lnTo>
                    <a:lnTo>
                      <a:pt x="226" y="652"/>
                    </a:lnTo>
                    <a:lnTo>
                      <a:pt x="222" y="655"/>
                    </a:lnTo>
                    <a:lnTo>
                      <a:pt x="219" y="656"/>
                    </a:lnTo>
                    <a:lnTo>
                      <a:pt x="217" y="657"/>
                    </a:lnTo>
                    <a:lnTo>
                      <a:pt x="214" y="658"/>
                    </a:lnTo>
                    <a:lnTo>
                      <a:pt x="212" y="659"/>
                    </a:lnTo>
                    <a:lnTo>
                      <a:pt x="209" y="660"/>
                    </a:lnTo>
                    <a:lnTo>
                      <a:pt x="207" y="661"/>
                    </a:lnTo>
                    <a:lnTo>
                      <a:pt x="204" y="663"/>
                    </a:lnTo>
                    <a:lnTo>
                      <a:pt x="202" y="665"/>
                    </a:lnTo>
                    <a:lnTo>
                      <a:pt x="199" y="668"/>
                    </a:lnTo>
                    <a:lnTo>
                      <a:pt x="199" y="669"/>
                    </a:lnTo>
                    <a:lnTo>
                      <a:pt x="196" y="669"/>
                    </a:lnTo>
                    <a:lnTo>
                      <a:pt x="194" y="669"/>
                    </a:lnTo>
                    <a:lnTo>
                      <a:pt x="192" y="669"/>
                    </a:lnTo>
                    <a:lnTo>
                      <a:pt x="190" y="670"/>
                    </a:lnTo>
                    <a:lnTo>
                      <a:pt x="187" y="670"/>
                    </a:lnTo>
                    <a:lnTo>
                      <a:pt x="184" y="670"/>
                    </a:lnTo>
                    <a:lnTo>
                      <a:pt x="180" y="670"/>
                    </a:lnTo>
                    <a:lnTo>
                      <a:pt x="177" y="671"/>
                    </a:lnTo>
                    <a:lnTo>
                      <a:pt x="172" y="671"/>
                    </a:lnTo>
                    <a:lnTo>
                      <a:pt x="168" y="672"/>
                    </a:lnTo>
                    <a:lnTo>
                      <a:pt x="164" y="672"/>
                    </a:lnTo>
                    <a:lnTo>
                      <a:pt x="159" y="672"/>
                    </a:lnTo>
                    <a:lnTo>
                      <a:pt x="155" y="673"/>
                    </a:lnTo>
                    <a:lnTo>
                      <a:pt x="150" y="673"/>
                    </a:lnTo>
                    <a:lnTo>
                      <a:pt x="147" y="673"/>
                    </a:lnTo>
                    <a:lnTo>
                      <a:pt x="145" y="673"/>
                    </a:lnTo>
                    <a:lnTo>
                      <a:pt x="142" y="673"/>
                    </a:lnTo>
                    <a:lnTo>
                      <a:pt x="140" y="673"/>
                    </a:lnTo>
                    <a:lnTo>
                      <a:pt x="137" y="673"/>
                    </a:lnTo>
                    <a:lnTo>
                      <a:pt x="133" y="673"/>
                    </a:lnTo>
                    <a:lnTo>
                      <a:pt x="131" y="673"/>
                    </a:lnTo>
                    <a:lnTo>
                      <a:pt x="128" y="673"/>
                    </a:lnTo>
                    <a:lnTo>
                      <a:pt x="126" y="673"/>
                    </a:lnTo>
                    <a:lnTo>
                      <a:pt x="122" y="673"/>
                    </a:lnTo>
                    <a:lnTo>
                      <a:pt x="119" y="673"/>
                    </a:lnTo>
                    <a:lnTo>
                      <a:pt x="117" y="673"/>
                    </a:lnTo>
                    <a:lnTo>
                      <a:pt x="115" y="673"/>
                    </a:lnTo>
                    <a:lnTo>
                      <a:pt x="112" y="673"/>
                    </a:lnTo>
                    <a:lnTo>
                      <a:pt x="108" y="673"/>
                    </a:lnTo>
                    <a:lnTo>
                      <a:pt x="106" y="673"/>
                    </a:lnTo>
                    <a:lnTo>
                      <a:pt x="103" y="673"/>
                    </a:lnTo>
                    <a:lnTo>
                      <a:pt x="101" y="673"/>
                    </a:lnTo>
                    <a:lnTo>
                      <a:pt x="97" y="673"/>
                    </a:lnTo>
                    <a:lnTo>
                      <a:pt x="94" y="673"/>
                    </a:lnTo>
                    <a:lnTo>
                      <a:pt x="92" y="672"/>
                    </a:lnTo>
                    <a:lnTo>
                      <a:pt x="89" y="672"/>
                    </a:lnTo>
                    <a:lnTo>
                      <a:pt x="87" y="672"/>
                    </a:lnTo>
                    <a:lnTo>
                      <a:pt x="83" y="672"/>
                    </a:lnTo>
                    <a:lnTo>
                      <a:pt x="81" y="672"/>
                    </a:lnTo>
                    <a:lnTo>
                      <a:pt x="78" y="671"/>
                    </a:lnTo>
                    <a:lnTo>
                      <a:pt x="76" y="671"/>
                    </a:lnTo>
                    <a:lnTo>
                      <a:pt x="74" y="671"/>
                    </a:lnTo>
                    <a:lnTo>
                      <a:pt x="68" y="670"/>
                    </a:lnTo>
                    <a:lnTo>
                      <a:pt x="64" y="669"/>
                    </a:lnTo>
                    <a:lnTo>
                      <a:pt x="58" y="668"/>
                    </a:lnTo>
                    <a:lnTo>
                      <a:pt x="53" y="665"/>
                    </a:lnTo>
                    <a:lnTo>
                      <a:pt x="49" y="663"/>
                    </a:lnTo>
                    <a:lnTo>
                      <a:pt x="44" y="660"/>
                    </a:lnTo>
                    <a:lnTo>
                      <a:pt x="40" y="657"/>
                    </a:lnTo>
                    <a:lnTo>
                      <a:pt x="37" y="655"/>
                    </a:lnTo>
                    <a:lnTo>
                      <a:pt x="32" y="650"/>
                    </a:lnTo>
                    <a:lnTo>
                      <a:pt x="30" y="647"/>
                    </a:lnTo>
                    <a:lnTo>
                      <a:pt x="26" y="642"/>
                    </a:lnTo>
                    <a:lnTo>
                      <a:pt x="24" y="637"/>
                    </a:lnTo>
                    <a:lnTo>
                      <a:pt x="20" y="633"/>
                    </a:lnTo>
                    <a:lnTo>
                      <a:pt x="18" y="628"/>
                    </a:lnTo>
                    <a:lnTo>
                      <a:pt x="15" y="623"/>
                    </a:lnTo>
                    <a:lnTo>
                      <a:pt x="13" y="619"/>
                    </a:lnTo>
                    <a:lnTo>
                      <a:pt x="11" y="613"/>
                    </a:lnTo>
                    <a:lnTo>
                      <a:pt x="9" y="608"/>
                    </a:lnTo>
                    <a:lnTo>
                      <a:pt x="8" y="605"/>
                    </a:lnTo>
                    <a:lnTo>
                      <a:pt x="7" y="602"/>
                    </a:lnTo>
                    <a:lnTo>
                      <a:pt x="6" y="599"/>
                    </a:lnTo>
                    <a:lnTo>
                      <a:pt x="6" y="597"/>
                    </a:lnTo>
                    <a:lnTo>
                      <a:pt x="4" y="592"/>
                    </a:lnTo>
                    <a:lnTo>
                      <a:pt x="3" y="587"/>
                    </a:lnTo>
                    <a:lnTo>
                      <a:pt x="3" y="584"/>
                    </a:lnTo>
                    <a:lnTo>
                      <a:pt x="2" y="581"/>
                    </a:lnTo>
                    <a:lnTo>
                      <a:pt x="2" y="579"/>
                    </a:lnTo>
                    <a:lnTo>
                      <a:pt x="2" y="576"/>
                    </a:lnTo>
                    <a:lnTo>
                      <a:pt x="1" y="571"/>
                    </a:lnTo>
                    <a:lnTo>
                      <a:pt x="1" y="567"/>
                    </a:lnTo>
                    <a:lnTo>
                      <a:pt x="0" y="561"/>
                    </a:lnTo>
                    <a:lnTo>
                      <a:pt x="0" y="557"/>
                    </a:lnTo>
                    <a:lnTo>
                      <a:pt x="0" y="553"/>
                    </a:lnTo>
                    <a:lnTo>
                      <a:pt x="1" y="549"/>
                    </a:lnTo>
                    <a:lnTo>
                      <a:pt x="1" y="545"/>
                    </a:lnTo>
                    <a:lnTo>
                      <a:pt x="2" y="542"/>
                    </a:lnTo>
                    <a:lnTo>
                      <a:pt x="3" y="538"/>
                    </a:lnTo>
                    <a:lnTo>
                      <a:pt x="4" y="536"/>
                    </a:lnTo>
                    <a:lnTo>
                      <a:pt x="5" y="533"/>
                    </a:lnTo>
                    <a:lnTo>
                      <a:pt x="6" y="530"/>
                    </a:lnTo>
                    <a:lnTo>
                      <a:pt x="8" y="526"/>
                    </a:lnTo>
                    <a:lnTo>
                      <a:pt x="9" y="523"/>
                    </a:lnTo>
                    <a:lnTo>
                      <a:pt x="12" y="518"/>
                    </a:lnTo>
                    <a:lnTo>
                      <a:pt x="14" y="513"/>
                    </a:lnTo>
                    <a:lnTo>
                      <a:pt x="17" y="508"/>
                    </a:lnTo>
                    <a:lnTo>
                      <a:pt x="20" y="504"/>
                    </a:lnTo>
                    <a:lnTo>
                      <a:pt x="20" y="500"/>
                    </a:lnTo>
                    <a:lnTo>
                      <a:pt x="22" y="498"/>
                    </a:lnTo>
                    <a:lnTo>
                      <a:pt x="24" y="495"/>
                    </a:lnTo>
                    <a:lnTo>
                      <a:pt x="26" y="492"/>
                    </a:lnTo>
                    <a:lnTo>
                      <a:pt x="27" y="489"/>
                    </a:lnTo>
                    <a:lnTo>
                      <a:pt x="29" y="485"/>
                    </a:lnTo>
                    <a:lnTo>
                      <a:pt x="30" y="482"/>
                    </a:lnTo>
                    <a:lnTo>
                      <a:pt x="32" y="480"/>
                    </a:lnTo>
                    <a:lnTo>
                      <a:pt x="34" y="475"/>
                    </a:lnTo>
                    <a:lnTo>
                      <a:pt x="36" y="472"/>
                    </a:lnTo>
                    <a:lnTo>
                      <a:pt x="38" y="469"/>
                    </a:lnTo>
                    <a:lnTo>
                      <a:pt x="40" y="466"/>
                    </a:lnTo>
                    <a:lnTo>
                      <a:pt x="42" y="462"/>
                    </a:lnTo>
                    <a:lnTo>
                      <a:pt x="44" y="458"/>
                    </a:lnTo>
                    <a:lnTo>
                      <a:pt x="46" y="455"/>
                    </a:lnTo>
                    <a:lnTo>
                      <a:pt x="49" y="452"/>
                    </a:lnTo>
                    <a:lnTo>
                      <a:pt x="50" y="448"/>
                    </a:lnTo>
                    <a:lnTo>
                      <a:pt x="52" y="444"/>
                    </a:lnTo>
                    <a:lnTo>
                      <a:pt x="54" y="440"/>
                    </a:lnTo>
                    <a:lnTo>
                      <a:pt x="56" y="436"/>
                    </a:lnTo>
                    <a:lnTo>
                      <a:pt x="58" y="433"/>
                    </a:lnTo>
                    <a:lnTo>
                      <a:pt x="62" y="429"/>
                    </a:lnTo>
                    <a:lnTo>
                      <a:pt x="64" y="426"/>
                    </a:lnTo>
                    <a:lnTo>
                      <a:pt x="66" y="422"/>
                    </a:lnTo>
                    <a:lnTo>
                      <a:pt x="68" y="418"/>
                    </a:lnTo>
                    <a:lnTo>
                      <a:pt x="70" y="414"/>
                    </a:lnTo>
                    <a:lnTo>
                      <a:pt x="74" y="410"/>
                    </a:lnTo>
                    <a:lnTo>
                      <a:pt x="76" y="407"/>
                    </a:lnTo>
                    <a:lnTo>
                      <a:pt x="79" y="403"/>
                    </a:lnTo>
                    <a:lnTo>
                      <a:pt x="81" y="400"/>
                    </a:lnTo>
                    <a:lnTo>
                      <a:pt x="84" y="395"/>
                    </a:lnTo>
                    <a:lnTo>
                      <a:pt x="88" y="392"/>
                    </a:lnTo>
                    <a:lnTo>
                      <a:pt x="90" y="388"/>
                    </a:lnTo>
                    <a:lnTo>
                      <a:pt x="92" y="384"/>
                    </a:lnTo>
                    <a:lnTo>
                      <a:pt x="94" y="380"/>
                    </a:lnTo>
                    <a:lnTo>
                      <a:pt x="97" y="377"/>
                    </a:lnTo>
                    <a:lnTo>
                      <a:pt x="101" y="372"/>
                    </a:lnTo>
                    <a:lnTo>
                      <a:pt x="103" y="369"/>
                    </a:lnTo>
                    <a:lnTo>
                      <a:pt x="106" y="365"/>
                    </a:lnTo>
                    <a:lnTo>
                      <a:pt x="109" y="362"/>
                    </a:lnTo>
                    <a:lnTo>
                      <a:pt x="112" y="358"/>
                    </a:lnTo>
                    <a:lnTo>
                      <a:pt x="115" y="354"/>
                    </a:lnTo>
                    <a:lnTo>
                      <a:pt x="118" y="351"/>
                    </a:lnTo>
                    <a:lnTo>
                      <a:pt x="120" y="347"/>
                    </a:lnTo>
                    <a:lnTo>
                      <a:pt x="124" y="344"/>
                    </a:lnTo>
                    <a:lnTo>
                      <a:pt x="127" y="341"/>
                    </a:lnTo>
                    <a:lnTo>
                      <a:pt x="130" y="338"/>
                    </a:lnTo>
                    <a:lnTo>
                      <a:pt x="133" y="334"/>
                    </a:lnTo>
                    <a:lnTo>
                      <a:pt x="113" y="286"/>
                    </a:lnTo>
                    <a:lnTo>
                      <a:pt x="54" y="276"/>
                    </a:lnTo>
                    <a:lnTo>
                      <a:pt x="37" y="248"/>
                    </a:lnTo>
                    <a:lnTo>
                      <a:pt x="40" y="199"/>
                    </a:lnTo>
                    <a:close/>
                  </a:path>
                </a:pathLst>
              </a:custGeom>
              <a:solidFill>
                <a:srgbClr val="FFFFFF"/>
              </a:solidFill>
              <a:ln w="9525">
                <a:noFill/>
                <a:round/>
                <a:headEnd/>
                <a:tailEnd/>
              </a:ln>
            </p:spPr>
            <p:txBody>
              <a:bodyPr/>
              <a:lstStyle/>
              <a:p>
                <a:endParaRPr lang="en-US"/>
              </a:p>
            </p:txBody>
          </p:sp>
          <p:sp>
            <p:nvSpPr>
              <p:cNvPr id="17708" name="Freeform 855"/>
              <p:cNvSpPr>
                <a:spLocks/>
              </p:cNvSpPr>
              <p:nvPr/>
            </p:nvSpPr>
            <p:spPr bwMode="auto">
              <a:xfrm flipH="1">
                <a:off x="3069" y="1233"/>
                <a:ext cx="34" cy="69"/>
              </a:xfrm>
              <a:custGeom>
                <a:avLst/>
                <a:gdLst>
                  <a:gd name="T0" fmla="*/ 0 w 190"/>
                  <a:gd name="T1" fmla="*/ 2 h 296"/>
                  <a:gd name="T2" fmla="*/ 0 w 190"/>
                  <a:gd name="T3" fmla="*/ 3 h 296"/>
                  <a:gd name="T4" fmla="*/ 0 w 190"/>
                  <a:gd name="T5" fmla="*/ 3 h 296"/>
                  <a:gd name="T6" fmla="*/ 0 w 190"/>
                  <a:gd name="T7" fmla="*/ 4 h 296"/>
                  <a:gd name="T8" fmla="*/ 0 w 190"/>
                  <a:gd name="T9" fmla="*/ 4 h 296"/>
                  <a:gd name="T10" fmla="*/ 0 w 190"/>
                  <a:gd name="T11" fmla="*/ 5 h 296"/>
                  <a:gd name="T12" fmla="*/ 0 w 190"/>
                  <a:gd name="T13" fmla="*/ 5 h 296"/>
                  <a:gd name="T14" fmla="*/ 0 w 190"/>
                  <a:gd name="T15" fmla="*/ 6 h 296"/>
                  <a:gd name="T16" fmla="*/ 0 w 190"/>
                  <a:gd name="T17" fmla="*/ 7 h 296"/>
                  <a:gd name="T18" fmla="*/ 1 w 190"/>
                  <a:gd name="T19" fmla="*/ 7 h 296"/>
                  <a:gd name="T20" fmla="*/ 1 w 190"/>
                  <a:gd name="T21" fmla="*/ 7 h 296"/>
                  <a:gd name="T22" fmla="*/ 1 w 190"/>
                  <a:gd name="T23" fmla="*/ 8 h 296"/>
                  <a:gd name="T24" fmla="*/ 1 w 190"/>
                  <a:gd name="T25" fmla="*/ 9 h 296"/>
                  <a:gd name="T26" fmla="*/ 2 w 190"/>
                  <a:gd name="T27" fmla="*/ 10 h 296"/>
                  <a:gd name="T28" fmla="*/ 2 w 190"/>
                  <a:gd name="T29" fmla="*/ 10 h 296"/>
                  <a:gd name="T30" fmla="*/ 2 w 190"/>
                  <a:gd name="T31" fmla="*/ 11 h 296"/>
                  <a:gd name="T32" fmla="*/ 2 w 190"/>
                  <a:gd name="T33" fmla="*/ 12 h 296"/>
                  <a:gd name="T34" fmla="*/ 3 w 190"/>
                  <a:gd name="T35" fmla="*/ 12 h 296"/>
                  <a:gd name="T36" fmla="*/ 3 w 190"/>
                  <a:gd name="T37" fmla="*/ 13 h 296"/>
                  <a:gd name="T38" fmla="*/ 3 w 190"/>
                  <a:gd name="T39" fmla="*/ 13 h 296"/>
                  <a:gd name="T40" fmla="*/ 3 w 190"/>
                  <a:gd name="T41" fmla="*/ 14 h 296"/>
                  <a:gd name="T42" fmla="*/ 4 w 190"/>
                  <a:gd name="T43" fmla="*/ 14 h 296"/>
                  <a:gd name="T44" fmla="*/ 4 w 190"/>
                  <a:gd name="T45" fmla="*/ 15 h 296"/>
                  <a:gd name="T46" fmla="*/ 4 w 190"/>
                  <a:gd name="T47" fmla="*/ 15 h 296"/>
                  <a:gd name="T48" fmla="*/ 5 w 190"/>
                  <a:gd name="T49" fmla="*/ 16 h 296"/>
                  <a:gd name="T50" fmla="*/ 5 w 190"/>
                  <a:gd name="T51" fmla="*/ 16 h 296"/>
                  <a:gd name="T52" fmla="*/ 5 w 190"/>
                  <a:gd name="T53" fmla="*/ 16 h 296"/>
                  <a:gd name="T54" fmla="*/ 6 w 190"/>
                  <a:gd name="T55" fmla="*/ 16 h 296"/>
                  <a:gd name="T56" fmla="*/ 6 w 190"/>
                  <a:gd name="T57" fmla="*/ 16 h 296"/>
                  <a:gd name="T58" fmla="*/ 6 w 190"/>
                  <a:gd name="T59" fmla="*/ 15 h 296"/>
                  <a:gd name="T60" fmla="*/ 6 w 190"/>
                  <a:gd name="T61" fmla="*/ 14 h 296"/>
                  <a:gd name="T62" fmla="*/ 6 w 190"/>
                  <a:gd name="T63" fmla="*/ 14 h 296"/>
                  <a:gd name="T64" fmla="*/ 5 w 190"/>
                  <a:gd name="T65" fmla="*/ 13 h 296"/>
                  <a:gd name="T66" fmla="*/ 5 w 190"/>
                  <a:gd name="T67" fmla="*/ 12 h 296"/>
                  <a:gd name="T68" fmla="*/ 5 w 190"/>
                  <a:gd name="T69" fmla="*/ 11 h 296"/>
                  <a:gd name="T70" fmla="*/ 4 w 190"/>
                  <a:gd name="T71" fmla="*/ 11 h 296"/>
                  <a:gd name="T72" fmla="*/ 4 w 190"/>
                  <a:gd name="T73" fmla="*/ 10 h 296"/>
                  <a:gd name="T74" fmla="*/ 3 w 190"/>
                  <a:gd name="T75" fmla="*/ 9 h 296"/>
                  <a:gd name="T76" fmla="*/ 3 w 190"/>
                  <a:gd name="T77" fmla="*/ 9 h 296"/>
                  <a:gd name="T78" fmla="*/ 3 w 190"/>
                  <a:gd name="T79" fmla="*/ 8 h 296"/>
                  <a:gd name="T80" fmla="*/ 3 w 190"/>
                  <a:gd name="T81" fmla="*/ 7 h 296"/>
                  <a:gd name="T82" fmla="*/ 3 w 190"/>
                  <a:gd name="T83" fmla="*/ 7 h 296"/>
                  <a:gd name="T84" fmla="*/ 2 w 190"/>
                  <a:gd name="T85" fmla="*/ 7 h 296"/>
                  <a:gd name="T86" fmla="*/ 2 w 190"/>
                  <a:gd name="T87" fmla="*/ 6 h 296"/>
                  <a:gd name="T88" fmla="*/ 2 w 190"/>
                  <a:gd name="T89" fmla="*/ 6 h 296"/>
                  <a:gd name="T90" fmla="*/ 2 w 190"/>
                  <a:gd name="T91" fmla="*/ 5 h 296"/>
                  <a:gd name="T92" fmla="*/ 2 w 190"/>
                  <a:gd name="T93" fmla="*/ 4 h 296"/>
                  <a:gd name="T94" fmla="*/ 2 w 190"/>
                  <a:gd name="T95" fmla="*/ 4 h 296"/>
                  <a:gd name="T96" fmla="*/ 2 w 190"/>
                  <a:gd name="T97" fmla="*/ 3 h 296"/>
                  <a:gd name="T98" fmla="*/ 1 w 190"/>
                  <a:gd name="T99" fmla="*/ 3 h 296"/>
                  <a:gd name="T100" fmla="*/ 1 w 190"/>
                  <a:gd name="T101" fmla="*/ 2 h 296"/>
                  <a:gd name="T102" fmla="*/ 1 w 190"/>
                  <a:gd name="T103" fmla="*/ 2 h 296"/>
                  <a:gd name="T104" fmla="*/ 1 w 190"/>
                  <a:gd name="T105" fmla="*/ 2 h 296"/>
                  <a:gd name="T106" fmla="*/ 1 w 190"/>
                  <a:gd name="T107" fmla="*/ 1 h 296"/>
                  <a:gd name="T108" fmla="*/ 1 w 190"/>
                  <a:gd name="T109" fmla="*/ 0 h 296"/>
                  <a:gd name="T110" fmla="*/ 0 w 190"/>
                  <a:gd name="T111" fmla="*/ 2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0"/>
                  <a:gd name="T169" fmla="*/ 0 h 296"/>
                  <a:gd name="T170" fmla="*/ 190 w 190"/>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0" h="296">
                    <a:moveTo>
                      <a:pt x="0" y="37"/>
                    </a:moveTo>
                    <a:lnTo>
                      <a:pt x="0" y="37"/>
                    </a:lnTo>
                    <a:lnTo>
                      <a:pt x="0" y="39"/>
                    </a:lnTo>
                    <a:lnTo>
                      <a:pt x="0" y="42"/>
                    </a:lnTo>
                    <a:lnTo>
                      <a:pt x="2" y="47"/>
                    </a:lnTo>
                    <a:lnTo>
                      <a:pt x="2" y="50"/>
                    </a:lnTo>
                    <a:lnTo>
                      <a:pt x="2" y="53"/>
                    </a:lnTo>
                    <a:lnTo>
                      <a:pt x="2" y="55"/>
                    </a:lnTo>
                    <a:lnTo>
                      <a:pt x="3" y="58"/>
                    </a:lnTo>
                    <a:lnTo>
                      <a:pt x="3" y="62"/>
                    </a:lnTo>
                    <a:lnTo>
                      <a:pt x="3" y="65"/>
                    </a:lnTo>
                    <a:lnTo>
                      <a:pt x="4" y="68"/>
                    </a:lnTo>
                    <a:lnTo>
                      <a:pt x="4" y="72"/>
                    </a:lnTo>
                    <a:lnTo>
                      <a:pt x="4" y="76"/>
                    </a:lnTo>
                    <a:lnTo>
                      <a:pt x="4" y="79"/>
                    </a:lnTo>
                    <a:lnTo>
                      <a:pt x="5" y="82"/>
                    </a:lnTo>
                    <a:lnTo>
                      <a:pt x="5" y="87"/>
                    </a:lnTo>
                    <a:lnTo>
                      <a:pt x="5" y="90"/>
                    </a:lnTo>
                    <a:lnTo>
                      <a:pt x="6" y="93"/>
                    </a:lnTo>
                    <a:lnTo>
                      <a:pt x="6" y="96"/>
                    </a:lnTo>
                    <a:lnTo>
                      <a:pt x="7" y="100"/>
                    </a:lnTo>
                    <a:lnTo>
                      <a:pt x="7" y="103"/>
                    </a:lnTo>
                    <a:lnTo>
                      <a:pt x="8" y="106"/>
                    </a:lnTo>
                    <a:lnTo>
                      <a:pt x="8" y="108"/>
                    </a:lnTo>
                    <a:lnTo>
                      <a:pt x="8" y="112"/>
                    </a:lnTo>
                    <a:lnTo>
                      <a:pt x="9" y="115"/>
                    </a:lnTo>
                    <a:lnTo>
                      <a:pt x="10" y="119"/>
                    </a:lnTo>
                    <a:lnTo>
                      <a:pt x="11" y="121"/>
                    </a:lnTo>
                    <a:lnTo>
                      <a:pt x="13" y="126"/>
                    </a:lnTo>
                    <a:lnTo>
                      <a:pt x="16" y="129"/>
                    </a:lnTo>
                    <a:lnTo>
                      <a:pt x="18" y="132"/>
                    </a:lnTo>
                    <a:lnTo>
                      <a:pt x="19" y="135"/>
                    </a:lnTo>
                    <a:lnTo>
                      <a:pt x="22" y="139"/>
                    </a:lnTo>
                    <a:lnTo>
                      <a:pt x="24" y="143"/>
                    </a:lnTo>
                    <a:lnTo>
                      <a:pt x="27" y="147"/>
                    </a:lnTo>
                    <a:lnTo>
                      <a:pt x="30" y="152"/>
                    </a:lnTo>
                    <a:lnTo>
                      <a:pt x="32" y="155"/>
                    </a:lnTo>
                    <a:lnTo>
                      <a:pt x="35" y="160"/>
                    </a:lnTo>
                    <a:lnTo>
                      <a:pt x="38" y="165"/>
                    </a:lnTo>
                    <a:lnTo>
                      <a:pt x="42" y="169"/>
                    </a:lnTo>
                    <a:lnTo>
                      <a:pt x="45" y="173"/>
                    </a:lnTo>
                    <a:lnTo>
                      <a:pt x="48" y="178"/>
                    </a:lnTo>
                    <a:lnTo>
                      <a:pt x="50" y="183"/>
                    </a:lnTo>
                    <a:lnTo>
                      <a:pt x="54" y="187"/>
                    </a:lnTo>
                    <a:lnTo>
                      <a:pt x="57" y="192"/>
                    </a:lnTo>
                    <a:lnTo>
                      <a:pt x="60" y="195"/>
                    </a:lnTo>
                    <a:lnTo>
                      <a:pt x="63" y="200"/>
                    </a:lnTo>
                    <a:lnTo>
                      <a:pt x="67" y="205"/>
                    </a:lnTo>
                    <a:lnTo>
                      <a:pt x="70" y="209"/>
                    </a:lnTo>
                    <a:lnTo>
                      <a:pt x="72" y="212"/>
                    </a:lnTo>
                    <a:lnTo>
                      <a:pt x="75" y="216"/>
                    </a:lnTo>
                    <a:lnTo>
                      <a:pt x="78" y="219"/>
                    </a:lnTo>
                    <a:lnTo>
                      <a:pt x="81" y="222"/>
                    </a:lnTo>
                    <a:lnTo>
                      <a:pt x="83" y="224"/>
                    </a:lnTo>
                    <a:lnTo>
                      <a:pt x="84" y="228"/>
                    </a:lnTo>
                    <a:lnTo>
                      <a:pt x="86" y="229"/>
                    </a:lnTo>
                    <a:lnTo>
                      <a:pt x="88" y="232"/>
                    </a:lnTo>
                    <a:lnTo>
                      <a:pt x="92" y="234"/>
                    </a:lnTo>
                    <a:lnTo>
                      <a:pt x="96" y="240"/>
                    </a:lnTo>
                    <a:lnTo>
                      <a:pt x="98" y="242"/>
                    </a:lnTo>
                    <a:lnTo>
                      <a:pt x="100" y="245"/>
                    </a:lnTo>
                    <a:lnTo>
                      <a:pt x="104" y="248"/>
                    </a:lnTo>
                    <a:lnTo>
                      <a:pt x="107" y="251"/>
                    </a:lnTo>
                    <a:lnTo>
                      <a:pt x="109" y="254"/>
                    </a:lnTo>
                    <a:lnTo>
                      <a:pt x="112" y="258"/>
                    </a:lnTo>
                    <a:lnTo>
                      <a:pt x="115" y="261"/>
                    </a:lnTo>
                    <a:lnTo>
                      <a:pt x="119" y="264"/>
                    </a:lnTo>
                    <a:lnTo>
                      <a:pt x="122" y="268"/>
                    </a:lnTo>
                    <a:lnTo>
                      <a:pt x="125" y="272"/>
                    </a:lnTo>
                    <a:lnTo>
                      <a:pt x="129" y="275"/>
                    </a:lnTo>
                    <a:lnTo>
                      <a:pt x="133" y="279"/>
                    </a:lnTo>
                    <a:lnTo>
                      <a:pt x="136" y="281"/>
                    </a:lnTo>
                    <a:lnTo>
                      <a:pt x="140" y="284"/>
                    </a:lnTo>
                    <a:lnTo>
                      <a:pt x="143" y="286"/>
                    </a:lnTo>
                    <a:lnTo>
                      <a:pt x="147" y="289"/>
                    </a:lnTo>
                    <a:lnTo>
                      <a:pt x="150" y="291"/>
                    </a:lnTo>
                    <a:lnTo>
                      <a:pt x="154" y="293"/>
                    </a:lnTo>
                    <a:lnTo>
                      <a:pt x="157" y="294"/>
                    </a:lnTo>
                    <a:lnTo>
                      <a:pt x="161" y="296"/>
                    </a:lnTo>
                    <a:lnTo>
                      <a:pt x="163" y="296"/>
                    </a:lnTo>
                    <a:lnTo>
                      <a:pt x="168" y="296"/>
                    </a:lnTo>
                    <a:lnTo>
                      <a:pt x="170" y="296"/>
                    </a:lnTo>
                    <a:lnTo>
                      <a:pt x="173" y="296"/>
                    </a:lnTo>
                    <a:lnTo>
                      <a:pt x="177" y="294"/>
                    </a:lnTo>
                    <a:lnTo>
                      <a:pt x="180" y="293"/>
                    </a:lnTo>
                    <a:lnTo>
                      <a:pt x="182" y="291"/>
                    </a:lnTo>
                    <a:lnTo>
                      <a:pt x="185" y="288"/>
                    </a:lnTo>
                    <a:lnTo>
                      <a:pt x="186" y="285"/>
                    </a:lnTo>
                    <a:lnTo>
                      <a:pt x="188" y="282"/>
                    </a:lnTo>
                    <a:lnTo>
                      <a:pt x="188" y="278"/>
                    </a:lnTo>
                    <a:lnTo>
                      <a:pt x="190" y="274"/>
                    </a:lnTo>
                    <a:lnTo>
                      <a:pt x="188" y="270"/>
                    </a:lnTo>
                    <a:lnTo>
                      <a:pt x="187" y="266"/>
                    </a:lnTo>
                    <a:lnTo>
                      <a:pt x="185" y="261"/>
                    </a:lnTo>
                    <a:lnTo>
                      <a:pt x="183" y="258"/>
                    </a:lnTo>
                    <a:lnTo>
                      <a:pt x="181" y="253"/>
                    </a:lnTo>
                    <a:lnTo>
                      <a:pt x="178" y="248"/>
                    </a:lnTo>
                    <a:lnTo>
                      <a:pt x="173" y="244"/>
                    </a:lnTo>
                    <a:lnTo>
                      <a:pt x="170" y="240"/>
                    </a:lnTo>
                    <a:lnTo>
                      <a:pt x="166" y="235"/>
                    </a:lnTo>
                    <a:lnTo>
                      <a:pt x="162" y="231"/>
                    </a:lnTo>
                    <a:lnTo>
                      <a:pt x="158" y="225"/>
                    </a:lnTo>
                    <a:lnTo>
                      <a:pt x="154" y="221"/>
                    </a:lnTo>
                    <a:lnTo>
                      <a:pt x="148" y="217"/>
                    </a:lnTo>
                    <a:lnTo>
                      <a:pt x="143" y="211"/>
                    </a:lnTo>
                    <a:lnTo>
                      <a:pt x="138" y="207"/>
                    </a:lnTo>
                    <a:lnTo>
                      <a:pt x="133" y="203"/>
                    </a:lnTo>
                    <a:lnTo>
                      <a:pt x="129" y="197"/>
                    </a:lnTo>
                    <a:lnTo>
                      <a:pt x="124" y="193"/>
                    </a:lnTo>
                    <a:lnTo>
                      <a:pt x="120" y="189"/>
                    </a:lnTo>
                    <a:lnTo>
                      <a:pt x="115" y="184"/>
                    </a:lnTo>
                    <a:lnTo>
                      <a:pt x="110" y="180"/>
                    </a:lnTo>
                    <a:lnTo>
                      <a:pt x="107" y="176"/>
                    </a:lnTo>
                    <a:lnTo>
                      <a:pt x="102" y="171"/>
                    </a:lnTo>
                    <a:lnTo>
                      <a:pt x="99" y="168"/>
                    </a:lnTo>
                    <a:lnTo>
                      <a:pt x="96" y="164"/>
                    </a:lnTo>
                    <a:lnTo>
                      <a:pt x="93" y="160"/>
                    </a:lnTo>
                    <a:lnTo>
                      <a:pt x="92" y="157"/>
                    </a:lnTo>
                    <a:lnTo>
                      <a:pt x="90" y="154"/>
                    </a:lnTo>
                    <a:lnTo>
                      <a:pt x="88" y="149"/>
                    </a:lnTo>
                    <a:lnTo>
                      <a:pt x="86" y="146"/>
                    </a:lnTo>
                    <a:lnTo>
                      <a:pt x="84" y="141"/>
                    </a:lnTo>
                    <a:lnTo>
                      <a:pt x="82" y="136"/>
                    </a:lnTo>
                    <a:lnTo>
                      <a:pt x="80" y="133"/>
                    </a:lnTo>
                    <a:lnTo>
                      <a:pt x="79" y="131"/>
                    </a:lnTo>
                    <a:lnTo>
                      <a:pt x="78" y="129"/>
                    </a:lnTo>
                    <a:lnTo>
                      <a:pt x="77" y="126"/>
                    </a:lnTo>
                    <a:lnTo>
                      <a:pt x="75" y="123"/>
                    </a:lnTo>
                    <a:lnTo>
                      <a:pt x="74" y="120"/>
                    </a:lnTo>
                    <a:lnTo>
                      <a:pt x="73" y="117"/>
                    </a:lnTo>
                    <a:lnTo>
                      <a:pt x="72" y="115"/>
                    </a:lnTo>
                    <a:lnTo>
                      <a:pt x="71" y="112"/>
                    </a:lnTo>
                    <a:lnTo>
                      <a:pt x="70" y="108"/>
                    </a:lnTo>
                    <a:lnTo>
                      <a:pt x="68" y="105"/>
                    </a:lnTo>
                    <a:lnTo>
                      <a:pt x="67" y="102"/>
                    </a:lnTo>
                    <a:lnTo>
                      <a:pt x="66" y="98"/>
                    </a:lnTo>
                    <a:lnTo>
                      <a:pt x="65" y="95"/>
                    </a:lnTo>
                    <a:lnTo>
                      <a:pt x="62" y="92"/>
                    </a:lnTo>
                    <a:lnTo>
                      <a:pt x="61" y="89"/>
                    </a:lnTo>
                    <a:lnTo>
                      <a:pt x="60" y="85"/>
                    </a:lnTo>
                    <a:lnTo>
                      <a:pt x="59" y="82"/>
                    </a:lnTo>
                    <a:lnTo>
                      <a:pt x="57" y="79"/>
                    </a:lnTo>
                    <a:lnTo>
                      <a:pt x="56" y="76"/>
                    </a:lnTo>
                    <a:lnTo>
                      <a:pt x="55" y="72"/>
                    </a:lnTo>
                    <a:lnTo>
                      <a:pt x="54" y="69"/>
                    </a:lnTo>
                    <a:lnTo>
                      <a:pt x="53" y="67"/>
                    </a:lnTo>
                    <a:lnTo>
                      <a:pt x="52" y="64"/>
                    </a:lnTo>
                    <a:lnTo>
                      <a:pt x="49" y="61"/>
                    </a:lnTo>
                    <a:lnTo>
                      <a:pt x="48" y="57"/>
                    </a:lnTo>
                    <a:lnTo>
                      <a:pt x="47" y="53"/>
                    </a:lnTo>
                    <a:lnTo>
                      <a:pt x="45" y="51"/>
                    </a:lnTo>
                    <a:lnTo>
                      <a:pt x="44" y="47"/>
                    </a:lnTo>
                    <a:lnTo>
                      <a:pt x="43" y="44"/>
                    </a:lnTo>
                    <a:lnTo>
                      <a:pt x="42" y="42"/>
                    </a:lnTo>
                    <a:lnTo>
                      <a:pt x="41" y="39"/>
                    </a:lnTo>
                    <a:lnTo>
                      <a:pt x="40" y="36"/>
                    </a:lnTo>
                    <a:lnTo>
                      <a:pt x="38" y="33"/>
                    </a:lnTo>
                    <a:lnTo>
                      <a:pt x="37" y="30"/>
                    </a:lnTo>
                    <a:lnTo>
                      <a:pt x="36" y="28"/>
                    </a:lnTo>
                    <a:lnTo>
                      <a:pt x="34" y="24"/>
                    </a:lnTo>
                    <a:lnTo>
                      <a:pt x="32" y="19"/>
                    </a:lnTo>
                    <a:lnTo>
                      <a:pt x="31" y="15"/>
                    </a:lnTo>
                    <a:lnTo>
                      <a:pt x="29" y="11"/>
                    </a:lnTo>
                    <a:lnTo>
                      <a:pt x="28" y="7"/>
                    </a:lnTo>
                    <a:lnTo>
                      <a:pt x="27" y="5"/>
                    </a:lnTo>
                    <a:lnTo>
                      <a:pt x="24" y="1"/>
                    </a:lnTo>
                    <a:lnTo>
                      <a:pt x="24" y="0"/>
                    </a:lnTo>
                    <a:lnTo>
                      <a:pt x="0" y="37"/>
                    </a:lnTo>
                    <a:close/>
                  </a:path>
                </a:pathLst>
              </a:custGeom>
              <a:solidFill>
                <a:srgbClr val="B8B8D9"/>
              </a:solidFill>
              <a:ln w="9525">
                <a:noFill/>
                <a:round/>
                <a:headEnd/>
                <a:tailEnd/>
              </a:ln>
            </p:spPr>
            <p:txBody>
              <a:bodyPr/>
              <a:lstStyle/>
              <a:p>
                <a:endParaRPr lang="en-US"/>
              </a:p>
            </p:txBody>
          </p:sp>
          <p:sp>
            <p:nvSpPr>
              <p:cNvPr id="17709" name="Freeform 856"/>
              <p:cNvSpPr>
                <a:spLocks/>
              </p:cNvSpPr>
              <p:nvPr/>
            </p:nvSpPr>
            <p:spPr bwMode="auto">
              <a:xfrm flipH="1">
                <a:off x="3131" y="1251"/>
                <a:ext cx="38" cy="19"/>
              </a:xfrm>
              <a:custGeom>
                <a:avLst/>
                <a:gdLst>
                  <a:gd name="T0" fmla="*/ 1 w 213"/>
                  <a:gd name="T1" fmla="*/ 3 h 82"/>
                  <a:gd name="T2" fmla="*/ 1 w 213"/>
                  <a:gd name="T3" fmla="*/ 3 h 82"/>
                  <a:gd name="T4" fmla="*/ 1 w 213"/>
                  <a:gd name="T5" fmla="*/ 3 h 82"/>
                  <a:gd name="T6" fmla="*/ 2 w 213"/>
                  <a:gd name="T7" fmla="*/ 3 h 82"/>
                  <a:gd name="T8" fmla="*/ 2 w 213"/>
                  <a:gd name="T9" fmla="*/ 3 h 82"/>
                  <a:gd name="T10" fmla="*/ 2 w 213"/>
                  <a:gd name="T11" fmla="*/ 3 h 82"/>
                  <a:gd name="T12" fmla="*/ 3 w 213"/>
                  <a:gd name="T13" fmla="*/ 3 h 82"/>
                  <a:gd name="T14" fmla="*/ 3 w 213"/>
                  <a:gd name="T15" fmla="*/ 2 h 82"/>
                  <a:gd name="T16" fmla="*/ 3 w 213"/>
                  <a:gd name="T17" fmla="*/ 2 h 82"/>
                  <a:gd name="T18" fmla="*/ 4 w 213"/>
                  <a:gd name="T19" fmla="*/ 2 h 82"/>
                  <a:gd name="T20" fmla="*/ 4 w 213"/>
                  <a:gd name="T21" fmla="*/ 1 h 82"/>
                  <a:gd name="T22" fmla="*/ 5 w 213"/>
                  <a:gd name="T23" fmla="*/ 1 h 82"/>
                  <a:gd name="T24" fmla="*/ 5 w 213"/>
                  <a:gd name="T25" fmla="*/ 1 h 82"/>
                  <a:gd name="T26" fmla="*/ 6 w 213"/>
                  <a:gd name="T27" fmla="*/ 0 h 82"/>
                  <a:gd name="T28" fmla="*/ 6 w 213"/>
                  <a:gd name="T29" fmla="*/ 0 h 82"/>
                  <a:gd name="T30" fmla="*/ 6 w 213"/>
                  <a:gd name="T31" fmla="*/ 0 h 82"/>
                  <a:gd name="T32" fmla="*/ 7 w 213"/>
                  <a:gd name="T33" fmla="*/ 0 h 82"/>
                  <a:gd name="T34" fmla="*/ 7 w 213"/>
                  <a:gd name="T35" fmla="*/ 1 h 82"/>
                  <a:gd name="T36" fmla="*/ 7 w 213"/>
                  <a:gd name="T37" fmla="*/ 2 h 82"/>
                  <a:gd name="T38" fmla="*/ 6 w 213"/>
                  <a:gd name="T39" fmla="*/ 2 h 82"/>
                  <a:gd name="T40" fmla="*/ 6 w 213"/>
                  <a:gd name="T41" fmla="*/ 2 h 82"/>
                  <a:gd name="T42" fmla="*/ 6 w 213"/>
                  <a:gd name="T43" fmla="*/ 3 h 82"/>
                  <a:gd name="T44" fmla="*/ 6 w 213"/>
                  <a:gd name="T45" fmla="*/ 3 h 82"/>
                  <a:gd name="T46" fmla="*/ 5 w 213"/>
                  <a:gd name="T47" fmla="*/ 3 h 82"/>
                  <a:gd name="T48" fmla="*/ 5 w 213"/>
                  <a:gd name="T49" fmla="*/ 3 h 82"/>
                  <a:gd name="T50" fmla="*/ 5 w 213"/>
                  <a:gd name="T51" fmla="*/ 3 h 82"/>
                  <a:gd name="T52" fmla="*/ 4 w 213"/>
                  <a:gd name="T53" fmla="*/ 4 h 82"/>
                  <a:gd name="T54" fmla="*/ 4 w 213"/>
                  <a:gd name="T55" fmla="*/ 4 h 82"/>
                  <a:gd name="T56" fmla="*/ 4 w 213"/>
                  <a:gd name="T57" fmla="*/ 4 h 82"/>
                  <a:gd name="T58" fmla="*/ 4 w 213"/>
                  <a:gd name="T59" fmla="*/ 4 h 82"/>
                  <a:gd name="T60" fmla="*/ 3 w 213"/>
                  <a:gd name="T61" fmla="*/ 4 h 82"/>
                  <a:gd name="T62" fmla="*/ 3 w 213"/>
                  <a:gd name="T63" fmla="*/ 4 h 82"/>
                  <a:gd name="T64" fmla="*/ 3 w 213"/>
                  <a:gd name="T65" fmla="*/ 4 h 82"/>
                  <a:gd name="T66" fmla="*/ 2 w 213"/>
                  <a:gd name="T67" fmla="*/ 4 h 82"/>
                  <a:gd name="T68" fmla="*/ 2 w 213"/>
                  <a:gd name="T69" fmla="*/ 4 h 82"/>
                  <a:gd name="T70" fmla="*/ 2 w 213"/>
                  <a:gd name="T71" fmla="*/ 4 h 82"/>
                  <a:gd name="T72" fmla="*/ 2 w 213"/>
                  <a:gd name="T73" fmla="*/ 4 h 82"/>
                  <a:gd name="T74" fmla="*/ 1 w 213"/>
                  <a:gd name="T75" fmla="*/ 4 h 82"/>
                  <a:gd name="T76" fmla="*/ 1 w 213"/>
                  <a:gd name="T77" fmla="*/ 4 h 82"/>
                  <a:gd name="T78" fmla="*/ 1 w 213"/>
                  <a:gd name="T79" fmla="*/ 4 h 82"/>
                  <a:gd name="T80" fmla="*/ 0 w 213"/>
                  <a:gd name="T81" fmla="*/ 4 h 82"/>
                  <a:gd name="T82" fmla="*/ 0 w 213"/>
                  <a:gd name="T83" fmla="*/ 4 h 82"/>
                  <a:gd name="T84" fmla="*/ 0 w 213"/>
                  <a:gd name="T85" fmla="*/ 3 h 82"/>
                  <a:gd name="T86" fmla="*/ 0 w 213"/>
                  <a:gd name="T87" fmla="*/ 3 h 82"/>
                  <a:gd name="T88" fmla="*/ 1 w 213"/>
                  <a:gd name="T89" fmla="*/ 3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3"/>
                  <a:gd name="T136" fmla="*/ 0 h 82"/>
                  <a:gd name="T137" fmla="*/ 213 w 213"/>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3" h="82">
                    <a:moveTo>
                      <a:pt x="19" y="55"/>
                    </a:moveTo>
                    <a:lnTo>
                      <a:pt x="21" y="54"/>
                    </a:lnTo>
                    <a:lnTo>
                      <a:pt x="24" y="54"/>
                    </a:lnTo>
                    <a:lnTo>
                      <a:pt x="27" y="54"/>
                    </a:lnTo>
                    <a:lnTo>
                      <a:pt x="30" y="54"/>
                    </a:lnTo>
                    <a:lnTo>
                      <a:pt x="32" y="54"/>
                    </a:lnTo>
                    <a:lnTo>
                      <a:pt x="34" y="54"/>
                    </a:lnTo>
                    <a:lnTo>
                      <a:pt x="38" y="54"/>
                    </a:lnTo>
                    <a:lnTo>
                      <a:pt x="40" y="54"/>
                    </a:lnTo>
                    <a:lnTo>
                      <a:pt x="43" y="53"/>
                    </a:lnTo>
                    <a:lnTo>
                      <a:pt x="45" y="53"/>
                    </a:lnTo>
                    <a:lnTo>
                      <a:pt x="49" y="52"/>
                    </a:lnTo>
                    <a:lnTo>
                      <a:pt x="51" y="52"/>
                    </a:lnTo>
                    <a:lnTo>
                      <a:pt x="53" y="52"/>
                    </a:lnTo>
                    <a:lnTo>
                      <a:pt x="56" y="52"/>
                    </a:lnTo>
                    <a:lnTo>
                      <a:pt x="58" y="51"/>
                    </a:lnTo>
                    <a:lnTo>
                      <a:pt x="62" y="51"/>
                    </a:lnTo>
                    <a:lnTo>
                      <a:pt x="66" y="50"/>
                    </a:lnTo>
                    <a:lnTo>
                      <a:pt x="71" y="48"/>
                    </a:lnTo>
                    <a:lnTo>
                      <a:pt x="77" y="47"/>
                    </a:lnTo>
                    <a:lnTo>
                      <a:pt x="82" y="46"/>
                    </a:lnTo>
                    <a:lnTo>
                      <a:pt x="87" y="45"/>
                    </a:lnTo>
                    <a:lnTo>
                      <a:pt x="92" y="43"/>
                    </a:lnTo>
                    <a:lnTo>
                      <a:pt x="94" y="42"/>
                    </a:lnTo>
                    <a:lnTo>
                      <a:pt x="98" y="42"/>
                    </a:lnTo>
                    <a:lnTo>
                      <a:pt x="100" y="41"/>
                    </a:lnTo>
                    <a:lnTo>
                      <a:pt x="103" y="40"/>
                    </a:lnTo>
                    <a:lnTo>
                      <a:pt x="107" y="39"/>
                    </a:lnTo>
                    <a:lnTo>
                      <a:pt x="113" y="37"/>
                    </a:lnTo>
                    <a:lnTo>
                      <a:pt x="117" y="34"/>
                    </a:lnTo>
                    <a:lnTo>
                      <a:pt x="123" y="32"/>
                    </a:lnTo>
                    <a:lnTo>
                      <a:pt x="128" y="30"/>
                    </a:lnTo>
                    <a:lnTo>
                      <a:pt x="132" y="28"/>
                    </a:lnTo>
                    <a:lnTo>
                      <a:pt x="138" y="26"/>
                    </a:lnTo>
                    <a:lnTo>
                      <a:pt x="142" y="23"/>
                    </a:lnTo>
                    <a:lnTo>
                      <a:pt x="146" y="21"/>
                    </a:lnTo>
                    <a:lnTo>
                      <a:pt x="152" y="19"/>
                    </a:lnTo>
                    <a:lnTo>
                      <a:pt x="156" y="17"/>
                    </a:lnTo>
                    <a:lnTo>
                      <a:pt x="162" y="14"/>
                    </a:lnTo>
                    <a:lnTo>
                      <a:pt x="166" y="12"/>
                    </a:lnTo>
                    <a:lnTo>
                      <a:pt x="171" y="9"/>
                    </a:lnTo>
                    <a:lnTo>
                      <a:pt x="176" y="6"/>
                    </a:lnTo>
                    <a:lnTo>
                      <a:pt x="181" y="4"/>
                    </a:lnTo>
                    <a:lnTo>
                      <a:pt x="184" y="1"/>
                    </a:lnTo>
                    <a:lnTo>
                      <a:pt x="189" y="0"/>
                    </a:lnTo>
                    <a:lnTo>
                      <a:pt x="193" y="0"/>
                    </a:lnTo>
                    <a:lnTo>
                      <a:pt x="196" y="0"/>
                    </a:lnTo>
                    <a:lnTo>
                      <a:pt x="200" y="1"/>
                    </a:lnTo>
                    <a:lnTo>
                      <a:pt x="203" y="3"/>
                    </a:lnTo>
                    <a:lnTo>
                      <a:pt x="205" y="5"/>
                    </a:lnTo>
                    <a:lnTo>
                      <a:pt x="208" y="8"/>
                    </a:lnTo>
                    <a:lnTo>
                      <a:pt x="209" y="12"/>
                    </a:lnTo>
                    <a:lnTo>
                      <a:pt x="212" y="15"/>
                    </a:lnTo>
                    <a:lnTo>
                      <a:pt x="212" y="18"/>
                    </a:lnTo>
                    <a:lnTo>
                      <a:pt x="213" y="22"/>
                    </a:lnTo>
                    <a:lnTo>
                      <a:pt x="212" y="26"/>
                    </a:lnTo>
                    <a:lnTo>
                      <a:pt x="209" y="29"/>
                    </a:lnTo>
                    <a:lnTo>
                      <a:pt x="207" y="32"/>
                    </a:lnTo>
                    <a:lnTo>
                      <a:pt x="205" y="37"/>
                    </a:lnTo>
                    <a:lnTo>
                      <a:pt x="202" y="38"/>
                    </a:lnTo>
                    <a:lnTo>
                      <a:pt x="200" y="40"/>
                    </a:lnTo>
                    <a:lnTo>
                      <a:pt x="196" y="41"/>
                    </a:lnTo>
                    <a:lnTo>
                      <a:pt x="194" y="43"/>
                    </a:lnTo>
                    <a:lnTo>
                      <a:pt x="191" y="45"/>
                    </a:lnTo>
                    <a:lnTo>
                      <a:pt x="189" y="46"/>
                    </a:lnTo>
                    <a:lnTo>
                      <a:pt x="186" y="48"/>
                    </a:lnTo>
                    <a:lnTo>
                      <a:pt x="183" y="50"/>
                    </a:lnTo>
                    <a:lnTo>
                      <a:pt x="180" y="52"/>
                    </a:lnTo>
                    <a:lnTo>
                      <a:pt x="178" y="53"/>
                    </a:lnTo>
                    <a:lnTo>
                      <a:pt x="175" y="54"/>
                    </a:lnTo>
                    <a:lnTo>
                      <a:pt x="171" y="56"/>
                    </a:lnTo>
                    <a:lnTo>
                      <a:pt x="168" y="57"/>
                    </a:lnTo>
                    <a:lnTo>
                      <a:pt x="166" y="58"/>
                    </a:lnTo>
                    <a:lnTo>
                      <a:pt x="163" y="60"/>
                    </a:lnTo>
                    <a:lnTo>
                      <a:pt x="161" y="61"/>
                    </a:lnTo>
                    <a:lnTo>
                      <a:pt x="157" y="63"/>
                    </a:lnTo>
                    <a:lnTo>
                      <a:pt x="154" y="64"/>
                    </a:lnTo>
                    <a:lnTo>
                      <a:pt x="151" y="65"/>
                    </a:lnTo>
                    <a:lnTo>
                      <a:pt x="148" y="66"/>
                    </a:lnTo>
                    <a:lnTo>
                      <a:pt x="144" y="67"/>
                    </a:lnTo>
                    <a:lnTo>
                      <a:pt x="142" y="68"/>
                    </a:lnTo>
                    <a:lnTo>
                      <a:pt x="139" y="69"/>
                    </a:lnTo>
                    <a:lnTo>
                      <a:pt x="136" y="70"/>
                    </a:lnTo>
                    <a:lnTo>
                      <a:pt x="132" y="71"/>
                    </a:lnTo>
                    <a:lnTo>
                      <a:pt x="129" y="72"/>
                    </a:lnTo>
                    <a:lnTo>
                      <a:pt x="126" y="72"/>
                    </a:lnTo>
                    <a:lnTo>
                      <a:pt x="124" y="73"/>
                    </a:lnTo>
                    <a:lnTo>
                      <a:pt x="119" y="74"/>
                    </a:lnTo>
                    <a:lnTo>
                      <a:pt x="117" y="76"/>
                    </a:lnTo>
                    <a:lnTo>
                      <a:pt x="114" y="77"/>
                    </a:lnTo>
                    <a:lnTo>
                      <a:pt x="111" y="77"/>
                    </a:lnTo>
                    <a:lnTo>
                      <a:pt x="107" y="77"/>
                    </a:lnTo>
                    <a:lnTo>
                      <a:pt x="104" y="78"/>
                    </a:lnTo>
                    <a:lnTo>
                      <a:pt x="101" y="78"/>
                    </a:lnTo>
                    <a:lnTo>
                      <a:pt x="98" y="79"/>
                    </a:lnTo>
                    <a:lnTo>
                      <a:pt x="94" y="79"/>
                    </a:lnTo>
                    <a:lnTo>
                      <a:pt x="92" y="80"/>
                    </a:lnTo>
                    <a:lnTo>
                      <a:pt x="89" y="80"/>
                    </a:lnTo>
                    <a:lnTo>
                      <a:pt x="86" y="80"/>
                    </a:lnTo>
                    <a:lnTo>
                      <a:pt x="82" y="80"/>
                    </a:lnTo>
                    <a:lnTo>
                      <a:pt x="79" y="81"/>
                    </a:lnTo>
                    <a:lnTo>
                      <a:pt x="76" y="81"/>
                    </a:lnTo>
                    <a:lnTo>
                      <a:pt x="73" y="81"/>
                    </a:lnTo>
                    <a:lnTo>
                      <a:pt x="69" y="81"/>
                    </a:lnTo>
                    <a:lnTo>
                      <a:pt x="66" y="82"/>
                    </a:lnTo>
                    <a:lnTo>
                      <a:pt x="63" y="82"/>
                    </a:lnTo>
                    <a:lnTo>
                      <a:pt x="61" y="82"/>
                    </a:lnTo>
                    <a:lnTo>
                      <a:pt x="57" y="82"/>
                    </a:lnTo>
                    <a:lnTo>
                      <a:pt x="54" y="82"/>
                    </a:lnTo>
                    <a:lnTo>
                      <a:pt x="51" y="82"/>
                    </a:lnTo>
                    <a:lnTo>
                      <a:pt x="48" y="82"/>
                    </a:lnTo>
                    <a:lnTo>
                      <a:pt x="44" y="82"/>
                    </a:lnTo>
                    <a:lnTo>
                      <a:pt x="41" y="82"/>
                    </a:lnTo>
                    <a:lnTo>
                      <a:pt x="39" y="82"/>
                    </a:lnTo>
                    <a:lnTo>
                      <a:pt x="36" y="82"/>
                    </a:lnTo>
                    <a:lnTo>
                      <a:pt x="32" y="81"/>
                    </a:lnTo>
                    <a:lnTo>
                      <a:pt x="29" y="81"/>
                    </a:lnTo>
                    <a:lnTo>
                      <a:pt x="26" y="81"/>
                    </a:lnTo>
                    <a:lnTo>
                      <a:pt x="24" y="81"/>
                    </a:lnTo>
                    <a:lnTo>
                      <a:pt x="20" y="80"/>
                    </a:lnTo>
                    <a:lnTo>
                      <a:pt x="18" y="80"/>
                    </a:lnTo>
                    <a:lnTo>
                      <a:pt x="15" y="80"/>
                    </a:lnTo>
                    <a:lnTo>
                      <a:pt x="12" y="80"/>
                    </a:lnTo>
                    <a:lnTo>
                      <a:pt x="8" y="79"/>
                    </a:lnTo>
                    <a:lnTo>
                      <a:pt x="5" y="78"/>
                    </a:lnTo>
                    <a:lnTo>
                      <a:pt x="3" y="77"/>
                    </a:lnTo>
                    <a:lnTo>
                      <a:pt x="1" y="74"/>
                    </a:lnTo>
                    <a:lnTo>
                      <a:pt x="0" y="70"/>
                    </a:lnTo>
                    <a:lnTo>
                      <a:pt x="0" y="66"/>
                    </a:lnTo>
                    <a:lnTo>
                      <a:pt x="2" y="61"/>
                    </a:lnTo>
                    <a:lnTo>
                      <a:pt x="6" y="58"/>
                    </a:lnTo>
                    <a:lnTo>
                      <a:pt x="8" y="56"/>
                    </a:lnTo>
                    <a:lnTo>
                      <a:pt x="12" y="55"/>
                    </a:lnTo>
                    <a:lnTo>
                      <a:pt x="15" y="55"/>
                    </a:lnTo>
                    <a:lnTo>
                      <a:pt x="19" y="55"/>
                    </a:lnTo>
                    <a:close/>
                  </a:path>
                </a:pathLst>
              </a:custGeom>
              <a:solidFill>
                <a:srgbClr val="000000"/>
              </a:solidFill>
              <a:ln w="9525">
                <a:noFill/>
                <a:round/>
                <a:headEnd/>
                <a:tailEnd/>
              </a:ln>
            </p:spPr>
            <p:txBody>
              <a:bodyPr/>
              <a:lstStyle/>
              <a:p>
                <a:endParaRPr lang="en-US"/>
              </a:p>
            </p:txBody>
          </p:sp>
          <p:sp>
            <p:nvSpPr>
              <p:cNvPr id="17710" name="Freeform 857"/>
              <p:cNvSpPr>
                <a:spLocks/>
              </p:cNvSpPr>
              <p:nvPr/>
            </p:nvSpPr>
            <p:spPr bwMode="auto">
              <a:xfrm flipH="1">
                <a:off x="3079" y="1291"/>
                <a:ext cx="18" cy="9"/>
              </a:xfrm>
              <a:custGeom>
                <a:avLst/>
                <a:gdLst>
                  <a:gd name="T0" fmla="*/ 1 w 96"/>
                  <a:gd name="T1" fmla="*/ 0 h 45"/>
                  <a:gd name="T2" fmla="*/ 1 w 96"/>
                  <a:gd name="T3" fmla="*/ 0 h 45"/>
                  <a:gd name="T4" fmla="*/ 1 w 96"/>
                  <a:gd name="T5" fmla="*/ 0 h 45"/>
                  <a:gd name="T6" fmla="*/ 1 w 96"/>
                  <a:gd name="T7" fmla="*/ 0 h 45"/>
                  <a:gd name="T8" fmla="*/ 1 w 96"/>
                  <a:gd name="T9" fmla="*/ 0 h 45"/>
                  <a:gd name="T10" fmla="*/ 1 w 96"/>
                  <a:gd name="T11" fmla="*/ 0 h 45"/>
                  <a:gd name="T12" fmla="*/ 2 w 96"/>
                  <a:gd name="T13" fmla="*/ 0 h 45"/>
                  <a:gd name="T14" fmla="*/ 2 w 96"/>
                  <a:gd name="T15" fmla="*/ 0 h 45"/>
                  <a:gd name="T16" fmla="*/ 2 w 96"/>
                  <a:gd name="T17" fmla="*/ 0 h 45"/>
                  <a:gd name="T18" fmla="*/ 2 w 96"/>
                  <a:gd name="T19" fmla="*/ 0 h 45"/>
                  <a:gd name="T20" fmla="*/ 2 w 96"/>
                  <a:gd name="T21" fmla="*/ 0 h 45"/>
                  <a:gd name="T22" fmla="*/ 2 w 96"/>
                  <a:gd name="T23" fmla="*/ 0 h 45"/>
                  <a:gd name="T24" fmla="*/ 2 w 96"/>
                  <a:gd name="T25" fmla="*/ 0 h 45"/>
                  <a:gd name="T26" fmla="*/ 3 w 96"/>
                  <a:gd name="T27" fmla="*/ 0 h 45"/>
                  <a:gd name="T28" fmla="*/ 3 w 96"/>
                  <a:gd name="T29" fmla="*/ 0 h 45"/>
                  <a:gd name="T30" fmla="*/ 3 w 96"/>
                  <a:gd name="T31" fmla="*/ 1 h 45"/>
                  <a:gd name="T32" fmla="*/ 3 w 96"/>
                  <a:gd name="T33" fmla="*/ 1 h 45"/>
                  <a:gd name="T34" fmla="*/ 3 w 96"/>
                  <a:gd name="T35" fmla="*/ 1 h 45"/>
                  <a:gd name="T36" fmla="*/ 3 w 96"/>
                  <a:gd name="T37" fmla="*/ 1 h 45"/>
                  <a:gd name="T38" fmla="*/ 3 w 96"/>
                  <a:gd name="T39" fmla="*/ 1 h 45"/>
                  <a:gd name="T40" fmla="*/ 3 w 96"/>
                  <a:gd name="T41" fmla="*/ 1 h 45"/>
                  <a:gd name="T42" fmla="*/ 3 w 96"/>
                  <a:gd name="T43" fmla="*/ 1 h 45"/>
                  <a:gd name="T44" fmla="*/ 3 w 96"/>
                  <a:gd name="T45" fmla="*/ 1 h 45"/>
                  <a:gd name="T46" fmla="*/ 3 w 96"/>
                  <a:gd name="T47" fmla="*/ 1 h 45"/>
                  <a:gd name="T48" fmla="*/ 3 w 96"/>
                  <a:gd name="T49" fmla="*/ 1 h 45"/>
                  <a:gd name="T50" fmla="*/ 3 w 96"/>
                  <a:gd name="T51" fmla="*/ 2 h 45"/>
                  <a:gd name="T52" fmla="*/ 3 w 96"/>
                  <a:gd name="T53" fmla="*/ 2 h 45"/>
                  <a:gd name="T54" fmla="*/ 3 w 96"/>
                  <a:gd name="T55" fmla="*/ 2 h 45"/>
                  <a:gd name="T56" fmla="*/ 3 w 96"/>
                  <a:gd name="T57" fmla="*/ 2 h 45"/>
                  <a:gd name="T58" fmla="*/ 3 w 96"/>
                  <a:gd name="T59" fmla="*/ 2 h 45"/>
                  <a:gd name="T60" fmla="*/ 3 w 96"/>
                  <a:gd name="T61" fmla="*/ 2 h 45"/>
                  <a:gd name="T62" fmla="*/ 2 w 96"/>
                  <a:gd name="T63" fmla="*/ 2 h 45"/>
                  <a:gd name="T64" fmla="*/ 2 w 96"/>
                  <a:gd name="T65" fmla="*/ 2 h 45"/>
                  <a:gd name="T66" fmla="*/ 2 w 96"/>
                  <a:gd name="T67" fmla="*/ 2 h 45"/>
                  <a:gd name="T68" fmla="*/ 2 w 96"/>
                  <a:gd name="T69" fmla="*/ 1 h 45"/>
                  <a:gd name="T70" fmla="*/ 2 w 96"/>
                  <a:gd name="T71" fmla="*/ 1 h 45"/>
                  <a:gd name="T72" fmla="*/ 2 w 96"/>
                  <a:gd name="T73" fmla="*/ 1 h 45"/>
                  <a:gd name="T74" fmla="*/ 2 w 96"/>
                  <a:gd name="T75" fmla="*/ 1 h 45"/>
                  <a:gd name="T76" fmla="*/ 2 w 96"/>
                  <a:gd name="T77" fmla="*/ 1 h 45"/>
                  <a:gd name="T78" fmla="*/ 2 w 96"/>
                  <a:gd name="T79" fmla="*/ 1 h 45"/>
                  <a:gd name="T80" fmla="*/ 1 w 96"/>
                  <a:gd name="T81" fmla="*/ 1 h 45"/>
                  <a:gd name="T82" fmla="*/ 1 w 96"/>
                  <a:gd name="T83" fmla="*/ 1 h 45"/>
                  <a:gd name="T84" fmla="*/ 1 w 96"/>
                  <a:gd name="T85" fmla="*/ 1 h 45"/>
                  <a:gd name="T86" fmla="*/ 1 w 96"/>
                  <a:gd name="T87" fmla="*/ 1 h 45"/>
                  <a:gd name="T88" fmla="*/ 1 w 96"/>
                  <a:gd name="T89" fmla="*/ 1 h 45"/>
                  <a:gd name="T90" fmla="*/ 1 w 96"/>
                  <a:gd name="T91" fmla="*/ 1 h 45"/>
                  <a:gd name="T92" fmla="*/ 0 w 96"/>
                  <a:gd name="T93" fmla="*/ 1 h 45"/>
                  <a:gd name="T94" fmla="*/ 0 w 96"/>
                  <a:gd name="T95" fmla="*/ 1 h 45"/>
                  <a:gd name="T96" fmla="*/ 0 w 96"/>
                  <a:gd name="T97" fmla="*/ 1 h 45"/>
                  <a:gd name="T98" fmla="*/ 0 w 96"/>
                  <a:gd name="T99" fmla="*/ 1 h 45"/>
                  <a:gd name="T100" fmla="*/ 0 w 96"/>
                  <a:gd name="T101" fmla="*/ 1 h 45"/>
                  <a:gd name="T102" fmla="*/ 0 w 96"/>
                  <a:gd name="T103" fmla="*/ 1 h 45"/>
                  <a:gd name="T104" fmla="*/ 0 w 96"/>
                  <a:gd name="T105" fmla="*/ 0 h 45"/>
                  <a:gd name="T106" fmla="*/ 0 w 96"/>
                  <a:gd name="T107" fmla="*/ 0 h 45"/>
                  <a:gd name="T108" fmla="*/ 0 w 96"/>
                  <a:gd name="T109" fmla="*/ 0 h 45"/>
                  <a:gd name="T110" fmla="*/ 0 w 96"/>
                  <a:gd name="T111" fmla="*/ 0 h 45"/>
                  <a:gd name="T112" fmla="*/ 0 w 96"/>
                  <a:gd name="T113" fmla="*/ 0 h 45"/>
                  <a:gd name="T114" fmla="*/ 0 w 96"/>
                  <a:gd name="T115" fmla="*/ 0 h 45"/>
                  <a:gd name="T116" fmla="*/ 1 w 96"/>
                  <a:gd name="T117" fmla="*/ 0 h 45"/>
                  <a:gd name="T118" fmla="*/ 1 w 96"/>
                  <a:gd name="T119" fmla="*/ 0 h 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45"/>
                  <a:gd name="T182" fmla="*/ 96 w 96"/>
                  <a:gd name="T183" fmla="*/ 45 h 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45">
                    <a:moveTo>
                      <a:pt x="16" y="1"/>
                    </a:moveTo>
                    <a:lnTo>
                      <a:pt x="20" y="1"/>
                    </a:lnTo>
                    <a:lnTo>
                      <a:pt x="26" y="2"/>
                    </a:lnTo>
                    <a:lnTo>
                      <a:pt x="30" y="2"/>
                    </a:lnTo>
                    <a:lnTo>
                      <a:pt x="34" y="4"/>
                    </a:lnTo>
                    <a:lnTo>
                      <a:pt x="39" y="4"/>
                    </a:lnTo>
                    <a:lnTo>
                      <a:pt x="43" y="5"/>
                    </a:lnTo>
                    <a:lnTo>
                      <a:pt x="47" y="5"/>
                    </a:lnTo>
                    <a:lnTo>
                      <a:pt x="52" y="6"/>
                    </a:lnTo>
                    <a:lnTo>
                      <a:pt x="56" y="6"/>
                    </a:lnTo>
                    <a:lnTo>
                      <a:pt x="61" y="7"/>
                    </a:lnTo>
                    <a:lnTo>
                      <a:pt x="65" y="8"/>
                    </a:lnTo>
                    <a:lnTo>
                      <a:pt x="69" y="9"/>
                    </a:lnTo>
                    <a:lnTo>
                      <a:pt x="74" y="10"/>
                    </a:lnTo>
                    <a:lnTo>
                      <a:pt x="78" y="11"/>
                    </a:lnTo>
                    <a:lnTo>
                      <a:pt x="82" y="13"/>
                    </a:lnTo>
                    <a:lnTo>
                      <a:pt x="88" y="15"/>
                    </a:lnTo>
                    <a:lnTo>
                      <a:pt x="90" y="17"/>
                    </a:lnTo>
                    <a:lnTo>
                      <a:pt x="93" y="19"/>
                    </a:lnTo>
                    <a:lnTo>
                      <a:pt x="94" y="21"/>
                    </a:lnTo>
                    <a:lnTo>
                      <a:pt x="96" y="24"/>
                    </a:lnTo>
                    <a:lnTo>
                      <a:pt x="96" y="27"/>
                    </a:lnTo>
                    <a:lnTo>
                      <a:pt x="96" y="30"/>
                    </a:lnTo>
                    <a:lnTo>
                      <a:pt x="96" y="33"/>
                    </a:lnTo>
                    <a:lnTo>
                      <a:pt x="96" y="36"/>
                    </a:lnTo>
                    <a:lnTo>
                      <a:pt x="92" y="40"/>
                    </a:lnTo>
                    <a:lnTo>
                      <a:pt x="88" y="44"/>
                    </a:lnTo>
                    <a:lnTo>
                      <a:pt x="86" y="45"/>
                    </a:lnTo>
                    <a:lnTo>
                      <a:pt x="82" y="45"/>
                    </a:lnTo>
                    <a:lnTo>
                      <a:pt x="79" y="45"/>
                    </a:lnTo>
                    <a:lnTo>
                      <a:pt x="76" y="45"/>
                    </a:lnTo>
                    <a:lnTo>
                      <a:pt x="71" y="42"/>
                    </a:lnTo>
                    <a:lnTo>
                      <a:pt x="67" y="40"/>
                    </a:lnTo>
                    <a:lnTo>
                      <a:pt x="63" y="39"/>
                    </a:lnTo>
                    <a:lnTo>
                      <a:pt x="59" y="37"/>
                    </a:lnTo>
                    <a:lnTo>
                      <a:pt x="55" y="36"/>
                    </a:lnTo>
                    <a:lnTo>
                      <a:pt x="52" y="35"/>
                    </a:lnTo>
                    <a:lnTo>
                      <a:pt x="47" y="34"/>
                    </a:lnTo>
                    <a:lnTo>
                      <a:pt x="44" y="33"/>
                    </a:lnTo>
                    <a:lnTo>
                      <a:pt x="40" y="32"/>
                    </a:lnTo>
                    <a:lnTo>
                      <a:pt x="37" y="31"/>
                    </a:lnTo>
                    <a:lnTo>
                      <a:pt x="32" y="30"/>
                    </a:lnTo>
                    <a:lnTo>
                      <a:pt x="29" y="30"/>
                    </a:lnTo>
                    <a:lnTo>
                      <a:pt x="25" y="29"/>
                    </a:lnTo>
                    <a:lnTo>
                      <a:pt x="20" y="27"/>
                    </a:lnTo>
                    <a:lnTo>
                      <a:pt x="16" y="27"/>
                    </a:lnTo>
                    <a:lnTo>
                      <a:pt x="12" y="26"/>
                    </a:lnTo>
                    <a:lnTo>
                      <a:pt x="8" y="25"/>
                    </a:lnTo>
                    <a:lnTo>
                      <a:pt x="5" y="24"/>
                    </a:lnTo>
                    <a:lnTo>
                      <a:pt x="3" y="22"/>
                    </a:lnTo>
                    <a:lnTo>
                      <a:pt x="2" y="21"/>
                    </a:lnTo>
                    <a:lnTo>
                      <a:pt x="0" y="15"/>
                    </a:lnTo>
                    <a:lnTo>
                      <a:pt x="1" y="11"/>
                    </a:lnTo>
                    <a:lnTo>
                      <a:pt x="2" y="6"/>
                    </a:lnTo>
                    <a:lnTo>
                      <a:pt x="5" y="2"/>
                    </a:lnTo>
                    <a:lnTo>
                      <a:pt x="6" y="1"/>
                    </a:lnTo>
                    <a:lnTo>
                      <a:pt x="9" y="0"/>
                    </a:lnTo>
                    <a:lnTo>
                      <a:pt x="13" y="0"/>
                    </a:lnTo>
                    <a:lnTo>
                      <a:pt x="16" y="1"/>
                    </a:lnTo>
                    <a:close/>
                  </a:path>
                </a:pathLst>
              </a:custGeom>
              <a:solidFill>
                <a:srgbClr val="000000"/>
              </a:solidFill>
              <a:ln w="9525">
                <a:noFill/>
                <a:round/>
                <a:headEnd/>
                <a:tailEnd/>
              </a:ln>
            </p:spPr>
            <p:txBody>
              <a:bodyPr/>
              <a:lstStyle/>
              <a:p>
                <a:endParaRPr lang="en-US"/>
              </a:p>
            </p:txBody>
          </p:sp>
          <p:sp>
            <p:nvSpPr>
              <p:cNvPr id="17711" name="Freeform 858"/>
              <p:cNvSpPr>
                <a:spLocks/>
              </p:cNvSpPr>
              <p:nvPr/>
            </p:nvSpPr>
            <p:spPr bwMode="auto">
              <a:xfrm flipH="1">
                <a:off x="3111" y="1292"/>
                <a:ext cx="20" cy="10"/>
              </a:xfrm>
              <a:custGeom>
                <a:avLst/>
                <a:gdLst>
                  <a:gd name="T0" fmla="*/ 0 w 106"/>
                  <a:gd name="T1" fmla="*/ 1 h 45"/>
                  <a:gd name="T2" fmla="*/ 1 w 106"/>
                  <a:gd name="T3" fmla="*/ 1 h 45"/>
                  <a:gd name="T4" fmla="*/ 1 w 106"/>
                  <a:gd name="T5" fmla="*/ 1 h 45"/>
                  <a:gd name="T6" fmla="*/ 1 w 106"/>
                  <a:gd name="T7" fmla="*/ 1 h 45"/>
                  <a:gd name="T8" fmla="*/ 1 w 106"/>
                  <a:gd name="T9" fmla="*/ 0 h 45"/>
                  <a:gd name="T10" fmla="*/ 2 w 106"/>
                  <a:gd name="T11" fmla="*/ 0 h 45"/>
                  <a:gd name="T12" fmla="*/ 2 w 106"/>
                  <a:gd name="T13" fmla="*/ 0 h 45"/>
                  <a:gd name="T14" fmla="*/ 2 w 106"/>
                  <a:gd name="T15" fmla="*/ 0 h 45"/>
                  <a:gd name="T16" fmla="*/ 2 w 106"/>
                  <a:gd name="T17" fmla="*/ 0 h 45"/>
                  <a:gd name="T18" fmla="*/ 2 w 106"/>
                  <a:gd name="T19" fmla="*/ 0 h 45"/>
                  <a:gd name="T20" fmla="*/ 3 w 106"/>
                  <a:gd name="T21" fmla="*/ 0 h 45"/>
                  <a:gd name="T22" fmla="*/ 3 w 106"/>
                  <a:gd name="T23" fmla="*/ 0 h 45"/>
                  <a:gd name="T24" fmla="*/ 3 w 106"/>
                  <a:gd name="T25" fmla="*/ 0 h 45"/>
                  <a:gd name="T26" fmla="*/ 3 w 106"/>
                  <a:gd name="T27" fmla="*/ 0 h 45"/>
                  <a:gd name="T28" fmla="*/ 3 w 106"/>
                  <a:gd name="T29" fmla="*/ 0 h 45"/>
                  <a:gd name="T30" fmla="*/ 4 w 106"/>
                  <a:gd name="T31" fmla="*/ 0 h 45"/>
                  <a:gd name="T32" fmla="*/ 4 w 106"/>
                  <a:gd name="T33" fmla="*/ 1 h 45"/>
                  <a:gd name="T34" fmla="*/ 4 w 106"/>
                  <a:gd name="T35" fmla="*/ 1 h 45"/>
                  <a:gd name="T36" fmla="*/ 4 w 106"/>
                  <a:gd name="T37" fmla="*/ 1 h 45"/>
                  <a:gd name="T38" fmla="*/ 3 w 106"/>
                  <a:gd name="T39" fmla="*/ 2 h 45"/>
                  <a:gd name="T40" fmla="*/ 3 w 106"/>
                  <a:gd name="T41" fmla="*/ 2 h 45"/>
                  <a:gd name="T42" fmla="*/ 3 w 106"/>
                  <a:gd name="T43" fmla="*/ 2 h 45"/>
                  <a:gd name="T44" fmla="*/ 3 w 106"/>
                  <a:gd name="T45" fmla="*/ 2 h 45"/>
                  <a:gd name="T46" fmla="*/ 3 w 106"/>
                  <a:gd name="T47" fmla="*/ 1 h 45"/>
                  <a:gd name="T48" fmla="*/ 2 w 106"/>
                  <a:gd name="T49" fmla="*/ 1 h 45"/>
                  <a:gd name="T50" fmla="*/ 2 w 106"/>
                  <a:gd name="T51" fmla="*/ 1 h 45"/>
                  <a:gd name="T52" fmla="*/ 2 w 106"/>
                  <a:gd name="T53" fmla="*/ 2 h 45"/>
                  <a:gd name="T54" fmla="*/ 1 w 106"/>
                  <a:gd name="T55" fmla="*/ 2 h 45"/>
                  <a:gd name="T56" fmla="*/ 1 w 106"/>
                  <a:gd name="T57" fmla="*/ 2 h 45"/>
                  <a:gd name="T58" fmla="*/ 1 w 106"/>
                  <a:gd name="T59" fmla="*/ 2 h 45"/>
                  <a:gd name="T60" fmla="*/ 1 w 106"/>
                  <a:gd name="T61" fmla="*/ 2 h 45"/>
                  <a:gd name="T62" fmla="*/ 0 w 106"/>
                  <a:gd name="T63" fmla="*/ 2 h 45"/>
                  <a:gd name="T64" fmla="*/ 0 w 106"/>
                  <a:gd name="T65" fmla="*/ 2 h 45"/>
                  <a:gd name="T66" fmla="*/ 0 w 106"/>
                  <a:gd name="T67" fmla="*/ 2 h 45"/>
                  <a:gd name="T68" fmla="*/ 0 w 106"/>
                  <a:gd name="T69" fmla="*/ 1 h 45"/>
                  <a:gd name="T70" fmla="*/ 0 w 106"/>
                  <a:gd name="T71" fmla="*/ 1 h 45"/>
                  <a:gd name="T72" fmla="*/ 0 w 106"/>
                  <a:gd name="T73" fmla="*/ 1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45"/>
                  <a:gd name="T113" fmla="*/ 106 w 106"/>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45">
                    <a:moveTo>
                      <a:pt x="6" y="21"/>
                    </a:moveTo>
                    <a:lnTo>
                      <a:pt x="8" y="20"/>
                    </a:lnTo>
                    <a:lnTo>
                      <a:pt x="12" y="18"/>
                    </a:lnTo>
                    <a:lnTo>
                      <a:pt x="14" y="17"/>
                    </a:lnTo>
                    <a:lnTo>
                      <a:pt x="17" y="16"/>
                    </a:lnTo>
                    <a:lnTo>
                      <a:pt x="19" y="14"/>
                    </a:lnTo>
                    <a:lnTo>
                      <a:pt x="22" y="13"/>
                    </a:lnTo>
                    <a:lnTo>
                      <a:pt x="26" y="12"/>
                    </a:lnTo>
                    <a:lnTo>
                      <a:pt x="28" y="11"/>
                    </a:lnTo>
                    <a:lnTo>
                      <a:pt x="33" y="8"/>
                    </a:lnTo>
                    <a:lnTo>
                      <a:pt x="39" y="6"/>
                    </a:lnTo>
                    <a:lnTo>
                      <a:pt x="41" y="5"/>
                    </a:lnTo>
                    <a:lnTo>
                      <a:pt x="44" y="5"/>
                    </a:lnTo>
                    <a:lnTo>
                      <a:pt x="46" y="4"/>
                    </a:lnTo>
                    <a:lnTo>
                      <a:pt x="50" y="4"/>
                    </a:lnTo>
                    <a:lnTo>
                      <a:pt x="54" y="2"/>
                    </a:lnTo>
                    <a:lnTo>
                      <a:pt x="59" y="1"/>
                    </a:lnTo>
                    <a:lnTo>
                      <a:pt x="62" y="0"/>
                    </a:lnTo>
                    <a:lnTo>
                      <a:pt x="65" y="0"/>
                    </a:lnTo>
                    <a:lnTo>
                      <a:pt x="67" y="0"/>
                    </a:lnTo>
                    <a:lnTo>
                      <a:pt x="70" y="0"/>
                    </a:lnTo>
                    <a:lnTo>
                      <a:pt x="74" y="0"/>
                    </a:lnTo>
                    <a:lnTo>
                      <a:pt x="76" y="0"/>
                    </a:lnTo>
                    <a:lnTo>
                      <a:pt x="79" y="0"/>
                    </a:lnTo>
                    <a:lnTo>
                      <a:pt x="82" y="0"/>
                    </a:lnTo>
                    <a:lnTo>
                      <a:pt x="84" y="0"/>
                    </a:lnTo>
                    <a:lnTo>
                      <a:pt x="89" y="1"/>
                    </a:lnTo>
                    <a:lnTo>
                      <a:pt x="92" y="2"/>
                    </a:lnTo>
                    <a:lnTo>
                      <a:pt x="95" y="3"/>
                    </a:lnTo>
                    <a:lnTo>
                      <a:pt x="97" y="3"/>
                    </a:lnTo>
                    <a:lnTo>
                      <a:pt x="101" y="5"/>
                    </a:lnTo>
                    <a:lnTo>
                      <a:pt x="103" y="6"/>
                    </a:lnTo>
                    <a:lnTo>
                      <a:pt x="105" y="8"/>
                    </a:lnTo>
                    <a:lnTo>
                      <a:pt x="105" y="12"/>
                    </a:lnTo>
                    <a:lnTo>
                      <a:pt x="106" y="14"/>
                    </a:lnTo>
                    <a:lnTo>
                      <a:pt x="106" y="17"/>
                    </a:lnTo>
                    <a:lnTo>
                      <a:pt x="106" y="20"/>
                    </a:lnTo>
                    <a:lnTo>
                      <a:pt x="104" y="25"/>
                    </a:lnTo>
                    <a:lnTo>
                      <a:pt x="101" y="29"/>
                    </a:lnTo>
                    <a:lnTo>
                      <a:pt x="97" y="30"/>
                    </a:lnTo>
                    <a:lnTo>
                      <a:pt x="95" y="31"/>
                    </a:lnTo>
                    <a:lnTo>
                      <a:pt x="92" y="31"/>
                    </a:lnTo>
                    <a:lnTo>
                      <a:pt x="90" y="31"/>
                    </a:lnTo>
                    <a:lnTo>
                      <a:pt x="87" y="30"/>
                    </a:lnTo>
                    <a:lnTo>
                      <a:pt x="83" y="30"/>
                    </a:lnTo>
                    <a:lnTo>
                      <a:pt x="81" y="30"/>
                    </a:lnTo>
                    <a:lnTo>
                      <a:pt x="79" y="30"/>
                    </a:lnTo>
                    <a:lnTo>
                      <a:pt x="74" y="29"/>
                    </a:lnTo>
                    <a:lnTo>
                      <a:pt x="69" y="29"/>
                    </a:lnTo>
                    <a:lnTo>
                      <a:pt x="65" y="29"/>
                    </a:lnTo>
                    <a:lnTo>
                      <a:pt x="61" y="29"/>
                    </a:lnTo>
                    <a:lnTo>
                      <a:pt x="56" y="29"/>
                    </a:lnTo>
                    <a:lnTo>
                      <a:pt x="52" y="30"/>
                    </a:lnTo>
                    <a:lnTo>
                      <a:pt x="47" y="30"/>
                    </a:lnTo>
                    <a:lnTo>
                      <a:pt x="43" y="32"/>
                    </a:lnTo>
                    <a:lnTo>
                      <a:pt x="39" y="33"/>
                    </a:lnTo>
                    <a:lnTo>
                      <a:pt x="36" y="34"/>
                    </a:lnTo>
                    <a:lnTo>
                      <a:pt x="31" y="37"/>
                    </a:lnTo>
                    <a:lnTo>
                      <a:pt x="27" y="39"/>
                    </a:lnTo>
                    <a:lnTo>
                      <a:pt x="22" y="41"/>
                    </a:lnTo>
                    <a:lnTo>
                      <a:pt x="18" y="44"/>
                    </a:lnTo>
                    <a:lnTo>
                      <a:pt x="15" y="44"/>
                    </a:lnTo>
                    <a:lnTo>
                      <a:pt x="12" y="45"/>
                    </a:lnTo>
                    <a:lnTo>
                      <a:pt x="9" y="44"/>
                    </a:lnTo>
                    <a:lnTo>
                      <a:pt x="7" y="44"/>
                    </a:lnTo>
                    <a:lnTo>
                      <a:pt x="4" y="42"/>
                    </a:lnTo>
                    <a:lnTo>
                      <a:pt x="1" y="38"/>
                    </a:lnTo>
                    <a:lnTo>
                      <a:pt x="0" y="33"/>
                    </a:lnTo>
                    <a:lnTo>
                      <a:pt x="0" y="29"/>
                    </a:lnTo>
                    <a:lnTo>
                      <a:pt x="0" y="27"/>
                    </a:lnTo>
                    <a:lnTo>
                      <a:pt x="1" y="25"/>
                    </a:lnTo>
                    <a:lnTo>
                      <a:pt x="3" y="23"/>
                    </a:lnTo>
                    <a:lnTo>
                      <a:pt x="6" y="21"/>
                    </a:lnTo>
                    <a:close/>
                  </a:path>
                </a:pathLst>
              </a:custGeom>
              <a:solidFill>
                <a:srgbClr val="000000"/>
              </a:solidFill>
              <a:ln w="9525">
                <a:noFill/>
                <a:round/>
                <a:headEnd/>
                <a:tailEnd/>
              </a:ln>
            </p:spPr>
            <p:txBody>
              <a:bodyPr/>
              <a:lstStyle/>
              <a:p>
                <a:endParaRPr lang="en-US"/>
              </a:p>
            </p:txBody>
          </p:sp>
          <p:sp>
            <p:nvSpPr>
              <p:cNvPr id="17712" name="Freeform 859"/>
              <p:cNvSpPr>
                <a:spLocks/>
              </p:cNvSpPr>
              <p:nvPr/>
            </p:nvSpPr>
            <p:spPr bwMode="auto">
              <a:xfrm flipH="1">
                <a:off x="3096" y="1190"/>
                <a:ext cx="71" cy="64"/>
              </a:xfrm>
              <a:custGeom>
                <a:avLst/>
                <a:gdLst>
                  <a:gd name="T0" fmla="*/ 0 w 389"/>
                  <a:gd name="T1" fmla="*/ 15 h 282"/>
                  <a:gd name="T2" fmla="*/ 1 w 389"/>
                  <a:gd name="T3" fmla="*/ 15 h 282"/>
                  <a:gd name="T4" fmla="*/ 1 w 389"/>
                  <a:gd name="T5" fmla="*/ 15 h 282"/>
                  <a:gd name="T6" fmla="*/ 2 w 389"/>
                  <a:gd name="T7" fmla="*/ 14 h 282"/>
                  <a:gd name="T8" fmla="*/ 3 w 389"/>
                  <a:gd name="T9" fmla="*/ 14 h 282"/>
                  <a:gd name="T10" fmla="*/ 3 w 389"/>
                  <a:gd name="T11" fmla="*/ 14 h 282"/>
                  <a:gd name="T12" fmla="*/ 4 w 389"/>
                  <a:gd name="T13" fmla="*/ 14 h 282"/>
                  <a:gd name="T14" fmla="*/ 4 w 389"/>
                  <a:gd name="T15" fmla="*/ 14 h 282"/>
                  <a:gd name="T16" fmla="*/ 5 w 389"/>
                  <a:gd name="T17" fmla="*/ 14 h 282"/>
                  <a:gd name="T18" fmla="*/ 5 w 389"/>
                  <a:gd name="T19" fmla="*/ 13 h 282"/>
                  <a:gd name="T20" fmla="*/ 6 w 389"/>
                  <a:gd name="T21" fmla="*/ 13 h 282"/>
                  <a:gd name="T22" fmla="*/ 7 w 389"/>
                  <a:gd name="T23" fmla="*/ 13 h 282"/>
                  <a:gd name="T24" fmla="*/ 7 w 389"/>
                  <a:gd name="T25" fmla="*/ 13 h 282"/>
                  <a:gd name="T26" fmla="*/ 8 w 389"/>
                  <a:gd name="T27" fmla="*/ 13 h 282"/>
                  <a:gd name="T28" fmla="*/ 9 w 389"/>
                  <a:gd name="T29" fmla="*/ 13 h 282"/>
                  <a:gd name="T30" fmla="*/ 9 w 389"/>
                  <a:gd name="T31" fmla="*/ 14 h 282"/>
                  <a:gd name="T32" fmla="*/ 9 w 389"/>
                  <a:gd name="T33" fmla="*/ 13 h 282"/>
                  <a:gd name="T34" fmla="*/ 10 w 389"/>
                  <a:gd name="T35" fmla="*/ 13 h 282"/>
                  <a:gd name="T36" fmla="*/ 11 w 389"/>
                  <a:gd name="T37" fmla="*/ 12 h 282"/>
                  <a:gd name="T38" fmla="*/ 11 w 389"/>
                  <a:gd name="T39" fmla="*/ 11 h 282"/>
                  <a:gd name="T40" fmla="*/ 12 w 389"/>
                  <a:gd name="T41" fmla="*/ 10 h 282"/>
                  <a:gd name="T42" fmla="*/ 13 w 389"/>
                  <a:gd name="T43" fmla="*/ 9 h 282"/>
                  <a:gd name="T44" fmla="*/ 13 w 389"/>
                  <a:gd name="T45" fmla="*/ 8 h 282"/>
                  <a:gd name="T46" fmla="*/ 13 w 389"/>
                  <a:gd name="T47" fmla="*/ 7 h 282"/>
                  <a:gd name="T48" fmla="*/ 13 w 389"/>
                  <a:gd name="T49" fmla="*/ 7 h 282"/>
                  <a:gd name="T50" fmla="*/ 12 w 389"/>
                  <a:gd name="T51" fmla="*/ 7 h 282"/>
                  <a:gd name="T52" fmla="*/ 12 w 389"/>
                  <a:gd name="T53" fmla="*/ 7 h 282"/>
                  <a:gd name="T54" fmla="*/ 11 w 389"/>
                  <a:gd name="T55" fmla="*/ 8 h 282"/>
                  <a:gd name="T56" fmla="*/ 11 w 389"/>
                  <a:gd name="T57" fmla="*/ 8 h 282"/>
                  <a:gd name="T58" fmla="*/ 11 w 389"/>
                  <a:gd name="T59" fmla="*/ 7 h 282"/>
                  <a:gd name="T60" fmla="*/ 11 w 389"/>
                  <a:gd name="T61" fmla="*/ 6 h 282"/>
                  <a:gd name="T62" fmla="*/ 12 w 389"/>
                  <a:gd name="T63" fmla="*/ 6 h 282"/>
                  <a:gd name="T64" fmla="*/ 12 w 389"/>
                  <a:gd name="T65" fmla="*/ 5 h 282"/>
                  <a:gd name="T66" fmla="*/ 12 w 389"/>
                  <a:gd name="T67" fmla="*/ 4 h 282"/>
                  <a:gd name="T68" fmla="*/ 12 w 389"/>
                  <a:gd name="T69" fmla="*/ 3 h 282"/>
                  <a:gd name="T70" fmla="*/ 12 w 389"/>
                  <a:gd name="T71" fmla="*/ 2 h 282"/>
                  <a:gd name="T72" fmla="*/ 12 w 389"/>
                  <a:gd name="T73" fmla="*/ 2 h 282"/>
                  <a:gd name="T74" fmla="*/ 12 w 389"/>
                  <a:gd name="T75" fmla="*/ 1 h 282"/>
                  <a:gd name="T76" fmla="*/ 12 w 389"/>
                  <a:gd name="T77" fmla="*/ 0 h 282"/>
                  <a:gd name="T78" fmla="*/ 11 w 389"/>
                  <a:gd name="T79" fmla="*/ 0 h 282"/>
                  <a:gd name="T80" fmla="*/ 10 w 389"/>
                  <a:gd name="T81" fmla="*/ 1 h 282"/>
                  <a:gd name="T82" fmla="*/ 10 w 389"/>
                  <a:gd name="T83" fmla="*/ 2 h 282"/>
                  <a:gd name="T84" fmla="*/ 10 w 389"/>
                  <a:gd name="T85" fmla="*/ 3 h 282"/>
                  <a:gd name="T86" fmla="*/ 9 w 389"/>
                  <a:gd name="T87" fmla="*/ 4 h 282"/>
                  <a:gd name="T88" fmla="*/ 9 w 389"/>
                  <a:gd name="T89" fmla="*/ 4 h 282"/>
                  <a:gd name="T90" fmla="*/ 8 w 389"/>
                  <a:gd name="T91" fmla="*/ 5 h 282"/>
                  <a:gd name="T92" fmla="*/ 8 w 389"/>
                  <a:gd name="T93" fmla="*/ 6 h 282"/>
                  <a:gd name="T94" fmla="*/ 7 w 389"/>
                  <a:gd name="T95" fmla="*/ 7 h 282"/>
                  <a:gd name="T96" fmla="*/ 7 w 389"/>
                  <a:gd name="T97" fmla="*/ 7 h 282"/>
                  <a:gd name="T98" fmla="*/ 6 w 389"/>
                  <a:gd name="T99" fmla="*/ 8 h 282"/>
                  <a:gd name="T100" fmla="*/ 6 w 389"/>
                  <a:gd name="T101" fmla="*/ 9 h 282"/>
                  <a:gd name="T102" fmla="*/ 5 w 389"/>
                  <a:gd name="T103" fmla="*/ 9 h 282"/>
                  <a:gd name="T104" fmla="*/ 5 w 389"/>
                  <a:gd name="T105" fmla="*/ 10 h 282"/>
                  <a:gd name="T106" fmla="*/ 4 w 389"/>
                  <a:gd name="T107" fmla="*/ 10 h 282"/>
                  <a:gd name="T108" fmla="*/ 4 w 389"/>
                  <a:gd name="T109" fmla="*/ 11 h 282"/>
                  <a:gd name="T110" fmla="*/ 3 w 389"/>
                  <a:gd name="T111" fmla="*/ 12 h 2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9"/>
                  <a:gd name="T169" fmla="*/ 0 h 282"/>
                  <a:gd name="T170" fmla="*/ 389 w 389"/>
                  <a:gd name="T171" fmla="*/ 282 h 2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9" h="282">
                    <a:moveTo>
                      <a:pt x="0" y="282"/>
                    </a:moveTo>
                    <a:lnTo>
                      <a:pt x="1" y="282"/>
                    </a:lnTo>
                    <a:lnTo>
                      <a:pt x="4" y="282"/>
                    </a:lnTo>
                    <a:lnTo>
                      <a:pt x="7" y="282"/>
                    </a:lnTo>
                    <a:lnTo>
                      <a:pt x="9" y="281"/>
                    </a:lnTo>
                    <a:lnTo>
                      <a:pt x="12" y="281"/>
                    </a:lnTo>
                    <a:lnTo>
                      <a:pt x="14" y="281"/>
                    </a:lnTo>
                    <a:lnTo>
                      <a:pt x="17" y="281"/>
                    </a:lnTo>
                    <a:lnTo>
                      <a:pt x="20" y="281"/>
                    </a:lnTo>
                    <a:lnTo>
                      <a:pt x="24" y="281"/>
                    </a:lnTo>
                    <a:lnTo>
                      <a:pt x="27" y="281"/>
                    </a:lnTo>
                    <a:lnTo>
                      <a:pt x="31" y="281"/>
                    </a:lnTo>
                    <a:lnTo>
                      <a:pt x="36" y="281"/>
                    </a:lnTo>
                    <a:lnTo>
                      <a:pt x="40" y="280"/>
                    </a:lnTo>
                    <a:lnTo>
                      <a:pt x="44" y="280"/>
                    </a:lnTo>
                    <a:lnTo>
                      <a:pt x="49" y="280"/>
                    </a:lnTo>
                    <a:lnTo>
                      <a:pt x="54" y="280"/>
                    </a:lnTo>
                    <a:lnTo>
                      <a:pt x="60" y="279"/>
                    </a:lnTo>
                    <a:lnTo>
                      <a:pt x="62" y="279"/>
                    </a:lnTo>
                    <a:lnTo>
                      <a:pt x="65" y="279"/>
                    </a:lnTo>
                    <a:lnTo>
                      <a:pt x="68" y="278"/>
                    </a:lnTo>
                    <a:lnTo>
                      <a:pt x="70" y="278"/>
                    </a:lnTo>
                    <a:lnTo>
                      <a:pt x="74" y="278"/>
                    </a:lnTo>
                    <a:lnTo>
                      <a:pt x="77" y="276"/>
                    </a:lnTo>
                    <a:lnTo>
                      <a:pt x="79" y="276"/>
                    </a:lnTo>
                    <a:lnTo>
                      <a:pt x="84" y="276"/>
                    </a:lnTo>
                    <a:lnTo>
                      <a:pt x="86" y="275"/>
                    </a:lnTo>
                    <a:lnTo>
                      <a:pt x="89" y="275"/>
                    </a:lnTo>
                    <a:lnTo>
                      <a:pt x="92" y="275"/>
                    </a:lnTo>
                    <a:lnTo>
                      <a:pt x="97" y="275"/>
                    </a:lnTo>
                    <a:lnTo>
                      <a:pt x="99" y="274"/>
                    </a:lnTo>
                    <a:lnTo>
                      <a:pt x="103" y="273"/>
                    </a:lnTo>
                    <a:lnTo>
                      <a:pt x="106" y="273"/>
                    </a:lnTo>
                    <a:lnTo>
                      <a:pt x="111" y="272"/>
                    </a:lnTo>
                    <a:lnTo>
                      <a:pt x="114" y="271"/>
                    </a:lnTo>
                    <a:lnTo>
                      <a:pt x="117" y="271"/>
                    </a:lnTo>
                    <a:lnTo>
                      <a:pt x="122" y="270"/>
                    </a:lnTo>
                    <a:lnTo>
                      <a:pt x="126" y="270"/>
                    </a:lnTo>
                    <a:lnTo>
                      <a:pt x="129" y="270"/>
                    </a:lnTo>
                    <a:lnTo>
                      <a:pt x="132" y="269"/>
                    </a:lnTo>
                    <a:lnTo>
                      <a:pt x="136" y="268"/>
                    </a:lnTo>
                    <a:lnTo>
                      <a:pt x="140" y="267"/>
                    </a:lnTo>
                    <a:lnTo>
                      <a:pt x="142" y="266"/>
                    </a:lnTo>
                    <a:lnTo>
                      <a:pt x="145" y="266"/>
                    </a:lnTo>
                    <a:lnTo>
                      <a:pt x="150" y="265"/>
                    </a:lnTo>
                    <a:lnTo>
                      <a:pt x="153" y="265"/>
                    </a:lnTo>
                    <a:lnTo>
                      <a:pt x="155" y="263"/>
                    </a:lnTo>
                    <a:lnTo>
                      <a:pt x="159" y="262"/>
                    </a:lnTo>
                    <a:lnTo>
                      <a:pt x="162" y="262"/>
                    </a:lnTo>
                    <a:lnTo>
                      <a:pt x="164" y="261"/>
                    </a:lnTo>
                    <a:lnTo>
                      <a:pt x="167" y="260"/>
                    </a:lnTo>
                    <a:lnTo>
                      <a:pt x="169" y="260"/>
                    </a:lnTo>
                    <a:lnTo>
                      <a:pt x="173" y="259"/>
                    </a:lnTo>
                    <a:lnTo>
                      <a:pt x="176" y="258"/>
                    </a:lnTo>
                    <a:lnTo>
                      <a:pt x="180" y="257"/>
                    </a:lnTo>
                    <a:lnTo>
                      <a:pt x="185" y="256"/>
                    </a:lnTo>
                    <a:lnTo>
                      <a:pt x="189" y="254"/>
                    </a:lnTo>
                    <a:lnTo>
                      <a:pt x="194" y="253"/>
                    </a:lnTo>
                    <a:lnTo>
                      <a:pt x="198" y="252"/>
                    </a:lnTo>
                    <a:lnTo>
                      <a:pt x="202" y="250"/>
                    </a:lnTo>
                    <a:lnTo>
                      <a:pt x="206" y="249"/>
                    </a:lnTo>
                    <a:lnTo>
                      <a:pt x="211" y="249"/>
                    </a:lnTo>
                    <a:lnTo>
                      <a:pt x="214" y="248"/>
                    </a:lnTo>
                    <a:lnTo>
                      <a:pt x="217" y="248"/>
                    </a:lnTo>
                    <a:lnTo>
                      <a:pt x="220" y="248"/>
                    </a:lnTo>
                    <a:lnTo>
                      <a:pt x="225" y="248"/>
                    </a:lnTo>
                    <a:lnTo>
                      <a:pt x="228" y="248"/>
                    </a:lnTo>
                    <a:lnTo>
                      <a:pt x="232" y="248"/>
                    </a:lnTo>
                    <a:lnTo>
                      <a:pt x="236" y="248"/>
                    </a:lnTo>
                    <a:lnTo>
                      <a:pt x="240" y="249"/>
                    </a:lnTo>
                    <a:lnTo>
                      <a:pt x="243" y="249"/>
                    </a:lnTo>
                    <a:lnTo>
                      <a:pt x="248" y="250"/>
                    </a:lnTo>
                    <a:lnTo>
                      <a:pt x="252" y="253"/>
                    </a:lnTo>
                    <a:lnTo>
                      <a:pt x="256" y="254"/>
                    </a:lnTo>
                    <a:lnTo>
                      <a:pt x="261" y="256"/>
                    </a:lnTo>
                    <a:lnTo>
                      <a:pt x="265" y="258"/>
                    </a:lnTo>
                    <a:lnTo>
                      <a:pt x="267" y="259"/>
                    </a:lnTo>
                    <a:lnTo>
                      <a:pt x="269" y="260"/>
                    </a:lnTo>
                    <a:lnTo>
                      <a:pt x="273" y="262"/>
                    </a:lnTo>
                    <a:lnTo>
                      <a:pt x="275" y="263"/>
                    </a:lnTo>
                    <a:lnTo>
                      <a:pt x="276" y="263"/>
                    </a:lnTo>
                    <a:lnTo>
                      <a:pt x="278" y="262"/>
                    </a:lnTo>
                    <a:lnTo>
                      <a:pt x="279" y="261"/>
                    </a:lnTo>
                    <a:lnTo>
                      <a:pt x="281" y="260"/>
                    </a:lnTo>
                    <a:lnTo>
                      <a:pt x="284" y="259"/>
                    </a:lnTo>
                    <a:lnTo>
                      <a:pt x="287" y="258"/>
                    </a:lnTo>
                    <a:lnTo>
                      <a:pt x="289" y="256"/>
                    </a:lnTo>
                    <a:lnTo>
                      <a:pt x="292" y="255"/>
                    </a:lnTo>
                    <a:lnTo>
                      <a:pt x="295" y="253"/>
                    </a:lnTo>
                    <a:lnTo>
                      <a:pt x="300" y="250"/>
                    </a:lnTo>
                    <a:lnTo>
                      <a:pt x="302" y="248"/>
                    </a:lnTo>
                    <a:lnTo>
                      <a:pt x="306" y="246"/>
                    </a:lnTo>
                    <a:lnTo>
                      <a:pt x="311" y="244"/>
                    </a:lnTo>
                    <a:lnTo>
                      <a:pt x="315" y="241"/>
                    </a:lnTo>
                    <a:lnTo>
                      <a:pt x="318" y="237"/>
                    </a:lnTo>
                    <a:lnTo>
                      <a:pt x="323" y="235"/>
                    </a:lnTo>
                    <a:lnTo>
                      <a:pt x="327" y="231"/>
                    </a:lnTo>
                    <a:lnTo>
                      <a:pt x="331" y="229"/>
                    </a:lnTo>
                    <a:lnTo>
                      <a:pt x="336" y="224"/>
                    </a:lnTo>
                    <a:lnTo>
                      <a:pt x="341" y="221"/>
                    </a:lnTo>
                    <a:lnTo>
                      <a:pt x="345" y="217"/>
                    </a:lnTo>
                    <a:lnTo>
                      <a:pt x="349" y="214"/>
                    </a:lnTo>
                    <a:lnTo>
                      <a:pt x="353" y="209"/>
                    </a:lnTo>
                    <a:lnTo>
                      <a:pt x="357" y="206"/>
                    </a:lnTo>
                    <a:lnTo>
                      <a:pt x="362" y="202"/>
                    </a:lnTo>
                    <a:lnTo>
                      <a:pt x="366" y="197"/>
                    </a:lnTo>
                    <a:lnTo>
                      <a:pt x="369" y="192"/>
                    </a:lnTo>
                    <a:lnTo>
                      <a:pt x="373" y="187"/>
                    </a:lnTo>
                    <a:lnTo>
                      <a:pt x="376" y="183"/>
                    </a:lnTo>
                    <a:lnTo>
                      <a:pt x="380" y="178"/>
                    </a:lnTo>
                    <a:lnTo>
                      <a:pt x="380" y="176"/>
                    </a:lnTo>
                    <a:lnTo>
                      <a:pt x="382" y="172"/>
                    </a:lnTo>
                    <a:lnTo>
                      <a:pt x="383" y="170"/>
                    </a:lnTo>
                    <a:lnTo>
                      <a:pt x="385" y="168"/>
                    </a:lnTo>
                    <a:lnTo>
                      <a:pt x="386" y="164"/>
                    </a:lnTo>
                    <a:lnTo>
                      <a:pt x="388" y="159"/>
                    </a:lnTo>
                    <a:lnTo>
                      <a:pt x="389" y="155"/>
                    </a:lnTo>
                    <a:lnTo>
                      <a:pt x="389" y="152"/>
                    </a:lnTo>
                    <a:lnTo>
                      <a:pt x="389" y="150"/>
                    </a:lnTo>
                    <a:lnTo>
                      <a:pt x="389" y="146"/>
                    </a:lnTo>
                    <a:lnTo>
                      <a:pt x="389" y="144"/>
                    </a:lnTo>
                    <a:lnTo>
                      <a:pt x="388" y="141"/>
                    </a:lnTo>
                    <a:lnTo>
                      <a:pt x="387" y="140"/>
                    </a:lnTo>
                    <a:lnTo>
                      <a:pt x="386" y="138"/>
                    </a:lnTo>
                    <a:lnTo>
                      <a:pt x="382" y="135"/>
                    </a:lnTo>
                    <a:lnTo>
                      <a:pt x="379" y="134"/>
                    </a:lnTo>
                    <a:lnTo>
                      <a:pt x="376" y="133"/>
                    </a:lnTo>
                    <a:lnTo>
                      <a:pt x="374" y="133"/>
                    </a:lnTo>
                    <a:lnTo>
                      <a:pt x="372" y="133"/>
                    </a:lnTo>
                    <a:lnTo>
                      <a:pt x="368" y="134"/>
                    </a:lnTo>
                    <a:lnTo>
                      <a:pt x="366" y="134"/>
                    </a:lnTo>
                    <a:lnTo>
                      <a:pt x="363" y="135"/>
                    </a:lnTo>
                    <a:lnTo>
                      <a:pt x="361" y="136"/>
                    </a:lnTo>
                    <a:lnTo>
                      <a:pt x="358" y="139"/>
                    </a:lnTo>
                    <a:lnTo>
                      <a:pt x="355" y="140"/>
                    </a:lnTo>
                    <a:lnTo>
                      <a:pt x="352" y="141"/>
                    </a:lnTo>
                    <a:lnTo>
                      <a:pt x="350" y="143"/>
                    </a:lnTo>
                    <a:lnTo>
                      <a:pt x="348" y="145"/>
                    </a:lnTo>
                    <a:lnTo>
                      <a:pt x="344" y="147"/>
                    </a:lnTo>
                    <a:lnTo>
                      <a:pt x="342" y="150"/>
                    </a:lnTo>
                    <a:lnTo>
                      <a:pt x="340" y="153"/>
                    </a:lnTo>
                    <a:lnTo>
                      <a:pt x="339" y="155"/>
                    </a:lnTo>
                    <a:lnTo>
                      <a:pt x="336" y="159"/>
                    </a:lnTo>
                    <a:lnTo>
                      <a:pt x="333" y="160"/>
                    </a:lnTo>
                    <a:lnTo>
                      <a:pt x="333" y="159"/>
                    </a:lnTo>
                    <a:lnTo>
                      <a:pt x="335" y="157"/>
                    </a:lnTo>
                    <a:lnTo>
                      <a:pt x="336" y="154"/>
                    </a:lnTo>
                    <a:lnTo>
                      <a:pt x="336" y="152"/>
                    </a:lnTo>
                    <a:lnTo>
                      <a:pt x="338" y="148"/>
                    </a:lnTo>
                    <a:lnTo>
                      <a:pt x="339" y="145"/>
                    </a:lnTo>
                    <a:lnTo>
                      <a:pt x="341" y="141"/>
                    </a:lnTo>
                    <a:lnTo>
                      <a:pt x="342" y="136"/>
                    </a:lnTo>
                    <a:lnTo>
                      <a:pt x="344" y="131"/>
                    </a:lnTo>
                    <a:lnTo>
                      <a:pt x="347" y="127"/>
                    </a:lnTo>
                    <a:lnTo>
                      <a:pt x="347" y="123"/>
                    </a:lnTo>
                    <a:lnTo>
                      <a:pt x="348" y="121"/>
                    </a:lnTo>
                    <a:lnTo>
                      <a:pt x="349" y="118"/>
                    </a:lnTo>
                    <a:lnTo>
                      <a:pt x="349" y="115"/>
                    </a:lnTo>
                    <a:lnTo>
                      <a:pt x="350" y="113"/>
                    </a:lnTo>
                    <a:lnTo>
                      <a:pt x="351" y="109"/>
                    </a:lnTo>
                    <a:lnTo>
                      <a:pt x="352" y="106"/>
                    </a:lnTo>
                    <a:lnTo>
                      <a:pt x="353" y="104"/>
                    </a:lnTo>
                    <a:lnTo>
                      <a:pt x="353" y="101"/>
                    </a:lnTo>
                    <a:lnTo>
                      <a:pt x="354" y="97"/>
                    </a:lnTo>
                    <a:lnTo>
                      <a:pt x="354" y="94"/>
                    </a:lnTo>
                    <a:lnTo>
                      <a:pt x="355" y="91"/>
                    </a:lnTo>
                    <a:lnTo>
                      <a:pt x="356" y="88"/>
                    </a:lnTo>
                    <a:lnTo>
                      <a:pt x="357" y="84"/>
                    </a:lnTo>
                    <a:lnTo>
                      <a:pt x="358" y="81"/>
                    </a:lnTo>
                    <a:lnTo>
                      <a:pt x="358" y="78"/>
                    </a:lnTo>
                    <a:lnTo>
                      <a:pt x="358" y="75"/>
                    </a:lnTo>
                    <a:lnTo>
                      <a:pt x="360" y="71"/>
                    </a:lnTo>
                    <a:lnTo>
                      <a:pt x="360" y="68"/>
                    </a:lnTo>
                    <a:lnTo>
                      <a:pt x="361" y="65"/>
                    </a:lnTo>
                    <a:lnTo>
                      <a:pt x="361" y="61"/>
                    </a:lnTo>
                    <a:lnTo>
                      <a:pt x="361" y="57"/>
                    </a:lnTo>
                    <a:lnTo>
                      <a:pt x="362" y="54"/>
                    </a:lnTo>
                    <a:lnTo>
                      <a:pt x="362" y="51"/>
                    </a:lnTo>
                    <a:lnTo>
                      <a:pt x="362" y="48"/>
                    </a:lnTo>
                    <a:lnTo>
                      <a:pt x="362" y="44"/>
                    </a:lnTo>
                    <a:lnTo>
                      <a:pt x="362" y="41"/>
                    </a:lnTo>
                    <a:lnTo>
                      <a:pt x="362" y="38"/>
                    </a:lnTo>
                    <a:lnTo>
                      <a:pt x="361" y="34"/>
                    </a:lnTo>
                    <a:lnTo>
                      <a:pt x="361" y="31"/>
                    </a:lnTo>
                    <a:lnTo>
                      <a:pt x="361" y="29"/>
                    </a:lnTo>
                    <a:lnTo>
                      <a:pt x="361" y="26"/>
                    </a:lnTo>
                    <a:lnTo>
                      <a:pt x="360" y="23"/>
                    </a:lnTo>
                    <a:lnTo>
                      <a:pt x="358" y="19"/>
                    </a:lnTo>
                    <a:lnTo>
                      <a:pt x="358" y="16"/>
                    </a:lnTo>
                    <a:lnTo>
                      <a:pt x="357" y="14"/>
                    </a:lnTo>
                    <a:lnTo>
                      <a:pt x="355" y="10"/>
                    </a:lnTo>
                    <a:lnTo>
                      <a:pt x="354" y="6"/>
                    </a:lnTo>
                    <a:lnTo>
                      <a:pt x="352" y="3"/>
                    </a:lnTo>
                    <a:lnTo>
                      <a:pt x="350" y="2"/>
                    </a:lnTo>
                    <a:lnTo>
                      <a:pt x="348" y="1"/>
                    </a:lnTo>
                    <a:lnTo>
                      <a:pt x="345" y="1"/>
                    </a:lnTo>
                    <a:lnTo>
                      <a:pt x="342" y="0"/>
                    </a:lnTo>
                    <a:lnTo>
                      <a:pt x="340" y="1"/>
                    </a:lnTo>
                    <a:lnTo>
                      <a:pt x="337" y="2"/>
                    </a:lnTo>
                    <a:lnTo>
                      <a:pt x="333" y="4"/>
                    </a:lnTo>
                    <a:lnTo>
                      <a:pt x="330" y="6"/>
                    </a:lnTo>
                    <a:lnTo>
                      <a:pt x="327" y="10"/>
                    </a:lnTo>
                    <a:lnTo>
                      <a:pt x="323" y="13"/>
                    </a:lnTo>
                    <a:lnTo>
                      <a:pt x="319" y="17"/>
                    </a:lnTo>
                    <a:lnTo>
                      <a:pt x="315" y="20"/>
                    </a:lnTo>
                    <a:lnTo>
                      <a:pt x="312" y="25"/>
                    </a:lnTo>
                    <a:lnTo>
                      <a:pt x="307" y="29"/>
                    </a:lnTo>
                    <a:lnTo>
                      <a:pt x="303" y="34"/>
                    </a:lnTo>
                    <a:lnTo>
                      <a:pt x="301" y="38"/>
                    </a:lnTo>
                    <a:lnTo>
                      <a:pt x="299" y="40"/>
                    </a:lnTo>
                    <a:lnTo>
                      <a:pt x="295" y="43"/>
                    </a:lnTo>
                    <a:lnTo>
                      <a:pt x="294" y="45"/>
                    </a:lnTo>
                    <a:lnTo>
                      <a:pt x="292" y="49"/>
                    </a:lnTo>
                    <a:lnTo>
                      <a:pt x="290" y="51"/>
                    </a:lnTo>
                    <a:lnTo>
                      <a:pt x="288" y="54"/>
                    </a:lnTo>
                    <a:lnTo>
                      <a:pt x="286" y="57"/>
                    </a:lnTo>
                    <a:lnTo>
                      <a:pt x="282" y="61"/>
                    </a:lnTo>
                    <a:lnTo>
                      <a:pt x="280" y="64"/>
                    </a:lnTo>
                    <a:lnTo>
                      <a:pt x="278" y="66"/>
                    </a:lnTo>
                    <a:lnTo>
                      <a:pt x="275" y="69"/>
                    </a:lnTo>
                    <a:lnTo>
                      <a:pt x="273" y="72"/>
                    </a:lnTo>
                    <a:lnTo>
                      <a:pt x="270" y="76"/>
                    </a:lnTo>
                    <a:lnTo>
                      <a:pt x="268" y="78"/>
                    </a:lnTo>
                    <a:lnTo>
                      <a:pt x="265" y="82"/>
                    </a:lnTo>
                    <a:lnTo>
                      <a:pt x="263" y="84"/>
                    </a:lnTo>
                    <a:lnTo>
                      <a:pt x="261" y="88"/>
                    </a:lnTo>
                    <a:lnTo>
                      <a:pt x="257" y="91"/>
                    </a:lnTo>
                    <a:lnTo>
                      <a:pt x="255" y="94"/>
                    </a:lnTo>
                    <a:lnTo>
                      <a:pt x="252" y="96"/>
                    </a:lnTo>
                    <a:lnTo>
                      <a:pt x="250" y="100"/>
                    </a:lnTo>
                    <a:lnTo>
                      <a:pt x="248" y="103"/>
                    </a:lnTo>
                    <a:lnTo>
                      <a:pt x="245" y="106"/>
                    </a:lnTo>
                    <a:lnTo>
                      <a:pt x="242" y="108"/>
                    </a:lnTo>
                    <a:lnTo>
                      <a:pt x="239" y="112"/>
                    </a:lnTo>
                    <a:lnTo>
                      <a:pt x="237" y="114"/>
                    </a:lnTo>
                    <a:lnTo>
                      <a:pt x="234" y="117"/>
                    </a:lnTo>
                    <a:lnTo>
                      <a:pt x="230" y="119"/>
                    </a:lnTo>
                    <a:lnTo>
                      <a:pt x="228" y="122"/>
                    </a:lnTo>
                    <a:lnTo>
                      <a:pt x="225" y="126"/>
                    </a:lnTo>
                    <a:lnTo>
                      <a:pt x="223" y="128"/>
                    </a:lnTo>
                    <a:lnTo>
                      <a:pt x="219" y="131"/>
                    </a:lnTo>
                    <a:lnTo>
                      <a:pt x="216" y="133"/>
                    </a:lnTo>
                    <a:lnTo>
                      <a:pt x="213" y="136"/>
                    </a:lnTo>
                    <a:lnTo>
                      <a:pt x="211" y="139"/>
                    </a:lnTo>
                    <a:lnTo>
                      <a:pt x="207" y="141"/>
                    </a:lnTo>
                    <a:lnTo>
                      <a:pt x="204" y="144"/>
                    </a:lnTo>
                    <a:lnTo>
                      <a:pt x="202" y="147"/>
                    </a:lnTo>
                    <a:lnTo>
                      <a:pt x="199" y="150"/>
                    </a:lnTo>
                    <a:lnTo>
                      <a:pt x="195" y="153"/>
                    </a:lnTo>
                    <a:lnTo>
                      <a:pt x="192" y="155"/>
                    </a:lnTo>
                    <a:lnTo>
                      <a:pt x="189" y="157"/>
                    </a:lnTo>
                    <a:lnTo>
                      <a:pt x="186" y="159"/>
                    </a:lnTo>
                    <a:lnTo>
                      <a:pt x="184" y="163"/>
                    </a:lnTo>
                    <a:lnTo>
                      <a:pt x="180" y="165"/>
                    </a:lnTo>
                    <a:lnTo>
                      <a:pt x="177" y="167"/>
                    </a:lnTo>
                    <a:lnTo>
                      <a:pt x="175" y="170"/>
                    </a:lnTo>
                    <a:lnTo>
                      <a:pt x="172" y="172"/>
                    </a:lnTo>
                    <a:lnTo>
                      <a:pt x="168" y="174"/>
                    </a:lnTo>
                    <a:lnTo>
                      <a:pt x="166" y="177"/>
                    </a:lnTo>
                    <a:lnTo>
                      <a:pt x="163" y="180"/>
                    </a:lnTo>
                    <a:lnTo>
                      <a:pt x="160" y="181"/>
                    </a:lnTo>
                    <a:lnTo>
                      <a:pt x="157" y="184"/>
                    </a:lnTo>
                    <a:lnTo>
                      <a:pt x="154" y="186"/>
                    </a:lnTo>
                    <a:lnTo>
                      <a:pt x="152" y="189"/>
                    </a:lnTo>
                    <a:lnTo>
                      <a:pt x="150" y="190"/>
                    </a:lnTo>
                    <a:lnTo>
                      <a:pt x="147" y="193"/>
                    </a:lnTo>
                    <a:lnTo>
                      <a:pt x="144" y="194"/>
                    </a:lnTo>
                    <a:lnTo>
                      <a:pt x="141" y="196"/>
                    </a:lnTo>
                    <a:lnTo>
                      <a:pt x="136" y="199"/>
                    </a:lnTo>
                    <a:lnTo>
                      <a:pt x="132" y="204"/>
                    </a:lnTo>
                    <a:lnTo>
                      <a:pt x="128" y="207"/>
                    </a:lnTo>
                    <a:lnTo>
                      <a:pt x="124" y="210"/>
                    </a:lnTo>
                    <a:lnTo>
                      <a:pt x="119" y="212"/>
                    </a:lnTo>
                    <a:lnTo>
                      <a:pt x="116" y="216"/>
                    </a:lnTo>
                    <a:lnTo>
                      <a:pt x="113" y="218"/>
                    </a:lnTo>
                    <a:lnTo>
                      <a:pt x="111" y="220"/>
                    </a:lnTo>
                    <a:lnTo>
                      <a:pt x="107" y="221"/>
                    </a:lnTo>
                    <a:lnTo>
                      <a:pt x="105" y="223"/>
                    </a:lnTo>
                    <a:lnTo>
                      <a:pt x="103" y="225"/>
                    </a:lnTo>
                    <a:lnTo>
                      <a:pt x="102" y="227"/>
                    </a:lnTo>
                    <a:lnTo>
                      <a:pt x="0" y="282"/>
                    </a:lnTo>
                    <a:close/>
                  </a:path>
                </a:pathLst>
              </a:custGeom>
              <a:solidFill>
                <a:srgbClr val="B5D1D1"/>
              </a:solidFill>
              <a:ln w="9525">
                <a:noFill/>
                <a:round/>
                <a:headEnd/>
                <a:tailEnd/>
              </a:ln>
            </p:spPr>
            <p:txBody>
              <a:bodyPr/>
              <a:lstStyle/>
              <a:p>
                <a:endParaRPr lang="en-US"/>
              </a:p>
            </p:txBody>
          </p:sp>
          <p:sp>
            <p:nvSpPr>
              <p:cNvPr id="17713" name="Freeform 860"/>
              <p:cNvSpPr>
                <a:spLocks/>
              </p:cNvSpPr>
              <p:nvPr/>
            </p:nvSpPr>
            <p:spPr bwMode="auto">
              <a:xfrm flipH="1">
                <a:off x="3092" y="1113"/>
                <a:ext cx="44" cy="36"/>
              </a:xfrm>
              <a:custGeom>
                <a:avLst/>
                <a:gdLst>
                  <a:gd name="T0" fmla="*/ 7 w 242"/>
                  <a:gd name="T1" fmla="*/ 0 h 158"/>
                  <a:gd name="T2" fmla="*/ 7 w 242"/>
                  <a:gd name="T3" fmla="*/ 0 h 158"/>
                  <a:gd name="T4" fmla="*/ 6 w 242"/>
                  <a:gd name="T5" fmla="*/ 0 h 158"/>
                  <a:gd name="T6" fmla="*/ 6 w 242"/>
                  <a:gd name="T7" fmla="*/ 0 h 158"/>
                  <a:gd name="T8" fmla="*/ 6 w 242"/>
                  <a:gd name="T9" fmla="*/ 1 h 158"/>
                  <a:gd name="T10" fmla="*/ 5 w 242"/>
                  <a:gd name="T11" fmla="*/ 1 h 158"/>
                  <a:gd name="T12" fmla="*/ 5 w 242"/>
                  <a:gd name="T13" fmla="*/ 1 h 158"/>
                  <a:gd name="T14" fmla="*/ 5 w 242"/>
                  <a:gd name="T15" fmla="*/ 1 h 158"/>
                  <a:gd name="T16" fmla="*/ 4 w 242"/>
                  <a:gd name="T17" fmla="*/ 2 h 158"/>
                  <a:gd name="T18" fmla="*/ 4 w 242"/>
                  <a:gd name="T19" fmla="*/ 2 h 158"/>
                  <a:gd name="T20" fmla="*/ 4 w 242"/>
                  <a:gd name="T21" fmla="*/ 2 h 158"/>
                  <a:gd name="T22" fmla="*/ 3 w 242"/>
                  <a:gd name="T23" fmla="*/ 2 h 158"/>
                  <a:gd name="T24" fmla="*/ 3 w 242"/>
                  <a:gd name="T25" fmla="*/ 3 h 158"/>
                  <a:gd name="T26" fmla="*/ 3 w 242"/>
                  <a:gd name="T27" fmla="*/ 3 h 158"/>
                  <a:gd name="T28" fmla="*/ 2 w 242"/>
                  <a:gd name="T29" fmla="*/ 4 h 158"/>
                  <a:gd name="T30" fmla="*/ 2 w 242"/>
                  <a:gd name="T31" fmla="*/ 4 h 158"/>
                  <a:gd name="T32" fmla="*/ 1 w 242"/>
                  <a:gd name="T33" fmla="*/ 5 h 158"/>
                  <a:gd name="T34" fmla="*/ 1 w 242"/>
                  <a:gd name="T35" fmla="*/ 5 h 158"/>
                  <a:gd name="T36" fmla="*/ 1 w 242"/>
                  <a:gd name="T37" fmla="*/ 6 h 158"/>
                  <a:gd name="T38" fmla="*/ 0 w 242"/>
                  <a:gd name="T39" fmla="*/ 6 h 158"/>
                  <a:gd name="T40" fmla="*/ 0 w 242"/>
                  <a:gd name="T41" fmla="*/ 7 h 158"/>
                  <a:gd name="T42" fmla="*/ 0 w 242"/>
                  <a:gd name="T43" fmla="*/ 7 h 158"/>
                  <a:gd name="T44" fmla="*/ 0 w 242"/>
                  <a:gd name="T45" fmla="*/ 8 h 158"/>
                  <a:gd name="T46" fmla="*/ 0 w 242"/>
                  <a:gd name="T47" fmla="*/ 8 h 158"/>
                  <a:gd name="T48" fmla="*/ 1 w 242"/>
                  <a:gd name="T49" fmla="*/ 8 h 158"/>
                  <a:gd name="T50" fmla="*/ 1 w 242"/>
                  <a:gd name="T51" fmla="*/ 8 h 158"/>
                  <a:gd name="T52" fmla="*/ 1 w 242"/>
                  <a:gd name="T53" fmla="*/ 8 h 158"/>
                  <a:gd name="T54" fmla="*/ 2 w 242"/>
                  <a:gd name="T55" fmla="*/ 8 h 158"/>
                  <a:gd name="T56" fmla="*/ 2 w 242"/>
                  <a:gd name="T57" fmla="*/ 8 h 158"/>
                  <a:gd name="T58" fmla="*/ 2 w 242"/>
                  <a:gd name="T59" fmla="*/ 8 h 158"/>
                  <a:gd name="T60" fmla="*/ 3 w 242"/>
                  <a:gd name="T61" fmla="*/ 8 h 158"/>
                  <a:gd name="T62" fmla="*/ 3 w 242"/>
                  <a:gd name="T63" fmla="*/ 8 h 158"/>
                  <a:gd name="T64" fmla="*/ 3 w 242"/>
                  <a:gd name="T65" fmla="*/ 8 h 158"/>
                  <a:gd name="T66" fmla="*/ 3 w 242"/>
                  <a:gd name="T67" fmla="*/ 8 h 158"/>
                  <a:gd name="T68" fmla="*/ 4 w 242"/>
                  <a:gd name="T69" fmla="*/ 8 h 158"/>
                  <a:gd name="T70" fmla="*/ 4 w 242"/>
                  <a:gd name="T71" fmla="*/ 8 h 158"/>
                  <a:gd name="T72" fmla="*/ 4 w 242"/>
                  <a:gd name="T73" fmla="*/ 7 h 158"/>
                  <a:gd name="T74" fmla="*/ 5 w 242"/>
                  <a:gd name="T75" fmla="*/ 7 h 158"/>
                  <a:gd name="T76" fmla="*/ 5 w 242"/>
                  <a:gd name="T77" fmla="*/ 7 h 158"/>
                  <a:gd name="T78" fmla="*/ 5 w 242"/>
                  <a:gd name="T79" fmla="*/ 7 h 158"/>
                  <a:gd name="T80" fmla="*/ 5 w 242"/>
                  <a:gd name="T81" fmla="*/ 7 h 158"/>
                  <a:gd name="T82" fmla="*/ 6 w 242"/>
                  <a:gd name="T83" fmla="*/ 6 h 158"/>
                  <a:gd name="T84" fmla="*/ 6 w 242"/>
                  <a:gd name="T85" fmla="*/ 6 h 158"/>
                  <a:gd name="T86" fmla="*/ 7 w 242"/>
                  <a:gd name="T87" fmla="*/ 6 h 158"/>
                  <a:gd name="T88" fmla="*/ 7 w 242"/>
                  <a:gd name="T89" fmla="*/ 5 h 158"/>
                  <a:gd name="T90" fmla="*/ 7 w 242"/>
                  <a:gd name="T91" fmla="*/ 5 h 158"/>
                  <a:gd name="T92" fmla="*/ 8 w 242"/>
                  <a:gd name="T93" fmla="*/ 4 h 158"/>
                  <a:gd name="T94" fmla="*/ 8 w 242"/>
                  <a:gd name="T95" fmla="*/ 3 h 158"/>
                  <a:gd name="T96" fmla="*/ 8 w 242"/>
                  <a:gd name="T97" fmla="*/ 3 h 158"/>
                  <a:gd name="T98" fmla="*/ 8 w 242"/>
                  <a:gd name="T99" fmla="*/ 2 h 158"/>
                  <a:gd name="T100" fmla="*/ 8 w 242"/>
                  <a:gd name="T101" fmla="*/ 2 h 158"/>
                  <a:gd name="T102" fmla="*/ 8 w 242"/>
                  <a:gd name="T103" fmla="*/ 1 h 158"/>
                  <a:gd name="T104" fmla="*/ 8 w 242"/>
                  <a:gd name="T105" fmla="*/ 1 h 158"/>
                  <a:gd name="T106" fmla="*/ 8 w 242"/>
                  <a:gd name="T107" fmla="*/ 0 h 158"/>
                  <a:gd name="T108" fmla="*/ 7 w 242"/>
                  <a:gd name="T109" fmla="*/ 0 h 158"/>
                  <a:gd name="T110" fmla="*/ 7 w 242"/>
                  <a:gd name="T111" fmla="*/ 0 h 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2"/>
                  <a:gd name="T169" fmla="*/ 0 h 158"/>
                  <a:gd name="T170" fmla="*/ 242 w 242"/>
                  <a:gd name="T171" fmla="*/ 158 h 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2" h="158">
                    <a:moveTo>
                      <a:pt x="215" y="1"/>
                    </a:moveTo>
                    <a:lnTo>
                      <a:pt x="214" y="0"/>
                    </a:lnTo>
                    <a:lnTo>
                      <a:pt x="212" y="0"/>
                    </a:lnTo>
                    <a:lnTo>
                      <a:pt x="210" y="0"/>
                    </a:lnTo>
                    <a:lnTo>
                      <a:pt x="208" y="1"/>
                    </a:lnTo>
                    <a:lnTo>
                      <a:pt x="204" y="1"/>
                    </a:lnTo>
                    <a:lnTo>
                      <a:pt x="201" y="2"/>
                    </a:lnTo>
                    <a:lnTo>
                      <a:pt x="198" y="2"/>
                    </a:lnTo>
                    <a:lnTo>
                      <a:pt x="193" y="5"/>
                    </a:lnTo>
                    <a:lnTo>
                      <a:pt x="189" y="5"/>
                    </a:lnTo>
                    <a:lnTo>
                      <a:pt x="185" y="7"/>
                    </a:lnTo>
                    <a:lnTo>
                      <a:pt x="179" y="8"/>
                    </a:lnTo>
                    <a:lnTo>
                      <a:pt x="175" y="10"/>
                    </a:lnTo>
                    <a:lnTo>
                      <a:pt x="172" y="11"/>
                    </a:lnTo>
                    <a:lnTo>
                      <a:pt x="168" y="12"/>
                    </a:lnTo>
                    <a:lnTo>
                      <a:pt x="166" y="13"/>
                    </a:lnTo>
                    <a:lnTo>
                      <a:pt x="163" y="14"/>
                    </a:lnTo>
                    <a:lnTo>
                      <a:pt x="160" y="16"/>
                    </a:lnTo>
                    <a:lnTo>
                      <a:pt x="158" y="17"/>
                    </a:lnTo>
                    <a:lnTo>
                      <a:pt x="154" y="18"/>
                    </a:lnTo>
                    <a:lnTo>
                      <a:pt x="151" y="20"/>
                    </a:lnTo>
                    <a:lnTo>
                      <a:pt x="148" y="21"/>
                    </a:lnTo>
                    <a:lnTo>
                      <a:pt x="145" y="22"/>
                    </a:lnTo>
                    <a:lnTo>
                      <a:pt x="140" y="23"/>
                    </a:lnTo>
                    <a:lnTo>
                      <a:pt x="138" y="25"/>
                    </a:lnTo>
                    <a:lnTo>
                      <a:pt x="134" y="26"/>
                    </a:lnTo>
                    <a:lnTo>
                      <a:pt x="130" y="29"/>
                    </a:lnTo>
                    <a:lnTo>
                      <a:pt x="127" y="31"/>
                    </a:lnTo>
                    <a:lnTo>
                      <a:pt x="124" y="32"/>
                    </a:lnTo>
                    <a:lnTo>
                      <a:pt x="121" y="34"/>
                    </a:lnTo>
                    <a:lnTo>
                      <a:pt x="117" y="36"/>
                    </a:lnTo>
                    <a:lnTo>
                      <a:pt x="113" y="37"/>
                    </a:lnTo>
                    <a:lnTo>
                      <a:pt x="110" y="40"/>
                    </a:lnTo>
                    <a:lnTo>
                      <a:pt x="105" y="42"/>
                    </a:lnTo>
                    <a:lnTo>
                      <a:pt x="102" y="45"/>
                    </a:lnTo>
                    <a:lnTo>
                      <a:pt x="99" y="46"/>
                    </a:lnTo>
                    <a:lnTo>
                      <a:pt x="96" y="49"/>
                    </a:lnTo>
                    <a:lnTo>
                      <a:pt x="91" y="51"/>
                    </a:lnTo>
                    <a:lnTo>
                      <a:pt x="87" y="53"/>
                    </a:lnTo>
                    <a:lnTo>
                      <a:pt x="83" y="56"/>
                    </a:lnTo>
                    <a:lnTo>
                      <a:pt x="79" y="59"/>
                    </a:lnTo>
                    <a:lnTo>
                      <a:pt x="76" y="61"/>
                    </a:lnTo>
                    <a:lnTo>
                      <a:pt x="72" y="64"/>
                    </a:lnTo>
                    <a:lnTo>
                      <a:pt x="69" y="68"/>
                    </a:lnTo>
                    <a:lnTo>
                      <a:pt x="64" y="70"/>
                    </a:lnTo>
                    <a:lnTo>
                      <a:pt x="61" y="73"/>
                    </a:lnTo>
                    <a:lnTo>
                      <a:pt x="57" y="76"/>
                    </a:lnTo>
                    <a:lnTo>
                      <a:pt x="53" y="78"/>
                    </a:lnTo>
                    <a:lnTo>
                      <a:pt x="50" y="82"/>
                    </a:lnTo>
                    <a:lnTo>
                      <a:pt x="46" y="85"/>
                    </a:lnTo>
                    <a:lnTo>
                      <a:pt x="42" y="88"/>
                    </a:lnTo>
                    <a:lnTo>
                      <a:pt x="38" y="91"/>
                    </a:lnTo>
                    <a:lnTo>
                      <a:pt x="35" y="96"/>
                    </a:lnTo>
                    <a:lnTo>
                      <a:pt x="30" y="98"/>
                    </a:lnTo>
                    <a:lnTo>
                      <a:pt x="27" y="101"/>
                    </a:lnTo>
                    <a:lnTo>
                      <a:pt x="24" y="104"/>
                    </a:lnTo>
                    <a:lnTo>
                      <a:pt x="21" y="108"/>
                    </a:lnTo>
                    <a:lnTo>
                      <a:pt x="17" y="110"/>
                    </a:lnTo>
                    <a:lnTo>
                      <a:pt x="15" y="113"/>
                    </a:lnTo>
                    <a:lnTo>
                      <a:pt x="12" y="116"/>
                    </a:lnTo>
                    <a:lnTo>
                      <a:pt x="11" y="119"/>
                    </a:lnTo>
                    <a:lnTo>
                      <a:pt x="7" y="123"/>
                    </a:lnTo>
                    <a:lnTo>
                      <a:pt x="4" y="128"/>
                    </a:lnTo>
                    <a:lnTo>
                      <a:pt x="2" y="132"/>
                    </a:lnTo>
                    <a:lnTo>
                      <a:pt x="1" y="136"/>
                    </a:lnTo>
                    <a:lnTo>
                      <a:pt x="0" y="139"/>
                    </a:lnTo>
                    <a:lnTo>
                      <a:pt x="0" y="142"/>
                    </a:lnTo>
                    <a:lnTo>
                      <a:pt x="0" y="145"/>
                    </a:lnTo>
                    <a:lnTo>
                      <a:pt x="2" y="148"/>
                    </a:lnTo>
                    <a:lnTo>
                      <a:pt x="3" y="150"/>
                    </a:lnTo>
                    <a:lnTo>
                      <a:pt x="7" y="152"/>
                    </a:lnTo>
                    <a:lnTo>
                      <a:pt x="9" y="153"/>
                    </a:lnTo>
                    <a:lnTo>
                      <a:pt x="12" y="155"/>
                    </a:lnTo>
                    <a:lnTo>
                      <a:pt x="15" y="155"/>
                    </a:lnTo>
                    <a:lnTo>
                      <a:pt x="20" y="157"/>
                    </a:lnTo>
                    <a:lnTo>
                      <a:pt x="24" y="157"/>
                    </a:lnTo>
                    <a:lnTo>
                      <a:pt x="28" y="158"/>
                    </a:lnTo>
                    <a:lnTo>
                      <a:pt x="33" y="157"/>
                    </a:lnTo>
                    <a:lnTo>
                      <a:pt x="38" y="157"/>
                    </a:lnTo>
                    <a:lnTo>
                      <a:pt x="40" y="157"/>
                    </a:lnTo>
                    <a:lnTo>
                      <a:pt x="44" y="157"/>
                    </a:lnTo>
                    <a:lnTo>
                      <a:pt x="47" y="157"/>
                    </a:lnTo>
                    <a:lnTo>
                      <a:pt x="49" y="157"/>
                    </a:lnTo>
                    <a:lnTo>
                      <a:pt x="52" y="157"/>
                    </a:lnTo>
                    <a:lnTo>
                      <a:pt x="54" y="157"/>
                    </a:lnTo>
                    <a:lnTo>
                      <a:pt x="58" y="155"/>
                    </a:lnTo>
                    <a:lnTo>
                      <a:pt x="60" y="155"/>
                    </a:lnTo>
                    <a:lnTo>
                      <a:pt x="63" y="155"/>
                    </a:lnTo>
                    <a:lnTo>
                      <a:pt x="66" y="155"/>
                    </a:lnTo>
                    <a:lnTo>
                      <a:pt x="70" y="154"/>
                    </a:lnTo>
                    <a:lnTo>
                      <a:pt x="72" y="154"/>
                    </a:lnTo>
                    <a:lnTo>
                      <a:pt x="75" y="153"/>
                    </a:lnTo>
                    <a:lnTo>
                      <a:pt x="77" y="153"/>
                    </a:lnTo>
                    <a:lnTo>
                      <a:pt x="80" y="152"/>
                    </a:lnTo>
                    <a:lnTo>
                      <a:pt x="84" y="152"/>
                    </a:lnTo>
                    <a:lnTo>
                      <a:pt x="87" y="152"/>
                    </a:lnTo>
                    <a:lnTo>
                      <a:pt x="89" y="151"/>
                    </a:lnTo>
                    <a:lnTo>
                      <a:pt x="92" y="151"/>
                    </a:lnTo>
                    <a:lnTo>
                      <a:pt x="96" y="151"/>
                    </a:lnTo>
                    <a:lnTo>
                      <a:pt x="98" y="150"/>
                    </a:lnTo>
                    <a:lnTo>
                      <a:pt x="100" y="149"/>
                    </a:lnTo>
                    <a:lnTo>
                      <a:pt x="103" y="148"/>
                    </a:lnTo>
                    <a:lnTo>
                      <a:pt x="105" y="148"/>
                    </a:lnTo>
                    <a:lnTo>
                      <a:pt x="109" y="147"/>
                    </a:lnTo>
                    <a:lnTo>
                      <a:pt x="112" y="147"/>
                    </a:lnTo>
                    <a:lnTo>
                      <a:pt x="114" y="146"/>
                    </a:lnTo>
                    <a:lnTo>
                      <a:pt x="117" y="146"/>
                    </a:lnTo>
                    <a:lnTo>
                      <a:pt x="120" y="145"/>
                    </a:lnTo>
                    <a:lnTo>
                      <a:pt x="123" y="144"/>
                    </a:lnTo>
                    <a:lnTo>
                      <a:pt x="126" y="142"/>
                    </a:lnTo>
                    <a:lnTo>
                      <a:pt x="128" y="142"/>
                    </a:lnTo>
                    <a:lnTo>
                      <a:pt x="130" y="141"/>
                    </a:lnTo>
                    <a:lnTo>
                      <a:pt x="134" y="140"/>
                    </a:lnTo>
                    <a:lnTo>
                      <a:pt x="137" y="139"/>
                    </a:lnTo>
                    <a:lnTo>
                      <a:pt x="140" y="138"/>
                    </a:lnTo>
                    <a:lnTo>
                      <a:pt x="142" y="137"/>
                    </a:lnTo>
                    <a:lnTo>
                      <a:pt x="145" y="136"/>
                    </a:lnTo>
                    <a:lnTo>
                      <a:pt x="148" y="135"/>
                    </a:lnTo>
                    <a:lnTo>
                      <a:pt x="150" y="135"/>
                    </a:lnTo>
                    <a:lnTo>
                      <a:pt x="153" y="133"/>
                    </a:lnTo>
                    <a:lnTo>
                      <a:pt x="155" y="132"/>
                    </a:lnTo>
                    <a:lnTo>
                      <a:pt x="159" y="131"/>
                    </a:lnTo>
                    <a:lnTo>
                      <a:pt x="162" y="131"/>
                    </a:lnTo>
                    <a:lnTo>
                      <a:pt x="166" y="127"/>
                    </a:lnTo>
                    <a:lnTo>
                      <a:pt x="172" y="125"/>
                    </a:lnTo>
                    <a:lnTo>
                      <a:pt x="174" y="124"/>
                    </a:lnTo>
                    <a:lnTo>
                      <a:pt x="177" y="123"/>
                    </a:lnTo>
                    <a:lnTo>
                      <a:pt x="179" y="121"/>
                    </a:lnTo>
                    <a:lnTo>
                      <a:pt x="183" y="121"/>
                    </a:lnTo>
                    <a:lnTo>
                      <a:pt x="187" y="116"/>
                    </a:lnTo>
                    <a:lnTo>
                      <a:pt x="191" y="114"/>
                    </a:lnTo>
                    <a:lnTo>
                      <a:pt x="196" y="111"/>
                    </a:lnTo>
                    <a:lnTo>
                      <a:pt x="201" y="108"/>
                    </a:lnTo>
                    <a:lnTo>
                      <a:pt x="204" y="103"/>
                    </a:lnTo>
                    <a:lnTo>
                      <a:pt x="209" y="100"/>
                    </a:lnTo>
                    <a:lnTo>
                      <a:pt x="213" y="97"/>
                    </a:lnTo>
                    <a:lnTo>
                      <a:pt x="217" y="94"/>
                    </a:lnTo>
                    <a:lnTo>
                      <a:pt x="221" y="89"/>
                    </a:lnTo>
                    <a:lnTo>
                      <a:pt x="224" y="85"/>
                    </a:lnTo>
                    <a:lnTo>
                      <a:pt x="227" y="81"/>
                    </a:lnTo>
                    <a:lnTo>
                      <a:pt x="229" y="76"/>
                    </a:lnTo>
                    <a:lnTo>
                      <a:pt x="233" y="72"/>
                    </a:lnTo>
                    <a:lnTo>
                      <a:pt x="235" y="68"/>
                    </a:lnTo>
                    <a:lnTo>
                      <a:pt x="237" y="62"/>
                    </a:lnTo>
                    <a:lnTo>
                      <a:pt x="239" y="58"/>
                    </a:lnTo>
                    <a:lnTo>
                      <a:pt x="239" y="55"/>
                    </a:lnTo>
                    <a:lnTo>
                      <a:pt x="240" y="51"/>
                    </a:lnTo>
                    <a:lnTo>
                      <a:pt x="240" y="49"/>
                    </a:lnTo>
                    <a:lnTo>
                      <a:pt x="241" y="47"/>
                    </a:lnTo>
                    <a:lnTo>
                      <a:pt x="241" y="43"/>
                    </a:lnTo>
                    <a:lnTo>
                      <a:pt x="242" y="38"/>
                    </a:lnTo>
                    <a:lnTo>
                      <a:pt x="242" y="34"/>
                    </a:lnTo>
                    <a:lnTo>
                      <a:pt x="242" y="31"/>
                    </a:lnTo>
                    <a:lnTo>
                      <a:pt x="242" y="27"/>
                    </a:lnTo>
                    <a:lnTo>
                      <a:pt x="242" y="24"/>
                    </a:lnTo>
                    <a:lnTo>
                      <a:pt x="241" y="22"/>
                    </a:lnTo>
                    <a:lnTo>
                      <a:pt x="240" y="19"/>
                    </a:lnTo>
                    <a:lnTo>
                      <a:pt x="239" y="17"/>
                    </a:lnTo>
                    <a:lnTo>
                      <a:pt x="238" y="14"/>
                    </a:lnTo>
                    <a:lnTo>
                      <a:pt x="236" y="10"/>
                    </a:lnTo>
                    <a:lnTo>
                      <a:pt x="234" y="8"/>
                    </a:lnTo>
                    <a:lnTo>
                      <a:pt x="230" y="5"/>
                    </a:lnTo>
                    <a:lnTo>
                      <a:pt x="227" y="4"/>
                    </a:lnTo>
                    <a:lnTo>
                      <a:pt x="224" y="2"/>
                    </a:lnTo>
                    <a:lnTo>
                      <a:pt x="222" y="1"/>
                    </a:lnTo>
                    <a:lnTo>
                      <a:pt x="217" y="1"/>
                    </a:lnTo>
                    <a:lnTo>
                      <a:pt x="215" y="1"/>
                    </a:lnTo>
                    <a:close/>
                  </a:path>
                </a:pathLst>
              </a:custGeom>
              <a:solidFill>
                <a:srgbClr val="B5D1D1"/>
              </a:solidFill>
              <a:ln w="9525">
                <a:noFill/>
                <a:round/>
                <a:headEnd/>
                <a:tailEnd/>
              </a:ln>
            </p:spPr>
            <p:txBody>
              <a:bodyPr/>
              <a:lstStyle/>
              <a:p>
                <a:endParaRPr lang="en-US"/>
              </a:p>
            </p:txBody>
          </p:sp>
          <p:sp>
            <p:nvSpPr>
              <p:cNvPr id="17714" name="Freeform 861"/>
              <p:cNvSpPr>
                <a:spLocks/>
              </p:cNvSpPr>
              <p:nvPr/>
            </p:nvSpPr>
            <p:spPr bwMode="auto">
              <a:xfrm flipH="1">
                <a:off x="3164" y="1202"/>
                <a:ext cx="26" cy="63"/>
              </a:xfrm>
              <a:custGeom>
                <a:avLst/>
                <a:gdLst>
                  <a:gd name="T0" fmla="*/ 3 w 144"/>
                  <a:gd name="T1" fmla="*/ 2 h 274"/>
                  <a:gd name="T2" fmla="*/ 3 w 144"/>
                  <a:gd name="T3" fmla="*/ 2 h 274"/>
                  <a:gd name="T4" fmla="*/ 3 w 144"/>
                  <a:gd name="T5" fmla="*/ 1 h 274"/>
                  <a:gd name="T6" fmla="*/ 3 w 144"/>
                  <a:gd name="T7" fmla="*/ 1 h 274"/>
                  <a:gd name="T8" fmla="*/ 3 w 144"/>
                  <a:gd name="T9" fmla="*/ 0 h 274"/>
                  <a:gd name="T10" fmla="*/ 4 w 144"/>
                  <a:gd name="T11" fmla="*/ 0 h 274"/>
                  <a:gd name="T12" fmla="*/ 4 w 144"/>
                  <a:gd name="T13" fmla="*/ 0 h 274"/>
                  <a:gd name="T14" fmla="*/ 4 w 144"/>
                  <a:gd name="T15" fmla="*/ 0 h 274"/>
                  <a:gd name="T16" fmla="*/ 5 w 144"/>
                  <a:gd name="T17" fmla="*/ 0 h 274"/>
                  <a:gd name="T18" fmla="*/ 5 w 144"/>
                  <a:gd name="T19" fmla="*/ 1 h 274"/>
                  <a:gd name="T20" fmla="*/ 5 w 144"/>
                  <a:gd name="T21" fmla="*/ 2 h 274"/>
                  <a:gd name="T22" fmla="*/ 5 w 144"/>
                  <a:gd name="T23" fmla="*/ 2 h 274"/>
                  <a:gd name="T24" fmla="*/ 5 w 144"/>
                  <a:gd name="T25" fmla="*/ 3 h 274"/>
                  <a:gd name="T26" fmla="*/ 5 w 144"/>
                  <a:gd name="T27" fmla="*/ 3 h 274"/>
                  <a:gd name="T28" fmla="*/ 5 w 144"/>
                  <a:gd name="T29" fmla="*/ 3 h 274"/>
                  <a:gd name="T30" fmla="*/ 5 w 144"/>
                  <a:gd name="T31" fmla="*/ 4 h 274"/>
                  <a:gd name="T32" fmla="*/ 5 w 144"/>
                  <a:gd name="T33" fmla="*/ 4 h 274"/>
                  <a:gd name="T34" fmla="*/ 4 w 144"/>
                  <a:gd name="T35" fmla="*/ 5 h 274"/>
                  <a:gd name="T36" fmla="*/ 4 w 144"/>
                  <a:gd name="T37" fmla="*/ 5 h 274"/>
                  <a:gd name="T38" fmla="*/ 4 w 144"/>
                  <a:gd name="T39" fmla="*/ 6 h 274"/>
                  <a:gd name="T40" fmla="*/ 4 w 144"/>
                  <a:gd name="T41" fmla="*/ 6 h 274"/>
                  <a:gd name="T42" fmla="*/ 4 w 144"/>
                  <a:gd name="T43" fmla="*/ 7 h 274"/>
                  <a:gd name="T44" fmla="*/ 4 w 144"/>
                  <a:gd name="T45" fmla="*/ 7 h 274"/>
                  <a:gd name="T46" fmla="*/ 4 w 144"/>
                  <a:gd name="T47" fmla="*/ 8 h 274"/>
                  <a:gd name="T48" fmla="*/ 4 w 144"/>
                  <a:gd name="T49" fmla="*/ 8 h 274"/>
                  <a:gd name="T50" fmla="*/ 4 w 144"/>
                  <a:gd name="T51" fmla="*/ 9 h 274"/>
                  <a:gd name="T52" fmla="*/ 4 w 144"/>
                  <a:gd name="T53" fmla="*/ 9 h 274"/>
                  <a:gd name="T54" fmla="*/ 4 w 144"/>
                  <a:gd name="T55" fmla="*/ 10 h 274"/>
                  <a:gd name="T56" fmla="*/ 4 w 144"/>
                  <a:gd name="T57" fmla="*/ 11 h 274"/>
                  <a:gd name="T58" fmla="*/ 4 w 144"/>
                  <a:gd name="T59" fmla="*/ 11 h 274"/>
                  <a:gd name="T60" fmla="*/ 4 w 144"/>
                  <a:gd name="T61" fmla="*/ 12 h 274"/>
                  <a:gd name="T62" fmla="*/ 4 w 144"/>
                  <a:gd name="T63" fmla="*/ 13 h 274"/>
                  <a:gd name="T64" fmla="*/ 3 w 144"/>
                  <a:gd name="T65" fmla="*/ 13 h 274"/>
                  <a:gd name="T66" fmla="*/ 3 w 144"/>
                  <a:gd name="T67" fmla="*/ 14 h 274"/>
                  <a:gd name="T68" fmla="*/ 3 w 144"/>
                  <a:gd name="T69" fmla="*/ 14 h 274"/>
                  <a:gd name="T70" fmla="*/ 3 w 144"/>
                  <a:gd name="T71" fmla="*/ 14 h 274"/>
                  <a:gd name="T72" fmla="*/ 2 w 144"/>
                  <a:gd name="T73" fmla="*/ 14 h 274"/>
                  <a:gd name="T74" fmla="*/ 2 w 144"/>
                  <a:gd name="T75" fmla="*/ 14 h 274"/>
                  <a:gd name="T76" fmla="*/ 1 w 144"/>
                  <a:gd name="T77" fmla="*/ 14 h 274"/>
                  <a:gd name="T78" fmla="*/ 1 w 144"/>
                  <a:gd name="T79" fmla="*/ 13 h 274"/>
                  <a:gd name="T80" fmla="*/ 1 w 144"/>
                  <a:gd name="T81" fmla="*/ 12 h 274"/>
                  <a:gd name="T82" fmla="*/ 1 w 144"/>
                  <a:gd name="T83" fmla="*/ 12 h 274"/>
                  <a:gd name="T84" fmla="*/ 0 w 144"/>
                  <a:gd name="T85" fmla="*/ 11 h 274"/>
                  <a:gd name="T86" fmla="*/ 0 w 144"/>
                  <a:gd name="T87" fmla="*/ 10 h 274"/>
                  <a:gd name="T88" fmla="*/ 0 w 144"/>
                  <a:gd name="T89" fmla="*/ 10 h 274"/>
                  <a:gd name="T90" fmla="*/ 0 w 144"/>
                  <a:gd name="T91" fmla="*/ 9 h 274"/>
                  <a:gd name="T92" fmla="*/ 3 w 144"/>
                  <a:gd name="T93" fmla="*/ 3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
                  <a:gd name="T142" fmla="*/ 0 h 274"/>
                  <a:gd name="T143" fmla="*/ 144 w 144"/>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 h="274">
                    <a:moveTo>
                      <a:pt x="77" y="46"/>
                    </a:moveTo>
                    <a:lnTo>
                      <a:pt x="77" y="45"/>
                    </a:lnTo>
                    <a:lnTo>
                      <a:pt x="78" y="43"/>
                    </a:lnTo>
                    <a:lnTo>
                      <a:pt x="80" y="40"/>
                    </a:lnTo>
                    <a:lnTo>
                      <a:pt x="84" y="37"/>
                    </a:lnTo>
                    <a:lnTo>
                      <a:pt x="86" y="33"/>
                    </a:lnTo>
                    <a:lnTo>
                      <a:pt x="88" y="31"/>
                    </a:lnTo>
                    <a:lnTo>
                      <a:pt x="89" y="28"/>
                    </a:lnTo>
                    <a:lnTo>
                      <a:pt x="92" y="26"/>
                    </a:lnTo>
                    <a:lnTo>
                      <a:pt x="94" y="23"/>
                    </a:lnTo>
                    <a:lnTo>
                      <a:pt x="97" y="20"/>
                    </a:lnTo>
                    <a:lnTo>
                      <a:pt x="100" y="18"/>
                    </a:lnTo>
                    <a:lnTo>
                      <a:pt x="102" y="15"/>
                    </a:lnTo>
                    <a:lnTo>
                      <a:pt x="105" y="13"/>
                    </a:lnTo>
                    <a:lnTo>
                      <a:pt x="108" y="10"/>
                    </a:lnTo>
                    <a:lnTo>
                      <a:pt x="110" y="7"/>
                    </a:lnTo>
                    <a:lnTo>
                      <a:pt x="113" y="5"/>
                    </a:lnTo>
                    <a:lnTo>
                      <a:pt x="115" y="4"/>
                    </a:lnTo>
                    <a:lnTo>
                      <a:pt x="118" y="2"/>
                    </a:lnTo>
                    <a:lnTo>
                      <a:pt x="121" y="1"/>
                    </a:lnTo>
                    <a:lnTo>
                      <a:pt x="124" y="0"/>
                    </a:lnTo>
                    <a:lnTo>
                      <a:pt x="128" y="0"/>
                    </a:lnTo>
                    <a:lnTo>
                      <a:pt x="133" y="0"/>
                    </a:lnTo>
                    <a:lnTo>
                      <a:pt x="135" y="1"/>
                    </a:lnTo>
                    <a:lnTo>
                      <a:pt x="137" y="3"/>
                    </a:lnTo>
                    <a:lnTo>
                      <a:pt x="139" y="5"/>
                    </a:lnTo>
                    <a:lnTo>
                      <a:pt x="141" y="8"/>
                    </a:lnTo>
                    <a:lnTo>
                      <a:pt x="142" y="12"/>
                    </a:lnTo>
                    <a:lnTo>
                      <a:pt x="143" y="15"/>
                    </a:lnTo>
                    <a:lnTo>
                      <a:pt x="143" y="18"/>
                    </a:lnTo>
                    <a:lnTo>
                      <a:pt x="144" y="23"/>
                    </a:lnTo>
                    <a:lnTo>
                      <a:pt x="144" y="27"/>
                    </a:lnTo>
                    <a:lnTo>
                      <a:pt x="144" y="31"/>
                    </a:lnTo>
                    <a:lnTo>
                      <a:pt x="144" y="33"/>
                    </a:lnTo>
                    <a:lnTo>
                      <a:pt x="144" y="37"/>
                    </a:lnTo>
                    <a:lnTo>
                      <a:pt x="144" y="39"/>
                    </a:lnTo>
                    <a:lnTo>
                      <a:pt x="144" y="42"/>
                    </a:lnTo>
                    <a:lnTo>
                      <a:pt x="143" y="44"/>
                    </a:lnTo>
                    <a:lnTo>
                      <a:pt x="143" y="46"/>
                    </a:lnTo>
                    <a:lnTo>
                      <a:pt x="142" y="50"/>
                    </a:lnTo>
                    <a:lnTo>
                      <a:pt x="142" y="53"/>
                    </a:lnTo>
                    <a:lnTo>
                      <a:pt x="141" y="55"/>
                    </a:lnTo>
                    <a:lnTo>
                      <a:pt x="141" y="58"/>
                    </a:lnTo>
                    <a:lnTo>
                      <a:pt x="140" y="62"/>
                    </a:lnTo>
                    <a:lnTo>
                      <a:pt x="140" y="64"/>
                    </a:lnTo>
                    <a:lnTo>
                      <a:pt x="139" y="67"/>
                    </a:lnTo>
                    <a:lnTo>
                      <a:pt x="138" y="70"/>
                    </a:lnTo>
                    <a:lnTo>
                      <a:pt x="137" y="72"/>
                    </a:lnTo>
                    <a:lnTo>
                      <a:pt x="137" y="76"/>
                    </a:lnTo>
                    <a:lnTo>
                      <a:pt x="136" y="79"/>
                    </a:lnTo>
                    <a:lnTo>
                      <a:pt x="136" y="81"/>
                    </a:lnTo>
                    <a:lnTo>
                      <a:pt x="135" y="84"/>
                    </a:lnTo>
                    <a:lnTo>
                      <a:pt x="134" y="88"/>
                    </a:lnTo>
                    <a:lnTo>
                      <a:pt x="133" y="90"/>
                    </a:lnTo>
                    <a:lnTo>
                      <a:pt x="131" y="93"/>
                    </a:lnTo>
                    <a:lnTo>
                      <a:pt x="130" y="96"/>
                    </a:lnTo>
                    <a:lnTo>
                      <a:pt x="130" y="99"/>
                    </a:lnTo>
                    <a:lnTo>
                      <a:pt x="129" y="102"/>
                    </a:lnTo>
                    <a:lnTo>
                      <a:pt x="128" y="105"/>
                    </a:lnTo>
                    <a:lnTo>
                      <a:pt x="128" y="108"/>
                    </a:lnTo>
                    <a:lnTo>
                      <a:pt x="127" y="110"/>
                    </a:lnTo>
                    <a:lnTo>
                      <a:pt x="126" y="113"/>
                    </a:lnTo>
                    <a:lnTo>
                      <a:pt x="125" y="116"/>
                    </a:lnTo>
                    <a:lnTo>
                      <a:pt x="124" y="119"/>
                    </a:lnTo>
                    <a:lnTo>
                      <a:pt x="124" y="121"/>
                    </a:lnTo>
                    <a:lnTo>
                      <a:pt x="123" y="125"/>
                    </a:lnTo>
                    <a:lnTo>
                      <a:pt x="123" y="127"/>
                    </a:lnTo>
                    <a:lnTo>
                      <a:pt x="122" y="130"/>
                    </a:lnTo>
                    <a:lnTo>
                      <a:pt x="122" y="132"/>
                    </a:lnTo>
                    <a:lnTo>
                      <a:pt x="119" y="136"/>
                    </a:lnTo>
                    <a:lnTo>
                      <a:pt x="118" y="142"/>
                    </a:lnTo>
                    <a:lnTo>
                      <a:pt x="118" y="145"/>
                    </a:lnTo>
                    <a:lnTo>
                      <a:pt x="117" y="150"/>
                    </a:lnTo>
                    <a:lnTo>
                      <a:pt x="117" y="153"/>
                    </a:lnTo>
                    <a:lnTo>
                      <a:pt x="117" y="157"/>
                    </a:lnTo>
                    <a:lnTo>
                      <a:pt x="117" y="160"/>
                    </a:lnTo>
                    <a:lnTo>
                      <a:pt x="118" y="164"/>
                    </a:lnTo>
                    <a:lnTo>
                      <a:pt x="118" y="166"/>
                    </a:lnTo>
                    <a:lnTo>
                      <a:pt x="118" y="168"/>
                    </a:lnTo>
                    <a:lnTo>
                      <a:pt x="118" y="171"/>
                    </a:lnTo>
                    <a:lnTo>
                      <a:pt x="119" y="174"/>
                    </a:lnTo>
                    <a:lnTo>
                      <a:pt x="119" y="179"/>
                    </a:lnTo>
                    <a:lnTo>
                      <a:pt x="119" y="182"/>
                    </a:lnTo>
                    <a:lnTo>
                      <a:pt x="119" y="186"/>
                    </a:lnTo>
                    <a:lnTo>
                      <a:pt x="121" y="191"/>
                    </a:lnTo>
                    <a:lnTo>
                      <a:pt x="119" y="195"/>
                    </a:lnTo>
                    <a:lnTo>
                      <a:pt x="119" y="199"/>
                    </a:lnTo>
                    <a:lnTo>
                      <a:pt x="119" y="204"/>
                    </a:lnTo>
                    <a:lnTo>
                      <a:pt x="119" y="209"/>
                    </a:lnTo>
                    <a:lnTo>
                      <a:pt x="118" y="214"/>
                    </a:lnTo>
                    <a:lnTo>
                      <a:pt x="118" y="218"/>
                    </a:lnTo>
                    <a:lnTo>
                      <a:pt x="118" y="223"/>
                    </a:lnTo>
                    <a:lnTo>
                      <a:pt x="117" y="228"/>
                    </a:lnTo>
                    <a:lnTo>
                      <a:pt x="116" y="232"/>
                    </a:lnTo>
                    <a:lnTo>
                      <a:pt x="115" y="236"/>
                    </a:lnTo>
                    <a:lnTo>
                      <a:pt x="114" y="241"/>
                    </a:lnTo>
                    <a:lnTo>
                      <a:pt x="112" y="245"/>
                    </a:lnTo>
                    <a:lnTo>
                      <a:pt x="110" y="248"/>
                    </a:lnTo>
                    <a:lnTo>
                      <a:pt x="108" y="253"/>
                    </a:lnTo>
                    <a:lnTo>
                      <a:pt x="105" y="256"/>
                    </a:lnTo>
                    <a:lnTo>
                      <a:pt x="103" y="260"/>
                    </a:lnTo>
                    <a:lnTo>
                      <a:pt x="101" y="262"/>
                    </a:lnTo>
                    <a:lnTo>
                      <a:pt x="98" y="265"/>
                    </a:lnTo>
                    <a:lnTo>
                      <a:pt x="94" y="268"/>
                    </a:lnTo>
                    <a:lnTo>
                      <a:pt x="91" y="270"/>
                    </a:lnTo>
                    <a:lnTo>
                      <a:pt x="87" y="271"/>
                    </a:lnTo>
                    <a:lnTo>
                      <a:pt x="83" y="273"/>
                    </a:lnTo>
                    <a:lnTo>
                      <a:pt x="78" y="273"/>
                    </a:lnTo>
                    <a:lnTo>
                      <a:pt x="74" y="274"/>
                    </a:lnTo>
                    <a:lnTo>
                      <a:pt x="68" y="274"/>
                    </a:lnTo>
                    <a:lnTo>
                      <a:pt x="64" y="273"/>
                    </a:lnTo>
                    <a:lnTo>
                      <a:pt x="60" y="272"/>
                    </a:lnTo>
                    <a:lnTo>
                      <a:pt x="55" y="271"/>
                    </a:lnTo>
                    <a:lnTo>
                      <a:pt x="51" y="269"/>
                    </a:lnTo>
                    <a:lnTo>
                      <a:pt x="47" y="266"/>
                    </a:lnTo>
                    <a:lnTo>
                      <a:pt x="43" y="263"/>
                    </a:lnTo>
                    <a:lnTo>
                      <a:pt x="39" y="260"/>
                    </a:lnTo>
                    <a:lnTo>
                      <a:pt x="36" y="256"/>
                    </a:lnTo>
                    <a:lnTo>
                      <a:pt x="33" y="253"/>
                    </a:lnTo>
                    <a:lnTo>
                      <a:pt x="29" y="248"/>
                    </a:lnTo>
                    <a:lnTo>
                      <a:pt x="27" y="245"/>
                    </a:lnTo>
                    <a:lnTo>
                      <a:pt x="24" y="241"/>
                    </a:lnTo>
                    <a:lnTo>
                      <a:pt x="22" y="236"/>
                    </a:lnTo>
                    <a:lnTo>
                      <a:pt x="20" y="232"/>
                    </a:lnTo>
                    <a:lnTo>
                      <a:pt x="17" y="228"/>
                    </a:lnTo>
                    <a:lnTo>
                      <a:pt x="14" y="222"/>
                    </a:lnTo>
                    <a:lnTo>
                      <a:pt x="12" y="218"/>
                    </a:lnTo>
                    <a:lnTo>
                      <a:pt x="11" y="214"/>
                    </a:lnTo>
                    <a:lnTo>
                      <a:pt x="9" y="209"/>
                    </a:lnTo>
                    <a:lnTo>
                      <a:pt x="8" y="205"/>
                    </a:lnTo>
                    <a:lnTo>
                      <a:pt x="6" y="201"/>
                    </a:lnTo>
                    <a:lnTo>
                      <a:pt x="4" y="196"/>
                    </a:lnTo>
                    <a:lnTo>
                      <a:pt x="4" y="193"/>
                    </a:lnTo>
                    <a:lnTo>
                      <a:pt x="3" y="190"/>
                    </a:lnTo>
                    <a:lnTo>
                      <a:pt x="2" y="186"/>
                    </a:lnTo>
                    <a:lnTo>
                      <a:pt x="1" y="184"/>
                    </a:lnTo>
                    <a:lnTo>
                      <a:pt x="1" y="182"/>
                    </a:lnTo>
                    <a:lnTo>
                      <a:pt x="0" y="179"/>
                    </a:lnTo>
                    <a:lnTo>
                      <a:pt x="77" y="46"/>
                    </a:lnTo>
                    <a:close/>
                  </a:path>
                </a:pathLst>
              </a:custGeom>
              <a:solidFill>
                <a:srgbClr val="B5D1D1"/>
              </a:solidFill>
              <a:ln w="9525">
                <a:noFill/>
                <a:round/>
                <a:headEnd/>
                <a:tailEnd/>
              </a:ln>
            </p:spPr>
            <p:txBody>
              <a:bodyPr/>
              <a:lstStyle/>
              <a:p>
                <a:endParaRPr lang="en-US"/>
              </a:p>
            </p:txBody>
          </p:sp>
          <p:sp>
            <p:nvSpPr>
              <p:cNvPr id="17715" name="Freeform 862"/>
              <p:cNvSpPr>
                <a:spLocks/>
              </p:cNvSpPr>
              <p:nvPr/>
            </p:nvSpPr>
            <p:spPr bwMode="auto">
              <a:xfrm flipH="1">
                <a:off x="3084" y="1144"/>
                <a:ext cx="13" cy="63"/>
              </a:xfrm>
              <a:custGeom>
                <a:avLst/>
                <a:gdLst>
                  <a:gd name="T0" fmla="*/ 2 w 71"/>
                  <a:gd name="T1" fmla="*/ 1 h 276"/>
                  <a:gd name="T2" fmla="*/ 2 w 71"/>
                  <a:gd name="T3" fmla="*/ 1 h 276"/>
                  <a:gd name="T4" fmla="*/ 2 w 71"/>
                  <a:gd name="T5" fmla="*/ 2 h 276"/>
                  <a:gd name="T6" fmla="*/ 2 w 71"/>
                  <a:gd name="T7" fmla="*/ 2 h 276"/>
                  <a:gd name="T8" fmla="*/ 2 w 71"/>
                  <a:gd name="T9" fmla="*/ 3 h 276"/>
                  <a:gd name="T10" fmla="*/ 2 w 71"/>
                  <a:gd name="T11" fmla="*/ 3 h 276"/>
                  <a:gd name="T12" fmla="*/ 2 w 71"/>
                  <a:gd name="T13" fmla="*/ 4 h 276"/>
                  <a:gd name="T14" fmla="*/ 2 w 71"/>
                  <a:gd name="T15" fmla="*/ 4 h 276"/>
                  <a:gd name="T16" fmla="*/ 2 w 71"/>
                  <a:gd name="T17" fmla="*/ 4 h 276"/>
                  <a:gd name="T18" fmla="*/ 2 w 71"/>
                  <a:gd name="T19" fmla="*/ 5 h 276"/>
                  <a:gd name="T20" fmla="*/ 2 w 71"/>
                  <a:gd name="T21" fmla="*/ 5 h 276"/>
                  <a:gd name="T22" fmla="*/ 2 w 71"/>
                  <a:gd name="T23" fmla="*/ 6 h 276"/>
                  <a:gd name="T24" fmla="*/ 2 w 71"/>
                  <a:gd name="T25" fmla="*/ 6 h 276"/>
                  <a:gd name="T26" fmla="*/ 2 w 71"/>
                  <a:gd name="T27" fmla="*/ 7 h 276"/>
                  <a:gd name="T28" fmla="*/ 2 w 71"/>
                  <a:gd name="T29" fmla="*/ 7 h 276"/>
                  <a:gd name="T30" fmla="*/ 2 w 71"/>
                  <a:gd name="T31" fmla="*/ 8 h 276"/>
                  <a:gd name="T32" fmla="*/ 2 w 71"/>
                  <a:gd name="T33" fmla="*/ 8 h 276"/>
                  <a:gd name="T34" fmla="*/ 2 w 71"/>
                  <a:gd name="T35" fmla="*/ 9 h 276"/>
                  <a:gd name="T36" fmla="*/ 1 w 71"/>
                  <a:gd name="T37" fmla="*/ 9 h 276"/>
                  <a:gd name="T38" fmla="*/ 1 w 71"/>
                  <a:gd name="T39" fmla="*/ 10 h 276"/>
                  <a:gd name="T40" fmla="*/ 1 w 71"/>
                  <a:gd name="T41" fmla="*/ 10 h 276"/>
                  <a:gd name="T42" fmla="*/ 1 w 71"/>
                  <a:gd name="T43" fmla="*/ 11 h 276"/>
                  <a:gd name="T44" fmla="*/ 1 w 71"/>
                  <a:gd name="T45" fmla="*/ 11 h 276"/>
                  <a:gd name="T46" fmla="*/ 1 w 71"/>
                  <a:gd name="T47" fmla="*/ 12 h 276"/>
                  <a:gd name="T48" fmla="*/ 1 w 71"/>
                  <a:gd name="T49" fmla="*/ 12 h 276"/>
                  <a:gd name="T50" fmla="*/ 2 w 71"/>
                  <a:gd name="T51" fmla="*/ 12 h 276"/>
                  <a:gd name="T52" fmla="*/ 2 w 71"/>
                  <a:gd name="T53" fmla="*/ 13 h 276"/>
                  <a:gd name="T54" fmla="*/ 2 w 71"/>
                  <a:gd name="T55" fmla="*/ 13 h 276"/>
                  <a:gd name="T56" fmla="*/ 2 w 71"/>
                  <a:gd name="T57" fmla="*/ 14 h 276"/>
                  <a:gd name="T58" fmla="*/ 2 w 71"/>
                  <a:gd name="T59" fmla="*/ 14 h 276"/>
                  <a:gd name="T60" fmla="*/ 1 w 71"/>
                  <a:gd name="T61" fmla="*/ 14 h 276"/>
                  <a:gd name="T62" fmla="*/ 1 w 71"/>
                  <a:gd name="T63" fmla="*/ 14 h 276"/>
                  <a:gd name="T64" fmla="*/ 1 w 71"/>
                  <a:gd name="T65" fmla="*/ 14 h 276"/>
                  <a:gd name="T66" fmla="*/ 0 w 71"/>
                  <a:gd name="T67" fmla="*/ 13 h 276"/>
                  <a:gd name="T68" fmla="*/ 0 w 71"/>
                  <a:gd name="T69" fmla="*/ 12 h 276"/>
                  <a:gd name="T70" fmla="*/ 0 w 71"/>
                  <a:gd name="T71" fmla="*/ 12 h 276"/>
                  <a:gd name="T72" fmla="*/ 0 w 71"/>
                  <a:gd name="T73" fmla="*/ 11 h 276"/>
                  <a:gd name="T74" fmla="*/ 0 w 71"/>
                  <a:gd name="T75" fmla="*/ 11 h 276"/>
                  <a:gd name="T76" fmla="*/ 0 w 71"/>
                  <a:gd name="T77" fmla="*/ 10 h 276"/>
                  <a:gd name="T78" fmla="*/ 0 w 71"/>
                  <a:gd name="T79" fmla="*/ 10 h 276"/>
                  <a:gd name="T80" fmla="*/ 0 w 71"/>
                  <a:gd name="T81" fmla="*/ 9 h 276"/>
                  <a:gd name="T82" fmla="*/ 0 w 71"/>
                  <a:gd name="T83" fmla="*/ 9 h 276"/>
                  <a:gd name="T84" fmla="*/ 0 w 71"/>
                  <a:gd name="T85" fmla="*/ 8 h 276"/>
                  <a:gd name="T86" fmla="*/ 1 w 71"/>
                  <a:gd name="T87" fmla="*/ 8 h 276"/>
                  <a:gd name="T88" fmla="*/ 1 w 71"/>
                  <a:gd name="T89" fmla="*/ 7 h 276"/>
                  <a:gd name="T90" fmla="*/ 1 w 71"/>
                  <a:gd name="T91" fmla="*/ 7 h 276"/>
                  <a:gd name="T92" fmla="*/ 1 w 71"/>
                  <a:gd name="T93" fmla="*/ 6 h 276"/>
                  <a:gd name="T94" fmla="*/ 1 w 71"/>
                  <a:gd name="T95" fmla="*/ 6 h 276"/>
                  <a:gd name="T96" fmla="*/ 1 w 71"/>
                  <a:gd name="T97" fmla="*/ 5 h 276"/>
                  <a:gd name="T98" fmla="*/ 1 w 71"/>
                  <a:gd name="T99" fmla="*/ 4 h 276"/>
                  <a:gd name="T100" fmla="*/ 1 w 71"/>
                  <a:gd name="T101" fmla="*/ 4 h 276"/>
                  <a:gd name="T102" fmla="*/ 1 w 71"/>
                  <a:gd name="T103" fmla="*/ 3 h 276"/>
                  <a:gd name="T104" fmla="*/ 1 w 71"/>
                  <a:gd name="T105" fmla="*/ 3 h 276"/>
                  <a:gd name="T106" fmla="*/ 1 w 71"/>
                  <a:gd name="T107" fmla="*/ 2 h 276"/>
                  <a:gd name="T108" fmla="*/ 1 w 71"/>
                  <a:gd name="T109" fmla="*/ 2 h 276"/>
                  <a:gd name="T110" fmla="*/ 2 w 71"/>
                  <a:gd name="T111" fmla="*/ 1 h 276"/>
                  <a:gd name="T112" fmla="*/ 2 w 71"/>
                  <a:gd name="T113" fmla="*/ 1 h 276"/>
                  <a:gd name="T114" fmla="*/ 2 w 71"/>
                  <a:gd name="T115" fmla="*/ 0 h 276"/>
                  <a:gd name="T116" fmla="*/ 2 w 71"/>
                  <a:gd name="T117" fmla="*/ 0 h 276"/>
                  <a:gd name="T118" fmla="*/ 2 w 71"/>
                  <a:gd name="T119" fmla="*/ 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
                  <a:gd name="T181" fmla="*/ 0 h 276"/>
                  <a:gd name="T182" fmla="*/ 71 w 71"/>
                  <a:gd name="T183" fmla="*/ 276 h 2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 h="276">
                    <a:moveTo>
                      <a:pt x="71" y="10"/>
                    </a:moveTo>
                    <a:lnTo>
                      <a:pt x="69" y="13"/>
                    </a:lnTo>
                    <a:lnTo>
                      <a:pt x="69" y="16"/>
                    </a:lnTo>
                    <a:lnTo>
                      <a:pt x="68" y="18"/>
                    </a:lnTo>
                    <a:lnTo>
                      <a:pt x="68" y="22"/>
                    </a:lnTo>
                    <a:lnTo>
                      <a:pt x="67" y="25"/>
                    </a:lnTo>
                    <a:lnTo>
                      <a:pt x="66" y="28"/>
                    </a:lnTo>
                    <a:lnTo>
                      <a:pt x="65" y="30"/>
                    </a:lnTo>
                    <a:lnTo>
                      <a:pt x="65" y="35"/>
                    </a:lnTo>
                    <a:lnTo>
                      <a:pt x="64" y="37"/>
                    </a:lnTo>
                    <a:lnTo>
                      <a:pt x="64" y="40"/>
                    </a:lnTo>
                    <a:lnTo>
                      <a:pt x="62" y="42"/>
                    </a:lnTo>
                    <a:lnTo>
                      <a:pt x="62" y="46"/>
                    </a:lnTo>
                    <a:lnTo>
                      <a:pt x="61" y="49"/>
                    </a:lnTo>
                    <a:lnTo>
                      <a:pt x="61" y="52"/>
                    </a:lnTo>
                    <a:lnTo>
                      <a:pt x="60" y="54"/>
                    </a:lnTo>
                    <a:lnTo>
                      <a:pt x="60" y="57"/>
                    </a:lnTo>
                    <a:lnTo>
                      <a:pt x="60" y="60"/>
                    </a:lnTo>
                    <a:lnTo>
                      <a:pt x="59" y="62"/>
                    </a:lnTo>
                    <a:lnTo>
                      <a:pt x="59" y="65"/>
                    </a:lnTo>
                    <a:lnTo>
                      <a:pt x="59" y="68"/>
                    </a:lnTo>
                    <a:lnTo>
                      <a:pt x="59" y="70"/>
                    </a:lnTo>
                    <a:lnTo>
                      <a:pt x="58" y="73"/>
                    </a:lnTo>
                    <a:lnTo>
                      <a:pt x="58" y="76"/>
                    </a:lnTo>
                    <a:lnTo>
                      <a:pt x="58" y="79"/>
                    </a:lnTo>
                    <a:lnTo>
                      <a:pt x="57" y="81"/>
                    </a:lnTo>
                    <a:lnTo>
                      <a:pt x="57" y="84"/>
                    </a:lnTo>
                    <a:lnTo>
                      <a:pt x="57" y="87"/>
                    </a:lnTo>
                    <a:lnTo>
                      <a:pt x="57" y="89"/>
                    </a:lnTo>
                    <a:lnTo>
                      <a:pt x="56" y="92"/>
                    </a:lnTo>
                    <a:lnTo>
                      <a:pt x="56" y="94"/>
                    </a:lnTo>
                    <a:lnTo>
                      <a:pt x="56" y="97"/>
                    </a:lnTo>
                    <a:lnTo>
                      <a:pt x="56" y="100"/>
                    </a:lnTo>
                    <a:lnTo>
                      <a:pt x="55" y="105"/>
                    </a:lnTo>
                    <a:lnTo>
                      <a:pt x="55" y="111"/>
                    </a:lnTo>
                    <a:lnTo>
                      <a:pt x="55" y="113"/>
                    </a:lnTo>
                    <a:lnTo>
                      <a:pt x="55" y="115"/>
                    </a:lnTo>
                    <a:lnTo>
                      <a:pt x="54" y="118"/>
                    </a:lnTo>
                    <a:lnTo>
                      <a:pt x="54" y="120"/>
                    </a:lnTo>
                    <a:lnTo>
                      <a:pt x="54" y="126"/>
                    </a:lnTo>
                    <a:lnTo>
                      <a:pt x="53" y="131"/>
                    </a:lnTo>
                    <a:lnTo>
                      <a:pt x="53" y="133"/>
                    </a:lnTo>
                    <a:lnTo>
                      <a:pt x="53" y="137"/>
                    </a:lnTo>
                    <a:lnTo>
                      <a:pt x="52" y="140"/>
                    </a:lnTo>
                    <a:lnTo>
                      <a:pt x="52" y="142"/>
                    </a:lnTo>
                    <a:lnTo>
                      <a:pt x="52" y="145"/>
                    </a:lnTo>
                    <a:lnTo>
                      <a:pt x="50" y="148"/>
                    </a:lnTo>
                    <a:lnTo>
                      <a:pt x="50" y="151"/>
                    </a:lnTo>
                    <a:lnTo>
                      <a:pt x="50" y="153"/>
                    </a:lnTo>
                    <a:lnTo>
                      <a:pt x="50" y="156"/>
                    </a:lnTo>
                    <a:lnTo>
                      <a:pt x="49" y="159"/>
                    </a:lnTo>
                    <a:lnTo>
                      <a:pt x="49" y="162"/>
                    </a:lnTo>
                    <a:lnTo>
                      <a:pt x="49" y="165"/>
                    </a:lnTo>
                    <a:lnTo>
                      <a:pt x="48" y="168"/>
                    </a:lnTo>
                    <a:lnTo>
                      <a:pt x="47" y="171"/>
                    </a:lnTo>
                    <a:lnTo>
                      <a:pt x="47" y="174"/>
                    </a:lnTo>
                    <a:lnTo>
                      <a:pt x="46" y="177"/>
                    </a:lnTo>
                    <a:lnTo>
                      <a:pt x="46" y="180"/>
                    </a:lnTo>
                    <a:lnTo>
                      <a:pt x="46" y="183"/>
                    </a:lnTo>
                    <a:lnTo>
                      <a:pt x="45" y="187"/>
                    </a:lnTo>
                    <a:lnTo>
                      <a:pt x="45" y="191"/>
                    </a:lnTo>
                    <a:lnTo>
                      <a:pt x="43" y="195"/>
                    </a:lnTo>
                    <a:lnTo>
                      <a:pt x="42" y="200"/>
                    </a:lnTo>
                    <a:lnTo>
                      <a:pt x="41" y="203"/>
                    </a:lnTo>
                    <a:lnTo>
                      <a:pt x="40" y="206"/>
                    </a:lnTo>
                    <a:lnTo>
                      <a:pt x="39" y="209"/>
                    </a:lnTo>
                    <a:lnTo>
                      <a:pt x="37" y="213"/>
                    </a:lnTo>
                    <a:lnTo>
                      <a:pt x="37" y="215"/>
                    </a:lnTo>
                    <a:lnTo>
                      <a:pt x="37" y="217"/>
                    </a:lnTo>
                    <a:lnTo>
                      <a:pt x="37" y="219"/>
                    </a:lnTo>
                    <a:lnTo>
                      <a:pt x="37" y="222"/>
                    </a:lnTo>
                    <a:lnTo>
                      <a:pt x="37" y="223"/>
                    </a:lnTo>
                    <a:lnTo>
                      <a:pt x="37" y="227"/>
                    </a:lnTo>
                    <a:lnTo>
                      <a:pt x="37" y="228"/>
                    </a:lnTo>
                    <a:lnTo>
                      <a:pt x="39" y="231"/>
                    </a:lnTo>
                    <a:lnTo>
                      <a:pt x="43" y="233"/>
                    </a:lnTo>
                    <a:lnTo>
                      <a:pt x="46" y="235"/>
                    </a:lnTo>
                    <a:lnTo>
                      <a:pt x="50" y="238"/>
                    </a:lnTo>
                    <a:lnTo>
                      <a:pt x="56" y="241"/>
                    </a:lnTo>
                    <a:lnTo>
                      <a:pt x="59" y="243"/>
                    </a:lnTo>
                    <a:lnTo>
                      <a:pt x="61" y="245"/>
                    </a:lnTo>
                    <a:lnTo>
                      <a:pt x="64" y="248"/>
                    </a:lnTo>
                    <a:lnTo>
                      <a:pt x="65" y="253"/>
                    </a:lnTo>
                    <a:lnTo>
                      <a:pt x="65" y="255"/>
                    </a:lnTo>
                    <a:lnTo>
                      <a:pt x="65" y="259"/>
                    </a:lnTo>
                    <a:lnTo>
                      <a:pt x="64" y="263"/>
                    </a:lnTo>
                    <a:lnTo>
                      <a:pt x="62" y="266"/>
                    </a:lnTo>
                    <a:lnTo>
                      <a:pt x="59" y="268"/>
                    </a:lnTo>
                    <a:lnTo>
                      <a:pt x="57" y="271"/>
                    </a:lnTo>
                    <a:lnTo>
                      <a:pt x="54" y="272"/>
                    </a:lnTo>
                    <a:lnTo>
                      <a:pt x="50" y="274"/>
                    </a:lnTo>
                    <a:lnTo>
                      <a:pt x="47" y="276"/>
                    </a:lnTo>
                    <a:lnTo>
                      <a:pt x="44" y="276"/>
                    </a:lnTo>
                    <a:lnTo>
                      <a:pt x="40" y="276"/>
                    </a:lnTo>
                    <a:lnTo>
                      <a:pt x="36" y="273"/>
                    </a:lnTo>
                    <a:lnTo>
                      <a:pt x="31" y="270"/>
                    </a:lnTo>
                    <a:lnTo>
                      <a:pt x="27" y="267"/>
                    </a:lnTo>
                    <a:lnTo>
                      <a:pt x="21" y="265"/>
                    </a:lnTo>
                    <a:lnTo>
                      <a:pt x="17" y="261"/>
                    </a:lnTo>
                    <a:lnTo>
                      <a:pt x="12" y="257"/>
                    </a:lnTo>
                    <a:lnTo>
                      <a:pt x="9" y="254"/>
                    </a:lnTo>
                    <a:lnTo>
                      <a:pt x="6" y="250"/>
                    </a:lnTo>
                    <a:lnTo>
                      <a:pt x="4" y="245"/>
                    </a:lnTo>
                    <a:lnTo>
                      <a:pt x="2" y="240"/>
                    </a:lnTo>
                    <a:lnTo>
                      <a:pt x="2" y="235"/>
                    </a:lnTo>
                    <a:lnTo>
                      <a:pt x="0" y="232"/>
                    </a:lnTo>
                    <a:lnTo>
                      <a:pt x="0" y="230"/>
                    </a:lnTo>
                    <a:lnTo>
                      <a:pt x="0" y="227"/>
                    </a:lnTo>
                    <a:lnTo>
                      <a:pt x="0" y="225"/>
                    </a:lnTo>
                    <a:lnTo>
                      <a:pt x="0" y="221"/>
                    </a:lnTo>
                    <a:lnTo>
                      <a:pt x="0" y="218"/>
                    </a:lnTo>
                    <a:lnTo>
                      <a:pt x="0" y="216"/>
                    </a:lnTo>
                    <a:lnTo>
                      <a:pt x="2" y="213"/>
                    </a:lnTo>
                    <a:lnTo>
                      <a:pt x="2" y="208"/>
                    </a:lnTo>
                    <a:lnTo>
                      <a:pt x="3" y="203"/>
                    </a:lnTo>
                    <a:lnTo>
                      <a:pt x="3" y="197"/>
                    </a:lnTo>
                    <a:lnTo>
                      <a:pt x="4" y="193"/>
                    </a:lnTo>
                    <a:lnTo>
                      <a:pt x="5" y="190"/>
                    </a:lnTo>
                    <a:lnTo>
                      <a:pt x="6" y="188"/>
                    </a:lnTo>
                    <a:lnTo>
                      <a:pt x="6" y="184"/>
                    </a:lnTo>
                    <a:lnTo>
                      <a:pt x="7" y="182"/>
                    </a:lnTo>
                    <a:lnTo>
                      <a:pt x="7" y="179"/>
                    </a:lnTo>
                    <a:lnTo>
                      <a:pt x="8" y="176"/>
                    </a:lnTo>
                    <a:lnTo>
                      <a:pt x="8" y="172"/>
                    </a:lnTo>
                    <a:lnTo>
                      <a:pt x="9" y="169"/>
                    </a:lnTo>
                    <a:lnTo>
                      <a:pt x="10" y="166"/>
                    </a:lnTo>
                    <a:lnTo>
                      <a:pt x="11" y="163"/>
                    </a:lnTo>
                    <a:lnTo>
                      <a:pt x="11" y="159"/>
                    </a:lnTo>
                    <a:lnTo>
                      <a:pt x="12" y="157"/>
                    </a:lnTo>
                    <a:lnTo>
                      <a:pt x="12" y="154"/>
                    </a:lnTo>
                    <a:lnTo>
                      <a:pt x="14" y="151"/>
                    </a:lnTo>
                    <a:lnTo>
                      <a:pt x="14" y="149"/>
                    </a:lnTo>
                    <a:lnTo>
                      <a:pt x="15" y="145"/>
                    </a:lnTo>
                    <a:lnTo>
                      <a:pt x="16" y="142"/>
                    </a:lnTo>
                    <a:lnTo>
                      <a:pt x="16" y="140"/>
                    </a:lnTo>
                    <a:lnTo>
                      <a:pt x="17" y="137"/>
                    </a:lnTo>
                    <a:lnTo>
                      <a:pt x="18" y="134"/>
                    </a:lnTo>
                    <a:lnTo>
                      <a:pt x="18" y="132"/>
                    </a:lnTo>
                    <a:lnTo>
                      <a:pt x="19" y="129"/>
                    </a:lnTo>
                    <a:lnTo>
                      <a:pt x="19" y="127"/>
                    </a:lnTo>
                    <a:lnTo>
                      <a:pt x="20" y="124"/>
                    </a:lnTo>
                    <a:lnTo>
                      <a:pt x="22" y="119"/>
                    </a:lnTo>
                    <a:lnTo>
                      <a:pt x="23" y="114"/>
                    </a:lnTo>
                    <a:lnTo>
                      <a:pt x="24" y="108"/>
                    </a:lnTo>
                    <a:lnTo>
                      <a:pt x="27" y="104"/>
                    </a:lnTo>
                    <a:lnTo>
                      <a:pt x="28" y="99"/>
                    </a:lnTo>
                    <a:lnTo>
                      <a:pt x="29" y="94"/>
                    </a:lnTo>
                    <a:lnTo>
                      <a:pt x="31" y="89"/>
                    </a:lnTo>
                    <a:lnTo>
                      <a:pt x="32" y="84"/>
                    </a:lnTo>
                    <a:lnTo>
                      <a:pt x="33" y="79"/>
                    </a:lnTo>
                    <a:lnTo>
                      <a:pt x="35" y="74"/>
                    </a:lnTo>
                    <a:lnTo>
                      <a:pt x="35" y="70"/>
                    </a:lnTo>
                    <a:lnTo>
                      <a:pt x="36" y="68"/>
                    </a:lnTo>
                    <a:lnTo>
                      <a:pt x="37" y="65"/>
                    </a:lnTo>
                    <a:lnTo>
                      <a:pt x="37" y="63"/>
                    </a:lnTo>
                    <a:lnTo>
                      <a:pt x="40" y="57"/>
                    </a:lnTo>
                    <a:lnTo>
                      <a:pt x="41" y="53"/>
                    </a:lnTo>
                    <a:lnTo>
                      <a:pt x="41" y="50"/>
                    </a:lnTo>
                    <a:lnTo>
                      <a:pt x="42" y="48"/>
                    </a:lnTo>
                    <a:lnTo>
                      <a:pt x="43" y="44"/>
                    </a:lnTo>
                    <a:lnTo>
                      <a:pt x="44" y="42"/>
                    </a:lnTo>
                    <a:lnTo>
                      <a:pt x="44" y="39"/>
                    </a:lnTo>
                    <a:lnTo>
                      <a:pt x="45" y="36"/>
                    </a:lnTo>
                    <a:lnTo>
                      <a:pt x="46" y="34"/>
                    </a:lnTo>
                    <a:lnTo>
                      <a:pt x="46" y="30"/>
                    </a:lnTo>
                    <a:lnTo>
                      <a:pt x="47" y="27"/>
                    </a:lnTo>
                    <a:lnTo>
                      <a:pt x="48" y="25"/>
                    </a:lnTo>
                    <a:lnTo>
                      <a:pt x="49" y="22"/>
                    </a:lnTo>
                    <a:lnTo>
                      <a:pt x="50" y="18"/>
                    </a:lnTo>
                    <a:lnTo>
                      <a:pt x="50" y="15"/>
                    </a:lnTo>
                    <a:lnTo>
                      <a:pt x="52" y="12"/>
                    </a:lnTo>
                    <a:lnTo>
                      <a:pt x="53" y="10"/>
                    </a:lnTo>
                    <a:lnTo>
                      <a:pt x="54" y="6"/>
                    </a:lnTo>
                    <a:lnTo>
                      <a:pt x="55" y="2"/>
                    </a:lnTo>
                    <a:lnTo>
                      <a:pt x="58" y="1"/>
                    </a:lnTo>
                    <a:lnTo>
                      <a:pt x="60" y="0"/>
                    </a:lnTo>
                    <a:lnTo>
                      <a:pt x="64" y="0"/>
                    </a:lnTo>
                    <a:lnTo>
                      <a:pt x="67" y="1"/>
                    </a:lnTo>
                    <a:lnTo>
                      <a:pt x="69" y="3"/>
                    </a:lnTo>
                    <a:lnTo>
                      <a:pt x="70" y="6"/>
                    </a:lnTo>
                    <a:lnTo>
                      <a:pt x="71" y="10"/>
                    </a:lnTo>
                    <a:close/>
                  </a:path>
                </a:pathLst>
              </a:custGeom>
              <a:solidFill>
                <a:srgbClr val="000000"/>
              </a:solidFill>
              <a:ln w="9525">
                <a:noFill/>
                <a:round/>
                <a:headEnd/>
                <a:tailEnd/>
              </a:ln>
            </p:spPr>
            <p:txBody>
              <a:bodyPr/>
              <a:lstStyle/>
              <a:p>
                <a:endParaRPr lang="en-US"/>
              </a:p>
            </p:txBody>
          </p:sp>
          <p:sp>
            <p:nvSpPr>
              <p:cNvPr id="17716" name="Freeform 863"/>
              <p:cNvSpPr>
                <a:spLocks/>
              </p:cNvSpPr>
              <p:nvPr/>
            </p:nvSpPr>
            <p:spPr bwMode="auto">
              <a:xfrm flipH="1">
                <a:off x="3097" y="1210"/>
                <a:ext cx="32" cy="41"/>
              </a:xfrm>
              <a:custGeom>
                <a:avLst/>
                <a:gdLst>
                  <a:gd name="T0" fmla="*/ 6 w 175"/>
                  <a:gd name="T1" fmla="*/ 1 h 180"/>
                  <a:gd name="T2" fmla="*/ 5 w 175"/>
                  <a:gd name="T3" fmla="*/ 1 h 180"/>
                  <a:gd name="T4" fmla="*/ 5 w 175"/>
                  <a:gd name="T5" fmla="*/ 2 h 180"/>
                  <a:gd name="T6" fmla="*/ 5 w 175"/>
                  <a:gd name="T7" fmla="*/ 2 h 180"/>
                  <a:gd name="T8" fmla="*/ 5 w 175"/>
                  <a:gd name="T9" fmla="*/ 3 h 180"/>
                  <a:gd name="T10" fmla="*/ 5 w 175"/>
                  <a:gd name="T11" fmla="*/ 3 h 180"/>
                  <a:gd name="T12" fmla="*/ 5 w 175"/>
                  <a:gd name="T13" fmla="*/ 3 h 180"/>
                  <a:gd name="T14" fmla="*/ 5 w 175"/>
                  <a:gd name="T15" fmla="*/ 3 h 180"/>
                  <a:gd name="T16" fmla="*/ 5 w 175"/>
                  <a:gd name="T17" fmla="*/ 4 h 180"/>
                  <a:gd name="T18" fmla="*/ 4 w 175"/>
                  <a:gd name="T19" fmla="*/ 4 h 180"/>
                  <a:gd name="T20" fmla="*/ 4 w 175"/>
                  <a:gd name="T21" fmla="*/ 4 h 180"/>
                  <a:gd name="T22" fmla="*/ 4 w 175"/>
                  <a:gd name="T23" fmla="*/ 5 h 180"/>
                  <a:gd name="T24" fmla="*/ 4 w 175"/>
                  <a:gd name="T25" fmla="*/ 5 h 180"/>
                  <a:gd name="T26" fmla="*/ 4 w 175"/>
                  <a:gd name="T27" fmla="*/ 5 h 180"/>
                  <a:gd name="T28" fmla="*/ 4 w 175"/>
                  <a:gd name="T29" fmla="*/ 5 h 180"/>
                  <a:gd name="T30" fmla="*/ 3 w 175"/>
                  <a:gd name="T31" fmla="*/ 6 h 180"/>
                  <a:gd name="T32" fmla="*/ 3 w 175"/>
                  <a:gd name="T33" fmla="*/ 6 h 180"/>
                  <a:gd name="T34" fmla="*/ 3 w 175"/>
                  <a:gd name="T35" fmla="*/ 7 h 180"/>
                  <a:gd name="T36" fmla="*/ 3 w 175"/>
                  <a:gd name="T37" fmla="*/ 7 h 180"/>
                  <a:gd name="T38" fmla="*/ 2 w 175"/>
                  <a:gd name="T39" fmla="*/ 8 h 180"/>
                  <a:gd name="T40" fmla="*/ 2 w 175"/>
                  <a:gd name="T41" fmla="*/ 8 h 180"/>
                  <a:gd name="T42" fmla="*/ 2 w 175"/>
                  <a:gd name="T43" fmla="*/ 8 h 180"/>
                  <a:gd name="T44" fmla="*/ 1 w 175"/>
                  <a:gd name="T45" fmla="*/ 8 h 180"/>
                  <a:gd name="T46" fmla="*/ 1 w 175"/>
                  <a:gd name="T47" fmla="*/ 8 h 180"/>
                  <a:gd name="T48" fmla="*/ 1 w 175"/>
                  <a:gd name="T49" fmla="*/ 9 h 180"/>
                  <a:gd name="T50" fmla="*/ 1 w 175"/>
                  <a:gd name="T51" fmla="*/ 9 h 180"/>
                  <a:gd name="T52" fmla="*/ 1 w 175"/>
                  <a:gd name="T53" fmla="*/ 9 h 180"/>
                  <a:gd name="T54" fmla="*/ 1 w 175"/>
                  <a:gd name="T55" fmla="*/ 9 h 180"/>
                  <a:gd name="T56" fmla="*/ 0 w 175"/>
                  <a:gd name="T57" fmla="*/ 9 h 180"/>
                  <a:gd name="T58" fmla="*/ 0 w 175"/>
                  <a:gd name="T59" fmla="*/ 9 h 180"/>
                  <a:gd name="T60" fmla="*/ 0 w 175"/>
                  <a:gd name="T61" fmla="*/ 9 h 180"/>
                  <a:gd name="T62" fmla="*/ 0 w 175"/>
                  <a:gd name="T63" fmla="*/ 8 h 180"/>
                  <a:gd name="T64" fmla="*/ 0 w 175"/>
                  <a:gd name="T65" fmla="*/ 8 h 180"/>
                  <a:gd name="T66" fmla="*/ 1 w 175"/>
                  <a:gd name="T67" fmla="*/ 8 h 180"/>
                  <a:gd name="T68" fmla="*/ 1 w 175"/>
                  <a:gd name="T69" fmla="*/ 8 h 180"/>
                  <a:gd name="T70" fmla="*/ 1 w 175"/>
                  <a:gd name="T71" fmla="*/ 7 h 180"/>
                  <a:gd name="T72" fmla="*/ 1 w 175"/>
                  <a:gd name="T73" fmla="*/ 7 h 180"/>
                  <a:gd name="T74" fmla="*/ 2 w 175"/>
                  <a:gd name="T75" fmla="*/ 6 h 180"/>
                  <a:gd name="T76" fmla="*/ 2 w 175"/>
                  <a:gd name="T77" fmla="*/ 6 h 180"/>
                  <a:gd name="T78" fmla="*/ 2 w 175"/>
                  <a:gd name="T79" fmla="*/ 6 h 180"/>
                  <a:gd name="T80" fmla="*/ 3 w 175"/>
                  <a:gd name="T81" fmla="*/ 5 h 180"/>
                  <a:gd name="T82" fmla="*/ 3 w 175"/>
                  <a:gd name="T83" fmla="*/ 5 h 180"/>
                  <a:gd name="T84" fmla="*/ 3 w 175"/>
                  <a:gd name="T85" fmla="*/ 5 h 180"/>
                  <a:gd name="T86" fmla="*/ 3 w 175"/>
                  <a:gd name="T87" fmla="*/ 4 h 180"/>
                  <a:gd name="T88" fmla="*/ 3 w 175"/>
                  <a:gd name="T89" fmla="*/ 4 h 180"/>
                  <a:gd name="T90" fmla="*/ 3 w 175"/>
                  <a:gd name="T91" fmla="*/ 4 h 180"/>
                  <a:gd name="T92" fmla="*/ 4 w 175"/>
                  <a:gd name="T93" fmla="*/ 3 h 180"/>
                  <a:gd name="T94" fmla="*/ 4 w 175"/>
                  <a:gd name="T95" fmla="*/ 3 h 180"/>
                  <a:gd name="T96" fmla="*/ 4 w 175"/>
                  <a:gd name="T97" fmla="*/ 3 h 180"/>
                  <a:gd name="T98" fmla="*/ 4 w 175"/>
                  <a:gd name="T99" fmla="*/ 3 h 180"/>
                  <a:gd name="T100" fmla="*/ 4 w 175"/>
                  <a:gd name="T101" fmla="*/ 2 h 180"/>
                  <a:gd name="T102" fmla="*/ 5 w 175"/>
                  <a:gd name="T103" fmla="*/ 2 h 180"/>
                  <a:gd name="T104" fmla="*/ 5 w 175"/>
                  <a:gd name="T105" fmla="*/ 2 h 180"/>
                  <a:gd name="T106" fmla="*/ 5 w 175"/>
                  <a:gd name="T107" fmla="*/ 1 h 180"/>
                  <a:gd name="T108" fmla="*/ 5 w 175"/>
                  <a:gd name="T109" fmla="*/ 1 h 180"/>
                  <a:gd name="T110" fmla="*/ 5 w 175"/>
                  <a:gd name="T111" fmla="*/ 0 h 180"/>
                  <a:gd name="T112" fmla="*/ 5 w 175"/>
                  <a:gd name="T113" fmla="*/ 0 h 180"/>
                  <a:gd name="T114" fmla="*/ 6 w 175"/>
                  <a:gd name="T115" fmla="*/ 0 h 180"/>
                  <a:gd name="T116" fmla="*/ 6 w 175"/>
                  <a:gd name="T117" fmla="*/ 0 h 180"/>
                  <a:gd name="T118" fmla="*/ 6 w 175"/>
                  <a:gd name="T119" fmla="*/ 0 h 180"/>
                  <a:gd name="T120" fmla="*/ 6 w 175"/>
                  <a:gd name="T121" fmla="*/ 1 h 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5"/>
                  <a:gd name="T184" fmla="*/ 0 h 180"/>
                  <a:gd name="T185" fmla="*/ 175 w 175"/>
                  <a:gd name="T186" fmla="*/ 180 h 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5" h="180">
                    <a:moveTo>
                      <a:pt x="173" y="12"/>
                    </a:moveTo>
                    <a:lnTo>
                      <a:pt x="170" y="16"/>
                    </a:lnTo>
                    <a:lnTo>
                      <a:pt x="169" y="20"/>
                    </a:lnTo>
                    <a:lnTo>
                      <a:pt x="166" y="24"/>
                    </a:lnTo>
                    <a:lnTo>
                      <a:pt x="165" y="29"/>
                    </a:lnTo>
                    <a:lnTo>
                      <a:pt x="162" y="32"/>
                    </a:lnTo>
                    <a:lnTo>
                      <a:pt x="160" y="37"/>
                    </a:lnTo>
                    <a:lnTo>
                      <a:pt x="157" y="40"/>
                    </a:lnTo>
                    <a:lnTo>
                      <a:pt x="156" y="44"/>
                    </a:lnTo>
                    <a:lnTo>
                      <a:pt x="153" y="48"/>
                    </a:lnTo>
                    <a:lnTo>
                      <a:pt x="152" y="51"/>
                    </a:lnTo>
                    <a:lnTo>
                      <a:pt x="148" y="54"/>
                    </a:lnTo>
                    <a:lnTo>
                      <a:pt x="147" y="57"/>
                    </a:lnTo>
                    <a:lnTo>
                      <a:pt x="144" y="61"/>
                    </a:lnTo>
                    <a:lnTo>
                      <a:pt x="143" y="64"/>
                    </a:lnTo>
                    <a:lnTo>
                      <a:pt x="141" y="67"/>
                    </a:lnTo>
                    <a:lnTo>
                      <a:pt x="139" y="70"/>
                    </a:lnTo>
                    <a:lnTo>
                      <a:pt x="137" y="74"/>
                    </a:lnTo>
                    <a:lnTo>
                      <a:pt x="134" y="76"/>
                    </a:lnTo>
                    <a:lnTo>
                      <a:pt x="132" y="79"/>
                    </a:lnTo>
                    <a:lnTo>
                      <a:pt x="130" y="82"/>
                    </a:lnTo>
                    <a:lnTo>
                      <a:pt x="128" y="84"/>
                    </a:lnTo>
                    <a:lnTo>
                      <a:pt x="126" y="88"/>
                    </a:lnTo>
                    <a:lnTo>
                      <a:pt x="122" y="91"/>
                    </a:lnTo>
                    <a:lnTo>
                      <a:pt x="121" y="93"/>
                    </a:lnTo>
                    <a:lnTo>
                      <a:pt x="118" y="95"/>
                    </a:lnTo>
                    <a:lnTo>
                      <a:pt x="116" y="99"/>
                    </a:lnTo>
                    <a:lnTo>
                      <a:pt x="113" y="101"/>
                    </a:lnTo>
                    <a:lnTo>
                      <a:pt x="110" y="104"/>
                    </a:lnTo>
                    <a:lnTo>
                      <a:pt x="107" y="106"/>
                    </a:lnTo>
                    <a:lnTo>
                      <a:pt x="104" y="109"/>
                    </a:lnTo>
                    <a:lnTo>
                      <a:pt x="102" y="113"/>
                    </a:lnTo>
                    <a:lnTo>
                      <a:pt x="98" y="115"/>
                    </a:lnTo>
                    <a:lnTo>
                      <a:pt x="93" y="119"/>
                    </a:lnTo>
                    <a:lnTo>
                      <a:pt x="89" y="124"/>
                    </a:lnTo>
                    <a:lnTo>
                      <a:pt x="83" y="128"/>
                    </a:lnTo>
                    <a:lnTo>
                      <a:pt x="79" y="132"/>
                    </a:lnTo>
                    <a:lnTo>
                      <a:pt x="74" y="137"/>
                    </a:lnTo>
                    <a:lnTo>
                      <a:pt x="68" y="141"/>
                    </a:lnTo>
                    <a:lnTo>
                      <a:pt x="64" y="145"/>
                    </a:lnTo>
                    <a:lnTo>
                      <a:pt x="59" y="150"/>
                    </a:lnTo>
                    <a:lnTo>
                      <a:pt x="56" y="151"/>
                    </a:lnTo>
                    <a:lnTo>
                      <a:pt x="53" y="154"/>
                    </a:lnTo>
                    <a:lnTo>
                      <a:pt x="51" y="155"/>
                    </a:lnTo>
                    <a:lnTo>
                      <a:pt x="47" y="157"/>
                    </a:lnTo>
                    <a:lnTo>
                      <a:pt x="45" y="158"/>
                    </a:lnTo>
                    <a:lnTo>
                      <a:pt x="42" y="162"/>
                    </a:lnTo>
                    <a:lnTo>
                      <a:pt x="40" y="163"/>
                    </a:lnTo>
                    <a:lnTo>
                      <a:pt x="38" y="165"/>
                    </a:lnTo>
                    <a:lnTo>
                      <a:pt x="34" y="167"/>
                    </a:lnTo>
                    <a:lnTo>
                      <a:pt x="31" y="168"/>
                    </a:lnTo>
                    <a:lnTo>
                      <a:pt x="29" y="170"/>
                    </a:lnTo>
                    <a:lnTo>
                      <a:pt x="26" y="172"/>
                    </a:lnTo>
                    <a:lnTo>
                      <a:pt x="22" y="173"/>
                    </a:lnTo>
                    <a:lnTo>
                      <a:pt x="19" y="176"/>
                    </a:lnTo>
                    <a:lnTo>
                      <a:pt x="17" y="178"/>
                    </a:lnTo>
                    <a:lnTo>
                      <a:pt x="14" y="180"/>
                    </a:lnTo>
                    <a:lnTo>
                      <a:pt x="9" y="180"/>
                    </a:lnTo>
                    <a:lnTo>
                      <a:pt x="5" y="180"/>
                    </a:lnTo>
                    <a:lnTo>
                      <a:pt x="2" y="177"/>
                    </a:lnTo>
                    <a:lnTo>
                      <a:pt x="1" y="175"/>
                    </a:lnTo>
                    <a:lnTo>
                      <a:pt x="0" y="171"/>
                    </a:lnTo>
                    <a:lnTo>
                      <a:pt x="0" y="168"/>
                    </a:lnTo>
                    <a:lnTo>
                      <a:pt x="2" y="164"/>
                    </a:lnTo>
                    <a:lnTo>
                      <a:pt x="6" y="162"/>
                    </a:lnTo>
                    <a:lnTo>
                      <a:pt x="10" y="158"/>
                    </a:lnTo>
                    <a:lnTo>
                      <a:pt x="16" y="155"/>
                    </a:lnTo>
                    <a:lnTo>
                      <a:pt x="20" y="152"/>
                    </a:lnTo>
                    <a:lnTo>
                      <a:pt x="25" y="150"/>
                    </a:lnTo>
                    <a:lnTo>
                      <a:pt x="29" y="145"/>
                    </a:lnTo>
                    <a:lnTo>
                      <a:pt x="32" y="143"/>
                    </a:lnTo>
                    <a:lnTo>
                      <a:pt x="37" y="140"/>
                    </a:lnTo>
                    <a:lnTo>
                      <a:pt x="41" y="137"/>
                    </a:lnTo>
                    <a:lnTo>
                      <a:pt x="43" y="132"/>
                    </a:lnTo>
                    <a:lnTo>
                      <a:pt x="46" y="129"/>
                    </a:lnTo>
                    <a:lnTo>
                      <a:pt x="51" y="125"/>
                    </a:lnTo>
                    <a:lnTo>
                      <a:pt x="54" y="121"/>
                    </a:lnTo>
                    <a:lnTo>
                      <a:pt x="58" y="118"/>
                    </a:lnTo>
                    <a:lnTo>
                      <a:pt x="62" y="114"/>
                    </a:lnTo>
                    <a:lnTo>
                      <a:pt x="66" y="109"/>
                    </a:lnTo>
                    <a:lnTo>
                      <a:pt x="71" y="105"/>
                    </a:lnTo>
                    <a:lnTo>
                      <a:pt x="74" y="102"/>
                    </a:lnTo>
                    <a:lnTo>
                      <a:pt x="78" y="99"/>
                    </a:lnTo>
                    <a:lnTo>
                      <a:pt x="81" y="95"/>
                    </a:lnTo>
                    <a:lnTo>
                      <a:pt x="84" y="93"/>
                    </a:lnTo>
                    <a:lnTo>
                      <a:pt x="87" y="90"/>
                    </a:lnTo>
                    <a:lnTo>
                      <a:pt x="90" y="87"/>
                    </a:lnTo>
                    <a:lnTo>
                      <a:pt x="94" y="84"/>
                    </a:lnTo>
                    <a:lnTo>
                      <a:pt x="97" y="81"/>
                    </a:lnTo>
                    <a:lnTo>
                      <a:pt x="100" y="78"/>
                    </a:lnTo>
                    <a:lnTo>
                      <a:pt x="103" y="76"/>
                    </a:lnTo>
                    <a:lnTo>
                      <a:pt x="106" y="73"/>
                    </a:lnTo>
                    <a:lnTo>
                      <a:pt x="108" y="70"/>
                    </a:lnTo>
                    <a:lnTo>
                      <a:pt x="112" y="67"/>
                    </a:lnTo>
                    <a:lnTo>
                      <a:pt x="115" y="64"/>
                    </a:lnTo>
                    <a:lnTo>
                      <a:pt x="117" y="62"/>
                    </a:lnTo>
                    <a:lnTo>
                      <a:pt x="120" y="60"/>
                    </a:lnTo>
                    <a:lnTo>
                      <a:pt x="122" y="55"/>
                    </a:lnTo>
                    <a:lnTo>
                      <a:pt x="126" y="53"/>
                    </a:lnTo>
                    <a:lnTo>
                      <a:pt x="128" y="50"/>
                    </a:lnTo>
                    <a:lnTo>
                      <a:pt x="131" y="46"/>
                    </a:lnTo>
                    <a:lnTo>
                      <a:pt x="133" y="43"/>
                    </a:lnTo>
                    <a:lnTo>
                      <a:pt x="135" y="41"/>
                    </a:lnTo>
                    <a:lnTo>
                      <a:pt x="138" y="38"/>
                    </a:lnTo>
                    <a:lnTo>
                      <a:pt x="141" y="35"/>
                    </a:lnTo>
                    <a:lnTo>
                      <a:pt x="143" y="31"/>
                    </a:lnTo>
                    <a:lnTo>
                      <a:pt x="145" y="28"/>
                    </a:lnTo>
                    <a:lnTo>
                      <a:pt x="147" y="24"/>
                    </a:lnTo>
                    <a:lnTo>
                      <a:pt x="150" y="20"/>
                    </a:lnTo>
                    <a:lnTo>
                      <a:pt x="152" y="16"/>
                    </a:lnTo>
                    <a:lnTo>
                      <a:pt x="155" y="13"/>
                    </a:lnTo>
                    <a:lnTo>
                      <a:pt x="157" y="9"/>
                    </a:lnTo>
                    <a:lnTo>
                      <a:pt x="159" y="5"/>
                    </a:lnTo>
                    <a:lnTo>
                      <a:pt x="162" y="2"/>
                    </a:lnTo>
                    <a:lnTo>
                      <a:pt x="165" y="1"/>
                    </a:lnTo>
                    <a:lnTo>
                      <a:pt x="167" y="0"/>
                    </a:lnTo>
                    <a:lnTo>
                      <a:pt x="170" y="1"/>
                    </a:lnTo>
                    <a:lnTo>
                      <a:pt x="172" y="3"/>
                    </a:lnTo>
                    <a:lnTo>
                      <a:pt x="175" y="5"/>
                    </a:lnTo>
                    <a:lnTo>
                      <a:pt x="175" y="9"/>
                    </a:lnTo>
                    <a:lnTo>
                      <a:pt x="173" y="12"/>
                    </a:lnTo>
                    <a:close/>
                  </a:path>
                </a:pathLst>
              </a:custGeom>
              <a:solidFill>
                <a:srgbClr val="000000"/>
              </a:solidFill>
              <a:ln w="9525">
                <a:noFill/>
                <a:round/>
                <a:headEnd/>
                <a:tailEnd/>
              </a:ln>
            </p:spPr>
            <p:txBody>
              <a:bodyPr/>
              <a:lstStyle/>
              <a:p>
                <a:endParaRPr lang="en-US"/>
              </a:p>
            </p:txBody>
          </p:sp>
          <p:sp>
            <p:nvSpPr>
              <p:cNvPr id="17717" name="Freeform 864"/>
              <p:cNvSpPr>
                <a:spLocks/>
              </p:cNvSpPr>
              <p:nvPr/>
            </p:nvSpPr>
            <p:spPr bwMode="auto">
              <a:xfrm flipH="1">
                <a:off x="3101" y="1251"/>
                <a:ext cx="9" cy="66"/>
              </a:xfrm>
              <a:custGeom>
                <a:avLst/>
                <a:gdLst>
                  <a:gd name="T0" fmla="*/ 1 w 48"/>
                  <a:gd name="T1" fmla="*/ 0 h 288"/>
                  <a:gd name="T2" fmla="*/ 1 w 48"/>
                  <a:gd name="T3" fmla="*/ 0 h 288"/>
                  <a:gd name="T4" fmla="*/ 1 w 48"/>
                  <a:gd name="T5" fmla="*/ 0 h 288"/>
                  <a:gd name="T6" fmla="*/ 0 w 48"/>
                  <a:gd name="T7" fmla="*/ 1 h 288"/>
                  <a:gd name="T8" fmla="*/ 0 w 48"/>
                  <a:gd name="T9" fmla="*/ 1 h 288"/>
                  <a:gd name="T10" fmla="*/ 0 w 48"/>
                  <a:gd name="T11" fmla="*/ 2 h 288"/>
                  <a:gd name="T12" fmla="*/ 0 w 48"/>
                  <a:gd name="T13" fmla="*/ 2 h 288"/>
                  <a:gd name="T14" fmla="*/ 0 w 48"/>
                  <a:gd name="T15" fmla="*/ 2 h 288"/>
                  <a:gd name="T16" fmla="*/ 0 w 48"/>
                  <a:gd name="T17" fmla="*/ 3 h 288"/>
                  <a:gd name="T18" fmla="*/ 0 w 48"/>
                  <a:gd name="T19" fmla="*/ 3 h 288"/>
                  <a:gd name="T20" fmla="*/ 0 w 48"/>
                  <a:gd name="T21" fmla="*/ 3 h 288"/>
                  <a:gd name="T22" fmla="*/ 0 w 48"/>
                  <a:gd name="T23" fmla="*/ 3 h 288"/>
                  <a:gd name="T24" fmla="*/ 0 w 48"/>
                  <a:gd name="T25" fmla="*/ 4 h 288"/>
                  <a:gd name="T26" fmla="*/ 0 w 48"/>
                  <a:gd name="T27" fmla="*/ 4 h 288"/>
                  <a:gd name="T28" fmla="*/ 0 w 48"/>
                  <a:gd name="T29" fmla="*/ 5 h 288"/>
                  <a:gd name="T30" fmla="*/ 0 w 48"/>
                  <a:gd name="T31" fmla="*/ 5 h 288"/>
                  <a:gd name="T32" fmla="*/ 0 w 48"/>
                  <a:gd name="T33" fmla="*/ 5 h 288"/>
                  <a:gd name="T34" fmla="*/ 0 w 48"/>
                  <a:gd name="T35" fmla="*/ 6 h 288"/>
                  <a:gd name="T36" fmla="*/ 0 w 48"/>
                  <a:gd name="T37" fmla="*/ 6 h 288"/>
                  <a:gd name="T38" fmla="*/ 0 w 48"/>
                  <a:gd name="T39" fmla="*/ 7 h 288"/>
                  <a:gd name="T40" fmla="*/ 0 w 48"/>
                  <a:gd name="T41" fmla="*/ 7 h 288"/>
                  <a:gd name="T42" fmla="*/ 0 w 48"/>
                  <a:gd name="T43" fmla="*/ 8 h 288"/>
                  <a:gd name="T44" fmla="*/ 0 w 48"/>
                  <a:gd name="T45" fmla="*/ 8 h 288"/>
                  <a:gd name="T46" fmla="*/ 0 w 48"/>
                  <a:gd name="T47" fmla="*/ 8 h 288"/>
                  <a:gd name="T48" fmla="*/ 0 w 48"/>
                  <a:gd name="T49" fmla="*/ 8 h 288"/>
                  <a:gd name="T50" fmla="*/ 0 w 48"/>
                  <a:gd name="T51" fmla="*/ 9 h 288"/>
                  <a:gd name="T52" fmla="*/ 0 w 48"/>
                  <a:gd name="T53" fmla="*/ 9 h 288"/>
                  <a:gd name="T54" fmla="*/ 0 w 48"/>
                  <a:gd name="T55" fmla="*/ 10 h 288"/>
                  <a:gd name="T56" fmla="*/ 0 w 48"/>
                  <a:gd name="T57" fmla="*/ 10 h 288"/>
                  <a:gd name="T58" fmla="*/ 0 w 48"/>
                  <a:gd name="T59" fmla="*/ 10 h 288"/>
                  <a:gd name="T60" fmla="*/ 0 w 48"/>
                  <a:gd name="T61" fmla="*/ 11 h 288"/>
                  <a:gd name="T62" fmla="*/ 0 w 48"/>
                  <a:gd name="T63" fmla="*/ 11 h 288"/>
                  <a:gd name="T64" fmla="*/ 1 w 48"/>
                  <a:gd name="T65" fmla="*/ 11 h 288"/>
                  <a:gd name="T66" fmla="*/ 1 w 48"/>
                  <a:gd name="T67" fmla="*/ 12 h 288"/>
                  <a:gd name="T68" fmla="*/ 1 w 48"/>
                  <a:gd name="T69" fmla="*/ 12 h 288"/>
                  <a:gd name="T70" fmla="*/ 1 w 48"/>
                  <a:gd name="T71" fmla="*/ 12 h 288"/>
                  <a:gd name="T72" fmla="*/ 1 w 48"/>
                  <a:gd name="T73" fmla="*/ 13 h 288"/>
                  <a:gd name="T74" fmla="*/ 1 w 48"/>
                  <a:gd name="T75" fmla="*/ 13 h 288"/>
                  <a:gd name="T76" fmla="*/ 1 w 48"/>
                  <a:gd name="T77" fmla="*/ 14 h 288"/>
                  <a:gd name="T78" fmla="*/ 1 w 48"/>
                  <a:gd name="T79" fmla="*/ 14 h 288"/>
                  <a:gd name="T80" fmla="*/ 1 w 48"/>
                  <a:gd name="T81" fmla="*/ 14 h 288"/>
                  <a:gd name="T82" fmla="*/ 1 w 48"/>
                  <a:gd name="T83" fmla="*/ 15 h 288"/>
                  <a:gd name="T84" fmla="*/ 2 w 48"/>
                  <a:gd name="T85" fmla="*/ 15 h 288"/>
                  <a:gd name="T86" fmla="*/ 2 w 48"/>
                  <a:gd name="T87" fmla="*/ 15 h 288"/>
                  <a:gd name="T88" fmla="*/ 2 w 48"/>
                  <a:gd name="T89" fmla="*/ 8 h 288"/>
                  <a:gd name="T90" fmla="*/ 1 w 48"/>
                  <a:gd name="T91" fmla="*/ 0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288"/>
                  <a:gd name="T140" fmla="*/ 48 w 48"/>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288">
                    <a:moveTo>
                      <a:pt x="32" y="3"/>
                    </a:moveTo>
                    <a:lnTo>
                      <a:pt x="28" y="0"/>
                    </a:lnTo>
                    <a:lnTo>
                      <a:pt x="24" y="1"/>
                    </a:lnTo>
                    <a:lnTo>
                      <a:pt x="22" y="2"/>
                    </a:lnTo>
                    <a:lnTo>
                      <a:pt x="18" y="4"/>
                    </a:lnTo>
                    <a:lnTo>
                      <a:pt x="15" y="6"/>
                    </a:lnTo>
                    <a:lnTo>
                      <a:pt x="13" y="9"/>
                    </a:lnTo>
                    <a:lnTo>
                      <a:pt x="10" y="13"/>
                    </a:lnTo>
                    <a:lnTo>
                      <a:pt x="7" y="17"/>
                    </a:lnTo>
                    <a:lnTo>
                      <a:pt x="5" y="21"/>
                    </a:lnTo>
                    <a:lnTo>
                      <a:pt x="3" y="27"/>
                    </a:lnTo>
                    <a:lnTo>
                      <a:pt x="2" y="29"/>
                    </a:lnTo>
                    <a:lnTo>
                      <a:pt x="1" y="32"/>
                    </a:lnTo>
                    <a:lnTo>
                      <a:pt x="1" y="35"/>
                    </a:lnTo>
                    <a:lnTo>
                      <a:pt x="1" y="38"/>
                    </a:lnTo>
                    <a:lnTo>
                      <a:pt x="0" y="41"/>
                    </a:lnTo>
                    <a:lnTo>
                      <a:pt x="0" y="44"/>
                    </a:lnTo>
                    <a:lnTo>
                      <a:pt x="0" y="47"/>
                    </a:lnTo>
                    <a:lnTo>
                      <a:pt x="1" y="51"/>
                    </a:lnTo>
                    <a:lnTo>
                      <a:pt x="1" y="54"/>
                    </a:lnTo>
                    <a:lnTo>
                      <a:pt x="1" y="57"/>
                    </a:lnTo>
                    <a:lnTo>
                      <a:pt x="1" y="60"/>
                    </a:lnTo>
                    <a:lnTo>
                      <a:pt x="1" y="64"/>
                    </a:lnTo>
                    <a:lnTo>
                      <a:pt x="1" y="67"/>
                    </a:lnTo>
                    <a:lnTo>
                      <a:pt x="1" y="70"/>
                    </a:lnTo>
                    <a:lnTo>
                      <a:pt x="1" y="73"/>
                    </a:lnTo>
                    <a:lnTo>
                      <a:pt x="1" y="77"/>
                    </a:lnTo>
                    <a:lnTo>
                      <a:pt x="1" y="80"/>
                    </a:lnTo>
                    <a:lnTo>
                      <a:pt x="1" y="83"/>
                    </a:lnTo>
                    <a:lnTo>
                      <a:pt x="1" y="86"/>
                    </a:lnTo>
                    <a:lnTo>
                      <a:pt x="1" y="91"/>
                    </a:lnTo>
                    <a:lnTo>
                      <a:pt x="1" y="94"/>
                    </a:lnTo>
                    <a:lnTo>
                      <a:pt x="2" y="98"/>
                    </a:lnTo>
                    <a:lnTo>
                      <a:pt x="2" y="103"/>
                    </a:lnTo>
                    <a:lnTo>
                      <a:pt x="2" y="107"/>
                    </a:lnTo>
                    <a:lnTo>
                      <a:pt x="2" y="111"/>
                    </a:lnTo>
                    <a:lnTo>
                      <a:pt x="2" y="116"/>
                    </a:lnTo>
                    <a:lnTo>
                      <a:pt x="2" y="120"/>
                    </a:lnTo>
                    <a:lnTo>
                      <a:pt x="3" y="125"/>
                    </a:lnTo>
                    <a:lnTo>
                      <a:pt x="3" y="130"/>
                    </a:lnTo>
                    <a:lnTo>
                      <a:pt x="3" y="135"/>
                    </a:lnTo>
                    <a:lnTo>
                      <a:pt x="3" y="138"/>
                    </a:lnTo>
                    <a:lnTo>
                      <a:pt x="4" y="141"/>
                    </a:lnTo>
                    <a:lnTo>
                      <a:pt x="4" y="144"/>
                    </a:lnTo>
                    <a:lnTo>
                      <a:pt x="5" y="147"/>
                    </a:lnTo>
                    <a:lnTo>
                      <a:pt x="5" y="149"/>
                    </a:lnTo>
                    <a:lnTo>
                      <a:pt x="5" y="153"/>
                    </a:lnTo>
                    <a:lnTo>
                      <a:pt x="5" y="156"/>
                    </a:lnTo>
                    <a:lnTo>
                      <a:pt x="5" y="158"/>
                    </a:lnTo>
                    <a:lnTo>
                      <a:pt x="5" y="161"/>
                    </a:lnTo>
                    <a:lnTo>
                      <a:pt x="6" y="165"/>
                    </a:lnTo>
                    <a:lnTo>
                      <a:pt x="6" y="168"/>
                    </a:lnTo>
                    <a:lnTo>
                      <a:pt x="7" y="172"/>
                    </a:lnTo>
                    <a:lnTo>
                      <a:pt x="7" y="174"/>
                    </a:lnTo>
                    <a:lnTo>
                      <a:pt x="9" y="179"/>
                    </a:lnTo>
                    <a:lnTo>
                      <a:pt x="9" y="182"/>
                    </a:lnTo>
                    <a:lnTo>
                      <a:pt x="10" y="186"/>
                    </a:lnTo>
                    <a:lnTo>
                      <a:pt x="10" y="189"/>
                    </a:lnTo>
                    <a:lnTo>
                      <a:pt x="10" y="193"/>
                    </a:lnTo>
                    <a:lnTo>
                      <a:pt x="11" y="197"/>
                    </a:lnTo>
                    <a:lnTo>
                      <a:pt x="12" y="201"/>
                    </a:lnTo>
                    <a:lnTo>
                      <a:pt x="12" y="205"/>
                    </a:lnTo>
                    <a:lnTo>
                      <a:pt x="13" y="209"/>
                    </a:lnTo>
                    <a:lnTo>
                      <a:pt x="13" y="212"/>
                    </a:lnTo>
                    <a:lnTo>
                      <a:pt x="14" y="216"/>
                    </a:lnTo>
                    <a:lnTo>
                      <a:pt x="14" y="219"/>
                    </a:lnTo>
                    <a:lnTo>
                      <a:pt x="14" y="222"/>
                    </a:lnTo>
                    <a:lnTo>
                      <a:pt x="15" y="225"/>
                    </a:lnTo>
                    <a:lnTo>
                      <a:pt x="16" y="229"/>
                    </a:lnTo>
                    <a:lnTo>
                      <a:pt x="16" y="232"/>
                    </a:lnTo>
                    <a:lnTo>
                      <a:pt x="17" y="234"/>
                    </a:lnTo>
                    <a:lnTo>
                      <a:pt x="18" y="237"/>
                    </a:lnTo>
                    <a:lnTo>
                      <a:pt x="18" y="240"/>
                    </a:lnTo>
                    <a:lnTo>
                      <a:pt x="20" y="245"/>
                    </a:lnTo>
                    <a:lnTo>
                      <a:pt x="22" y="250"/>
                    </a:lnTo>
                    <a:lnTo>
                      <a:pt x="23" y="255"/>
                    </a:lnTo>
                    <a:lnTo>
                      <a:pt x="25" y="259"/>
                    </a:lnTo>
                    <a:lnTo>
                      <a:pt x="26" y="262"/>
                    </a:lnTo>
                    <a:lnTo>
                      <a:pt x="28" y="265"/>
                    </a:lnTo>
                    <a:lnTo>
                      <a:pt x="29" y="269"/>
                    </a:lnTo>
                    <a:lnTo>
                      <a:pt x="30" y="271"/>
                    </a:lnTo>
                    <a:lnTo>
                      <a:pt x="32" y="273"/>
                    </a:lnTo>
                    <a:lnTo>
                      <a:pt x="34" y="276"/>
                    </a:lnTo>
                    <a:lnTo>
                      <a:pt x="36" y="280"/>
                    </a:lnTo>
                    <a:lnTo>
                      <a:pt x="39" y="283"/>
                    </a:lnTo>
                    <a:lnTo>
                      <a:pt x="40" y="284"/>
                    </a:lnTo>
                    <a:lnTo>
                      <a:pt x="43" y="286"/>
                    </a:lnTo>
                    <a:lnTo>
                      <a:pt x="45" y="287"/>
                    </a:lnTo>
                    <a:lnTo>
                      <a:pt x="48" y="288"/>
                    </a:lnTo>
                    <a:lnTo>
                      <a:pt x="48" y="155"/>
                    </a:lnTo>
                    <a:lnTo>
                      <a:pt x="32" y="3"/>
                    </a:lnTo>
                    <a:close/>
                  </a:path>
                </a:pathLst>
              </a:custGeom>
              <a:solidFill>
                <a:srgbClr val="D4D4E8"/>
              </a:solidFill>
              <a:ln w="9525">
                <a:noFill/>
                <a:round/>
                <a:headEnd/>
                <a:tailEnd/>
              </a:ln>
            </p:spPr>
            <p:txBody>
              <a:bodyPr/>
              <a:lstStyle/>
              <a:p>
                <a:endParaRPr lang="en-US"/>
              </a:p>
            </p:txBody>
          </p:sp>
          <p:sp>
            <p:nvSpPr>
              <p:cNvPr id="17718" name="Freeform 865"/>
              <p:cNvSpPr>
                <a:spLocks/>
              </p:cNvSpPr>
              <p:nvPr/>
            </p:nvSpPr>
            <p:spPr bwMode="auto">
              <a:xfrm flipH="1">
                <a:off x="3094" y="1248"/>
                <a:ext cx="11" cy="73"/>
              </a:xfrm>
              <a:custGeom>
                <a:avLst/>
                <a:gdLst>
                  <a:gd name="T0" fmla="*/ 1 w 60"/>
                  <a:gd name="T1" fmla="*/ 1 h 320"/>
                  <a:gd name="T2" fmla="*/ 1 w 60"/>
                  <a:gd name="T3" fmla="*/ 2 h 320"/>
                  <a:gd name="T4" fmla="*/ 1 w 60"/>
                  <a:gd name="T5" fmla="*/ 3 h 320"/>
                  <a:gd name="T6" fmla="*/ 1 w 60"/>
                  <a:gd name="T7" fmla="*/ 3 h 320"/>
                  <a:gd name="T8" fmla="*/ 1 w 60"/>
                  <a:gd name="T9" fmla="*/ 4 h 320"/>
                  <a:gd name="T10" fmla="*/ 1 w 60"/>
                  <a:gd name="T11" fmla="*/ 5 h 320"/>
                  <a:gd name="T12" fmla="*/ 1 w 60"/>
                  <a:gd name="T13" fmla="*/ 5 h 320"/>
                  <a:gd name="T14" fmla="*/ 1 w 60"/>
                  <a:gd name="T15" fmla="*/ 6 h 320"/>
                  <a:gd name="T16" fmla="*/ 1 w 60"/>
                  <a:gd name="T17" fmla="*/ 7 h 320"/>
                  <a:gd name="T18" fmla="*/ 1 w 60"/>
                  <a:gd name="T19" fmla="*/ 7 h 320"/>
                  <a:gd name="T20" fmla="*/ 1 w 60"/>
                  <a:gd name="T21" fmla="*/ 8 h 320"/>
                  <a:gd name="T22" fmla="*/ 1 w 60"/>
                  <a:gd name="T23" fmla="*/ 8 h 320"/>
                  <a:gd name="T24" fmla="*/ 1 w 60"/>
                  <a:gd name="T25" fmla="*/ 9 h 320"/>
                  <a:gd name="T26" fmla="*/ 1 w 60"/>
                  <a:gd name="T27" fmla="*/ 10 h 320"/>
                  <a:gd name="T28" fmla="*/ 1 w 60"/>
                  <a:gd name="T29" fmla="*/ 10 h 320"/>
                  <a:gd name="T30" fmla="*/ 1 w 60"/>
                  <a:gd name="T31" fmla="*/ 11 h 320"/>
                  <a:gd name="T32" fmla="*/ 1 w 60"/>
                  <a:gd name="T33" fmla="*/ 12 h 320"/>
                  <a:gd name="T34" fmla="*/ 2 w 60"/>
                  <a:gd name="T35" fmla="*/ 13 h 320"/>
                  <a:gd name="T36" fmla="*/ 2 w 60"/>
                  <a:gd name="T37" fmla="*/ 13 h 320"/>
                  <a:gd name="T38" fmla="*/ 2 w 60"/>
                  <a:gd name="T39" fmla="*/ 14 h 320"/>
                  <a:gd name="T40" fmla="*/ 2 w 60"/>
                  <a:gd name="T41" fmla="*/ 15 h 320"/>
                  <a:gd name="T42" fmla="*/ 2 w 60"/>
                  <a:gd name="T43" fmla="*/ 16 h 320"/>
                  <a:gd name="T44" fmla="*/ 2 w 60"/>
                  <a:gd name="T45" fmla="*/ 16 h 320"/>
                  <a:gd name="T46" fmla="*/ 2 w 60"/>
                  <a:gd name="T47" fmla="*/ 17 h 320"/>
                  <a:gd name="T48" fmla="*/ 1 w 60"/>
                  <a:gd name="T49" fmla="*/ 17 h 320"/>
                  <a:gd name="T50" fmla="*/ 1 w 60"/>
                  <a:gd name="T51" fmla="*/ 16 h 320"/>
                  <a:gd name="T52" fmla="*/ 1 w 60"/>
                  <a:gd name="T53" fmla="*/ 16 h 320"/>
                  <a:gd name="T54" fmla="*/ 1 w 60"/>
                  <a:gd name="T55" fmla="*/ 15 h 320"/>
                  <a:gd name="T56" fmla="*/ 0 w 60"/>
                  <a:gd name="T57" fmla="*/ 14 h 320"/>
                  <a:gd name="T58" fmla="*/ 0 w 60"/>
                  <a:gd name="T59" fmla="*/ 13 h 320"/>
                  <a:gd name="T60" fmla="*/ 0 w 60"/>
                  <a:gd name="T61" fmla="*/ 13 h 320"/>
                  <a:gd name="T62" fmla="*/ 0 w 60"/>
                  <a:gd name="T63" fmla="*/ 12 h 320"/>
                  <a:gd name="T64" fmla="*/ 0 w 60"/>
                  <a:gd name="T65" fmla="*/ 11 h 320"/>
                  <a:gd name="T66" fmla="*/ 0 w 60"/>
                  <a:gd name="T67" fmla="*/ 11 h 320"/>
                  <a:gd name="T68" fmla="*/ 0 w 60"/>
                  <a:gd name="T69" fmla="*/ 10 h 320"/>
                  <a:gd name="T70" fmla="*/ 0 w 60"/>
                  <a:gd name="T71" fmla="*/ 9 h 320"/>
                  <a:gd name="T72" fmla="*/ 0 w 60"/>
                  <a:gd name="T73" fmla="*/ 9 h 320"/>
                  <a:gd name="T74" fmla="*/ 0 w 60"/>
                  <a:gd name="T75" fmla="*/ 8 h 320"/>
                  <a:gd name="T76" fmla="*/ 0 w 60"/>
                  <a:gd name="T77" fmla="*/ 7 h 320"/>
                  <a:gd name="T78" fmla="*/ 0 w 60"/>
                  <a:gd name="T79" fmla="*/ 7 h 320"/>
                  <a:gd name="T80" fmla="*/ 0 w 60"/>
                  <a:gd name="T81" fmla="*/ 6 h 320"/>
                  <a:gd name="T82" fmla="*/ 0 w 60"/>
                  <a:gd name="T83" fmla="*/ 5 h 320"/>
                  <a:gd name="T84" fmla="*/ 0 w 60"/>
                  <a:gd name="T85" fmla="*/ 5 h 320"/>
                  <a:gd name="T86" fmla="*/ 0 w 60"/>
                  <a:gd name="T87" fmla="*/ 4 h 320"/>
                  <a:gd name="T88" fmla="*/ 0 w 60"/>
                  <a:gd name="T89" fmla="*/ 3 h 320"/>
                  <a:gd name="T90" fmla="*/ 0 w 60"/>
                  <a:gd name="T91" fmla="*/ 2 h 320"/>
                  <a:gd name="T92" fmla="*/ 0 w 60"/>
                  <a:gd name="T93" fmla="*/ 2 h 320"/>
                  <a:gd name="T94" fmla="*/ 0 w 60"/>
                  <a:gd name="T95" fmla="*/ 1 h 320"/>
                  <a:gd name="T96" fmla="*/ 0 w 60"/>
                  <a:gd name="T97" fmla="*/ 0 h 320"/>
                  <a:gd name="T98" fmla="*/ 0 w 60"/>
                  <a:gd name="T99" fmla="*/ 0 h 320"/>
                  <a:gd name="T100" fmla="*/ 1 w 60"/>
                  <a:gd name="T101" fmla="*/ 0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20"/>
                  <a:gd name="T155" fmla="*/ 60 w 60"/>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20">
                    <a:moveTo>
                      <a:pt x="20" y="9"/>
                    </a:moveTo>
                    <a:lnTo>
                      <a:pt x="20" y="14"/>
                    </a:lnTo>
                    <a:lnTo>
                      <a:pt x="20" y="19"/>
                    </a:lnTo>
                    <a:lnTo>
                      <a:pt x="21" y="23"/>
                    </a:lnTo>
                    <a:lnTo>
                      <a:pt x="21" y="29"/>
                    </a:lnTo>
                    <a:lnTo>
                      <a:pt x="21" y="33"/>
                    </a:lnTo>
                    <a:lnTo>
                      <a:pt x="21" y="39"/>
                    </a:lnTo>
                    <a:lnTo>
                      <a:pt x="22" y="43"/>
                    </a:lnTo>
                    <a:lnTo>
                      <a:pt x="22" y="48"/>
                    </a:lnTo>
                    <a:lnTo>
                      <a:pt x="22" y="53"/>
                    </a:lnTo>
                    <a:lnTo>
                      <a:pt x="23" y="58"/>
                    </a:lnTo>
                    <a:lnTo>
                      <a:pt x="23" y="63"/>
                    </a:lnTo>
                    <a:lnTo>
                      <a:pt x="24" y="67"/>
                    </a:lnTo>
                    <a:lnTo>
                      <a:pt x="24" y="71"/>
                    </a:lnTo>
                    <a:lnTo>
                      <a:pt x="24" y="76"/>
                    </a:lnTo>
                    <a:lnTo>
                      <a:pt x="25" y="80"/>
                    </a:lnTo>
                    <a:lnTo>
                      <a:pt x="25" y="85"/>
                    </a:lnTo>
                    <a:lnTo>
                      <a:pt x="25" y="89"/>
                    </a:lnTo>
                    <a:lnTo>
                      <a:pt x="25" y="93"/>
                    </a:lnTo>
                    <a:lnTo>
                      <a:pt x="26" y="97"/>
                    </a:lnTo>
                    <a:lnTo>
                      <a:pt x="26" y="102"/>
                    </a:lnTo>
                    <a:lnTo>
                      <a:pt x="26" y="106"/>
                    </a:lnTo>
                    <a:lnTo>
                      <a:pt x="27" y="110"/>
                    </a:lnTo>
                    <a:lnTo>
                      <a:pt x="27" y="115"/>
                    </a:lnTo>
                    <a:lnTo>
                      <a:pt x="28" y="119"/>
                    </a:lnTo>
                    <a:lnTo>
                      <a:pt x="28" y="123"/>
                    </a:lnTo>
                    <a:lnTo>
                      <a:pt x="30" y="127"/>
                    </a:lnTo>
                    <a:lnTo>
                      <a:pt x="30" y="131"/>
                    </a:lnTo>
                    <a:lnTo>
                      <a:pt x="31" y="135"/>
                    </a:lnTo>
                    <a:lnTo>
                      <a:pt x="31" y="140"/>
                    </a:lnTo>
                    <a:lnTo>
                      <a:pt x="32" y="143"/>
                    </a:lnTo>
                    <a:lnTo>
                      <a:pt x="32" y="147"/>
                    </a:lnTo>
                    <a:lnTo>
                      <a:pt x="33" y="151"/>
                    </a:lnTo>
                    <a:lnTo>
                      <a:pt x="33" y="156"/>
                    </a:lnTo>
                    <a:lnTo>
                      <a:pt x="34" y="160"/>
                    </a:lnTo>
                    <a:lnTo>
                      <a:pt x="34" y="163"/>
                    </a:lnTo>
                    <a:lnTo>
                      <a:pt x="35" y="168"/>
                    </a:lnTo>
                    <a:lnTo>
                      <a:pt x="35" y="172"/>
                    </a:lnTo>
                    <a:lnTo>
                      <a:pt x="36" y="175"/>
                    </a:lnTo>
                    <a:lnTo>
                      <a:pt x="36" y="180"/>
                    </a:lnTo>
                    <a:lnTo>
                      <a:pt x="37" y="184"/>
                    </a:lnTo>
                    <a:lnTo>
                      <a:pt x="38" y="188"/>
                    </a:lnTo>
                    <a:lnTo>
                      <a:pt x="38" y="192"/>
                    </a:lnTo>
                    <a:lnTo>
                      <a:pt x="39" y="197"/>
                    </a:lnTo>
                    <a:lnTo>
                      <a:pt x="40" y="201"/>
                    </a:lnTo>
                    <a:lnTo>
                      <a:pt x="40" y="206"/>
                    </a:lnTo>
                    <a:lnTo>
                      <a:pt x="41" y="210"/>
                    </a:lnTo>
                    <a:lnTo>
                      <a:pt x="43" y="214"/>
                    </a:lnTo>
                    <a:lnTo>
                      <a:pt x="44" y="219"/>
                    </a:lnTo>
                    <a:lnTo>
                      <a:pt x="44" y="223"/>
                    </a:lnTo>
                    <a:lnTo>
                      <a:pt x="45" y="227"/>
                    </a:lnTo>
                    <a:lnTo>
                      <a:pt x="46" y="232"/>
                    </a:lnTo>
                    <a:lnTo>
                      <a:pt x="47" y="236"/>
                    </a:lnTo>
                    <a:lnTo>
                      <a:pt x="47" y="240"/>
                    </a:lnTo>
                    <a:lnTo>
                      <a:pt x="48" y="245"/>
                    </a:lnTo>
                    <a:lnTo>
                      <a:pt x="49" y="249"/>
                    </a:lnTo>
                    <a:lnTo>
                      <a:pt x="51" y="255"/>
                    </a:lnTo>
                    <a:lnTo>
                      <a:pt x="51" y="259"/>
                    </a:lnTo>
                    <a:lnTo>
                      <a:pt x="52" y="263"/>
                    </a:lnTo>
                    <a:lnTo>
                      <a:pt x="53" y="268"/>
                    </a:lnTo>
                    <a:lnTo>
                      <a:pt x="55" y="273"/>
                    </a:lnTo>
                    <a:lnTo>
                      <a:pt x="56" y="277"/>
                    </a:lnTo>
                    <a:lnTo>
                      <a:pt x="57" y="283"/>
                    </a:lnTo>
                    <a:lnTo>
                      <a:pt x="59" y="288"/>
                    </a:lnTo>
                    <a:lnTo>
                      <a:pt x="60" y="294"/>
                    </a:lnTo>
                    <a:lnTo>
                      <a:pt x="60" y="298"/>
                    </a:lnTo>
                    <a:lnTo>
                      <a:pt x="60" y="303"/>
                    </a:lnTo>
                    <a:lnTo>
                      <a:pt x="59" y="307"/>
                    </a:lnTo>
                    <a:lnTo>
                      <a:pt x="57" y="311"/>
                    </a:lnTo>
                    <a:lnTo>
                      <a:pt x="53" y="313"/>
                    </a:lnTo>
                    <a:lnTo>
                      <a:pt x="51" y="316"/>
                    </a:lnTo>
                    <a:lnTo>
                      <a:pt x="47" y="318"/>
                    </a:lnTo>
                    <a:lnTo>
                      <a:pt x="44" y="320"/>
                    </a:lnTo>
                    <a:lnTo>
                      <a:pt x="39" y="320"/>
                    </a:lnTo>
                    <a:lnTo>
                      <a:pt x="36" y="320"/>
                    </a:lnTo>
                    <a:lnTo>
                      <a:pt x="32" y="318"/>
                    </a:lnTo>
                    <a:lnTo>
                      <a:pt x="28" y="318"/>
                    </a:lnTo>
                    <a:lnTo>
                      <a:pt x="24" y="314"/>
                    </a:lnTo>
                    <a:lnTo>
                      <a:pt x="22" y="311"/>
                    </a:lnTo>
                    <a:lnTo>
                      <a:pt x="20" y="308"/>
                    </a:lnTo>
                    <a:lnTo>
                      <a:pt x="19" y="303"/>
                    </a:lnTo>
                    <a:lnTo>
                      <a:pt x="16" y="297"/>
                    </a:lnTo>
                    <a:lnTo>
                      <a:pt x="15" y="293"/>
                    </a:lnTo>
                    <a:lnTo>
                      <a:pt x="14" y="287"/>
                    </a:lnTo>
                    <a:lnTo>
                      <a:pt x="13" y="282"/>
                    </a:lnTo>
                    <a:lnTo>
                      <a:pt x="12" y="277"/>
                    </a:lnTo>
                    <a:lnTo>
                      <a:pt x="11" y="272"/>
                    </a:lnTo>
                    <a:lnTo>
                      <a:pt x="11" y="268"/>
                    </a:lnTo>
                    <a:lnTo>
                      <a:pt x="10" y="263"/>
                    </a:lnTo>
                    <a:lnTo>
                      <a:pt x="9" y="258"/>
                    </a:lnTo>
                    <a:lnTo>
                      <a:pt x="8" y="252"/>
                    </a:lnTo>
                    <a:lnTo>
                      <a:pt x="7" y="248"/>
                    </a:lnTo>
                    <a:lnTo>
                      <a:pt x="7" y="244"/>
                    </a:lnTo>
                    <a:lnTo>
                      <a:pt x="7" y="238"/>
                    </a:lnTo>
                    <a:lnTo>
                      <a:pt x="6" y="234"/>
                    </a:lnTo>
                    <a:lnTo>
                      <a:pt x="6" y="230"/>
                    </a:lnTo>
                    <a:lnTo>
                      <a:pt x="6" y="225"/>
                    </a:lnTo>
                    <a:lnTo>
                      <a:pt x="5" y="221"/>
                    </a:lnTo>
                    <a:lnTo>
                      <a:pt x="5" y="217"/>
                    </a:lnTo>
                    <a:lnTo>
                      <a:pt x="3" y="212"/>
                    </a:lnTo>
                    <a:lnTo>
                      <a:pt x="3" y="208"/>
                    </a:lnTo>
                    <a:lnTo>
                      <a:pt x="3" y="204"/>
                    </a:lnTo>
                    <a:lnTo>
                      <a:pt x="3" y="199"/>
                    </a:lnTo>
                    <a:lnTo>
                      <a:pt x="3" y="195"/>
                    </a:lnTo>
                    <a:lnTo>
                      <a:pt x="3" y="191"/>
                    </a:lnTo>
                    <a:lnTo>
                      <a:pt x="2" y="186"/>
                    </a:lnTo>
                    <a:lnTo>
                      <a:pt x="2" y="182"/>
                    </a:lnTo>
                    <a:lnTo>
                      <a:pt x="2" y="178"/>
                    </a:lnTo>
                    <a:lnTo>
                      <a:pt x="2" y="174"/>
                    </a:lnTo>
                    <a:lnTo>
                      <a:pt x="2" y="170"/>
                    </a:lnTo>
                    <a:lnTo>
                      <a:pt x="2" y="166"/>
                    </a:lnTo>
                    <a:lnTo>
                      <a:pt x="2" y="161"/>
                    </a:lnTo>
                    <a:lnTo>
                      <a:pt x="2" y="157"/>
                    </a:lnTo>
                    <a:lnTo>
                      <a:pt x="2" y="153"/>
                    </a:lnTo>
                    <a:lnTo>
                      <a:pt x="2" y="148"/>
                    </a:lnTo>
                    <a:lnTo>
                      <a:pt x="2" y="144"/>
                    </a:lnTo>
                    <a:lnTo>
                      <a:pt x="2" y="140"/>
                    </a:lnTo>
                    <a:lnTo>
                      <a:pt x="2" y="135"/>
                    </a:lnTo>
                    <a:lnTo>
                      <a:pt x="2" y="131"/>
                    </a:lnTo>
                    <a:lnTo>
                      <a:pt x="2" y="127"/>
                    </a:lnTo>
                    <a:lnTo>
                      <a:pt x="2" y="123"/>
                    </a:lnTo>
                    <a:lnTo>
                      <a:pt x="2" y="119"/>
                    </a:lnTo>
                    <a:lnTo>
                      <a:pt x="2" y="115"/>
                    </a:lnTo>
                    <a:lnTo>
                      <a:pt x="2" y="110"/>
                    </a:lnTo>
                    <a:lnTo>
                      <a:pt x="2" y="106"/>
                    </a:lnTo>
                    <a:lnTo>
                      <a:pt x="2" y="102"/>
                    </a:lnTo>
                    <a:lnTo>
                      <a:pt x="2" y="97"/>
                    </a:lnTo>
                    <a:lnTo>
                      <a:pt x="2" y="93"/>
                    </a:lnTo>
                    <a:lnTo>
                      <a:pt x="3" y="89"/>
                    </a:lnTo>
                    <a:lnTo>
                      <a:pt x="2" y="83"/>
                    </a:lnTo>
                    <a:lnTo>
                      <a:pt x="2" y="79"/>
                    </a:lnTo>
                    <a:lnTo>
                      <a:pt x="2" y="73"/>
                    </a:lnTo>
                    <a:lnTo>
                      <a:pt x="2" y="69"/>
                    </a:lnTo>
                    <a:lnTo>
                      <a:pt x="2" y="65"/>
                    </a:lnTo>
                    <a:lnTo>
                      <a:pt x="2" y="59"/>
                    </a:lnTo>
                    <a:lnTo>
                      <a:pt x="2" y="55"/>
                    </a:lnTo>
                    <a:lnTo>
                      <a:pt x="2" y="51"/>
                    </a:lnTo>
                    <a:lnTo>
                      <a:pt x="2" y="45"/>
                    </a:lnTo>
                    <a:lnTo>
                      <a:pt x="2" y="40"/>
                    </a:lnTo>
                    <a:lnTo>
                      <a:pt x="1" y="35"/>
                    </a:lnTo>
                    <a:lnTo>
                      <a:pt x="1" y="30"/>
                    </a:lnTo>
                    <a:lnTo>
                      <a:pt x="1" y="25"/>
                    </a:lnTo>
                    <a:lnTo>
                      <a:pt x="1" y="20"/>
                    </a:lnTo>
                    <a:lnTo>
                      <a:pt x="0" y="15"/>
                    </a:lnTo>
                    <a:lnTo>
                      <a:pt x="0" y="9"/>
                    </a:lnTo>
                    <a:lnTo>
                      <a:pt x="0" y="5"/>
                    </a:lnTo>
                    <a:lnTo>
                      <a:pt x="2" y="3"/>
                    </a:lnTo>
                    <a:lnTo>
                      <a:pt x="6" y="0"/>
                    </a:lnTo>
                    <a:lnTo>
                      <a:pt x="9" y="0"/>
                    </a:lnTo>
                    <a:lnTo>
                      <a:pt x="12" y="0"/>
                    </a:lnTo>
                    <a:lnTo>
                      <a:pt x="15" y="1"/>
                    </a:lnTo>
                    <a:lnTo>
                      <a:pt x="18" y="4"/>
                    </a:lnTo>
                    <a:lnTo>
                      <a:pt x="20" y="9"/>
                    </a:lnTo>
                    <a:close/>
                  </a:path>
                </a:pathLst>
              </a:custGeom>
              <a:solidFill>
                <a:srgbClr val="000000"/>
              </a:solidFill>
              <a:ln w="9525">
                <a:noFill/>
                <a:round/>
                <a:headEnd/>
                <a:tailEnd/>
              </a:ln>
            </p:spPr>
            <p:txBody>
              <a:bodyPr/>
              <a:lstStyle/>
              <a:p>
                <a:endParaRPr lang="en-US"/>
              </a:p>
            </p:txBody>
          </p:sp>
          <p:sp>
            <p:nvSpPr>
              <p:cNvPr id="17719" name="Freeform 866"/>
              <p:cNvSpPr>
                <a:spLocks/>
              </p:cNvSpPr>
              <p:nvPr/>
            </p:nvSpPr>
            <p:spPr bwMode="auto">
              <a:xfrm flipH="1">
                <a:off x="3119" y="1255"/>
                <a:ext cx="20" cy="51"/>
              </a:xfrm>
              <a:custGeom>
                <a:avLst/>
                <a:gdLst>
                  <a:gd name="T0" fmla="*/ 2 w 108"/>
                  <a:gd name="T1" fmla="*/ 2 h 223"/>
                  <a:gd name="T2" fmla="*/ 2 w 108"/>
                  <a:gd name="T3" fmla="*/ 2 h 223"/>
                  <a:gd name="T4" fmla="*/ 2 w 108"/>
                  <a:gd name="T5" fmla="*/ 1 h 223"/>
                  <a:gd name="T6" fmla="*/ 2 w 108"/>
                  <a:gd name="T7" fmla="*/ 1 h 223"/>
                  <a:gd name="T8" fmla="*/ 2 w 108"/>
                  <a:gd name="T9" fmla="*/ 1 h 223"/>
                  <a:gd name="T10" fmla="*/ 3 w 108"/>
                  <a:gd name="T11" fmla="*/ 0 h 223"/>
                  <a:gd name="T12" fmla="*/ 3 w 108"/>
                  <a:gd name="T13" fmla="*/ 0 h 223"/>
                  <a:gd name="T14" fmla="*/ 3 w 108"/>
                  <a:gd name="T15" fmla="*/ 0 h 223"/>
                  <a:gd name="T16" fmla="*/ 3 w 108"/>
                  <a:gd name="T17" fmla="*/ 0 h 223"/>
                  <a:gd name="T18" fmla="*/ 4 w 108"/>
                  <a:gd name="T19" fmla="*/ 0 h 223"/>
                  <a:gd name="T20" fmla="*/ 4 w 108"/>
                  <a:gd name="T21" fmla="*/ 1 h 223"/>
                  <a:gd name="T22" fmla="*/ 4 w 108"/>
                  <a:gd name="T23" fmla="*/ 1 h 223"/>
                  <a:gd name="T24" fmla="*/ 4 w 108"/>
                  <a:gd name="T25" fmla="*/ 1 h 223"/>
                  <a:gd name="T26" fmla="*/ 4 w 108"/>
                  <a:gd name="T27" fmla="*/ 2 h 223"/>
                  <a:gd name="T28" fmla="*/ 4 w 108"/>
                  <a:gd name="T29" fmla="*/ 2 h 223"/>
                  <a:gd name="T30" fmla="*/ 4 w 108"/>
                  <a:gd name="T31" fmla="*/ 3 h 223"/>
                  <a:gd name="T32" fmla="*/ 4 w 108"/>
                  <a:gd name="T33" fmla="*/ 3 h 223"/>
                  <a:gd name="T34" fmla="*/ 4 w 108"/>
                  <a:gd name="T35" fmla="*/ 3 h 223"/>
                  <a:gd name="T36" fmla="*/ 4 w 108"/>
                  <a:gd name="T37" fmla="*/ 4 h 223"/>
                  <a:gd name="T38" fmla="*/ 4 w 108"/>
                  <a:gd name="T39" fmla="*/ 4 h 223"/>
                  <a:gd name="T40" fmla="*/ 3 w 108"/>
                  <a:gd name="T41" fmla="*/ 4 h 223"/>
                  <a:gd name="T42" fmla="*/ 3 w 108"/>
                  <a:gd name="T43" fmla="*/ 5 h 223"/>
                  <a:gd name="T44" fmla="*/ 3 w 108"/>
                  <a:gd name="T45" fmla="*/ 5 h 223"/>
                  <a:gd name="T46" fmla="*/ 3 w 108"/>
                  <a:gd name="T47" fmla="*/ 6 h 223"/>
                  <a:gd name="T48" fmla="*/ 3 w 108"/>
                  <a:gd name="T49" fmla="*/ 6 h 223"/>
                  <a:gd name="T50" fmla="*/ 3 w 108"/>
                  <a:gd name="T51" fmla="*/ 7 h 223"/>
                  <a:gd name="T52" fmla="*/ 3 w 108"/>
                  <a:gd name="T53" fmla="*/ 7 h 223"/>
                  <a:gd name="T54" fmla="*/ 3 w 108"/>
                  <a:gd name="T55" fmla="*/ 7 h 223"/>
                  <a:gd name="T56" fmla="*/ 2 w 108"/>
                  <a:gd name="T57" fmla="*/ 8 h 223"/>
                  <a:gd name="T58" fmla="*/ 2 w 108"/>
                  <a:gd name="T59" fmla="*/ 8 h 223"/>
                  <a:gd name="T60" fmla="*/ 2 w 108"/>
                  <a:gd name="T61" fmla="*/ 8 h 223"/>
                  <a:gd name="T62" fmla="*/ 2 w 108"/>
                  <a:gd name="T63" fmla="*/ 9 h 223"/>
                  <a:gd name="T64" fmla="*/ 2 w 108"/>
                  <a:gd name="T65" fmla="*/ 9 h 223"/>
                  <a:gd name="T66" fmla="*/ 2 w 108"/>
                  <a:gd name="T67" fmla="*/ 10 h 223"/>
                  <a:gd name="T68" fmla="*/ 2 w 108"/>
                  <a:gd name="T69" fmla="*/ 10 h 223"/>
                  <a:gd name="T70" fmla="*/ 1 w 108"/>
                  <a:gd name="T71" fmla="*/ 10 h 223"/>
                  <a:gd name="T72" fmla="*/ 1 w 108"/>
                  <a:gd name="T73" fmla="*/ 11 h 223"/>
                  <a:gd name="T74" fmla="*/ 1 w 108"/>
                  <a:gd name="T75" fmla="*/ 11 h 223"/>
                  <a:gd name="T76" fmla="*/ 1 w 108"/>
                  <a:gd name="T77" fmla="*/ 11 h 223"/>
                  <a:gd name="T78" fmla="*/ 1 w 108"/>
                  <a:gd name="T79" fmla="*/ 11 h 223"/>
                  <a:gd name="T80" fmla="*/ 1 w 108"/>
                  <a:gd name="T81" fmla="*/ 11 h 223"/>
                  <a:gd name="T82" fmla="*/ 1 w 108"/>
                  <a:gd name="T83" fmla="*/ 11 h 223"/>
                  <a:gd name="T84" fmla="*/ 0 w 108"/>
                  <a:gd name="T85" fmla="*/ 12 h 223"/>
                  <a:gd name="T86" fmla="*/ 0 w 108"/>
                  <a:gd name="T87" fmla="*/ 12 h 223"/>
                  <a:gd name="T88" fmla="*/ 0 w 108"/>
                  <a:gd name="T89" fmla="*/ 12 h 223"/>
                  <a:gd name="T90" fmla="*/ 2 w 108"/>
                  <a:gd name="T91" fmla="*/ 2 h 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23"/>
                  <a:gd name="T140" fmla="*/ 108 w 108"/>
                  <a:gd name="T141" fmla="*/ 223 h 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23">
                    <a:moveTo>
                      <a:pt x="72" y="37"/>
                    </a:moveTo>
                    <a:lnTo>
                      <a:pt x="71" y="35"/>
                    </a:lnTo>
                    <a:lnTo>
                      <a:pt x="71" y="32"/>
                    </a:lnTo>
                    <a:lnTo>
                      <a:pt x="70" y="29"/>
                    </a:lnTo>
                    <a:lnTo>
                      <a:pt x="70" y="27"/>
                    </a:lnTo>
                    <a:lnTo>
                      <a:pt x="70" y="24"/>
                    </a:lnTo>
                    <a:lnTo>
                      <a:pt x="70" y="22"/>
                    </a:lnTo>
                    <a:lnTo>
                      <a:pt x="70" y="19"/>
                    </a:lnTo>
                    <a:lnTo>
                      <a:pt x="71" y="15"/>
                    </a:lnTo>
                    <a:lnTo>
                      <a:pt x="72" y="12"/>
                    </a:lnTo>
                    <a:lnTo>
                      <a:pt x="74" y="10"/>
                    </a:lnTo>
                    <a:lnTo>
                      <a:pt x="75" y="7"/>
                    </a:lnTo>
                    <a:lnTo>
                      <a:pt x="80" y="4"/>
                    </a:lnTo>
                    <a:lnTo>
                      <a:pt x="83" y="2"/>
                    </a:lnTo>
                    <a:lnTo>
                      <a:pt x="88" y="1"/>
                    </a:lnTo>
                    <a:lnTo>
                      <a:pt x="91" y="0"/>
                    </a:lnTo>
                    <a:lnTo>
                      <a:pt x="96" y="0"/>
                    </a:lnTo>
                    <a:lnTo>
                      <a:pt x="99" y="1"/>
                    </a:lnTo>
                    <a:lnTo>
                      <a:pt x="102" y="4"/>
                    </a:lnTo>
                    <a:lnTo>
                      <a:pt x="105" y="8"/>
                    </a:lnTo>
                    <a:lnTo>
                      <a:pt x="107" y="12"/>
                    </a:lnTo>
                    <a:lnTo>
                      <a:pt x="107" y="13"/>
                    </a:lnTo>
                    <a:lnTo>
                      <a:pt x="107" y="16"/>
                    </a:lnTo>
                    <a:lnTo>
                      <a:pt x="108" y="20"/>
                    </a:lnTo>
                    <a:lnTo>
                      <a:pt x="108" y="22"/>
                    </a:lnTo>
                    <a:lnTo>
                      <a:pt x="108" y="25"/>
                    </a:lnTo>
                    <a:lnTo>
                      <a:pt x="108" y="28"/>
                    </a:lnTo>
                    <a:lnTo>
                      <a:pt x="108" y="32"/>
                    </a:lnTo>
                    <a:lnTo>
                      <a:pt x="108" y="35"/>
                    </a:lnTo>
                    <a:lnTo>
                      <a:pt x="108" y="38"/>
                    </a:lnTo>
                    <a:lnTo>
                      <a:pt x="107" y="42"/>
                    </a:lnTo>
                    <a:lnTo>
                      <a:pt x="107" y="46"/>
                    </a:lnTo>
                    <a:lnTo>
                      <a:pt x="107" y="49"/>
                    </a:lnTo>
                    <a:lnTo>
                      <a:pt x="106" y="53"/>
                    </a:lnTo>
                    <a:lnTo>
                      <a:pt x="106" y="57"/>
                    </a:lnTo>
                    <a:lnTo>
                      <a:pt x="105" y="61"/>
                    </a:lnTo>
                    <a:lnTo>
                      <a:pt x="103" y="65"/>
                    </a:lnTo>
                    <a:lnTo>
                      <a:pt x="102" y="69"/>
                    </a:lnTo>
                    <a:lnTo>
                      <a:pt x="102" y="72"/>
                    </a:lnTo>
                    <a:lnTo>
                      <a:pt x="100" y="76"/>
                    </a:lnTo>
                    <a:lnTo>
                      <a:pt x="100" y="80"/>
                    </a:lnTo>
                    <a:lnTo>
                      <a:pt x="98" y="84"/>
                    </a:lnTo>
                    <a:lnTo>
                      <a:pt x="97" y="88"/>
                    </a:lnTo>
                    <a:lnTo>
                      <a:pt x="95" y="92"/>
                    </a:lnTo>
                    <a:lnTo>
                      <a:pt x="94" y="97"/>
                    </a:lnTo>
                    <a:lnTo>
                      <a:pt x="90" y="101"/>
                    </a:lnTo>
                    <a:lnTo>
                      <a:pt x="88" y="106"/>
                    </a:lnTo>
                    <a:lnTo>
                      <a:pt x="87" y="111"/>
                    </a:lnTo>
                    <a:lnTo>
                      <a:pt x="85" y="116"/>
                    </a:lnTo>
                    <a:lnTo>
                      <a:pt x="82" y="122"/>
                    </a:lnTo>
                    <a:lnTo>
                      <a:pt x="80" y="127"/>
                    </a:lnTo>
                    <a:lnTo>
                      <a:pt x="78" y="129"/>
                    </a:lnTo>
                    <a:lnTo>
                      <a:pt x="77" y="133"/>
                    </a:lnTo>
                    <a:lnTo>
                      <a:pt x="75" y="135"/>
                    </a:lnTo>
                    <a:lnTo>
                      <a:pt x="75" y="138"/>
                    </a:lnTo>
                    <a:lnTo>
                      <a:pt x="73" y="140"/>
                    </a:lnTo>
                    <a:lnTo>
                      <a:pt x="72" y="142"/>
                    </a:lnTo>
                    <a:lnTo>
                      <a:pt x="71" y="146"/>
                    </a:lnTo>
                    <a:lnTo>
                      <a:pt x="70" y="148"/>
                    </a:lnTo>
                    <a:lnTo>
                      <a:pt x="69" y="151"/>
                    </a:lnTo>
                    <a:lnTo>
                      <a:pt x="68" y="153"/>
                    </a:lnTo>
                    <a:lnTo>
                      <a:pt x="66" y="155"/>
                    </a:lnTo>
                    <a:lnTo>
                      <a:pt x="65" y="159"/>
                    </a:lnTo>
                    <a:lnTo>
                      <a:pt x="62" y="164"/>
                    </a:lnTo>
                    <a:lnTo>
                      <a:pt x="60" y="168"/>
                    </a:lnTo>
                    <a:lnTo>
                      <a:pt x="58" y="174"/>
                    </a:lnTo>
                    <a:lnTo>
                      <a:pt x="56" y="178"/>
                    </a:lnTo>
                    <a:lnTo>
                      <a:pt x="52" y="182"/>
                    </a:lnTo>
                    <a:lnTo>
                      <a:pt x="50" y="187"/>
                    </a:lnTo>
                    <a:lnTo>
                      <a:pt x="49" y="190"/>
                    </a:lnTo>
                    <a:lnTo>
                      <a:pt x="47" y="194"/>
                    </a:lnTo>
                    <a:lnTo>
                      <a:pt x="45" y="198"/>
                    </a:lnTo>
                    <a:lnTo>
                      <a:pt x="44" y="201"/>
                    </a:lnTo>
                    <a:lnTo>
                      <a:pt x="41" y="204"/>
                    </a:lnTo>
                    <a:lnTo>
                      <a:pt x="40" y="206"/>
                    </a:lnTo>
                    <a:lnTo>
                      <a:pt x="39" y="211"/>
                    </a:lnTo>
                    <a:lnTo>
                      <a:pt x="38" y="214"/>
                    </a:lnTo>
                    <a:lnTo>
                      <a:pt x="36" y="214"/>
                    </a:lnTo>
                    <a:lnTo>
                      <a:pt x="35" y="216"/>
                    </a:lnTo>
                    <a:lnTo>
                      <a:pt x="32" y="217"/>
                    </a:lnTo>
                    <a:lnTo>
                      <a:pt x="30" y="218"/>
                    </a:lnTo>
                    <a:lnTo>
                      <a:pt x="26" y="218"/>
                    </a:lnTo>
                    <a:lnTo>
                      <a:pt x="23" y="219"/>
                    </a:lnTo>
                    <a:lnTo>
                      <a:pt x="20" y="220"/>
                    </a:lnTo>
                    <a:lnTo>
                      <a:pt x="18" y="221"/>
                    </a:lnTo>
                    <a:lnTo>
                      <a:pt x="13" y="221"/>
                    </a:lnTo>
                    <a:lnTo>
                      <a:pt x="10" y="221"/>
                    </a:lnTo>
                    <a:lnTo>
                      <a:pt x="7" y="221"/>
                    </a:lnTo>
                    <a:lnTo>
                      <a:pt x="5" y="223"/>
                    </a:lnTo>
                    <a:lnTo>
                      <a:pt x="0" y="223"/>
                    </a:lnTo>
                    <a:lnTo>
                      <a:pt x="72" y="37"/>
                    </a:lnTo>
                    <a:close/>
                  </a:path>
                </a:pathLst>
              </a:custGeom>
              <a:solidFill>
                <a:srgbClr val="D4D4E8"/>
              </a:solidFill>
              <a:ln w="9525">
                <a:noFill/>
                <a:round/>
                <a:headEnd/>
                <a:tailEnd/>
              </a:ln>
            </p:spPr>
            <p:txBody>
              <a:bodyPr/>
              <a:lstStyle/>
              <a:p>
                <a:endParaRPr lang="en-US"/>
              </a:p>
            </p:txBody>
          </p:sp>
          <p:sp>
            <p:nvSpPr>
              <p:cNvPr id="17720" name="Freeform 867"/>
              <p:cNvSpPr>
                <a:spLocks/>
              </p:cNvSpPr>
              <p:nvPr/>
            </p:nvSpPr>
            <p:spPr bwMode="auto">
              <a:xfrm flipH="1">
                <a:off x="3123" y="1262"/>
                <a:ext cx="20" cy="49"/>
              </a:xfrm>
              <a:custGeom>
                <a:avLst/>
                <a:gdLst>
                  <a:gd name="T0" fmla="*/ 4 w 108"/>
                  <a:gd name="T1" fmla="*/ 1 h 214"/>
                  <a:gd name="T2" fmla="*/ 4 w 108"/>
                  <a:gd name="T3" fmla="*/ 2 h 214"/>
                  <a:gd name="T4" fmla="*/ 4 w 108"/>
                  <a:gd name="T5" fmla="*/ 3 h 214"/>
                  <a:gd name="T6" fmla="*/ 3 w 108"/>
                  <a:gd name="T7" fmla="*/ 3 h 214"/>
                  <a:gd name="T8" fmla="*/ 3 w 108"/>
                  <a:gd name="T9" fmla="*/ 3 h 214"/>
                  <a:gd name="T10" fmla="*/ 3 w 108"/>
                  <a:gd name="T11" fmla="*/ 4 h 214"/>
                  <a:gd name="T12" fmla="*/ 3 w 108"/>
                  <a:gd name="T13" fmla="*/ 4 h 214"/>
                  <a:gd name="T14" fmla="*/ 3 w 108"/>
                  <a:gd name="T15" fmla="*/ 5 h 214"/>
                  <a:gd name="T16" fmla="*/ 3 w 108"/>
                  <a:gd name="T17" fmla="*/ 5 h 214"/>
                  <a:gd name="T18" fmla="*/ 3 w 108"/>
                  <a:gd name="T19" fmla="*/ 5 h 214"/>
                  <a:gd name="T20" fmla="*/ 3 w 108"/>
                  <a:gd name="T21" fmla="*/ 6 h 214"/>
                  <a:gd name="T22" fmla="*/ 2 w 108"/>
                  <a:gd name="T23" fmla="*/ 7 h 214"/>
                  <a:gd name="T24" fmla="*/ 2 w 108"/>
                  <a:gd name="T25" fmla="*/ 8 h 214"/>
                  <a:gd name="T26" fmla="*/ 2 w 108"/>
                  <a:gd name="T27" fmla="*/ 8 h 214"/>
                  <a:gd name="T28" fmla="*/ 2 w 108"/>
                  <a:gd name="T29" fmla="*/ 8 h 214"/>
                  <a:gd name="T30" fmla="*/ 2 w 108"/>
                  <a:gd name="T31" fmla="*/ 9 h 214"/>
                  <a:gd name="T32" fmla="*/ 1 w 108"/>
                  <a:gd name="T33" fmla="*/ 10 h 214"/>
                  <a:gd name="T34" fmla="*/ 1 w 108"/>
                  <a:gd name="T35" fmla="*/ 10 h 214"/>
                  <a:gd name="T36" fmla="*/ 1 w 108"/>
                  <a:gd name="T37" fmla="*/ 11 h 214"/>
                  <a:gd name="T38" fmla="*/ 0 w 108"/>
                  <a:gd name="T39" fmla="*/ 11 h 214"/>
                  <a:gd name="T40" fmla="*/ 0 w 108"/>
                  <a:gd name="T41" fmla="*/ 11 h 214"/>
                  <a:gd name="T42" fmla="*/ 0 w 108"/>
                  <a:gd name="T43" fmla="*/ 11 h 214"/>
                  <a:gd name="T44" fmla="*/ 0 w 108"/>
                  <a:gd name="T45" fmla="*/ 10 h 214"/>
                  <a:gd name="T46" fmla="*/ 0 w 108"/>
                  <a:gd name="T47" fmla="*/ 10 h 214"/>
                  <a:gd name="T48" fmla="*/ 0 w 108"/>
                  <a:gd name="T49" fmla="*/ 9 h 214"/>
                  <a:gd name="T50" fmla="*/ 0 w 108"/>
                  <a:gd name="T51" fmla="*/ 8 h 214"/>
                  <a:gd name="T52" fmla="*/ 1 w 108"/>
                  <a:gd name="T53" fmla="*/ 8 h 214"/>
                  <a:gd name="T54" fmla="*/ 1 w 108"/>
                  <a:gd name="T55" fmla="*/ 8 h 214"/>
                  <a:gd name="T56" fmla="*/ 1 w 108"/>
                  <a:gd name="T57" fmla="*/ 7 h 214"/>
                  <a:gd name="T58" fmla="*/ 1 w 108"/>
                  <a:gd name="T59" fmla="*/ 7 h 214"/>
                  <a:gd name="T60" fmla="*/ 1 w 108"/>
                  <a:gd name="T61" fmla="*/ 6 h 214"/>
                  <a:gd name="T62" fmla="*/ 1 w 108"/>
                  <a:gd name="T63" fmla="*/ 5 h 214"/>
                  <a:gd name="T64" fmla="*/ 2 w 108"/>
                  <a:gd name="T65" fmla="*/ 5 h 214"/>
                  <a:gd name="T66" fmla="*/ 2 w 108"/>
                  <a:gd name="T67" fmla="*/ 5 h 214"/>
                  <a:gd name="T68" fmla="*/ 2 w 108"/>
                  <a:gd name="T69" fmla="*/ 4 h 214"/>
                  <a:gd name="T70" fmla="*/ 2 w 108"/>
                  <a:gd name="T71" fmla="*/ 3 h 214"/>
                  <a:gd name="T72" fmla="*/ 2 w 108"/>
                  <a:gd name="T73" fmla="*/ 3 h 214"/>
                  <a:gd name="T74" fmla="*/ 2 w 108"/>
                  <a:gd name="T75" fmla="*/ 2 h 214"/>
                  <a:gd name="T76" fmla="*/ 2 w 108"/>
                  <a:gd name="T77" fmla="*/ 2 h 214"/>
                  <a:gd name="T78" fmla="*/ 3 w 108"/>
                  <a:gd name="T79" fmla="*/ 1 h 214"/>
                  <a:gd name="T80" fmla="*/ 3 w 108"/>
                  <a:gd name="T81" fmla="*/ 1 h 214"/>
                  <a:gd name="T82" fmla="*/ 3 w 108"/>
                  <a:gd name="T83" fmla="*/ 0 h 214"/>
                  <a:gd name="T84" fmla="*/ 3 w 108"/>
                  <a:gd name="T85" fmla="*/ 0 h 214"/>
                  <a:gd name="T86" fmla="*/ 3 w 108"/>
                  <a:gd name="T87" fmla="*/ 0 h 214"/>
                  <a:gd name="T88" fmla="*/ 4 w 108"/>
                  <a:gd name="T89" fmla="*/ 0 h 214"/>
                  <a:gd name="T90" fmla="*/ 4 w 108"/>
                  <a:gd name="T91" fmla="*/ 1 h 2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14"/>
                  <a:gd name="T140" fmla="*/ 108 w 108"/>
                  <a:gd name="T141" fmla="*/ 214 h 2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14">
                    <a:moveTo>
                      <a:pt x="108" y="20"/>
                    </a:moveTo>
                    <a:lnTo>
                      <a:pt x="107" y="22"/>
                    </a:lnTo>
                    <a:lnTo>
                      <a:pt x="106" y="26"/>
                    </a:lnTo>
                    <a:lnTo>
                      <a:pt x="105" y="29"/>
                    </a:lnTo>
                    <a:lnTo>
                      <a:pt x="104" y="33"/>
                    </a:lnTo>
                    <a:lnTo>
                      <a:pt x="104" y="35"/>
                    </a:lnTo>
                    <a:lnTo>
                      <a:pt x="103" y="39"/>
                    </a:lnTo>
                    <a:lnTo>
                      <a:pt x="101" y="43"/>
                    </a:lnTo>
                    <a:lnTo>
                      <a:pt x="101" y="46"/>
                    </a:lnTo>
                    <a:lnTo>
                      <a:pt x="99" y="48"/>
                    </a:lnTo>
                    <a:lnTo>
                      <a:pt x="99" y="52"/>
                    </a:lnTo>
                    <a:lnTo>
                      <a:pt x="98" y="55"/>
                    </a:lnTo>
                    <a:lnTo>
                      <a:pt x="98" y="57"/>
                    </a:lnTo>
                    <a:lnTo>
                      <a:pt x="97" y="60"/>
                    </a:lnTo>
                    <a:lnTo>
                      <a:pt x="96" y="64"/>
                    </a:lnTo>
                    <a:lnTo>
                      <a:pt x="95" y="66"/>
                    </a:lnTo>
                    <a:lnTo>
                      <a:pt x="95" y="69"/>
                    </a:lnTo>
                    <a:lnTo>
                      <a:pt x="94" y="72"/>
                    </a:lnTo>
                    <a:lnTo>
                      <a:pt x="93" y="74"/>
                    </a:lnTo>
                    <a:lnTo>
                      <a:pt x="92" y="78"/>
                    </a:lnTo>
                    <a:lnTo>
                      <a:pt x="92" y="80"/>
                    </a:lnTo>
                    <a:lnTo>
                      <a:pt x="89" y="83"/>
                    </a:lnTo>
                    <a:lnTo>
                      <a:pt x="89" y="86"/>
                    </a:lnTo>
                    <a:lnTo>
                      <a:pt x="88" y="89"/>
                    </a:lnTo>
                    <a:lnTo>
                      <a:pt x="87" y="92"/>
                    </a:lnTo>
                    <a:lnTo>
                      <a:pt x="86" y="95"/>
                    </a:lnTo>
                    <a:lnTo>
                      <a:pt x="85" y="97"/>
                    </a:lnTo>
                    <a:lnTo>
                      <a:pt x="84" y="101"/>
                    </a:lnTo>
                    <a:lnTo>
                      <a:pt x="83" y="104"/>
                    </a:lnTo>
                    <a:lnTo>
                      <a:pt x="81" y="106"/>
                    </a:lnTo>
                    <a:lnTo>
                      <a:pt x="81" y="110"/>
                    </a:lnTo>
                    <a:lnTo>
                      <a:pt x="79" y="114"/>
                    </a:lnTo>
                    <a:lnTo>
                      <a:pt x="78" y="117"/>
                    </a:lnTo>
                    <a:lnTo>
                      <a:pt x="75" y="121"/>
                    </a:lnTo>
                    <a:lnTo>
                      <a:pt x="73" y="125"/>
                    </a:lnTo>
                    <a:lnTo>
                      <a:pt x="71" y="129"/>
                    </a:lnTo>
                    <a:lnTo>
                      <a:pt x="70" y="133"/>
                    </a:lnTo>
                    <a:lnTo>
                      <a:pt x="68" y="137"/>
                    </a:lnTo>
                    <a:lnTo>
                      <a:pt x="66" y="142"/>
                    </a:lnTo>
                    <a:lnTo>
                      <a:pt x="63" y="145"/>
                    </a:lnTo>
                    <a:lnTo>
                      <a:pt x="62" y="149"/>
                    </a:lnTo>
                    <a:lnTo>
                      <a:pt x="59" y="153"/>
                    </a:lnTo>
                    <a:lnTo>
                      <a:pt x="58" y="156"/>
                    </a:lnTo>
                    <a:lnTo>
                      <a:pt x="56" y="159"/>
                    </a:lnTo>
                    <a:lnTo>
                      <a:pt x="54" y="163"/>
                    </a:lnTo>
                    <a:lnTo>
                      <a:pt x="51" y="167"/>
                    </a:lnTo>
                    <a:lnTo>
                      <a:pt x="49" y="171"/>
                    </a:lnTo>
                    <a:lnTo>
                      <a:pt x="46" y="175"/>
                    </a:lnTo>
                    <a:lnTo>
                      <a:pt x="44" y="180"/>
                    </a:lnTo>
                    <a:lnTo>
                      <a:pt x="41" y="183"/>
                    </a:lnTo>
                    <a:lnTo>
                      <a:pt x="37" y="186"/>
                    </a:lnTo>
                    <a:lnTo>
                      <a:pt x="35" y="189"/>
                    </a:lnTo>
                    <a:lnTo>
                      <a:pt x="33" y="193"/>
                    </a:lnTo>
                    <a:lnTo>
                      <a:pt x="30" y="196"/>
                    </a:lnTo>
                    <a:lnTo>
                      <a:pt x="28" y="198"/>
                    </a:lnTo>
                    <a:lnTo>
                      <a:pt x="25" y="200"/>
                    </a:lnTo>
                    <a:lnTo>
                      <a:pt x="23" y="204"/>
                    </a:lnTo>
                    <a:lnTo>
                      <a:pt x="19" y="207"/>
                    </a:lnTo>
                    <a:lnTo>
                      <a:pt x="17" y="209"/>
                    </a:lnTo>
                    <a:lnTo>
                      <a:pt x="13" y="212"/>
                    </a:lnTo>
                    <a:lnTo>
                      <a:pt x="11" y="213"/>
                    </a:lnTo>
                    <a:lnTo>
                      <a:pt x="6" y="214"/>
                    </a:lnTo>
                    <a:lnTo>
                      <a:pt x="4" y="213"/>
                    </a:lnTo>
                    <a:lnTo>
                      <a:pt x="1" y="211"/>
                    </a:lnTo>
                    <a:lnTo>
                      <a:pt x="0" y="207"/>
                    </a:lnTo>
                    <a:lnTo>
                      <a:pt x="0" y="204"/>
                    </a:lnTo>
                    <a:lnTo>
                      <a:pt x="0" y="201"/>
                    </a:lnTo>
                    <a:lnTo>
                      <a:pt x="0" y="198"/>
                    </a:lnTo>
                    <a:lnTo>
                      <a:pt x="1" y="195"/>
                    </a:lnTo>
                    <a:lnTo>
                      <a:pt x="1" y="191"/>
                    </a:lnTo>
                    <a:lnTo>
                      <a:pt x="1" y="187"/>
                    </a:lnTo>
                    <a:lnTo>
                      <a:pt x="3" y="184"/>
                    </a:lnTo>
                    <a:lnTo>
                      <a:pt x="5" y="181"/>
                    </a:lnTo>
                    <a:lnTo>
                      <a:pt x="5" y="176"/>
                    </a:lnTo>
                    <a:lnTo>
                      <a:pt x="6" y="173"/>
                    </a:lnTo>
                    <a:lnTo>
                      <a:pt x="7" y="170"/>
                    </a:lnTo>
                    <a:lnTo>
                      <a:pt x="9" y="167"/>
                    </a:lnTo>
                    <a:lnTo>
                      <a:pt x="10" y="163"/>
                    </a:lnTo>
                    <a:lnTo>
                      <a:pt x="11" y="161"/>
                    </a:lnTo>
                    <a:lnTo>
                      <a:pt x="13" y="159"/>
                    </a:lnTo>
                    <a:lnTo>
                      <a:pt x="14" y="158"/>
                    </a:lnTo>
                    <a:lnTo>
                      <a:pt x="17" y="154"/>
                    </a:lnTo>
                    <a:lnTo>
                      <a:pt x="19" y="150"/>
                    </a:lnTo>
                    <a:lnTo>
                      <a:pt x="21" y="146"/>
                    </a:lnTo>
                    <a:lnTo>
                      <a:pt x="23" y="144"/>
                    </a:lnTo>
                    <a:lnTo>
                      <a:pt x="25" y="140"/>
                    </a:lnTo>
                    <a:lnTo>
                      <a:pt x="28" y="136"/>
                    </a:lnTo>
                    <a:lnTo>
                      <a:pt x="29" y="133"/>
                    </a:lnTo>
                    <a:lnTo>
                      <a:pt x="31" y="130"/>
                    </a:lnTo>
                    <a:lnTo>
                      <a:pt x="33" y="127"/>
                    </a:lnTo>
                    <a:lnTo>
                      <a:pt x="34" y="123"/>
                    </a:lnTo>
                    <a:lnTo>
                      <a:pt x="35" y="119"/>
                    </a:lnTo>
                    <a:lnTo>
                      <a:pt x="37" y="117"/>
                    </a:lnTo>
                    <a:lnTo>
                      <a:pt x="38" y="112"/>
                    </a:lnTo>
                    <a:lnTo>
                      <a:pt x="41" y="109"/>
                    </a:lnTo>
                    <a:lnTo>
                      <a:pt x="42" y="105"/>
                    </a:lnTo>
                    <a:lnTo>
                      <a:pt x="45" y="102"/>
                    </a:lnTo>
                    <a:lnTo>
                      <a:pt x="45" y="98"/>
                    </a:lnTo>
                    <a:lnTo>
                      <a:pt x="47" y="95"/>
                    </a:lnTo>
                    <a:lnTo>
                      <a:pt x="48" y="92"/>
                    </a:lnTo>
                    <a:lnTo>
                      <a:pt x="49" y="89"/>
                    </a:lnTo>
                    <a:lnTo>
                      <a:pt x="50" y="86"/>
                    </a:lnTo>
                    <a:lnTo>
                      <a:pt x="51" y="83"/>
                    </a:lnTo>
                    <a:lnTo>
                      <a:pt x="54" y="80"/>
                    </a:lnTo>
                    <a:lnTo>
                      <a:pt x="55" y="78"/>
                    </a:lnTo>
                    <a:lnTo>
                      <a:pt x="57" y="72"/>
                    </a:lnTo>
                    <a:lnTo>
                      <a:pt x="59" y="68"/>
                    </a:lnTo>
                    <a:lnTo>
                      <a:pt x="61" y="63"/>
                    </a:lnTo>
                    <a:lnTo>
                      <a:pt x="63" y="57"/>
                    </a:lnTo>
                    <a:lnTo>
                      <a:pt x="63" y="55"/>
                    </a:lnTo>
                    <a:lnTo>
                      <a:pt x="64" y="52"/>
                    </a:lnTo>
                    <a:lnTo>
                      <a:pt x="66" y="50"/>
                    </a:lnTo>
                    <a:lnTo>
                      <a:pt x="67" y="47"/>
                    </a:lnTo>
                    <a:lnTo>
                      <a:pt x="68" y="44"/>
                    </a:lnTo>
                    <a:lnTo>
                      <a:pt x="69" y="42"/>
                    </a:lnTo>
                    <a:lnTo>
                      <a:pt x="69" y="39"/>
                    </a:lnTo>
                    <a:lnTo>
                      <a:pt x="71" y="37"/>
                    </a:lnTo>
                    <a:lnTo>
                      <a:pt x="71" y="33"/>
                    </a:lnTo>
                    <a:lnTo>
                      <a:pt x="72" y="30"/>
                    </a:lnTo>
                    <a:lnTo>
                      <a:pt x="73" y="28"/>
                    </a:lnTo>
                    <a:lnTo>
                      <a:pt x="74" y="25"/>
                    </a:lnTo>
                    <a:lnTo>
                      <a:pt x="74" y="21"/>
                    </a:lnTo>
                    <a:lnTo>
                      <a:pt x="76" y="18"/>
                    </a:lnTo>
                    <a:lnTo>
                      <a:pt x="76" y="15"/>
                    </a:lnTo>
                    <a:lnTo>
                      <a:pt x="78" y="12"/>
                    </a:lnTo>
                    <a:lnTo>
                      <a:pt x="79" y="8"/>
                    </a:lnTo>
                    <a:lnTo>
                      <a:pt x="81" y="6"/>
                    </a:lnTo>
                    <a:lnTo>
                      <a:pt x="82" y="3"/>
                    </a:lnTo>
                    <a:lnTo>
                      <a:pt x="85" y="2"/>
                    </a:lnTo>
                    <a:lnTo>
                      <a:pt x="87" y="1"/>
                    </a:lnTo>
                    <a:lnTo>
                      <a:pt x="89" y="0"/>
                    </a:lnTo>
                    <a:lnTo>
                      <a:pt x="93" y="0"/>
                    </a:lnTo>
                    <a:lnTo>
                      <a:pt x="96" y="1"/>
                    </a:lnTo>
                    <a:lnTo>
                      <a:pt x="101" y="3"/>
                    </a:lnTo>
                    <a:lnTo>
                      <a:pt x="106" y="7"/>
                    </a:lnTo>
                    <a:lnTo>
                      <a:pt x="107" y="9"/>
                    </a:lnTo>
                    <a:lnTo>
                      <a:pt x="108" y="13"/>
                    </a:lnTo>
                    <a:lnTo>
                      <a:pt x="108" y="16"/>
                    </a:lnTo>
                    <a:lnTo>
                      <a:pt x="108" y="20"/>
                    </a:lnTo>
                    <a:close/>
                  </a:path>
                </a:pathLst>
              </a:custGeom>
              <a:solidFill>
                <a:srgbClr val="000000"/>
              </a:solidFill>
              <a:ln w="9525">
                <a:noFill/>
                <a:round/>
                <a:headEnd/>
                <a:tailEnd/>
              </a:ln>
            </p:spPr>
            <p:txBody>
              <a:bodyPr/>
              <a:lstStyle/>
              <a:p>
                <a:endParaRPr lang="en-US"/>
              </a:p>
            </p:txBody>
          </p:sp>
          <p:sp>
            <p:nvSpPr>
              <p:cNvPr id="17721" name="Freeform 868"/>
              <p:cNvSpPr>
                <a:spLocks/>
              </p:cNvSpPr>
              <p:nvPr/>
            </p:nvSpPr>
            <p:spPr bwMode="auto">
              <a:xfrm flipH="1">
                <a:off x="3088" y="1207"/>
                <a:ext cx="36" cy="52"/>
              </a:xfrm>
              <a:custGeom>
                <a:avLst/>
                <a:gdLst>
                  <a:gd name="T0" fmla="*/ 6 w 196"/>
                  <a:gd name="T1" fmla="*/ 1 h 222"/>
                  <a:gd name="T2" fmla="*/ 6 w 196"/>
                  <a:gd name="T3" fmla="*/ 2 h 222"/>
                  <a:gd name="T4" fmla="*/ 6 w 196"/>
                  <a:gd name="T5" fmla="*/ 3 h 222"/>
                  <a:gd name="T6" fmla="*/ 6 w 196"/>
                  <a:gd name="T7" fmla="*/ 4 h 222"/>
                  <a:gd name="T8" fmla="*/ 6 w 196"/>
                  <a:gd name="T9" fmla="*/ 4 h 222"/>
                  <a:gd name="T10" fmla="*/ 6 w 196"/>
                  <a:gd name="T11" fmla="*/ 5 h 222"/>
                  <a:gd name="T12" fmla="*/ 6 w 196"/>
                  <a:gd name="T13" fmla="*/ 5 h 222"/>
                  <a:gd name="T14" fmla="*/ 5 w 196"/>
                  <a:gd name="T15" fmla="*/ 6 h 222"/>
                  <a:gd name="T16" fmla="*/ 5 w 196"/>
                  <a:gd name="T17" fmla="*/ 6 h 222"/>
                  <a:gd name="T18" fmla="*/ 5 w 196"/>
                  <a:gd name="T19" fmla="*/ 7 h 222"/>
                  <a:gd name="T20" fmla="*/ 4 w 196"/>
                  <a:gd name="T21" fmla="*/ 8 h 222"/>
                  <a:gd name="T22" fmla="*/ 4 w 196"/>
                  <a:gd name="T23" fmla="*/ 8 h 222"/>
                  <a:gd name="T24" fmla="*/ 3 w 196"/>
                  <a:gd name="T25" fmla="*/ 9 h 222"/>
                  <a:gd name="T26" fmla="*/ 3 w 196"/>
                  <a:gd name="T27" fmla="*/ 9 h 222"/>
                  <a:gd name="T28" fmla="*/ 3 w 196"/>
                  <a:gd name="T29" fmla="*/ 10 h 222"/>
                  <a:gd name="T30" fmla="*/ 2 w 196"/>
                  <a:gd name="T31" fmla="*/ 10 h 222"/>
                  <a:gd name="T32" fmla="*/ 2 w 196"/>
                  <a:gd name="T33" fmla="*/ 11 h 222"/>
                  <a:gd name="T34" fmla="*/ 1 w 196"/>
                  <a:gd name="T35" fmla="*/ 11 h 222"/>
                  <a:gd name="T36" fmla="*/ 1 w 196"/>
                  <a:gd name="T37" fmla="*/ 12 h 222"/>
                  <a:gd name="T38" fmla="*/ 1 w 196"/>
                  <a:gd name="T39" fmla="*/ 12 h 222"/>
                  <a:gd name="T40" fmla="*/ 0 w 196"/>
                  <a:gd name="T41" fmla="*/ 12 h 222"/>
                  <a:gd name="T42" fmla="*/ 0 w 196"/>
                  <a:gd name="T43" fmla="*/ 11 h 222"/>
                  <a:gd name="T44" fmla="*/ 0 w 196"/>
                  <a:gd name="T45" fmla="*/ 11 h 222"/>
                  <a:gd name="T46" fmla="*/ 0 w 196"/>
                  <a:gd name="T47" fmla="*/ 11 h 222"/>
                  <a:gd name="T48" fmla="*/ 1 w 196"/>
                  <a:gd name="T49" fmla="*/ 10 h 222"/>
                  <a:gd name="T50" fmla="*/ 1 w 196"/>
                  <a:gd name="T51" fmla="*/ 10 h 222"/>
                  <a:gd name="T52" fmla="*/ 1 w 196"/>
                  <a:gd name="T53" fmla="*/ 10 h 222"/>
                  <a:gd name="T54" fmla="*/ 2 w 196"/>
                  <a:gd name="T55" fmla="*/ 9 h 222"/>
                  <a:gd name="T56" fmla="*/ 2 w 196"/>
                  <a:gd name="T57" fmla="*/ 9 h 222"/>
                  <a:gd name="T58" fmla="*/ 2 w 196"/>
                  <a:gd name="T59" fmla="*/ 8 h 222"/>
                  <a:gd name="T60" fmla="*/ 3 w 196"/>
                  <a:gd name="T61" fmla="*/ 8 h 222"/>
                  <a:gd name="T62" fmla="*/ 3 w 196"/>
                  <a:gd name="T63" fmla="*/ 7 h 222"/>
                  <a:gd name="T64" fmla="*/ 3 w 196"/>
                  <a:gd name="T65" fmla="*/ 7 h 222"/>
                  <a:gd name="T66" fmla="*/ 4 w 196"/>
                  <a:gd name="T67" fmla="*/ 6 h 222"/>
                  <a:gd name="T68" fmla="*/ 4 w 196"/>
                  <a:gd name="T69" fmla="*/ 6 h 222"/>
                  <a:gd name="T70" fmla="*/ 4 w 196"/>
                  <a:gd name="T71" fmla="*/ 5 h 222"/>
                  <a:gd name="T72" fmla="*/ 5 w 196"/>
                  <a:gd name="T73" fmla="*/ 4 h 222"/>
                  <a:gd name="T74" fmla="*/ 5 w 196"/>
                  <a:gd name="T75" fmla="*/ 4 h 222"/>
                  <a:gd name="T76" fmla="*/ 5 w 196"/>
                  <a:gd name="T77" fmla="*/ 3 h 222"/>
                  <a:gd name="T78" fmla="*/ 6 w 196"/>
                  <a:gd name="T79" fmla="*/ 2 h 222"/>
                  <a:gd name="T80" fmla="*/ 6 w 196"/>
                  <a:gd name="T81" fmla="*/ 2 h 222"/>
                  <a:gd name="T82" fmla="*/ 6 w 196"/>
                  <a:gd name="T83" fmla="*/ 1 h 222"/>
                  <a:gd name="T84" fmla="*/ 6 w 196"/>
                  <a:gd name="T85" fmla="*/ 0 h 222"/>
                  <a:gd name="T86" fmla="*/ 6 w 196"/>
                  <a:gd name="T87" fmla="*/ 0 h 222"/>
                  <a:gd name="T88" fmla="*/ 7 w 196"/>
                  <a:gd name="T89" fmla="*/ 0 h 222"/>
                  <a:gd name="T90" fmla="*/ 7 w 196"/>
                  <a:gd name="T91" fmla="*/ 1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6"/>
                  <a:gd name="T139" fmla="*/ 0 h 222"/>
                  <a:gd name="T140" fmla="*/ 196 w 196"/>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6" h="222">
                    <a:moveTo>
                      <a:pt x="196" y="16"/>
                    </a:moveTo>
                    <a:lnTo>
                      <a:pt x="194" y="21"/>
                    </a:lnTo>
                    <a:lnTo>
                      <a:pt x="193" y="25"/>
                    </a:lnTo>
                    <a:lnTo>
                      <a:pt x="192" y="30"/>
                    </a:lnTo>
                    <a:lnTo>
                      <a:pt x="190" y="35"/>
                    </a:lnTo>
                    <a:lnTo>
                      <a:pt x="189" y="39"/>
                    </a:lnTo>
                    <a:lnTo>
                      <a:pt x="188" y="43"/>
                    </a:lnTo>
                    <a:lnTo>
                      <a:pt x="185" y="48"/>
                    </a:lnTo>
                    <a:lnTo>
                      <a:pt x="185" y="52"/>
                    </a:lnTo>
                    <a:lnTo>
                      <a:pt x="183" y="56"/>
                    </a:lnTo>
                    <a:lnTo>
                      <a:pt x="181" y="60"/>
                    </a:lnTo>
                    <a:lnTo>
                      <a:pt x="180" y="64"/>
                    </a:lnTo>
                    <a:lnTo>
                      <a:pt x="179" y="68"/>
                    </a:lnTo>
                    <a:lnTo>
                      <a:pt x="177" y="72"/>
                    </a:lnTo>
                    <a:lnTo>
                      <a:pt x="176" y="76"/>
                    </a:lnTo>
                    <a:lnTo>
                      <a:pt x="173" y="79"/>
                    </a:lnTo>
                    <a:lnTo>
                      <a:pt x="171" y="83"/>
                    </a:lnTo>
                    <a:lnTo>
                      <a:pt x="169" y="87"/>
                    </a:lnTo>
                    <a:lnTo>
                      <a:pt x="167" y="90"/>
                    </a:lnTo>
                    <a:lnTo>
                      <a:pt x="165" y="94"/>
                    </a:lnTo>
                    <a:lnTo>
                      <a:pt x="164" y="98"/>
                    </a:lnTo>
                    <a:lnTo>
                      <a:pt x="160" y="101"/>
                    </a:lnTo>
                    <a:lnTo>
                      <a:pt x="158" y="104"/>
                    </a:lnTo>
                    <a:lnTo>
                      <a:pt x="156" y="107"/>
                    </a:lnTo>
                    <a:lnTo>
                      <a:pt x="154" y="112"/>
                    </a:lnTo>
                    <a:lnTo>
                      <a:pt x="150" y="114"/>
                    </a:lnTo>
                    <a:lnTo>
                      <a:pt x="147" y="117"/>
                    </a:lnTo>
                    <a:lnTo>
                      <a:pt x="144" y="121"/>
                    </a:lnTo>
                    <a:lnTo>
                      <a:pt x="141" y="125"/>
                    </a:lnTo>
                    <a:lnTo>
                      <a:pt x="138" y="128"/>
                    </a:lnTo>
                    <a:lnTo>
                      <a:pt x="134" y="131"/>
                    </a:lnTo>
                    <a:lnTo>
                      <a:pt x="131" y="134"/>
                    </a:lnTo>
                    <a:lnTo>
                      <a:pt x="128" y="139"/>
                    </a:lnTo>
                    <a:lnTo>
                      <a:pt x="122" y="142"/>
                    </a:lnTo>
                    <a:lnTo>
                      <a:pt x="118" y="146"/>
                    </a:lnTo>
                    <a:lnTo>
                      <a:pt x="114" y="150"/>
                    </a:lnTo>
                    <a:lnTo>
                      <a:pt x="110" y="153"/>
                    </a:lnTo>
                    <a:lnTo>
                      <a:pt x="106" y="156"/>
                    </a:lnTo>
                    <a:lnTo>
                      <a:pt x="103" y="159"/>
                    </a:lnTo>
                    <a:lnTo>
                      <a:pt x="98" y="162"/>
                    </a:lnTo>
                    <a:lnTo>
                      <a:pt x="95" y="166"/>
                    </a:lnTo>
                    <a:lnTo>
                      <a:pt x="91" y="168"/>
                    </a:lnTo>
                    <a:lnTo>
                      <a:pt x="88" y="171"/>
                    </a:lnTo>
                    <a:lnTo>
                      <a:pt x="83" y="175"/>
                    </a:lnTo>
                    <a:lnTo>
                      <a:pt x="80" y="178"/>
                    </a:lnTo>
                    <a:lnTo>
                      <a:pt x="75" y="180"/>
                    </a:lnTo>
                    <a:lnTo>
                      <a:pt x="70" y="184"/>
                    </a:lnTo>
                    <a:lnTo>
                      <a:pt x="66" y="188"/>
                    </a:lnTo>
                    <a:lnTo>
                      <a:pt x="62" y="192"/>
                    </a:lnTo>
                    <a:lnTo>
                      <a:pt x="57" y="193"/>
                    </a:lnTo>
                    <a:lnTo>
                      <a:pt x="53" y="197"/>
                    </a:lnTo>
                    <a:lnTo>
                      <a:pt x="49" y="202"/>
                    </a:lnTo>
                    <a:lnTo>
                      <a:pt x="44" y="206"/>
                    </a:lnTo>
                    <a:lnTo>
                      <a:pt x="39" y="209"/>
                    </a:lnTo>
                    <a:lnTo>
                      <a:pt x="34" y="214"/>
                    </a:lnTo>
                    <a:lnTo>
                      <a:pt x="30" y="217"/>
                    </a:lnTo>
                    <a:lnTo>
                      <a:pt x="26" y="220"/>
                    </a:lnTo>
                    <a:lnTo>
                      <a:pt x="22" y="221"/>
                    </a:lnTo>
                    <a:lnTo>
                      <a:pt x="19" y="222"/>
                    </a:lnTo>
                    <a:lnTo>
                      <a:pt x="15" y="222"/>
                    </a:lnTo>
                    <a:lnTo>
                      <a:pt x="13" y="221"/>
                    </a:lnTo>
                    <a:lnTo>
                      <a:pt x="9" y="220"/>
                    </a:lnTo>
                    <a:lnTo>
                      <a:pt x="7" y="219"/>
                    </a:lnTo>
                    <a:lnTo>
                      <a:pt x="4" y="217"/>
                    </a:lnTo>
                    <a:lnTo>
                      <a:pt x="3" y="215"/>
                    </a:lnTo>
                    <a:lnTo>
                      <a:pt x="1" y="211"/>
                    </a:lnTo>
                    <a:lnTo>
                      <a:pt x="0" y="209"/>
                    </a:lnTo>
                    <a:lnTo>
                      <a:pt x="0" y="206"/>
                    </a:lnTo>
                    <a:lnTo>
                      <a:pt x="1" y="203"/>
                    </a:lnTo>
                    <a:lnTo>
                      <a:pt x="1" y="201"/>
                    </a:lnTo>
                    <a:lnTo>
                      <a:pt x="3" y="197"/>
                    </a:lnTo>
                    <a:lnTo>
                      <a:pt x="5" y="194"/>
                    </a:lnTo>
                    <a:lnTo>
                      <a:pt x="8" y="192"/>
                    </a:lnTo>
                    <a:lnTo>
                      <a:pt x="12" y="190"/>
                    </a:lnTo>
                    <a:lnTo>
                      <a:pt x="15" y="188"/>
                    </a:lnTo>
                    <a:lnTo>
                      <a:pt x="18" y="187"/>
                    </a:lnTo>
                    <a:lnTo>
                      <a:pt x="21" y="184"/>
                    </a:lnTo>
                    <a:lnTo>
                      <a:pt x="25" y="182"/>
                    </a:lnTo>
                    <a:lnTo>
                      <a:pt x="28" y="180"/>
                    </a:lnTo>
                    <a:lnTo>
                      <a:pt x="30" y="178"/>
                    </a:lnTo>
                    <a:lnTo>
                      <a:pt x="34" y="176"/>
                    </a:lnTo>
                    <a:lnTo>
                      <a:pt x="39" y="171"/>
                    </a:lnTo>
                    <a:lnTo>
                      <a:pt x="43" y="168"/>
                    </a:lnTo>
                    <a:lnTo>
                      <a:pt x="47" y="166"/>
                    </a:lnTo>
                    <a:lnTo>
                      <a:pt x="51" y="163"/>
                    </a:lnTo>
                    <a:lnTo>
                      <a:pt x="54" y="159"/>
                    </a:lnTo>
                    <a:lnTo>
                      <a:pt x="58" y="157"/>
                    </a:lnTo>
                    <a:lnTo>
                      <a:pt x="62" y="154"/>
                    </a:lnTo>
                    <a:lnTo>
                      <a:pt x="65" y="152"/>
                    </a:lnTo>
                    <a:lnTo>
                      <a:pt x="68" y="150"/>
                    </a:lnTo>
                    <a:lnTo>
                      <a:pt x="71" y="147"/>
                    </a:lnTo>
                    <a:lnTo>
                      <a:pt x="75" y="144"/>
                    </a:lnTo>
                    <a:lnTo>
                      <a:pt x="78" y="142"/>
                    </a:lnTo>
                    <a:lnTo>
                      <a:pt x="81" y="139"/>
                    </a:lnTo>
                    <a:lnTo>
                      <a:pt x="85" y="136"/>
                    </a:lnTo>
                    <a:lnTo>
                      <a:pt x="90" y="131"/>
                    </a:lnTo>
                    <a:lnTo>
                      <a:pt x="94" y="128"/>
                    </a:lnTo>
                    <a:lnTo>
                      <a:pt x="97" y="125"/>
                    </a:lnTo>
                    <a:lnTo>
                      <a:pt x="101" y="121"/>
                    </a:lnTo>
                    <a:lnTo>
                      <a:pt x="104" y="118"/>
                    </a:lnTo>
                    <a:lnTo>
                      <a:pt x="107" y="115"/>
                    </a:lnTo>
                    <a:lnTo>
                      <a:pt x="110" y="112"/>
                    </a:lnTo>
                    <a:lnTo>
                      <a:pt x="114" y="108"/>
                    </a:lnTo>
                    <a:lnTo>
                      <a:pt x="117" y="104"/>
                    </a:lnTo>
                    <a:lnTo>
                      <a:pt x="120" y="102"/>
                    </a:lnTo>
                    <a:lnTo>
                      <a:pt x="123" y="98"/>
                    </a:lnTo>
                    <a:lnTo>
                      <a:pt x="127" y="94"/>
                    </a:lnTo>
                    <a:lnTo>
                      <a:pt x="130" y="90"/>
                    </a:lnTo>
                    <a:lnTo>
                      <a:pt x="133" y="87"/>
                    </a:lnTo>
                    <a:lnTo>
                      <a:pt x="137" y="83"/>
                    </a:lnTo>
                    <a:lnTo>
                      <a:pt x="139" y="80"/>
                    </a:lnTo>
                    <a:lnTo>
                      <a:pt x="142" y="76"/>
                    </a:lnTo>
                    <a:lnTo>
                      <a:pt x="145" y="73"/>
                    </a:lnTo>
                    <a:lnTo>
                      <a:pt x="147" y="68"/>
                    </a:lnTo>
                    <a:lnTo>
                      <a:pt x="150" y="64"/>
                    </a:lnTo>
                    <a:lnTo>
                      <a:pt x="152" y="61"/>
                    </a:lnTo>
                    <a:lnTo>
                      <a:pt x="155" y="56"/>
                    </a:lnTo>
                    <a:lnTo>
                      <a:pt x="157" y="52"/>
                    </a:lnTo>
                    <a:lnTo>
                      <a:pt x="159" y="49"/>
                    </a:lnTo>
                    <a:lnTo>
                      <a:pt x="162" y="44"/>
                    </a:lnTo>
                    <a:lnTo>
                      <a:pt x="164" y="41"/>
                    </a:lnTo>
                    <a:lnTo>
                      <a:pt x="166" y="36"/>
                    </a:lnTo>
                    <a:lnTo>
                      <a:pt x="168" y="31"/>
                    </a:lnTo>
                    <a:lnTo>
                      <a:pt x="169" y="27"/>
                    </a:lnTo>
                    <a:lnTo>
                      <a:pt x="171" y="24"/>
                    </a:lnTo>
                    <a:lnTo>
                      <a:pt x="172" y="19"/>
                    </a:lnTo>
                    <a:lnTo>
                      <a:pt x="175" y="15"/>
                    </a:lnTo>
                    <a:lnTo>
                      <a:pt x="176" y="11"/>
                    </a:lnTo>
                    <a:lnTo>
                      <a:pt x="178" y="6"/>
                    </a:lnTo>
                    <a:lnTo>
                      <a:pt x="179" y="2"/>
                    </a:lnTo>
                    <a:lnTo>
                      <a:pt x="182" y="0"/>
                    </a:lnTo>
                    <a:lnTo>
                      <a:pt x="185" y="0"/>
                    </a:lnTo>
                    <a:lnTo>
                      <a:pt x="189" y="1"/>
                    </a:lnTo>
                    <a:lnTo>
                      <a:pt x="192" y="3"/>
                    </a:lnTo>
                    <a:lnTo>
                      <a:pt x="194" y="6"/>
                    </a:lnTo>
                    <a:lnTo>
                      <a:pt x="195" y="9"/>
                    </a:lnTo>
                    <a:lnTo>
                      <a:pt x="196" y="11"/>
                    </a:lnTo>
                    <a:lnTo>
                      <a:pt x="196" y="13"/>
                    </a:lnTo>
                    <a:lnTo>
                      <a:pt x="196" y="16"/>
                    </a:lnTo>
                    <a:close/>
                  </a:path>
                </a:pathLst>
              </a:custGeom>
              <a:solidFill>
                <a:srgbClr val="000000"/>
              </a:solidFill>
              <a:ln w="9525">
                <a:noFill/>
                <a:round/>
                <a:headEnd/>
                <a:tailEnd/>
              </a:ln>
            </p:spPr>
            <p:txBody>
              <a:bodyPr/>
              <a:lstStyle/>
              <a:p>
                <a:endParaRPr lang="en-US"/>
              </a:p>
            </p:txBody>
          </p:sp>
          <p:sp>
            <p:nvSpPr>
              <p:cNvPr id="17722" name="Freeform 869"/>
              <p:cNvSpPr>
                <a:spLocks/>
              </p:cNvSpPr>
              <p:nvPr/>
            </p:nvSpPr>
            <p:spPr bwMode="auto">
              <a:xfrm flipH="1">
                <a:off x="3111" y="1159"/>
                <a:ext cx="55" cy="72"/>
              </a:xfrm>
              <a:custGeom>
                <a:avLst/>
                <a:gdLst>
                  <a:gd name="T0" fmla="*/ 4 w 301"/>
                  <a:gd name="T1" fmla="*/ 16 h 312"/>
                  <a:gd name="T2" fmla="*/ 5 w 301"/>
                  <a:gd name="T3" fmla="*/ 15 h 312"/>
                  <a:gd name="T4" fmla="*/ 4 w 301"/>
                  <a:gd name="T5" fmla="*/ 15 h 312"/>
                  <a:gd name="T6" fmla="*/ 4 w 301"/>
                  <a:gd name="T7" fmla="*/ 14 h 312"/>
                  <a:gd name="T8" fmla="*/ 4 w 301"/>
                  <a:gd name="T9" fmla="*/ 13 h 312"/>
                  <a:gd name="T10" fmla="*/ 3 w 301"/>
                  <a:gd name="T11" fmla="*/ 12 h 312"/>
                  <a:gd name="T12" fmla="*/ 3 w 301"/>
                  <a:gd name="T13" fmla="*/ 11 h 312"/>
                  <a:gd name="T14" fmla="*/ 3 w 301"/>
                  <a:gd name="T15" fmla="*/ 10 h 312"/>
                  <a:gd name="T16" fmla="*/ 2 w 301"/>
                  <a:gd name="T17" fmla="*/ 9 h 312"/>
                  <a:gd name="T18" fmla="*/ 2 w 301"/>
                  <a:gd name="T19" fmla="*/ 8 h 312"/>
                  <a:gd name="T20" fmla="*/ 1 w 301"/>
                  <a:gd name="T21" fmla="*/ 6 h 312"/>
                  <a:gd name="T22" fmla="*/ 1 w 301"/>
                  <a:gd name="T23" fmla="*/ 6 h 312"/>
                  <a:gd name="T24" fmla="*/ 1 w 301"/>
                  <a:gd name="T25" fmla="*/ 5 h 312"/>
                  <a:gd name="T26" fmla="*/ 1 w 301"/>
                  <a:gd name="T27" fmla="*/ 4 h 312"/>
                  <a:gd name="T28" fmla="*/ 2 w 301"/>
                  <a:gd name="T29" fmla="*/ 4 h 312"/>
                  <a:gd name="T30" fmla="*/ 2 w 301"/>
                  <a:gd name="T31" fmla="*/ 4 h 312"/>
                  <a:gd name="T32" fmla="*/ 3 w 301"/>
                  <a:gd name="T33" fmla="*/ 5 h 312"/>
                  <a:gd name="T34" fmla="*/ 3 w 301"/>
                  <a:gd name="T35" fmla="*/ 5 h 312"/>
                  <a:gd name="T36" fmla="*/ 4 w 301"/>
                  <a:gd name="T37" fmla="*/ 5 h 312"/>
                  <a:gd name="T38" fmla="*/ 5 w 301"/>
                  <a:gd name="T39" fmla="*/ 6 h 312"/>
                  <a:gd name="T40" fmla="*/ 5 w 301"/>
                  <a:gd name="T41" fmla="*/ 6 h 312"/>
                  <a:gd name="T42" fmla="*/ 6 w 301"/>
                  <a:gd name="T43" fmla="*/ 7 h 312"/>
                  <a:gd name="T44" fmla="*/ 6 w 301"/>
                  <a:gd name="T45" fmla="*/ 7 h 312"/>
                  <a:gd name="T46" fmla="*/ 7 w 301"/>
                  <a:gd name="T47" fmla="*/ 8 h 312"/>
                  <a:gd name="T48" fmla="*/ 8 w 301"/>
                  <a:gd name="T49" fmla="*/ 8 h 312"/>
                  <a:gd name="T50" fmla="*/ 8 w 301"/>
                  <a:gd name="T51" fmla="*/ 8 h 312"/>
                  <a:gd name="T52" fmla="*/ 9 w 301"/>
                  <a:gd name="T53" fmla="*/ 7 h 312"/>
                  <a:gd name="T54" fmla="*/ 9 w 301"/>
                  <a:gd name="T55" fmla="*/ 6 h 312"/>
                  <a:gd name="T56" fmla="*/ 8 w 301"/>
                  <a:gd name="T57" fmla="*/ 6 h 312"/>
                  <a:gd name="T58" fmla="*/ 7 w 301"/>
                  <a:gd name="T59" fmla="*/ 6 h 312"/>
                  <a:gd name="T60" fmla="*/ 7 w 301"/>
                  <a:gd name="T61" fmla="*/ 5 h 312"/>
                  <a:gd name="T62" fmla="*/ 6 w 301"/>
                  <a:gd name="T63" fmla="*/ 4 h 312"/>
                  <a:gd name="T64" fmla="*/ 5 w 301"/>
                  <a:gd name="T65" fmla="*/ 4 h 312"/>
                  <a:gd name="T66" fmla="*/ 4 w 301"/>
                  <a:gd name="T67" fmla="*/ 4 h 312"/>
                  <a:gd name="T68" fmla="*/ 4 w 301"/>
                  <a:gd name="T69" fmla="*/ 3 h 312"/>
                  <a:gd name="T70" fmla="*/ 3 w 301"/>
                  <a:gd name="T71" fmla="*/ 3 h 312"/>
                  <a:gd name="T72" fmla="*/ 3 w 301"/>
                  <a:gd name="T73" fmla="*/ 3 h 312"/>
                  <a:gd name="T74" fmla="*/ 2 w 301"/>
                  <a:gd name="T75" fmla="*/ 2 h 312"/>
                  <a:gd name="T76" fmla="*/ 2 w 301"/>
                  <a:gd name="T77" fmla="*/ 2 h 312"/>
                  <a:gd name="T78" fmla="*/ 3 w 301"/>
                  <a:gd name="T79" fmla="*/ 2 h 312"/>
                  <a:gd name="T80" fmla="*/ 4 w 301"/>
                  <a:gd name="T81" fmla="*/ 2 h 312"/>
                  <a:gd name="T82" fmla="*/ 4 w 301"/>
                  <a:gd name="T83" fmla="*/ 2 h 312"/>
                  <a:gd name="T84" fmla="*/ 5 w 301"/>
                  <a:gd name="T85" fmla="*/ 2 h 312"/>
                  <a:gd name="T86" fmla="*/ 5 w 301"/>
                  <a:gd name="T87" fmla="*/ 2 h 312"/>
                  <a:gd name="T88" fmla="*/ 5 w 301"/>
                  <a:gd name="T89" fmla="*/ 2 h 312"/>
                  <a:gd name="T90" fmla="*/ 6 w 301"/>
                  <a:gd name="T91" fmla="*/ 2 h 312"/>
                  <a:gd name="T92" fmla="*/ 7 w 301"/>
                  <a:gd name="T93" fmla="*/ 2 h 312"/>
                  <a:gd name="T94" fmla="*/ 8 w 301"/>
                  <a:gd name="T95" fmla="*/ 2 h 312"/>
                  <a:gd name="T96" fmla="*/ 8 w 301"/>
                  <a:gd name="T97" fmla="*/ 2 h 312"/>
                  <a:gd name="T98" fmla="*/ 9 w 301"/>
                  <a:gd name="T99" fmla="*/ 2 h 312"/>
                  <a:gd name="T100" fmla="*/ 10 w 301"/>
                  <a:gd name="T101" fmla="*/ 1 h 312"/>
                  <a:gd name="T102" fmla="*/ 10 w 301"/>
                  <a:gd name="T103" fmla="*/ 1 h 312"/>
                  <a:gd name="T104" fmla="*/ 10 w 301"/>
                  <a:gd name="T105" fmla="*/ 0 h 312"/>
                  <a:gd name="T106" fmla="*/ 3 w 301"/>
                  <a:gd name="T107" fmla="*/ 15 h 3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1"/>
                  <a:gd name="T163" fmla="*/ 0 h 312"/>
                  <a:gd name="T164" fmla="*/ 301 w 301"/>
                  <a:gd name="T165" fmla="*/ 312 h 3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1" h="312">
                    <a:moveTo>
                      <a:pt x="93" y="275"/>
                    </a:moveTo>
                    <a:lnTo>
                      <a:pt x="113" y="312"/>
                    </a:lnTo>
                    <a:lnTo>
                      <a:pt x="113" y="311"/>
                    </a:lnTo>
                    <a:lnTo>
                      <a:pt x="116" y="310"/>
                    </a:lnTo>
                    <a:lnTo>
                      <a:pt x="119" y="306"/>
                    </a:lnTo>
                    <a:lnTo>
                      <a:pt x="123" y="304"/>
                    </a:lnTo>
                    <a:lnTo>
                      <a:pt x="127" y="301"/>
                    </a:lnTo>
                    <a:lnTo>
                      <a:pt x="131" y="297"/>
                    </a:lnTo>
                    <a:lnTo>
                      <a:pt x="135" y="292"/>
                    </a:lnTo>
                    <a:lnTo>
                      <a:pt x="138" y="288"/>
                    </a:lnTo>
                    <a:lnTo>
                      <a:pt x="138" y="287"/>
                    </a:lnTo>
                    <a:lnTo>
                      <a:pt x="137" y="284"/>
                    </a:lnTo>
                    <a:lnTo>
                      <a:pt x="136" y="280"/>
                    </a:lnTo>
                    <a:lnTo>
                      <a:pt x="134" y="276"/>
                    </a:lnTo>
                    <a:lnTo>
                      <a:pt x="133" y="274"/>
                    </a:lnTo>
                    <a:lnTo>
                      <a:pt x="132" y="272"/>
                    </a:lnTo>
                    <a:lnTo>
                      <a:pt x="131" y="268"/>
                    </a:lnTo>
                    <a:lnTo>
                      <a:pt x="130" y="266"/>
                    </a:lnTo>
                    <a:lnTo>
                      <a:pt x="128" y="263"/>
                    </a:lnTo>
                    <a:lnTo>
                      <a:pt x="127" y="260"/>
                    </a:lnTo>
                    <a:lnTo>
                      <a:pt x="125" y="257"/>
                    </a:lnTo>
                    <a:lnTo>
                      <a:pt x="123" y="254"/>
                    </a:lnTo>
                    <a:lnTo>
                      <a:pt x="121" y="250"/>
                    </a:lnTo>
                    <a:lnTo>
                      <a:pt x="119" y="247"/>
                    </a:lnTo>
                    <a:lnTo>
                      <a:pt x="117" y="243"/>
                    </a:lnTo>
                    <a:lnTo>
                      <a:pt x="115" y="240"/>
                    </a:lnTo>
                    <a:lnTo>
                      <a:pt x="112" y="236"/>
                    </a:lnTo>
                    <a:lnTo>
                      <a:pt x="110" y="233"/>
                    </a:lnTo>
                    <a:lnTo>
                      <a:pt x="108" y="228"/>
                    </a:lnTo>
                    <a:lnTo>
                      <a:pt x="106" y="225"/>
                    </a:lnTo>
                    <a:lnTo>
                      <a:pt x="104" y="221"/>
                    </a:lnTo>
                    <a:lnTo>
                      <a:pt x="100" y="216"/>
                    </a:lnTo>
                    <a:lnTo>
                      <a:pt x="98" y="212"/>
                    </a:lnTo>
                    <a:lnTo>
                      <a:pt x="96" y="208"/>
                    </a:lnTo>
                    <a:lnTo>
                      <a:pt x="93" y="203"/>
                    </a:lnTo>
                    <a:lnTo>
                      <a:pt x="91" y="199"/>
                    </a:lnTo>
                    <a:lnTo>
                      <a:pt x="88" y="195"/>
                    </a:lnTo>
                    <a:lnTo>
                      <a:pt x="85" y="191"/>
                    </a:lnTo>
                    <a:lnTo>
                      <a:pt x="83" y="187"/>
                    </a:lnTo>
                    <a:lnTo>
                      <a:pt x="80" y="183"/>
                    </a:lnTo>
                    <a:lnTo>
                      <a:pt x="77" y="178"/>
                    </a:lnTo>
                    <a:lnTo>
                      <a:pt x="74" y="174"/>
                    </a:lnTo>
                    <a:lnTo>
                      <a:pt x="72" y="170"/>
                    </a:lnTo>
                    <a:lnTo>
                      <a:pt x="69" y="165"/>
                    </a:lnTo>
                    <a:lnTo>
                      <a:pt x="67" y="161"/>
                    </a:lnTo>
                    <a:lnTo>
                      <a:pt x="65" y="158"/>
                    </a:lnTo>
                    <a:lnTo>
                      <a:pt x="61" y="153"/>
                    </a:lnTo>
                    <a:lnTo>
                      <a:pt x="59" y="149"/>
                    </a:lnTo>
                    <a:lnTo>
                      <a:pt x="57" y="145"/>
                    </a:lnTo>
                    <a:lnTo>
                      <a:pt x="55" y="141"/>
                    </a:lnTo>
                    <a:lnTo>
                      <a:pt x="53" y="137"/>
                    </a:lnTo>
                    <a:lnTo>
                      <a:pt x="50" y="134"/>
                    </a:lnTo>
                    <a:lnTo>
                      <a:pt x="48" y="131"/>
                    </a:lnTo>
                    <a:lnTo>
                      <a:pt x="46" y="127"/>
                    </a:lnTo>
                    <a:lnTo>
                      <a:pt x="44" y="123"/>
                    </a:lnTo>
                    <a:lnTo>
                      <a:pt x="42" y="120"/>
                    </a:lnTo>
                    <a:lnTo>
                      <a:pt x="41" y="117"/>
                    </a:lnTo>
                    <a:lnTo>
                      <a:pt x="40" y="114"/>
                    </a:lnTo>
                    <a:lnTo>
                      <a:pt x="36" y="109"/>
                    </a:lnTo>
                    <a:lnTo>
                      <a:pt x="33" y="104"/>
                    </a:lnTo>
                    <a:lnTo>
                      <a:pt x="31" y="100"/>
                    </a:lnTo>
                    <a:lnTo>
                      <a:pt x="30" y="97"/>
                    </a:lnTo>
                    <a:lnTo>
                      <a:pt x="29" y="95"/>
                    </a:lnTo>
                    <a:lnTo>
                      <a:pt x="29" y="94"/>
                    </a:lnTo>
                    <a:lnTo>
                      <a:pt x="30" y="88"/>
                    </a:lnTo>
                    <a:lnTo>
                      <a:pt x="33" y="84"/>
                    </a:lnTo>
                    <a:lnTo>
                      <a:pt x="34" y="82"/>
                    </a:lnTo>
                    <a:lnTo>
                      <a:pt x="36" y="80"/>
                    </a:lnTo>
                    <a:lnTo>
                      <a:pt x="40" y="78"/>
                    </a:lnTo>
                    <a:lnTo>
                      <a:pt x="43" y="76"/>
                    </a:lnTo>
                    <a:lnTo>
                      <a:pt x="45" y="75"/>
                    </a:lnTo>
                    <a:lnTo>
                      <a:pt x="48" y="73"/>
                    </a:lnTo>
                    <a:lnTo>
                      <a:pt x="52" y="73"/>
                    </a:lnTo>
                    <a:lnTo>
                      <a:pt x="55" y="73"/>
                    </a:lnTo>
                    <a:lnTo>
                      <a:pt x="58" y="72"/>
                    </a:lnTo>
                    <a:lnTo>
                      <a:pt x="61" y="73"/>
                    </a:lnTo>
                    <a:lnTo>
                      <a:pt x="63" y="73"/>
                    </a:lnTo>
                    <a:lnTo>
                      <a:pt x="68" y="74"/>
                    </a:lnTo>
                    <a:lnTo>
                      <a:pt x="71" y="76"/>
                    </a:lnTo>
                    <a:lnTo>
                      <a:pt x="73" y="77"/>
                    </a:lnTo>
                    <a:lnTo>
                      <a:pt x="78" y="80"/>
                    </a:lnTo>
                    <a:lnTo>
                      <a:pt x="82" y="82"/>
                    </a:lnTo>
                    <a:lnTo>
                      <a:pt x="86" y="84"/>
                    </a:lnTo>
                    <a:lnTo>
                      <a:pt x="90" y="85"/>
                    </a:lnTo>
                    <a:lnTo>
                      <a:pt x="92" y="87"/>
                    </a:lnTo>
                    <a:lnTo>
                      <a:pt x="95" y="88"/>
                    </a:lnTo>
                    <a:lnTo>
                      <a:pt x="98" y="90"/>
                    </a:lnTo>
                    <a:lnTo>
                      <a:pt x="102" y="91"/>
                    </a:lnTo>
                    <a:lnTo>
                      <a:pt x="104" y="93"/>
                    </a:lnTo>
                    <a:lnTo>
                      <a:pt x="107" y="95"/>
                    </a:lnTo>
                    <a:lnTo>
                      <a:pt x="110" y="96"/>
                    </a:lnTo>
                    <a:lnTo>
                      <a:pt x="113" y="98"/>
                    </a:lnTo>
                    <a:lnTo>
                      <a:pt x="117" y="100"/>
                    </a:lnTo>
                    <a:lnTo>
                      <a:pt x="120" y="101"/>
                    </a:lnTo>
                    <a:lnTo>
                      <a:pt x="124" y="103"/>
                    </a:lnTo>
                    <a:lnTo>
                      <a:pt x="127" y="104"/>
                    </a:lnTo>
                    <a:lnTo>
                      <a:pt x="131" y="108"/>
                    </a:lnTo>
                    <a:lnTo>
                      <a:pt x="134" y="109"/>
                    </a:lnTo>
                    <a:lnTo>
                      <a:pt x="138" y="111"/>
                    </a:lnTo>
                    <a:lnTo>
                      <a:pt x="142" y="113"/>
                    </a:lnTo>
                    <a:lnTo>
                      <a:pt x="145" y="115"/>
                    </a:lnTo>
                    <a:lnTo>
                      <a:pt x="149" y="117"/>
                    </a:lnTo>
                    <a:lnTo>
                      <a:pt x="153" y="120"/>
                    </a:lnTo>
                    <a:lnTo>
                      <a:pt x="157" y="121"/>
                    </a:lnTo>
                    <a:lnTo>
                      <a:pt x="160" y="123"/>
                    </a:lnTo>
                    <a:lnTo>
                      <a:pt x="163" y="125"/>
                    </a:lnTo>
                    <a:lnTo>
                      <a:pt x="167" y="127"/>
                    </a:lnTo>
                    <a:lnTo>
                      <a:pt x="170" y="128"/>
                    </a:lnTo>
                    <a:lnTo>
                      <a:pt x="174" y="131"/>
                    </a:lnTo>
                    <a:lnTo>
                      <a:pt x="178" y="132"/>
                    </a:lnTo>
                    <a:lnTo>
                      <a:pt x="181" y="134"/>
                    </a:lnTo>
                    <a:lnTo>
                      <a:pt x="184" y="136"/>
                    </a:lnTo>
                    <a:lnTo>
                      <a:pt x="187" y="137"/>
                    </a:lnTo>
                    <a:lnTo>
                      <a:pt x="191" y="139"/>
                    </a:lnTo>
                    <a:lnTo>
                      <a:pt x="194" y="141"/>
                    </a:lnTo>
                    <a:lnTo>
                      <a:pt x="197" y="142"/>
                    </a:lnTo>
                    <a:lnTo>
                      <a:pt x="200" y="145"/>
                    </a:lnTo>
                    <a:lnTo>
                      <a:pt x="204" y="146"/>
                    </a:lnTo>
                    <a:lnTo>
                      <a:pt x="207" y="148"/>
                    </a:lnTo>
                    <a:lnTo>
                      <a:pt x="211" y="149"/>
                    </a:lnTo>
                    <a:lnTo>
                      <a:pt x="217" y="152"/>
                    </a:lnTo>
                    <a:lnTo>
                      <a:pt x="221" y="154"/>
                    </a:lnTo>
                    <a:lnTo>
                      <a:pt x="225" y="157"/>
                    </a:lnTo>
                    <a:lnTo>
                      <a:pt x="228" y="158"/>
                    </a:lnTo>
                    <a:lnTo>
                      <a:pt x="231" y="159"/>
                    </a:lnTo>
                    <a:lnTo>
                      <a:pt x="233" y="159"/>
                    </a:lnTo>
                    <a:lnTo>
                      <a:pt x="235" y="160"/>
                    </a:lnTo>
                    <a:lnTo>
                      <a:pt x="237" y="159"/>
                    </a:lnTo>
                    <a:lnTo>
                      <a:pt x="242" y="155"/>
                    </a:lnTo>
                    <a:lnTo>
                      <a:pt x="246" y="152"/>
                    </a:lnTo>
                    <a:lnTo>
                      <a:pt x="252" y="149"/>
                    </a:lnTo>
                    <a:lnTo>
                      <a:pt x="256" y="145"/>
                    </a:lnTo>
                    <a:lnTo>
                      <a:pt x="260" y="140"/>
                    </a:lnTo>
                    <a:lnTo>
                      <a:pt x="263" y="136"/>
                    </a:lnTo>
                    <a:lnTo>
                      <a:pt x="266" y="133"/>
                    </a:lnTo>
                    <a:lnTo>
                      <a:pt x="265" y="129"/>
                    </a:lnTo>
                    <a:lnTo>
                      <a:pt x="262" y="127"/>
                    </a:lnTo>
                    <a:lnTo>
                      <a:pt x="260" y="125"/>
                    </a:lnTo>
                    <a:lnTo>
                      <a:pt x="258" y="123"/>
                    </a:lnTo>
                    <a:lnTo>
                      <a:pt x="256" y="122"/>
                    </a:lnTo>
                    <a:lnTo>
                      <a:pt x="254" y="120"/>
                    </a:lnTo>
                    <a:lnTo>
                      <a:pt x="249" y="117"/>
                    </a:lnTo>
                    <a:lnTo>
                      <a:pt x="246" y="115"/>
                    </a:lnTo>
                    <a:lnTo>
                      <a:pt x="243" y="113"/>
                    </a:lnTo>
                    <a:lnTo>
                      <a:pt x="240" y="111"/>
                    </a:lnTo>
                    <a:lnTo>
                      <a:pt x="235" y="109"/>
                    </a:lnTo>
                    <a:lnTo>
                      <a:pt x="231" y="107"/>
                    </a:lnTo>
                    <a:lnTo>
                      <a:pt x="227" y="104"/>
                    </a:lnTo>
                    <a:lnTo>
                      <a:pt x="222" y="102"/>
                    </a:lnTo>
                    <a:lnTo>
                      <a:pt x="217" y="100"/>
                    </a:lnTo>
                    <a:lnTo>
                      <a:pt x="211" y="98"/>
                    </a:lnTo>
                    <a:lnTo>
                      <a:pt x="207" y="95"/>
                    </a:lnTo>
                    <a:lnTo>
                      <a:pt x="202" y="93"/>
                    </a:lnTo>
                    <a:lnTo>
                      <a:pt x="196" y="90"/>
                    </a:lnTo>
                    <a:lnTo>
                      <a:pt x="192" y="88"/>
                    </a:lnTo>
                    <a:lnTo>
                      <a:pt x="186" y="86"/>
                    </a:lnTo>
                    <a:lnTo>
                      <a:pt x="182" y="84"/>
                    </a:lnTo>
                    <a:lnTo>
                      <a:pt x="177" y="82"/>
                    </a:lnTo>
                    <a:lnTo>
                      <a:pt x="172" y="80"/>
                    </a:lnTo>
                    <a:lnTo>
                      <a:pt x="167" y="78"/>
                    </a:lnTo>
                    <a:lnTo>
                      <a:pt x="162" y="77"/>
                    </a:lnTo>
                    <a:lnTo>
                      <a:pt x="158" y="75"/>
                    </a:lnTo>
                    <a:lnTo>
                      <a:pt x="154" y="74"/>
                    </a:lnTo>
                    <a:lnTo>
                      <a:pt x="150" y="73"/>
                    </a:lnTo>
                    <a:lnTo>
                      <a:pt x="147" y="72"/>
                    </a:lnTo>
                    <a:lnTo>
                      <a:pt x="143" y="71"/>
                    </a:lnTo>
                    <a:lnTo>
                      <a:pt x="138" y="69"/>
                    </a:lnTo>
                    <a:lnTo>
                      <a:pt x="134" y="69"/>
                    </a:lnTo>
                    <a:lnTo>
                      <a:pt x="131" y="68"/>
                    </a:lnTo>
                    <a:lnTo>
                      <a:pt x="128" y="65"/>
                    </a:lnTo>
                    <a:lnTo>
                      <a:pt x="124" y="64"/>
                    </a:lnTo>
                    <a:lnTo>
                      <a:pt x="120" y="64"/>
                    </a:lnTo>
                    <a:lnTo>
                      <a:pt x="117" y="63"/>
                    </a:lnTo>
                    <a:lnTo>
                      <a:pt x="112" y="61"/>
                    </a:lnTo>
                    <a:lnTo>
                      <a:pt x="109" y="61"/>
                    </a:lnTo>
                    <a:lnTo>
                      <a:pt x="106" y="60"/>
                    </a:lnTo>
                    <a:lnTo>
                      <a:pt x="103" y="59"/>
                    </a:lnTo>
                    <a:lnTo>
                      <a:pt x="98" y="57"/>
                    </a:lnTo>
                    <a:lnTo>
                      <a:pt x="96" y="56"/>
                    </a:lnTo>
                    <a:lnTo>
                      <a:pt x="93" y="56"/>
                    </a:lnTo>
                    <a:lnTo>
                      <a:pt x="90" y="55"/>
                    </a:lnTo>
                    <a:lnTo>
                      <a:pt x="86" y="53"/>
                    </a:lnTo>
                    <a:lnTo>
                      <a:pt x="84" y="52"/>
                    </a:lnTo>
                    <a:lnTo>
                      <a:pt x="81" y="51"/>
                    </a:lnTo>
                    <a:lnTo>
                      <a:pt x="79" y="50"/>
                    </a:lnTo>
                    <a:lnTo>
                      <a:pt x="74" y="49"/>
                    </a:lnTo>
                    <a:lnTo>
                      <a:pt x="71" y="47"/>
                    </a:lnTo>
                    <a:lnTo>
                      <a:pt x="68" y="46"/>
                    </a:lnTo>
                    <a:lnTo>
                      <a:pt x="65" y="44"/>
                    </a:lnTo>
                    <a:lnTo>
                      <a:pt x="63" y="43"/>
                    </a:lnTo>
                    <a:lnTo>
                      <a:pt x="65" y="40"/>
                    </a:lnTo>
                    <a:lnTo>
                      <a:pt x="68" y="40"/>
                    </a:lnTo>
                    <a:lnTo>
                      <a:pt x="69" y="39"/>
                    </a:lnTo>
                    <a:lnTo>
                      <a:pt x="72" y="39"/>
                    </a:lnTo>
                    <a:lnTo>
                      <a:pt x="75" y="39"/>
                    </a:lnTo>
                    <a:lnTo>
                      <a:pt x="79" y="39"/>
                    </a:lnTo>
                    <a:lnTo>
                      <a:pt x="82" y="39"/>
                    </a:lnTo>
                    <a:lnTo>
                      <a:pt x="86" y="39"/>
                    </a:lnTo>
                    <a:lnTo>
                      <a:pt x="91" y="39"/>
                    </a:lnTo>
                    <a:lnTo>
                      <a:pt x="95" y="39"/>
                    </a:lnTo>
                    <a:lnTo>
                      <a:pt x="99" y="39"/>
                    </a:lnTo>
                    <a:lnTo>
                      <a:pt x="105" y="39"/>
                    </a:lnTo>
                    <a:lnTo>
                      <a:pt x="107" y="39"/>
                    </a:lnTo>
                    <a:lnTo>
                      <a:pt x="110" y="39"/>
                    </a:lnTo>
                    <a:lnTo>
                      <a:pt x="113" y="39"/>
                    </a:lnTo>
                    <a:lnTo>
                      <a:pt x="117" y="39"/>
                    </a:lnTo>
                    <a:lnTo>
                      <a:pt x="119" y="39"/>
                    </a:lnTo>
                    <a:lnTo>
                      <a:pt x="121" y="39"/>
                    </a:lnTo>
                    <a:lnTo>
                      <a:pt x="124" y="39"/>
                    </a:lnTo>
                    <a:lnTo>
                      <a:pt x="127" y="39"/>
                    </a:lnTo>
                    <a:lnTo>
                      <a:pt x="130" y="39"/>
                    </a:lnTo>
                    <a:lnTo>
                      <a:pt x="133" y="39"/>
                    </a:lnTo>
                    <a:lnTo>
                      <a:pt x="135" y="39"/>
                    </a:lnTo>
                    <a:lnTo>
                      <a:pt x="138" y="39"/>
                    </a:lnTo>
                    <a:lnTo>
                      <a:pt x="141" y="39"/>
                    </a:lnTo>
                    <a:lnTo>
                      <a:pt x="144" y="39"/>
                    </a:lnTo>
                    <a:lnTo>
                      <a:pt x="147" y="39"/>
                    </a:lnTo>
                    <a:lnTo>
                      <a:pt x="149" y="39"/>
                    </a:lnTo>
                    <a:lnTo>
                      <a:pt x="152" y="39"/>
                    </a:lnTo>
                    <a:lnTo>
                      <a:pt x="155" y="39"/>
                    </a:lnTo>
                    <a:lnTo>
                      <a:pt x="158" y="39"/>
                    </a:lnTo>
                    <a:lnTo>
                      <a:pt x="160" y="39"/>
                    </a:lnTo>
                    <a:lnTo>
                      <a:pt x="166" y="39"/>
                    </a:lnTo>
                    <a:lnTo>
                      <a:pt x="170" y="39"/>
                    </a:lnTo>
                    <a:lnTo>
                      <a:pt x="175" y="39"/>
                    </a:lnTo>
                    <a:lnTo>
                      <a:pt x="181" y="39"/>
                    </a:lnTo>
                    <a:lnTo>
                      <a:pt x="185" y="39"/>
                    </a:lnTo>
                    <a:lnTo>
                      <a:pt x="190" y="39"/>
                    </a:lnTo>
                    <a:lnTo>
                      <a:pt x="194" y="39"/>
                    </a:lnTo>
                    <a:lnTo>
                      <a:pt x="198" y="39"/>
                    </a:lnTo>
                    <a:lnTo>
                      <a:pt x="200" y="38"/>
                    </a:lnTo>
                    <a:lnTo>
                      <a:pt x="205" y="38"/>
                    </a:lnTo>
                    <a:lnTo>
                      <a:pt x="208" y="37"/>
                    </a:lnTo>
                    <a:lnTo>
                      <a:pt x="212" y="37"/>
                    </a:lnTo>
                    <a:lnTo>
                      <a:pt x="217" y="37"/>
                    </a:lnTo>
                    <a:lnTo>
                      <a:pt x="220" y="36"/>
                    </a:lnTo>
                    <a:lnTo>
                      <a:pt x="224" y="36"/>
                    </a:lnTo>
                    <a:lnTo>
                      <a:pt x="229" y="36"/>
                    </a:lnTo>
                    <a:lnTo>
                      <a:pt x="232" y="35"/>
                    </a:lnTo>
                    <a:lnTo>
                      <a:pt x="236" y="34"/>
                    </a:lnTo>
                    <a:lnTo>
                      <a:pt x="241" y="33"/>
                    </a:lnTo>
                    <a:lnTo>
                      <a:pt x="244" y="33"/>
                    </a:lnTo>
                    <a:lnTo>
                      <a:pt x="248" y="33"/>
                    </a:lnTo>
                    <a:lnTo>
                      <a:pt x="252" y="32"/>
                    </a:lnTo>
                    <a:lnTo>
                      <a:pt x="256" y="31"/>
                    </a:lnTo>
                    <a:lnTo>
                      <a:pt x="260" y="31"/>
                    </a:lnTo>
                    <a:lnTo>
                      <a:pt x="263" y="30"/>
                    </a:lnTo>
                    <a:lnTo>
                      <a:pt x="267" y="29"/>
                    </a:lnTo>
                    <a:lnTo>
                      <a:pt x="270" y="29"/>
                    </a:lnTo>
                    <a:lnTo>
                      <a:pt x="273" y="27"/>
                    </a:lnTo>
                    <a:lnTo>
                      <a:pt x="277" y="26"/>
                    </a:lnTo>
                    <a:lnTo>
                      <a:pt x="280" y="26"/>
                    </a:lnTo>
                    <a:lnTo>
                      <a:pt x="282" y="25"/>
                    </a:lnTo>
                    <a:lnTo>
                      <a:pt x="285" y="24"/>
                    </a:lnTo>
                    <a:lnTo>
                      <a:pt x="290" y="23"/>
                    </a:lnTo>
                    <a:lnTo>
                      <a:pt x="294" y="22"/>
                    </a:lnTo>
                    <a:lnTo>
                      <a:pt x="297" y="20"/>
                    </a:lnTo>
                    <a:lnTo>
                      <a:pt x="299" y="19"/>
                    </a:lnTo>
                    <a:lnTo>
                      <a:pt x="300" y="14"/>
                    </a:lnTo>
                    <a:lnTo>
                      <a:pt x="301" y="12"/>
                    </a:lnTo>
                    <a:lnTo>
                      <a:pt x="301" y="9"/>
                    </a:lnTo>
                    <a:lnTo>
                      <a:pt x="300" y="6"/>
                    </a:lnTo>
                    <a:lnTo>
                      <a:pt x="297" y="1"/>
                    </a:lnTo>
                    <a:lnTo>
                      <a:pt x="296" y="0"/>
                    </a:lnTo>
                    <a:lnTo>
                      <a:pt x="19" y="26"/>
                    </a:lnTo>
                    <a:lnTo>
                      <a:pt x="0" y="83"/>
                    </a:lnTo>
                    <a:lnTo>
                      <a:pt x="93" y="275"/>
                    </a:lnTo>
                    <a:close/>
                  </a:path>
                </a:pathLst>
              </a:custGeom>
              <a:solidFill>
                <a:srgbClr val="B8B8D9"/>
              </a:solidFill>
              <a:ln w="9525">
                <a:noFill/>
                <a:round/>
                <a:headEnd/>
                <a:tailEnd/>
              </a:ln>
            </p:spPr>
            <p:txBody>
              <a:bodyPr/>
              <a:lstStyle/>
              <a:p>
                <a:endParaRPr lang="en-US"/>
              </a:p>
            </p:txBody>
          </p:sp>
          <p:sp>
            <p:nvSpPr>
              <p:cNvPr id="17723" name="Freeform 870"/>
              <p:cNvSpPr>
                <a:spLocks/>
              </p:cNvSpPr>
              <p:nvPr/>
            </p:nvSpPr>
            <p:spPr bwMode="auto">
              <a:xfrm flipH="1">
                <a:off x="3125" y="1169"/>
                <a:ext cx="38" cy="26"/>
              </a:xfrm>
              <a:custGeom>
                <a:avLst/>
                <a:gdLst>
                  <a:gd name="T0" fmla="*/ 1 w 204"/>
                  <a:gd name="T1" fmla="*/ 0 h 114"/>
                  <a:gd name="T2" fmla="*/ 1 w 204"/>
                  <a:gd name="T3" fmla="*/ 1 h 114"/>
                  <a:gd name="T4" fmla="*/ 1 w 204"/>
                  <a:gd name="T5" fmla="*/ 1 h 114"/>
                  <a:gd name="T6" fmla="*/ 1 w 204"/>
                  <a:gd name="T7" fmla="*/ 1 h 114"/>
                  <a:gd name="T8" fmla="*/ 2 w 204"/>
                  <a:gd name="T9" fmla="*/ 1 h 114"/>
                  <a:gd name="T10" fmla="*/ 2 w 204"/>
                  <a:gd name="T11" fmla="*/ 2 h 114"/>
                  <a:gd name="T12" fmla="*/ 2 w 204"/>
                  <a:gd name="T13" fmla="*/ 2 h 114"/>
                  <a:gd name="T14" fmla="*/ 3 w 204"/>
                  <a:gd name="T15" fmla="*/ 2 h 114"/>
                  <a:gd name="T16" fmla="*/ 3 w 204"/>
                  <a:gd name="T17" fmla="*/ 2 h 114"/>
                  <a:gd name="T18" fmla="*/ 3 w 204"/>
                  <a:gd name="T19" fmla="*/ 2 h 114"/>
                  <a:gd name="T20" fmla="*/ 4 w 204"/>
                  <a:gd name="T21" fmla="*/ 2 h 114"/>
                  <a:gd name="T22" fmla="*/ 4 w 204"/>
                  <a:gd name="T23" fmla="*/ 3 h 114"/>
                  <a:gd name="T24" fmla="*/ 4 w 204"/>
                  <a:gd name="T25" fmla="*/ 3 h 114"/>
                  <a:gd name="T26" fmla="*/ 4 w 204"/>
                  <a:gd name="T27" fmla="*/ 3 h 114"/>
                  <a:gd name="T28" fmla="*/ 5 w 204"/>
                  <a:gd name="T29" fmla="*/ 3 h 114"/>
                  <a:gd name="T30" fmla="*/ 5 w 204"/>
                  <a:gd name="T31" fmla="*/ 3 h 114"/>
                  <a:gd name="T32" fmla="*/ 5 w 204"/>
                  <a:gd name="T33" fmla="*/ 3 h 114"/>
                  <a:gd name="T34" fmla="*/ 6 w 204"/>
                  <a:gd name="T35" fmla="*/ 3 h 114"/>
                  <a:gd name="T36" fmla="*/ 6 w 204"/>
                  <a:gd name="T37" fmla="*/ 4 h 114"/>
                  <a:gd name="T38" fmla="*/ 6 w 204"/>
                  <a:gd name="T39" fmla="*/ 4 h 114"/>
                  <a:gd name="T40" fmla="*/ 7 w 204"/>
                  <a:gd name="T41" fmla="*/ 4 h 114"/>
                  <a:gd name="T42" fmla="*/ 7 w 204"/>
                  <a:gd name="T43" fmla="*/ 4 h 114"/>
                  <a:gd name="T44" fmla="*/ 7 w 204"/>
                  <a:gd name="T45" fmla="*/ 5 h 114"/>
                  <a:gd name="T46" fmla="*/ 7 w 204"/>
                  <a:gd name="T47" fmla="*/ 5 h 114"/>
                  <a:gd name="T48" fmla="*/ 7 w 204"/>
                  <a:gd name="T49" fmla="*/ 6 h 114"/>
                  <a:gd name="T50" fmla="*/ 7 w 204"/>
                  <a:gd name="T51" fmla="*/ 6 h 114"/>
                  <a:gd name="T52" fmla="*/ 6 w 204"/>
                  <a:gd name="T53" fmla="*/ 6 h 114"/>
                  <a:gd name="T54" fmla="*/ 6 w 204"/>
                  <a:gd name="T55" fmla="*/ 5 h 114"/>
                  <a:gd name="T56" fmla="*/ 6 w 204"/>
                  <a:gd name="T57" fmla="*/ 5 h 114"/>
                  <a:gd name="T58" fmla="*/ 5 w 204"/>
                  <a:gd name="T59" fmla="*/ 5 h 114"/>
                  <a:gd name="T60" fmla="*/ 5 w 204"/>
                  <a:gd name="T61" fmla="*/ 5 h 114"/>
                  <a:gd name="T62" fmla="*/ 5 w 204"/>
                  <a:gd name="T63" fmla="*/ 5 h 114"/>
                  <a:gd name="T64" fmla="*/ 4 w 204"/>
                  <a:gd name="T65" fmla="*/ 4 h 114"/>
                  <a:gd name="T66" fmla="*/ 4 w 204"/>
                  <a:gd name="T67" fmla="*/ 4 h 114"/>
                  <a:gd name="T68" fmla="*/ 4 w 204"/>
                  <a:gd name="T69" fmla="*/ 4 h 114"/>
                  <a:gd name="T70" fmla="*/ 3 w 204"/>
                  <a:gd name="T71" fmla="*/ 4 h 114"/>
                  <a:gd name="T72" fmla="*/ 3 w 204"/>
                  <a:gd name="T73" fmla="*/ 3 h 114"/>
                  <a:gd name="T74" fmla="*/ 3 w 204"/>
                  <a:gd name="T75" fmla="*/ 3 h 114"/>
                  <a:gd name="T76" fmla="*/ 2 w 204"/>
                  <a:gd name="T77" fmla="*/ 3 h 114"/>
                  <a:gd name="T78" fmla="*/ 2 w 204"/>
                  <a:gd name="T79" fmla="*/ 3 h 114"/>
                  <a:gd name="T80" fmla="*/ 2 w 204"/>
                  <a:gd name="T81" fmla="*/ 2 h 114"/>
                  <a:gd name="T82" fmla="*/ 1 w 204"/>
                  <a:gd name="T83" fmla="*/ 2 h 114"/>
                  <a:gd name="T84" fmla="*/ 1 w 204"/>
                  <a:gd name="T85" fmla="*/ 2 h 114"/>
                  <a:gd name="T86" fmla="*/ 1 w 204"/>
                  <a:gd name="T87" fmla="*/ 1 h 114"/>
                  <a:gd name="T88" fmla="*/ 1 w 204"/>
                  <a:gd name="T89" fmla="*/ 1 h 114"/>
                  <a:gd name="T90" fmla="*/ 0 w 204"/>
                  <a:gd name="T91" fmla="*/ 1 h 114"/>
                  <a:gd name="T92" fmla="*/ 0 w 204"/>
                  <a:gd name="T93" fmla="*/ 0 h 114"/>
                  <a:gd name="T94" fmla="*/ 0 w 204"/>
                  <a:gd name="T95" fmla="*/ 0 h 114"/>
                  <a:gd name="T96" fmla="*/ 0 w 204"/>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4"/>
                  <a:gd name="T148" fmla="*/ 0 h 114"/>
                  <a:gd name="T149" fmla="*/ 204 w 204"/>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4" h="114">
                    <a:moveTo>
                      <a:pt x="13" y="2"/>
                    </a:moveTo>
                    <a:lnTo>
                      <a:pt x="15" y="5"/>
                    </a:lnTo>
                    <a:lnTo>
                      <a:pt x="18" y="6"/>
                    </a:lnTo>
                    <a:lnTo>
                      <a:pt x="22" y="8"/>
                    </a:lnTo>
                    <a:lnTo>
                      <a:pt x="24" y="10"/>
                    </a:lnTo>
                    <a:lnTo>
                      <a:pt x="27" y="12"/>
                    </a:lnTo>
                    <a:lnTo>
                      <a:pt x="30" y="13"/>
                    </a:lnTo>
                    <a:lnTo>
                      <a:pt x="33" y="15"/>
                    </a:lnTo>
                    <a:lnTo>
                      <a:pt x="36" y="18"/>
                    </a:lnTo>
                    <a:lnTo>
                      <a:pt x="38" y="19"/>
                    </a:lnTo>
                    <a:lnTo>
                      <a:pt x="41" y="21"/>
                    </a:lnTo>
                    <a:lnTo>
                      <a:pt x="44" y="22"/>
                    </a:lnTo>
                    <a:lnTo>
                      <a:pt x="47" y="24"/>
                    </a:lnTo>
                    <a:lnTo>
                      <a:pt x="49" y="25"/>
                    </a:lnTo>
                    <a:lnTo>
                      <a:pt x="52" y="26"/>
                    </a:lnTo>
                    <a:lnTo>
                      <a:pt x="55" y="28"/>
                    </a:lnTo>
                    <a:lnTo>
                      <a:pt x="58" y="30"/>
                    </a:lnTo>
                    <a:lnTo>
                      <a:pt x="61" y="31"/>
                    </a:lnTo>
                    <a:lnTo>
                      <a:pt x="63" y="32"/>
                    </a:lnTo>
                    <a:lnTo>
                      <a:pt x="66" y="33"/>
                    </a:lnTo>
                    <a:lnTo>
                      <a:pt x="68" y="34"/>
                    </a:lnTo>
                    <a:lnTo>
                      <a:pt x="72" y="35"/>
                    </a:lnTo>
                    <a:lnTo>
                      <a:pt x="75" y="35"/>
                    </a:lnTo>
                    <a:lnTo>
                      <a:pt x="77" y="36"/>
                    </a:lnTo>
                    <a:lnTo>
                      <a:pt x="80" y="38"/>
                    </a:lnTo>
                    <a:lnTo>
                      <a:pt x="83" y="38"/>
                    </a:lnTo>
                    <a:lnTo>
                      <a:pt x="86" y="40"/>
                    </a:lnTo>
                    <a:lnTo>
                      <a:pt x="88" y="40"/>
                    </a:lnTo>
                    <a:lnTo>
                      <a:pt x="91" y="42"/>
                    </a:lnTo>
                    <a:lnTo>
                      <a:pt x="93" y="43"/>
                    </a:lnTo>
                    <a:lnTo>
                      <a:pt x="97" y="44"/>
                    </a:lnTo>
                    <a:lnTo>
                      <a:pt x="100" y="45"/>
                    </a:lnTo>
                    <a:lnTo>
                      <a:pt x="102" y="46"/>
                    </a:lnTo>
                    <a:lnTo>
                      <a:pt x="105" y="46"/>
                    </a:lnTo>
                    <a:lnTo>
                      <a:pt x="108" y="47"/>
                    </a:lnTo>
                    <a:lnTo>
                      <a:pt x="110" y="48"/>
                    </a:lnTo>
                    <a:lnTo>
                      <a:pt x="113" y="49"/>
                    </a:lnTo>
                    <a:lnTo>
                      <a:pt x="115" y="49"/>
                    </a:lnTo>
                    <a:lnTo>
                      <a:pt x="118" y="50"/>
                    </a:lnTo>
                    <a:lnTo>
                      <a:pt x="122" y="50"/>
                    </a:lnTo>
                    <a:lnTo>
                      <a:pt x="124" y="52"/>
                    </a:lnTo>
                    <a:lnTo>
                      <a:pt x="127" y="52"/>
                    </a:lnTo>
                    <a:lnTo>
                      <a:pt x="130" y="53"/>
                    </a:lnTo>
                    <a:lnTo>
                      <a:pt x="133" y="55"/>
                    </a:lnTo>
                    <a:lnTo>
                      <a:pt x="136" y="56"/>
                    </a:lnTo>
                    <a:lnTo>
                      <a:pt x="139" y="57"/>
                    </a:lnTo>
                    <a:lnTo>
                      <a:pt x="141" y="58"/>
                    </a:lnTo>
                    <a:lnTo>
                      <a:pt x="144" y="58"/>
                    </a:lnTo>
                    <a:lnTo>
                      <a:pt x="148" y="60"/>
                    </a:lnTo>
                    <a:lnTo>
                      <a:pt x="150" y="60"/>
                    </a:lnTo>
                    <a:lnTo>
                      <a:pt x="153" y="61"/>
                    </a:lnTo>
                    <a:lnTo>
                      <a:pt x="156" y="62"/>
                    </a:lnTo>
                    <a:lnTo>
                      <a:pt x="160" y="63"/>
                    </a:lnTo>
                    <a:lnTo>
                      <a:pt x="162" y="64"/>
                    </a:lnTo>
                    <a:lnTo>
                      <a:pt x="165" y="66"/>
                    </a:lnTo>
                    <a:lnTo>
                      <a:pt x="168" y="68"/>
                    </a:lnTo>
                    <a:lnTo>
                      <a:pt x="172" y="69"/>
                    </a:lnTo>
                    <a:lnTo>
                      <a:pt x="174" y="71"/>
                    </a:lnTo>
                    <a:lnTo>
                      <a:pt x="177" y="72"/>
                    </a:lnTo>
                    <a:lnTo>
                      <a:pt x="180" y="73"/>
                    </a:lnTo>
                    <a:lnTo>
                      <a:pt x="184" y="75"/>
                    </a:lnTo>
                    <a:lnTo>
                      <a:pt x="187" y="76"/>
                    </a:lnTo>
                    <a:lnTo>
                      <a:pt x="190" y="78"/>
                    </a:lnTo>
                    <a:lnTo>
                      <a:pt x="193" y="81"/>
                    </a:lnTo>
                    <a:lnTo>
                      <a:pt x="197" y="83"/>
                    </a:lnTo>
                    <a:lnTo>
                      <a:pt x="199" y="85"/>
                    </a:lnTo>
                    <a:lnTo>
                      <a:pt x="202" y="87"/>
                    </a:lnTo>
                    <a:lnTo>
                      <a:pt x="203" y="90"/>
                    </a:lnTo>
                    <a:lnTo>
                      <a:pt x="204" y="94"/>
                    </a:lnTo>
                    <a:lnTo>
                      <a:pt x="204" y="96"/>
                    </a:lnTo>
                    <a:lnTo>
                      <a:pt x="204" y="99"/>
                    </a:lnTo>
                    <a:lnTo>
                      <a:pt x="203" y="102"/>
                    </a:lnTo>
                    <a:lnTo>
                      <a:pt x="202" y="106"/>
                    </a:lnTo>
                    <a:lnTo>
                      <a:pt x="200" y="108"/>
                    </a:lnTo>
                    <a:lnTo>
                      <a:pt x="198" y="110"/>
                    </a:lnTo>
                    <a:lnTo>
                      <a:pt x="194" y="111"/>
                    </a:lnTo>
                    <a:lnTo>
                      <a:pt x="192" y="113"/>
                    </a:lnTo>
                    <a:lnTo>
                      <a:pt x="189" y="113"/>
                    </a:lnTo>
                    <a:lnTo>
                      <a:pt x="186" y="114"/>
                    </a:lnTo>
                    <a:lnTo>
                      <a:pt x="183" y="113"/>
                    </a:lnTo>
                    <a:lnTo>
                      <a:pt x="179" y="111"/>
                    </a:lnTo>
                    <a:lnTo>
                      <a:pt x="176" y="109"/>
                    </a:lnTo>
                    <a:lnTo>
                      <a:pt x="173" y="107"/>
                    </a:lnTo>
                    <a:lnTo>
                      <a:pt x="168" y="106"/>
                    </a:lnTo>
                    <a:lnTo>
                      <a:pt x="166" y="103"/>
                    </a:lnTo>
                    <a:lnTo>
                      <a:pt x="163" y="102"/>
                    </a:lnTo>
                    <a:lnTo>
                      <a:pt x="160" y="100"/>
                    </a:lnTo>
                    <a:lnTo>
                      <a:pt x="158" y="99"/>
                    </a:lnTo>
                    <a:lnTo>
                      <a:pt x="154" y="98"/>
                    </a:lnTo>
                    <a:lnTo>
                      <a:pt x="151" y="96"/>
                    </a:lnTo>
                    <a:lnTo>
                      <a:pt x="148" y="94"/>
                    </a:lnTo>
                    <a:lnTo>
                      <a:pt x="146" y="93"/>
                    </a:lnTo>
                    <a:lnTo>
                      <a:pt x="142" y="91"/>
                    </a:lnTo>
                    <a:lnTo>
                      <a:pt x="139" y="89"/>
                    </a:lnTo>
                    <a:lnTo>
                      <a:pt x="137" y="88"/>
                    </a:lnTo>
                    <a:lnTo>
                      <a:pt x="134" y="87"/>
                    </a:lnTo>
                    <a:lnTo>
                      <a:pt x="131" y="86"/>
                    </a:lnTo>
                    <a:lnTo>
                      <a:pt x="128" y="85"/>
                    </a:lnTo>
                    <a:lnTo>
                      <a:pt x="126" y="83"/>
                    </a:lnTo>
                    <a:lnTo>
                      <a:pt x="123" y="82"/>
                    </a:lnTo>
                    <a:lnTo>
                      <a:pt x="119" y="81"/>
                    </a:lnTo>
                    <a:lnTo>
                      <a:pt x="117" y="79"/>
                    </a:lnTo>
                    <a:lnTo>
                      <a:pt x="115" y="78"/>
                    </a:lnTo>
                    <a:lnTo>
                      <a:pt x="112" y="76"/>
                    </a:lnTo>
                    <a:lnTo>
                      <a:pt x="110" y="75"/>
                    </a:lnTo>
                    <a:lnTo>
                      <a:pt x="104" y="73"/>
                    </a:lnTo>
                    <a:lnTo>
                      <a:pt x="99" y="71"/>
                    </a:lnTo>
                    <a:lnTo>
                      <a:pt x="93" y="69"/>
                    </a:lnTo>
                    <a:lnTo>
                      <a:pt x="89" y="66"/>
                    </a:lnTo>
                    <a:lnTo>
                      <a:pt x="86" y="65"/>
                    </a:lnTo>
                    <a:lnTo>
                      <a:pt x="84" y="63"/>
                    </a:lnTo>
                    <a:lnTo>
                      <a:pt x="80" y="62"/>
                    </a:lnTo>
                    <a:lnTo>
                      <a:pt x="78" y="61"/>
                    </a:lnTo>
                    <a:lnTo>
                      <a:pt x="75" y="60"/>
                    </a:lnTo>
                    <a:lnTo>
                      <a:pt x="73" y="58"/>
                    </a:lnTo>
                    <a:lnTo>
                      <a:pt x="71" y="57"/>
                    </a:lnTo>
                    <a:lnTo>
                      <a:pt x="67" y="56"/>
                    </a:lnTo>
                    <a:lnTo>
                      <a:pt x="65" y="55"/>
                    </a:lnTo>
                    <a:lnTo>
                      <a:pt x="62" y="53"/>
                    </a:lnTo>
                    <a:lnTo>
                      <a:pt x="60" y="51"/>
                    </a:lnTo>
                    <a:lnTo>
                      <a:pt x="58" y="50"/>
                    </a:lnTo>
                    <a:lnTo>
                      <a:pt x="52" y="47"/>
                    </a:lnTo>
                    <a:lnTo>
                      <a:pt x="47" y="45"/>
                    </a:lnTo>
                    <a:lnTo>
                      <a:pt x="44" y="43"/>
                    </a:lnTo>
                    <a:lnTo>
                      <a:pt x="41" y="42"/>
                    </a:lnTo>
                    <a:lnTo>
                      <a:pt x="38" y="39"/>
                    </a:lnTo>
                    <a:lnTo>
                      <a:pt x="36" y="38"/>
                    </a:lnTo>
                    <a:lnTo>
                      <a:pt x="33" y="36"/>
                    </a:lnTo>
                    <a:lnTo>
                      <a:pt x="30" y="34"/>
                    </a:lnTo>
                    <a:lnTo>
                      <a:pt x="27" y="32"/>
                    </a:lnTo>
                    <a:lnTo>
                      <a:pt x="25" y="31"/>
                    </a:lnTo>
                    <a:lnTo>
                      <a:pt x="22" y="28"/>
                    </a:lnTo>
                    <a:lnTo>
                      <a:pt x="19" y="26"/>
                    </a:lnTo>
                    <a:lnTo>
                      <a:pt x="16" y="24"/>
                    </a:lnTo>
                    <a:lnTo>
                      <a:pt x="14" y="23"/>
                    </a:lnTo>
                    <a:lnTo>
                      <a:pt x="11" y="21"/>
                    </a:lnTo>
                    <a:lnTo>
                      <a:pt x="9" y="19"/>
                    </a:lnTo>
                    <a:lnTo>
                      <a:pt x="5" y="17"/>
                    </a:lnTo>
                    <a:lnTo>
                      <a:pt x="3" y="14"/>
                    </a:lnTo>
                    <a:lnTo>
                      <a:pt x="0" y="11"/>
                    </a:lnTo>
                    <a:lnTo>
                      <a:pt x="0" y="9"/>
                    </a:lnTo>
                    <a:lnTo>
                      <a:pt x="0" y="6"/>
                    </a:lnTo>
                    <a:lnTo>
                      <a:pt x="1" y="4"/>
                    </a:lnTo>
                    <a:lnTo>
                      <a:pt x="3" y="0"/>
                    </a:lnTo>
                    <a:lnTo>
                      <a:pt x="6" y="0"/>
                    </a:lnTo>
                    <a:lnTo>
                      <a:pt x="9" y="0"/>
                    </a:lnTo>
                    <a:lnTo>
                      <a:pt x="13" y="2"/>
                    </a:lnTo>
                    <a:close/>
                  </a:path>
                </a:pathLst>
              </a:custGeom>
              <a:solidFill>
                <a:srgbClr val="000000"/>
              </a:solidFill>
              <a:ln w="9525">
                <a:noFill/>
                <a:round/>
                <a:headEnd/>
                <a:tailEnd/>
              </a:ln>
            </p:spPr>
            <p:txBody>
              <a:bodyPr/>
              <a:lstStyle/>
              <a:p>
                <a:endParaRPr lang="en-US"/>
              </a:p>
            </p:txBody>
          </p:sp>
          <p:sp>
            <p:nvSpPr>
              <p:cNvPr id="17724" name="Freeform 871"/>
              <p:cNvSpPr>
                <a:spLocks/>
              </p:cNvSpPr>
              <p:nvPr/>
            </p:nvSpPr>
            <p:spPr bwMode="auto">
              <a:xfrm flipH="1">
                <a:off x="3111" y="1154"/>
                <a:ext cx="50" cy="12"/>
              </a:xfrm>
              <a:custGeom>
                <a:avLst/>
                <a:gdLst>
                  <a:gd name="T0" fmla="*/ 1 w 271"/>
                  <a:gd name="T1" fmla="*/ 1 h 53"/>
                  <a:gd name="T2" fmla="*/ 3 w 271"/>
                  <a:gd name="T3" fmla="*/ 1 h 53"/>
                  <a:gd name="T4" fmla="*/ 4 w 271"/>
                  <a:gd name="T5" fmla="*/ 1 h 53"/>
                  <a:gd name="T6" fmla="*/ 4 w 271"/>
                  <a:gd name="T7" fmla="*/ 1 h 53"/>
                  <a:gd name="T8" fmla="*/ 4 w 271"/>
                  <a:gd name="T9" fmla="*/ 1 h 53"/>
                  <a:gd name="T10" fmla="*/ 5 w 271"/>
                  <a:gd name="T11" fmla="*/ 1 h 53"/>
                  <a:gd name="T12" fmla="*/ 5 w 271"/>
                  <a:gd name="T13" fmla="*/ 1 h 53"/>
                  <a:gd name="T14" fmla="*/ 6 w 271"/>
                  <a:gd name="T15" fmla="*/ 1 h 53"/>
                  <a:gd name="T16" fmla="*/ 6 w 271"/>
                  <a:gd name="T17" fmla="*/ 1 h 53"/>
                  <a:gd name="T18" fmla="*/ 6 w 271"/>
                  <a:gd name="T19" fmla="*/ 1 h 53"/>
                  <a:gd name="T20" fmla="*/ 7 w 271"/>
                  <a:gd name="T21" fmla="*/ 1 h 53"/>
                  <a:gd name="T22" fmla="*/ 7 w 271"/>
                  <a:gd name="T23" fmla="*/ 1 h 53"/>
                  <a:gd name="T24" fmla="*/ 8 w 271"/>
                  <a:gd name="T25" fmla="*/ 1 h 53"/>
                  <a:gd name="T26" fmla="*/ 8 w 271"/>
                  <a:gd name="T27" fmla="*/ 1 h 53"/>
                  <a:gd name="T28" fmla="*/ 8 w 271"/>
                  <a:gd name="T29" fmla="*/ 1 h 53"/>
                  <a:gd name="T30" fmla="*/ 9 w 271"/>
                  <a:gd name="T31" fmla="*/ 1 h 53"/>
                  <a:gd name="T32" fmla="*/ 9 w 271"/>
                  <a:gd name="T33" fmla="*/ 1 h 53"/>
                  <a:gd name="T34" fmla="*/ 9 w 271"/>
                  <a:gd name="T35" fmla="*/ 1 h 53"/>
                  <a:gd name="T36" fmla="*/ 9 w 271"/>
                  <a:gd name="T37" fmla="*/ 2 h 53"/>
                  <a:gd name="T38" fmla="*/ 9 w 271"/>
                  <a:gd name="T39" fmla="*/ 2 h 53"/>
                  <a:gd name="T40" fmla="*/ 8 w 271"/>
                  <a:gd name="T41" fmla="*/ 2 h 53"/>
                  <a:gd name="T42" fmla="*/ 8 w 271"/>
                  <a:gd name="T43" fmla="*/ 2 h 53"/>
                  <a:gd name="T44" fmla="*/ 8 w 271"/>
                  <a:gd name="T45" fmla="*/ 2 h 53"/>
                  <a:gd name="T46" fmla="*/ 8 w 271"/>
                  <a:gd name="T47" fmla="*/ 2 h 53"/>
                  <a:gd name="T48" fmla="*/ 7 w 271"/>
                  <a:gd name="T49" fmla="*/ 2 h 53"/>
                  <a:gd name="T50" fmla="*/ 7 w 271"/>
                  <a:gd name="T51" fmla="*/ 2 h 53"/>
                  <a:gd name="T52" fmla="*/ 6 w 271"/>
                  <a:gd name="T53" fmla="*/ 2 h 53"/>
                  <a:gd name="T54" fmla="*/ 6 w 271"/>
                  <a:gd name="T55" fmla="*/ 2 h 53"/>
                  <a:gd name="T56" fmla="*/ 5 w 271"/>
                  <a:gd name="T57" fmla="*/ 2 h 53"/>
                  <a:gd name="T58" fmla="*/ 5 w 271"/>
                  <a:gd name="T59" fmla="*/ 2 h 53"/>
                  <a:gd name="T60" fmla="*/ 4 w 271"/>
                  <a:gd name="T61" fmla="*/ 3 h 53"/>
                  <a:gd name="T62" fmla="*/ 4 w 271"/>
                  <a:gd name="T63" fmla="*/ 3 h 53"/>
                  <a:gd name="T64" fmla="*/ 4 w 271"/>
                  <a:gd name="T65" fmla="*/ 3 h 53"/>
                  <a:gd name="T66" fmla="*/ 3 w 271"/>
                  <a:gd name="T67" fmla="*/ 3 h 53"/>
                  <a:gd name="T68" fmla="*/ 1 w 271"/>
                  <a:gd name="T69" fmla="*/ 3 h 53"/>
                  <a:gd name="T70" fmla="*/ 1 w 271"/>
                  <a:gd name="T71" fmla="*/ 3 h 53"/>
                  <a:gd name="T72" fmla="*/ 1 w 271"/>
                  <a:gd name="T73" fmla="*/ 2 h 53"/>
                  <a:gd name="T74" fmla="*/ 0 w 271"/>
                  <a:gd name="T75" fmla="*/ 2 h 53"/>
                  <a:gd name="T76" fmla="*/ 0 w 271"/>
                  <a:gd name="T77" fmla="*/ 2 h 53"/>
                  <a:gd name="T78" fmla="*/ 0 w 271"/>
                  <a:gd name="T79" fmla="*/ 1 h 53"/>
                  <a:gd name="T80" fmla="*/ 0 w 271"/>
                  <a:gd name="T81" fmla="*/ 0 h 53"/>
                  <a:gd name="T82" fmla="*/ 0 w 271"/>
                  <a:gd name="T83" fmla="*/ 0 h 53"/>
                  <a:gd name="T84" fmla="*/ 1 w 271"/>
                  <a:gd name="T85" fmla="*/ 0 h 53"/>
                  <a:gd name="T86" fmla="*/ 1 w 271"/>
                  <a:gd name="T87" fmla="*/ 0 h 53"/>
                  <a:gd name="T88" fmla="*/ 1 w 271"/>
                  <a:gd name="T89" fmla="*/ 0 h 53"/>
                  <a:gd name="T90" fmla="*/ 1 w 271"/>
                  <a:gd name="T91" fmla="*/ 1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1"/>
                  <a:gd name="T139" fmla="*/ 0 h 53"/>
                  <a:gd name="T140" fmla="*/ 271 w 271"/>
                  <a:gd name="T141" fmla="*/ 53 h 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1" h="53">
                    <a:moveTo>
                      <a:pt x="31" y="15"/>
                    </a:moveTo>
                    <a:lnTo>
                      <a:pt x="32" y="18"/>
                    </a:lnTo>
                    <a:lnTo>
                      <a:pt x="34" y="20"/>
                    </a:lnTo>
                    <a:lnTo>
                      <a:pt x="38" y="20"/>
                    </a:lnTo>
                    <a:lnTo>
                      <a:pt x="41" y="20"/>
                    </a:lnTo>
                    <a:lnTo>
                      <a:pt x="93" y="20"/>
                    </a:lnTo>
                    <a:lnTo>
                      <a:pt x="95" y="20"/>
                    </a:lnTo>
                    <a:lnTo>
                      <a:pt x="97" y="20"/>
                    </a:lnTo>
                    <a:lnTo>
                      <a:pt x="101" y="20"/>
                    </a:lnTo>
                    <a:lnTo>
                      <a:pt x="103" y="20"/>
                    </a:lnTo>
                    <a:lnTo>
                      <a:pt x="106" y="20"/>
                    </a:lnTo>
                    <a:lnTo>
                      <a:pt x="108" y="20"/>
                    </a:lnTo>
                    <a:lnTo>
                      <a:pt x="110" y="20"/>
                    </a:lnTo>
                    <a:lnTo>
                      <a:pt x="114" y="20"/>
                    </a:lnTo>
                    <a:lnTo>
                      <a:pt x="119" y="20"/>
                    </a:lnTo>
                    <a:lnTo>
                      <a:pt x="124" y="20"/>
                    </a:lnTo>
                    <a:lnTo>
                      <a:pt x="129" y="20"/>
                    </a:lnTo>
                    <a:lnTo>
                      <a:pt x="134" y="20"/>
                    </a:lnTo>
                    <a:lnTo>
                      <a:pt x="139" y="20"/>
                    </a:lnTo>
                    <a:lnTo>
                      <a:pt x="143" y="20"/>
                    </a:lnTo>
                    <a:lnTo>
                      <a:pt x="149" y="20"/>
                    </a:lnTo>
                    <a:lnTo>
                      <a:pt x="153" y="20"/>
                    </a:lnTo>
                    <a:lnTo>
                      <a:pt x="157" y="20"/>
                    </a:lnTo>
                    <a:lnTo>
                      <a:pt x="163" y="20"/>
                    </a:lnTo>
                    <a:lnTo>
                      <a:pt x="167" y="20"/>
                    </a:lnTo>
                    <a:lnTo>
                      <a:pt x="171" y="20"/>
                    </a:lnTo>
                    <a:lnTo>
                      <a:pt x="176" y="19"/>
                    </a:lnTo>
                    <a:lnTo>
                      <a:pt x="180" y="19"/>
                    </a:lnTo>
                    <a:lnTo>
                      <a:pt x="184" y="19"/>
                    </a:lnTo>
                    <a:lnTo>
                      <a:pt x="190" y="19"/>
                    </a:lnTo>
                    <a:lnTo>
                      <a:pt x="194" y="19"/>
                    </a:lnTo>
                    <a:lnTo>
                      <a:pt x="199" y="19"/>
                    </a:lnTo>
                    <a:lnTo>
                      <a:pt x="204" y="19"/>
                    </a:lnTo>
                    <a:lnTo>
                      <a:pt x="208" y="19"/>
                    </a:lnTo>
                    <a:lnTo>
                      <a:pt x="213" y="19"/>
                    </a:lnTo>
                    <a:lnTo>
                      <a:pt x="218" y="19"/>
                    </a:lnTo>
                    <a:lnTo>
                      <a:pt x="222" y="19"/>
                    </a:lnTo>
                    <a:lnTo>
                      <a:pt x="228" y="19"/>
                    </a:lnTo>
                    <a:lnTo>
                      <a:pt x="230" y="19"/>
                    </a:lnTo>
                    <a:lnTo>
                      <a:pt x="233" y="19"/>
                    </a:lnTo>
                    <a:lnTo>
                      <a:pt x="235" y="19"/>
                    </a:lnTo>
                    <a:lnTo>
                      <a:pt x="239" y="19"/>
                    </a:lnTo>
                    <a:lnTo>
                      <a:pt x="242" y="19"/>
                    </a:lnTo>
                    <a:lnTo>
                      <a:pt x="244" y="19"/>
                    </a:lnTo>
                    <a:lnTo>
                      <a:pt x="247" y="19"/>
                    </a:lnTo>
                    <a:lnTo>
                      <a:pt x="251" y="19"/>
                    </a:lnTo>
                    <a:lnTo>
                      <a:pt x="253" y="19"/>
                    </a:lnTo>
                    <a:lnTo>
                      <a:pt x="255" y="18"/>
                    </a:lnTo>
                    <a:lnTo>
                      <a:pt x="257" y="16"/>
                    </a:lnTo>
                    <a:lnTo>
                      <a:pt x="260" y="16"/>
                    </a:lnTo>
                    <a:lnTo>
                      <a:pt x="265" y="16"/>
                    </a:lnTo>
                    <a:lnTo>
                      <a:pt x="268" y="19"/>
                    </a:lnTo>
                    <a:lnTo>
                      <a:pt x="270" y="21"/>
                    </a:lnTo>
                    <a:lnTo>
                      <a:pt x="271" y="25"/>
                    </a:lnTo>
                    <a:lnTo>
                      <a:pt x="271" y="28"/>
                    </a:lnTo>
                    <a:lnTo>
                      <a:pt x="270" y="33"/>
                    </a:lnTo>
                    <a:lnTo>
                      <a:pt x="267" y="35"/>
                    </a:lnTo>
                    <a:lnTo>
                      <a:pt x="264" y="37"/>
                    </a:lnTo>
                    <a:lnTo>
                      <a:pt x="260" y="38"/>
                    </a:lnTo>
                    <a:lnTo>
                      <a:pt x="257" y="38"/>
                    </a:lnTo>
                    <a:lnTo>
                      <a:pt x="253" y="38"/>
                    </a:lnTo>
                    <a:lnTo>
                      <a:pt x="251" y="39"/>
                    </a:lnTo>
                    <a:lnTo>
                      <a:pt x="247" y="39"/>
                    </a:lnTo>
                    <a:lnTo>
                      <a:pt x="244" y="39"/>
                    </a:lnTo>
                    <a:lnTo>
                      <a:pt x="242" y="39"/>
                    </a:lnTo>
                    <a:lnTo>
                      <a:pt x="239" y="39"/>
                    </a:lnTo>
                    <a:lnTo>
                      <a:pt x="235" y="39"/>
                    </a:lnTo>
                    <a:lnTo>
                      <a:pt x="233" y="39"/>
                    </a:lnTo>
                    <a:lnTo>
                      <a:pt x="230" y="39"/>
                    </a:lnTo>
                    <a:lnTo>
                      <a:pt x="228" y="39"/>
                    </a:lnTo>
                    <a:lnTo>
                      <a:pt x="226" y="39"/>
                    </a:lnTo>
                    <a:lnTo>
                      <a:pt x="222" y="39"/>
                    </a:lnTo>
                    <a:lnTo>
                      <a:pt x="220" y="39"/>
                    </a:lnTo>
                    <a:lnTo>
                      <a:pt x="217" y="39"/>
                    </a:lnTo>
                    <a:lnTo>
                      <a:pt x="213" y="40"/>
                    </a:lnTo>
                    <a:lnTo>
                      <a:pt x="207" y="41"/>
                    </a:lnTo>
                    <a:lnTo>
                      <a:pt x="203" y="41"/>
                    </a:lnTo>
                    <a:lnTo>
                      <a:pt x="199" y="41"/>
                    </a:lnTo>
                    <a:lnTo>
                      <a:pt x="193" y="41"/>
                    </a:lnTo>
                    <a:lnTo>
                      <a:pt x="189" y="43"/>
                    </a:lnTo>
                    <a:lnTo>
                      <a:pt x="184" y="44"/>
                    </a:lnTo>
                    <a:lnTo>
                      <a:pt x="180" y="45"/>
                    </a:lnTo>
                    <a:lnTo>
                      <a:pt x="176" y="45"/>
                    </a:lnTo>
                    <a:lnTo>
                      <a:pt x="171" y="46"/>
                    </a:lnTo>
                    <a:lnTo>
                      <a:pt x="167" y="46"/>
                    </a:lnTo>
                    <a:lnTo>
                      <a:pt x="163" y="47"/>
                    </a:lnTo>
                    <a:lnTo>
                      <a:pt x="157" y="47"/>
                    </a:lnTo>
                    <a:lnTo>
                      <a:pt x="153" y="48"/>
                    </a:lnTo>
                    <a:lnTo>
                      <a:pt x="149" y="48"/>
                    </a:lnTo>
                    <a:lnTo>
                      <a:pt x="143" y="49"/>
                    </a:lnTo>
                    <a:lnTo>
                      <a:pt x="139" y="50"/>
                    </a:lnTo>
                    <a:lnTo>
                      <a:pt x="134" y="51"/>
                    </a:lnTo>
                    <a:lnTo>
                      <a:pt x="129" y="51"/>
                    </a:lnTo>
                    <a:lnTo>
                      <a:pt x="124" y="51"/>
                    </a:lnTo>
                    <a:lnTo>
                      <a:pt x="119" y="51"/>
                    </a:lnTo>
                    <a:lnTo>
                      <a:pt x="114" y="52"/>
                    </a:lnTo>
                    <a:lnTo>
                      <a:pt x="110" y="52"/>
                    </a:lnTo>
                    <a:lnTo>
                      <a:pt x="108" y="52"/>
                    </a:lnTo>
                    <a:lnTo>
                      <a:pt x="106" y="52"/>
                    </a:lnTo>
                    <a:lnTo>
                      <a:pt x="103" y="52"/>
                    </a:lnTo>
                    <a:lnTo>
                      <a:pt x="101" y="52"/>
                    </a:lnTo>
                    <a:lnTo>
                      <a:pt x="97" y="52"/>
                    </a:lnTo>
                    <a:lnTo>
                      <a:pt x="95" y="52"/>
                    </a:lnTo>
                    <a:lnTo>
                      <a:pt x="93" y="53"/>
                    </a:lnTo>
                    <a:lnTo>
                      <a:pt x="41" y="53"/>
                    </a:lnTo>
                    <a:lnTo>
                      <a:pt x="37" y="52"/>
                    </a:lnTo>
                    <a:lnTo>
                      <a:pt x="33" y="52"/>
                    </a:lnTo>
                    <a:lnTo>
                      <a:pt x="29" y="51"/>
                    </a:lnTo>
                    <a:lnTo>
                      <a:pt x="26" y="50"/>
                    </a:lnTo>
                    <a:lnTo>
                      <a:pt x="21" y="48"/>
                    </a:lnTo>
                    <a:lnTo>
                      <a:pt x="18" y="47"/>
                    </a:lnTo>
                    <a:lnTo>
                      <a:pt x="15" y="44"/>
                    </a:lnTo>
                    <a:lnTo>
                      <a:pt x="13" y="41"/>
                    </a:lnTo>
                    <a:lnTo>
                      <a:pt x="9" y="39"/>
                    </a:lnTo>
                    <a:lnTo>
                      <a:pt x="7" y="36"/>
                    </a:lnTo>
                    <a:lnTo>
                      <a:pt x="5" y="33"/>
                    </a:lnTo>
                    <a:lnTo>
                      <a:pt x="4" y="29"/>
                    </a:lnTo>
                    <a:lnTo>
                      <a:pt x="2" y="26"/>
                    </a:lnTo>
                    <a:lnTo>
                      <a:pt x="1" y="23"/>
                    </a:lnTo>
                    <a:lnTo>
                      <a:pt x="0" y="20"/>
                    </a:lnTo>
                    <a:lnTo>
                      <a:pt x="0" y="15"/>
                    </a:lnTo>
                    <a:lnTo>
                      <a:pt x="0" y="11"/>
                    </a:lnTo>
                    <a:lnTo>
                      <a:pt x="1" y="9"/>
                    </a:lnTo>
                    <a:lnTo>
                      <a:pt x="3" y="6"/>
                    </a:lnTo>
                    <a:lnTo>
                      <a:pt x="5" y="5"/>
                    </a:lnTo>
                    <a:lnTo>
                      <a:pt x="7" y="2"/>
                    </a:lnTo>
                    <a:lnTo>
                      <a:pt x="9" y="1"/>
                    </a:lnTo>
                    <a:lnTo>
                      <a:pt x="13" y="0"/>
                    </a:lnTo>
                    <a:lnTo>
                      <a:pt x="16" y="0"/>
                    </a:lnTo>
                    <a:lnTo>
                      <a:pt x="18" y="0"/>
                    </a:lnTo>
                    <a:lnTo>
                      <a:pt x="21" y="1"/>
                    </a:lnTo>
                    <a:lnTo>
                      <a:pt x="24" y="2"/>
                    </a:lnTo>
                    <a:lnTo>
                      <a:pt x="26" y="5"/>
                    </a:lnTo>
                    <a:lnTo>
                      <a:pt x="28" y="6"/>
                    </a:lnTo>
                    <a:lnTo>
                      <a:pt x="30" y="9"/>
                    </a:lnTo>
                    <a:lnTo>
                      <a:pt x="30" y="11"/>
                    </a:lnTo>
                    <a:lnTo>
                      <a:pt x="31" y="15"/>
                    </a:lnTo>
                    <a:close/>
                  </a:path>
                </a:pathLst>
              </a:custGeom>
              <a:solidFill>
                <a:srgbClr val="000000"/>
              </a:solidFill>
              <a:ln w="9525">
                <a:noFill/>
                <a:round/>
                <a:headEnd/>
                <a:tailEnd/>
              </a:ln>
            </p:spPr>
            <p:txBody>
              <a:bodyPr/>
              <a:lstStyle/>
              <a:p>
                <a:endParaRPr lang="en-US"/>
              </a:p>
            </p:txBody>
          </p:sp>
          <p:sp>
            <p:nvSpPr>
              <p:cNvPr id="17725" name="Freeform 872"/>
              <p:cNvSpPr>
                <a:spLocks/>
              </p:cNvSpPr>
              <p:nvPr/>
            </p:nvSpPr>
            <p:spPr bwMode="auto">
              <a:xfrm flipH="1">
                <a:off x="3146" y="1172"/>
                <a:ext cx="22" cy="54"/>
              </a:xfrm>
              <a:custGeom>
                <a:avLst/>
                <a:gdLst>
                  <a:gd name="T0" fmla="*/ 1 w 124"/>
                  <a:gd name="T1" fmla="*/ 1 h 240"/>
                  <a:gd name="T2" fmla="*/ 1 w 124"/>
                  <a:gd name="T3" fmla="*/ 2 h 240"/>
                  <a:gd name="T4" fmla="*/ 1 w 124"/>
                  <a:gd name="T5" fmla="*/ 2 h 240"/>
                  <a:gd name="T6" fmla="*/ 1 w 124"/>
                  <a:gd name="T7" fmla="*/ 3 h 240"/>
                  <a:gd name="T8" fmla="*/ 1 w 124"/>
                  <a:gd name="T9" fmla="*/ 4 h 240"/>
                  <a:gd name="T10" fmla="*/ 2 w 124"/>
                  <a:gd name="T11" fmla="*/ 4 h 240"/>
                  <a:gd name="T12" fmla="*/ 2 w 124"/>
                  <a:gd name="T13" fmla="*/ 5 h 240"/>
                  <a:gd name="T14" fmla="*/ 2 w 124"/>
                  <a:gd name="T15" fmla="*/ 6 h 240"/>
                  <a:gd name="T16" fmla="*/ 2 w 124"/>
                  <a:gd name="T17" fmla="*/ 6 h 240"/>
                  <a:gd name="T18" fmla="*/ 2 w 124"/>
                  <a:gd name="T19" fmla="*/ 7 h 240"/>
                  <a:gd name="T20" fmla="*/ 3 w 124"/>
                  <a:gd name="T21" fmla="*/ 8 h 240"/>
                  <a:gd name="T22" fmla="*/ 3 w 124"/>
                  <a:gd name="T23" fmla="*/ 9 h 240"/>
                  <a:gd name="T24" fmla="*/ 3 w 124"/>
                  <a:gd name="T25" fmla="*/ 9 h 240"/>
                  <a:gd name="T26" fmla="*/ 3 w 124"/>
                  <a:gd name="T27" fmla="*/ 10 h 240"/>
                  <a:gd name="T28" fmla="*/ 4 w 124"/>
                  <a:gd name="T29" fmla="*/ 10 h 240"/>
                  <a:gd name="T30" fmla="*/ 4 w 124"/>
                  <a:gd name="T31" fmla="*/ 11 h 240"/>
                  <a:gd name="T32" fmla="*/ 4 w 124"/>
                  <a:gd name="T33" fmla="*/ 11 h 240"/>
                  <a:gd name="T34" fmla="*/ 4 w 124"/>
                  <a:gd name="T35" fmla="*/ 12 h 240"/>
                  <a:gd name="T36" fmla="*/ 3 w 124"/>
                  <a:gd name="T37" fmla="*/ 12 h 240"/>
                  <a:gd name="T38" fmla="*/ 3 w 124"/>
                  <a:gd name="T39" fmla="*/ 12 h 240"/>
                  <a:gd name="T40" fmla="*/ 3 w 124"/>
                  <a:gd name="T41" fmla="*/ 11 h 240"/>
                  <a:gd name="T42" fmla="*/ 3 w 124"/>
                  <a:gd name="T43" fmla="*/ 11 h 240"/>
                  <a:gd name="T44" fmla="*/ 2 w 124"/>
                  <a:gd name="T45" fmla="*/ 10 h 240"/>
                  <a:gd name="T46" fmla="*/ 2 w 124"/>
                  <a:gd name="T47" fmla="*/ 9 h 240"/>
                  <a:gd name="T48" fmla="*/ 2 w 124"/>
                  <a:gd name="T49" fmla="*/ 8 h 240"/>
                  <a:gd name="T50" fmla="*/ 2 w 124"/>
                  <a:gd name="T51" fmla="*/ 8 h 240"/>
                  <a:gd name="T52" fmla="*/ 2 w 124"/>
                  <a:gd name="T53" fmla="*/ 7 h 240"/>
                  <a:gd name="T54" fmla="*/ 1 w 124"/>
                  <a:gd name="T55" fmla="*/ 7 h 240"/>
                  <a:gd name="T56" fmla="*/ 1 w 124"/>
                  <a:gd name="T57" fmla="*/ 6 h 240"/>
                  <a:gd name="T58" fmla="*/ 1 w 124"/>
                  <a:gd name="T59" fmla="*/ 6 h 240"/>
                  <a:gd name="T60" fmla="*/ 1 w 124"/>
                  <a:gd name="T61" fmla="*/ 5 h 240"/>
                  <a:gd name="T62" fmla="*/ 1 w 124"/>
                  <a:gd name="T63" fmla="*/ 5 h 240"/>
                  <a:gd name="T64" fmla="*/ 1 w 124"/>
                  <a:gd name="T65" fmla="*/ 5 h 240"/>
                  <a:gd name="T66" fmla="*/ 1 w 124"/>
                  <a:gd name="T67" fmla="*/ 4 h 240"/>
                  <a:gd name="T68" fmla="*/ 0 w 124"/>
                  <a:gd name="T69" fmla="*/ 3 h 240"/>
                  <a:gd name="T70" fmla="*/ 0 w 124"/>
                  <a:gd name="T71" fmla="*/ 3 h 240"/>
                  <a:gd name="T72" fmla="*/ 0 w 124"/>
                  <a:gd name="T73" fmla="*/ 2 h 240"/>
                  <a:gd name="T74" fmla="*/ 0 w 124"/>
                  <a:gd name="T75" fmla="*/ 1 h 240"/>
                  <a:gd name="T76" fmla="*/ 0 w 124"/>
                  <a:gd name="T77" fmla="*/ 1 h 240"/>
                  <a:gd name="T78" fmla="*/ 1 w 124"/>
                  <a:gd name="T79" fmla="*/ 0 h 240"/>
                  <a:gd name="T80" fmla="*/ 1 w 124"/>
                  <a:gd name="T81" fmla="*/ 0 h 240"/>
                  <a:gd name="T82" fmla="*/ 1 w 124"/>
                  <a:gd name="T83" fmla="*/ 1 h 2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4"/>
                  <a:gd name="T127" fmla="*/ 0 h 240"/>
                  <a:gd name="T128" fmla="*/ 124 w 124"/>
                  <a:gd name="T129" fmla="*/ 240 h 2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4" h="240">
                    <a:moveTo>
                      <a:pt x="24" y="17"/>
                    </a:moveTo>
                    <a:lnTo>
                      <a:pt x="24" y="21"/>
                    </a:lnTo>
                    <a:lnTo>
                      <a:pt x="24" y="25"/>
                    </a:lnTo>
                    <a:lnTo>
                      <a:pt x="25" y="29"/>
                    </a:lnTo>
                    <a:lnTo>
                      <a:pt x="26" y="33"/>
                    </a:lnTo>
                    <a:lnTo>
                      <a:pt x="27" y="36"/>
                    </a:lnTo>
                    <a:lnTo>
                      <a:pt x="28" y="41"/>
                    </a:lnTo>
                    <a:lnTo>
                      <a:pt x="31" y="44"/>
                    </a:lnTo>
                    <a:lnTo>
                      <a:pt x="33" y="49"/>
                    </a:lnTo>
                    <a:lnTo>
                      <a:pt x="34" y="52"/>
                    </a:lnTo>
                    <a:lnTo>
                      <a:pt x="36" y="56"/>
                    </a:lnTo>
                    <a:lnTo>
                      <a:pt x="38" y="60"/>
                    </a:lnTo>
                    <a:lnTo>
                      <a:pt x="42" y="64"/>
                    </a:lnTo>
                    <a:lnTo>
                      <a:pt x="44" y="69"/>
                    </a:lnTo>
                    <a:lnTo>
                      <a:pt x="46" y="73"/>
                    </a:lnTo>
                    <a:lnTo>
                      <a:pt x="48" y="77"/>
                    </a:lnTo>
                    <a:lnTo>
                      <a:pt x="51" y="83"/>
                    </a:lnTo>
                    <a:lnTo>
                      <a:pt x="53" y="86"/>
                    </a:lnTo>
                    <a:lnTo>
                      <a:pt x="56" y="90"/>
                    </a:lnTo>
                    <a:lnTo>
                      <a:pt x="58" y="95"/>
                    </a:lnTo>
                    <a:lnTo>
                      <a:pt x="60" y="99"/>
                    </a:lnTo>
                    <a:lnTo>
                      <a:pt x="61" y="102"/>
                    </a:lnTo>
                    <a:lnTo>
                      <a:pt x="64" y="107"/>
                    </a:lnTo>
                    <a:lnTo>
                      <a:pt x="67" y="111"/>
                    </a:lnTo>
                    <a:lnTo>
                      <a:pt x="69" y="115"/>
                    </a:lnTo>
                    <a:lnTo>
                      <a:pt x="71" y="120"/>
                    </a:lnTo>
                    <a:lnTo>
                      <a:pt x="73" y="125"/>
                    </a:lnTo>
                    <a:lnTo>
                      <a:pt x="75" y="130"/>
                    </a:lnTo>
                    <a:lnTo>
                      <a:pt x="77" y="135"/>
                    </a:lnTo>
                    <a:lnTo>
                      <a:pt x="80" y="139"/>
                    </a:lnTo>
                    <a:lnTo>
                      <a:pt x="83" y="145"/>
                    </a:lnTo>
                    <a:lnTo>
                      <a:pt x="85" y="149"/>
                    </a:lnTo>
                    <a:lnTo>
                      <a:pt x="87" y="154"/>
                    </a:lnTo>
                    <a:lnTo>
                      <a:pt x="89" y="159"/>
                    </a:lnTo>
                    <a:lnTo>
                      <a:pt x="92" y="164"/>
                    </a:lnTo>
                    <a:lnTo>
                      <a:pt x="94" y="169"/>
                    </a:lnTo>
                    <a:lnTo>
                      <a:pt x="96" y="173"/>
                    </a:lnTo>
                    <a:lnTo>
                      <a:pt x="98" y="176"/>
                    </a:lnTo>
                    <a:lnTo>
                      <a:pt x="100" y="181"/>
                    </a:lnTo>
                    <a:lnTo>
                      <a:pt x="101" y="184"/>
                    </a:lnTo>
                    <a:lnTo>
                      <a:pt x="105" y="188"/>
                    </a:lnTo>
                    <a:lnTo>
                      <a:pt x="106" y="191"/>
                    </a:lnTo>
                    <a:lnTo>
                      <a:pt x="108" y="196"/>
                    </a:lnTo>
                    <a:lnTo>
                      <a:pt x="110" y="199"/>
                    </a:lnTo>
                    <a:lnTo>
                      <a:pt x="112" y="203"/>
                    </a:lnTo>
                    <a:lnTo>
                      <a:pt x="114" y="207"/>
                    </a:lnTo>
                    <a:lnTo>
                      <a:pt x="117" y="212"/>
                    </a:lnTo>
                    <a:lnTo>
                      <a:pt x="119" y="214"/>
                    </a:lnTo>
                    <a:lnTo>
                      <a:pt x="120" y="216"/>
                    </a:lnTo>
                    <a:lnTo>
                      <a:pt x="121" y="220"/>
                    </a:lnTo>
                    <a:lnTo>
                      <a:pt x="122" y="223"/>
                    </a:lnTo>
                    <a:lnTo>
                      <a:pt x="124" y="227"/>
                    </a:lnTo>
                    <a:lnTo>
                      <a:pt x="123" y="232"/>
                    </a:lnTo>
                    <a:lnTo>
                      <a:pt x="121" y="236"/>
                    </a:lnTo>
                    <a:lnTo>
                      <a:pt x="117" y="239"/>
                    </a:lnTo>
                    <a:lnTo>
                      <a:pt x="112" y="240"/>
                    </a:lnTo>
                    <a:lnTo>
                      <a:pt x="107" y="240"/>
                    </a:lnTo>
                    <a:lnTo>
                      <a:pt x="102" y="238"/>
                    </a:lnTo>
                    <a:lnTo>
                      <a:pt x="99" y="234"/>
                    </a:lnTo>
                    <a:lnTo>
                      <a:pt x="98" y="232"/>
                    </a:lnTo>
                    <a:lnTo>
                      <a:pt x="96" y="228"/>
                    </a:lnTo>
                    <a:lnTo>
                      <a:pt x="95" y="225"/>
                    </a:lnTo>
                    <a:lnTo>
                      <a:pt x="94" y="223"/>
                    </a:lnTo>
                    <a:lnTo>
                      <a:pt x="90" y="217"/>
                    </a:lnTo>
                    <a:lnTo>
                      <a:pt x="88" y="213"/>
                    </a:lnTo>
                    <a:lnTo>
                      <a:pt x="85" y="208"/>
                    </a:lnTo>
                    <a:lnTo>
                      <a:pt x="83" y="203"/>
                    </a:lnTo>
                    <a:lnTo>
                      <a:pt x="81" y="199"/>
                    </a:lnTo>
                    <a:lnTo>
                      <a:pt x="78" y="195"/>
                    </a:lnTo>
                    <a:lnTo>
                      <a:pt x="75" y="189"/>
                    </a:lnTo>
                    <a:lnTo>
                      <a:pt x="73" y="185"/>
                    </a:lnTo>
                    <a:lnTo>
                      <a:pt x="70" y="179"/>
                    </a:lnTo>
                    <a:lnTo>
                      <a:pt x="68" y="175"/>
                    </a:lnTo>
                    <a:lnTo>
                      <a:pt x="65" y="171"/>
                    </a:lnTo>
                    <a:lnTo>
                      <a:pt x="62" y="165"/>
                    </a:lnTo>
                    <a:lnTo>
                      <a:pt x="60" y="160"/>
                    </a:lnTo>
                    <a:lnTo>
                      <a:pt x="58" y="156"/>
                    </a:lnTo>
                    <a:lnTo>
                      <a:pt x="56" y="151"/>
                    </a:lnTo>
                    <a:lnTo>
                      <a:pt x="53" y="147"/>
                    </a:lnTo>
                    <a:lnTo>
                      <a:pt x="51" y="145"/>
                    </a:lnTo>
                    <a:lnTo>
                      <a:pt x="50" y="141"/>
                    </a:lnTo>
                    <a:lnTo>
                      <a:pt x="48" y="138"/>
                    </a:lnTo>
                    <a:lnTo>
                      <a:pt x="47" y="135"/>
                    </a:lnTo>
                    <a:lnTo>
                      <a:pt x="45" y="132"/>
                    </a:lnTo>
                    <a:lnTo>
                      <a:pt x="43" y="127"/>
                    </a:lnTo>
                    <a:lnTo>
                      <a:pt x="42" y="125"/>
                    </a:lnTo>
                    <a:lnTo>
                      <a:pt x="40" y="122"/>
                    </a:lnTo>
                    <a:lnTo>
                      <a:pt x="38" y="120"/>
                    </a:lnTo>
                    <a:lnTo>
                      <a:pt x="37" y="116"/>
                    </a:lnTo>
                    <a:lnTo>
                      <a:pt x="36" y="114"/>
                    </a:lnTo>
                    <a:lnTo>
                      <a:pt x="35" y="111"/>
                    </a:lnTo>
                    <a:lnTo>
                      <a:pt x="34" y="109"/>
                    </a:lnTo>
                    <a:lnTo>
                      <a:pt x="33" y="107"/>
                    </a:lnTo>
                    <a:lnTo>
                      <a:pt x="32" y="103"/>
                    </a:lnTo>
                    <a:lnTo>
                      <a:pt x="30" y="100"/>
                    </a:lnTo>
                    <a:lnTo>
                      <a:pt x="30" y="97"/>
                    </a:lnTo>
                    <a:lnTo>
                      <a:pt x="28" y="95"/>
                    </a:lnTo>
                    <a:lnTo>
                      <a:pt x="26" y="93"/>
                    </a:lnTo>
                    <a:lnTo>
                      <a:pt x="25" y="89"/>
                    </a:lnTo>
                    <a:lnTo>
                      <a:pt x="25" y="87"/>
                    </a:lnTo>
                    <a:lnTo>
                      <a:pt x="24" y="84"/>
                    </a:lnTo>
                    <a:lnTo>
                      <a:pt x="21" y="80"/>
                    </a:lnTo>
                    <a:lnTo>
                      <a:pt x="19" y="75"/>
                    </a:lnTo>
                    <a:lnTo>
                      <a:pt x="15" y="71"/>
                    </a:lnTo>
                    <a:lnTo>
                      <a:pt x="13" y="67"/>
                    </a:lnTo>
                    <a:lnTo>
                      <a:pt x="10" y="62"/>
                    </a:lnTo>
                    <a:lnTo>
                      <a:pt x="8" y="58"/>
                    </a:lnTo>
                    <a:lnTo>
                      <a:pt x="6" y="54"/>
                    </a:lnTo>
                    <a:lnTo>
                      <a:pt x="5" y="49"/>
                    </a:lnTo>
                    <a:lnTo>
                      <a:pt x="2" y="44"/>
                    </a:lnTo>
                    <a:lnTo>
                      <a:pt x="1" y="39"/>
                    </a:lnTo>
                    <a:lnTo>
                      <a:pt x="0" y="35"/>
                    </a:lnTo>
                    <a:lnTo>
                      <a:pt x="1" y="31"/>
                    </a:lnTo>
                    <a:lnTo>
                      <a:pt x="1" y="26"/>
                    </a:lnTo>
                    <a:lnTo>
                      <a:pt x="2" y="21"/>
                    </a:lnTo>
                    <a:lnTo>
                      <a:pt x="5" y="17"/>
                    </a:lnTo>
                    <a:lnTo>
                      <a:pt x="8" y="12"/>
                    </a:lnTo>
                    <a:lnTo>
                      <a:pt x="10" y="8"/>
                    </a:lnTo>
                    <a:lnTo>
                      <a:pt x="13" y="4"/>
                    </a:lnTo>
                    <a:lnTo>
                      <a:pt x="15" y="1"/>
                    </a:lnTo>
                    <a:lnTo>
                      <a:pt x="19" y="0"/>
                    </a:lnTo>
                    <a:lnTo>
                      <a:pt x="20" y="0"/>
                    </a:lnTo>
                    <a:lnTo>
                      <a:pt x="22" y="4"/>
                    </a:lnTo>
                    <a:lnTo>
                      <a:pt x="22" y="6"/>
                    </a:lnTo>
                    <a:lnTo>
                      <a:pt x="23" y="9"/>
                    </a:lnTo>
                    <a:lnTo>
                      <a:pt x="23" y="12"/>
                    </a:lnTo>
                    <a:lnTo>
                      <a:pt x="24" y="17"/>
                    </a:lnTo>
                    <a:close/>
                  </a:path>
                </a:pathLst>
              </a:custGeom>
              <a:solidFill>
                <a:srgbClr val="000000"/>
              </a:solidFill>
              <a:ln w="9525">
                <a:noFill/>
                <a:round/>
                <a:headEnd/>
                <a:tailEnd/>
              </a:ln>
            </p:spPr>
            <p:txBody>
              <a:bodyPr/>
              <a:lstStyle/>
              <a:p>
                <a:endParaRPr lang="en-US"/>
              </a:p>
            </p:txBody>
          </p:sp>
          <p:sp>
            <p:nvSpPr>
              <p:cNvPr id="17726" name="Freeform 873"/>
              <p:cNvSpPr>
                <a:spLocks/>
              </p:cNvSpPr>
              <p:nvPr/>
            </p:nvSpPr>
            <p:spPr bwMode="auto">
              <a:xfrm flipH="1">
                <a:off x="3085" y="1109"/>
                <a:ext cx="109" cy="159"/>
              </a:xfrm>
              <a:custGeom>
                <a:avLst/>
                <a:gdLst>
                  <a:gd name="T0" fmla="*/ 10 w 591"/>
                  <a:gd name="T1" fmla="*/ 8 h 694"/>
                  <a:gd name="T2" fmla="*/ 11 w 591"/>
                  <a:gd name="T3" fmla="*/ 6 h 694"/>
                  <a:gd name="T4" fmla="*/ 12 w 591"/>
                  <a:gd name="T5" fmla="*/ 4 h 694"/>
                  <a:gd name="T6" fmla="*/ 13 w 591"/>
                  <a:gd name="T7" fmla="*/ 3 h 694"/>
                  <a:gd name="T8" fmla="*/ 14 w 591"/>
                  <a:gd name="T9" fmla="*/ 1 h 694"/>
                  <a:gd name="T10" fmla="*/ 16 w 591"/>
                  <a:gd name="T11" fmla="*/ 0 h 694"/>
                  <a:gd name="T12" fmla="*/ 18 w 591"/>
                  <a:gd name="T13" fmla="*/ 0 h 694"/>
                  <a:gd name="T14" fmla="*/ 19 w 591"/>
                  <a:gd name="T15" fmla="*/ 1 h 694"/>
                  <a:gd name="T16" fmla="*/ 20 w 591"/>
                  <a:gd name="T17" fmla="*/ 3 h 694"/>
                  <a:gd name="T18" fmla="*/ 20 w 591"/>
                  <a:gd name="T19" fmla="*/ 5 h 694"/>
                  <a:gd name="T20" fmla="*/ 20 w 591"/>
                  <a:gd name="T21" fmla="*/ 6 h 694"/>
                  <a:gd name="T22" fmla="*/ 19 w 591"/>
                  <a:gd name="T23" fmla="*/ 8 h 694"/>
                  <a:gd name="T24" fmla="*/ 19 w 591"/>
                  <a:gd name="T25" fmla="*/ 10 h 694"/>
                  <a:gd name="T26" fmla="*/ 18 w 591"/>
                  <a:gd name="T27" fmla="*/ 13 h 694"/>
                  <a:gd name="T28" fmla="*/ 17 w 591"/>
                  <a:gd name="T29" fmla="*/ 15 h 694"/>
                  <a:gd name="T30" fmla="*/ 16 w 591"/>
                  <a:gd name="T31" fmla="*/ 17 h 694"/>
                  <a:gd name="T32" fmla="*/ 15 w 591"/>
                  <a:gd name="T33" fmla="*/ 19 h 694"/>
                  <a:gd name="T34" fmla="*/ 14 w 591"/>
                  <a:gd name="T35" fmla="*/ 22 h 694"/>
                  <a:gd name="T36" fmla="*/ 12 w 591"/>
                  <a:gd name="T37" fmla="*/ 24 h 694"/>
                  <a:gd name="T38" fmla="*/ 11 w 591"/>
                  <a:gd name="T39" fmla="*/ 27 h 694"/>
                  <a:gd name="T40" fmla="*/ 9 w 591"/>
                  <a:gd name="T41" fmla="*/ 29 h 694"/>
                  <a:gd name="T42" fmla="*/ 8 w 591"/>
                  <a:gd name="T43" fmla="*/ 31 h 694"/>
                  <a:gd name="T44" fmla="*/ 6 w 591"/>
                  <a:gd name="T45" fmla="*/ 33 h 694"/>
                  <a:gd name="T46" fmla="*/ 4 w 591"/>
                  <a:gd name="T47" fmla="*/ 35 h 694"/>
                  <a:gd name="T48" fmla="*/ 3 w 591"/>
                  <a:gd name="T49" fmla="*/ 36 h 694"/>
                  <a:gd name="T50" fmla="*/ 1 w 591"/>
                  <a:gd name="T51" fmla="*/ 36 h 694"/>
                  <a:gd name="T52" fmla="*/ 0 w 591"/>
                  <a:gd name="T53" fmla="*/ 34 h 694"/>
                  <a:gd name="T54" fmla="*/ 0 w 591"/>
                  <a:gd name="T55" fmla="*/ 32 h 694"/>
                  <a:gd name="T56" fmla="*/ 0 w 591"/>
                  <a:gd name="T57" fmla="*/ 30 h 694"/>
                  <a:gd name="T58" fmla="*/ 1 w 591"/>
                  <a:gd name="T59" fmla="*/ 27 h 694"/>
                  <a:gd name="T60" fmla="*/ 2 w 591"/>
                  <a:gd name="T61" fmla="*/ 24 h 694"/>
                  <a:gd name="T62" fmla="*/ 3 w 591"/>
                  <a:gd name="T63" fmla="*/ 22 h 694"/>
                  <a:gd name="T64" fmla="*/ 4 w 591"/>
                  <a:gd name="T65" fmla="*/ 22 h 694"/>
                  <a:gd name="T66" fmla="*/ 4 w 591"/>
                  <a:gd name="T67" fmla="*/ 24 h 694"/>
                  <a:gd name="T68" fmla="*/ 3 w 591"/>
                  <a:gd name="T69" fmla="*/ 26 h 694"/>
                  <a:gd name="T70" fmla="*/ 2 w 591"/>
                  <a:gd name="T71" fmla="*/ 29 h 694"/>
                  <a:gd name="T72" fmla="*/ 2 w 591"/>
                  <a:gd name="T73" fmla="*/ 31 h 694"/>
                  <a:gd name="T74" fmla="*/ 2 w 591"/>
                  <a:gd name="T75" fmla="*/ 33 h 694"/>
                  <a:gd name="T76" fmla="*/ 3 w 591"/>
                  <a:gd name="T77" fmla="*/ 34 h 694"/>
                  <a:gd name="T78" fmla="*/ 5 w 591"/>
                  <a:gd name="T79" fmla="*/ 33 h 694"/>
                  <a:gd name="T80" fmla="*/ 7 w 591"/>
                  <a:gd name="T81" fmla="*/ 30 h 694"/>
                  <a:gd name="T82" fmla="*/ 8 w 591"/>
                  <a:gd name="T83" fmla="*/ 28 h 694"/>
                  <a:gd name="T84" fmla="*/ 10 w 591"/>
                  <a:gd name="T85" fmla="*/ 26 h 694"/>
                  <a:gd name="T86" fmla="*/ 11 w 591"/>
                  <a:gd name="T87" fmla="*/ 24 h 694"/>
                  <a:gd name="T88" fmla="*/ 12 w 591"/>
                  <a:gd name="T89" fmla="*/ 21 h 694"/>
                  <a:gd name="T90" fmla="*/ 14 w 591"/>
                  <a:gd name="T91" fmla="*/ 18 h 694"/>
                  <a:gd name="T92" fmla="*/ 15 w 591"/>
                  <a:gd name="T93" fmla="*/ 16 h 694"/>
                  <a:gd name="T94" fmla="*/ 16 w 591"/>
                  <a:gd name="T95" fmla="*/ 13 h 694"/>
                  <a:gd name="T96" fmla="*/ 17 w 591"/>
                  <a:gd name="T97" fmla="*/ 11 h 694"/>
                  <a:gd name="T98" fmla="*/ 17 w 591"/>
                  <a:gd name="T99" fmla="*/ 8 h 694"/>
                  <a:gd name="T100" fmla="*/ 18 w 591"/>
                  <a:gd name="T101" fmla="*/ 6 h 694"/>
                  <a:gd name="T102" fmla="*/ 18 w 591"/>
                  <a:gd name="T103" fmla="*/ 4 h 694"/>
                  <a:gd name="T104" fmla="*/ 17 w 591"/>
                  <a:gd name="T105" fmla="*/ 2 h 694"/>
                  <a:gd name="T106" fmla="*/ 15 w 591"/>
                  <a:gd name="T107" fmla="*/ 3 h 694"/>
                  <a:gd name="T108" fmla="*/ 14 w 591"/>
                  <a:gd name="T109" fmla="*/ 4 h 694"/>
                  <a:gd name="T110" fmla="*/ 13 w 591"/>
                  <a:gd name="T111" fmla="*/ 5 h 694"/>
                  <a:gd name="T112" fmla="*/ 12 w 591"/>
                  <a:gd name="T113" fmla="*/ 7 h 694"/>
                  <a:gd name="T114" fmla="*/ 10 w 591"/>
                  <a:gd name="T115" fmla="*/ 9 h 694"/>
                  <a:gd name="T116" fmla="*/ 9 w 591"/>
                  <a:gd name="T117" fmla="*/ 11 h 6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1"/>
                  <a:gd name="T178" fmla="*/ 0 h 694"/>
                  <a:gd name="T179" fmla="*/ 591 w 591"/>
                  <a:gd name="T180" fmla="*/ 694 h 6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1" h="694">
                    <a:moveTo>
                      <a:pt x="259" y="192"/>
                    </a:moveTo>
                    <a:lnTo>
                      <a:pt x="261" y="187"/>
                    </a:lnTo>
                    <a:lnTo>
                      <a:pt x="264" y="184"/>
                    </a:lnTo>
                    <a:lnTo>
                      <a:pt x="266" y="180"/>
                    </a:lnTo>
                    <a:lnTo>
                      <a:pt x="268" y="177"/>
                    </a:lnTo>
                    <a:lnTo>
                      <a:pt x="270" y="172"/>
                    </a:lnTo>
                    <a:lnTo>
                      <a:pt x="272" y="169"/>
                    </a:lnTo>
                    <a:lnTo>
                      <a:pt x="275" y="166"/>
                    </a:lnTo>
                    <a:lnTo>
                      <a:pt x="277" y="162"/>
                    </a:lnTo>
                    <a:lnTo>
                      <a:pt x="279" y="158"/>
                    </a:lnTo>
                    <a:lnTo>
                      <a:pt x="281" y="155"/>
                    </a:lnTo>
                    <a:lnTo>
                      <a:pt x="283" y="152"/>
                    </a:lnTo>
                    <a:lnTo>
                      <a:pt x="285" y="148"/>
                    </a:lnTo>
                    <a:lnTo>
                      <a:pt x="288" y="145"/>
                    </a:lnTo>
                    <a:lnTo>
                      <a:pt x="290" y="142"/>
                    </a:lnTo>
                    <a:lnTo>
                      <a:pt x="292" y="139"/>
                    </a:lnTo>
                    <a:lnTo>
                      <a:pt x="295" y="135"/>
                    </a:lnTo>
                    <a:lnTo>
                      <a:pt x="296" y="132"/>
                    </a:lnTo>
                    <a:lnTo>
                      <a:pt x="300" y="129"/>
                    </a:lnTo>
                    <a:lnTo>
                      <a:pt x="302" y="126"/>
                    </a:lnTo>
                    <a:lnTo>
                      <a:pt x="304" y="122"/>
                    </a:lnTo>
                    <a:lnTo>
                      <a:pt x="306" y="119"/>
                    </a:lnTo>
                    <a:lnTo>
                      <a:pt x="308" y="117"/>
                    </a:lnTo>
                    <a:lnTo>
                      <a:pt x="310" y="114"/>
                    </a:lnTo>
                    <a:lnTo>
                      <a:pt x="314" y="110"/>
                    </a:lnTo>
                    <a:lnTo>
                      <a:pt x="316" y="107"/>
                    </a:lnTo>
                    <a:lnTo>
                      <a:pt x="318" y="105"/>
                    </a:lnTo>
                    <a:lnTo>
                      <a:pt x="321" y="102"/>
                    </a:lnTo>
                    <a:lnTo>
                      <a:pt x="323" y="98"/>
                    </a:lnTo>
                    <a:lnTo>
                      <a:pt x="327" y="96"/>
                    </a:lnTo>
                    <a:lnTo>
                      <a:pt x="329" y="93"/>
                    </a:lnTo>
                    <a:lnTo>
                      <a:pt x="331" y="91"/>
                    </a:lnTo>
                    <a:lnTo>
                      <a:pt x="334" y="88"/>
                    </a:lnTo>
                    <a:lnTo>
                      <a:pt x="336" y="85"/>
                    </a:lnTo>
                    <a:lnTo>
                      <a:pt x="340" y="82"/>
                    </a:lnTo>
                    <a:lnTo>
                      <a:pt x="342" y="79"/>
                    </a:lnTo>
                    <a:lnTo>
                      <a:pt x="344" y="77"/>
                    </a:lnTo>
                    <a:lnTo>
                      <a:pt x="347" y="73"/>
                    </a:lnTo>
                    <a:lnTo>
                      <a:pt x="351" y="71"/>
                    </a:lnTo>
                    <a:lnTo>
                      <a:pt x="353" y="69"/>
                    </a:lnTo>
                    <a:lnTo>
                      <a:pt x="356" y="67"/>
                    </a:lnTo>
                    <a:lnTo>
                      <a:pt x="359" y="65"/>
                    </a:lnTo>
                    <a:lnTo>
                      <a:pt x="361" y="62"/>
                    </a:lnTo>
                    <a:lnTo>
                      <a:pt x="365" y="59"/>
                    </a:lnTo>
                    <a:lnTo>
                      <a:pt x="368" y="57"/>
                    </a:lnTo>
                    <a:lnTo>
                      <a:pt x="370" y="55"/>
                    </a:lnTo>
                    <a:lnTo>
                      <a:pt x="373" y="53"/>
                    </a:lnTo>
                    <a:lnTo>
                      <a:pt x="377" y="51"/>
                    </a:lnTo>
                    <a:lnTo>
                      <a:pt x="380" y="49"/>
                    </a:lnTo>
                    <a:lnTo>
                      <a:pt x="383" y="46"/>
                    </a:lnTo>
                    <a:lnTo>
                      <a:pt x="386" y="44"/>
                    </a:lnTo>
                    <a:lnTo>
                      <a:pt x="390" y="42"/>
                    </a:lnTo>
                    <a:lnTo>
                      <a:pt x="393" y="40"/>
                    </a:lnTo>
                    <a:lnTo>
                      <a:pt x="396" y="38"/>
                    </a:lnTo>
                    <a:lnTo>
                      <a:pt x="400" y="36"/>
                    </a:lnTo>
                    <a:lnTo>
                      <a:pt x="403" y="33"/>
                    </a:lnTo>
                    <a:lnTo>
                      <a:pt x="406" y="32"/>
                    </a:lnTo>
                    <a:lnTo>
                      <a:pt x="410" y="30"/>
                    </a:lnTo>
                    <a:lnTo>
                      <a:pt x="414" y="29"/>
                    </a:lnTo>
                    <a:lnTo>
                      <a:pt x="417" y="27"/>
                    </a:lnTo>
                    <a:lnTo>
                      <a:pt x="421" y="25"/>
                    </a:lnTo>
                    <a:lnTo>
                      <a:pt x="425" y="24"/>
                    </a:lnTo>
                    <a:lnTo>
                      <a:pt x="429" y="21"/>
                    </a:lnTo>
                    <a:lnTo>
                      <a:pt x="432" y="20"/>
                    </a:lnTo>
                    <a:lnTo>
                      <a:pt x="436" y="19"/>
                    </a:lnTo>
                    <a:lnTo>
                      <a:pt x="439" y="17"/>
                    </a:lnTo>
                    <a:lnTo>
                      <a:pt x="443" y="16"/>
                    </a:lnTo>
                    <a:lnTo>
                      <a:pt x="446" y="14"/>
                    </a:lnTo>
                    <a:lnTo>
                      <a:pt x="451" y="13"/>
                    </a:lnTo>
                    <a:lnTo>
                      <a:pt x="455" y="12"/>
                    </a:lnTo>
                    <a:lnTo>
                      <a:pt x="458" y="9"/>
                    </a:lnTo>
                    <a:lnTo>
                      <a:pt x="463" y="8"/>
                    </a:lnTo>
                    <a:lnTo>
                      <a:pt x="467" y="7"/>
                    </a:lnTo>
                    <a:lnTo>
                      <a:pt x="471" y="6"/>
                    </a:lnTo>
                    <a:lnTo>
                      <a:pt x="476" y="5"/>
                    </a:lnTo>
                    <a:lnTo>
                      <a:pt x="480" y="4"/>
                    </a:lnTo>
                    <a:lnTo>
                      <a:pt x="484" y="3"/>
                    </a:lnTo>
                    <a:lnTo>
                      <a:pt x="489" y="2"/>
                    </a:lnTo>
                    <a:lnTo>
                      <a:pt x="493" y="2"/>
                    </a:lnTo>
                    <a:lnTo>
                      <a:pt x="497" y="1"/>
                    </a:lnTo>
                    <a:lnTo>
                      <a:pt x="502" y="1"/>
                    </a:lnTo>
                    <a:lnTo>
                      <a:pt x="506" y="0"/>
                    </a:lnTo>
                    <a:lnTo>
                      <a:pt x="510" y="0"/>
                    </a:lnTo>
                    <a:lnTo>
                      <a:pt x="515" y="0"/>
                    </a:lnTo>
                    <a:lnTo>
                      <a:pt x="519" y="0"/>
                    </a:lnTo>
                    <a:lnTo>
                      <a:pt x="522" y="0"/>
                    </a:lnTo>
                    <a:lnTo>
                      <a:pt x="527" y="0"/>
                    </a:lnTo>
                    <a:lnTo>
                      <a:pt x="531" y="1"/>
                    </a:lnTo>
                    <a:lnTo>
                      <a:pt x="535" y="2"/>
                    </a:lnTo>
                    <a:lnTo>
                      <a:pt x="539" y="2"/>
                    </a:lnTo>
                    <a:lnTo>
                      <a:pt x="543" y="3"/>
                    </a:lnTo>
                    <a:lnTo>
                      <a:pt x="546" y="4"/>
                    </a:lnTo>
                    <a:lnTo>
                      <a:pt x="551" y="6"/>
                    </a:lnTo>
                    <a:lnTo>
                      <a:pt x="554" y="7"/>
                    </a:lnTo>
                    <a:lnTo>
                      <a:pt x="557" y="9"/>
                    </a:lnTo>
                    <a:lnTo>
                      <a:pt x="560" y="12"/>
                    </a:lnTo>
                    <a:lnTo>
                      <a:pt x="564" y="14"/>
                    </a:lnTo>
                    <a:lnTo>
                      <a:pt x="568" y="17"/>
                    </a:lnTo>
                    <a:lnTo>
                      <a:pt x="572" y="21"/>
                    </a:lnTo>
                    <a:lnTo>
                      <a:pt x="576" y="26"/>
                    </a:lnTo>
                    <a:lnTo>
                      <a:pt x="579" y="30"/>
                    </a:lnTo>
                    <a:lnTo>
                      <a:pt x="581" y="34"/>
                    </a:lnTo>
                    <a:lnTo>
                      <a:pt x="583" y="40"/>
                    </a:lnTo>
                    <a:lnTo>
                      <a:pt x="584" y="42"/>
                    </a:lnTo>
                    <a:lnTo>
                      <a:pt x="585" y="44"/>
                    </a:lnTo>
                    <a:lnTo>
                      <a:pt x="586" y="47"/>
                    </a:lnTo>
                    <a:lnTo>
                      <a:pt x="588" y="51"/>
                    </a:lnTo>
                    <a:lnTo>
                      <a:pt x="588" y="53"/>
                    </a:lnTo>
                    <a:lnTo>
                      <a:pt x="589" y="56"/>
                    </a:lnTo>
                    <a:lnTo>
                      <a:pt x="589" y="58"/>
                    </a:lnTo>
                    <a:lnTo>
                      <a:pt x="590" y="60"/>
                    </a:lnTo>
                    <a:lnTo>
                      <a:pt x="590" y="64"/>
                    </a:lnTo>
                    <a:lnTo>
                      <a:pt x="590" y="67"/>
                    </a:lnTo>
                    <a:lnTo>
                      <a:pt x="590" y="69"/>
                    </a:lnTo>
                    <a:lnTo>
                      <a:pt x="591" y="72"/>
                    </a:lnTo>
                    <a:lnTo>
                      <a:pt x="590" y="76"/>
                    </a:lnTo>
                    <a:lnTo>
                      <a:pt x="590" y="78"/>
                    </a:lnTo>
                    <a:lnTo>
                      <a:pt x="590" y="81"/>
                    </a:lnTo>
                    <a:lnTo>
                      <a:pt x="590" y="84"/>
                    </a:lnTo>
                    <a:lnTo>
                      <a:pt x="590" y="88"/>
                    </a:lnTo>
                    <a:lnTo>
                      <a:pt x="589" y="91"/>
                    </a:lnTo>
                    <a:lnTo>
                      <a:pt x="589" y="93"/>
                    </a:lnTo>
                    <a:lnTo>
                      <a:pt x="589" y="96"/>
                    </a:lnTo>
                    <a:lnTo>
                      <a:pt x="588" y="100"/>
                    </a:lnTo>
                    <a:lnTo>
                      <a:pt x="588" y="103"/>
                    </a:lnTo>
                    <a:lnTo>
                      <a:pt x="586" y="105"/>
                    </a:lnTo>
                    <a:lnTo>
                      <a:pt x="585" y="108"/>
                    </a:lnTo>
                    <a:lnTo>
                      <a:pt x="584" y="111"/>
                    </a:lnTo>
                    <a:lnTo>
                      <a:pt x="583" y="115"/>
                    </a:lnTo>
                    <a:lnTo>
                      <a:pt x="583" y="118"/>
                    </a:lnTo>
                    <a:lnTo>
                      <a:pt x="582" y="121"/>
                    </a:lnTo>
                    <a:lnTo>
                      <a:pt x="581" y="123"/>
                    </a:lnTo>
                    <a:lnTo>
                      <a:pt x="580" y="127"/>
                    </a:lnTo>
                    <a:lnTo>
                      <a:pt x="579" y="130"/>
                    </a:lnTo>
                    <a:lnTo>
                      <a:pt x="578" y="133"/>
                    </a:lnTo>
                    <a:lnTo>
                      <a:pt x="576" y="136"/>
                    </a:lnTo>
                    <a:lnTo>
                      <a:pt x="574" y="140"/>
                    </a:lnTo>
                    <a:lnTo>
                      <a:pt x="574" y="143"/>
                    </a:lnTo>
                    <a:lnTo>
                      <a:pt x="573" y="146"/>
                    </a:lnTo>
                    <a:lnTo>
                      <a:pt x="571" y="149"/>
                    </a:lnTo>
                    <a:lnTo>
                      <a:pt x="570" y="152"/>
                    </a:lnTo>
                    <a:lnTo>
                      <a:pt x="569" y="155"/>
                    </a:lnTo>
                    <a:lnTo>
                      <a:pt x="567" y="158"/>
                    </a:lnTo>
                    <a:lnTo>
                      <a:pt x="566" y="160"/>
                    </a:lnTo>
                    <a:lnTo>
                      <a:pt x="565" y="164"/>
                    </a:lnTo>
                    <a:lnTo>
                      <a:pt x="563" y="167"/>
                    </a:lnTo>
                    <a:lnTo>
                      <a:pt x="561" y="170"/>
                    </a:lnTo>
                    <a:lnTo>
                      <a:pt x="560" y="172"/>
                    </a:lnTo>
                    <a:lnTo>
                      <a:pt x="558" y="175"/>
                    </a:lnTo>
                    <a:lnTo>
                      <a:pt x="557" y="178"/>
                    </a:lnTo>
                    <a:lnTo>
                      <a:pt x="556" y="181"/>
                    </a:lnTo>
                    <a:lnTo>
                      <a:pt x="554" y="184"/>
                    </a:lnTo>
                    <a:lnTo>
                      <a:pt x="553" y="186"/>
                    </a:lnTo>
                    <a:lnTo>
                      <a:pt x="552" y="190"/>
                    </a:lnTo>
                    <a:lnTo>
                      <a:pt x="549" y="193"/>
                    </a:lnTo>
                    <a:lnTo>
                      <a:pt x="547" y="196"/>
                    </a:lnTo>
                    <a:lnTo>
                      <a:pt x="544" y="200"/>
                    </a:lnTo>
                    <a:lnTo>
                      <a:pt x="542" y="205"/>
                    </a:lnTo>
                    <a:lnTo>
                      <a:pt x="540" y="209"/>
                    </a:lnTo>
                    <a:lnTo>
                      <a:pt x="536" y="213"/>
                    </a:lnTo>
                    <a:lnTo>
                      <a:pt x="534" y="218"/>
                    </a:lnTo>
                    <a:lnTo>
                      <a:pt x="531" y="222"/>
                    </a:lnTo>
                    <a:lnTo>
                      <a:pt x="529" y="226"/>
                    </a:lnTo>
                    <a:lnTo>
                      <a:pt x="526" y="231"/>
                    </a:lnTo>
                    <a:lnTo>
                      <a:pt x="524" y="234"/>
                    </a:lnTo>
                    <a:lnTo>
                      <a:pt x="521" y="238"/>
                    </a:lnTo>
                    <a:lnTo>
                      <a:pt x="520" y="243"/>
                    </a:lnTo>
                    <a:lnTo>
                      <a:pt x="517" y="246"/>
                    </a:lnTo>
                    <a:lnTo>
                      <a:pt x="516" y="250"/>
                    </a:lnTo>
                    <a:lnTo>
                      <a:pt x="513" y="254"/>
                    </a:lnTo>
                    <a:lnTo>
                      <a:pt x="511" y="258"/>
                    </a:lnTo>
                    <a:lnTo>
                      <a:pt x="508" y="261"/>
                    </a:lnTo>
                    <a:lnTo>
                      <a:pt x="507" y="266"/>
                    </a:lnTo>
                    <a:lnTo>
                      <a:pt x="504" y="269"/>
                    </a:lnTo>
                    <a:lnTo>
                      <a:pt x="503" y="272"/>
                    </a:lnTo>
                    <a:lnTo>
                      <a:pt x="499" y="275"/>
                    </a:lnTo>
                    <a:lnTo>
                      <a:pt x="498" y="280"/>
                    </a:lnTo>
                    <a:lnTo>
                      <a:pt x="495" y="284"/>
                    </a:lnTo>
                    <a:lnTo>
                      <a:pt x="494" y="287"/>
                    </a:lnTo>
                    <a:lnTo>
                      <a:pt x="491" y="290"/>
                    </a:lnTo>
                    <a:lnTo>
                      <a:pt x="490" y="294"/>
                    </a:lnTo>
                    <a:lnTo>
                      <a:pt x="486" y="297"/>
                    </a:lnTo>
                    <a:lnTo>
                      <a:pt x="485" y="301"/>
                    </a:lnTo>
                    <a:lnTo>
                      <a:pt x="482" y="305"/>
                    </a:lnTo>
                    <a:lnTo>
                      <a:pt x="481" y="308"/>
                    </a:lnTo>
                    <a:lnTo>
                      <a:pt x="479" y="311"/>
                    </a:lnTo>
                    <a:lnTo>
                      <a:pt x="477" y="315"/>
                    </a:lnTo>
                    <a:lnTo>
                      <a:pt x="474" y="319"/>
                    </a:lnTo>
                    <a:lnTo>
                      <a:pt x="472" y="322"/>
                    </a:lnTo>
                    <a:lnTo>
                      <a:pt x="469" y="325"/>
                    </a:lnTo>
                    <a:lnTo>
                      <a:pt x="468" y="328"/>
                    </a:lnTo>
                    <a:lnTo>
                      <a:pt x="465" y="332"/>
                    </a:lnTo>
                    <a:lnTo>
                      <a:pt x="463" y="335"/>
                    </a:lnTo>
                    <a:lnTo>
                      <a:pt x="460" y="338"/>
                    </a:lnTo>
                    <a:lnTo>
                      <a:pt x="458" y="343"/>
                    </a:lnTo>
                    <a:lnTo>
                      <a:pt x="456" y="346"/>
                    </a:lnTo>
                    <a:lnTo>
                      <a:pt x="454" y="349"/>
                    </a:lnTo>
                    <a:lnTo>
                      <a:pt x="451" y="352"/>
                    </a:lnTo>
                    <a:lnTo>
                      <a:pt x="448" y="356"/>
                    </a:lnTo>
                    <a:lnTo>
                      <a:pt x="446" y="360"/>
                    </a:lnTo>
                    <a:lnTo>
                      <a:pt x="444" y="363"/>
                    </a:lnTo>
                    <a:lnTo>
                      <a:pt x="441" y="366"/>
                    </a:lnTo>
                    <a:lnTo>
                      <a:pt x="439" y="371"/>
                    </a:lnTo>
                    <a:lnTo>
                      <a:pt x="436" y="373"/>
                    </a:lnTo>
                    <a:lnTo>
                      <a:pt x="433" y="377"/>
                    </a:lnTo>
                    <a:lnTo>
                      <a:pt x="431" y="381"/>
                    </a:lnTo>
                    <a:lnTo>
                      <a:pt x="429" y="385"/>
                    </a:lnTo>
                    <a:lnTo>
                      <a:pt x="426" y="388"/>
                    </a:lnTo>
                    <a:lnTo>
                      <a:pt x="422" y="391"/>
                    </a:lnTo>
                    <a:lnTo>
                      <a:pt x="419" y="396"/>
                    </a:lnTo>
                    <a:lnTo>
                      <a:pt x="417" y="400"/>
                    </a:lnTo>
                    <a:lnTo>
                      <a:pt x="414" y="403"/>
                    </a:lnTo>
                    <a:lnTo>
                      <a:pt x="410" y="407"/>
                    </a:lnTo>
                    <a:lnTo>
                      <a:pt x="407" y="410"/>
                    </a:lnTo>
                    <a:lnTo>
                      <a:pt x="405" y="414"/>
                    </a:lnTo>
                    <a:lnTo>
                      <a:pt x="402" y="419"/>
                    </a:lnTo>
                    <a:lnTo>
                      <a:pt x="398" y="423"/>
                    </a:lnTo>
                    <a:lnTo>
                      <a:pt x="395" y="426"/>
                    </a:lnTo>
                    <a:lnTo>
                      <a:pt x="392" y="430"/>
                    </a:lnTo>
                    <a:lnTo>
                      <a:pt x="389" y="434"/>
                    </a:lnTo>
                    <a:lnTo>
                      <a:pt x="384" y="438"/>
                    </a:lnTo>
                    <a:lnTo>
                      <a:pt x="381" y="441"/>
                    </a:lnTo>
                    <a:lnTo>
                      <a:pt x="378" y="446"/>
                    </a:lnTo>
                    <a:lnTo>
                      <a:pt x="375" y="449"/>
                    </a:lnTo>
                    <a:lnTo>
                      <a:pt x="371" y="453"/>
                    </a:lnTo>
                    <a:lnTo>
                      <a:pt x="367" y="457"/>
                    </a:lnTo>
                    <a:lnTo>
                      <a:pt x="365" y="461"/>
                    </a:lnTo>
                    <a:lnTo>
                      <a:pt x="360" y="464"/>
                    </a:lnTo>
                    <a:lnTo>
                      <a:pt x="357" y="467"/>
                    </a:lnTo>
                    <a:lnTo>
                      <a:pt x="354" y="472"/>
                    </a:lnTo>
                    <a:lnTo>
                      <a:pt x="351" y="476"/>
                    </a:lnTo>
                    <a:lnTo>
                      <a:pt x="346" y="479"/>
                    </a:lnTo>
                    <a:lnTo>
                      <a:pt x="344" y="483"/>
                    </a:lnTo>
                    <a:lnTo>
                      <a:pt x="340" y="486"/>
                    </a:lnTo>
                    <a:lnTo>
                      <a:pt x="336" y="490"/>
                    </a:lnTo>
                    <a:lnTo>
                      <a:pt x="333" y="494"/>
                    </a:lnTo>
                    <a:lnTo>
                      <a:pt x="330" y="498"/>
                    </a:lnTo>
                    <a:lnTo>
                      <a:pt x="327" y="501"/>
                    </a:lnTo>
                    <a:lnTo>
                      <a:pt x="322" y="505"/>
                    </a:lnTo>
                    <a:lnTo>
                      <a:pt x="319" y="509"/>
                    </a:lnTo>
                    <a:lnTo>
                      <a:pt x="316" y="512"/>
                    </a:lnTo>
                    <a:lnTo>
                      <a:pt x="313" y="516"/>
                    </a:lnTo>
                    <a:lnTo>
                      <a:pt x="309" y="521"/>
                    </a:lnTo>
                    <a:lnTo>
                      <a:pt x="305" y="524"/>
                    </a:lnTo>
                    <a:lnTo>
                      <a:pt x="302" y="527"/>
                    </a:lnTo>
                    <a:lnTo>
                      <a:pt x="298" y="530"/>
                    </a:lnTo>
                    <a:lnTo>
                      <a:pt x="295" y="535"/>
                    </a:lnTo>
                    <a:lnTo>
                      <a:pt x="291" y="539"/>
                    </a:lnTo>
                    <a:lnTo>
                      <a:pt x="289" y="543"/>
                    </a:lnTo>
                    <a:lnTo>
                      <a:pt x="284" y="547"/>
                    </a:lnTo>
                    <a:lnTo>
                      <a:pt x="282" y="551"/>
                    </a:lnTo>
                    <a:lnTo>
                      <a:pt x="277" y="555"/>
                    </a:lnTo>
                    <a:lnTo>
                      <a:pt x="273" y="560"/>
                    </a:lnTo>
                    <a:lnTo>
                      <a:pt x="269" y="564"/>
                    </a:lnTo>
                    <a:lnTo>
                      <a:pt x="265" y="568"/>
                    </a:lnTo>
                    <a:lnTo>
                      <a:pt x="260" y="572"/>
                    </a:lnTo>
                    <a:lnTo>
                      <a:pt x="257" y="576"/>
                    </a:lnTo>
                    <a:lnTo>
                      <a:pt x="253" y="579"/>
                    </a:lnTo>
                    <a:lnTo>
                      <a:pt x="250" y="583"/>
                    </a:lnTo>
                    <a:lnTo>
                      <a:pt x="246" y="587"/>
                    </a:lnTo>
                    <a:lnTo>
                      <a:pt x="242" y="590"/>
                    </a:lnTo>
                    <a:lnTo>
                      <a:pt x="239" y="593"/>
                    </a:lnTo>
                    <a:lnTo>
                      <a:pt x="235" y="598"/>
                    </a:lnTo>
                    <a:lnTo>
                      <a:pt x="231" y="600"/>
                    </a:lnTo>
                    <a:lnTo>
                      <a:pt x="228" y="603"/>
                    </a:lnTo>
                    <a:lnTo>
                      <a:pt x="225" y="606"/>
                    </a:lnTo>
                    <a:lnTo>
                      <a:pt x="221" y="610"/>
                    </a:lnTo>
                    <a:lnTo>
                      <a:pt x="217" y="612"/>
                    </a:lnTo>
                    <a:lnTo>
                      <a:pt x="214" y="615"/>
                    </a:lnTo>
                    <a:lnTo>
                      <a:pt x="209" y="617"/>
                    </a:lnTo>
                    <a:lnTo>
                      <a:pt x="206" y="620"/>
                    </a:lnTo>
                    <a:lnTo>
                      <a:pt x="202" y="624"/>
                    </a:lnTo>
                    <a:lnTo>
                      <a:pt x="198" y="626"/>
                    </a:lnTo>
                    <a:lnTo>
                      <a:pt x="194" y="629"/>
                    </a:lnTo>
                    <a:lnTo>
                      <a:pt x="190" y="632"/>
                    </a:lnTo>
                    <a:lnTo>
                      <a:pt x="185" y="636"/>
                    </a:lnTo>
                    <a:lnTo>
                      <a:pt x="181" y="638"/>
                    </a:lnTo>
                    <a:lnTo>
                      <a:pt x="177" y="642"/>
                    </a:lnTo>
                    <a:lnTo>
                      <a:pt x="172" y="645"/>
                    </a:lnTo>
                    <a:lnTo>
                      <a:pt x="167" y="649"/>
                    </a:lnTo>
                    <a:lnTo>
                      <a:pt x="163" y="652"/>
                    </a:lnTo>
                    <a:lnTo>
                      <a:pt x="158" y="656"/>
                    </a:lnTo>
                    <a:lnTo>
                      <a:pt x="153" y="661"/>
                    </a:lnTo>
                    <a:lnTo>
                      <a:pt x="148" y="663"/>
                    </a:lnTo>
                    <a:lnTo>
                      <a:pt x="145" y="665"/>
                    </a:lnTo>
                    <a:lnTo>
                      <a:pt x="141" y="667"/>
                    </a:lnTo>
                    <a:lnTo>
                      <a:pt x="136" y="670"/>
                    </a:lnTo>
                    <a:lnTo>
                      <a:pt x="132" y="672"/>
                    </a:lnTo>
                    <a:lnTo>
                      <a:pt x="129" y="675"/>
                    </a:lnTo>
                    <a:lnTo>
                      <a:pt x="125" y="677"/>
                    </a:lnTo>
                    <a:lnTo>
                      <a:pt x="121" y="679"/>
                    </a:lnTo>
                    <a:lnTo>
                      <a:pt x="117" y="681"/>
                    </a:lnTo>
                    <a:lnTo>
                      <a:pt x="113" y="683"/>
                    </a:lnTo>
                    <a:lnTo>
                      <a:pt x="108" y="684"/>
                    </a:lnTo>
                    <a:lnTo>
                      <a:pt x="105" y="687"/>
                    </a:lnTo>
                    <a:lnTo>
                      <a:pt x="100" y="688"/>
                    </a:lnTo>
                    <a:lnTo>
                      <a:pt x="96" y="690"/>
                    </a:lnTo>
                    <a:lnTo>
                      <a:pt x="92" y="691"/>
                    </a:lnTo>
                    <a:lnTo>
                      <a:pt x="89" y="692"/>
                    </a:lnTo>
                    <a:lnTo>
                      <a:pt x="84" y="693"/>
                    </a:lnTo>
                    <a:lnTo>
                      <a:pt x="80" y="693"/>
                    </a:lnTo>
                    <a:lnTo>
                      <a:pt x="76" y="694"/>
                    </a:lnTo>
                    <a:lnTo>
                      <a:pt x="72" y="694"/>
                    </a:lnTo>
                    <a:lnTo>
                      <a:pt x="68" y="694"/>
                    </a:lnTo>
                    <a:lnTo>
                      <a:pt x="64" y="694"/>
                    </a:lnTo>
                    <a:lnTo>
                      <a:pt x="60" y="694"/>
                    </a:lnTo>
                    <a:lnTo>
                      <a:pt x="56" y="694"/>
                    </a:lnTo>
                    <a:lnTo>
                      <a:pt x="52" y="693"/>
                    </a:lnTo>
                    <a:lnTo>
                      <a:pt x="47" y="692"/>
                    </a:lnTo>
                    <a:lnTo>
                      <a:pt x="44" y="691"/>
                    </a:lnTo>
                    <a:lnTo>
                      <a:pt x="40" y="690"/>
                    </a:lnTo>
                    <a:lnTo>
                      <a:pt x="37" y="687"/>
                    </a:lnTo>
                    <a:lnTo>
                      <a:pt x="33" y="685"/>
                    </a:lnTo>
                    <a:lnTo>
                      <a:pt x="29" y="682"/>
                    </a:lnTo>
                    <a:lnTo>
                      <a:pt x="26" y="681"/>
                    </a:lnTo>
                    <a:lnTo>
                      <a:pt x="22" y="678"/>
                    </a:lnTo>
                    <a:lnTo>
                      <a:pt x="19" y="676"/>
                    </a:lnTo>
                    <a:lnTo>
                      <a:pt x="17" y="672"/>
                    </a:lnTo>
                    <a:lnTo>
                      <a:pt x="15" y="670"/>
                    </a:lnTo>
                    <a:lnTo>
                      <a:pt x="13" y="667"/>
                    </a:lnTo>
                    <a:lnTo>
                      <a:pt x="10" y="664"/>
                    </a:lnTo>
                    <a:lnTo>
                      <a:pt x="9" y="661"/>
                    </a:lnTo>
                    <a:lnTo>
                      <a:pt x="7" y="658"/>
                    </a:lnTo>
                    <a:lnTo>
                      <a:pt x="6" y="654"/>
                    </a:lnTo>
                    <a:lnTo>
                      <a:pt x="5" y="651"/>
                    </a:lnTo>
                    <a:lnTo>
                      <a:pt x="4" y="647"/>
                    </a:lnTo>
                    <a:lnTo>
                      <a:pt x="3" y="644"/>
                    </a:lnTo>
                    <a:lnTo>
                      <a:pt x="2" y="640"/>
                    </a:lnTo>
                    <a:lnTo>
                      <a:pt x="2" y="637"/>
                    </a:lnTo>
                    <a:lnTo>
                      <a:pt x="1" y="633"/>
                    </a:lnTo>
                    <a:lnTo>
                      <a:pt x="1" y="630"/>
                    </a:lnTo>
                    <a:lnTo>
                      <a:pt x="1" y="626"/>
                    </a:lnTo>
                    <a:lnTo>
                      <a:pt x="0" y="623"/>
                    </a:lnTo>
                    <a:lnTo>
                      <a:pt x="0" y="618"/>
                    </a:lnTo>
                    <a:lnTo>
                      <a:pt x="1" y="615"/>
                    </a:lnTo>
                    <a:lnTo>
                      <a:pt x="1" y="611"/>
                    </a:lnTo>
                    <a:lnTo>
                      <a:pt x="1" y="606"/>
                    </a:lnTo>
                    <a:lnTo>
                      <a:pt x="1" y="603"/>
                    </a:lnTo>
                    <a:lnTo>
                      <a:pt x="2" y="600"/>
                    </a:lnTo>
                    <a:lnTo>
                      <a:pt x="2" y="595"/>
                    </a:lnTo>
                    <a:lnTo>
                      <a:pt x="3" y="592"/>
                    </a:lnTo>
                    <a:lnTo>
                      <a:pt x="3" y="588"/>
                    </a:lnTo>
                    <a:lnTo>
                      <a:pt x="4" y="583"/>
                    </a:lnTo>
                    <a:lnTo>
                      <a:pt x="5" y="580"/>
                    </a:lnTo>
                    <a:lnTo>
                      <a:pt x="6" y="577"/>
                    </a:lnTo>
                    <a:lnTo>
                      <a:pt x="7" y="573"/>
                    </a:lnTo>
                    <a:lnTo>
                      <a:pt x="8" y="569"/>
                    </a:lnTo>
                    <a:lnTo>
                      <a:pt x="8" y="566"/>
                    </a:lnTo>
                    <a:lnTo>
                      <a:pt x="9" y="564"/>
                    </a:lnTo>
                    <a:lnTo>
                      <a:pt x="9" y="562"/>
                    </a:lnTo>
                    <a:lnTo>
                      <a:pt x="10" y="559"/>
                    </a:lnTo>
                    <a:lnTo>
                      <a:pt x="13" y="553"/>
                    </a:lnTo>
                    <a:lnTo>
                      <a:pt x="15" y="549"/>
                    </a:lnTo>
                    <a:lnTo>
                      <a:pt x="17" y="543"/>
                    </a:lnTo>
                    <a:lnTo>
                      <a:pt x="19" y="539"/>
                    </a:lnTo>
                    <a:lnTo>
                      <a:pt x="21" y="535"/>
                    </a:lnTo>
                    <a:lnTo>
                      <a:pt x="25" y="530"/>
                    </a:lnTo>
                    <a:lnTo>
                      <a:pt x="27" y="526"/>
                    </a:lnTo>
                    <a:lnTo>
                      <a:pt x="29" y="522"/>
                    </a:lnTo>
                    <a:lnTo>
                      <a:pt x="32" y="517"/>
                    </a:lnTo>
                    <a:lnTo>
                      <a:pt x="35" y="512"/>
                    </a:lnTo>
                    <a:lnTo>
                      <a:pt x="39" y="508"/>
                    </a:lnTo>
                    <a:lnTo>
                      <a:pt x="41" y="503"/>
                    </a:lnTo>
                    <a:lnTo>
                      <a:pt x="44" y="499"/>
                    </a:lnTo>
                    <a:lnTo>
                      <a:pt x="47" y="494"/>
                    </a:lnTo>
                    <a:lnTo>
                      <a:pt x="51" y="490"/>
                    </a:lnTo>
                    <a:lnTo>
                      <a:pt x="54" y="486"/>
                    </a:lnTo>
                    <a:lnTo>
                      <a:pt x="57" y="480"/>
                    </a:lnTo>
                    <a:lnTo>
                      <a:pt x="60" y="476"/>
                    </a:lnTo>
                    <a:lnTo>
                      <a:pt x="65" y="472"/>
                    </a:lnTo>
                    <a:lnTo>
                      <a:pt x="68" y="466"/>
                    </a:lnTo>
                    <a:lnTo>
                      <a:pt x="71" y="462"/>
                    </a:lnTo>
                    <a:lnTo>
                      <a:pt x="75" y="457"/>
                    </a:lnTo>
                    <a:lnTo>
                      <a:pt x="77" y="454"/>
                    </a:lnTo>
                    <a:lnTo>
                      <a:pt x="78" y="451"/>
                    </a:lnTo>
                    <a:lnTo>
                      <a:pt x="80" y="449"/>
                    </a:lnTo>
                    <a:lnTo>
                      <a:pt x="82" y="446"/>
                    </a:lnTo>
                    <a:lnTo>
                      <a:pt x="84" y="441"/>
                    </a:lnTo>
                    <a:lnTo>
                      <a:pt x="89" y="436"/>
                    </a:lnTo>
                    <a:lnTo>
                      <a:pt x="90" y="433"/>
                    </a:lnTo>
                    <a:lnTo>
                      <a:pt x="92" y="430"/>
                    </a:lnTo>
                    <a:lnTo>
                      <a:pt x="93" y="427"/>
                    </a:lnTo>
                    <a:lnTo>
                      <a:pt x="95" y="424"/>
                    </a:lnTo>
                    <a:lnTo>
                      <a:pt x="96" y="422"/>
                    </a:lnTo>
                    <a:lnTo>
                      <a:pt x="98" y="419"/>
                    </a:lnTo>
                    <a:lnTo>
                      <a:pt x="100" y="415"/>
                    </a:lnTo>
                    <a:lnTo>
                      <a:pt x="102" y="413"/>
                    </a:lnTo>
                    <a:lnTo>
                      <a:pt x="103" y="410"/>
                    </a:lnTo>
                    <a:lnTo>
                      <a:pt x="104" y="408"/>
                    </a:lnTo>
                    <a:lnTo>
                      <a:pt x="106" y="407"/>
                    </a:lnTo>
                    <a:lnTo>
                      <a:pt x="108" y="406"/>
                    </a:lnTo>
                    <a:lnTo>
                      <a:pt x="113" y="406"/>
                    </a:lnTo>
                    <a:lnTo>
                      <a:pt x="117" y="407"/>
                    </a:lnTo>
                    <a:lnTo>
                      <a:pt x="119" y="409"/>
                    </a:lnTo>
                    <a:lnTo>
                      <a:pt x="122" y="413"/>
                    </a:lnTo>
                    <a:lnTo>
                      <a:pt x="122" y="414"/>
                    </a:lnTo>
                    <a:lnTo>
                      <a:pt x="122" y="417"/>
                    </a:lnTo>
                    <a:lnTo>
                      <a:pt x="122" y="420"/>
                    </a:lnTo>
                    <a:lnTo>
                      <a:pt x="122" y="423"/>
                    </a:lnTo>
                    <a:lnTo>
                      <a:pt x="120" y="425"/>
                    </a:lnTo>
                    <a:lnTo>
                      <a:pt x="119" y="428"/>
                    </a:lnTo>
                    <a:lnTo>
                      <a:pt x="118" y="430"/>
                    </a:lnTo>
                    <a:lnTo>
                      <a:pt x="116" y="434"/>
                    </a:lnTo>
                    <a:lnTo>
                      <a:pt x="114" y="438"/>
                    </a:lnTo>
                    <a:lnTo>
                      <a:pt x="110" y="443"/>
                    </a:lnTo>
                    <a:lnTo>
                      <a:pt x="108" y="449"/>
                    </a:lnTo>
                    <a:lnTo>
                      <a:pt x="106" y="453"/>
                    </a:lnTo>
                    <a:lnTo>
                      <a:pt x="104" y="458"/>
                    </a:lnTo>
                    <a:lnTo>
                      <a:pt x="102" y="463"/>
                    </a:lnTo>
                    <a:lnTo>
                      <a:pt x="100" y="466"/>
                    </a:lnTo>
                    <a:lnTo>
                      <a:pt x="97" y="471"/>
                    </a:lnTo>
                    <a:lnTo>
                      <a:pt x="95" y="475"/>
                    </a:lnTo>
                    <a:lnTo>
                      <a:pt x="94" y="479"/>
                    </a:lnTo>
                    <a:lnTo>
                      <a:pt x="92" y="483"/>
                    </a:lnTo>
                    <a:lnTo>
                      <a:pt x="91" y="486"/>
                    </a:lnTo>
                    <a:lnTo>
                      <a:pt x="89" y="490"/>
                    </a:lnTo>
                    <a:lnTo>
                      <a:pt x="88" y="494"/>
                    </a:lnTo>
                    <a:lnTo>
                      <a:pt x="85" y="498"/>
                    </a:lnTo>
                    <a:lnTo>
                      <a:pt x="84" y="501"/>
                    </a:lnTo>
                    <a:lnTo>
                      <a:pt x="82" y="504"/>
                    </a:lnTo>
                    <a:lnTo>
                      <a:pt x="81" y="508"/>
                    </a:lnTo>
                    <a:lnTo>
                      <a:pt x="80" y="512"/>
                    </a:lnTo>
                    <a:lnTo>
                      <a:pt x="78" y="515"/>
                    </a:lnTo>
                    <a:lnTo>
                      <a:pt x="77" y="518"/>
                    </a:lnTo>
                    <a:lnTo>
                      <a:pt x="76" y="522"/>
                    </a:lnTo>
                    <a:lnTo>
                      <a:pt x="75" y="526"/>
                    </a:lnTo>
                    <a:lnTo>
                      <a:pt x="73" y="529"/>
                    </a:lnTo>
                    <a:lnTo>
                      <a:pt x="71" y="532"/>
                    </a:lnTo>
                    <a:lnTo>
                      <a:pt x="70" y="537"/>
                    </a:lnTo>
                    <a:lnTo>
                      <a:pt x="69" y="540"/>
                    </a:lnTo>
                    <a:lnTo>
                      <a:pt x="67" y="544"/>
                    </a:lnTo>
                    <a:lnTo>
                      <a:pt x="66" y="549"/>
                    </a:lnTo>
                    <a:lnTo>
                      <a:pt x="65" y="553"/>
                    </a:lnTo>
                    <a:lnTo>
                      <a:pt x="63" y="557"/>
                    </a:lnTo>
                    <a:lnTo>
                      <a:pt x="60" y="563"/>
                    </a:lnTo>
                    <a:lnTo>
                      <a:pt x="59" y="566"/>
                    </a:lnTo>
                    <a:lnTo>
                      <a:pt x="59" y="568"/>
                    </a:lnTo>
                    <a:lnTo>
                      <a:pt x="57" y="572"/>
                    </a:lnTo>
                    <a:lnTo>
                      <a:pt x="57" y="575"/>
                    </a:lnTo>
                    <a:lnTo>
                      <a:pt x="56" y="578"/>
                    </a:lnTo>
                    <a:lnTo>
                      <a:pt x="55" y="581"/>
                    </a:lnTo>
                    <a:lnTo>
                      <a:pt x="54" y="585"/>
                    </a:lnTo>
                    <a:lnTo>
                      <a:pt x="54" y="589"/>
                    </a:lnTo>
                    <a:lnTo>
                      <a:pt x="53" y="592"/>
                    </a:lnTo>
                    <a:lnTo>
                      <a:pt x="52" y="595"/>
                    </a:lnTo>
                    <a:lnTo>
                      <a:pt x="52" y="599"/>
                    </a:lnTo>
                    <a:lnTo>
                      <a:pt x="52" y="603"/>
                    </a:lnTo>
                    <a:lnTo>
                      <a:pt x="51" y="606"/>
                    </a:lnTo>
                    <a:lnTo>
                      <a:pt x="50" y="610"/>
                    </a:lnTo>
                    <a:lnTo>
                      <a:pt x="50" y="613"/>
                    </a:lnTo>
                    <a:lnTo>
                      <a:pt x="50" y="616"/>
                    </a:lnTo>
                    <a:lnTo>
                      <a:pt x="50" y="619"/>
                    </a:lnTo>
                    <a:lnTo>
                      <a:pt x="50" y="623"/>
                    </a:lnTo>
                    <a:lnTo>
                      <a:pt x="50" y="626"/>
                    </a:lnTo>
                    <a:lnTo>
                      <a:pt x="50" y="629"/>
                    </a:lnTo>
                    <a:lnTo>
                      <a:pt x="50" y="631"/>
                    </a:lnTo>
                    <a:lnTo>
                      <a:pt x="51" y="634"/>
                    </a:lnTo>
                    <a:lnTo>
                      <a:pt x="52" y="637"/>
                    </a:lnTo>
                    <a:lnTo>
                      <a:pt x="53" y="639"/>
                    </a:lnTo>
                    <a:lnTo>
                      <a:pt x="55" y="643"/>
                    </a:lnTo>
                    <a:lnTo>
                      <a:pt x="58" y="646"/>
                    </a:lnTo>
                    <a:lnTo>
                      <a:pt x="63" y="650"/>
                    </a:lnTo>
                    <a:lnTo>
                      <a:pt x="67" y="652"/>
                    </a:lnTo>
                    <a:lnTo>
                      <a:pt x="72" y="654"/>
                    </a:lnTo>
                    <a:lnTo>
                      <a:pt x="77" y="655"/>
                    </a:lnTo>
                    <a:lnTo>
                      <a:pt x="81" y="654"/>
                    </a:lnTo>
                    <a:lnTo>
                      <a:pt x="86" y="654"/>
                    </a:lnTo>
                    <a:lnTo>
                      <a:pt x="91" y="653"/>
                    </a:lnTo>
                    <a:lnTo>
                      <a:pt x="96" y="652"/>
                    </a:lnTo>
                    <a:lnTo>
                      <a:pt x="101" y="650"/>
                    </a:lnTo>
                    <a:lnTo>
                      <a:pt x="106" y="647"/>
                    </a:lnTo>
                    <a:lnTo>
                      <a:pt x="110" y="644"/>
                    </a:lnTo>
                    <a:lnTo>
                      <a:pt x="116" y="642"/>
                    </a:lnTo>
                    <a:lnTo>
                      <a:pt x="120" y="639"/>
                    </a:lnTo>
                    <a:lnTo>
                      <a:pt x="126" y="636"/>
                    </a:lnTo>
                    <a:lnTo>
                      <a:pt x="131" y="632"/>
                    </a:lnTo>
                    <a:lnTo>
                      <a:pt x="135" y="629"/>
                    </a:lnTo>
                    <a:lnTo>
                      <a:pt x="141" y="625"/>
                    </a:lnTo>
                    <a:lnTo>
                      <a:pt x="145" y="621"/>
                    </a:lnTo>
                    <a:lnTo>
                      <a:pt x="150" y="618"/>
                    </a:lnTo>
                    <a:lnTo>
                      <a:pt x="155" y="615"/>
                    </a:lnTo>
                    <a:lnTo>
                      <a:pt x="159" y="612"/>
                    </a:lnTo>
                    <a:lnTo>
                      <a:pt x="164" y="608"/>
                    </a:lnTo>
                    <a:lnTo>
                      <a:pt x="168" y="605"/>
                    </a:lnTo>
                    <a:lnTo>
                      <a:pt x="172" y="602"/>
                    </a:lnTo>
                    <a:lnTo>
                      <a:pt x="176" y="599"/>
                    </a:lnTo>
                    <a:lnTo>
                      <a:pt x="180" y="596"/>
                    </a:lnTo>
                    <a:lnTo>
                      <a:pt x="184" y="593"/>
                    </a:lnTo>
                    <a:lnTo>
                      <a:pt x="188" y="590"/>
                    </a:lnTo>
                    <a:lnTo>
                      <a:pt x="191" y="587"/>
                    </a:lnTo>
                    <a:lnTo>
                      <a:pt x="195" y="583"/>
                    </a:lnTo>
                    <a:lnTo>
                      <a:pt x="198" y="580"/>
                    </a:lnTo>
                    <a:lnTo>
                      <a:pt x="203" y="578"/>
                    </a:lnTo>
                    <a:lnTo>
                      <a:pt x="206" y="575"/>
                    </a:lnTo>
                    <a:lnTo>
                      <a:pt x="209" y="570"/>
                    </a:lnTo>
                    <a:lnTo>
                      <a:pt x="213" y="567"/>
                    </a:lnTo>
                    <a:lnTo>
                      <a:pt x="217" y="565"/>
                    </a:lnTo>
                    <a:lnTo>
                      <a:pt x="220" y="562"/>
                    </a:lnTo>
                    <a:lnTo>
                      <a:pt x="225" y="557"/>
                    </a:lnTo>
                    <a:lnTo>
                      <a:pt x="228" y="554"/>
                    </a:lnTo>
                    <a:lnTo>
                      <a:pt x="231" y="551"/>
                    </a:lnTo>
                    <a:lnTo>
                      <a:pt x="234" y="548"/>
                    </a:lnTo>
                    <a:lnTo>
                      <a:pt x="239" y="543"/>
                    </a:lnTo>
                    <a:lnTo>
                      <a:pt x="242" y="539"/>
                    </a:lnTo>
                    <a:lnTo>
                      <a:pt x="246" y="536"/>
                    </a:lnTo>
                    <a:lnTo>
                      <a:pt x="251" y="531"/>
                    </a:lnTo>
                    <a:lnTo>
                      <a:pt x="255" y="527"/>
                    </a:lnTo>
                    <a:lnTo>
                      <a:pt x="259" y="523"/>
                    </a:lnTo>
                    <a:lnTo>
                      <a:pt x="264" y="518"/>
                    </a:lnTo>
                    <a:lnTo>
                      <a:pt x="266" y="514"/>
                    </a:lnTo>
                    <a:lnTo>
                      <a:pt x="269" y="510"/>
                    </a:lnTo>
                    <a:lnTo>
                      <a:pt x="273" y="506"/>
                    </a:lnTo>
                    <a:lnTo>
                      <a:pt x="277" y="502"/>
                    </a:lnTo>
                    <a:lnTo>
                      <a:pt x="280" y="499"/>
                    </a:lnTo>
                    <a:lnTo>
                      <a:pt x="283" y="494"/>
                    </a:lnTo>
                    <a:lnTo>
                      <a:pt x="286" y="491"/>
                    </a:lnTo>
                    <a:lnTo>
                      <a:pt x="291" y="488"/>
                    </a:lnTo>
                    <a:lnTo>
                      <a:pt x="293" y="485"/>
                    </a:lnTo>
                    <a:lnTo>
                      <a:pt x="296" y="481"/>
                    </a:lnTo>
                    <a:lnTo>
                      <a:pt x="300" y="477"/>
                    </a:lnTo>
                    <a:lnTo>
                      <a:pt x="304" y="474"/>
                    </a:lnTo>
                    <a:lnTo>
                      <a:pt x="306" y="471"/>
                    </a:lnTo>
                    <a:lnTo>
                      <a:pt x="309" y="467"/>
                    </a:lnTo>
                    <a:lnTo>
                      <a:pt x="313" y="463"/>
                    </a:lnTo>
                    <a:lnTo>
                      <a:pt x="317" y="461"/>
                    </a:lnTo>
                    <a:lnTo>
                      <a:pt x="319" y="457"/>
                    </a:lnTo>
                    <a:lnTo>
                      <a:pt x="322" y="453"/>
                    </a:lnTo>
                    <a:lnTo>
                      <a:pt x="326" y="449"/>
                    </a:lnTo>
                    <a:lnTo>
                      <a:pt x="329" y="446"/>
                    </a:lnTo>
                    <a:lnTo>
                      <a:pt x="332" y="442"/>
                    </a:lnTo>
                    <a:lnTo>
                      <a:pt x="335" y="439"/>
                    </a:lnTo>
                    <a:lnTo>
                      <a:pt x="339" y="436"/>
                    </a:lnTo>
                    <a:lnTo>
                      <a:pt x="342" y="432"/>
                    </a:lnTo>
                    <a:lnTo>
                      <a:pt x="345" y="428"/>
                    </a:lnTo>
                    <a:lnTo>
                      <a:pt x="348" y="424"/>
                    </a:lnTo>
                    <a:lnTo>
                      <a:pt x="352" y="421"/>
                    </a:lnTo>
                    <a:lnTo>
                      <a:pt x="355" y="416"/>
                    </a:lnTo>
                    <a:lnTo>
                      <a:pt x="358" y="412"/>
                    </a:lnTo>
                    <a:lnTo>
                      <a:pt x="361" y="409"/>
                    </a:lnTo>
                    <a:lnTo>
                      <a:pt x="365" y="404"/>
                    </a:lnTo>
                    <a:lnTo>
                      <a:pt x="368" y="401"/>
                    </a:lnTo>
                    <a:lnTo>
                      <a:pt x="371" y="396"/>
                    </a:lnTo>
                    <a:lnTo>
                      <a:pt x="375" y="390"/>
                    </a:lnTo>
                    <a:lnTo>
                      <a:pt x="378" y="385"/>
                    </a:lnTo>
                    <a:lnTo>
                      <a:pt x="381" y="381"/>
                    </a:lnTo>
                    <a:lnTo>
                      <a:pt x="384" y="376"/>
                    </a:lnTo>
                    <a:lnTo>
                      <a:pt x="389" y="371"/>
                    </a:lnTo>
                    <a:lnTo>
                      <a:pt x="392" y="366"/>
                    </a:lnTo>
                    <a:lnTo>
                      <a:pt x="395" y="362"/>
                    </a:lnTo>
                    <a:lnTo>
                      <a:pt x="397" y="358"/>
                    </a:lnTo>
                    <a:lnTo>
                      <a:pt x="401" y="353"/>
                    </a:lnTo>
                    <a:lnTo>
                      <a:pt x="404" y="349"/>
                    </a:lnTo>
                    <a:lnTo>
                      <a:pt x="407" y="345"/>
                    </a:lnTo>
                    <a:lnTo>
                      <a:pt x="410" y="340"/>
                    </a:lnTo>
                    <a:lnTo>
                      <a:pt x="413" y="336"/>
                    </a:lnTo>
                    <a:lnTo>
                      <a:pt x="416" y="333"/>
                    </a:lnTo>
                    <a:lnTo>
                      <a:pt x="419" y="328"/>
                    </a:lnTo>
                    <a:lnTo>
                      <a:pt x="421" y="324"/>
                    </a:lnTo>
                    <a:lnTo>
                      <a:pt x="423" y="320"/>
                    </a:lnTo>
                    <a:lnTo>
                      <a:pt x="427" y="315"/>
                    </a:lnTo>
                    <a:lnTo>
                      <a:pt x="429" y="312"/>
                    </a:lnTo>
                    <a:lnTo>
                      <a:pt x="432" y="308"/>
                    </a:lnTo>
                    <a:lnTo>
                      <a:pt x="434" y="304"/>
                    </a:lnTo>
                    <a:lnTo>
                      <a:pt x="436" y="300"/>
                    </a:lnTo>
                    <a:lnTo>
                      <a:pt x="440" y="297"/>
                    </a:lnTo>
                    <a:lnTo>
                      <a:pt x="441" y="293"/>
                    </a:lnTo>
                    <a:lnTo>
                      <a:pt x="444" y="288"/>
                    </a:lnTo>
                    <a:lnTo>
                      <a:pt x="446" y="285"/>
                    </a:lnTo>
                    <a:lnTo>
                      <a:pt x="449" y="281"/>
                    </a:lnTo>
                    <a:lnTo>
                      <a:pt x="451" y="277"/>
                    </a:lnTo>
                    <a:lnTo>
                      <a:pt x="454" y="274"/>
                    </a:lnTo>
                    <a:lnTo>
                      <a:pt x="456" y="270"/>
                    </a:lnTo>
                    <a:lnTo>
                      <a:pt x="458" y="267"/>
                    </a:lnTo>
                    <a:lnTo>
                      <a:pt x="459" y="262"/>
                    </a:lnTo>
                    <a:lnTo>
                      <a:pt x="463" y="259"/>
                    </a:lnTo>
                    <a:lnTo>
                      <a:pt x="464" y="255"/>
                    </a:lnTo>
                    <a:lnTo>
                      <a:pt x="466" y="251"/>
                    </a:lnTo>
                    <a:lnTo>
                      <a:pt x="468" y="247"/>
                    </a:lnTo>
                    <a:lnTo>
                      <a:pt x="470" y="244"/>
                    </a:lnTo>
                    <a:lnTo>
                      <a:pt x="472" y="240"/>
                    </a:lnTo>
                    <a:lnTo>
                      <a:pt x="474" y="236"/>
                    </a:lnTo>
                    <a:lnTo>
                      <a:pt x="476" y="232"/>
                    </a:lnTo>
                    <a:lnTo>
                      <a:pt x="478" y="229"/>
                    </a:lnTo>
                    <a:lnTo>
                      <a:pt x="480" y="224"/>
                    </a:lnTo>
                    <a:lnTo>
                      <a:pt x="482" y="221"/>
                    </a:lnTo>
                    <a:lnTo>
                      <a:pt x="483" y="217"/>
                    </a:lnTo>
                    <a:lnTo>
                      <a:pt x="485" y="212"/>
                    </a:lnTo>
                    <a:lnTo>
                      <a:pt x="486" y="208"/>
                    </a:lnTo>
                    <a:lnTo>
                      <a:pt x="489" y="205"/>
                    </a:lnTo>
                    <a:lnTo>
                      <a:pt x="490" y="200"/>
                    </a:lnTo>
                    <a:lnTo>
                      <a:pt x="492" y="197"/>
                    </a:lnTo>
                    <a:lnTo>
                      <a:pt x="493" y="193"/>
                    </a:lnTo>
                    <a:lnTo>
                      <a:pt x="495" y="189"/>
                    </a:lnTo>
                    <a:lnTo>
                      <a:pt x="496" y="184"/>
                    </a:lnTo>
                    <a:lnTo>
                      <a:pt x="498" y="180"/>
                    </a:lnTo>
                    <a:lnTo>
                      <a:pt x="499" y="175"/>
                    </a:lnTo>
                    <a:lnTo>
                      <a:pt x="502" y="172"/>
                    </a:lnTo>
                    <a:lnTo>
                      <a:pt x="504" y="167"/>
                    </a:lnTo>
                    <a:lnTo>
                      <a:pt x="505" y="162"/>
                    </a:lnTo>
                    <a:lnTo>
                      <a:pt x="507" y="158"/>
                    </a:lnTo>
                    <a:lnTo>
                      <a:pt x="508" y="154"/>
                    </a:lnTo>
                    <a:lnTo>
                      <a:pt x="510" y="149"/>
                    </a:lnTo>
                    <a:lnTo>
                      <a:pt x="513" y="145"/>
                    </a:lnTo>
                    <a:lnTo>
                      <a:pt x="514" y="140"/>
                    </a:lnTo>
                    <a:lnTo>
                      <a:pt x="516" y="135"/>
                    </a:lnTo>
                    <a:lnTo>
                      <a:pt x="517" y="131"/>
                    </a:lnTo>
                    <a:lnTo>
                      <a:pt x="518" y="126"/>
                    </a:lnTo>
                    <a:lnTo>
                      <a:pt x="518" y="122"/>
                    </a:lnTo>
                    <a:lnTo>
                      <a:pt x="520" y="120"/>
                    </a:lnTo>
                    <a:lnTo>
                      <a:pt x="520" y="118"/>
                    </a:lnTo>
                    <a:lnTo>
                      <a:pt x="521" y="115"/>
                    </a:lnTo>
                    <a:lnTo>
                      <a:pt x="522" y="113"/>
                    </a:lnTo>
                    <a:lnTo>
                      <a:pt x="523" y="109"/>
                    </a:lnTo>
                    <a:lnTo>
                      <a:pt x="523" y="106"/>
                    </a:lnTo>
                    <a:lnTo>
                      <a:pt x="524" y="104"/>
                    </a:lnTo>
                    <a:lnTo>
                      <a:pt x="526" y="101"/>
                    </a:lnTo>
                    <a:lnTo>
                      <a:pt x="526" y="97"/>
                    </a:lnTo>
                    <a:lnTo>
                      <a:pt x="527" y="95"/>
                    </a:lnTo>
                    <a:lnTo>
                      <a:pt x="528" y="92"/>
                    </a:lnTo>
                    <a:lnTo>
                      <a:pt x="528" y="89"/>
                    </a:lnTo>
                    <a:lnTo>
                      <a:pt x="529" y="87"/>
                    </a:lnTo>
                    <a:lnTo>
                      <a:pt x="529" y="83"/>
                    </a:lnTo>
                    <a:lnTo>
                      <a:pt x="530" y="80"/>
                    </a:lnTo>
                    <a:lnTo>
                      <a:pt x="530" y="78"/>
                    </a:lnTo>
                    <a:lnTo>
                      <a:pt x="530" y="75"/>
                    </a:lnTo>
                    <a:lnTo>
                      <a:pt x="530" y="71"/>
                    </a:lnTo>
                    <a:lnTo>
                      <a:pt x="530" y="69"/>
                    </a:lnTo>
                    <a:lnTo>
                      <a:pt x="529" y="64"/>
                    </a:lnTo>
                    <a:lnTo>
                      <a:pt x="528" y="59"/>
                    </a:lnTo>
                    <a:lnTo>
                      <a:pt x="527" y="55"/>
                    </a:lnTo>
                    <a:lnTo>
                      <a:pt x="524" y="52"/>
                    </a:lnTo>
                    <a:lnTo>
                      <a:pt x="521" y="49"/>
                    </a:lnTo>
                    <a:lnTo>
                      <a:pt x="518" y="46"/>
                    </a:lnTo>
                    <a:lnTo>
                      <a:pt x="514" y="45"/>
                    </a:lnTo>
                    <a:lnTo>
                      <a:pt x="510" y="43"/>
                    </a:lnTo>
                    <a:lnTo>
                      <a:pt x="506" y="42"/>
                    </a:lnTo>
                    <a:lnTo>
                      <a:pt x="502" y="42"/>
                    </a:lnTo>
                    <a:lnTo>
                      <a:pt x="497" y="42"/>
                    </a:lnTo>
                    <a:lnTo>
                      <a:pt x="493" y="42"/>
                    </a:lnTo>
                    <a:lnTo>
                      <a:pt x="488" y="42"/>
                    </a:lnTo>
                    <a:lnTo>
                      <a:pt x="483" y="43"/>
                    </a:lnTo>
                    <a:lnTo>
                      <a:pt x="479" y="44"/>
                    </a:lnTo>
                    <a:lnTo>
                      <a:pt x="474" y="46"/>
                    </a:lnTo>
                    <a:lnTo>
                      <a:pt x="470" y="46"/>
                    </a:lnTo>
                    <a:lnTo>
                      <a:pt x="466" y="49"/>
                    </a:lnTo>
                    <a:lnTo>
                      <a:pt x="461" y="51"/>
                    </a:lnTo>
                    <a:lnTo>
                      <a:pt x="458" y="52"/>
                    </a:lnTo>
                    <a:lnTo>
                      <a:pt x="455" y="54"/>
                    </a:lnTo>
                    <a:lnTo>
                      <a:pt x="452" y="55"/>
                    </a:lnTo>
                    <a:lnTo>
                      <a:pt x="448" y="56"/>
                    </a:lnTo>
                    <a:lnTo>
                      <a:pt x="445" y="58"/>
                    </a:lnTo>
                    <a:lnTo>
                      <a:pt x="442" y="59"/>
                    </a:lnTo>
                    <a:lnTo>
                      <a:pt x="439" y="62"/>
                    </a:lnTo>
                    <a:lnTo>
                      <a:pt x="436" y="64"/>
                    </a:lnTo>
                    <a:lnTo>
                      <a:pt x="433" y="65"/>
                    </a:lnTo>
                    <a:lnTo>
                      <a:pt x="430" y="67"/>
                    </a:lnTo>
                    <a:lnTo>
                      <a:pt x="427" y="69"/>
                    </a:lnTo>
                    <a:lnTo>
                      <a:pt x="423" y="70"/>
                    </a:lnTo>
                    <a:lnTo>
                      <a:pt x="421" y="72"/>
                    </a:lnTo>
                    <a:lnTo>
                      <a:pt x="418" y="75"/>
                    </a:lnTo>
                    <a:lnTo>
                      <a:pt x="415" y="77"/>
                    </a:lnTo>
                    <a:lnTo>
                      <a:pt x="413" y="78"/>
                    </a:lnTo>
                    <a:lnTo>
                      <a:pt x="409" y="81"/>
                    </a:lnTo>
                    <a:lnTo>
                      <a:pt x="406" y="82"/>
                    </a:lnTo>
                    <a:lnTo>
                      <a:pt x="404" y="84"/>
                    </a:lnTo>
                    <a:lnTo>
                      <a:pt x="401" y="87"/>
                    </a:lnTo>
                    <a:lnTo>
                      <a:pt x="397" y="89"/>
                    </a:lnTo>
                    <a:lnTo>
                      <a:pt x="395" y="91"/>
                    </a:lnTo>
                    <a:lnTo>
                      <a:pt x="392" y="93"/>
                    </a:lnTo>
                    <a:lnTo>
                      <a:pt x="389" y="95"/>
                    </a:lnTo>
                    <a:lnTo>
                      <a:pt x="386" y="97"/>
                    </a:lnTo>
                    <a:lnTo>
                      <a:pt x="383" y="100"/>
                    </a:lnTo>
                    <a:lnTo>
                      <a:pt x="380" y="102"/>
                    </a:lnTo>
                    <a:lnTo>
                      <a:pt x="378" y="104"/>
                    </a:lnTo>
                    <a:lnTo>
                      <a:pt x="376" y="106"/>
                    </a:lnTo>
                    <a:lnTo>
                      <a:pt x="372" y="108"/>
                    </a:lnTo>
                    <a:lnTo>
                      <a:pt x="370" y="111"/>
                    </a:lnTo>
                    <a:lnTo>
                      <a:pt x="367" y="114"/>
                    </a:lnTo>
                    <a:lnTo>
                      <a:pt x="365" y="116"/>
                    </a:lnTo>
                    <a:lnTo>
                      <a:pt x="361" y="118"/>
                    </a:lnTo>
                    <a:lnTo>
                      <a:pt x="358" y="120"/>
                    </a:lnTo>
                    <a:lnTo>
                      <a:pt x="356" y="122"/>
                    </a:lnTo>
                    <a:lnTo>
                      <a:pt x="353" y="124"/>
                    </a:lnTo>
                    <a:lnTo>
                      <a:pt x="350" y="128"/>
                    </a:lnTo>
                    <a:lnTo>
                      <a:pt x="347" y="130"/>
                    </a:lnTo>
                    <a:lnTo>
                      <a:pt x="344" y="132"/>
                    </a:lnTo>
                    <a:lnTo>
                      <a:pt x="342" y="135"/>
                    </a:lnTo>
                    <a:lnTo>
                      <a:pt x="336" y="140"/>
                    </a:lnTo>
                    <a:lnTo>
                      <a:pt x="332" y="145"/>
                    </a:lnTo>
                    <a:lnTo>
                      <a:pt x="327" y="151"/>
                    </a:lnTo>
                    <a:lnTo>
                      <a:pt x="322" y="155"/>
                    </a:lnTo>
                    <a:lnTo>
                      <a:pt x="317" y="160"/>
                    </a:lnTo>
                    <a:lnTo>
                      <a:pt x="311" y="166"/>
                    </a:lnTo>
                    <a:lnTo>
                      <a:pt x="308" y="168"/>
                    </a:lnTo>
                    <a:lnTo>
                      <a:pt x="306" y="171"/>
                    </a:lnTo>
                    <a:lnTo>
                      <a:pt x="304" y="173"/>
                    </a:lnTo>
                    <a:lnTo>
                      <a:pt x="302" y="177"/>
                    </a:lnTo>
                    <a:lnTo>
                      <a:pt x="298" y="179"/>
                    </a:lnTo>
                    <a:lnTo>
                      <a:pt x="296" y="182"/>
                    </a:lnTo>
                    <a:lnTo>
                      <a:pt x="294" y="184"/>
                    </a:lnTo>
                    <a:lnTo>
                      <a:pt x="292" y="187"/>
                    </a:lnTo>
                    <a:lnTo>
                      <a:pt x="290" y="191"/>
                    </a:lnTo>
                    <a:lnTo>
                      <a:pt x="286" y="193"/>
                    </a:lnTo>
                    <a:lnTo>
                      <a:pt x="284" y="196"/>
                    </a:lnTo>
                    <a:lnTo>
                      <a:pt x="282" y="198"/>
                    </a:lnTo>
                    <a:lnTo>
                      <a:pt x="278" y="202"/>
                    </a:lnTo>
                    <a:lnTo>
                      <a:pt x="275" y="203"/>
                    </a:lnTo>
                    <a:lnTo>
                      <a:pt x="269" y="203"/>
                    </a:lnTo>
                    <a:lnTo>
                      <a:pt x="265" y="203"/>
                    </a:lnTo>
                    <a:lnTo>
                      <a:pt x="260" y="200"/>
                    </a:lnTo>
                    <a:lnTo>
                      <a:pt x="258" y="198"/>
                    </a:lnTo>
                    <a:lnTo>
                      <a:pt x="257" y="195"/>
                    </a:lnTo>
                    <a:lnTo>
                      <a:pt x="259" y="192"/>
                    </a:lnTo>
                    <a:close/>
                  </a:path>
                </a:pathLst>
              </a:custGeom>
              <a:solidFill>
                <a:srgbClr val="000000"/>
              </a:solidFill>
              <a:ln w="9525">
                <a:noFill/>
                <a:round/>
                <a:headEnd/>
                <a:tailEnd/>
              </a:ln>
            </p:spPr>
            <p:txBody>
              <a:bodyPr/>
              <a:lstStyle/>
              <a:p>
                <a:endParaRPr lang="en-US"/>
              </a:p>
            </p:txBody>
          </p:sp>
          <p:sp>
            <p:nvSpPr>
              <p:cNvPr id="17727" name="Freeform 874"/>
              <p:cNvSpPr>
                <a:spLocks/>
              </p:cNvSpPr>
              <p:nvPr/>
            </p:nvSpPr>
            <p:spPr bwMode="auto">
              <a:xfrm flipH="1">
                <a:off x="3140" y="1284"/>
                <a:ext cx="33" cy="19"/>
              </a:xfrm>
              <a:custGeom>
                <a:avLst/>
                <a:gdLst>
                  <a:gd name="T0" fmla="*/ 5 w 179"/>
                  <a:gd name="T1" fmla="*/ 0 h 86"/>
                  <a:gd name="T2" fmla="*/ 5 w 179"/>
                  <a:gd name="T3" fmla="*/ 0 h 86"/>
                  <a:gd name="T4" fmla="*/ 5 w 179"/>
                  <a:gd name="T5" fmla="*/ 0 h 86"/>
                  <a:gd name="T6" fmla="*/ 6 w 179"/>
                  <a:gd name="T7" fmla="*/ 0 h 86"/>
                  <a:gd name="T8" fmla="*/ 6 w 179"/>
                  <a:gd name="T9" fmla="*/ 0 h 86"/>
                  <a:gd name="T10" fmla="*/ 6 w 179"/>
                  <a:gd name="T11" fmla="*/ 0 h 86"/>
                  <a:gd name="T12" fmla="*/ 6 w 179"/>
                  <a:gd name="T13" fmla="*/ 1 h 86"/>
                  <a:gd name="T14" fmla="*/ 6 w 179"/>
                  <a:gd name="T15" fmla="*/ 1 h 86"/>
                  <a:gd name="T16" fmla="*/ 6 w 179"/>
                  <a:gd name="T17" fmla="*/ 1 h 86"/>
                  <a:gd name="T18" fmla="*/ 6 w 179"/>
                  <a:gd name="T19" fmla="*/ 2 h 86"/>
                  <a:gd name="T20" fmla="*/ 6 w 179"/>
                  <a:gd name="T21" fmla="*/ 2 h 86"/>
                  <a:gd name="T22" fmla="*/ 5 w 179"/>
                  <a:gd name="T23" fmla="*/ 2 h 86"/>
                  <a:gd name="T24" fmla="*/ 5 w 179"/>
                  <a:gd name="T25" fmla="*/ 3 h 86"/>
                  <a:gd name="T26" fmla="*/ 5 w 179"/>
                  <a:gd name="T27" fmla="*/ 3 h 86"/>
                  <a:gd name="T28" fmla="*/ 5 w 179"/>
                  <a:gd name="T29" fmla="*/ 4 h 86"/>
                  <a:gd name="T30" fmla="*/ 4 w 179"/>
                  <a:gd name="T31" fmla="*/ 4 h 86"/>
                  <a:gd name="T32" fmla="*/ 4 w 179"/>
                  <a:gd name="T33" fmla="*/ 4 h 86"/>
                  <a:gd name="T34" fmla="*/ 4 w 179"/>
                  <a:gd name="T35" fmla="*/ 4 h 86"/>
                  <a:gd name="T36" fmla="*/ 4 w 179"/>
                  <a:gd name="T37" fmla="*/ 4 h 86"/>
                  <a:gd name="T38" fmla="*/ 4 w 179"/>
                  <a:gd name="T39" fmla="*/ 4 h 86"/>
                  <a:gd name="T40" fmla="*/ 3 w 179"/>
                  <a:gd name="T41" fmla="*/ 4 h 86"/>
                  <a:gd name="T42" fmla="*/ 3 w 179"/>
                  <a:gd name="T43" fmla="*/ 4 h 86"/>
                  <a:gd name="T44" fmla="*/ 3 w 179"/>
                  <a:gd name="T45" fmla="*/ 4 h 86"/>
                  <a:gd name="T46" fmla="*/ 3 w 179"/>
                  <a:gd name="T47" fmla="*/ 4 h 86"/>
                  <a:gd name="T48" fmla="*/ 2 w 179"/>
                  <a:gd name="T49" fmla="*/ 4 h 86"/>
                  <a:gd name="T50" fmla="*/ 2 w 179"/>
                  <a:gd name="T51" fmla="*/ 4 h 86"/>
                  <a:gd name="T52" fmla="*/ 2 w 179"/>
                  <a:gd name="T53" fmla="*/ 4 h 86"/>
                  <a:gd name="T54" fmla="*/ 1 w 179"/>
                  <a:gd name="T55" fmla="*/ 4 h 86"/>
                  <a:gd name="T56" fmla="*/ 1 w 179"/>
                  <a:gd name="T57" fmla="*/ 4 h 86"/>
                  <a:gd name="T58" fmla="*/ 1 w 179"/>
                  <a:gd name="T59" fmla="*/ 4 h 86"/>
                  <a:gd name="T60" fmla="*/ 1 w 179"/>
                  <a:gd name="T61" fmla="*/ 4 h 86"/>
                  <a:gd name="T62" fmla="*/ 1 w 179"/>
                  <a:gd name="T63" fmla="*/ 4 h 86"/>
                  <a:gd name="T64" fmla="*/ 0 w 179"/>
                  <a:gd name="T65" fmla="*/ 4 h 86"/>
                  <a:gd name="T66" fmla="*/ 0 w 179"/>
                  <a:gd name="T67" fmla="*/ 4 h 86"/>
                  <a:gd name="T68" fmla="*/ 0 w 179"/>
                  <a:gd name="T69" fmla="*/ 4 h 86"/>
                  <a:gd name="T70" fmla="*/ 0 w 179"/>
                  <a:gd name="T71" fmla="*/ 4 h 86"/>
                  <a:gd name="T72" fmla="*/ 0 w 179"/>
                  <a:gd name="T73" fmla="*/ 4 h 86"/>
                  <a:gd name="T74" fmla="*/ 0 w 179"/>
                  <a:gd name="T75" fmla="*/ 3 h 86"/>
                  <a:gd name="T76" fmla="*/ 0 w 179"/>
                  <a:gd name="T77" fmla="*/ 3 h 86"/>
                  <a:gd name="T78" fmla="*/ 1 w 179"/>
                  <a:gd name="T79" fmla="*/ 3 h 86"/>
                  <a:gd name="T80" fmla="*/ 1 w 179"/>
                  <a:gd name="T81" fmla="*/ 2 h 86"/>
                  <a:gd name="T82" fmla="*/ 1 w 179"/>
                  <a:gd name="T83" fmla="*/ 2 h 86"/>
                  <a:gd name="T84" fmla="*/ 1 w 179"/>
                  <a:gd name="T85" fmla="*/ 2 h 86"/>
                  <a:gd name="T86" fmla="*/ 1 w 179"/>
                  <a:gd name="T87" fmla="*/ 2 h 86"/>
                  <a:gd name="T88" fmla="*/ 2 w 179"/>
                  <a:gd name="T89" fmla="*/ 2 h 86"/>
                  <a:gd name="T90" fmla="*/ 2 w 179"/>
                  <a:gd name="T91" fmla="*/ 1 h 86"/>
                  <a:gd name="T92" fmla="*/ 2 w 179"/>
                  <a:gd name="T93" fmla="*/ 1 h 86"/>
                  <a:gd name="T94" fmla="*/ 3 w 179"/>
                  <a:gd name="T95" fmla="*/ 1 h 86"/>
                  <a:gd name="T96" fmla="*/ 3 w 179"/>
                  <a:gd name="T97" fmla="*/ 1 h 86"/>
                  <a:gd name="T98" fmla="*/ 3 w 179"/>
                  <a:gd name="T99" fmla="*/ 1 h 86"/>
                  <a:gd name="T100" fmla="*/ 3 w 179"/>
                  <a:gd name="T101" fmla="*/ 1 h 86"/>
                  <a:gd name="T102" fmla="*/ 5 w 179"/>
                  <a:gd name="T103" fmla="*/ 0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
                  <a:gd name="T157" fmla="*/ 0 h 86"/>
                  <a:gd name="T158" fmla="*/ 179 w 179"/>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 h="86">
                    <a:moveTo>
                      <a:pt x="145" y="0"/>
                    </a:moveTo>
                    <a:lnTo>
                      <a:pt x="146" y="0"/>
                    </a:lnTo>
                    <a:lnTo>
                      <a:pt x="150" y="0"/>
                    </a:lnTo>
                    <a:lnTo>
                      <a:pt x="153" y="0"/>
                    </a:lnTo>
                    <a:lnTo>
                      <a:pt x="156" y="1"/>
                    </a:lnTo>
                    <a:lnTo>
                      <a:pt x="158" y="1"/>
                    </a:lnTo>
                    <a:lnTo>
                      <a:pt x="162" y="3"/>
                    </a:lnTo>
                    <a:lnTo>
                      <a:pt x="165" y="3"/>
                    </a:lnTo>
                    <a:lnTo>
                      <a:pt x="168" y="4"/>
                    </a:lnTo>
                    <a:lnTo>
                      <a:pt x="171" y="5"/>
                    </a:lnTo>
                    <a:lnTo>
                      <a:pt x="173" y="7"/>
                    </a:lnTo>
                    <a:lnTo>
                      <a:pt x="175" y="10"/>
                    </a:lnTo>
                    <a:lnTo>
                      <a:pt x="177" y="12"/>
                    </a:lnTo>
                    <a:lnTo>
                      <a:pt x="178" y="14"/>
                    </a:lnTo>
                    <a:lnTo>
                      <a:pt x="179" y="17"/>
                    </a:lnTo>
                    <a:lnTo>
                      <a:pt x="178" y="20"/>
                    </a:lnTo>
                    <a:lnTo>
                      <a:pt x="177" y="24"/>
                    </a:lnTo>
                    <a:lnTo>
                      <a:pt x="174" y="27"/>
                    </a:lnTo>
                    <a:lnTo>
                      <a:pt x="173" y="31"/>
                    </a:lnTo>
                    <a:lnTo>
                      <a:pt x="171" y="36"/>
                    </a:lnTo>
                    <a:lnTo>
                      <a:pt x="168" y="40"/>
                    </a:lnTo>
                    <a:lnTo>
                      <a:pt x="166" y="44"/>
                    </a:lnTo>
                    <a:lnTo>
                      <a:pt x="162" y="49"/>
                    </a:lnTo>
                    <a:lnTo>
                      <a:pt x="159" y="52"/>
                    </a:lnTo>
                    <a:lnTo>
                      <a:pt x="156" y="56"/>
                    </a:lnTo>
                    <a:lnTo>
                      <a:pt x="153" y="60"/>
                    </a:lnTo>
                    <a:lnTo>
                      <a:pt x="149" y="64"/>
                    </a:lnTo>
                    <a:lnTo>
                      <a:pt x="145" y="66"/>
                    </a:lnTo>
                    <a:lnTo>
                      <a:pt x="142" y="69"/>
                    </a:lnTo>
                    <a:lnTo>
                      <a:pt x="139" y="71"/>
                    </a:lnTo>
                    <a:lnTo>
                      <a:pt x="135" y="74"/>
                    </a:lnTo>
                    <a:lnTo>
                      <a:pt x="131" y="74"/>
                    </a:lnTo>
                    <a:lnTo>
                      <a:pt x="129" y="75"/>
                    </a:lnTo>
                    <a:lnTo>
                      <a:pt x="125" y="75"/>
                    </a:lnTo>
                    <a:lnTo>
                      <a:pt x="122" y="76"/>
                    </a:lnTo>
                    <a:lnTo>
                      <a:pt x="119" y="75"/>
                    </a:lnTo>
                    <a:lnTo>
                      <a:pt x="117" y="75"/>
                    </a:lnTo>
                    <a:lnTo>
                      <a:pt x="114" y="75"/>
                    </a:lnTo>
                    <a:lnTo>
                      <a:pt x="110" y="75"/>
                    </a:lnTo>
                    <a:lnTo>
                      <a:pt x="106" y="74"/>
                    </a:lnTo>
                    <a:lnTo>
                      <a:pt x="102" y="74"/>
                    </a:lnTo>
                    <a:lnTo>
                      <a:pt x="98" y="74"/>
                    </a:lnTo>
                    <a:lnTo>
                      <a:pt x="96" y="74"/>
                    </a:lnTo>
                    <a:lnTo>
                      <a:pt x="93" y="74"/>
                    </a:lnTo>
                    <a:lnTo>
                      <a:pt x="91" y="74"/>
                    </a:lnTo>
                    <a:lnTo>
                      <a:pt x="87" y="74"/>
                    </a:lnTo>
                    <a:lnTo>
                      <a:pt x="84" y="74"/>
                    </a:lnTo>
                    <a:lnTo>
                      <a:pt x="81" y="74"/>
                    </a:lnTo>
                    <a:lnTo>
                      <a:pt x="78" y="75"/>
                    </a:lnTo>
                    <a:lnTo>
                      <a:pt x="73" y="75"/>
                    </a:lnTo>
                    <a:lnTo>
                      <a:pt x="69" y="76"/>
                    </a:lnTo>
                    <a:lnTo>
                      <a:pt x="65" y="76"/>
                    </a:lnTo>
                    <a:lnTo>
                      <a:pt x="60" y="78"/>
                    </a:lnTo>
                    <a:lnTo>
                      <a:pt x="55" y="78"/>
                    </a:lnTo>
                    <a:lnTo>
                      <a:pt x="50" y="79"/>
                    </a:lnTo>
                    <a:lnTo>
                      <a:pt x="46" y="80"/>
                    </a:lnTo>
                    <a:lnTo>
                      <a:pt x="42" y="81"/>
                    </a:lnTo>
                    <a:lnTo>
                      <a:pt x="37" y="81"/>
                    </a:lnTo>
                    <a:lnTo>
                      <a:pt x="34" y="82"/>
                    </a:lnTo>
                    <a:lnTo>
                      <a:pt x="31" y="82"/>
                    </a:lnTo>
                    <a:lnTo>
                      <a:pt x="29" y="83"/>
                    </a:lnTo>
                    <a:lnTo>
                      <a:pt x="24" y="83"/>
                    </a:lnTo>
                    <a:lnTo>
                      <a:pt x="22" y="84"/>
                    </a:lnTo>
                    <a:lnTo>
                      <a:pt x="20" y="84"/>
                    </a:lnTo>
                    <a:lnTo>
                      <a:pt x="18" y="86"/>
                    </a:lnTo>
                    <a:lnTo>
                      <a:pt x="12" y="86"/>
                    </a:lnTo>
                    <a:lnTo>
                      <a:pt x="10" y="86"/>
                    </a:lnTo>
                    <a:lnTo>
                      <a:pt x="7" y="84"/>
                    </a:lnTo>
                    <a:lnTo>
                      <a:pt x="4" y="83"/>
                    </a:lnTo>
                    <a:lnTo>
                      <a:pt x="3" y="82"/>
                    </a:lnTo>
                    <a:lnTo>
                      <a:pt x="2" y="81"/>
                    </a:lnTo>
                    <a:lnTo>
                      <a:pt x="0" y="79"/>
                    </a:lnTo>
                    <a:lnTo>
                      <a:pt x="0" y="77"/>
                    </a:lnTo>
                    <a:lnTo>
                      <a:pt x="0" y="74"/>
                    </a:lnTo>
                    <a:lnTo>
                      <a:pt x="2" y="71"/>
                    </a:lnTo>
                    <a:lnTo>
                      <a:pt x="3" y="67"/>
                    </a:lnTo>
                    <a:lnTo>
                      <a:pt x="7" y="64"/>
                    </a:lnTo>
                    <a:lnTo>
                      <a:pt x="8" y="62"/>
                    </a:lnTo>
                    <a:lnTo>
                      <a:pt x="11" y="60"/>
                    </a:lnTo>
                    <a:lnTo>
                      <a:pt x="15" y="57"/>
                    </a:lnTo>
                    <a:lnTo>
                      <a:pt x="18" y="55"/>
                    </a:lnTo>
                    <a:lnTo>
                      <a:pt x="21" y="52"/>
                    </a:lnTo>
                    <a:lnTo>
                      <a:pt x="24" y="50"/>
                    </a:lnTo>
                    <a:lnTo>
                      <a:pt x="29" y="48"/>
                    </a:lnTo>
                    <a:lnTo>
                      <a:pt x="33" y="45"/>
                    </a:lnTo>
                    <a:lnTo>
                      <a:pt x="37" y="43"/>
                    </a:lnTo>
                    <a:lnTo>
                      <a:pt x="42" y="41"/>
                    </a:lnTo>
                    <a:lnTo>
                      <a:pt x="46" y="38"/>
                    </a:lnTo>
                    <a:lnTo>
                      <a:pt x="50" y="36"/>
                    </a:lnTo>
                    <a:lnTo>
                      <a:pt x="55" y="33"/>
                    </a:lnTo>
                    <a:lnTo>
                      <a:pt x="59" y="31"/>
                    </a:lnTo>
                    <a:lnTo>
                      <a:pt x="62" y="29"/>
                    </a:lnTo>
                    <a:lnTo>
                      <a:pt x="67" y="27"/>
                    </a:lnTo>
                    <a:lnTo>
                      <a:pt x="70" y="25"/>
                    </a:lnTo>
                    <a:lnTo>
                      <a:pt x="74" y="24"/>
                    </a:lnTo>
                    <a:lnTo>
                      <a:pt x="78" y="23"/>
                    </a:lnTo>
                    <a:lnTo>
                      <a:pt x="82" y="20"/>
                    </a:lnTo>
                    <a:lnTo>
                      <a:pt x="84" y="19"/>
                    </a:lnTo>
                    <a:lnTo>
                      <a:pt x="87" y="18"/>
                    </a:lnTo>
                    <a:lnTo>
                      <a:pt x="90" y="16"/>
                    </a:lnTo>
                    <a:lnTo>
                      <a:pt x="92" y="16"/>
                    </a:lnTo>
                    <a:lnTo>
                      <a:pt x="95" y="14"/>
                    </a:lnTo>
                    <a:lnTo>
                      <a:pt x="96" y="14"/>
                    </a:lnTo>
                    <a:lnTo>
                      <a:pt x="145" y="0"/>
                    </a:lnTo>
                    <a:close/>
                  </a:path>
                </a:pathLst>
              </a:custGeom>
              <a:solidFill>
                <a:schemeClr val="accent2"/>
              </a:solidFill>
              <a:ln w="9525">
                <a:noFill/>
                <a:round/>
                <a:headEnd/>
                <a:tailEnd/>
              </a:ln>
            </p:spPr>
            <p:txBody>
              <a:bodyPr/>
              <a:lstStyle/>
              <a:p>
                <a:endParaRPr lang="en-US"/>
              </a:p>
            </p:txBody>
          </p:sp>
          <p:sp>
            <p:nvSpPr>
              <p:cNvPr id="17728" name="Freeform 875"/>
              <p:cNvSpPr>
                <a:spLocks/>
              </p:cNvSpPr>
              <p:nvPr/>
            </p:nvSpPr>
            <p:spPr bwMode="auto">
              <a:xfrm flipH="1">
                <a:off x="3035" y="1273"/>
                <a:ext cx="48" cy="27"/>
              </a:xfrm>
              <a:custGeom>
                <a:avLst/>
                <a:gdLst>
                  <a:gd name="T0" fmla="*/ 0 w 263"/>
                  <a:gd name="T1" fmla="*/ 0 h 115"/>
                  <a:gd name="T2" fmla="*/ 0 w 263"/>
                  <a:gd name="T3" fmla="*/ 0 h 115"/>
                  <a:gd name="T4" fmla="*/ 0 w 263"/>
                  <a:gd name="T5" fmla="*/ 1 h 115"/>
                  <a:gd name="T6" fmla="*/ 0 w 263"/>
                  <a:gd name="T7" fmla="*/ 1 h 115"/>
                  <a:gd name="T8" fmla="*/ 0 w 263"/>
                  <a:gd name="T9" fmla="*/ 1 h 115"/>
                  <a:gd name="T10" fmla="*/ 1 w 263"/>
                  <a:gd name="T11" fmla="*/ 2 h 115"/>
                  <a:gd name="T12" fmla="*/ 1 w 263"/>
                  <a:gd name="T13" fmla="*/ 2 h 115"/>
                  <a:gd name="T14" fmla="*/ 1 w 263"/>
                  <a:gd name="T15" fmla="*/ 3 h 115"/>
                  <a:gd name="T16" fmla="*/ 1 w 263"/>
                  <a:gd name="T17" fmla="*/ 3 h 115"/>
                  <a:gd name="T18" fmla="*/ 1 w 263"/>
                  <a:gd name="T19" fmla="*/ 4 h 115"/>
                  <a:gd name="T20" fmla="*/ 1 w 263"/>
                  <a:gd name="T21" fmla="*/ 4 h 115"/>
                  <a:gd name="T22" fmla="*/ 2 w 263"/>
                  <a:gd name="T23" fmla="*/ 5 h 115"/>
                  <a:gd name="T24" fmla="*/ 2 w 263"/>
                  <a:gd name="T25" fmla="*/ 5 h 115"/>
                  <a:gd name="T26" fmla="*/ 2 w 263"/>
                  <a:gd name="T27" fmla="*/ 5 h 115"/>
                  <a:gd name="T28" fmla="*/ 2 w 263"/>
                  <a:gd name="T29" fmla="*/ 6 h 115"/>
                  <a:gd name="T30" fmla="*/ 2 w 263"/>
                  <a:gd name="T31" fmla="*/ 6 h 115"/>
                  <a:gd name="T32" fmla="*/ 2 w 263"/>
                  <a:gd name="T33" fmla="*/ 6 h 115"/>
                  <a:gd name="T34" fmla="*/ 3 w 263"/>
                  <a:gd name="T35" fmla="*/ 6 h 115"/>
                  <a:gd name="T36" fmla="*/ 3 w 263"/>
                  <a:gd name="T37" fmla="*/ 6 h 115"/>
                  <a:gd name="T38" fmla="*/ 3 w 263"/>
                  <a:gd name="T39" fmla="*/ 6 h 115"/>
                  <a:gd name="T40" fmla="*/ 3 w 263"/>
                  <a:gd name="T41" fmla="*/ 6 h 115"/>
                  <a:gd name="T42" fmla="*/ 4 w 263"/>
                  <a:gd name="T43" fmla="*/ 6 h 115"/>
                  <a:gd name="T44" fmla="*/ 4 w 263"/>
                  <a:gd name="T45" fmla="*/ 6 h 115"/>
                  <a:gd name="T46" fmla="*/ 4 w 263"/>
                  <a:gd name="T47" fmla="*/ 6 h 115"/>
                  <a:gd name="T48" fmla="*/ 4 w 263"/>
                  <a:gd name="T49" fmla="*/ 6 h 115"/>
                  <a:gd name="T50" fmla="*/ 4 w 263"/>
                  <a:gd name="T51" fmla="*/ 6 h 115"/>
                  <a:gd name="T52" fmla="*/ 5 w 263"/>
                  <a:gd name="T53" fmla="*/ 6 h 115"/>
                  <a:gd name="T54" fmla="*/ 5 w 263"/>
                  <a:gd name="T55" fmla="*/ 6 h 115"/>
                  <a:gd name="T56" fmla="*/ 5 w 263"/>
                  <a:gd name="T57" fmla="*/ 6 h 115"/>
                  <a:gd name="T58" fmla="*/ 5 w 263"/>
                  <a:gd name="T59" fmla="*/ 6 h 115"/>
                  <a:gd name="T60" fmla="*/ 5 w 263"/>
                  <a:gd name="T61" fmla="*/ 6 h 115"/>
                  <a:gd name="T62" fmla="*/ 6 w 263"/>
                  <a:gd name="T63" fmla="*/ 6 h 115"/>
                  <a:gd name="T64" fmla="*/ 6 w 263"/>
                  <a:gd name="T65" fmla="*/ 6 h 115"/>
                  <a:gd name="T66" fmla="*/ 6 w 263"/>
                  <a:gd name="T67" fmla="*/ 6 h 115"/>
                  <a:gd name="T68" fmla="*/ 6 w 263"/>
                  <a:gd name="T69" fmla="*/ 6 h 115"/>
                  <a:gd name="T70" fmla="*/ 7 w 263"/>
                  <a:gd name="T71" fmla="*/ 6 h 115"/>
                  <a:gd name="T72" fmla="*/ 7 w 263"/>
                  <a:gd name="T73" fmla="*/ 6 h 115"/>
                  <a:gd name="T74" fmla="*/ 7 w 263"/>
                  <a:gd name="T75" fmla="*/ 6 h 115"/>
                  <a:gd name="T76" fmla="*/ 7 w 263"/>
                  <a:gd name="T77" fmla="*/ 6 h 115"/>
                  <a:gd name="T78" fmla="*/ 7 w 263"/>
                  <a:gd name="T79" fmla="*/ 6 h 115"/>
                  <a:gd name="T80" fmla="*/ 7 w 263"/>
                  <a:gd name="T81" fmla="*/ 5 h 115"/>
                  <a:gd name="T82" fmla="*/ 7 w 263"/>
                  <a:gd name="T83" fmla="*/ 5 h 115"/>
                  <a:gd name="T84" fmla="*/ 7 w 263"/>
                  <a:gd name="T85" fmla="*/ 5 h 115"/>
                  <a:gd name="T86" fmla="*/ 7 w 263"/>
                  <a:gd name="T87" fmla="*/ 4 h 115"/>
                  <a:gd name="T88" fmla="*/ 7 w 263"/>
                  <a:gd name="T89" fmla="*/ 4 h 115"/>
                  <a:gd name="T90" fmla="*/ 7 w 263"/>
                  <a:gd name="T91" fmla="*/ 4 h 115"/>
                  <a:gd name="T92" fmla="*/ 6 w 263"/>
                  <a:gd name="T93" fmla="*/ 4 h 115"/>
                  <a:gd name="T94" fmla="*/ 6 w 263"/>
                  <a:gd name="T95" fmla="*/ 4 h 115"/>
                  <a:gd name="T96" fmla="*/ 6 w 263"/>
                  <a:gd name="T97" fmla="*/ 4 h 115"/>
                  <a:gd name="T98" fmla="*/ 7 w 263"/>
                  <a:gd name="T99" fmla="*/ 4 h 115"/>
                  <a:gd name="T100" fmla="*/ 7 w 263"/>
                  <a:gd name="T101" fmla="*/ 4 h 115"/>
                  <a:gd name="T102" fmla="*/ 7 w 263"/>
                  <a:gd name="T103" fmla="*/ 4 h 115"/>
                  <a:gd name="T104" fmla="*/ 7 w 263"/>
                  <a:gd name="T105" fmla="*/ 4 h 115"/>
                  <a:gd name="T106" fmla="*/ 7 w 263"/>
                  <a:gd name="T107" fmla="*/ 4 h 115"/>
                  <a:gd name="T108" fmla="*/ 8 w 263"/>
                  <a:gd name="T109" fmla="*/ 4 h 115"/>
                  <a:gd name="T110" fmla="*/ 8 w 263"/>
                  <a:gd name="T111" fmla="*/ 4 h 115"/>
                  <a:gd name="T112" fmla="*/ 8 w 263"/>
                  <a:gd name="T113" fmla="*/ 4 h 115"/>
                  <a:gd name="T114" fmla="*/ 8 w 263"/>
                  <a:gd name="T115" fmla="*/ 4 h 115"/>
                  <a:gd name="T116" fmla="*/ 9 w 263"/>
                  <a:gd name="T117" fmla="*/ 4 h 115"/>
                  <a:gd name="T118" fmla="*/ 9 w 263"/>
                  <a:gd name="T119" fmla="*/ 4 h 115"/>
                  <a:gd name="T120" fmla="*/ 8 w 263"/>
                  <a:gd name="T121" fmla="*/ 2 h 115"/>
                  <a:gd name="T122" fmla="*/ 0 w 263"/>
                  <a:gd name="T123" fmla="*/ 0 h 1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3"/>
                  <a:gd name="T187" fmla="*/ 0 h 115"/>
                  <a:gd name="T188" fmla="*/ 263 w 263"/>
                  <a:gd name="T189" fmla="*/ 115 h 1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3" h="115">
                    <a:moveTo>
                      <a:pt x="0" y="0"/>
                    </a:moveTo>
                    <a:lnTo>
                      <a:pt x="0" y="0"/>
                    </a:lnTo>
                    <a:lnTo>
                      <a:pt x="2" y="4"/>
                    </a:lnTo>
                    <a:lnTo>
                      <a:pt x="3" y="5"/>
                    </a:lnTo>
                    <a:lnTo>
                      <a:pt x="4" y="8"/>
                    </a:lnTo>
                    <a:lnTo>
                      <a:pt x="5" y="11"/>
                    </a:lnTo>
                    <a:lnTo>
                      <a:pt x="7" y="15"/>
                    </a:lnTo>
                    <a:lnTo>
                      <a:pt x="9" y="18"/>
                    </a:lnTo>
                    <a:lnTo>
                      <a:pt x="10" y="21"/>
                    </a:lnTo>
                    <a:lnTo>
                      <a:pt x="13" y="25"/>
                    </a:lnTo>
                    <a:lnTo>
                      <a:pt x="15" y="30"/>
                    </a:lnTo>
                    <a:lnTo>
                      <a:pt x="17" y="34"/>
                    </a:lnTo>
                    <a:lnTo>
                      <a:pt x="19" y="38"/>
                    </a:lnTo>
                    <a:lnTo>
                      <a:pt x="22" y="43"/>
                    </a:lnTo>
                    <a:lnTo>
                      <a:pt x="25" y="48"/>
                    </a:lnTo>
                    <a:lnTo>
                      <a:pt x="27" y="53"/>
                    </a:lnTo>
                    <a:lnTo>
                      <a:pt x="30" y="57"/>
                    </a:lnTo>
                    <a:lnTo>
                      <a:pt x="32" y="61"/>
                    </a:lnTo>
                    <a:lnTo>
                      <a:pt x="35" y="67"/>
                    </a:lnTo>
                    <a:lnTo>
                      <a:pt x="38" y="71"/>
                    </a:lnTo>
                    <a:lnTo>
                      <a:pt x="40" y="75"/>
                    </a:lnTo>
                    <a:lnTo>
                      <a:pt x="43" y="80"/>
                    </a:lnTo>
                    <a:lnTo>
                      <a:pt x="46" y="84"/>
                    </a:lnTo>
                    <a:lnTo>
                      <a:pt x="48" y="87"/>
                    </a:lnTo>
                    <a:lnTo>
                      <a:pt x="51" y="90"/>
                    </a:lnTo>
                    <a:lnTo>
                      <a:pt x="53" y="94"/>
                    </a:lnTo>
                    <a:lnTo>
                      <a:pt x="56" y="98"/>
                    </a:lnTo>
                    <a:lnTo>
                      <a:pt x="58" y="100"/>
                    </a:lnTo>
                    <a:lnTo>
                      <a:pt x="60" y="102"/>
                    </a:lnTo>
                    <a:lnTo>
                      <a:pt x="63" y="105"/>
                    </a:lnTo>
                    <a:lnTo>
                      <a:pt x="65" y="107"/>
                    </a:lnTo>
                    <a:lnTo>
                      <a:pt x="66" y="108"/>
                    </a:lnTo>
                    <a:lnTo>
                      <a:pt x="68" y="109"/>
                    </a:lnTo>
                    <a:lnTo>
                      <a:pt x="71" y="110"/>
                    </a:lnTo>
                    <a:lnTo>
                      <a:pt x="76" y="111"/>
                    </a:lnTo>
                    <a:lnTo>
                      <a:pt x="79" y="111"/>
                    </a:lnTo>
                    <a:lnTo>
                      <a:pt x="83" y="112"/>
                    </a:lnTo>
                    <a:lnTo>
                      <a:pt x="89" y="113"/>
                    </a:lnTo>
                    <a:lnTo>
                      <a:pt x="93" y="114"/>
                    </a:lnTo>
                    <a:lnTo>
                      <a:pt x="96" y="114"/>
                    </a:lnTo>
                    <a:lnTo>
                      <a:pt x="98" y="114"/>
                    </a:lnTo>
                    <a:lnTo>
                      <a:pt x="102" y="114"/>
                    </a:lnTo>
                    <a:lnTo>
                      <a:pt x="104" y="114"/>
                    </a:lnTo>
                    <a:lnTo>
                      <a:pt x="107" y="114"/>
                    </a:lnTo>
                    <a:lnTo>
                      <a:pt x="110" y="114"/>
                    </a:lnTo>
                    <a:lnTo>
                      <a:pt x="113" y="114"/>
                    </a:lnTo>
                    <a:lnTo>
                      <a:pt x="116" y="115"/>
                    </a:lnTo>
                    <a:lnTo>
                      <a:pt x="119" y="115"/>
                    </a:lnTo>
                    <a:lnTo>
                      <a:pt x="122" y="115"/>
                    </a:lnTo>
                    <a:lnTo>
                      <a:pt x="126" y="115"/>
                    </a:lnTo>
                    <a:lnTo>
                      <a:pt x="129" y="115"/>
                    </a:lnTo>
                    <a:lnTo>
                      <a:pt x="132" y="115"/>
                    </a:lnTo>
                    <a:lnTo>
                      <a:pt x="135" y="115"/>
                    </a:lnTo>
                    <a:lnTo>
                      <a:pt x="139" y="115"/>
                    </a:lnTo>
                    <a:lnTo>
                      <a:pt x="142" y="115"/>
                    </a:lnTo>
                    <a:lnTo>
                      <a:pt x="145" y="114"/>
                    </a:lnTo>
                    <a:lnTo>
                      <a:pt x="147" y="114"/>
                    </a:lnTo>
                    <a:lnTo>
                      <a:pt x="151" y="114"/>
                    </a:lnTo>
                    <a:lnTo>
                      <a:pt x="155" y="114"/>
                    </a:lnTo>
                    <a:lnTo>
                      <a:pt x="157" y="113"/>
                    </a:lnTo>
                    <a:lnTo>
                      <a:pt x="160" y="113"/>
                    </a:lnTo>
                    <a:lnTo>
                      <a:pt x="164" y="113"/>
                    </a:lnTo>
                    <a:lnTo>
                      <a:pt x="167" y="113"/>
                    </a:lnTo>
                    <a:lnTo>
                      <a:pt x="170" y="113"/>
                    </a:lnTo>
                    <a:lnTo>
                      <a:pt x="173" y="112"/>
                    </a:lnTo>
                    <a:lnTo>
                      <a:pt x="176" y="112"/>
                    </a:lnTo>
                    <a:lnTo>
                      <a:pt x="179" y="112"/>
                    </a:lnTo>
                    <a:lnTo>
                      <a:pt x="182" y="111"/>
                    </a:lnTo>
                    <a:lnTo>
                      <a:pt x="184" y="111"/>
                    </a:lnTo>
                    <a:lnTo>
                      <a:pt x="188" y="111"/>
                    </a:lnTo>
                    <a:lnTo>
                      <a:pt x="191" y="111"/>
                    </a:lnTo>
                    <a:lnTo>
                      <a:pt x="195" y="110"/>
                    </a:lnTo>
                    <a:lnTo>
                      <a:pt x="201" y="109"/>
                    </a:lnTo>
                    <a:lnTo>
                      <a:pt x="205" y="108"/>
                    </a:lnTo>
                    <a:lnTo>
                      <a:pt x="209" y="108"/>
                    </a:lnTo>
                    <a:lnTo>
                      <a:pt x="213" y="107"/>
                    </a:lnTo>
                    <a:lnTo>
                      <a:pt x="216" y="106"/>
                    </a:lnTo>
                    <a:lnTo>
                      <a:pt x="218" y="105"/>
                    </a:lnTo>
                    <a:lnTo>
                      <a:pt x="221" y="105"/>
                    </a:lnTo>
                    <a:lnTo>
                      <a:pt x="225" y="102"/>
                    </a:lnTo>
                    <a:lnTo>
                      <a:pt x="226" y="100"/>
                    </a:lnTo>
                    <a:lnTo>
                      <a:pt x="227" y="98"/>
                    </a:lnTo>
                    <a:lnTo>
                      <a:pt x="227" y="96"/>
                    </a:lnTo>
                    <a:lnTo>
                      <a:pt x="225" y="93"/>
                    </a:lnTo>
                    <a:lnTo>
                      <a:pt x="222" y="90"/>
                    </a:lnTo>
                    <a:lnTo>
                      <a:pt x="220" y="88"/>
                    </a:lnTo>
                    <a:lnTo>
                      <a:pt x="217" y="86"/>
                    </a:lnTo>
                    <a:lnTo>
                      <a:pt x="213" y="83"/>
                    </a:lnTo>
                    <a:lnTo>
                      <a:pt x="208" y="81"/>
                    </a:lnTo>
                    <a:lnTo>
                      <a:pt x="205" y="79"/>
                    </a:lnTo>
                    <a:lnTo>
                      <a:pt x="201" y="76"/>
                    </a:lnTo>
                    <a:lnTo>
                      <a:pt x="196" y="74"/>
                    </a:lnTo>
                    <a:lnTo>
                      <a:pt x="193" y="72"/>
                    </a:lnTo>
                    <a:lnTo>
                      <a:pt x="191" y="70"/>
                    </a:lnTo>
                    <a:lnTo>
                      <a:pt x="188" y="68"/>
                    </a:lnTo>
                    <a:lnTo>
                      <a:pt x="187" y="66"/>
                    </a:lnTo>
                    <a:lnTo>
                      <a:pt x="187" y="63"/>
                    </a:lnTo>
                    <a:lnTo>
                      <a:pt x="189" y="62"/>
                    </a:lnTo>
                    <a:lnTo>
                      <a:pt x="193" y="62"/>
                    </a:lnTo>
                    <a:lnTo>
                      <a:pt x="195" y="62"/>
                    </a:lnTo>
                    <a:lnTo>
                      <a:pt x="198" y="62"/>
                    </a:lnTo>
                    <a:lnTo>
                      <a:pt x="202" y="62"/>
                    </a:lnTo>
                    <a:lnTo>
                      <a:pt x="205" y="62"/>
                    </a:lnTo>
                    <a:lnTo>
                      <a:pt x="208" y="62"/>
                    </a:lnTo>
                    <a:lnTo>
                      <a:pt x="213" y="62"/>
                    </a:lnTo>
                    <a:lnTo>
                      <a:pt x="216" y="62"/>
                    </a:lnTo>
                    <a:lnTo>
                      <a:pt x="220" y="63"/>
                    </a:lnTo>
                    <a:lnTo>
                      <a:pt x="223" y="63"/>
                    </a:lnTo>
                    <a:lnTo>
                      <a:pt x="227" y="63"/>
                    </a:lnTo>
                    <a:lnTo>
                      <a:pt x="231" y="64"/>
                    </a:lnTo>
                    <a:lnTo>
                      <a:pt x="234" y="64"/>
                    </a:lnTo>
                    <a:lnTo>
                      <a:pt x="239" y="64"/>
                    </a:lnTo>
                    <a:lnTo>
                      <a:pt x="242" y="66"/>
                    </a:lnTo>
                    <a:lnTo>
                      <a:pt x="245" y="66"/>
                    </a:lnTo>
                    <a:lnTo>
                      <a:pt x="248" y="67"/>
                    </a:lnTo>
                    <a:lnTo>
                      <a:pt x="251" y="67"/>
                    </a:lnTo>
                    <a:lnTo>
                      <a:pt x="254" y="67"/>
                    </a:lnTo>
                    <a:lnTo>
                      <a:pt x="256" y="67"/>
                    </a:lnTo>
                    <a:lnTo>
                      <a:pt x="258" y="68"/>
                    </a:lnTo>
                    <a:lnTo>
                      <a:pt x="261" y="68"/>
                    </a:lnTo>
                    <a:lnTo>
                      <a:pt x="263" y="69"/>
                    </a:lnTo>
                    <a:lnTo>
                      <a:pt x="240" y="32"/>
                    </a:lnTo>
                    <a:lnTo>
                      <a:pt x="150" y="11"/>
                    </a:lnTo>
                    <a:lnTo>
                      <a:pt x="0" y="0"/>
                    </a:lnTo>
                    <a:close/>
                  </a:path>
                </a:pathLst>
              </a:custGeom>
              <a:solidFill>
                <a:schemeClr val="accent2"/>
              </a:solidFill>
              <a:ln w="9525">
                <a:noFill/>
                <a:round/>
                <a:headEnd/>
                <a:tailEnd/>
              </a:ln>
            </p:spPr>
            <p:txBody>
              <a:bodyPr/>
              <a:lstStyle/>
              <a:p>
                <a:endParaRPr lang="en-US"/>
              </a:p>
            </p:txBody>
          </p:sp>
          <p:sp>
            <p:nvSpPr>
              <p:cNvPr id="17729" name="Freeform 876"/>
              <p:cNvSpPr>
                <a:spLocks/>
              </p:cNvSpPr>
              <p:nvPr/>
            </p:nvSpPr>
            <p:spPr bwMode="auto">
              <a:xfrm flipH="1">
                <a:off x="3031" y="1273"/>
                <a:ext cx="43" cy="16"/>
              </a:xfrm>
              <a:custGeom>
                <a:avLst/>
                <a:gdLst>
                  <a:gd name="T0" fmla="*/ 1 w 238"/>
                  <a:gd name="T1" fmla="*/ 0 h 74"/>
                  <a:gd name="T2" fmla="*/ 1 w 238"/>
                  <a:gd name="T3" fmla="*/ 0 h 74"/>
                  <a:gd name="T4" fmla="*/ 1 w 238"/>
                  <a:gd name="T5" fmla="*/ 0 h 74"/>
                  <a:gd name="T6" fmla="*/ 1 w 238"/>
                  <a:gd name="T7" fmla="*/ 0 h 74"/>
                  <a:gd name="T8" fmla="*/ 2 w 238"/>
                  <a:gd name="T9" fmla="*/ 0 h 74"/>
                  <a:gd name="T10" fmla="*/ 2 w 238"/>
                  <a:gd name="T11" fmla="*/ 0 h 74"/>
                  <a:gd name="T12" fmla="*/ 3 w 238"/>
                  <a:gd name="T13" fmla="*/ 0 h 74"/>
                  <a:gd name="T14" fmla="*/ 3 w 238"/>
                  <a:gd name="T15" fmla="*/ 0 h 74"/>
                  <a:gd name="T16" fmla="*/ 3 w 238"/>
                  <a:gd name="T17" fmla="*/ 0 h 74"/>
                  <a:gd name="T18" fmla="*/ 4 w 238"/>
                  <a:gd name="T19" fmla="*/ 0 h 74"/>
                  <a:gd name="T20" fmla="*/ 4 w 238"/>
                  <a:gd name="T21" fmla="*/ 0 h 74"/>
                  <a:gd name="T22" fmla="*/ 4 w 238"/>
                  <a:gd name="T23" fmla="*/ 0 h 74"/>
                  <a:gd name="T24" fmla="*/ 5 w 238"/>
                  <a:gd name="T25" fmla="*/ 0 h 74"/>
                  <a:gd name="T26" fmla="*/ 5 w 238"/>
                  <a:gd name="T27" fmla="*/ 0 h 74"/>
                  <a:gd name="T28" fmla="*/ 5 w 238"/>
                  <a:gd name="T29" fmla="*/ 0 h 74"/>
                  <a:gd name="T30" fmla="*/ 6 w 238"/>
                  <a:gd name="T31" fmla="*/ 1 h 74"/>
                  <a:gd name="T32" fmla="*/ 6 w 238"/>
                  <a:gd name="T33" fmla="*/ 1 h 74"/>
                  <a:gd name="T34" fmla="*/ 6 w 238"/>
                  <a:gd name="T35" fmla="*/ 1 h 74"/>
                  <a:gd name="T36" fmla="*/ 7 w 238"/>
                  <a:gd name="T37" fmla="*/ 1 h 74"/>
                  <a:gd name="T38" fmla="*/ 7 w 238"/>
                  <a:gd name="T39" fmla="*/ 1 h 74"/>
                  <a:gd name="T40" fmla="*/ 7 w 238"/>
                  <a:gd name="T41" fmla="*/ 2 h 74"/>
                  <a:gd name="T42" fmla="*/ 8 w 238"/>
                  <a:gd name="T43" fmla="*/ 2 h 74"/>
                  <a:gd name="T44" fmla="*/ 8 w 238"/>
                  <a:gd name="T45" fmla="*/ 2 h 74"/>
                  <a:gd name="T46" fmla="*/ 8 w 238"/>
                  <a:gd name="T47" fmla="*/ 3 h 74"/>
                  <a:gd name="T48" fmla="*/ 8 w 238"/>
                  <a:gd name="T49" fmla="*/ 3 h 74"/>
                  <a:gd name="T50" fmla="*/ 7 w 238"/>
                  <a:gd name="T51" fmla="*/ 3 h 74"/>
                  <a:gd name="T52" fmla="*/ 7 w 238"/>
                  <a:gd name="T53" fmla="*/ 3 h 74"/>
                  <a:gd name="T54" fmla="*/ 7 w 238"/>
                  <a:gd name="T55" fmla="*/ 3 h 74"/>
                  <a:gd name="T56" fmla="*/ 6 w 238"/>
                  <a:gd name="T57" fmla="*/ 3 h 74"/>
                  <a:gd name="T58" fmla="*/ 6 w 238"/>
                  <a:gd name="T59" fmla="*/ 3 h 74"/>
                  <a:gd name="T60" fmla="*/ 6 w 238"/>
                  <a:gd name="T61" fmla="*/ 2 h 74"/>
                  <a:gd name="T62" fmla="*/ 5 w 238"/>
                  <a:gd name="T63" fmla="*/ 2 h 74"/>
                  <a:gd name="T64" fmla="*/ 5 w 238"/>
                  <a:gd name="T65" fmla="*/ 2 h 74"/>
                  <a:gd name="T66" fmla="*/ 5 w 238"/>
                  <a:gd name="T67" fmla="*/ 2 h 74"/>
                  <a:gd name="T68" fmla="*/ 5 w 238"/>
                  <a:gd name="T69" fmla="*/ 2 h 74"/>
                  <a:gd name="T70" fmla="*/ 4 w 238"/>
                  <a:gd name="T71" fmla="*/ 2 h 74"/>
                  <a:gd name="T72" fmla="*/ 4 w 238"/>
                  <a:gd name="T73" fmla="*/ 1 h 74"/>
                  <a:gd name="T74" fmla="*/ 4 w 238"/>
                  <a:gd name="T75" fmla="*/ 1 h 74"/>
                  <a:gd name="T76" fmla="*/ 3 w 238"/>
                  <a:gd name="T77" fmla="*/ 1 h 74"/>
                  <a:gd name="T78" fmla="*/ 3 w 238"/>
                  <a:gd name="T79" fmla="*/ 1 h 74"/>
                  <a:gd name="T80" fmla="*/ 3 w 238"/>
                  <a:gd name="T81" fmla="*/ 1 h 74"/>
                  <a:gd name="T82" fmla="*/ 2 w 238"/>
                  <a:gd name="T83" fmla="*/ 1 h 74"/>
                  <a:gd name="T84" fmla="*/ 2 w 238"/>
                  <a:gd name="T85" fmla="*/ 1 h 74"/>
                  <a:gd name="T86" fmla="*/ 2 w 238"/>
                  <a:gd name="T87" fmla="*/ 1 h 74"/>
                  <a:gd name="T88" fmla="*/ 1 w 238"/>
                  <a:gd name="T89" fmla="*/ 1 h 74"/>
                  <a:gd name="T90" fmla="*/ 1 w 238"/>
                  <a:gd name="T91" fmla="*/ 1 h 74"/>
                  <a:gd name="T92" fmla="*/ 1 w 238"/>
                  <a:gd name="T93" fmla="*/ 1 h 74"/>
                  <a:gd name="T94" fmla="*/ 1 w 238"/>
                  <a:gd name="T95" fmla="*/ 1 h 74"/>
                  <a:gd name="T96" fmla="*/ 0 w 238"/>
                  <a:gd name="T97" fmla="*/ 1 h 74"/>
                  <a:gd name="T98" fmla="*/ 0 w 238"/>
                  <a:gd name="T99" fmla="*/ 0 h 74"/>
                  <a:gd name="T100" fmla="*/ 0 w 238"/>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8"/>
                  <a:gd name="T154" fmla="*/ 0 h 74"/>
                  <a:gd name="T155" fmla="*/ 238 w 238"/>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8" h="74">
                    <a:moveTo>
                      <a:pt x="8" y="3"/>
                    </a:moveTo>
                    <a:lnTo>
                      <a:pt x="11" y="3"/>
                    </a:lnTo>
                    <a:lnTo>
                      <a:pt x="15" y="2"/>
                    </a:lnTo>
                    <a:lnTo>
                      <a:pt x="19" y="2"/>
                    </a:lnTo>
                    <a:lnTo>
                      <a:pt x="22" y="2"/>
                    </a:lnTo>
                    <a:lnTo>
                      <a:pt x="25" y="1"/>
                    </a:lnTo>
                    <a:lnTo>
                      <a:pt x="30" y="1"/>
                    </a:lnTo>
                    <a:lnTo>
                      <a:pt x="33" y="1"/>
                    </a:lnTo>
                    <a:lnTo>
                      <a:pt x="36" y="1"/>
                    </a:lnTo>
                    <a:lnTo>
                      <a:pt x="40" y="0"/>
                    </a:lnTo>
                    <a:lnTo>
                      <a:pt x="44" y="0"/>
                    </a:lnTo>
                    <a:lnTo>
                      <a:pt x="47" y="0"/>
                    </a:lnTo>
                    <a:lnTo>
                      <a:pt x="50" y="0"/>
                    </a:lnTo>
                    <a:lnTo>
                      <a:pt x="54" y="0"/>
                    </a:lnTo>
                    <a:lnTo>
                      <a:pt x="58" y="0"/>
                    </a:lnTo>
                    <a:lnTo>
                      <a:pt x="61" y="0"/>
                    </a:lnTo>
                    <a:lnTo>
                      <a:pt x="66" y="0"/>
                    </a:lnTo>
                    <a:lnTo>
                      <a:pt x="69" y="0"/>
                    </a:lnTo>
                    <a:lnTo>
                      <a:pt x="72" y="0"/>
                    </a:lnTo>
                    <a:lnTo>
                      <a:pt x="75" y="0"/>
                    </a:lnTo>
                    <a:lnTo>
                      <a:pt x="80" y="0"/>
                    </a:lnTo>
                    <a:lnTo>
                      <a:pt x="83" y="0"/>
                    </a:lnTo>
                    <a:lnTo>
                      <a:pt x="86" y="0"/>
                    </a:lnTo>
                    <a:lnTo>
                      <a:pt x="90" y="0"/>
                    </a:lnTo>
                    <a:lnTo>
                      <a:pt x="94" y="0"/>
                    </a:lnTo>
                    <a:lnTo>
                      <a:pt x="97" y="0"/>
                    </a:lnTo>
                    <a:lnTo>
                      <a:pt x="100" y="0"/>
                    </a:lnTo>
                    <a:lnTo>
                      <a:pt x="104" y="1"/>
                    </a:lnTo>
                    <a:lnTo>
                      <a:pt x="108" y="1"/>
                    </a:lnTo>
                    <a:lnTo>
                      <a:pt x="111" y="1"/>
                    </a:lnTo>
                    <a:lnTo>
                      <a:pt x="116" y="2"/>
                    </a:lnTo>
                    <a:lnTo>
                      <a:pt x="119" y="2"/>
                    </a:lnTo>
                    <a:lnTo>
                      <a:pt x="122" y="3"/>
                    </a:lnTo>
                    <a:lnTo>
                      <a:pt x="125" y="3"/>
                    </a:lnTo>
                    <a:lnTo>
                      <a:pt x="129" y="3"/>
                    </a:lnTo>
                    <a:lnTo>
                      <a:pt x="132" y="4"/>
                    </a:lnTo>
                    <a:lnTo>
                      <a:pt x="136" y="4"/>
                    </a:lnTo>
                    <a:lnTo>
                      <a:pt x="139" y="6"/>
                    </a:lnTo>
                    <a:lnTo>
                      <a:pt x="143" y="7"/>
                    </a:lnTo>
                    <a:lnTo>
                      <a:pt x="146" y="7"/>
                    </a:lnTo>
                    <a:lnTo>
                      <a:pt x="149" y="8"/>
                    </a:lnTo>
                    <a:lnTo>
                      <a:pt x="153" y="8"/>
                    </a:lnTo>
                    <a:lnTo>
                      <a:pt x="156" y="9"/>
                    </a:lnTo>
                    <a:lnTo>
                      <a:pt x="159" y="10"/>
                    </a:lnTo>
                    <a:lnTo>
                      <a:pt x="163" y="11"/>
                    </a:lnTo>
                    <a:lnTo>
                      <a:pt x="167" y="12"/>
                    </a:lnTo>
                    <a:lnTo>
                      <a:pt x="170" y="13"/>
                    </a:lnTo>
                    <a:lnTo>
                      <a:pt x="173" y="14"/>
                    </a:lnTo>
                    <a:lnTo>
                      <a:pt x="178" y="15"/>
                    </a:lnTo>
                    <a:lnTo>
                      <a:pt x="180" y="16"/>
                    </a:lnTo>
                    <a:lnTo>
                      <a:pt x="183" y="17"/>
                    </a:lnTo>
                    <a:lnTo>
                      <a:pt x="186" y="19"/>
                    </a:lnTo>
                    <a:lnTo>
                      <a:pt x="191" y="20"/>
                    </a:lnTo>
                    <a:lnTo>
                      <a:pt x="193" y="22"/>
                    </a:lnTo>
                    <a:lnTo>
                      <a:pt x="196" y="23"/>
                    </a:lnTo>
                    <a:lnTo>
                      <a:pt x="200" y="24"/>
                    </a:lnTo>
                    <a:lnTo>
                      <a:pt x="204" y="25"/>
                    </a:lnTo>
                    <a:lnTo>
                      <a:pt x="206" y="27"/>
                    </a:lnTo>
                    <a:lnTo>
                      <a:pt x="209" y="28"/>
                    </a:lnTo>
                    <a:lnTo>
                      <a:pt x="213" y="30"/>
                    </a:lnTo>
                    <a:lnTo>
                      <a:pt x="217" y="32"/>
                    </a:lnTo>
                    <a:lnTo>
                      <a:pt x="219" y="33"/>
                    </a:lnTo>
                    <a:lnTo>
                      <a:pt x="222" y="35"/>
                    </a:lnTo>
                    <a:lnTo>
                      <a:pt x="227" y="37"/>
                    </a:lnTo>
                    <a:lnTo>
                      <a:pt x="230" y="39"/>
                    </a:lnTo>
                    <a:lnTo>
                      <a:pt x="232" y="41"/>
                    </a:lnTo>
                    <a:lnTo>
                      <a:pt x="235" y="43"/>
                    </a:lnTo>
                    <a:lnTo>
                      <a:pt x="237" y="48"/>
                    </a:lnTo>
                    <a:lnTo>
                      <a:pt x="238" y="51"/>
                    </a:lnTo>
                    <a:lnTo>
                      <a:pt x="238" y="54"/>
                    </a:lnTo>
                    <a:lnTo>
                      <a:pt x="238" y="58"/>
                    </a:lnTo>
                    <a:lnTo>
                      <a:pt x="237" y="61"/>
                    </a:lnTo>
                    <a:lnTo>
                      <a:pt x="236" y="65"/>
                    </a:lnTo>
                    <a:lnTo>
                      <a:pt x="234" y="67"/>
                    </a:lnTo>
                    <a:lnTo>
                      <a:pt x="232" y="70"/>
                    </a:lnTo>
                    <a:lnTo>
                      <a:pt x="228" y="72"/>
                    </a:lnTo>
                    <a:lnTo>
                      <a:pt x="225" y="74"/>
                    </a:lnTo>
                    <a:lnTo>
                      <a:pt x="221" y="74"/>
                    </a:lnTo>
                    <a:lnTo>
                      <a:pt x="218" y="74"/>
                    </a:lnTo>
                    <a:lnTo>
                      <a:pt x="213" y="73"/>
                    </a:lnTo>
                    <a:lnTo>
                      <a:pt x="210" y="72"/>
                    </a:lnTo>
                    <a:lnTo>
                      <a:pt x="207" y="70"/>
                    </a:lnTo>
                    <a:lnTo>
                      <a:pt x="204" y="67"/>
                    </a:lnTo>
                    <a:lnTo>
                      <a:pt x="200" y="66"/>
                    </a:lnTo>
                    <a:lnTo>
                      <a:pt x="198" y="64"/>
                    </a:lnTo>
                    <a:lnTo>
                      <a:pt x="195" y="63"/>
                    </a:lnTo>
                    <a:lnTo>
                      <a:pt x="192" y="62"/>
                    </a:lnTo>
                    <a:lnTo>
                      <a:pt x="190" y="60"/>
                    </a:lnTo>
                    <a:lnTo>
                      <a:pt x="186" y="59"/>
                    </a:lnTo>
                    <a:lnTo>
                      <a:pt x="183" y="57"/>
                    </a:lnTo>
                    <a:lnTo>
                      <a:pt x="180" y="55"/>
                    </a:lnTo>
                    <a:lnTo>
                      <a:pt x="178" y="53"/>
                    </a:lnTo>
                    <a:lnTo>
                      <a:pt x="174" y="52"/>
                    </a:lnTo>
                    <a:lnTo>
                      <a:pt x="171" y="51"/>
                    </a:lnTo>
                    <a:lnTo>
                      <a:pt x="169" y="49"/>
                    </a:lnTo>
                    <a:lnTo>
                      <a:pt x="166" y="48"/>
                    </a:lnTo>
                    <a:lnTo>
                      <a:pt x="162" y="47"/>
                    </a:lnTo>
                    <a:lnTo>
                      <a:pt x="159" y="46"/>
                    </a:lnTo>
                    <a:lnTo>
                      <a:pt x="156" y="43"/>
                    </a:lnTo>
                    <a:lnTo>
                      <a:pt x="153" y="42"/>
                    </a:lnTo>
                    <a:lnTo>
                      <a:pt x="150" y="41"/>
                    </a:lnTo>
                    <a:lnTo>
                      <a:pt x="147" y="40"/>
                    </a:lnTo>
                    <a:lnTo>
                      <a:pt x="144" y="39"/>
                    </a:lnTo>
                    <a:lnTo>
                      <a:pt x="141" y="38"/>
                    </a:lnTo>
                    <a:lnTo>
                      <a:pt x="139" y="37"/>
                    </a:lnTo>
                    <a:lnTo>
                      <a:pt x="134" y="36"/>
                    </a:lnTo>
                    <a:lnTo>
                      <a:pt x="132" y="35"/>
                    </a:lnTo>
                    <a:lnTo>
                      <a:pt x="129" y="34"/>
                    </a:lnTo>
                    <a:lnTo>
                      <a:pt x="125" y="33"/>
                    </a:lnTo>
                    <a:lnTo>
                      <a:pt x="122" y="32"/>
                    </a:lnTo>
                    <a:lnTo>
                      <a:pt x="119" y="30"/>
                    </a:lnTo>
                    <a:lnTo>
                      <a:pt x="116" y="30"/>
                    </a:lnTo>
                    <a:lnTo>
                      <a:pt x="114" y="29"/>
                    </a:lnTo>
                    <a:lnTo>
                      <a:pt x="110" y="28"/>
                    </a:lnTo>
                    <a:lnTo>
                      <a:pt x="107" y="27"/>
                    </a:lnTo>
                    <a:lnTo>
                      <a:pt x="103" y="26"/>
                    </a:lnTo>
                    <a:lnTo>
                      <a:pt x="100" y="25"/>
                    </a:lnTo>
                    <a:lnTo>
                      <a:pt x="97" y="25"/>
                    </a:lnTo>
                    <a:lnTo>
                      <a:pt x="94" y="24"/>
                    </a:lnTo>
                    <a:lnTo>
                      <a:pt x="91" y="23"/>
                    </a:lnTo>
                    <a:lnTo>
                      <a:pt x="87" y="23"/>
                    </a:lnTo>
                    <a:lnTo>
                      <a:pt x="84" y="22"/>
                    </a:lnTo>
                    <a:lnTo>
                      <a:pt x="81" y="22"/>
                    </a:lnTo>
                    <a:lnTo>
                      <a:pt x="78" y="21"/>
                    </a:lnTo>
                    <a:lnTo>
                      <a:pt x="74" y="21"/>
                    </a:lnTo>
                    <a:lnTo>
                      <a:pt x="71" y="21"/>
                    </a:lnTo>
                    <a:lnTo>
                      <a:pt x="68" y="20"/>
                    </a:lnTo>
                    <a:lnTo>
                      <a:pt x="65" y="20"/>
                    </a:lnTo>
                    <a:lnTo>
                      <a:pt x="62" y="20"/>
                    </a:lnTo>
                    <a:lnTo>
                      <a:pt x="58" y="19"/>
                    </a:lnTo>
                    <a:lnTo>
                      <a:pt x="55" y="19"/>
                    </a:lnTo>
                    <a:lnTo>
                      <a:pt x="52" y="17"/>
                    </a:lnTo>
                    <a:lnTo>
                      <a:pt x="49" y="17"/>
                    </a:lnTo>
                    <a:lnTo>
                      <a:pt x="45" y="17"/>
                    </a:lnTo>
                    <a:lnTo>
                      <a:pt x="42" y="17"/>
                    </a:lnTo>
                    <a:lnTo>
                      <a:pt x="39" y="17"/>
                    </a:lnTo>
                    <a:lnTo>
                      <a:pt x="36" y="19"/>
                    </a:lnTo>
                    <a:lnTo>
                      <a:pt x="32" y="19"/>
                    </a:lnTo>
                    <a:lnTo>
                      <a:pt x="29" y="19"/>
                    </a:lnTo>
                    <a:lnTo>
                      <a:pt x="25" y="19"/>
                    </a:lnTo>
                    <a:lnTo>
                      <a:pt x="22" y="19"/>
                    </a:lnTo>
                    <a:lnTo>
                      <a:pt x="19" y="19"/>
                    </a:lnTo>
                    <a:lnTo>
                      <a:pt x="17" y="19"/>
                    </a:lnTo>
                    <a:lnTo>
                      <a:pt x="14" y="20"/>
                    </a:lnTo>
                    <a:lnTo>
                      <a:pt x="10" y="21"/>
                    </a:lnTo>
                    <a:lnTo>
                      <a:pt x="6" y="20"/>
                    </a:lnTo>
                    <a:lnTo>
                      <a:pt x="3" y="17"/>
                    </a:lnTo>
                    <a:lnTo>
                      <a:pt x="0" y="15"/>
                    </a:lnTo>
                    <a:lnTo>
                      <a:pt x="0" y="13"/>
                    </a:lnTo>
                    <a:lnTo>
                      <a:pt x="0" y="9"/>
                    </a:lnTo>
                    <a:lnTo>
                      <a:pt x="2" y="7"/>
                    </a:lnTo>
                    <a:lnTo>
                      <a:pt x="5" y="4"/>
                    </a:lnTo>
                    <a:lnTo>
                      <a:pt x="8" y="3"/>
                    </a:lnTo>
                    <a:close/>
                  </a:path>
                </a:pathLst>
              </a:custGeom>
              <a:solidFill>
                <a:srgbClr val="000000"/>
              </a:solidFill>
              <a:ln w="9525">
                <a:noFill/>
                <a:round/>
                <a:headEnd/>
                <a:tailEnd/>
              </a:ln>
            </p:spPr>
            <p:txBody>
              <a:bodyPr/>
              <a:lstStyle/>
              <a:p>
                <a:endParaRPr lang="en-US"/>
              </a:p>
            </p:txBody>
          </p:sp>
          <p:sp>
            <p:nvSpPr>
              <p:cNvPr id="17730" name="Freeform 877"/>
              <p:cNvSpPr>
                <a:spLocks/>
              </p:cNvSpPr>
              <p:nvPr/>
            </p:nvSpPr>
            <p:spPr bwMode="auto">
              <a:xfrm flipH="1">
                <a:off x="3139" y="1280"/>
                <a:ext cx="38" cy="24"/>
              </a:xfrm>
              <a:custGeom>
                <a:avLst/>
                <a:gdLst>
                  <a:gd name="T0" fmla="*/ 0 w 211"/>
                  <a:gd name="T1" fmla="*/ 4 h 108"/>
                  <a:gd name="T2" fmla="*/ 1 w 211"/>
                  <a:gd name="T3" fmla="*/ 4 h 108"/>
                  <a:gd name="T4" fmla="*/ 1 w 211"/>
                  <a:gd name="T5" fmla="*/ 4 h 108"/>
                  <a:gd name="T6" fmla="*/ 1 w 211"/>
                  <a:gd name="T7" fmla="*/ 3 h 108"/>
                  <a:gd name="T8" fmla="*/ 2 w 211"/>
                  <a:gd name="T9" fmla="*/ 3 h 108"/>
                  <a:gd name="T10" fmla="*/ 2 w 211"/>
                  <a:gd name="T11" fmla="*/ 3 h 108"/>
                  <a:gd name="T12" fmla="*/ 2 w 211"/>
                  <a:gd name="T13" fmla="*/ 2 h 108"/>
                  <a:gd name="T14" fmla="*/ 3 w 211"/>
                  <a:gd name="T15" fmla="*/ 2 h 108"/>
                  <a:gd name="T16" fmla="*/ 3 w 211"/>
                  <a:gd name="T17" fmla="*/ 2 h 108"/>
                  <a:gd name="T18" fmla="*/ 3 w 211"/>
                  <a:gd name="T19" fmla="*/ 2 h 108"/>
                  <a:gd name="T20" fmla="*/ 4 w 211"/>
                  <a:gd name="T21" fmla="*/ 1 h 108"/>
                  <a:gd name="T22" fmla="*/ 4 w 211"/>
                  <a:gd name="T23" fmla="*/ 1 h 108"/>
                  <a:gd name="T24" fmla="*/ 4 w 211"/>
                  <a:gd name="T25" fmla="*/ 1 h 108"/>
                  <a:gd name="T26" fmla="*/ 5 w 211"/>
                  <a:gd name="T27" fmla="*/ 1 h 108"/>
                  <a:gd name="T28" fmla="*/ 5 w 211"/>
                  <a:gd name="T29" fmla="*/ 1 h 108"/>
                  <a:gd name="T30" fmla="*/ 5 w 211"/>
                  <a:gd name="T31" fmla="*/ 0 h 108"/>
                  <a:gd name="T32" fmla="*/ 6 w 211"/>
                  <a:gd name="T33" fmla="*/ 0 h 108"/>
                  <a:gd name="T34" fmla="*/ 6 w 211"/>
                  <a:gd name="T35" fmla="*/ 0 h 108"/>
                  <a:gd name="T36" fmla="*/ 6 w 211"/>
                  <a:gd name="T37" fmla="*/ 0 h 108"/>
                  <a:gd name="T38" fmla="*/ 7 w 211"/>
                  <a:gd name="T39" fmla="*/ 0 h 108"/>
                  <a:gd name="T40" fmla="*/ 7 w 211"/>
                  <a:gd name="T41" fmla="*/ 1 h 108"/>
                  <a:gd name="T42" fmla="*/ 7 w 211"/>
                  <a:gd name="T43" fmla="*/ 1 h 108"/>
                  <a:gd name="T44" fmla="*/ 7 w 211"/>
                  <a:gd name="T45" fmla="*/ 1 h 108"/>
                  <a:gd name="T46" fmla="*/ 6 w 211"/>
                  <a:gd name="T47" fmla="*/ 2 h 108"/>
                  <a:gd name="T48" fmla="*/ 6 w 211"/>
                  <a:gd name="T49" fmla="*/ 2 h 108"/>
                  <a:gd name="T50" fmla="*/ 6 w 211"/>
                  <a:gd name="T51" fmla="*/ 2 h 108"/>
                  <a:gd name="T52" fmla="*/ 5 w 211"/>
                  <a:gd name="T53" fmla="*/ 2 h 108"/>
                  <a:gd name="T54" fmla="*/ 5 w 211"/>
                  <a:gd name="T55" fmla="*/ 2 h 108"/>
                  <a:gd name="T56" fmla="*/ 5 w 211"/>
                  <a:gd name="T57" fmla="*/ 2 h 108"/>
                  <a:gd name="T58" fmla="*/ 4 w 211"/>
                  <a:gd name="T59" fmla="*/ 2 h 108"/>
                  <a:gd name="T60" fmla="*/ 4 w 211"/>
                  <a:gd name="T61" fmla="*/ 2 h 108"/>
                  <a:gd name="T62" fmla="*/ 4 w 211"/>
                  <a:gd name="T63" fmla="*/ 3 h 108"/>
                  <a:gd name="T64" fmla="*/ 3 w 211"/>
                  <a:gd name="T65" fmla="*/ 3 h 108"/>
                  <a:gd name="T66" fmla="*/ 3 w 211"/>
                  <a:gd name="T67" fmla="*/ 3 h 108"/>
                  <a:gd name="T68" fmla="*/ 3 w 211"/>
                  <a:gd name="T69" fmla="*/ 3 h 108"/>
                  <a:gd name="T70" fmla="*/ 2 w 211"/>
                  <a:gd name="T71" fmla="*/ 4 h 108"/>
                  <a:gd name="T72" fmla="*/ 2 w 211"/>
                  <a:gd name="T73" fmla="*/ 4 h 108"/>
                  <a:gd name="T74" fmla="*/ 2 w 211"/>
                  <a:gd name="T75" fmla="*/ 4 h 108"/>
                  <a:gd name="T76" fmla="*/ 1 w 211"/>
                  <a:gd name="T77" fmla="*/ 4 h 108"/>
                  <a:gd name="T78" fmla="*/ 1 w 211"/>
                  <a:gd name="T79" fmla="*/ 5 h 108"/>
                  <a:gd name="T80" fmla="*/ 1 w 211"/>
                  <a:gd name="T81" fmla="*/ 5 h 108"/>
                  <a:gd name="T82" fmla="*/ 0 w 211"/>
                  <a:gd name="T83" fmla="*/ 5 h 108"/>
                  <a:gd name="T84" fmla="*/ 0 w 211"/>
                  <a:gd name="T85" fmla="*/ 5 h 108"/>
                  <a:gd name="T86" fmla="*/ 0 w 211"/>
                  <a:gd name="T87" fmla="*/ 5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1"/>
                  <a:gd name="T133" fmla="*/ 0 h 108"/>
                  <a:gd name="T134" fmla="*/ 211 w 211"/>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1" h="108">
                    <a:moveTo>
                      <a:pt x="6" y="90"/>
                    </a:moveTo>
                    <a:lnTo>
                      <a:pt x="8" y="87"/>
                    </a:lnTo>
                    <a:lnTo>
                      <a:pt x="11" y="85"/>
                    </a:lnTo>
                    <a:lnTo>
                      <a:pt x="13" y="82"/>
                    </a:lnTo>
                    <a:lnTo>
                      <a:pt x="17" y="81"/>
                    </a:lnTo>
                    <a:lnTo>
                      <a:pt x="19" y="78"/>
                    </a:lnTo>
                    <a:lnTo>
                      <a:pt x="22" y="77"/>
                    </a:lnTo>
                    <a:lnTo>
                      <a:pt x="24" y="75"/>
                    </a:lnTo>
                    <a:lnTo>
                      <a:pt x="27" y="72"/>
                    </a:lnTo>
                    <a:lnTo>
                      <a:pt x="32" y="68"/>
                    </a:lnTo>
                    <a:lnTo>
                      <a:pt x="37" y="65"/>
                    </a:lnTo>
                    <a:lnTo>
                      <a:pt x="39" y="64"/>
                    </a:lnTo>
                    <a:lnTo>
                      <a:pt x="43" y="63"/>
                    </a:lnTo>
                    <a:lnTo>
                      <a:pt x="45" y="60"/>
                    </a:lnTo>
                    <a:lnTo>
                      <a:pt x="48" y="59"/>
                    </a:lnTo>
                    <a:lnTo>
                      <a:pt x="52" y="56"/>
                    </a:lnTo>
                    <a:lnTo>
                      <a:pt x="58" y="53"/>
                    </a:lnTo>
                    <a:lnTo>
                      <a:pt x="61" y="52"/>
                    </a:lnTo>
                    <a:lnTo>
                      <a:pt x="64" y="50"/>
                    </a:lnTo>
                    <a:lnTo>
                      <a:pt x="67" y="49"/>
                    </a:lnTo>
                    <a:lnTo>
                      <a:pt x="70" y="47"/>
                    </a:lnTo>
                    <a:lnTo>
                      <a:pt x="73" y="46"/>
                    </a:lnTo>
                    <a:lnTo>
                      <a:pt x="75" y="45"/>
                    </a:lnTo>
                    <a:lnTo>
                      <a:pt x="79" y="43"/>
                    </a:lnTo>
                    <a:lnTo>
                      <a:pt x="83" y="42"/>
                    </a:lnTo>
                    <a:lnTo>
                      <a:pt x="85" y="41"/>
                    </a:lnTo>
                    <a:lnTo>
                      <a:pt x="89" y="40"/>
                    </a:lnTo>
                    <a:lnTo>
                      <a:pt x="93" y="38"/>
                    </a:lnTo>
                    <a:lnTo>
                      <a:pt x="97" y="37"/>
                    </a:lnTo>
                    <a:lnTo>
                      <a:pt x="101" y="34"/>
                    </a:lnTo>
                    <a:lnTo>
                      <a:pt x="107" y="31"/>
                    </a:lnTo>
                    <a:lnTo>
                      <a:pt x="110" y="29"/>
                    </a:lnTo>
                    <a:lnTo>
                      <a:pt x="114" y="27"/>
                    </a:lnTo>
                    <a:lnTo>
                      <a:pt x="119" y="24"/>
                    </a:lnTo>
                    <a:lnTo>
                      <a:pt x="123" y="23"/>
                    </a:lnTo>
                    <a:lnTo>
                      <a:pt x="125" y="21"/>
                    </a:lnTo>
                    <a:lnTo>
                      <a:pt x="127" y="20"/>
                    </a:lnTo>
                    <a:lnTo>
                      <a:pt x="131" y="19"/>
                    </a:lnTo>
                    <a:lnTo>
                      <a:pt x="134" y="19"/>
                    </a:lnTo>
                    <a:lnTo>
                      <a:pt x="138" y="18"/>
                    </a:lnTo>
                    <a:lnTo>
                      <a:pt x="142" y="17"/>
                    </a:lnTo>
                    <a:lnTo>
                      <a:pt x="146" y="15"/>
                    </a:lnTo>
                    <a:lnTo>
                      <a:pt x="149" y="14"/>
                    </a:lnTo>
                    <a:lnTo>
                      <a:pt x="154" y="13"/>
                    </a:lnTo>
                    <a:lnTo>
                      <a:pt x="157" y="12"/>
                    </a:lnTo>
                    <a:lnTo>
                      <a:pt x="160" y="11"/>
                    </a:lnTo>
                    <a:lnTo>
                      <a:pt x="163" y="9"/>
                    </a:lnTo>
                    <a:lnTo>
                      <a:pt x="167" y="8"/>
                    </a:lnTo>
                    <a:lnTo>
                      <a:pt x="170" y="7"/>
                    </a:lnTo>
                    <a:lnTo>
                      <a:pt x="173" y="6"/>
                    </a:lnTo>
                    <a:lnTo>
                      <a:pt x="176" y="5"/>
                    </a:lnTo>
                    <a:lnTo>
                      <a:pt x="180" y="4"/>
                    </a:lnTo>
                    <a:lnTo>
                      <a:pt x="184" y="2"/>
                    </a:lnTo>
                    <a:lnTo>
                      <a:pt x="188" y="1"/>
                    </a:lnTo>
                    <a:lnTo>
                      <a:pt x="193" y="1"/>
                    </a:lnTo>
                    <a:lnTo>
                      <a:pt x="196" y="0"/>
                    </a:lnTo>
                    <a:lnTo>
                      <a:pt x="199" y="0"/>
                    </a:lnTo>
                    <a:lnTo>
                      <a:pt x="202" y="0"/>
                    </a:lnTo>
                    <a:lnTo>
                      <a:pt x="205" y="2"/>
                    </a:lnTo>
                    <a:lnTo>
                      <a:pt x="207" y="3"/>
                    </a:lnTo>
                    <a:lnTo>
                      <a:pt x="209" y="5"/>
                    </a:lnTo>
                    <a:lnTo>
                      <a:pt x="210" y="8"/>
                    </a:lnTo>
                    <a:lnTo>
                      <a:pt x="211" y="12"/>
                    </a:lnTo>
                    <a:lnTo>
                      <a:pt x="211" y="14"/>
                    </a:lnTo>
                    <a:lnTo>
                      <a:pt x="211" y="17"/>
                    </a:lnTo>
                    <a:lnTo>
                      <a:pt x="211" y="20"/>
                    </a:lnTo>
                    <a:lnTo>
                      <a:pt x="210" y="24"/>
                    </a:lnTo>
                    <a:lnTo>
                      <a:pt x="208" y="26"/>
                    </a:lnTo>
                    <a:lnTo>
                      <a:pt x="207" y="28"/>
                    </a:lnTo>
                    <a:lnTo>
                      <a:pt x="204" y="29"/>
                    </a:lnTo>
                    <a:lnTo>
                      <a:pt x="200" y="31"/>
                    </a:lnTo>
                    <a:lnTo>
                      <a:pt x="196" y="32"/>
                    </a:lnTo>
                    <a:lnTo>
                      <a:pt x="192" y="32"/>
                    </a:lnTo>
                    <a:lnTo>
                      <a:pt x="188" y="33"/>
                    </a:lnTo>
                    <a:lnTo>
                      <a:pt x="185" y="34"/>
                    </a:lnTo>
                    <a:lnTo>
                      <a:pt x="181" y="36"/>
                    </a:lnTo>
                    <a:lnTo>
                      <a:pt x="177" y="36"/>
                    </a:lnTo>
                    <a:lnTo>
                      <a:pt x="173" y="37"/>
                    </a:lnTo>
                    <a:lnTo>
                      <a:pt x="171" y="37"/>
                    </a:lnTo>
                    <a:lnTo>
                      <a:pt x="167" y="37"/>
                    </a:lnTo>
                    <a:lnTo>
                      <a:pt x="163" y="38"/>
                    </a:lnTo>
                    <a:lnTo>
                      <a:pt x="159" y="39"/>
                    </a:lnTo>
                    <a:lnTo>
                      <a:pt x="156" y="40"/>
                    </a:lnTo>
                    <a:lnTo>
                      <a:pt x="152" y="40"/>
                    </a:lnTo>
                    <a:lnTo>
                      <a:pt x="148" y="41"/>
                    </a:lnTo>
                    <a:lnTo>
                      <a:pt x="145" y="42"/>
                    </a:lnTo>
                    <a:lnTo>
                      <a:pt x="141" y="43"/>
                    </a:lnTo>
                    <a:lnTo>
                      <a:pt x="137" y="44"/>
                    </a:lnTo>
                    <a:lnTo>
                      <a:pt x="135" y="45"/>
                    </a:lnTo>
                    <a:lnTo>
                      <a:pt x="133" y="45"/>
                    </a:lnTo>
                    <a:lnTo>
                      <a:pt x="131" y="46"/>
                    </a:lnTo>
                    <a:lnTo>
                      <a:pt x="126" y="47"/>
                    </a:lnTo>
                    <a:lnTo>
                      <a:pt x="122" y="50"/>
                    </a:lnTo>
                    <a:lnTo>
                      <a:pt x="119" y="52"/>
                    </a:lnTo>
                    <a:lnTo>
                      <a:pt x="114" y="54"/>
                    </a:lnTo>
                    <a:lnTo>
                      <a:pt x="110" y="56"/>
                    </a:lnTo>
                    <a:lnTo>
                      <a:pt x="106" y="59"/>
                    </a:lnTo>
                    <a:lnTo>
                      <a:pt x="102" y="60"/>
                    </a:lnTo>
                    <a:lnTo>
                      <a:pt x="99" y="62"/>
                    </a:lnTo>
                    <a:lnTo>
                      <a:pt x="96" y="63"/>
                    </a:lnTo>
                    <a:lnTo>
                      <a:pt x="93" y="64"/>
                    </a:lnTo>
                    <a:lnTo>
                      <a:pt x="89" y="65"/>
                    </a:lnTo>
                    <a:lnTo>
                      <a:pt x="87" y="66"/>
                    </a:lnTo>
                    <a:lnTo>
                      <a:pt x="84" y="68"/>
                    </a:lnTo>
                    <a:lnTo>
                      <a:pt x="81" y="69"/>
                    </a:lnTo>
                    <a:lnTo>
                      <a:pt x="79" y="70"/>
                    </a:lnTo>
                    <a:lnTo>
                      <a:pt x="75" y="71"/>
                    </a:lnTo>
                    <a:lnTo>
                      <a:pt x="72" y="72"/>
                    </a:lnTo>
                    <a:lnTo>
                      <a:pt x="70" y="74"/>
                    </a:lnTo>
                    <a:lnTo>
                      <a:pt x="64" y="76"/>
                    </a:lnTo>
                    <a:lnTo>
                      <a:pt x="60" y="79"/>
                    </a:lnTo>
                    <a:lnTo>
                      <a:pt x="57" y="80"/>
                    </a:lnTo>
                    <a:lnTo>
                      <a:pt x="54" y="81"/>
                    </a:lnTo>
                    <a:lnTo>
                      <a:pt x="51" y="82"/>
                    </a:lnTo>
                    <a:lnTo>
                      <a:pt x="49" y="84"/>
                    </a:lnTo>
                    <a:lnTo>
                      <a:pt x="44" y="87"/>
                    </a:lnTo>
                    <a:lnTo>
                      <a:pt x="38" y="90"/>
                    </a:lnTo>
                    <a:lnTo>
                      <a:pt x="36" y="92"/>
                    </a:lnTo>
                    <a:lnTo>
                      <a:pt x="34" y="93"/>
                    </a:lnTo>
                    <a:lnTo>
                      <a:pt x="31" y="95"/>
                    </a:lnTo>
                    <a:lnTo>
                      <a:pt x="29" y="97"/>
                    </a:lnTo>
                    <a:lnTo>
                      <a:pt x="25" y="100"/>
                    </a:lnTo>
                    <a:lnTo>
                      <a:pt x="23" y="102"/>
                    </a:lnTo>
                    <a:lnTo>
                      <a:pt x="20" y="104"/>
                    </a:lnTo>
                    <a:lnTo>
                      <a:pt x="18" y="106"/>
                    </a:lnTo>
                    <a:lnTo>
                      <a:pt x="13" y="107"/>
                    </a:lnTo>
                    <a:lnTo>
                      <a:pt x="9" y="108"/>
                    </a:lnTo>
                    <a:lnTo>
                      <a:pt x="5" y="107"/>
                    </a:lnTo>
                    <a:lnTo>
                      <a:pt x="2" y="104"/>
                    </a:lnTo>
                    <a:lnTo>
                      <a:pt x="0" y="101"/>
                    </a:lnTo>
                    <a:lnTo>
                      <a:pt x="0" y="97"/>
                    </a:lnTo>
                    <a:lnTo>
                      <a:pt x="2" y="93"/>
                    </a:lnTo>
                    <a:lnTo>
                      <a:pt x="6" y="90"/>
                    </a:lnTo>
                    <a:close/>
                  </a:path>
                </a:pathLst>
              </a:custGeom>
              <a:solidFill>
                <a:srgbClr val="000000"/>
              </a:solidFill>
              <a:ln w="9525">
                <a:noFill/>
                <a:round/>
                <a:headEnd/>
                <a:tailEnd/>
              </a:ln>
            </p:spPr>
            <p:txBody>
              <a:bodyPr/>
              <a:lstStyle/>
              <a:p>
                <a:endParaRPr lang="en-US"/>
              </a:p>
            </p:txBody>
          </p:sp>
          <p:sp>
            <p:nvSpPr>
              <p:cNvPr id="17731" name="Freeform 878"/>
              <p:cNvSpPr>
                <a:spLocks/>
              </p:cNvSpPr>
              <p:nvPr/>
            </p:nvSpPr>
            <p:spPr bwMode="auto">
              <a:xfrm flipH="1">
                <a:off x="3169" y="1157"/>
                <a:ext cx="14" cy="15"/>
              </a:xfrm>
              <a:custGeom>
                <a:avLst/>
                <a:gdLst>
                  <a:gd name="T0" fmla="*/ 1 w 75"/>
                  <a:gd name="T1" fmla="*/ 0 h 63"/>
                  <a:gd name="T2" fmla="*/ 1 w 75"/>
                  <a:gd name="T3" fmla="*/ 0 h 63"/>
                  <a:gd name="T4" fmla="*/ 1 w 75"/>
                  <a:gd name="T5" fmla="*/ 0 h 63"/>
                  <a:gd name="T6" fmla="*/ 1 w 75"/>
                  <a:gd name="T7" fmla="*/ 0 h 63"/>
                  <a:gd name="T8" fmla="*/ 1 w 75"/>
                  <a:gd name="T9" fmla="*/ 0 h 63"/>
                  <a:gd name="T10" fmla="*/ 1 w 75"/>
                  <a:gd name="T11" fmla="*/ 0 h 63"/>
                  <a:gd name="T12" fmla="*/ 1 w 75"/>
                  <a:gd name="T13" fmla="*/ 0 h 63"/>
                  <a:gd name="T14" fmla="*/ 1 w 75"/>
                  <a:gd name="T15" fmla="*/ 0 h 63"/>
                  <a:gd name="T16" fmla="*/ 1 w 75"/>
                  <a:gd name="T17" fmla="*/ 0 h 63"/>
                  <a:gd name="T18" fmla="*/ 1 w 75"/>
                  <a:gd name="T19" fmla="*/ 0 h 63"/>
                  <a:gd name="T20" fmla="*/ 2 w 75"/>
                  <a:gd name="T21" fmla="*/ 0 h 63"/>
                  <a:gd name="T22" fmla="*/ 2 w 75"/>
                  <a:gd name="T23" fmla="*/ 0 h 63"/>
                  <a:gd name="T24" fmla="*/ 2 w 75"/>
                  <a:gd name="T25" fmla="*/ 0 h 63"/>
                  <a:gd name="T26" fmla="*/ 2 w 75"/>
                  <a:gd name="T27" fmla="*/ 0 h 63"/>
                  <a:gd name="T28" fmla="*/ 2 w 75"/>
                  <a:gd name="T29" fmla="*/ 0 h 63"/>
                  <a:gd name="T30" fmla="*/ 2 w 75"/>
                  <a:gd name="T31" fmla="*/ 0 h 63"/>
                  <a:gd name="T32" fmla="*/ 3 w 75"/>
                  <a:gd name="T33" fmla="*/ 1 h 63"/>
                  <a:gd name="T34" fmla="*/ 3 w 75"/>
                  <a:gd name="T35" fmla="*/ 1 h 63"/>
                  <a:gd name="T36" fmla="*/ 3 w 75"/>
                  <a:gd name="T37" fmla="*/ 1 h 63"/>
                  <a:gd name="T38" fmla="*/ 3 w 75"/>
                  <a:gd name="T39" fmla="*/ 1 h 63"/>
                  <a:gd name="T40" fmla="*/ 3 w 75"/>
                  <a:gd name="T41" fmla="*/ 2 h 63"/>
                  <a:gd name="T42" fmla="*/ 2 w 75"/>
                  <a:gd name="T43" fmla="*/ 2 h 63"/>
                  <a:gd name="T44" fmla="*/ 2 w 75"/>
                  <a:gd name="T45" fmla="*/ 2 h 63"/>
                  <a:gd name="T46" fmla="*/ 2 w 75"/>
                  <a:gd name="T47" fmla="*/ 3 h 63"/>
                  <a:gd name="T48" fmla="*/ 2 w 75"/>
                  <a:gd name="T49" fmla="*/ 3 h 63"/>
                  <a:gd name="T50" fmla="*/ 2 w 75"/>
                  <a:gd name="T51" fmla="*/ 3 h 63"/>
                  <a:gd name="T52" fmla="*/ 2 w 75"/>
                  <a:gd name="T53" fmla="*/ 3 h 63"/>
                  <a:gd name="T54" fmla="*/ 2 w 75"/>
                  <a:gd name="T55" fmla="*/ 3 h 63"/>
                  <a:gd name="T56" fmla="*/ 1 w 75"/>
                  <a:gd name="T57" fmla="*/ 3 h 63"/>
                  <a:gd name="T58" fmla="*/ 1 w 75"/>
                  <a:gd name="T59" fmla="*/ 4 h 63"/>
                  <a:gd name="T60" fmla="*/ 1 w 75"/>
                  <a:gd name="T61" fmla="*/ 4 h 63"/>
                  <a:gd name="T62" fmla="*/ 1 w 75"/>
                  <a:gd name="T63" fmla="*/ 4 h 63"/>
                  <a:gd name="T64" fmla="*/ 1 w 75"/>
                  <a:gd name="T65" fmla="*/ 4 h 63"/>
                  <a:gd name="T66" fmla="*/ 1 w 75"/>
                  <a:gd name="T67" fmla="*/ 4 h 63"/>
                  <a:gd name="T68" fmla="*/ 1 w 75"/>
                  <a:gd name="T69" fmla="*/ 4 h 63"/>
                  <a:gd name="T70" fmla="*/ 1 w 75"/>
                  <a:gd name="T71" fmla="*/ 4 h 63"/>
                  <a:gd name="T72" fmla="*/ 1 w 75"/>
                  <a:gd name="T73" fmla="*/ 4 h 63"/>
                  <a:gd name="T74" fmla="*/ 1 w 75"/>
                  <a:gd name="T75" fmla="*/ 4 h 63"/>
                  <a:gd name="T76" fmla="*/ 1 w 75"/>
                  <a:gd name="T77" fmla="*/ 4 h 63"/>
                  <a:gd name="T78" fmla="*/ 1 w 75"/>
                  <a:gd name="T79" fmla="*/ 3 h 63"/>
                  <a:gd name="T80" fmla="*/ 0 w 75"/>
                  <a:gd name="T81" fmla="*/ 3 h 63"/>
                  <a:gd name="T82" fmla="*/ 0 w 75"/>
                  <a:gd name="T83" fmla="*/ 3 h 63"/>
                  <a:gd name="T84" fmla="*/ 0 w 75"/>
                  <a:gd name="T85" fmla="*/ 3 h 63"/>
                  <a:gd name="T86" fmla="*/ 0 w 75"/>
                  <a:gd name="T87" fmla="*/ 3 h 63"/>
                  <a:gd name="T88" fmla="*/ 0 w 75"/>
                  <a:gd name="T89" fmla="*/ 3 h 63"/>
                  <a:gd name="T90" fmla="*/ 0 w 75"/>
                  <a:gd name="T91" fmla="*/ 3 h 63"/>
                  <a:gd name="T92" fmla="*/ 0 w 75"/>
                  <a:gd name="T93" fmla="*/ 2 h 63"/>
                  <a:gd name="T94" fmla="*/ 0 w 75"/>
                  <a:gd name="T95" fmla="*/ 2 h 63"/>
                  <a:gd name="T96" fmla="*/ 0 w 75"/>
                  <a:gd name="T97" fmla="*/ 2 h 63"/>
                  <a:gd name="T98" fmla="*/ 0 w 75"/>
                  <a:gd name="T99" fmla="*/ 2 h 63"/>
                  <a:gd name="T100" fmla="*/ 0 w 75"/>
                  <a:gd name="T101" fmla="*/ 2 h 63"/>
                  <a:gd name="T102" fmla="*/ 0 w 75"/>
                  <a:gd name="T103" fmla="*/ 1 h 63"/>
                  <a:gd name="T104" fmla="*/ 0 w 75"/>
                  <a:gd name="T105" fmla="*/ 1 h 63"/>
                  <a:gd name="T106" fmla="*/ 0 w 75"/>
                  <a:gd name="T107" fmla="*/ 1 h 63"/>
                  <a:gd name="T108" fmla="*/ 0 w 75"/>
                  <a:gd name="T109" fmla="*/ 1 h 63"/>
                  <a:gd name="T110" fmla="*/ 1 w 75"/>
                  <a:gd name="T111" fmla="*/ 0 h 63"/>
                  <a:gd name="T112" fmla="*/ 1 w 75"/>
                  <a:gd name="T113" fmla="*/ 0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
                  <a:gd name="T172" fmla="*/ 0 h 63"/>
                  <a:gd name="T173" fmla="*/ 75 w 75"/>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 h="63">
                    <a:moveTo>
                      <a:pt x="20" y="8"/>
                    </a:moveTo>
                    <a:lnTo>
                      <a:pt x="20" y="7"/>
                    </a:lnTo>
                    <a:lnTo>
                      <a:pt x="21" y="7"/>
                    </a:lnTo>
                    <a:lnTo>
                      <a:pt x="23" y="6"/>
                    </a:lnTo>
                    <a:lnTo>
                      <a:pt x="26" y="5"/>
                    </a:lnTo>
                    <a:lnTo>
                      <a:pt x="28" y="4"/>
                    </a:lnTo>
                    <a:lnTo>
                      <a:pt x="33" y="2"/>
                    </a:lnTo>
                    <a:lnTo>
                      <a:pt x="37" y="1"/>
                    </a:lnTo>
                    <a:lnTo>
                      <a:pt x="40" y="1"/>
                    </a:lnTo>
                    <a:lnTo>
                      <a:pt x="45" y="0"/>
                    </a:lnTo>
                    <a:lnTo>
                      <a:pt x="50" y="0"/>
                    </a:lnTo>
                    <a:lnTo>
                      <a:pt x="54" y="0"/>
                    </a:lnTo>
                    <a:lnTo>
                      <a:pt x="59" y="1"/>
                    </a:lnTo>
                    <a:lnTo>
                      <a:pt x="63" y="2"/>
                    </a:lnTo>
                    <a:lnTo>
                      <a:pt x="66" y="6"/>
                    </a:lnTo>
                    <a:lnTo>
                      <a:pt x="70" y="8"/>
                    </a:lnTo>
                    <a:lnTo>
                      <a:pt x="73" y="13"/>
                    </a:lnTo>
                    <a:lnTo>
                      <a:pt x="74" y="18"/>
                    </a:lnTo>
                    <a:lnTo>
                      <a:pt x="75" y="23"/>
                    </a:lnTo>
                    <a:lnTo>
                      <a:pt x="74" y="27"/>
                    </a:lnTo>
                    <a:lnTo>
                      <a:pt x="73" y="33"/>
                    </a:lnTo>
                    <a:lnTo>
                      <a:pt x="71" y="37"/>
                    </a:lnTo>
                    <a:lnTo>
                      <a:pt x="68" y="42"/>
                    </a:lnTo>
                    <a:lnTo>
                      <a:pt x="65" y="46"/>
                    </a:lnTo>
                    <a:lnTo>
                      <a:pt x="61" y="51"/>
                    </a:lnTo>
                    <a:lnTo>
                      <a:pt x="55" y="55"/>
                    </a:lnTo>
                    <a:lnTo>
                      <a:pt x="51" y="58"/>
                    </a:lnTo>
                    <a:lnTo>
                      <a:pt x="48" y="59"/>
                    </a:lnTo>
                    <a:lnTo>
                      <a:pt x="45" y="60"/>
                    </a:lnTo>
                    <a:lnTo>
                      <a:pt x="42" y="61"/>
                    </a:lnTo>
                    <a:lnTo>
                      <a:pt x="40" y="62"/>
                    </a:lnTo>
                    <a:lnTo>
                      <a:pt x="37" y="62"/>
                    </a:lnTo>
                    <a:lnTo>
                      <a:pt x="34" y="63"/>
                    </a:lnTo>
                    <a:lnTo>
                      <a:pt x="31" y="63"/>
                    </a:lnTo>
                    <a:lnTo>
                      <a:pt x="28" y="63"/>
                    </a:lnTo>
                    <a:lnTo>
                      <a:pt x="25" y="62"/>
                    </a:lnTo>
                    <a:lnTo>
                      <a:pt x="23" y="62"/>
                    </a:lnTo>
                    <a:lnTo>
                      <a:pt x="20" y="61"/>
                    </a:lnTo>
                    <a:lnTo>
                      <a:pt x="16" y="61"/>
                    </a:lnTo>
                    <a:lnTo>
                      <a:pt x="14" y="59"/>
                    </a:lnTo>
                    <a:lnTo>
                      <a:pt x="11" y="58"/>
                    </a:lnTo>
                    <a:lnTo>
                      <a:pt x="9" y="56"/>
                    </a:lnTo>
                    <a:lnTo>
                      <a:pt x="7" y="55"/>
                    </a:lnTo>
                    <a:lnTo>
                      <a:pt x="3" y="51"/>
                    </a:lnTo>
                    <a:lnTo>
                      <a:pt x="2" y="48"/>
                    </a:lnTo>
                    <a:lnTo>
                      <a:pt x="0" y="45"/>
                    </a:lnTo>
                    <a:lnTo>
                      <a:pt x="0" y="42"/>
                    </a:lnTo>
                    <a:lnTo>
                      <a:pt x="0" y="37"/>
                    </a:lnTo>
                    <a:lnTo>
                      <a:pt x="1" y="35"/>
                    </a:lnTo>
                    <a:lnTo>
                      <a:pt x="1" y="32"/>
                    </a:lnTo>
                    <a:lnTo>
                      <a:pt x="2" y="29"/>
                    </a:lnTo>
                    <a:lnTo>
                      <a:pt x="3" y="25"/>
                    </a:lnTo>
                    <a:lnTo>
                      <a:pt x="5" y="24"/>
                    </a:lnTo>
                    <a:lnTo>
                      <a:pt x="8" y="21"/>
                    </a:lnTo>
                    <a:lnTo>
                      <a:pt x="9" y="20"/>
                    </a:lnTo>
                    <a:lnTo>
                      <a:pt x="20" y="8"/>
                    </a:lnTo>
                    <a:close/>
                  </a:path>
                </a:pathLst>
              </a:custGeom>
              <a:solidFill>
                <a:schemeClr val="accent2"/>
              </a:solidFill>
              <a:ln w="9525">
                <a:noFill/>
                <a:round/>
                <a:headEnd/>
                <a:tailEnd/>
              </a:ln>
            </p:spPr>
            <p:txBody>
              <a:bodyPr/>
              <a:lstStyle/>
              <a:p>
                <a:endParaRPr lang="en-US"/>
              </a:p>
            </p:txBody>
          </p:sp>
          <p:sp>
            <p:nvSpPr>
              <p:cNvPr id="17732" name="Freeform 879"/>
              <p:cNvSpPr>
                <a:spLocks/>
              </p:cNvSpPr>
              <p:nvPr/>
            </p:nvSpPr>
            <p:spPr bwMode="auto">
              <a:xfrm flipH="1">
                <a:off x="3159" y="1154"/>
                <a:ext cx="26" cy="29"/>
              </a:xfrm>
              <a:custGeom>
                <a:avLst/>
                <a:gdLst>
                  <a:gd name="T0" fmla="*/ 2 w 135"/>
                  <a:gd name="T1" fmla="*/ 1 h 125"/>
                  <a:gd name="T2" fmla="*/ 1 w 135"/>
                  <a:gd name="T3" fmla="*/ 2 h 125"/>
                  <a:gd name="T4" fmla="*/ 1 w 135"/>
                  <a:gd name="T5" fmla="*/ 2 h 125"/>
                  <a:gd name="T6" fmla="*/ 1 w 135"/>
                  <a:gd name="T7" fmla="*/ 3 h 125"/>
                  <a:gd name="T8" fmla="*/ 1 w 135"/>
                  <a:gd name="T9" fmla="*/ 3 h 125"/>
                  <a:gd name="T10" fmla="*/ 2 w 135"/>
                  <a:gd name="T11" fmla="*/ 4 h 125"/>
                  <a:gd name="T12" fmla="*/ 2 w 135"/>
                  <a:gd name="T13" fmla="*/ 4 h 125"/>
                  <a:gd name="T14" fmla="*/ 2 w 135"/>
                  <a:gd name="T15" fmla="*/ 4 h 125"/>
                  <a:gd name="T16" fmla="*/ 3 w 135"/>
                  <a:gd name="T17" fmla="*/ 4 h 125"/>
                  <a:gd name="T18" fmla="*/ 3 w 135"/>
                  <a:gd name="T19" fmla="*/ 4 h 125"/>
                  <a:gd name="T20" fmla="*/ 3 w 135"/>
                  <a:gd name="T21" fmla="*/ 4 h 125"/>
                  <a:gd name="T22" fmla="*/ 3 w 135"/>
                  <a:gd name="T23" fmla="*/ 3 h 125"/>
                  <a:gd name="T24" fmla="*/ 3 w 135"/>
                  <a:gd name="T25" fmla="*/ 3 h 125"/>
                  <a:gd name="T26" fmla="*/ 3 w 135"/>
                  <a:gd name="T27" fmla="*/ 3 h 125"/>
                  <a:gd name="T28" fmla="*/ 4 w 135"/>
                  <a:gd name="T29" fmla="*/ 2 h 125"/>
                  <a:gd name="T30" fmla="*/ 4 w 135"/>
                  <a:gd name="T31" fmla="*/ 2 h 125"/>
                  <a:gd name="T32" fmla="*/ 5 w 135"/>
                  <a:gd name="T33" fmla="*/ 3 h 125"/>
                  <a:gd name="T34" fmla="*/ 5 w 135"/>
                  <a:gd name="T35" fmla="*/ 3 h 125"/>
                  <a:gd name="T36" fmla="*/ 5 w 135"/>
                  <a:gd name="T37" fmla="*/ 4 h 125"/>
                  <a:gd name="T38" fmla="*/ 5 w 135"/>
                  <a:gd name="T39" fmla="*/ 5 h 125"/>
                  <a:gd name="T40" fmla="*/ 4 w 135"/>
                  <a:gd name="T41" fmla="*/ 5 h 125"/>
                  <a:gd name="T42" fmla="*/ 4 w 135"/>
                  <a:gd name="T43" fmla="*/ 6 h 125"/>
                  <a:gd name="T44" fmla="*/ 4 w 135"/>
                  <a:gd name="T45" fmla="*/ 6 h 125"/>
                  <a:gd name="T46" fmla="*/ 3 w 135"/>
                  <a:gd name="T47" fmla="*/ 7 h 125"/>
                  <a:gd name="T48" fmla="*/ 3 w 135"/>
                  <a:gd name="T49" fmla="*/ 7 h 125"/>
                  <a:gd name="T50" fmla="*/ 3 w 135"/>
                  <a:gd name="T51" fmla="*/ 7 h 125"/>
                  <a:gd name="T52" fmla="*/ 2 w 135"/>
                  <a:gd name="T53" fmla="*/ 7 h 125"/>
                  <a:gd name="T54" fmla="*/ 2 w 135"/>
                  <a:gd name="T55" fmla="*/ 6 h 125"/>
                  <a:gd name="T56" fmla="*/ 1 w 135"/>
                  <a:gd name="T57" fmla="*/ 6 h 125"/>
                  <a:gd name="T58" fmla="*/ 1 w 135"/>
                  <a:gd name="T59" fmla="*/ 6 h 125"/>
                  <a:gd name="T60" fmla="*/ 0 w 135"/>
                  <a:gd name="T61" fmla="*/ 5 h 125"/>
                  <a:gd name="T62" fmla="*/ 0 w 135"/>
                  <a:gd name="T63" fmla="*/ 4 h 125"/>
                  <a:gd name="T64" fmla="*/ 0 w 135"/>
                  <a:gd name="T65" fmla="*/ 4 h 125"/>
                  <a:gd name="T66" fmla="*/ 0 w 135"/>
                  <a:gd name="T67" fmla="*/ 3 h 125"/>
                  <a:gd name="T68" fmla="*/ 0 w 135"/>
                  <a:gd name="T69" fmla="*/ 3 h 125"/>
                  <a:gd name="T70" fmla="*/ 0 w 135"/>
                  <a:gd name="T71" fmla="*/ 3 h 125"/>
                  <a:gd name="T72" fmla="*/ 0 w 135"/>
                  <a:gd name="T73" fmla="*/ 2 h 125"/>
                  <a:gd name="T74" fmla="*/ 0 w 135"/>
                  <a:gd name="T75" fmla="*/ 2 h 125"/>
                  <a:gd name="T76" fmla="*/ 1 w 135"/>
                  <a:gd name="T77" fmla="*/ 1 h 125"/>
                  <a:gd name="T78" fmla="*/ 1 w 135"/>
                  <a:gd name="T79" fmla="*/ 0 h 125"/>
                  <a:gd name="T80" fmla="*/ 2 w 135"/>
                  <a:gd name="T81" fmla="*/ 0 h 125"/>
                  <a:gd name="T82" fmla="*/ 2 w 135"/>
                  <a:gd name="T83" fmla="*/ 0 h 125"/>
                  <a:gd name="T84" fmla="*/ 2 w 135"/>
                  <a:gd name="T85" fmla="*/ 1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5"/>
                  <a:gd name="T130" fmla="*/ 0 h 125"/>
                  <a:gd name="T131" fmla="*/ 135 w 135"/>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5" h="125">
                    <a:moveTo>
                      <a:pt x="49" y="17"/>
                    </a:moveTo>
                    <a:lnTo>
                      <a:pt x="47" y="19"/>
                    </a:lnTo>
                    <a:lnTo>
                      <a:pt x="45" y="21"/>
                    </a:lnTo>
                    <a:lnTo>
                      <a:pt x="42" y="23"/>
                    </a:lnTo>
                    <a:lnTo>
                      <a:pt x="40" y="26"/>
                    </a:lnTo>
                    <a:lnTo>
                      <a:pt x="38" y="30"/>
                    </a:lnTo>
                    <a:lnTo>
                      <a:pt x="36" y="33"/>
                    </a:lnTo>
                    <a:lnTo>
                      <a:pt x="35" y="35"/>
                    </a:lnTo>
                    <a:lnTo>
                      <a:pt x="34" y="38"/>
                    </a:lnTo>
                    <a:lnTo>
                      <a:pt x="33" y="40"/>
                    </a:lnTo>
                    <a:lnTo>
                      <a:pt x="32" y="44"/>
                    </a:lnTo>
                    <a:lnTo>
                      <a:pt x="32" y="47"/>
                    </a:lnTo>
                    <a:lnTo>
                      <a:pt x="32" y="50"/>
                    </a:lnTo>
                    <a:lnTo>
                      <a:pt x="32" y="53"/>
                    </a:lnTo>
                    <a:lnTo>
                      <a:pt x="34" y="58"/>
                    </a:lnTo>
                    <a:lnTo>
                      <a:pt x="35" y="61"/>
                    </a:lnTo>
                    <a:lnTo>
                      <a:pt x="36" y="65"/>
                    </a:lnTo>
                    <a:lnTo>
                      <a:pt x="39" y="70"/>
                    </a:lnTo>
                    <a:lnTo>
                      <a:pt x="43" y="73"/>
                    </a:lnTo>
                    <a:lnTo>
                      <a:pt x="46" y="76"/>
                    </a:lnTo>
                    <a:lnTo>
                      <a:pt x="51" y="77"/>
                    </a:lnTo>
                    <a:lnTo>
                      <a:pt x="54" y="78"/>
                    </a:lnTo>
                    <a:lnTo>
                      <a:pt x="56" y="78"/>
                    </a:lnTo>
                    <a:lnTo>
                      <a:pt x="59" y="78"/>
                    </a:lnTo>
                    <a:lnTo>
                      <a:pt x="62" y="79"/>
                    </a:lnTo>
                    <a:lnTo>
                      <a:pt x="64" y="78"/>
                    </a:lnTo>
                    <a:lnTo>
                      <a:pt x="68" y="78"/>
                    </a:lnTo>
                    <a:lnTo>
                      <a:pt x="70" y="78"/>
                    </a:lnTo>
                    <a:lnTo>
                      <a:pt x="73" y="78"/>
                    </a:lnTo>
                    <a:lnTo>
                      <a:pt x="75" y="77"/>
                    </a:lnTo>
                    <a:lnTo>
                      <a:pt x="77" y="76"/>
                    </a:lnTo>
                    <a:lnTo>
                      <a:pt x="81" y="74"/>
                    </a:lnTo>
                    <a:lnTo>
                      <a:pt x="83" y="73"/>
                    </a:lnTo>
                    <a:lnTo>
                      <a:pt x="84" y="70"/>
                    </a:lnTo>
                    <a:lnTo>
                      <a:pt x="85" y="69"/>
                    </a:lnTo>
                    <a:lnTo>
                      <a:pt x="86" y="65"/>
                    </a:lnTo>
                    <a:lnTo>
                      <a:pt x="88" y="62"/>
                    </a:lnTo>
                    <a:lnTo>
                      <a:pt x="88" y="59"/>
                    </a:lnTo>
                    <a:lnTo>
                      <a:pt x="89" y="56"/>
                    </a:lnTo>
                    <a:lnTo>
                      <a:pt x="89" y="53"/>
                    </a:lnTo>
                    <a:lnTo>
                      <a:pt x="92" y="51"/>
                    </a:lnTo>
                    <a:lnTo>
                      <a:pt x="95" y="48"/>
                    </a:lnTo>
                    <a:lnTo>
                      <a:pt x="98" y="46"/>
                    </a:lnTo>
                    <a:lnTo>
                      <a:pt x="102" y="44"/>
                    </a:lnTo>
                    <a:lnTo>
                      <a:pt x="107" y="43"/>
                    </a:lnTo>
                    <a:lnTo>
                      <a:pt x="111" y="42"/>
                    </a:lnTo>
                    <a:lnTo>
                      <a:pt x="115" y="43"/>
                    </a:lnTo>
                    <a:lnTo>
                      <a:pt x="120" y="44"/>
                    </a:lnTo>
                    <a:lnTo>
                      <a:pt x="123" y="46"/>
                    </a:lnTo>
                    <a:lnTo>
                      <a:pt x="126" y="48"/>
                    </a:lnTo>
                    <a:lnTo>
                      <a:pt x="130" y="51"/>
                    </a:lnTo>
                    <a:lnTo>
                      <a:pt x="133" y="56"/>
                    </a:lnTo>
                    <a:lnTo>
                      <a:pt x="134" y="60"/>
                    </a:lnTo>
                    <a:lnTo>
                      <a:pt x="134" y="62"/>
                    </a:lnTo>
                    <a:lnTo>
                      <a:pt x="135" y="65"/>
                    </a:lnTo>
                    <a:lnTo>
                      <a:pt x="135" y="69"/>
                    </a:lnTo>
                    <a:lnTo>
                      <a:pt x="135" y="71"/>
                    </a:lnTo>
                    <a:lnTo>
                      <a:pt x="134" y="76"/>
                    </a:lnTo>
                    <a:lnTo>
                      <a:pt x="132" y="82"/>
                    </a:lnTo>
                    <a:lnTo>
                      <a:pt x="130" y="86"/>
                    </a:lnTo>
                    <a:lnTo>
                      <a:pt x="127" y="90"/>
                    </a:lnTo>
                    <a:lnTo>
                      <a:pt x="125" y="95"/>
                    </a:lnTo>
                    <a:lnTo>
                      <a:pt x="122" y="99"/>
                    </a:lnTo>
                    <a:lnTo>
                      <a:pt x="120" y="102"/>
                    </a:lnTo>
                    <a:lnTo>
                      <a:pt x="117" y="107"/>
                    </a:lnTo>
                    <a:lnTo>
                      <a:pt x="112" y="109"/>
                    </a:lnTo>
                    <a:lnTo>
                      <a:pt x="109" y="112"/>
                    </a:lnTo>
                    <a:lnTo>
                      <a:pt x="105" y="114"/>
                    </a:lnTo>
                    <a:lnTo>
                      <a:pt x="100" y="117"/>
                    </a:lnTo>
                    <a:lnTo>
                      <a:pt x="96" y="120"/>
                    </a:lnTo>
                    <a:lnTo>
                      <a:pt x="92" y="122"/>
                    </a:lnTo>
                    <a:lnTo>
                      <a:pt x="86" y="123"/>
                    </a:lnTo>
                    <a:lnTo>
                      <a:pt x="82" y="124"/>
                    </a:lnTo>
                    <a:lnTo>
                      <a:pt x="79" y="124"/>
                    </a:lnTo>
                    <a:lnTo>
                      <a:pt x="75" y="125"/>
                    </a:lnTo>
                    <a:lnTo>
                      <a:pt x="72" y="125"/>
                    </a:lnTo>
                    <a:lnTo>
                      <a:pt x="69" y="125"/>
                    </a:lnTo>
                    <a:lnTo>
                      <a:pt x="67" y="125"/>
                    </a:lnTo>
                    <a:lnTo>
                      <a:pt x="63" y="125"/>
                    </a:lnTo>
                    <a:lnTo>
                      <a:pt x="60" y="125"/>
                    </a:lnTo>
                    <a:lnTo>
                      <a:pt x="58" y="125"/>
                    </a:lnTo>
                    <a:lnTo>
                      <a:pt x="55" y="124"/>
                    </a:lnTo>
                    <a:lnTo>
                      <a:pt x="51" y="123"/>
                    </a:lnTo>
                    <a:lnTo>
                      <a:pt x="49" y="122"/>
                    </a:lnTo>
                    <a:lnTo>
                      <a:pt x="46" y="122"/>
                    </a:lnTo>
                    <a:lnTo>
                      <a:pt x="40" y="120"/>
                    </a:lnTo>
                    <a:lnTo>
                      <a:pt x="36" y="117"/>
                    </a:lnTo>
                    <a:lnTo>
                      <a:pt x="31" y="114"/>
                    </a:lnTo>
                    <a:lnTo>
                      <a:pt x="26" y="112"/>
                    </a:lnTo>
                    <a:lnTo>
                      <a:pt x="22" y="108"/>
                    </a:lnTo>
                    <a:lnTo>
                      <a:pt x="18" y="104"/>
                    </a:lnTo>
                    <a:lnTo>
                      <a:pt x="14" y="99"/>
                    </a:lnTo>
                    <a:lnTo>
                      <a:pt x="11" y="95"/>
                    </a:lnTo>
                    <a:lnTo>
                      <a:pt x="8" y="90"/>
                    </a:lnTo>
                    <a:lnTo>
                      <a:pt x="6" y="85"/>
                    </a:lnTo>
                    <a:lnTo>
                      <a:pt x="5" y="82"/>
                    </a:lnTo>
                    <a:lnTo>
                      <a:pt x="2" y="78"/>
                    </a:lnTo>
                    <a:lnTo>
                      <a:pt x="1" y="76"/>
                    </a:lnTo>
                    <a:lnTo>
                      <a:pt x="1" y="73"/>
                    </a:lnTo>
                    <a:lnTo>
                      <a:pt x="0" y="70"/>
                    </a:lnTo>
                    <a:lnTo>
                      <a:pt x="0" y="66"/>
                    </a:lnTo>
                    <a:lnTo>
                      <a:pt x="0" y="63"/>
                    </a:lnTo>
                    <a:lnTo>
                      <a:pt x="0" y="61"/>
                    </a:lnTo>
                    <a:lnTo>
                      <a:pt x="0" y="58"/>
                    </a:lnTo>
                    <a:lnTo>
                      <a:pt x="0" y="55"/>
                    </a:lnTo>
                    <a:lnTo>
                      <a:pt x="0" y="51"/>
                    </a:lnTo>
                    <a:lnTo>
                      <a:pt x="1" y="49"/>
                    </a:lnTo>
                    <a:lnTo>
                      <a:pt x="1" y="46"/>
                    </a:lnTo>
                    <a:lnTo>
                      <a:pt x="2" y="43"/>
                    </a:lnTo>
                    <a:lnTo>
                      <a:pt x="2" y="40"/>
                    </a:lnTo>
                    <a:lnTo>
                      <a:pt x="5" y="37"/>
                    </a:lnTo>
                    <a:lnTo>
                      <a:pt x="5" y="35"/>
                    </a:lnTo>
                    <a:lnTo>
                      <a:pt x="6" y="32"/>
                    </a:lnTo>
                    <a:lnTo>
                      <a:pt x="7" y="30"/>
                    </a:lnTo>
                    <a:lnTo>
                      <a:pt x="9" y="27"/>
                    </a:lnTo>
                    <a:lnTo>
                      <a:pt x="11" y="22"/>
                    </a:lnTo>
                    <a:lnTo>
                      <a:pt x="16" y="18"/>
                    </a:lnTo>
                    <a:lnTo>
                      <a:pt x="19" y="13"/>
                    </a:lnTo>
                    <a:lnTo>
                      <a:pt x="23" y="10"/>
                    </a:lnTo>
                    <a:lnTo>
                      <a:pt x="27" y="6"/>
                    </a:lnTo>
                    <a:lnTo>
                      <a:pt x="32" y="4"/>
                    </a:lnTo>
                    <a:lnTo>
                      <a:pt x="36" y="0"/>
                    </a:lnTo>
                    <a:lnTo>
                      <a:pt x="42" y="0"/>
                    </a:lnTo>
                    <a:lnTo>
                      <a:pt x="45" y="0"/>
                    </a:lnTo>
                    <a:lnTo>
                      <a:pt x="49" y="2"/>
                    </a:lnTo>
                    <a:lnTo>
                      <a:pt x="51" y="6"/>
                    </a:lnTo>
                    <a:lnTo>
                      <a:pt x="52" y="9"/>
                    </a:lnTo>
                    <a:lnTo>
                      <a:pt x="51" y="12"/>
                    </a:lnTo>
                    <a:lnTo>
                      <a:pt x="49" y="17"/>
                    </a:lnTo>
                    <a:close/>
                  </a:path>
                </a:pathLst>
              </a:custGeom>
              <a:solidFill>
                <a:srgbClr val="000000"/>
              </a:solidFill>
              <a:ln w="9525">
                <a:noFill/>
                <a:round/>
                <a:headEnd/>
                <a:tailEnd/>
              </a:ln>
            </p:spPr>
            <p:txBody>
              <a:bodyPr/>
              <a:lstStyle/>
              <a:p>
                <a:endParaRPr lang="en-US"/>
              </a:p>
            </p:txBody>
          </p:sp>
          <p:sp>
            <p:nvSpPr>
              <p:cNvPr id="17733" name="Freeform 880"/>
              <p:cNvSpPr>
                <a:spLocks/>
              </p:cNvSpPr>
              <p:nvPr/>
            </p:nvSpPr>
            <p:spPr bwMode="auto">
              <a:xfrm flipH="1">
                <a:off x="3066" y="1232"/>
                <a:ext cx="35" cy="68"/>
              </a:xfrm>
              <a:custGeom>
                <a:avLst/>
                <a:gdLst>
                  <a:gd name="T0" fmla="*/ 1 w 194"/>
                  <a:gd name="T1" fmla="*/ 1 h 299"/>
                  <a:gd name="T2" fmla="*/ 1 w 194"/>
                  <a:gd name="T3" fmla="*/ 2 h 299"/>
                  <a:gd name="T4" fmla="*/ 1 w 194"/>
                  <a:gd name="T5" fmla="*/ 2 h 299"/>
                  <a:gd name="T6" fmla="*/ 1 w 194"/>
                  <a:gd name="T7" fmla="*/ 3 h 299"/>
                  <a:gd name="T8" fmla="*/ 2 w 194"/>
                  <a:gd name="T9" fmla="*/ 4 h 299"/>
                  <a:gd name="T10" fmla="*/ 2 w 194"/>
                  <a:gd name="T11" fmla="*/ 4 h 299"/>
                  <a:gd name="T12" fmla="*/ 2 w 194"/>
                  <a:gd name="T13" fmla="*/ 5 h 299"/>
                  <a:gd name="T14" fmla="*/ 2 w 194"/>
                  <a:gd name="T15" fmla="*/ 5 h 299"/>
                  <a:gd name="T16" fmla="*/ 3 w 194"/>
                  <a:gd name="T17" fmla="*/ 6 h 299"/>
                  <a:gd name="T18" fmla="*/ 3 w 194"/>
                  <a:gd name="T19" fmla="*/ 7 h 299"/>
                  <a:gd name="T20" fmla="*/ 3 w 194"/>
                  <a:gd name="T21" fmla="*/ 7 h 299"/>
                  <a:gd name="T22" fmla="*/ 3 w 194"/>
                  <a:gd name="T23" fmla="*/ 8 h 299"/>
                  <a:gd name="T24" fmla="*/ 3 w 194"/>
                  <a:gd name="T25" fmla="*/ 8 h 299"/>
                  <a:gd name="T26" fmla="*/ 4 w 194"/>
                  <a:gd name="T27" fmla="*/ 9 h 299"/>
                  <a:gd name="T28" fmla="*/ 4 w 194"/>
                  <a:gd name="T29" fmla="*/ 9 h 299"/>
                  <a:gd name="T30" fmla="*/ 4 w 194"/>
                  <a:gd name="T31" fmla="*/ 10 h 299"/>
                  <a:gd name="T32" fmla="*/ 5 w 194"/>
                  <a:gd name="T33" fmla="*/ 10 h 299"/>
                  <a:gd name="T34" fmla="*/ 5 w 194"/>
                  <a:gd name="T35" fmla="*/ 11 h 299"/>
                  <a:gd name="T36" fmla="*/ 5 w 194"/>
                  <a:gd name="T37" fmla="*/ 12 h 299"/>
                  <a:gd name="T38" fmla="*/ 5 w 194"/>
                  <a:gd name="T39" fmla="*/ 12 h 299"/>
                  <a:gd name="T40" fmla="*/ 6 w 194"/>
                  <a:gd name="T41" fmla="*/ 13 h 299"/>
                  <a:gd name="T42" fmla="*/ 6 w 194"/>
                  <a:gd name="T43" fmla="*/ 13 h 299"/>
                  <a:gd name="T44" fmla="*/ 6 w 194"/>
                  <a:gd name="T45" fmla="*/ 14 h 299"/>
                  <a:gd name="T46" fmla="*/ 6 w 194"/>
                  <a:gd name="T47" fmla="*/ 15 h 299"/>
                  <a:gd name="T48" fmla="*/ 6 w 194"/>
                  <a:gd name="T49" fmla="*/ 15 h 299"/>
                  <a:gd name="T50" fmla="*/ 5 w 194"/>
                  <a:gd name="T51" fmla="*/ 15 h 299"/>
                  <a:gd name="T52" fmla="*/ 5 w 194"/>
                  <a:gd name="T53" fmla="*/ 15 h 299"/>
                  <a:gd name="T54" fmla="*/ 4 w 194"/>
                  <a:gd name="T55" fmla="*/ 14 h 299"/>
                  <a:gd name="T56" fmla="*/ 4 w 194"/>
                  <a:gd name="T57" fmla="*/ 14 h 299"/>
                  <a:gd name="T58" fmla="*/ 4 w 194"/>
                  <a:gd name="T59" fmla="*/ 13 h 299"/>
                  <a:gd name="T60" fmla="*/ 3 w 194"/>
                  <a:gd name="T61" fmla="*/ 13 h 299"/>
                  <a:gd name="T62" fmla="*/ 3 w 194"/>
                  <a:gd name="T63" fmla="*/ 12 h 299"/>
                  <a:gd name="T64" fmla="*/ 3 w 194"/>
                  <a:gd name="T65" fmla="*/ 11 h 299"/>
                  <a:gd name="T66" fmla="*/ 3 w 194"/>
                  <a:gd name="T67" fmla="*/ 11 h 299"/>
                  <a:gd name="T68" fmla="*/ 3 w 194"/>
                  <a:gd name="T69" fmla="*/ 10 h 299"/>
                  <a:gd name="T70" fmla="*/ 2 w 194"/>
                  <a:gd name="T71" fmla="*/ 10 h 299"/>
                  <a:gd name="T72" fmla="*/ 2 w 194"/>
                  <a:gd name="T73" fmla="*/ 9 h 299"/>
                  <a:gd name="T74" fmla="*/ 2 w 194"/>
                  <a:gd name="T75" fmla="*/ 8 h 299"/>
                  <a:gd name="T76" fmla="*/ 2 w 194"/>
                  <a:gd name="T77" fmla="*/ 8 h 299"/>
                  <a:gd name="T78" fmla="*/ 1 w 194"/>
                  <a:gd name="T79" fmla="*/ 7 h 299"/>
                  <a:gd name="T80" fmla="*/ 1 w 194"/>
                  <a:gd name="T81" fmla="*/ 6 h 299"/>
                  <a:gd name="T82" fmla="*/ 1 w 194"/>
                  <a:gd name="T83" fmla="*/ 6 h 299"/>
                  <a:gd name="T84" fmla="*/ 1 w 194"/>
                  <a:gd name="T85" fmla="*/ 5 h 299"/>
                  <a:gd name="T86" fmla="*/ 1 w 194"/>
                  <a:gd name="T87" fmla="*/ 4 h 299"/>
                  <a:gd name="T88" fmla="*/ 1 w 194"/>
                  <a:gd name="T89" fmla="*/ 3 h 299"/>
                  <a:gd name="T90" fmla="*/ 1 w 194"/>
                  <a:gd name="T91" fmla="*/ 3 h 299"/>
                  <a:gd name="T92" fmla="*/ 0 w 194"/>
                  <a:gd name="T93" fmla="*/ 2 h 299"/>
                  <a:gd name="T94" fmla="*/ 0 w 194"/>
                  <a:gd name="T95" fmla="*/ 1 h 299"/>
                  <a:gd name="T96" fmla="*/ 0 w 194"/>
                  <a:gd name="T97" fmla="*/ 1 h 299"/>
                  <a:gd name="T98" fmla="*/ 0 w 194"/>
                  <a:gd name="T99" fmla="*/ 0 h 299"/>
                  <a:gd name="T100" fmla="*/ 1 w 194"/>
                  <a:gd name="T101" fmla="*/ 0 h 299"/>
                  <a:gd name="T102" fmla="*/ 1 w 194"/>
                  <a:gd name="T103" fmla="*/ 0 h 2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9"/>
                  <a:gd name="T158" fmla="*/ 194 w 194"/>
                  <a:gd name="T159" fmla="*/ 299 h 2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9">
                    <a:moveTo>
                      <a:pt x="22" y="8"/>
                    </a:moveTo>
                    <a:lnTo>
                      <a:pt x="25" y="13"/>
                    </a:lnTo>
                    <a:lnTo>
                      <a:pt x="26" y="18"/>
                    </a:lnTo>
                    <a:lnTo>
                      <a:pt x="28" y="23"/>
                    </a:lnTo>
                    <a:lnTo>
                      <a:pt x="30" y="27"/>
                    </a:lnTo>
                    <a:lnTo>
                      <a:pt x="32" y="32"/>
                    </a:lnTo>
                    <a:lnTo>
                      <a:pt x="34" y="37"/>
                    </a:lnTo>
                    <a:lnTo>
                      <a:pt x="35" y="41"/>
                    </a:lnTo>
                    <a:lnTo>
                      <a:pt x="39" y="46"/>
                    </a:lnTo>
                    <a:lnTo>
                      <a:pt x="40" y="50"/>
                    </a:lnTo>
                    <a:lnTo>
                      <a:pt x="42" y="54"/>
                    </a:lnTo>
                    <a:lnTo>
                      <a:pt x="43" y="59"/>
                    </a:lnTo>
                    <a:lnTo>
                      <a:pt x="46" y="63"/>
                    </a:lnTo>
                    <a:lnTo>
                      <a:pt x="47" y="68"/>
                    </a:lnTo>
                    <a:lnTo>
                      <a:pt x="50" y="72"/>
                    </a:lnTo>
                    <a:lnTo>
                      <a:pt x="52" y="76"/>
                    </a:lnTo>
                    <a:lnTo>
                      <a:pt x="54" y="81"/>
                    </a:lnTo>
                    <a:lnTo>
                      <a:pt x="56" y="84"/>
                    </a:lnTo>
                    <a:lnTo>
                      <a:pt x="58" y="88"/>
                    </a:lnTo>
                    <a:lnTo>
                      <a:pt x="60" y="91"/>
                    </a:lnTo>
                    <a:lnTo>
                      <a:pt x="63" y="96"/>
                    </a:lnTo>
                    <a:lnTo>
                      <a:pt x="64" y="99"/>
                    </a:lnTo>
                    <a:lnTo>
                      <a:pt x="66" y="103"/>
                    </a:lnTo>
                    <a:lnTo>
                      <a:pt x="68" y="107"/>
                    </a:lnTo>
                    <a:lnTo>
                      <a:pt x="70" y="111"/>
                    </a:lnTo>
                    <a:lnTo>
                      <a:pt x="72" y="114"/>
                    </a:lnTo>
                    <a:lnTo>
                      <a:pt x="75" y="119"/>
                    </a:lnTo>
                    <a:lnTo>
                      <a:pt x="77" y="122"/>
                    </a:lnTo>
                    <a:lnTo>
                      <a:pt x="79" y="125"/>
                    </a:lnTo>
                    <a:lnTo>
                      <a:pt x="81" y="128"/>
                    </a:lnTo>
                    <a:lnTo>
                      <a:pt x="84" y="133"/>
                    </a:lnTo>
                    <a:lnTo>
                      <a:pt x="87" y="136"/>
                    </a:lnTo>
                    <a:lnTo>
                      <a:pt x="89" y="140"/>
                    </a:lnTo>
                    <a:lnTo>
                      <a:pt x="91" y="142"/>
                    </a:lnTo>
                    <a:lnTo>
                      <a:pt x="93" y="146"/>
                    </a:lnTo>
                    <a:lnTo>
                      <a:pt x="95" y="150"/>
                    </a:lnTo>
                    <a:lnTo>
                      <a:pt x="98" y="153"/>
                    </a:lnTo>
                    <a:lnTo>
                      <a:pt x="101" y="156"/>
                    </a:lnTo>
                    <a:lnTo>
                      <a:pt x="103" y="160"/>
                    </a:lnTo>
                    <a:lnTo>
                      <a:pt x="105" y="163"/>
                    </a:lnTo>
                    <a:lnTo>
                      <a:pt x="108" y="167"/>
                    </a:lnTo>
                    <a:lnTo>
                      <a:pt x="110" y="170"/>
                    </a:lnTo>
                    <a:lnTo>
                      <a:pt x="114" y="174"/>
                    </a:lnTo>
                    <a:lnTo>
                      <a:pt x="116" y="176"/>
                    </a:lnTo>
                    <a:lnTo>
                      <a:pt x="119" y="180"/>
                    </a:lnTo>
                    <a:lnTo>
                      <a:pt x="122" y="184"/>
                    </a:lnTo>
                    <a:lnTo>
                      <a:pt x="125" y="187"/>
                    </a:lnTo>
                    <a:lnTo>
                      <a:pt x="128" y="190"/>
                    </a:lnTo>
                    <a:lnTo>
                      <a:pt x="131" y="194"/>
                    </a:lnTo>
                    <a:lnTo>
                      <a:pt x="134" y="198"/>
                    </a:lnTo>
                    <a:lnTo>
                      <a:pt x="137" y="201"/>
                    </a:lnTo>
                    <a:lnTo>
                      <a:pt x="140" y="204"/>
                    </a:lnTo>
                    <a:lnTo>
                      <a:pt x="143" y="209"/>
                    </a:lnTo>
                    <a:lnTo>
                      <a:pt x="146" y="212"/>
                    </a:lnTo>
                    <a:lnTo>
                      <a:pt x="150" y="216"/>
                    </a:lnTo>
                    <a:lnTo>
                      <a:pt x="153" y="219"/>
                    </a:lnTo>
                    <a:lnTo>
                      <a:pt x="157" y="223"/>
                    </a:lnTo>
                    <a:lnTo>
                      <a:pt x="159" y="226"/>
                    </a:lnTo>
                    <a:lnTo>
                      <a:pt x="164" y="230"/>
                    </a:lnTo>
                    <a:lnTo>
                      <a:pt x="167" y="234"/>
                    </a:lnTo>
                    <a:lnTo>
                      <a:pt x="170" y="238"/>
                    </a:lnTo>
                    <a:lnTo>
                      <a:pt x="175" y="241"/>
                    </a:lnTo>
                    <a:lnTo>
                      <a:pt x="178" y="245"/>
                    </a:lnTo>
                    <a:lnTo>
                      <a:pt x="182" y="249"/>
                    </a:lnTo>
                    <a:lnTo>
                      <a:pt x="187" y="253"/>
                    </a:lnTo>
                    <a:lnTo>
                      <a:pt x="190" y="257"/>
                    </a:lnTo>
                    <a:lnTo>
                      <a:pt x="193" y="263"/>
                    </a:lnTo>
                    <a:lnTo>
                      <a:pt x="193" y="268"/>
                    </a:lnTo>
                    <a:lnTo>
                      <a:pt x="194" y="274"/>
                    </a:lnTo>
                    <a:lnTo>
                      <a:pt x="193" y="278"/>
                    </a:lnTo>
                    <a:lnTo>
                      <a:pt x="191" y="282"/>
                    </a:lnTo>
                    <a:lnTo>
                      <a:pt x="189" y="287"/>
                    </a:lnTo>
                    <a:lnTo>
                      <a:pt x="185" y="291"/>
                    </a:lnTo>
                    <a:lnTo>
                      <a:pt x="181" y="293"/>
                    </a:lnTo>
                    <a:lnTo>
                      <a:pt x="178" y="296"/>
                    </a:lnTo>
                    <a:lnTo>
                      <a:pt x="172" y="298"/>
                    </a:lnTo>
                    <a:lnTo>
                      <a:pt x="168" y="299"/>
                    </a:lnTo>
                    <a:lnTo>
                      <a:pt x="163" y="298"/>
                    </a:lnTo>
                    <a:lnTo>
                      <a:pt x="158" y="296"/>
                    </a:lnTo>
                    <a:lnTo>
                      <a:pt x="153" y="294"/>
                    </a:lnTo>
                    <a:lnTo>
                      <a:pt x="148" y="291"/>
                    </a:lnTo>
                    <a:lnTo>
                      <a:pt x="144" y="287"/>
                    </a:lnTo>
                    <a:lnTo>
                      <a:pt x="140" y="282"/>
                    </a:lnTo>
                    <a:lnTo>
                      <a:pt x="135" y="278"/>
                    </a:lnTo>
                    <a:lnTo>
                      <a:pt x="132" y="274"/>
                    </a:lnTo>
                    <a:lnTo>
                      <a:pt x="128" y="269"/>
                    </a:lnTo>
                    <a:lnTo>
                      <a:pt x="125" y="266"/>
                    </a:lnTo>
                    <a:lnTo>
                      <a:pt x="121" y="262"/>
                    </a:lnTo>
                    <a:lnTo>
                      <a:pt x="118" y="257"/>
                    </a:lnTo>
                    <a:lnTo>
                      <a:pt x="114" y="253"/>
                    </a:lnTo>
                    <a:lnTo>
                      <a:pt x="110" y="250"/>
                    </a:lnTo>
                    <a:lnTo>
                      <a:pt x="108" y="245"/>
                    </a:lnTo>
                    <a:lnTo>
                      <a:pt x="105" y="242"/>
                    </a:lnTo>
                    <a:lnTo>
                      <a:pt x="102" y="238"/>
                    </a:lnTo>
                    <a:lnTo>
                      <a:pt x="100" y="235"/>
                    </a:lnTo>
                    <a:lnTo>
                      <a:pt x="96" y="230"/>
                    </a:lnTo>
                    <a:lnTo>
                      <a:pt x="94" y="227"/>
                    </a:lnTo>
                    <a:lnTo>
                      <a:pt x="91" y="223"/>
                    </a:lnTo>
                    <a:lnTo>
                      <a:pt x="88" y="218"/>
                    </a:lnTo>
                    <a:lnTo>
                      <a:pt x="85" y="215"/>
                    </a:lnTo>
                    <a:lnTo>
                      <a:pt x="83" y="211"/>
                    </a:lnTo>
                    <a:lnTo>
                      <a:pt x="81" y="206"/>
                    </a:lnTo>
                    <a:lnTo>
                      <a:pt x="79" y="203"/>
                    </a:lnTo>
                    <a:lnTo>
                      <a:pt x="77" y="199"/>
                    </a:lnTo>
                    <a:lnTo>
                      <a:pt x="75" y="196"/>
                    </a:lnTo>
                    <a:lnTo>
                      <a:pt x="72" y="191"/>
                    </a:lnTo>
                    <a:lnTo>
                      <a:pt x="70" y="187"/>
                    </a:lnTo>
                    <a:lnTo>
                      <a:pt x="68" y="184"/>
                    </a:lnTo>
                    <a:lnTo>
                      <a:pt x="66" y="179"/>
                    </a:lnTo>
                    <a:lnTo>
                      <a:pt x="64" y="175"/>
                    </a:lnTo>
                    <a:lnTo>
                      <a:pt x="62" y="172"/>
                    </a:lnTo>
                    <a:lnTo>
                      <a:pt x="60" y="167"/>
                    </a:lnTo>
                    <a:lnTo>
                      <a:pt x="58" y="164"/>
                    </a:lnTo>
                    <a:lnTo>
                      <a:pt x="56" y="160"/>
                    </a:lnTo>
                    <a:lnTo>
                      <a:pt x="54" y="155"/>
                    </a:lnTo>
                    <a:lnTo>
                      <a:pt x="52" y="151"/>
                    </a:lnTo>
                    <a:lnTo>
                      <a:pt x="51" y="147"/>
                    </a:lnTo>
                    <a:lnTo>
                      <a:pt x="48" y="142"/>
                    </a:lnTo>
                    <a:lnTo>
                      <a:pt x="46" y="139"/>
                    </a:lnTo>
                    <a:lnTo>
                      <a:pt x="45" y="135"/>
                    </a:lnTo>
                    <a:lnTo>
                      <a:pt x="44" y="130"/>
                    </a:lnTo>
                    <a:lnTo>
                      <a:pt x="42" y="126"/>
                    </a:lnTo>
                    <a:lnTo>
                      <a:pt x="41" y="122"/>
                    </a:lnTo>
                    <a:lnTo>
                      <a:pt x="39" y="117"/>
                    </a:lnTo>
                    <a:lnTo>
                      <a:pt x="38" y="113"/>
                    </a:lnTo>
                    <a:lnTo>
                      <a:pt x="35" y="109"/>
                    </a:lnTo>
                    <a:lnTo>
                      <a:pt x="34" y="104"/>
                    </a:lnTo>
                    <a:lnTo>
                      <a:pt x="32" y="100"/>
                    </a:lnTo>
                    <a:lnTo>
                      <a:pt x="31" y="96"/>
                    </a:lnTo>
                    <a:lnTo>
                      <a:pt x="29" y="90"/>
                    </a:lnTo>
                    <a:lnTo>
                      <a:pt x="27" y="86"/>
                    </a:lnTo>
                    <a:lnTo>
                      <a:pt x="25" y="81"/>
                    </a:lnTo>
                    <a:lnTo>
                      <a:pt x="23" y="76"/>
                    </a:lnTo>
                    <a:lnTo>
                      <a:pt x="21" y="72"/>
                    </a:lnTo>
                    <a:lnTo>
                      <a:pt x="20" y="66"/>
                    </a:lnTo>
                    <a:lnTo>
                      <a:pt x="18" y="62"/>
                    </a:lnTo>
                    <a:lnTo>
                      <a:pt x="17" y="57"/>
                    </a:lnTo>
                    <a:lnTo>
                      <a:pt x="15" y="51"/>
                    </a:lnTo>
                    <a:lnTo>
                      <a:pt x="13" y="47"/>
                    </a:lnTo>
                    <a:lnTo>
                      <a:pt x="10" y="41"/>
                    </a:lnTo>
                    <a:lnTo>
                      <a:pt x="9" y="37"/>
                    </a:lnTo>
                    <a:lnTo>
                      <a:pt x="7" y="32"/>
                    </a:lnTo>
                    <a:lnTo>
                      <a:pt x="5" y="26"/>
                    </a:lnTo>
                    <a:lnTo>
                      <a:pt x="3" y="21"/>
                    </a:lnTo>
                    <a:lnTo>
                      <a:pt x="2" y="17"/>
                    </a:lnTo>
                    <a:lnTo>
                      <a:pt x="0" y="13"/>
                    </a:lnTo>
                    <a:lnTo>
                      <a:pt x="0" y="11"/>
                    </a:lnTo>
                    <a:lnTo>
                      <a:pt x="0" y="9"/>
                    </a:lnTo>
                    <a:lnTo>
                      <a:pt x="2" y="7"/>
                    </a:lnTo>
                    <a:lnTo>
                      <a:pt x="4" y="3"/>
                    </a:lnTo>
                    <a:lnTo>
                      <a:pt x="7" y="1"/>
                    </a:lnTo>
                    <a:lnTo>
                      <a:pt x="12" y="0"/>
                    </a:lnTo>
                    <a:lnTo>
                      <a:pt x="16" y="1"/>
                    </a:lnTo>
                    <a:lnTo>
                      <a:pt x="18" y="1"/>
                    </a:lnTo>
                    <a:lnTo>
                      <a:pt x="20" y="3"/>
                    </a:lnTo>
                    <a:lnTo>
                      <a:pt x="21" y="6"/>
                    </a:lnTo>
                    <a:lnTo>
                      <a:pt x="22" y="8"/>
                    </a:lnTo>
                    <a:close/>
                  </a:path>
                </a:pathLst>
              </a:custGeom>
              <a:solidFill>
                <a:srgbClr val="000000"/>
              </a:solidFill>
              <a:ln w="9525">
                <a:noFill/>
                <a:round/>
                <a:headEnd/>
                <a:tailEnd/>
              </a:ln>
            </p:spPr>
            <p:txBody>
              <a:bodyPr/>
              <a:lstStyle/>
              <a:p>
                <a:endParaRPr lang="en-US"/>
              </a:p>
            </p:txBody>
          </p:sp>
        </p:grpSp>
        <p:grpSp>
          <p:nvGrpSpPr>
            <p:cNvPr id="12" name="Group 881"/>
            <p:cNvGrpSpPr>
              <a:grpSpLocks/>
            </p:cNvGrpSpPr>
            <p:nvPr/>
          </p:nvGrpSpPr>
          <p:grpSpPr bwMode="auto">
            <a:xfrm>
              <a:off x="4447" y="1823"/>
              <a:ext cx="179" cy="223"/>
              <a:chOff x="3020" y="1102"/>
              <a:chExt cx="179" cy="223"/>
            </a:xfrm>
          </p:grpSpPr>
          <p:sp>
            <p:nvSpPr>
              <p:cNvPr id="17678" name="Freeform 882"/>
              <p:cNvSpPr>
                <a:spLocks/>
              </p:cNvSpPr>
              <p:nvPr/>
            </p:nvSpPr>
            <p:spPr bwMode="auto">
              <a:xfrm flipH="1">
                <a:off x="3020" y="1102"/>
                <a:ext cx="179" cy="223"/>
              </a:xfrm>
              <a:custGeom>
                <a:avLst/>
                <a:gdLst>
                  <a:gd name="T0" fmla="*/ 7 w 980"/>
                  <a:gd name="T1" fmla="*/ 10 h 980"/>
                  <a:gd name="T2" fmla="*/ 5 w 980"/>
                  <a:gd name="T3" fmla="*/ 10 h 980"/>
                  <a:gd name="T4" fmla="*/ 3 w 980"/>
                  <a:gd name="T5" fmla="*/ 11 h 980"/>
                  <a:gd name="T6" fmla="*/ 2 w 980"/>
                  <a:gd name="T7" fmla="*/ 13 h 980"/>
                  <a:gd name="T8" fmla="*/ 2 w 980"/>
                  <a:gd name="T9" fmla="*/ 16 h 980"/>
                  <a:gd name="T10" fmla="*/ 3 w 980"/>
                  <a:gd name="T11" fmla="*/ 19 h 980"/>
                  <a:gd name="T12" fmla="*/ 4 w 980"/>
                  <a:gd name="T13" fmla="*/ 20 h 980"/>
                  <a:gd name="T14" fmla="*/ 3 w 980"/>
                  <a:gd name="T15" fmla="*/ 23 h 980"/>
                  <a:gd name="T16" fmla="*/ 2 w 980"/>
                  <a:gd name="T17" fmla="*/ 25 h 980"/>
                  <a:gd name="T18" fmla="*/ 1 w 980"/>
                  <a:gd name="T19" fmla="*/ 28 h 980"/>
                  <a:gd name="T20" fmla="*/ 0 w 980"/>
                  <a:gd name="T21" fmla="*/ 30 h 980"/>
                  <a:gd name="T22" fmla="*/ 0 w 980"/>
                  <a:gd name="T23" fmla="*/ 33 h 980"/>
                  <a:gd name="T24" fmla="*/ 0 w 980"/>
                  <a:gd name="T25" fmla="*/ 35 h 980"/>
                  <a:gd name="T26" fmla="*/ 2 w 980"/>
                  <a:gd name="T27" fmla="*/ 38 h 980"/>
                  <a:gd name="T28" fmla="*/ 3 w 980"/>
                  <a:gd name="T29" fmla="*/ 39 h 980"/>
                  <a:gd name="T30" fmla="*/ 5 w 980"/>
                  <a:gd name="T31" fmla="*/ 39 h 980"/>
                  <a:gd name="T32" fmla="*/ 7 w 980"/>
                  <a:gd name="T33" fmla="*/ 39 h 980"/>
                  <a:gd name="T34" fmla="*/ 9 w 980"/>
                  <a:gd name="T35" fmla="*/ 39 h 980"/>
                  <a:gd name="T36" fmla="*/ 9 w 980"/>
                  <a:gd name="T37" fmla="*/ 40 h 980"/>
                  <a:gd name="T38" fmla="*/ 7 w 980"/>
                  <a:gd name="T39" fmla="*/ 41 h 980"/>
                  <a:gd name="T40" fmla="*/ 6 w 980"/>
                  <a:gd name="T41" fmla="*/ 42 h 980"/>
                  <a:gd name="T42" fmla="*/ 4 w 980"/>
                  <a:gd name="T43" fmla="*/ 44 h 980"/>
                  <a:gd name="T44" fmla="*/ 3 w 980"/>
                  <a:gd name="T45" fmla="*/ 47 h 980"/>
                  <a:gd name="T46" fmla="*/ 5 w 980"/>
                  <a:gd name="T47" fmla="*/ 48 h 980"/>
                  <a:gd name="T48" fmla="*/ 7 w 980"/>
                  <a:gd name="T49" fmla="*/ 48 h 980"/>
                  <a:gd name="T50" fmla="*/ 9 w 980"/>
                  <a:gd name="T51" fmla="*/ 48 h 980"/>
                  <a:gd name="T52" fmla="*/ 11 w 980"/>
                  <a:gd name="T53" fmla="*/ 48 h 980"/>
                  <a:gd name="T54" fmla="*/ 13 w 980"/>
                  <a:gd name="T55" fmla="*/ 48 h 980"/>
                  <a:gd name="T56" fmla="*/ 15 w 980"/>
                  <a:gd name="T57" fmla="*/ 48 h 980"/>
                  <a:gd name="T58" fmla="*/ 16 w 980"/>
                  <a:gd name="T59" fmla="*/ 50 h 980"/>
                  <a:gd name="T60" fmla="*/ 18 w 980"/>
                  <a:gd name="T61" fmla="*/ 51 h 980"/>
                  <a:gd name="T62" fmla="*/ 20 w 980"/>
                  <a:gd name="T63" fmla="*/ 49 h 980"/>
                  <a:gd name="T64" fmla="*/ 22 w 980"/>
                  <a:gd name="T65" fmla="*/ 48 h 980"/>
                  <a:gd name="T66" fmla="*/ 24 w 980"/>
                  <a:gd name="T67" fmla="*/ 48 h 980"/>
                  <a:gd name="T68" fmla="*/ 26 w 980"/>
                  <a:gd name="T69" fmla="*/ 48 h 980"/>
                  <a:gd name="T70" fmla="*/ 28 w 980"/>
                  <a:gd name="T71" fmla="*/ 47 h 980"/>
                  <a:gd name="T72" fmla="*/ 30 w 980"/>
                  <a:gd name="T73" fmla="*/ 46 h 980"/>
                  <a:gd name="T74" fmla="*/ 32 w 980"/>
                  <a:gd name="T75" fmla="*/ 45 h 980"/>
                  <a:gd name="T76" fmla="*/ 33 w 980"/>
                  <a:gd name="T77" fmla="*/ 42 h 980"/>
                  <a:gd name="T78" fmla="*/ 31 w 980"/>
                  <a:gd name="T79" fmla="*/ 39 h 980"/>
                  <a:gd name="T80" fmla="*/ 29 w 980"/>
                  <a:gd name="T81" fmla="*/ 38 h 980"/>
                  <a:gd name="T82" fmla="*/ 26 w 980"/>
                  <a:gd name="T83" fmla="*/ 38 h 980"/>
                  <a:gd name="T84" fmla="*/ 24 w 980"/>
                  <a:gd name="T85" fmla="*/ 37 h 980"/>
                  <a:gd name="T86" fmla="*/ 22 w 980"/>
                  <a:gd name="T87" fmla="*/ 37 h 980"/>
                  <a:gd name="T88" fmla="*/ 21 w 980"/>
                  <a:gd name="T89" fmla="*/ 34 h 980"/>
                  <a:gd name="T90" fmla="*/ 20 w 980"/>
                  <a:gd name="T91" fmla="*/ 31 h 980"/>
                  <a:gd name="T92" fmla="*/ 20 w 980"/>
                  <a:gd name="T93" fmla="*/ 28 h 980"/>
                  <a:gd name="T94" fmla="*/ 22 w 980"/>
                  <a:gd name="T95" fmla="*/ 24 h 980"/>
                  <a:gd name="T96" fmla="*/ 21 w 980"/>
                  <a:gd name="T97" fmla="*/ 21 h 980"/>
                  <a:gd name="T98" fmla="*/ 21 w 980"/>
                  <a:gd name="T99" fmla="*/ 18 h 980"/>
                  <a:gd name="T100" fmla="*/ 21 w 980"/>
                  <a:gd name="T101" fmla="*/ 15 h 980"/>
                  <a:gd name="T102" fmla="*/ 22 w 980"/>
                  <a:gd name="T103" fmla="*/ 12 h 980"/>
                  <a:gd name="T104" fmla="*/ 22 w 980"/>
                  <a:gd name="T105" fmla="*/ 9 h 980"/>
                  <a:gd name="T106" fmla="*/ 22 w 980"/>
                  <a:gd name="T107" fmla="*/ 5 h 980"/>
                  <a:gd name="T108" fmla="*/ 22 w 980"/>
                  <a:gd name="T109" fmla="*/ 3 h 980"/>
                  <a:gd name="T110" fmla="*/ 20 w 980"/>
                  <a:gd name="T111" fmla="*/ 0 h 980"/>
                  <a:gd name="T112" fmla="*/ 18 w 980"/>
                  <a:gd name="T113" fmla="*/ 0 h 980"/>
                  <a:gd name="T114" fmla="*/ 15 w 980"/>
                  <a:gd name="T115" fmla="*/ 1 h 980"/>
                  <a:gd name="T116" fmla="*/ 12 w 980"/>
                  <a:gd name="T117" fmla="*/ 4 h 980"/>
                  <a:gd name="T118" fmla="*/ 10 w 980"/>
                  <a:gd name="T119" fmla="*/ 7 h 980"/>
                  <a:gd name="T120" fmla="*/ 9 w 980"/>
                  <a:gd name="T121" fmla="*/ 10 h 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0"/>
                  <a:gd name="T184" fmla="*/ 0 h 980"/>
                  <a:gd name="T185" fmla="*/ 980 w 980"/>
                  <a:gd name="T186" fmla="*/ 980 h 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0" h="980">
                    <a:moveTo>
                      <a:pt x="251" y="215"/>
                    </a:moveTo>
                    <a:lnTo>
                      <a:pt x="250" y="214"/>
                    </a:lnTo>
                    <a:lnTo>
                      <a:pt x="246" y="211"/>
                    </a:lnTo>
                    <a:lnTo>
                      <a:pt x="242" y="208"/>
                    </a:lnTo>
                    <a:lnTo>
                      <a:pt x="239" y="206"/>
                    </a:lnTo>
                    <a:lnTo>
                      <a:pt x="235" y="202"/>
                    </a:lnTo>
                    <a:lnTo>
                      <a:pt x="231" y="200"/>
                    </a:lnTo>
                    <a:lnTo>
                      <a:pt x="228" y="199"/>
                    </a:lnTo>
                    <a:lnTo>
                      <a:pt x="225" y="197"/>
                    </a:lnTo>
                    <a:lnTo>
                      <a:pt x="222" y="196"/>
                    </a:lnTo>
                    <a:lnTo>
                      <a:pt x="219" y="195"/>
                    </a:lnTo>
                    <a:lnTo>
                      <a:pt x="216" y="193"/>
                    </a:lnTo>
                    <a:lnTo>
                      <a:pt x="213" y="191"/>
                    </a:lnTo>
                    <a:lnTo>
                      <a:pt x="209" y="190"/>
                    </a:lnTo>
                    <a:lnTo>
                      <a:pt x="205" y="189"/>
                    </a:lnTo>
                    <a:lnTo>
                      <a:pt x="201" y="187"/>
                    </a:lnTo>
                    <a:lnTo>
                      <a:pt x="198" y="187"/>
                    </a:lnTo>
                    <a:lnTo>
                      <a:pt x="193" y="186"/>
                    </a:lnTo>
                    <a:lnTo>
                      <a:pt x="189" y="185"/>
                    </a:lnTo>
                    <a:lnTo>
                      <a:pt x="184" y="184"/>
                    </a:lnTo>
                    <a:lnTo>
                      <a:pt x="179" y="184"/>
                    </a:lnTo>
                    <a:lnTo>
                      <a:pt x="175" y="184"/>
                    </a:lnTo>
                    <a:lnTo>
                      <a:pt x="169" y="184"/>
                    </a:lnTo>
                    <a:lnTo>
                      <a:pt x="167" y="184"/>
                    </a:lnTo>
                    <a:lnTo>
                      <a:pt x="164" y="184"/>
                    </a:lnTo>
                    <a:lnTo>
                      <a:pt x="161" y="184"/>
                    </a:lnTo>
                    <a:lnTo>
                      <a:pt x="159" y="184"/>
                    </a:lnTo>
                    <a:lnTo>
                      <a:pt x="155" y="184"/>
                    </a:lnTo>
                    <a:lnTo>
                      <a:pt x="153" y="184"/>
                    </a:lnTo>
                    <a:lnTo>
                      <a:pt x="151" y="184"/>
                    </a:lnTo>
                    <a:lnTo>
                      <a:pt x="148" y="185"/>
                    </a:lnTo>
                    <a:lnTo>
                      <a:pt x="146" y="185"/>
                    </a:lnTo>
                    <a:lnTo>
                      <a:pt x="142" y="185"/>
                    </a:lnTo>
                    <a:lnTo>
                      <a:pt x="139" y="186"/>
                    </a:lnTo>
                    <a:lnTo>
                      <a:pt x="137" y="186"/>
                    </a:lnTo>
                    <a:lnTo>
                      <a:pt x="134" y="187"/>
                    </a:lnTo>
                    <a:lnTo>
                      <a:pt x="131" y="187"/>
                    </a:lnTo>
                    <a:lnTo>
                      <a:pt x="128" y="188"/>
                    </a:lnTo>
                    <a:lnTo>
                      <a:pt x="126" y="189"/>
                    </a:lnTo>
                    <a:lnTo>
                      <a:pt x="124" y="190"/>
                    </a:lnTo>
                    <a:lnTo>
                      <a:pt x="121" y="191"/>
                    </a:lnTo>
                    <a:lnTo>
                      <a:pt x="117" y="191"/>
                    </a:lnTo>
                    <a:lnTo>
                      <a:pt x="115" y="193"/>
                    </a:lnTo>
                    <a:lnTo>
                      <a:pt x="110" y="195"/>
                    </a:lnTo>
                    <a:lnTo>
                      <a:pt x="105" y="198"/>
                    </a:lnTo>
                    <a:lnTo>
                      <a:pt x="100" y="201"/>
                    </a:lnTo>
                    <a:lnTo>
                      <a:pt x="95" y="203"/>
                    </a:lnTo>
                    <a:lnTo>
                      <a:pt x="90" y="207"/>
                    </a:lnTo>
                    <a:lnTo>
                      <a:pt x="86" y="210"/>
                    </a:lnTo>
                    <a:lnTo>
                      <a:pt x="81" y="213"/>
                    </a:lnTo>
                    <a:lnTo>
                      <a:pt x="77" y="218"/>
                    </a:lnTo>
                    <a:lnTo>
                      <a:pt x="73" y="222"/>
                    </a:lnTo>
                    <a:lnTo>
                      <a:pt x="70" y="226"/>
                    </a:lnTo>
                    <a:lnTo>
                      <a:pt x="65" y="231"/>
                    </a:lnTo>
                    <a:lnTo>
                      <a:pt x="62" y="235"/>
                    </a:lnTo>
                    <a:lnTo>
                      <a:pt x="61" y="237"/>
                    </a:lnTo>
                    <a:lnTo>
                      <a:pt x="60" y="239"/>
                    </a:lnTo>
                    <a:lnTo>
                      <a:pt x="58" y="242"/>
                    </a:lnTo>
                    <a:lnTo>
                      <a:pt x="58" y="246"/>
                    </a:lnTo>
                    <a:lnTo>
                      <a:pt x="55" y="248"/>
                    </a:lnTo>
                    <a:lnTo>
                      <a:pt x="54" y="250"/>
                    </a:lnTo>
                    <a:lnTo>
                      <a:pt x="53" y="253"/>
                    </a:lnTo>
                    <a:lnTo>
                      <a:pt x="52" y="255"/>
                    </a:lnTo>
                    <a:lnTo>
                      <a:pt x="51" y="259"/>
                    </a:lnTo>
                    <a:lnTo>
                      <a:pt x="50" y="262"/>
                    </a:lnTo>
                    <a:lnTo>
                      <a:pt x="50" y="264"/>
                    </a:lnTo>
                    <a:lnTo>
                      <a:pt x="50" y="267"/>
                    </a:lnTo>
                    <a:lnTo>
                      <a:pt x="49" y="271"/>
                    </a:lnTo>
                    <a:lnTo>
                      <a:pt x="48" y="274"/>
                    </a:lnTo>
                    <a:lnTo>
                      <a:pt x="48" y="277"/>
                    </a:lnTo>
                    <a:lnTo>
                      <a:pt x="48" y="280"/>
                    </a:lnTo>
                    <a:lnTo>
                      <a:pt x="47" y="284"/>
                    </a:lnTo>
                    <a:lnTo>
                      <a:pt x="47" y="287"/>
                    </a:lnTo>
                    <a:lnTo>
                      <a:pt x="47" y="290"/>
                    </a:lnTo>
                    <a:lnTo>
                      <a:pt x="48" y="295"/>
                    </a:lnTo>
                    <a:lnTo>
                      <a:pt x="48" y="297"/>
                    </a:lnTo>
                    <a:lnTo>
                      <a:pt x="48" y="300"/>
                    </a:lnTo>
                    <a:lnTo>
                      <a:pt x="48" y="303"/>
                    </a:lnTo>
                    <a:lnTo>
                      <a:pt x="49" y="306"/>
                    </a:lnTo>
                    <a:lnTo>
                      <a:pt x="49" y="309"/>
                    </a:lnTo>
                    <a:lnTo>
                      <a:pt x="50" y="312"/>
                    </a:lnTo>
                    <a:lnTo>
                      <a:pt x="50" y="315"/>
                    </a:lnTo>
                    <a:lnTo>
                      <a:pt x="51" y="317"/>
                    </a:lnTo>
                    <a:lnTo>
                      <a:pt x="52" y="323"/>
                    </a:lnTo>
                    <a:lnTo>
                      <a:pt x="54" y="328"/>
                    </a:lnTo>
                    <a:lnTo>
                      <a:pt x="56" y="333"/>
                    </a:lnTo>
                    <a:lnTo>
                      <a:pt x="59" y="337"/>
                    </a:lnTo>
                    <a:lnTo>
                      <a:pt x="62" y="340"/>
                    </a:lnTo>
                    <a:lnTo>
                      <a:pt x="64" y="344"/>
                    </a:lnTo>
                    <a:lnTo>
                      <a:pt x="67" y="348"/>
                    </a:lnTo>
                    <a:lnTo>
                      <a:pt x="71" y="352"/>
                    </a:lnTo>
                    <a:lnTo>
                      <a:pt x="73" y="354"/>
                    </a:lnTo>
                    <a:lnTo>
                      <a:pt x="77" y="357"/>
                    </a:lnTo>
                    <a:lnTo>
                      <a:pt x="80" y="360"/>
                    </a:lnTo>
                    <a:lnTo>
                      <a:pt x="85" y="362"/>
                    </a:lnTo>
                    <a:lnTo>
                      <a:pt x="87" y="364"/>
                    </a:lnTo>
                    <a:lnTo>
                      <a:pt x="91" y="366"/>
                    </a:lnTo>
                    <a:lnTo>
                      <a:pt x="93" y="367"/>
                    </a:lnTo>
                    <a:lnTo>
                      <a:pt x="98" y="369"/>
                    </a:lnTo>
                    <a:lnTo>
                      <a:pt x="101" y="370"/>
                    </a:lnTo>
                    <a:lnTo>
                      <a:pt x="104" y="372"/>
                    </a:lnTo>
                    <a:lnTo>
                      <a:pt x="108" y="374"/>
                    </a:lnTo>
                    <a:lnTo>
                      <a:pt x="111" y="375"/>
                    </a:lnTo>
                    <a:lnTo>
                      <a:pt x="114" y="376"/>
                    </a:lnTo>
                    <a:lnTo>
                      <a:pt x="117" y="376"/>
                    </a:lnTo>
                    <a:lnTo>
                      <a:pt x="121" y="377"/>
                    </a:lnTo>
                    <a:lnTo>
                      <a:pt x="123" y="378"/>
                    </a:lnTo>
                    <a:lnTo>
                      <a:pt x="127" y="380"/>
                    </a:lnTo>
                    <a:lnTo>
                      <a:pt x="131" y="381"/>
                    </a:lnTo>
                    <a:lnTo>
                      <a:pt x="133" y="384"/>
                    </a:lnTo>
                    <a:lnTo>
                      <a:pt x="133" y="388"/>
                    </a:lnTo>
                    <a:lnTo>
                      <a:pt x="131" y="391"/>
                    </a:lnTo>
                    <a:lnTo>
                      <a:pt x="130" y="394"/>
                    </a:lnTo>
                    <a:lnTo>
                      <a:pt x="128" y="398"/>
                    </a:lnTo>
                    <a:lnTo>
                      <a:pt x="127" y="402"/>
                    </a:lnTo>
                    <a:lnTo>
                      <a:pt x="124" y="406"/>
                    </a:lnTo>
                    <a:lnTo>
                      <a:pt x="121" y="411"/>
                    </a:lnTo>
                    <a:lnTo>
                      <a:pt x="119" y="413"/>
                    </a:lnTo>
                    <a:lnTo>
                      <a:pt x="117" y="416"/>
                    </a:lnTo>
                    <a:lnTo>
                      <a:pt x="116" y="418"/>
                    </a:lnTo>
                    <a:lnTo>
                      <a:pt x="115" y="421"/>
                    </a:lnTo>
                    <a:lnTo>
                      <a:pt x="112" y="424"/>
                    </a:lnTo>
                    <a:lnTo>
                      <a:pt x="111" y="427"/>
                    </a:lnTo>
                    <a:lnTo>
                      <a:pt x="109" y="430"/>
                    </a:lnTo>
                    <a:lnTo>
                      <a:pt x="106" y="432"/>
                    </a:lnTo>
                    <a:lnTo>
                      <a:pt x="104" y="436"/>
                    </a:lnTo>
                    <a:lnTo>
                      <a:pt x="102" y="438"/>
                    </a:lnTo>
                    <a:lnTo>
                      <a:pt x="101" y="441"/>
                    </a:lnTo>
                    <a:lnTo>
                      <a:pt x="99" y="444"/>
                    </a:lnTo>
                    <a:lnTo>
                      <a:pt x="97" y="448"/>
                    </a:lnTo>
                    <a:lnTo>
                      <a:pt x="93" y="451"/>
                    </a:lnTo>
                    <a:lnTo>
                      <a:pt x="91" y="453"/>
                    </a:lnTo>
                    <a:lnTo>
                      <a:pt x="89" y="456"/>
                    </a:lnTo>
                    <a:lnTo>
                      <a:pt x="87" y="459"/>
                    </a:lnTo>
                    <a:lnTo>
                      <a:pt x="85" y="463"/>
                    </a:lnTo>
                    <a:lnTo>
                      <a:pt x="81" y="466"/>
                    </a:lnTo>
                    <a:lnTo>
                      <a:pt x="79" y="470"/>
                    </a:lnTo>
                    <a:lnTo>
                      <a:pt x="77" y="472"/>
                    </a:lnTo>
                    <a:lnTo>
                      <a:pt x="75" y="476"/>
                    </a:lnTo>
                    <a:lnTo>
                      <a:pt x="72" y="479"/>
                    </a:lnTo>
                    <a:lnTo>
                      <a:pt x="71" y="483"/>
                    </a:lnTo>
                    <a:lnTo>
                      <a:pt x="67" y="486"/>
                    </a:lnTo>
                    <a:lnTo>
                      <a:pt x="66" y="490"/>
                    </a:lnTo>
                    <a:lnTo>
                      <a:pt x="63" y="492"/>
                    </a:lnTo>
                    <a:lnTo>
                      <a:pt x="62" y="496"/>
                    </a:lnTo>
                    <a:lnTo>
                      <a:pt x="59" y="500"/>
                    </a:lnTo>
                    <a:lnTo>
                      <a:pt x="56" y="503"/>
                    </a:lnTo>
                    <a:lnTo>
                      <a:pt x="54" y="506"/>
                    </a:lnTo>
                    <a:lnTo>
                      <a:pt x="52" y="509"/>
                    </a:lnTo>
                    <a:lnTo>
                      <a:pt x="50" y="512"/>
                    </a:lnTo>
                    <a:lnTo>
                      <a:pt x="48" y="515"/>
                    </a:lnTo>
                    <a:lnTo>
                      <a:pt x="46" y="518"/>
                    </a:lnTo>
                    <a:lnTo>
                      <a:pt x="45" y="521"/>
                    </a:lnTo>
                    <a:lnTo>
                      <a:pt x="41" y="525"/>
                    </a:lnTo>
                    <a:lnTo>
                      <a:pt x="40" y="528"/>
                    </a:lnTo>
                    <a:lnTo>
                      <a:pt x="38" y="530"/>
                    </a:lnTo>
                    <a:lnTo>
                      <a:pt x="36" y="533"/>
                    </a:lnTo>
                    <a:lnTo>
                      <a:pt x="35" y="537"/>
                    </a:lnTo>
                    <a:lnTo>
                      <a:pt x="33" y="540"/>
                    </a:lnTo>
                    <a:lnTo>
                      <a:pt x="31" y="542"/>
                    </a:lnTo>
                    <a:lnTo>
                      <a:pt x="30" y="545"/>
                    </a:lnTo>
                    <a:lnTo>
                      <a:pt x="28" y="547"/>
                    </a:lnTo>
                    <a:lnTo>
                      <a:pt x="27" y="551"/>
                    </a:lnTo>
                    <a:lnTo>
                      <a:pt x="25" y="553"/>
                    </a:lnTo>
                    <a:lnTo>
                      <a:pt x="24" y="556"/>
                    </a:lnTo>
                    <a:lnTo>
                      <a:pt x="23" y="559"/>
                    </a:lnTo>
                    <a:lnTo>
                      <a:pt x="21" y="561"/>
                    </a:lnTo>
                    <a:lnTo>
                      <a:pt x="20" y="565"/>
                    </a:lnTo>
                    <a:lnTo>
                      <a:pt x="18" y="568"/>
                    </a:lnTo>
                    <a:lnTo>
                      <a:pt x="17" y="570"/>
                    </a:lnTo>
                    <a:lnTo>
                      <a:pt x="15" y="573"/>
                    </a:lnTo>
                    <a:lnTo>
                      <a:pt x="14" y="577"/>
                    </a:lnTo>
                    <a:lnTo>
                      <a:pt x="14" y="579"/>
                    </a:lnTo>
                    <a:lnTo>
                      <a:pt x="12" y="582"/>
                    </a:lnTo>
                    <a:lnTo>
                      <a:pt x="11" y="585"/>
                    </a:lnTo>
                    <a:lnTo>
                      <a:pt x="10" y="588"/>
                    </a:lnTo>
                    <a:lnTo>
                      <a:pt x="10" y="591"/>
                    </a:lnTo>
                    <a:lnTo>
                      <a:pt x="9" y="594"/>
                    </a:lnTo>
                    <a:lnTo>
                      <a:pt x="8" y="597"/>
                    </a:lnTo>
                    <a:lnTo>
                      <a:pt x="6" y="599"/>
                    </a:lnTo>
                    <a:lnTo>
                      <a:pt x="5" y="604"/>
                    </a:lnTo>
                    <a:lnTo>
                      <a:pt x="4" y="606"/>
                    </a:lnTo>
                    <a:lnTo>
                      <a:pt x="4" y="609"/>
                    </a:lnTo>
                    <a:lnTo>
                      <a:pt x="3" y="612"/>
                    </a:lnTo>
                    <a:lnTo>
                      <a:pt x="3" y="616"/>
                    </a:lnTo>
                    <a:lnTo>
                      <a:pt x="2" y="618"/>
                    </a:lnTo>
                    <a:lnTo>
                      <a:pt x="1" y="621"/>
                    </a:lnTo>
                    <a:lnTo>
                      <a:pt x="1" y="624"/>
                    </a:lnTo>
                    <a:lnTo>
                      <a:pt x="1" y="628"/>
                    </a:lnTo>
                    <a:lnTo>
                      <a:pt x="0" y="631"/>
                    </a:lnTo>
                    <a:lnTo>
                      <a:pt x="0" y="634"/>
                    </a:lnTo>
                    <a:lnTo>
                      <a:pt x="0" y="636"/>
                    </a:lnTo>
                    <a:lnTo>
                      <a:pt x="0" y="640"/>
                    </a:lnTo>
                    <a:lnTo>
                      <a:pt x="0" y="643"/>
                    </a:lnTo>
                    <a:lnTo>
                      <a:pt x="0" y="646"/>
                    </a:lnTo>
                    <a:lnTo>
                      <a:pt x="0" y="649"/>
                    </a:lnTo>
                    <a:lnTo>
                      <a:pt x="0" y="652"/>
                    </a:lnTo>
                    <a:lnTo>
                      <a:pt x="0" y="655"/>
                    </a:lnTo>
                    <a:lnTo>
                      <a:pt x="0" y="657"/>
                    </a:lnTo>
                    <a:lnTo>
                      <a:pt x="0" y="660"/>
                    </a:lnTo>
                    <a:lnTo>
                      <a:pt x="0" y="663"/>
                    </a:lnTo>
                    <a:lnTo>
                      <a:pt x="0" y="666"/>
                    </a:lnTo>
                    <a:lnTo>
                      <a:pt x="0" y="669"/>
                    </a:lnTo>
                    <a:lnTo>
                      <a:pt x="1" y="671"/>
                    </a:lnTo>
                    <a:lnTo>
                      <a:pt x="1" y="674"/>
                    </a:lnTo>
                    <a:lnTo>
                      <a:pt x="2" y="676"/>
                    </a:lnTo>
                    <a:lnTo>
                      <a:pt x="3" y="680"/>
                    </a:lnTo>
                    <a:lnTo>
                      <a:pt x="3" y="683"/>
                    </a:lnTo>
                    <a:lnTo>
                      <a:pt x="4" y="685"/>
                    </a:lnTo>
                    <a:lnTo>
                      <a:pt x="6" y="691"/>
                    </a:lnTo>
                    <a:lnTo>
                      <a:pt x="9" y="695"/>
                    </a:lnTo>
                    <a:lnTo>
                      <a:pt x="11" y="700"/>
                    </a:lnTo>
                    <a:lnTo>
                      <a:pt x="14" y="706"/>
                    </a:lnTo>
                    <a:lnTo>
                      <a:pt x="17" y="710"/>
                    </a:lnTo>
                    <a:lnTo>
                      <a:pt x="22" y="714"/>
                    </a:lnTo>
                    <a:lnTo>
                      <a:pt x="25" y="719"/>
                    </a:lnTo>
                    <a:lnTo>
                      <a:pt x="30" y="723"/>
                    </a:lnTo>
                    <a:lnTo>
                      <a:pt x="35" y="726"/>
                    </a:lnTo>
                    <a:lnTo>
                      <a:pt x="39" y="730"/>
                    </a:lnTo>
                    <a:lnTo>
                      <a:pt x="45" y="733"/>
                    </a:lnTo>
                    <a:lnTo>
                      <a:pt x="50" y="736"/>
                    </a:lnTo>
                    <a:lnTo>
                      <a:pt x="52" y="737"/>
                    </a:lnTo>
                    <a:lnTo>
                      <a:pt x="54" y="738"/>
                    </a:lnTo>
                    <a:lnTo>
                      <a:pt x="58" y="739"/>
                    </a:lnTo>
                    <a:lnTo>
                      <a:pt x="61" y="741"/>
                    </a:lnTo>
                    <a:lnTo>
                      <a:pt x="63" y="742"/>
                    </a:lnTo>
                    <a:lnTo>
                      <a:pt x="66" y="743"/>
                    </a:lnTo>
                    <a:lnTo>
                      <a:pt x="70" y="744"/>
                    </a:lnTo>
                    <a:lnTo>
                      <a:pt x="72" y="746"/>
                    </a:lnTo>
                    <a:lnTo>
                      <a:pt x="75" y="746"/>
                    </a:lnTo>
                    <a:lnTo>
                      <a:pt x="78" y="747"/>
                    </a:lnTo>
                    <a:lnTo>
                      <a:pt x="80" y="748"/>
                    </a:lnTo>
                    <a:lnTo>
                      <a:pt x="84" y="749"/>
                    </a:lnTo>
                    <a:lnTo>
                      <a:pt x="87" y="749"/>
                    </a:lnTo>
                    <a:lnTo>
                      <a:pt x="90" y="750"/>
                    </a:lnTo>
                    <a:lnTo>
                      <a:pt x="93" y="751"/>
                    </a:lnTo>
                    <a:lnTo>
                      <a:pt x="97" y="751"/>
                    </a:lnTo>
                    <a:lnTo>
                      <a:pt x="99" y="752"/>
                    </a:lnTo>
                    <a:lnTo>
                      <a:pt x="102" y="752"/>
                    </a:lnTo>
                    <a:lnTo>
                      <a:pt x="105" y="754"/>
                    </a:lnTo>
                    <a:lnTo>
                      <a:pt x="109" y="755"/>
                    </a:lnTo>
                    <a:lnTo>
                      <a:pt x="112" y="755"/>
                    </a:lnTo>
                    <a:lnTo>
                      <a:pt x="115" y="756"/>
                    </a:lnTo>
                    <a:lnTo>
                      <a:pt x="118" y="756"/>
                    </a:lnTo>
                    <a:lnTo>
                      <a:pt x="122" y="756"/>
                    </a:lnTo>
                    <a:lnTo>
                      <a:pt x="125" y="756"/>
                    </a:lnTo>
                    <a:lnTo>
                      <a:pt x="127" y="757"/>
                    </a:lnTo>
                    <a:lnTo>
                      <a:pt x="130" y="757"/>
                    </a:lnTo>
                    <a:lnTo>
                      <a:pt x="134" y="757"/>
                    </a:lnTo>
                    <a:lnTo>
                      <a:pt x="137" y="757"/>
                    </a:lnTo>
                    <a:lnTo>
                      <a:pt x="139" y="758"/>
                    </a:lnTo>
                    <a:lnTo>
                      <a:pt x="142" y="758"/>
                    </a:lnTo>
                    <a:lnTo>
                      <a:pt x="146" y="758"/>
                    </a:lnTo>
                    <a:lnTo>
                      <a:pt x="149" y="758"/>
                    </a:lnTo>
                    <a:lnTo>
                      <a:pt x="151" y="758"/>
                    </a:lnTo>
                    <a:lnTo>
                      <a:pt x="154" y="758"/>
                    </a:lnTo>
                    <a:lnTo>
                      <a:pt x="158" y="759"/>
                    </a:lnTo>
                    <a:lnTo>
                      <a:pt x="160" y="759"/>
                    </a:lnTo>
                    <a:lnTo>
                      <a:pt x="163" y="759"/>
                    </a:lnTo>
                    <a:lnTo>
                      <a:pt x="166" y="759"/>
                    </a:lnTo>
                    <a:lnTo>
                      <a:pt x="168" y="760"/>
                    </a:lnTo>
                    <a:lnTo>
                      <a:pt x="174" y="760"/>
                    </a:lnTo>
                    <a:lnTo>
                      <a:pt x="179" y="760"/>
                    </a:lnTo>
                    <a:lnTo>
                      <a:pt x="184" y="760"/>
                    </a:lnTo>
                    <a:lnTo>
                      <a:pt x="189" y="760"/>
                    </a:lnTo>
                    <a:lnTo>
                      <a:pt x="193" y="760"/>
                    </a:lnTo>
                    <a:lnTo>
                      <a:pt x="198" y="761"/>
                    </a:lnTo>
                    <a:lnTo>
                      <a:pt x="202" y="761"/>
                    </a:lnTo>
                    <a:lnTo>
                      <a:pt x="206" y="761"/>
                    </a:lnTo>
                    <a:lnTo>
                      <a:pt x="209" y="761"/>
                    </a:lnTo>
                    <a:lnTo>
                      <a:pt x="213" y="761"/>
                    </a:lnTo>
                    <a:lnTo>
                      <a:pt x="216" y="761"/>
                    </a:lnTo>
                    <a:lnTo>
                      <a:pt x="221" y="761"/>
                    </a:lnTo>
                    <a:lnTo>
                      <a:pt x="224" y="760"/>
                    </a:lnTo>
                    <a:lnTo>
                      <a:pt x="228" y="760"/>
                    </a:lnTo>
                    <a:lnTo>
                      <a:pt x="231" y="760"/>
                    </a:lnTo>
                    <a:lnTo>
                      <a:pt x="236" y="760"/>
                    </a:lnTo>
                    <a:lnTo>
                      <a:pt x="239" y="759"/>
                    </a:lnTo>
                    <a:lnTo>
                      <a:pt x="243" y="758"/>
                    </a:lnTo>
                    <a:lnTo>
                      <a:pt x="248" y="758"/>
                    </a:lnTo>
                    <a:lnTo>
                      <a:pt x="251" y="757"/>
                    </a:lnTo>
                    <a:lnTo>
                      <a:pt x="254" y="757"/>
                    </a:lnTo>
                    <a:lnTo>
                      <a:pt x="258" y="756"/>
                    </a:lnTo>
                    <a:lnTo>
                      <a:pt x="262" y="756"/>
                    </a:lnTo>
                    <a:lnTo>
                      <a:pt x="265" y="756"/>
                    </a:lnTo>
                    <a:lnTo>
                      <a:pt x="268" y="755"/>
                    </a:lnTo>
                    <a:lnTo>
                      <a:pt x="271" y="755"/>
                    </a:lnTo>
                    <a:lnTo>
                      <a:pt x="274" y="754"/>
                    </a:lnTo>
                    <a:lnTo>
                      <a:pt x="277" y="754"/>
                    </a:lnTo>
                    <a:lnTo>
                      <a:pt x="279" y="754"/>
                    </a:lnTo>
                    <a:lnTo>
                      <a:pt x="281" y="754"/>
                    </a:lnTo>
                    <a:lnTo>
                      <a:pt x="285" y="754"/>
                    </a:lnTo>
                    <a:lnTo>
                      <a:pt x="287" y="754"/>
                    </a:lnTo>
                    <a:lnTo>
                      <a:pt x="289" y="754"/>
                    </a:lnTo>
                    <a:lnTo>
                      <a:pt x="292" y="756"/>
                    </a:lnTo>
                    <a:lnTo>
                      <a:pt x="293" y="757"/>
                    </a:lnTo>
                    <a:lnTo>
                      <a:pt x="294" y="759"/>
                    </a:lnTo>
                    <a:lnTo>
                      <a:pt x="293" y="760"/>
                    </a:lnTo>
                    <a:lnTo>
                      <a:pt x="292" y="761"/>
                    </a:lnTo>
                    <a:lnTo>
                      <a:pt x="290" y="763"/>
                    </a:lnTo>
                    <a:lnTo>
                      <a:pt x="288" y="764"/>
                    </a:lnTo>
                    <a:lnTo>
                      <a:pt x="285" y="765"/>
                    </a:lnTo>
                    <a:lnTo>
                      <a:pt x="280" y="768"/>
                    </a:lnTo>
                    <a:lnTo>
                      <a:pt x="276" y="770"/>
                    </a:lnTo>
                    <a:lnTo>
                      <a:pt x="272" y="771"/>
                    </a:lnTo>
                    <a:lnTo>
                      <a:pt x="269" y="772"/>
                    </a:lnTo>
                    <a:lnTo>
                      <a:pt x="266" y="773"/>
                    </a:lnTo>
                    <a:lnTo>
                      <a:pt x="263" y="773"/>
                    </a:lnTo>
                    <a:lnTo>
                      <a:pt x="261" y="775"/>
                    </a:lnTo>
                    <a:lnTo>
                      <a:pt x="258" y="776"/>
                    </a:lnTo>
                    <a:lnTo>
                      <a:pt x="255" y="777"/>
                    </a:lnTo>
                    <a:lnTo>
                      <a:pt x="252" y="778"/>
                    </a:lnTo>
                    <a:lnTo>
                      <a:pt x="249" y="780"/>
                    </a:lnTo>
                    <a:lnTo>
                      <a:pt x="246" y="781"/>
                    </a:lnTo>
                    <a:lnTo>
                      <a:pt x="242" y="782"/>
                    </a:lnTo>
                    <a:lnTo>
                      <a:pt x="239" y="783"/>
                    </a:lnTo>
                    <a:lnTo>
                      <a:pt x="236" y="784"/>
                    </a:lnTo>
                    <a:lnTo>
                      <a:pt x="233" y="785"/>
                    </a:lnTo>
                    <a:lnTo>
                      <a:pt x="229" y="786"/>
                    </a:lnTo>
                    <a:lnTo>
                      <a:pt x="226" y="787"/>
                    </a:lnTo>
                    <a:lnTo>
                      <a:pt x="223" y="789"/>
                    </a:lnTo>
                    <a:lnTo>
                      <a:pt x="219" y="790"/>
                    </a:lnTo>
                    <a:lnTo>
                      <a:pt x="216" y="791"/>
                    </a:lnTo>
                    <a:lnTo>
                      <a:pt x="212" y="793"/>
                    </a:lnTo>
                    <a:lnTo>
                      <a:pt x="209" y="794"/>
                    </a:lnTo>
                    <a:lnTo>
                      <a:pt x="204" y="796"/>
                    </a:lnTo>
                    <a:lnTo>
                      <a:pt x="201" y="797"/>
                    </a:lnTo>
                    <a:lnTo>
                      <a:pt x="198" y="798"/>
                    </a:lnTo>
                    <a:lnTo>
                      <a:pt x="194" y="800"/>
                    </a:lnTo>
                    <a:lnTo>
                      <a:pt x="190" y="801"/>
                    </a:lnTo>
                    <a:lnTo>
                      <a:pt x="187" y="803"/>
                    </a:lnTo>
                    <a:lnTo>
                      <a:pt x="183" y="805"/>
                    </a:lnTo>
                    <a:lnTo>
                      <a:pt x="179" y="806"/>
                    </a:lnTo>
                    <a:lnTo>
                      <a:pt x="176" y="808"/>
                    </a:lnTo>
                    <a:lnTo>
                      <a:pt x="173" y="810"/>
                    </a:lnTo>
                    <a:lnTo>
                      <a:pt x="168" y="811"/>
                    </a:lnTo>
                    <a:lnTo>
                      <a:pt x="165" y="813"/>
                    </a:lnTo>
                    <a:lnTo>
                      <a:pt x="162" y="814"/>
                    </a:lnTo>
                    <a:lnTo>
                      <a:pt x="159" y="816"/>
                    </a:lnTo>
                    <a:lnTo>
                      <a:pt x="155" y="819"/>
                    </a:lnTo>
                    <a:lnTo>
                      <a:pt x="151" y="821"/>
                    </a:lnTo>
                    <a:lnTo>
                      <a:pt x="148" y="822"/>
                    </a:lnTo>
                    <a:lnTo>
                      <a:pt x="146" y="824"/>
                    </a:lnTo>
                    <a:lnTo>
                      <a:pt x="142" y="826"/>
                    </a:lnTo>
                    <a:lnTo>
                      <a:pt x="139" y="828"/>
                    </a:lnTo>
                    <a:lnTo>
                      <a:pt x="136" y="829"/>
                    </a:lnTo>
                    <a:lnTo>
                      <a:pt x="133" y="832"/>
                    </a:lnTo>
                    <a:lnTo>
                      <a:pt x="130" y="834"/>
                    </a:lnTo>
                    <a:lnTo>
                      <a:pt x="128" y="837"/>
                    </a:lnTo>
                    <a:lnTo>
                      <a:pt x="123" y="841"/>
                    </a:lnTo>
                    <a:lnTo>
                      <a:pt x="118" y="846"/>
                    </a:lnTo>
                    <a:lnTo>
                      <a:pt x="114" y="850"/>
                    </a:lnTo>
                    <a:lnTo>
                      <a:pt x="110" y="854"/>
                    </a:lnTo>
                    <a:lnTo>
                      <a:pt x="106" y="858"/>
                    </a:lnTo>
                    <a:lnTo>
                      <a:pt x="103" y="862"/>
                    </a:lnTo>
                    <a:lnTo>
                      <a:pt x="100" y="865"/>
                    </a:lnTo>
                    <a:lnTo>
                      <a:pt x="98" y="869"/>
                    </a:lnTo>
                    <a:lnTo>
                      <a:pt x="96" y="872"/>
                    </a:lnTo>
                    <a:lnTo>
                      <a:pt x="95" y="875"/>
                    </a:lnTo>
                    <a:lnTo>
                      <a:pt x="92" y="877"/>
                    </a:lnTo>
                    <a:lnTo>
                      <a:pt x="91" y="880"/>
                    </a:lnTo>
                    <a:lnTo>
                      <a:pt x="90" y="883"/>
                    </a:lnTo>
                    <a:lnTo>
                      <a:pt x="90" y="886"/>
                    </a:lnTo>
                    <a:lnTo>
                      <a:pt x="90" y="890"/>
                    </a:lnTo>
                    <a:lnTo>
                      <a:pt x="91" y="895"/>
                    </a:lnTo>
                    <a:lnTo>
                      <a:pt x="92" y="898"/>
                    </a:lnTo>
                    <a:lnTo>
                      <a:pt x="95" y="901"/>
                    </a:lnTo>
                    <a:lnTo>
                      <a:pt x="98" y="904"/>
                    </a:lnTo>
                    <a:lnTo>
                      <a:pt x="102" y="908"/>
                    </a:lnTo>
                    <a:lnTo>
                      <a:pt x="106" y="910"/>
                    </a:lnTo>
                    <a:lnTo>
                      <a:pt x="111" y="913"/>
                    </a:lnTo>
                    <a:lnTo>
                      <a:pt x="113" y="913"/>
                    </a:lnTo>
                    <a:lnTo>
                      <a:pt x="115" y="915"/>
                    </a:lnTo>
                    <a:lnTo>
                      <a:pt x="118" y="916"/>
                    </a:lnTo>
                    <a:lnTo>
                      <a:pt x="122" y="917"/>
                    </a:lnTo>
                    <a:lnTo>
                      <a:pt x="124" y="918"/>
                    </a:lnTo>
                    <a:lnTo>
                      <a:pt x="127" y="920"/>
                    </a:lnTo>
                    <a:lnTo>
                      <a:pt x="131" y="921"/>
                    </a:lnTo>
                    <a:lnTo>
                      <a:pt x="136" y="922"/>
                    </a:lnTo>
                    <a:lnTo>
                      <a:pt x="138" y="922"/>
                    </a:lnTo>
                    <a:lnTo>
                      <a:pt x="140" y="923"/>
                    </a:lnTo>
                    <a:lnTo>
                      <a:pt x="143" y="923"/>
                    </a:lnTo>
                    <a:lnTo>
                      <a:pt x="147" y="924"/>
                    </a:lnTo>
                    <a:lnTo>
                      <a:pt x="149" y="924"/>
                    </a:lnTo>
                    <a:lnTo>
                      <a:pt x="152" y="925"/>
                    </a:lnTo>
                    <a:lnTo>
                      <a:pt x="155" y="925"/>
                    </a:lnTo>
                    <a:lnTo>
                      <a:pt x="159" y="926"/>
                    </a:lnTo>
                    <a:lnTo>
                      <a:pt x="162" y="926"/>
                    </a:lnTo>
                    <a:lnTo>
                      <a:pt x="164" y="926"/>
                    </a:lnTo>
                    <a:lnTo>
                      <a:pt x="168" y="926"/>
                    </a:lnTo>
                    <a:lnTo>
                      <a:pt x="172" y="927"/>
                    </a:lnTo>
                    <a:lnTo>
                      <a:pt x="175" y="927"/>
                    </a:lnTo>
                    <a:lnTo>
                      <a:pt x="178" y="927"/>
                    </a:lnTo>
                    <a:lnTo>
                      <a:pt x="181" y="928"/>
                    </a:lnTo>
                    <a:lnTo>
                      <a:pt x="186" y="928"/>
                    </a:lnTo>
                    <a:lnTo>
                      <a:pt x="190" y="928"/>
                    </a:lnTo>
                    <a:lnTo>
                      <a:pt x="193" y="929"/>
                    </a:lnTo>
                    <a:lnTo>
                      <a:pt x="197" y="929"/>
                    </a:lnTo>
                    <a:lnTo>
                      <a:pt x="201" y="930"/>
                    </a:lnTo>
                    <a:lnTo>
                      <a:pt x="205" y="930"/>
                    </a:lnTo>
                    <a:lnTo>
                      <a:pt x="209" y="930"/>
                    </a:lnTo>
                    <a:lnTo>
                      <a:pt x="213" y="930"/>
                    </a:lnTo>
                    <a:lnTo>
                      <a:pt x="217" y="931"/>
                    </a:lnTo>
                    <a:lnTo>
                      <a:pt x="221" y="931"/>
                    </a:lnTo>
                    <a:lnTo>
                      <a:pt x="225" y="931"/>
                    </a:lnTo>
                    <a:lnTo>
                      <a:pt x="228" y="931"/>
                    </a:lnTo>
                    <a:lnTo>
                      <a:pt x="233" y="931"/>
                    </a:lnTo>
                    <a:lnTo>
                      <a:pt x="237" y="931"/>
                    </a:lnTo>
                    <a:lnTo>
                      <a:pt x="240" y="931"/>
                    </a:lnTo>
                    <a:lnTo>
                      <a:pt x="244" y="931"/>
                    </a:lnTo>
                    <a:lnTo>
                      <a:pt x="249" y="933"/>
                    </a:lnTo>
                    <a:lnTo>
                      <a:pt x="252" y="933"/>
                    </a:lnTo>
                    <a:lnTo>
                      <a:pt x="256" y="933"/>
                    </a:lnTo>
                    <a:lnTo>
                      <a:pt x="260" y="933"/>
                    </a:lnTo>
                    <a:lnTo>
                      <a:pt x="264" y="933"/>
                    </a:lnTo>
                    <a:lnTo>
                      <a:pt x="267" y="933"/>
                    </a:lnTo>
                    <a:lnTo>
                      <a:pt x="271" y="933"/>
                    </a:lnTo>
                    <a:lnTo>
                      <a:pt x="275" y="933"/>
                    </a:lnTo>
                    <a:lnTo>
                      <a:pt x="279" y="933"/>
                    </a:lnTo>
                    <a:lnTo>
                      <a:pt x="281" y="933"/>
                    </a:lnTo>
                    <a:lnTo>
                      <a:pt x="286" y="933"/>
                    </a:lnTo>
                    <a:lnTo>
                      <a:pt x="288" y="933"/>
                    </a:lnTo>
                    <a:lnTo>
                      <a:pt x="292" y="933"/>
                    </a:lnTo>
                    <a:lnTo>
                      <a:pt x="296" y="933"/>
                    </a:lnTo>
                    <a:lnTo>
                      <a:pt x="299" y="933"/>
                    </a:lnTo>
                    <a:lnTo>
                      <a:pt x="302" y="933"/>
                    </a:lnTo>
                    <a:lnTo>
                      <a:pt x="305" y="933"/>
                    </a:lnTo>
                    <a:lnTo>
                      <a:pt x="308" y="931"/>
                    </a:lnTo>
                    <a:lnTo>
                      <a:pt x="310" y="931"/>
                    </a:lnTo>
                    <a:lnTo>
                      <a:pt x="313" y="931"/>
                    </a:lnTo>
                    <a:lnTo>
                      <a:pt x="316" y="931"/>
                    </a:lnTo>
                    <a:lnTo>
                      <a:pt x="321" y="930"/>
                    </a:lnTo>
                    <a:lnTo>
                      <a:pt x="326" y="930"/>
                    </a:lnTo>
                    <a:lnTo>
                      <a:pt x="329" y="930"/>
                    </a:lnTo>
                    <a:lnTo>
                      <a:pt x="334" y="929"/>
                    </a:lnTo>
                    <a:lnTo>
                      <a:pt x="339" y="929"/>
                    </a:lnTo>
                    <a:lnTo>
                      <a:pt x="343" y="928"/>
                    </a:lnTo>
                    <a:lnTo>
                      <a:pt x="349" y="928"/>
                    </a:lnTo>
                    <a:lnTo>
                      <a:pt x="354" y="927"/>
                    </a:lnTo>
                    <a:lnTo>
                      <a:pt x="356" y="927"/>
                    </a:lnTo>
                    <a:lnTo>
                      <a:pt x="359" y="927"/>
                    </a:lnTo>
                    <a:lnTo>
                      <a:pt x="362" y="927"/>
                    </a:lnTo>
                    <a:lnTo>
                      <a:pt x="364" y="927"/>
                    </a:lnTo>
                    <a:lnTo>
                      <a:pt x="369" y="926"/>
                    </a:lnTo>
                    <a:lnTo>
                      <a:pt x="375" y="926"/>
                    </a:lnTo>
                    <a:lnTo>
                      <a:pt x="377" y="926"/>
                    </a:lnTo>
                    <a:lnTo>
                      <a:pt x="380" y="926"/>
                    </a:lnTo>
                    <a:lnTo>
                      <a:pt x="383" y="926"/>
                    </a:lnTo>
                    <a:lnTo>
                      <a:pt x="386" y="926"/>
                    </a:lnTo>
                    <a:lnTo>
                      <a:pt x="388" y="926"/>
                    </a:lnTo>
                    <a:lnTo>
                      <a:pt x="391" y="926"/>
                    </a:lnTo>
                    <a:lnTo>
                      <a:pt x="393" y="926"/>
                    </a:lnTo>
                    <a:lnTo>
                      <a:pt x="396" y="926"/>
                    </a:lnTo>
                    <a:lnTo>
                      <a:pt x="399" y="926"/>
                    </a:lnTo>
                    <a:lnTo>
                      <a:pt x="401" y="926"/>
                    </a:lnTo>
                    <a:lnTo>
                      <a:pt x="403" y="926"/>
                    </a:lnTo>
                    <a:lnTo>
                      <a:pt x="406" y="926"/>
                    </a:lnTo>
                    <a:lnTo>
                      <a:pt x="411" y="925"/>
                    </a:lnTo>
                    <a:lnTo>
                      <a:pt x="416" y="925"/>
                    </a:lnTo>
                    <a:lnTo>
                      <a:pt x="421" y="925"/>
                    </a:lnTo>
                    <a:lnTo>
                      <a:pt x="425" y="925"/>
                    </a:lnTo>
                    <a:lnTo>
                      <a:pt x="429" y="925"/>
                    </a:lnTo>
                    <a:lnTo>
                      <a:pt x="434" y="926"/>
                    </a:lnTo>
                    <a:lnTo>
                      <a:pt x="437" y="926"/>
                    </a:lnTo>
                    <a:lnTo>
                      <a:pt x="441" y="926"/>
                    </a:lnTo>
                    <a:lnTo>
                      <a:pt x="444" y="926"/>
                    </a:lnTo>
                    <a:lnTo>
                      <a:pt x="448" y="926"/>
                    </a:lnTo>
                    <a:lnTo>
                      <a:pt x="450" y="927"/>
                    </a:lnTo>
                    <a:lnTo>
                      <a:pt x="452" y="927"/>
                    </a:lnTo>
                    <a:lnTo>
                      <a:pt x="456" y="929"/>
                    </a:lnTo>
                    <a:lnTo>
                      <a:pt x="460" y="930"/>
                    </a:lnTo>
                    <a:lnTo>
                      <a:pt x="461" y="933"/>
                    </a:lnTo>
                    <a:lnTo>
                      <a:pt x="464" y="936"/>
                    </a:lnTo>
                    <a:lnTo>
                      <a:pt x="467" y="939"/>
                    </a:lnTo>
                    <a:lnTo>
                      <a:pt x="472" y="943"/>
                    </a:lnTo>
                    <a:lnTo>
                      <a:pt x="476" y="948"/>
                    </a:lnTo>
                    <a:lnTo>
                      <a:pt x="481" y="953"/>
                    </a:lnTo>
                    <a:lnTo>
                      <a:pt x="484" y="955"/>
                    </a:lnTo>
                    <a:lnTo>
                      <a:pt x="487" y="958"/>
                    </a:lnTo>
                    <a:lnTo>
                      <a:pt x="490" y="960"/>
                    </a:lnTo>
                    <a:lnTo>
                      <a:pt x="493" y="963"/>
                    </a:lnTo>
                    <a:lnTo>
                      <a:pt x="497" y="965"/>
                    </a:lnTo>
                    <a:lnTo>
                      <a:pt x="500" y="966"/>
                    </a:lnTo>
                    <a:lnTo>
                      <a:pt x="503" y="968"/>
                    </a:lnTo>
                    <a:lnTo>
                      <a:pt x="507" y="971"/>
                    </a:lnTo>
                    <a:lnTo>
                      <a:pt x="511" y="973"/>
                    </a:lnTo>
                    <a:lnTo>
                      <a:pt x="515" y="975"/>
                    </a:lnTo>
                    <a:lnTo>
                      <a:pt x="519" y="976"/>
                    </a:lnTo>
                    <a:lnTo>
                      <a:pt x="524" y="977"/>
                    </a:lnTo>
                    <a:lnTo>
                      <a:pt x="527" y="978"/>
                    </a:lnTo>
                    <a:lnTo>
                      <a:pt x="532" y="979"/>
                    </a:lnTo>
                    <a:lnTo>
                      <a:pt x="537" y="979"/>
                    </a:lnTo>
                    <a:lnTo>
                      <a:pt x="541" y="980"/>
                    </a:lnTo>
                    <a:lnTo>
                      <a:pt x="546" y="979"/>
                    </a:lnTo>
                    <a:lnTo>
                      <a:pt x="550" y="979"/>
                    </a:lnTo>
                    <a:lnTo>
                      <a:pt x="555" y="978"/>
                    </a:lnTo>
                    <a:lnTo>
                      <a:pt x="561" y="978"/>
                    </a:lnTo>
                    <a:lnTo>
                      <a:pt x="565" y="976"/>
                    </a:lnTo>
                    <a:lnTo>
                      <a:pt x="569" y="975"/>
                    </a:lnTo>
                    <a:lnTo>
                      <a:pt x="573" y="974"/>
                    </a:lnTo>
                    <a:lnTo>
                      <a:pt x="577" y="972"/>
                    </a:lnTo>
                    <a:lnTo>
                      <a:pt x="580" y="971"/>
                    </a:lnTo>
                    <a:lnTo>
                      <a:pt x="585" y="969"/>
                    </a:lnTo>
                    <a:lnTo>
                      <a:pt x="588" y="967"/>
                    </a:lnTo>
                    <a:lnTo>
                      <a:pt x="591" y="966"/>
                    </a:lnTo>
                    <a:lnTo>
                      <a:pt x="593" y="965"/>
                    </a:lnTo>
                    <a:lnTo>
                      <a:pt x="597" y="963"/>
                    </a:lnTo>
                    <a:lnTo>
                      <a:pt x="599" y="962"/>
                    </a:lnTo>
                    <a:lnTo>
                      <a:pt x="601" y="961"/>
                    </a:lnTo>
                    <a:lnTo>
                      <a:pt x="605" y="958"/>
                    </a:lnTo>
                    <a:lnTo>
                      <a:pt x="610" y="955"/>
                    </a:lnTo>
                    <a:lnTo>
                      <a:pt x="614" y="952"/>
                    </a:lnTo>
                    <a:lnTo>
                      <a:pt x="617" y="949"/>
                    </a:lnTo>
                    <a:lnTo>
                      <a:pt x="622" y="947"/>
                    </a:lnTo>
                    <a:lnTo>
                      <a:pt x="627" y="944"/>
                    </a:lnTo>
                    <a:lnTo>
                      <a:pt x="629" y="943"/>
                    </a:lnTo>
                    <a:lnTo>
                      <a:pt x="631" y="941"/>
                    </a:lnTo>
                    <a:lnTo>
                      <a:pt x="635" y="940"/>
                    </a:lnTo>
                    <a:lnTo>
                      <a:pt x="638" y="940"/>
                    </a:lnTo>
                    <a:lnTo>
                      <a:pt x="641" y="938"/>
                    </a:lnTo>
                    <a:lnTo>
                      <a:pt x="644" y="937"/>
                    </a:lnTo>
                    <a:lnTo>
                      <a:pt x="649" y="936"/>
                    </a:lnTo>
                    <a:lnTo>
                      <a:pt x="653" y="936"/>
                    </a:lnTo>
                    <a:lnTo>
                      <a:pt x="656" y="935"/>
                    </a:lnTo>
                    <a:lnTo>
                      <a:pt x="662" y="934"/>
                    </a:lnTo>
                    <a:lnTo>
                      <a:pt x="664" y="933"/>
                    </a:lnTo>
                    <a:lnTo>
                      <a:pt x="666" y="933"/>
                    </a:lnTo>
                    <a:lnTo>
                      <a:pt x="669" y="931"/>
                    </a:lnTo>
                    <a:lnTo>
                      <a:pt x="672" y="931"/>
                    </a:lnTo>
                    <a:lnTo>
                      <a:pt x="674" y="931"/>
                    </a:lnTo>
                    <a:lnTo>
                      <a:pt x="677" y="930"/>
                    </a:lnTo>
                    <a:lnTo>
                      <a:pt x="680" y="930"/>
                    </a:lnTo>
                    <a:lnTo>
                      <a:pt x="682" y="930"/>
                    </a:lnTo>
                    <a:lnTo>
                      <a:pt x="686" y="930"/>
                    </a:lnTo>
                    <a:lnTo>
                      <a:pt x="689" y="929"/>
                    </a:lnTo>
                    <a:lnTo>
                      <a:pt x="692" y="929"/>
                    </a:lnTo>
                    <a:lnTo>
                      <a:pt x="697" y="929"/>
                    </a:lnTo>
                    <a:lnTo>
                      <a:pt x="699" y="929"/>
                    </a:lnTo>
                    <a:lnTo>
                      <a:pt x="702" y="928"/>
                    </a:lnTo>
                    <a:lnTo>
                      <a:pt x="705" y="928"/>
                    </a:lnTo>
                    <a:lnTo>
                      <a:pt x="710" y="928"/>
                    </a:lnTo>
                    <a:lnTo>
                      <a:pt x="713" y="927"/>
                    </a:lnTo>
                    <a:lnTo>
                      <a:pt x="716" y="927"/>
                    </a:lnTo>
                    <a:lnTo>
                      <a:pt x="719" y="927"/>
                    </a:lnTo>
                    <a:lnTo>
                      <a:pt x="724" y="927"/>
                    </a:lnTo>
                    <a:lnTo>
                      <a:pt x="727" y="926"/>
                    </a:lnTo>
                    <a:lnTo>
                      <a:pt x="731" y="926"/>
                    </a:lnTo>
                    <a:lnTo>
                      <a:pt x="735" y="926"/>
                    </a:lnTo>
                    <a:lnTo>
                      <a:pt x="739" y="926"/>
                    </a:lnTo>
                    <a:lnTo>
                      <a:pt x="742" y="925"/>
                    </a:lnTo>
                    <a:lnTo>
                      <a:pt x="747" y="925"/>
                    </a:lnTo>
                    <a:lnTo>
                      <a:pt x="750" y="925"/>
                    </a:lnTo>
                    <a:lnTo>
                      <a:pt x="754" y="925"/>
                    </a:lnTo>
                    <a:lnTo>
                      <a:pt x="757" y="924"/>
                    </a:lnTo>
                    <a:lnTo>
                      <a:pt x="762" y="924"/>
                    </a:lnTo>
                    <a:lnTo>
                      <a:pt x="766" y="923"/>
                    </a:lnTo>
                    <a:lnTo>
                      <a:pt x="771" y="923"/>
                    </a:lnTo>
                    <a:lnTo>
                      <a:pt x="774" y="922"/>
                    </a:lnTo>
                    <a:lnTo>
                      <a:pt x="778" y="922"/>
                    </a:lnTo>
                    <a:lnTo>
                      <a:pt x="782" y="921"/>
                    </a:lnTo>
                    <a:lnTo>
                      <a:pt x="787" y="921"/>
                    </a:lnTo>
                    <a:lnTo>
                      <a:pt x="790" y="920"/>
                    </a:lnTo>
                    <a:lnTo>
                      <a:pt x="794" y="920"/>
                    </a:lnTo>
                    <a:lnTo>
                      <a:pt x="798" y="918"/>
                    </a:lnTo>
                    <a:lnTo>
                      <a:pt x="803" y="918"/>
                    </a:lnTo>
                    <a:lnTo>
                      <a:pt x="806" y="917"/>
                    </a:lnTo>
                    <a:lnTo>
                      <a:pt x="811" y="917"/>
                    </a:lnTo>
                    <a:lnTo>
                      <a:pt x="815" y="916"/>
                    </a:lnTo>
                    <a:lnTo>
                      <a:pt x="819" y="916"/>
                    </a:lnTo>
                    <a:lnTo>
                      <a:pt x="824" y="915"/>
                    </a:lnTo>
                    <a:lnTo>
                      <a:pt x="827" y="914"/>
                    </a:lnTo>
                    <a:lnTo>
                      <a:pt x="831" y="913"/>
                    </a:lnTo>
                    <a:lnTo>
                      <a:pt x="835" y="913"/>
                    </a:lnTo>
                    <a:lnTo>
                      <a:pt x="839" y="912"/>
                    </a:lnTo>
                    <a:lnTo>
                      <a:pt x="842" y="911"/>
                    </a:lnTo>
                    <a:lnTo>
                      <a:pt x="847" y="910"/>
                    </a:lnTo>
                    <a:lnTo>
                      <a:pt x="851" y="909"/>
                    </a:lnTo>
                    <a:lnTo>
                      <a:pt x="854" y="908"/>
                    </a:lnTo>
                    <a:lnTo>
                      <a:pt x="859" y="907"/>
                    </a:lnTo>
                    <a:lnTo>
                      <a:pt x="862" y="905"/>
                    </a:lnTo>
                    <a:lnTo>
                      <a:pt x="866" y="904"/>
                    </a:lnTo>
                    <a:lnTo>
                      <a:pt x="869" y="903"/>
                    </a:lnTo>
                    <a:lnTo>
                      <a:pt x="874" y="902"/>
                    </a:lnTo>
                    <a:lnTo>
                      <a:pt x="878" y="901"/>
                    </a:lnTo>
                    <a:lnTo>
                      <a:pt x="881" y="900"/>
                    </a:lnTo>
                    <a:lnTo>
                      <a:pt x="885" y="899"/>
                    </a:lnTo>
                    <a:lnTo>
                      <a:pt x="888" y="897"/>
                    </a:lnTo>
                    <a:lnTo>
                      <a:pt x="891" y="896"/>
                    </a:lnTo>
                    <a:lnTo>
                      <a:pt x="894" y="895"/>
                    </a:lnTo>
                    <a:lnTo>
                      <a:pt x="898" y="892"/>
                    </a:lnTo>
                    <a:lnTo>
                      <a:pt x="901" y="891"/>
                    </a:lnTo>
                    <a:lnTo>
                      <a:pt x="904" y="890"/>
                    </a:lnTo>
                    <a:lnTo>
                      <a:pt x="907" y="889"/>
                    </a:lnTo>
                    <a:lnTo>
                      <a:pt x="910" y="888"/>
                    </a:lnTo>
                    <a:lnTo>
                      <a:pt x="913" y="886"/>
                    </a:lnTo>
                    <a:lnTo>
                      <a:pt x="916" y="886"/>
                    </a:lnTo>
                    <a:lnTo>
                      <a:pt x="918" y="885"/>
                    </a:lnTo>
                    <a:lnTo>
                      <a:pt x="922" y="883"/>
                    </a:lnTo>
                    <a:lnTo>
                      <a:pt x="924" y="882"/>
                    </a:lnTo>
                    <a:lnTo>
                      <a:pt x="927" y="882"/>
                    </a:lnTo>
                    <a:lnTo>
                      <a:pt x="929" y="880"/>
                    </a:lnTo>
                    <a:lnTo>
                      <a:pt x="934" y="877"/>
                    </a:lnTo>
                    <a:lnTo>
                      <a:pt x="938" y="875"/>
                    </a:lnTo>
                    <a:lnTo>
                      <a:pt x="942" y="873"/>
                    </a:lnTo>
                    <a:lnTo>
                      <a:pt x="947" y="871"/>
                    </a:lnTo>
                    <a:lnTo>
                      <a:pt x="950" y="869"/>
                    </a:lnTo>
                    <a:lnTo>
                      <a:pt x="953" y="866"/>
                    </a:lnTo>
                    <a:lnTo>
                      <a:pt x="956" y="864"/>
                    </a:lnTo>
                    <a:lnTo>
                      <a:pt x="960" y="863"/>
                    </a:lnTo>
                    <a:lnTo>
                      <a:pt x="963" y="860"/>
                    </a:lnTo>
                    <a:lnTo>
                      <a:pt x="965" y="858"/>
                    </a:lnTo>
                    <a:lnTo>
                      <a:pt x="966" y="856"/>
                    </a:lnTo>
                    <a:lnTo>
                      <a:pt x="969" y="853"/>
                    </a:lnTo>
                    <a:lnTo>
                      <a:pt x="973" y="849"/>
                    </a:lnTo>
                    <a:lnTo>
                      <a:pt x="976" y="845"/>
                    </a:lnTo>
                    <a:lnTo>
                      <a:pt x="977" y="840"/>
                    </a:lnTo>
                    <a:lnTo>
                      <a:pt x="979" y="836"/>
                    </a:lnTo>
                    <a:lnTo>
                      <a:pt x="979" y="831"/>
                    </a:lnTo>
                    <a:lnTo>
                      <a:pt x="980" y="825"/>
                    </a:lnTo>
                    <a:lnTo>
                      <a:pt x="979" y="822"/>
                    </a:lnTo>
                    <a:lnTo>
                      <a:pt x="978" y="819"/>
                    </a:lnTo>
                    <a:lnTo>
                      <a:pt x="977" y="816"/>
                    </a:lnTo>
                    <a:lnTo>
                      <a:pt x="976" y="813"/>
                    </a:lnTo>
                    <a:lnTo>
                      <a:pt x="975" y="810"/>
                    </a:lnTo>
                    <a:lnTo>
                      <a:pt x="973" y="807"/>
                    </a:lnTo>
                    <a:lnTo>
                      <a:pt x="970" y="802"/>
                    </a:lnTo>
                    <a:lnTo>
                      <a:pt x="968" y="800"/>
                    </a:lnTo>
                    <a:lnTo>
                      <a:pt x="966" y="796"/>
                    </a:lnTo>
                    <a:lnTo>
                      <a:pt x="963" y="793"/>
                    </a:lnTo>
                    <a:lnTo>
                      <a:pt x="959" y="788"/>
                    </a:lnTo>
                    <a:lnTo>
                      <a:pt x="955" y="785"/>
                    </a:lnTo>
                    <a:lnTo>
                      <a:pt x="951" y="782"/>
                    </a:lnTo>
                    <a:lnTo>
                      <a:pt x="948" y="778"/>
                    </a:lnTo>
                    <a:lnTo>
                      <a:pt x="942" y="774"/>
                    </a:lnTo>
                    <a:lnTo>
                      <a:pt x="938" y="771"/>
                    </a:lnTo>
                    <a:lnTo>
                      <a:pt x="935" y="770"/>
                    </a:lnTo>
                    <a:lnTo>
                      <a:pt x="931" y="768"/>
                    </a:lnTo>
                    <a:lnTo>
                      <a:pt x="929" y="765"/>
                    </a:lnTo>
                    <a:lnTo>
                      <a:pt x="926" y="764"/>
                    </a:lnTo>
                    <a:lnTo>
                      <a:pt x="923" y="762"/>
                    </a:lnTo>
                    <a:lnTo>
                      <a:pt x="919" y="760"/>
                    </a:lnTo>
                    <a:lnTo>
                      <a:pt x="916" y="759"/>
                    </a:lnTo>
                    <a:lnTo>
                      <a:pt x="914" y="757"/>
                    </a:lnTo>
                    <a:lnTo>
                      <a:pt x="910" y="756"/>
                    </a:lnTo>
                    <a:lnTo>
                      <a:pt x="906" y="754"/>
                    </a:lnTo>
                    <a:lnTo>
                      <a:pt x="902" y="751"/>
                    </a:lnTo>
                    <a:lnTo>
                      <a:pt x="899" y="750"/>
                    </a:lnTo>
                    <a:lnTo>
                      <a:pt x="895" y="749"/>
                    </a:lnTo>
                    <a:lnTo>
                      <a:pt x="891" y="747"/>
                    </a:lnTo>
                    <a:lnTo>
                      <a:pt x="887" y="746"/>
                    </a:lnTo>
                    <a:lnTo>
                      <a:pt x="884" y="745"/>
                    </a:lnTo>
                    <a:lnTo>
                      <a:pt x="879" y="743"/>
                    </a:lnTo>
                    <a:lnTo>
                      <a:pt x="875" y="742"/>
                    </a:lnTo>
                    <a:lnTo>
                      <a:pt x="870" y="741"/>
                    </a:lnTo>
                    <a:lnTo>
                      <a:pt x="866" y="738"/>
                    </a:lnTo>
                    <a:lnTo>
                      <a:pt x="861" y="737"/>
                    </a:lnTo>
                    <a:lnTo>
                      <a:pt x="856" y="736"/>
                    </a:lnTo>
                    <a:lnTo>
                      <a:pt x="851" y="735"/>
                    </a:lnTo>
                    <a:lnTo>
                      <a:pt x="847" y="734"/>
                    </a:lnTo>
                    <a:lnTo>
                      <a:pt x="842" y="733"/>
                    </a:lnTo>
                    <a:lnTo>
                      <a:pt x="837" y="732"/>
                    </a:lnTo>
                    <a:lnTo>
                      <a:pt x="831" y="731"/>
                    </a:lnTo>
                    <a:lnTo>
                      <a:pt x="827" y="730"/>
                    </a:lnTo>
                    <a:lnTo>
                      <a:pt x="821" y="730"/>
                    </a:lnTo>
                    <a:lnTo>
                      <a:pt x="816" y="729"/>
                    </a:lnTo>
                    <a:lnTo>
                      <a:pt x="811" y="727"/>
                    </a:lnTo>
                    <a:lnTo>
                      <a:pt x="805" y="727"/>
                    </a:lnTo>
                    <a:lnTo>
                      <a:pt x="799" y="726"/>
                    </a:lnTo>
                    <a:lnTo>
                      <a:pt x="793" y="725"/>
                    </a:lnTo>
                    <a:lnTo>
                      <a:pt x="788" y="725"/>
                    </a:lnTo>
                    <a:lnTo>
                      <a:pt x="782" y="724"/>
                    </a:lnTo>
                    <a:lnTo>
                      <a:pt x="777" y="723"/>
                    </a:lnTo>
                    <a:lnTo>
                      <a:pt x="773" y="723"/>
                    </a:lnTo>
                    <a:lnTo>
                      <a:pt x="767" y="722"/>
                    </a:lnTo>
                    <a:lnTo>
                      <a:pt x="763" y="722"/>
                    </a:lnTo>
                    <a:lnTo>
                      <a:pt x="759" y="722"/>
                    </a:lnTo>
                    <a:lnTo>
                      <a:pt x="754" y="721"/>
                    </a:lnTo>
                    <a:lnTo>
                      <a:pt x="750" y="721"/>
                    </a:lnTo>
                    <a:lnTo>
                      <a:pt x="746" y="721"/>
                    </a:lnTo>
                    <a:lnTo>
                      <a:pt x="741" y="721"/>
                    </a:lnTo>
                    <a:lnTo>
                      <a:pt x="738" y="720"/>
                    </a:lnTo>
                    <a:lnTo>
                      <a:pt x="734" y="720"/>
                    </a:lnTo>
                    <a:lnTo>
                      <a:pt x="731" y="720"/>
                    </a:lnTo>
                    <a:lnTo>
                      <a:pt x="727" y="720"/>
                    </a:lnTo>
                    <a:lnTo>
                      <a:pt x="724" y="719"/>
                    </a:lnTo>
                    <a:lnTo>
                      <a:pt x="719" y="719"/>
                    </a:lnTo>
                    <a:lnTo>
                      <a:pt x="717" y="719"/>
                    </a:lnTo>
                    <a:lnTo>
                      <a:pt x="714" y="718"/>
                    </a:lnTo>
                    <a:lnTo>
                      <a:pt x="711" y="718"/>
                    </a:lnTo>
                    <a:lnTo>
                      <a:pt x="707" y="718"/>
                    </a:lnTo>
                    <a:lnTo>
                      <a:pt x="705" y="718"/>
                    </a:lnTo>
                    <a:lnTo>
                      <a:pt x="702" y="717"/>
                    </a:lnTo>
                    <a:lnTo>
                      <a:pt x="700" y="717"/>
                    </a:lnTo>
                    <a:lnTo>
                      <a:pt x="697" y="717"/>
                    </a:lnTo>
                    <a:lnTo>
                      <a:pt x="694" y="717"/>
                    </a:lnTo>
                    <a:lnTo>
                      <a:pt x="690" y="716"/>
                    </a:lnTo>
                    <a:lnTo>
                      <a:pt x="686" y="716"/>
                    </a:lnTo>
                    <a:lnTo>
                      <a:pt x="681" y="714"/>
                    </a:lnTo>
                    <a:lnTo>
                      <a:pt x="677" y="713"/>
                    </a:lnTo>
                    <a:lnTo>
                      <a:pt x="674" y="712"/>
                    </a:lnTo>
                    <a:lnTo>
                      <a:pt x="671" y="711"/>
                    </a:lnTo>
                    <a:lnTo>
                      <a:pt x="666" y="710"/>
                    </a:lnTo>
                    <a:lnTo>
                      <a:pt x="664" y="708"/>
                    </a:lnTo>
                    <a:lnTo>
                      <a:pt x="661" y="707"/>
                    </a:lnTo>
                    <a:lnTo>
                      <a:pt x="657" y="706"/>
                    </a:lnTo>
                    <a:lnTo>
                      <a:pt x="655" y="703"/>
                    </a:lnTo>
                    <a:lnTo>
                      <a:pt x="652" y="700"/>
                    </a:lnTo>
                    <a:lnTo>
                      <a:pt x="650" y="698"/>
                    </a:lnTo>
                    <a:lnTo>
                      <a:pt x="648" y="695"/>
                    </a:lnTo>
                    <a:lnTo>
                      <a:pt x="644" y="692"/>
                    </a:lnTo>
                    <a:lnTo>
                      <a:pt x="642" y="688"/>
                    </a:lnTo>
                    <a:lnTo>
                      <a:pt x="639" y="685"/>
                    </a:lnTo>
                    <a:lnTo>
                      <a:pt x="637" y="681"/>
                    </a:lnTo>
                    <a:lnTo>
                      <a:pt x="634" y="675"/>
                    </a:lnTo>
                    <a:lnTo>
                      <a:pt x="631" y="671"/>
                    </a:lnTo>
                    <a:lnTo>
                      <a:pt x="628" y="667"/>
                    </a:lnTo>
                    <a:lnTo>
                      <a:pt x="626" y="662"/>
                    </a:lnTo>
                    <a:lnTo>
                      <a:pt x="623" y="658"/>
                    </a:lnTo>
                    <a:lnTo>
                      <a:pt x="621" y="655"/>
                    </a:lnTo>
                    <a:lnTo>
                      <a:pt x="618" y="650"/>
                    </a:lnTo>
                    <a:lnTo>
                      <a:pt x="616" y="646"/>
                    </a:lnTo>
                    <a:lnTo>
                      <a:pt x="614" y="642"/>
                    </a:lnTo>
                    <a:lnTo>
                      <a:pt x="612" y="639"/>
                    </a:lnTo>
                    <a:lnTo>
                      <a:pt x="610" y="634"/>
                    </a:lnTo>
                    <a:lnTo>
                      <a:pt x="607" y="631"/>
                    </a:lnTo>
                    <a:lnTo>
                      <a:pt x="605" y="627"/>
                    </a:lnTo>
                    <a:lnTo>
                      <a:pt x="604" y="623"/>
                    </a:lnTo>
                    <a:lnTo>
                      <a:pt x="603" y="619"/>
                    </a:lnTo>
                    <a:lnTo>
                      <a:pt x="601" y="616"/>
                    </a:lnTo>
                    <a:lnTo>
                      <a:pt x="600" y="612"/>
                    </a:lnTo>
                    <a:lnTo>
                      <a:pt x="598" y="608"/>
                    </a:lnTo>
                    <a:lnTo>
                      <a:pt x="597" y="605"/>
                    </a:lnTo>
                    <a:lnTo>
                      <a:pt x="597" y="602"/>
                    </a:lnTo>
                    <a:lnTo>
                      <a:pt x="596" y="598"/>
                    </a:lnTo>
                    <a:lnTo>
                      <a:pt x="594" y="595"/>
                    </a:lnTo>
                    <a:lnTo>
                      <a:pt x="594" y="592"/>
                    </a:lnTo>
                    <a:lnTo>
                      <a:pt x="594" y="590"/>
                    </a:lnTo>
                    <a:lnTo>
                      <a:pt x="594" y="586"/>
                    </a:lnTo>
                    <a:lnTo>
                      <a:pt x="594" y="583"/>
                    </a:lnTo>
                    <a:lnTo>
                      <a:pt x="594" y="580"/>
                    </a:lnTo>
                    <a:lnTo>
                      <a:pt x="596" y="578"/>
                    </a:lnTo>
                    <a:lnTo>
                      <a:pt x="597" y="574"/>
                    </a:lnTo>
                    <a:lnTo>
                      <a:pt x="598" y="572"/>
                    </a:lnTo>
                    <a:lnTo>
                      <a:pt x="599" y="569"/>
                    </a:lnTo>
                    <a:lnTo>
                      <a:pt x="601" y="568"/>
                    </a:lnTo>
                    <a:lnTo>
                      <a:pt x="602" y="565"/>
                    </a:lnTo>
                    <a:lnTo>
                      <a:pt x="603" y="561"/>
                    </a:lnTo>
                    <a:lnTo>
                      <a:pt x="605" y="558"/>
                    </a:lnTo>
                    <a:lnTo>
                      <a:pt x="607" y="555"/>
                    </a:lnTo>
                    <a:lnTo>
                      <a:pt x="609" y="551"/>
                    </a:lnTo>
                    <a:lnTo>
                      <a:pt x="612" y="547"/>
                    </a:lnTo>
                    <a:lnTo>
                      <a:pt x="613" y="544"/>
                    </a:lnTo>
                    <a:lnTo>
                      <a:pt x="616" y="540"/>
                    </a:lnTo>
                    <a:lnTo>
                      <a:pt x="618" y="535"/>
                    </a:lnTo>
                    <a:lnTo>
                      <a:pt x="621" y="531"/>
                    </a:lnTo>
                    <a:lnTo>
                      <a:pt x="623" y="527"/>
                    </a:lnTo>
                    <a:lnTo>
                      <a:pt x="626" y="522"/>
                    </a:lnTo>
                    <a:lnTo>
                      <a:pt x="627" y="517"/>
                    </a:lnTo>
                    <a:lnTo>
                      <a:pt x="629" y="513"/>
                    </a:lnTo>
                    <a:lnTo>
                      <a:pt x="632" y="507"/>
                    </a:lnTo>
                    <a:lnTo>
                      <a:pt x="635" y="503"/>
                    </a:lnTo>
                    <a:lnTo>
                      <a:pt x="637" y="497"/>
                    </a:lnTo>
                    <a:lnTo>
                      <a:pt x="639" y="492"/>
                    </a:lnTo>
                    <a:lnTo>
                      <a:pt x="640" y="488"/>
                    </a:lnTo>
                    <a:lnTo>
                      <a:pt x="642" y="483"/>
                    </a:lnTo>
                    <a:lnTo>
                      <a:pt x="643" y="478"/>
                    </a:lnTo>
                    <a:lnTo>
                      <a:pt x="644" y="472"/>
                    </a:lnTo>
                    <a:lnTo>
                      <a:pt x="646" y="467"/>
                    </a:lnTo>
                    <a:lnTo>
                      <a:pt x="647" y="463"/>
                    </a:lnTo>
                    <a:lnTo>
                      <a:pt x="648" y="458"/>
                    </a:lnTo>
                    <a:lnTo>
                      <a:pt x="648" y="453"/>
                    </a:lnTo>
                    <a:lnTo>
                      <a:pt x="648" y="449"/>
                    </a:lnTo>
                    <a:lnTo>
                      <a:pt x="648" y="444"/>
                    </a:lnTo>
                    <a:lnTo>
                      <a:pt x="648" y="440"/>
                    </a:lnTo>
                    <a:lnTo>
                      <a:pt x="647" y="437"/>
                    </a:lnTo>
                    <a:lnTo>
                      <a:pt x="646" y="432"/>
                    </a:lnTo>
                    <a:lnTo>
                      <a:pt x="644" y="430"/>
                    </a:lnTo>
                    <a:lnTo>
                      <a:pt x="642" y="426"/>
                    </a:lnTo>
                    <a:lnTo>
                      <a:pt x="641" y="423"/>
                    </a:lnTo>
                    <a:lnTo>
                      <a:pt x="639" y="419"/>
                    </a:lnTo>
                    <a:lnTo>
                      <a:pt x="639" y="416"/>
                    </a:lnTo>
                    <a:lnTo>
                      <a:pt x="637" y="413"/>
                    </a:lnTo>
                    <a:lnTo>
                      <a:pt x="636" y="410"/>
                    </a:lnTo>
                    <a:lnTo>
                      <a:pt x="635" y="407"/>
                    </a:lnTo>
                    <a:lnTo>
                      <a:pt x="635" y="404"/>
                    </a:lnTo>
                    <a:lnTo>
                      <a:pt x="634" y="401"/>
                    </a:lnTo>
                    <a:lnTo>
                      <a:pt x="634" y="398"/>
                    </a:lnTo>
                    <a:lnTo>
                      <a:pt x="632" y="394"/>
                    </a:lnTo>
                    <a:lnTo>
                      <a:pt x="632" y="392"/>
                    </a:lnTo>
                    <a:lnTo>
                      <a:pt x="632" y="389"/>
                    </a:lnTo>
                    <a:lnTo>
                      <a:pt x="632" y="386"/>
                    </a:lnTo>
                    <a:lnTo>
                      <a:pt x="632" y="382"/>
                    </a:lnTo>
                    <a:lnTo>
                      <a:pt x="632" y="380"/>
                    </a:lnTo>
                    <a:lnTo>
                      <a:pt x="632" y="376"/>
                    </a:lnTo>
                    <a:lnTo>
                      <a:pt x="632" y="373"/>
                    </a:lnTo>
                    <a:lnTo>
                      <a:pt x="632" y="369"/>
                    </a:lnTo>
                    <a:lnTo>
                      <a:pt x="634" y="366"/>
                    </a:lnTo>
                    <a:lnTo>
                      <a:pt x="634" y="362"/>
                    </a:lnTo>
                    <a:lnTo>
                      <a:pt x="634" y="357"/>
                    </a:lnTo>
                    <a:lnTo>
                      <a:pt x="635" y="354"/>
                    </a:lnTo>
                    <a:lnTo>
                      <a:pt x="636" y="350"/>
                    </a:lnTo>
                    <a:lnTo>
                      <a:pt x="636" y="344"/>
                    </a:lnTo>
                    <a:lnTo>
                      <a:pt x="637" y="340"/>
                    </a:lnTo>
                    <a:lnTo>
                      <a:pt x="637" y="336"/>
                    </a:lnTo>
                    <a:lnTo>
                      <a:pt x="638" y="330"/>
                    </a:lnTo>
                    <a:lnTo>
                      <a:pt x="638" y="327"/>
                    </a:lnTo>
                    <a:lnTo>
                      <a:pt x="639" y="325"/>
                    </a:lnTo>
                    <a:lnTo>
                      <a:pt x="639" y="322"/>
                    </a:lnTo>
                    <a:lnTo>
                      <a:pt x="640" y="319"/>
                    </a:lnTo>
                    <a:lnTo>
                      <a:pt x="640" y="317"/>
                    </a:lnTo>
                    <a:lnTo>
                      <a:pt x="641" y="314"/>
                    </a:lnTo>
                    <a:lnTo>
                      <a:pt x="641" y="311"/>
                    </a:lnTo>
                    <a:lnTo>
                      <a:pt x="642" y="309"/>
                    </a:lnTo>
                    <a:lnTo>
                      <a:pt x="642" y="304"/>
                    </a:lnTo>
                    <a:lnTo>
                      <a:pt x="643" y="301"/>
                    </a:lnTo>
                    <a:lnTo>
                      <a:pt x="643" y="298"/>
                    </a:lnTo>
                    <a:lnTo>
                      <a:pt x="643" y="296"/>
                    </a:lnTo>
                    <a:lnTo>
                      <a:pt x="644" y="291"/>
                    </a:lnTo>
                    <a:lnTo>
                      <a:pt x="644" y="288"/>
                    </a:lnTo>
                    <a:lnTo>
                      <a:pt x="646" y="285"/>
                    </a:lnTo>
                    <a:lnTo>
                      <a:pt x="647" y="282"/>
                    </a:lnTo>
                    <a:lnTo>
                      <a:pt x="647" y="277"/>
                    </a:lnTo>
                    <a:lnTo>
                      <a:pt x="648" y="273"/>
                    </a:lnTo>
                    <a:lnTo>
                      <a:pt x="648" y="270"/>
                    </a:lnTo>
                    <a:lnTo>
                      <a:pt x="649" y="266"/>
                    </a:lnTo>
                    <a:lnTo>
                      <a:pt x="649" y="262"/>
                    </a:lnTo>
                    <a:lnTo>
                      <a:pt x="650" y="259"/>
                    </a:lnTo>
                    <a:lnTo>
                      <a:pt x="650" y="254"/>
                    </a:lnTo>
                    <a:lnTo>
                      <a:pt x="651" y="250"/>
                    </a:lnTo>
                    <a:lnTo>
                      <a:pt x="651" y="246"/>
                    </a:lnTo>
                    <a:lnTo>
                      <a:pt x="651" y="242"/>
                    </a:lnTo>
                    <a:lnTo>
                      <a:pt x="652" y="238"/>
                    </a:lnTo>
                    <a:lnTo>
                      <a:pt x="653" y="234"/>
                    </a:lnTo>
                    <a:lnTo>
                      <a:pt x="653" y="229"/>
                    </a:lnTo>
                    <a:lnTo>
                      <a:pt x="653" y="226"/>
                    </a:lnTo>
                    <a:lnTo>
                      <a:pt x="654" y="222"/>
                    </a:lnTo>
                    <a:lnTo>
                      <a:pt x="655" y="218"/>
                    </a:lnTo>
                    <a:lnTo>
                      <a:pt x="655" y="213"/>
                    </a:lnTo>
                    <a:lnTo>
                      <a:pt x="655" y="209"/>
                    </a:lnTo>
                    <a:lnTo>
                      <a:pt x="656" y="204"/>
                    </a:lnTo>
                    <a:lnTo>
                      <a:pt x="656" y="201"/>
                    </a:lnTo>
                    <a:lnTo>
                      <a:pt x="656" y="197"/>
                    </a:lnTo>
                    <a:lnTo>
                      <a:pt x="657" y="193"/>
                    </a:lnTo>
                    <a:lnTo>
                      <a:pt x="657" y="187"/>
                    </a:lnTo>
                    <a:lnTo>
                      <a:pt x="659" y="184"/>
                    </a:lnTo>
                    <a:lnTo>
                      <a:pt x="659" y="180"/>
                    </a:lnTo>
                    <a:lnTo>
                      <a:pt x="659" y="175"/>
                    </a:lnTo>
                    <a:lnTo>
                      <a:pt x="659" y="171"/>
                    </a:lnTo>
                    <a:lnTo>
                      <a:pt x="659" y="167"/>
                    </a:lnTo>
                    <a:lnTo>
                      <a:pt x="659" y="162"/>
                    </a:lnTo>
                    <a:lnTo>
                      <a:pt x="659" y="158"/>
                    </a:lnTo>
                    <a:lnTo>
                      <a:pt x="659" y="153"/>
                    </a:lnTo>
                    <a:lnTo>
                      <a:pt x="660" y="149"/>
                    </a:lnTo>
                    <a:lnTo>
                      <a:pt x="660" y="145"/>
                    </a:lnTo>
                    <a:lnTo>
                      <a:pt x="660" y="140"/>
                    </a:lnTo>
                    <a:lnTo>
                      <a:pt x="660" y="136"/>
                    </a:lnTo>
                    <a:lnTo>
                      <a:pt x="660" y="133"/>
                    </a:lnTo>
                    <a:lnTo>
                      <a:pt x="660" y="129"/>
                    </a:lnTo>
                    <a:lnTo>
                      <a:pt x="660" y="124"/>
                    </a:lnTo>
                    <a:lnTo>
                      <a:pt x="660" y="121"/>
                    </a:lnTo>
                    <a:lnTo>
                      <a:pt x="660" y="117"/>
                    </a:lnTo>
                    <a:lnTo>
                      <a:pt x="659" y="112"/>
                    </a:lnTo>
                    <a:lnTo>
                      <a:pt x="659" y="108"/>
                    </a:lnTo>
                    <a:lnTo>
                      <a:pt x="657" y="105"/>
                    </a:lnTo>
                    <a:lnTo>
                      <a:pt x="657" y="100"/>
                    </a:lnTo>
                    <a:lnTo>
                      <a:pt x="656" y="97"/>
                    </a:lnTo>
                    <a:lnTo>
                      <a:pt x="656" y="94"/>
                    </a:lnTo>
                    <a:lnTo>
                      <a:pt x="656" y="89"/>
                    </a:lnTo>
                    <a:lnTo>
                      <a:pt x="655" y="86"/>
                    </a:lnTo>
                    <a:lnTo>
                      <a:pt x="654" y="83"/>
                    </a:lnTo>
                    <a:lnTo>
                      <a:pt x="654" y="80"/>
                    </a:lnTo>
                    <a:lnTo>
                      <a:pt x="653" y="75"/>
                    </a:lnTo>
                    <a:lnTo>
                      <a:pt x="652" y="73"/>
                    </a:lnTo>
                    <a:lnTo>
                      <a:pt x="651" y="70"/>
                    </a:lnTo>
                    <a:lnTo>
                      <a:pt x="651" y="67"/>
                    </a:lnTo>
                    <a:lnTo>
                      <a:pt x="650" y="63"/>
                    </a:lnTo>
                    <a:lnTo>
                      <a:pt x="649" y="61"/>
                    </a:lnTo>
                    <a:lnTo>
                      <a:pt x="648" y="58"/>
                    </a:lnTo>
                    <a:lnTo>
                      <a:pt x="646" y="55"/>
                    </a:lnTo>
                    <a:lnTo>
                      <a:pt x="644" y="51"/>
                    </a:lnTo>
                    <a:lnTo>
                      <a:pt x="643" y="49"/>
                    </a:lnTo>
                    <a:lnTo>
                      <a:pt x="639" y="44"/>
                    </a:lnTo>
                    <a:lnTo>
                      <a:pt x="635" y="38"/>
                    </a:lnTo>
                    <a:lnTo>
                      <a:pt x="630" y="33"/>
                    </a:lnTo>
                    <a:lnTo>
                      <a:pt x="626" y="29"/>
                    </a:lnTo>
                    <a:lnTo>
                      <a:pt x="623" y="27"/>
                    </a:lnTo>
                    <a:lnTo>
                      <a:pt x="619" y="24"/>
                    </a:lnTo>
                    <a:lnTo>
                      <a:pt x="616" y="22"/>
                    </a:lnTo>
                    <a:lnTo>
                      <a:pt x="614" y="21"/>
                    </a:lnTo>
                    <a:lnTo>
                      <a:pt x="611" y="19"/>
                    </a:lnTo>
                    <a:lnTo>
                      <a:pt x="607" y="17"/>
                    </a:lnTo>
                    <a:lnTo>
                      <a:pt x="604" y="16"/>
                    </a:lnTo>
                    <a:lnTo>
                      <a:pt x="601" y="14"/>
                    </a:lnTo>
                    <a:lnTo>
                      <a:pt x="597" y="12"/>
                    </a:lnTo>
                    <a:lnTo>
                      <a:pt x="593" y="10"/>
                    </a:lnTo>
                    <a:lnTo>
                      <a:pt x="590" y="9"/>
                    </a:lnTo>
                    <a:lnTo>
                      <a:pt x="586" y="9"/>
                    </a:lnTo>
                    <a:lnTo>
                      <a:pt x="582" y="7"/>
                    </a:lnTo>
                    <a:lnTo>
                      <a:pt x="578" y="6"/>
                    </a:lnTo>
                    <a:lnTo>
                      <a:pt x="575" y="5"/>
                    </a:lnTo>
                    <a:lnTo>
                      <a:pt x="571" y="5"/>
                    </a:lnTo>
                    <a:lnTo>
                      <a:pt x="566" y="3"/>
                    </a:lnTo>
                    <a:lnTo>
                      <a:pt x="563" y="3"/>
                    </a:lnTo>
                    <a:lnTo>
                      <a:pt x="559" y="2"/>
                    </a:lnTo>
                    <a:lnTo>
                      <a:pt x="554" y="2"/>
                    </a:lnTo>
                    <a:lnTo>
                      <a:pt x="550" y="0"/>
                    </a:lnTo>
                    <a:lnTo>
                      <a:pt x="546" y="0"/>
                    </a:lnTo>
                    <a:lnTo>
                      <a:pt x="541" y="0"/>
                    </a:lnTo>
                    <a:lnTo>
                      <a:pt x="537" y="0"/>
                    </a:lnTo>
                    <a:lnTo>
                      <a:pt x="531" y="0"/>
                    </a:lnTo>
                    <a:lnTo>
                      <a:pt x="527" y="0"/>
                    </a:lnTo>
                    <a:lnTo>
                      <a:pt x="523" y="0"/>
                    </a:lnTo>
                    <a:lnTo>
                      <a:pt x="518" y="2"/>
                    </a:lnTo>
                    <a:lnTo>
                      <a:pt x="513" y="2"/>
                    </a:lnTo>
                    <a:lnTo>
                      <a:pt x="509" y="3"/>
                    </a:lnTo>
                    <a:lnTo>
                      <a:pt x="503" y="3"/>
                    </a:lnTo>
                    <a:lnTo>
                      <a:pt x="499" y="5"/>
                    </a:lnTo>
                    <a:lnTo>
                      <a:pt x="493" y="5"/>
                    </a:lnTo>
                    <a:lnTo>
                      <a:pt x="489" y="6"/>
                    </a:lnTo>
                    <a:lnTo>
                      <a:pt x="484" y="8"/>
                    </a:lnTo>
                    <a:lnTo>
                      <a:pt x="479" y="9"/>
                    </a:lnTo>
                    <a:lnTo>
                      <a:pt x="474" y="10"/>
                    </a:lnTo>
                    <a:lnTo>
                      <a:pt x="469" y="12"/>
                    </a:lnTo>
                    <a:lnTo>
                      <a:pt x="465" y="14"/>
                    </a:lnTo>
                    <a:lnTo>
                      <a:pt x="460" y="16"/>
                    </a:lnTo>
                    <a:lnTo>
                      <a:pt x="455" y="18"/>
                    </a:lnTo>
                    <a:lnTo>
                      <a:pt x="450" y="20"/>
                    </a:lnTo>
                    <a:lnTo>
                      <a:pt x="446" y="22"/>
                    </a:lnTo>
                    <a:lnTo>
                      <a:pt x="441" y="25"/>
                    </a:lnTo>
                    <a:lnTo>
                      <a:pt x="436" y="28"/>
                    </a:lnTo>
                    <a:lnTo>
                      <a:pt x="430" y="30"/>
                    </a:lnTo>
                    <a:lnTo>
                      <a:pt x="426" y="33"/>
                    </a:lnTo>
                    <a:lnTo>
                      <a:pt x="422" y="36"/>
                    </a:lnTo>
                    <a:lnTo>
                      <a:pt x="416" y="40"/>
                    </a:lnTo>
                    <a:lnTo>
                      <a:pt x="412" y="43"/>
                    </a:lnTo>
                    <a:lnTo>
                      <a:pt x="408" y="46"/>
                    </a:lnTo>
                    <a:lnTo>
                      <a:pt x="403" y="50"/>
                    </a:lnTo>
                    <a:lnTo>
                      <a:pt x="398" y="54"/>
                    </a:lnTo>
                    <a:lnTo>
                      <a:pt x="392" y="58"/>
                    </a:lnTo>
                    <a:lnTo>
                      <a:pt x="388" y="61"/>
                    </a:lnTo>
                    <a:lnTo>
                      <a:pt x="384" y="65"/>
                    </a:lnTo>
                    <a:lnTo>
                      <a:pt x="379" y="68"/>
                    </a:lnTo>
                    <a:lnTo>
                      <a:pt x="375" y="72"/>
                    </a:lnTo>
                    <a:lnTo>
                      <a:pt x="371" y="75"/>
                    </a:lnTo>
                    <a:lnTo>
                      <a:pt x="366" y="80"/>
                    </a:lnTo>
                    <a:lnTo>
                      <a:pt x="362" y="83"/>
                    </a:lnTo>
                    <a:lnTo>
                      <a:pt x="358" y="87"/>
                    </a:lnTo>
                    <a:lnTo>
                      <a:pt x="354" y="91"/>
                    </a:lnTo>
                    <a:lnTo>
                      <a:pt x="350" y="94"/>
                    </a:lnTo>
                    <a:lnTo>
                      <a:pt x="346" y="98"/>
                    </a:lnTo>
                    <a:lnTo>
                      <a:pt x="342" y="101"/>
                    </a:lnTo>
                    <a:lnTo>
                      <a:pt x="339" y="106"/>
                    </a:lnTo>
                    <a:lnTo>
                      <a:pt x="336" y="109"/>
                    </a:lnTo>
                    <a:lnTo>
                      <a:pt x="333" y="112"/>
                    </a:lnTo>
                    <a:lnTo>
                      <a:pt x="328" y="117"/>
                    </a:lnTo>
                    <a:lnTo>
                      <a:pt x="325" y="120"/>
                    </a:lnTo>
                    <a:lnTo>
                      <a:pt x="322" y="123"/>
                    </a:lnTo>
                    <a:lnTo>
                      <a:pt x="318" y="126"/>
                    </a:lnTo>
                    <a:lnTo>
                      <a:pt x="315" y="130"/>
                    </a:lnTo>
                    <a:lnTo>
                      <a:pt x="313" y="133"/>
                    </a:lnTo>
                    <a:lnTo>
                      <a:pt x="310" y="137"/>
                    </a:lnTo>
                    <a:lnTo>
                      <a:pt x="306" y="139"/>
                    </a:lnTo>
                    <a:lnTo>
                      <a:pt x="304" y="144"/>
                    </a:lnTo>
                    <a:lnTo>
                      <a:pt x="301" y="147"/>
                    </a:lnTo>
                    <a:lnTo>
                      <a:pt x="299" y="150"/>
                    </a:lnTo>
                    <a:lnTo>
                      <a:pt x="296" y="152"/>
                    </a:lnTo>
                    <a:lnTo>
                      <a:pt x="293" y="157"/>
                    </a:lnTo>
                    <a:lnTo>
                      <a:pt x="291" y="159"/>
                    </a:lnTo>
                    <a:lnTo>
                      <a:pt x="289" y="162"/>
                    </a:lnTo>
                    <a:lnTo>
                      <a:pt x="286" y="165"/>
                    </a:lnTo>
                    <a:lnTo>
                      <a:pt x="285" y="168"/>
                    </a:lnTo>
                    <a:lnTo>
                      <a:pt x="281" y="171"/>
                    </a:lnTo>
                    <a:lnTo>
                      <a:pt x="279" y="174"/>
                    </a:lnTo>
                    <a:lnTo>
                      <a:pt x="275" y="178"/>
                    </a:lnTo>
                    <a:lnTo>
                      <a:pt x="272" y="184"/>
                    </a:lnTo>
                    <a:lnTo>
                      <a:pt x="268" y="188"/>
                    </a:lnTo>
                    <a:lnTo>
                      <a:pt x="265" y="193"/>
                    </a:lnTo>
                    <a:lnTo>
                      <a:pt x="262" y="197"/>
                    </a:lnTo>
                    <a:lnTo>
                      <a:pt x="261" y="201"/>
                    </a:lnTo>
                    <a:lnTo>
                      <a:pt x="258" y="203"/>
                    </a:lnTo>
                    <a:lnTo>
                      <a:pt x="256" y="207"/>
                    </a:lnTo>
                    <a:lnTo>
                      <a:pt x="254" y="209"/>
                    </a:lnTo>
                    <a:lnTo>
                      <a:pt x="253" y="211"/>
                    </a:lnTo>
                    <a:lnTo>
                      <a:pt x="251" y="214"/>
                    </a:lnTo>
                    <a:lnTo>
                      <a:pt x="251" y="215"/>
                    </a:lnTo>
                    <a:close/>
                  </a:path>
                </a:pathLst>
              </a:custGeom>
              <a:solidFill>
                <a:schemeClr val="accent2"/>
              </a:solidFill>
              <a:ln w="9525">
                <a:noFill/>
                <a:round/>
                <a:headEnd/>
                <a:tailEnd/>
              </a:ln>
            </p:spPr>
            <p:txBody>
              <a:bodyPr/>
              <a:lstStyle/>
              <a:p>
                <a:endParaRPr lang="en-US"/>
              </a:p>
            </p:txBody>
          </p:sp>
          <p:sp>
            <p:nvSpPr>
              <p:cNvPr id="17679" name="Freeform 883"/>
              <p:cNvSpPr>
                <a:spLocks/>
              </p:cNvSpPr>
              <p:nvPr/>
            </p:nvSpPr>
            <p:spPr bwMode="auto">
              <a:xfrm flipH="1">
                <a:off x="3030" y="1113"/>
                <a:ext cx="158" cy="208"/>
              </a:xfrm>
              <a:custGeom>
                <a:avLst/>
                <a:gdLst>
                  <a:gd name="T0" fmla="*/ 2 w 863"/>
                  <a:gd name="T1" fmla="*/ 9 h 912"/>
                  <a:gd name="T2" fmla="*/ 4 w 863"/>
                  <a:gd name="T3" fmla="*/ 9 h 912"/>
                  <a:gd name="T4" fmla="*/ 5 w 863"/>
                  <a:gd name="T5" fmla="*/ 11 h 912"/>
                  <a:gd name="T6" fmla="*/ 6 w 863"/>
                  <a:gd name="T7" fmla="*/ 11 h 912"/>
                  <a:gd name="T8" fmla="*/ 10 w 863"/>
                  <a:gd name="T9" fmla="*/ 5 h 912"/>
                  <a:gd name="T10" fmla="*/ 12 w 863"/>
                  <a:gd name="T11" fmla="*/ 3 h 912"/>
                  <a:gd name="T12" fmla="*/ 14 w 863"/>
                  <a:gd name="T13" fmla="*/ 2 h 912"/>
                  <a:gd name="T14" fmla="*/ 15 w 863"/>
                  <a:gd name="T15" fmla="*/ 0 h 912"/>
                  <a:gd name="T16" fmla="*/ 17 w 863"/>
                  <a:gd name="T17" fmla="*/ 0 h 912"/>
                  <a:gd name="T18" fmla="*/ 19 w 863"/>
                  <a:gd name="T19" fmla="*/ 2 h 912"/>
                  <a:gd name="T20" fmla="*/ 19 w 863"/>
                  <a:gd name="T21" fmla="*/ 5 h 912"/>
                  <a:gd name="T22" fmla="*/ 19 w 863"/>
                  <a:gd name="T23" fmla="*/ 8 h 912"/>
                  <a:gd name="T24" fmla="*/ 18 w 863"/>
                  <a:gd name="T25" fmla="*/ 11 h 912"/>
                  <a:gd name="T26" fmla="*/ 18 w 863"/>
                  <a:gd name="T27" fmla="*/ 15 h 912"/>
                  <a:gd name="T28" fmla="*/ 18 w 863"/>
                  <a:gd name="T29" fmla="*/ 17 h 912"/>
                  <a:gd name="T30" fmla="*/ 18 w 863"/>
                  <a:gd name="T31" fmla="*/ 20 h 912"/>
                  <a:gd name="T32" fmla="*/ 18 w 863"/>
                  <a:gd name="T33" fmla="*/ 22 h 912"/>
                  <a:gd name="T34" fmla="*/ 17 w 863"/>
                  <a:gd name="T35" fmla="*/ 25 h 912"/>
                  <a:gd name="T36" fmla="*/ 16 w 863"/>
                  <a:gd name="T37" fmla="*/ 27 h 912"/>
                  <a:gd name="T38" fmla="*/ 17 w 863"/>
                  <a:gd name="T39" fmla="*/ 29 h 912"/>
                  <a:gd name="T40" fmla="*/ 17 w 863"/>
                  <a:gd name="T41" fmla="*/ 31 h 912"/>
                  <a:gd name="T42" fmla="*/ 18 w 863"/>
                  <a:gd name="T43" fmla="*/ 33 h 912"/>
                  <a:gd name="T44" fmla="*/ 20 w 863"/>
                  <a:gd name="T45" fmla="*/ 37 h 912"/>
                  <a:gd name="T46" fmla="*/ 22 w 863"/>
                  <a:gd name="T47" fmla="*/ 37 h 912"/>
                  <a:gd name="T48" fmla="*/ 24 w 863"/>
                  <a:gd name="T49" fmla="*/ 37 h 912"/>
                  <a:gd name="T50" fmla="*/ 26 w 863"/>
                  <a:gd name="T51" fmla="*/ 38 h 912"/>
                  <a:gd name="T52" fmla="*/ 27 w 863"/>
                  <a:gd name="T53" fmla="*/ 39 h 912"/>
                  <a:gd name="T54" fmla="*/ 29 w 863"/>
                  <a:gd name="T55" fmla="*/ 41 h 912"/>
                  <a:gd name="T56" fmla="*/ 28 w 863"/>
                  <a:gd name="T57" fmla="*/ 42 h 912"/>
                  <a:gd name="T58" fmla="*/ 26 w 863"/>
                  <a:gd name="T59" fmla="*/ 43 h 912"/>
                  <a:gd name="T60" fmla="*/ 24 w 863"/>
                  <a:gd name="T61" fmla="*/ 44 h 912"/>
                  <a:gd name="T62" fmla="*/ 22 w 863"/>
                  <a:gd name="T63" fmla="*/ 44 h 912"/>
                  <a:gd name="T64" fmla="*/ 19 w 863"/>
                  <a:gd name="T65" fmla="*/ 44 h 912"/>
                  <a:gd name="T66" fmla="*/ 18 w 863"/>
                  <a:gd name="T67" fmla="*/ 44 h 912"/>
                  <a:gd name="T68" fmla="*/ 16 w 863"/>
                  <a:gd name="T69" fmla="*/ 47 h 912"/>
                  <a:gd name="T70" fmla="*/ 15 w 863"/>
                  <a:gd name="T71" fmla="*/ 47 h 912"/>
                  <a:gd name="T72" fmla="*/ 14 w 863"/>
                  <a:gd name="T73" fmla="*/ 44 h 912"/>
                  <a:gd name="T74" fmla="*/ 12 w 863"/>
                  <a:gd name="T75" fmla="*/ 44 h 912"/>
                  <a:gd name="T76" fmla="*/ 10 w 863"/>
                  <a:gd name="T77" fmla="*/ 44 h 912"/>
                  <a:gd name="T78" fmla="*/ 8 w 863"/>
                  <a:gd name="T79" fmla="*/ 45 h 912"/>
                  <a:gd name="T80" fmla="*/ 5 w 863"/>
                  <a:gd name="T81" fmla="*/ 45 h 912"/>
                  <a:gd name="T82" fmla="*/ 3 w 863"/>
                  <a:gd name="T83" fmla="*/ 44 h 912"/>
                  <a:gd name="T84" fmla="*/ 2 w 863"/>
                  <a:gd name="T85" fmla="*/ 43 h 912"/>
                  <a:gd name="T86" fmla="*/ 4 w 863"/>
                  <a:gd name="T87" fmla="*/ 42 h 912"/>
                  <a:gd name="T88" fmla="*/ 7 w 863"/>
                  <a:gd name="T89" fmla="*/ 40 h 912"/>
                  <a:gd name="T90" fmla="*/ 9 w 863"/>
                  <a:gd name="T91" fmla="*/ 39 h 912"/>
                  <a:gd name="T92" fmla="*/ 10 w 863"/>
                  <a:gd name="T93" fmla="*/ 38 h 912"/>
                  <a:gd name="T94" fmla="*/ 11 w 863"/>
                  <a:gd name="T95" fmla="*/ 36 h 912"/>
                  <a:gd name="T96" fmla="*/ 11 w 863"/>
                  <a:gd name="T97" fmla="*/ 33 h 912"/>
                  <a:gd name="T98" fmla="*/ 10 w 863"/>
                  <a:gd name="T99" fmla="*/ 33 h 912"/>
                  <a:gd name="T100" fmla="*/ 8 w 863"/>
                  <a:gd name="T101" fmla="*/ 34 h 912"/>
                  <a:gd name="T102" fmla="*/ 7 w 863"/>
                  <a:gd name="T103" fmla="*/ 35 h 912"/>
                  <a:gd name="T104" fmla="*/ 5 w 863"/>
                  <a:gd name="T105" fmla="*/ 35 h 912"/>
                  <a:gd name="T106" fmla="*/ 3 w 863"/>
                  <a:gd name="T107" fmla="*/ 35 h 912"/>
                  <a:gd name="T108" fmla="*/ 2 w 863"/>
                  <a:gd name="T109" fmla="*/ 35 h 912"/>
                  <a:gd name="T110" fmla="*/ 0 w 863"/>
                  <a:gd name="T111" fmla="*/ 32 h 912"/>
                  <a:gd name="T112" fmla="*/ 0 w 863"/>
                  <a:gd name="T113" fmla="*/ 29 h 912"/>
                  <a:gd name="T114" fmla="*/ 1 w 863"/>
                  <a:gd name="T115" fmla="*/ 27 h 912"/>
                  <a:gd name="T116" fmla="*/ 1 w 863"/>
                  <a:gd name="T117" fmla="*/ 24 h 912"/>
                  <a:gd name="T118" fmla="*/ 2 w 863"/>
                  <a:gd name="T119" fmla="*/ 21 h 912"/>
                  <a:gd name="T120" fmla="*/ 4 w 863"/>
                  <a:gd name="T121" fmla="*/ 19 h 9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3"/>
                  <a:gd name="T184" fmla="*/ 0 h 912"/>
                  <a:gd name="T185" fmla="*/ 863 w 863"/>
                  <a:gd name="T186" fmla="*/ 912 h 9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3" h="912">
                    <a:moveTo>
                      <a:pt x="40" y="199"/>
                    </a:moveTo>
                    <a:lnTo>
                      <a:pt x="40" y="198"/>
                    </a:lnTo>
                    <a:lnTo>
                      <a:pt x="40" y="197"/>
                    </a:lnTo>
                    <a:lnTo>
                      <a:pt x="41" y="194"/>
                    </a:lnTo>
                    <a:lnTo>
                      <a:pt x="43" y="192"/>
                    </a:lnTo>
                    <a:lnTo>
                      <a:pt x="44" y="189"/>
                    </a:lnTo>
                    <a:lnTo>
                      <a:pt x="46" y="185"/>
                    </a:lnTo>
                    <a:lnTo>
                      <a:pt x="49" y="181"/>
                    </a:lnTo>
                    <a:lnTo>
                      <a:pt x="53" y="178"/>
                    </a:lnTo>
                    <a:lnTo>
                      <a:pt x="56" y="175"/>
                    </a:lnTo>
                    <a:lnTo>
                      <a:pt x="60" y="172"/>
                    </a:lnTo>
                    <a:lnTo>
                      <a:pt x="63" y="170"/>
                    </a:lnTo>
                    <a:lnTo>
                      <a:pt x="65" y="168"/>
                    </a:lnTo>
                    <a:lnTo>
                      <a:pt x="68" y="167"/>
                    </a:lnTo>
                    <a:lnTo>
                      <a:pt x="70" y="166"/>
                    </a:lnTo>
                    <a:lnTo>
                      <a:pt x="74" y="165"/>
                    </a:lnTo>
                    <a:lnTo>
                      <a:pt x="76" y="164"/>
                    </a:lnTo>
                    <a:lnTo>
                      <a:pt x="79" y="163"/>
                    </a:lnTo>
                    <a:lnTo>
                      <a:pt x="83" y="163"/>
                    </a:lnTo>
                    <a:lnTo>
                      <a:pt x="85" y="163"/>
                    </a:lnTo>
                    <a:lnTo>
                      <a:pt x="90" y="163"/>
                    </a:lnTo>
                    <a:lnTo>
                      <a:pt x="93" y="163"/>
                    </a:lnTo>
                    <a:lnTo>
                      <a:pt x="97" y="165"/>
                    </a:lnTo>
                    <a:lnTo>
                      <a:pt x="101" y="165"/>
                    </a:lnTo>
                    <a:lnTo>
                      <a:pt x="105" y="166"/>
                    </a:lnTo>
                    <a:lnTo>
                      <a:pt x="108" y="167"/>
                    </a:lnTo>
                    <a:lnTo>
                      <a:pt x="112" y="168"/>
                    </a:lnTo>
                    <a:lnTo>
                      <a:pt x="115" y="170"/>
                    </a:lnTo>
                    <a:lnTo>
                      <a:pt x="117" y="172"/>
                    </a:lnTo>
                    <a:lnTo>
                      <a:pt x="119" y="173"/>
                    </a:lnTo>
                    <a:lnTo>
                      <a:pt x="122" y="174"/>
                    </a:lnTo>
                    <a:lnTo>
                      <a:pt x="126" y="177"/>
                    </a:lnTo>
                    <a:lnTo>
                      <a:pt x="129" y="180"/>
                    </a:lnTo>
                    <a:lnTo>
                      <a:pt x="131" y="185"/>
                    </a:lnTo>
                    <a:lnTo>
                      <a:pt x="133" y="188"/>
                    </a:lnTo>
                    <a:lnTo>
                      <a:pt x="134" y="191"/>
                    </a:lnTo>
                    <a:lnTo>
                      <a:pt x="135" y="194"/>
                    </a:lnTo>
                    <a:lnTo>
                      <a:pt x="137" y="198"/>
                    </a:lnTo>
                    <a:lnTo>
                      <a:pt x="137" y="202"/>
                    </a:lnTo>
                    <a:lnTo>
                      <a:pt x="137" y="205"/>
                    </a:lnTo>
                    <a:lnTo>
                      <a:pt x="137" y="207"/>
                    </a:lnTo>
                    <a:lnTo>
                      <a:pt x="137" y="211"/>
                    </a:lnTo>
                    <a:lnTo>
                      <a:pt x="137" y="213"/>
                    </a:lnTo>
                    <a:lnTo>
                      <a:pt x="137" y="215"/>
                    </a:lnTo>
                    <a:lnTo>
                      <a:pt x="138" y="216"/>
                    </a:lnTo>
                    <a:lnTo>
                      <a:pt x="141" y="217"/>
                    </a:lnTo>
                    <a:lnTo>
                      <a:pt x="146" y="218"/>
                    </a:lnTo>
                    <a:lnTo>
                      <a:pt x="149" y="218"/>
                    </a:lnTo>
                    <a:lnTo>
                      <a:pt x="152" y="218"/>
                    </a:lnTo>
                    <a:lnTo>
                      <a:pt x="154" y="218"/>
                    </a:lnTo>
                    <a:lnTo>
                      <a:pt x="158" y="218"/>
                    </a:lnTo>
                    <a:lnTo>
                      <a:pt x="160" y="218"/>
                    </a:lnTo>
                    <a:lnTo>
                      <a:pt x="165" y="218"/>
                    </a:lnTo>
                    <a:lnTo>
                      <a:pt x="168" y="218"/>
                    </a:lnTo>
                    <a:lnTo>
                      <a:pt x="172" y="218"/>
                    </a:lnTo>
                    <a:lnTo>
                      <a:pt x="175" y="218"/>
                    </a:lnTo>
                    <a:lnTo>
                      <a:pt x="178" y="218"/>
                    </a:lnTo>
                    <a:lnTo>
                      <a:pt x="181" y="217"/>
                    </a:lnTo>
                    <a:lnTo>
                      <a:pt x="185" y="217"/>
                    </a:lnTo>
                    <a:lnTo>
                      <a:pt x="188" y="217"/>
                    </a:lnTo>
                    <a:lnTo>
                      <a:pt x="191" y="217"/>
                    </a:lnTo>
                    <a:lnTo>
                      <a:pt x="194" y="217"/>
                    </a:lnTo>
                    <a:lnTo>
                      <a:pt x="197" y="217"/>
                    </a:lnTo>
                    <a:lnTo>
                      <a:pt x="202" y="216"/>
                    </a:lnTo>
                    <a:lnTo>
                      <a:pt x="206" y="216"/>
                    </a:lnTo>
                    <a:lnTo>
                      <a:pt x="208" y="216"/>
                    </a:lnTo>
                    <a:lnTo>
                      <a:pt x="209" y="216"/>
                    </a:lnTo>
                    <a:lnTo>
                      <a:pt x="306" y="94"/>
                    </a:lnTo>
                    <a:lnTo>
                      <a:pt x="306" y="92"/>
                    </a:lnTo>
                    <a:lnTo>
                      <a:pt x="307" y="91"/>
                    </a:lnTo>
                    <a:lnTo>
                      <a:pt x="309" y="90"/>
                    </a:lnTo>
                    <a:lnTo>
                      <a:pt x="313" y="88"/>
                    </a:lnTo>
                    <a:lnTo>
                      <a:pt x="315" y="85"/>
                    </a:lnTo>
                    <a:lnTo>
                      <a:pt x="319" y="83"/>
                    </a:lnTo>
                    <a:lnTo>
                      <a:pt x="321" y="81"/>
                    </a:lnTo>
                    <a:lnTo>
                      <a:pt x="324" y="79"/>
                    </a:lnTo>
                    <a:lnTo>
                      <a:pt x="327" y="77"/>
                    </a:lnTo>
                    <a:lnTo>
                      <a:pt x="330" y="76"/>
                    </a:lnTo>
                    <a:lnTo>
                      <a:pt x="332" y="73"/>
                    </a:lnTo>
                    <a:lnTo>
                      <a:pt x="335" y="72"/>
                    </a:lnTo>
                    <a:lnTo>
                      <a:pt x="338" y="69"/>
                    </a:lnTo>
                    <a:lnTo>
                      <a:pt x="341" y="68"/>
                    </a:lnTo>
                    <a:lnTo>
                      <a:pt x="344" y="64"/>
                    </a:lnTo>
                    <a:lnTo>
                      <a:pt x="349" y="63"/>
                    </a:lnTo>
                    <a:lnTo>
                      <a:pt x="352" y="60"/>
                    </a:lnTo>
                    <a:lnTo>
                      <a:pt x="355" y="59"/>
                    </a:lnTo>
                    <a:lnTo>
                      <a:pt x="358" y="56"/>
                    </a:lnTo>
                    <a:lnTo>
                      <a:pt x="363" y="53"/>
                    </a:lnTo>
                    <a:lnTo>
                      <a:pt x="366" y="51"/>
                    </a:lnTo>
                    <a:lnTo>
                      <a:pt x="370" y="49"/>
                    </a:lnTo>
                    <a:lnTo>
                      <a:pt x="375" y="47"/>
                    </a:lnTo>
                    <a:lnTo>
                      <a:pt x="378" y="45"/>
                    </a:lnTo>
                    <a:lnTo>
                      <a:pt x="382" y="41"/>
                    </a:lnTo>
                    <a:lnTo>
                      <a:pt x="387" y="40"/>
                    </a:lnTo>
                    <a:lnTo>
                      <a:pt x="391" y="37"/>
                    </a:lnTo>
                    <a:lnTo>
                      <a:pt x="394" y="35"/>
                    </a:lnTo>
                    <a:lnTo>
                      <a:pt x="399" y="33"/>
                    </a:lnTo>
                    <a:lnTo>
                      <a:pt x="403" y="31"/>
                    </a:lnTo>
                    <a:lnTo>
                      <a:pt x="407" y="27"/>
                    </a:lnTo>
                    <a:lnTo>
                      <a:pt x="410" y="26"/>
                    </a:lnTo>
                    <a:lnTo>
                      <a:pt x="415" y="23"/>
                    </a:lnTo>
                    <a:lnTo>
                      <a:pt x="420" y="22"/>
                    </a:lnTo>
                    <a:lnTo>
                      <a:pt x="423" y="19"/>
                    </a:lnTo>
                    <a:lnTo>
                      <a:pt x="428" y="18"/>
                    </a:lnTo>
                    <a:lnTo>
                      <a:pt x="432" y="15"/>
                    </a:lnTo>
                    <a:lnTo>
                      <a:pt x="437" y="14"/>
                    </a:lnTo>
                    <a:lnTo>
                      <a:pt x="440" y="12"/>
                    </a:lnTo>
                    <a:lnTo>
                      <a:pt x="444" y="10"/>
                    </a:lnTo>
                    <a:lnTo>
                      <a:pt x="448" y="9"/>
                    </a:lnTo>
                    <a:lnTo>
                      <a:pt x="453" y="8"/>
                    </a:lnTo>
                    <a:lnTo>
                      <a:pt x="456" y="7"/>
                    </a:lnTo>
                    <a:lnTo>
                      <a:pt x="460" y="6"/>
                    </a:lnTo>
                    <a:lnTo>
                      <a:pt x="464" y="3"/>
                    </a:lnTo>
                    <a:lnTo>
                      <a:pt x="468" y="3"/>
                    </a:lnTo>
                    <a:lnTo>
                      <a:pt x="471" y="1"/>
                    </a:lnTo>
                    <a:lnTo>
                      <a:pt x="475" y="1"/>
                    </a:lnTo>
                    <a:lnTo>
                      <a:pt x="478" y="1"/>
                    </a:lnTo>
                    <a:lnTo>
                      <a:pt x="482" y="1"/>
                    </a:lnTo>
                    <a:lnTo>
                      <a:pt x="484" y="0"/>
                    </a:lnTo>
                    <a:lnTo>
                      <a:pt x="488" y="0"/>
                    </a:lnTo>
                    <a:lnTo>
                      <a:pt x="491" y="0"/>
                    </a:lnTo>
                    <a:lnTo>
                      <a:pt x="494" y="0"/>
                    </a:lnTo>
                    <a:lnTo>
                      <a:pt x="496" y="0"/>
                    </a:lnTo>
                    <a:lnTo>
                      <a:pt x="500" y="1"/>
                    </a:lnTo>
                    <a:lnTo>
                      <a:pt x="502" y="1"/>
                    </a:lnTo>
                    <a:lnTo>
                      <a:pt x="505" y="3"/>
                    </a:lnTo>
                    <a:lnTo>
                      <a:pt x="509" y="5"/>
                    </a:lnTo>
                    <a:lnTo>
                      <a:pt x="514" y="7"/>
                    </a:lnTo>
                    <a:lnTo>
                      <a:pt x="518" y="9"/>
                    </a:lnTo>
                    <a:lnTo>
                      <a:pt x="522" y="11"/>
                    </a:lnTo>
                    <a:lnTo>
                      <a:pt x="527" y="13"/>
                    </a:lnTo>
                    <a:lnTo>
                      <a:pt x="531" y="15"/>
                    </a:lnTo>
                    <a:lnTo>
                      <a:pt x="535" y="19"/>
                    </a:lnTo>
                    <a:lnTo>
                      <a:pt x="539" y="21"/>
                    </a:lnTo>
                    <a:lnTo>
                      <a:pt x="542" y="23"/>
                    </a:lnTo>
                    <a:lnTo>
                      <a:pt x="545" y="26"/>
                    </a:lnTo>
                    <a:lnTo>
                      <a:pt x="548" y="30"/>
                    </a:lnTo>
                    <a:lnTo>
                      <a:pt x="552" y="33"/>
                    </a:lnTo>
                    <a:lnTo>
                      <a:pt x="554" y="36"/>
                    </a:lnTo>
                    <a:lnTo>
                      <a:pt x="557" y="40"/>
                    </a:lnTo>
                    <a:lnTo>
                      <a:pt x="559" y="44"/>
                    </a:lnTo>
                    <a:lnTo>
                      <a:pt x="562" y="48"/>
                    </a:lnTo>
                    <a:lnTo>
                      <a:pt x="564" y="52"/>
                    </a:lnTo>
                    <a:lnTo>
                      <a:pt x="565" y="57"/>
                    </a:lnTo>
                    <a:lnTo>
                      <a:pt x="567" y="61"/>
                    </a:lnTo>
                    <a:lnTo>
                      <a:pt x="568" y="66"/>
                    </a:lnTo>
                    <a:lnTo>
                      <a:pt x="568" y="69"/>
                    </a:lnTo>
                    <a:lnTo>
                      <a:pt x="568" y="72"/>
                    </a:lnTo>
                    <a:lnTo>
                      <a:pt x="568" y="75"/>
                    </a:lnTo>
                    <a:lnTo>
                      <a:pt x="569" y="77"/>
                    </a:lnTo>
                    <a:lnTo>
                      <a:pt x="569" y="81"/>
                    </a:lnTo>
                    <a:lnTo>
                      <a:pt x="569" y="84"/>
                    </a:lnTo>
                    <a:lnTo>
                      <a:pt x="569" y="87"/>
                    </a:lnTo>
                    <a:lnTo>
                      <a:pt x="569" y="91"/>
                    </a:lnTo>
                    <a:lnTo>
                      <a:pt x="569" y="94"/>
                    </a:lnTo>
                    <a:lnTo>
                      <a:pt x="568" y="97"/>
                    </a:lnTo>
                    <a:lnTo>
                      <a:pt x="568" y="100"/>
                    </a:lnTo>
                    <a:lnTo>
                      <a:pt x="568" y="104"/>
                    </a:lnTo>
                    <a:lnTo>
                      <a:pt x="567" y="109"/>
                    </a:lnTo>
                    <a:lnTo>
                      <a:pt x="567" y="112"/>
                    </a:lnTo>
                    <a:lnTo>
                      <a:pt x="566" y="116"/>
                    </a:lnTo>
                    <a:lnTo>
                      <a:pt x="566" y="121"/>
                    </a:lnTo>
                    <a:lnTo>
                      <a:pt x="565" y="124"/>
                    </a:lnTo>
                    <a:lnTo>
                      <a:pt x="564" y="128"/>
                    </a:lnTo>
                    <a:lnTo>
                      <a:pt x="563" y="133"/>
                    </a:lnTo>
                    <a:lnTo>
                      <a:pt x="562" y="138"/>
                    </a:lnTo>
                    <a:lnTo>
                      <a:pt x="560" y="142"/>
                    </a:lnTo>
                    <a:lnTo>
                      <a:pt x="559" y="148"/>
                    </a:lnTo>
                    <a:lnTo>
                      <a:pt x="557" y="152"/>
                    </a:lnTo>
                    <a:lnTo>
                      <a:pt x="557" y="158"/>
                    </a:lnTo>
                    <a:lnTo>
                      <a:pt x="555" y="162"/>
                    </a:lnTo>
                    <a:lnTo>
                      <a:pt x="553" y="167"/>
                    </a:lnTo>
                    <a:lnTo>
                      <a:pt x="552" y="172"/>
                    </a:lnTo>
                    <a:lnTo>
                      <a:pt x="551" y="177"/>
                    </a:lnTo>
                    <a:lnTo>
                      <a:pt x="548" y="183"/>
                    </a:lnTo>
                    <a:lnTo>
                      <a:pt x="548" y="188"/>
                    </a:lnTo>
                    <a:lnTo>
                      <a:pt x="547" y="192"/>
                    </a:lnTo>
                    <a:lnTo>
                      <a:pt x="546" y="198"/>
                    </a:lnTo>
                    <a:lnTo>
                      <a:pt x="544" y="202"/>
                    </a:lnTo>
                    <a:lnTo>
                      <a:pt x="543" y="207"/>
                    </a:lnTo>
                    <a:lnTo>
                      <a:pt x="542" y="212"/>
                    </a:lnTo>
                    <a:lnTo>
                      <a:pt x="541" y="217"/>
                    </a:lnTo>
                    <a:lnTo>
                      <a:pt x="540" y="222"/>
                    </a:lnTo>
                    <a:lnTo>
                      <a:pt x="540" y="227"/>
                    </a:lnTo>
                    <a:lnTo>
                      <a:pt x="539" y="231"/>
                    </a:lnTo>
                    <a:lnTo>
                      <a:pt x="539" y="237"/>
                    </a:lnTo>
                    <a:lnTo>
                      <a:pt x="538" y="241"/>
                    </a:lnTo>
                    <a:lnTo>
                      <a:pt x="537" y="245"/>
                    </a:lnTo>
                    <a:lnTo>
                      <a:pt x="535" y="250"/>
                    </a:lnTo>
                    <a:lnTo>
                      <a:pt x="535" y="255"/>
                    </a:lnTo>
                    <a:lnTo>
                      <a:pt x="534" y="260"/>
                    </a:lnTo>
                    <a:lnTo>
                      <a:pt x="534" y="264"/>
                    </a:lnTo>
                    <a:lnTo>
                      <a:pt x="533" y="268"/>
                    </a:lnTo>
                    <a:lnTo>
                      <a:pt x="533" y="273"/>
                    </a:lnTo>
                    <a:lnTo>
                      <a:pt x="532" y="276"/>
                    </a:lnTo>
                    <a:lnTo>
                      <a:pt x="531" y="280"/>
                    </a:lnTo>
                    <a:lnTo>
                      <a:pt x="531" y="285"/>
                    </a:lnTo>
                    <a:lnTo>
                      <a:pt x="531" y="289"/>
                    </a:lnTo>
                    <a:lnTo>
                      <a:pt x="531" y="292"/>
                    </a:lnTo>
                    <a:lnTo>
                      <a:pt x="530" y="296"/>
                    </a:lnTo>
                    <a:lnTo>
                      <a:pt x="530" y="301"/>
                    </a:lnTo>
                    <a:lnTo>
                      <a:pt x="530" y="305"/>
                    </a:lnTo>
                    <a:lnTo>
                      <a:pt x="530" y="308"/>
                    </a:lnTo>
                    <a:lnTo>
                      <a:pt x="529" y="312"/>
                    </a:lnTo>
                    <a:lnTo>
                      <a:pt x="529" y="315"/>
                    </a:lnTo>
                    <a:lnTo>
                      <a:pt x="529" y="318"/>
                    </a:lnTo>
                    <a:lnTo>
                      <a:pt x="528" y="321"/>
                    </a:lnTo>
                    <a:lnTo>
                      <a:pt x="528" y="325"/>
                    </a:lnTo>
                    <a:lnTo>
                      <a:pt x="528" y="328"/>
                    </a:lnTo>
                    <a:lnTo>
                      <a:pt x="528" y="331"/>
                    </a:lnTo>
                    <a:lnTo>
                      <a:pt x="527" y="333"/>
                    </a:lnTo>
                    <a:lnTo>
                      <a:pt x="527" y="337"/>
                    </a:lnTo>
                    <a:lnTo>
                      <a:pt x="527" y="340"/>
                    </a:lnTo>
                    <a:lnTo>
                      <a:pt x="527" y="342"/>
                    </a:lnTo>
                    <a:lnTo>
                      <a:pt x="527" y="347"/>
                    </a:lnTo>
                    <a:lnTo>
                      <a:pt x="527" y="352"/>
                    </a:lnTo>
                    <a:lnTo>
                      <a:pt x="527" y="356"/>
                    </a:lnTo>
                    <a:lnTo>
                      <a:pt x="527" y="359"/>
                    </a:lnTo>
                    <a:lnTo>
                      <a:pt x="527" y="363"/>
                    </a:lnTo>
                    <a:lnTo>
                      <a:pt x="527" y="366"/>
                    </a:lnTo>
                    <a:lnTo>
                      <a:pt x="527" y="369"/>
                    </a:lnTo>
                    <a:lnTo>
                      <a:pt x="528" y="370"/>
                    </a:lnTo>
                    <a:lnTo>
                      <a:pt x="529" y="371"/>
                    </a:lnTo>
                    <a:lnTo>
                      <a:pt x="531" y="376"/>
                    </a:lnTo>
                    <a:lnTo>
                      <a:pt x="532" y="378"/>
                    </a:lnTo>
                    <a:lnTo>
                      <a:pt x="534" y="382"/>
                    </a:lnTo>
                    <a:lnTo>
                      <a:pt x="534" y="384"/>
                    </a:lnTo>
                    <a:lnTo>
                      <a:pt x="535" y="387"/>
                    </a:lnTo>
                    <a:lnTo>
                      <a:pt x="537" y="389"/>
                    </a:lnTo>
                    <a:lnTo>
                      <a:pt x="538" y="392"/>
                    </a:lnTo>
                    <a:lnTo>
                      <a:pt x="538" y="394"/>
                    </a:lnTo>
                    <a:lnTo>
                      <a:pt x="539" y="397"/>
                    </a:lnTo>
                    <a:lnTo>
                      <a:pt x="539" y="400"/>
                    </a:lnTo>
                    <a:lnTo>
                      <a:pt x="539" y="404"/>
                    </a:lnTo>
                    <a:lnTo>
                      <a:pt x="539" y="406"/>
                    </a:lnTo>
                    <a:lnTo>
                      <a:pt x="539" y="410"/>
                    </a:lnTo>
                    <a:lnTo>
                      <a:pt x="539" y="414"/>
                    </a:lnTo>
                    <a:lnTo>
                      <a:pt x="539" y="418"/>
                    </a:lnTo>
                    <a:lnTo>
                      <a:pt x="539" y="422"/>
                    </a:lnTo>
                    <a:lnTo>
                      <a:pt x="538" y="427"/>
                    </a:lnTo>
                    <a:lnTo>
                      <a:pt x="537" y="430"/>
                    </a:lnTo>
                    <a:lnTo>
                      <a:pt x="537" y="435"/>
                    </a:lnTo>
                    <a:lnTo>
                      <a:pt x="535" y="440"/>
                    </a:lnTo>
                    <a:lnTo>
                      <a:pt x="533" y="444"/>
                    </a:lnTo>
                    <a:lnTo>
                      <a:pt x="532" y="447"/>
                    </a:lnTo>
                    <a:lnTo>
                      <a:pt x="531" y="449"/>
                    </a:lnTo>
                    <a:lnTo>
                      <a:pt x="531" y="453"/>
                    </a:lnTo>
                    <a:lnTo>
                      <a:pt x="530" y="455"/>
                    </a:lnTo>
                    <a:lnTo>
                      <a:pt x="528" y="459"/>
                    </a:lnTo>
                    <a:lnTo>
                      <a:pt x="526" y="465"/>
                    </a:lnTo>
                    <a:lnTo>
                      <a:pt x="523" y="469"/>
                    </a:lnTo>
                    <a:lnTo>
                      <a:pt x="521" y="473"/>
                    </a:lnTo>
                    <a:lnTo>
                      <a:pt x="519" y="477"/>
                    </a:lnTo>
                    <a:lnTo>
                      <a:pt x="517" y="480"/>
                    </a:lnTo>
                    <a:lnTo>
                      <a:pt x="515" y="484"/>
                    </a:lnTo>
                    <a:lnTo>
                      <a:pt x="514" y="487"/>
                    </a:lnTo>
                    <a:lnTo>
                      <a:pt x="512" y="490"/>
                    </a:lnTo>
                    <a:lnTo>
                      <a:pt x="509" y="493"/>
                    </a:lnTo>
                    <a:lnTo>
                      <a:pt x="508" y="495"/>
                    </a:lnTo>
                    <a:lnTo>
                      <a:pt x="506" y="497"/>
                    </a:lnTo>
                    <a:lnTo>
                      <a:pt x="504" y="502"/>
                    </a:lnTo>
                    <a:lnTo>
                      <a:pt x="501" y="506"/>
                    </a:lnTo>
                    <a:lnTo>
                      <a:pt x="497" y="508"/>
                    </a:lnTo>
                    <a:lnTo>
                      <a:pt x="495" y="511"/>
                    </a:lnTo>
                    <a:lnTo>
                      <a:pt x="493" y="515"/>
                    </a:lnTo>
                    <a:lnTo>
                      <a:pt x="492" y="517"/>
                    </a:lnTo>
                    <a:lnTo>
                      <a:pt x="491" y="520"/>
                    </a:lnTo>
                    <a:lnTo>
                      <a:pt x="490" y="523"/>
                    </a:lnTo>
                    <a:lnTo>
                      <a:pt x="489" y="525"/>
                    </a:lnTo>
                    <a:lnTo>
                      <a:pt x="489" y="530"/>
                    </a:lnTo>
                    <a:lnTo>
                      <a:pt x="488" y="532"/>
                    </a:lnTo>
                    <a:lnTo>
                      <a:pt x="489" y="534"/>
                    </a:lnTo>
                    <a:lnTo>
                      <a:pt x="489" y="537"/>
                    </a:lnTo>
                    <a:lnTo>
                      <a:pt x="490" y="542"/>
                    </a:lnTo>
                    <a:lnTo>
                      <a:pt x="491" y="545"/>
                    </a:lnTo>
                    <a:lnTo>
                      <a:pt x="492" y="550"/>
                    </a:lnTo>
                    <a:lnTo>
                      <a:pt x="493" y="551"/>
                    </a:lnTo>
                    <a:lnTo>
                      <a:pt x="494" y="555"/>
                    </a:lnTo>
                    <a:lnTo>
                      <a:pt x="495" y="557"/>
                    </a:lnTo>
                    <a:lnTo>
                      <a:pt x="496" y="560"/>
                    </a:lnTo>
                    <a:lnTo>
                      <a:pt x="496" y="562"/>
                    </a:lnTo>
                    <a:lnTo>
                      <a:pt x="497" y="564"/>
                    </a:lnTo>
                    <a:lnTo>
                      <a:pt x="498" y="568"/>
                    </a:lnTo>
                    <a:lnTo>
                      <a:pt x="500" y="571"/>
                    </a:lnTo>
                    <a:lnTo>
                      <a:pt x="501" y="574"/>
                    </a:lnTo>
                    <a:lnTo>
                      <a:pt x="503" y="576"/>
                    </a:lnTo>
                    <a:lnTo>
                      <a:pt x="504" y="580"/>
                    </a:lnTo>
                    <a:lnTo>
                      <a:pt x="505" y="583"/>
                    </a:lnTo>
                    <a:lnTo>
                      <a:pt x="506" y="586"/>
                    </a:lnTo>
                    <a:lnTo>
                      <a:pt x="508" y="588"/>
                    </a:lnTo>
                    <a:lnTo>
                      <a:pt x="509" y="592"/>
                    </a:lnTo>
                    <a:lnTo>
                      <a:pt x="510" y="595"/>
                    </a:lnTo>
                    <a:lnTo>
                      <a:pt x="513" y="598"/>
                    </a:lnTo>
                    <a:lnTo>
                      <a:pt x="514" y="601"/>
                    </a:lnTo>
                    <a:lnTo>
                      <a:pt x="515" y="605"/>
                    </a:lnTo>
                    <a:lnTo>
                      <a:pt x="517" y="608"/>
                    </a:lnTo>
                    <a:lnTo>
                      <a:pt x="517" y="610"/>
                    </a:lnTo>
                    <a:lnTo>
                      <a:pt x="519" y="613"/>
                    </a:lnTo>
                    <a:lnTo>
                      <a:pt x="520" y="615"/>
                    </a:lnTo>
                    <a:lnTo>
                      <a:pt x="521" y="619"/>
                    </a:lnTo>
                    <a:lnTo>
                      <a:pt x="522" y="622"/>
                    </a:lnTo>
                    <a:lnTo>
                      <a:pt x="525" y="624"/>
                    </a:lnTo>
                    <a:lnTo>
                      <a:pt x="526" y="627"/>
                    </a:lnTo>
                    <a:lnTo>
                      <a:pt x="527" y="631"/>
                    </a:lnTo>
                    <a:lnTo>
                      <a:pt x="528" y="633"/>
                    </a:lnTo>
                    <a:lnTo>
                      <a:pt x="529" y="636"/>
                    </a:lnTo>
                    <a:lnTo>
                      <a:pt x="530" y="638"/>
                    </a:lnTo>
                    <a:lnTo>
                      <a:pt x="531" y="642"/>
                    </a:lnTo>
                    <a:lnTo>
                      <a:pt x="534" y="646"/>
                    </a:lnTo>
                    <a:lnTo>
                      <a:pt x="537" y="650"/>
                    </a:lnTo>
                    <a:lnTo>
                      <a:pt x="539" y="655"/>
                    </a:lnTo>
                    <a:lnTo>
                      <a:pt x="540" y="659"/>
                    </a:lnTo>
                    <a:lnTo>
                      <a:pt x="542" y="661"/>
                    </a:lnTo>
                    <a:lnTo>
                      <a:pt x="543" y="664"/>
                    </a:lnTo>
                    <a:lnTo>
                      <a:pt x="545" y="669"/>
                    </a:lnTo>
                    <a:lnTo>
                      <a:pt x="546" y="670"/>
                    </a:lnTo>
                    <a:lnTo>
                      <a:pt x="588" y="719"/>
                    </a:lnTo>
                    <a:lnTo>
                      <a:pt x="588" y="717"/>
                    </a:lnTo>
                    <a:lnTo>
                      <a:pt x="590" y="717"/>
                    </a:lnTo>
                    <a:lnTo>
                      <a:pt x="593" y="716"/>
                    </a:lnTo>
                    <a:lnTo>
                      <a:pt x="597" y="716"/>
                    </a:lnTo>
                    <a:lnTo>
                      <a:pt x="601" y="715"/>
                    </a:lnTo>
                    <a:lnTo>
                      <a:pt x="603" y="715"/>
                    </a:lnTo>
                    <a:lnTo>
                      <a:pt x="606" y="714"/>
                    </a:lnTo>
                    <a:lnTo>
                      <a:pt x="610" y="714"/>
                    </a:lnTo>
                    <a:lnTo>
                      <a:pt x="613" y="713"/>
                    </a:lnTo>
                    <a:lnTo>
                      <a:pt x="617" y="713"/>
                    </a:lnTo>
                    <a:lnTo>
                      <a:pt x="621" y="713"/>
                    </a:lnTo>
                    <a:lnTo>
                      <a:pt x="626" y="713"/>
                    </a:lnTo>
                    <a:lnTo>
                      <a:pt x="629" y="712"/>
                    </a:lnTo>
                    <a:lnTo>
                      <a:pt x="633" y="711"/>
                    </a:lnTo>
                    <a:lnTo>
                      <a:pt x="638" y="711"/>
                    </a:lnTo>
                    <a:lnTo>
                      <a:pt x="643" y="710"/>
                    </a:lnTo>
                    <a:lnTo>
                      <a:pt x="647" y="710"/>
                    </a:lnTo>
                    <a:lnTo>
                      <a:pt x="652" y="710"/>
                    </a:lnTo>
                    <a:lnTo>
                      <a:pt x="657" y="710"/>
                    </a:lnTo>
                    <a:lnTo>
                      <a:pt x="662" y="710"/>
                    </a:lnTo>
                    <a:lnTo>
                      <a:pt x="666" y="709"/>
                    </a:lnTo>
                    <a:lnTo>
                      <a:pt x="671" y="709"/>
                    </a:lnTo>
                    <a:lnTo>
                      <a:pt x="676" y="709"/>
                    </a:lnTo>
                    <a:lnTo>
                      <a:pt x="681" y="710"/>
                    </a:lnTo>
                    <a:lnTo>
                      <a:pt x="685" y="710"/>
                    </a:lnTo>
                    <a:lnTo>
                      <a:pt x="691" y="710"/>
                    </a:lnTo>
                    <a:lnTo>
                      <a:pt x="695" y="710"/>
                    </a:lnTo>
                    <a:lnTo>
                      <a:pt x="701" y="711"/>
                    </a:lnTo>
                    <a:lnTo>
                      <a:pt x="705" y="711"/>
                    </a:lnTo>
                    <a:lnTo>
                      <a:pt x="709" y="712"/>
                    </a:lnTo>
                    <a:lnTo>
                      <a:pt x="713" y="713"/>
                    </a:lnTo>
                    <a:lnTo>
                      <a:pt x="715" y="713"/>
                    </a:lnTo>
                    <a:lnTo>
                      <a:pt x="718" y="714"/>
                    </a:lnTo>
                    <a:lnTo>
                      <a:pt x="721" y="715"/>
                    </a:lnTo>
                    <a:lnTo>
                      <a:pt x="723" y="715"/>
                    </a:lnTo>
                    <a:lnTo>
                      <a:pt x="727" y="716"/>
                    </a:lnTo>
                    <a:lnTo>
                      <a:pt x="730" y="717"/>
                    </a:lnTo>
                    <a:lnTo>
                      <a:pt x="733" y="717"/>
                    </a:lnTo>
                    <a:lnTo>
                      <a:pt x="735" y="719"/>
                    </a:lnTo>
                    <a:lnTo>
                      <a:pt x="739" y="720"/>
                    </a:lnTo>
                    <a:lnTo>
                      <a:pt x="743" y="722"/>
                    </a:lnTo>
                    <a:lnTo>
                      <a:pt x="746" y="723"/>
                    </a:lnTo>
                    <a:lnTo>
                      <a:pt x="748" y="724"/>
                    </a:lnTo>
                    <a:lnTo>
                      <a:pt x="752" y="725"/>
                    </a:lnTo>
                    <a:lnTo>
                      <a:pt x="756" y="725"/>
                    </a:lnTo>
                    <a:lnTo>
                      <a:pt x="759" y="727"/>
                    </a:lnTo>
                    <a:lnTo>
                      <a:pt x="763" y="728"/>
                    </a:lnTo>
                    <a:lnTo>
                      <a:pt x="766" y="729"/>
                    </a:lnTo>
                    <a:lnTo>
                      <a:pt x="769" y="730"/>
                    </a:lnTo>
                    <a:lnTo>
                      <a:pt x="773" y="733"/>
                    </a:lnTo>
                    <a:lnTo>
                      <a:pt x="776" y="734"/>
                    </a:lnTo>
                    <a:lnTo>
                      <a:pt x="780" y="735"/>
                    </a:lnTo>
                    <a:lnTo>
                      <a:pt x="783" y="737"/>
                    </a:lnTo>
                    <a:lnTo>
                      <a:pt x="786" y="738"/>
                    </a:lnTo>
                    <a:lnTo>
                      <a:pt x="790" y="739"/>
                    </a:lnTo>
                    <a:lnTo>
                      <a:pt x="793" y="741"/>
                    </a:lnTo>
                    <a:lnTo>
                      <a:pt x="796" y="742"/>
                    </a:lnTo>
                    <a:lnTo>
                      <a:pt x="801" y="745"/>
                    </a:lnTo>
                    <a:lnTo>
                      <a:pt x="803" y="746"/>
                    </a:lnTo>
                    <a:lnTo>
                      <a:pt x="806" y="748"/>
                    </a:lnTo>
                    <a:lnTo>
                      <a:pt x="809" y="749"/>
                    </a:lnTo>
                    <a:lnTo>
                      <a:pt x="813" y="750"/>
                    </a:lnTo>
                    <a:lnTo>
                      <a:pt x="816" y="752"/>
                    </a:lnTo>
                    <a:lnTo>
                      <a:pt x="819" y="753"/>
                    </a:lnTo>
                    <a:lnTo>
                      <a:pt x="821" y="755"/>
                    </a:lnTo>
                    <a:lnTo>
                      <a:pt x="825" y="758"/>
                    </a:lnTo>
                    <a:lnTo>
                      <a:pt x="827" y="759"/>
                    </a:lnTo>
                    <a:lnTo>
                      <a:pt x="830" y="760"/>
                    </a:lnTo>
                    <a:lnTo>
                      <a:pt x="832" y="762"/>
                    </a:lnTo>
                    <a:lnTo>
                      <a:pt x="835" y="763"/>
                    </a:lnTo>
                    <a:lnTo>
                      <a:pt x="840" y="766"/>
                    </a:lnTo>
                    <a:lnTo>
                      <a:pt x="845" y="771"/>
                    </a:lnTo>
                    <a:lnTo>
                      <a:pt x="848" y="773"/>
                    </a:lnTo>
                    <a:lnTo>
                      <a:pt x="852" y="776"/>
                    </a:lnTo>
                    <a:lnTo>
                      <a:pt x="855" y="779"/>
                    </a:lnTo>
                    <a:lnTo>
                      <a:pt x="858" y="783"/>
                    </a:lnTo>
                    <a:lnTo>
                      <a:pt x="859" y="785"/>
                    </a:lnTo>
                    <a:lnTo>
                      <a:pt x="861" y="788"/>
                    </a:lnTo>
                    <a:lnTo>
                      <a:pt x="863" y="790"/>
                    </a:lnTo>
                    <a:lnTo>
                      <a:pt x="863" y="793"/>
                    </a:lnTo>
                    <a:lnTo>
                      <a:pt x="861" y="796"/>
                    </a:lnTo>
                    <a:lnTo>
                      <a:pt x="860" y="798"/>
                    </a:lnTo>
                    <a:lnTo>
                      <a:pt x="858" y="800"/>
                    </a:lnTo>
                    <a:lnTo>
                      <a:pt x="856" y="803"/>
                    </a:lnTo>
                    <a:lnTo>
                      <a:pt x="853" y="805"/>
                    </a:lnTo>
                    <a:lnTo>
                      <a:pt x="850" y="808"/>
                    </a:lnTo>
                    <a:lnTo>
                      <a:pt x="845" y="811"/>
                    </a:lnTo>
                    <a:lnTo>
                      <a:pt x="841" y="813"/>
                    </a:lnTo>
                    <a:lnTo>
                      <a:pt x="838" y="814"/>
                    </a:lnTo>
                    <a:lnTo>
                      <a:pt x="834" y="815"/>
                    </a:lnTo>
                    <a:lnTo>
                      <a:pt x="832" y="816"/>
                    </a:lnTo>
                    <a:lnTo>
                      <a:pt x="829" y="817"/>
                    </a:lnTo>
                    <a:lnTo>
                      <a:pt x="826" y="818"/>
                    </a:lnTo>
                    <a:lnTo>
                      <a:pt x="822" y="819"/>
                    </a:lnTo>
                    <a:lnTo>
                      <a:pt x="819" y="821"/>
                    </a:lnTo>
                    <a:lnTo>
                      <a:pt x="816" y="823"/>
                    </a:lnTo>
                    <a:lnTo>
                      <a:pt x="813" y="824"/>
                    </a:lnTo>
                    <a:lnTo>
                      <a:pt x="808" y="824"/>
                    </a:lnTo>
                    <a:lnTo>
                      <a:pt x="805" y="825"/>
                    </a:lnTo>
                    <a:lnTo>
                      <a:pt x="802" y="827"/>
                    </a:lnTo>
                    <a:lnTo>
                      <a:pt x="797" y="828"/>
                    </a:lnTo>
                    <a:lnTo>
                      <a:pt x="793" y="829"/>
                    </a:lnTo>
                    <a:lnTo>
                      <a:pt x="789" y="830"/>
                    </a:lnTo>
                    <a:lnTo>
                      <a:pt x="785" y="831"/>
                    </a:lnTo>
                    <a:lnTo>
                      <a:pt x="780" y="832"/>
                    </a:lnTo>
                    <a:lnTo>
                      <a:pt x="776" y="834"/>
                    </a:lnTo>
                    <a:lnTo>
                      <a:pt x="771" y="834"/>
                    </a:lnTo>
                    <a:lnTo>
                      <a:pt x="767" y="836"/>
                    </a:lnTo>
                    <a:lnTo>
                      <a:pt x="763" y="836"/>
                    </a:lnTo>
                    <a:lnTo>
                      <a:pt x="757" y="838"/>
                    </a:lnTo>
                    <a:lnTo>
                      <a:pt x="753" y="838"/>
                    </a:lnTo>
                    <a:lnTo>
                      <a:pt x="748" y="839"/>
                    </a:lnTo>
                    <a:lnTo>
                      <a:pt x="743" y="840"/>
                    </a:lnTo>
                    <a:lnTo>
                      <a:pt x="739" y="841"/>
                    </a:lnTo>
                    <a:lnTo>
                      <a:pt x="733" y="841"/>
                    </a:lnTo>
                    <a:lnTo>
                      <a:pt x="728" y="842"/>
                    </a:lnTo>
                    <a:lnTo>
                      <a:pt x="722" y="842"/>
                    </a:lnTo>
                    <a:lnTo>
                      <a:pt x="718" y="843"/>
                    </a:lnTo>
                    <a:lnTo>
                      <a:pt x="713" y="844"/>
                    </a:lnTo>
                    <a:lnTo>
                      <a:pt x="708" y="845"/>
                    </a:lnTo>
                    <a:lnTo>
                      <a:pt x="703" y="847"/>
                    </a:lnTo>
                    <a:lnTo>
                      <a:pt x="697" y="847"/>
                    </a:lnTo>
                    <a:lnTo>
                      <a:pt x="692" y="847"/>
                    </a:lnTo>
                    <a:lnTo>
                      <a:pt x="687" y="848"/>
                    </a:lnTo>
                    <a:lnTo>
                      <a:pt x="681" y="848"/>
                    </a:lnTo>
                    <a:lnTo>
                      <a:pt x="676" y="849"/>
                    </a:lnTo>
                    <a:lnTo>
                      <a:pt x="670" y="849"/>
                    </a:lnTo>
                    <a:lnTo>
                      <a:pt x="666" y="850"/>
                    </a:lnTo>
                    <a:lnTo>
                      <a:pt x="659" y="850"/>
                    </a:lnTo>
                    <a:lnTo>
                      <a:pt x="655" y="851"/>
                    </a:lnTo>
                    <a:lnTo>
                      <a:pt x="650" y="851"/>
                    </a:lnTo>
                    <a:lnTo>
                      <a:pt x="644" y="852"/>
                    </a:lnTo>
                    <a:lnTo>
                      <a:pt x="639" y="852"/>
                    </a:lnTo>
                    <a:lnTo>
                      <a:pt x="633" y="852"/>
                    </a:lnTo>
                    <a:lnTo>
                      <a:pt x="628" y="852"/>
                    </a:lnTo>
                    <a:lnTo>
                      <a:pt x="623" y="853"/>
                    </a:lnTo>
                    <a:lnTo>
                      <a:pt x="617" y="853"/>
                    </a:lnTo>
                    <a:lnTo>
                      <a:pt x="613" y="853"/>
                    </a:lnTo>
                    <a:lnTo>
                      <a:pt x="607" y="853"/>
                    </a:lnTo>
                    <a:lnTo>
                      <a:pt x="602" y="853"/>
                    </a:lnTo>
                    <a:lnTo>
                      <a:pt x="597" y="853"/>
                    </a:lnTo>
                    <a:lnTo>
                      <a:pt x="593" y="853"/>
                    </a:lnTo>
                    <a:lnTo>
                      <a:pt x="589" y="853"/>
                    </a:lnTo>
                    <a:lnTo>
                      <a:pt x="584" y="853"/>
                    </a:lnTo>
                    <a:lnTo>
                      <a:pt x="580" y="853"/>
                    </a:lnTo>
                    <a:lnTo>
                      <a:pt x="576" y="853"/>
                    </a:lnTo>
                    <a:lnTo>
                      <a:pt x="572" y="853"/>
                    </a:lnTo>
                    <a:lnTo>
                      <a:pt x="568" y="853"/>
                    </a:lnTo>
                    <a:lnTo>
                      <a:pt x="565" y="853"/>
                    </a:lnTo>
                    <a:lnTo>
                      <a:pt x="562" y="853"/>
                    </a:lnTo>
                    <a:lnTo>
                      <a:pt x="558" y="853"/>
                    </a:lnTo>
                    <a:lnTo>
                      <a:pt x="555" y="853"/>
                    </a:lnTo>
                    <a:lnTo>
                      <a:pt x="552" y="853"/>
                    </a:lnTo>
                    <a:lnTo>
                      <a:pt x="548" y="853"/>
                    </a:lnTo>
                    <a:lnTo>
                      <a:pt x="545" y="853"/>
                    </a:lnTo>
                    <a:lnTo>
                      <a:pt x="543" y="853"/>
                    </a:lnTo>
                    <a:lnTo>
                      <a:pt x="540" y="853"/>
                    </a:lnTo>
                    <a:lnTo>
                      <a:pt x="538" y="853"/>
                    </a:lnTo>
                    <a:lnTo>
                      <a:pt x="535" y="853"/>
                    </a:lnTo>
                    <a:lnTo>
                      <a:pt x="533" y="853"/>
                    </a:lnTo>
                    <a:lnTo>
                      <a:pt x="528" y="852"/>
                    </a:lnTo>
                    <a:lnTo>
                      <a:pt x="525" y="852"/>
                    </a:lnTo>
                    <a:lnTo>
                      <a:pt x="521" y="852"/>
                    </a:lnTo>
                    <a:lnTo>
                      <a:pt x="518" y="852"/>
                    </a:lnTo>
                    <a:lnTo>
                      <a:pt x="515" y="852"/>
                    </a:lnTo>
                    <a:lnTo>
                      <a:pt x="512" y="852"/>
                    </a:lnTo>
                    <a:lnTo>
                      <a:pt x="509" y="852"/>
                    </a:lnTo>
                    <a:lnTo>
                      <a:pt x="507" y="852"/>
                    </a:lnTo>
                    <a:lnTo>
                      <a:pt x="504" y="851"/>
                    </a:lnTo>
                    <a:lnTo>
                      <a:pt x="502" y="851"/>
                    </a:lnTo>
                    <a:lnTo>
                      <a:pt x="500" y="851"/>
                    </a:lnTo>
                    <a:lnTo>
                      <a:pt x="498" y="851"/>
                    </a:lnTo>
                    <a:lnTo>
                      <a:pt x="491" y="910"/>
                    </a:lnTo>
                    <a:lnTo>
                      <a:pt x="490" y="910"/>
                    </a:lnTo>
                    <a:lnTo>
                      <a:pt x="487" y="910"/>
                    </a:lnTo>
                    <a:lnTo>
                      <a:pt x="484" y="911"/>
                    </a:lnTo>
                    <a:lnTo>
                      <a:pt x="482" y="911"/>
                    </a:lnTo>
                    <a:lnTo>
                      <a:pt x="480" y="912"/>
                    </a:lnTo>
                    <a:lnTo>
                      <a:pt x="478" y="912"/>
                    </a:lnTo>
                    <a:lnTo>
                      <a:pt x="475" y="912"/>
                    </a:lnTo>
                    <a:lnTo>
                      <a:pt x="471" y="912"/>
                    </a:lnTo>
                    <a:lnTo>
                      <a:pt x="468" y="911"/>
                    </a:lnTo>
                    <a:lnTo>
                      <a:pt x="466" y="910"/>
                    </a:lnTo>
                    <a:lnTo>
                      <a:pt x="463" y="908"/>
                    </a:lnTo>
                    <a:lnTo>
                      <a:pt x="460" y="906"/>
                    </a:lnTo>
                    <a:lnTo>
                      <a:pt x="457" y="904"/>
                    </a:lnTo>
                    <a:lnTo>
                      <a:pt x="456" y="902"/>
                    </a:lnTo>
                    <a:lnTo>
                      <a:pt x="453" y="898"/>
                    </a:lnTo>
                    <a:lnTo>
                      <a:pt x="451" y="893"/>
                    </a:lnTo>
                    <a:lnTo>
                      <a:pt x="450" y="889"/>
                    </a:lnTo>
                    <a:lnTo>
                      <a:pt x="447" y="885"/>
                    </a:lnTo>
                    <a:lnTo>
                      <a:pt x="445" y="879"/>
                    </a:lnTo>
                    <a:lnTo>
                      <a:pt x="443" y="875"/>
                    </a:lnTo>
                    <a:lnTo>
                      <a:pt x="440" y="870"/>
                    </a:lnTo>
                    <a:lnTo>
                      <a:pt x="437" y="866"/>
                    </a:lnTo>
                    <a:lnTo>
                      <a:pt x="433" y="864"/>
                    </a:lnTo>
                    <a:lnTo>
                      <a:pt x="430" y="862"/>
                    </a:lnTo>
                    <a:lnTo>
                      <a:pt x="428" y="860"/>
                    </a:lnTo>
                    <a:lnTo>
                      <a:pt x="425" y="857"/>
                    </a:lnTo>
                    <a:lnTo>
                      <a:pt x="420" y="855"/>
                    </a:lnTo>
                    <a:lnTo>
                      <a:pt x="417" y="854"/>
                    </a:lnTo>
                    <a:lnTo>
                      <a:pt x="413" y="853"/>
                    </a:lnTo>
                    <a:lnTo>
                      <a:pt x="408" y="852"/>
                    </a:lnTo>
                    <a:lnTo>
                      <a:pt x="405" y="851"/>
                    </a:lnTo>
                    <a:lnTo>
                      <a:pt x="403" y="851"/>
                    </a:lnTo>
                    <a:lnTo>
                      <a:pt x="400" y="850"/>
                    </a:lnTo>
                    <a:lnTo>
                      <a:pt x="397" y="850"/>
                    </a:lnTo>
                    <a:lnTo>
                      <a:pt x="393" y="850"/>
                    </a:lnTo>
                    <a:lnTo>
                      <a:pt x="391" y="849"/>
                    </a:lnTo>
                    <a:lnTo>
                      <a:pt x="388" y="849"/>
                    </a:lnTo>
                    <a:lnTo>
                      <a:pt x="384" y="849"/>
                    </a:lnTo>
                    <a:lnTo>
                      <a:pt x="380" y="849"/>
                    </a:lnTo>
                    <a:lnTo>
                      <a:pt x="377" y="849"/>
                    </a:lnTo>
                    <a:lnTo>
                      <a:pt x="372" y="849"/>
                    </a:lnTo>
                    <a:lnTo>
                      <a:pt x="369" y="849"/>
                    </a:lnTo>
                    <a:lnTo>
                      <a:pt x="365" y="849"/>
                    </a:lnTo>
                    <a:lnTo>
                      <a:pt x="362" y="849"/>
                    </a:lnTo>
                    <a:lnTo>
                      <a:pt x="357" y="850"/>
                    </a:lnTo>
                    <a:lnTo>
                      <a:pt x="353" y="851"/>
                    </a:lnTo>
                    <a:lnTo>
                      <a:pt x="349" y="851"/>
                    </a:lnTo>
                    <a:lnTo>
                      <a:pt x="343" y="851"/>
                    </a:lnTo>
                    <a:lnTo>
                      <a:pt x="339" y="852"/>
                    </a:lnTo>
                    <a:lnTo>
                      <a:pt x="334" y="852"/>
                    </a:lnTo>
                    <a:lnTo>
                      <a:pt x="329" y="852"/>
                    </a:lnTo>
                    <a:lnTo>
                      <a:pt x="324" y="852"/>
                    </a:lnTo>
                    <a:lnTo>
                      <a:pt x="318" y="853"/>
                    </a:lnTo>
                    <a:lnTo>
                      <a:pt x="314" y="853"/>
                    </a:lnTo>
                    <a:lnTo>
                      <a:pt x="308" y="853"/>
                    </a:lnTo>
                    <a:lnTo>
                      <a:pt x="303" y="854"/>
                    </a:lnTo>
                    <a:lnTo>
                      <a:pt x="297" y="854"/>
                    </a:lnTo>
                    <a:lnTo>
                      <a:pt x="293" y="855"/>
                    </a:lnTo>
                    <a:lnTo>
                      <a:pt x="288" y="855"/>
                    </a:lnTo>
                    <a:lnTo>
                      <a:pt x="282" y="855"/>
                    </a:lnTo>
                    <a:lnTo>
                      <a:pt x="277" y="855"/>
                    </a:lnTo>
                    <a:lnTo>
                      <a:pt x="272" y="856"/>
                    </a:lnTo>
                    <a:lnTo>
                      <a:pt x="266" y="856"/>
                    </a:lnTo>
                    <a:lnTo>
                      <a:pt x="260" y="857"/>
                    </a:lnTo>
                    <a:lnTo>
                      <a:pt x="256" y="857"/>
                    </a:lnTo>
                    <a:lnTo>
                      <a:pt x="251" y="857"/>
                    </a:lnTo>
                    <a:lnTo>
                      <a:pt x="244" y="857"/>
                    </a:lnTo>
                    <a:lnTo>
                      <a:pt x="239" y="859"/>
                    </a:lnTo>
                    <a:lnTo>
                      <a:pt x="233" y="859"/>
                    </a:lnTo>
                    <a:lnTo>
                      <a:pt x="229" y="860"/>
                    </a:lnTo>
                    <a:lnTo>
                      <a:pt x="222" y="860"/>
                    </a:lnTo>
                    <a:lnTo>
                      <a:pt x="217" y="860"/>
                    </a:lnTo>
                    <a:lnTo>
                      <a:pt x="212" y="860"/>
                    </a:lnTo>
                    <a:lnTo>
                      <a:pt x="207" y="860"/>
                    </a:lnTo>
                    <a:lnTo>
                      <a:pt x="202" y="860"/>
                    </a:lnTo>
                    <a:lnTo>
                      <a:pt x="196" y="860"/>
                    </a:lnTo>
                    <a:lnTo>
                      <a:pt x="191" y="860"/>
                    </a:lnTo>
                    <a:lnTo>
                      <a:pt x="187" y="860"/>
                    </a:lnTo>
                    <a:lnTo>
                      <a:pt x="180" y="860"/>
                    </a:lnTo>
                    <a:lnTo>
                      <a:pt x="176" y="860"/>
                    </a:lnTo>
                    <a:lnTo>
                      <a:pt x="170" y="860"/>
                    </a:lnTo>
                    <a:lnTo>
                      <a:pt x="166" y="860"/>
                    </a:lnTo>
                    <a:lnTo>
                      <a:pt x="160" y="860"/>
                    </a:lnTo>
                    <a:lnTo>
                      <a:pt x="156" y="860"/>
                    </a:lnTo>
                    <a:lnTo>
                      <a:pt x="151" y="860"/>
                    </a:lnTo>
                    <a:lnTo>
                      <a:pt x="146" y="860"/>
                    </a:lnTo>
                    <a:lnTo>
                      <a:pt x="142" y="859"/>
                    </a:lnTo>
                    <a:lnTo>
                      <a:pt x="138" y="859"/>
                    </a:lnTo>
                    <a:lnTo>
                      <a:pt x="133" y="857"/>
                    </a:lnTo>
                    <a:lnTo>
                      <a:pt x="129" y="857"/>
                    </a:lnTo>
                    <a:lnTo>
                      <a:pt x="125" y="857"/>
                    </a:lnTo>
                    <a:lnTo>
                      <a:pt x="120" y="856"/>
                    </a:lnTo>
                    <a:lnTo>
                      <a:pt x="116" y="856"/>
                    </a:lnTo>
                    <a:lnTo>
                      <a:pt x="113" y="856"/>
                    </a:lnTo>
                    <a:lnTo>
                      <a:pt x="108" y="855"/>
                    </a:lnTo>
                    <a:lnTo>
                      <a:pt x="105" y="855"/>
                    </a:lnTo>
                    <a:lnTo>
                      <a:pt x="101" y="854"/>
                    </a:lnTo>
                    <a:lnTo>
                      <a:pt x="99" y="853"/>
                    </a:lnTo>
                    <a:lnTo>
                      <a:pt x="94" y="852"/>
                    </a:lnTo>
                    <a:lnTo>
                      <a:pt x="92" y="852"/>
                    </a:lnTo>
                    <a:lnTo>
                      <a:pt x="89" y="851"/>
                    </a:lnTo>
                    <a:lnTo>
                      <a:pt x="85" y="851"/>
                    </a:lnTo>
                    <a:lnTo>
                      <a:pt x="83" y="849"/>
                    </a:lnTo>
                    <a:lnTo>
                      <a:pt x="80" y="848"/>
                    </a:lnTo>
                    <a:lnTo>
                      <a:pt x="78" y="847"/>
                    </a:lnTo>
                    <a:lnTo>
                      <a:pt x="76" y="847"/>
                    </a:lnTo>
                    <a:lnTo>
                      <a:pt x="71" y="843"/>
                    </a:lnTo>
                    <a:lnTo>
                      <a:pt x="69" y="842"/>
                    </a:lnTo>
                    <a:lnTo>
                      <a:pt x="66" y="838"/>
                    </a:lnTo>
                    <a:lnTo>
                      <a:pt x="66" y="835"/>
                    </a:lnTo>
                    <a:lnTo>
                      <a:pt x="66" y="831"/>
                    </a:lnTo>
                    <a:lnTo>
                      <a:pt x="69" y="828"/>
                    </a:lnTo>
                    <a:lnTo>
                      <a:pt x="70" y="826"/>
                    </a:lnTo>
                    <a:lnTo>
                      <a:pt x="72" y="824"/>
                    </a:lnTo>
                    <a:lnTo>
                      <a:pt x="75" y="823"/>
                    </a:lnTo>
                    <a:lnTo>
                      <a:pt x="78" y="821"/>
                    </a:lnTo>
                    <a:lnTo>
                      <a:pt x="81" y="818"/>
                    </a:lnTo>
                    <a:lnTo>
                      <a:pt x="84" y="816"/>
                    </a:lnTo>
                    <a:lnTo>
                      <a:pt x="88" y="815"/>
                    </a:lnTo>
                    <a:lnTo>
                      <a:pt x="92" y="813"/>
                    </a:lnTo>
                    <a:lnTo>
                      <a:pt x="96" y="811"/>
                    </a:lnTo>
                    <a:lnTo>
                      <a:pt x="101" y="809"/>
                    </a:lnTo>
                    <a:lnTo>
                      <a:pt x="105" y="806"/>
                    </a:lnTo>
                    <a:lnTo>
                      <a:pt x="109" y="805"/>
                    </a:lnTo>
                    <a:lnTo>
                      <a:pt x="114" y="802"/>
                    </a:lnTo>
                    <a:lnTo>
                      <a:pt x="119" y="801"/>
                    </a:lnTo>
                    <a:lnTo>
                      <a:pt x="124" y="798"/>
                    </a:lnTo>
                    <a:lnTo>
                      <a:pt x="130" y="797"/>
                    </a:lnTo>
                    <a:lnTo>
                      <a:pt x="135" y="794"/>
                    </a:lnTo>
                    <a:lnTo>
                      <a:pt x="141" y="792"/>
                    </a:lnTo>
                    <a:lnTo>
                      <a:pt x="146" y="790"/>
                    </a:lnTo>
                    <a:lnTo>
                      <a:pt x="152" y="788"/>
                    </a:lnTo>
                    <a:lnTo>
                      <a:pt x="158" y="786"/>
                    </a:lnTo>
                    <a:lnTo>
                      <a:pt x="164" y="784"/>
                    </a:lnTo>
                    <a:lnTo>
                      <a:pt x="170" y="781"/>
                    </a:lnTo>
                    <a:lnTo>
                      <a:pt x="176" y="780"/>
                    </a:lnTo>
                    <a:lnTo>
                      <a:pt x="182" y="778"/>
                    </a:lnTo>
                    <a:lnTo>
                      <a:pt x="188" y="776"/>
                    </a:lnTo>
                    <a:lnTo>
                      <a:pt x="194" y="774"/>
                    </a:lnTo>
                    <a:lnTo>
                      <a:pt x="200" y="772"/>
                    </a:lnTo>
                    <a:lnTo>
                      <a:pt x="206" y="771"/>
                    </a:lnTo>
                    <a:lnTo>
                      <a:pt x="212" y="768"/>
                    </a:lnTo>
                    <a:lnTo>
                      <a:pt x="217" y="766"/>
                    </a:lnTo>
                    <a:lnTo>
                      <a:pt x="224" y="765"/>
                    </a:lnTo>
                    <a:lnTo>
                      <a:pt x="229" y="763"/>
                    </a:lnTo>
                    <a:lnTo>
                      <a:pt x="234" y="762"/>
                    </a:lnTo>
                    <a:lnTo>
                      <a:pt x="240" y="760"/>
                    </a:lnTo>
                    <a:lnTo>
                      <a:pt x="246" y="759"/>
                    </a:lnTo>
                    <a:lnTo>
                      <a:pt x="251" y="758"/>
                    </a:lnTo>
                    <a:lnTo>
                      <a:pt x="256" y="755"/>
                    </a:lnTo>
                    <a:lnTo>
                      <a:pt x="260" y="754"/>
                    </a:lnTo>
                    <a:lnTo>
                      <a:pt x="266" y="753"/>
                    </a:lnTo>
                    <a:lnTo>
                      <a:pt x="270" y="752"/>
                    </a:lnTo>
                    <a:lnTo>
                      <a:pt x="275" y="750"/>
                    </a:lnTo>
                    <a:lnTo>
                      <a:pt x="279" y="749"/>
                    </a:lnTo>
                    <a:lnTo>
                      <a:pt x="283" y="748"/>
                    </a:lnTo>
                    <a:lnTo>
                      <a:pt x="287" y="747"/>
                    </a:lnTo>
                    <a:lnTo>
                      <a:pt x="291" y="747"/>
                    </a:lnTo>
                    <a:lnTo>
                      <a:pt x="293" y="746"/>
                    </a:lnTo>
                    <a:lnTo>
                      <a:pt x="296" y="745"/>
                    </a:lnTo>
                    <a:lnTo>
                      <a:pt x="300" y="743"/>
                    </a:lnTo>
                    <a:lnTo>
                      <a:pt x="302" y="743"/>
                    </a:lnTo>
                    <a:lnTo>
                      <a:pt x="304" y="742"/>
                    </a:lnTo>
                    <a:lnTo>
                      <a:pt x="305" y="742"/>
                    </a:lnTo>
                    <a:lnTo>
                      <a:pt x="308" y="742"/>
                    </a:lnTo>
                    <a:lnTo>
                      <a:pt x="309" y="742"/>
                    </a:lnTo>
                    <a:lnTo>
                      <a:pt x="309" y="740"/>
                    </a:lnTo>
                    <a:lnTo>
                      <a:pt x="312" y="737"/>
                    </a:lnTo>
                    <a:lnTo>
                      <a:pt x="313" y="734"/>
                    </a:lnTo>
                    <a:lnTo>
                      <a:pt x="314" y="730"/>
                    </a:lnTo>
                    <a:lnTo>
                      <a:pt x="316" y="726"/>
                    </a:lnTo>
                    <a:lnTo>
                      <a:pt x="318" y="723"/>
                    </a:lnTo>
                    <a:lnTo>
                      <a:pt x="319" y="717"/>
                    </a:lnTo>
                    <a:lnTo>
                      <a:pt x="322" y="713"/>
                    </a:lnTo>
                    <a:lnTo>
                      <a:pt x="324" y="708"/>
                    </a:lnTo>
                    <a:lnTo>
                      <a:pt x="327" y="703"/>
                    </a:lnTo>
                    <a:lnTo>
                      <a:pt x="327" y="700"/>
                    </a:lnTo>
                    <a:lnTo>
                      <a:pt x="328" y="698"/>
                    </a:lnTo>
                    <a:lnTo>
                      <a:pt x="329" y="695"/>
                    </a:lnTo>
                    <a:lnTo>
                      <a:pt x="330" y="693"/>
                    </a:lnTo>
                    <a:lnTo>
                      <a:pt x="331" y="690"/>
                    </a:lnTo>
                    <a:lnTo>
                      <a:pt x="332" y="687"/>
                    </a:lnTo>
                    <a:lnTo>
                      <a:pt x="332" y="685"/>
                    </a:lnTo>
                    <a:lnTo>
                      <a:pt x="333" y="682"/>
                    </a:lnTo>
                    <a:lnTo>
                      <a:pt x="333" y="679"/>
                    </a:lnTo>
                    <a:lnTo>
                      <a:pt x="334" y="676"/>
                    </a:lnTo>
                    <a:lnTo>
                      <a:pt x="334" y="673"/>
                    </a:lnTo>
                    <a:lnTo>
                      <a:pt x="335" y="671"/>
                    </a:lnTo>
                    <a:lnTo>
                      <a:pt x="335" y="665"/>
                    </a:lnTo>
                    <a:lnTo>
                      <a:pt x="337" y="661"/>
                    </a:lnTo>
                    <a:lnTo>
                      <a:pt x="335" y="656"/>
                    </a:lnTo>
                    <a:lnTo>
                      <a:pt x="335" y="651"/>
                    </a:lnTo>
                    <a:lnTo>
                      <a:pt x="334" y="647"/>
                    </a:lnTo>
                    <a:lnTo>
                      <a:pt x="333" y="644"/>
                    </a:lnTo>
                    <a:lnTo>
                      <a:pt x="331" y="640"/>
                    </a:lnTo>
                    <a:lnTo>
                      <a:pt x="329" y="637"/>
                    </a:lnTo>
                    <a:lnTo>
                      <a:pt x="326" y="635"/>
                    </a:lnTo>
                    <a:lnTo>
                      <a:pt x="321" y="634"/>
                    </a:lnTo>
                    <a:lnTo>
                      <a:pt x="319" y="633"/>
                    </a:lnTo>
                    <a:lnTo>
                      <a:pt x="317" y="632"/>
                    </a:lnTo>
                    <a:lnTo>
                      <a:pt x="314" y="632"/>
                    </a:lnTo>
                    <a:lnTo>
                      <a:pt x="310" y="632"/>
                    </a:lnTo>
                    <a:lnTo>
                      <a:pt x="307" y="632"/>
                    </a:lnTo>
                    <a:lnTo>
                      <a:pt x="304" y="632"/>
                    </a:lnTo>
                    <a:lnTo>
                      <a:pt x="301" y="633"/>
                    </a:lnTo>
                    <a:lnTo>
                      <a:pt x="297" y="634"/>
                    </a:lnTo>
                    <a:lnTo>
                      <a:pt x="293" y="634"/>
                    </a:lnTo>
                    <a:lnTo>
                      <a:pt x="290" y="635"/>
                    </a:lnTo>
                    <a:lnTo>
                      <a:pt x="285" y="635"/>
                    </a:lnTo>
                    <a:lnTo>
                      <a:pt x="282" y="636"/>
                    </a:lnTo>
                    <a:lnTo>
                      <a:pt x="279" y="637"/>
                    </a:lnTo>
                    <a:lnTo>
                      <a:pt x="276" y="637"/>
                    </a:lnTo>
                    <a:lnTo>
                      <a:pt x="272" y="638"/>
                    </a:lnTo>
                    <a:lnTo>
                      <a:pt x="269" y="639"/>
                    </a:lnTo>
                    <a:lnTo>
                      <a:pt x="266" y="639"/>
                    </a:lnTo>
                    <a:lnTo>
                      <a:pt x="263" y="640"/>
                    </a:lnTo>
                    <a:lnTo>
                      <a:pt x="260" y="642"/>
                    </a:lnTo>
                    <a:lnTo>
                      <a:pt x="257" y="642"/>
                    </a:lnTo>
                    <a:lnTo>
                      <a:pt x="252" y="644"/>
                    </a:lnTo>
                    <a:lnTo>
                      <a:pt x="247" y="645"/>
                    </a:lnTo>
                    <a:lnTo>
                      <a:pt x="242" y="647"/>
                    </a:lnTo>
                    <a:lnTo>
                      <a:pt x="238" y="648"/>
                    </a:lnTo>
                    <a:lnTo>
                      <a:pt x="233" y="650"/>
                    </a:lnTo>
                    <a:lnTo>
                      <a:pt x="229" y="651"/>
                    </a:lnTo>
                    <a:lnTo>
                      <a:pt x="226" y="652"/>
                    </a:lnTo>
                    <a:lnTo>
                      <a:pt x="222" y="655"/>
                    </a:lnTo>
                    <a:lnTo>
                      <a:pt x="219" y="656"/>
                    </a:lnTo>
                    <a:lnTo>
                      <a:pt x="217" y="657"/>
                    </a:lnTo>
                    <a:lnTo>
                      <a:pt x="214" y="658"/>
                    </a:lnTo>
                    <a:lnTo>
                      <a:pt x="212" y="659"/>
                    </a:lnTo>
                    <a:lnTo>
                      <a:pt x="209" y="660"/>
                    </a:lnTo>
                    <a:lnTo>
                      <a:pt x="207" y="661"/>
                    </a:lnTo>
                    <a:lnTo>
                      <a:pt x="204" y="663"/>
                    </a:lnTo>
                    <a:lnTo>
                      <a:pt x="202" y="665"/>
                    </a:lnTo>
                    <a:lnTo>
                      <a:pt x="199" y="668"/>
                    </a:lnTo>
                    <a:lnTo>
                      <a:pt x="199" y="669"/>
                    </a:lnTo>
                    <a:lnTo>
                      <a:pt x="196" y="669"/>
                    </a:lnTo>
                    <a:lnTo>
                      <a:pt x="194" y="669"/>
                    </a:lnTo>
                    <a:lnTo>
                      <a:pt x="192" y="669"/>
                    </a:lnTo>
                    <a:lnTo>
                      <a:pt x="190" y="670"/>
                    </a:lnTo>
                    <a:lnTo>
                      <a:pt x="187" y="670"/>
                    </a:lnTo>
                    <a:lnTo>
                      <a:pt x="184" y="670"/>
                    </a:lnTo>
                    <a:lnTo>
                      <a:pt x="180" y="670"/>
                    </a:lnTo>
                    <a:lnTo>
                      <a:pt x="177" y="671"/>
                    </a:lnTo>
                    <a:lnTo>
                      <a:pt x="172" y="671"/>
                    </a:lnTo>
                    <a:lnTo>
                      <a:pt x="168" y="672"/>
                    </a:lnTo>
                    <a:lnTo>
                      <a:pt x="164" y="672"/>
                    </a:lnTo>
                    <a:lnTo>
                      <a:pt x="159" y="672"/>
                    </a:lnTo>
                    <a:lnTo>
                      <a:pt x="155" y="673"/>
                    </a:lnTo>
                    <a:lnTo>
                      <a:pt x="150" y="673"/>
                    </a:lnTo>
                    <a:lnTo>
                      <a:pt x="147" y="673"/>
                    </a:lnTo>
                    <a:lnTo>
                      <a:pt x="145" y="673"/>
                    </a:lnTo>
                    <a:lnTo>
                      <a:pt x="142" y="673"/>
                    </a:lnTo>
                    <a:lnTo>
                      <a:pt x="140" y="673"/>
                    </a:lnTo>
                    <a:lnTo>
                      <a:pt x="137" y="673"/>
                    </a:lnTo>
                    <a:lnTo>
                      <a:pt x="133" y="673"/>
                    </a:lnTo>
                    <a:lnTo>
                      <a:pt x="131" y="673"/>
                    </a:lnTo>
                    <a:lnTo>
                      <a:pt x="128" y="673"/>
                    </a:lnTo>
                    <a:lnTo>
                      <a:pt x="126" y="673"/>
                    </a:lnTo>
                    <a:lnTo>
                      <a:pt x="122" y="673"/>
                    </a:lnTo>
                    <a:lnTo>
                      <a:pt x="119" y="673"/>
                    </a:lnTo>
                    <a:lnTo>
                      <a:pt x="117" y="673"/>
                    </a:lnTo>
                    <a:lnTo>
                      <a:pt x="115" y="673"/>
                    </a:lnTo>
                    <a:lnTo>
                      <a:pt x="112" y="673"/>
                    </a:lnTo>
                    <a:lnTo>
                      <a:pt x="108" y="673"/>
                    </a:lnTo>
                    <a:lnTo>
                      <a:pt x="106" y="673"/>
                    </a:lnTo>
                    <a:lnTo>
                      <a:pt x="103" y="673"/>
                    </a:lnTo>
                    <a:lnTo>
                      <a:pt x="101" y="673"/>
                    </a:lnTo>
                    <a:lnTo>
                      <a:pt x="97" y="673"/>
                    </a:lnTo>
                    <a:lnTo>
                      <a:pt x="94" y="673"/>
                    </a:lnTo>
                    <a:lnTo>
                      <a:pt x="92" y="672"/>
                    </a:lnTo>
                    <a:lnTo>
                      <a:pt x="89" y="672"/>
                    </a:lnTo>
                    <a:lnTo>
                      <a:pt x="87" y="672"/>
                    </a:lnTo>
                    <a:lnTo>
                      <a:pt x="83" y="672"/>
                    </a:lnTo>
                    <a:lnTo>
                      <a:pt x="81" y="672"/>
                    </a:lnTo>
                    <a:lnTo>
                      <a:pt x="78" y="671"/>
                    </a:lnTo>
                    <a:lnTo>
                      <a:pt x="76" y="671"/>
                    </a:lnTo>
                    <a:lnTo>
                      <a:pt x="74" y="671"/>
                    </a:lnTo>
                    <a:lnTo>
                      <a:pt x="68" y="670"/>
                    </a:lnTo>
                    <a:lnTo>
                      <a:pt x="64" y="669"/>
                    </a:lnTo>
                    <a:lnTo>
                      <a:pt x="58" y="668"/>
                    </a:lnTo>
                    <a:lnTo>
                      <a:pt x="53" y="665"/>
                    </a:lnTo>
                    <a:lnTo>
                      <a:pt x="49" y="663"/>
                    </a:lnTo>
                    <a:lnTo>
                      <a:pt x="44" y="660"/>
                    </a:lnTo>
                    <a:lnTo>
                      <a:pt x="40" y="657"/>
                    </a:lnTo>
                    <a:lnTo>
                      <a:pt x="37" y="655"/>
                    </a:lnTo>
                    <a:lnTo>
                      <a:pt x="32" y="650"/>
                    </a:lnTo>
                    <a:lnTo>
                      <a:pt x="30" y="647"/>
                    </a:lnTo>
                    <a:lnTo>
                      <a:pt x="26" y="642"/>
                    </a:lnTo>
                    <a:lnTo>
                      <a:pt x="24" y="637"/>
                    </a:lnTo>
                    <a:lnTo>
                      <a:pt x="20" y="633"/>
                    </a:lnTo>
                    <a:lnTo>
                      <a:pt x="18" y="628"/>
                    </a:lnTo>
                    <a:lnTo>
                      <a:pt x="15" y="623"/>
                    </a:lnTo>
                    <a:lnTo>
                      <a:pt x="13" y="619"/>
                    </a:lnTo>
                    <a:lnTo>
                      <a:pt x="11" y="613"/>
                    </a:lnTo>
                    <a:lnTo>
                      <a:pt x="9" y="608"/>
                    </a:lnTo>
                    <a:lnTo>
                      <a:pt x="8" y="605"/>
                    </a:lnTo>
                    <a:lnTo>
                      <a:pt x="7" y="602"/>
                    </a:lnTo>
                    <a:lnTo>
                      <a:pt x="6" y="599"/>
                    </a:lnTo>
                    <a:lnTo>
                      <a:pt x="6" y="597"/>
                    </a:lnTo>
                    <a:lnTo>
                      <a:pt x="4" y="592"/>
                    </a:lnTo>
                    <a:lnTo>
                      <a:pt x="3" y="587"/>
                    </a:lnTo>
                    <a:lnTo>
                      <a:pt x="3" y="584"/>
                    </a:lnTo>
                    <a:lnTo>
                      <a:pt x="2" y="581"/>
                    </a:lnTo>
                    <a:lnTo>
                      <a:pt x="2" y="579"/>
                    </a:lnTo>
                    <a:lnTo>
                      <a:pt x="2" y="576"/>
                    </a:lnTo>
                    <a:lnTo>
                      <a:pt x="1" y="571"/>
                    </a:lnTo>
                    <a:lnTo>
                      <a:pt x="1" y="567"/>
                    </a:lnTo>
                    <a:lnTo>
                      <a:pt x="0" y="561"/>
                    </a:lnTo>
                    <a:lnTo>
                      <a:pt x="0" y="557"/>
                    </a:lnTo>
                    <a:lnTo>
                      <a:pt x="0" y="553"/>
                    </a:lnTo>
                    <a:lnTo>
                      <a:pt x="1" y="549"/>
                    </a:lnTo>
                    <a:lnTo>
                      <a:pt x="1" y="545"/>
                    </a:lnTo>
                    <a:lnTo>
                      <a:pt x="2" y="542"/>
                    </a:lnTo>
                    <a:lnTo>
                      <a:pt x="3" y="538"/>
                    </a:lnTo>
                    <a:lnTo>
                      <a:pt x="4" y="536"/>
                    </a:lnTo>
                    <a:lnTo>
                      <a:pt x="5" y="533"/>
                    </a:lnTo>
                    <a:lnTo>
                      <a:pt x="6" y="530"/>
                    </a:lnTo>
                    <a:lnTo>
                      <a:pt x="8" y="526"/>
                    </a:lnTo>
                    <a:lnTo>
                      <a:pt x="9" y="523"/>
                    </a:lnTo>
                    <a:lnTo>
                      <a:pt x="12" y="518"/>
                    </a:lnTo>
                    <a:lnTo>
                      <a:pt x="14" y="513"/>
                    </a:lnTo>
                    <a:lnTo>
                      <a:pt x="17" y="508"/>
                    </a:lnTo>
                    <a:lnTo>
                      <a:pt x="20" y="504"/>
                    </a:lnTo>
                    <a:lnTo>
                      <a:pt x="20" y="500"/>
                    </a:lnTo>
                    <a:lnTo>
                      <a:pt x="22" y="498"/>
                    </a:lnTo>
                    <a:lnTo>
                      <a:pt x="24" y="495"/>
                    </a:lnTo>
                    <a:lnTo>
                      <a:pt x="26" y="492"/>
                    </a:lnTo>
                    <a:lnTo>
                      <a:pt x="27" y="489"/>
                    </a:lnTo>
                    <a:lnTo>
                      <a:pt x="29" y="485"/>
                    </a:lnTo>
                    <a:lnTo>
                      <a:pt x="30" y="482"/>
                    </a:lnTo>
                    <a:lnTo>
                      <a:pt x="32" y="480"/>
                    </a:lnTo>
                    <a:lnTo>
                      <a:pt x="34" y="475"/>
                    </a:lnTo>
                    <a:lnTo>
                      <a:pt x="36" y="472"/>
                    </a:lnTo>
                    <a:lnTo>
                      <a:pt x="38" y="469"/>
                    </a:lnTo>
                    <a:lnTo>
                      <a:pt x="40" y="466"/>
                    </a:lnTo>
                    <a:lnTo>
                      <a:pt x="42" y="462"/>
                    </a:lnTo>
                    <a:lnTo>
                      <a:pt x="44" y="458"/>
                    </a:lnTo>
                    <a:lnTo>
                      <a:pt x="46" y="455"/>
                    </a:lnTo>
                    <a:lnTo>
                      <a:pt x="49" y="452"/>
                    </a:lnTo>
                    <a:lnTo>
                      <a:pt x="50" y="448"/>
                    </a:lnTo>
                    <a:lnTo>
                      <a:pt x="52" y="444"/>
                    </a:lnTo>
                    <a:lnTo>
                      <a:pt x="54" y="440"/>
                    </a:lnTo>
                    <a:lnTo>
                      <a:pt x="56" y="436"/>
                    </a:lnTo>
                    <a:lnTo>
                      <a:pt x="58" y="433"/>
                    </a:lnTo>
                    <a:lnTo>
                      <a:pt x="62" y="429"/>
                    </a:lnTo>
                    <a:lnTo>
                      <a:pt x="64" y="426"/>
                    </a:lnTo>
                    <a:lnTo>
                      <a:pt x="66" y="422"/>
                    </a:lnTo>
                    <a:lnTo>
                      <a:pt x="68" y="418"/>
                    </a:lnTo>
                    <a:lnTo>
                      <a:pt x="70" y="414"/>
                    </a:lnTo>
                    <a:lnTo>
                      <a:pt x="74" y="410"/>
                    </a:lnTo>
                    <a:lnTo>
                      <a:pt x="76" y="407"/>
                    </a:lnTo>
                    <a:lnTo>
                      <a:pt x="79" y="403"/>
                    </a:lnTo>
                    <a:lnTo>
                      <a:pt x="81" y="400"/>
                    </a:lnTo>
                    <a:lnTo>
                      <a:pt x="84" y="395"/>
                    </a:lnTo>
                    <a:lnTo>
                      <a:pt x="88" y="392"/>
                    </a:lnTo>
                    <a:lnTo>
                      <a:pt x="90" y="388"/>
                    </a:lnTo>
                    <a:lnTo>
                      <a:pt x="92" y="384"/>
                    </a:lnTo>
                    <a:lnTo>
                      <a:pt x="94" y="380"/>
                    </a:lnTo>
                    <a:lnTo>
                      <a:pt x="97" y="377"/>
                    </a:lnTo>
                    <a:lnTo>
                      <a:pt x="101" y="372"/>
                    </a:lnTo>
                    <a:lnTo>
                      <a:pt x="103" y="369"/>
                    </a:lnTo>
                    <a:lnTo>
                      <a:pt x="106" y="365"/>
                    </a:lnTo>
                    <a:lnTo>
                      <a:pt x="109" y="362"/>
                    </a:lnTo>
                    <a:lnTo>
                      <a:pt x="112" y="358"/>
                    </a:lnTo>
                    <a:lnTo>
                      <a:pt x="115" y="354"/>
                    </a:lnTo>
                    <a:lnTo>
                      <a:pt x="118" y="351"/>
                    </a:lnTo>
                    <a:lnTo>
                      <a:pt x="120" y="347"/>
                    </a:lnTo>
                    <a:lnTo>
                      <a:pt x="124" y="344"/>
                    </a:lnTo>
                    <a:lnTo>
                      <a:pt x="127" y="341"/>
                    </a:lnTo>
                    <a:lnTo>
                      <a:pt x="130" y="338"/>
                    </a:lnTo>
                    <a:lnTo>
                      <a:pt x="133" y="334"/>
                    </a:lnTo>
                    <a:lnTo>
                      <a:pt x="113" y="286"/>
                    </a:lnTo>
                    <a:lnTo>
                      <a:pt x="54" y="276"/>
                    </a:lnTo>
                    <a:lnTo>
                      <a:pt x="37" y="248"/>
                    </a:lnTo>
                    <a:lnTo>
                      <a:pt x="40" y="199"/>
                    </a:lnTo>
                    <a:close/>
                  </a:path>
                </a:pathLst>
              </a:custGeom>
              <a:solidFill>
                <a:srgbClr val="FFFFFF"/>
              </a:solidFill>
              <a:ln w="9525">
                <a:noFill/>
                <a:round/>
                <a:headEnd/>
                <a:tailEnd/>
              </a:ln>
            </p:spPr>
            <p:txBody>
              <a:bodyPr/>
              <a:lstStyle/>
              <a:p>
                <a:endParaRPr lang="en-US"/>
              </a:p>
            </p:txBody>
          </p:sp>
          <p:sp>
            <p:nvSpPr>
              <p:cNvPr id="17680" name="Freeform 884"/>
              <p:cNvSpPr>
                <a:spLocks/>
              </p:cNvSpPr>
              <p:nvPr/>
            </p:nvSpPr>
            <p:spPr bwMode="auto">
              <a:xfrm flipH="1">
                <a:off x="3069" y="1233"/>
                <a:ext cx="34" cy="69"/>
              </a:xfrm>
              <a:custGeom>
                <a:avLst/>
                <a:gdLst>
                  <a:gd name="T0" fmla="*/ 0 w 190"/>
                  <a:gd name="T1" fmla="*/ 2 h 296"/>
                  <a:gd name="T2" fmla="*/ 0 w 190"/>
                  <a:gd name="T3" fmla="*/ 3 h 296"/>
                  <a:gd name="T4" fmla="*/ 0 w 190"/>
                  <a:gd name="T5" fmla="*/ 3 h 296"/>
                  <a:gd name="T6" fmla="*/ 0 w 190"/>
                  <a:gd name="T7" fmla="*/ 4 h 296"/>
                  <a:gd name="T8" fmla="*/ 0 w 190"/>
                  <a:gd name="T9" fmla="*/ 4 h 296"/>
                  <a:gd name="T10" fmla="*/ 0 w 190"/>
                  <a:gd name="T11" fmla="*/ 5 h 296"/>
                  <a:gd name="T12" fmla="*/ 0 w 190"/>
                  <a:gd name="T13" fmla="*/ 5 h 296"/>
                  <a:gd name="T14" fmla="*/ 0 w 190"/>
                  <a:gd name="T15" fmla="*/ 6 h 296"/>
                  <a:gd name="T16" fmla="*/ 0 w 190"/>
                  <a:gd name="T17" fmla="*/ 7 h 296"/>
                  <a:gd name="T18" fmla="*/ 1 w 190"/>
                  <a:gd name="T19" fmla="*/ 7 h 296"/>
                  <a:gd name="T20" fmla="*/ 1 w 190"/>
                  <a:gd name="T21" fmla="*/ 7 h 296"/>
                  <a:gd name="T22" fmla="*/ 1 w 190"/>
                  <a:gd name="T23" fmla="*/ 8 h 296"/>
                  <a:gd name="T24" fmla="*/ 1 w 190"/>
                  <a:gd name="T25" fmla="*/ 9 h 296"/>
                  <a:gd name="T26" fmla="*/ 2 w 190"/>
                  <a:gd name="T27" fmla="*/ 10 h 296"/>
                  <a:gd name="T28" fmla="*/ 2 w 190"/>
                  <a:gd name="T29" fmla="*/ 10 h 296"/>
                  <a:gd name="T30" fmla="*/ 2 w 190"/>
                  <a:gd name="T31" fmla="*/ 11 h 296"/>
                  <a:gd name="T32" fmla="*/ 2 w 190"/>
                  <a:gd name="T33" fmla="*/ 12 h 296"/>
                  <a:gd name="T34" fmla="*/ 3 w 190"/>
                  <a:gd name="T35" fmla="*/ 12 h 296"/>
                  <a:gd name="T36" fmla="*/ 3 w 190"/>
                  <a:gd name="T37" fmla="*/ 13 h 296"/>
                  <a:gd name="T38" fmla="*/ 3 w 190"/>
                  <a:gd name="T39" fmla="*/ 13 h 296"/>
                  <a:gd name="T40" fmla="*/ 3 w 190"/>
                  <a:gd name="T41" fmla="*/ 14 h 296"/>
                  <a:gd name="T42" fmla="*/ 4 w 190"/>
                  <a:gd name="T43" fmla="*/ 14 h 296"/>
                  <a:gd name="T44" fmla="*/ 4 w 190"/>
                  <a:gd name="T45" fmla="*/ 15 h 296"/>
                  <a:gd name="T46" fmla="*/ 4 w 190"/>
                  <a:gd name="T47" fmla="*/ 15 h 296"/>
                  <a:gd name="T48" fmla="*/ 5 w 190"/>
                  <a:gd name="T49" fmla="*/ 16 h 296"/>
                  <a:gd name="T50" fmla="*/ 5 w 190"/>
                  <a:gd name="T51" fmla="*/ 16 h 296"/>
                  <a:gd name="T52" fmla="*/ 5 w 190"/>
                  <a:gd name="T53" fmla="*/ 16 h 296"/>
                  <a:gd name="T54" fmla="*/ 6 w 190"/>
                  <a:gd name="T55" fmla="*/ 16 h 296"/>
                  <a:gd name="T56" fmla="*/ 6 w 190"/>
                  <a:gd name="T57" fmla="*/ 16 h 296"/>
                  <a:gd name="T58" fmla="*/ 6 w 190"/>
                  <a:gd name="T59" fmla="*/ 15 h 296"/>
                  <a:gd name="T60" fmla="*/ 6 w 190"/>
                  <a:gd name="T61" fmla="*/ 14 h 296"/>
                  <a:gd name="T62" fmla="*/ 6 w 190"/>
                  <a:gd name="T63" fmla="*/ 14 h 296"/>
                  <a:gd name="T64" fmla="*/ 5 w 190"/>
                  <a:gd name="T65" fmla="*/ 13 h 296"/>
                  <a:gd name="T66" fmla="*/ 5 w 190"/>
                  <a:gd name="T67" fmla="*/ 12 h 296"/>
                  <a:gd name="T68" fmla="*/ 5 w 190"/>
                  <a:gd name="T69" fmla="*/ 11 h 296"/>
                  <a:gd name="T70" fmla="*/ 4 w 190"/>
                  <a:gd name="T71" fmla="*/ 11 h 296"/>
                  <a:gd name="T72" fmla="*/ 4 w 190"/>
                  <a:gd name="T73" fmla="*/ 10 h 296"/>
                  <a:gd name="T74" fmla="*/ 3 w 190"/>
                  <a:gd name="T75" fmla="*/ 9 h 296"/>
                  <a:gd name="T76" fmla="*/ 3 w 190"/>
                  <a:gd name="T77" fmla="*/ 9 h 296"/>
                  <a:gd name="T78" fmla="*/ 3 w 190"/>
                  <a:gd name="T79" fmla="*/ 8 h 296"/>
                  <a:gd name="T80" fmla="*/ 3 w 190"/>
                  <a:gd name="T81" fmla="*/ 7 h 296"/>
                  <a:gd name="T82" fmla="*/ 3 w 190"/>
                  <a:gd name="T83" fmla="*/ 7 h 296"/>
                  <a:gd name="T84" fmla="*/ 2 w 190"/>
                  <a:gd name="T85" fmla="*/ 7 h 296"/>
                  <a:gd name="T86" fmla="*/ 2 w 190"/>
                  <a:gd name="T87" fmla="*/ 6 h 296"/>
                  <a:gd name="T88" fmla="*/ 2 w 190"/>
                  <a:gd name="T89" fmla="*/ 6 h 296"/>
                  <a:gd name="T90" fmla="*/ 2 w 190"/>
                  <a:gd name="T91" fmla="*/ 5 h 296"/>
                  <a:gd name="T92" fmla="*/ 2 w 190"/>
                  <a:gd name="T93" fmla="*/ 4 h 296"/>
                  <a:gd name="T94" fmla="*/ 2 w 190"/>
                  <a:gd name="T95" fmla="*/ 4 h 296"/>
                  <a:gd name="T96" fmla="*/ 2 w 190"/>
                  <a:gd name="T97" fmla="*/ 3 h 296"/>
                  <a:gd name="T98" fmla="*/ 1 w 190"/>
                  <a:gd name="T99" fmla="*/ 3 h 296"/>
                  <a:gd name="T100" fmla="*/ 1 w 190"/>
                  <a:gd name="T101" fmla="*/ 2 h 296"/>
                  <a:gd name="T102" fmla="*/ 1 w 190"/>
                  <a:gd name="T103" fmla="*/ 2 h 296"/>
                  <a:gd name="T104" fmla="*/ 1 w 190"/>
                  <a:gd name="T105" fmla="*/ 2 h 296"/>
                  <a:gd name="T106" fmla="*/ 1 w 190"/>
                  <a:gd name="T107" fmla="*/ 1 h 296"/>
                  <a:gd name="T108" fmla="*/ 1 w 190"/>
                  <a:gd name="T109" fmla="*/ 0 h 296"/>
                  <a:gd name="T110" fmla="*/ 0 w 190"/>
                  <a:gd name="T111" fmla="*/ 2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0"/>
                  <a:gd name="T169" fmla="*/ 0 h 296"/>
                  <a:gd name="T170" fmla="*/ 190 w 190"/>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0" h="296">
                    <a:moveTo>
                      <a:pt x="0" y="37"/>
                    </a:moveTo>
                    <a:lnTo>
                      <a:pt x="0" y="37"/>
                    </a:lnTo>
                    <a:lnTo>
                      <a:pt x="0" y="39"/>
                    </a:lnTo>
                    <a:lnTo>
                      <a:pt x="0" y="42"/>
                    </a:lnTo>
                    <a:lnTo>
                      <a:pt x="2" y="47"/>
                    </a:lnTo>
                    <a:lnTo>
                      <a:pt x="2" y="50"/>
                    </a:lnTo>
                    <a:lnTo>
                      <a:pt x="2" y="53"/>
                    </a:lnTo>
                    <a:lnTo>
                      <a:pt x="2" y="55"/>
                    </a:lnTo>
                    <a:lnTo>
                      <a:pt x="3" y="58"/>
                    </a:lnTo>
                    <a:lnTo>
                      <a:pt x="3" y="62"/>
                    </a:lnTo>
                    <a:lnTo>
                      <a:pt x="3" y="65"/>
                    </a:lnTo>
                    <a:lnTo>
                      <a:pt x="4" y="68"/>
                    </a:lnTo>
                    <a:lnTo>
                      <a:pt x="4" y="72"/>
                    </a:lnTo>
                    <a:lnTo>
                      <a:pt x="4" y="76"/>
                    </a:lnTo>
                    <a:lnTo>
                      <a:pt x="4" y="79"/>
                    </a:lnTo>
                    <a:lnTo>
                      <a:pt x="5" y="82"/>
                    </a:lnTo>
                    <a:lnTo>
                      <a:pt x="5" y="87"/>
                    </a:lnTo>
                    <a:lnTo>
                      <a:pt x="5" y="90"/>
                    </a:lnTo>
                    <a:lnTo>
                      <a:pt x="6" y="93"/>
                    </a:lnTo>
                    <a:lnTo>
                      <a:pt x="6" y="96"/>
                    </a:lnTo>
                    <a:lnTo>
                      <a:pt x="7" y="100"/>
                    </a:lnTo>
                    <a:lnTo>
                      <a:pt x="7" y="103"/>
                    </a:lnTo>
                    <a:lnTo>
                      <a:pt x="8" y="106"/>
                    </a:lnTo>
                    <a:lnTo>
                      <a:pt x="8" y="108"/>
                    </a:lnTo>
                    <a:lnTo>
                      <a:pt x="8" y="112"/>
                    </a:lnTo>
                    <a:lnTo>
                      <a:pt x="9" y="115"/>
                    </a:lnTo>
                    <a:lnTo>
                      <a:pt x="10" y="119"/>
                    </a:lnTo>
                    <a:lnTo>
                      <a:pt x="11" y="121"/>
                    </a:lnTo>
                    <a:lnTo>
                      <a:pt x="13" y="126"/>
                    </a:lnTo>
                    <a:lnTo>
                      <a:pt x="16" y="129"/>
                    </a:lnTo>
                    <a:lnTo>
                      <a:pt x="18" y="132"/>
                    </a:lnTo>
                    <a:lnTo>
                      <a:pt x="19" y="135"/>
                    </a:lnTo>
                    <a:lnTo>
                      <a:pt x="22" y="139"/>
                    </a:lnTo>
                    <a:lnTo>
                      <a:pt x="24" y="143"/>
                    </a:lnTo>
                    <a:lnTo>
                      <a:pt x="27" y="147"/>
                    </a:lnTo>
                    <a:lnTo>
                      <a:pt x="30" y="152"/>
                    </a:lnTo>
                    <a:lnTo>
                      <a:pt x="32" y="155"/>
                    </a:lnTo>
                    <a:lnTo>
                      <a:pt x="35" y="160"/>
                    </a:lnTo>
                    <a:lnTo>
                      <a:pt x="38" y="165"/>
                    </a:lnTo>
                    <a:lnTo>
                      <a:pt x="42" y="169"/>
                    </a:lnTo>
                    <a:lnTo>
                      <a:pt x="45" y="173"/>
                    </a:lnTo>
                    <a:lnTo>
                      <a:pt x="48" y="178"/>
                    </a:lnTo>
                    <a:lnTo>
                      <a:pt x="50" y="183"/>
                    </a:lnTo>
                    <a:lnTo>
                      <a:pt x="54" y="187"/>
                    </a:lnTo>
                    <a:lnTo>
                      <a:pt x="57" y="192"/>
                    </a:lnTo>
                    <a:lnTo>
                      <a:pt x="60" y="195"/>
                    </a:lnTo>
                    <a:lnTo>
                      <a:pt x="63" y="200"/>
                    </a:lnTo>
                    <a:lnTo>
                      <a:pt x="67" y="205"/>
                    </a:lnTo>
                    <a:lnTo>
                      <a:pt x="70" y="209"/>
                    </a:lnTo>
                    <a:lnTo>
                      <a:pt x="72" y="212"/>
                    </a:lnTo>
                    <a:lnTo>
                      <a:pt x="75" y="216"/>
                    </a:lnTo>
                    <a:lnTo>
                      <a:pt x="78" y="219"/>
                    </a:lnTo>
                    <a:lnTo>
                      <a:pt x="81" y="222"/>
                    </a:lnTo>
                    <a:lnTo>
                      <a:pt x="83" y="224"/>
                    </a:lnTo>
                    <a:lnTo>
                      <a:pt x="84" y="228"/>
                    </a:lnTo>
                    <a:lnTo>
                      <a:pt x="86" y="229"/>
                    </a:lnTo>
                    <a:lnTo>
                      <a:pt x="88" y="232"/>
                    </a:lnTo>
                    <a:lnTo>
                      <a:pt x="92" y="234"/>
                    </a:lnTo>
                    <a:lnTo>
                      <a:pt x="96" y="240"/>
                    </a:lnTo>
                    <a:lnTo>
                      <a:pt x="98" y="242"/>
                    </a:lnTo>
                    <a:lnTo>
                      <a:pt x="100" y="245"/>
                    </a:lnTo>
                    <a:lnTo>
                      <a:pt x="104" y="248"/>
                    </a:lnTo>
                    <a:lnTo>
                      <a:pt x="107" y="251"/>
                    </a:lnTo>
                    <a:lnTo>
                      <a:pt x="109" y="254"/>
                    </a:lnTo>
                    <a:lnTo>
                      <a:pt x="112" y="258"/>
                    </a:lnTo>
                    <a:lnTo>
                      <a:pt x="115" y="261"/>
                    </a:lnTo>
                    <a:lnTo>
                      <a:pt x="119" y="264"/>
                    </a:lnTo>
                    <a:lnTo>
                      <a:pt x="122" y="268"/>
                    </a:lnTo>
                    <a:lnTo>
                      <a:pt x="125" y="272"/>
                    </a:lnTo>
                    <a:lnTo>
                      <a:pt x="129" y="275"/>
                    </a:lnTo>
                    <a:lnTo>
                      <a:pt x="133" y="279"/>
                    </a:lnTo>
                    <a:lnTo>
                      <a:pt x="136" y="281"/>
                    </a:lnTo>
                    <a:lnTo>
                      <a:pt x="140" y="284"/>
                    </a:lnTo>
                    <a:lnTo>
                      <a:pt x="143" y="286"/>
                    </a:lnTo>
                    <a:lnTo>
                      <a:pt x="147" y="289"/>
                    </a:lnTo>
                    <a:lnTo>
                      <a:pt x="150" y="291"/>
                    </a:lnTo>
                    <a:lnTo>
                      <a:pt x="154" y="293"/>
                    </a:lnTo>
                    <a:lnTo>
                      <a:pt x="157" y="294"/>
                    </a:lnTo>
                    <a:lnTo>
                      <a:pt x="161" y="296"/>
                    </a:lnTo>
                    <a:lnTo>
                      <a:pt x="163" y="296"/>
                    </a:lnTo>
                    <a:lnTo>
                      <a:pt x="168" y="296"/>
                    </a:lnTo>
                    <a:lnTo>
                      <a:pt x="170" y="296"/>
                    </a:lnTo>
                    <a:lnTo>
                      <a:pt x="173" y="296"/>
                    </a:lnTo>
                    <a:lnTo>
                      <a:pt x="177" y="294"/>
                    </a:lnTo>
                    <a:lnTo>
                      <a:pt x="180" y="293"/>
                    </a:lnTo>
                    <a:lnTo>
                      <a:pt x="182" y="291"/>
                    </a:lnTo>
                    <a:lnTo>
                      <a:pt x="185" y="288"/>
                    </a:lnTo>
                    <a:lnTo>
                      <a:pt x="186" y="285"/>
                    </a:lnTo>
                    <a:lnTo>
                      <a:pt x="188" y="282"/>
                    </a:lnTo>
                    <a:lnTo>
                      <a:pt x="188" y="278"/>
                    </a:lnTo>
                    <a:lnTo>
                      <a:pt x="190" y="274"/>
                    </a:lnTo>
                    <a:lnTo>
                      <a:pt x="188" y="270"/>
                    </a:lnTo>
                    <a:lnTo>
                      <a:pt x="187" y="266"/>
                    </a:lnTo>
                    <a:lnTo>
                      <a:pt x="185" y="261"/>
                    </a:lnTo>
                    <a:lnTo>
                      <a:pt x="183" y="258"/>
                    </a:lnTo>
                    <a:lnTo>
                      <a:pt x="181" y="253"/>
                    </a:lnTo>
                    <a:lnTo>
                      <a:pt x="178" y="248"/>
                    </a:lnTo>
                    <a:lnTo>
                      <a:pt x="173" y="244"/>
                    </a:lnTo>
                    <a:lnTo>
                      <a:pt x="170" y="240"/>
                    </a:lnTo>
                    <a:lnTo>
                      <a:pt x="166" y="235"/>
                    </a:lnTo>
                    <a:lnTo>
                      <a:pt x="162" y="231"/>
                    </a:lnTo>
                    <a:lnTo>
                      <a:pt x="158" y="225"/>
                    </a:lnTo>
                    <a:lnTo>
                      <a:pt x="154" y="221"/>
                    </a:lnTo>
                    <a:lnTo>
                      <a:pt x="148" y="217"/>
                    </a:lnTo>
                    <a:lnTo>
                      <a:pt x="143" y="211"/>
                    </a:lnTo>
                    <a:lnTo>
                      <a:pt x="138" y="207"/>
                    </a:lnTo>
                    <a:lnTo>
                      <a:pt x="133" y="203"/>
                    </a:lnTo>
                    <a:lnTo>
                      <a:pt x="129" y="197"/>
                    </a:lnTo>
                    <a:lnTo>
                      <a:pt x="124" y="193"/>
                    </a:lnTo>
                    <a:lnTo>
                      <a:pt x="120" y="189"/>
                    </a:lnTo>
                    <a:lnTo>
                      <a:pt x="115" y="184"/>
                    </a:lnTo>
                    <a:lnTo>
                      <a:pt x="110" y="180"/>
                    </a:lnTo>
                    <a:lnTo>
                      <a:pt x="107" y="176"/>
                    </a:lnTo>
                    <a:lnTo>
                      <a:pt x="102" y="171"/>
                    </a:lnTo>
                    <a:lnTo>
                      <a:pt x="99" y="168"/>
                    </a:lnTo>
                    <a:lnTo>
                      <a:pt x="96" y="164"/>
                    </a:lnTo>
                    <a:lnTo>
                      <a:pt x="93" y="160"/>
                    </a:lnTo>
                    <a:lnTo>
                      <a:pt x="92" y="157"/>
                    </a:lnTo>
                    <a:lnTo>
                      <a:pt x="90" y="154"/>
                    </a:lnTo>
                    <a:lnTo>
                      <a:pt x="88" y="149"/>
                    </a:lnTo>
                    <a:lnTo>
                      <a:pt x="86" y="146"/>
                    </a:lnTo>
                    <a:lnTo>
                      <a:pt x="84" y="141"/>
                    </a:lnTo>
                    <a:lnTo>
                      <a:pt x="82" y="136"/>
                    </a:lnTo>
                    <a:lnTo>
                      <a:pt x="80" y="133"/>
                    </a:lnTo>
                    <a:lnTo>
                      <a:pt x="79" y="131"/>
                    </a:lnTo>
                    <a:lnTo>
                      <a:pt x="78" y="129"/>
                    </a:lnTo>
                    <a:lnTo>
                      <a:pt x="77" y="126"/>
                    </a:lnTo>
                    <a:lnTo>
                      <a:pt x="75" y="123"/>
                    </a:lnTo>
                    <a:lnTo>
                      <a:pt x="74" y="120"/>
                    </a:lnTo>
                    <a:lnTo>
                      <a:pt x="73" y="117"/>
                    </a:lnTo>
                    <a:lnTo>
                      <a:pt x="72" y="115"/>
                    </a:lnTo>
                    <a:lnTo>
                      <a:pt x="71" y="112"/>
                    </a:lnTo>
                    <a:lnTo>
                      <a:pt x="70" y="108"/>
                    </a:lnTo>
                    <a:lnTo>
                      <a:pt x="68" y="105"/>
                    </a:lnTo>
                    <a:lnTo>
                      <a:pt x="67" y="102"/>
                    </a:lnTo>
                    <a:lnTo>
                      <a:pt x="66" y="98"/>
                    </a:lnTo>
                    <a:lnTo>
                      <a:pt x="65" y="95"/>
                    </a:lnTo>
                    <a:lnTo>
                      <a:pt x="62" y="92"/>
                    </a:lnTo>
                    <a:lnTo>
                      <a:pt x="61" y="89"/>
                    </a:lnTo>
                    <a:lnTo>
                      <a:pt x="60" y="85"/>
                    </a:lnTo>
                    <a:lnTo>
                      <a:pt x="59" y="82"/>
                    </a:lnTo>
                    <a:lnTo>
                      <a:pt x="57" y="79"/>
                    </a:lnTo>
                    <a:lnTo>
                      <a:pt x="56" y="76"/>
                    </a:lnTo>
                    <a:lnTo>
                      <a:pt x="55" y="72"/>
                    </a:lnTo>
                    <a:lnTo>
                      <a:pt x="54" y="69"/>
                    </a:lnTo>
                    <a:lnTo>
                      <a:pt x="53" y="67"/>
                    </a:lnTo>
                    <a:lnTo>
                      <a:pt x="52" y="64"/>
                    </a:lnTo>
                    <a:lnTo>
                      <a:pt x="49" y="61"/>
                    </a:lnTo>
                    <a:lnTo>
                      <a:pt x="48" y="57"/>
                    </a:lnTo>
                    <a:lnTo>
                      <a:pt x="47" y="53"/>
                    </a:lnTo>
                    <a:lnTo>
                      <a:pt x="45" y="51"/>
                    </a:lnTo>
                    <a:lnTo>
                      <a:pt x="44" y="47"/>
                    </a:lnTo>
                    <a:lnTo>
                      <a:pt x="43" y="44"/>
                    </a:lnTo>
                    <a:lnTo>
                      <a:pt x="42" y="42"/>
                    </a:lnTo>
                    <a:lnTo>
                      <a:pt x="41" y="39"/>
                    </a:lnTo>
                    <a:lnTo>
                      <a:pt x="40" y="36"/>
                    </a:lnTo>
                    <a:lnTo>
                      <a:pt x="38" y="33"/>
                    </a:lnTo>
                    <a:lnTo>
                      <a:pt x="37" y="30"/>
                    </a:lnTo>
                    <a:lnTo>
                      <a:pt x="36" y="28"/>
                    </a:lnTo>
                    <a:lnTo>
                      <a:pt x="34" y="24"/>
                    </a:lnTo>
                    <a:lnTo>
                      <a:pt x="32" y="19"/>
                    </a:lnTo>
                    <a:lnTo>
                      <a:pt x="31" y="15"/>
                    </a:lnTo>
                    <a:lnTo>
                      <a:pt x="29" y="11"/>
                    </a:lnTo>
                    <a:lnTo>
                      <a:pt x="28" y="7"/>
                    </a:lnTo>
                    <a:lnTo>
                      <a:pt x="27" y="5"/>
                    </a:lnTo>
                    <a:lnTo>
                      <a:pt x="24" y="1"/>
                    </a:lnTo>
                    <a:lnTo>
                      <a:pt x="24" y="0"/>
                    </a:lnTo>
                    <a:lnTo>
                      <a:pt x="0" y="37"/>
                    </a:lnTo>
                    <a:close/>
                  </a:path>
                </a:pathLst>
              </a:custGeom>
              <a:solidFill>
                <a:srgbClr val="B8B8D9"/>
              </a:solidFill>
              <a:ln w="9525">
                <a:noFill/>
                <a:round/>
                <a:headEnd/>
                <a:tailEnd/>
              </a:ln>
            </p:spPr>
            <p:txBody>
              <a:bodyPr/>
              <a:lstStyle/>
              <a:p>
                <a:endParaRPr lang="en-US"/>
              </a:p>
            </p:txBody>
          </p:sp>
          <p:sp>
            <p:nvSpPr>
              <p:cNvPr id="17681" name="Freeform 885"/>
              <p:cNvSpPr>
                <a:spLocks/>
              </p:cNvSpPr>
              <p:nvPr/>
            </p:nvSpPr>
            <p:spPr bwMode="auto">
              <a:xfrm flipH="1">
                <a:off x="3131" y="1251"/>
                <a:ext cx="38" cy="19"/>
              </a:xfrm>
              <a:custGeom>
                <a:avLst/>
                <a:gdLst>
                  <a:gd name="T0" fmla="*/ 1 w 213"/>
                  <a:gd name="T1" fmla="*/ 3 h 82"/>
                  <a:gd name="T2" fmla="*/ 1 w 213"/>
                  <a:gd name="T3" fmla="*/ 3 h 82"/>
                  <a:gd name="T4" fmla="*/ 1 w 213"/>
                  <a:gd name="T5" fmla="*/ 3 h 82"/>
                  <a:gd name="T6" fmla="*/ 2 w 213"/>
                  <a:gd name="T7" fmla="*/ 3 h 82"/>
                  <a:gd name="T8" fmla="*/ 2 w 213"/>
                  <a:gd name="T9" fmla="*/ 3 h 82"/>
                  <a:gd name="T10" fmla="*/ 2 w 213"/>
                  <a:gd name="T11" fmla="*/ 3 h 82"/>
                  <a:gd name="T12" fmla="*/ 3 w 213"/>
                  <a:gd name="T13" fmla="*/ 3 h 82"/>
                  <a:gd name="T14" fmla="*/ 3 w 213"/>
                  <a:gd name="T15" fmla="*/ 2 h 82"/>
                  <a:gd name="T16" fmla="*/ 3 w 213"/>
                  <a:gd name="T17" fmla="*/ 2 h 82"/>
                  <a:gd name="T18" fmla="*/ 4 w 213"/>
                  <a:gd name="T19" fmla="*/ 2 h 82"/>
                  <a:gd name="T20" fmla="*/ 4 w 213"/>
                  <a:gd name="T21" fmla="*/ 1 h 82"/>
                  <a:gd name="T22" fmla="*/ 5 w 213"/>
                  <a:gd name="T23" fmla="*/ 1 h 82"/>
                  <a:gd name="T24" fmla="*/ 5 w 213"/>
                  <a:gd name="T25" fmla="*/ 1 h 82"/>
                  <a:gd name="T26" fmla="*/ 6 w 213"/>
                  <a:gd name="T27" fmla="*/ 0 h 82"/>
                  <a:gd name="T28" fmla="*/ 6 w 213"/>
                  <a:gd name="T29" fmla="*/ 0 h 82"/>
                  <a:gd name="T30" fmla="*/ 6 w 213"/>
                  <a:gd name="T31" fmla="*/ 0 h 82"/>
                  <a:gd name="T32" fmla="*/ 7 w 213"/>
                  <a:gd name="T33" fmla="*/ 0 h 82"/>
                  <a:gd name="T34" fmla="*/ 7 w 213"/>
                  <a:gd name="T35" fmla="*/ 1 h 82"/>
                  <a:gd name="T36" fmla="*/ 7 w 213"/>
                  <a:gd name="T37" fmla="*/ 2 h 82"/>
                  <a:gd name="T38" fmla="*/ 6 w 213"/>
                  <a:gd name="T39" fmla="*/ 2 h 82"/>
                  <a:gd name="T40" fmla="*/ 6 w 213"/>
                  <a:gd name="T41" fmla="*/ 2 h 82"/>
                  <a:gd name="T42" fmla="*/ 6 w 213"/>
                  <a:gd name="T43" fmla="*/ 3 h 82"/>
                  <a:gd name="T44" fmla="*/ 6 w 213"/>
                  <a:gd name="T45" fmla="*/ 3 h 82"/>
                  <a:gd name="T46" fmla="*/ 5 w 213"/>
                  <a:gd name="T47" fmla="*/ 3 h 82"/>
                  <a:gd name="T48" fmla="*/ 5 w 213"/>
                  <a:gd name="T49" fmla="*/ 3 h 82"/>
                  <a:gd name="T50" fmla="*/ 5 w 213"/>
                  <a:gd name="T51" fmla="*/ 3 h 82"/>
                  <a:gd name="T52" fmla="*/ 4 w 213"/>
                  <a:gd name="T53" fmla="*/ 4 h 82"/>
                  <a:gd name="T54" fmla="*/ 4 w 213"/>
                  <a:gd name="T55" fmla="*/ 4 h 82"/>
                  <a:gd name="T56" fmla="*/ 4 w 213"/>
                  <a:gd name="T57" fmla="*/ 4 h 82"/>
                  <a:gd name="T58" fmla="*/ 4 w 213"/>
                  <a:gd name="T59" fmla="*/ 4 h 82"/>
                  <a:gd name="T60" fmla="*/ 3 w 213"/>
                  <a:gd name="T61" fmla="*/ 4 h 82"/>
                  <a:gd name="T62" fmla="*/ 3 w 213"/>
                  <a:gd name="T63" fmla="*/ 4 h 82"/>
                  <a:gd name="T64" fmla="*/ 3 w 213"/>
                  <a:gd name="T65" fmla="*/ 4 h 82"/>
                  <a:gd name="T66" fmla="*/ 2 w 213"/>
                  <a:gd name="T67" fmla="*/ 4 h 82"/>
                  <a:gd name="T68" fmla="*/ 2 w 213"/>
                  <a:gd name="T69" fmla="*/ 4 h 82"/>
                  <a:gd name="T70" fmla="*/ 2 w 213"/>
                  <a:gd name="T71" fmla="*/ 4 h 82"/>
                  <a:gd name="T72" fmla="*/ 2 w 213"/>
                  <a:gd name="T73" fmla="*/ 4 h 82"/>
                  <a:gd name="T74" fmla="*/ 1 w 213"/>
                  <a:gd name="T75" fmla="*/ 4 h 82"/>
                  <a:gd name="T76" fmla="*/ 1 w 213"/>
                  <a:gd name="T77" fmla="*/ 4 h 82"/>
                  <a:gd name="T78" fmla="*/ 1 w 213"/>
                  <a:gd name="T79" fmla="*/ 4 h 82"/>
                  <a:gd name="T80" fmla="*/ 0 w 213"/>
                  <a:gd name="T81" fmla="*/ 4 h 82"/>
                  <a:gd name="T82" fmla="*/ 0 w 213"/>
                  <a:gd name="T83" fmla="*/ 4 h 82"/>
                  <a:gd name="T84" fmla="*/ 0 w 213"/>
                  <a:gd name="T85" fmla="*/ 3 h 82"/>
                  <a:gd name="T86" fmla="*/ 0 w 213"/>
                  <a:gd name="T87" fmla="*/ 3 h 82"/>
                  <a:gd name="T88" fmla="*/ 1 w 213"/>
                  <a:gd name="T89" fmla="*/ 3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3"/>
                  <a:gd name="T136" fmla="*/ 0 h 82"/>
                  <a:gd name="T137" fmla="*/ 213 w 213"/>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3" h="82">
                    <a:moveTo>
                      <a:pt x="19" y="55"/>
                    </a:moveTo>
                    <a:lnTo>
                      <a:pt x="21" y="54"/>
                    </a:lnTo>
                    <a:lnTo>
                      <a:pt x="24" y="54"/>
                    </a:lnTo>
                    <a:lnTo>
                      <a:pt x="27" y="54"/>
                    </a:lnTo>
                    <a:lnTo>
                      <a:pt x="30" y="54"/>
                    </a:lnTo>
                    <a:lnTo>
                      <a:pt x="32" y="54"/>
                    </a:lnTo>
                    <a:lnTo>
                      <a:pt x="34" y="54"/>
                    </a:lnTo>
                    <a:lnTo>
                      <a:pt x="38" y="54"/>
                    </a:lnTo>
                    <a:lnTo>
                      <a:pt x="40" y="54"/>
                    </a:lnTo>
                    <a:lnTo>
                      <a:pt x="43" y="53"/>
                    </a:lnTo>
                    <a:lnTo>
                      <a:pt x="45" y="53"/>
                    </a:lnTo>
                    <a:lnTo>
                      <a:pt x="49" y="52"/>
                    </a:lnTo>
                    <a:lnTo>
                      <a:pt x="51" y="52"/>
                    </a:lnTo>
                    <a:lnTo>
                      <a:pt x="53" y="52"/>
                    </a:lnTo>
                    <a:lnTo>
                      <a:pt x="56" y="52"/>
                    </a:lnTo>
                    <a:lnTo>
                      <a:pt x="58" y="51"/>
                    </a:lnTo>
                    <a:lnTo>
                      <a:pt x="62" y="51"/>
                    </a:lnTo>
                    <a:lnTo>
                      <a:pt x="66" y="50"/>
                    </a:lnTo>
                    <a:lnTo>
                      <a:pt x="71" y="48"/>
                    </a:lnTo>
                    <a:lnTo>
                      <a:pt x="77" y="47"/>
                    </a:lnTo>
                    <a:lnTo>
                      <a:pt x="82" y="46"/>
                    </a:lnTo>
                    <a:lnTo>
                      <a:pt x="87" y="45"/>
                    </a:lnTo>
                    <a:lnTo>
                      <a:pt x="92" y="43"/>
                    </a:lnTo>
                    <a:lnTo>
                      <a:pt x="94" y="42"/>
                    </a:lnTo>
                    <a:lnTo>
                      <a:pt x="98" y="42"/>
                    </a:lnTo>
                    <a:lnTo>
                      <a:pt x="100" y="41"/>
                    </a:lnTo>
                    <a:lnTo>
                      <a:pt x="103" y="40"/>
                    </a:lnTo>
                    <a:lnTo>
                      <a:pt x="107" y="39"/>
                    </a:lnTo>
                    <a:lnTo>
                      <a:pt x="113" y="37"/>
                    </a:lnTo>
                    <a:lnTo>
                      <a:pt x="117" y="34"/>
                    </a:lnTo>
                    <a:lnTo>
                      <a:pt x="123" y="32"/>
                    </a:lnTo>
                    <a:lnTo>
                      <a:pt x="128" y="30"/>
                    </a:lnTo>
                    <a:lnTo>
                      <a:pt x="132" y="28"/>
                    </a:lnTo>
                    <a:lnTo>
                      <a:pt x="138" y="26"/>
                    </a:lnTo>
                    <a:lnTo>
                      <a:pt x="142" y="23"/>
                    </a:lnTo>
                    <a:lnTo>
                      <a:pt x="146" y="21"/>
                    </a:lnTo>
                    <a:lnTo>
                      <a:pt x="152" y="19"/>
                    </a:lnTo>
                    <a:lnTo>
                      <a:pt x="156" y="17"/>
                    </a:lnTo>
                    <a:lnTo>
                      <a:pt x="162" y="14"/>
                    </a:lnTo>
                    <a:lnTo>
                      <a:pt x="166" y="12"/>
                    </a:lnTo>
                    <a:lnTo>
                      <a:pt x="171" y="9"/>
                    </a:lnTo>
                    <a:lnTo>
                      <a:pt x="176" y="6"/>
                    </a:lnTo>
                    <a:lnTo>
                      <a:pt x="181" y="4"/>
                    </a:lnTo>
                    <a:lnTo>
                      <a:pt x="184" y="1"/>
                    </a:lnTo>
                    <a:lnTo>
                      <a:pt x="189" y="0"/>
                    </a:lnTo>
                    <a:lnTo>
                      <a:pt x="193" y="0"/>
                    </a:lnTo>
                    <a:lnTo>
                      <a:pt x="196" y="0"/>
                    </a:lnTo>
                    <a:lnTo>
                      <a:pt x="200" y="1"/>
                    </a:lnTo>
                    <a:lnTo>
                      <a:pt x="203" y="3"/>
                    </a:lnTo>
                    <a:lnTo>
                      <a:pt x="205" y="5"/>
                    </a:lnTo>
                    <a:lnTo>
                      <a:pt x="208" y="8"/>
                    </a:lnTo>
                    <a:lnTo>
                      <a:pt x="209" y="12"/>
                    </a:lnTo>
                    <a:lnTo>
                      <a:pt x="212" y="15"/>
                    </a:lnTo>
                    <a:lnTo>
                      <a:pt x="212" y="18"/>
                    </a:lnTo>
                    <a:lnTo>
                      <a:pt x="213" y="22"/>
                    </a:lnTo>
                    <a:lnTo>
                      <a:pt x="212" y="26"/>
                    </a:lnTo>
                    <a:lnTo>
                      <a:pt x="209" y="29"/>
                    </a:lnTo>
                    <a:lnTo>
                      <a:pt x="207" y="32"/>
                    </a:lnTo>
                    <a:lnTo>
                      <a:pt x="205" y="37"/>
                    </a:lnTo>
                    <a:lnTo>
                      <a:pt x="202" y="38"/>
                    </a:lnTo>
                    <a:lnTo>
                      <a:pt x="200" y="40"/>
                    </a:lnTo>
                    <a:lnTo>
                      <a:pt x="196" y="41"/>
                    </a:lnTo>
                    <a:lnTo>
                      <a:pt x="194" y="43"/>
                    </a:lnTo>
                    <a:lnTo>
                      <a:pt x="191" y="45"/>
                    </a:lnTo>
                    <a:lnTo>
                      <a:pt x="189" y="46"/>
                    </a:lnTo>
                    <a:lnTo>
                      <a:pt x="186" y="48"/>
                    </a:lnTo>
                    <a:lnTo>
                      <a:pt x="183" y="50"/>
                    </a:lnTo>
                    <a:lnTo>
                      <a:pt x="180" y="52"/>
                    </a:lnTo>
                    <a:lnTo>
                      <a:pt x="178" y="53"/>
                    </a:lnTo>
                    <a:lnTo>
                      <a:pt x="175" y="54"/>
                    </a:lnTo>
                    <a:lnTo>
                      <a:pt x="171" y="56"/>
                    </a:lnTo>
                    <a:lnTo>
                      <a:pt x="168" y="57"/>
                    </a:lnTo>
                    <a:lnTo>
                      <a:pt x="166" y="58"/>
                    </a:lnTo>
                    <a:lnTo>
                      <a:pt x="163" y="60"/>
                    </a:lnTo>
                    <a:lnTo>
                      <a:pt x="161" y="61"/>
                    </a:lnTo>
                    <a:lnTo>
                      <a:pt x="157" y="63"/>
                    </a:lnTo>
                    <a:lnTo>
                      <a:pt x="154" y="64"/>
                    </a:lnTo>
                    <a:lnTo>
                      <a:pt x="151" y="65"/>
                    </a:lnTo>
                    <a:lnTo>
                      <a:pt x="148" y="66"/>
                    </a:lnTo>
                    <a:lnTo>
                      <a:pt x="144" y="67"/>
                    </a:lnTo>
                    <a:lnTo>
                      <a:pt x="142" y="68"/>
                    </a:lnTo>
                    <a:lnTo>
                      <a:pt x="139" y="69"/>
                    </a:lnTo>
                    <a:lnTo>
                      <a:pt x="136" y="70"/>
                    </a:lnTo>
                    <a:lnTo>
                      <a:pt x="132" y="71"/>
                    </a:lnTo>
                    <a:lnTo>
                      <a:pt x="129" y="72"/>
                    </a:lnTo>
                    <a:lnTo>
                      <a:pt x="126" y="72"/>
                    </a:lnTo>
                    <a:lnTo>
                      <a:pt x="124" y="73"/>
                    </a:lnTo>
                    <a:lnTo>
                      <a:pt x="119" y="74"/>
                    </a:lnTo>
                    <a:lnTo>
                      <a:pt x="117" y="76"/>
                    </a:lnTo>
                    <a:lnTo>
                      <a:pt x="114" y="77"/>
                    </a:lnTo>
                    <a:lnTo>
                      <a:pt x="111" y="77"/>
                    </a:lnTo>
                    <a:lnTo>
                      <a:pt x="107" y="77"/>
                    </a:lnTo>
                    <a:lnTo>
                      <a:pt x="104" y="78"/>
                    </a:lnTo>
                    <a:lnTo>
                      <a:pt x="101" y="78"/>
                    </a:lnTo>
                    <a:lnTo>
                      <a:pt x="98" y="79"/>
                    </a:lnTo>
                    <a:lnTo>
                      <a:pt x="94" y="79"/>
                    </a:lnTo>
                    <a:lnTo>
                      <a:pt x="92" y="80"/>
                    </a:lnTo>
                    <a:lnTo>
                      <a:pt x="89" y="80"/>
                    </a:lnTo>
                    <a:lnTo>
                      <a:pt x="86" y="80"/>
                    </a:lnTo>
                    <a:lnTo>
                      <a:pt x="82" y="80"/>
                    </a:lnTo>
                    <a:lnTo>
                      <a:pt x="79" y="81"/>
                    </a:lnTo>
                    <a:lnTo>
                      <a:pt x="76" y="81"/>
                    </a:lnTo>
                    <a:lnTo>
                      <a:pt x="73" y="81"/>
                    </a:lnTo>
                    <a:lnTo>
                      <a:pt x="69" y="81"/>
                    </a:lnTo>
                    <a:lnTo>
                      <a:pt x="66" y="82"/>
                    </a:lnTo>
                    <a:lnTo>
                      <a:pt x="63" y="82"/>
                    </a:lnTo>
                    <a:lnTo>
                      <a:pt x="61" y="82"/>
                    </a:lnTo>
                    <a:lnTo>
                      <a:pt x="57" y="82"/>
                    </a:lnTo>
                    <a:lnTo>
                      <a:pt x="54" y="82"/>
                    </a:lnTo>
                    <a:lnTo>
                      <a:pt x="51" y="82"/>
                    </a:lnTo>
                    <a:lnTo>
                      <a:pt x="48" y="82"/>
                    </a:lnTo>
                    <a:lnTo>
                      <a:pt x="44" y="82"/>
                    </a:lnTo>
                    <a:lnTo>
                      <a:pt x="41" y="82"/>
                    </a:lnTo>
                    <a:lnTo>
                      <a:pt x="39" y="82"/>
                    </a:lnTo>
                    <a:lnTo>
                      <a:pt x="36" y="82"/>
                    </a:lnTo>
                    <a:lnTo>
                      <a:pt x="32" y="81"/>
                    </a:lnTo>
                    <a:lnTo>
                      <a:pt x="29" y="81"/>
                    </a:lnTo>
                    <a:lnTo>
                      <a:pt x="26" y="81"/>
                    </a:lnTo>
                    <a:lnTo>
                      <a:pt x="24" y="81"/>
                    </a:lnTo>
                    <a:lnTo>
                      <a:pt x="20" y="80"/>
                    </a:lnTo>
                    <a:lnTo>
                      <a:pt x="18" y="80"/>
                    </a:lnTo>
                    <a:lnTo>
                      <a:pt x="15" y="80"/>
                    </a:lnTo>
                    <a:lnTo>
                      <a:pt x="12" y="80"/>
                    </a:lnTo>
                    <a:lnTo>
                      <a:pt x="8" y="79"/>
                    </a:lnTo>
                    <a:lnTo>
                      <a:pt x="5" y="78"/>
                    </a:lnTo>
                    <a:lnTo>
                      <a:pt x="3" y="77"/>
                    </a:lnTo>
                    <a:lnTo>
                      <a:pt x="1" y="74"/>
                    </a:lnTo>
                    <a:lnTo>
                      <a:pt x="0" y="70"/>
                    </a:lnTo>
                    <a:lnTo>
                      <a:pt x="0" y="66"/>
                    </a:lnTo>
                    <a:lnTo>
                      <a:pt x="2" y="61"/>
                    </a:lnTo>
                    <a:lnTo>
                      <a:pt x="6" y="58"/>
                    </a:lnTo>
                    <a:lnTo>
                      <a:pt x="8" y="56"/>
                    </a:lnTo>
                    <a:lnTo>
                      <a:pt x="12" y="55"/>
                    </a:lnTo>
                    <a:lnTo>
                      <a:pt x="15" y="55"/>
                    </a:lnTo>
                    <a:lnTo>
                      <a:pt x="19" y="55"/>
                    </a:lnTo>
                    <a:close/>
                  </a:path>
                </a:pathLst>
              </a:custGeom>
              <a:solidFill>
                <a:srgbClr val="000000"/>
              </a:solidFill>
              <a:ln w="9525">
                <a:noFill/>
                <a:round/>
                <a:headEnd/>
                <a:tailEnd/>
              </a:ln>
            </p:spPr>
            <p:txBody>
              <a:bodyPr/>
              <a:lstStyle/>
              <a:p>
                <a:endParaRPr lang="en-US"/>
              </a:p>
            </p:txBody>
          </p:sp>
          <p:sp>
            <p:nvSpPr>
              <p:cNvPr id="17682" name="Freeform 886"/>
              <p:cNvSpPr>
                <a:spLocks/>
              </p:cNvSpPr>
              <p:nvPr/>
            </p:nvSpPr>
            <p:spPr bwMode="auto">
              <a:xfrm flipH="1">
                <a:off x="3079" y="1291"/>
                <a:ext cx="18" cy="9"/>
              </a:xfrm>
              <a:custGeom>
                <a:avLst/>
                <a:gdLst>
                  <a:gd name="T0" fmla="*/ 1 w 96"/>
                  <a:gd name="T1" fmla="*/ 0 h 45"/>
                  <a:gd name="T2" fmla="*/ 1 w 96"/>
                  <a:gd name="T3" fmla="*/ 0 h 45"/>
                  <a:gd name="T4" fmla="*/ 1 w 96"/>
                  <a:gd name="T5" fmla="*/ 0 h 45"/>
                  <a:gd name="T6" fmla="*/ 1 w 96"/>
                  <a:gd name="T7" fmla="*/ 0 h 45"/>
                  <a:gd name="T8" fmla="*/ 1 w 96"/>
                  <a:gd name="T9" fmla="*/ 0 h 45"/>
                  <a:gd name="T10" fmla="*/ 1 w 96"/>
                  <a:gd name="T11" fmla="*/ 0 h 45"/>
                  <a:gd name="T12" fmla="*/ 2 w 96"/>
                  <a:gd name="T13" fmla="*/ 0 h 45"/>
                  <a:gd name="T14" fmla="*/ 2 w 96"/>
                  <a:gd name="T15" fmla="*/ 0 h 45"/>
                  <a:gd name="T16" fmla="*/ 2 w 96"/>
                  <a:gd name="T17" fmla="*/ 0 h 45"/>
                  <a:gd name="T18" fmla="*/ 2 w 96"/>
                  <a:gd name="T19" fmla="*/ 0 h 45"/>
                  <a:gd name="T20" fmla="*/ 2 w 96"/>
                  <a:gd name="T21" fmla="*/ 0 h 45"/>
                  <a:gd name="T22" fmla="*/ 2 w 96"/>
                  <a:gd name="T23" fmla="*/ 0 h 45"/>
                  <a:gd name="T24" fmla="*/ 2 w 96"/>
                  <a:gd name="T25" fmla="*/ 0 h 45"/>
                  <a:gd name="T26" fmla="*/ 3 w 96"/>
                  <a:gd name="T27" fmla="*/ 0 h 45"/>
                  <a:gd name="T28" fmla="*/ 3 w 96"/>
                  <a:gd name="T29" fmla="*/ 0 h 45"/>
                  <a:gd name="T30" fmla="*/ 3 w 96"/>
                  <a:gd name="T31" fmla="*/ 1 h 45"/>
                  <a:gd name="T32" fmla="*/ 3 w 96"/>
                  <a:gd name="T33" fmla="*/ 1 h 45"/>
                  <a:gd name="T34" fmla="*/ 3 w 96"/>
                  <a:gd name="T35" fmla="*/ 1 h 45"/>
                  <a:gd name="T36" fmla="*/ 3 w 96"/>
                  <a:gd name="T37" fmla="*/ 1 h 45"/>
                  <a:gd name="T38" fmla="*/ 3 w 96"/>
                  <a:gd name="T39" fmla="*/ 1 h 45"/>
                  <a:gd name="T40" fmla="*/ 3 w 96"/>
                  <a:gd name="T41" fmla="*/ 1 h 45"/>
                  <a:gd name="T42" fmla="*/ 3 w 96"/>
                  <a:gd name="T43" fmla="*/ 1 h 45"/>
                  <a:gd name="T44" fmla="*/ 3 w 96"/>
                  <a:gd name="T45" fmla="*/ 1 h 45"/>
                  <a:gd name="T46" fmla="*/ 3 w 96"/>
                  <a:gd name="T47" fmla="*/ 1 h 45"/>
                  <a:gd name="T48" fmla="*/ 3 w 96"/>
                  <a:gd name="T49" fmla="*/ 1 h 45"/>
                  <a:gd name="T50" fmla="*/ 3 w 96"/>
                  <a:gd name="T51" fmla="*/ 2 h 45"/>
                  <a:gd name="T52" fmla="*/ 3 w 96"/>
                  <a:gd name="T53" fmla="*/ 2 h 45"/>
                  <a:gd name="T54" fmla="*/ 3 w 96"/>
                  <a:gd name="T55" fmla="*/ 2 h 45"/>
                  <a:gd name="T56" fmla="*/ 3 w 96"/>
                  <a:gd name="T57" fmla="*/ 2 h 45"/>
                  <a:gd name="T58" fmla="*/ 3 w 96"/>
                  <a:gd name="T59" fmla="*/ 2 h 45"/>
                  <a:gd name="T60" fmla="*/ 3 w 96"/>
                  <a:gd name="T61" fmla="*/ 2 h 45"/>
                  <a:gd name="T62" fmla="*/ 2 w 96"/>
                  <a:gd name="T63" fmla="*/ 2 h 45"/>
                  <a:gd name="T64" fmla="*/ 2 w 96"/>
                  <a:gd name="T65" fmla="*/ 2 h 45"/>
                  <a:gd name="T66" fmla="*/ 2 w 96"/>
                  <a:gd name="T67" fmla="*/ 2 h 45"/>
                  <a:gd name="T68" fmla="*/ 2 w 96"/>
                  <a:gd name="T69" fmla="*/ 1 h 45"/>
                  <a:gd name="T70" fmla="*/ 2 w 96"/>
                  <a:gd name="T71" fmla="*/ 1 h 45"/>
                  <a:gd name="T72" fmla="*/ 2 w 96"/>
                  <a:gd name="T73" fmla="*/ 1 h 45"/>
                  <a:gd name="T74" fmla="*/ 2 w 96"/>
                  <a:gd name="T75" fmla="*/ 1 h 45"/>
                  <a:gd name="T76" fmla="*/ 2 w 96"/>
                  <a:gd name="T77" fmla="*/ 1 h 45"/>
                  <a:gd name="T78" fmla="*/ 2 w 96"/>
                  <a:gd name="T79" fmla="*/ 1 h 45"/>
                  <a:gd name="T80" fmla="*/ 1 w 96"/>
                  <a:gd name="T81" fmla="*/ 1 h 45"/>
                  <a:gd name="T82" fmla="*/ 1 w 96"/>
                  <a:gd name="T83" fmla="*/ 1 h 45"/>
                  <a:gd name="T84" fmla="*/ 1 w 96"/>
                  <a:gd name="T85" fmla="*/ 1 h 45"/>
                  <a:gd name="T86" fmla="*/ 1 w 96"/>
                  <a:gd name="T87" fmla="*/ 1 h 45"/>
                  <a:gd name="T88" fmla="*/ 1 w 96"/>
                  <a:gd name="T89" fmla="*/ 1 h 45"/>
                  <a:gd name="T90" fmla="*/ 1 w 96"/>
                  <a:gd name="T91" fmla="*/ 1 h 45"/>
                  <a:gd name="T92" fmla="*/ 0 w 96"/>
                  <a:gd name="T93" fmla="*/ 1 h 45"/>
                  <a:gd name="T94" fmla="*/ 0 w 96"/>
                  <a:gd name="T95" fmla="*/ 1 h 45"/>
                  <a:gd name="T96" fmla="*/ 0 w 96"/>
                  <a:gd name="T97" fmla="*/ 1 h 45"/>
                  <a:gd name="T98" fmla="*/ 0 w 96"/>
                  <a:gd name="T99" fmla="*/ 1 h 45"/>
                  <a:gd name="T100" fmla="*/ 0 w 96"/>
                  <a:gd name="T101" fmla="*/ 1 h 45"/>
                  <a:gd name="T102" fmla="*/ 0 w 96"/>
                  <a:gd name="T103" fmla="*/ 1 h 45"/>
                  <a:gd name="T104" fmla="*/ 0 w 96"/>
                  <a:gd name="T105" fmla="*/ 0 h 45"/>
                  <a:gd name="T106" fmla="*/ 0 w 96"/>
                  <a:gd name="T107" fmla="*/ 0 h 45"/>
                  <a:gd name="T108" fmla="*/ 0 w 96"/>
                  <a:gd name="T109" fmla="*/ 0 h 45"/>
                  <a:gd name="T110" fmla="*/ 0 w 96"/>
                  <a:gd name="T111" fmla="*/ 0 h 45"/>
                  <a:gd name="T112" fmla="*/ 0 w 96"/>
                  <a:gd name="T113" fmla="*/ 0 h 45"/>
                  <a:gd name="T114" fmla="*/ 0 w 96"/>
                  <a:gd name="T115" fmla="*/ 0 h 45"/>
                  <a:gd name="T116" fmla="*/ 1 w 96"/>
                  <a:gd name="T117" fmla="*/ 0 h 45"/>
                  <a:gd name="T118" fmla="*/ 1 w 96"/>
                  <a:gd name="T119" fmla="*/ 0 h 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45"/>
                  <a:gd name="T182" fmla="*/ 96 w 96"/>
                  <a:gd name="T183" fmla="*/ 45 h 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45">
                    <a:moveTo>
                      <a:pt x="16" y="1"/>
                    </a:moveTo>
                    <a:lnTo>
                      <a:pt x="20" y="1"/>
                    </a:lnTo>
                    <a:lnTo>
                      <a:pt x="26" y="2"/>
                    </a:lnTo>
                    <a:lnTo>
                      <a:pt x="30" y="2"/>
                    </a:lnTo>
                    <a:lnTo>
                      <a:pt x="34" y="4"/>
                    </a:lnTo>
                    <a:lnTo>
                      <a:pt x="39" y="4"/>
                    </a:lnTo>
                    <a:lnTo>
                      <a:pt x="43" y="5"/>
                    </a:lnTo>
                    <a:lnTo>
                      <a:pt x="47" y="5"/>
                    </a:lnTo>
                    <a:lnTo>
                      <a:pt x="52" y="6"/>
                    </a:lnTo>
                    <a:lnTo>
                      <a:pt x="56" y="6"/>
                    </a:lnTo>
                    <a:lnTo>
                      <a:pt x="61" y="7"/>
                    </a:lnTo>
                    <a:lnTo>
                      <a:pt x="65" y="8"/>
                    </a:lnTo>
                    <a:lnTo>
                      <a:pt x="69" y="9"/>
                    </a:lnTo>
                    <a:lnTo>
                      <a:pt x="74" y="10"/>
                    </a:lnTo>
                    <a:lnTo>
                      <a:pt x="78" y="11"/>
                    </a:lnTo>
                    <a:lnTo>
                      <a:pt x="82" y="13"/>
                    </a:lnTo>
                    <a:lnTo>
                      <a:pt x="88" y="15"/>
                    </a:lnTo>
                    <a:lnTo>
                      <a:pt x="90" y="17"/>
                    </a:lnTo>
                    <a:lnTo>
                      <a:pt x="93" y="19"/>
                    </a:lnTo>
                    <a:lnTo>
                      <a:pt x="94" y="21"/>
                    </a:lnTo>
                    <a:lnTo>
                      <a:pt x="96" y="24"/>
                    </a:lnTo>
                    <a:lnTo>
                      <a:pt x="96" y="27"/>
                    </a:lnTo>
                    <a:lnTo>
                      <a:pt x="96" y="30"/>
                    </a:lnTo>
                    <a:lnTo>
                      <a:pt x="96" y="33"/>
                    </a:lnTo>
                    <a:lnTo>
                      <a:pt x="96" y="36"/>
                    </a:lnTo>
                    <a:lnTo>
                      <a:pt x="92" y="40"/>
                    </a:lnTo>
                    <a:lnTo>
                      <a:pt x="88" y="44"/>
                    </a:lnTo>
                    <a:lnTo>
                      <a:pt x="86" y="45"/>
                    </a:lnTo>
                    <a:lnTo>
                      <a:pt x="82" y="45"/>
                    </a:lnTo>
                    <a:lnTo>
                      <a:pt x="79" y="45"/>
                    </a:lnTo>
                    <a:lnTo>
                      <a:pt x="76" y="45"/>
                    </a:lnTo>
                    <a:lnTo>
                      <a:pt x="71" y="42"/>
                    </a:lnTo>
                    <a:lnTo>
                      <a:pt x="67" y="40"/>
                    </a:lnTo>
                    <a:lnTo>
                      <a:pt x="63" y="39"/>
                    </a:lnTo>
                    <a:lnTo>
                      <a:pt x="59" y="37"/>
                    </a:lnTo>
                    <a:lnTo>
                      <a:pt x="55" y="36"/>
                    </a:lnTo>
                    <a:lnTo>
                      <a:pt x="52" y="35"/>
                    </a:lnTo>
                    <a:lnTo>
                      <a:pt x="47" y="34"/>
                    </a:lnTo>
                    <a:lnTo>
                      <a:pt x="44" y="33"/>
                    </a:lnTo>
                    <a:lnTo>
                      <a:pt x="40" y="32"/>
                    </a:lnTo>
                    <a:lnTo>
                      <a:pt x="37" y="31"/>
                    </a:lnTo>
                    <a:lnTo>
                      <a:pt x="32" y="30"/>
                    </a:lnTo>
                    <a:lnTo>
                      <a:pt x="29" y="30"/>
                    </a:lnTo>
                    <a:lnTo>
                      <a:pt x="25" y="29"/>
                    </a:lnTo>
                    <a:lnTo>
                      <a:pt x="20" y="27"/>
                    </a:lnTo>
                    <a:lnTo>
                      <a:pt x="16" y="27"/>
                    </a:lnTo>
                    <a:lnTo>
                      <a:pt x="12" y="26"/>
                    </a:lnTo>
                    <a:lnTo>
                      <a:pt x="8" y="25"/>
                    </a:lnTo>
                    <a:lnTo>
                      <a:pt x="5" y="24"/>
                    </a:lnTo>
                    <a:lnTo>
                      <a:pt x="3" y="22"/>
                    </a:lnTo>
                    <a:lnTo>
                      <a:pt x="2" y="21"/>
                    </a:lnTo>
                    <a:lnTo>
                      <a:pt x="0" y="15"/>
                    </a:lnTo>
                    <a:lnTo>
                      <a:pt x="1" y="11"/>
                    </a:lnTo>
                    <a:lnTo>
                      <a:pt x="2" y="6"/>
                    </a:lnTo>
                    <a:lnTo>
                      <a:pt x="5" y="2"/>
                    </a:lnTo>
                    <a:lnTo>
                      <a:pt x="6" y="1"/>
                    </a:lnTo>
                    <a:lnTo>
                      <a:pt x="9" y="0"/>
                    </a:lnTo>
                    <a:lnTo>
                      <a:pt x="13" y="0"/>
                    </a:lnTo>
                    <a:lnTo>
                      <a:pt x="16" y="1"/>
                    </a:lnTo>
                    <a:close/>
                  </a:path>
                </a:pathLst>
              </a:custGeom>
              <a:solidFill>
                <a:srgbClr val="000000"/>
              </a:solidFill>
              <a:ln w="9525">
                <a:noFill/>
                <a:round/>
                <a:headEnd/>
                <a:tailEnd/>
              </a:ln>
            </p:spPr>
            <p:txBody>
              <a:bodyPr/>
              <a:lstStyle/>
              <a:p>
                <a:endParaRPr lang="en-US"/>
              </a:p>
            </p:txBody>
          </p:sp>
          <p:sp>
            <p:nvSpPr>
              <p:cNvPr id="17683" name="Freeform 887"/>
              <p:cNvSpPr>
                <a:spLocks/>
              </p:cNvSpPr>
              <p:nvPr/>
            </p:nvSpPr>
            <p:spPr bwMode="auto">
              <a:xfrm flipH="1">
                <a:off x="3111" y="1292"/>
                <a:ext cx="20" cy="10"/>
              </a:xfrm>
              <a:custGeom>
                <a:avLst/>
                <a:gdLst>
                  <a:gd name="T0" fmla="*/ 0 w 106"/>
                  <a:gd name="T1" fmla="*/ 1 h 45"/>
                  <a:gd name="T2" fmla="*/ 1 w 106"/>
                  <a:gd name="T3" fmla="*/ 1 h 45"/>
                  <a:gd name="T4" fmla="*/ 1 w 106"/>
                  <a:gd name="T5" fmla="*/ 1 h 45"/>
                  <a:gd name="T6" fmla="*/ 1 w 106"/>
                  <a:gd name="T7" fmla="*/ 1 h 45"/>
                  <a:gd name="T8" fmla="*/ 1 w 106"/>
                  <a:gd name="T9" fmla="*/ 0 h 45"/>
                  <a:gd name="T10" fmla="*/ 2 w 106"/>
                  <a:gd name="T11" fmla="*/ 0 h 45"/>
                  <a:gd name="T12" fmla="*/ 2 w 106"/>
                  <a:gd name="T13" fmla="*/ 0 h 45"/>
                  <a:gd name="T14" fmla="*/ 2 w 106"/>
                  <a:gd name="T15" fmla="*/ 0 h 45"/>
                  <a:gd name="T16" fmla="*/ 2 w 106"/>
                  <a:gd name="T17" fmla="*/ 0 h 45"/>
                  <a:gd name="T18" fmla="*/ 2 w 106"/>
                  <a:gd name="T19" fmla="*/ 0 h 45"/>
                  <a:gd name="T20" fmla="*/ 3 w 106"/>
                  <a:gd name="T21" fmla="*/ 0 h 45"/>
                  <a:gd name="T22" fmla="*/ 3 w 106"/>
                  <a:gd name="T23" fmla="*/ 0 h 45"/>
                  <a:gd name="T24" fmla="*/ 3 w 106"/>
                  <a:gd name="T25" fmla="*/ 0 h 45"/>
                  <a:gd name="T26" fmla="*/ 3 w 106"/>
                  <a:gd name="T27" fmla="*/ 0 h 45"/>
                  <a:gd name="T28" fmla="*/ 3 w 106"/>
                  <a:gd name="T29" fmla="*/ 0 h 45"/>
                  <a:gd name="T30" fmla="*/ 4 w 106"/>
                  <a:gd name="T31" fmla="*/ 0 h 45"/>
                  <a:gd name="T32" fmla="*/ 4 w 106"/>
                  <a:gd name="T33" fmla="*/ 1 h 45"/>
                  <a:gd name="T34" fmla="*/ 4 w 106"/>
                  <a:gd name="T35" fmla="*/ 1 h 45"/>
                  <a:gd name="T36" fmla="*/ 4 w 106"/>
                  <a:gd name="T37" fmla="*/ 1 h 45"/>
                  <a:gd name="T38" fmla="*/ 3 w 106"/>
                  <a:gd name="T39" fmla="*/ 2 h 45"/>
                  <a:gd name="T40" fmla="*/ 3 w 106"/>
                  <a:gd name="T41" fmla="*/ 2 h 45"/>
                  <a:gd name="T42" fmla="*/ 3 w 106"/>
                  <a:gd name="T43" fmla="*/ 2 h 45"/>
                  <a:gd name="T44" fmla="*/ 3 w 106"/>
                  <a:gd name="T45" fmla="*/ 2 h 45"/>
                  <a:gd name="T46" fmla="*/ 3 w 106"/>
                  <a:gd name="T47" fmla="*/ 1 h 45"/>
                  <a:gd name="T48" fmla="*/ 2 w 106"/>
                  <a:gd name="T49" fmla="*/ 1 h 45"/>
                  <a:gd name="T50" fmla="*/ 2 w 106"/>
                  <a:gd name="T51" fmla="*/ 1 h 45"/>
                  <a:gd name="T52" fmla="*/ 2 w 106"/>
                  <a:gd name="T53" fmla="*/ 2 h 45"/>
                  <a:gd name="T54" fmla="*/ 1 w 106"/>
                  <a:gd name="T55" fmla="*/ 2 h 45"/>
                  <a:gd name="T56" fmla="*/ 1 w 106"/>
                  <a:gd name="T57" fmla="*/ 2 h 45"/>
                  <a:gd name="T58" fmla="*/ 1 w 106"/>
                  <a:gd name="T59" fmla="*/ 2 h 45"/>
                  <a:gd name="T60" fmla="*/ 1 w 106"/>
                  <a:gd name="T61" fmla="*/ 2 h 45"/>
                  <a:gd name="T62" fmla="*/ 0 w 106"/>
                  <a:gd name="T63" fmla="*/ 2 h 45"/>
                  <a:gd name="T64" fmla="*/ 0 w 106"/>
                  <a:gd name="T65" fmla="*/ 2 h 45"/>
                  <a:gd name="T66" fmla="*/ 0 w 106"/>
                  <a:gd name="T67" fmla="*/ 2 h 45"/>
                  <a:gd name="T68" fmla="*/ 0 w 106"/>
                  <a:gd name="T69" fmla="*/ 1 h 45"/>
                  <a:gd name="T70" fmla="*/ 0 w 106"/>
                  <a:gd name="T71" fmla="*/ 1 h 45"/>
                  <a:gd name="T72" fmla="*/ 0 w 106"/>
                  <a:gd name="T73" fmla="*/ 1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45"/>
                  <a:gd name="T113" fmla="*/ 106 w 106"/>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45">
                    <a:moveTo>
                      <a:pt x="6" y="21"/>
                    </a:moveTo>
                    <a:lnTo>
                      <a:pt x="8" y="20"/>
                    </a:lnTo>
                    <a:lnTo>
                      <a:pt x="12" y="18"/>
                    </a:lnTo>
                    <a:lnTo>
                      <a:pt x="14" y="17"/>
                    </a:lnTo>
                    <a:lnTo>
                      <a:pt x="17" y="16"/>
                    </a:lnTo>
                    <a:lnTo>
                      <a:pt x="19" y="14"/>
                    </a:lnTo>
                    <a:lnTo>
                      <a:pt x="22" y="13"/>
                    </a:lnTo>
                    <a:lnTo>
                      <a:pt x="26" y="12"/>
                    </a:lnTo>
                    <a:lnTo>
                      <a:pt x="28" y="11"/>
                    </a:lnTo>
                    <a:lnTo>
                      <a:pt x="33" y="8"/>
                    </a:lnTo>
                    <a:lnTo>
                      <a:pt x="39" y="6"/>
                    </a:lnTo>
                    <a:lnTo>
                      <a:pt x="41" y="5"/>
                    </a:lnTo>
                    <a:lnTo>
                      <a:pt x="44" y="5"/>
                    </a:lnTo>
                    <a:lnTo>
                      <a:pt x="46" y="4"/>
                    </a:lnTo>
                    <a:lnTo>
                      <a:pt x="50" y="4"/>
                    </a:lnTo>
                    <a:lnTo>
                      <a:pt x="54" y="2"/>
                    </a:lnTo>
                    <a:lnTo>
                      <a:pt x="59" y="1"/>
                    </a:lnTo>
                    <a:lnTo>
                      <a:pt x="62" y="0"/>
                    </a:lnTo>
                    <a:lnTo>
                      <a:pt x="65" y="0"/>
                    </a:lnTo>
                    <a:lnTo>
                      <a:pt x="67" y="0"/>
                    </a:lnTo>
                    <a:lnTo>
                      <a:pt x="70" y="0"/>
                    </a:lnTo>
                    <a:lnTo>
                      <a:pt x="74" y="0"/>
                    </a:lnTo>
                    <a:lnTo>
                      <a:pt x="76" y="0"/>
                    </a:lnTo>
                    <a:lnTo>
                      <a:pt x="79" y="0"/>
                    </a:lnTo>
                    <a:lnTo>
                      <a:pt x="82" y="0"/>
                    </a:lnTo>
                    <a:lnTo>
                      <a:pt x="84" y="0"/>
                    </a:lnTo>
                    <a:lnTo>
                      <a:pt x="89" y="1"/>
                    </a:lnTo>
                    <a:lnTo>
                      <a:pt x="92" y="2"/>
                    </a:lnTo>
                    <a:lnTo>
                      <a:pt x="95" y="3"/>
                    </a:lnTo>
                    <a:lnTo>
                      <a:pt x="97" y="3"/>
                    </a:lnTo>
                    <a:lnTo>
                      <a:pt x="101" y="5"/>
                    </a:lnTo>
                    <a:lnTo>
                      <a:pt x="103" y="6"/>
                    </a:lnTo>
                    <a:lnTo>
                      <a:pt x="105" y="8"/>
                    </a:lnTo>
                    <a:lnTo>
                      <a:pt x="105" y="12"/>
                    </a:lnTo>
                    <a:lnTo>
                      <a:pt x="106" y="14"/>
                    </a:lnTo>
                    <a:lnTo>
                      <a:pt x="106" y="17"/>
                    </a:lnTo>
                    <a:lnTo>
                      <a:pt x="106" y="20"/>
                    </a:lnTo>
                    <a:lnTo>
                      <a:pt x="104" y="25"/>
                    </a:lnTo>
                    <a:lnTo>
                      <a:pt x="101" y="29"/>
                    </a:lnTo>
                    <a:lnTo>
                      <a:pt x="97" y="30"/>
                    </a:lnTo>
                    <a:lnTo>
                      <a:pt x="95" y="31"/>
                    </a:lnTo>
                    <a:lnTo>
                      <a:pt x="92" y="31"/>
                    </a:lnTo>
                    <a:lnTo>
                      <a:pt x="90" y="31"/>
                    </a:lnTo>
                    <a:lnTo>
                      <a:pt x="87" y="30"/>
                    </a:lnTo>
                    <a:lnTo>
                      <a:pt x="83" y="30"/>
                    </a:lnTo>
                    <a:lnTo>
                      <a:pt x="81" y="30"/>
                    </a:lnTo>
                    <a:lnTo>
                      <a:pt x="79" y="30"/>
                    </a:lnTo>
                    <a:lnTo>
                      <a:pt x="74" y="29"/>
                    </a:lnTo>
                    <a:lnTo>
                      <a:pt x="69" y="29"/>
                    </a:lnTo>
                    <a:lnTo>
                      <a:pt x="65" y="29"/>
                    </a:lnTo>
                    <a:lnTo>
                      <a:pt x="61" y="29"/>
                    </a:lnTo>
                    <a:lnTo>
                      <a:pt x="56" y="29"/>
                    </a:lnTo>
                    <a:lnTo>
                      <a:pt x="52" y="30"/>
                    </a:lnTo>
                    <a:lnTo>
                      <a:pt x="47" y="30"/>
                    </a:lnTo>
                    <a:lnTo>
                      <a:pt x="43" y="32"/>
                    </a:lnTo>
                    <a:lnTo>
                      <a:pt x="39" y="33"/>
                    </a:lnTo>
                    <a:lnTo>
                      <a:pt x="36" y="34"/>
                    </a:lnTo>
                    <a:lnTo>
                      <a:pt x="31" y="37"/>
                    </a:lnTo>
                    <a:lnTo>
                      <a:pt x="27" y="39"/>
                    </a:lnTo>
                    <a:lnTo>
                      <a:pt x="22" y="41"/>
                    </a:lnTo>
                    <a:lnTo>
                      <a:pt x="18" y="44"/>
                    </a:lnTo>
                    <a:lnTo>
                      <a:pt x="15" y="44"/>
                    </a:lnTo>
                    <a:lnTo>
                      <a:pt x="12" y="45"/>
                    </a:lnTo>
                    <a:lnTo>
                      <a:pt x="9" y="44"/>
                    </a:lnTo>
                    <a:lnTo>
                      <a:pt x="7" y="44"/>
                    </a:lnTo>
                    <a:lnTo>
                      <a:pt x="4" y="42"/>
                    </a:lnTo>
                    <a:lnTo>
                      <a:pt x="1" y="38"/>
                    </a:lnTo>
                    <a:lnTo>
                      <a:pt x="0" y="33"/>
                    </a:lnTo>
                    <a:lnTo>
                      <a:pt x="0" y="29"/>
                    </a:lnTo>
                    <a:lnTo>
                      <a:pt x="0" y="27"/>
                    </a:lnTo>
                    <a:lnTo>
                      <a:pt x="1" y="25"/>
                    </a:lnTo>
                    <a:lnTo>
                      <a:pt x="3" y="23"/>
                    </a:lnTo>
                    <a:lnTo>
                      <a:pt x="6" y="21"/>
                    </a:lnTo>
                    <a:close/>
                  </a:path>
                </a:pathLst>
              </a:custGeom>
              <a:solidFill>
                <a:srgbClr val="000000"/>
              </a:solidFill>
              <a:ln w="9525">
                <a:noFill/>
                <a:round/>
                <a:headEnd/>
                <a:tailEnd/>
              </a:ln>
            </p:spPr>
            <p:txBody>
              <a:bodyPr/>
              <a:lstStyle/>
              <a:p>
                <a:endParaRPr lang="en-US"/>
              </a:p>
            </p:txBody>
          </p:sp>
          <p:sp>
            <p:nvSpPr>
              <p:cNvPr id="17684" name="Freeform 888"/>
              <p:cNvSpPr>
                <a:spLocks/>
              </p:cNvSpPr>
              <p:nvPr/>
            </p:nvSpPr>
            <p:spPr bwMode="auto">
              <a:xfrm flipH="1">
                <a:off x="3096" y="1190"/>
                <a:ext cx="71" cy="64"/>
              </a:xfrm>
              <a:custGeom>
                <a:avLst/>
                <a:gdLst>
                  <a:gd name="T0" fmla="*/ 0 w 389"/>
                  <a:gd name="T1" fmla="*/ 15 h 282"/>
                  <a:gd name="T2" fmla="*/ 1 w 389"/>
                  <a:gd name="T3" fmla="*/ 15 h 282"/>
                  <a:gd name="T4" fmla="*/ 1 w 389"/>
                  <a:gd name="T5" fmla="*/ 15 h 282"/>
                  <a:gd name="T6" fmla="*/ 2 w 389"/>
                  <a:gd name="T7" fmla="*/ 14 h 282"/>
                  <a:gd name="T8" fmla="*/ 3 w 389"/>
                  <a:gd name="T9" fmla="*/ 14 h 282"/>
                  <a:gd name="T10" fmla="*/ 3 w 389"/>
                  <a:gd name="T11" fmla="*/ 14 h 282"/>
                  <a:gd name="T12" fmla="*/ 4 w 389"/>
                  <a:gd name="T13" fmla="*/ 14 h 282"/>
                  <a:gd name="T14" fmla="*/ 4 w 389"/>
                  <a:gd name="T15" fmla="*/ 14 h 282"/>
                  <a:gd name="T16" fmla="*/ 5 w 389"/>
                  <a:gd name="T17" fmla="*/ 14 h 282"/>
                  <a:gd name="T18" fmla="*/ 5 w 389"/>
                  <a:gd name="T19" fmla="*/ 13 h 282"/>
                  <a:gd name="T20" fmla="*/ 6 w 389"/>
                  <a:gd name="T21" fmla="*/ 13 h 282"/>
                  <a:gd name="T22" fmla="*/ 7 w 389"/>
                  <a:gd name="T23" fmla="*/ 13 h 282"/>
                  <a:gd name="T24" fmla="*/ 7 w 389"/>
                  <a:gd name="T25" fmla="*/ 13 h 282"/>
                  <a:gd name="T26" fmla="*/ 8 w 389"/>
                  <a:gd name="T27" fmla="*/ 13 h 282"/>
                  <a:gd name="T28" fmla="*/ 9 w 389"/>
                  <a:gd name="T29" fmla="*/ 13 h 282"/>
                  <a:gd name="T30" fmla="*/ 9 w 389"/>
                  <a:gd name="T31" fmla="*/ 14 h 282"/>
                  <a:gd name="T32" fmla="*/ 9 w 389"/>
                  <a:gd name="T33" fmla="*/ 13 h 282"/>
                  <a:gd name="T34" fmla="*/ 10 w 389"/>
                  <a:gd name="T35" fmla="*/ 13 h 282"/>
                  <a:gd name="T36" fmla="*/ 11 w 389"/>
                  <a:gd name="T37" fmla="*/ 12 h 282"/>
                  <a:gd name="T38" fmla="*/ 11 w 389"/>
                  <a:gd name="T39" fmla="*/ 11 h 282"/>
                  <a:gd name="T40" fmla="*/ 12 w 389"/>
                  <a:gd name="T41" fmla="*/ 10 h 282"/>
                  <a:gd name="T42" fmla="*/ 13 w 389"/>
                  <a:gd name="T43" fmla="*/ 9 h 282"/>
                  <a:gd name="T44" fmla="*/ 13 w 389"/>
                  <a:gd name="T45" fmla="*/ 8 h 282"/>
                  <a:gd name="T46" fmla="*/ 13 w 389"/>
                  <a:gd name="T47" fmla="*/ 7 h 282"/>
                  <a:gd name="T48" fmla="*/ 13 w 389"/>
                  <a:gd name="T49" fmla="*/ 7 h 282"/>
                  <a:gd name="T50" fmla="*/ 12 w 389"/>
                  <a:gd name="T51" fmla="*/ 7 h 282"/>
                  <a:gd name="T52" fmla="*/ 12 w 389"/>
                  <a:gd name="T53" fmla="*/ 7 h 282"/>
                  <a:gd name="T54" fmla="*/ 11 w 389"/>
                  <a:gd name="T55" fmla="*/ 8 h 282"/>
                  <a:gd name="T56" fmla="*/ 11 w 389"/>
                  <a:gd name="T57" fmla="*/ 8 h 282"/>
                  <a:gd name="T58" fmla="*/ 11 w 389"/>
                  <a:gd name="T59" fmla="*/ 7 h 282"/>
                  <a:gd name="T60" fmla="*/ 11 w 389"/>
                  <a:gd name="T61" fmla="*/ 6 h 282"/>
                  <a:gd name="T62" fmla="*/ 12 w 389"/>
                  <a:gd name="T63" fmla="*/ 6 h 282"/>
                  <a:gd name="T64" fmla="*/ 12 w 389"/>
                  <a:gd name="T65" fmla="*/ 5 h 282"/>
                  <a:gd name="T66" fmla="*/ 12 w 389"/>
                  <a:gd name="T67" fmla="*/ 4 h 282"/>
                  <a:gd name="T68" fmla="*/ 12 w 389"/>
                  <a:gd name="T69" fmla="*/ 3 h 282"/>
                  <a:gd name="T70" fmla="*/ 12 w 389"/>
                  <a:gd name="T71" fmla="*/ 2 h 282"/>
                  <a:gd name="T72" fmla="*/ 12 w 389"/>
                  <a:gd name="T73" fmla="*/ 2 h 282"/>
                  <a:gd name="T74" fmla="*/ 12 w 389"/>
                  <a:gd name="T75" fmla="*/ 1 h 282"/>
                  <a:gd name="T76" fmla="*/ 12 w 389"/>
                  <a:gd name="T77" fmla="*/ 0 h 282"/>
                  <a:gd name="T78" fmla="*/ 11 w 389"/>
                  <a:gd name="T79" fmla="*/ 0 h 282"/>
                  <a:gd name="T80" fmla="*/ 10 w 389"/>
                  <a:gd name="T81" fmla="*/ 1 h 282"/>
                  <a:gd name="T82" fmla="*/ 10 w 389"/>
                  <a:gd name="T83" fmla="*/ 2 h 282"/>
                  <a:gd name="T84" fmla="*/ 10 w 389"/>
                  <a:gd name="T85" fmla="*/ 3 h 282"/>
                  <a:gd name="T86" fmla="*/ 9 w 389"/>
                  <a:gd name="T87" fmla="*/ 4 h 282"/>
                  <a:gd name="T88" fmla="*/ 9 w 389"/>
                  <a:gd name="T89" fmla="*/ 4 h 282"/>
                  <a:gd name="T90" fmla="*/ 8 w 389"/>
                  <a:gd name="T91" fmla="*/ 5 h 282"/>
                  <a:gd name="T92" fmla="*/ 8 w 389"/>
                  <a:gd name="T93" fmla="*/ 6 h 282"/>
                  <a:gd name="T94" fmla="*/ 7 w 389"/>
                  <a:gd name="T95" fmla="*/ 7 h 282"/>
                  <a:gd name="T96" fmla="*/ 7 w 389"/>
                  <a:gd name="T97" fmla="*/ 7 h 282"/>
                  <a:gd name="T98" fmla="*/ 6 w 389"/>
                  <a:gd name="T99" fmla="*/ 8 h 282"/>
                  <a:gd name="T100" fmla="*/ 6 w 389"/>
                  <a:gd name="T101" fmla="*/ 9 h 282"/>
                  <a:gd name="T102" fmla="*/ 5 w 389"/>
                  <a:gd name="T103" fmla="*/ 9 h 282"/>
                  <a:gd name="T104" fmla="*/ 5 w 389"/>
                  <a:gd name="T105" fmla="*/ 10 h 282"/>
                  <a:gd name="T106" fmla="*/ 4 w 389"/>
                  <a:gd name="T107" fmla="*/ 10 h 282"/>
                  <a:gd name="T108" fmla="*/ 4 w 389"/>
                  <a:gd name="T109" fmla="*/ 11 h 282"/>
                  <a:gd name="T110" fmla="*/ 3 w 389"/>
                  <a:gd name="T111" fmla="*/ 12 h 2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9"/>
                  <a:gd name="T169" fmla="*/ 0 h 282"/>
                  <a:gd name="T170" fmla="*/ 389 w 389"/>
                  <a:gd name="T171" fmla="*/ 282 h 2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9" h="282">
                    <a:moveTo>
                      <a:pt x="0" y="282"/>
                    </a:moveTo>
                    <a:lnTo>
                      <a:pt x="1" y="282"/>
                    </a:lnTo>
                    <a:lnTo>
                      <a:pt x="4" y="282"/>
                    </a:lnTo>
                    <a:lnTo>
                      <a:pt x="7" y="282"/>
                    </a:lnTo>
                    <a:lnTo>
                      <a:pt x="9" y="281"/>
                    </a:lnTo>
                    <a:lnTo>
                      <a:pt x="12" y="281"/>
                    </a:lnTo>
                    <a:lnTo>
                      <a:pt x="14" y="281"/>
                    </a:lnTo>
                    <a:lnTo>
                      <a:pt x="17" y="281"/>
                    </a:lnTo>
                    <a:lnTo>
                      <a:pt x="20" y="281"/>
                    </a:lnTo>
                    <a:lnTo>
                      <a:pt x="24" y="281"/>
                    </a:lnTo>
                    <a:lnTo>
                      <a:pt x="27" y="281"/>
                    </a:lnTo>
                    <a:lnTo>
                      <a:pt x="31" y="281"/>
                    </a:lnTo>
                    <a:lnTo>
                      <a:pt x="36" y="281"/>
                    </a:lnTo>
                    <a:lnTo>
                      <a:pt x="40" y="280"/>
                    </a:lnTo>
                    <a:lnTo>
                      <a:pt x="44" y="280"/>
                    </a:lnTo>
                    <a:lnTo>
                      <a:pt x="49" y="280"/>
                    </a:lnTo>
                    <a:lnTo>
                      <a:pt x="54" y="280"/>
                    </a:lnTo>
                    <a:lnTo>
                      <a:pt x="60" y="279"/>
                    </a:lnTo>
                    <a:lnTo>
                      <a:pt x="62" y="279"/>
                    </a:lnTo>
                    <a:lnTo>
                      <a:pt x="65" y="279"/>
                    </a:lnTo>
                    <a:lnTo>
                      <a:pt x="68" y="278"/>
                    </a:lnTo>
                    <a:lnTo>
                      <a:pt x="70" y="278"/>
                    </a:lnTo>
                    <a:lnTo>
                      <a:pt x="74" y="278"/>
                    </a:lnTo>
                    <a:lnTo>
                      <a:pt x="77" y="276"/>
                    </a:lnTo>
                    <a:lnTo>
                      <a:pt x="79" y="276"/>
                    </a:lnTo>
                    <a:lnTo>
                      <a:pt x="84" y="276"/>
                    </a:lnTo>
                    <a:lnTo>
                      <a:pt x="86" y="275"/>
                    </a:lnTo>
                    <a:lnTo>
                      <a:pt x="89" y="275"/>
                    </a:lnTo>
                    <a:lnTo>
                      <a:pt x="92" y="275"/>
                    </a:lnTo>
                    <a:lnTo>
                      <a:pt x="97" y="275"/>
                    </a:lnTo>
                    <a:lnTo>
                      <a:pt x="99" y="274"/>
                    </a:lnTo>
                    <a:lnTo>
                      <a:pt x="103" y="273"/>
                    </a:lnTo>
                    <a:lnTo>
                      <a:pt x="106" y="273"/>
                    </a:lnTo>
                    <a:lnTo>
                      <a:pt x="111" y="272"/>
                    </a:lnTo>
                    <a:lnTo>
                      <a:pt x="114" y="271"/>
                    </a:lnTo>
                    <a:lnTo>
                      <a:pt x="117" y="271"/>
                    </a:lnTo>
                    <a:lnTo>
                      <a:pt x="122" y="270"/>
                    </a:lnTo>
                    <a:lnTo>
                      <a:pt x="126" y="270"/>
                    </a:lnTo>
                    <a:lnTo>
                      <a:pt x="129" y="270"/>
                    </a:lnTo>
                    <a:lnTo>
                      <a:pt x="132" y="269"/>
                    </a:lnTo>
                    <a:lnTo>
                      <a:pt x="136" y="268"/>
                    </a:lnTo>
                    <a:lnTo>
                      <a:pt x="140" y="267"/>
                    </a:lnTo>
                    <a:lnTo>
                      <a:pt x="142" y="266"/>
                    </a:lnTo>
                    <a:lnTo>
                      <a:pt x="145" y="266"/>
                    </a:lnTo>
                    <a:lnTo>
                      <a:pt x="150" y="265"/>
                    </a:lnTo>
                    <a:lnTo>
                      <a:pt x="153" y="265"/>
                    </a:lnTo>
                    <a:lnTo>
                      <a:pt x="155" y="263"/>
                    </a:lnTo>
                    <a:lnTo>
                      <a:pt x="159" y="262"/>
                    </a:lnTo>
                    <a:lnTo>
                      <a:pt x="162" y="262"/>
                    </a:lnTo>
                    <a:lnTo>
                      <a:pt x="164" y="261"/>
                    </a:lnTo>
                    <a:lnTo>
                      <a:pt x="167" y="260"/>
                    </a:lnTo>
                    <a:lnTo>
                      <a:pt x="169" y="260"/>
                    </a:lnTo>
                    <a:lnTo>
                      <a:pt x="173" y="259"/>
                    </a:lnTo>
                    <a:lnTo>
                      <a:pt x="176" y="258"/>
                    </a:lnTo>
                    <a:lnTo>
                      <a:pt x="180" y="257"/>
                    </a:lnTo>
                    <a:lnTo>
                      <a:pt x="185" y="256"/>
                    </a:lnTo>
                    <a:lnTo>
                      <a:pt x="189" y="254"/>
                    </a:lnTo>
                    <a:lnTo>
                      <a:pt x="194" y="253"/>
                    </a:lnTo>
                    <a:lnTo>
                      <a:pt x="198" y="252"/>
                    </a:lnTo>
                    <a:lnTo>
                      <a:pt x="202" y="250"/>
                    </a:lnTo>
                    <a:lnTo>
                      <a:pt x="206" y="249"/>
                    </a:lnTo>
                    <a:lnTo>
                      <a:pt x="211" y="249"/>
                    </a:lnTo>
                    <a:lnTo>
                      <a:pt x="214" y="248"/>
                    </a:lnTo>
                    <a:lnTo>
                      <a:pt x="217" y="248"/>
                    </a:lnTo>
                    <a:lnTo>
                      <a:pt x="220" y="248"/>
                    </a:lnTo>
                    <a:lnTo>
                      <a:pt x="225" y="248"/>
                    </a:lnTo>
                    <a:lnTo>
                      <a:pt x="228" y="248"/>
                    </a:lnTo>
                    <a:lnTo>
                      <a:pt x="232" y="248"/>
                    </a:lnTo>
                    <a:lnTo>
                      <a:pt x="236" y="248"/>
                    </a:lnTo>
                    <a:lnTo>
                      <a:pt x="240" y="249"/>
                    </a:lnTo>
                    <a:lnTo>
                      <a:pt x="243" y="249"/>
                    </a:lnTo>
                    <a:lnTo>
                      <a:pt x="248" y="250"/>
                    </a:lnTo>
                    <a:lnTo>
                      <a:pt x="252" y="253"/>
                    </a:lnTo>
                    <a:lnTo>
                      <a:pt x="256" y="254"/>
                    </a:lnTo>
                    <a:lnTo>
                      <a:pt x="261" y="256"/>
                    </a:lnTo>
                    <a:lnTo>
                      <a:pt x="265" y="258"/>
                    </a:lnTo>
                    <a:lnTo>
                      <a:pt x="267" y="259"/>
                    </a:lnTo>
                    <a:lnTo>
                      <a:pt x="269" y="260"/>
                    </a:lnTo>
                    <a:lnTo>
                      <a:pt x="273" y="262"/>
                    </a:lnTo>
                    <a:lnTo>
                      <a:pt x="275" y="263"/>
                    </a:lnTo>
                    <a:lnTo>
                      <a:pt x="276" y="263"/>
                    </a:lnTo>
                    <a:lnTo>
                      <a:pt x="278" y="262"/>
                    </a:lnTo>
                    <a:lnTo>
                      <a:pt x="279" y="261"/>
                    </a:lnTo>
                    <a:lnTo>
                      <a:pt x="281" y="260"/>
                    </a:lnTo>
                    <a:lnTo>
                      <a:pt x="284" y="259"/>
                    </a:lnTo>
                    <a:lnTo>
                      <a:pt x="287" y="258"/>
                    </a:lnTo>
                    <a:lnTo>
                      <a:pt x="289" y="256"/>
                    </a:lnTo>
                    <a:lnTo>
                      <a:pt x="292" y="255"/>
                    </a:lnTo>
                    <a:lnTo>
                      <a:pt x="295" y="253"/>
                    </a:lnTo>
                    <a:lnTo>
                      <a:pt x="300" y="250"/>
                    </a:lnTo>
                    <a:lnTo>
                      <a:pt x="302" y="248"/>
                    </a:lnTo>
                    <a:lnTo>
                      <a:pt x="306" y="246"/>
                    </a:lnTo>
                    <a:lnTo>
                      <a:pt x="311" y="244"/>
                    </a:lnTo>
                    <a:lnTo>
                      <a:pt x="315" y="241"/>
                    </a:lnTo>
                    <a:lnTo>
                      <a:pt x="318" y="237"/>
                    </a:lnTo>
                    <a:lnTo>
                      <a:pt x="323" y="235"/>
                    </a:lnTo>
                    <a:lnTo>
                      <a:pt x="327" y="231"/>
                    </a:lnTo>
                    <a:lnTo>
                      <a:pt x="331" y="229"/>
                    </a:lnTo>
                    <a:lnTo>
                      <a:pt x="336" y="224"/>
                    </a:lnTo>
                    <a:lnTo>
                      <a:pt x="341" y="221"/>
                    </a:lnTo>
                    <a:lnTo>
                      <a:pt x="345" y="217"/>
                    </a:lnTo>
                    <a:lnTo>
                      <a:pt x="349" y="214"/>
                    </a:lnTo>
                    <a:lnTo>
                      <a:pt x="353" y="209"/>
                    </a:lnTo>
                    <a:lnTo>
                      <a:pt x="357" y="206"/>
                    </a:lnTo>
                    <a:lnTo>
                      <a:pt x="362" y="202"/>
                    </a:lnTo>
                    <a:lnTo>
                      <a:pt x="366" y="197"/>
                    </a:lnTo>
                    <a:lnTo>
                      <a:pt x="369" y="192"/>
                    </a:lnTo>
                    <a:lnTo>
                      <a:pt x="373" y="187"/>
                    </a:lnTo>
                    <a:lnTo>
                      <a:pt x="376" y="183"/>
                    </a:lnTo>
                    <a:lnTo>
                      <a:pt x="380" y="178"/>
                    </a:lnTo>
                    <a:lnTo>
                      <a:pt x="380" y="176"/>
                    </a:lnTo>
                    <a:lnTo>
                      <a:pt x="382" y="172"/>
                    </a:lnTo>
                    <a:lnTo>
                      <a:pt x="383" y="170"/>
                    </a:lnTo>
                    <a:lnTo>
                      <a:pt x="385" y="168"/>
                    </a:lnTo>
                    <a:lnTo>
                      <a:pt x="386" y="164"/>
                    </a:lnTo>
                    <a:lnTo>
                      <a:pt x="388" y="159"/>
                    </a:lnTo>
                    <a:lnTo>
                      <a:pt x="389" y="155"/>
                    </a:lnTo>
                    <a:lnTo>
                      <a:pt x="389" y="152"/>
                    </a:lnTo>
                    <a:lnTo>
                      <a:pt x="389" y="150"/>
                    </a:lnTo>
                    <a:lnTo>
                      <a:pt x="389" y="146"/>
                    </a:lnTo>
                    <a:lnTo>
                      <a:pt x="389" y="144"/>
                    </a:lnTo>
                    <a:lnTo>
                      <a:pt x="388" y="141"/>
                    </a:lnTo>
                    <a:lnTo>
                      <a:pt x="387" y="140"/>
                    </a:lnTo>
                    <a:lnTo>
                      <a:pt x="386" y="138"/>
                    </a:lnTo>
                    <a:lnTo>
                      <a:pt x="382" y="135"/>
                    </a:lnTo>
                    <a:lnTo>
                      <a:pt x="379" y="134"/>
                    </a:lnTo>
                    <a:lnTo>
                      <a:pt x="376" y="133"/>
                    </a:lnTo>
                    <a:lnTo>
                      <a:pt x="374" y="133"/>
                    </a:lnTo>
                    <a:lnTo>
                      <a:pt x="372" y="133"/>
                    </a:lnTo>
                    <a:lnTo>
                      <a:pt x="368" y="134"/>
                    </a:lnTo>
                    <a:lnTo>
                      <a:pt x="366" y="134"/>
                    </a:lnTo>
                    <a:lnTo>
                      <a:pt x="363" y="135"/>
                    </a:lnTo>
                    <a:lnTo>
                      <a:pt x="361" y="136"/>
                    </a:lnTo>
                    <a:lnTo>
                      <a:pt x="358" y="139"/>
                    </a:lnTo>
                    <a:lnTo>
                      <a:pt x="355" y="140"/>
                    </a:lnTo>
                    <a:lnTo>
                      <a:pt x="352" y="141"/>
                    </a:lnTo>
                    <a:lnTo>
                      <a:pt x="350" y="143"/>
                    </a:lnTo>
                    <a:lnTo>
                      <a:pt x="348" y="145"/>
                    </a:lnTo>
                    <a:lnTo>
                      <a:pt x="344" y="147"/>
                    </a:lnTo>
                    <a:lnTo>
                      <a:pt x="342" y="150"/>
                    </a:lnTo>
                    <a:lnTo>
                      <a:pt x="340" y="153"/>
                    </a:lnTo>
                    <a:lnTo>
                      <a:pt x="339" y="155"/>
                    </a:lnTo>
                    <a:lnTo>
                      <a:pt x="336" y="159"/>
                    </a:lnTo>
                    <a:lnTo>
                      <a:pt x="333" y="160"/>
                    </a:lnTo>
                    <a:lnTo>
                      <a:pt x="333" y="159"/>
                    </a:lnTo>
                    <a:lnTo>
                      <a:pt x="335" y="157"/>
                    </a:lnTo>
                    <a:lnTo>
                      <a:pt x="336" y="154"/>
                    </a:lnTo>
                    <a:lnTo>
                      <a:pt x="336" y="152"/>
                    </a:lnTo>
                    <a:lnTo>
                      <a:pt x="338" y="148"/>
                    </a:lnTo>
                    <a:lnTo>
                      <a:pt x="339" y="145"/>
                    </a:lnTo>
                    <a:lnTo>
                      <a:pt x="341" y="141"/>
                    </a:lnTo>
                    <a:lnTo>
                      <a:pt x="342" y="136"/>
                    </a:lnTo>
                    <a:lnTo>
                      <a:pt x="344" y="131"/>
                    </a:lnTo>
                    <a:lnTo>
                      <a:pt x="347" y="127"/>
                    </a:lnTo>
                    <a:lnTo>
                      <a:pt x="347" y="123"/>
                    </a:lnTo>
                    <a:lnTo>
                      <a:pt x="348" y="121"/>
                    </a:lnTo>
                    <a:lnTo>
                      <a:pt x="349" y="118"/>
                    </a:lnTo>
                    <a:lnTo>
                      <a:pt x="349" y="115"/>
                    </a:lnTo>
                    <a:lnTo>
                      <a:pt x="350" y="113"/>
                    </a:lnTo>
                    <a:lnTo>
                      <a:pt x="351" y="109"/>
                    </a:lnTo>
                    <a:lnTo>
                      <a:pt x="352" y="106"/>
                    </a:lnTo>
                    <a:lnTo>
                      <a:pt x="353" y="104"/>
                    </a:lnTo>
                    <a:lnTo>
                      <a:pt x="353" y="101"/>
                    </a:lnTo>
                    <a:lnTo>
                      <a:pt x="354" y="97"/>
                    </a:lnTo>
                    <a:lnTo>
                      <a:pt x="354" y="94"/>
                    </a:lnTo>
                    <a:lnTo>
                      <a:pt x="355" y="91"/>
                    </a:lnTo>
                    <a:lnTo>
                      <a:pt x="356" y="88"/>
                    </a:lnTo>
                    <a:lnTo>
                      <a:pt x="357" y="84"/>
                    </a:lnTo>
                    <a:lnTo>
                      <a:pt x="358" y="81"/>
                    </a:lnTo>
                    <a:lnTo>
                      <a:pt x="358" y="78"/>
                    </a:lnTo>
                    <a:lnTo>
                      <a:pt x="358" y="75"/>
                    </a:lnTo>
                    <a:lnTo>
                      <a:pt x="360" y="71"/>
                    </a:lnTo>
                    <a:lnTo>
                      <a:pt x="360" y="68"/>
                    </a:lnTo>
                    <a:lnTo>
                      <a:pt x="361" y="65"/>
                    </a:lnTo>
                    <a:lnTo>
                      <a:pt x="361" y="61"/>
                    </a:lnTo>
                    <a:lnTo>
                      <a:pt x="361" y="57"/>
                    </a:lnTo>
                    <a:lnTo>
                      <a:pt x="362" y="54"/>
                    </a:lnTo>
                    <a:lnTo>
                      <a:pt x="362" y="51"/>
                    </a:lnTo>
                    <a:lnTo>
                      <a:pt x="362" y="48"/>
                    </a:lnTo>
                    <a:lnTo>
                      <a:pt x="362" y="44"/>
                    </a:lnTo>
                    <a:lnTo>
                      <a:pt x="362" y="41"/>
                    </a:lnTo>
                    <a:lnTo>
                      <a:pt x="362" y="38"/>
                    </a:lnTo>
                    <a:lnTo>
                      <a:pt x="361" y="34"/>
                    </a:lnTo>
                    <a:lnTo>
                      <a:pt x="361" y="31"/>
                    </a:lnTo>
                    <a:lnTo>
                      <a:pt x="361" y="29"/>
                    </a:lnTo>
                    <a:lnTo>
                      <a:pt x="361" y="26"/>
                    </a:lnTo>
                    <a:lnTo>
                      <a:pt x="360" y="23"/>
                    </a:lnTo>
                    <a:lnTo>
                      <a:pt x="358" y="19"/>
                    </a:lnTo>
                    <a:lnTo>
                      <a:pt x="358" y="16"/>
                    </a:lnTo>
                    <a:lnTo>
                      <a:pt x="357" y="14"/>
                    </a:lnTo>
                    <a:lnTo>
                      <a:pt x="355" y="10"/>
                    </a:lnTo>
                    <a:lnTo>
                      <a:pt x="354" y="6"/>
                    </a:lnTo>
                    <a:lnTo>
                      <a:pt x="352" y="3"/>
                    </a:lnTo>
                    <a:lnTo>
                      <a:pt x="350" y="2"/>
                    </a:lnTo>
                    <a:lnTo>
                      <a:pt x="348" y="1"/>
                    </a:lnTo>
                    <a:lnTo>
                      <a:pt x="345" y="1"/>
                    </a:lnTo>
                    <a:lnTo>
                      <a:pt x="342" y="0"/>
                    </a:lnTo>
                    <a:lnTo>
                      <a:pt x="340" y="1"/>
                    </a:lnTo>
                    <a:lnTo>
                      <a:pt x="337" y="2"/>
                    </a:lnTo>
                    <a:lnTo>
                      <a:pt x="333" y="4"/>
                    </a:lnTo>
                    <a:lnTo>
                      <a:pt x="330" y="6"/>
                    </a:lnTo>
                    <a:lnTo>
                      <a:pt x="327" y="10"/>
                    </a:lnTo>
                    <a:lnTo>
                      <a:pt x="323" y="13"/>
                    </a:lnTo>
                    <a:lnTo>
                      <a:pt x="319" y="17"/>
                    </a:lnTo>
                    <a:lnTo>
                      <a:pt x="315" y="20"/>
                    </a:lnTo>
                    <a:lnTo>
                      <a:pt x="312" y="25"/>
                    </a:lnTo>
                    <a:lnTo>
                      <a:pt x="307" y="29"/>
                    </a:lnTo>
                    <a:lnTo>
                      <a:pt x="303" y="34"/>
                    </a:lnTo>
                    <a:lnTo>
                      <a:pt x="301" y="38"/>
                    </a:lnTo>
                    <a:lnTo>
                      <a:pt x="299" y="40"/>
                    </a:lnTo>
                    <a:lnTo>
                      <a:pt x="295" y="43"/>
                    </a:lnTo>
                    <a:lnTo>
                      <a:pt x="294" y="45"/>
                    </a:lnTo>
                    <a:lnTo>
                      <a:pt x="292" y="49"/>
                    </a:lnTo>
                    <a:lnTo>
                      <a:pt x="290" y="51"/>
                    </a:lnTo>
                    <a:lnTo>
                      <a:pt x="288" y="54"/>
                    </a:lnTo>
                    <a:lnTo>
                      <a:pt x="286" y="57"/>
                    </a:lnTo>
                    <a:lnTo>
                      <a:pt x="282" y="61"/>
                    </a:lnTo>
                    <a:lnTo>
                      <a:pt x="280" y="64"/>
                    </a:lnTo>
                    <a:lnTo>
                      <a:pt x="278" y="66"/>
                    </a:lnTo>
                    <a:lnTo>
                      <a:pt x="275" y="69"/>
                    </a:lnTo>
                    <a:lnTo>
                      <a:pt x="273" y="72"/>
                    </a:lnTo>
                    <a:lnTo>
                      <a:pt x="270" y="76"/>
                    </a:lnTo>
                    <a:lnTo>
                      <a:pt x="268" y="78"/>
                    </a:lnTo>
                    <a:lnTo>
                      <a:pt x="265" y="82"/>
                    </a:lnTo>
                    <a:lnTo>
                      <a:pt x="263" y="84"/>
                    </a:lnTo>
                    <a:lnTo>
                      <a:pt x="261" y="88"/>
                    </a:lnTo>
                    <a:lnTo>
                      <a:pt x="257" y="91"/>
                    </a:lnTo>
                    <a:lnTo>
                      <a:pt x="255" y="94"/>
                    </a:lnTo>
                    <a:lnTo>
                      <a:pt x="252" y="96"/>
                    </a:lnTo>
                    <a:lnTo>
                      <a:pt x="250" y="100"/>
                    </a:lnTo>
                    <a:lnTo>
                      <a:pt x="248" y="103"/>
                    </a:lnTo>
                    <a:lnTo>
                      <a:pt x="245" y="106"/>
                    </a:lnTo>
                    <a:lnTo>
                      <a:pt x="242" y="108"/>
                    </a:lnTo>
                    <a:lnTo>
                      <a:pt x="239" y="112"/>
                    </a:lnTo>
                    <a:lnTo>
                      <a:pt x="237" y="114"/>
                    </a:lnTo>
                    <a:lnTo>
                      <a:pt x="234" y="117"/>
                    </a:lnTo>
                    <a:lnTo>
                      <a:pt x="230" y="119"/>
                    </a:lnTo>
                    <a:lnTo>
                      <a:pt x="228" y="122"/>
                    </a:lnTo>
                    <a:lnTo>
                      <a:pt x="225" y="126"/>
                    </a:lnTo>
                    <a:lnTo>
                      <a:pt x="223" y="128"/>
                    </a:lnTo>
                    <a:lnTo>
                      <a:pt x="219" y="131"/>
                    </a:lnTo>
                    <a:lnTo>
                      <a:pt x="216" y="133"/>
                    </a:lnTo>
                    <a:lnTo>
                      <a:pt x="213" y="136"/>
                    </a:lnTo>
                    <a:lnTo>
                      <a:pt x="211" y="139"/>
                    </a:lnTo>
                    <a:lnTo>
                      <a:pt x="207" y="141"/>
                    </a:lnTo>
                    <a:lnTo>
                      <a:pt x="204" y="144"/>
                    </a:lnTo>
                    <a:lnTo>
                      <a:pt x="202" y="147"/>
                    </a:lnTo>
                    <a:lnTo>
                      <a:pt x="199" y="150"/>
                    </a:lnTo>
                    <a:lnTo>
                      <a:pt x="195" y="153"/>
                    </a:lnTo>
                    <a:lnTo>
                      <a:pt x="192" y="155"/>
                    </a:lnTo>
                    <a:lnTo>
                      <a:pt x="189" y="157"/>
                    </a:lnTo>
                    <a:lnTo>
                      <a:pt x="186" y="159"/>
                    </a:lnTo>
                    <a:lnTo>
                      <a:pt x="184" y="163"/>
                    </a:lnTo>
                    <a:lnTo>
                      <a:pt x="180" y="165"/>
                    </a:lnTo>
                    <a:lnTo>
                      <a:pt x="177" y="167"/>
                    </a:lnTo>
                    <a:lnTo>
                      <a:pt x="175" y="170"/>
                    </a:lnTo>
                    <a:lnTo>
                      <a:pt x="172" y="172"/>
                    </a:lnTo>
                    <a:lnTo>
                      <a:pt x="168" y="174"/>
                    </a:lnTo>
                    <a:lnTo>
                      <a:pt x="166" y="177"/>
                    </a:lnTo>
                    <a:lnTo>
                      <a:pt x="163" y="180"/>
                    </a:lnTo>
                    <a:lnTo>
                      <a:pt x="160" y="181"/>
                    </a:lnTo>
                    <a:lnTo>
                      <a:pt x="157" y="184"/>
                    </a:lnTo>
                    <a:lnTo>
                      <a:pt x="154" y="186"/>
                    </a:lnTo>
                    <a:lnTo>
                      <a:pt x="152" y="189"/>
                    </a:lnTo>
                    <a:lnTo>
                      <a:pt x="150" y="190"/>
                    </a:lnTo>
                    <a:lnTo>
                      <a:pt x="147" y="193"/>
                    </a:lnTo>
                    <a:lnTo>
                      <a:pt x="144" y="194"/>
                    </a:lnTo>
                    <a:lnTo>
                      <a:pt x="141" y="196"/>
                    </a:lnTo>
                    <a:lnTo>
                      <a:pt x="136" y="199"/>
                    </a:lnTo>
                    <a:lnTo>
                      <a:pt x="132" y="204"/>
                    </a:lnTo>
                    <a:lnTo>
                      <a:pt x="128" y="207"/>
                    </a:lnTo>
                    <a:lnTo>
                      <a:pt x="124" y="210"/>
                    </a:lnTo>
                    <a:lnTo>
                      <a:pt x="119" y="212"/>
                    </a:lnTo>
                    <a:lnTo>
                      <a:pt x="116" y="216"/>
                    </a:lnTo>
                    <a:lnTo>
                      <a:pt x="113" y="218"/>
                    </a:lnTo>
                    <a:lnTo>
                      <a:pt x="111" y="220"/>
                    </a:lnTo>
                    <a:lnTo>
                      <a:pt x="107" y="221"/>
                    </a:lnTo>
                    <a:lnTo>
                      <a:pt x="105" y="223"/>
                    </a:lnTo>
                    <a:lnTo>
                      <a:pt x="103" y="225"/>
                    </a:lnTo>
                    <a:lnTo>
                      <a:pt x="102" y="227"/>
                    </a:lnTo>
                    <a:lnTo>
                      <a:pt x="0" y="282"/>
                    </a:lnTo>
                    <a:close/>
                  </a:path>
                </a:pathLst>
              </a:custGeom>
              <a:solidFill>
                <a:srgbClr val="B5D1D1"/>
              </a:solidFill>
              <a:ln w="9525">
                <a:noFill/>
                <a:round/>
                <a:headEnd/>
                <a:tailEnd/>
              </a:ln>
            </p:spPr>
            <p:txBody>
              <a:bodyPr/>
              <a:lstStyle/>
              <a:p>
                <a:endParaRPr lang="en-US"/>
              </a:p>
            </p:txBody>
          </p:sp>
          <p:sp>
            <p:nvSpPr>
              <p:cNvPr id="17685" name="Freeform 889"/>
              <p:cNvSpPr>
                <a:spLocks/>
              </p:cNvSpPr>
              <p:nvPr/>
            </p:nvSpPr>
            <p:spPr bwMode="auto">
              <a:xfrm flipH="1">
                <a:off x="3092" y="1113"/>
                <a:ext cx="44" cy="36"/>
              </a:xfrm>
              <a:custGeom>
                <a:avLst/>
                <a:gdLst>
                  <a:gd name="T0" fmla="*/ 7 w 242"/>
                  <a:gd name="T1" fmla="*/ 0 h 158"/>
                  <a:gd name="T2" fmla="*/ 7 w 242"/>
                  <a:gd name="T3" fmla="*/ 0 h 158"/>
                  <a:gd name="T4" fmla="*/ 6 w 242"/>
                  <a:gd name="T5" fmla="*/ 0 h 158"/>
                  <a:gd name="T6" fmla="*/ 6 w 242"/>
                  <a:gd name="T7" fmla="*/ 0 h 158"/>
                  <a:gd name="T8" fmla="*/ 6 w 242"/>
                  <a:gd name="T9" fmla="*/ 1 h 158"/>
                  <a:gd name="T10" fmla="*/ 5 w 242"/>
                  <a:gd name="T11" fmla="*/ 1 h 158"/>
                  <a:gd name="T12" fmla="*/ 5 w 242"/>
                  <a:gd name="T13" fmla="*/ 1 h 158"/>
                  <a:gd name="T14" fmla="*/ 5 w 242"/>
                  <a:gd name="T15" fmla="*/ 1 h 158"/>
                  <a:gd name="T16" fmla="*/ 4 w 242"/>
                  <a:gd name="T17" fmla="*/ 2 h 158"/>
                  <a:gd name="T18" fmla="*/ 4 w 242"/>
                  <a:gd name="T19" fmla="*/ 2 h 158"/>
                  <a:gd name="T20" fmla="*/ 4 w 242"/>
                  <a:gd name="T21" fmla="*/ 2 h 158"/>
                  <a:gd name="T22" fmla="*/ 3 w 242"/>
                  <a:gd name="T23" fmla="*/ 2 h 158"/>
                  <a:gd name="T24" fmla="*/ 3 w 242"/>
                  <a:gd name="T25" fmla="*/ 3 h 158"/>
                  <a:gd name="T26" fmla="*/ 3 w 242"/>
                  <a:gd name="T27" fmla="*/ 3 h 158"/>
                  <a:gd name="T28" fmla="*/ 2 w 242"/>
                  <a:gd name="T29" fmla="*/ 4 h 158"/>
                  <a:gd name="T30" fmla="*/ 2 w 242"/>
                  <a:gd name="T31" fmla="*/ 4 h 158"/>
                  <a:gd name="T32" fmla="*/ 1 w 242"/>
                  <a:gd name="T33" fmla="*/ 5 h 158"/>
                  <a:gd name="T34" fmla="*/ 1 w 242"/>
                  <a:gd name="T35" fmla="*/ 5 h 158"/>
                  <a:gd name="T36" fmla="*/ 1 w 242"/>
                  <a:gd name="T37" fmla="*/ 6 h 158"/>
                  <a:gd name="T38" fmla="*/ 0 w 242"/>
                  <a:gd name="T39" fmla="*/ 6 h 158"/>
                  <a:gd name="T40" fmla="*/ 0 w 242"/>
                  <a:gd name="T41" fmla="*/ 7 h 158"/>
                  <a:gd name="T42" fmla="*/ 0 w 242"/>
                  <a:gd name="T43" fmla="*/ 7 h 158"/>
                  <a:gd name="T44" fmla="*/ 0 w 242"/>
                  <a:gd name="T45" fmla="*/ 8 h 158"/>
                  <a:gd name="T46" fmla="*/ 0 w 242"/>
                  <a:gd name="T47" fmla="*/ 8 h 158"/>
                  <a:gd name="T48" fmla="*/ 1 w 242"/>
                  <a:gd name="T49" fmla="*/ 8 h 158"/>
                  <a:gd name="T50" fmla="*/ 1 w 242"/>
                  <a:gd name="T51" fmla="*/ 8 h 158"/>
                  <a:gd name="T52" fmla="*/ 1 w 242"/>
                  <a:gd name="T53" fmla="*/ 8 h 158"/>
                  <a:gd name="T54" fmla="*/ 2 w 242"/>
                  <a:gd name="T55" fmla="*/ 8 h 158"/>
                  <a:gd name="T56" fmla="*/ 2 w 242"/>
                  <a:gd name="T57" fmla="*/ 8 h 158"/>
                  <a:gd name="T58" fmla="*/ 2 w 242"/>
                  <a:gd name="T59" fmla="*/ 8 h 158"/>
                  <a:gd name="T60" fmla="*/ 3 w 242"/>
                  <a:gd name="T61" fmla="*/ 8 h 158"/>
                  <a:gd name="T62" fmla="*/ 3 w 242"/>
                  <a:gd name="T63" fmla="*/ 8 h 158"/>
                  <a:gd name="T64" fmla="*/ 3 w 242"/>
                  <a:gd name="T65" fmla="*/ 8 h 158"/>
                  <a:gd name="T66" fmla="*/ 3 w 242"/>
                  <a:gd name="T67" fmla="*/ 8 h 158"/>
                  <a:gd name="T68" fmla="*/ 4 w 242"/>
                  <a:gd name="T69" fmla="*/ 8 h 158"/>
                  <a:gd name="T70" fmla="*/ 4 w 242"/>
                  <a:gd name="T71" fmla="*/ 8 h 158"/>
                  <a:gd name="T72" fmla="*/ 4 w 242"/>
                  <a:gd name="T73" fmla="*/ 7 h 158"/>
                  <a:gd name="T74" fmla="*/ 5 w 242"/>
                  <a:gd name="T75" fmla="*/ 7 h 158"/>
                  <a:gd name="T76" fmla="*/ 5 w 242"/>
                  <a:gd name="T77" fmla="*/ 7 h 158"/>
                  <a:gd name="T78" fmla="*/ 5 w 242"/>
                  <a:gd name="T79" fmla="*/ 7 h 158"/>
                  <a:gd name="T80" fmla="*/ 5 w 242"/>
                  <a:gd name="T81" fmla="*/ 7 h 158"/>
                  <a:gd name="T82" fmla="*/ 6 w 242"/>
                  <a:gd name="T83" fmla="*/ 6 h 158"/>
                  <a:gd name="T84" fmla="*/ 6 w 242"/>
                  <a:gd name="T85" fmla="*/ 6 h 158"/>
                  <a:gd name="T86" fmla="*/ 7 w 242"/>
                  <a:gd name="T87" fmla="*/ 6 h 158"/>
                  <a:gd name="T88" fmla="*/ 7 w 242"/>
                  <a:gd name="T89" fmla="*/ 5 h 158"/>
                  <a:gd name="T90" fmla="*/ 7 w 242"/>
                  <a:gd name="T91" fmla="*/ 5 h 158"/>
                  <a:gd name="T92" fmla="*/ 8 w 242"/>
                  <a:gd name="T93" fmla="*/ 4 h 158"/>
                  <a:gd name="T94" fmla="*/ 8 w 242"/>
                  <a:gd name="T95" fmla="*/ 3 h 158"/>
                  <a:gd name="T96" fmla="*/ 8 w 242"/>
                  <a:gd name="T97" fmla="*/ 3 h 158"/>
                  <a:gd name="T98" fmla="*/ 8 w 242"/>
                  <a:gd name="T99" fmla="*/ 2 h 158"/>
                  <a:gd name="T100" fmla="*/ 8 w 242"/>
                  <a:gd name="T101" fmla="*/ 2 h 158"/>
                  <a:gd name="T102" fmla="*/ 8 w 242"/>
                  <a:gd name="T103" fmla="*/ 1 h 158"/>
                  <a:gd name="T104" fmla="*/ 8 w 242"/>
                  <a:gd name="T105" fmla="*/ 1 h 158"/>
                  <a:gd name="T106" fmla="*/ 8 w 242"/>
                  <a:gd name="T107" fmla="*/ 0 h 158"/>
                  <a:gd name="T108" fmla="*/ 7 w 242"/>
                  <a:gd name="T109" fmla="*/ 0 h 158"/>
                  <a:gd name="T110" fmla="*/ 7 w 242"/>
                  <a:gd name="T111" fmla="*/ 0 h 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2"/>
                  <a:gd name="T169" fmla="*/ 0 h 158"/>
                  <a:gd name="T170" fmla="*/ 242 w 242"/>
                  <a:gd name="T171" fmla="*/ 158 h 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2" h="158">
                    <a:moveTo>
                      <a:pt x="215" y="1"/>
                    </a:moveTo>
                    <a:lnTo>
                      <a:pt x="214" y="0"/>
                    </a:lnTo>
                    <a:lnTo>
                      <a:pt x="212" y="0"/>
                    </a:lnTo>
                    <a:lnTo>
                      <a:pt x="210" y="0"/>
                    </a:lnTo>
                    <a:lnTo>
                      <a:pt x="208" y="1"/>
                    </a:lnTo>
                    <a:lnTo>
                      <a:pt x="204" y="1"/>
                    </a:lnTo>
                    <a:lnTo>
                      <a:pt x="201" y="2"/>
                    </a:lnTo>
                    <a:lnTo>
                      <a:pt x="198" y="2"/>
                    </a:lnTo>
                    <a:lnTo>
                      <a:pt x="193" y="5"/>
                    </a:lnTo>
                    <a:lnTo>
                      <a:pt x="189" y="5"/>
                    </a:lnTo>
                    <a:lnTo>
                      <a:pt x="185" y="7"/>
                    </a:lnTo>
                    <a:lnTo>
                      <a:pt x="179" y="8"/>
                    </a:lnTo>
                    <a:lnTo>
                      <a:pt x="175" y="10"/>
                    </a:lnTo>
                    <a:lnTo>
                      <a:pt x="172" y="11"/>
                    </a:lnTo>
                    <a:lnTo>
                      <a:pt x="168" y="12"/>
                    </a:lnTo>
                    <a:lnTo>
                      <a:pt x="166" y="13"/>
                    </a:lnTo>
                    <a:lnTo>
                      <a:pt x="163" y="14"/>
                    </a:lnTo>
                    <a:lnTo>
                      <a:pt x="160" y="16"/>
                    </a:lnTo>
                    <a:lnTo>
                      <a:pt x="158" y="17"/>
                    </a:lnTo>
                    <a:lnTo>
                      <a:pt x="154" y="18"/>
                    </a:lnTo>
                    <a:lnTo>
                      <a:pt x="151" y="20"/>
                    </a:lnTo>
                    <a:lnTo>
                      <a:pt x="148" y="21"/>
                    </a:lnTo>
                    <a:lnTo>
                      <a:pt x="145" y="22"/>
                    </a:lnTo>
                    <a:lnTo>
                      <a:pt x="140" y="23"/>
                    </a:lnTo>
                    <a:lnTo>
                      <a:pt x="138" y="25"/>
                    </a:lnTo>
                    <a:lnTo>
                      <a:pt x="134" y="26"/>
                    </a:lnTo>
                    <a:lnTo>
                      <a:pt x="130" y="29"/>
                    </a:lnTo>
                    <a:lnTo>
                      <a:pt x="127" y="31"/>
                    </a:lnTo>
                    <a:lnTo>
                      <a:pt x="124" y="32"/>
                    </a:lnTo>
                    <a:lnTo>
                      <a:pt x="121" y="34"/>
                    </a:lnTo>
                    <a:lnTo>
                      <a:pt x="117" y="36"/>
                    </a:lnTo>
                    <a:lnTo>
                      <a:pt x="113" y="37"/>
                    </a:lnTo>
                    <a:lnTo>
                      <a:pt x="110" y="40"/>
                    </a:lnTo>
                    <a:lnTo>
                      <a:pt x="105" y="42"/>
                    </a:lnTo>
                    <a:lnTo>
                      <a:pt x="102" y="45"/>
                    </a:lnTo>
                    <a:lnTo>
                      <a:pt x="99" y="46"/>
                    </a:lnTo>
                    <a:lnTo>
                      <a:pt x="96" y="49"/>
                    </a:lnTo>
                    <a:lnTo>
                      <a:pt x="91" y="51"/>
                    </a:lnTo>
                    <a:lnTo>
                      <a:pt x="87" y="53"/>
                    </a:lnTo>
                    <a:lnTo>
                      <a:pt x="83" y="56"/>
                    </a:lnTo>
                    <a:lnTo>
                      <a:pt x="79" y="59"/>
                    </a:lnTo>
                    <a:lnTo>
                      <a:pt x="76" y="61"/>
                    </a:lnTo>
                    <a:lnTo>
                      <a:pt x="72" y="64"/>
                    </a:lnTo>
                    <a:lnTo>
                      <a:pt x="69" y="68"/>
                    </a:lnTo>
                    <a:lnTo>
                      <a:pt x="64" y="70"/>
                    </a:lnTo>
                    <a:lnTo>
                      <a:pt x="61" y="73"/>
                    </a:lnTo>
                    <a:lnTo>
                      <a:pt x="57" y="76"/>
                    </a:lnTo>
                    <a:lnTo>
                      <a:pt x="53" y="78"/>
                    </a:lnTo>
                    <a:lnTo>
                      <a:pt x="50" y="82"/>
                    </a:lnTo>
                    <a:lnTo>
                      <a:pt x="46" y="85"/>
                    </a:lnTo>
                    <a:lnTo>
                      <a:pt x="42" y="88"/>
                    </a:lnTo>
                    <a:lnTo>
                      <a:pt x="38" y="91"/>
                    </a:lnTo>
                    <a:lnTo>
                      <a:pt x="35" y="96"/>
                    </a:lnTo>
                    <a:lnTo>
                      <a:pt x="30" y="98"/>
                    </a:lnTo>
                    <a:lnTo>
                      <a:pt x="27" y="101"/>
                    </a:lnTo>
                    <a:lnTo>
                      <a:pt x="24" y="104"/>
                    </a:lnTo>
                    <a:lnTo>
                      <a:pt x="21" y="108"/>
                    </a:lnTo>
                    <a:lnTo>
                      <a:pt x="17" y="110"/>
                    </a:lnTo>
                    <a:lnTo>
                      <a:pt x="15" y="113"/>
                    </a:lnTo>
                    <a:lnTo>
                      <a:pt x="12" y="116"/>
                    </a:lnTo>
                    <a:lnTo>
                      <a:pt x="11" y="119"/>
                    </a:lnTo>
                    <a:lnTo>
                      <a:pt x="7" y="123"/>
                    </a:lnTo>
                    <a:lnTo>
                      <a:pt x="4" y="128"/>
                    </a:lnTo>
                    <a:lnTo>
                      <a:pt x="2" y="132"/>
                    </a:lnTo>
                    <a:lnTo>
                      <a:pt x="1" y="136"/>
                    </a:lnTo>
                    <a:lnTo>
                      <a:pt x="0" y="139"/>
                    </a:lnTo>
                    <a:lnTo>
                      <a:pt x="0" y="142"/>
                    </a:lnTo>
                    <a:lnTo>
                      <a:pt x="0" y="145"/>
                    </a:lnTo>
                    <a:lnTo>
                      <a:pt x="2" y="148"/>
                    </a:lnTo>
                    <a:lnTo>
                      <a:pt x="3" y="150"/>
                    </a:lnTo>
                    <a:lnTo>
                      <a:pt x="7" y="152"/>
                    </a:lnTo>
                    <a:lnTo>
                      <a:pt x="9" y="153"/>
                    </a:lnTo>
                    <a:lnTo>
                      <a:pt x="12" y="155"/>
                    </a:lnTo>
                    <a:lnTo>
                      <a:pt x="15" y="155"/>
                    </a:lnTo>
                    <a:lnTo>
                      <a:pt x="20" y="157"/>
                    </a:lnTo>
                    <a:lnTo>
                      <a:pt x="24" y="157"/>
                    </a:lnTo>
                    <a:lnTo>
                      <a:pt x="28" y="158"/>
                    </a:lnTo>
                    <a:lnTo>
                      <a:pt x="33" y="157"/>
                    </a:lnTo>
                    <a:lnTo>
                      <a:pt x="38" y="157"/>
                    </a:lnTo>
                    <a:lnTo>
                      <a:pt x="40" y="157"/>
                    </a:lnTo>
                    <a:lnTo>
                      <a:pt x="44" y="157"/>
                    </a:lnTo>
                    <a:lnTo>
                      <a:pt x="47" y="157"/>
                    </a:lnTo>
                    <a:lnTo>
                      <a:pt x="49" y="157"/>
                    </a:lnTo>
                    <a:lnTo>
                      <a:pt x="52" y="157"/>
                    </a:lnTo>
                    <a:lnTo>
                      <a:pt x="54" y="157"/>
                    </a:lnTo>
                    <a:lnTo>
                      <a:pt x="58" y="155"/>
                    </a:lnTo>
                    <a:lnTo>
                      <a:pt x="60" y="155"/>
                    </a:lnTo>
                    <a:lnTo>
                      <a:pt x="63" y="155"/>
                    </a:lnTo>
                    <a:lnTo>
                      <a:pt x="66" y="155"/>
                    </a:lnTo>
                    <a:lnTo>
                      <a:pt x="70" y="154"/>
                    </a:lnTo>
                    <a:lnTo>
                      <a:pt x="72" y="154"/>
                    </a:lnTo>
                    <a:lnTo>
                      <a:pt x="75" y="153"/>
                    </a:lnTo>
                    <a:lnTo>
                      <a:pt x="77" y="153"/>
                    </a:lnTo>
                    <a:lnTo>
                      <a:pt x="80" y="152"/>
                    </a:lnTo>
                    <a:lnTo>
                      <a:pt x="84" y="152"/>
                    </a:lnTo>
                    <a:lnTo>
                      <a:pt x="87" y="152"/>
                    </a:lnTo>
                    <a:lnTo>
                      <a:pt x="89" y="151"/>
                    </a:lnTo>
                    <a:lnTo>
                      <a:pt x="92" y="151"/>
                    </a:lnTo>
                    <a:lnTo>
                      <a:pt x="96" y="151"/>
                    </a:lnTo>
                    <a:lnTo>
                      <a:pt x="98" y="150"/>
                    </a:lnTo>
                    <a:lnTo>
                      <a:pt x="100" y="149"/>
                    </a:lnTo>
                    <a:lnTo>
                      <a:pt x="103" y="148"/>
                    </a:lnTo>
                    <a:lnTo>
                      <a:pt x="105" y="148"/>
                    </a:lnTo>
                    <a:lnTo>
                      <a:pt x="109" y="147"/>
                    </a:lnTo>
                    <a:lnTo>
                      <a:pt x="112" y="147"/>
                    </a:lnTo>
                    <a:lnTo>
                      <a:pt x="114" y="146"/>
                    </a:lnTo>
                    <a:lnTo>
                      <a:pt x="117" y="146"/>
                    </a:lnTo>
                    <a:lnTo>
                      <a:pt x="120" y="145"/>
                    </a:lnTo>
                    <a:lnTo>
                      <a:pt x="123" y="144"/>
                    </a:lnTo>
                    <a:lnTo>
                      <a:pt x="126" y="142"/>
                    </a:lnTo>
                    <a:lnTo>
                      <a:pt x="128" y="142"/>
                    </a:lnTo>
                    <a:lnTo>
                      <a:pt x="130" y="141"/>
                    </a:lnTo>
                    <a:lnTo>
                      <a:pt x="134" y="140"/>
                    </a:lnTo>
                    <a:lnTo>
                      <a:pt x="137" y="139"/>
                    </a:lnTo>
                    <a:lnTo>
                      <a:pt x="140" y="138"/>
                    </a:lnTo>
                    <a:lnTo>
                      <a:pt x="142" y="137"/>
                    </a:lnTo>
                    <a:lnTo>
                      <a:pt x="145" y="136"/>
                    </a:lnTo>
                    <a:lnTo>
                      <a:pt x="148" y="135"/>
                    </a:lnTo>
                    <a:lnTo>
                      <a:pt x="150" y="135"/>
                    </a:lnTo>
                    <a:lnTo>
                      <a:pt x="153" y="133"/>
                    </a:lnTo>
                    <a:lnTo>
                      <a:pt x="155" y="132"/>
                    </a:lnTo>
                    <a:lnTo>
                      <a:pt x="159" y="131"/>
                    </a:lnTo>
                    <a:lnTo>
                      <a:pt x="162" y="131"/>
                    </a:lnTo>
                    <a:lnTo>
                      <a:pt x="166" y="127"/>
                    </a:lnTo>
                    <a:lnTo>
                      <a:pt x="172" y="125"/>
                    </a:lnTo>
                    <a:lnTo>
                      <a:pt x="174" y="124"/>
                    </a:lnTo>
                    <a:lnTo>
                      <a:pt x="177" y="123"/>
                    </a:lnTo>
                    <a:lnTo>
                      <a:pt x="179" y="121"/>
                    </a:lnTo>
                    <a:lnTo>
                      <a:pt x="183" y="121"/>
                    </a:lnTo>
                    <a:lnTo>
                      <a:pt x="187" y="116"/>
                    </a:lnTo>
                    <a:lnTo>
                      <a:pt x="191" y="114"/>
                    </a:lnTo>
                    <a:lnTo>
                      <a:pt x="196" y="111"/>
                    </a:lnTo>
                    <a:lnTo>
                      <a:pt x="201" y="108"/>
                    </a:lnTo>
                    <a:lnTo>
                      <a:pt x="204" y="103"/>
                    </a:lnTo>
                    <a:lnTo>
                      <a:pt x="209" y="100"/>
                    </a:lnTo>
                    <a:lnTo>
                      <a:pt x="213" y="97"/>
                    </a:lnTo>
                    <a:lnTo>
                      <a:pt x="217" y="94"/>
                    </a:lnTo>
                    <a:lnTo>
                      <a:pt x="221" y="89"/>
                    </a:lnTo>
                    <a:lnTo>
                      <a:pt x="224" y="85"/>
                    </a:lnTo>
                    <a:lnTo>
                      <a:pt x="227" y="81"/>
                    </a:lnTo>
                    <a:lnTo>
                      <a:pt x="229" y="76"/>
                    </a:lnTo>
                    <a:lnTo>
                      <a:pt x="233" y="72"/>
                    </a:lnTo>
                    <a:lnTo>
                      <a:pt x="235" y="68"/>
                    </a:lnTo>
                    <a:lnTo>
                      <a:pt x="237" y="62"/>
                    </a:lnTo>
                    <a:lnTo>
                      <a:pt x="239" y="58"/>
                    </a:lnTo>
                    <a:lnTo>
                      <a:pt x="239" y="55"/>
                    </a:lnTo>
                    <a:lnTo>
                      <a:pt x="240" y="51"/>
                    </a:lnTo>
                    <a:lnTo>
                      <a:pt x="240" y="49"/>
                    </a:lnTo>
                    <a:lnTo>
                      <a:pt x="241" y="47"/>
                    </a:lnTo>
                    <a:lnTo>
                      <a:pt x="241" y="43"/>
                    </a:lnTo>
                    <a:lnTo>
                      <a:pt x="242" y="38"/>
                    </a:lnTo>
                    <a:lnTo>
                      <a:pt x="242" y="34"/>
                    </a:lnTo>
                    <a:lnTo>
                      <a:pt x="242" y="31"/>
                    </a:lnTo>
                    <a:lnTo>
                      <a:pt x="242" y="27"/>
                    </a:lnTo>
                    <a:lnTo>
                      <a:pt x="242" y="24"/>
                    </a:lnTo>
                    <a:lnTo>
                      <a:pt x="241" y="22"/>
                    </a:lnTo>
                    <a:lnTo>
                      <a:pt x="240" y="19"/>
                    </a:lnTo>
                    <a:lnTo>
                      <a:pt x="239" y="17"/>
                    </a:lnTo>
                    <a:lnTo>
                      <a:pt x="238" y="14"/>
                    </a:lnTo>
                    <a:lnTo>
                      <a:pt x="236" y="10"/>
                    </a:lnTo>
                    <a:lnTo>
                      <a:pt x="234" y="8"/>
                    </a:lnTo>
                    <a:lnTo>
                      <a:pt x="230" y="5"/>
                    </a:lnTo>
                    <a:lnTo>
                      <a:pt x="227" y="4"/>
                    </a:lnTo>
                    <a:lnTo>
                      <a:pt x="224" y="2"/>
                    </a:lnTo>
                    <a:lnTo>
                      <a:pt x="222" y="1"/>
                    </a:lnTo>
                    <a:lnTo>
                      <a:pt x="217" y="1"/>
                    </a:lnTo>
                    <a:lnTo>
                      <a:pt x="215" y="1"/>
                    </a:lnTo>
                    <a:close/>
                  </a:path>
                </a:pathLst>
              </a:custGeom>
              <a:solidFill>
                <a:srgbClr val="B5D1D1"/>
              </a:solidFill>
              <a:ln w="9525">
                <a:noFill/>
                <a:round/>
                <a:headEnd/>
                <a:tailEnd/>
              </a:ln>
            </p:spPr>
            <p:txBody>
              <a:bodyPr/>
              <a:lstStyle/>
              <a:p>
                <a:endParaRPr lang="en-US"/>
              </a:p>
            </p:txBody>
          </p:sp>
          <p:sp>
            <p:nvSpPr>
              <p:cNvPr id="17686" name="Freeform 890"/>
              <p:cNvSpPr>
                <a:spLocks/>
              </p:cNvSpPr>
              <p:nvPr/>
            </p:nvSpPr>
            <p:spPr bwMode="auto">
              <a:xfrm flipH="1">
                <a:off x="3164" y="1202"/>
                <a:ext cx="26" cy="63"/>
              </a:xfrm>
              <a:custGeom>
                <a:avLst/>
                <a:gdLst>
                  <a:gd name="T0" fmla="*/ 3 w 144"/>
                  <a:gd name="T1" fmla="*/ 2 h 274"/>
                  <a:gd name="T2" fmla="*/ 3 w 144"/>
                  <a:gd name="T3" fmla="*/ 2 h 274"/>
                  <a:gd name="T4" fmla="*/ 3 w 144"/>
                  <a:gd name="T5" fmla="*/ 1 h 274"/>
                  <a:gd name="T6" fmla="*/ 3 w 144"/>
                  <a:gd name="T7" fmla="*/ 1 h 274"/>
                  <a:gd name="T8" fmla="*/ 3 w 144"/>
                  <a:gd name="T9" fmla="*/ 0 h 274"/>
                  <a:gd name="T10" fmla="*/ 4 w 144"/>
                  <a:gd name="T11" fmla="*/ 0 h 274"/>
                  <a:gd name="T12" fmla="*/ 4 w 144"/>
                  <a:gd name="T13" fmla="*/ 0 h 274"/>
                  <a:gd name="T14" fmla="*/ 4 w 144"/>
                  <a:gd name="T15" fmla="*/ 0 h 274"/>
                  <a:gd name="T16" fmla="*/ 5 w 144"/>
                  <a:gd name="T17" fmla="*/ 0 h 274"/>
                  <a:gd name="T18" fmla="*/ 5 w 144"/>
                  <a:gd name="T19" fmla="*/ 1 h 274"/>
                  <a:gd name="T20" fmla="*/ 5 w 144"/>
                  <a:gd name="T21" fmla="*/ 2 h 274"/>
                  <a:gd name="T22" fmla="*/ 5 w 144"/>
                  <a:gd name="T23" fmla="*/ 2 h 274"/>
                  <a:gd name="T24" fmla="*/ 5 w 144"/>
                  <a:gd name="T25" fmla="*/ 3 h 274"/>
                  <a:gd name="T26" fmla="*/ 5 w 144"/>
                  <a:gd name="T27" fmla="*/ 3 h 274"/>
                  <a:gd name="T28" fmla="*/ 5 w 144"/>
                  <a:gd name="T29" fmla="*/ 3 h 274"/>
                  <a:gd name="T30" fmla="*/ 5 w 144"/>
                  <a:gd name="T31" fmla="*/ 4 h 274"/>
                  <a:gd name="T32" fmla="*/ 5 w 144"/>
                  <a:gd name="T33" fmla="*/ 4 h 274"/>
                  <a:gd name="T34" fmla="*/ 4 w 144"/>
                  <a:gd name="T35" fmla="*/ 5 h 274"/>
                  <a:gd name="T36" fmla="*/ 4 w 144"/>
                  <a:gd name="T37" fmla="*/ 5 h 274"/>
                  <a:gd name="T38" fmla="*/ 4 w 144"/>
                  <a:gd name="T39" fmla="*/ 6 h 274"/>
                  <a:gd name="T40" fmla="*/ 4 w 144"/>
                  <a:gd name="T41" fmla="*/ 6 h 274"/>
                  <a:gd name="T42" fmla="*/ 4 w 144"/>
                  <a:gd name="T43" fmla="*/ 7 h 274"/>
                  <a:gd name="T44" fmla="*/ 4 w 144"/>
                  <a:gd name="T45" fmla="*/ 7 h 274"/>
                  <a:gd name="T46" fmla="*/ 4 w 144"/>
                  <a:gd name="T47" fmla="*/ 8 h 274"/>
                  <a:gd name="T48" fmla="*/ 4 w 144"/>
                  <a:gd name="T49" fmla="*/ 8 h 274"/>
                  <a:gd name="T50" fmla="*/ 4 w 144"/>
                  <a:gd name="T51" fmla="*/ 9 h 274"/>
                  <a:gd name="T52" fmla="*/ 4 w 144"/>
                  <a:gd name="T53" fmla="*/ 9 h 274"/>
                  <a:gd name="T54" fmla="*/ 4 w 144"/>
                  <a:gd name="T55" fmla="*/ 10 h 274"/>
                  <a:gd name="T56" fmla="*/ 4 w 144"/>
                  <a:gd name="T57" fmla="*/ 11 h 274"/>
                  <a:gd name="T58" fmla="*/ 4 w 144"/>
                  <a:gd name="T59" fmla="*/ 11 h 274"/>
                  <a:gd name="T60" fmla="*/ 4 w 144"/>
                  <a:gd name="T61" fmla="*/ 12 h 274"/>
                  <a:gd name="T62" fmla="*/ 4 w 144"/>
                  <a:gd name="T63" fmla="*/ 13 h 274"/>
                  <a:gd name="T64" fmla="*/ 3 w 144"/>
                  <a:gd name="T65" fmla="*/ 13 h 274"/>
                  <a:gd name="T66" fmla="*/ 3 w 144"/>
                  <a:gd name="T67" fmla="*/ 14 h 274"/>
                  <a:gd name="T68" fmla="*/ 3 w 144"/>
                  <a:gd name="T69" fmla="*/ 14 h 274"/>
                  <a:gd name="T70" fmla="*/ 3 w 144"/>
                  <a:gd name="T71" fmla="*/ 14 h 274"/>
                  <a:gd name="T72" fmla="*/ 2 w 144"/>
                  <a:gd name="T73" fmla="*/ 14 h 274"/>
                  <a:gd name="T74" fmla="*/ 2 w 144"/>
                  <a:gd name="T75" fmla="*/ 14 h 274"/>
                  <a:gd name="T76" fmla="*/ 1 w 144"/>
                  <a:gd name="T77" fmla="*/ 14 h 274"/>
                  <a:gd name="T78" fmla="*/ 1 w 144"/>
                  <a:gd name="T79" fmla="*/ 13 h 274"/>
                  <a:gd name="T80" fmla="*/ 1 w 144"/>
                  <a:gd name="T81" fmla="*/ 12 h 274"/>
                  <a:gd name="T82" fmla="*/ 1 w 144"/>
                  <a:gd name="T83" fmla="*/ 12 h 274"/>
                  <a:gd name="T84" fmla="*/ 0 w 144"/>
                  <a:gd name="T85" fmla="*/ 11 h 274"/>
                  <a:gd name="T86" fmla="*/ 0 w 144"/>
                  <a:gd name="T87" fmla="*/ 10 h 274"/>
                  <a:gd name="T88" fmla="*/ 0 w 144"/>
                  <a:gd name="T89" fmla="*/ 10 h 274"/>
                  <a:gd name="T90" fmla="*/ 0 w 144"/>
                  <a:gd name="T91" fmla="*/ 9 h 274"/>
                  <a:gd name="T92" fmla="*/ 3 w 144"/>
                  <a:gd name="T93" fmla="*/ 3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
                  <a:gd name="T142" fmla="*/ 0 h 274"/>
                  <a:gd name="T143" fmla="*/ 144 w 144"/>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 h="274">
                    <a:moveTo>
                      <a:pt x="77" y="46"/>
                    </a:moveTo>
                    <a:lnTo>
                      <a:pt x="77" y="45"/>
                    </a:lnTo>
                    <a:lnTo>
                      <a:pt x="78" y="43"/>
                    </a:lnTo>
                    <a:lnTo>
                      <a:pt x="80" y="40"/>
                    </a:lnTo>
                    <a:lnTo>
                      <a:pt x="84" y="37"/>
                    </a:lnTo>
                    <a:lnTo>
                      <a:pt x="86" y="33"/>
                    </a:lnTo>
                    <a:lnTo>
                      <a:pt x="88" y="31"/>
                    </a:lnTo>
                    <a:lnTo>
                      <a:pt x="89" y="28"/>
                    </a:lnTo>
                    <a:lnTo>
                      <a:pt x="92" y="26"/>
                    </a:lnTo>
                    <a:lnTo>
                      <a:pt x="94" y="23"/>
                    </a:lnTo>
                    <a:lnTo>
                      <a:pt x="97" y="20"/>
                    </a:lnTo>
                    <a:lnTo>
                      <a:pt x="100" y="18"/>
                    </a:lnTo>
                    <a:lnTo>
                      <a:pt x="102" y="15"/>
                    </a:lnTo>
                    <a:lnTo>
                      <a:pt x="105" y="13"/>
                    </a:lnTo>
                    <a:lnTo>
                      <a:pt x="108" y="10"/>
                    </a:lnTo>
                    <a:lnTo>
                      <a:pt x="110" y="7"/>
                    </a:lnTo>
                    <a:lnTo>
                      <a:pt x="113" y="5"/>
                    </a:lnTo>
                    <a:lnTo>
                      <a:pt x="115" y="4"/>
                    </a:lnTo>
                    <a:lnTo>
                      <a:pt x="118" y="2"/>
                    </a:lnTo>
                    <a:lnTo>
                      <a:pt x="121" y="1"/>
                    </a:lnTo>
                    <a:lnTo>
                      <a:pt x="124" y="0"/>
                    </a:lnTo>
                    <a:lnTo>
                      <a:pt x="128" y="0"/>
                    </a:lnTo>
                    <a:lnTo>
                      <a:pt x="133" y="0"/>
                    </a:lnTo>
                    <a:lnTo>
                      <a:pt x="135" y="1"/>
                    </a:lnTo>
                    <a:lnTo>
                      <a:pt x="137" y="3"/>
                    </a:lnTo>
                    <a:lnTo>
                      <a:pt x="139" y="5"/>
                    </a:lnTo>
                    <a:lnTo>
                      <a:pt x="141" y="8"/>
                    </a:lnTo>
                    <a:lnTo>
                      <a:pt x="142" y="12"/>
                    </a:lnTo>
                    <a:lnTo>
                      <a:pt x="143" y="15"/>
                    </a:lnTo>
                    <a:lnTo>
                      <a:pt x="143" y="18"/>
                    </a:lnTo>
                    <a:lnTo>
                      <a:pt x="144" y="23"/>
                    </a:lnTo>
                    <a:lnTo>
                      <a:pt x="144" y="27"/>
                    </a:lnTo>
                    <a:lnTo>
                      <a:pt x="144" y="31"/>
                    </a:lnTo>
                    <a:lnTo>
                      <a:pt x="144" y="33"/>
                    </a:lnTo>
                    <a:lnTo>
                      <a:pt x="144" y="37"/>
                    </a:lnTo>
                    <a:lnTo>
                      <a:pt x="144" y="39"/>
                    </a:lnTo>
                    <a:lnTo>
                      <a:pt x="144" y="42"/>
                    </a:lnTo>
                    <a:lnTo>
                      <a:pt x="143" y="44"/>
                    </a:lnTo>
                    <a:lnTo>
                      <a:pt x="143" y="46"/>
                    </a:lnTo>
                    <a:lnTo>
                      <a:pt x="142" y="50"/>
                    </a:lnTo>
                    <a:lnTo>
                      <a:pt x="142" y="53"/>
                    </a:lnTo>
                    <a:lnTo>
                      <a:pt x="141" y="55"/>
                    </a:lnTo>
                    <a:lnTo>
                      <a:pt x="141" y="58"/>
                    </a:lnTo>
                    <a:lnTo>
                      <a:pt x="140" y="62"/>
                    </a:lnTo>
                    <a:lnTo>
                      <a:pt x="140" y="64"/>
                    </a:lnTo>
                    <a:lnTo>
                      <a:pt x="139" y="67"/>
                    </a:lnTo>
                    <a:lnTo>
                      <a:pt x="138" y="70"/>
                    </a:lnTo>
                    <a:lnTo>
                      <a:pt x="137" y="72"/>
                    </a:lnTo>
                    <a:lnTo>
                      <a:pt x="137" y="76"/>
                    </a:lnTo>
                    <a:lnTo>
                      <a:pt x="136" y="79"/>
                    </a:lnTo>
                    <a:lnTo>
                      <a:pt x="136" y="81"/>
                    </a:lnTo>
                    <a:lnTo>
                      <a:pt x="135" y="84"/>
                    </a:lnTo>
                    <a:lnTo>
                      <a:pt x="134" y="88"/>
                    </a:lnTo>
                    <a:lnTo>
                      <a:pt x="133" y="90"/>
                    </a:lnTo>
                    <a:lnTo>
                      <a:pt x="131" y="93"/>
                    </a:lnTo>
                    <a:lnTo>
                      <a:pt x="130" y="96"/>
                    </a:lnTo>
                    <a:lnTo>
                      <a:pt x="130" y="99"/>
                    </a:lnTo>
                    <a:lnTo>
                      <a:pt x="129" y="102"/>
                    </a:lnTo>
                    <a:lnTo>
                      <a:pt x="128" y="105"/>
                    </a:lnTo>
                    <a:lnTo>
                      <a:pt x="128" y="108"/>
                    </a:lnTo>
                    <a:lnTo>
                      <a:pt x="127" y="110"/>
                    </a:lnTo>
                    <a:lnTo>
                      <a:pt x="126" y="113"/>
                    </a:lnTo>
                    <a:lnTo>
                      <a:pt x="125" y="116"/>
                    </a:lnTo>
                    <a:lnTo>
                      <a:pt x="124" y="119"/>
                    </a:lnTo>
                    <a:lnTo>
                      <a:pt x="124" y="121"/>
                    </a:lnTo>
                    <a:lnTo>
                      <a:pt x="123" y="125"/>
                    </a:lnTo>
                    <a:lnTo>
                      <a:pt x="123" y="127"/>
                    </a:lnTo>
                    <a:lnTo>
                      <a:pt x="122" y="130"/>
                    </a:lnTo>
                    <a:lnTo>
                      <a:pt x="122" y="132"/>
                    </a:lnTo>
                    <a:lnTo>
                      <a:pt x="119" y="136"/>
                    </a:lnTo>
                    <a:lnTo>
                      <a:pt x="118" y="142"/>
                    </a:lnTo>
                    <a:lnTo>
                      <a:pt x="118" y="145"/>
                    </a:lnTo>
                    <a:lnTo>
                      <a:pt x="117" y="150"/>
                    </a:lnTo>
                    <a:lnTo>
                      <a:pt x="117" y="153"/>
                    </a:lnTo>
                    <a:lnTo>
                      <a:pt x="117" y="157"/>
                    </a:lnTo>
                    <a:lnTo>
                      <a:pt x="117" y="160"/>
                    </a:lnTo>
                    <a:lnTo>
                      <a:pt x="118" y="164"/>
                    </a:lnTo>
                    <a:lnTo>
                      <a:pt x="118" y="166"/>
                    </a:lnTo>
                    <a:lnTo>
                      <a:pt x="118" y="168"/>
                    </a:lnTo>
                    <a:lnTo>
                      <a:pt x="118" y="171"/>
                    </a:lnTo>
                    <a:lnTo>
                      <a:pt x="119" y="174"/>
                    </a:lnTo>
                    <a:lnTo>
                      <a:pt x="119" y="179"/>
                    </a:lnTo>
                    <a:lnTo>
                      <a:pt x="119" y="182"/>
                    </a:lnTo>
                    <a:lnTo>
                      <a:pt x="119" y="186"/>
                    </a:lnTo>
                    <a:lnTo>
                      <a:pt x="121" y="191"/>
                    </a:lnTo>
                    <a:lnTo>
                      <a:pt x="119" y="195"/>
                    </a:lnTo>
                    <a:lnTo>
                      <a:pt x="119" y="199"/>
                    </a:lnTo>
                    <a:lnTo>
                      <a:pt x="119" y="204"/>
                    </a:lnTo>
                    <a:lnTo>
                      <a:pt x="119" y="209"/>
                    </a:lnTo>
                    <a:lnTo>
                      <a:pt x="118" y="214"/>
                    </a:lnTo>
                    <a:lnTo>
                      <a:pt x="118" y="218"/>
                    </a:lnTo>
                    <a:lnTo>
                      <a:pt x="118" y="223"/>
                    </a:lnTo>
                    <a:lnTo>
                      <a:pt x="117" y="228"/>
                    </a:lnTo>
                    <a:lnTo>
                      <a:pt x="116" y="232"/>
                    </a:lnTo>
                    <a:lnTo>
                      <a:pt x="115" y="236"/>
                    </a:lnTo>
                    <a:lnTo>
                      <a:pt x="114" y="241"/>
                    </a:lnTo>
                    <a:lnTo>
                      <a:pt x="112" y="245"/>
                    </a:lnTo>
                    <a:lnTo>
                      <a:pt x="110" y="248"/>
                    </a:lnTo>
                    <a:lnTo>
                      <a:pt x="108" y="253"/>
                    </a:lnTo>
                    <a:lnTo>
                      <a:pt x="105" y="256"/>
                    </a:lnTo>
                    <a:lnTo>
                      <a:pt x="103" y="260"/>
                    </a:lnTo>
                    <a:lnTo>
                      <a:pt x="101" y="262"/>
                    </a:lnTo>
                    <a:lnTo>
                      <a:pt x="98" y="265"/>
                    </a:lnTo>
                    <a:lnTo>
                      <a:pt x="94" y="268"/>
                    </a:lnTo>
                    <a:lnTo>
                      <a:pt x="91" y="270"/>
                    </a:lnTo>
                    <a:lnTo>
                      <a:pt x="87" y="271"/>
                    </a:lnTo>
                    <a:lnTo>
                      <a:pt x="83" y="273"/>
                    </a:lnTo>
                    <a:lnTo>
                      <a:pt x="78" y="273"/>
                    </a:lnTo>
                    <a:lnTo>
                      <a:pt x="74" y="274"/>
                    </a:lnTo>
                    <a:lnTo>
                      <a:pt x="68" y="274"/>
                    </a:lnTo>
                    <a:lnTo>
                      <a:pt x="64" y="273"/>
                    </a:lnTo>
                    <a:lnTo>
                      <a:pt x="60" y="272"/>
                    </a:lnTo>
                    <a:lnTo>
                      <a:pt x="55" y="271"/>
                    </a:lnTo>
                    <a:lnTo>
                      <a:pt x="51" y="269"/>
                    </a:lnTo>
                    <a:lnTo>
                      <a:pt x="47" y="266"/>
                    </a:lnTo>
                    <a:lnTo>
                      <a:pt x="43" y="263"/>
                    </a:lnTo>
                    <a:lnTo>
                      <a:pt x="39" y="260"/>
                    </a:lnTo>
                    <a:lnTo>
                      <a:pt x="36" y="256"/>
                    </a:lnTo>
                    <a:lnTo>
                      <a:pt x="33" y="253"/>
                    </a:lnTo>
                    <a:lnTo>
                      <a:pt x="29" y="248"/>
                    </a:lnTo>
                    <a:lnTo>
                      <a:pt x="27" y="245"/>
                    </a:lnTo>
                    <a:lnTo>
                      <a:pt x="24" y="241"/>
                    </a:lnTo>
                    <a:lnTo>
                      <a:pt x="22" y="236"/>
                    </a:lnTo>
                    <a:lnTo>
                      <a:pt x="20" y="232"/>
                    </a:lnTo>
                    <a:lnTo>
                      <a:pt x="17" y="228"/>
                    </a:lnTo>
                    <a:lnTo>
                      <a:pt x="14" y="222"/>
                    </a:lnTo>
                    <a:lnTo>
                      <a:pt x="12" y="218"/>
                    </a:lnTo>
                    <a:lnTo>
                      <a:pt x="11" y="214"/>
                    </a:lnTo>
                    <a:lnTo>
                      <a:pt x="9" y="209"/>
                    </a:lnTo>
                    <a:lnTo>
                      <a:pt x="8" y="205"/>
                    </a:lnTo>
                    <a:lnTo>
                      <a:pt x="6" y="201"/>
                    </a:lnTo>
                    <a:lnTo>
                      <a:pt x="4" y="196"/>
                    </a:lnTo>
                    <a:lnTo>
                      <a:pt x="4" y="193"/>
                    </a:lnTo>
                    <a:lnTo>
                      <a:pt x="3" y="190"/>
                    </a:lnTo>
                    <a:lnTo>
                      <a:pt x="2" y="186"/>
                    </a:lnTo>
                    <a:lnTo>
                      <a:pt x="1" y="184"/>
                    </a:lnTo>
                    <a:lnTo>
                      <a:pt x="1" y="182"/>
                    </a:lnTo>
                    <a:lnTo>
                      <a:pt x="0" y="179"/>
                    </a:lnTo>
                    <a:lnTo>
                      <a:pt x="77" y="46"/>
                    </a:lnTo>
                    <a:close/>
                  </a:path>
                </a:pathLst>
              </a:custGeom>
              <a:solidFill>
                <a:srgbClr val="B5D1D1"/>
              </a:solidFill>
              <a:ln w="9525">
                <a:noFill/>
                <a:round/>
                <a:headEnd/>
                <a:tailEnd/>
              </a:ln>
            </p:spPr>
            <p:txBody>
              <a:bodyPr/>
              <a:lstStyle/>
              <a:p>
                <a:endParaRPr lang="en-US"/>
              </a:p>
            </p:txBody>
          </p:sp>
          <p:sp>
            <p:nvSpPr>
              <p:cNvPr id="17687" name="Freeform 891"/>
              <p:cNvSpPr>
                <a:spLocks/>
              </p:cNvSpPr>
              <p:nvPr/>
            </p:nvSpPr>
            <p:spPr bwMode="auto">
              <a:xfrm flipH="1">
                <a:off x="3084" y="1144"/>
                <a:ext cx="13" cy="63"/>
              </a:xfrm>
              <a:custGeom>
                <a:avLst/>
                <a:gdLst>
                  <a:gd name="T0" fmla="*/ 2 w 71"/>
                  <a:gd name="T1" fmla="*/ 1 h 276"/>
                  <a:gd name="T2" fmla="*/ 2 w 71"/>
                  <a:gd name="T3" fmla="*/ 1 h 276"/>
                  <a:gd name="T4" fmla="*/ 2 w 71"/>
                  <a:gd name="T5" fmla="*/ 2 h 276"/>
                  <a:gd name="T6" fmla="*/ 2 w 71"/>
                  <a:gd name="T7" fmla="*/ 2 h 276"/>
                  <a:gd name="T8" fmla="*/ 2 w 71"/>
                  <a:gd name="T9" fmla="*/ 3 h 276"/>
                  <a:gd name="T10" fmla="*/ 2 w 71"/>
                  <a:gd name="T11" fmla="*/ 3 h 276"/>
                  <a:gd name="T12" fmla="*/ 2 w 71"/>
                  <a:gd name="T13" fmla="*/ 4 h 276"/>
                  <a:gd name="T14" fmla="*/ 2 w 71"/>
                  <a:gd name="T15" fmla="*/ 4 h 276"/>
                  <a:gd name="T16" fmla="*/ 2 w 71"/>
                  <a:gd name="T17" fmla="*/ 4 h 276"/>
                  <a:gd name="T18" fmla="*/ 2 w 71"/>
                  <a:gd name="T19" fmla="*/ 5 h 276"/>
                  <a:gd name="T20" fmla="*/ 2 w 71"/>
                  <a:gd name="T21" fmla="*/ 5 h 276"/>
                  <a:gd name="T22" fmla="*/ 2 w 71"/>
                  <a:gd name="T23" fmla="*/ 6 h 276"/>
                  <a:gd name="T24" fmla="*/ 2 w 71"/>
                  <a:gd name="T25" fmla="*/ 6 h 276"/>
                  <a:gd name="T26" fmla="*/ 2 w 71"/>
                  <a:gd name="T27" fmla="*/ 7 h 276"/>
                  <a:gd name="T28" fmla="*/ 2 w 71"/>
                  <a:gd name="T29" fmla="*/ 7 h 276"/>
                  <a:gd name="T30" fmla="*/ 2 w 71"/>
                  <a:gd name="T31" fmla="*/ 8 h 276"/>
                  <a:gd name="T32" fmla="*/ 2 w 71"/>
                  <a:gd name="T33" fmla="*/ 8 h 276"/>
                  <a:gd name="T34" fmla="*/ 2 w 71"/>
                  <a:gd name="T35" fmla="*/ 9 h 276"/>
                  <a:gd name="T36" fmla="*/ 1 w 71"/>
                  <a:gd name="T37" fmla="*/ 9 h 276"/>
                  <a:gd name="T38" fmla="*/ 1 w 71"/>
                  <a:gd name="T39" fmla="*/ 10 h 276"/>
                  <a:gd name="T40" fmla="*/ 1 w 71"/>
                  <a:gd name="T41" fmla="*/ 10 h 276"/>
                  <a:gd name="T42" fmla="*/ 1 w 71"/>
                  <a:gd name="T43" fmla="*/ 11 h 276"/>
                  <a:gd name="T44" fmla="*/ 1 w 71"/>
                  <a:gd name="T45" fmla="*/ 11 h 276"/>
                  <a:gd name="T46" fmla="*/ 1 w 71"/>
                  <a:gd name="T47" fmla="*/ 12 h 276"/>
                  <a:gd name="T48" fmla="*/ 1 w 71"/>
                  <a:gd name="T49" fmla="*/ 12 h 276"/>
                  <a:gd name="T50" fmla="*/ 2 w 71"/>
                  <a:gd name="T51" fmla="*/ 12 h 276"/>
                  <a:gd name="T52" fmla="*/ 2 w 71"/>
                  <a:gd name="T53" fmla="*/ 13 h 276"/>
                  <a:gd name="T54" fmla="*/ 2 w 71"/>
                  <a:gd name="T55" fmla="*/ 13 h 276"/>
                  <a:gd name="T56" fmla="*/ 2 w 71"/>
                  <a:gd name="T57" fmla="*/ 14 h 276"/>
                  <a:gd name="T58" fmla="*/ 2 w 71"/>
                  <a:gd name="T59" fmla="*/ 14 h 276"/>
                  <a:gd name="T60" fmla="*/ 1 w 71"/>
                  <a:gd name="T61" fmla="*/ 14 h 276"/>
                  <a:gd name="T62" fmla="*/ 1 w 71"/>
                  <a:gd name="T63" fmla="*/ 14 h 276"/>
                  <a:gd name="T64" fmla="*/ 1 w 71"/>
                  <a:gd name="T65" fmla="*/ 14 h 276"/>
                  <a:gd name="T66" fmla="*/ 0 w 71"/>
                  <a:gd name="T67" fmla="*/ 13 h 276"/>
                  <a:gd name="T68" fmla="*/ 0 w 71"/>
                  <a:gd name="T69" fmla="*/ 12 h 276"/>
                  <a:gd name="T70" fmla="*/ 0 w 71"/>
                  <a:gd name="T71" fmla="*/ 12 h 276"/>
                  <a:gd name="T72" fmla="*/ 0 w 71"/>
                  <a:gd name="T73" fmla="*/ 11 h 276"/>
                  <a:gd name="T74" fmla="*/ 0 w 71"/>
                  <a:gd name="T75" fmla="*/ 11 h 276"/>
                  <a:gd name="T76" fmla="*/ 0 w 71"/>
                  <a:gd name="T77" fmla="*/ 10 h 276"/>
                  <a:gd name="T78" fmla="*/ 0 w 71"/>
                  <a:gd name="T79" fmla="*/ 10 h 276"/>
                  <a:gd name="T80" fmla="*/ 0 w 71"/>
                  <a:gd name="T81" fmla="*/ 9 h 276"/>
                  <a:gd name="T82" fmla="*/ 0 w 71"/>
                  <a:gd name="T83" fmla="*/ 9 h 276"/>
                  <a:gd name="T84" fmla="*/ 0 w 71"/>
                  <a:gd name="T85" fmla="*/ 8 h 276"/>
                  <a:gd name="T86" fmla="*/ 1 w 71"/>
                  <a:gd name="T87" fmla="*/ 8 h 276"/>
                  <a:gd name="T88" fmla="*/ 1 w 71"/>
                  <a:gd name="T89" fmla="*/ 7 h 276"/>
                  <a:gd name="T90" fmla="*/ 1 w 71"/>
                  <a:gd name="T91" fmla="*/ 7 h 276"/>
                  <a:gd name="T92" fmla="*/ 1 w 71"/>
                  <a:gd name="T93" fmla="*/ 6 h 276"/>
                  <a:gd name="T94" fmla="*/ 1 w 71"/>
                  <a:gd name="T95" fmla="*/ 6 h 276"/>
                  <a:gd name="T96" fmla="*/ 1 w 71"/>
                  <a:gd name="T97" fmla="*/ 5 h 276"/>
                  <a:gd name="T98" fmla="*/ 1 w 71"/>
                  <a:gd name="T99" fmla="*/ 4 h 276"/>
                  <a:gd name="T100" fmla="*/ 1 w 71"/>
                  <a:gd name="T101" fmla="*/ 4 h 276"/>
                  <a:gd name="T102" fmla="*/ 1 w 71"/>
                  <a:gd name="T103" fmla="*/ 3 h 276"/>
                  <a:gd name="T104" fmla="*/ 1 w 71"/>
                  <a:gd name="T105" fmla="*/ 3 h 276"/>
                  <a:gd name="T106" fmla="*/ 1 w 71"/>
                  <a:gd name="T107" fmla="*/ 2 h 276"/>
                  <a:gd name="T108" fmla="*/ 1 w 71"/>
                  <a:gd name="T109" fmla="*/ 2 h 276"/>
                  <a:gd name="T110" fmla="*/ 2 w 71"/>
                  <a:gd name="T111" fmla="*/ 1 h 276"/>
                  <a:gd name="T112" fmla="*/ 2 w 71"/>
                  <a:gd name="T113" fmla="*/ 1 h 276"/>
                  <a:gd name="T114" fmla="*/ 2 w 71"/>
                  <a:gd name="T115" fmla="*/ 0 h 276"/>
                  <a:gd name="T116" fmla="*/ 2 w 71"/>
                  <a:gd name="T117" fmla="*/ 0 h 276"/>
                  <a:gd name="T118" fmla="*/ 2 w 71"/>
                  <a:gd name="T119" fmla="*/ 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
                  <a:gd name="T181" fmla="*/ 0 h 276"/>
                  <a:gd name="T182" fmla="*/ 71 w 71"/>
                  <a:gd name="T183" fmla="*/ 276 h 2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 h="276">
                    <a:moveTo>
                      <a:pt x="71" y="10"/>
                    </a:moveTo>
                    <a:lnTo>
                      <a:pt x="69" y="13"/>
                    </a:lnTo>
                    <a:lnTo>
                      <a:pt x="69" y="16"/>
                    </a:lnTo>
                    <a:lnTo>
                      <a:pt x="68" y="18"/>
                    </a:lnTo>
                    <a:lnTo>
                      <a:pt x="68" y="22"/>
                    </a:lnTo>
                    <a:lnTo>
                      <a:pt x="67" y="25"/>
                    </a:lnTo>
                    <a:lnTo>
                      <a:pt x="66" y="28"/>
                    </a:lnTo>
                    <a:lnTo>
                      <a:pt x="65" y="30"/>
                    </a:lnTo>
                    <a:lnTo>
                      <a:pt x="65" y="35"/>
                    </a:lnTo>
                    <a:lnTo>
                      <a:pt x="64" y="37"/>
                    </a:lnTo>
                    <a:lnTo>
                      <a:pt x="64" y="40"/>
                    </a:lnTo>
                    <a:lnTo>
                      <a:pt x="62" y="42"/>
                    </a:lnTo>
                    <a:lnTo>
                      <a:pt x="62" y="46"/>
                    </a:lnTo>
                    <a:lnTo>
                      <a:pt x="61" y="49"/>
                    </a:lnTo>
                    <a:lnTo>
                      <a:pt x="61" y="52"/>
                    </a:lnTo>
                    <a:lnTo>
                      <a:pt x="60" y="54"/>
                    </a:lnTo>
                    <a:lnTo>
                      <a:pt x="60" y="57"/>
                    </a:lnTo>
                    <a:lnTo>
                      <a:pt x="60" y="60"/>
                    </a:lnTo>
                    <a:lnTo>
                      <a:pt x="59" y="62"/>
                    </a:lnTo>
                    <a:lnTo>
                      <a:pt x="59" y="65"/>
                    </a:lnTo>
                    <a:lnTo>
                      <a:pt x="59" y="68"/>
                    </a:lnTo>
                    <a:lnTo>
                      <a:pt x="59" y="70"/>
                    </a:lnTo>
                    <a:lnTo>
                      <a:pt x="58" y="73"/>
                    </a:lnTo>
                    <a:lnTo>
                      <a:pt x="58" y="76"/>
                    </a:lnTo>
                    <a:lnTo>
                      <a:pt x="58" y="79"/>
                    </a:lnTo>
                    <a:lnTo>
                      <a:pt x="57" y="81"/>
                    </a:lnTo>
                    <a:lnTo>
                      <a:pt x="57" y="84"/>
                    </a:lnTo>
                    <a:lnTo>
                      <a:pt x="57" y="87"/>
                    </a:lnTo>
                    <a:lnTo>
                      <a:pt x="57" y="89"/>
                    </a:lnTo>
                    <a:lnTo>
                      <a:pt x="56" y="92"/>
                    </a:lnTo>
                    <a:lnTo>
                      <a:pt x="56" y="94"/>
                    </a:lnTo>
                    <a:lnTo>
                      <a:pt x="56" y="97"/>
                    </a:lnTo>
                    <a:lnTo>
                      <a:pt x="56" y="100"/>
                    </a:lnTo>
                    <a:lnTo>
                      <a:pt x="55" y="105"/>
                    </a:lnTo>
                    <a:lnTo>
                      <a:pt x="55" y="111"/>
                    </a:lnTo>
                    <a:lnTo>
                      <a:pt x="55" y="113"/>
                    </a:lnTo>
                    <a:lnTo>
                      <a:pt x="55" y="115"/>
                    </a:lnTo>
                    <a:lnTo>
                      <a:pt x="54" y="118"/>
                    </a:lnTo>
                    <a:lnTo>
                      <a:pt x="54" y="120"/>
                    </a:lnTo>
                    <a:lnTo>
                      <a:pt x="54" y="126"/>
                    </a:lnTo>
                    <a:lnTo>
                      <a:pt x="53" y="131"/>
                    </a:lnTo>
                    <a:lnTo>
                      <a:pt x="53" y="133"/>
                    </a:lnTo>
                    <a:lnTo>
                      <a:pt x="53" y="137"/>
                    </a:lnTo>
                    <a:lnTo>
                      <a:pt x="52" y="140"/>
                    </a:lnTo>
                    <a:lnTo>
                      <a:pt x="52" y="142"/>
                    </a:lnTo>
                    <a:lnTo>
                      <a:pt x="52" y="145"/>
                    </a:lnTo>
                    <a:lnTo>
                      <a:pt x="50" y="148"/>
                    </a:lnTo>
                    <a:lnTo>
                      <a:pt x="50" y="151"/>
                    </a:lnTo>
                    <a:lnTo>
                      <a:pt x="50" y="153"/>
                    </a:lnTo>
                    <a:lnTo>
                      <a:pt x="50" y="156"/>
                    </a:lnTo>
                    <a:lnTo>
                      <a:pt x="49" y="159"/>
                    </a:lnTo>
                    <a:lnTo>
                      <a:pt x="49" y="162"/>
                    </a:lnTo>
                    <a:lnTo>
                      <a:pt x="49" y="165"/>
                    </a:lnTo>
                    <a:lnTo>
                      <a:pt x="48" y="168"/>
                    </a:lnTo>
                    <a:lnTo>
                      <a:pt x="47" y="171"/>
                    </a:lnTo>
                    <a:lnTo>
                      <a:pt x="47" y="174"/>
                    </a:lnTo>
                    <a:lnTo>
                      <a:pt x="46" y="177"/>
                    </a:lnTo>
                    <a:lnTo>
                      <a:pt x="46" y="180"/>
                    </a:lnTo>
                    <a:lnTo>
                      <a:pt x="46" y="183"/>
                    </a:lnTo>
                    <a:lnTo>
                      <a:pt x="45" y="187"/>
                    </a:lnTo>
                    <a:lnTo>
                      <a:pt x="45" y="191"/>
                    </a:lnTo>
                    <a:lnTo>
                      <a:pt x="43" y="195"/>
                    </a:lnTo>
                    <a:lnTo>
                      <a:pt x="42" y="200"/>
                    </a:lnTo>
                    <a:lnTo>
                      <a:pt x="41" y="203"/>
                    </a:lnTo>
                    <a:lnTo>
                      <a:pt x="40" y="206"/>
                    </a:lnTo>
                    <a:lnTo>
                      <a:pt x="39" y="209"/>
                    </a:lnTo>
                    <a:lnTo>
                      <a:pt x="37" y="213"/>
                    </a:lnTo>
                    <a:lnTo>
                      <a:pt x="37" y="215"/>
                    </a:lnTo>
                    <a:lnTo>
                      <a:pt x="37" y="217"/>
                    </a:lnTo>
                    <a:lnTo>
                      <a:pt x="37" y="219"/>
                    </a:lnTo>
                    <a:lnTo>
                      <a:pt x="37" y="222"/>
                    </a:lnTo>
                    <a:lnTo>
                      <a:pt x="37" y="223"/>
                    </a:lnTo>
                    <a:lnTo>
                      <a:pt x="37" y="227"/>
                    </a:lnTo>
                    <a:lnTo>
                      <a:pt x="37" y="228"/>
                    </a:lnTo>
                    <a:lnTo>
                      <a:pt x="39" y="231"/>
                    </a:lnTo>
                    <a:lnTo>
                      <a:pt x="43" y="233"/>
                    </a:lnTo>
                    <a:lnTo>
                      <a:pt x="46" y="235"/>
                    </a:lnTo>
                    <a:lnTo>
                      <a:pt x="50" y="238"/>
                    </a:lnTo>
                    <a:lnTo>
                      <a:pt x="56" y="241"/>
                    </a:lnTo>
                    <a:lnTo>
                      <a:pt x="59" y="243"/>
                    </a:lnTo>
                    <a:lnTo>
                      <a:pt x="61" y="245"/>
                    </a:lnTo>
                    <a:lnTo>
                      <a:pt x="64" y="248"/>
                    </a:lnTo>
                    <a:lnTo>
                      <a:pt x="65" y="253"/>
                    </a:lnTo>
                    <a:lnTo>
                      <a:pt x="65" y="255"/>
                    </a:lnTo>
                    <a:lnTo>
                      <a:pt x="65" y="259"/>
                    </a:lnTo>
                    <a:lnTo>
                      <a:pt x="64" y="263"/>
                    </a:lnTo>
                    <a:lnTo>
                      <a:pt x="62" y="266"/>
                    </a:lnTo>
                    <a:lnTo>
                      <a:pt x="59" y="268"/>
                    </a:lnTo>
                    <a:lnTo>
                      <a:pt x="57" y="271"/>
                    </a:lnTo>
                    <a:lnTo>
                      <a:pt x="54" y="272"/>
                    </a:lnTo>
                    <a:lnTo>
                      <a:pt x="50" y="274"/>
                    </a:lnTo>
                    <a:lnTo>
                      <a:pt x="47" y="276"/>
                    </a:lnTo>
                    <a:lnTo>
                      <a:pt x="44" y="276"/>
                    </a:lnTo>
                    <a:lnTo>
                      <a:pt x="40" y="276"/>
                    </a:lnTo>
                    <a:lnTo>
                      <a:pt x="36" y="273"/>
                    </a:lnTo>
                    <a:lnTo>
                      <a:pt x="31" y="270"/>
                    </a:lnTo>
                    <a:lnTo>
                      <a:pt x="27" y="267"/>
                    </a:lnTo>
                    <a:lnTo>
                      <a:pt x="21" y="265"/>
                    </a:lnTo>
                    <a:lnTo>
                      <a:pt x="17" y="261"/>
                    </a:lnTo>
                    <a:lnTo>
                      <a:pt x="12" y="257"/>
                    </a:lnTo>
                    <a:lnTo>
                      <a:pt x="9" y="254"/>
                    </a:lnTo>
                    <a:lnTo>
                      <a:pt x="6" y="250"/>
                    </a:lnTo>
                    <a:lnTo>
                      <a:pt x="4" y="245"/>
                    </a:lnTo>
                    <a:lnTo>
                      <a:pt x="2" y="240"/>
                    </a:lnTo>
                    <a:lnTo>
                      <a:pt x="2" y="235"/>
                    </a:lnTo>
                    <a:lnTo>
                      <a:pt x="0" y="232"/>
                    </a:lnTo>
                    <a:lnTo>
                      <a:pt x="0" y="230"/>
                    </a:lnTo>
                    <a:lnTo>
                      <a:pt x="0" y="227"/>
                    </a:lnTo>
                    <a:lnTo>
                      <a:pt x="0" y="225"/>
                    </a:lnTo>
                    <a:lnTo>
                      <a:pt x="0" y="221"/>
                    </a:lnTo>
                    <a:lnTo>
                      <a:pt x="0" y="218"/>
                    </a:lnTo>
                    <a:lnTo>
                      <a:pt x="0" y="216"/>
                    </a:lnTo>
                    <a:lnTo>
                      <a:pt x="2" y="213"/>
                    </a:lnTo>
                    <a:lnTo>
                      <a:pt x="2" y="208"/>
                    </a:lnTo>
                    <a:lnTo>
                      <a:pt x="3" y="203"/>
                    </a:lnTo>
                    <a:lnTo>
                      <a:pt x="3" y="197"/>
                    </a:lnTo>
                    <a:lnTo>
                      <a:pt x="4" y="193"/>
                    </a:lnTo>
                    <a:lnTo>
                      <a:pt x="5" y="190"/>
                    </a:lnTo>
                    <a:lnTo>
                      <a:pt x="6" y="188"/>
                    </a:lnTo>
                    <a:lnTo>
                      <a:pt x="6" y="184"/>
                    </a:lnTo>
                    <a:lnTo>
                      <a:pt x="7" y="182"/>
                    </a:lnTo>
                    <a:lnTo>
                      <a:pt x="7" y="179"/>
                    </a:lnTo>
                    <a:lnTo>
                      <a:pt x="8" y="176"/>
                    </a:lnTo>
                    <a:lnTo>
                      <a:pt x="8" y="172"/>
                    </a:lnTo>
                    <a:lnTo>
                      <a:pt x="9" y="169"/>
                    </a:lnTo>
                    <a:lnTo>
                      <a:pt x="10" y="166"/>
                    </a:lnTo>
                    <a:lnTo>
                      <a:pt x="11" y="163"/>
                    </a:lnTo>
                    <a:lnTo>
                      <a:pt x="11" y="159"/>
                    </a:lnTo>
                    <a:lnTo>
                      <a:pt x="12" y="157"/>
                    </a:lnTo>
                    <a:lnTo>
                      <a:pt x="12" y="154"/>
                    </a:lnTo>
                    <a:lnTo>
                      <a:pt x="14" y="151"/>
                    </a:lnTo>
                    <a:lnTo>
                      <a:pt x="14" y="149"/>
                    </a:lnTo>
                    <a:lnTo>
                      <a:pt x="15" y="145"/>
                    </a:lnTo>
                    <a:lnTo>
                      <a:pt x="16" y="142"/>
                    </a:lnTo>
                    <a:lnTo>
                      <a:pt x="16" y="140"/>
                    </a:lnTo>
                    <a:lnTo>
                      <a:pt x="17" y="137"/>
                    </a:lnTo>
                    <a:lnTo>
                      <a:pt x="18" y="134"/>
                    </a:lnTo>
                    <a:lnTo>
                      <a:pt x="18" y="132"/>
                    </a:lnTo>
                    <a:lnTo>
                      <a:pt x="19" y="129"/>
                    </a:lnTo>
                    <a:lnTo>
                      <a:pt x="19" y="127"/>
                    </a:lnTo>
                    <a:lnTo>
                      <a:pt x="20" y="124"/>
                    </a:lnTo>
                    <a:lnTo>
                      <a:pt x="22" y="119"/>
                    </a:lnTo>
                    <a:lnTo>
                      <a:pt x="23" y="114"/>
                    </a:lnTo>
                    <a:lnTo>
                      <a:pt x="24" y="108"/>
                    </a:lnTo>
                    <a:lnTo>
                      <a:pt x="27" y="104"/>
                    </a:lnTo>
                    <a:lnTo>
                      <a:pt x="28" y="99"/>
                    </a:lnTo>
                    <a:lnTo>
                      <a:pt x="29" y="94"/>
                    </a:lnTo>
                    <a:lnTo>
                      <a:pt x="31" y="89"/>
                    </a:lnTo>
                    <a:lnTo>
                      <a:pt x="32" y="84"/>
                    </a:lnTo>
                    <a:lnTo>
                      <a:pt x="33" y="79"/>
                    </a:lnTo>
                    <a:lnTo>
                      <a:pt x="35" y="74"/>
                    </a:lnTo>
                    <a:lnTo>
                      <a:pt x="35" y="70"/>
                    </a:lnTo>
                    <a:lnTo>
                      <a:pt x="36" y="68"/>
                    </a:lnTo>
                    <a:lnTo>
                      <a:pt x="37" y="65"/>
                    </a:lnTo>
                    <a:lnTo>
                      <a:pt x="37" y="63"/>
                    </a:lnTo>
                    <a:lnTo>
                      <a:pt x="40" y="57"/>
                    </a:lnTo>
                    <a:lnTo>
                      <a:pt x="41" y="53"/>
                    </a:lnTo>
                    <a:lnTo>
                      <a:pt x="41" y="50"/>
                    </a:lnTo>
                    <a:lnTo>
                      <a:pt x="42" y="48"/>
                    </a:lnTo>
                    <a:lnTo>
                      <a:pt x="43" y="44"/>
                    </a:lnTo>
                    <a:lnTo>
                      <a:pt x="44" y="42"/>
                    </a:lnTo>
                    <a:lnTo>
                      <a:pt x="44" y="39"/>
                    </a:lnTo>
                    <a:lnTo>
                      <a:pt x="45" y="36"/>
                    </a:lnTo>
                    <a:lnTo>
                      <a:pt x="46" y="34"/>
                    </a:lnTo>
                    <a:lnTo>
                      <a:pt x="46" y="30"/>
                    </a:lnTo>
                    <a:lnTo>
                      <a:pt x="47" y="27"/>
                    </a:lnTo>
                    <a:lnTo>
                      <a:pt x="48" y="25"/>
                    </a:lnTo>
                    <a:lnTo>
                      <a:pt x="49" y="22"/>
                    </a:lnTo>
                    <a:lnTo>
                      <a:pt x="50" y="18"/>
                    </a:lnTo>
                    <a:lnTo>
                      <a:pt x="50" y="15"/>
                    </a:lnTo>
                    <a:lnTo>
                      <a:pt x="52" y="12"/>
                    </a:lnTo>
                    <a:lnTo>
                      <a:pt x="53" y="10"/>
                    </a:lnTo>
                    <a:lnTo>
                      <a:pt x="54" y="6"/>
                    </a:lnTo>
                    <a:lnTo>
                      <a:pt x="55" y="2"/>
                    </a:lnTo>
                    <a:lnTo>
                      <a:pt x="58" y="1"/>
                    </a:lnTo>
                    <a:lnTo>
                      <a:pt x="60" y="0"/>
                    </a:lnTo>
                    <a:lnTo>
                      <a:pt x="64" y="0"/>
                    </a:lnTo>
                    <a:lnTo>
                      <a:pt x="67" y="1"/>
                    </a:lnTo>
                    <a:lnTo>
                      <a:pt x="69" y="3"/>
                    </a:lnTo>
                    <a:lnTo>
                      <a:pt x="70" y="6"/>
                    </a:lnTo>
                    <a:lnTo>
                      <a:pt x="71" y="10"/>
                    </a:lnTo>
                    <a:close/>
                  </a:path>
                </a:pathLst>
              </a:custGeom>
              <a:solidFill>
                <a:srgbClr val="000000"/>
              </a:solidFill>
              <a:ln w="9525">
                <a:noFill/>
                <a:round/>
                <a:headEnd/>
                <a:tailEnd/>
              </a:ln>
            </p:spPr>
            <p:txBody>
              <a:bodyPr/>
              <a:lstStyle/>
              <a:p>
                <a:endParaRPr lang="en-US"/>
              </a:p>
            </p:txBody>
          </p:sp>
          <p:sp>
            <p:nvSpPr>
              <p:cNvPr id="17688" name="Freeform 892"/>
              <p:cNvSpPr>
                <a:spLocks/>
              </p:cNvSpPr>
              <p:nvPr/>
            </p:nvSpPr>
            <p:spPr bwMode="auto">
              <a:xfrm flipH="1">
                <a:off x="3097" y="1210"/>
                <a:ext cx="32" cy="41"/>
              </a:xfrm>
              <a:custGeom>
                <a:avLst/>
                <a:gdLst>
                  <a:gd name="T0" fmla="*/ 6 w 175"/>
                  <a:gd name="T1" fmla="*/ 1 h 180"/>
                  <a:gd name="T2" fmla="*/ 5 w 175"/>
                  <a:gd name="T3" fmla="*/ 1 h 180"/>
                  <a:gd name="T4" fmla="*/ 5 w 175"/>
                  <a:gd name="T5" fmla="*/ 2 h 180"/>
                  <a:gd name="T6" fmla="*/ 5 w 175"/>
                  <a:gd name="T7" fmla="*/ 2 h 180"/>
                  <a:gd name="T8" fmla="*/ 5 w 175"/>
                  <a:gd name="T9" fmla="*/ 3 h 180"/>
                  <a:gd name="T10" fmla="*/ 5 w 175"/>
                  <a:gd name="T11" fmla="*/ 3 h 180"/>
                  <a:gd name="T12" fmla="*/ 5 w 175"/>
                  <a:gd name="T13" fmla="*/ 3 h 180"/>
                  <a:gd name="T14" fmla="*/ 5 w 175"/>
                  <a:gd name="T15" fmla="*/ 3 h 180"/>
                  <a:gd name="T16" fmla="*/ 5 w 175"/>
                  <a:gd name="T17" fmla="*/ 4 h 180"/>
                  <a:gd name="T18" fmla="*/ 4 w 175"/>
                  <a:gd name="T19" fmla="*/ 4 h 180"/>
                  <a:gd name="T20" fmla="*/ 4 w 175"/>
                  <a:gd name="T21" fmla="*/ 4 h 180"/>
                  <a:gd name="T22" fmla="*/ 4 w 175"/>
                  <a:gd name="T23" fmla="*/ 5 h 180"/>
                  <a:gd name="T24" fmla="*/ 4 w 175"/>
                  <a:gd name="T25" fmla="*/ 5 h 180"/>
                  <a:gd name="T26" fmla="*/ 4 w 175"/>
                  <a:gd name="T27" fmla="*/ 5 h 180"/>
                  <a:gd name="T28" fmla="*/ 4 w 175"/>
                  <a:gd name="T29" fmla="*/ 5 h 180"/>
                  <a:gd name="T30" fmla="*/ 3 w 175"/>
                  <a:gd name="T31" fmla="*/ 6 h 180"/>
                  <a:gd name="T32" fmla="*/ 3 w 175"/>
                  <a:gd name="T33" fmla="*/ 6 h 180"/>
                  <a:gd name="T34" fmla="*/ 3 w 175"/>
                  <a:gd name="T35" fmla="*/ 7 h 180"/>
                  <a:gd name="T36" fmla="*/ 3 w 175"/>
                  <a:gd name="T37" fmla="*/ 7 h 180"/>
                  <a:gd name="T38" fmla="*/ 2 w 175"/>
                  <a:gd name="T39" fmla="*/ 8 h 180"/>
                  <a:gd name="T40" fmla="*/ 2 w 175"/>
                  <a:gd name="T41" fmla="*/ 8 h 180"/>
                  <a:gd name="T42" fmla="*/ 2 w 175"/>
                  <a:gd name="T43" fmla="*/ 8 h 180"/>
                  <a:gd name="T44" fmla="*/ 1 w 175"/>
                  <a:gd name="T45" fmla="*/ 8 h 180"/>
                  <a:gd name="T46" fmla="*/ 1 w 175"/>
                  <a:gd name="T47" fmla="*/ 8 h 180"/>
                  <a:gd name="T48" fmla="*/ 1 w 175"/>
                  <a:gd name="T49" fmla="*/ 9 h 180"/>
                  <a:gd name="T50" fmla="*/ 1 w 175"/>
                  <a:gd name="T51" fmla="*/ 9 h 180"/>
                  <a:gd name="T52" fmla="*/ 1 w 175"/>
                  <a:gd name="T53" fmla="*/ 9 h 180"/>
                  <a:gd name="T54" fmla="*/ 1 w 175"/>
                  <a:gd name="T55" fmla="*/ 9 h 180"/>
                  <a:gd name="T56" fmla="*/ 0 w 175"/>
                  <a:gd name="T57" fmla="*/ 9 h 180"/>
                  <a:gd name="T58" fmla="*/ 0 w 175"/>
                  <a:gd name="T59" fmla="*/ 9 h 180"/>
                  <a:gd name="T60" fmla="*/ 0 w 175"/>
                  <a:gd name="T61" fmla="*/ 9 h 180"/>
                  <a:gd name="T62" fmla="*/ 0 w 175"/>
                  <a:gd name="T63" fmla="*/ 8 h 180"/>
                  <a:gd name="T64" fmla="*/ 0 w 175"/>
                  <a:gd name="T65" fmla="*/ 8 h 180"/>
                  <a:gd name="T66" fmla="*/ 1 w 175"/>
                  <a:gd name="T67" fmla="*/ 8 h 180"/>
                  <a:gd name="T68" fmla="*/ 1 w 175"/>
                  <a:gd name="T69" fmla="*/ 8 h 180"/>
                  <a:gd name="T70" fmla="*/ 1 w 175"/>
                  <a:gd name="T71" fmla="*/ 7 h 180"/>
                  <a:gd name="T72" fmla="*/ 1 w 175"/>
                  <a:gd name="T73" fmla="*/ 7 h 180"/>
                  <a:gd name="T74" fmla="*/ 2 w 175"/>
                  <a:gd name="T75" fmla="*/ 6 h 180"/>
                  <a:gd name="T76" fmla="*/ 2 w 175"/>
                  <a:gd name="T77" fmla="*/ 6 h 180"/>
                  <a:gd name="T78" fmla="*/ 2 w 175"/>
                  <a:gd name="T79" fmla="*/ 6 h 180"/>
                  <a:gd name="T80" fmla="*/ 3 w 175"/>
                  <a:gd name="T81" fmla="*/ 5 h 180"/>
                  <a:gd name="T82" fmla="*/ 3 w 175"/>
                  <a:gd name="T83" fmla="*/ 5 h 180"/>
                  <a:gd name="T84" fmla="*/ 3 w 175"/>
                  <a:gd name="T85" fmla="*/ 5 h 180"/>
                  <a:gd name="T86" fmla="*/ 3 w 175"/>
                  <a:gd name="T87" fmla="*/ 4 h 180"/>
                  <a:gd name="T88" fmla="*/ 3 w 175"/>
                  <a:gd name="T89" fmla="*/ 4 h 180"/>
                  <a:gd name="T90" fmla="*/ 3 w 175"/>
                  <a:gd name="T91" fmla="*/ 4 h 180"/>
                  <a:gd name="T92" fmla="*/ 4 w 175"/>
                  <a:gd name="T93" fmla="*/ 3 h 180"/>
                  <a:gd name="T94" fmla="*/ 4 w 175"/>
                  <a:gd name="T95" fmla="*/ 3 h 180"/>
                  <a:gd name="T96" fmla="*/ 4 w 175"/>
                  <a:gd name="T97" fmla="*/ 3 h 180"/>
                  <a:gd name="T98" fmla="*/ 4 w 175"/>
                  <a:gd name="T99" fmla="*/ 3 h 180"/>
                  <a:gd name="T100" fmla="*/ 4 w 175"/>
                  <a:gd name="T101" fmla="*/ 2 h 180"/>
                  <a:gd name="T102" fmla="*/ 5 w 175"/>
                  <a:gd name="T103" fmla="*/ 2 h 180"/>
                  <a:gd name="T104" fmla="*/ 5 w 175"/>
                  <a:gd name="T105" fmla="*/ 2 h 180"/>
                  <a:gd name="T106" fmla="*/ 5 w 175"/>
                  <a:gd name="T107" fmla="*/ 1 h 180"/>
                  <a:gd name="T108" fmla="*/ 5 w 175"/>
                  <a:gd name="T109" fmla="*/ 1 h 180"/>
                  <a:gd name="T110" fmla="*/ 5 w 175"/>
                  <a:gd name="T111" fmla="*/ 0 h 180"/>
                  <a:gd name="T112" fmla="*/ 5 w 175"/>
                  <a:gd name="T113" fmla="*/ 0 h 180"/>
                  <a:gd name="T114" fmla="*/ 6 w 175"/>
                  <a:gd name="T115" fmla="*/ 0 h 180"/>
                  <a:gd name="T116" fmla="*/ 6 w 175"/>
                  <a:gd name="T117" fmla="*/ 0 h 180"/>
                  <a:gd name="T118" fmla="*/ 6 w 175"/>
                  <a:gd name="T119" fmla="*/ 0 h 180"/>
                  <a:gd name="T120" fmla="*/ 6 w 175"/>
                  <a:gd name="T121" fmla="*/ 1 h 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5"/>
                  <a:gd name="T184" fmla="*/ 0 h 180"/>
                  <a:gd name="T185" fmla="*/ 175 w 175"/>
                  <a:gd name="T186" fmla="*/ 180 h 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5" h="180">
                    <a:moveTo>
                      <a:pt x="173" y="12"/>
                    </a:moveTo>
                    <a:lnTo>
                      <a:pt x="170" y="16"/>
                    </a:lnTo>
                    <a:lnTo>
                      <a:pt x="169" y="20"/>
                    </a:lnTo>
                    <a:lnTo>
                      <a:pt x="166" y="24"/>
                    </a:lnTo>
                    <a:lnTo>
                      <a:pt x="165" y="29"/>
                    </a:lnTo>
                    <a:lnTo>
                      <a:pt x="162" y="32"/>
                    </a:lnTo>
                    <a:lnTo>
                      <a:pt x="160" y="37"/>
                    </a:lnTo>
                    <a:lnTo>
                      <a:pt x="157" y="40"/>
                    </a:lnTo>
                    <a:lnTo>
                      <a:pt x="156" y="44"/>
                    </a:lnTo>
                    <a:lnTo>
                      <a:pt x="153" y="48"/>
                    </a:lnTo>
                    <a:lnTo>
                      <a:pt x="152" y="51"/>
                    </a:lnTo>
                    <a:lnTo>
                      <a:pt x="148" y="54"/>
                    </a:lnTo>
                    <a:lnTo>
                      <a:pt x="147" y="57"/>
                    </a:lnTo>
                    <a:lnTo>
                      <a:pt x="144" y="61"/>
                    </a:lnTo>
                    <a:lnTo>
                      <a:pt x="143" y="64"/>
                    </a:lnTo>
                    <a:lnTo>
                      <a:pt x="141" y="67"/>
                    </a:lnTo>
                    <a:lnTo>
                      <a:pt x="139" y="70"/>
                    </a:lnTo>
                    <a:lnTo>
                      <a:pt x="137" y="74"/>
                    </a:lnTo>
                    <a:lnTo>
                      <a:pt x="134" y="76"/>
                    </a:lnTo>
                    <a:lnTo>
                      <a:pt x="132" y="79"/>
                    </a:lnTo>
                    <a:lnTo>
                      <a:pt x="130" y="82"/>
                    </a:lnTo>
                    <a:lnTo>
                      <a:pt x="128" y="84"/>
                    </a:lnTo>
                    <a:lnTo>
                      <a:pt x="126" y="88"/>
                    </a:lnTo>
                    <a:lnTo>
                      <a:pt x="122" y="91"/>
                    </a:lnTo>
                    <a:lnTo>
                      <a:pt x="121" y="93"/>
                    </a:lnTo>
                    <a:lnTo>
                      <a:pt x="118" y="95"/>
                    </a:lnTo>
                    <a:lnTo>
                      <a:pt x="116" y="99"/>
                    </a:lnTo>
                    <a:lnTo>
                      <a:pt x="113" y="101"/>
                    </a:lnTo>
                    <a:lnTo>
                      <a:pt x="110" y="104"/>
                    </a:lnTo>
                    <a:lnTo>
                      <a:pt x="107" y="106"/>
                    </a:lnTo>
                    <a:lnTo>
                      <a:pt x="104" y="109"/>
                    </a:lnTo>
                    <a:lnTo>
                      <a:pt x="102" y="113"/>
                    </a:lnTo>
                    <a:lnTo>
                      <a:pt x="98" y="115"/>
                    </a:lnTo>
                    <a:lnTo>
                      <a:pt x="93" y="119"/>
                    </a:lnTo>
                    <a:lnTo>
                      <a:pt x="89" y="124"/>
                    </a:lnTo>
                    <a:lnTo>
                      <a:pt x="83" y="128"/>
                    </a:lnTo>
                    <a:lnTo>
                      <a:pt x="79" y="132"/>
                    </a:lnTo>
                    <a:lnTo>
                      <a:pt x="74" y="137"/>
                    </a:lnTo>
                    <a:lnTo>
                      <a:pt x="68" y="141"/>
                    </a:lnTo>
                    <a:lnTo>
                      <a:pt x="64" y="145"/>
                    </a:lnTo>
                    <a:lnTo>
                      <a:pt x="59" y="150"/>
                    </a:lnTo>
                    <a:lnTo>
                      <a:pt x="56" y="151"/>
                    </a:lnTo>
                    <a:lnTo>
                      <a:pt x="53" y="154"/>
                    </a:lnTo>
                    <a:lnTo>
                      <a:pt x="51" y="155"/>
                    </a:lnTo>
                    <a:lnTo>
                      <a:pt x="47" y="157"/>
                    </a:lnTo>
                    <a:lnTo>
                      <a:pt x="45" y="158"/>
                    </a:lnTo>
                    <a:lnTo>
                      <a:pt x="42" y="162"/>
                    </a:lnTo>
                    <a:lnTo>
                      <a:pt x="40" y="163"/>
                    </a:lnTo>
                    <a:lnTo>
                      <a:pt x="38" y="165"/>
                    </a:lnTo>
                    <a:lnTo>
                      <a:pt x="34" y="167"/>
                    </a:lnTo>
                    <a:lnTo>
                      <a:pt x="31" y="168"/>
                    </a:lnTo>
                    <a:lnTo>
                      <a:pt x="29" y="170"/>
                    </a:lnTo>
                    <a:lnTo>
                      <a:pt x="26" y="172"/>
                    </a:lnTo>
                    <a:lnTo>
                      <a:pt x="22" y="173"/>
                    </a:lnTo>
                    <a:lnTo>
                      <a:pt x="19" y="176"/>
                    </a:lnTo>
                    <a:lnTo>
                      <a:pt x="17" y="178"/>
                    </a:lnTo>
                    <a:lnTo>
                      <a:pt x="14" y="180"/>
                    </a:lnTo>
                    <a:lnTo>
                      <a:pt x="9" y="180"/>
                    </a:lnTo>
                    <a:lnTo>
                      <a:pt x="5" y="180"/>
                    </a:lnTo>
                    <a:lnTo>
                      <a:pt x="2" y="177"/>
                    </a:lnTo>
                    <a:lnTo>
                      <a:pt x="1" y="175"/>
                    </a:lnTo>
                    <a:lnTo>
                      <a:pt x="0" y="171"/>
                    </a:lnTo>
                    <a:lnTo>
                      <a:pt x="0" y="168"/>
                    </a:lnTo>
                    <a:lnTo>
                      <a:pt x="2" y="164"/>
                    </a:lnTo>
                    <a:lnTo>
                      <a:pt x="6" y="162"/>
                    </a:lnTo>
                    <a:lnTo>
                      <a:pt x="10" y="158"/>
                    </a:lnTo>
                    <a:lnTo>
                      <a:pt x="16" y="155"/>
                    </a:lnTo>
                    <a:lnTo>
                      <a:pt x="20" y="152"/>
                    </a:lnTo>
                    <a:lnTo>
                      <a:pt x="25" y="150"/>
                    </a:lnTo>
                    <a:lnTo>
                      <a:pt x="29" y="145"/>
                    </a:lnTo>
                    <a:lnTo>
                      <a:pt x="32" y="143"/>
                    </a:lnTo>
                    <a:lnTo>
                      <a:pt x="37" y="140"/>
                    </a:lnTo>
                    <a:lnTo>
                      <a:pt x="41" y="137"/>
                    </a:lnTo>
                    <a:lnTo>
                      <a:pt x="43" y="132"/>
                    </a:lnTo>
                    <a:lnTo>
                      <a:pt x="46" y="129"/>
                    </a:lnTo>
                    <a:lnTo>
                      <a:pt x="51" y="125"/>
                    </a:lnTo>
                    <a:lnTo>
                      <a:pt x="54" y="121"/>
                    </a:lnTo>
                    <a:lnTo>
                      <a:pt x="58" y="118"/>
                    </a:lnTo>
                    <a:lnTo>
                      <a:pt x="62" y="114"/>
                    </a:lnTo>
                    <a:lnTo>
                      <a:pt x="66" y="109"/>
                    </a:lnTo>
                    <a:lnTo>
                      <a:pt x="71" y="105"/>
                    </a:lnTo>
                    <a:lnTo>
                      <a:pt x="74" y="102"/>
                    </a:lnTo>
                    <a:lnTo>
                      <a:pt x="78" y="99"/>
                    </a:lnTo>
                    <a:lnTo>
                      <a:pt x="81" y="95"/>
                    </a:lnTo>
                    <a:lnTo>
                      <a:pt x="84" y="93"/>
                    </a:lnTo>
                    <a:lnTo>
                      <a:pt x="87" y="90"/>
                    </a:lnTo>
                    <a:lnTo>
                      <a:pt x="90" y="87"/>
                    </a:lnTo>
                    <a:lnTo>
                      <a:pt x="94" y="84"/>
                    </a:lnTo>
                    <a:lnTo>
                      <a:pt x="97" y="81"/>
                    </a:lnTo>
                    <a:lnTo>
                      <a:pt x="100" y="78"/>
                    </a:lnTo>
                    <a:lnTo>
                      <a:pt x="103" y="76"/>
                    </a:lnTo>
                    <a:lnTo>
                      <a:pt x="106" y="73"/>
                    </a:lnTo>
                    <a:lnTo>
                      <a:pt x="108" y="70"/>
                    </a:lnTo>
                    <a:lnTo>
                      <a:pt x="112" y="67"/>
                    </a:lnTo>
                    <a:lnTo>
                      <a:pt x="115" y="64"/>
                    </a:lnTo>
                    <a:lnTo>
                      <a:pt x="117" y="62"/>
                    </a:lnTo>
                    <a:lnTo>
                      <a:pt x="120" y="60"/>
                    </a:lnTo>
                    <a:lnTo>
                      <a:pt x="122" y="55"/>
                    </a:lnTo>
                    <a:lnTo>
                      <a:pt x="126" y="53"/>
                    </a:lnTo>
                    <a:lnTo>
                      <a:pt x="128" y="50"/>
                    </a:lnTo>
                    <a:lnTo>
                      <a:pt x="131" y="46"/>
                    </a:lnTo>
                    <a:lnTo>
                      <a:pt x="133" y="43"/>
                    </a:lnTo>
                    <a:lnTo>
                      <a:pt x="135" y="41"/>
                    </a:lnTo>
                    <a:lnTo>
                      <a:pt x="138" y="38"/>
                    </a:lnTo>
                    <a:lnTo>
                      <a:pt x="141" y="35"/>
                    </a:lnTo>
                    <a:lnTo>
                      <a:pt x="143" y="31"/>
                    </a:lnTo>
                    <a:lnTo>
                      <a:pt x="145" y="28"/>
                    </a:lnTo>
                    <a:lnTo>
                      <a:pt x="147" y="24"/>
                    </a:lnTo>
                    <a:lnTo>
                      <a:pt x="150" y="20"/>
                    </a:lnTo>
                    <a:lnTo>
                      <a:pt x="152" y="16"/>
                    </a:lnTo>
                    <a:lnTo>
                      <a:pt x="155" y="13"/>
                    </a:lnTo>
                    <a:lnTo>
                      <a:pt x="157" y="9"/>
                    </a:lnTo>
                    <a:lnTo>
                      <a:pt x="159" y="5"/>
                    </a:lnTo>
                    <a:lnTo>
                      <a:pt x="162" y="2"/>
                    </a:lnTo>
                    <a:lnTo>
                      <a:pt x="165" y="1"/>
                    </a:lnTo>
                    <a:lnTo>
                      <a:pt x="167" y="0"/>
                    </a:lnTo>
                    <a:lnTo>
                      <a:pt x="170" y="1"/>
                    </a:lnTo>
                    <a:lnTo>
                      <a:pt x="172" y="3"/>
                    </a:lnTo>
                    <a:lnTo>
                      <a:pt x="175" y="5"/>
                    </a:lnTo>
                    <a:lnTo>
                      <a:pt x="175" y="9"/>
                    </a:lnTo>
                    <a:lnTo>
                      <a:pt x="173" y="12"/>
                    </a:lnTo>
                    <a:close/>
                  </a:path>
                </a:pathLst>
              </a:custGeom>
              <a:solidFill>
                <a:srgbClr val="000000"/>
              </a:solidFill>
              <a:ln w="9525">
                <a:noFill/>
                <a:round/>
                <a:headEnd/>
                <a:tailEnd/>
              </a:ln>
            </p:spPr>
            <p:txBody>
              <a:bodyPr/>
              <a:lstStyle/>
              <a:p>
                <a:endParaRPr lang="en-US"/>
              </a:p>
            </p:txBody>
          </p:sp>
          <p:sp>
            <p:nvSpPr>
              <p:cNvPr id="17689" name="Freeform 893"/>
              <p:cNvSpPr>
                <a:spLocks/>
              </p:cNvSpPr>
              <p:nvPr/>
            </p:nvSpPr>
            <p:spPr bwMode="auto">
              <a:xfrm flipH="1">
                <a:off x="3101" y="1251"/>
                <a:ext cx="9" cy="66"/>
              </a:xfrm>
              <a:custGeom>
                <a:avLst/>
                <a:gdLst>
                  <a:gd name="T0" fmla="*/ 1 w 48"/>
                  <a:gd name="T1" fmla="*/ 0 h 288"/>
                  <a:gd name="T2" fmla="*/ 1 w 48"/>
                  <a:gd name="T3" fmla="*/ 0 h 288"/>
                  <a:gd name="T4" fmla="*/ 1 w 48"/>
                  <a:gd name="T5" fmla="*/ 0 h 288"/>
                  <a:gd name="T6" fmla="*/ 0 w 48"/>
                  <a:gd name="T7" fmla="*/ 1 h 288"/>
                  <a:gd name="T8" fmla="*/ 0 w 48"/>
                  <a:gd name="T9" fmla="*/ 1 h 288"/>
                  <a:gd name="T10" fmla="*/ 0 w 48"/>
                  <a:gd name="T11" fmla="*/ 2 h 288"/>
                  <a:gd name="T12" fmla="*/ 0 w 48"/>
                  <a:gd name="T13" fmla="*/ 2 h 288"/>
                  <a:gd name="T14" fmla="*/ 0 w 48"/>
                  <a:gd name="T15" fmla="*/ 2 h 288"/>
                  <a:gd name="T16" fmla="*/ 0 w 48"/>
                  <a:gd name="T17" fmla="*/ 3 h 288"/>
                  <a:gd name="T18" fmla="*/ 0 w 48"/>
                  <a:gd name="T19" fmla="*/ 3 h 288"/>
                  <a:gd name="T20" fmla="*/ 0 w 48"/>
                  <a:gd name="T21" fmla="*/ 3 h 288"/>
                  <a:gd name="T22" fmla="*/ 0 w 48"/>
                  <a:gd name="T23" fmla="*/ 3 h 288"/>
                  <a:gd name="T24" fmla="*/ 0 w 48"/>
                  <a:gd name="T25" fmla="*/ 4 h 288"/>
                  <a:gd name="T26" fmla="*/ 0 w 48"/>
                  <a:gd name="T27" fmla="*/ 4 h 288"/>
                  <a:gd name="T28" fmla="*/ 0 w 48"/>
                  <a:gd name="T29" fmla="*/ 5 h 288"/>
                  <a:gd name="T30" fmla="*/ 0 w 48"/>
                  <a:gd name="T31" fmla="*/ 5 h 288"/>
                  <a:gd name="T32" fmla="*/ 0 w 48"/>
                  <a:gd name="T33" fmla="*/ 5 h 288"/>
                  <a:gd name="T34" fmla="*/ 0 w 48"/>
                  <a:gd name="T35" fmla="*/ 6 h 288"/>
                  <a:gd name="T36" fmla="*/ 0 w 48"/>
                  <a:gd name="T37" fmla="*/ 6 h 288"/>
                  <a:gd name="T38" fmla="*/ 0 w 48"/>
                  <a:gd name="T39" fmla="*/ 7 h 288"/>
                  <a:gd name="T40" fmla="*/ 0 w 48"/>
                  <a:gd name="T41" fmla="*/ 7 h 288"/>
                  <a:gd name="T42" fmla="*/ 0 w 48"/>
                  <a:gd name="T43" fmla="*/ 8 h 288"/>
                  <a:gd name="T44" fmla="*/ 0 w 48"/>
                  <a:gd name="T45" fmla="*/ 8 h 288"/>
                  <a:gd name="T46" fmla="*/ 0 w 48"/>
                  <a:gd name="T47" fmla="*/ 8 h 288"/>
                  <a:gd name="T48" fmla="*/ 0 w 48"/>
                  <a:gd name="T49" fmla="*/ 8 h 288"/>
                  <a:gd name="T50" fmla="*/ 0 w 48"/>
                  <a:gd name="T51" fmla="*/ 9 h 288"/>
                  <a:gd name="T52" fmla="*/ 0 w 48"/>
                  <a:gd name="T53" fmla="*/ 9 h 288"/>
                  <a:gd name="T54" fmla="*/ 0 w 48"/>
                  <a:gd name="T55" fmla="*/ 10 h 288"/>
                  <a:gd name="T56" fmla="*/ 0 w 48"/>
                  <a:gd name="T57" fmla="*/ 10 h 288"/>
                  <a:gd name="T58" fmla="*/ 0 w 48"/>
                  <a:gd name="T59" fmla="*/ 10 h 288"/>
                  <a:gd name="T60" fmla="*/ 0 w 48"/>
                  <a:gd name="T61" fmla="*/ 11 h 288"/>
                  <a:gd name="T62" fmla="*/ 0 w 48"/>
                  <a:gd name="T63" fmla="*/ 11 h 288"/>
                  <a:gd name="T64" fmla="*/ 1 w 48"/>
                  <a:gd name="T65" fmla="*/ 11 h 288"/>
                  <a:gd name="T66" fmla="*/ 1 w 48"/>
                  <a:gd name="T67" fmla="*/ 12 h 288"/>
                  <a:gd name="T68" fmla="*/ 1 w 48"/>
                  <a:gd name="T69" fmla="*/ 12 h 288"/>
                  <a:gd name="T70" fmla="*/ 1 w 48"/>
                  <a:gd name="T71" fmla="*/ 12 h 288"/>
                  <a:gd name="T72" fmla="*/ 1 w 48"/>
                  <a:gd name="T73" fmla="*/ 13 h 288"/>
                  <a:gd name="T74" fmla="*/ 1 w 48"/>
                  <a:gd name="T75" fmla="*/ 13 h 288"/>
                  <a:gd name="T76" fmla="*/ 1 w 48"/>
                  <a:gd name="T77" fmla="*/ 14 h 288"/>
                  <a:gd name="T78" fmla="*/ 1 w 48"/>
                  <a:gd name="T79" fmla="*/ 14 h 288"/>
                  <a:gd name="T80" fmla="*/ 1 w 48"/>
                  <a:gd name="T81" fmla="*/ 14 h 288"/>
                  <a:gd name="T82" fmla="*/ 1 w 48"/>
                  <a:gd name="T83" fmla="*/ 15 h 288"/>
                  <a:gd name="T84" fmla="*/ 2 w 48"/>
                  <a:gd name="T85" fmla="*/ 15 h 288"/>
                  <a:gd name="T86" fmla="*/ 2 w 48"/>
                  <a:gd name="T87" fmla="*/ 15 h 288"/>
                  <a:gd name="T88" fmla="*/ 2 w 48"/>
                  <a:gd name="T89" fmla="*/ 8 h 288"/>
                  <a:gd name="T90" fmla="*/ 1 w 48"/>
                  <a:gd name="T91" fmla="*/ 0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288"/>
                  <a:gd name="T140" fmla="*/ 48 w 48"/>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288">
                    <a:moveTo>
                      <a:pt x="32" y="3"/>
                    </a:moveTo>
                    <a:lnTo>
                      <a:pt x="28" y="0"/>
                    </a:lnTo>
                    <a:lnTo>
                      <a:pt x="24" y="1"/>
                    </a:lnTo>
                    <a:lnTo>
                      <a:pt x="22" y="2"/>
                    </a:lnTo>
                    <a:lnTo>
                      <a:pt x="18" y="4"/>
                    </a:lnTo>
                    <a:lnTo>
                      <a:pt x="15" y="6"/>
                    </a:lnTo>
                    <a:lnTo>
                      <a:pt x="13" y="9"/>
                    </a:lnTo>
                    <a:lnTo>
                      <a:pt x="10" y="13"/>
                    </a:lnTo>
                    <a:lnTo>
                      <a:pt x="7" y="17"/>
                    </a:lnTo>
                    <a:lnTo>
                      <a:pt x="5" y="21"/>
                    </a:lnTo>
                    <a:lnTo>
                      <a:pt x="3" y="27"/>
                    </a:lnTo>
                    <a:lnTo>
                      <a:pt x="2" y="29"/>
                    </a:lnTo>
                    <a:lnTo>
                      <a:pt x="1" y="32"/>
                    </a:lnTo>
                    <a:lnTo>
                      <a:pt x="1" y="35"/>
                    </a:lnTo>
                    <a:lnTo>
                      <a:pt x="1" y="38"/>
                    </a:lnTo>
                    <a:lnTo>
                      <a:pt x="0" y="41"/>
                    </a:lnTo>
                    <a:lnTo>
                      <a:pt x="0" y="44"/>
                    </a:lnTo>
                    <a:lnTo>
                      <a:pt x="0" y="47"/>
                    </a:lnTo>
                    <a:lnTo>
                      <a:pt x="1" y="51"/>
                    </a:lnTo>
                    <a:lnTo>
                      <a:pt x="1" y="54"/>
                    </a:lnTo>
                    <a:lnTo>
                      <a:pt x="1" y="57"/>
                    </a:lnTo>
                    <a:lnTo>
                      <a:pt x="1" y="60"/>
                    </a:lnTo>
                    <a:lnTo>
                      <a:pt x="1" y="64"/>
                    </a:lnTo>
                    <a:lnTo>
                      <a:pt x="1" y="67"/>
                    </a:lnTo>
                    <a:lnTo>
                      <a:pt x="1" y="70"/>
                    </a:lnTo>
                    <a:lnTo>
                      <a:pt x="1" y="73"/>
                    </a:lnTo>
                    <a:lnTo>
                      <a:pt x="1" y="77"/>
                    </a:lnTo>
                    <a:lnTo>
                      <a:pt x="1" y="80"/>
                    </a:lnTo>
                    <a:lnTo>
                      <a:pt x="1" y="83"/>
                    </a:lnTo>
                    <a:lnTo>
                      <a:pt x="1" y="86"/>
                    </a:lnTo>
                    <a:lnTo>
                      <a:pt x="1" y="91"/>
                    </a:lnTo>
                    <a:lnTo>
                      <a:pt x="1" y="94"/>
                    </a:lnTo>
                    <a:lnTo>
                      <a:pt x="2" y="98"/>
                    </a:lnTo>
                    <a:lnTo>
                      <a:pt x="2" y="103"/>
                    </a:lnTo>
                    <a:lnTo>
                      <a:pt x="2" y="107"/>
                    </a:lnTo>
                    <a:lnTo>
                      <a:pt x="2" y="111"/>
                    </a:lnTo>
                    <a:lnTo>
                      <a:pt x="2" y="116"/>
                    </a:lnTo>
                    <a:lnTo>
                      <a:pt x="2" y="120"/>
                    </a:lnTo>
                    <a:lnTo>
                      <a:pt x="3" y="125"/>
                    </a:lnTo>
                    <a:lnTo>
                      <a:pt x="3" y="130"/>
                    </a:lnTo>
                    <a:lnTo>
                      <a:pt x="3" y="135"/>
                    </a:lnTo>
                    <a:lnTo>
                      <a:pt x="3" y="138"/>
                    </a:lnTo>
                    <a:lnTo>
                      <a:pt x="4" y="141"/>
                    </a:lnTo>
                    <a:lnTo>
                      <a:pt x="4" y="144"/>
                    </a:lnTo>
                    <a:lnTo>
                      <a:pt x="5" y="147"/>
                    </a:lnTo>
                    <a:lnTo>
                      <a:pt x="5" y="149"/>
                    </a:lnTo>
                    <a:lnTo>
                      <a:pt x="5" y="153"/>
                    </a:lnTo>
                    <a:lnTo>
                      <a:pt x="5" y="156"/>
                    </a:lnTo>
                    <a:lnTo>
                      <a:pt x="5" y="158"/>
                    </a:lnTo>
                    <a:lnTo>
                      <a:pt x="5" y="161"/>
                    </a:lnTo>
                    <a:lnTo>
                      <a:pt x="6" y="165"/>
                    </a:lnTo>
                    <a:lnTo>
                      <a:pt x="6" y="168"/>
                    </a:lnTo>
                    <a:lnTo>
                      <a:pt x="7" y="172"/>
                    </a:lnTo>
                    <a:lnTo>
                      <a:pt x="7" y="174"/>
                    </a:lnTo>
                    <a:lnTo>
                      <a:pt x="9" y="179"/>
                    </a:lnTo>
                    <a:lnTo>
                      <a:pt x="9" y="182"/>
                    </a:lnTo>
                    <a:lnTo>
                      <a:pt x="10" y="186"/>
                    </a:lnTo>
                    <a:lnTo>
                      <a:pt x="10" y="189"/>
                    </a:lnTo>
                    <a:lnTo>
                      <a:pt x="10" y="193"/>
                    </a:lnTo>
                    <a:lnTo>
                      <a:pt x="11" y="197"/>
                    </a:lnTo>
                    <a:lnTo>
                      <a:pt x="12" y="201"/>
                    </a:lnTo>
                    <a:lnTo>
                      <a:pt x="12" y="205"/>
                    </a:lnTo>
                    <a:lnTo>
                      <a:pt x="13" y="209"/>
                    </a:lnTo>
                    <a:lnTo>
                      <a:pt x="13" y="212"/>
                    </a:lnTo>
                    <a:lnTo>
                      <a:pt x="14" y="216"/>
                    </a:lnTo>
                    <a:lnTo>
                      <a:pt x="14" y="219"/>
                    </a:lnTo>
                    <a:lnTo>
                      <a:pt x="14" y="222"/>
                    </a:lnTo>
                    <a:lnTo>
                      <a:pt x="15" y="225"/>
                    </a:lnTo>
                    <a:lnTo>
                      <a:pt x="16" y="229"/>
                    </a:lnTo>
                    <a:lnTo>
                      <a:pt x="16" y="232"/>
                    </a:lnTo>
                    <a:lnTo>
                      <a:pt x="17" y="234"/>
                    </a:lnTo>
                    <a:lnTo>
                      <a:pt x="18" y="237"/>
                    </a:lnTo>
                    <a:lnTo>
                      <a:pt x="18" y="240"/>
                    </a:lnTo>
                    <a:lnTo>
                      <a:pt x="20" y="245"/>
                    </a:lnTo>
                    <a:lnTo>
                      <a:pt x="22" y="250"/>
                    </a:lnTo>
                    <a:lnTo>
                      <a:pt x="23" y="255"/>
                    </a:lnTo>
                    <a:lnTo>
                      <a:pt x="25" y="259"/>
                    </a:lnTo>
                    <a:lnTo>
                      <a:pt x="26" y="262"/>
                    </a:lnTo>
                    <a:lnTo>
                      <a:pt x="28" y="265"/>
                    </a:lnTo>
                    <a:lnTo>
                      <a:pt x="29" y="269"/>
                    </a:lnTo>
                    <a:lnTo>
                      <a:pt x="30" y="271"/>
                    </a:lnTo>
                    <a:lnTo>
                      <a:pt x="32" y="273"/>
                    </a:lnTo>
                    <a:lnTo>
                      <a:pt x="34" y="276"/>
                    </a:lnTo>
                    <a:lnTo>
                      <a:pt x="36" y="280"/>
                    </a:lnTo>
                    <a:lnTo>
                      <a:pt x="39" y="283"/>
                    </a:lnTo>
                    <a:lnTo>
                      <a:pt x="40" y="284"/>
                    </a:lnTo>
                    <a:lnTo>
                      <a:pt x="43" y="286"/>
                    </a:lnTo>
                    <a:lnTo>
                      <a:pt x="45" y="287"/>
                    </a:lnTo>
                    <a:lnTo>
                      <a:pt x="48" y="288"/>
                    </a:lnTo>
                    <a:lnTo>
                      <a:pt x="48" y="155"/>
                    </a:lnTo>
                    <a:lnTo>
                      <a:pt x="32" y="3"/>
                    </a:lnTo>
                    <a:close/>
                  </a:path>
                </a:pathLst>
              </a:custGeom>
              <a:solidFill>
                <a:srgbClr val="D4D4E8"/>
              </a:solidFill>
              <a:ln w="9525">
                <a:noFill/>
                <a:round/>
                <a:headEnd/>
                <a:tailEnd/>
              </a:ln>
            </p:spPr>
            <p:txBody>
              <a:bodyPr/>
              <a:lstStyle/>
              <a:p>
                <a:endParaRPr lang="en-US"/>
              </a:p>
            </p:txBody>
          </p:sp>
          <p:sp>
            <p:nvSpPr>
              <p:cNvPr id="17690" name="Freeform 894"/>
              <p:cNvSpPr>
                <a:spLocks/>
              </p:cNvSpPr>
              <p:nvPr/>
            </p:nvSpPr>
            <p:spPr bwMode="auto">
              <a:xfrm flipH="1">
                <a:off x="3094" y="1248"/>
                <a:ext cx="11" cy="73"/>
              </a:xfrm>
              <a:custGeom>
                <a:avLst/>
                <a:gdLst>
                  <a:gd name="T0" fmla="*/ 1 w 60"/>
                  <a:gd name="T1" fmla="*/ 1 h 320"/>
                  <a:gd name="T2" fmla="*/ 1 w 60"/>
                  <a:gd name="T3" fmla="*/ 2 h 320"/>
                  <a:gd name="T4" fmla="*/ 1 w 60"/>
                  <a:gd name="T5" fmla="*/ 3 h 320"/>
                  <a:gd name="T6" fmla="*/ 1 w 60"/>
                  <a:gd name="T7" fmla="*/ 3 h 320"/>
                  <a:gd name="T8" fmla="*/ 1 w 60"/>
                  <a:gd name="T9" fmla="*/ 4 h 320"/>
                  <a:gd name="T10" fmla="*/ 1 w 60"/>
                  <a:gd name="T11" fmla="*/ 5 h 320"/>
                  <a:gd name="T12" fmla="*/ 1 w 60"/>
                  <a:gd name="T13" fmla="*/ 5 h 320"/>
                  <a:gd name="T14" fmla="*/ 1 w 60"/>
                  <a:gd name="T15" fmla="*/ 6 h 320"/>
                  <a:gd name="T16" fmla="*/ 1 w 60"/>
                  <a:gd name="T17" fmla="*/ 7 h 320"/>
                  <a:gd name="T18" fmla="*/ 1 w 60"/>
                  <a:gd name="T19" fmla="*/ 7 h 320"/>
                  <a:gd name="T20" fmla="*/ 1 w 60"/>
                  <a:gd name="T21" fmla="*/ 8 h 320"/>
                  <a:gd name="T22" fmla="*/ 1 w 60"/>
                  <a:gd name="T23" fmla="*/ 8 h 320"/>
                  <a:gd name="T24" fmla="*/ 1 w 60"/>
                  <a:gd name="T25" fmla="*/ 9 h 320"/>
                  <a:gd name="T26" fmla="*/ 1 w 60"/>
                  <a:gd name="T27" fmla="*/ 10 h 320"/>
                  <a:gd name="T28" fmla="*/ 1 w 60"/>
                  <a:gd name="T29" fmla="*/ 10 h 320"/>
                  <a:gd name="T30" fmla="*/ 1 w 60"/>
                  <a:gd name="T31" fmla="*/ 11 h 320"/>
                  <a:gd name="T32" fmla="*/ 1 w 60"/>
                  <a:gd name="T33" fmla="*/ 12 h 320"/>
                  <a:gd name="T34" fmla="*/ 2 w 60"/>
                  <a:gd name="T35" fmla="*/ 13 h 320"/>
                  <a:gd name="T36" fmla="*/ 2 w 60"/>
                  <a:gd name="T37" fmla="*/ 13 h 320"/>
                  <a:gd name="T38" fmla="*/ 2 w 60"/>
                  <a:gd name="T39" fmla="*/ 14 h 320"/>
                  <a:gd name="T40" fmla="*/ 2 w 60"/>
                  <a:gd name="T41" fmla="*/ 15 h 320"/>
                  <a:gd name="T42" fmla="*/ 2 w 60"/>
                  <a:gd name="T43" fmla="*/ 16 h 320"/>
                  <a:gd name="T44" fmla="*/ 2 w 60"/>
                  <a:gd name="T45" fmla="*/ 16 h 320"/>
                  <a:gd name="T46" fmla="*/ 2 w 60"/>
                  <a:gd name="T47" fmla="*/ 17 h 320"/>
                  <a:gd name="T48" fmla="*/ 1 w 60"/>
                  <a:gd name="T49" fmla="*/ 17 h 320"/>
                  <a:gd name="T50" fmla="*/ 1 w 60"/>
                  <a:gd name="T51" fmla="*/ 16 h 320"/>
                  <a:gd name="T52" fmla="*/ 1 w 60"/>
                  <a:gd name="T53" fmla="*/ 16 h 320"/>
                  <a:gd name="T54" fmla="*/ 1 w 60"/>
                  <a:gd name="T55" fmla="*/ 15 h 320"/>
                  <a:gd name="T56" fmla="*/ 0 w 60"/>
                  <a:gd name="T57" fmla="*/ 14 h 320"/>
                  <a:gd name="T58" fmla="*/ 0 w 60"/>
                  <a:gd name="T59" fmla="*/ 13 h 320"/>
                  <a:gd name="T60" fmla="*/ 0 w 60"/>
                  <a:gd name="T61" fmla="*/ 13 h 320"/>
                  <a:gd name="T62" fmla="*/ 0 w 60"/>
                  <a:gd name="T63" fmla="*/ 12 h 320"/>
                  <a:gd name="T64" fmla="*/ 0 w 60"/>
                  <a:gd name="T65" fmla="*/ 11 h 320"/>
                  <a:gd name="T66" fmla="*/ 0 w 60"/>
                  <a:gd name="T67" fmla="*/ 11 h 320"/>
                  <a:gd name="T68" fmla="*/ 0 w 60"/>
                  <a:gd name="T69" fmla="*/ 10 h 320"/>
                  <a:gd name="T70" fmla="*/ 0 w 60"/>
                  <a:gd name="T71" fmla="*/ 9 h 320"/>
                  <a:gd name="T72" fmla="*/ 0 w 60"/>
                  <a:gd name="T73" fmla="*/ 9 h 320"/>
                  <a:gd name="T74" fmla="*/ 0 w 60"/>
                  <a:gd name="T75" fmla="*/ 8 h 320"/>
                  <a:gd name="T76" fmla="*/ 0 w 60"/>
                  <a:gd name="T77" fmla="*/ 7 h 320"/>
                  <a:gd name="T78" fmla="*/ 0 w 60"/>
                  <a:gd name="T79" fmla="*/ 7 h 320"/>
                  <a:gd name="T80" fmla="*/ 0 w 60"/>
                  <a:gd name="T81" fmla="*/ 6 h 320"/>
                  <a:gd name="T82" fmla="*/ 0 w 60"/>
                  <a:gd name="T83" fmla="*/ 5 h 320"/>
                  <a:gd name="T84" fmla="*/ 0 w 60"/>
                  <a:gd name="T85" fmla="*/ 5 h 320"/>
                  <a:gd name="T86" fmla="*/ 0 w 60"/>
                  <a:gd name="T87" fmla="*/ 4 h 320"/>
                  <a:gd name="T88" fmla="*/ 0 w 60"/>
                  <a:gd name="T89" fmla="*/ 3 h 320"/>
                  <a:gd name="T90" fmla="*/ 0 w 60"/>
                  <a:gd name="T91" fmla="*/ 2 h 320"/>
                  <a:gd name="T92" fmla="*/ 0 w 60"/>
                  <a:gd name="T93" fmla="*/ 2 h 320"/>
                  <a:gd name="T94" fmla="*/ 0 w 60"/>
                  <a:gd name="T95" fmla="*/ 1 h 320"/>
                  <a:gd name="T96" fmla="*/ 0 w 60"/>
                  <a:gd name="T97" fmla="*/ 0 h 320"/>
                  <a:gd name="T98" fmla="*/ 0 w 60"/>
                  <a:gd name="T99" fmla="*/ 0 h 320"/>
                  <a:gd name="T100" fmla="*/ 1 w 60"/>
                  <a:gd name="T101" fmla="*/ 0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20"/>
                  <a:gd name="T155" fmla="*/ 60 w 60"/>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20">
                    <a:moveTo>
                      <a:pt x="20" y="9"/>
                    </a:moveTo>
                    <a:lnTo>
                      <a:pt x="20" y="14"/>
                    </a:lnTo>
                    <a:lnTo>
                      <a:pt x="20" y="19"/>
                    </a:lnTo>
                    <a:lnTo>
                      <a:pt x="21" y="23"/>
                    </a:lnTo>
                    <a:lnTo>
                      <a:pt x="21" y="29"/>
                    </a:lnTo>
                    <a:lnTo>
                      <a:pt x="21" y="33"/>
                    </a:lnTo>
                    <a:lnTo>
                      <a:pt x="21" y="39"/>
                    </a:lnTo>
                    <a:lnTo>
                      <a:pt x="22" y="43"/>
                    </a:lnTo>
                    <a:lnTo>
                      <a:pt x="22" y="48"/>
                    </a:lnTo>
                    <a:lnTo>
                      <a:pt x="22" y="53"/>
                    </a:lnTo>
                    <a:lnTo>
                      <a:pt x="23" y="58"/>
                    </a:lnTo>
                    <a:lnTo>
                      <a:pt x="23" y="63"/>
                    </a:lnTo>
                    <a:lnTo>
                      <a:pt x="24" y="67"/>
                    </a:lnTo>
                    <a:lnTo>
                      <a:pt x="24" y="71"/>
                    </a:lnTo>
                    <a:lnTo>
                      <a:pt x="24" y="76"/>
                    </a:lnTo>
                    <a:lnTo>
                      <a:pt x="25" y="80"/>
                    </a:lnTo>
                    <a:lnTo>
                      <a:pt x="25" y="85"/>
                    </a:lnTo>
                    <a:lnTo>
                      <a:pt x="25" y="89"/>
                    </a:lnTo>
                    <a:lnTo>
                      <a:pt x="25" y="93"/>
                    </a:lnTo>
                    <a:lnTo>
                      <a:pt x="26" y="97"/>
                    </a:lnTo>
                    <a:lnTo>
                      <a:pt x="26" y="102"/>
                    </a:lnTo>
                    <a:lnTo>
                      <a:pt x="26" y="106"/>
                    </a:lnTo>
                    <a:lnTo>
                      <a:pt x="27" y="110"/>
                    </a:lnTo>
                    <a:lnTo>
                      <a:pt x="27" y="115"/>
                    </a:lnTo>
                    <a:lnTo>
                      <a:pt x="28" y="119"/>
                    </a:lnTo>
                    <a:lnTo>
                      <a:pt x="28" y="123"/>
                    </a:lnTo>
                    <a:lnTo>
                      <a:pt x="30" y="127"/>
                    </a:lnTo>
                    <a:lnTo>
                      <a:pt x="30" y="131"/>
                    </a:lnTo>
                    <a:lnTo>
                      <a:pt x="31" y="135"/>
                    </a:lnTo>
                    <a:lnTo>
                      <a:pt x="31" y="140"/>
                    </a:lnTo>
                    <a:lnTo>
                      <a:pt x="32" y="143"/>
                    </a:lnTo>
                    <a:lnTo>
                      <a:pt x="32" y="147"/>
                    </a:lnTo>
                    <a:lnTo>
                      <a:pt x="33" y="151"/>
                    </a:lnTo>
                    <a:lnTo>
                      <a:pt x="33" y="156"/>
                    </a:lnTo>
                    <a:lnTo>
                      <a:pt x="34" y="160"/>
                    </a:lnTo>
                    <a:lnTo>
                      <a:pt x="34" y="163"/>
                    </a:lnTo>
                    <a:lnTo>
                      <a:pt x="35" y="168"/>
                    </a:lnTo>
                    <a:lnTo>
                      <a:pt x="35" y="172"/>
                    </a:lnTo>
                    <a:lnTo>
                      <a:pt x="36" y="175"/>
                    </a:lnTo>
                    <a:lnTo>
                      <a:pt x="36" y="180"/>
                    </a:lnTo>
                    <a:lnTo>
                      <a:pt x="37" y="184"/>
                    </a:lnTo>
                    <a:lnTo>
                      <a:pt x="38" y="188"/>
                    </a:lnTo>
                    <a:lnTo>
                      <a:pt x="38" y="192"/>
                    </a:lnTo>
                    <a:lnTo>
                      <a:pt x="39" y="197"/>
                    </a:lnTo>
                    <a:lnTo>
                      <a:pt x="40" y="201"/>
                    </a:lnTo>
                    <a:lnTo>
                      <a:pt x="40" y="206"/>
                    </a:lnTo>
                    <a:lnTo>
                      <a:pt x="41" y="210"/>
                    </a:lnTo>
                    <a:lnTo>
                      <a:pt x="43" y="214"/>
                    </a:lnTo>
                    <a:lnTo>
                      <a:pt x="44" y="219"/>
                    </a:lnTo>
                    <a:lnTo>
                      <a:pt x="44" y="223"/>
                    </a:lnTo>
                    <a:lnTo>
                      <a:pt x="45" y="227"/>
                    </a:lnTo>
                    <a:lnTo>
                      <a:pt x="46" y="232"/>
                    </a:lnTo>
                    <a:lnTo>
                      <a:pt x="47" y="236"/>
                    </a:lnTo>
                    <a:lnTo>
                      <a:pt x="47" y="240"/>
                    </a:lnTo>
                    <a:lnTo>
                      <a:pt x="48" y="245"/>
                    </a:lnTo>
                    <a:lnTo>
                      <a:pt x="49" y="249"/>
                    </a:lnTo>
                    <a:lnTo>
                      <a:pt x="51" y="255"/>
                    </a:lnTo>
                    <a:lnTo>
                      <a:pt x="51" y="259"/>
                    </a:lnTo>
                    <a:lnTo>
                      <a:pt x="52" y="263"/>
                    </a:lnTo>
                    <a:lnTo>
                      <a:pt x="53" y="268"/>
                    </a:lnTo>
                    <a:lnTo>
                      <a:pt x="55" y="273"/>
                    </a:lnTo>
                    <a:lnTo>
                      <a:pt x="56" y="277"/>
                    </a:lnTo>
                    <a:lnTo>
                      <a:pt x="57" y="283"/>
                    </a:lnTo>
                    <a:lnTo>
                      <a:pt x="59" y="288"/>
                    </a:lnTo>
                    <a:lnTo>
                      <a:pt x="60" y="294"/>
                    </a:lnTo>
                    <a:lnTo>
                      <a:pt x="60" y="298"/>
                    </a:lnTo>
                    <a:lnTo>
                      <a:pt x="60" y="303"/>
                    </a:lnTo>
                    <a:lnTo>
                      <a:pt x="59" y="307"/>
                    </a:lnTo>
                    <a:lnTo>
                      <a:pt x="57" y="311"/>
                    </a:lnTo>
                    <a:lnTo>
                      <a:pt x="53" y="313"/>
                    </a:lnTo>
                    <a:lnTo>
                      <a:pt x="51" y="316"/>
                    </a:lnTo>
                    <a:lnTo>
                      <a:pt x="47" y="318"/>
                    </a:lnTo>
                    <a:lnTo>
                      <a:pt x="44" y="320"/>
                    </a:lnTo>
                    <a:lnTo>
                      <a:pt x="39" y="320"/>
                    </a:lnTo>
                    <a:lnTo>
                      <a:pt x="36" y="320"/>
                    </a:lnTo>
                    <a:lnTo>
                      <a:pt x="32" y="318"/>
                    </a:lnTo>
                    <a:lnTo>
                      <a:pt x="28" y="318"/>
                    </a:lnTo>
                    <a:lnTo>
                      <a:pt x="24" y="314"/>
                    </a:lnTo>
                    <a:lnTo>
                      <a:pt x="22" y="311"/>
                    </a:lnTo>
                    <a:lnTo>
                      <a:pt x="20" y="308"/>
                    </a:lnTo>
                    <a:lnTo>
                      <a:pt x="19" y="303"/>
                    </a:lnTo>
                    <a:lnTo>
                      <a:pt x="16" y="297"/>
                    </a:lnTo>
                    <a:lnTo>
                      <a:pt x="15" y="293"/>
                    </a:lnTo>
                    <a:lnTo>
                      <a:pt x="14" y="287"/>
                    </a:lnTo>
                    <a:lnTo>
                      <a:pt x="13" y="282"/>
                    </a:lnTo>
                    <a:lnTo>
                      <a:pt x="12" y="277"/>
                    </a:lnTo>
                    <a:lnTo>
                      <a:pt x="11" y="272"/>
                    </a:lnTo>
                    <a:lnTo>
                      <a:pt x="11" y="268"/>
                    </a:lnTo>
                    <a:lnTo>
                      <a:pt x="10" y="263"/>
                    </a:lnTo>
                    <a:lnTo>
                      <a:pt x="9" y="258"/>
                    </a:lnTo>
                    <a:lnTo>
                      <a:pt x="8" y="252"/>
                    </a:lnTo>
                    <a:lnTo>
                      <a:pt x="7" y="248"/>
                    </a:lnTo>
                    <a:lnTo>
                      <a:pt x="7" y="244"/>
                    </a:lnTo>
                    <a:lnTo>
                      <a:pt x="7" y="238"/>
                    </a:lnTo>
                    <a:lnTo>
                      <a:pt x="6" y="234"/>
                    </a:lnTo>
                    <a:lnTo>
                      <a:pt x="6" y="230"/>
                    </a:lnTo>
                    <a:lnTo>
                      <a:pt x="6" y="225"/>
                    </a:lnTo>
                    <a:lnTo>
                      <a:pt x="5" y="221"/>
                    </a:lnTo>
                    <a:lnTo>
                      <a:pt x="5" y="217"/>
                    </a:lnTo>
                    <a:lnTo>
                      <a:pt x="3" y="212"/>
                    </a:lnTo>
                    <a:lnTo>
                      <a:pt x="3" y="208"/>
                    </a:lnTo>
                    <a:lnTo>
                      <a:pt x="3" y="204"/>
                    </a:lnTo>
                    <a:lnTo>
                      <a:pt x="3" y="199"/>
                    </a:lnTo>
                    <a:lnTo>
                      <a:pt x="3" y="195"/>
                    </a:lnTo>
                    <a:lnTo>
                      <a:pt x="3" y="191"/>
                    </a:lnTo>
                    <a:lnTo>
                      <a:pt x="2" y="186"/>
                    </a:lnTo>
                    <a:lnTo>
                      <a:pt x="2" y="182"/>
                    </a:lnTo>
                    <a:lnTo>
                      <a:pt x="2" y="178"/>
                    </a:lnTo>
                    <a:lnTo>
                      <a:pt x="2" y="174"/>
                    </a:lnTo>
                    <a:lnTo>
                      <a:pt x="2" y="170"/>
                    </a:lnTo>
                    <a:lnTo>
                      <a:pt x="2" y="166"/>
                    </a:lnTo>
                    <a:lnTo>
                      <a:pt x="2" y="161"/>
                    </a:lnTo>
                    <a:lnTo>
                      <a:pt x="2" y="157"/>
                    </a:lnTo>
                    <a:lnTo>
                      <a:pt x="2" y="153"/>
                    </a:lnTo>
                    <a:lnTo>
                      <a:pt x="2" y="148"/>
                    </a:lnTo>
                    <a:lnTo>
                      <a:pt x="2" y="144"/>
                    </a:lnTo>
                    <a:lnTo>
                      <a:pt x="2" y="140"/>
                    </a:lnTo>
                    <a:lnTo>
                      <a:pt x="2" y="135"/>
                    </a:lnTo>
                    <a:lnTo>
                      <a:pt x="2" y="131"/>
                    </a:lnTo>
                    <a:lnTo>
                      <a:pt x="2" y="127"/>
                    </a:lnTo>
                    <a:lnTo>
                      <a:pt x="2" y="123"/>
                    </a:lnTo>
                    <a:lnTo>
                      <a:pt x="2" y="119"/>
                    </a:lnTo>
                    <a:lnTo>
                      <a:pt x="2" y="115"/>
                    </a:lnTo>
                    <a:lnTo>
                      <a:pt x="2" y="110"/>
                    </a:lnTo>
                    <a:lnTo>
                      <a:pt x="2" y="106"/>
                    </a:lnTo>
                    <a:lnTo>
                      <a:pt x="2" y="102"/>
                    </a:lnTo>
                    <a:lnTo>
                      <a:pt x="2" y="97"/>
                    </a:lnTo>
                    <a:lnTo>
                      <a:pt x="2" y="93"/>
                    </a:lnTo>
                    <a:lnTo>
                      <a:pt x="3" y="89"/>
                    </a:lnTo>
                    <a:lnTo>
                      <a:pt x="2" y="83"/>
                    </a:lnTo>
                    <a:lnTo>
                      <a:pt x="2" y="79"/>
                    </a:lnTo>
                    <a:lnTo>
                      <a:pt x="2" y="73"/>
                    </a:lnTo>
                    <a:lnTo>
                      <a:pt x="2" y="69"/>
                    </a:lnTo>
                    <a:lnTo>
                      <a:pt x="2" y="65"/>
                    </a:lnTo>
                    <a:lnTo>
                      <a:pt x="2" y="59"/>
                    </a:lnTo>
                    <a:lnTo>
                      <a:pt x="2" y="55"/>
                    </a:lnTo>
                    <a:lnTo>
                      <a:pt x="2" y="51"/>
                    </a:lnTo>
                    <a:lnTo>
                      <a:pt x="2" y="45"/>
                    </a:lnTo>
                    <a:lnTo>
                      <a:pt x="2" y="40"/>
                    </a:lnTo>
                    <a:lnTo>
                      <a:pt x="1" y="35"/>
                    </a:lnTo>
                    <a:lnTo>
                      <a:pt x="1" y="30"/>
                    </a:lnTo>
                    <a:lnTo>
                      <a:pt x="1" y="25"/>
                    </a:lnTo>
                    <a:lnTo>
                      <a:pt x="1" y="20"/>
                    </a:lnTo>
                    <a:lnTo>
                      <a:pt x="0" y="15"/>
                    </a:lnTo>
                    <a:lnTo>
                      <a:pt x="0" y="9"/>
                    </a:lnTo>
                    <a:lnTo>
                      <a:pt x="0" y="5"/>
                    </a:lnTo>
                    <a:lnTo>
                      <a:pt x="2" y="3"/>
                    </a:lnTo>
                    <a:lnTo>
                      <a:pt x="6" y="0"/>
                    </a:lnTo>
                    <a:lnTo>
                      <a:pt x="9" y="0"/>
                    </a:lnTo>
                    <a:lnTo>
                      <a:pt x="12" y="0"/>
                    </a:lnTo>
                    <a:lnTo>
                      <a:pt x="15" y="1"/>
                    </a:lnTo>
                    <a:lnTo>
                      <a:pt x="18" y="4"/>
                    </a:lnTo>
                    <a:lnTo>
                      <a:pt x="20" y="9"/>
                    </a:lnTo>
                    <a:close/>
                  </a:path>
                </a:pathLst>
              </a:custGeom>
              <a:solidFill>
                <a:srgbClr val="000000"/>
              </a:solidFill>
              <a:ln w="9525">
                <a:noFill/>
                <a:round/>
                <a:headEnd/>
                <a:tailEnd/>
              </a:ln>
            </p:spPr>
            <p:txBody>
              <a:bodyPr/>
              <a:lstStyle/>
              <a:p>
                <a:endParaRPr lang="en-US"/>
              </a:p>
            </p:txBody>
          </p:sp>
          <p:sp>
            <p:nvSpPr>
              <p:cNvPr id="17691" name="Freeform 895"/>
              <p:cNvSpPr>
                <a:spLocks/>
              </p:cNvSpPr>
              <p:nvPr/>
            </p:nvSpPr>
            <p:spPr bwMode="auto">
              <a:xfrm flipH="1">
                <a:off x="3119" y="1255"/>
                <a:ext cx="20" cy="51"/>
              </a:xfrm>
              <a:custGeom>
                <a:avLst/>
                <a:gdLst>
                  <a:gd name="T0" fmla="*/ 2 w 108"/>
                  <a:gd name="T1" fmla="*/ 2 h 223"/>
                  <a:gd name="T2" fmla="*/ 2 w 108"/>
                  <a:gd name="T3" fmla="*/ 2 h 223"/>
                  <a:gd name="T4" fmla="*/ 2 w 108"/>
                  <a:gd name="T5" fmla="*/ 1 h 223"/>
                  <a:gd name="T6" fmla="*/ 2 w 108"/>
                  <a:gd name="T7" fmla="*/ 1 h 223"/>
                  <a:gd name="T8" fmla="*/ 2 w 108"/>
                  <a:gd name="T9" fmla="*/ 1 h 223"/>
                  <a:gd name="T10" fmla="*/ 3 w 108"/>
                  <a:gd name="T11" fmla="*/ 0 h 223"/>
                  <a:gd name="T12" fmla="*/ 3 w 108"/>
                  <a:gd name="T13" fmla="*/ 0 h 223"/>
                  <a:gd name="T14" fmla="*/ 3 w 108"/>
                  <a:gd name="T15" fmla="*/ 0 h 223"/>
                  <a:gd name="T16" fmla="*/ 3 w 108"/>
                  <a:gd name="T17" fmla="*/ 0 h 223"/>
                  <a:gd name="T18" fmla="*/ 4 w 108"/>
                  <a:gd name="T19" fmla="*/ 0 h 223"/>
                  <a:gd name="T20" fmla="*/ 4 w 108"/>
                  <a:gd name="T21" fmla="*/ 1 h 223"/>
                  <a:gd name="T22" fmla="*/ 4 w 108"/>
                  <a:gd name="T23" fmla="*/ 1 h 223"/>
                  <a:gd name="T24" fmla="*/ 4 w 108"/>
                  <a:gd name="T25" fmla="*/ 1 h 223"/>
                  <a:gd name="T26" fmla="*/ 4 w 108"/>
                  <a:gd name="T27" fmla="*/ 2 h 223"/>
                  <a:gd name="T28" fmla="*/ 4 w 108"/>
                  <a:gd name="T29" fmla="*/ 2 h 223"/>
                  <a:gd name="T30" fmla="*/ 4 w 108"/>
                  <a:gd name="T31" fmla="*/ 3 h 223"/>
                  <a:gd name="T32" fmla="*/ 4 w 108"/>
                  <a:gd name="T33" fmla="*/ 3 h 223"/>
                  <a:gd name="T34" fmla="*/ 4 w 108"/>
                  <a:gd name="T35" fmla="*/ 3 h 223"/>
                  <a:gd name="T36" fmla="*/ 4 w 108"/>
                  <a:gd name="T37" fmla="*/ 4 h 223"/>
                  <a:gd name="T38" fmla="*/ 4 w 108"/>
                  <a:gd name="T39" fmla="*/ 4 h 223"/>
                  <a:gd name="T40" fmla="*/ 3 w 108"/>
                  <a:gd name="T41" fmla="*/ 4 h 223"/>
                  <a:gd name="T42" fmla="*/ 3 w 108"/>
                  <a:gd name="T43" fmla="*/ 5 h 223"/>
                  <a:gd name="T44" fmla="*/ 3 w 108"/>
                  <a:gd name="T45" fmla="*/ 5 h 223"/>
                  <a:gd name="T46" fmla="*/ 3 w 108"/>
                  <a:gd name="T47" fmla="*/ 6 h 223"/>
                  <a:gd name="T48" fmla="*/ 3 w 108"/>
                  <a:gd name="T49" fmla="*/ 6 h 223"/>
                  <a:gd name="T50" fmla="*/ 3 w 108"/>
                  <a:gd name="T51" fmla="*/ 7 h 223"/>
                  <a:gd name="T52" fmla="*/ 3 w 108"/>
                  <a:gd name="T53" fmla="*/ 7 h 223"/>
                  <a:gd name="T54" fmla="*/ 3 w 108"/>
                  <a:gd name="T55" fmla="*/ 7 h 223"/>
                  <a:gd name="T56" fmla="*/ 2 w 108"/>
                  <a:gd name="T57" fmla="*/ 8 h 223"/>
                  <a:gd name="T58" fmla="*/ 2 w 108"/>
                  <a:gd name="T59" fmla="*/ 8 h 223"/>
                  <a:gd name="T60" fmla="*/ 2 w 108"/>
                  <a:gd name="T61" fmla="*/ 8 h 223"/>
                  <a:gd name="T62" fmla="*/ 2 w 108"/>
                  <a:gd name="T63" fmla="*/ 9 h 223"/>
                  <a:gd name="T64" fmla="*/ 2 w 108"/>
                  <a:gd name="T65" fmla="*/ 9 h 223"/>
                  <a:gd name="T66" fmla="*/ 2 w 108"/>
                  <a:gd name="T67" fmla="*/ 10 h 223"/>
                  <a:gd name="T68" fmla="*/ 2 w 108"/>
                  <a:gd name="T69" fmla="*/ 10 h 223"/>
                  <a:gd name="T70" fmla="*/ 1 w 108"/>
                  <a:gd name="T71" fmla="*/ 10 h 223"/>
                  <a:gd name="T72" fmla="*/ 1 w 108"/>
                  <a:gd name="T73" fmla="*/ 11 h 223"/>
                  <a:gd name="T74" fmla="*/ 1 w 108"/>
                  <a:gd name="T75" fmla="*/ 11 h 223"/>
                  <a:gd name="T76" fmla="*/ 1 w 108"/>
                  <a:gd name="T77" fmla="*/ 11 h 223"/>
                  <a:gd name="T78" fmla="*/ 1 w 108"/>
                  <a:gd name="T79" fmla="*/ 11 h 223"/>
                  <a:gd name="T80" fmla="*/ 1 w 108"/>
                  <a:gd name="T81" fmla="*/ 11 h 223"/>
                  <a:gd name="T82" fmla="*/ 1 w 108"/>
                  <a:gd name="T83" fmla="*/ 11 h 223"/>
                  <a:gd name="T84" fmla="*/ 0 w 108"/>
                  <a:gd name="T85" fmla="*/ 12 h 223"/>
                  <a:gd name="T86" fmla="*/ 0 w 108"/>
                  <a:gd name="T87" fmla="*/ 12 h 223"/>
                  <a:gd name="T88" fmla="*/ 0 w 108"/>
                  <a:gd name="T89" fmla="*/ 12 h 223"/>
                  <a:gd name="T90" fmla="*/ 2 w 108"/>
                  <a:gd name="T91" fmla="*/ 2 h 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23"/>
                  <a:gd name="T140" fmla="*/ 108 w 108"/>
                  <a:gd name="T141" fmla="*/ 223 h 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23">
                    <a:moveTo>
                      <a:pt x="72" y="37"/>
                    </a:moveTo>
                    <a:lnTo>
                      <a:pt x="71" y="35"/>
                    </a:lnTo>
                    <a:lnTo>
                      <a:pt x="71" y="32"/>
                    </a:lnTo>
                    <a:lnTo>
                      <a:pt x="70" y="29"/>
                    </a:lnTo>
                    <a:lnTo>
                      <a:pt x="70" y="27"/>
                    </a:lnTo>
                    <a:lnTo>
                      <a:pt x="70" y="24"/>
                    </a:lnTo>
                    <a:lnTo>
                      <a:pt x="70" y="22"/>
                    </a:lnTo>
                    <a:lnTo>
                      <a:pt x="70" y="19"/>
                    </a:lnTo>
                    <a:lnTo>
                      <a:pt x="71" y="15"/>
                    </a:lnTo>
                    <a:lnTo>
                      <a:pt x="72" y="12"/>
                    </a:lnTo>
                    <a:lnTo>
                      <a:pt x="74" y="10"/>
                    </a:lnTo>
                    <a:lnTo>
                      <a:pt x="75" y="7"/>
                    </a:lnTo>
                    <a:lnTo>
                      <a:pt x="80" y="4"/>
                    </a:lnTo>
                    <a:lnTo>
                      <a:pt x="83" y="2"/>
                    </a:lnTo>
                    <a:lnTo>
                      <a:pt x="88" y="1"/>
                    </a:lnTo>
                    <a:lnTo>
                      <a:pt x="91" y="0"/>
                    </a:lnTo>
                    <a:lnTo>
                      <a:pt x="96" y="0"/>
                    </a:lnTo>
                    <a:lnTo>
                      <a:pt x="99" y="1"/>
                    </a:lnTo>
                    <a:lnTo>
                      <a:pt x="102" y="4"/>
                    </a:lnTo>
                    <a:lnTo>
                      <a:pt x="105" y="8"/>
                    </a:lnTo>
                    <a:lnTo>
                      <a:pt x="107" y="12"/>
                    </a:lnTo>
                    <a:lnTo>
                      <a:pt x="107" y="13"/>
                    </a:lnTo>
                    <a:lnTo>
                      <a:pt x="107" y="16"/>
                    </a:lnTo>
                    <a:lnTo>
                      <a:pt x="108" y="20"/>
                    </a:lnTo>
                    <a:lnTo>
                      <a:pt x="108" y="22"/>
                    </a:lnTo>
                    <a:lnTo>
                      <a:pt x="108" y="25"/>
                    </a:lnTo>
                    <a:lnTo>
                      <a:pt x="108" y="28"/>
                    </a:lnTo>
                    <a:lnTo>
                      <a:pt x="108" y="32"/>
                    </a:lnTo>
                    <a:lnTo>
                      <a:pt x="108" y="35"/>
                    </a:lnTo>
                    <a:lnTo>
                      <a:pt x="108" y="38"/>
                    </a:lnTo>
                    <a:lnTo>
                      <a:pt x="107" y="42"/>
                    </a:lnTo>
                    <a:lnTo>
                      <a:pt x="107" y="46"/>
                    </a:lnTo>
                    <a:lnTo>
                      <a:pt x="107" y="49"/>
                    </a:lnTo>
                    <a:lnTo>
                      <a:pt x="106" y="53"/>
                    </a:lnTo>
                    <a:lnTo>
                      <a:pt x="106" y="57"/>
                    </a:lnTo>
                    <a:lnTo>
                      <a:pt x="105" y="61"/>
                    </a:lnTo>
                    <a:lnTo>
                      <a:pt x="103" y="65"/>
                    </a:lnTo>
                    <a:lnTo>
                      <a:pt x="102" y="69"/>
                    </a:lnTo>
                    <a:lnTo>
                      <a:pt x="102" y="72"/>
                    </a:lnTo>
                    <a:lnTo>
                      <a:pt x="100" y="76"/>
                    </a:lnTo>
                    <a:lnTo>
                      <a:pt x="100" y="80"/>
                    </a:lnTo>
                    <a:lnTo>
                      <a:pt x="98" y="84"/>
                    </a:lnTo>
                    <a:lnTo>
                      <a:pt x="97" y="88"/>
                    </a:lnTo>
                    <a:lnTo>
                      <a:pt x="95" y="92"/>
                    </a:lnTo>
                    <a:lnTo>
                      <a:pt x="94" y="97"/>
                    </a:lnTo>
                    <a:lnTo>
                      <a:pt x="90" y="101"/>
                    </a:lnTo>
                    <a:lnTo>
                      <a:pt x="88" y="106"/>
                    </a:lnTo>
                    <a:lnTo>
                      <a:pt x="87" y="111"/>
                    </a:lnTo>
                    <a:lnTo>
                      <a:pt x="85" y="116"/>
                    </a:lnTo>
                    <a:lnTo>
                      <a:pt x="82" y="122"/>
                    </a:lnTo>
                    <a:lnTo>
                      <a:pt x="80" y="127"/>
                    </a:lnTo>
                    <a:lnTo>
                      <a:pt x="78" y="129"/>
                    </a:lnTo>
                    <a:lnTo>
                      <a:pt x="77" y="133"/>
                    </a:lnTo>
                    <a:lnTo>
                      <a:pt x="75" y="135"/>
                    </a:lnTo>
                    <a:lnTo>
                      <a:pt x="75" y="138"/>
                    </a:lnTo>
                    <a:lnTo>
                      <a:pt x="73" y="140"/>
                    </a:lnTo>
                    <a:lnTo>
                      <a:pt x="72" y="142"/>
                    </a:lnTo>
                    <a:lnTo>
                      <a:pt x="71" y="146"/>
                    </a:lnTo>
                    <a:lnTo>
                      <a:pt x="70" y="148"/>
                    </a:lnTo>
                    <a:lnTo>
                      <a:pt x="69" y="151"/>
                    </a:lnTo>
                    <a:lnTo>
                      <a:pt x="68" y="153"/>
                    </a:lnTo>
                    <a:lnTo>
                      <a:pt x="66" y="155"/>
                    </a:lnTo>
                    <a:lnTo>
                      <a:pt x="65" y="159"/>
                    </a:lnTo>
                    <a:lnTo>
                      <a:pt x="62" y="164"/>
                    </a:lnTo>
                    <a:lnTo>
                      <a:pt x="60" y="168"/>
                    </a:lnTo>
                    <a:lnTo>
                      <a:pt x="58" y="174"/>
                    </a:lnTo>
                    <a:lnTo>
                      <a:pt x="56" y="178"/>
                    </a:lnTo>
                    <a:lnTo>
                      <a:pt x="52" y="182"/>
                    </a:lnTo>
                    <a:lnTo>
                      <a:pt x="50" y="187"/>
                    </a:lnTo>
                    <a:lnTo>
                      <a:pt x="49" y="190"/>
                    </a:lnTo>
                    <a:lnTo>
                      <a:pt x="47" y="194"/>
                    </a:lnTo>
                    <a:lnTo>
                      <a:pt x="45" y="198"/>
                    </a:lnTo>
                    <a:lnTo>
                      <a:pt x="44" y="201"/>
                    </a:lnTo>
                    <a:lnTo>
                      <a:pt x="41" y="204"/>
                    </a:lnTo>
                    <a:lnTo>
                      <a:pt x="40" y="206"/>
                    </a:lnTo>
                    <a:lnTo>
                      <a:pt x="39" y="211"/>
                    </a:lnTo>
                    <a:lnTo>
                      <a:pt x="38" y="214"/>
                    </a:lnTo>
                    <a:lnTo>
                      <a:pt x="36" y="214"/>
                    </a:lnTo>
                    <a:lnTo>
                      <a:pt x="35" y="216"/>
                    </a:lnTo>
                    <a:lnTo>
                      <a:pt x="32" y="217"/>
                    </a:lnTo>
                    <a:lnTo>
                      <a:pt x="30" y="218"/>
                    </a:lnTo>
                    <a:lnTo>
                      <a:pt x="26" y="218"/>
                    </a:lnTo>
                    <a:lnTo>
                      <a:pt x="23" y="219"/>
                    </a:lnTo>
                    <a:lnTo>
                      <a:pt x="20" y="220"/>
                    </a:lnTo>
                    <a:lnTo>
                      <a:pt x="18" y="221"/>
                    </a:lnTo>
                    <a:lnTo>
                      <a:pt x="13" y="221"/>
                    </a:lnTo>
                    <a:lnTo>
                      <a:pt x="10" y="221"/>
                    </a:lnTo>
                    <a:lnTo>
                      <a:pt x="7" y="221"/>
                    </a:lnTo>
                    <a:lnTo>
                      <a:pt x="5" y="223"/>
                    </a:lnTo>
                    <a:lnTo>
                      <a:pt x="0" y="223"/>
                    </a:lnTo>
                    <a:lnTo>
                      <a:pt x="72" y="37"/>
                    </a:lnTo>
                    <a:close/>
                  </a:path>
                </a:pathLst>
              </a:custGeom>
              <a:solidFill>
                <a:srgbClr val="D4D4E8"/>
              </a:solidFill>
              <a:ln w="9525">
                <a:noFill/>
                <a:round/>
                <a:headEnd/>
                <a:tailEnd/>
              </a:ln>
            </p:spPr>
            <p:txBody>
              <a:bodyPr/>
              <a:lstStyle/>
              <a:p>
                <a:endParaRPr lang="en-US"/>
              </a:p>
            </p:txBody>
          </p:sp>
          <p:sp>
            <p:nvSpPr>
              <p:cNvPr id="17692" name="Freeform 896"/>
              <p:cNvSpPr>
                <a:spLocks/>
              </p:cNvSpPr>
              <p:nvPr/>
            </p:nvSpPr>
            <p:spPr bwMode="auto">
              <a:xfrm flipH="1">
                <a:off x="3123" y="1262"/>
                <a:ext cx="20" cy="49"/>
              </a:xfrm>
              <a:custGeom>
                <a:avLst/>
                <a:gdLst>
                  <a:gd name="T0" fmla="*/ 4 w 108"/>
                  <a:gd name="T1" fmla="*/ 1 h 214"/>
                  <a:gd name="T2" fmla="*/ 4 w 108"/>
                  <a:gd name="T3" fmla="*/ 2 h 214"/>
                  <a:gd name="T4" fmla="*/ 4 w 108"/>
                  <a:gd name="T5" fmla="*/ 3 h 214"/>
                  <a:gd name="T6" fmla="*/ 3 w 108"/>
                  <a:gd name="T7" fmla="*/ 3 h 214"/>
                  <a:gd name="T8" fmla="*/ 3 w 108"/>
                  <a:gd name="T9" fmla="*/ 3 h 214"/>
                  <a:gd name="T10" fmla="*/ 3 w 108"/>
                  <a:gd name="T11" fmla="*/ 4 h 214"/>
                  <a:gd name="T12" fmla="*/ 3 w 108"/>
                  <a:gd name="T13" fmla="*/ 4 h 214"/>
                  <a:gd name="T14" fmla="*/ 3 w 108"/>
                  <a:gd name="T15" fmla="*/ 5 h 214"/>
                  <a:gd name="T16" fmla="*/ 3 w 108"/>
                  <a:gd name="T17" fmla="*/ 5 h 214"/>
                  <a:gd name="T18" fmla="*/ 3 w 108"/>
                  <a:gd name="T19" fmla="*/ 5 h 214"/>
                  <a:gd name="T20" fmla="*/ 3 w 108"/>
                  <a:gd name="T21" fmla="*/ 6 h 214"/>
                  <a:gd name="T22" fmla="*/ 2 w 108"/>
                  <a:gd name="T23" fmla="*/ 7 h 214"/>
                  <a:gd name="T24" fmla="*/ 2 w 108"/>
                  <a:gd name="T25" fmla="*/ 8 h 214"/>
                  <a:gd name="T26" fmla="*/ 2 w 108"/>
                  <a:gd name="T27" fmla="*/ 8 h 214"/>
                  <a:gd name="T28" fmla="*/ 2 w 108"/>
                  <a:gd name="T29" fmla="*/ 8 h 214"/>
                  <a:gd name="T30" fmla="*/ 2 w 108"/>
                  <a:gd name="T31" fmla="*/ 9 h 214"/>
                  <a:gd name="T32" fmla="*/ 1 w 108"/>
                  <a:gd name="T33" fmla="*/ 10 h 214"/>
                  <a:gd name="T34" fmla="*/ 1 w 108"/>
                  <a:gd name="T35" fmla="*/ 10 h 214"/>
                  <a:gd name="T36" fmla="*/ 1 w 108"/>
                  <a:gd name="T37" fmla="*/ 11 h 214"/>
                  <a:gd name="T38" fmla="*/ 0 w 108"/>
                  <a:gd name="T39" fmla="*/ 11 h 214"/>
                  <a:gd name="T40" fmla="*/ 0 w 108"/>
                  <a:gd name="T41" fmla="*/ 11 h 214"/>
                  <a:gd name="T42" fmla="*/ 0 w 108"/>
                  <a:gd name="T43" fmla="*/ 11 h 214"/>
                  <a:gd name="T44" fmla="*/ 0 w 108"/>
                  <a:gd name="T45" fmla="*/ 10 h 214"/>
                  <a:gd name="T46" fmla="*/ 0 w 108"/>
                  <a:gd name="T47" fmla="*/ 10 h 214"/>
                  <a:gd name="T48" fmla="*/ 0 w 108"/>
                  <a:gd name="T49" fmla="*/ 9 h 214"/>
                  <a:gd name="T50" fmla="*/ 0 w 108"/>
                  <a:gd name="T51" fmla="*/ 8 h 214"/>
                  <a:gd name="T52" fmla="*/ 1 w 108"/>
                  <a:gd name="T53" fmla="*/ 8 h 214"/>
                  <a:gd name="T54" fmla="*/ 1 w 108"/>
                  <a:gd name="T55" fmla="*/ 8 h 214"/>
                  <a:gd name="T56" fmla="*/ 1 w 108"/>
                  <a:gd name="T57" fmla="*/ 7 h 214"/>
                  <a:gd name="T58" fmla="*/ 1 w 108"/>
                  <a:gd name="T59" fmla="*/ 7 h 214"/>
                  <a:gd name="T60" fmla="*/ 1 w 108"/>
                  <a:gd name="T61" fmla="*/ 6 h 214"/>
                  <a:gd name="T62" fmla="*/ 1 w 108"/>
                  <a:gd name="T63" fmla="*/ 5 h 214"/>
                  <a:gd name="T64" fmla="*/ 2 w 108"/>
                  <a:gd name="T65" fmla="*/ 5 h 214"/>
                  <a:gd name="T66" fmla="*/ 2 w 108"/>
                  <a:gd name="T67" fmla="*/ 5 h 214"/>
                  <a:gd name="T68" fmla="*/ 2 w 108"/>
                  <a:gd name="T69" fmla="*/ 4 h 214"/>
                  <a:gd name="T70" fmla="*/ 2 w 108"/>
                  <a:gd name="T71" fmla="*/ 3 h 214"/>
                  <a:gd name="T72" fmla="*/ 2 w 108"/>
                  <a:gd name="T73" fmla="*/ 3 h 214"/>
                  <a:gd name="T74" fmla="*/ 2 w 108"/>
                  <a:gd name="T75" fmla="*/ 2 h 214"/>
                  <a:gd name="T76" fmla="*/ 2 w 108"/>
                  <a:gd name="T77" fmla="*/ 2 h 214"/>
                  <a:gd name="T78" fmla="*/ 3 w 108"/>
                  <a:gd name="T79" fmla="*/ 1 h 214"/>
                  <a:gd name="T80" fmla="*/ 3 w 108"/>
                  <a:gd name="T81" fmla="*/ 1 h 214"/>
                  <a:gd name="T82" fmla="*/ 3 w 108"/>
                  <a:gd name="T83" fmla="*/ 0 h 214"/>
                  <a:gd name="T84" fmla="*/ 3 w 108"/>
                  <a:gd name="T85" fmla="*/ 0 h 214"/>
                  <a:gd name="T86" fmla="*/ 3 w 108"/>
                  <a:gd name="T87" fmla="*/ 0 h 214"/>
                  <a:gd name="T88" fmla="*/ 4 w 108"/>
                  <a:gd name="T89" fmla="*/ 0 h 214"/>
                  <a:gd name="T90" fmla="*/ 4 w 108"/>
                  <a:gd name="T91" fmla="*/ 1 h 2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14"/>
                  <a:gd name="T140" fmla="*/ 108 w 108"/>
                  <a:gd name="T141" fmla="*/ 214 h 2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14">
                    <a:moveTo>
                      <a:pt x="108" y="20"/>
                    </a:moveTo>
                    <a:lnTo>
                      <a:pt x="107" y="22"/>
                    </a:lnTo>
                    <a:lnTo>
                      <a:pt x="106" y="26"/>
                    </a:lnTo>
                    <a:lnTo>
                      <a:pt x="105" y="29"/>
                    </a:lnTo>
                    <a:lnTo>
                      <a:pt x="104" y="33"/>
                    </a:lnTo>
                    <a:lnTo>
                      <a:pt x="104" y="35"/>
                    </a:lnTo>
                    <a:lnTo>
                      <a:pt x="103" y="39"/>
                    </a:lnTo>
                    <a:lnTo>
                      <a:pt x="101" y="43"/>
                    </a:lnTo>
                    <a:lnTo>
                      <a:pt x="101" y="46"/>
                    </a:lnTo>
                    <a:lnTo>
                      <a:pt x="99" y="48"/>
                    </a:lnTo>
                    <a:lnTo>
                      <a:pt x="99" y="52"/>
                    </a:lnTo>
                    <a:lnTo>
                      <a:pt x="98" y="55"/>
                    </a:lnTo>
                    <a:lnTo>
                      <a:pt x="98" y="57"/>
                    </a:lnTo>
                    <a:lnTo>
                      <a:pt x="97" y="60"/>
                    </a:lnTo>
                    <a:lnTo>
                      <a:pt x="96" y="64"/>
                    </a:lnTo>
                    <a:lnTo>
                      <a:pt x="95" y="66"/>
                    </a:lnTo>
                    <a:lnTo>
                      <a:pt x="95" y="69"/>
                    </a:lnTo>
                    <a:lnTo>
                      <a:pt x="94" y="72"/>
                    </a:lnTo>
                    <a:lnTo>
                      <a:pt x="93" y="74"/>
                    </a:lnTo>
                    <a:lnTo>
                      <a:pt x="92" y="78"/>
                    </a:lnTo>
                    <a:lnTo>
                      <a:pt x="92" y="80"/>
                    </a:lnTo>
                    <a:lnTo>
                      <a:pt x="89" y="83"/>
                    </a:lnTo>
                    <a:lnTo>
                      <a:pt x="89" y="86"/>
                    </a:lnTo>
                    <a:lnTo>
                      <a:pt x="88" y="89"/>
                    </a:lnTo>
                    <a:lnTo>
                      <a:pt x="87" y="92"/>
                    </a:lnTo>
                    <a:lnTo>
                      <a:pt x="86" y="95"/>
                    </a:lnTo>
                    <a:lnTo>
                      <a:pt x="85" y="97"/>
                    </a:lnTo>
                    <a:lnTo>
                      <a:pt x="84" y="101"/>
                    </a:lnTo>
                    <a:lnTo>
                      <a:pt x="83" y="104"/>
                    </a:lnTo>
                    <a:lnTo>
                      <a:pt x="81" y="106"/>
                    </a:lnTo>
                    <a:lnTo>
                      <a:pt x="81" y="110"/>
                    </a:lnTo>
                    <a:lnTo>
                      <a:pt x="79" y="114"/>
                    </a:lnTo>
                    <a:lnTo>
                      <a:pt x="78" y="117"/>
                    </a:lnTo>
                    <a:lnTo>
                      <a:pt x="75" y="121"/>
                    </a:lnTo>
                    <a:lnTo>
                      <a:pt x="73" y="125"/>
                    </a:lnTo>
                    <a:lnTo>
                      <a:pt x="71" y="129"/>
                    </a:lnTo>
                    <a:lnTo>
                      <a:pt x="70" y="133"/>
                    </a:lnTo>
                    <a:lnTo>
                      <a:pt x="68" y="137"/>
                    </a:lnTo>
                    <a:lnTo>
                      <a:pt x="66" y="142"/>
                    </a:lnTo>
                    <a:lnTo>
                      <a:pt x="63" y="145"/>
                    </a:lnTo>
                    <a:lnTo>
                      <a:pt x="62" y="149"/>
                    </a:lnTo>
                    <a:lnTo>
                      <a:pt x="59" y="153"/>
                    </a:lnTo>
                    <a:lnTo>
                      <a:pt x="58" y="156"/>
                    </a:lnTo>
                    <a:lnTo>
                      <a:pt x="56" y="159"/>
                    </a:lnTo>
                    <a:lnTo>
                      <a:pt x="54" y="163"/>
                    </a:lnTo>
                    <a:lnTo>
                      <a:pt x="51" y="167"/>
                    </a:lnTo>
                    <a:lnTo>
                      <a:pt x="49" y="171"/>
                    </a:lnTo>
                    <a:lnTo>
                      <a:pt x="46" y="175"/>
                    </a:lnTo>
                    <a:lnTo>
                      <a:pt x="44" y="180"/>
                    </a:lnTo>
                    <a:lnTo>
                      <a:pt x="41" y="183"/>
                    </a:lnTo>
                    <a:lnTo>
                      <a:pt x="37" y="186"/>
                    </a:lnTo>
                    <a:lnTo>
                      <a:pt x="35" y="189"/>
                    </a:lnTo>
                    <a:lnTo>
                      <a:pt x="33" y="193"/>
                    </a:lnTo>
                    <a:lnTo>
                      <a:pt x="30" y="196"/>
                    </a:lnTo>
                    <a:lnTo>
                      <a:pt x="28" y="198"/>
                    </a:lnTo>
                    <a:lnTo>
                      <a:pt x="25" y="200"/>
                    </a:lnTo>
                    <a:lnTo>
                      <a:pt x="23" y="204"/>
                    </a:lnTo>
                    <a:lnTo>
                      <a:pt x="19" y="207"/>
                    </a:lnTo>
                    <a:lnTo>
                      <a:pt x="17" y="209"/>
                    </a:lnTo>
                    <a:lnTo>
                      <a:pt x="13" y="212"/>
                    </a:lnTo>
                    <a:lnTo>
                      <a:pt x="11" y="213"/>
                    </a:lnTo>
                    <a:lnTo>
                      <a:pt x="6" y="214"/>
                    </a:lnTo>
                    <a:lnTo>
                      <a:pt x="4" y="213"/>
                    </a:lnTo>
                    <a:lnTo>
                      <a:pt x="1" y="211"/>
                    </a:lnTo>
                    <a:lnTo>
                      <a:pt x="0" y="207"/>
                    </a:lnTo>
                    <a:lnTo>
                      <a:pt x="0" y="204"/>
                    </a:lnTo>
                    <a:lnTo>
                      <a:pt x="0" y="201"/>
                    </a:lnTo>
                    <a:lnTo>
                      <a:pt x="0" y="198"/>
                    </a:lnTo>
                    <a:lnTo>
                      <a:pt x="1" y="195"/>
                    </a:lnTo>
                    <a:lnTo>
                      <a:pt x="1" y="191"/>
                    </a:lnTo>
                    <a:lnTo>
                      <a:pt x="1" y="187"/>
                    </a:lnTo>
                    <a:lnTo>
                      <a:pt x="3" y="184"/>
                    </a:lnTo>
                    <a:lnTo>
                      <a:pt x="5" y="181"/>
                    </a:lnTo>
                    <a:lnTo>
                      <a:pt x="5" y="176"/>
                    </a:lnTo>
                    <a:lnTo>
                      <a:pt x="6" y="173"/>
                    </a:lnTo>
                    <a:lnTo>
                      <a:pt x="7" y="170"/>
                    </a:lnTo>
                    <a:lnTo>
                      <a:pt x="9" y="167"/>
                    </a:lnTo>
                    <a:lnTo>
                      <a:pt x="10" y="163"/>
                    </a:lnTo>
                    <a:lnTo>
                      <a:pt x="11" y="161"/>
                    </a:lnTo>
                    <a:lnTo>
                      <a:pt x="13" y="159"/>
                    </a:lnTo>
                    <a:lnTo>
                      <a:pt x="14" y="158"/>
                    </a:lnTo>
                    <a:lnTo>
                      <a:pt x="17" y="154"/>
                    </a:lnTo>
                    <a:lnTo>
                      <a:pt x="19" y="150"/>
                    </a:lnTo>
                    <a:lnTo>
                      <a:pt x="21" y="146"/>
                    </a:lnTo>
                    <a:lnTo>
                      <a:pt x="23" y="144"/>
                    </a:lnTo>
                    <a:lnTo>
                      <a:pt x="25" y="140"/>
                    </a:lnTo>
                    <a:lnTo>
                      <a:pt x="28" y="136"/>
                    </a:lnTo>
                    <a:lnTo>
                      <a:pt x="29" y="133"/>
                    </a:lnTo>
                    <a:lnTo>
                      <a:pt x="31" y="130"/>
                    </a:lnTo>
                    <a:lnTo>
                      <a:pt x="33" y="127"/>
                    </a:lnTo>
                    <a:lnTo>
                      <a:pt x="34" y="123"/>
                    </a:lnTo>
                    <a:lnTo>
                      <a:pt x="35" y="119"/>
                    </a:lnTo>
                    <a:lnTo>
                      <a:pt x="37" y="117"/>
                    </a:lnTo>
                    <a:lnTo>
                      <a:pt x="38" y="112"/>
                    </a:lnTo>
                    <a:lnTo>
                      <a:pt x="41" y="109"/>
                    </a:lnTo>
                    <a:lnTo>
                      <a:pt x="42" y="105"/>
                    </a:lnTo>
                    <a:lnTo>
                      <a:pt x="45" y="102"/>
                    </a:lnTo>
                    <a:lnTo>
                      <a:pt x="45" y="98"/>
                    </a:lnTo>
                    <a:lnTo>
                      <a:pt x="47" y="95"/>
                    </a:lnTo>
                    <a:lnTo>
                      <a:pt x="48" y="92"/>
                    </a:lnTo>
                    <a:lnTo>
                      <a:pt x="49" y="89"/>
                    </a:lnTo>
                    <a:lnTo>
                      <a:pt x="50" y="86"/>
                    </a:lnTo>
                    <a:lnTo>
                      <a:pt x="51" y="83"/>
                    </a:lnTo>
                    <a:lnTo>
                      <a:pt x="54" y="80"/>
                    </a:lnTo>
                    <a:lnTo>
                      <a:pt x="55" y="78"/>
                    </a:lnTo>
                    <a:lnTo>
                      <a:pt x="57" y="72"/>
                    </a:lnTo>
                    <a:lnTo>
                      <a:pt x="59" y="68"/>
                    </a:lnTo>
                    <a:lnTo>
                      <a:pt x="61" y="63"/>
                    </a:lnTo>
                    <a:lnTo>
                      <a:pt x="63" y="57"/>
                    </a:lnTo>
                    <a:lnTo>
                      <a:pt x="63" y="55"/>
                    </a:lnTo>
                    <a:lnTo>
                      <a:pt x="64" y="52"/>
                    </a:lnTo>
                    <a:lnTo>
                      <a:pt x="66" y="50"/>
                    </a:lnTo>
                    <a:lnTo>
                      <a:pt x="67" y="47"/>
                    </a:lnTo>
                    <a:lnTo>
                      <a:pt x="68" y="44"/>
                    </a:lnTo>
                    <a:lnTo>
                      <a:pt x="69" y="42"/>
                    </a:lnTo>
                    <a:lnTo>
                      <a:pt x="69" y="39"/>
                    </a:lnTo>
                    <a:lnTo>
                      <a:pt x="71" y="37"/>
                    </a:lnTo>
                    <a:lnTo>
                      <a:pt x="71" y="33"/>
                    </a:lnTo>
                    <a:lnTo>
                      <a:pt x="72" y="30"/>
                    </a:lnTo>
                    <a:lnTo>
                      <a:pt x="73" y="28"/>
                    </a:lnTo>
                    <a:lnTo>
                      <a:pt x="74" y="25"/>
                    </a:lnTo>
                    <a:lnTo>
                      <a:pt x="74" y="21"/>
                    </a:lnTo>
                    <a:lnTo>
                      <a:pt x="76" y="18"/>
                    </a:lnTo>
                    <a:lnTo>
                      <a:pt x="76" y="15"/>
                    </a:lnTo>
                    <a:lnTo>
                      <a:pt x="78" y="12"/>
                    </a:lnTo>
                    <a:lnTo>
                      <a:pt x="79" y="8"/>
                    </a:lnTo>
                    <a:lnTo>
                      <a:pt x="81" y="6"/>
                    </a:lnTo>
                    <a:lnTo>
                      <a:pt x="82" y="3"/>
                    </a:lnTo>
                    <a:lnTo>
                      <a:pt x="85" y="2"/>
                    </a:lnTo>
                    <a:lnTo>
                      <a:pt x="87" y="1"/>
                    </a:lnTo>
                    <a:lnTo>
                      <a:pt x="89" y="0"/>
                    </a:lnTo>
                    <a:lnTo>
                      <a:pt x="93" y="0"/>
                    </a:lnTo>
                    <a:lnTo>
                      <a:pt x="96" y="1"/>
                    </a:lnTo>
                    <a:lnTo>
                      <a:pt x="101" y="3"/>
                    </a:lnTo>
                    <a:lnTo>
                      <a:pt x="106" y="7"/>
                    </a:lnTo>
                    <a:lnTo>
                      <a:pt x="107" y="9"/>
                    </a:lnTo>
                    <a:lnTo>
                      <a:pt x="108" y="13"/>
                    </a:lnTo>
                    <a:lnTo>
                      <a:pt x="108" y="16"/>
                    </a:lnTo>
                    <a:lnTo>
                      <a:pt x="108" y="20"/>
                    </a:lnTo>
                    <a:close/>
                  </a:path>
                </a:pathLst>
              </a:custGeom>
              <a:solidFill>
                <a:srgbClr val="000000"/>
              </a:solidFill>
              <a:ln w="9525">
                <a:noFill/>
                <a:round/>
                <a:headEnd/>
                <a:tailEnd/>
              </a:ln>
            </p:spPr>
            <p:txBody>
              <a:bodyPr/>
              <a:lstStyle/>
              <a:p>
                <a:endParaRPr lang="en-US"/>
              </a:p>
            </p:txBody>
          </p:sp>
          <p:sp>
            <p:nvSpPr>
              <p:cNvPr id="17693" name="Freeform 897"/>
              <p:cNvSpPr>
                <a:spLocks/>
              </p:cNvSpPr>
              <p:nvPr/>
            </p:nvSpPr>
            <p:spPr bwMode="auto">
              <a:xfrm flipH="1">
                <a:off x="3088" y="1207"/>
                <a:ext cx="36" cy="52"/>
              </a:xfrm>
              <a:custGeom>
                <a:avLst/>
                <a:gdLst>
                  <a:gd name="T0" fmla="*/ 6 w 196"/>
                  <a:gd name="T1" fmla="*/ 1 h 222"/>
                  <a:gd name="T2" fmla="*/ 6 w 196"/>
                  <a:gd name="T3" fmla="*/ 2 h 222"/>
                  <a:gd name="T4" fmla="*/ 6 w 196"/>
                  <a:gd name="T5" fmla="*/ 3 h 222"/>
                  <a:gd name="T6" fmla="*/ 6 w 196"/>
                  <a:gd name="T7" fmla="*/ 4 h 222"/>
                  <a:gd name="T8" fmla="*/ 6 w 196"/>
                  <a:gd name="T9" fmla="*/ 4 h 222"/>
                  <a:gd name="T10" fmla="*/ 6 w 196"/>
                  <a:gd name="T11" fmla="*/ 5 h 222"/>
                  <a:gd name="T12" fmla="*/ 6 w 196"/>
                  <a:gd name="T13" fmla="*/ 5 h 222"/>
                  <a:gd name="T14" fmla="*/ 5 w 196"/>
                  <a:gd name="T15" fmla="*/ 6 h 222"/>
                  <a:gd name="T16" fmla="*/ 5 w 196"/>
                  <a:gd name="T17" fmla="*/ 6 h 222"/>
                  <a:gd name="T18" fmla="*/ 5 w 196"/>
                  <a:gd name="T19" fmla="*/ 7 h 222"/>
                  <a:gd name="T20" fmla="*/ 4 w 196"/>
                  <a:gd name="T21" fmla="*/ 8 h 222"/>
                  <a:gd name="T22" fmla="*/ 4 w 196"/>
                  <a:gd name="T23" fmla="*/ 8 h 222"/>
                  <a:gd name="T24" fmla="*/ 3 w 196"/>
                  <a:gd name="T25" fmla="*/ 9 h 222"/>
                  <a:gd name="T26" fmla="*/ 3 w 196"/>
                  <a:gd name="T27" fmla="*/ 9 h 222"/>
                  <a:gd name="T28" fmla="*/ 3 w 196"/>
                  <a:gd name="T29" fmla="*/ 10 h 222"/>
                  <a:gd name="T30" fmla="*/ 2 w 196"/>
                  <a:gd name="T31" fmla="*/ 10 h 222"/>
                  <a:gd name="T32" fmla="*/ 2 w 196"/>
                  <a:gd name="T33" fmla="*/ 11 h 222"/>
                  <a:gd name="T34" fmla="*/ 1 w 196"/>
                  <a:gd name="T35" fmla="*/ 11 h 222"/>
                  <a:gd name="T36" fmla="*/ 1 w 196"/>
                  <a:gd name="T37" fmla="*/ 12 h 222"/>
                  <a:gd name="T38" fmla="*/ 1 w 196"/>
                  <a:gd name="T39" fmla="*/ 12 h 222"/>
                  <a:gd name="T40" fmla="*/ 0 w 196"/>
                  <a:gd name="T41" fmla="*/ 12 h 222"/>
                  <a:gd name="T42" fmla="*/ 0 w 196"/>
                  <a:gd name="T43" fmla="*/ 11 h 222"/>
                  <a:gd name="T44" fmla="*/ 0 w 196"/>
                  <a:gd name="T45" fmla="*/ 11 h 222"/>
                  <a:gd name="T46" fmla="*/ 0 w 196"/>
                  <a:gd name="T47" fmla="*/ 11 h 222"/>
                  <a:gd name="T48" fmla="*/ 1 w 196"/>
                  <a:gd name="T49" fmla="*/ 10 h 222"/>
                  <a:gd name="T50" fmla="*/ 1 w 196"/>
                  <a:gd name="T51" fmla="*/ 10 h 222"/>
                  <a:gd name="T52" fmla="*/ 1 w 196"/>
                  <a:gd name="T53" fmla="*/ 10 h 222"/>
                  <a:gd name="T54" fmla="*/ 2 w 196"/>
                  <a:gd name="T55" fmla="*/ 9 h 222"/>
                  <a:gd name="T56" fmla="*/ 2 w 196"/>
                  <a:gd name="T57" fmla="*/ 9 h 222"/>
                  <a:gd name="T58" fmla="*/ 2 w 196"/>
                  <a:gd name="T59" fmla="*/ 8 h 222"/>
                  <a:gd name="T60" fmla="*/ 3 w 196"/>
                  <a:gd name="T61" fmla="*/ 8 h 222"/>
                  <a:gd name="T62" fmla="*/ 3 w 196"/>
                  <a:gd name="T63" fmla="*/ 7 h 222"/>
                  <a:gd name="T64" fmla="*/ 3 w 196"/>
                  <a:gd name="T65" fmla="*/ 7 h 222"/>
                  <a:gd name="T66" fmla="*/ 4 w 196"/>
                  <a:gd name="T67" fmla="*/ 6 h 222"/>
                  <a:gd name="T68" fmla="*/ 4 w 196"/>
                  <a:gd name="T69" fmla="*/ 6 h 222"/>
                  <a:gd name="T70" fmla="*/ 4 w 196"/>
                  <a:gd name="T71" fmla="*/ 5 h 222"/>
                  <a:gd name="T72" fmla="*/ 5 w 196"/>
                  <a:gd name="T73" fmla="*/ 4 h 222"/>
                  <a:gd name="T74" fmla="*/ 5 w 196"/>
                  <a:gd name="T75" fmla="*/ 4 h 222"/>
                  <a:gd name="T76" fmla="*/ 5 w 196"/>
                  <a:gd name="T77" fmla="*/ 3 h 222"/>
                  <a:gd name="T78" fmla="*/ 6 w 196"/>
                  <a:gd name="T79" fmla="*/ 2 h 222"/>
                  <a:gd name="T80" fmla="*/ 6 w 196"/>
                  <a:gd name="T81" fmla="*/ 2 h 222"/>
                  <a:gd name="T82" fmla="*/ 6 w 196"/>
                  <a:gd name="T83" fmla="*/ 1 h 222"/>
                  <a:gd name="T84" fmla="*/ 6 w 196"/>
                  <a:gd name="T85" fmla="*/ 0 h 222"/>
                  <a:gd name="T86" fmla="*/ 6 w 196"/>
                  <a:gd name="T87" fmla="*/ 0 h 222"/>
                  <a:gd name="T88" fmla="*/ 7 w 196"/>
                  <a:gd name="T89" fmla="*/ 0 h 222"/>
                  <a:gd name="T90" fmla="*/ 7 w 196"/>
                  <a:gd name="T91" fmla="*/ 1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6"/>
                  <a:gd name="T139" fmla="*/ 0 h 222"/>
                  <a:gd name="T140" fmla="*/ 196 w 196"/>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6" h="222">
                    <a:moveTo>
                      <a:pt x="196" y="16"/>
                    </a:moveTo>
                    <a:lnTo>
                      <a:pt x="194" y="21"/>
                    </a:lnTo>
                    <a:lnTo>
                      <a:pt x="193" y="25"/>
                    </a:lnTo>
                    <a:lnTo>
                      <a:pt x="192" y="30"/>
                    </a:lnTo>
                    <a:lnTo>
                      <a:pt x="190" y="35"/>
                    </a:lnTo>
                    <a:lnTo>
                      <a:pt x="189" y="39"/>
                    </a:lnTo>
                    <a:lnTo>
                      <a:pt x="188" y="43"/>
                    </a:lnTo>
                    <a:lnTo>
                      <a:pt x="185" y="48"/>
                    </a:lnTo>
                    <a:lnTo>
                      <a:pt x="185" y="52"/>
                    </a:lnTo>
                    <a:lnTo>
                      <a:pt x="183" y="56"/>
                    </a:lnTo>
                    <a:lnTo>
                      <a:pt x="181" y="60"/>
                    </a:lnTo>
                    <a:lnTo>
                      <a:pt x="180" y="64"/>
                    </a:lnTo>
                    <a:lnTo>
                      <a:pt x="179" y="68"/>
                    </a:lnTo>
                    <a:lnTo>
                      <a:pt x="177" y="72"/>
                    </a:lnTo>
                    <a:lnTo>
                      <a:pt x="176" y="76"/>
                    </a:lnTo>
                    <a:lnTo>
                      <a:pt x="173" y="79"/>
                    </a:lnTo>
                    <a:lnTo>
                      <a:pt x="171" y="83"/>
                    </a:lnTo>
                    <a:lnTo>
                      <a:pt x="169" y="87"/>
                    </a:lnTo>
                    <a:lnTo>
                      <a:pt x="167" y="90"/>
                    </a:lnTo>
                    <a:lnTo>
                      <a:pt x="165" y="94"/>
                    </a:lnTo>
                    <a:lnTo>
                      <a:pt x="164" y="98"/>
                    </a:lnTo>
                    <a:lnTo>
                      <a:pt x="160" y="101"/>
                    </a:lnTo>
                    <a:lnTo>
                      <a:pt x="158" y="104"/>
                    </a:lnTo>
                    <a:lnTo>
                      <a:pt x="156" y="107"/>
                    </a:lnTo>
                    <a:lnTo>
                      <a:pt x="154" y="112"/>
                    </a:lnTo>
                    <a:lnTo>
                      <a:pt x="150" y="114"/>
                    </a:lnTo>
                    <a:lnTo>
                      <a:pt x="147" y="117"/>
                    </a:lnTo>
                    <a:lnTo>
                      <a:pt x="144" y="121"/>
                    </a:lnTo>
                    <a:lnTo>
                      <a:pt x="141" y="125"/>
                    </a:lnTo>
                    <a:lnTo>
                      <a:pt x="138" y="128"/>
                    </a:lnTo>
                    <a:lnTo>
                      <a:pt x="134" y="131"/>
                    </a:lnTo>
                    <a:lnTo>
                      <a:pt x="131" y="134"/>
                    </a:lnTo>
                    <a:lnTo>
                      <a:pt x="128" y="139"/>
                    </a:lnTo>
                    <a:lnTo>
                      <a:pt x="122" y="142"/>
                    </a:lnTo>
                    <a:lnTo>
                      <a:pt x="118" y="146"/>
                    </a:lnTo>
                    <a:lnTo>
                      <a:pt x="114" y="150"/>
                    </a:lnTo>
                    <a:lnTo>
                      <a:pt x="110" y="153"/>
                    </a:lnTo>
                    <a:lnTo>
                      <a:pt x="106" y="156"/>
                    </a:lnTo>
                    <a:lnTo>
                      <a:pt x="103" y="159"/>
                    </a:lnTo>
                    <a:lnTo>
                      <a:pt x="98" y="162"/>
                    </a:lnTo>
                    <a:lnTo>
                      <a:pt x="95" y="166"/>
                    </a:lnTo>
                    <a:lnTo>
                      <a:pt x="91" y="168"/>
                    </a:lnTo>
                    <a:lnTo>
                      <a:pt x="88" y="171"/>
                    </a:lnTo>
                    <a:lnTo>
                      <a:pt x="83" y="175"/>
                    </a:lnTo>
                    <a:lnTo>
                      <a:pt x="80" y="178"/>
                    </a:lnTo>
                    <a:lnTo>
                      <a:pt x="75" y="180"/>
                    </a:lnTo>
                    <a:lnTo>
                      <a:pt x="70" y="184"/>
                    </a:lnTo>
                    <a:lnTo>
                      <a:pt x="66" y="188"/>
                    </a:lnTo>
                    <a:lnTo>
                      <a:pt x="62" y="192"/>
                    </a:lnTo>
                    <a:lnTo>
                      <a:pt x="57" y="193"/>
                    </a:lnTo>
                    <a:lnTo>
                      <a:pt x="53" y="197"/>
                    </a:lnTo>
                    <a:lnTo>
                      <a:pt x="49" y="202"/>
                    </a:lnTo>
                    <a:lnTo>
                      <a:pt x="44" y="206"/>
                    </a:lnTo>
                    <a:lnTo>
                      <a:pt x="39" y="209"/>
                    </a:lnTo>
                    <a:lnTo>
                      <a:pt x="34" y="214"/>
                    </a:lnTo>
                    <a:lnTo>
                      <a:pt x="30" y="217"/>
                    </a:lnTo>
                    <a:lnTo>
                      <a:pt x="26" y="220"/>
                    </a:lnTo>
                    <a:lnTo>
                      <a:pt x="22" y="221"/>
                    </a:lnTo>
                    <a:lnTo>
                      <a:pt x="19" y="222"/>
                    </a:lnTo>
                    <a:lnTo>
                      <a:pt x="15" y="222"/>
                    </a:lnTo>
                    <a:lnTo>
                      <a:pt x="13" y="221"/>
                    </a:lnTo>
                    <a:lnTo>
                      <a:pt x="9" y="220"/>
                    </a:lnTo>
                    <a:lnTo>
                      <a:pt x="7" y="219"/>
                    </a:lnTo>
                    <a:lnTo>
                      <a:pt x="4" y="217"/>
                    </a:lnTo>
                    <a:lnTo>
                      <a:pt x="3" y="215"/>
                    </a:lnTo>
                    <a:lnTo>
                      <a:pt x="1" y="211"/>
                    </a:lnTo>
                    <a:lnTo>
                      <a:pt x="0" y="209"/>
                    </a:lnTo>
                    <a:lnTo>
                      <a:pt x="0" y="206"/>
                    </a:lnTo>
                    <a:lnTo>
                      <a:pt x="1" y="203"/>
                    </a:lnTo>
                    <a:lnTo>
                      <a:pt x="1" y="201"/>
                    </a:lnTo>
                    <a:lnTo>
                      <a:pt x="3" y="197"/>
                    </a:lnTo>
                    <a:lnTo>
                      <a:pt x="5" y="194"/>
                    </a:lnTo>
                    <a:lnTo>
                      <a:pt x="8" y="192"/>
                    </a:lnTo>
                    <a:lnTo>
                      <a:pt x="12" y="190"/>
                    </a:lnTo>
                    <a:lnTo>
                      <a:pt x="15" y="188"/>
                    </a:lnTo>
                    <a:lnTo>
                      <a:pt x="18" y="187"/>
                    </a:lnTo>
                    <a:lnTo>
                      <a:pt x="21" y="184"/>
                    </a:lnTo>
                    <a:lnTo>
                      <a:pt x="25" y="182"/>
                    </a:lnTo>
                    <a:lnTo>
                      <a:pt x="28" y="180"/>
                    </a:lnTo>
                    <a:lnTo>
                      <a:pt x="30" y="178"/>
                    </a:lnTo>
                    <a:lnTo>
                      <a:pt x="34" y="176"/>
                    </a:lnTo>
                    <a:lnTo>
                      <a:pt x="39" y="171"/>
                    </a:lnTo>
                    <a:lnTo>
                      <a:pt x="43" y="168"/>
                    </a:lnTo>
                    <a:lnTo>
                      <a:pt x="47" y="166"/>
                    </a:lnTo>
                    <a:lnTo>
                      <a:pt x="51" y="163"/>
                    </a:lnTo>
                    <a:lnTo>
                      <a:pt x="54" y="159"/>
                    </a:lnTo>
                    <a:lnTo>
                      <a:pt x="58" y="157"/>
                    </a:lnTo>
                    <a:lnTo>
                      <a:pt x="62" y="154"/>
                    </a:lnTo>
                    <a:lnTo>
                      <a:pt x="65" y="152"/>
                    </a:lnTo>
                    <a:lnTo>
                      <a:pt x="68" y="150"/>
                    </a:lnTo>
                    <a:lnTo>
                      <a:pt x="71" y="147"/>
                    </a:lnTo>
                    <a:lnTo>
                      <a:pt x="75" y="144"/>
                    </a:lnTo>
                    <a:lnTo>
                      <a:pt x="78" y="142"/>
                    </a:lnTo>
                    <a:lnTo>
                      <a:pt x="81" y="139"/>
                    </a:lnTo>
                    <a:lnTo>
                      <a:pt x="85" y="136"/>
                    </a:lnTo>
                    <a:lnTo>
                      <a:pt x="90" y="131"/>
                    </a:lnTo>
                    <a:lnTo>
                      <a:pt x="94" y="128"/>
                    </a:lnTo>
                    <a:lnTo>
                      <a:pt x="97" y="125"/>
                    </a:lnTo>
                    <a:lnTo>
                      <a:pt x="101" y="121"/>
                    </a:lnTo>
                    <a:lnTo>
                      <a:pt x="104" y="118"/>
                    </a:lnTo>
                    <a:lnTo>
                      <a:pt x="107" y="115"/>
                    </a:lnTo>
                    <a:lnTo>
                      <a:pt x="110" y="112"/>
                    </a:lnTo>
                    <a:lnTo>
                      <a:pt x="114" y="108"/>
                    </a:lnTo>
                    <a:lnTo>
                      <a:pt x="117" y="104"/>
                    </a:lnTo>
                    <a:lnTo>
                      <a:pt x="120" y="102"/>
                    </a:lnTo>
                    <a:lnTo>
                      <a:pt x="123" y="98"/>
                    </a:lnTo>
                    <a:lnTo>
                      <a:pt x="127" y="94"/>
                    </a:lnTo>
                    <a:lnTo>
                      <a:pt x="130" y="90"/>
                    </a:lnTo>
                    <a:lnTo>
                      <a:pt x="133" y="87"/>
                    </a:lnTo>
                    <a:lnTo>
                      <a:pt x="137" y="83"/>
                    </a:lnTo>
                    <a:lnTo>
                      <a:pt x="139" y="80"/>
                    </a:lnTo>
                    <a:lnTo>
                      <a:pt x="142" y="76"/>
                    </a:lnTo>
                    <a:lnTo>
                      <a:pt x="145" y="73"/>
                    </a:lnTo>
                    <a:lnTo>
                      <a:pt x="147" y="68"/>
                    </a:lnTo>
                    <a:lnTo>
                      <a:pt x="150" y="64"/>
                    </a:lnTo>
                    <a:lnTo>
                      <a:pt x="152" y="61"/>
                    </a:lnTo>
                    <a:lnTo>
                      <a:pt x="155" y="56"/>
                    </a:lnTo>
                    <a:lnTo>
                      <a:pt x="157" y="52"/>
                    </a:lnTo>
                    <a:lnTo>
                      <a:pt x="159" y="49"/>
                    </a:lnTo>
                    <a:lnTo>
                      <a:pt x="162" y="44"/>
                    </a:lnTo>
                    <a:lnTo>
                      <a:pt x="164" y="41"/>
                    </a:lnTo>
                    <a:lnTo>
                      <a:pt x="166" y="36"/>
                    </a:lnTo>
                    <a:lnTo>
                      <a:pt x="168" y="31"/>
                    </a:lnTo>
                    <a:lnTo>
                      <a:pt x="169" y="27"/>
                    </a:lnTo>
                    <a:lnTo>
                      <a:pt x="171" y="24"/>
                    </a:lnTo>
                    <a:lnTo>
                      <a:pt x="172" y="19"/>
                    </a:lnTo>
                    <a:lnTo>
                      <a:pt x="175" y="15"/>
                    </a:lnTo>
                    <a:lnTo>
                      <a:pt x="176" y="11"/>
                    </a:lnTo>
                    <a:lnTo>
                      <a:pt x="178" y="6"/>
                    </a:lnTo>
                    <a:lnTo>
                      <a:pt x="179" y="2"/>
                    </a:lnTo>
                    <a:lnTo>
                      <a:pt x="182" y="0"/>
                    </a:lnTo>
                    <a:lnTo>
                      <a:pt x="185" y="0"/>
                    </a:lnTo>
                    <a:lnTo>
                      <a:pt x="189" y="1"/>
                    </a:lnTo>
                    <a:lnTo>
                      <a:pt x="192" y="3"/>
                    </a:lnTo>
                    <a:lnTo>
                      <a:pt x="194" y="6"/>
                    </a:lnTo>
                    <a:lnTo>
                      <a:pt x="195" y="9"/>
                    </a:lnTo>
                    <a:lnTo>
                      <a:pt x="196" y="11"/>
                    </a:lnTo>
                    <a:lnTo>
                      <a:pt x="196" y="13"/>
                    </a:lnTo>
                    <a:lnTo>
                      <a:pt x="196" y="16"/>
                    </a:lnTo>
                    <a:close/>
                  </a:path>
                </a:pathLst>
              </a:custGeom>
              <a:solidFill>
                <a:srgbClr val="000000"/>
              </a:solidFill>
              <a:ln w="9525">
                <a:noFill/>
                <a:round/>
                <a:headEnd/>
                <a:tailEnd/>
              </a:ln>
            </p:spPr>
            <p:txBody>
              <a:bodyPr/>
              <a:lstStyle/>
              <a:p>
                <a:endParaRPr lang="en-US"/>
              </a:p>
            </p:txBody>
          </p:sp>
          <p:sp>
            <p:nvSpPr>
              <p:cNvPr id="17694" name="Freeform 898"/>
              <p:cNvSpPr>
                <a:spLocks/>
              </p:cNvSpPr>
              <p:nvPr/>
            </p:nvSpPr>
            <p:spPr bwMode="auto">
              <a:xfrm flipH="1">
                <a:off x="3111" y="1159"/>
                <a:ext cx="55" cy="72"/>
              </a:xfrm>
              <a:custGeom>
                <a:avLst/>
                <a:gdLst>
                  <a:gd name="T0" fmla="*/ 4 w 301"/>
                  <a:gd name="T1" fmla="*/ 16 h 312"/>
                  <a:gd name="T2" fmla="*/ 5 w 301"/>
                  <a:gd name="T3" fmla="*/ 15 h 312"/>
                  <a:gd name="T4" fmla="*/ 4 w 301"/>
                  <a:gd name="T5" fmla="*/ 15 h 312"/>
                  <a:gd name="T6" fmla="*/ 4 w 301"/>
                  <a:gd name="T7" fmla="*/ 14 h 312"/>
                  <a:gd name="T8" fmla="*/ 4 w 301"/>
                  <a:gd name="T9" fmla="*/ 13 h 312"/>
                  <a:gd name="T10" fmla="*/ 3 w 301"/>
                  <a:gd name="T11" fmla="*/ 12 h 312"/>
                  <a:gd name="T12" fmla="*/ 3 w 301"/>
                  <a:gd name="T13" fmla="*/ 11 h 312"/>
                  <a:gd name="T14" fmla="*/ 3 w 301"/>
                  <a:gd name="T15" fmla="*/ 10 h 312"/>
                  <a:gd name="T16" fmla="*/ 2 w 301"/>
                  <a:gd name="T17" fmla="*/ 9 h 312"/>
                  <a:gd name="T18" fmla="*/ 2 w 301"/>
                  <a:gd name="T19" fmla="*/ 8 h 312"/>
                  <a:gd name="T20" fmla="*/ 1 w 301"/>
                  <a:gd name="T21" fmla="*/ 6 h 312"/>
                  <a:gd name="T22" fmla="*/ 1 w 301"/>
                  <a:gd name="T23" fmla="*/ 6 h 312"/>
                  <a:gd name="T24" fmla="*/ 1 w 301"/>
                  <a:gd name="T25" fmla="*/ 5 h 312"/>
                  <a:gd name="T26" fmla="*/ 1 w 301"/>
                  <a:gd name="T27" fmla="*/ 4 h 312"/>
                  <a:gd name="T28" fmla="*/ 2 w 301"/>
                  <a:gd name="T29" fmla="*/ 4 h 312"/>
                  <a:gd name="T30" fmla="*/ 2 w 301"/>
                  <a:gd name="T31" fmla="*/ 4 h 312"/>
                  <a:gd name="T32" fmla="*/ 3 w 301"/>
                  <a:gd name="T33" fmla="*/ 5 h 312"/>
                  <a:gd name="T34" fmla="*/ 3 w 301"/>
                  <a:gd name="T35" fmla="*/ 5 h 312"/>
                  <a:gd name="T36" fmla="*/ 4 w 301"/>
                  <a:gd name="T37" fmla="*/ 5 h 312"/>
                  <a:gd name="T38" fmla="*/ 5 w 301"/>
                  <a:gd name="T39" fmla="*/ 6 h 312"/>
                  <a:gd name="T40" fmla="*/ 5 w 301"/>
                  <a:gd name="T41" fmla="*/ 6 h 312"/>
                  <a:gd name="T42" fmla="*/ 6 w 301"/>
                  <a:gd name="T43" fmla="*/ 7 h 312"/>
                  <a:gd name="T44" fmla="*/ 6 w 301"/>
                  <a:gd name="T45" fmla="*/ 7 h 312"/>
                  <a:gd name="T46" fmla="*/ 7 w 301"/>
                  <a:gd name="T47" fmla="*/ 8 h 312"/>
                  <a:gd name="T48" fmla="*/ 8 w 301"/>
                  <a:gd name="T49" fmla="*/ 8 h 312"/>
                  <a:gd name="T50" fmla="*/ 8 w 301"/>
                  <a:gd name="T51" fmla="*/ 8 h 312"/>
                  <a:gd name="T52" fmla="*/ 9 w 301"/>
                  <a:gd name="T53" fmla="*/ 7 h 312"/>
                  <a:gd name="T54" fmla="*/ 9 w 301"/>
                  <a:gd name="T55" fmla="*/ 6 h 312"/>
                  <a:gd name="T56" fmla="*/ 8 w 301"/>
                  <a:gd name="T57" fmla="*/ 6 h 312"/>
                  <a:gd name="T58" fmla="*/ 7 w 301"/>
                  <a:gd name="T59" fmla="*/ 6 h 312"/>
                  <a:gd name="T60" fmla="*/ 7 w 301"/>
                  <a:gd name="T61" fmla="*/ 5 h 312"/>
                  <a:gd name="T62" fmla="*/ 6 w 301"/>
                  <a:gd name="T63" fmla="*/ 4 h 312"/>
                  <a:gd name="T64" fmla="*/ 5 w 301"/>
                  <a:gd name="T65" fmla="*/ 4 h 312"/>
                  <a:gd name="T66" fmla="*/ 4 w 301"/>
                  <a:gd name="T67" fmla="*/ 4 h 312"/>
                  <a:gd name="T68" fmla="*/ 4 w 301"/>
                  <a:gd name="T69" fmla="*/ 3 h 312"/>
                  <a:gd name="T70" fmla="*/ 3 w 301"/>
                  <a:gd name="T71" fmla="*/ 3 h 312"/>
                  <a:gd name="T72" fmla="*/ 3 w 301"/>
                  <a:gd name="T73" fmla="*/ 3 h 312"/>
                  <a:gd name="T74" fmla="*/ 2 w 301"/>
                  <a:gd name="T75" fmla="*/ 2 h 312"/>
                  <a:gd name="T76" fmla="*/ 2 w 301"/>
                  <a:gd name="T77" fmla="*/ 2 h 312"/>
                  <a:gd name="T78" fmla="*/ 3 w 301"/>
                  <a:gd name="T79" fmla="*/ 2 h 312"/>
                  <a:gd name="T80" fmla="*/ 4 w 301"/>
                  <a:gd name="T81" fmla="*/ 2 h 312"/>
                  <a:gd name="T82" fmla="*/ 4 w 301"/>
                  <a:gd name="T83" fmla="*/ 2 h 312"/>
                  <a:gd name="T84" fmla="*/ 5 w 301"/>
                  <a:gd name="T85" fmla="*/ 2 h 312"/>
                  <a:gd name="T86" fmla="*/ 5 w 301"/>
                  <a:gd name="T87" fmla="*/ 2 h 312"/>
                  <a:gd name="T88" fmla="*/ 5 w 301"/>
                  <a:gd name="T89" fmla="*/ 2 h 312"/>
                  <a:gd name="T90" fmla="*/ 6 w 301"/>
                  <a:gd name="T91" fmla="*/ 2 h 312"/>
                  <a:gd name="T92" fmla="*/ 7 w 301"/>
                  <a:gd name="T93" fmla="*/ 2 h 312"/>
                  <a:gd name="T94" fmla="*/ 8 w 301"/>
                  <a:gd name="T95" fmla="*/ 2 h 312"/>
                  <a:gd name="T96" fmla="*/ 8 w 301"/>
                  <a:gd name="T97" fmla="*/ 2 h 312"/>
                  <a:gd name="T98" fmla="*/ 9 w 301"/>
                  <a:gd name="T99" fmla="*/ 2 h 312"/>
                  <a:gd name="T100" fmla="*/ 10 w 301"/>
                  <a:gd name="T101" fmla="*/ 1 h 312"/>
                  <a:gd name="T102" fmla="*/ 10 w 301"/>
                  <a:gd name="T103" fmla="*/ 1 h 312"/>
                  <a:gd name="T104" fmla="*/ 10 w 301"/>
                  <a:gd name="T105" fmla="*/ 0 h 312"/>
                  <a:gd name="T106" fmla="*/ 3 w 301"/>
                  <a:gd name="T107" fmla="*/ 15 h 3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1"/>
                  <a:gd name="T163" fmla="*/ 0 h 312"/>
                  <a:gd name="T164" fmla="*/ 301 w 301"/>
                  <a:gd name="T165" fmla="*/ 312 h 3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1" h="312">
                    <a:moveTo>
                      <a:pt x="93" y="275"/>
                    </a:moveTo>
                    <a:lnTo>
                      <a:pt x="113" y="312"/>
                    </a:lnTo>
                    <a:lnTo>
                      <a:pt x="113" y="311"/>
                    </a:lnTo>
                    <a:lnTo>
                      <a:pt x="116" y="310"/>
                    </a:lnTo>
                    <a:lnTo>
                      <a:pt x="119" y="306"/>
                    </a:lnTo>
                    <a:lnTo>
                      <a:pt x="123" y="304"/>
                    </a:lnTo>
                    <a:lnTo>
                      <a:pt x="127" y="301"/>
                    </a:lnTo>
                    <a:lnTo>
                      <a:pt x="131" y="297"/>
                    </a:lnTo>
                    <a:lnTo>
                      <a:pt x="135" y="292"/>
                    </a:lnTo>
                    <a:lnTo>
                      <a:pt x="138" y="288"/>
                    </a:lnTo>
                    <a:lnTo>
                      <a:pt x="138" y="287"/>
                    </a:lnTo>
                    <a:lnTo>
                      <a:pt x="137" y="284"/>
                    </a:lnTo>
                    <a:lnTo>
                      <a:pt x="136" y="280"/>
                    </a:lnTo>
                    <a:lnTo>
                      <a:pt x="134" y="276"/>
                    </a:lnTo>
                    <a:lnTo>
                      <a:pt x="133" y="274"/>
                    </a:lnTo>
                    <a:lnTo>
                      <a:pt x="132" y="272"/>
                    </a:lnTo>
                    <a:lnTo>
                      <a:pt x="131" y="268"/>
                    </a:lnTo>
                    <a:lnTo>
                      <a:pt x="130" y="266"/>
                    </a:lnTo>
                    <a:lnTo>
                      <a:pt x="128" y="263"/>
                    </a:lnTo>
                    <a:lnTo>
                      <a:pt x="127" y="260"/>
                    </a:lnTo>
                    <a:lnTo>
                      <a:pt x="125" y="257"/>
                    </a:lnTo>
                    <a:lnTo>
                      <a:pt x="123" y="254"/>
                    </a:lnTo>
                    <a:lnTo>
                      <a:pt x="121" y="250"/>
                    </a:lnTo>
                    <a:lnTo>
                      <a:pt x="119" y="247"/>
                    </a:lnTo>
                    <a:lnTo>
                      <a:pt x="117" y="243"/>
                    </a:lnTo>
                    <a:lnTo>
                      <a:pt x="115" y="240"/>
                    </a:lnTo>
                    <a:lnTo>
                      <a:pt x="112" y="236"/>
                    </a:lnTo>
                    <a:lnTo>
                      <a:pt x="110" y="233"/>
                    </a:lnTo>
                    <a:lnTo>
                      <a:pt x="108" y="228"/>
                    </a:lnTo>
                    <a:lnTo>
                      <a:pt x="106" y="225"/>
                    </a:lnTo>
                    <a:lnTo>
                      <a:pt x="104" y="221"/>
                    </a:lnTo>
                    <a:lnTo>
                      <a:pt x="100" y="216"/>
                    </a:lnTo>
                    <a:lnTo>
                      <a:pt x="98" y="212"/>
                    </a:lnTo>
                    <a:lnTo>
                      <a:pt x="96" y="208"/>
                    </a:lnTo>
                    <a:lnTo>
                      <a:pt x="93" y="203"/>
                    </a:lnTo>
                    <a:lnTo>
                      <a:pt x="91" y="199"/>
                    </a:lnTo>
                    <a:lnTo>
                      <a:pt x="88" y="195"/>
                    </a:lnTo>
                    <a:lnTo>
                      <a:pt x="85" y="191"/>
                    </a:lnTo>
                    <a:lnTo>
                      <a:pt x="83" y="187"/>
                    </a:lnTo>
                    <a:lnTo>
                      <a:pt x="80" y="183"/>
                    </a:lnTo>
                    <a:lnTo>
                      <a:pt x="77" y="178"/>
                    </a:lnTo>
                    <a:lnTo>
                      <a:pt x="74" y="174"/>
                    </a:lnTo>
                    <a:lnTo>
                      <a:pt x="72" y="170"/>
                    </a:lnTo>
                    <a:lnTo>
                      <a:pt x="69" y="165"/>
                    </a:lnTo>
                    <a:lnTo>
                      <a:pt x="67" y="161"/>
                    </a:lnTo>
                    <a:lnTo>
                      <a:pt x="65" y="158"/>
                    </a:lnTo>
                    <a:lnTo>
                      <a:pt x="61" y="153"/>
                    </a:lnTo>
                    <a:lnTo>
                      <a:pt x="59" y="149"/>
                    </a:lnTo>
                    <a:lnTo>
                      <a:pt x="57" y="145"/>
                    </a:lnTo>
                    <a:lnTo>
                      <a:pt x="55" y="141"/>
                    </a:lnTo>
                    <a:lnTo>
                      <a:pt x="53" y="137"/>
                    </a:lnTo>
                    <a:lnTo>
                      <a:pt x="50" y="134"/>
                    </a:lnTo>
                    <a:lnTo>
                      <a:pt x="48" y="131"/>
                    </a:lnTo>
                    <a:lnTo>
                      <a:pt x="46" y="127"/>
                    </a:lnTo>
                    <a:lnTo>
                      <a:pt x="44" y="123"/>
                    </a:lnTo>
                    <a:lnTo>
                      <a:pt x="42" y="120"/>
                    </a:lnTo>
                    <a:lnTo>
                      <a:pt x="41" y="117"/>
                    </a:lnTo>
                    <a:lnTo>
                      <a:pt x="40" y="114"/>
                    </a:lnTo>
                    <a:lnTo>
                      <a:pt x="36" y="109"/>
                    </a:lnTo>
                    <a:lnTo>
                      <a:pt x="33" y="104"/>
                    </a:lnTo>
                    <a:lnTo>
                      <a:pt x="31" y="100"/>
                    </a:lnTo>
                    <a:lnTo>
                      <a:pt x="30" y="97"/>
                    </a:lnTo>
                    <a:lnTo>
                      <a:pt x="29" y="95"/>
                    </a:lnTo>
                    <a:lnTo>
                      <a:pt x="29" y="94"/>
                    </a:lnTo>
                    <a:lnTo>
                      <a:pt x="30" y="88"/>
                    </a:lnTo>
                    <a:lnTo>
                      <a:pt x="33" y="84"/>
                    </a:lnTo>
                    <a:lnTo>
                      <a:pt x="34" y="82"/>
                    </a:lnTo>
                    <a:lnTo>
                      <a:pt x="36" y="80"/>
                    </a:lnTo>
                    <a:lnTo>
                      <a:pt x="40" y="78"/>
                    </a:lnTo>
                    <a:lnTo>
                      <a:pt x="43" y="76"/>
                    </a:lnTo>
                    <a:lnTo>
                      <a:pt x="45" y="75"/>
                    </a:lnTo>
                    <a:lnTo>
                      <a:pt x="48" y="73"/>
                    </a:lnTo>
                    <a:lnTo>
                      <a:pt x="52" y="73"/>
                    </a:lnTo>
                    <a:lnTo>
                      <a:pt x="55" y="73"/>
                    </a:lnTo>
                    <a:lnTo>
                      <a:pt x="58" y="72"/>
                    </a:lnTo>
                    <a:lnTo>
                      <a:pt x="61" y="73"/>
                    </a:lnTo>
                    <a:lnTo>
                      <a:pt x="63" y="73"/>
                    </a:lnTo>
                    <a:lnTo>
                      <a:pt x="68" y="74"/>
                    </a:lnTo>
                    <a:lnTo>
                      <a:pt x="71" y="76"/>
                    </a:lnTo>
                    <a:lnTo>
                      <a:pt x="73" y="77"/>
                    </a:lnTo>
                    <a:lnTo>
                      <a:pt x="78" y="80"/>
                    </a:lnTo>
                    <a:lnTo>
                      <a:pt x="82" y="82"/>
                    </a:lnTo>
                    <a:lnTo>
                      <a:pt x="86" y="84"/>
                    </a:lnTo>
                    <a:lnTo>
                      <a:pt x="90" y="85"/>
                    </a:lnTo>
                    <a:lnTo>
                      <a:pt x="92" y="87"/>
                    </a:lnTo>
                    <a:lnTo>
                      <a:pt x="95" y="88"/>
                    </a:lnTo>
                    <a:lnTo>
                      <a:pt x="98" y="90"/>
                    </a:lnTo>
                    <a:lnTo>
                      <a:pt x="102" y="91"/>
                    </a:lnTo>
                    <a:lnTo>
                      <a:pt x="104" y="93"/>
                    </a:lnTo>
                    <a:lnTo>
                      <a:pt x="107" y="95"/>
                    </a:lnTo>
                    <a:lnTo>
                      <a:pt x="110" y="96"/>
                    </a:lnTo>
                    <a:lnTo>
                      <a:pt x="113" y="98"/>
                    </a:lnTo>
                    <a:lnTo>
                      <a:pt x="117" y="100"/>
                    </a:lnTo>
                    <a:lnTo>
                      <a:pt x="120" y="101"/>
                    </a:lnTo>
                    <a:lnTo>
                      <a:pt x="124" y="103"/>
                    </a:lnTo>
                    <a:lnTo>
                      <a:pt x="127" y="104"/>
                    </a:lnTo>
                    <a:lnTo>
                      <a:pt x="131" y="108"/>
                    </a:lnTo>
                    <a:lnTo>
                      <a:pt x="134" y="109"/>
                    </a:lnTo>
                    <a:lnTo>
                      <a:pt x="138" y="111"/>
                    </a:lnTo>
                    <a:lnTo>
                      <a:pt x="142" y="113"/>
                    </a:lnTo>
                    <a:lnTo>
                      <a:pt x="145" y="115"/>
                    </a:lnTo>
                    <a:lnTo>
                      <a:pt x="149" y="117"/>
                    </a:lnTo>
                    <a:lnTo>
                      <a:pt x="153" y="120"/>
                    </a:lnTo>
                    <a:lnTo>
                      <a:pt x="157" y="121"/>
                    </a:lnTo>
                    <a:lnTo>
                      <a:pt x="160" y="123"/>
                    </a:lnTo>
                    <a:lnTo>
                      <a:pt x="163" y="125"/>
                    </a:lnTo>
                    <a:lnTo>
                      <a:pt x="167" y="127"/>
                    </a:lnTo>
                    <a:lnTo>
                      <a:pt x="170" y="128"/>
                    </a:lnTo>
                    <a:lnTo>
                      <a:pt x="174" y="131"/>
                    </a:lnTo>
                    <a:lnTo>
                      <a:pt x="178" y="132"/>
                    </a:lnTo>
                    <a:lnTo>
                      <a:pt x="181" y="134"/>
                    </a:lnTo>
                    <a:lnTo>
                      <a:pt x="184" y="136"/>
                    </a:lnTo>
                    <a:lnTo>
                      <a:pt x="187" y="137"/>
                    </a:lnTo>
                    <a:lnTo>
                      <a:pt x="191" y="139"/>
                    </a:lnTo>
                    <a:lnTo>
                      <a:pt x="194" y="141"/>
                    </a:lnTo>
                    <a:lnTo>
                      <a:pt x="197" y="142"/>
                    </a:lnTo>
                    <a:lnTo>
                      <a:pt x="200" y="145"/>
                    </a:lnTo>
                    <a:lnTo>
                      <a:pt x="204" y="146"/>
                    </a:lnTo>
                    <a:lnTo>
                      <a:pt x="207" y="148"/>
                    </a:lnTo>
                    <a:lnTo>
                      <a:pt x="211" y="149"/>
                    </a:lnTo>
                    <a:lnTo>
                      <a:pt x="217" y="152"/>
                    </a:lnTo>
                    <a:lnTo>
                      <a:pt x="221" y="154"/>
                    </a:lnTo>
                    <a:lnTo>
                      <a:pt x="225" y="157"/>
                    </a:lnTo>
                    <a:lnTo>
                      <a:pt x="228" y="158"/>
                    </a:lnTo>
                    <a:lnTo>
                      <a:pt x="231" y="159"/>
                    </a:lnTo>
                    <a:lnTo>
                      <a:pt x="233" y="159"/>
                    </a:lnTo>
                    <a:lnTo>
                      <a:pt x="235" y="160"/>
                    </a:lnTo>
                    <a:lnTo>
                      <a:pt x="237" y="159"/>
                    </a:lnTo>
                    <a:lnTo>
                      <a:pt x="242" y="155"/>
                    </a:lnTo>
                    <a:lnTo>
                      <a:pt x="246" y="152"/>
                    </a:lnTo>
                    <a:lnTo>
                      <a:pt x="252" y="149"/>
                    </a:lnTo>
                    <a:lnTo>
                      <a:pt x="256" y="145"/>
                    </a:lnTo>
                    <a:lnTo>
                      <a:pt x="260" y="140"/>
                    </a:lnTo>
                    <a:lnTo>
                      <a:pt x="263" y="136"/>
                    </a:lnTo>
                    <a:lnTo>
                      <a:pt x="266" y="133"/>
                    </a:lnTo>
                    <a:lnTo>
                      <a:pt x="265" y="129"/>
                    </a:lnTo>
                    <a:lnTo>
                      <a:pt x="262" y="127"/>
                    </a:lnTo>
                    <a:lnTo>
                      <a:pt x="260" y="125"/>
                    </a:lnTo>
                    <a:lnTo>
                      <a:pt x="258" y="123"/>
                    </a:lnTo>
                    <a:lnTo>
                      <a:pt x="256" y="122"/>
                    </a:lnTo>
                    <a:lnTo>
                      <a:pt x="254" y="120"/>
                    </a:lnTo>
                    <a:lnTo>
                      <a:pt x="249" y="117"/>
                    </a:lnTo>
                    <a:lnTo>
                      <a:pt x="246" y="115"/>
                    </a:lnTo>
                    <a:lnTo>
                      <a:pt x="243" y="113"/>
                    </a:lnTo>
                    <a:lnTo>
                      <a:pt x="240" y="111"/>
                    </a:lnTo>
                    <a:lnTo>
                      <a:pt x="235" y="109"/>
                    </a:lnTo>
                    <a:lnTo>
                      <a:pt x="231" y="107"/>
                    </a:lnTo>
                    <a:lnTo>
                      <a:pt x="227" y="104"/>
                    </a:lnTo>
                    <a:lnTo>
                      <a:pt x="222" y="102"/>
                    </a:lnTo>
                    <a:lnTo>
                      <a:pt x="217" y="100"/>
                    </a:lnTo>
                    <a:lnTo>
                      <a:pt x="211" y="98"/>
                    </a:lnTo>
                    <a:lnTo>
                      <a:pt x="207" y="95"/>
                    </a:lnTo>
                    <a:lnTo>
                      <a:pt x="202" y="93"/>
                    </a:lnTo>
                    <a:lnTo>
                      <a:pt x="196" y="90"/>
                    </a:lnTo>
                    <a:lnTo>
                      <a:pt x="192" y="88"/>
                    </a:lnTo>
                    <a:lnTo>
                      <a:pt x="186" y="86"/>
                    </a:lnTo>
                    <a:lnTo>
                      <a:pt x="182" y="84"/>
                    </a:lnTo>
                    <a:lnTo>
                      <a:pt x="177" y="82"/>
                    </a:lnTo>
                    <a:lnTo>
                      <a:pt x="172" y="80"/>
                    </a:lnTo>
                    <a:lnTo>
                      <a:pt x="167" y="78"/>
                    </a:lnTo>
                    <a:lnTo>
                      <a:pt x="162" y="77"/>
                    </a:lnTo>
                    <a:lnTo>
                      <a:pt x="158" y="75"/>
                    </a:lnTo>
                    <a:lnTo>
                      <a:pt x="154" y="74"/>
                    </a:lnTo>
                    <a:lnTo>
                      <a:pt x="150" y="73"/>
                    </a:lnTo>
                    <a:lnTo>
                      <a:pt x="147" y="72"/>
                    </a:lnTo>
                    <a:lnTo>
                      <a:pt x="143" y="71"/>
                    </a:lnTo>
                    <a:lnTo>
                      <a:pt x="138" y="69"/>
                    </a:lnTo>
                    <a:lnTo>
                      <a:pt x="134" y="69"/>
                    </a:lnTo>
                    <a:lnTo>
                      <a:pt x="131" y="68"/>
                    </a:lnTo>
                    <a:lnTo>
                      <a:pt x="128" y="65"/>
                    </a:lnTo>
                    <a:lnTo>
                      <a:pt x="124" y="64"/>
                    </a:lnTo>
                    <a:lnTo>
                      <a:pt x="120" y="64"/>
                    </a:lnTo>
                    <a:lnTo>
                      <a:pt x="117" y="63"/>
                    </a:lnTo>
                    <a:lnTo>
                      <a:pt x="112" y="61"/>
                    </a:lnTo>
                    <a:lnTo>
                      <a:pt x="109" y="61"/>
                    </a:lnTo>
                    <a:lnTo>
                      <a:pt x="106" y="60"/>
                    </a:lnTo>
                    <a:lnTo>
                      <a:pt x="103" y="59"/>
                    </a:lnTo>
                    <a:lnTo>
                      <a:pt x="98" y="57"/>
                    </a:lnTo>
                    <a:lnTo>
                      <a:pt x="96" y="56"/>
                    </a:lnTo>
                    <a:lnTo>
                      <a:pt x="93" y="56"/>
                    </a:lnTo>
                    <a:lnTo>
                      <a:pt x="90" y="55"/>
                    </a:lnTo>
                    <a:lnTo>
                      <a:pt x="86" y="53"/>
                    </a:lnTo>
                    <a:lnTo>
                      <a:pt x="84" y="52"/>
                    </a:lnTo>
                    <a:lnTo>
                      <a:pt x="81" y="51"/>
                    </a:lnTo>
                    <a:lnTo>
                      <a:pt x="79" y="50"/>
                    </a:lnTo>
                    <a:lnTo>
                      <a:pt x="74" y="49"/>
                    </a:lnTo>
                    <a:lnTo>
                      <a:pt x="71" y="47"/>
                    </a:lnTo>
                    <a:lnTo>
                      <a:pt x="68" y="46"/>
                    </a:lnTo>
                    <a:lnTo>
                      <a:pt x="65" y="44"/>
                    </a:lnTo>
                    <a:lnTo>
                      <a:pt x="63" y="43"/>
                    </a:lnTo>
                    <a:lnTo>
                      <a:pt x="65" y="40"/>
                    </a:lnTo>
                    <a:lnTo>
                      <a:pt x="68" y="40"/>
                    </a:lnTo>
                    <a:lnTo>
                      <a:pt x="69" y="39"/>
                    </a:lnTo>
                    <a:lnTo>
                      <a:pt x="72" y="39"/>
                    </a:lnTo>
                    <a:lnTo>
                      <a:pt x="75" y="39"/>
                    </a:lnTo>
                    <a:lnTo>
                      <a:pt x="79" y="39"/>
                    </a:lnTo>
                    <a:lnTo>
                      <a:pt x="82" y="39"/>
                    </a:lnTo>
                    <a:lnTo>
                      <a:pt x="86" y="39"/>
                    </a:lnTo>
                    <a:lnTo>
                      <a:pt x="91" y="39"/>
                    </a:lnTo>
                    <a:lnTo>
                      <a:pt x="95" y="39"/>
                    </a:lnTo>
                    <a:lnTo>
                      <a:pt x="99" y="39"/>
                    </a:lnTo>
                    <a:lnTo>
                      <a:pt x="105" y="39"/>
                    </a:lnTo>
                    <a:lnTo>
                      <a:pt x="107" y="39"/>
                    </a:lnTo>
                    <a:lnTo>
                      <a:pt x="110" y="39"/>
                    </a:lnTo>
                    <a:lnTo>
                      <a:pt x="113" y="39"/>
                    </a:lnTo>
                    <a:lnTo>
                      <a:pt x="117" y="39"/>
                    </a:lnTo>
                    <a:lnTo>
                      <a:pt x="119" y="39"/>
                    </a:lnTo>
                    <a:lnTo>
                      <a:pt x="121" y="39"/>
                    </a:lnTo>
                    <a:lnTo>
                      <a:pt x="124" y="39"/>
                    </a:lnTo>
                    <a:lnTo>
                      <a:pt x="127" y="39"/>
                    </a:lnTo>
                    <a:lnTo>
                      <a:pt x="130" y="39"/>
                    </a:lnTo>
                    <a:lnTo>
                      <a:pt x="133" y="39"/>
                    </a:lnTo>
                    <a:lnTo>
                      <a:pt x="135" y="39"/>
                    </a:lnTo>
                    <a:lnTo>
                      <a:pt x="138" y="39"/>
                    </a:lnTo>
                    <a:lnTo>
                      <a:pt x="141" y="39"/>
                    </a:lnTo>
                    <a:lnTo>
                      <a:pt x="144" y="39"/>
                    </a:lnTo>
                    <a:lnTo>
                      <a:pt x="147" y="39"/>
                    </a:lnTo>
                    <a:lnTo>
                      <a:pt x="149" y="39"/>
                    </a:lnTo>
                    <a:lnTo>
                      <a:pt x="152" y="39"/>
                    </a:lnTo>
                    <a:lnTo>
                      <a:pt x="155" y="39"/>
                    </a:lnTo>
                    <a:lnTo>
                      <a:pt x="158" y="39"/>
                    </a:lnTo>
                    <a:lnTo>
                      <a:pt x="160" y="39"/>
                    </a:lnTo>
                    <a:lnTo>
                      <a:pt x="166" y="39"/>
                    </a:lnTo>
                    <a:lnTo>
                      <a:pt x="170" y="39"/>
                    </a:lnTo>
                    <a:lnTo>
                      <a:pt x="175" y="39"/>
                    </a:lnTo>
                    <a:lnTo>
                      <a:pt x="181" y="39"/>
                    </a:lnTo>
                    <a:lnTo>
                      <a:pt x="185" y="39"/>
                    </a:lnTo>
                    <a:lnTo>
                      <a:pt x="190" y="39"/>
                    </a:lnTo>
                    <a:lnTo>
                      <a:pt x="194" y="39"/>
                    </a:lnTo>
                    <a:lnTo>
                      <a:pt x="198" y="39"/>
                    </a:lnTo>
                    <a:lnTo>
                      <a:pt x="200" y="38"/>
                    </a:lnTo>
                    <a:lnTo>
                      <a:pt x="205" y="38"/>
                    </a:lnTo>
                    <a:lnTo>
                      <a:pt x="208" y="37"/>
                    </a:lnTo>
                    <a:lnTo>
                      <a:pt x="212" y="37"/>
                    </a:lnTo>
                    <a:lnTo>
                      <a:pt x="217" y="37"/>
                    </a:lnTo>
                    <a:lnTo>
                      <a:pt x="220" y="36"/>
                    </a:lnTo>
                    <a:lnTo>
                      <a:pt x="224" y="36"/>
                    </a:lnTo>
                    <a:lnTo>
                      <a:pt x="229" y="36"/>
                    </a:lnTo>
                    <a:lnTo>
                      <a:pt x="232" y="35"/>
                    </a:lnTo>
                    <a:lnTo>
                      <a:pt x="236" y="34"/>
                    </a:lnTo>
                    <a:lnTo>
                      <a:pt x="241" y="33"/>
                    </a:lnTo>
                    <a:lnTo>
                      <a:pt x="244" y="33"/>
                    </a:lnTo>
                    <a:lnTo>
                      <a:pt x="248" y="33"/>
                    </a:lnTo>
                    <a:lnTo>
                      <a:pt x="252" y="32"/>
                    </a:lnTo>
                    <a:lnTo>
                      <a:pt x="256" y="31"/>
                    </a:lnTo>
                    <a:lnTo>
                      <a:pt x="260" y="31"/>
                    </a:lnTo>
                    <a:lnTo>
                      <a:pt x="263" y="30"/>
                    </a:lnTo>
                    <a:lnTo>
                      <a:pt x="267" y="29"/>
                    </a:lnTo>
                    <a:lnTo>
                      <a:pt x="270" y="29"/>
                    </a:lnTo>
                    <a:lnTo>
                      <a:pt x="273" y="27"/>
                    </a:lnTo>
                    <a:lnTo>
                      <a:pt x="277" y="26"/>
                    </a:lnTo>
                    <a:lnTo>
                      <a:pt x="280" y="26"/>
                    </a:lnTo>
                    <a:lnTo>
                      <a:pt x="282" y="25"/>
                    </a:lnTo>
                    <a:lnTo>
                      <a:pt x="285" y="24"/>
                    </a:lnTo>
                    <a:lnTo>
                      <a:pt x="290" y="23"/>
                    </a:lnTo>
                    <a:lnTo>
                      <a:pt x="294" y="22"/>
                    </a:lnTo>
                    <a:lnTo>
                      <a:pt x="297" y="20"/>
                    </a:lnTo>
                    <a:lnTo>
                      <a:pt x="299" y="19"/>
                    </a:lnTo>
                    <a:lnTo>
                      <a:pt x="300" y="14"/>
                    </a:lnTo>
                    <a:lnTo>
                      <a:pt x="301" y="12"/>
                    </a:lnTo>
                    <a:lnTo>
                      <a:pt x="301" y="9"/>
                    </a:lnTo>
                    <a:lnTo>
                      <a:pt x="300" y="6"/>
                    </a:lnTo>
                    <a:lnTo>
                      <a:pt x="297" y="1"/>
                    </a:lnTo>
                    <a:lnTo>
                      <a:pt x="296" y="0"/>
                    </a:lnTo>
                    <a:lnTo>
                      <a:pt x="19" y="26"/>
                    </a:lnTo>
                    <a:lnTo>
                      <a:pt x="0" y="83"/>
                    </a:lnTo>
                    <a:lnTo>
                      <a:pt x="93" y="275"/>
                    </a:lnTo>
                    <a:close/>
                  </a:path>
                </a:pathLst>
              </a:custGeom>
              <a:solidFill>
                <a:srgbClr val="B8B8D9"/>
              </a:solidFill>
              <a:ln w="9525">
                <a:noFill/>
                <a:round/>
                <a:headEnd/>
                <a:tailEnd/>
              </a:ln>
            </p:spPr>
            <p:txBody>
              <a:bodyPr/>
              <a:lstStyle/>
              <a:p>
                <a:endParaRPr lang="en-US"/>
              </a:p>
            </p:txBody>
          </p:sp>
          <p:sp>
            <p:nvSpPr>
              <p:cNvPr id="17695" name="Freeform 899"/>
              <p:cNvSpPr>
                <a:spLocks/>
              </p:cNvSpPr>
              <p:nvPr/>
            </p:nvSpPr>
            <p:spPr bwMode="auto">
              <a:xfrm flipH="1">
                <a:off x="3125" y="1169"/>
                <a:ext cx="38" cy="26"/>
              </a:xfrm>
              <a:custGeom>
                <a:avLst/>
                <a:gdLst>
                  <a:gd name="T0" fmla="*/ 1 w 204"/>
                  <a:gd name="T1" fmla="*/ 0 h 114"/>
                  <a:gd name="T2" fmla="*/ 1 w 204"/>
                  <a:gd name="T3" fmla="*/ 1 h 114"/>
                  <a:gd name="T4" fmla="*/ 1 w 204"/>
                  <a:gd name="T5" fmla="*/ 1 h 114"/>
                  <a:gd name="T6" fmla="*/ 1 w 204"/>
                  <a:gd name="T7" fmla="*/ 1 h 114"/>
                  <a:gd name="T8" fmla="*/ 2 w 204"/>
                  <a:gd name="T9" fmla="*/ 1 h 114"/>
                  <a:gd name="T10" fmla="*/ 2 w 204"/>
                  <a:gd name="T11" fmla="*/ 2 h 114"/>
                  <a:gd name="T12" fmla="*/ 2 w 204"/>
                  <a:gd name="T13" fmla="*/ 2 h 114"/>
                  <a:gd name="T14" fmla="*/ 3 w 204"/>
                  <a:gd name="T15" fmla="*/ 2 h 114"/>
                  <a:gd name="T16" fmla="*/ 3 w 204"/>
                  <a:gd name="T17" fmla="*/ 2 h 114"/>
                  <a:gd name="T18" fmla="*/ 3 w 204"/>
                  <a:gd name="T19" fmla="*/ 2 h 114"/>
                  <a:gd name="T20" fmla="*/ 4 w 204"/>
                  <a:gd name="T21" fmla="*/ 2 h 114"/>
                  <a:gd name="T22" fmla="*/ 4 w 204"/>
                  <a:gd name="T23" fmla="*/ 3 h 114"/>
                  <a:gd name="T24" fmla="*/ 4 w 204"/>
                  <a:gd name="T25" fmla="*/ 3 h 114"/>
                  <a:gd name="T26" fmla="*/ 4 w 204"/>
                  <a:gd name="T27" fmla="*/ 3 h 114"/>
                  <a:gd name="T28" fmla="*/ 5 w 204"/>
                  <a:gd name="T29" fmla="*/ 3 h 114"/>
                  <a:gd name="T30" fmla="*/ 5 w 204"/>
                  <a:gd name="T31" fmla="*/ 3 h 114"/>
                  <a:gd name="T32" fmla="*/ 5 w 204"/>
                  <a:gd name="T33" fmla="*/ 3 h 114"/>
                  <a:gd name="T34" fmla="*/ 6 w 204"/>
                  <a:gd name="T35" fmla="*/ 3 h 114"/>
                  <a:gd name="T36" fmla="*/ 6 w 204"/>
                  <a:gd name="T37" fmla="*/ 4 h 114"/>
                  <a:gd name="T38" fmla="*/ 6 w 204"/>
                  <a:gd name="T39" fmla="*/ 4 h 114"/>
                  <a:gd name="T40" fmla="*/ 7 w 204"/>
                  <a:gd name="T41" fmla="*/ 4 h 114"/>
                  <a:gd name="T42" fmla="*/ 7 w 204"/>
                  <a:gd name="T43" fmla="*/ 4 h 114"/>
                  <a:gd name="T44" fmla="*/ 7 w 204"/>
                  <a:gd name="T45" fmla="*/ 5 h 114"/>
                  <a:gd name="T46" fmla="*/ 7 w 204"/>
                  <a:gd name="T47" fmla="*/ 5 h 114"/>
                  <a:gd name="T48" fmla="*/ 7 w 204"/>
                  <a:gd name="T49" fmla="*/ 6 h 114"/>
                  <a:gd name="T50" fmla="*/ 7 w 204"/>
                  <a:gd name="T51" fmla="*/ 6 h 114"/>
                  <a:gd name="T52" fmla="*/ 6 w 204"/>
                  <a:gd name="T53" fmla="*/ 6 h 114"/>
                  <a:gd name="T54" fmla="*/ 6 w 204"/>
                  <a:gd name="T55" fmla="*/ 5 h 114"/>
                  <a:gd name="T56" fmla="*/ 6 w 204"/>
                  <a:gd name="T57" fmla="*/ 5 h 114"/>
                  <a:gd name="T58" fmla="*/ 5 w 204"/>
                  <a:gd name="T59" fmla="*/ 5 h 114"/>
                  <a:gd name="T60" fmla="*/ 5 w 204"/>
                  <a:gd name="T61" fmla="*/ 5 h 114"/>
                  <a:gd name="T62" fmla="*/ 5 w 204"/>
                  <a:gd name="T63" fmla="*/ 5 h 114"/>
                  <a:gd name="T64" fmla="*/ 4 w 204"/>
                  <a:gd name="T65" fmla="*/ 4 h 114"/>
                  <a:gd name="T66" fmla="*/ 4 w 204"/>
                  <a:gd name="T67" fmla="*/ 4 h 114"/>
                  <a:gd name="T68" fmla="*/ 4 w 204"/>
                  <a:gd name="T69" fmla="*/ 4 h 114"/>
                  <a:gd name="T70" fmla="*/ 3 w 204"/>
                  <a:gd name="T71" fmla="*/ 4 h 114"/>
                  <a:gd name="T72" fmla="*/ 3 w 204"/>
                  <a:gd name="T73" fmla="*/ 3 h 114"/>
                  <a:gd name="T74" fmla="*/ 3 w 204"/>
                  <a:gd name="T75" fmla="*/ 3 h 114"/>
                  <a:gd name="T76" fmla="*/ 2 w 204"/>
                  <a:gd name="T77" fmla="*/ 3 h 114"/>
                  <a:gd name="T78" fmla="*/ 2 w 204"/>
                  <a:gd name="T79" fmla="*/ 3 h 114"/>
                  <a:gd name="T80" fmla="*/ 2 w 204"/>
                  <a:gd name="T81" fmla="*/ 2 h 114"/>
                  <a:gd name="T82" fmla="*/ 1 w 204"/>
                  <a:gd name="T83" fmla="*/ 2 h 114"/>
                  <a:gd name="T84" fmla="*/ 1 w 204"/>
                  <a:gd name="T85" fmla="*/ 2 h 114"/>
                  <a:gd name="T86" fmla="*/ 1 w 204"/>
                  <a:gd name="T87" fmla="*/ 1 h 114"/>
                  <a:gd name="T88" fmla="*/ 1 w 204"/>
                  <a:gd name="T89" fmla="*/ 1 h 114"/>
                  <a:gd name="T90" fmla="*/ 0 w 204"/>
                  <a:gd name="T91" fmla="*/ 1 h 114"/>
                  <a:gd name="T92" fmla="*/ 0 w 204"/>
                  <a:gd name="T93" fmla="*/ 0 h 114"/>
                  <a:gd name="T94" fmla="*/ 0 w 204"/>
                  <a:gd name="T95" fmla="*/ 0 h 114"/>
                  <a:gd name="T96" fmla="*/ 0 w 204"/>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4"/>
                  <a:gd name="T148" fmla="*/ 0 h 114"/>
                  <a:gd name="T149" fmla="*/ 204 w 204"/>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4" h="114">
                    <a:moveTo>
                      <a:pt x="13" y="2"/>
                    </a:moveTo>
                    <a:lnTo>
                      <a:pt x="15" y="5"/>
                    </a:lnTo>
                    <a:lnTo>
                      <a:pt x="18" y="6"/>
                    </a:lnTo>
                    <a:lnTo>
                      <a:pt x="22" y="8"/>
                    </a:lnTo>
                    <a:lnTo>
                      <a:pt x="24" y="10"/>
                    </a:lnTo>
                    <a:lnTo>
                      <a:pt x="27" y="12"/>
                    </a:lnTo>
                    <a:lnTo>
                      <a:pt x="30" y="13"/>
                    </a:lnTo>
                    <a:lnTo>
                      <a:pt x="33" y="15"/>
                    </a:lnTo>
                    <a:lnTo>
                      <a:pt x="36" y="18"/>
                    </a:lnTo>
                    <a:lnTo>
                      <a:pt x="38" y="19"/>
                    </a:lnTo>
                    <a:lnTo>
                      <a:pt x="41" y="21"/>
                    </a:lnTo>
                    <a:lnTo>
                      <a:pt x="44" y="22"/>
                    </a:lnTo>
                    <a:lnTo>
                      <a:pt x="47" y="24"/>
                    </a:lnTo>
                    <a:lnTo>
                      <a:pt x="49" y="25"/>
                    </a:lnTo>
                    <a:lnTo>
                      <a:pt x="52" y="26"/>
                    </a:lnTo>
                    <a:lnTo>
                      <a:pt x="55" y="28"/>
                    </a:lnTo>
                    <a:lnTo>
                      <a:pt x="58" y="30"/>
                    </a:lnTo>
                    <a:lnTo>
                      <a:pt x="61" y="31"/>
                    </a:lnTo>
                    <a:lnTo>
                      <a:pt x="63" y="32"/>
                    </a:lnTo>
                    <a:lnTo>
                      <a:pt x="66" y="33"/>
                    </a:lnTo>
                    <a:lnTo>
                      <a:pt x="68" y="34"/>
                    </a:lnTo>
                    <a:lnTo>
                      <a:pt x="72" y="35"/>
                    </a:lnTo>
                    <a:lnTo>
                      <a:pt x="75" y="35"/>
                    </a:lnTo>
                    <a:lnTo>
                      <a:pt x="77" y="36"/>
                    </a:lnTo>
                    <a:lnTo>
                      <a:pt x="80" y="38"/>
                    </a:lnTo>
                    <a:lnTo>
                      <a:pt x="83" y="38"/>
                    </a:lnTo>
                    <a:lnTo>
                      <a:pt x="86" y="40"/>
                    </a:lnTo>
                    <a:lnTo>
                      <a:pt x="88" y="40"/>
                    </a:lnTo>
                    <a:lnTo>
                      <a:pt x="91" y="42"/>
                    </a:lnTo>
                    <a:lnTo>
                      <a:pt x="93" y="43"/>
                    </a:lnTo>
                    <a:lnTo>
                      <a:pt x="97" y="44"/>
                    </a:lnTo>
                    <a:lnTo>
                      <a:pt x="100" y="45"/>
                    </a:lnTo>
                    <a:lnTo>
                      <a:pt x="102" y="46"/>
                    </a:lnTo>
                    <a:lnTo>
                      <a:pt x="105" y="46"/>
                    </a:lnTo>
                    <a:lnTo>
                      <a:pt x="108" y="47"/>
                    </a:lnTo>
                    <a:lnTo>
                      <a:pt x="110" y="48"/>
                    </a:lnTo>
                    <a:lnTo>
                      <a:pt x="113" y="49"/>
                    </a:lnTo>
                    <a:lnTo>
                      <a:pt x="115" y="49"/>
                    </a:lnTo>
                    <a:lnTo>
                      <a:pt x="118" y="50"/>
                    </a:lnTo>
                    <a:lnTo>
                      <a:pt x="122" y="50"/>
                    </a:lnTo>
                    <a:lnTo>
                      <a:pt x="124" y="52"/>
                    </a:lnTo>
                    <a:lnTo>
                      <a:pt x="127" y="52"/>
                    </a:lnTo>
                    <a:lnTo>
                      <a:pt x="130" y="53"/>
                    </a:lnTo>
                    <a:lnTo>
                      <a:pt x="133" y="55"/>
                    </a:lnTo>
                    <a:lnTo>
                      <a:pt x="136" y="56"/>
                    </a:lnTo>
                    <a:lnTo>
                      <a:pt x="139" y="57"/>
                    </a:lnTo>
                    <a:lnTo>
                      <a:pt x="141" y="58"/>
                    </a:lnTo>
                    <a:lnTo>
                      <a:pt x="144" y="58"/>
                    </a:lnTo>
                    <a:lnTo>
                      <a:pt x="148" y="60"/>
                    </a:lnTo>
                    <a:lnTo>
                      <a:pt x="150" y="60"/>
                    </a:lnTo>
                    <a:lnTo>
                      <a:pt x="153" y="61"/>
                    </a:lnTo>
                    <a:lnTo>
                      <a:pt x="156" y="62"/>
                    </a:lnTo>
                    <a:lnTo>
                      <a:pt x="160" y="63"/>
                    </a:lnTo>
                    <a:lnTo>
                      <a:pt x="162" y="64"/>
                    </a:lnTo>
                    <a:lnTo>
                      <a:pt x="165" y="66"/>
                    </a:lnTo>
                    <a:lnTo>
                      <a:pt x="168" y="68"/>
                    </a:lnTo>
                    <a:lnTo>
                      <a:pt x="172" y="69"/>
                    </a:lnTo>
                    <a:lnTo>
                      <a:pt x="174" y="71"/>
                    </a:lnTo>
                    <a:lnTo>
                      <a:pt x="177" y="72"/>
                    </a:lnTo>
                    <a:lnTo>
                      <a:pt x="180" y="73"/>
                    </a:lnTo>
                    <a:lnTo>
                      <a:pt x="184" y="75"/>
                    </a:lnTo>
                    <a:lnTo>
                      <a:pt x="187" y="76"/>
                    </a:lnTo>
                    <a:lnTo>
                      <a:pt x="190" y="78"/>
                    </a:lnTo>
                    <a:lnTo>
                      <a:pt x="193" y="81"/>
                    </a:lnTo>
                    <a:lnTo>
                      <a:pt x="197" y="83"/>
                    </a:lnTo>
                    <a:lnTo>
                      <a:pt x="199" y="85"/>
                    </a:lnTo>
                    <a:lnTo>
                      <a:pt x="202" y="87"/>
                    </a:lnTo>
                    <a:lnTo>
                      <a:pt x="203" y="90"/>
                    </a:lnTo>
                    <a:lnTo>
                      <a:pt x="204" y="94"/>
                    </a:lnTo>
                    <a:lnTo>
                      <a:pt x="204" y="96"/>
                    </a:lnTo>
                    <a:lnTo>
                      <a:pt x="204" y="99"/>
                    </a:lnTo>
                    <a:lnTo>
                      <a:pt x="203" y="102"/>
                    </a:lnTo>
                    <a:lnTo>
                      <a:pt x="202" y="106"/>
                    </a:lnTo>
                    <a:lnTo>
                      <a:pt x="200" y="108"/>
                    </a:lnTo>
                    <a:lnTo>
                      <a:pt x="198" y="110"/>
                    </a:lnTo>
                    <a:lnTo>
                      <a:pt x="194" y="111"/>
                    </a:lnTo>
                    <a:lnTo>
                      <a:pt x="192" y="113"/>
                    </a:lnTo>
                    <a:lnTo>
                      <a:pt x="189" y="113"/>
                    </a:lnTo>
                    <a:lnTo>
                      <a:pt x="186" y="114"/>
                    </a:lnTo>
                    <a:lnTo>
                      <a:pt x="183" y="113"/>
                    </a:lnTo>
                    <a:lnTo>
                      <a:pt x="179" y="111"/>
                    </a:lnTo>
                    <a:lnTo>
                      <a:pt x="176" y="109"/>
                    </a:lnTo>
                    <a:lnTo>
                      <a:pt x="173" y="107"/>
                    </a:lnTo>
                    <a:lnTo>
                      <a:pt x="168" y="106"/>
                    </a:lnTo>
                    <a:lnTo>
                      <a:pt x="166" y="103"/>
                    </a:lnTo>
                    <a:lnTo>
                      <a:pt x="163" y="102"/>
                    </a:lnTo>
                    <a:lnTo>
                      <a:pt x="160" y="100"/>
                    </a:lnTo>
                    <a:lnTo>
                      <a:pt x="158" y="99"/>
                    </a:lnTo>
                    <a:lnTo>
                      <a:pt x="154" y="98"/>
                    </a:lnTo>
                    <a:lnTo>
                      <a:pt x="151" y="96"/>
                    </a:lnTo>
                    <a:lnTo>
                      <a:pt x="148" y="94"/>
                    </a:lnTo>
                    <a:lnTo>
                      <a:pt x="146" y="93"/>
                    </a:lnTo>
                    <a:lnTo>
                      <a:pt x="142" y="91"/>
                    </a:lnTo>
                    <a:lnTo>
                      <a:pt x="139" y="89"/>
                    </a:lnTo>
                    <a:lnTo>
                      <a:pt x="137" y="88"/>
                    </a:lnTo>
                    <a:lnTo>
                      <a:pt x="134" y="87"/>
                    </a:lnTo>
                    <a:lnTo>
                      <a:pt x="131" y="86"/>
                    </a:lnTo>
                    <a:lnTo>
                      <a:pt x="128" y="85"/>
                    </a:lnTo>
                    <a:lnTo>
                      <a:pt x="126" y="83"/>
                    </a:lnTo>
                    <a:lnTo>
                      <a:pt x="123" y="82"/>
                    </a:lnTo>
                    <a:lnTo>
                      <a:pt x="119" y="81"/>
                    </a:lnTo>
                    <a:lnTo>
                      <a:pt x="117" y="79"/>
                    </a:lnTo>
                    <a:lnTo>
                      <a:pt x="115" y="78"/>
                    </a:lnTo>
                    <a:lnTo>
                      <a:pt x="112" y="76"/>
                    </a:lnTo>
                    <a:lnTo>
                      <a:pt x="110" y="75"/>
                    </a:lnTo>
                    <a:lnTo>
                      <a:pt x="104" y="73"/>
                    </a:lnTo>
                    <a:lnTo>
                      <a:pt x="99" y="71"/>
                    </a:lnTo>
                    <a:lnTo>
                      <a:pt x="93" y="69"/>
                    </a:lnTo>
                    <a:lnTo>
                      <a:pt x="89" y="66"/>
                    </a:lnTo>
                    <a:lnTo>
                      <a:pt x="86" y="65"/>
                    </a:lnTo>
                    <a:lnTo>
                      <a:pt x="84" y="63"/>
                    </a:lnTo>
                    <a:lnTo>
                      <a:pt x="80" y="62"/>
                    </a:lnTo>
                    <a:lnTo>
                      <a:pt x="78" y="61"/>
                    </a:lnTo>
                    <a:lnTo>
                      <a:pt x="75" y="60"/>
                    </a:lnTo>
                    <a:lnTo>
                      <a:pt x="73" y="58"/>
                    </a:lnTo>
                    <a:lnTo>
                      <a:pt x="71" y="57"/>
                    </a:lnTo>
                    <a:lnTo>
                      <a:pt x="67" y="56"/>
                    </a:lnTo>
                    <a:lnTo>
                      <a:pt x="65" y="55"/>
                    </a:lnTo>
                    <a:lnTo>
                      <a:pt x="62" y="53"/>
                    </a:lnTo>
                    <a:lnTo>
                      <a:pt x="60" y="51"/>
                    </a:lnTo>
                    <a:lnTo>
                      <a:pt x="58" y="50"/>
                    </a:lnTo>
                    <a:lnTo>
                      <a:pt x="52" y="47"/>
                    </a:lnTo>
                    <a:lnTo>
                      <a:pt x="47" y="45"/>
                    </a:lnTo>
                    <a:lnTo>
                      <a:pt x="44" y="43"/>
                    </a:lnTo>
                    <a:lnTo>
                      <a:pt x="41" y="42"/>
                    </a:lnTo>
                    <a:lnTo>
                      <a:pt x="38" y="39"/>
                    </a:lnTo>
                    <a:lnTo>
                      <a:pt x="36" y="38"/>
                    </a:lnTo>
                    <a:lnTo>
                      <a:pt x="33" y="36"/>
                    </a:lnTo>
                    <a:lnTo>
                      <a:pt x="30" y="34"/>
                    </a:lnTo>
                    <a:lnTo>
                      <a:pt x="27" y="32"/>
                    </a:lnTo>
                    <a:lnTo>
                      <a:pt x="25" y="31"/>
                    </a:lnTo>
                    <a:lnTo>
                      <a:pt x="22" y="28"/>
                    </a:lnTo>
                    <a:lnTo>
                      <a:pt x="19" y="26"/>
                    </a:lnTo>
                    <a:lnTo>
                      <a:pt x="16" y="24"/>
                    </a:lnTo>
                    <a:lnTo>
                      <a:pt x="14" y="23"/>
                    </a:lnTo>
                    <a:lnTo>
                      <a:pt x="11" y="21"/>
                    </a:lnTo>
                    <a:lnTo>
                      <a:pt x="9" y="19"/>
                    </a:lnTo>
                    <a:lnTo>
                      <a:pt x="5" y="17"/>
                    </a:lnTo>
                    <a:lnTo>
                      <a:pt x="3" y="14"/>
                    </a:lnTo>
                    <a:lnTo>
                      <a:pt x="0" y="11"/>
                    </a:lnTo>
                    <a:lnTo>
                      <a:pt x="0" y="9"/>
                    </a:lnTo>
                    <a:lnTo>
                      <a:pt x="0" y="6"/>
                    </a:lnTo>
                    <a:lnTo>
                      <a:pt x="1" y="4"/>
                    </a:lnTo>
                    <a:lnTo>
                      <a:pt x="3" y="0"/>
                    </a:lnTo>
                    <a:lnTo>
                      <a:pt x="6" y="0"/>
                    </a:lnTo>
                    <a:lnTo>
                      <a:pt x="9" y="0"/>
                    </a:lnTo>
                    <a:lnTo>
                      <a:pt x="13" y="2"/>
                    </a:lnTo>
                    <a:close/>
                  </a:path>
                </a:pathLst>
              </a:custGeom>
              <a:solidFill>
                <a:srgbClr val="000000"/>
              </a:solidFill>
              <a:ln w="9525">
                <a:noFill/>
                <a:round/>
                <a:headEnd/>
                <a:tailEnd/>
              </a:ln>
            </p:spPr>
            <p:txBody>
              <a:bodyPr/>
              <a:lstStyle/>
              <a:p>
                <a:endParaRPr lang="en-US"/>
              </a:p>
            </p:txBody>
          </p:sp>
          <p:sp>
            <p:nvSpPr>
              <p:cNvPr id="17696" name="Freeform 900"/>
              <p:cNvSpPr>
                <a:spLocks/>
              </p:cNvSpPr>
              <p:nvPr/>
            </p:nvSpPr>
            <p:spPr bwMode="auto">
              <a:xfrm flipH="1">
                <a:off x="3111" y="1154"/>
                <a:ext cx="50" cy="12"/>
              </a:xfrm>
              <a:custGeom>
                <a:avLst/>
                <a:gdLst>
                  <a:gd name="T0" fmla="*/ 1 w 271"/>
                  <a:gd name="T1" fmla="*/ 1 h 53"/>
                  <a:gd name="T2" fmla="*/ 3 w 271"/>
                  <a:gd name="T3" fmla="*/ 1 h 53"/>
                  <a:gd name="T4" fmla="*/ 4 w 271"/>
                  <a:gd name="T5" fmla="*/ 1 h 53"/>
                  <a:gd name="T6" fmla="*/ 4 w 271"/>
                  <a:gd name="T7" fmla="*/ 1 h 53"/>
                  <a:gd name="T8" fmla="*/ 4 w 271"/>
                  <a:gd name="T9" fmla="*/ 1 h 53"/>
                  <a:gd name="T10" fmla="*/ 5 w 271"/>
                  <a:gd name="T11" fmla="*/ 1 h 53"/>
                  <a:gd name="T12" fmla="*/ 5 w 271"/>
                  <a:gd name="T13" fmla="*/ 1 h 53"/>
                  <a:gd name="T14" fmla="*/ 6 w 271"/>
                  <a:gd name="T15" fmla="*/ 1 h 53"/>
                  <a:gd name="T16" fmla="*/ 6 w 271"/>
                  <a:gd name="T17" fmla="*/ 1 h 53"/>
                  <a:gd name="T18" fmla="*/ 6 w 271"/>
                  <a:gd name="T19" fmla="*/ 1 h 53"/>
                  <a:gd name="T20" fmla="*/ 7 w 271"/>
                  <a:gd name="T21" fmla="*/ 1 h 53"/>
                  <a:gd name="T22" fmla="*/ 7 w 271"/>
                  <a:gd name="T23" fmla="*/ 1 h 53"/>
                  <a:gd name="T24" fmla="*/ 8 w 271"/>
                  <a:gd name="T25" fmla="*/ 1 h 53"/>
                  <a:gd name="T26" fmla="*/ 8 w 271"/>
                  <a:gd name="T27" fmla="*/ 1 h 53"/>
                  <a:gd name="T28" fmla="*/ 8 w 271"/>
                  <a:gd name="T29" fmla="*/ 1 h 53"/>
                  <a:gd name="T30" fmla="*/ 9 w 271"/>
                  <a:gd name="T31" fmla="*/ 1 h 53"/>
                  <a:gd name="T32" fmla="*/ 9 w 271"/>
                  <a:gd name="T33" fmla="*/ 1 h 53"/>
                  <a:gd name="T34" fmla="*/ 9 w 271"/>
                  <a:gd name="T35" fmla="*/ 1 h 53"/>
                  <a:gd name="T36" fmla="*/ 9 w 271"/>
                  <a:gd name="T37" fmla="*/ 2 h 53"/>
                  <a:gd name="T38" fmla="*/ 9 w 271"/>
                  <a:gd name="T39" fmla="*/ 2 h 53"/>
                  <a:gd name="T40" fmla="*/ 8 w 271"/>
                  <a:gd name="T41" fmla="*/ 2 h 53"/>
                  <a:gd name="T42" fmla="*/ 8 w 271"/>
                  <a:gd name="T43" fmla="*/ 2 h 53"/>
                  <a:gd name="T44" fmla="*/ 8 w 271"/>
                  <a:gd name="T45" fmla="*/ 2 h 53"/>
                  <a:gd name="T46" fmla="*/ 8 w 271"/>
                  <a:gd name="T47" fmla="*/ 2 h 53"/>
                  <a:gd name="T48" fmla="*/ 7 w 271"/>
                  <a:gd name="T49" fmla="*/ 2 h 53"/>
                  <a:gd name="T50" fmla="*/ 7 w 271"/>
                  <a:gd name="T51" fmla="*/ 2 h 53"/>
                  <a:gd name="T52" fmla="*/ 6 w 271"/>
                  <a:gd name="T53" fmla="*/ 2 h 53"/>
                  <a:gd name="T54" fmla="*/ 6 w 271"/>
                  <a:gd name="T55" fmla="*/ 2 h 53"/>
                  <a:gd name="T56" fmla="*/ 5 w 271"/>
                  <a:gd name="T57" fmla="*/ 2 h 53"/>
                  <a:gd name="T58" fmla="*/ 5 w 271"/>
                  <a:gd name="T59" fmla="*/ 2 h 53"/>
                  <a:gd name="T60" fmla="*/ 4 w 271"/>
                  <a:gd name="T61" fmla="*/ 3 h 53"/>
                  <a:gd name="T62" fmla="*/ 4 w 271"/>
                  <a:gd name="T63" fmla="*/ 3 h 53"/>
                  <a:gd name="T64" fmla="*/ 4 w 271"/>
                  <a:gd name="T65" fmla="*/ 3 h 53"/>
                  <a:gd name="T66" fmla="*/ 3 w 271"/>
                  <a:gd name="T67" fmla="*/ 3 h 53"/>
                  <a:gd name="T68" fmla="*/ 1 w 271"/>
                  <a:gd name="T69" fmla="*/ 3 h 53"/>
                  <a:gd name="T70" fmla="*/ 1 w 271"/>
                  <a:gd name="T71" fmla="*/ 3 h 53"/>
                  <a:gd name="T72" fmla="*/ 1 w 271"/>
                  <a:gd name="T73" fmla="*/ 2 h 53"/>
                  <a:gd name="T74" fmla="*/ 0 w 271"/>
                  <a:gd name="T75" fmla="*/ 2 h 53"/>
                  <a:gd name="T76" fmla="*/ 0 w 271"/>
                  <a:gd name="T77" fmla="*/ 2 h 53"/>
                  <a:gd name="T78" fmla="*/ 0 w 271"/>
                  <a:gd name="T79" fmla="*/ 1 h 53"/>
                  <a:gd name="T80" fmla="*/ 0 w 271"/>
                  <a:gd name="T81" fmla="*/ 0 h 53"/>
                  <a:gd name="T82" fmla="*/ 0 w 271"/>
                  <a:gd name="T83" fmla="*/ 0 h 53"/>
                  <a:gd name="T84" fmla="*/ 1 w 271"/>
                  <a:gd name="T85" fmla="*/ 0 h 53"/>
                  <a:gd name="T86" fmla="*/ 1 w 271"/>
                  <a:gd name="T87" fmla="*/ 0 h 53"/>
                  <a:gd name="T88" fmla="*/ 1 w 271"/>
                  <a:gd name="T89" fmla="*/ 0 h 53"/>
                  <a:gd name="T90" fmla="*/ 1 w 271"/>
                  <a:gd name="T91" fmla="*/ 1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1"/>
                  <a:gd name="T139" fmla="*/ 0 h 53"/>
                  <a:gd name="T140" fmla="*/ 271 w 271"/>
                  <a:gd name="T141" fmla="*/ 53 h 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1" h="53">
                    <a:moveTo>
                      <a:pt x="31" y="15"/>
                    </a:moveTo>
                    <a:lnTo>
                      <a:pt x="32" y="18"/>
                    </a:lnTo>
                    <a:lnTo>
                      <a:pt x="34" y="20"/>
                    </a:lnTo>
                    <a:lnTo>
                      <a:pt x="38" y="20"/>
                    </a:lnTo>
                    <a:lnTo>
                      <a:pt x="41" y="20"/>
                    </a:lnTo>
                    <a:lnTo>
                      <a:pt x="93" y="20"/>
                    </a:lnTo>
                    <a:lnTo>
                      <a:pt x="95" y="20"/>
                    </a:lnTo>
                    <a:lnTo>
                      <a:pt x="97" y="20"/>
                    </a:lnTo>
                    <a:lnTo>
                      <a:pt x="101" y="20"/>
                    </a:lnTo>
                    <a:lnTo>
                      <a:pt x="103" y="20"/>
                    </a:lnTo>
                    <a:lnTo>
                      <a:pt x="106" y="20"/>
                    </a:lnTo>
                    <a:lnTo>
                      <a:pt x="108" y="20"/>
                    </a:lnTo>
                    <a:lnTo>
                      <a:pt x="110" y="20"/>
                    </a:lnTo>
                    <a:lnTo>
                      <a:pt x="114" y="20"/>
                    </a:lnTo>
                    <a:lnTo>
                      <a:pt x="119" y="20"/>
                    </a:lnTo>
                    <a:lnTo>
                      <a:pt x="124" y="20"/>
                    </a:lnTo>
                    <a:lnTo>
                      <a:pt x="129" y="20"/>
                    </a:lnTo>
                    <a:lnTo>
                      <a:pt x="134" y="20"/>
                    </a:lnTo>
                    <a:lnTo>
                      <a:pt x="139" y="20"/>
                    </a:lnTo>
                    <a:lnTo>
                      <a:pt x="143" y="20"/>
                    </a:lnTo>
                    <a:lnTo>
                      <a:pt x="149" y="20"/>
                    </a:lnTo>
                    <a:lnTo>
                      <a:pt x="153" y="20"/>
                    </a:lnTo>
                    <a:lnTo>
                      <a:pt x="157" y="20"/>
                    </a:lnTo>
                    <a:lnTo>
                      <a:pt x="163" y="20"/>
                    </a:lnTo>
                    <a:lnTo>
                      <a:pt x="167" y="20"/>
                    </a:lnTo>
                    <a:lnTo>
                      <a:pt x="171" y="20"/>
                    </a:lnTo>
                    <a:lnTo>
                      <a:pt x="176" y="19"/>
                    </a:lnTo>
                    <a:lnTo>
                      <a:pt x="180" y="19"/>
                    </a:lnTo>
                    <a:lnTo>
                      <a:pt x="184" y="19"/>
                    </a:lnTo>
                    <a:lnTo>
                      <a:pt x="190" y="19"/>
                    </a:lnTo>
                    <a:lnTo>
                      <a:pt x="194" y="19"/>
                    </a:lnTo>
                    <a:lnTo>
                      <a:pt x="199" y="19"/>
                    </a:lnTo>
                    <a:lnTo>
                      <a:pt x="204" y="19"/>
                    </a:lnTo>
                    <a:lnTo>
                      <a:pt x="208" y="19"/>
                    </a:lnTo>
                    <a:lnTo>
                      <a:pt x="213" y="19"/>
                    </a:lnTo>
                    <a:lnTo>
                      <a:pt x="218" y="19"/>
                    </a:lnTo>
                    <a:lnTo>
                      <a:pt x="222" y="19"/>
                    </a:lnTo>
                    <a:lnTo>
                      <a:pt x="228" y="19"/>
                    </a:lnTo>
                    <a:lnTo>
                      <a:pt x="230" y="19"/>
                    </a:lnTo>
                    <a:lnTo>
                      <a:pt x="233" y="19"/>
                    </a:lnTo>
                    <a:lnTo>
                      <a:pt x="235" y="19"/>
                    </a:lnTo>
                    <a:lnTo>
                      <a:pt x="239" y="19"/>
                    </a:lnTo>
                    <a:lnTo>
                      <a:pt x="242" y="19"/>
                    </a:lnTo>
                    <a:lnTo>
                      <a:pt x="244" y="19"/>
                    </a:lnTo>
                    <a:lnTo>
                      <a:pt x="247" y="19"/>
                    </a:lnTo>
                    <a:lnTo>
                      <a:pt x="251" y="19"/>
                    </a:lnTo>
                    <a:lnTo>
                      <a:pt x="253" y="19"/>
                    </a:lnTo>
                    <a:lnTo>
                      <a:pt x="255" y="18"/>
                    </a:lnTo>
                    <a:lnTo>
                      <a:pt x="257" y="16"/>
                    </a:lnTo>
                    <a:lnTo>
                      <a:pt x="260" y="16"/>
                    </a:lnTo>
                    <a:lnTo>
                      <a:pt x="265" y="16"/>
                    </a:lnTo>
                    <a:lnTo>
                      <a:pt x="268" y="19"/>
                    </a:lnTo>
                    <a:lnTo>
                      <a:pt x="270" y="21"/>
                    </a:lnTo>
                    <a:lnTo>
                      <a:pt x="271" y="25"/>
                    </a:lnTo>
                    <a:lnTo>
                      <a:pt x="271" y="28"/>
                    </a:lnTo>
                    <a:lnTo>
                      <a:pt x="270" y="33"/>
                    </a:lnTo>
                    <a:lnTo>
                      <a:pt x="267" y="35"/>
                    </a:lnTo>
                    <a:lnTo>
                      <a:pt x="264" y="37"/>
                    </a:lnTo>
                    <a:lnTo>
                      <a:pt x="260" y="38"/>
                    </a:lnTo>
                    <a:lnTo>
                      <a:pt x="257" y="38"/>
                    </a:lnTo>
                    <a:lnTo>
                      <a:pt x="253" y="38"/>
                    </a:lnTo>
                    <a:lnTo>
                      <a:pt x="251" y="39"/>
                    </a:lnTo>
                    <a:lnTo>
                      <a:pt x="247" y="39"/>
                    </a:lnTo>
                    <a:lnTo>
                      <a:pt x="244" y="39"/>
                    </a:lnTo>
                    <a:lnTo>
                      <a:pt x="242" y="39"/>
                    </a:lnTo>
                    <a:lnTo>
                      <a:pt x="239" y="39"/>
                    </a:lnTo>
                    <a:lnTo>
                      <a:pt x="235" y="39"/>
                    </a:lnTo>
                    <a:lnTo>
                      <a:pt x="233" y="39"/>
                    </a:lnTo>
                    <a:lnTo>
                      <a:pt x="230" y="39"/>
                    </a:lnTo>
                    <a:lnTo>
                      <a:pt x="228" y="39"/>
                    </a:lnTo>
                    <a:lnTo>
                      <a:pt x="226" y="39"/>
                    </a:lnTo>
                    <a:lnTo>
                      <a:pt x="222" y="39"/>
                    </a:lnTo>
                    <a:lnTo>
                      <a:pt x="220" y="39"/>
                    </a:lnTo>
                    <a:lnTo>
                      <a:pt x="217" y="39"/>
                    </a:lnTo>
                    <a:lnTo>
                      <a:pt x="213" y="40"/>
                    </a:lnTo>
                    <a:lnTo>
                      <a:pt x="207" y="41"/>
                    </a:lnTo>
                    <a:lnTo>
                      <a:pt x="203" y="41"/>
                    </a:lnTo>
                    <a:lnTo>
                      <a:pt x="199" y="41"/>
                    </a:lnTo>
                    <a:lnTo>
                      <a:pt x="193" y="41"/>
                    </a:lnTo>
                    <a:lnTo>
                      <a:pt x="189" y="43"/>
                    </a:lnTo>
                    <a:lnTo>
                      <a:pt x="184" y="44"/>
                    </a:lnTo>
                    <a:lnTo>
                      <a:pt x="180" y="45"/>
                    </a:lnTo>
                    <a:lnTo>
                      <a:pt x="176" y="45"/>
                    </a:lnTo>
                    <a:lnTo>
                      <a:pt x="171" y="46"/>
                    </a:lnTo>
                    <a:lnTo>
                      <a:pt x="167" y="46"/>
                    </a:lnTo>
                    <a:lnTo>
                      <a:pt x="163" y="47"/>
                    </a:lnTo>
                    <a:lnTo>
                      <a:pt x="157" y="47"/>
                    </a:lnTo>
                    <a:lnTo>
                      <a:pt x="153" y="48"/>
                    </a:lnTo>
                    <a:lnTo>
                      <a:pt x="149" y="48"/>
                    </a:lnTo>
                    <a:lnTo>
                      <a:pt x="143" y="49"/>
                    </a:lnTo>
                    <a:lnTo>
                      <a:pt x="139" y="50"/>
                    </a:lnTo>
                    <a:lnTo>
                      <a:pt x="134" y="51"/>
                    </a:lnTo>
                    <a:lnTo>
                      <a:pt x="129" y="51"/>
                    </a:lnTo>
                    <a:lnTo>
                      <a:pt x="124" y="51"/>
                    </a:lnTo>
                    <a:lnTo>
                      <a:pt x="119" y="51"/>
                    </a:lnTo>
                    <a:lnTo>
                      <a:pt x="114" y="52"/>
                    </a:lnTo>
                    <a:lnTo>
                      <a:pt x="110" y="52"/>
                    </a:lnTo>
                    <a:lnTo>
                      <a:pt x="108" y="52"/>
                    </a:lnTo>
                    <a:lnTo>
                      <a:pt x="106" y="52"/>
                    </a:lnTo>
                    <a:lnTo>
                      <a:pt x="103" y="52"/>
                    </a:lnTo>
                    <a:lnTo>
                      <a:pt x="101" y="52"/>
                    </a:lnTo>
                    <a:lnTo>
                      <a:pt x="97" y="52"/>
                    </a:lnTo>
                    <a:lnTo>
                      <a:pt x="95" y="52"/>
                    </a:lnTo>
                    <a:lnTo>
                      <a:pt x="93" y="53"/>
                    </a:lnTo>
                    <a:lnTo>
                      <a:pt x="41" y="53"/>
                    </a:lnTo>
                    <a:lnTo>
                      <a:pt x="37" y="52"/>
                    </a:lnTo>
                    <a:lnTo>
                      <a:pt x="33" y="52"/>
                    </a:lnTo>
                    <a:lnTo>
                      <a:pt x="29" y="51"/>
                    </a:lnTo>
                    <a:lnTo>
                      <a:pt x="26" y="50"/>
                    </a:lnTo>
                    <a:lnTo>
                      <a:pt x="21" y="48"/>
                    </a:lnTo>
                    <a:lnTo>
                      <a:pt x="18" y="47"/>
                    </a:lnTo>
                    <a:lnTo>
                      <a:pt x="15" y="44"/>
                    </a:lnTo>
                    <a:lnTo>
                      <a:pt x="13" y="41"/>
                    </a:lnTo>
                    <a:lnTo>
                      <a:pt x="9" y="39"/>
                    </a:lnTo>
                    <a:lnTo>
                      <a:pt x="7" y="36"/>
                    </a:lnTo>
                    <a:lnTo>
                      <a:pt x="5" y="33"/>
                    </a:lnTo>
                    <a:lnTo>
                      <a:pt x="4" y="29"/>
                    </a:lnTo>
                    <a:lnTo>
                      <a:pt x="2" y="26"/>
                    </a:lnTo>
                    <a:lnTo>
                      <a:pt x="1" y="23"/>
                    </a:lnTo>
                    <a:lnTo>
                      <a:pt x="0" y="20"/>
                    </a:lnTo>
                    <a:lnTo>
                      <a:pt x="0" y="15"/>
                    </a:lnTo>
                    <a:lnTo>
                      <a:pt x="0" y="11"/>
                    </a:lnTo>
                    <a:lnTo>
                      <a:pt x="1" y="9"/>
                    </a:lnTo>
                    <a:lnTo>
                      <a:pt x="3" y="6"/>
                    </a:lnTo>
                    <a:lnTo>
                      <a:pt x="5" y="5"/>
                    </a:lnTo>
                    <a:lnTo>
                      <a:pt x="7" y="2"/>
                    </a:lnTo>
                    <a:lnTo>
                      <a:pt x="9" y="1"/>
                    </a:lnTo>
                    <a:lnTo>
                      <a:pt x="13" y="0"/>
                    </a:lnTo>
                    <a:lnTo>
                      <a:pt x="16" y="0"/>
                    </a:lnTo>
                    <a:lnTo>
                      <a:pt x="18" y="0"/>
                    </a:lnTo>
                    <a:lnTo>
                      <a:pt x="21" y="1"/>
                    </a:lnTo>
                    <a:lnTo>
                      <a:pt x="24" y="2"/>
                    </a:lnTo>
                    <a:lnTo>
                      <a:pt x="26" y="5"/>
                    </a:lnTo>
                    <a:lnTo>
                      <a:pt x="28" y="6"/>
                    </a:lnTo>
                    <a:lnTo>
                      <a:pt x="30" y="9"/>
                    </a:lnTo>
                    <a:lnTo>
                      <a:pt x="30" y="11"/>
                    </a:lnTo>
                    <a:lnTo>
                      <a:pt x="31" y="15"/>
                    </a:lnTo>
                    <a:close/>
                  </a:path>
                </a:pathLst>
              </a:custGeom>
              <a:solidFill>
                <a:srgbClr val="000000"/>
              </a:solidFill>
              <a:ln w="9525">
                <a:noFill/>
                <a:round/>
                <a:headEnd/>
                <a:tailEnd/>
              </a:ln>
            </p:spPr>
            <p:txBody>
              <a:bodyPr/>
              <a:lstStyle/>
              <a:p>
                <a:endParaRPr lang="en-US"/>
              </a:p>
            </p:txBody>
          </p:sp>
          <p:sp>
            <p:nvSpPr>
              <p:cNvPr id="17697" name="Freeform 901"/>
              <p:cNvSpPr>
                <a:spLocks/>
              </p:cNvSpPr>
              <p:nvPr/>
            </p:nvSpPr>
            <p:spPr bwMode="auto">
              <a:xfrm flipH="1">
                <a:off x="3146" y="1172"/>
                <a:ext cx="22" cy="54"/>
              </a:xfrm>
              <a:custGeom>
                <a:avLst/>
                <a:gdLst>
                  <a:gd name="T0" fmla="*/ 1 w 124"/>
                  <a:gd name="T1" fmla="*/ 1 h 240"/>
                  <a:gd name="T2" fmla="*/ 1 w 124"/>
                  <a:gd name="T3" fmla="*/ 2 h 240"/>
                  <a:gd name="T4" fmla="*/ 1 w 124"/>
                  <a:gd name="T5" fmla="*/ 2 h 240"/>
                  <a:gd name="T6" fmla="*/ 1 w 124"/>
                  <a:gd name="T7" fmla="*/ 3 h 240"/>
                  <a:gd name="T8" fmla="*/ 1 w 124"/>
                  <a:gd name="T9" fmla="*/ 4 h 240"/>
                  <a:gd name="T10" fmla="*/ 2 w 124"/>
                  <a:gd name="T11" fmla="*/ 4 h 240"/>
                  <a:gd name="T12" fmla="*/ 2 w 124"/>
                  <a:gd name="T13" fmla="*/ 5 h 240"/>
                  <a:gd name="T14" fmla="*/ 2 w 124"/>
                  <a:gd name="T15" fmla="*/ 6 h 240"/>
                  <a:gd name="T16" fmla="*/ 2 w 124"/>
                  <a:gd name="T17" fmla="*/ 6 h 240"/>
                  <a:gd name="T18" fmla="*/ 2 w 124"/>
                  <a:gd name="T19" fmla="*/ 7 h 240"/>
                  <a:gd name="T20" fmla="*/ 3 w 124"/>
                  <a:gd name="T21" fmla="*/ 8 h 240"/>
                  <a:gd name="T22" fmla="*/ 3 w 124"/>
                  <a:gd name="T23" fmla="*/ 9 h 240"/>
                  <a:gd name="T24" fmla="*/ 3 w 124"/>
                  <a:gd name="T25" fmla="*/ 9 h 240"/>
                  <a:gd name="T26" fmla="*/ 3 w 124"/>
                  <a:gd name="T27" fmla="*/ 10 h 240"/>
                  <a:gd name="T28" fmla="*/ 4 w 124"/>
                  <a:gd name="T29" fmla="*/ 10 h 240"/>
                  <a:gd name="T30" fmla="*/ 4 w 124"/>
                  <a:gd name="T31" fmla="*/ 11 h 240"/>
                  <a:gd name="T32" fmla="*/ 4 w 124"/>
                  <a:gd name="T33" fmla="*/ 11 h 240"/>
                  <a:gd name="T34" fmla="*/ 4 w 124"/>
                  <a:gd name="T35" fmla="*/ 12 h 240"/>
                  <a:gd name="T36" fmla="*/ 3 w 124"/>
                  <a:gd name="T37" fmla="*/ 12 h 240"/>
                  <a:gd name="T38" fmla="*/ 3 w 124"/>
                  <a:gd name="T39" fmla="*/ 12 h 240"/>
                  <a:gd name="T40" fmla="*/ 3 w 124"/>
                  <a:gd name="T41" fmla="*/ 11 h 240"/>
                  <a:gd name="T42" fmla="*/ 3 w 124"/>
                  <a:gd name="T43" fmla="*/ 11 h 240"/>
                  <a:gd name="T44" fmla="*/ 2 w 124"/>
                  <a:gd name="T45" fmla="*/ 10 h 240"/>
                  <a:gd name="T46" fmla="*/ 2 w 124"/>
                  <a:gd name="T47" fmla="*/ 9 h 240"/>
                  <a:gd name="T48" fmla="*/ 2 w 124"/>
                  <a:gd name="T49" fmla="*/ 8 h 240"/>
                  <a:gd name="T50" fmla="*/ 2 w 124"/>
                  <a:gd name="T51" fmla="*/ 8 h 240"/>
                  <a:gd name="T52" fmla="*/ 2 w 124"/>
                  <a:gd name="T53" fmla="*/ 7 h 240"/>
                  <a:gd name="T54" fmla="*/ 1 w 124"/>
                  <a:gd name="T55" fmla="*/ 7 h 240"/>
                  <a:gd name="T56" fmla="*/ 1 w 124"/>
                  <a:gd name="T57" fmla="*/ 6 h 240"/>
                  <a:gd name="T58" fmla="*/ 1 w 124"/>
                  <a:gd name="T59" fmla="*/ 6 h 240"/>
                  <a:gd name="T60" fmla="*/ 1 w 124"/>
                  <a:gd name="T61" fmla="*/ 5 h 240"/>
                  <a:gd name="T62" fmla="*/ 1 w 124"/>
                  <a:gd name="T63" fmla="*/ 5 h 240"/>
                  <a:gd name="T64" fmla="*/ 1 w 124"/>
                  <a:gd name="T65" fmla="*/ 5 h 240"/>
                  <a:gd name="T66" fmla="*/ 1 w 124"/>
                  <a:gd name="T67" fmla="*/ 4 h 240"/>
                  <a:gd name="T68" fmla="*/ 0 w 124"/>
                  <a:gd name="T69" fmla="*/ 3 h 240"/>
                  <a:gd name="T70" fmla="*/ 0 w 124"/>
                  <a:gd name="T71" fmla="*/ 3 h 240"/>
                  <a:gd name="T72" fmla="*/ 0 w 124"/>
                  <a:gd name="T73" fmla="*/ 2 h 240"/>
                  <a:gd name="T74" fmla="*/ 0 w 124"/>
                  <a:gd name="T75" fmla="*/ 1 h 240"/>
                  <a:gd name="T76" fmla="*/ 0 w 124"/>
                  <a:gd name="T77" fmla="*/ 1 h 240"/>
                  <a:gd name="T78" fmla="*/ 1 w 124"/>
                  <a:gd name="T79" fmla="*/ 0 h 240"/>
                  <a:gd name="T80" fmla="*/ 1 w 124"/>
                  <a:gd name="T81" fmla="*/ 0 h 240"/>
                  <a:gd name="T82" fmla="*/ 1 w 124"/>
                  <a:gd name="T83" fmla="*/ 1 h 2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4"/>
                  <a:gd name="T127" fmla="*/ 0 h 240"/>
                  <a:gd name="T128" fmla="*/ 124 w 124"/>
                  <a:gd name="T129" fmla="*/ 240 h 2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4" h="240">
                    <a:moveTo>
                      <a:pt x="24" y="17"/>
                    </a:moveTo>
                    <a:lnTo>
                      <a:pt x="24" y="21"/>
                    </a:lnTo>
                    <a:lnTo>
                      <a:pt x="24" y="25"/>
                    </a:lnTo>
                    <a:lnTo>
                      <a:pt x="25" y="29"/>
                    </a:lnTo>
                    <a:lnTo>
                      <a:pt x="26" y="33"/>
                    </a:lnTo>
                    <a:lnTo>
                      <a:pt x="27" y="36"/>
                    </a:lnTo>
                    <a:lnTo>
                      <a:pt x="28" y="41"/>
                    </a:lnTo>
                    <a:lnTo>
                      <a:pt x="31" y="44"/>
                    </a:lnTo>
                    <a:lnTo>
                      <a:pt x="33" y="49"/>
                    </a:lnTo>
                    <a:lnTo>
                      <a:pt x="34" y="52"/>
                    </a:lnTo>
                    <a:lnTo>
                      <a:pt x="36" y="56"/>
                    </a:lnTo>
                    <a:lnTo>
                      <a:pt x="38" y="60"/>
                    </a:lnTo>
                    <a:lnTo>
                      <a:pt x="42" y="64"/>
                    </a:lnTo>
                    <a:lnTo>
                      <a:pt x="44" y="69"/>
                    </a:lnTo>
                    <a:lnTo>
                      <a:pt x="46" y="73"/>
                    </a:lnTo>
                    <a:lnTo>
                      <a:pt x="48" y="77"/>
                    </a:lnTo>
                    <a:lnTo>
                      <a:pt x="51" y="83"/>
                    </a:lnTo>
                    <a:lnTo>
                      <a:pt x="53" y="86"/>
                    </a:lnTo>
                    <a:lnTo>
                      <a:pt x="56" y="90"/>
                    </a:lnTo>
                    <a:lnTo>
                      <a:pt x="58" y="95"/>
                    </a:lnTo>
                    <a:lnTo>
                      <a:pt x="60" y="99"/>
                    </a:lnTo>
                    <a:lnTo>
                      <a:pt x="61" y="102"/>
                    </a:lnTo>
                    <a:lnTo>
                      <a:pt x="64" y="107"/>
                    </a:lnTo>
                    <a:lnTo>
                      <a:pt x="67" y="111"/>
                    </a:lnTo>
                    <a:lnTo>
                      <a:pt x="69" y="115"/>
                    </a:lnTo>
                    <a:lnTo>
                      <a:pt x="71" y="120"/>
                    </a:lnTo>
                    <a:lnTo>
                      <a:pt x="73" y="125"/>
                    </a:lnTo>
                    <a:lnTo>
                      <a:pt x="75" y="130"/>
                    </a:lnTo>
                    <a:lnTo>
                      <a:pt x="77" y="135"/>
                    </a:lnTo>
                    <a:lnTo>
                      <a:pt x="80" y="139"/>
                    </a:lnTo>
                    <a:lnTo>
                      <a:pt x="83" y="145"/>
                    </a:lnTo>
                    <a:lnTo>
                      <a:pt x="85" y="149"/>
                    </a:lnTo>
                    <a:lnTo>
                      <a:pt x="87" y="154"/>
                    </a:lnTo>
                    <a:lnTo>
                      <a:pt x="89" y="159"/>
                    </a:lnTo>
                    <a:lnTo>
                      <a:pt x="92" y="164"/>
                    </a:lnTo>
                    <a:lnTo>
                      <a:pt x="94" y="169"/>
                    </a:lnTo>
                    <a:lnTo>
                      <a:pt x="96" y="173"/>
                    </a:lnTo>
                    <a:lnTo>
                      <a:pt x="98" y="176"/>
                    </a:lnTo>
                    <a:lnTo>
                      <a:pt x="100" y="181"/>
                    </a:lnTo>
                    <a:lnTo>
                      <a:pt x="101" y="184"/>
                    </a:lnTo>
                    <a:lnTo>
                      <a:pt x="105" y="188"/>
                    </a:lnTo>
                    <a:lnTo>
                      <a:pt x="106" y="191"/>
                    </a:lnTo>
                    <a:lnTo>
                      <a:pt x="108" y="196"/>
                    </a:lnTo>
                    <a:lnTo>
                      <a:pt x="110" y="199"/>
                    </a:lnTo>
                    <a:lnTo>
                      <a:pt x="112" y="203"/>
                    </a:lnTo>
                    <a:lnTo>
                      <a:pt x="114" y="207"/>
                    </a:lnTo>
                    <a:lnTo>
                      <a:pt x="117" y="212"/>
                    </a:lnTo>
                    <a:lnTo>
                      <a:pt x="119" y="214"/>
                    </a:lnTo>
                    <a:lnTo>
                      <a:pt x="120" y="216"/>
                    </a:lnTo>
                    <a:lnTo>
                      <a:pt x="121" y="220"/>
                    </a:lnTo>
                    <a:lnTo>
                      <a:pt x="122" y="223"/>
                    </a:lnTo>
                    <a:lnTo>
                      <a:pt x="124" y="227"/>
                    </a:lnTo>
                    <a:lnTo>
                      <a:pt x="123" y="232"/>
                    </a:lnTo>
                    <a:lnTo>
                      <a:pt x="121" y="236"/>
                    </a:lnTo>
                    <a:lnTo>
                      <a:pt x="117" y="239"/>
                    </a:lnTo>
                    <a:lnTo>
                      <a:pt x="112" y="240"/>
                    </a:lnTo>
                    <a:lnTo>
                      <a:pt x="107" y="240"/>
                    </a:lnTo>
                    <a:lnTo>
                      <a:pt x="102" y="238"/>
                    </a:lnTo>
                    <a:lnTo>
                      <a:pt x="99" y="234"/>
                    </a:lnTo>
                    <a:lnTo>
                      <a:pt x="98" y="232"/>
                    </a:lnTo>
                    <a:lnTo>
                      <a:pt x="96" y="228"/>
                    </a:lnTo>
                    <a:lnTo>
                      <a:pt x="95" y="225"/>
                    </a:lnTo>
                    <a:lnTo>
                      <a:pt x="94" y="223"/>
                    </a:lnTo>
                    <a:lnTo>
                      <a:pt x="90" y="217"/>
                    </a:lnTo>
                    <a:lnTo>
                      <a:pt x="88" y="213"/>
                    </a:lnTo>
                    <a:lnTo>
                      <a:pt x="85" y="208"/>
                    </a:lnTo>
                    <a:lnTo>
                      <a:pt x="83" y="203"/>
                    </a:lnTo>
                    <a:lnTo>
                      <a:pt x="81" y="199"/>
                    </a:lnTo>
                    <a:lnTo>
                      <a:pt x="78" y="195"/>
                    </a:lnTo>
                    <a:lnTo>
                      <a:pt x="75" y="189"/>
                    </a:lnTo>
                    <a:lnTo>
                      <a:pt x="73" y="185"/>
                    </a:lnTo>
                    <a:lnTo>
                      <a:pt x="70" y="179"/>
                    </a:lnTo>
                    <a:lnTo>
                      <a:pt x="68" y="175"/>
                    </a:lnTo>
                    <a:lnTo>
                      <a:pt x="65" y="171"/>
                    </a:lnTo>
                    <a:lnTo>
                      <a:pt x="62" y="165"/>
                    </a:lnTo>
                    <a:lnTo>
                      <a:pt x="60" y="160"/>
                    </a:lnTo>
                    <a:lnTo>
                      <a:pt x="58" y="156"/>
                    </a:lnTo>
                    <a:lnTo>
                      <a:pt x="56" y="151"/>
                    </a:lnTo>
                    <a:lnTo>
                      <a:pt x="53" y="147"/>
                    </a:lnTo>
                    <a:lnTo>
                      <a:pt x="51" y="145"/>
                    </a:lnTo>
                    <a:lnTo>
                      <a:pt x="50" y="141"/>
                    </a:lnTo>
                    <a:lnTo>
                      <a:pt x="48" y="138"/>
                    </a:lnTo>
                    <a:lnTo>
                      <a:pt x="47" y="135"/>
                    </a:lnTo>
                    <a:lnTo>
                      <a:pt x="45" y="132"/>
                    </a:lnTo>
                    <a:lnTo>
                      <a:pt x="43" y="127"/>
                    </a:lnTo>
                    <a:lnTo>
                      <a:pt x="42" y="125"/>
                    </a:lnTo>
                    <a:lnTo>
                      <a:pt x="40" y="122"/>
                    </a:lnTo>
                    <a:lnTo>
                      <a:pt x="38" y="120"/>
                    </a:lnTo>
                    <a:lnTo>
                      <a:pt x="37" y="116"/>
                    </a:lnTo>
                    <a:lnTo>
                      <a:pt x="36" y="114"/>
                    </a:lnTo>
                    <a:lnTo>
                      <a:pt x="35" y="111"/>
                    </a:lnTo>
                    <a:lnTo>
                      <a:pt x="34" y="109"/>
                    </a:lnTo>
                    <a:lnTo>
                      <a:pt x="33" y="107"/>
                    </a:lnTo>
                    <a:lnTo>
                      <a:pt x="32" y="103"/>
                    </a:lnTo>
                    <a:lnTo>
                      <a:pt x="30" y="100"/>
                    </a:lnTo>
                    <a:lnTo>
                      <a:pt x="30" y="97"/>
                    </a:lnTo>
                    <a:lnTo>
                      <a:pt x="28" y="95"/>
                    </a:lnTo>
                    <a:lnTo>
                      <a:pt x="26" y="93"/>
                    </a:lnTo>
                    <a:lnTo>
                      <a:pt x="25" y="89"/>
                    </a:lnTo>
                    <a:lnTo>
                      <a:pt x="25" y="87"/>
                    </a:lnTo>
                    <a:lnTo>
                      <a:pt x="24" y="84"/>
                    </a:lnTo>
                    <a:lnTo>
                      <a:pt x="21" y="80"/>
                    </a:lnTo>
                    <a:lnTo>
                      <a:pt x="19" y="75"/>
                    </a:lnTo>
                    <a:lnTo>
                      <a:pt x="15" y="71"/>
                    </a:lnTo>
                    <a:lnTo>
                      <a:pt x="13" y="67"/>
                    </a:lnTo>
                    <a:lnTo>
                      <a:pt x="10" y="62"/>
                    </a:lnTo>
                    <a:lnTo>
                      <a:pt x="8" y="58"/>
                    </a:lnTo>
                    <a:lnTo>
                      <a:pt x="6" y="54"/>
                    </a:lnTo>
                    <a:lnTo>
                      <a:pt x="5" y="49"/>
                    </a:lnTo>
                    <a:lnTo>
                      <a:pt x="2" y="44"/>
                    </a:lnTo>
                    <a:lnTo>
                      <a:pt x="1" y="39"/>
                    </a:lnTo>
                    <a:lnTo>
                      <a:pt x="0" y="35"/>
                    </a:lnTo>
                    <a:lnTo>
                      <a:pt x="1" y="31"/>
                    </a:lnTo>
                    <a:lnTo>
                      <a:pt x="1" y="26"/>
                    </a:lnTo>
                    <a:lnTo>
                      <a:pt x="2" y="21"/>
                    </a:lnTo>
                    <a:lnTo>
                      <a:pt x="5" y="17"/>
                    </a:lnTo>
                    <a:lnTo>
                      <a:pt x="8" y="12"/>
                    </a:lnTo>
                    <a:lnTo>
                      <a:pt x="10" y="8"/>
                    </a:lnTo>
                    <a:lnTo>
                      <a:pt x="13" y="4"/>
                    </a:lnTo>
                    <a:lnTo>
                      <a:pt x="15" y="1"/>
                    </a:lnTo>
                    <a:lnTo>
                      <a:pt x="19" y="0"/>
                    </a:lnTo>
                    <a:lnTo>
                      <a:pt x="20" y="0"/>
                    </a:lnTo>
                    <a:lnTo>
                      <a:pt x="22" y="4"/>
                    </a:lnTo>
                    <a:lnTo>
                      <a:pt x="22" y="6"/>
                    </a:lnTo>
                    <a:lnTo>
                      <a:pt x="23" y="9"/>
                    </a:lnTo>
                    <a:lnTo>
                      <a:pt x="23" y="12"/>
                    </a:lnTo>
                    <a:lnTo>
                      <a:pt x="24" y="17"/>
                    </a:lnTo>
                    <a:close/>
                  </a:path>
                </a:pathLst>
              </a:custGeom>
              <a:solidFill>
                <a:srgbClr val="000000"/>
              </a:solidFill>
              <a:ln w="9525">
                <a:noFill/>
                <a:round/>
                <a:headEnd/>
                <a:tailEnd/>
              </a:ln>
            </p:spPr>
            <p:txBody>
              <a:bodyPr/>
              <a:lstStyle/>
              <a:p>
                <a:endParaRPr lang="en-US"/>
              </a:p>
            </p:txBody>
          </p:sp>
          <p:sp>
            <p:nvSpPr>
              <p:cNvPr id="17698" name="Freeform 902"/>
              <p:cNvSpPr>
                <a:spLocks/>
              </p:cNvSpPr>
              <p:nvPr/>
            </p:nvSpPr>
            <p:spPr bwMode="auto">
              <a:xfrm flipH="1">
                <a:off x="3085" y="1109"/>
                <a:ext cx="109" cy="159"/>
              </a:xfrm>
              <a:custGeom>
                <a:avLst/>
                <a:gdLst>
                  <a:gd name="T0" fmla="*/ 10 w 591"/>
                  <a:gd name="T1" fmla="*/ 8 h 694"/>
                  <a:gd name="T2" fmla="*/ 11 w 591"/>
                  <a:gd name="T3" fmla="*/ 6 h 694"/>
                  <a:gd name="T4" fmla="*/ 12 w 591"/>
                  <a:gd name="T5" fmla="*/ 4 h 694"/>
                  <a:gd name="T6" fmla="*/ 13 w 591"/>
                  <a:gd name="T7" fmla="*/ 3 h 694"/>
                  <a:gd name="T8" fmla="*/ 14 w 591"/>
                  <a:gd name="T9" fmla="*/ 1 h 694"/>
                  <a:gd name="T10" fmla="*/ 16 w 591"/>
                  <a:gd name="T11" fmla="*/ 0 h 694"/>
                  <a:gd name="T12" fmla="*/ 18 w 591"/>
                  <a:gd name="T13" fmla="*/ 0 h 694"/>
                  <a:gd name="T14" fmla="*/ 19 w 591"/>
                  <a:gd name="T15" fmla="*/ 1 h 694"/>
                  <a:gd name="T16" fmla="*/ 20 w 591"/>
                  <a:gd name="T17" fmla="*/ 3 h 694"/>
                  <a:gd name="T18" fmla="*/ 20 w 591"/>
                  <a:gd name="T19" fmla="*/ 5 h 694"/>
                  <a:gd name="T20" fmla="*/ 20 w 591"/>
                  <a:gd name="T21" fmla="*/ 6 h 694"/>
                  <a:gd name="T22" fmla="*/ 19 w 591"/>
                  <a:gd name="T23" fmla="*/ 8 h 694"/>
                  <a:gd name="T24" fmla="*/ 19 w 591"/>
                  <a:gd name="T25" fmla="*/ 10 h 694"/>
                  <a:gd name="T26" fmla="*/ 18 w 591"/>
                  <a:gd name="T27" fmla="*/ 13 h 694"/>
                  <a:gd name="T28" fmla="*/ 17 w 591"/>
                  <a:gd name="T29" fmla="*/ 15 h 694"/>
                  <a:gd name="T30" fmla="*/ 16 w 591"/>
                  <a:gd name="T31" fmla="*/ 17 h 694"/>
                  <a:gd name="T32" fmla="*/ 15 w 591"/>
                  <a:gd name="T33" fmla="*/ 19 h 694"/>
                  <a:gd name="T34" fmla="*/ 14 w 591"/>
                  <a:gd name="T35" fmla="*/ 22 h 694"/>
                  <a:gd name="T36" fmla="*/ 12 w 591"/>
                  <a:gd name="T37" fmla="*/ 24 h 694"/>
                  <a:gd name="T38" fmla="*/ 11 w 591"/>
                  <a:gd name="T39" fmla="*/ 27 h 694"/>
                  <a:gd name="T40" fmla="*/ 9 w 591"/>
                  <a:gd name="T41" fmla="*/ 29 h 694"/>
                  <a:gd name="T42" fmla="*/ 8 w 591"/>
                  <a:gd name="T43" fmla="*/ 31 h 694"/>
                  <a:gd name="T44" fmla="*/ 6 w 591"/>
                  <a:gd name="T45" fmla="*/ 33 h 694"/>
                  <a:gd name="T46" fmla="*/ 4 w 591"/>
                  <a:gd name="T47" fmla="*/ 35 h 694"/>
                  <a:gd name="T48" fmla="*/ 3 w 591"/>
                  <a:gd name="T49" fmla="*/ 36 h 694"/>
                  <a:gd name="T50" fmla="*/ 1 w 591"/>
                  <a:gd name="T51" fmla="*/ 36 h 694"/>
                  <a:gd name="T52" fmla="*/ 0 w 591"/>
                  <a:gd name="T53" fmla="*/ 34 h 694"/>
                  <a:gd name="T54" fmla="*/ 0 w 591"/>
                  <a:gd name="T55" fmla="*/ 32 h 694"/>
                  <a:gd name="T56" fmla="*/ 0 w 591"/>
                  <a:gd name="T57" fmla="*/ 30 h 694"/>
                  <a:gd name="T58" fmla="*/ 1 w 591"/>
                  <a:gd name="T59" fmla="*/ 27 h 694"/>
                  <a:gd name="T60" fmla="*/ 2 w 591"/>
                  <a:gd name="T61" fmla="*/ 24 h 694"/>
                  <a:gd name="T62" fmla="*/ 3 w 591"/>
                  <a:gd name="T63" fmla="*/ 22 h 694"/>
                  <a:gd name="T64" fmla="*/ 4 w 591"/>
                  <a:gd name="T65" fmla="*/ 22 h 694"/>
                  <a:gd name="T66" fmla="*/ 4 w 591"/>
                  <a:gd name="T67" fmla="*/ 24 h 694"/>
                  <a:gd name="T68" fmla="*/ 3 w 591"/>
                  <a:gd name="T69" fmla="*/ 26 h 694"/>
                  <a:gd name="T70" fmla="*/ 2 w 591"/>
                  <a:gd name="T71" fmla="*/ 29 h 694"/>
                  <a:gd name="T72" fmla="*/ 2 w 591"/>
                  <a:gd name="T73" fmla="*/ 31 h 694"/>
                  <a:gd name="T74" fmla="*/ 2 w 591"/>
                  <a:gd name="T75" fmla="*/ 33 h 694"/>
                  <a:gd name="T76" fmla="*/ 3 w 591"/>
                  <a:gd name="T77" fmla="*/ 34 h 694"/>
                  <a:gd name="T78" fmla="*/ 5 w 591"/>
                  <a:gd name="T79" fmla="*/ 33 h 694"/>
                  <a:gd name="T80" fmla="*/ 7 w 591"/>
                  <a:gd name="T81" fmla="*/ 30 h 694"/>
                  <a:gd name="T82" fmla="*/ 8 w 591"/>
                  <a:gd name="T83" fmla="*/ 28 h 694"/>
                  <a:gd name="T84" fmla="*/ 10 w 591"/>
                  <a:gd name="T85" fmla="*/ 26 h 694"/>
                  <a:gd name="T86" fmla="*/ 11 w 591"/>
                  <a:gd name="T87" fmla="*/ 24 h 694"/>
                  <a:gd name="T88" fmla="*/ 12 w 591"/>
                  <a:gd name="T89" fmla="*/ 21 h 694"/>
                  <a:gd name="T90" fmla="*/ 14 w 591"/>
                  <a:gd name="T91" fmla="*/ 18 h 694"/>
                  <a:gd name="T92" fmla="*/ 15 w 591"/>
                  <a:gd name="T93" fmla="*/ 16 h 694"/>
                  <a:gd name="T94" fmla="*/ 16 w 591"/>
                  <a:gd name="T95" fmla="*/ 13 h 694"/>
                  <a:gd name="T96" fmla="*/ 17 w 591"/>
                  <a:gd name="T97" fmla="*/ 11 h 694"/>
                  <a:gd name="T98" fmla="*/ 17 w 591"/>
                  <a:gd name="T99" fmla="*/ 8 h 694"/>
                  <a:gd name="T100" fmla="*/ 18 w 591"/>
                  <a:gd name="T101" fmla="*/ 6 h 694"/>
                  <a:gd name="T102" fmla="*/ 18 w 591"/>
                  <a:gd name="T103" fmla="*/ 4 h 694"/>
                  <a:gd name="T104" fmla="*/ 17 w 591"/>
                  <a:gd name="T105" fmla="*/ 2 h 694"/>
                  <a:gd name="T106" fmla="*/ 15 w 591"/>
                  <a:gd name="T107" fmla="*/ 3 h 694"/>
                  <a:gd name="T108" fmla="*/ 14 w 591"/>
                  <a:gd name="T109" fmla="*/ 4 h 694"/>
                  <a:gd name="T110" fmla="*/ 13 w 591"/>
                  <a:gd name="T111" fmla="*/ 5 h 694"/>
                  <a:gd name="T112" fmla="*/ 12 w 591"/>
                  <a:gd name="T113" fmla="*/ 7 h 694"/>
                  <a:gd name="T114" fmla="*/ 10 w 591"/>
                  <a:gd name="T115" fmla="*/ 9 h 694"/>
                  <a:gd name="T116" fmla="*/ 9 w 591"/>
                  <a:gd name="T117" fmla="*/ 11 h 6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1"/>
                  <a:gd name="T178" fmla="*/ 0 h 694"/>
                  <a:gd name="T179" fmla="*/ 591 w 591"/>
                  <a:gd name="T180" fmla="*/ 694 h 6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1" h="694">
                    <a:moveTo>
                      <a:pt x="259" y="192"/>
                    </a:moveTo>
                    <a:lnTo>
                      <a:pt x="261" y="187"/>
                    </a:lnTo>
                    <a:lnTo>
                      <a:pt x="264" y="184"/>
                    </a:lnTo>
                    <a:lnTo>
                      <a:pt x="266" y="180"/>
                    </a:lnTo>
                    <a:lnTo>
                      <a:pt x="268" y="177"/>
                    </a:lnTo>
                    <a:lnTo>
                      <a:pt x="270" y="172"/>
                    </a:lnTo>
                    <a:lnTo>
                      <a:pt x="272" y="169"/>
                    </a:lnTo>
                    <a:lnTo>
                      <a:pt x="275" y="166"/>
                    </a:lnTo>
                    <a:lnTo>
                      <a:pt x="277" y="162"/>
                    </a:lnTo>
                    <a:lnTo>
                      <a:pt x="279" y="158"/>
                    </a:lnTo>
                    <a:lnTo>
                      <a:pt x="281" y="155"/>
                    </a:lnTo>
                    <a:lnTo>
                      <a:pt x="283" y="152"/>
                    </a:lnTo>
                    <a:lnTo>
                      <a:pt x="285" y="148"/>
                    </a:lnTo>
                    <a:lnTo>
                      <a:pt x="288" y="145"/>
                    </a:lnTo>
                    <a:lnTo>
                      <a:pt x="290" y="142"/>
                    </a:lnTo>
                    <a:lnTo>
                      <a:pt x="292" y="139"/>
                    </a:lnTo>
                    <a:lnTo>
                      <a:pt x="295" y="135"/>
                    </a:lnTo>
                    <a:lnTo>
                      <a:pt x="296" y="132"/>
                    </a:lnTo>
                    <a:lnTo>
                      <a:pt x="300" y="129"/>
                    </a:lnTo>
                    <a:lnTo>
                      <a:pt x="302" y="126"/>
                    </a:lnTo>
                    <a:lnTo>
                      <a:pt x="304" y="122"/>
                    </a:lnTo>
                    <a:lnTo>
                      <a:pt x="306" y="119"/>
                    </a:lnTo>
                    <a:lnTo>
                      <a:pt x="308" y="117"/>
                    </a:lnTo>
                    <a:lnTo>
                      <a:pt x="310" y="114"/>
                    </a:lnTo>
                    <a:lnTo>
                      <a:pt x="314" y="110"/>
                    </a:lnTo>
                    <a:lnTo>
                      <a:pt x="316" y="107"/>
                    </a:lnTo>
                    <a:lnTo>
                      <a:pt x="318" y="105"/>
                    </a:lnTo>
                    <a:lnTo>
                      <a:pt x="321" y="102"/>
                    </a:lnTo>
                    <a:lnTo>
                      <a:pt x="323" y="98"/>
                    </a:lnTo>
                    <a:lnTo>
                      <a:pt x="327" y="96"/>
                    </a:lnTo>
                    <a:lnTo>
                      <a:pt x="329" y="93"/>
                    </a:lnTo>
                    <a:lnTo>
                      <a:pt x="331" y="91"/>
                    </a:lnTo>
                    <a:lnTo>
                      <a:pt x="334" y="88"/>
                    </a:lnTo>
                    <a:lnTo>
                      <a:pt x="336" y="85"/>
                    </a:lnTo>
                    <a:lnTo>
                      <a:pt x="340" y="82"/>
                    </a:lnTo>
                    <a:lnTo>
                      <a:pt x="342" y="79"/>
                    </a:lnTo>
                    <a:lnTo>
                      <a:pt x="344" y="77"/>
                    </a:lnTo>
                    <a:lnTo>
                      <a:pt x="347" y="73"/>
                    </a:lnTo>
                    <a:lnTo>
                      <a:pt x="351" y="71"/>
                    </a:lnTo>
                    <a:lnTo>
                      <a:pt x="353" y="69"/>
                    </a:lnTo>
                    <a:lnTo>
                      <a:pt x="356" y="67"/>
                    </a:lnTo>
                    <a:lnTo>
                      <a:pt x="359" y="65"/>
                    </a:lnTo>
                    <a:lnTo>
                      <a:pt x="361" y="62"/>
                    </a:lnTo>
                    <a:lnTo>
                      <a:pt x="365" y="59"/>
                    </a:lnTo>
                    <a:lnTo>
                      <a:pt x="368" y="57"/>
                    </a:lnTo>
                    <a:lnTo>
                      <a:pt x="370" y="55"/>
                    </a:lnTo>
                    <a:lnTo>
                      <a:pt x="373" y="53"/>
                    </a:lnTo>
                    <a:lnTo>
                      <a:pt x="377" y="51"/>
                    </a:lnTo>
                    <a:lnTo>
                      <a:pt x="380" y="49"/>
                    </a:lnTo>
                    <a:lnTo>
                      <a:pt x="383" y="46"/>
                    </a:lnTo>
                    <a:lnTo>
                      <a:pt x="386" y="44"/>
                    </a:lnTo>
                    <a:lnTo>
                      <a:pt x="390" y="42"/>
                    </a:lnTo>
                    <a:lnTo>
                      <a:pt x="393" y="40"/>
                    </a:lnTo>
                    <a:lnTo>
                      <a:pt x="396" y="38"/>
                    </a:lnTo>
                    <a:lnTo>
                      <a:pt x="400" y="36"/>
                    </a:lnTo>
                    <a:lnTo>
                      <a:pt x="403" y="33"/>
                    </a:lnTo>
                    <a:lnTo>
                      <a:pt x="406" y="32"/>
                    </a:lnTo>
                    <a:lnTo>
                      <a:pt x="410" y="30"/>
                    </a:lnTo>
                    <a:lnTo>
                      <a:pt x="414" y="29"/>
                    </a:lnTo>
                    <a:lnTo>
                      <a:pt x="417" y="27"/>
                    </a:lnTo>
                    <a:lnTo>
                      <a:pt x="421" y="25"/>
                    </a:lnTo>
                    <a:lnTo>
                      <a:pt x="425" y="24"/>
                    </a:lnTo>
                    <a:lnTo>
                      <a:pt x="429" y="21"/>
                    </a:lnTo>
                    <a:lnTo>
                      <a:pt x="432" y="20"/>
                    </a:lnTo>
                    <a:lnTo>
                      <a:pt x="436" y="19"/>
                    </a:lnTo>
                    <a:lnTo>
                      <a:pt x="439" y="17"/>
                    </a:lnTo>
                    <a:lnTo>
                      <a:pt x="443" y="16"/>
                    </a:lnTo>
                    <a:lnTo>
                      <a:pt x="446" y="14"/>
                    </a:lnTo>
                    <a:lnTo>
                      <a:pt x="451" y="13"/>
                    </a:lnTo>
                    <a:lnTo>
                      <a:pt x="455" y="12"/>
                    </a:lnTo>
                    <a:lnTo>
                      <a:pt x="458" y="9"/>
                    </a:lnTo>
                    <a:lnTo>
                      <a:pt x="463" y="8"/>
                    </a:lnTo>
                    <a:lnTo>
                      <a:pt x="467" y="7"/>
                    </a:lnTo>
                    <a:lnTo>
                      <a:pt x="471" y="6"/>
                    </a:lnTo>
                    <a:lnTo>
                      <a:pt x="476" y="5"/>
                    </a:lnTo>
                    <a:lnTo>
                      <a:pt x="480" y="4"/>
                    </a:lnTo>
                    <a:lnTo>
                      <a:pt x="484" y="3"/>
                    </a:lnTo>
                    <a:lnTo>
                      <a:pt x="489" y="2"/>
                    </a:lnTo>
                    <a:lnTo>
                      <a:pt x="493" y="2"/>
                    </a:lnTo>
                    <a:lnTo>
                      <a:pt x="497" y="1"/>
                    </a:lnTo>
                    <a:lnTo>
                      <a:pt x="502" y="1"/>
                    </a:lnTo>
                    <a:lnTo>
                      <a:pt x="506" y="0"/>
                    </a:lnTo>
                    <a:lnTo>
                      <a:pt x="510" y="0"/>
                    </a:lnTo>
                    <a:lnTo>
                      <a:pt x="515" y="0"/>
                    </a:lnTo>
                    <a:lnTo>
                      <a:pt x="519" y="0"/>
                    </a:lnTo>
                    <a:lnTo>
                      <a:pt x="522" y="0"/>
                    </a:lnTo>
                    <a:lnTo>
                      <a:pt x="527" y="0"/>
                    </a:lnTo>
                    <a:lnTo>
                      <a:pt x="531" y="1"/>
                    </a:lnTo>
                    <a:lnTo>
                      <a:pt x="535" y="2"/>
                    </a:lnTo>
                    <a:lnTo>
                      <a:pt x="539" y="2"/>
                    </a:lnTo>
                    <a:lnTo>
                      <a:pt x="543" y="3"/>
                    </a:lnTo>
                    <a:lnTo>
                      <a:pt x="546" y="4"/>
                    </a:lnTo>
                    <a:lnTo>
                      <a:pt x="551" y="6"/>
                    </a:lnTo>
                    <a:lnTo>
                      <a:pt x="554" y="7"/>
                    </a:lnTo>
                    <a:lnTo>
                      <a:pt x="557" y="9"/>
                    </a:lnTo>
                    <a:lnTo>
                      <a:pt x="560" y="12"/>
                    </a:lnTo>
                    <a:lnTo>
                      <a:pt x="564" y="14"/>
                    </a:lnTo>
                    <a:lnTo>
                      <a:pt x="568" y="17"/>
                    </a:lnTo>
                    <a:lnTo>
                      <a:pt x="572" y="21"/>
                    </a:lnTo>
                    <a:lnTo>
                      <a:pt x="576" y="26"/>
                    </a:lnTo>
                    <a:lnTo>
                      <a:pt x="579" y="30"/>
                    </a:lnTo>
                    <a:lnTo>
                      <a:pt x="581" y="34"/>
                    </a:lnTo>
                    <a:lnTo>
                      <a:pt x="583" y="40"/>
                    </a:lnTo>
                    <a:lnTo>
                      <a:pt x="584" y="42"/>
                    </a:lnTo>
                    <a:lnTo>
                      <a:pt x="585" y="44"/>
                    </a:lnTo>
                    <a:lnTo>
                      <a:pt x="586" y="47"/>
                    </a:lnTo>
                    <a:lnTo>
                      <a:pt x="588" y="51"/>
                    </a:lnTo>
                    <a:lnTo>
                      <a:pt x="588" y="53"/>
                    </a:lnTo>
                    <a:lnTo>
                      <a:pt x="589" y="56"/>
                    </a:lnTo>
                    <a:lnTo>
                      <a:pt x="589" y="58"/>
                    </a:lnTo>
                    <a:lnTo>
                      <a:pt x="590" y="60"/>
                    </a:lnTo>
                    <a:lnTo>
                      <a:pt x="590" y="64"/>
                    </a:lnTo>
                    <a:lnTo>
                      <a:pt x="590" y="67"/>
                    </a:lnTo>
                    <a:lnTo>
                      <a:pt x="590" y="69"/>
                    </a:lnTo>
                    <a:lnTo>
                      <a:pt x="591" y="72"/>
                    </a:lnTo>
                    <a:lnTo>
                      <a:pt x="590" y="76"/>
                    </a:lnTo>
                    <a:lnTo>
                      <a:pt x="590" y="78"/>
                    </a:lnTo>
                    <a:lnTo>
                      <a:pt x="590" y="81"/>
                    </a:lnTo>
                    <a:lnTo>
                      <a:pt x="590" y="84"/>
                    </a:lnTo>
                    <a:lnTo>
                      <a:pt x="590" y="88"/>
                    </a:lnTo>
                    <a:lnTo>
                      <a:pt x="589" y="91"/>
                    </a:lnTo>
                    <a:lnTo>
                      <a:pt x="589" y="93"/>
                    </a:lnTo>
                    <a:lnTo>
                      <a:pt x="589" y="96"/>
                    </a:lnTo>
                    <a:lnTo>
                      <a:pt x="588" y="100"/>
                    </a:lnTo>
                    <a:lnTo>
                      <a:pt x="588" y="103"/>
                    </a:lnTo>
                    <a:lnTo>
                      <a:pt x="586" y="105"/>
                    </a:lnTo>
                    <a:lnTo>
                      <a:pt x="585" y="108"/>
                    </a:lnTo>
                    <a:lnTo>
                      <a:pt x="584" y="111"/>
                    </a:lnTo>
                    <a:lnTo>
                      <a:pt x="583" y="115"/>
                    </a:lnTo>
                    <a:lnTo>
                      <a:pt x="583" y="118"/>
                    </a:lnTo>
                    <a:lnTo>
                      <a:pt x="582" y="121"/>
                    </a:lnTo>
                    <a:lnTo>
                      <a:pt x="581" y="123"/>
                    </a:lnTo>
                    <a:lnTo>
                      <a:pt x="580" y="127"/>
                    </a:lnTo>
                    <a:lnTo>
                      <a:pt x="579" y="130"/>
                    </a:lnTo>
                    <a:lnTo>
                      <a:pt x="578" y="133"/>
                    </a:lnTo>
                    <a:lnTo>
                      <a:pt x="576" y="136"/>
                    </a:lnTo>
                    <a:lnTo>
                      <a:pt x="574" y="140"/>
                    </a:lnTo>
                    <a:lnTo>
                      <a:pt x="574" y="143"/>
                    </a:lnTo>
                    <a:lnTo>
                      <a:pt x="573" y="146"/>
                    </a:lnTo>
                    <a:lnTo>
                      <a:pt x="571" y="149"/>
                    </a:lnTo>
                    <a:lnTo>
                      <a:pt x="570" y="152"/>
                    </a:lnTo>
                    <a:lnTo>
                      <a:pt x="569" y="155"/>
                    </a:lnTo>
                    <a:lnTo>
                      <a:pt x="567" y="158"/>
                    </a:lnTo>
                    <a:lnTo>
                      <a:pt x="566" y="160"/>
                    </a:lnTo>
                    <a:lnTo>
                      <a:pt x="565" y="164"/>
                    </a:lnTo>
                    <a:lnTo>
                      <a:pt x="563" y="167"/>
                    </a:lnTo>
                    <a:lnTo>
                      <a:pt x="561" y="170"/>
                    </a:lnTo>
                    <a:lnTo>
                      <a:pt x="560" y="172"/>
                    </a:lnTo>
                    <a:lnTo>
                      <a:pt x="558" y="175"/>
                    </a:lnTo>
                    <a:lnTo>
                      <a:pt x="557" y="178"/>
                    </a:lnTo>
                    <a:lnTo>
                      <a:pt x="556" y="181"/>
                    </a:lnTo>
                    <a:lnTo>
                      <a:pt x="554" y="184"/>
                    </a:lnTo>
                    <a:lnTo>
                      <a:pt x="553" y="186"/>
                    </a:lnTo>
                    <a:lnTo>
                      <a:pt x="552" y="190"/>
                    </a:lnTo>
                    <a:lnTo>
                      <a:pt x="549" y="193"/>
                    </a:lnTo>
                    <a:lnTo>
                      <a:pt x="547" y="196"/>
                    </a:lnTo>
                    <a:lnTo>
                      <a:pt x="544" y="200"/>
                    </a:lnTo>
                    <a:lnTo>
                      <a:pt x="542" y="205"/>
                    </a:lnTo>
                    <a:lnTo>
                      <a:pt x="540" y="209"/>
                    </a:lnTo>
                    <a:lnTo>
                      <a:pt x="536" y="213"/>
                    </a:lnTo>
                    <a:lnTo>
                      <a:pt x="534" y="218"/>
                    </a:lnTo>
                    <a:lnTo>
                      <a:pt x="531" y="222"/>
                    </a:lnTo>
                    <a:lnTo>
                      <a:pt x="529" y="226"/>
                    </a:lnTo>
                    <a:lnTo>
                      <a:pt x="526" y="231"/>
                    </a:lnTo>
                    <a:lnTo>
                      <a:pt x="524" y="234"/>
                    </a:lnTo>
                    <a:lnTo>
                      <a:pt x="521" y="238"/>
                    </a:lnTo>
                    <a:lnTo>
                      <a:pt x="520" y="243"/>
                    </a:lnTo>
                    <a:lnTo>
                      <a:pt x="517" y="246"/>
                    </a:lnTo>
                    <a:lnTo>
                      <a:pt x="516" y="250"/>
                    </a:lnTo>
                    <a:lnTo>
                      <a:pt x="513" y="254"/>
                    </a:lnTo>
                    <a:lnTo>
                      <a:pt x="511" y="258"/>
                    </a:lnTo>
                    <a:lnTo>
                      <a:pt x="508" y="261"/>
                    </a:lnTo>
                    <a:lnTo>
                      <a:pt x="507" y="266"/>
                    </a:lnTo>
                    <a:lnTo>
                      <a:pt x="504" y="269"/>
                    </a:lnTo>
                    <a:lnTo>
                      <a:pt x="503" y="272"/>
                    </a:lnTo>
                    <a:lnTo>
                      <a:pt x="499" y="275"/>
                    </a:lnTo>
                    <a:lnTo>
                      <a:pt x="498" y="280"/>
                    </a:lnTo>
                    <a:lnTo>
                      <a:pt x="495" y="284"/>
                    </a:lnTo>
                    <a:lnTo>
                      <a:pt x="494" y="287"/>
                    </a:lnTo>
                    <a:lnTo>
                      <a:pt x="491" y="290"/>
                    </a:lnTo>
                    <a:lnTo>
                      <a:pt x="490" y="294"/>
                    </a:lnTo>
                    <a:lnTo>
                      <a:pt x="486" y="297"/>
                    </a:lnTo>
                    <a:lnTo>
                      <a:pt x="485" y="301"/>
                    </a:lnTo>
                    <a:lnTo>
                      <a:pt x="482" y="305"/>
                    </a:lnTo>
                    <a:lnTo>
                      <a:pt x="481" y="308"/>
                    </a:lnTo>
                    <a:lnTo>
                      <a:pt x="479" y="311"/>
                    </a:lnTo>
                    <a:lnTo>
                      <a:pt x="477" y="315"/>
                    </a:lnTo>
                    <a:lnTo>
                      <a:pt x="474" y="319"/>
                    </a:lnTo>
                    <a:lnTo>
                      <a:pt x="472" y="322"/>
                    </a:lnTo>
                    <a:lnTo>
                      <a:pt x="469" y="325"/>
                    </a:lnTo>
                    <a:lnTo>
                      <a:pt x="468" y="328"/>
                    </a:lnTo>
                    <a:lnTo>
                      <a:pt x="465" y="332"/>
                    </a:lnTo>
                    <a:lnTo>
                      <a:pt x="463" y="335"/>
                    </a:lnTo>
                    <a:lnTo>
                      <a:pt x="460" y="338"/>
                    </a:lnTo>
                    <a:lnTo>
                      <a:pt x="458" y="343"/>
                    </a:lnTo>
                    <a:lnTo>
                      <a:pt x="456" y="346"/>
                    </a:lnTo>
                    <a:lnTo>
                      <a:pt x="454" y="349"/>
                    </a:lnTo>
                    <a:lnTo>
                      <a:pt x="451" y="352"/>
                    </a:lnTo>
                    <a:lnTo>
                      <a:pt x="448" y="356"/>
                    </a:lnTo>
                    <a:lnTo>
                      <a:pt x="446" y="360"/>
                    </a:lnTo>
                    <a:lnTo>
                      <a:pt x="444" y="363"/>
                    </a:lnTo>
                    <a:lnTo>
                      <a:pt x="441" y="366"/>
                    </a:lnTo>
                    <a:lnTo>
                      <a:pt x="439" y="371"/>
                    </a:lnTo>
                    <a:lnTo>
                      <a:pt x="436" y="373"/>
                    </a:lnTo>
                    <a:lnTo>
                      <a:pt x="433" y="377"/>
                    </a:lnTo>
                    <a:lnTo>
                      <a:pt x="431" y="381"/>
                    </a:lnTo>
                    <a:lnTo>
                      <a:pt x="429" y="385"/>
                    </a:lnTo>
                    <a:lnTo>
                      <a:pt x="426" y="388"/>
                    </a:lnTo>
                    <a:lnTo>
                      <a:pt x="422" y="391"/>
                    </a:lnTo>
                    <a:lnTo>
                      <a:pt x="419" y="396"/>
                    </a:lnTo>
                    <a:lnTo>
                      <a:pt x="417" y="400"/>
                    </a:lnTo>
                    <a:lnTo>
                      <a:pt x="414" y="403"/>
                    </a:lnTo>
                    <a:lnTo>
                      <a:pt x="410" y="407"/>
                    </a:lnTo>
                    <a:lnTo>
                      <a:pt x="407" y="410"/>
                    </a:lnTo>
                    <a:lnTo>
                      <a:pt x="405" y="414"/>
                    </a:lnTo>
                    <a:lnTo>
                      <a:pt x="402" y="419"/>
                    </a:lnTo>
                    <a:lnTo>
                      <a:pt x="398" y="423"/>
                    </a:lnTo>
                    <a:lnTo>
                      <a:pt x="395" y="426"/>
                    </a:lnTo>
                    <a:lnTo>
                      <a:pt x="392" y="430"/>
                    </a:lnTo>
                    <a:lnTo>
                      <a:pt x="389" y="434"/>
                    </a:lnTo>
                    <a:lnTo>
                      <a:pt x="384" y="438"/>
                    </a:lnTo>
                    <a:lnTo>
                      <a:pt x="381" y="441"/>
                    </a:lnTo>
                    <a:lnTo>
                      <a:pt x="378" y="446"/>
                    </a:lnTo>
                    <a:lnTo>
                      <a:pt x="375" y="449"/>
                    </a:lnTo>
                    <a:lnTo>
                      <a:pt x="371" y="453"/>
                    </a:lnTo>
                    <a:lnTo>
                      <a:pt x="367" y="457"/>
                    </a:lnTo>
                    <a:lnTo>
                      <a:pt x="365" y="461"/>
                    </a:lnTo>
                    <a:lnTo>
                      <a:pt x="360" y="464"/>
                    </a:lnTo>
                    <a:lnTo>
                      <a:pt x="357" y="467"/>
                    </a:lnTo>
                    <a:lnTo>
                      <a:pt x="354" y="472"/>
                    </a:lnTo>
                    <a:lnTo>
                      <a:pt x="351" y="476"/>
                    </a:lnTo>
                    <a:lnTo>
                      <a:pt x="346" y="479"/>
                    </a:lnTo>
                    <a:lnTo>
                      <a:pt x="344" y="483"/>
                    </a:lnTo>
                    <a:lnTo>
                      <a:pt x="340" y="486"/>
                    </a:lnTo>
                    <a:lnTo>
                      <a:pt x="336" y="490"/>
                    </a:lnTo>
                    <a:lnTo>
                      <a:pt x="333" y="494"/>
                    </a:lnTo>
                    <a:lnTo>
                      <a:pt x="330" y="498"/>
                    </a:lnTo>
                    <a:lnTo>
                      <a:pt x="327" y="501"/>
                    </a:lnTo>
                    <a:lnTo>
                      <a:pt x="322" y="505"/>
                    </a:lnTo>
                    <a:lnTo>
                      <a:pt x="319" y="509"/>
                    </a:lnTo>
                    <a:lnTo>
                      <a:pt x="316" y="512"/>
                    </a:lnTo>
                    <a:lnTo>
                      <a:pt x="313" y="516"/>
                    </a:lnTo>
                    <a:lnTo>
                      <a:pt x="309" y="521"/>
                    </a:lnTo>
                    <a:lnTo>
                      <a:pt x="305" y="524"/>
                    </a:lnTo>
                    <a:lnTo>
                      <a:pt x="302" y="527"/>
                    </a:lnTo>
                    <a:lnTo>
                      <a:pt x="298" y="530"/>
                    </a:lnTo>
                    <a:lnTo>
                      <a:pt x="295" y="535"/>
                    </a:lnTo>
                    <a:lnTo>
                      <a:pt x="291" y="539"/>
                    </a:lnTo>
                    <a:lnTo>
                      <a:pt x="289" y="543"/>
                    </a:lnTo>
                    <a:lnTo>
                      <a:pt x="284" y="547"/>
                    </a:lnTo>
                    <a:lnTo>
                      <a:pt x="282" y="551"/>
                    </a:lnTo>
                    <a:lnTo>
                      <a:pt x="277" y="555"/>
                    </a:lnTo>
                    <a:lnTo>
                      <a:pt x="273" y="560"/>
                    </a:lnTo>
                    <a:lnTo>
                      <a:pt x="269" y="564"/>
                    </a:lnTo>
                    <a:lnTo>
                      <a:pt x="265" y="568"/>
                    </a:lnTo>
                    <a:lnTo>
                      <a:pt x="260" y="572"/>
                    </a:lnTo>
                    <a:lnTo>
                      <a:pt x="257" y="576"/>
                    </a:lnTo>
                    <a:lnTo>
                      <a:pt x="253" y="579"/>
                    </a:lnTo>
                    <a:lnTo>
                      <a:pt x="250" y="583"/>
                    </a:lnTo>
                    <a:lnTo>
                      <a:pt x="246" y="587"/>
                    </a:lnTo>
                    <a:lnTo>
                      <a:pt x="242" y="590"/>
                    </a:lnTo>
                    <a:lnTo>
                      <a:pt x="239" y="593"/>
                    </a:lnTo>
                    <a:lnTo>
                      <a:pt x="235" y="598"/>
                    </a:lnTo>
                    <a:lnTo>
                      <a:pt x="231" y="600"/>
                    </a:lnTo>
                    <a:lnTo>
                      <a:pt x="228" y="603"/>
                    </a:lnTo>
                    <a:lnTo>
                      <a:pt x="225" y="606"/>
                    </a:lnTo>
                    <a:lnTo>
                      <a:pt x="221" y="610"/>
                    </a:lnTo>
                    <a:lnTo>
                      <a:pt x="217" y="612"/>
                    </a:lnTo>
                    <a:lnTo>
                      <a:pt x="214" y="615"/>
                    </a:lnTo>
                    <a:lnTo>
                      <a:pt x="209" y="617"/>
                    </a:lnTo>
                    <a:lnTo>
                      <a:pt x="206" y="620"/>
                    </a:lnTo>
                    <a:lnTo>
                      <a:pt x="202" y="624"/>
                    </a:lnTo>
                    <a:lnTo>
                      <a:pt x="198" y="626"/>
                    </a:lnTo>
                    <a:lnTo>
                      <a:pt x="194" y="629"/>
                    </a:lnTo>
                    <a:lnTo>
                      <a:pt x="190" y="632"/>
                    </a:lnTo>
                    <a:lnTo>
                      <a:pt x="185" y="636"/>
                    </a:lnTo>
                    <a:lnTo>
                      <a:pt x="181" y="638"/>
                    </a:lnTo>
                    <a:lnTo>
                      <a:pt x="177" y="642"/>
                    </a:lnTo>
                    <a:lnTo>
                      <a:pt x="172" y="645"/>
                    </a:lnTo>
                    <a:lnTo>
                      <a:pt x="167" y="649"/>
                    </a:lnTo>
                    <a:lnTo>
                      <a:pt x="163" y="652"/>
                    </a:lnTo>
                    <a:lnTo>
                      <a:pt x="158" y="656"/>
                    </a:lnTo>
                    <a:lnTo>
                      <a:pt x="153" y="661"/>
                    </a:lnTo>
                    <a:lnTo>
                      <a:pt x="148" y="663"/>
                    </a:lnTo>
                    <a:lnTo>
                      <a:pt x="145" y="665"/>
                    </a:lnTo>
                    <a:lnTo>
                      <a:pt x="141" y="667"/>
                    </a:lnTo>
                    <a:lnTo>
                      <a:pt x="136" y="670"/>
                    </a:lnTo>
                    <a:lnTo>
                      <a:pt x="132" y="672"/>
                    </a:lnTo>
                    <a:lnTo>
                      <a:pt x="129" y="675"/>
                    </a:lnTo>
                    <a:lnTo>
                      <a:pt x="125" y="677"/>
                    </a:lnTo>
                    <a:lnTo>
                      <a:pt x="121" y="679"/>
                    </a:lnTo>
                    <a:lnTo>
                      <a:pt x="117" y="681"/>
                    </a:lnTo>
                    <a:lnTo>
                      <a:pt x="113" y="683"/>
                    </a:lnTo>
                    <a:lnTo>
                      <a:pt x="108" y="684"/>
                    </a:lnTo>
                    <a:lnTo>
                      <a:pt x="105" y="687"/>
                    </a:lnTo>
                    <a:lnTo>
                      <a:pt x="100" y="688"/>
                    </a:lnTo>
                    <a:lnTo>
                      <a:pt x="96" y="690"/>
                    </a:lnTo>
                    <a:lnTo>
                      <a:pt x="92" y="691"/>
                    </a:lnTo>
                    <a:lnTo>
                      <a:pt x="89" y="692"/>
                    </a:lnTo>
                    <a:lnTo>
                      <a:pt x="84" y="693"/>
                    </a:lnTo>
                    <a:lnTo>
                      <a:pt x="80" y="693"/>
                    </a:lnTo>
                    <a:lnTo>
                      <a:pt x="76" y="694"/>
                    </a:lnTo>
                    <a:lnTo>
                      <a:pt x="72" y="694"/>
                    </a:lnTo>
                    <a:lnTo>
                      <a:pt x="68" y="694"/>
                    </a:lnTo>
                    <a:lnTo>
                      <a:pt x="64" y="694"/>
                    </a:lnTo>
                    <a:lnTo>
                      <a:pt x="60" y="694"/>
                    </a:lnTo>
                    <a:lnTo>
                      <a:pt x="56" y="694"/>
                    </a:lnTo>
                    <a:lnTo>
                      <a:pt x="52" y="693"/>
                    </a:lnTo>
                    <a:lnTo>
                      <a:pt x="47" y="692"/>
                    </a:lnTo>
                    <a:lnTo>
                      <a:pt x="44" y="691"/>
                    </a:lnTo>
                    <a:lnTo>
                      <a:pt x="40" y="690"/>
                    </a:lnTo>
                    <a:lnTo>
                      <a:pt x="37" y="687"/>
                    </a:lnTo>
                    <a:lnTo>
                      <a:pt x="33" y="685"/>
                    </a:lnTo>
                    <a:lnTo>
                      <a:pt x="29" y="682"/>
                    </a:lnTo>
                    <a:lnTo>
                      <a:pt x="26" y="681"/>
                    </a:lnTo>
                    <a:lnTo>
                      <a:pt x="22" y="678"/>
                    </a:lnTo>
                    <a:lnTo>
                      <a:pt x="19" y="676"/>
                    </a:lnTo>
                    <a:lnTo>
                      <a:pt x="17" y="672"/>
                    </a:lnTo>
                    <a:lnTo>
                      <a:pt x="15" y="670"/>
                    </a:lnTo>
                    <a:lnTo>
                      <a:pt x="13" y="667"/>
                    </a:lnTo>
                    <a:lnTo>
                      <a:pt x="10" y="664"/>
                    </a:lnTo>
                    <a:lnTo>
                      <a:pt x="9" y="661"/>
                    </a:lnTo>
                    <a:lnTo>
                      <a:pt x="7" y="658"/>
                    </a:lnTo>
                    <a:lnTo>
                      <a:pt x="6" y="654"/>
                    </a:lnTo>
                    <a:lnTo>
                      <a:pt x="5" y="651"/>
                    </a:lnTo>
                    <a:lnTo>
                      <a:pt x="4" y="647"/>
                    </a:lnTo>
                    <a:lnTo>
                      <a:pt x="3" y="644"/>
                    </a:lnTo>
                    <a:lnTo>
                      <a:pt x="2" y="640"/>
                    </a:lnTo>
                    <a:lnTo>
                      <a:pt x="2" y="637"/>
                    </a:lnTo>
                    <a:lnTo>
                      <a:pt x="1" y="633"/>
                    </a:lnTo>
                    <a:lnTo>
                      <a:pt x="1" y="630"/>
                    </a:lnTo>
                    <a:lnTo>
                      <a:pt x="1" y="626"/>
                    </a:lnTo>
                    <a:lnTo>
                      <a:pt x="0" y="623"/>
                    </a:lnTo>
                    <a:lnTo>
                      <a:pt x="0" y="618"/>
                    </a:lnTo>
                    <a:lnTo>
                      <a:pt x="1" y="615"/>
                    </a:lnTo>
                    <a:lnTo>
                      <a:pt x="1" y="611"/>
                    </a:lnTo>
                    <a:lnTo>
                      <a:pt x="1" y="606"/>
                    </a:lnTo>
                    <a:lnTo>
                      <a:pt x="1" y="603"/>
                    </a:lnTo>
                    <a:lnTo>
                      <a:pt x="2" y="600"/>
                    </a:lnTo>
                    <a:lnTo>
                      <a:pt x="2" y="595"/>
                    </a:lnTo>
                    <a:lnTo>
                      <a:pt x="3" y="592"/>
                    </a:lnTo>
                    <a:lnTo>
                      <a:pt x="3" y="588"/>
                    </a:lnTo>
                    <a:lnTo>
                      <a:pt x="4" y="583"/>
                    </a:lnTo>
                    <a:lnTo>
                      <a:pt x="5" y="580"/>
                    </a:lnTo>
                    <a:lnTo>
                      <a:pt x="6" y="577"/>
                    </a:lnTo>
                    <a:lnTo>
                      <a:pt x="7" y="573"/>
                    </a:lnTo>
                    <a:lnTo>
                      <a:pt x="8" y="569"/>
                    </a:lnTo>
                    <a:lnTo>
                      <a:pt x="8" y="566"/>
                    </a:lnTo>
                    <a:lnTo>
                      <a:pt x="9" y="564"/>
                    </a:lnTo>
                    <a:lnTo>
                      <a:pt x="9" y="562"/>
                    </a:lnTo>
                    <a:lnTo>
                      <a:pt x="10" y="559"/>
                    </a:lnTo>
                    <a:lnTo>
                      <a:pt x="13" y="553"/>
                    </a:lnTo>
                    <a:lnTo>
                      <a:pt x="15" y="549"/>
                    </a:lnTo>
                    <a:lnTo>
                      <a:pt x="17" y="543"/>
                    </a:lnTo>
                    <a:lnTo>
                      <a:pt x="19" y="539"/>
                    </a:lnTo>
                    <a:lnTo>
                      <a:pt x="21" y="535"/>
                    </a:lnTo>
                    <a:lnTo>
                      <a:pt x="25" y="530"/>
                    </a:lnTo>
                    <a:lnTo>
                      <a:pt x="27" y="526"/>
                    </a:lnTo>
                    <a:lnTo>
                      <a:pt x="29" y="522"/>
                    </a:lnTo>
                    <a:lnTo>
                      <a:pt x="32" y="517"/>
                    </a:lnTo>
                    <a:lnTo>
                      <a:pt x="35" y="512"/>
                    </a:lnTo>
                    <a:lnTo>
                      <a:pt x="39" y="508"/>
                    </a:lnTo>
                    <a:lnTo>
                      <a:pt x="41" y="503"/>
                    </a:lnTo>
                    <a:lnTo>
                      <a:pt x="44" y="499"/>
                    </a:lnTo>
                    <a:lnTo>
                      <a:pt x="47" y="494"/>
                    </a:lnTo>
                    <a:lnTo>
                      <a:pt x="51" y="490"/>
                    </a:lnTo>
                    <a:lnTo>
                      <a:pt x="54" y="486"/>
                    </a:lnTo>
                    <a:lnTo>
                      <a:pt x="57" y="480"/>
                    </a:lnTo>
                    <a:lnTo>
                      <a:pt x="60" y="476"/>
                    </a:lnTo>
                    <a:lnTo>
                      <a:pt x="65" y="472"/>
                    </a:lnTo>
                    <a:lnTo>
                      <a:pt x="68" y="466"/>
                    </a:lnTo>
                    <a:lnTo>
                      <a:pt x="71" y="462"/>
                    </a:lnTo>
                    <a:lnTo>
                      <a:pt x="75" y="457"/>
                    </a:lnTo>
                    <a:lnTo>
                      <a:pt x="77" y="454"/>
                    </a:lnTo>
                    <a:lnTo>
                      <a:pt x="78" y="451"/>
                    </a:lnTo>
                    <a:lnTo>
                      <a:pt x="80" y="449"/>
                    </a:lnTo>
                    <a:lnTo>
                      <a:pt x="82" y="446"/>
                    </a:lnTo>
                    <a:lnTo>
                      <a:pt x="84" y="441"/>
                    </a:lnTo>
                    <a:lnTo>
                      <a:pt x="89" y="436"/>
                    </a:lnTo>
                    <a:lnTo>
                      <a:pt x="90" y="433"/>
                    </a:lnTo>
                    <a:lnTo>
                      <a:pt x="92" y="430"/>
                    </a:lnTo>
                    <a:lnTo>
                      <a:pt x="93" y="427"/>
                    </a:lnTo>
                    <a:lnTo>
                      <a:pt x="95" y="424"/>
                    </a:lnTo>
                    <a:lnTo>
                      <a:pt x="96" y="422"/>
                    </a:lnTo>
                    <a:lnTo>
                      <a:pt x="98" y="419"/>
                    </a:lnTo>
                    <a:lnTo>
                      <a:pt x="100" y="415"/>
                    </a:lnTo>
                    <a:lnTo>
                      <a:pt x="102" y="413"/>
                    </a:lnTo>
                    <a:lnTo>
                      <a:pt x="103" y="410"/>
                    </a:lnTo>
                    <a:lnTo>
                      <a:pt x="104" y="408"/>
                    </a:lnTo>
                    <a:lnTo>
                      <a:pt x="106" y="407"/>
                    </a:lnTo>
                    <a:lnTo>
                      <a:pt x="108" y="406"/>
                    </a:lnTo>
                    <a:lnTo>
                      <a:pt x="113" y="406"/>
                    </a:lnTo>
                    <a:lnTo>
                      <a:pt x="117" y="407"/>
                    </a:lnTo>
                    <a:lnTo>
                      <a:pt x="119" y="409"/>
                    </a:lnTo>
                    <a:lnTo>
                      <a:pt x="122" y="413"/>
                    </a:lnTo>
                    <a:lnTo>
                      <a:pt x="122" y="414"/>
                    </a:lnTo>
                    <a:lnTo>
                      <a:pt x="122" y="417"/>
                    </a:lnTo>
                    <a:lnTo>
                      <a:pt x="122" y="420"/>
                    </a:lnTo>
                    <a:lnTo>
                      <a:pt x="122" y="423"/>
                    </a:lnTo>
                    <a:lnTo>
                      <a:pt x="120" y="425"/>
                    </a:lnTo>
                    <a:lnTo>
                      <a:pt x="119" y="428"/>
                    </a:lnTo>
                    <a:lnTo>
                      <a:pt x="118" y="430"/>
                    </a:lnTo>
                    <a:lnTo>
                      <a:pt x="116" y="434"/>
                    </a:lnTo>
                    <a:lnTo>
                      <a:pt x="114" y="438"/>
                    </a:lnTo>
                    <a:lnTo>
                      <a:pt x="110" y="443"/>
                    </a:lnTo>
                    <a:lnTo>
                      <a:pt x="108" y="449"/>
                    </a:lnTo>
                    <a:lnTo>
                      <a:pt x="106" y="453"/>
                    </a:lnTo>
                    <a:lnTo>
                      <a:pt x="104" y="458"/>
                    </a:lnTo>
                    <a:lnTo>
                      <a:pt x="102" y="463"/>
                    </a:lnTo>
                    <a:lnTo>
                      <a:pt x="100" y="466"/>
                    </a:lnTo>
                    <a:lnTo>
                      <a:pt x="97" y="471"/>
                    </a:lnTo>
                    <a:lnTo>
                      <a:pt x="95" y="475"/>
                    </a:lnTo>
                    <a:lnTo>
                      <a:pt x="94" y="479"/>
                    </a:lnTo>
                    <a:lnTo>
                      <a:pt x="92" y="483"/>
                    </a:lnTo>
                    <a:lnTo>
                      <a:pt x="91" y="486"/>
                    </a:lnTo>
                    <a:lnTo>
                      <a:pt x="89" y="490"/>
                    </a:lnTo>
                    <a:lnTo>
                      <a:pt x="88" y="494"/>
                    </a:lnTo>
                    <a:lnTo>
                      <a:pt x="85" y="498"/>
                    </a:lnTo>
                    <a:lnTo>
                      <a:pt x="84" y="501"/>
                    </a:lnTo>
                    <a:lnTo>
                      <a:pt x="82" y="504"/>
                    </a:lnTo>
                    <a:lnTo>
                      <a:pt x="81" y="508"/>
                    </a:lnTo>
                    <a:lnTo>
                      <a:pt x="80" y="512"/>
                    </a:lnTo>
                    <a:lnTo>
                      <a:pt x="78" y="515"/>
                    </a:lnTo>
                    <a:lnTo>
                      <a:pt x="77" y="518"/>
                    </a:lnTo>
                    <a:lnTo>
                      <a:pt x="76" y="522"/>
                    </a:lnTo>
                    <a:lnTo>
                      <a:pt x="75" y="526"/>
                    </a:lnTo>
                    <a:lnTo>
                      <a:pt x="73" y="529"/>
                    </a:lnTo>
                    <a:lnTo>
                      <a:pt x="71" y="532"/>
                    </a:lnTo>
                    <a:lnTo>
                      <a:pt x="70" y="537"/>
                    </a:lnTo>
                    <a:lnTo>
                      <a:pt x="69" y="540"/>
                    </a:lnTo>
                    <a:lnTo>
                      <a:pt x="67" y="544"/>
                    </a:lnTo>
                    <a:lnTo>
                      <a:pt x="66" y="549"/>
                    </a:lnTo>
                    <a:lnTo>
                      <a:pt x="65" y="553"/>
                    </a:lnTo>
                    <a:lnTo>
                      <a:pt x="63" y="557"/>
                    </a:lnTo>
                    <a:lnTo>
                      <a:pt x="60" y="563"/>
                    </a:lnTo>
                    <a:lnTo>
                      <a:pt x="59" y="566"/>
                    </a:lnTo>
                    <a:lnTo>
                      <a:pt x="59" y="568"/>
                    </a:lnTo>
                    <a:lnTo>
                      <a:pt x="57" y="572"/>
                    </a:lnTo>
                    <a:lnTo>
                      <a:pt x="57" y="575"/>
                    </a:lnTo>
                    <a:lnTo>
                      <a:pt x="56" y="578"/>
                    </a:lnTo>
                    <a:lnTo>
                      <a:pt x="55" y="581"/>
                    </a:lnTo>
                    <a:lnTo>
                      <a:pt x="54" y="585"/>
                    </a:lnTo>
                    <a:lnTo>
                      <a:pt x="54" y="589"/>
                    </a:lnTo>
                    <a:lnTo>
                      <a:pt x="53" y="592"/>
                    </a:lnTo>
                    <a:lnTo>
                      <a:pt x="52" y="595"/>
                    </a:lnTo>
                    <a:lnTo>
                      <a:pt x="52" y="599"/>
                    </a:lnTo>
                    <a:lnTo>
                      <a:pt x="52" y="603"/>
                    </a:lnTo>
                    <a:lnTo>
                      <a:pt x="51" y="606"/>
                    </a:lnTo>
                    <a:lnTo>
                      <a:pt x="50" y="610"/>
                    </a:lnTo>
                    <a:lnTo>
                      <a:pt x="50" y="613"/>
                    </a:lnTo>
                    <a:lnTo>
                      <a:pt x="50" y="616"/>
                    </a:lnTo>
                    <a:lnTo>
                      <a:pt x="50" y="619"/>
                    </a:lnTo>
                    <a:lnTo>
                      <a:pt x="50" y="623"/>
                    </a:lnTo>
                    <a:lnTo>
                      <a:pt x="50" y="626"/>
                    </a:lnTo>
                    <a:lnTo>
                      <a:pt x="50" y="629"/>
                    </a:lnTo>
                    <a:lnTo>
                      <a:pt x="50" y="631"/>
                    </a:lnTo>
                    <a:lnTo>
                      <a:pt x="51" y="634"/>
                    </a:lnTo>
                    <a:lnTo>
                      <a:pt x="52" y="637"/>
                    </a:lnTo>
                    <a:lnTo>
                      <a:pt x="53" y="639"/>
                    </a:lnTo>
                    <a:lnTo>
                      <a:pt x="55" y="643"/>
                    </a:lnTo>
                    <a:lnTo>
                      <a:pt x="58" y="646"/>
                    </a:lnTo>
                    <a:lnTo>
                      <a:pt x="63" y="650"/>
                    </a:lnTo>
                    <a:lnTo>
                      <a:pt x="67" y="652"/>
                    </a:lnTo>
                    <a:lnTo>
                      <a:pt x="72" y="654"/>
                    </a:lnTo>
                    <a:lnTo>
                      <a:pt x="77" y="655"/>
                    </a:lnTo>
                    <a:lnTo>
                      <a:pt x="81" y="654"/>
                    </a:lnTo>
                    <a:lnTo>
                      <a:pt x="86" y="654"/>
                    </a:lnTo>
                    <a:lnTo>
                      <a:pt x="91" y="653"/>
                    </a:lnTo>
                    <a:lnTo>
                      <a:pt x="96" y="652"/>
                    </a:lnTo>
                    <a:lnTo>
                      <a:pt x="101" y="650"/>
                    </a:lnTo>
                    <a:lnTo>
                      <a:pt x="106" y="647"/>
                    </a:lnTo>
                    <a:lnTo>
                      <a:pt x="110" y="644"/>
                    </a:lnTo>
                    <a:lnTo>
                      <a:pt x="116" y="642"/>
                    </a:lnTo>
                    <a:lnTo>
                      <a:pt x="120" y="639"/>
                    </a:lnTo>
                    <a:lnTo>
                      <a:pt x="126" y="636"/>
                    </a:lnTo>
                    <a:lnTo>
                      <a:pt x="131" y="632"/>
                    </a:lnTo>
                    <a:lnTo>
                      <a:pt x="135" y="629"/>
                    </a:lnTo>
                    <a:lnTo>
                      <a:pt x="141" y="625"/>
                    </a:lnTo>
                    <a:lnTo>
                      <a:pt x="145" y="621"/>
                    </a:lnTo>
                    <a:lnTo>
                      <a:pt x="150" y="618"/>
                    </a:lnTo>
                    <a:lnTo>
                      <a:pt x="155" y="615"/>
                    </a:lnTo>
                    <a:lnTo>
                      <a:pt x="159" y="612"/>
                    </a:lnTo>
                    <a:lnTo>
                      <a:pt x="164" y="608"/>
                    </a:lnTo>
                    <a:lnTo>
                      <a:pt x="168" y="605"/>
                    </a:lnTo>
                    <a:lnTo>
                      <a:pt x="172" y="602"/>
                    </a:lnTo>
                    <a:lnTo>
                      <a:pt x="176" y="599"/>
                    </a:lnTo>
                    <a:lnTo>
                      <a:pt x="180" y="596"/>
                    </a:lnTo>
                    <a:lnTo>
                      <a:pt x="184" y="593"/>
                    </a:lnTo>
                    <a:lnTo>
                      <a:pt x="188" y="590"/>
                    </a:lnTo>
                    <a:lnTo>
                      <a:pt x="191" y="587"/>
                    </a:lnTo>
                    <a:lnTo>
                      <a:pt x="195" y="583"/>
                    </a:lnTo>
                    <a:lnTo>
                      <a:pt x="198" y="580"/>
                    </a:lnTo>
                    <a:lnTo>
                      <a:pt x="203" y="578"/>
                    </a:lnTo>
                    <a:lnTo>
                      <a:pt x="206" y="575"/>
                    </a:lnTo>
                    <a:lnTo>
                      <a:pt x="209" y="570"/>
                    </a:lnTo>
                    <a:lnTo>
                      <a:pt x="213" y="567"/>
                    </a:lnTo>
                    <a:lnTo>
                      <a:pt x="217" y="565"/>
                    </a:lnTo>
                    <a:lnTo>
                      <a:pt x="220" y="562"/>
                    </a:lnTo>
                    <a:lnTo>
                      <a:pt x="225" y="557"/>
                    </a:lnTo>
                    <a:lnTo>
                      <a:pt x="228" y="554"/>
                    </a:lnTo>
                    <a:lnTo>
                      <a:pt x="231" y="551"/>
                    </a:lnTo>
                    <a:lnTo>
                      <a:pt x="234" y="548"/>
                    </a:lnTo>
                    <a:lnTo>
                      <a:pt x="239" y="543"/>
                    </a:lnTo>
                    <a:lnTo>
                      <a:pt x="242" y="539"/>
                    </a:lnTo>
                    <a:lnTo>
                      <a:pt x="246" y="536"/>
                    </a:lnTo>
                    <a:lnTo>
                      <a:pt x="251" y="531"/>
                    </a:lnTo>
                    <a:lnTo>
                      <a:pt x="255" y="527"/>
                    </a:lnTo>
                    <a:lnTo>
                      <a:pt x="259" y="523"/>
                    </a:lnTo>
                    <a:lnTo>
                      <a:pt x="264" y="518"/>
                    </a:lnTo>
                    <a:lnTo>
                      <a:pt x="266" y="514"/>
                    </a:lnTo>
                    <a:lnTo>
                      <a:pt x="269" y="510"/>
                    </a:lnTo>
                    <a:lnTo>
                      <a:pt x="273" y="506"/>
                    </a:lnTo>
                    <a:lnTo>
                      <a:pt x="277" y="502"/>
                    </a:lnTo>
                    <a:lnTo>
                      <a:pt x="280" y="499"/>
                    </a:lnTo>
                    <a:lnTo>
                      <a:pt x="283" y="494"/>
                    </a:lnTo>
                    <a:lnTo>
                      <a:pt x="286" y="491"/>
                    </a:lnTo>
                    <a:lnTo>
                      <a:pt x="291" y="488"/>
                    </a:lnTo>
                    <a:lnTo>
                      <a:pt x="293" y="485"/>
                    </a:lnTo>
                    <a:lnTo>
                      <a:pt x="296" y="481"/>
                    </a:lnTo>
                    <a:lnTo>
                      <a:pt x="300" y="477"/>
                    </a:lnTo>
                    <a:lnTo>
                      <a:pt x="304" y="474"/>
                    </a:lnTo>
                    <a:lnTo>
                      <a:pt x="306" y="471"/>
                    </a:lnTo>
                    <a:lnTo>
                      <a:pt x="309" y="467"/>
                    </a:lnTo>
                    <a:lnTo>
                      <a:pt x="313" y="463"/>
                    </a:lnTo>
                    <a:lnTo>
                      <a:pt x="317" y="461"/>
                    </a:lnTo>
                    <a:lnTo>
                      <a:pt x="319" y="457"/>
                    </a:lnTo>
                    <a:lnTo>
                      <a:pt x="322" y="453"/>
                    </a:lnTo>
                    <a:lnTo>
                      <a:pt x="326" y="449"/>
                    </a:lnTo>
                    <a:lnTo>
                      <a:pt x="329" y="446"/>
                    </a:lnTo>
                    <a:lnTo>
                      <a:pt x="332" y="442"/>
                    </a:lnTo>
                    <a:lnTo>
                      <a:pt x="335" y="439"/>
                    </a:lnTo>
                    <a:lnTo>
                      <a:pt x="339" y="436"/>
                    </a:lnTo>
                    <a:lnTo>
                      <a:pt x="342" y="432"/>
                    </a:lnTo>
                    <a:lnTo>
                      <a:pt x="345" y="428"/>
                    </a:lnTo>
                    <a:lnTo>
                      <a:pt x="348" y="424"/>
                    </a:lnTo>
                    <a:lnTo>
                      <a:pt x="352" y="421"/>
                    </a:lnTo>
                    <a:lnTo>
                      <a:pt x="355" y="416"/>
                    </a:lnTo>
                    <a:lnTo>
                      <a:pt x="358" y="412"/>
                    </a:lnTo>
                    <a:lnTo>
                      <a:pt x="361" y="409"/>
                    </a:lnTo>
                    <a:lnTo>
                      <a:pt x="365" y="404"/>
                    </a:lnTo>
                    <a:lnTo>
                      <a:pt x="368" y="401"/>
                    </a:lnTo>
                    <a:lnTo>
                      <a:pt x="371" y="396"/>
                    </a:lnTo>
                    <a:lnTo>
                      <a:pt x="375" y="390"/>
                    </a:lnTo>
                    <a:lnTo>
                      <a:pt x="378" y="385"/>
                    </a:lnTo>
                    <a:lnTo>
                      <a:pt x="381" y="381"/>
                    </a:lnTo>
                    <a:lnTo>
                      <a:pt x="384" y="376"/>
                    </a:lnTo>
                    <a:lnTo>
                      <a:pt x="389" y="371"/>
                    </a:lnTo>
                    <a:lnTo>
                      <a:pt x="392" y="366"/>
                    </a:lnTo>
                    <a:lnTo>
                      <a:pt x="395" y="362"/>
                    </a:lnTo>
                    <a:lnTo>
                      <a:pt x="397" y="358"/>
                    </a:lnTo>
                    <a:lnTo>
                      <a:pt x="401" y="353"/>
                    </a:lnTo>
                    <a:lnTo>
                      <a:pt x="404" y="349"/>
                    </a:lnTo>
                    <a:lnTo>
                      <a:pt x="407" y="345"/>
                    </a:lnTo>
                    <a:lnTo>
                      <a:pt x="410" y="340"/>
                    </a:lnTo>
                    <a:lnTo>
                      <a:pt x="413" y="336"/>
                    </a:lnTo>
                    <a:lnTo>
                      <a:pt x="416" y="333"/>
                    </a:lnTo>
                    <a:lnTo>
                      <a:pt x="419" y="328"/>
                    </a:lnTo>
                    <a:lnTo>
                      <a:pt x="421" y="324"/>
                    </a:lnTo>
                    <a:lnTo>
                      <a:pt x="423" y="320"/>
                    </a:lnTo>
                    <a:lnTo>
                      <a:pt x="427" y="315"/>
                    </a:lnTo>
                    <a:lnTo>
                      <a:pt x="429" y="312"/>
                    </a:lnTo>
                    <a:lnTo>
                      <a:pt x="432" y="308"/>
                    </a:lnTo>
                    <a:lnTo>
                      <a:pt x="434" y="304"/>
                    </a:lnTo>
                    <a:lnTo>
                      <a:pt x="436" y="300"/>
                    </a:lnTo>
                    <a:lnTo>
                      <a:pt x="440" y="297"/>
                    </a:lnTo>
                    <a:lnTo>
                      <a:pt x="441" y="293"/>
                    </a:lnTo>
                    <a:lnTo>
                      <a:pt x="444" y="288"/>
                    </a:lnTo>
                    <a:lnTo>
                      <a:pt x="446" y="285"/>
                    </a:lnTo>
                    <a:lnTo>
                      <a:pt x="449" y="281"/>
                    </a:lnTo>
                    <a:lnTo>
                      <a:pt x="451" y="277"/>
                    </a:lnTo>
                    <a:lnTo>
                      <a:pt x="454" y="274"/>
                    </a:lnTo>
                    <a:lnTo>
                      <a:pt x="456" y="270"/>
                    </a:lnTo>
                    <a:lnTo>
                      <a:pt x="458" y="267"/>
                    </a:lnTo>
                    <a:lnTo>
                      <a:pt x="459" y="262"/>
                    </a:lnTo>
                    <a:lnTo>
                      <a:pt x="463" y="259"/>
                    </a:lnTo>
                    <a:lnTo>
                      <a:pt x="464" y="255"/>
                    </a:lnTo>
                    <a:lnTo>
                      <a:pt x="466" y="251"/>
                    </a:lnTo>
                    <a:lnTo>
                      <a:pt x="468" y="247"/>
                    </a:lnTo>
                    <a:lnTo>
                      <a:pt x="470" y="244"/>
                    </a:lnTo>
                    <a:lnTo>
                      <a:pt x="472" y="240"/>
                    </a:lnTo>
                    <a:lnTo>
                      <a:pt x="474" y="236"/>
                    </a:lnTo>
                    <a:lnTo>
                      <a:pt x="476" y="232"/>
                    </a:lnTo>
                    <a:lnTo>
                      <a:pt x="478" y="229"/>
                    </a:lnTo>
                    <a:lnTo>
                      <a:pt x="480" y="224"/>
                    </a:lnTo>
                    <a:lnTo>
                      <a:pt x="482" y="221"/>
                    </a:lnTo>
                    <a:lnTo>
                      <a:pt x="483" y="217"/>
                    </a:lnTo>
                    <a:lnTo>
                      <a:pt x="485" y="212"/>
                    </a:lnTo>
                    <a:lnTo>
                      <a:pt x="486" y="208"/>
                    </a:lnTo>
                    <a:lnTo>
                      <a:pt x="489" y="205"/>
                    </a:lnTo>
                    <a:lnTo>
                      <a:pt x="490" y="200"/>
                    </a:lnTo>
                    <a:lnTo>
                      <a:pt x="492" y="197"/>
                    </a:lnTo>
                    <a:lnTo>
                      <a:pt x="493" y="193"/>
                    </a:lnTo>
                    <a:lnTo>
                      <a:pt x="495" y="189"/>
                    </a:lnTo>
                    <a:lnTo>
                      <a:pt x="496" y="184"/>
                    </a:lnTo>
                    <a:lnTo>
                      <a:pt x="498" y="180"/>
                    </a:lnTo>
                    <a:lnTo>
                      <a:pt x="499" y="175"/>
                    </a:lnTo>
                    <a:lnTo>
                      <a:pt x="502" y="172"/>
                    </a:lnTo>
                    <a:lnTo>
                      <a:pt x="504" y="167"/>
                    </a:lnTo>
                    <a:lnTo>
                      <a:pt x="505" y="162"/>
                    </a:lnTo>
                    <a:lnTo>
                      <a:pt x="507" y="158"/>
                    </a:lnTo>
                    <a:lnTo>
                      <a:pt x="508" y="154"/>
                    </a:lnTo>
                    <a:lnTo>
                      <a:pt x="510" y="149"/>
                    </a:lnTo>
                    <a:lnTo>
                      <a:pt x="513" y="145"/>
                    </a:lnTo>
                    <a:lnTo>
                      <a:pt x="514" y="140"/>
                    </a:lnTo>
                    <a:lnTo>
                      <a:pt x="516" y="135"/>
                    </a:lnTo>
                    <a:lnTo>
                      <a:pt x="517" y="131"/>
                    </a:lnTo>
                    <a:lnTo>
                      <a:pt x="518" y="126"/>
                    </a:lnTo>
                    <a:lnTo>
                      <a:pt x="518" y="122"/>
                    </a:lnTo>
                    <a:lnTo>
                      <a:pt x="520" y="120"/>
                    </a:lnTo>
                    <a:lnTo>
                      <a:pt x="520" y="118"/>
                    </a:lnTo>
                    <a:lnTo>
                      <a:pt x="521" y="115"/>
                    </a:lnTo>
                    <a:lnTo>
                      <a:pt x="522" y="113"/>
                    </a:lnTo>
                    <a:lnTo>
                      <a:pt x="523" y="109"/>
                    </a:lnTo>
                    <a:lnTo>
                      <a:pt x="523" y="106"/>
                    </a:lnTo>
                    <a:lnTo>
                      <a:pt x="524" y="104"/>
                    </a:lnTo>
                    <a:lnTo>
                      <a:pt x="526" y="101"/>
                    </a:lnTo>
                    <a:lnTo>
                      <a:pt x="526" y="97"/>
                    </a:lnTo>
                    <a:lnTo>
                      <a:pt x="527" y="95"/>
                    </a:lnTo>
                    <a:lnTo>
                      <a:pt x="528" y="92"/>
                    </a:lnTo>
                    <a:lnTo>
                      <a:pt x="528" y="89"/>
                    </a:lnTo>
                    <a:lnTo>
                      <a:pt x="529" y="87"/>
                    </a:lnTo>
                    <a:lnTo>
                      <a:pt x="529" y="83"/>
                    </a:lnTo>
                    <a:lnTo>
                      <a:pt x="530" y="80"/>
                    </a:lnTo>
                    <a:lnTo>
                      <a:pt x="530" y="78"/>
                    </a:lnTo>
                    <a:lnTo>
                      <a:pt x="530" y="75"/>
                    </a:lnTo>
                    <a:lnTo>
                      <a:pt x="530" y="71"/>
                    </a:lnTo>
                    <a:lnTo>
                      <a:pt x="530" y="69"/>
                    </a:lnTo>
                    <a:lnTo>
                      <a:pt x="529" y="64"/>
                    </a:lnTo>
                    <a:lnTo>
                      <a:pt x="528" y="59"/>
                    </a:lnTo>
                    <a:lnTo>
                      <a:pt x="527" y="55"/>
                    </a:lnTo>
                    <a:lnTo>
                      <a:pt x="524" y="52"/>
                    </a:lnTo>
                    <a:lnTo>
                      <a:pt x="521" y="49"/>
                    </a:lnTo>
                    <a:lnTo>
                      <a:pt x="518" y="46"/>
                    </a:lnTo>
                    <a:lnTo>
                      <a:pt x="514" y="45"/>
                    </a:lnTo>
                    <a:lnTo>
                      <a:pt x="510" y="43"/>
                    </a:lnTo>
                    <a:lnTo>
                      <a:pt x="506" y="42"/>
                    </a:lnTo>
                    <a:lnTo>
                      <a:pt x="502" y="42"/>
                    </a:lnTo>
                    <a:lnTo>
                      <a:pt x="497" y="42"/>
                    </a:lnTo>
                    <a:lnTo>
                      <a:pt x="493" y="42"/>
                    </a:lnTo>
                    <a:lnTo>
                      <a:pt x="488" y="42"/>
                    </a:lnTo>
                    <a:lnTo>
                      <a:pt x="483" y="43"/>
                    </a:lnTo>
                    <a:lnTo>
                      <a:pt x="479" y="44"/>
                    </a:lnTo>
                    <a:lnTo>
                      <a:pt x="474" y="46"/>
                    </a:lnTo>
                    <a:lnTo>
                      <a:pt x="470" y="46"/>
                    </a:lnTo>
                    <a:lnTo>
                      <a:pt x="466" y="49"/>
                    </a:lnTo>
                    <a:lnTo>
                      <a:pt x="461" y="51"/>
                    </a:lnTo>
                    <a:lnTo>
                      <a:pt x="458" y="52"/>
                    </a:lnTo>
                    <a:lnTo>
                      <a:pt x="455" y="54"/>
                    </a:lnTo>
                    <a:lnTo>
                      <a:pt x="452" y="55"/>
                    </a:lnTo>
                    <a:lnTo>
                      <a:pt x="448" y="56"/>
                    </a:lnTo>
                    <a:lnTo>
                      <a:pt x="445" y="58"/>
                    </a:lnTo>
                    <a:lnTo>
                      <a:pt x="442" y="59"/>
                    </a:lnTo>
                    <a:lnTo>
                      <a:pt x="439" y="62"/>
                    </a:lnTo>
                    <a:lnTo>
                      <a:pt x="436" y="64"/>
                    </a:lnTo>
                    <a:lnTo>
                      <a:pt x="433" y="65"/>
                    </a:lnTo>
                    <a:lnTo>
                      <a:pt x="430" y="67"/>
                    </a:lnTo>
                    <a:lnTo>
                      <a:pt x="427" y="69"/>
                    </a:lnTo>
                    <a:lnTo>
                      <a:pt x="423" y="70"/>
                    </a:lnTo>
                    <a:lnTo>
                      <a:pt x="421" y="72"/>
                    </a:lnTo>
                    <a:lnTo>
                      <a:pt x="418" y="75"/>
                    </a:lnTo>
                    <a:lnTo>
                      <a:pt x="415" y="77"/>
                    </a:lnTo>
                    <a:lnTo>
                      <a:pt x="413" y="78"/>
                    </a:lnTo>
                    <a:lnTo>
                      <a:pt x="409" y="81"/>
                    </a:lnTo>
                    <a:lnTo>
                      <a:pt x="406" y="82"/>
                    </a:lnTo>
                    <a:lnTo>
                      <a:pt x="404" y="84"/>
                    </a:lnTo>
                    <a:lnTo>
                      <a:pt x="401" y="87"/>
                    </a:lnTo>
                    <a:lnTo>
                      <a:pt x="397" y="89"/>
                    </a:lnTo>
                    <a:lnTo>
                      <a:pt x="395" y="91"/>
                    </a:lnTo>
                    <a:lnTo>
                      <a:pt x="392" y="93"/>
                    </a:lnTo>
                    <a:lnTo>
                      <a:pt x="389" y="95"/>
                    </a:lnTo>
                    <a:lnTo>
                      <a:pt x="386" y="97"/>
                    </a:lnTo>
                    <a:lnTo>
                      <a:pt x="383" y="100"/>
                    </a:lnTo>
                    <a:lnTo>
                      <a:pt x="380" y="102"/>
                    </a:lnTo>
                    <a:lnTo>
                      <a:pt x="378" y="104"/>
                    </a:lnTo>
                    <a:lnTo>
                      <a:pt x="376" y="106"/>
                    </a:lnTo>
                    <a:lnTo>
                      <a:pt x="372" y="108"/>
                    </a:lnTo>
                    <a:lnTo>
                      <a:pt x="370" y="111"/>
                    </a:lnTo>
                    <a:lnTo>
                      <a:pt x="367" y="114"/>
                    </a:lnTo>
                    <a:lnTo>
                      <a:pt x="365" y="116"/>
                    </a:lnTo>
                    <a:lnTo>
                      <a:pt x="361" y="118"/>
                    </a:lnTo>
                    <a:lnTo>
                      <a:pt x="358" y="120"/>
                    </a:lnTo>
                    <a:lnTo>
                      <a:pt x="356" y="122"/>
                    </a:lnTo>
                    <a:lnTo>
                      <a:pt x="353" y="124"/>
                    </a:lnTo>
                    <a:lnTo>
                      <a:pt x="350" y="128"/>
                    </a:lnTo>
                    <a:lnTo>
                      <a:pt x="347" y="130"/>
                    </a:lnTo>
                    <a:lnTo>
                      <a:pt x="344" y="132"/>
                    </a:lnTo>
                    <a:lnTo>
                      <a:pt x="342" y="135"/>
                    </a:lnTo>
                    <a:lnTo>
                      <a:pt x="336" y="140"/>
                    </a:lnTo>
                    <a:lnTo>
                      <a:pt x="332" y="145"/>
                    </a:lnTo>
                    <a:lnTo>
                      <a:pt x="327" y="151"/>
                    </a:lnTo>
                    <a:lnTo>
                      <a:pt x="322" y="155"/>
                    </a:lnTo>
                    <a:lnTo>
                      <a:pt x="317" y="160"/>
                    </a:lnTo>
                    <a:lnTo>
                      <a:pt x="311" y="166"/>
                    </a:lnTo>
                    <a:lnTo>
                      <a:pt x="308" y="168"/>
                    </a:lnTo>
                    <a:lnTo>
                      <a:pt x="306" y="171"/>
                    </a:lnTo>
                    <a:lnTo>
                      <a:pt x="304" y="173"/>
                    </a:lnTo>
                    <a:lnTo>
                      <a:pt x="302" y="177"/>
                    </a:lnTo>
                    <a:lnTo>
                      <a:pt x="298" y="179"/>
                    </a:lnTo>
                    <a:lnTo>
                      <a:pt x="296" y="182"/>
                    </a:lnTo>
                    <a:lnTo>
                      <a:pt x="294" y="184"/>
                    </a:lnTo>
                    <a:lnTo>
                      <a:pt x="292" y="187"/>
                    </a:lnTo>
                    <a:lnTo>
                      <a:pt x="290" y="191"/>
                    </a:lnTo>
                    <a:lnTo>
                      <a:pt x="286" y="193"/>
                    </a:lnTo>
                    <a:lnTo>
                      <a:pt x="284" y="196"/>
                    </a:lnTo>
                    <a:lnTo>
                      <a:pt x="282" y="198"/>
                    </a:lnTo>
                    <a:lnTo>
                      <a:pt x="278" y="202"/>
                    </a:lnTo>
                    <a:lnTo>
                      <a:pt x="275" y="203"/>
                    </a:lnTo>
                    <a:lnTo>
                      <a:pt x="269" y="203"/>
                    </a:lnTo>
                    <a:lnTo>
                      <a:pt x="265" y="203"/>
                    </a:lnTo>
                    <a:lnTo>
                      <a:pt x="260" y="200"/>
                    </a:lnTo>
                    <a:lnTo>
                      <a:pt x="258" y="198"/>
                    </a:lnTo>
                    <a:lnTo>
                      <a:pt x="257" y="195"/>
                    </a:lnTo>
                    <a:lnTo>
                      <a:pt x="259" y="192"/>
                    </a:lnTo>
                    <a:close/>
                  </a:path>
                </a:pathLst>
              </a:custGeom>
              <a:solidFill>
                <a:srgbClr val="000000"/>
              </a:solidFill>
              <a:ln w="9525">
                <a:noFill/>
                <a:round/>
                <a:headEnd/>
                <a:tailEnd/>
              </a:ln>
            </p:spPr>
            <p:txBody>
              <a:bodyPr/>
              <a:lstStyle/>
              <a:p>
                <a:endParaRPr lang="en-US"/>
              </a:p>
            </p:txBody>
          </p:sp>
          <p:sp>
            <p:nvSpPr>
              <p:cNvPr id="17699" name="Freeform 903"/>
              <p:cNvSpPr>
                <a:spLocks/>
              </p:cNvSpPr>
              <p:nvPr/>
            </p:nvSpPr>
            <p:spPr bwMode="auto">
              <a:xfrm flipH="1">
                <a:off x="3140" y="1284"/>
                <a:ext cx="33" cy="19"/>
              </a:xfrm>
              <a:custGeom>
                <a:avLst/>
                <a:gdLst>
                  <a:gd name="T0" fmla="*/ 5 w 179"/>
                  <a:gd name="T1" fmla="*/ 0 h 86"/>
                  <a:gd name="T2" fmla="*/ 5 w 179"/>
                  <a:gd name="T3" fmla="*/ 0 h 86"/>
                  <a:gd name="T4" fmla="*/ 5 w 179"/>
                  <a:gd name="T5" fmla="*/ 0 h 86"/>
                  <a:gd name="T6" fmla="*/ 6 w 179"/>
                  <a:gd name="T7" fmla="*/ 0 h 86"/>
                  <a:gd name="T8" fmla="*/ 6 w 179"/>
                  <a:gd name="T9" fmla="*/ 0 h 86"/>
                  <a:gd name="T10" fmla="*/ 6 w 179"/>
                  <a:gd name="T11" fmla="*/ 0 h 86"/>
                  <a:gd name="T12" fmla="*/ 6 w 179"/>
                  <a:gd name="T13" fmla="*/ 1 h 86"/>
                  <a:gd name="T14" fmla="*/ 6 w 179"/>
                  <a:gd name="T15" fmla="*/ 1 h 86"/>
                  <a:gd name="T16" fmla="*/ 6 w 179"/>
                  <a:gd name="T17" fmla="*/ 1 h 86"/>
                  <a:gd name="T18" fmla="*/ 6 w 179"/>
                  <a:gd name="T19" fmla="*/ 2 h 86"/>
                  <a:gd name="T20" fmla="*/ 6 w 179"/>
                  <a:gd name="T21" fmla="*/ 2 h 86"/>
                  <a:gd name="T22" fmla="*/ 5 w 179"/>
                  <a:gd name="T23" fmla="*/ 2 h 86"/>
                  <a:gd name="T24" fmla="*/ 5 w 179"/>
                  <a:gd name="T25" fmla="*/ 3 h 86"/>
                  <a:gd name="T26" fmla="*/ 5 w 179"/>
                  <a:gd name="T27" fmla="*/ 3 h 86"/>
                  <a:gd name="T28" fmla="*/ 5 w 179"/>
                  <a:gd name="T29" fmla="*/ 4 h 86"/>
                  <a:gd name="T30" fmla="*/ 4 w 179"/>
                  <a:gd name="T31" fmla="*/ 4 h 86"/>
                  <a:gd name="T32" fmla="*/ 4 w 179"/>
                  <a:gd name="T33" fmla="*/ 4 h 86"/>
                  <a:gd name="T34" fmla="*/ 4 w 179"/>
                  <a:gd name="T35" fmla="*/ 4 h 86"/>
                  <a:gd name="T36" fmla="*/ 4 w 179"/>
                  <a:gd name="T37" fmla="*/ 4 h 86"/>
                  <a:gd name="T38" fmla="*/ 4 w 179"/>
                  <a:gd name="T39" fmla="*/ 4 h 86"/>
                  <a:gd name="T40" fmla="*/ 3 w 179"/>
                  <a:gd name="T41" fmla="*/ 4 h 86"/>
                  <a:gd name="T42" fmla="*/ 3 w 179"/>
                  <a:gd name="T43" fmla="*/ 4 h 86"/>
                  <a:gd name="T44" fmla="*/ 3 w 179"/>
                  <a:gd name="T45" fmla="*/ 4 h 86"/>
                  <a:gd name="T46" fmla="*/ 3 w 179"/>
                  <a:gd name="T47" fmla="*/ 4 h 86"/>
                  <a:gd name="T48" fmla="*/ 2 w 179"/>
                  <a:gd name="T49" fmla="*/ 4 h 86"/>
                  <a:gd name="T50" fmla="*/ 2 w 179"/>
                  <a:gd name="T51" fmla="*/ 4 h 86"/>
                  <a:gd name="T52" fmla="*/ 2 w 179"/>
                  <a:gd name="T53" fmla="*/ 4 h 86"/>
                  <a:gd name="T54" fmla="*/ 1 w 179"/>
                  <a:gd name="T55" fmla="*/ 4 h 86"/>
                  <a:gd name="T56" fmla="*/ 1 w 179"/>
                  <a:gd name="T57" fmla="*/ 4 h 86"/>
                  <a:gd name="T58" fmla="*/ 1 w 179"/>
                  <a:gd name="T59" fmla="*/ 4 h 86"/>
                  <a:gd name="T60" fmla="*/ 1 w 179"/>
                  <a:gd name="T61" fmla="*/ 4 h 86"/>
                  <a:gd name="T62" fmla="*/ 1 w 179"/>
                  <a:gd name="T63" fmla="*/ 4 h 86"/>
                  <a:gd name="T64" fmla="*/ 0 w 179"/>
                  <a:gd name="T65" fmla="*/ 4 h 86"/>
                  <a:gd name="T66" fmla="*/ 0 w 179"/>
                  <a:gd name="T67" fmla="*/ 4 h 86"/>
                  <a:gd name="T68" fmla="*/ 0 w 179"/>
                  <a:gd name="T69" fmla="*/ 4 h 86"/>
                  <a:gd name="T70" fmla="*/ 0 w 179"/>
                  <a:gd name="T71" fmla="*/ 4 h 86"/>
                  <a:gd name="T72" fmla="*/ 0 w 179"/>
                  <a:gd name="T73" fmla="*/ 4 h 86"/>
                  <a:gd name="T74" fmla="*/ 0 w 179"/>
                  <a:gd name="T75" fmla="*/ 3 h 86"/>
                  <a:gd name="T76" fmla="*/ 0 w 179"/>
                  <a:gd name="T77" fmla="*/ 3 h 86"/>
                  <a:gd name="T78" fmla="*/ 1 w 179"/>
                  <a:gd name="T79" fmla="*/ 3 h 86"/>
                  <a:gd name="T80" fmla="*/ 1 w 179"/>
                  <a:gd name="T81" fmla="*/ 2 h 86"/>
                  <a:gd name="T82" fmla="*/ 1 w 179"/>
                  <a:gd name="T83" fmla="*/ 2 h 86"/>
                  <a:gd name="T84" fmla="*/ 1 w 179"/>
                  <a:gd name="T85" fmla="*/ 2 h 86"/>
                  <a:gd name="T86" fmla="*/ 1 w 179"/>
                  <a:gd name="T87" fmla="*/ 2 h 86"/>
                  <a:gd name="T88" fmla="*/ 2 w 179"/>
                  <a:gd name="T89" fmla="*/ 2 h 86"/>
                  <a:gd name="T90" fmla="*/ 2 w 179"/>
                  <a:gd name="T91" fmla="*/ 1 h 86"/>
                  <a:gd name="T92" fmla="*/ 2 w 179"/>
                  <a:gd name="T93" fmla="*/ 1 h 86"/>
                  <a:gd name="T94" fmla="*/ 3 w 179"/>
                  <a:gd name="T95" fmla="*/ 1 h 86"/>
                  <a:gd name="T96" fmla="*/ 3 w 179"/>
                  <a:gd name="T97" fmla="*/ 1 h 86"/>
                  <a:gd name="T98" fmla="*/ 3 w 179"/>
                  <a:gd name="T99" fmla="*/ 1 h 86"/>
                  <a:gd name="T100" fmla="*/ 3 w 179"/>
                  <a:gd name="T101" fmla="*/ 1 h 86"/>
                  <a:gd name="T102" fmla="*/ 5 w 179"/>
                  <a:gd name="T103" fmla="*/ 0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
                  <a:gd name="T157" fmla="*/ 0 h 86"/>
                  <a:gd name="T158" fmla="*/ 179 w 179"/>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 h="86">
                    <a:moveTo>
                      <a:pt x="145" y="0"/>
                    </a:moveTo>
                    <a:lnTo>
                      <a:pt x="146" y="0"/>
                    </a:lnTo>
                    <a:lnTo>
                      <a:pt x="150" y="0"/>
                    </a:lnTo>
                    <a:lnTo>
                      <a:pt x="153" y="0"/>
                    </a:lnTo>
                    <a:lnTo>
                      <a:pt x="156" y="1"/>
                    </a:lnTo>
                    <a:lnTo>
                      <a:pt x="158" y="1"/>
                    </a:lnTo>
                    <a:lnTo>
                      <a:pt x="162" y="3"/>
                    </a:lnTo>
                    <a:lnTo>
                      <a:pt x="165" y="3"/>
                    </a:lnTo>
                    <a:lnTo>
                      <a:pt x="168" y="4"/>
                    </a:lnTo>
                    <a:lnTo>
                      <a:pt x="171" y="5"/>
                    </a:lnTo>
                    <a:lnTo>
                      <a:pt x="173" y="7"/>
                    </a:lnTo>
                    <a:lnTo>
                      <a:pt x="175" y="10"/>
                    </a:lnTo>
                    <a:lnTo>
                      <a:pt x="177" y="12"/>
                    </a:lnTo>
                    <a:lnTo>
                      <a:pt x="178" y="14"/>
                    </a:lnTo>
                    <a:lnTo>
                      <a:pt x="179" y="17"/>
                    </a:lnTo>
                    <a:lnTo>
                      <a:pt x="178" y="20"/>
                    </a:lnTo>
                    <a:lnTo>
                      <a:pt x="177" y="24"/>
                    </a:lnTo>
                    <a:lnTo>
                      <a:pt x="174" y="27"/>
                    </a:lnTo>
                    <a:lnTo>
                      <a:pt x="173" y="31"/>
                    </a:lnTo>
                    <a:lnTo>
                      <a:pt x="171" y="36"/>
                    </a:lnTo>
                    <a:lnTo>
                      <a:pt x="168" y="40"/>
                    </a:lnTo>
                    <a:lnTo>
                      <a:pt x="166" y="44"/>
                    </a:lnTo>
                    <a:lnTo>
                      <a:pt x="162" y="49"/>
                    </a:lnTo>
                    <a:lnTo>
                      <a:pt x="159" y="52"/>
                    </a:lnTo>
                    <a:lnTo>
                      <a:pt x="156" y="56"/>
                    </a:lnTo>
                    <a:lnTo>
                      <a:pt x="153" y="60"/>
                    </a:lnTo>
                    <a:lnTo>
                      <a:pt x="149" y="64"/>
                    </a:lnTo>
                    <a:lnTo>
                      <a:pt x="145" y="66"/>
                    </a:lnTo>
                    <a:lnTo>
                      <a:pt x="142" y="69"/>
                    </a:lnTo>
                    <a:lnTo>
                      <a:pt x="139" y="71"/>
                    </a:lnTo>
                    <a:lnTo>
                      <a:pt x="135" y="74"/>
                    </a:lnTo>
                    <a:lnTo>
                      <a:pt x="131" y="74"/>
                    </a:lnTo>
                    <a:lnTo>
                      <a:pt x="129" y="75"/>
                    </a:lnTo>
                    <a:lnTo>
                      <a:pt x="125" y="75"/>
                    </a:lnTo>
                    <a:lnTo>
                      <a:pt x="122" y="76"/>
                    </a:lnTo>
                    <a:lnTo>
                      <a:pt x="119" y="75"/>
                    </a:lnTo>
                    <a:lnTo>
                      <a:pt x="117" y="75"/>
                    </a:lnTo>
                    <a:lnTo>
                      <a:pt x="114" y="75"/>
                    </a:lnTo>
                    <a:lnTo>
                      <a:pt x="110" y="75"/>
                    </a:lnTo>
                    <a:lnTo>
                      <a:pt x="106" y="74"/>
                    </a:lnTo>
                    <a:lnTo>
                      <a:pt x="102" y="74"/>
                    </a:lnTo>
                    <a:lnTo>
                      <a:pt x="98" y="74"/>
                    </a:lnTo>
                    <a:lnTo>
                      <a:pt x="96" y="74"/>
                    </a:lnTo>
                    <a:lnTo>
                      <a:pt x="93" y="74"/>
                    </a:lnTo>
                    <a:lnTo>
                      <a:pt x="91" y="74"/>
                    </a:lnTo>
                    <a:lnTo>
                      <a:pt x="87" y="74"/>
                    </a:lnTo>
                    <a:lnTo>
                      <a:pt x="84" y="74"/>
                    </a:lnTo>
                    <a:lnTo>
                      <a:pt x="81" y="74"/>
                    </a:lnTo>
                    <a:lnTo>
                      <a:pt x="78" y="75"/>
                    </a:lnTo>
                    <a:lnTo>
                      <a:pt x="73" y="75"/>
                    </a:lnTo>
                    <a:lnTo>
                      <a:pt x="69" y="76"/>
                    </a:lnTo>
                    <a:lnTo>
                      <a:pt x="65" y="76"/>
                    </a:lnTo>
                    <a:lnTo>
                      <a:pt x="60" y="78"/>
                    </a:lnTo>
                    <a:lnTo>
                      <a:pt x="55" y="78"/>
                    </a:lnTo>
                    <a:lnTo>
                      <a:pt x="50" y="79"/>
                    </a:lnTo>
                    <a:lnTo>
                      <a:pt x="46" y="80"/>
                    </a:lnTo>
                    <a:lnTo>
                      <a:pt x="42" y="81"/>
                    </a:lnTo>
                    <a:lnTo>
                      <a:pt x="37" y="81"/>
                    </a:lnTo>
                    <a:lnTo>
                      <a:pt x="34" y="82"/>
                    </a:lnTo>
                    <a:lnTo>
                      <a:pt x="31" y="82"/>
                    </a:lnTo>
                    <a:lnTo>
                      <a:pt x="29" y="83"/>
                    </a:lnTo>
                    <a:lnTo>
                      <a:pt x="24" y="83"/>
                    </a:lnTo>
                    <a:lnTo>
                      <a:pt x="22" y="84"/>
                    </a:lnTo>
                    <a:lnTo>
                      <a:pt x="20" y="84"/>
                    </a:lnTo>
                    <a:lnTo>
                      <a:pt x="18" y="86"/>
                    </a:lnTo>
                    <a:lnTo>
                      <a:pt x="12" y="86"/>
                    </a:lnTo>
                    <a:lnTo>
                      <a:pt x="10" y="86"/>
                    </a:lnTo>
                    <a:lnTo>
                      <a:pt x="7" y="84"/>
                    </a:lnTo>
                    <a:lnTo>
                      <a:pt x="4" y="83"/>
                    </a:lnTo>
                    <a:lnTo>
                      <a:pt x="3" y="82"/>
                    </a:lnTo>
                    <a:lnTo>
                      <a:pt x="2" y="81"/>
                    </a:lnTo>
                    <a:lnTo>
                      <a:pt x="0" y="79"/>
                    </a:lnTo>
                    <a:lnTo>
                      <a:pt x="0" y="77"/>
                    </a:lnTo>
                    <a:lnTo>
                      <a:pt x="0" y="74"/>
                    </a:lnTo>
                    <a:lnTo>
                      <a:pt x="2" y="71"/>
                    </a:lnTo>
                    <a:lnTo>
                      <a:pt x="3" y="67"/>
                    </a:lnTo>
                    <a:lnTo>
                      <a:pt x="7" y="64"/>
                    </a:lnTo>
                    <a:lnTo>
                      <a:pt x="8" y="62"/>
                    </a:lnTo>
                    <a:lnTo>
                      <a:pt x="11" y="60"/>
                    </a:lnTo>
                    <a:lnTo>
                      <a:pt x="15" y="57"/>
                    </a:lnTo>
                    <a:lnTo>
                      <a:pt x="18" y="55"/>
                    </a:lnTo>
                    <a:lnTo>
                      <a:pt x="21" y="52"/>
                    </a:lnTo>
                    <a:lnTo>
                      <a:pt x="24" y="50"/>
                    </a:lnTo>
                    <a:lnTo>
                      <a:pt x="29" y="48"/>
                    </a:lnTo>
                    <a:lnTo>
                      <a:pt x="33" y="45"/>
                    </a:lnTo>
                    <a:lnTo>
                      <a:pt x="37" y="43"/>
                    </a:lnTo>
                    <a:lnTo>
                      <a:pt x="42" y="41"/>
                    </a:lnTo>
                    <a:lnTo>
                      <a:pt x="46" y="38"/>
                    </a:lnTo>
                    <a:lnTo>
                      <a:pt x="50" y="36"/>
                    </a:lnTo>
                    <a:lnTo>
                      <a:pt x="55" y="33"/>
                    </a:lnTo>
                    <a:lnTo>
                      <a:pt x="59" y="31"/>
                    </a:lnTo>
                    <a:lnTo>
                      <a:pt x="62" y="29"/>
                    </a:lnTo>
                    <a:lnTo>
                      <a:pt x="67" y="27"/>
                    </a:lnTo>
                    <a:lnTo>
                      <a:pt x="70" y="25"/>
                    </a:lnTo>
                    <a:lnTo>
                      <a:pt x="74" y="24"/>
                    </a:lnTo>
                    <a:lnTo>
                      <a:pt x="78" y="23"/>
                    </a:lnTo>
                    <a:lnTo>
                      <a:pt x="82" y="20"/>
                    </a:lnTo>
                    <a:lnTo>
                      <a:pt x="84" y="19"/>
                    </a:lnTo>
                    <a:lnTo>
                      <a:pt x="87" y="18"/>
                    </a:lnTo>
                    <a:lnTo>
                      <a:pt x="90" y="16"/>
                    </a:lnTo>
                    <a:lnTo>
                      <a:pt x="92" y="16"/>
                    </a:lnTo>
                    <a:lnTo>
                      <a:pt x="95" y="14"/>
                    </a:lnTo>
                    <a:lnTo>
                      <a:pt x="96" y="14"/>
                    </a:lnTo>
                    <a:lnTo>
                      <a:pt x="145" y="0"/>
                    </a:lnTo>
                    <a:close/>
                  </a:path>
                </a:pathLst>
              </a:custGeom>
              <a:solidFill>
                <a:schemeClr val="accent2"/>
              </a:solidFill>
              <a:ln w="9525">
                <a:noFill/>
                <a:round/>
                <a:headEnd/>
                <a:tailEnd/>
              </a:ln>
            </p:spPr>
            <p:txBody>
              <a:bodyPr/>
              <a:lstStyle/>
              <a:p>
                <a:endParaRPr lang="en-US"/>
              </a:p>
            </p:txBody>
          </p:sp>
          <p:sp>
            <p:nvSpPr>
              <p:cNvPr id="17700" name="Freeform 904"/>
              <p:cNvSpPr>
                <a:spLocks/>
              </p:cNvSpPr>
              <p:nvPr/>
            </p:nvSpPr>
            <p:spPr bwMode="auto">
              <a:xfrm flipH="1">
                <a:off x="3035" y="1273"/>
                <a:ext cx="48" cy="27"/>
              </a:xfrm>
              <a:custGeom>
                <a:avLst/>
                <a:gdLst>
                  <a:gd name="T0" fmla="*/ 0 w 263"/>
                  <a:gd name="T1" fmla="*/ 0 h 115"/>
                  <a:gd name="T2" fmla="*/ 0 w 263"/>
                  <a:gd name="T3" fmla="*/ 0 h 115"/>
                  <a:gd name="T4" fmla="*/ 0 w 263"/>
                  <a:gd name="T5" fmla="*/ 1 h 115"/>
                  <a:gd name="T6" fmla="*/ 0 w 263"/>
                  <a:gd name="T7" fmla="*/ 1 h 115"/>
                  <a:gd name="T8" fmla="*/ 0 w 263"/>
                  <a:gd name="T9" fmla="*/ 1 h 115"/>
                  <a:gd name="T10" fmla="*/ 1 w 263"/>
                  <a:gd name="T11" fmla="*/ 2 h 115"/>
                  <a:gd name="T12" fmla="*/ 1 w 263"/>
                  <a:gd name="T13" fmla="*/ 2 h 115"/>
                  <a:gd name="T14" fmla="*/ 1 w 263"/>
                  <a:gd name="T15" fmla="*/ 3 h 115"/>
                  <a:gd name="T16" fmla="*/ 1 w 263"/>
                  <a:gd name="T17" fmla="*/ 3 h 115"/>
                  <a:gd name="T18" fmla="*/ 1 w 263"/>
                  <a:gd name="T19" fmla="*/ 4 h 115"/>
                  <a:gd name="T20" fmla="*/ 1 w 263"/>
                  <a:gd name="T21" fmla="*/ 4 h 115"/>
                  <a:gd name="T22" fmla="*/ 2 w 263"/>
                  <a:gd name="T23" fmla="*/ 5 h 115"/>
                  <a:gd name="T24" fmla="*/ 2 w 263"/>
                  <a:gd name="T25" fmla="*/ 5 h 115"/>
                  <a:gd name="T26" fmla="*/ 2 w 263"/>
                  <a:gd name="T27" fmla="*/ 5 h 115"/>
                  <a:gd name="T28" fmla="*/ 2 w 263"/>
                  <a:gd name="T29" fmla="*/ 6 h 115"/>
                  <a:gd name="T30" fmla="*/ 2 w 263"/>
                  <a:gd name="T31" fmla="*/ 6 h 115"/>
                  <a:gd name="T32" fmla="*/ 2 w 263"/>
                  <a:gd name="T33" fmla="*/ 6 h 115"/>
                  <a:gd name="T34" fmla="*/ 3 w 263"/>
                  <a:gd name="T35" fmla="*/ 6 h 115"/>
                  <a:gd name="T36" fmla="*/ 3 w 263"/>
                  <a:gd name="T37" fmla="*/ 6 h 115"/>
                  <a:gd name="T38" fmla="*/ 3 w 263"/>
                  <a:gd name="T39" fmla="*/ 6 h 115"/>
                  <a:gd name="T40" fmla="*/ 3 w 263"/>
                  <a:gd name="T41" fmla="*/ 6 h 115"/>
                  <a:gd name="T42" fmla="*/ 4 w 263"/>
                  <a:gd name="T43" fmla="*/ 6 h 115"/>
                  <a:gd name="T44" fmla="*/ 4 w 263"/>
                  <a:gd name="T45" fmla="*/ 6 h 115"/>
                  <a:gd name="T46" fmla="*/ 4 w 263"/>
                  <a:gd name="T47" fmla="*/ 6 h 115"/>
                  <a:gd name="T48" fmla="*/ 4 w 263"/>
                  <a:gd name="T49" fmla="*/ 6 h 115"/>
                  <a:gd name="T50" fmla="*/ 4 w 263"/>
                  <a:gd name="T51" fmla="*/ 6 h 115"/>
                  <a:gd name="T52" fmla="*/ 5 w 263"/>
                  <a:gd name="T53" fmla="*/ 6 h 115"/>
                  <a:gd name="T54" fmla="*/ 5 w 263"/>
                  <a:gd name="T55" fmla="*/ 6 h 115"/>
                  <a:gd name="T56" fmla="*/ 5 w 263"/>
                  <a:gd name="T57" fmla="*/ 6 h 115"/>
                  <a:gd name="T58" fmla="*/ 5 w 263"/>
                  <a:gd name="T59" fmla="*/ 6 h 115"/>
                  <a:gd name="T60" fmla="*/ 5 w 263"/>
                  <a:gd name="T61" fmla="*/ 6 h 115"/>
                  <a:gd name="T62" fmla="*/ 6 w 263"/>
                  <a:gd name="T63" fmla="*/ 6 h 115"/>
                  <a:gd name="T64" fmla="*/ 6 w 263"/>
                  <a:gd name="T65" fmla="*/ 6 h 115"/>
                  <a:gd name="T66" fmla="*/ 6 w 263"/>
                  <a:gd name="T67" fmla="*/ 6 h 115"/>
                  <a:gd name="T68" fmla="*/ 6 w 263"/>
                  <a:gd name="T69" fmla="*/ 6 h 115"/>
                  <a:gd name="T70" fmla="*/ 7 w 263"/>
                  <a:gd name="T71" fmla="*/ 6 h 115"/>
                  <a:gd name="T72" fmla="*/ 7 w 263"/>
                  <a:gd name="T73" fmla="*/ 6 h 115"/>
                  <a:gd name="T74" fmla="*/ 7 w 263"/>
                  <a:gd name="T75" fmla="*/ 6 h 115"/>
                  <a:gd name="T76" fmla="*/ 7 w 263"/>
                  <a:gd name="T77" fmla="*/ 6 h 115"/>
                  <a:gd name="T78" fmla="*/ 7 w 263"/>
                  <a:gd name="T79" fmla="*/ 6 h 115"/>
                  <a:gd name="T80" fmla="*/ 7 w 263"/>
                  <a:gd name="T81" fmla="*/ 5 h 115"/>
                  <a:gd name="T82" fmla="*/ 7 w 263"/>
                  <a:gd name="T83" fmla="*/ 5 h 115"/>
                  <a:gd name="T84" fmla="*/ 7 w 263"/>
                  <a:gd name="T85" fmla="*/ 5 h 115"/>
                  <a:gd name="T86" fmla="*/ 7 w 263"/>
                  <a:gd name="T87" fmla="*/ 4 h 115"/>
                  <a:gd name="T88" fmla="*/ 7 w 263"/>
                  <a:gd name="T89" fmla="*/ 4 h 115"/>
                  <a:gd name="T90" fmla="*/ 7 w 263"/>
                  <a:gd name="T91" fmla="*/ 4 h 115"/>
                  <a:gd name="T92" fmla="*/ 6 w 263"/>
                  <a:gd name="T93" fmla="*/ 4 h 115"/>
                  <a:gd name="T94" fmla="*/ 6 w 263"/>
                  <a:gd name="T95" fmla="*/ 4 h 115"/>
                  <a:gd name="T96" fmla="*/ 6 w 263"/>
                  <a:gd name="T97" fmla="*/ 4 h 115"/>
                  <a:gd name="T98" fmla="*/ 7 w 263"/>
                  <a:gd name="T99" fmla="*/ 4 h 115"/>
                  <a:gd name="T100" fmla="*/ 7 w 263"/>
                  <a:gd name="T101" fmla="*/ 4 h 115"/>
                  <a:gd name="T102" fmla="*/ 7 w 263"/>
                  <a:gd name="T103" fmla="*/ 4 h 115"/>
                  <a:gd name="T104" fmla="*/ 7 w 263"/>
                  <a:gd name="T105" fmla="*/ 4 h 115"/>
                  <a:gd name="T106" fmla="*/ 7 w 263"/>
                  <a:gd name="T107" fmla="*/ 4 h 115"/>
                  <a:gd name="T108" fmla="*/ 8 w 263"/>
                  <a:gd name="T109" fmla="*/ 4 h 115"/>
                  <a:gd name="T110" fmla="*/ 8 w 263"/>
                  <a:gd name="T111" fmla="*/ 4 h 115"/>
                  <a:gd name="T112" fmla="*/ 8 w 263"/>
                  <a:gd name="T113" fmla="*/ 4 h 115"/>
                  <a:gd name="T114" fmla="*/ 8 w 263"/>
                  <a:gd name="T115" fmla="*/ 4 h 115"/>
                  <a:gd name="T116" fmla="*/ 9 w 263"/>
                  <a:gd name="T117" fmla="*/ 4 h 115"/>
                  <a:gd name="T118" fmla="*/ 9 w 263"/>
                  <a:gd name="T119" fmla="*/ 4 h 115"/>
                  <a:gd name="T120" fmla="*/ 8 w 263"/>
                  <a:gd name="T121" fmla="*/ 2 h 115"/>
                  <a:gd name="T122" fmla="*/ 0 w 263"/>
                  <a:gd name="T123" fmla="*/ 0 h 1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3"/>
                  <a:gd name="T187" fmla="*/ 0 h 115"/>
                  <a:gd name="T188" fmla="*/ 263 w 263"/>
                  <a:gd name="T189" fmla="*/ 115 h 1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3" h="115">
                    <a:moveTo>
                      <a:pt x="0" y="0"/>
                    </a:moveTo>
                    <a:lnTo>
                      <a:pt x="0" y="0"/>
                    </a:lnTo>
                    <a:lnTo>
                      <a:pt x="2" y="4"/>
                    </a:lnTo>
                    <a:lnTo>
                      <a:pt x="3" y="5"/>
                    </a:lnTo>
                    <a:lnTo>
                      <a:pt x="4" y="8"/>
                    </a:lnTo>
                    <a:lnTo>
                      <a:pt x="5" y="11"/>
                    </a:lnTo>
                    <a:lnTo>
                      <a:pt x="7" y="15"/>
                    </a:lnTo>
                    <a:lnTo>
                      <a:pt x="9" y="18"/>
                    </a:lnTo>
                    <a:lnTo>
                      <a:pt x="10" y="21"/>
                    </a:lnTo>
                    <a:lnTo>
                      <a:pt x="13" y="25"/>
                    </a:lnTo>
                    <a:lnTo>
                      <a:pt x="15" y="30"/>
                    </a:lnTo>
                    <a:lnTo>
                      <a:pt x="17" y="34"/>
                    </a:lnTo>
                    <a:lnTo>
                      <a:pt x="19" y="38"/>
                    </a:lnTo>
                    <a:lnTo>
                      <a:pt x="22" y="43"/>
                    </a:lnTo>
                    <a:lnTo>
                      <a:pt x="25" y="48"/>
                    </a:lnTo>
                    <a:lnTo>
                      <a:pt x="27" y="53"/>
                    </a:lnTo>
                    <a:lnTo>
                      <a:pt x="30" y="57"/>
                    </a:lnTo>
                    <a:lnTo>
                      <a:pt x="32" y="61"/>
                    </a:lnTo>
                    <a:lnTo>
                      <a:pt x="35" y="67"/>
                    </a:lnTo>
                    <a:lnTo>
                      <a:pt x="38" y="71"/>
                    </a:lnTo>
                    <a:lnTo>
                      <a:pt x="40" y="75"/>
                    </a:lnTo>
                    <a:lnTo>
                      <a:pt x="43" y="80"/>
                    </a:lnTo>
                    <a:lnTo>
                      <a:pt x="46" y="84"/>
                    </a:lnTo>
                    <a:lnTo>
                      <a:pt x="48" y="87"/>
                    </a:lnTo>
                    <a:lnTo>
                      <a:pt x="51" y="90"/>
                    </a:lnTo>
                    <a:lnTo>
                      <a:pt x="53" y="94"/>
                    </a:lnTo>
                    <a:lnTo>
                      <a:pt x="56" y="98"/>
                    </a:lnTo>
                    <a:lnTo>
                      <a:pt x="58" y="100"/>
                    </a:lnTo>
                    <a:lnTo>
                      <a:pt x="60" y="102"/>
                    </a:lnTo>
                    <a:lnTo>
                      <a:pt x="63" y="105"/>
                    </a:lnTo>
                    <a:lnTo>
                      <a:pt x="65" y="107"/>
                    </a:lnTo>
                    <a:lnTo>
                      <a:pt x="66" y="108"/>
                    </a:lnTo>
                    <a:lnTo>
                      <a:pt x="68" y="109"/>
                    </a:lnTo>
                    <a:lnTo>
                      <a:pt x="71" y="110"/>
                    </a:lnTo>
                    <a:lnTo>
                      <a:pt x="76" y="111"/>
                    </a:lnTo>
                    <a:lnTo>
                      <a:pt x="79" y="111"/>
                    </a:lnTo>
                    <a:lnTo>
                      <a:pt x="83" y="112"/>
                    </a:lnTo>
                    <a:lnTo>
                      <a:pt x="89" y="113"/>
                    </a:lnTo>
                    <a:lnTo>
                      <a:pt x="93" y="114"/>
                    </a:lnTo>
                    <a:lnTo>
                      <a:pt x="96" y="114"/>
                    </a:lnTo>
                    <a:lnTo>
                      <a:pt x="98" y="114"/>
                    </a:lnTo>
                    <a:lnTo>
                      <a:pt x="102" y="114"/>
                    </a:lnTo>
                    <a:lnTo>
                      <a:pt x="104" y="114"/>
                    </a:lnTo>
                    <a:lnTo>
                      <a:pt x="107" y="114"/>
                    </a:lnTo>
                    <a:lnTo>
                      <a:pt x="110" y="114"/>
                    </a:lnTo>
                    <a:lnTo>
                      <a:pt x="113" y="114"/>
                    </a:lnTo>
                    <a:lnTo>
                      <a:pt x="116" y="115"/>
                    </a:lnTo>
                    <a:lnTo>
                      <a:pt x="119" y="115"/>
                    </a:lnTo>
                    <a:lnTo>
                      <a:pt x="122" y="115"/>
                    </a:lnTo>
                    <a:lnTo>
                      <a:pt x="126" y="115"/>
                    </a:lnTo>
                    <a:lnTo>
                      <a:pt x="129" y="115"/>
                    </a:lnTo>
                    <a:lnTo>
                      <a:pt x="132" y="115"/>
                    </a:lnTo>
                    <a:lnTo>
                      <a:pt x="135" y="115"/>
                    </a:lnTo>
                    <a:lnTo>
                      <a:pt x="139" y="115"/>
                    </a:lnTo>
                    <a:lnTo>
                      <a:pt x="142" y="115"/>
                    </a:lnTo>
                    <a:lnTo>
                      <a:pt x="145" y="114"/>
                    </a:lnTo>
                    <a:lnTo>
                      <a:pt x="147" y="114"/>
                    </a:lnTo>
                    <a:lnTo>
                      <a:pt x="151" y="114"/>
                    </a:lnTo>
                    <a:lnTo>
                      <a:pt x="155" y="114"/>
                    </a:lnTo>
                    <a:lnTo>
                      <a:pt x="157" y="113"/>
                    </a:lnTo>
                    <a:lnTo>
                      <a:pt x="160" y="113"/>
                    </a:lnTo>
                    <a:lnTo>
                      <a:pt x="164" y="113"/>
                    </a:lnTo>
                    <a:lnTo>
                      <a:pt x="167" y="113"/>
                    </a:lnTo>
                    <a:lnTo>
                      <a:pt x="170" y="113"/>
                    </a:lnTo>
                    <a:lnTo>
                      <a:pt x="173" y="112"/>
                    </a:lnTo>
                    <a:lnTo>
                      <a:pt x="176" y="112"/>
                    </a:lnTo>
                    <a:lnTo>
                      <a:pt x="179" y="112"/>
                    </a:lnTo>
                    <a:lnTo>
                      <a:pt x="182" y="111"/>
                    </a:lnTo>
                    <a:lnTo>
                      <a:pt x="184" y="111"/>
                    </a:lnTo>
                    <a:lnTo>
                      <a:pt x="188" y="111"/>
                    </a:lnTo>
                    <a:lnTo>
                      <a:pt x="191" y="111"/>
                    </a:lnTo>
                    <a:lnTo>
                      <a:pt x="195" y="110"/>
                    </a:lnTo>
                    <a:lnTo>
                      <a:pt x="201" y="109"/>
                    </a:lnTo>
                    <a:lnTo>
                      <a:pt x="205" y="108"/>
                    </a:lnTo>
                    <a:lnTo>
                      <a:pt x="209" y="108"/>
                    </a:lnTo>
                    <a:lnTo>
                      <a:pt x="213" y="107"/>
                    </a:lnTo>
                    <a:lnTo>
                      <a:pt x="216" y="106"/>
                    </a:lnTo>
                    <a:lnTo>
                      <a:pt x="218" y="105"/>
                    </a:lnTo>
                    <a:lnTo>
                      <a:pt x="221" y="105"/>
                    </a:lnTo>
                    <a:lnTo>
                      <a:pt x="225" y="102"/>
                    </a:lnTo>
                    <a:lnTo>
                      <a:pt x="226" y="100"/>
                    </a:lnTo>
                    <a:lnTo>
                      <a:pt x="227" y="98"/>
                    </a:lnTo>
                    <a:lnTo>
                      <a:pt x="227" y="96"/>
                    </a:lnTo>
                    <a:lnTo>
                      <a:pt x="225" y="93"/>
                    </a:lnTo>
                    <a:lnTo>
                      <a:pt x="222" y="90"/>
                    </a:lnTo>
                    <a:lnTo>
                      <a:pt x="220" y="88"/>
                    </a:lnTo>
                    <a:lnTo>
                      <a:pt x="217" y="86"/>
                    </a:lnTo>
                    <a:lnTo>
                      <a:pt x="213" y="83"/>
                    </a:lnTo>
                    <a:lnTo>
                      <a:pt x="208" y="81"/>
                    </a:lnTo>
                    <a:lnTo>
                      <a:pt x="205" y="79"/>
                    </a:lnTo>
                    <a:lnTo>
                      <a:pt x="201" y="76"/>
                    </a:lnTo>
                    <a:lnTo>
                      <a:pt x="196" y="74"/>
                    </a:lnTo>
                    <a:lnTo>
                      <a:pt x="193" y="72"/>
                    </a:lnTo>
                    <a:lnTo>
                      <a:pt x="191" y="70"/>
                    </a:lnTo>
                    <a:lnTo>
                      <a:pt x="188" y="68"/>
                    </a:lnTo>
                    <a:lnTo>
                      <a:pt x="187" y="66"/>
                    </a:lnTo>
                    <a:lnTo>
                      <a:pt x="187" y="63"/>
                    </a:lnTo>
                    <a:lnTo>
                      <a:pt x="189" y="62"/>
                    </a:lnTo>
                    <a:lnTo>
                      <a:pt x="193" y="62"/>
                    </a:lnTo>
                    <a:lnTo>
                      <a:pt x="195" y="62"/>
                    </a:lnTo>
                    <a:lnTo>
                      <a:pt x="198" y="62"/>
                    </a:lnTo>
                    <a:lnTo>
                      <a:pt x="202" y="62"/>
                    </a:lnTo>
                    <a:lnTo>
                      <a:pt x="205" y="62"/>
                    </a:lnTo>
                    <a:lnTo>
                      <a:pt x="208" y="62"/>
                    </a:lnTo>
                    <a:lnTo>
                      <a:pt x="213" y="62"/>
                    </a:lnTo>
                    <a:lnTo>
                      <a:pt x="216" y="62"/>
                    </a:lnTo>
                    <a:lnTo>
                      <a:pt x="220" y="63"/>
                    </a:lnTo>
                    <a:lnTo>
                      <a:pt x="223" y="63"/>
                    </a:lnTo>
                    <a:lnTo>
                      <a:pt x="227" y="63"/>
                    </a:lnTo>
                    <a:lnTo>
                      <a:pt x="231" y="64"/>
                    </a:lnTo>
                    <a:lnTo>
                      <a:pt x="234" y="64"/>
                    </a:lnTo>
                    <a:lnTo>
                      <a:pt x="239" y="64"/>
                    </a:lnTo>
                    <a:lnTo>
                      <a:pt x="242" y="66"/>
                    </a:lnTo>
                    <a:lnTo>
                      <a:pt x="245" y="66"/>
                    </a:lnTo>
                    <a:lnTo>
                      <a:pt x="248" y="67"/>
                    </a:lnTo>
                    <a:lnTo>
                      <a:pt x="251" y="67"/>
                    </a:lnTo>
                    <a:lnTo>
                      <a:pt x="254" y="67"/>
                    </a:lnTo>
                    <a:lnTo>
                      <a:pt x="256" y="67"/>
                    </a:lnTo>
                    <a:lnTo>
                      <a:pt x="258" y="68"/>
                    </a:lnTo>
                    <a:lnTo>
                      <a:pt x="261" y="68"/>
                    </a:lnTo>
                    <a:lnTo>
                      <a:pt x="263" y="69"/>
                    </a:lnTo>
                    <a:lnTo>
                      <a:pt x="240" y="32"/>
                    </a:lnTo>
                    <a:lnTo>
                      <a:pt x="150" y="11"/>
                    </a:lnTo>
                    <a:lnTo>
                      <a:pt x="0" y="0"/>
                    </a:lnTo>
                    <a:close/>
                  </a:path>
                </a:pathLst>
              </a:custGeom>
              <a:solidFill>
                <a:schemeClr val="accent2"/>
              </a:solidFill>
              <a:ln w="9525">
                <a:noFill/>
                <a:round/>
                <a:headEnd/>
                <a:tailEnd/>
              </a:ln>
            </p:spPr>
            <p:txBody>
              <a:bodyPr/>
              <a:lstStyle/>
              <a:p>
                <a:endParaRPr lang="en-US"/>
              </a:p>
            </p:txBody>
          </p:sp>
          <p:sp>
            <p:nvSpPr>
              <p:cNvPr id="17701" name="Freeform 905"/>
              <p:cNvSpPr>
                <a:spLocks/>
              </p:cNvSpPr>
              <p:nvPr/>
            </p:nvSpPr>
            <p:spPr bwMode="auto">
              <a:xfrm flipH="1">
                <a:off x="3031" y="1273"/>
                <a:ext cx="43" cy="16"/>
              </a:xfrm>
              <a:custGeom>
                <a:avLst/>
                <a:gdLst>
                  <a:gd name="T0" fmla="*/ 1 w 238"/>
                  <a:gd name="T1" fmla="*/ 0 h 74"/>
                  <a:gd name="T2" fmla="*/ 1 w 238"/>
                  <a:gd name="T3" fmla="*/ 0 h 74"/>
                  <a:gd name="T4" fmla="*/ 1 w 238"/>
                  <a:gd name="T5" fmla="*/ 0 h 74"/>
                  <a:gd name="T6" fmla="*/ 1 w 238"/>
                  <a:gd name="T7" fmla="*/ 0 h 74"/>
                  <a:gd name="T8" fmla="*/ 2 w 238"/>
                  <a:gd name="T9" fmla="*/ 0 h 74"/>
                  <a:gd name="T10" fmla="*/ 2 w 238"/>
                  <a:gd name="T11" fmla="*/ 0 h 74"/>
                  <a:gd name="T12" fmla="*/ 3 w 238"/>
                  <a:gd name="T13" fmla="*/ 0 h 74"/>
                  <a:gd name="T14" fmla="*/ 3 w 238"/>
                  <a:gd name="T15" fmla="*/ 0 h 74"/>
                  <a:gd name="T16" fmla="*/ 3 w 238"/>
                  <a:gd name="T17" fmla="*/ 0 h 74"/>
                  <a:gd name="T18" fmla="*/ 4 w 238"/>
                  <a:gd name="T19" fmla="*/ 0 h 74"/>
                  <a:gd name="T20" fmla="*/ 4 w 238"/>
                  <a:gd name="T21" fmla="*/ 0 h 74"/>
                  <a:gd name="T22" fmla="*/ 4 w 238"/>
                  <a:gd name="T23" fmla="*/ 0 h 74"/>
                  <a:gd name="T24" fmla="*/ 5 w 238"/>
                  <a:gd name="T25" fmla="*/ 0 h 74"/>
                  <a:gd name="T26" fmla="*/ 5 w 238"/>
                  <a:gd name="T27" fmla="*/ 0 h 74"/>
                  <a:gd name="T28" fmla="*/ 5 w 238"/>
                  <a:gd name="T29" fmla="*/ 0 h 74"/>
                  <a:gd name="T30" fmla="*/ 6 w 238"/>
                  <a:gd name="T31" fmla="*/ 1 h 74"/>
                  <a:gd name="T32" fmla="*/ 6 w 238"/>
                  <a:gd name="T33" fmla="*/ 1 h 74"/>
                  <a:gd name="T34" fmla="*/ 6 w 238"/>
                  <a:gd name="T35" fmla="*/ 1 h 74"/>
                  <a:gd name="T36" fmla="*/ 7 w 238"/>
                  <a:gd name="T37" fmla="*/ 1 h 74"/>
                  <a:gd name="T38" fmla="*/ 7 w 238"/>
                  <a:gd name="T39" fmla="*/ 1 h 74"/>
                  <a:gd name="T40" fmla="*/ 7 w 238"/>
                  <a:gd name="T41" fmla="*/ 2 h 74"/>
                  <a:gd name="T42" fmla="*/ 8 w 238"/>
                  <a:gd name="T43" fmla="*/ 2 h 74"/>
                  <a:gd name="T44" fmla="*/ 8 w 238"/>
                  <a:gd name="T45" fmla="*/ 2 h 74"/>
                  <a:gd name="T46" fmla="*/ 8 w 238"/>
                  <a:gd name="T47" fmla="*/ 3 h 74"/>
                  <a:gd name="T48" fmla="*/ 8 w 238"/>
                  <a:gd name="T49" fmla="*/ 3 h 74"/>
                  <a:gd name="T50" fmla="*/ 7 w 238"/>
                  <a:gd name="T51" fmla="*/ 3 h 74"/>
                  <a:gd name="T52" fmla="*/ 7 w 238"/>
                  <a:gd name="T53" fmla="*/ 3 h 74"/>
                  <a:gd name="T54" fmla="*/ 7 w 238"/>
                  <a:gd name="T55" fmla="*/ 3 h 74"/>
                  <a:gd name="T56" fmla="*/ 6 w 238"/>
                  <a:gd name="T57" fmla="*/ 3 h 74"/>
                  <a:gd name="T58" fmla="*/ 6 w 238"/>
                  <a:gd name="T59" fmla="*/ 3 h 74"/>
                  <a:gd name="T60" fmla="*/ 6 w 238"/>
                  <a:gd name="T61" fmla="*/ 2 h 74"/>
                  <a:gd name="T62" fmla="*/ 5 w 238"/>
                  <a:gd name="T63" fmla="*/ 2 h 74"/>
                  <a:gd name="T64" fmla="*/ 5 w 238"/>
                  <a:gd name="T65" fmla="*/ 2 h 74"/>
                  <a:gd name="T66" fmla="*/ 5 w 238"/>
                  <a:gd name="T67" fmla="*/ 2 h 74"/>
                  <a:gd name="T68" fmla="*/ 5 w 238"/>
                  <a:gd name="T69" fmla="*/ 2 h 74"/>
                  <a:gd name="T70" fmla="*/ 4 w 238"/>
                  <a:gd name="T71" fmla="*/ 2 h 74"/>
                  <a:gd name="T72" fmla="*/ 4 w 238"/>
                  <a:gd name="T73" fmla="*/ 1 h 74"/>
                  <a:gd name="T74" fmla="*/ 4 w 238"/>
                  <a:gd name="T75" fmla="*/ 1 h 74"/>
                  <a:gd name="T76" fmla="*/ 3 w 238"/>
                  <a:gd name="T77" fmla="*/ 1 h 74"/>
                  <a:gd name="T78" fmla="*/ 3 w 238"/>
                  <a:gd name="T79" fmla="*/ 1 h 74"/>
                  <a:gd name="T80" fmla="*/ 3 w 238"/>
                  <a:gd name="T81" fmla="*/ 1 h 74"/>
                  <a:gd name="T82" fmla="*/ 2 w 238"/>
                  <a:gd name="T83" fmla="*/ 1 h 74"/>
                  <a:gd name="T84" fmla="*/ 2 w 238"/>
                  <a:gd name="T85" fmla="*/ 1 h 74"/>
                  <a:gd name="T86" fmla="*/ 2 w 238"/>
                  <a:gd name="T87" fmla="*/ 1 h 74"/>
                  <a:gd name="T88" fmla="*/ 1 w 238"/>
                  <a:gd name="T89" fmla="*/ 1 h 74"/>
                  <a:gd name="T90" fmla="*/ 1 w 238"/>
                  <a:gd name="T91" fmla="*/ 1 h 74"/>
                  <a:gd name="T92" fmla="*/ 1 w 238"/>
                  <a:gd name="T93" fmla="*/ 1 h 74"/>
                  <a:gd name="T94" fmla="*/ 1 w 238"/>
                  <a:gd name="T95" fmla="*/ 1 h 74"/>
                  <a:gd name="T96" fmla="*/ 0 w 238"/>
                  <a:gd name="T97" fmla="*/ 1 h 74"/>
                  <a:gd name="T98" fmla="*/ 0 w 238"/>
                  <a:gd name="T99" fmla="*/ 0 h 74"/>
                  <a:gd name="T100" fmla="*/ 0 w 238"/>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8"/>
                  <a:gd name="T154" fmla="*/ 0 h 74"/>
                  <a:gd name="T155" fmla="*/ 238 w 238"/>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8" h="74">
                    <a:moveTo>
                      <a:pt x="8" y="3"/>
                    </a:moveTo>
                    <a:lnTo>
                      <a:pt x="11" y="3"/>
                    </a:lnTo>
                    <a:lnTo>
                      <a:pt x="15" y="2"/>
                    </a:lnTo>
                    <a:lnTo>
                      <a:pt x="19" y="2"/>
                    </a:lnTo>
                    <a:lnTo>
                      <a:pt x="22" y="2"/>
                    </a:lnTo>
                    <a:lnTo>
                      <a:pt x="25" y="1"/>
                    </a:lnTo>
                    <a:lnTo>
                      <a:pt x="30" y="1"/>
                    </a:lnTo>
                    <a:lnTo>
                      <a:pt x="33" y="1"/>
                    </a:lnTo>
                    <a:lnTo>
                      <a:pt x="36" y="1"/>
                    </a:lnTo>
                    <a:lnTo>
                      <a:pt x="40" y="0"/>
                    </a:lnTo>
                    <a:lnTo>
                      <a:pt x="44" y="0"/>
                    </a:lnTo>
                    <a:lnTo>
                      <a:pt x="47" y="0"/>
                    </a:lnTo>
                    <a:lnTo>
                      <a:pt x="50" y="0"/>
                    </a:lnTo>
                    <a:lnTo>
                      <a:pt x="54" y="0"/>
                    </a:lnTo>
                    <a:lnTo>
                      <a:pt x="58" y="0"/>
                    </a:lnTo>
                    <a:lnTo>
                      <a:pt x="61" y="0"/>
                    </a:lnTo>
                    <a:lnTo>
                      <a:pt x="66" y="0"/>
                    </a:lnTo>
                    <a:lnTo>
                      <a:pt x="69" y="0"/>
                    </a:lnTo>
                    <a:lnTo>
                      <a:pt x="72" y="0"/>
                    </a:lnTo>
                    <a:lnTo>
                      <a:pt x="75" y="0"/>
                    </a:lnTo>
                    <a:lnTo>
                      <a:pt x="80" y="0"/>
                    </a:lnTo>
                    <a:lnTo>
                      <a:pt x="83" y="0"/>
                    </a:lnTo>
                    <a:lnTo>
                      <a:pt x="86" y="0"/>
                    </a:lnTo>
                    <a:lnTo>
                      <a:pt x="90" y="0"/>
                    </a:lnTo>
                    <a:lnTo>
                      <a:pt x="94" y="0"/>
                    </a:lnTo>
                    <a:lnTo>
                      <a:pt x="97" y="0"/>
                    </a:lnTo>
                    <a:lnTo>
                      <a:pt x="100" y="0"/>
                    </a:lnTo>
                    <a:lnTo>
                      <a:pt x="104" y="1"/>
                    </a:lnTo>
                    <a:lnTo>
                      <a:pt x="108" y="1"/>
                    </a:lnTo>
                    <a:lnTo>
                      <a:pt x="111" y="1"/>
                    </a:lnTo>
                    <a:lnTo>
                      <a:pt x="116" y="2"/>
                    </a:lnTo>
                    <a:lnTo>
                      <a:pt x="119" y="2"/>
                    </a:lnTo>
                    <a:lnTo>
                      <a:pt x="122" y="3"/>
                    </a:lnTo>
                    <a:lnTo>
                      <a:pt x="125" y="3"/>
                    </a:lnTo>
                    <a:lnTo>
                      <a:pt x="129" y="3"/>
                    </a:lnTo>
                    <a:lnTo>
                      <a:pt x="132" y="4"/>
                    </a:lnTo>
                    <a:lnTo>
                      <a:pt x="136" y="4"/>
                    </a:lnTo>
                    <a:lnTo>
                      <a:pt x="139" y="6"/>
                    </a:lnTo>
                    <a:lnTo>
                      <a:pt x="143" y="7"/>
                    </a:lnTo>
                    <a:lnTo>
                      <a:pt x="146" y="7"/>
                    </a:lnTo>
                    <a:lnTo>
                      <a:pt x="149" y="8"/>
                    </a:lnTo>
                    <a:lnTo>
                      <a:pt x="153" y="8"/>
                    </a:lnTo>
                    <a:lnTo>
                      <a:pt x="156" y="9"/>
                    </a:lnTo>
                    <a:lnTo>
                      <a:pt x="159" y="10"/>
                    </a:lnTo>
                    <a:lnTo>
                      <a:pt x="163" y="11"/>
                    </a:lnTo>
                    <a:lnTo>
                      <a:pt x="167" y="12"/>
                    </a:lnTo>
                    <a:lnTo>
                      <a:pt x="170" y="13"/>
                    </a:lnTo>
                    <a:lnTo>
                      <a:pt x="173" y="14"/>
                    </a:lnTo>
                    <a:lnTo>
                      <a:pt x="178" y="15"/>
                    </a:lnTo>
                    <a:lnTo>
                      <a:pt x="180" y="16"/>
                    </a:lnTo>
                    <a:lnTo>
                      <a:pt x="183" y="17"/>
                    </a:lnTo>
                    <a:lnTo>
                      <a:pt x="186" y="19"/>
                    </a:lnTo>
                    <a:lnTo>
                      <a:pt x="191" y="20"/>
                    </a:lnTo>
                    <a:lnTo>
                      <a:pt x="193" y="22"/>
                    </a:lnTo>
                    <a:lnTo>
                      <a:pt x="196" y="23"/>
                    </a:lnTo>
                    <a:lnTo>
                      <a:pt x="200" y="24"/>
                    </a:lnTo>
                    <a:lnTo>
                      <a:pt x="204" y="25"/>
                    </a:lnTo>
                    <a:lnTo>
                      <a:pt x="206" y="27"/>
                    </a:lnTo>
                    <a:lnTo>
                      <a:pt x="209" y="28"/>
                    </a:lnTo>
                    <a:lnTo>
                      <a:pt x="213" y="30"/>
                    </a:lnTo>
                    <a:lnTo>
                      <a:pt x="217" y="32"/>
                    </a:lnTo>
                    <a:lnTo>
                      <a:pt x="219" y="33"/>
                    </a:lnTo>
                    <a:lnTo>
                      <a:pt x="222" y="35"/>
                    </a:lnTo>
                    <a:lnTo>
                      <a:pt x="227" y="37"/>
                    </a:lnTo>
                    <a:lnTo>
                      <a:pt x="230" y="39"/>
                    </a:lnTo>
                    <a:lnTo>
                      <a:pt x="232" y="41"/>
                    </a:lnTo>
                    <a:lnTo>
                      <a:pt x="235" y="43"/>
                    </a:lnTo>
                    <a:lnTo>
                      <a:pt x="237" y="48"/>
                    </a:lnTo>
                    <a:lnTo>
                      <a:pt x="238" y="51"/>
                    </a:lnTo>
                    <a:lnTo>
                      <a:pt x="238" y="54"/>
                    </a:lnTo>
                    <a:lnTo>
                      <a:pt x="238" y="58"/>
                    </a:lnTo>
                    <a:lnTo>
                      <a:pt x="237" y="61"/>
                    </a:lnTo>
                    <a:lnTo>
                      <a:pt x="236" y="65"/>
                    </a:lnTo>
                    <a:lnTo>
                      <a:pt x="234" y="67"/>
                    </a:lnTo>
                    <a:lnTo>
                      <a:pt x="232" y="70"/>
                    </a:lnTo>
                    <a:lnTo>
                      <a:pt x="228" y="72"/>
                    </a:lnTo>
                    <a:lnTo>
                      <a:pt x="225" y="74"/>
                    </a:lnTo>
                    <a:lnTo>
                      <a:pt x="221" y="74"/>
                    </a:lnTo>
                    <a:lnTo>
                      <a:pt x="218" y="74"/>
                    </a:lnTo>
                    <a:lnTo>
                      <a:pt x="213" y="73"/>
                    </a:lnTo>
                    <a:lnTo>
                      <a:pt x="210" y="72"/>
                    </a:lnTo>
                    <a:lnTo>
                      <a:pt x="207" y="70"/>
                    </a:lnTo>
                    <a:lnTo>
                      <a:pt x="204" y="67"/>
                    </a:lnTo>
                    <a:lnTo>
                      <a:pt x="200" y="66"/>
                    </a:lnTo>
                    <a:lnTo>
                      <a:pt x="198" y="64"/>
                    </a:lnTo>
                    <a:lnTo>
                      <a:pt x="195" y="63"/>
                    </a:lnTo>
                    <a:lnTo>
                      <a:pt x="192" y="62"/>
                    </a:lnTo>
                    <a:lnTo>
                      <a:pt x="190" y="60"/>
                    </a:lnTo>
                    <a:lnTo>
                      <a:pt x="186" y="59"/>
                    </a:lnTo>
                    <a:lnTo>
                      <a:pt x="183" y="57"/>
                    </a:lnTo>
                    <a:lnTo>
                      <a:pt x="180" y="55"/>
                    </a:lnTo>
                    <a:lnTo>
                      <a:pt x="178" y="53"/>
                    </a:lnTo>
                    <a:lnTo>
                      <a:pt x="174" y="52"/>
                    </a:lnTo>
                    <a:lnTo>
                      <a:pt x="171" y="51"/>
                    </a:lnTo>
                    <a:lnTo>
                      <a:pt x="169" y="49"/>
                    </a:lnTo>
                    <a:lnTo>
                      <a:pt x="166" y="48"/>
                    </a:lnTo>
                    <a:lnTo>
                      <a:pt x="162" y="47"/>
                    </a:lnTo>
                    <a:lnTo>
                      <a:pt x="159" y="46"/>
                    </a:lnTo>
                    <a:lnTo>
                      <a:pt x="156" y="43"/>
                    </a:lnTo>
                    <a:lnTo>
                      <a:pt x="153" y="42"/>
                    </a:lnTo>
                    <a:lnTo>
                      <a:pt x="150" y="41"/>
                    </a:lnTo>
                    <a:lnTo>
                      <a:pt x="147" y="40"/>
                    </a:lnTo>
                    <a:lnTo>
                      <a:pt x="144" y="39"/>
                    </a:lnTo>
                    <a:lnTo>
                      <a:pt x="141" y="38"/>
                    </a:lnTo>
                    <a:lnTo>
                      <a:pt x="139" y="37"/>
                    </a:lnTo>
                    <a:lnTo>
                      <a:pt x="134" y="36"/>
                    </a:lnTo>
                    <a:lnTo>
                      <a:pt x="132" y="35"/>
                    </a:lnTo>
                    <a:lnTo>
                      <a:pt x="129" y="34"/>
                    </a:lnTo>
                    <a:lnTo>
                      <a:pt x="125" y="33"/>
                    </a:lnTo>
                    <a:lnTo>
                      <a:pt x="122" y="32"/>
                    </a:lnTo>
                    <a:lnTo>
                      <a:pt x="119" y="30"/>
                    </a:lnTo>
                    <a:lnTo>
                      <a:pt x="116" y="30"/>
                    </a:lnTo>
                    <a:lnTo>
                      <a:pt x="114" y="29"/>
                    </a:lnTo>
                    <a:lnTo>
                      <a:pt x="110" y="28"/>
                    </a:lnTo>
                    <a:lnTo>
                      <a:pt x="107" y="27"/>
                    </a:lnTo>
                    <a:lnTo>
                      <a:pt x="103" y="26"/>
                    </a:lnTo>
                    <a:lnTo>
                      <a:pt x="100" y="25"/>
                    </a:lnTo>
                    <a:lnTo>
                      <a:pt x="97" y="25"/>
                    </a:lnTo>
                    <a:lnTo>
                      <a:pt x="94" y="24"/>
                    </a:lnTo>
                    <a:lnTo>
                      <a:pt x="91" y="23"/>
                    </a:lnTo>
                    <a:lnTo>
                      <a:pt x="87" y="23"/>
                    </a:lnTo>
                    <a:lnTo>
                      <a:pt x="84" y="22"/>
                    </a:lnTo>
                    <a:lnTo>
                      <a:pt x="81" y="22"/>
                    </a:lnTo>
                    <a:lnTo>
                      <a:pt x="78" y="21"/>
                    </a:lnTo>
                    <a:lnTo>
                      <a:pt x="74" y="21"/>
                    </a:lnTo>
                    <a:lnTo>
                      <a:pt x="71" y="21"/>
                    </a:lnTo>
                    <a:lnTo>
                      <a:pt x="68" y="20"/>
                    </a:lnTo>
                    <a:lnTo>
                      <a:pt x="65" y="20"/>
                    </a:lnTo>
                    <a:lnTo>
                      <a:pt x="62" y="20"/>
                    </a:lnTo>
                    <a:lnTo>
                      <a:pt x="58" y="19"/>
                    </a:lnTo>
                    <a:lnTo>
                      <a:pt x="55" y="19"/>
                    </a:lnTo>
                    <a:lnTo>
                      <a:pt x="52" y="17"/>
                    </a:lnTo>
                    <a:lnTo>
                      <a:pt x="49" y="17"/>
                    </a:lnTo>
                    <a:lnTo>
                      <a:pt x="45" y="17"/>
                    </a:lnTo>
                    <a:lnTo>
                      <a:pt x="42" y="17"/>
                    </a:lnTo>
                    <a:lnTo>
                      <a:pt x="39" y="17"/>
                    </a:lnTo>
                    <a:lnTo>
                      <a:pt x="36" y="19"/>
                    </a:lnTo>
                    <a:lnTo>
                      <a:pt x="32" y="19"/>
                    </a:lnTo>
                    <a:lnTo>
                      <a:pt x="29" y="19"/>
                    </a:lnTo>
                    <a:lnTo>
                      <a:pt x="25" y="19"/>
                    </a:lnTo>
                    <a:lnTo>
                      <a:pt x="22" y="19"/>
                    </a:lnTo>
                    <a:lnTo>
                      <a:pt x="19" y="19"/>
                    </a:lnTo>
                    <a:lnTo>
                      <a:pt x="17" y="19"/>
                    </a:lnTo>
                    <a:lnTo>
                      <a:pt x="14" y="20"/>
                    </a:lnTo>
                    <a:lnTo>
                      <a:pt x="10" y="21"/>
                    </a:lnTo>
                    <a:lnTo>
                      <a:pt x="6" y="20"/>
                    </a:lnTo>
                    <a:lnTo>
                      <a:pt x="3" y="17"/>
                    </a:lnTo>
                    <a:lnTo>
                      <a:pt x="0" y="15"/>
                    </a:lnTo>
                    <a:lnTo>
                      <a:pt x="0" y="13"/>
                    </a:lnTo>
                    <a:lnTo>
                      <a:pt x="0" y="9"/>
                    </a:lnTo>
                    <a:lnTo>
                      <a:pt x="2" y="7"/>
                    </a:lnTo>
                    <a:lnTo>
                      <a:pt x="5" y="4"/>
                    </a:lnTo>
                    <a:lnTo>
                      <a:pt x="8" y="3"/>
                    </a:lnTo>
                    <a:close/>
                  </a:path>
                </a:pathLst>
              </a:custGeom>
              <a:solidFill>
                <a:srgbClr val="000000"/>
              </a:solidFill>
              <a:ln w="9525">
                <a:noFill/>
                <a:round/>
                <a:headEnd/>
                <a:tailEnd/>
              </a:ln>
            </p:spPr>
            <p:txBody>
              <a:bodyPr/>
              <a:lstStyle/>
              <a:p>
                <a:endParaRPr lang="en-US"/>
              </a:p>
            </p:txBody>
          </p:sp>
          <p:sp>
            <p:nvSpPr>
              <p:cNvPr id="17702" name="Freeform 906"/>
              <p:cNvSpPr>
                <a:spLocks/>
              </p:cNvSpPr>
              <p:nvPr/>
            </p:nvSpPr>
            <p:spPr bwMode="auto">
              <a:xfrm flipH="1">
                <a:off x="3139" y="1280"/>
                <a:ext cx="38" cy="24"/>
              </a:xfrm>
              <a:custGeom>
                <a:avLst/>
                <a:gdLst>
                  <a:gd name="T0" fmla="*/ 0 w 211"/>
                  <a:gd name="T1" fmla="*/ 4 h 108"/>
                  <a:gd name="T2" fmla="*/ 1 w 211"/>
                  <a:gd name="T3" fmla="*/ 4 h 108"/>
                  <a:gd name="T4" fmla="*/ 1 w 211"/>
                  <a:gd name="T5" fmla="*/ 4 h 108"/>
                  <a:gd name="T6" fmla="*/ 1 w 211"/>
                  <a:gd name="T7" fmla="*/ 3 h 108"/>
                  <a:gd name="T8" fmla="*/ 2 w 211"/>
                  <a:gd name="T9" fmla="*/ 3 h 108"/>
                  <a:gd name="T10" fmla="*/ 2 w 211"/>
                  <a:gd name="T11" fmla="*/ 3 h 108"/>
                  <a:gd name="T12" fmla="*/ 2 w 211"/>
                  <a:gd name="T13" fmla="*/ 2 h 108"/>
                  <a:gd name="T14" fmla="*/ 3 w 211"/>
                  <a:gd name="T15" fmla="*/ 2 h 108"/>
                  <a:gd name="T16" fmla="*/ 3 w 211"/>
                  <a:gd name="T17" fmla="*/ 2 h 108"/>
                  <a:gd name="T18" fmla="*/ 3 w 211"/>
                  <a:gd name="T19" fmla="*/ 2 h 108"/>
                  <a:gd name="T20" fmla="*/ 4 w 211"/>
                  <a:gd name="T21" fmla="*/ 1 h 108"/>
                  <a:gd name="T22" fmla="*/ 4 w 211"/>
                  <a:gd name="T23" fmla="*/ 1 h 108"/>
                  <a:gd name="T24" fmla="*/ 4 w 211"/>
                  <a:gd name="T25" fmla="*/ 1 h 108"/>
                  <a:gd name="T26" fmla="*/ 5 w 211"/>
                  <a:gd name="T27" fmla="*/ 1 h 108"/>
                  <a:gd name="T28" fmla="*/ 5 w 211"/>
                  <a:gd name="T29" fmla="*/ 1 h 108"/>
                  <a:gd name="T30" fmla="*/ 5 w 211"/>
                  <a:gd name="T31" fmla="*/ 0 h 108"/>
                  <a:gd name="T32" fmla="*/ 6 w 211"/>
                  <a:gd name="T33" fmla="*/ 0 h 108"/>
                  <a:gd name="T34" fmla="*/ 6 w 211"/>
                  <a:gd name="T35" fmla="*/ 0 h 108"/>
                  <a:gd name="T36" fmla="*/ 6 w 211"/>
                  <a:gd name="T37" fmla="*/ 0 h 108"/>
                  <a:gd name="T38" fmla="*/ 7 w 211"/>
                  <a:gd name="T39" fmla="*/ 0 h 108"/>
                  <a:gd name="T40" fmla="*/ 7 w 211"/>
                  <a:gd name="T41" fmla="*/ 1 h 108"/>
                  <a:gd name="T42" fmla="*/ 7 w 211"/>
                  <a:gd name="T43" fmla="*/ 1 h 108"/>
                  <a:gd name="T44" fmla="*/ 7 w 211"/>
                  <a:gd name="T45" fmla="*/ 1 h 108"/>
                  <a:gd name="T46" fmla="*/ 6 w 211"/>
                  <a:gd name="T47" fmla="*/ 2 h 108"/>
                  <a:gd name="T48" fmla="*/ 6 w 211"/>
                  <a:gd name="T49" fmla="*/ 2 h 108"/>
                  <a:gd name="T50" fmla="*/ 6 w 211"/>
                  <a:gd name="T51" fmla="*/ 2 h 108"/>
                  <a:gd name="T52" fmla="*/ 5 w 211"/>
                  <a:gd name="T53" fmla="*/ 2 h 108"/>
                  <a:gd name="T54" fmla="*/ 5 w 211"/>
                  <a:gd name="T55" fmla="*/ 2 h 108"/>
                  <a:gd name="T56" fmla="*/ 5 w 211"/>
                  <a:gd name="T57" fmla="*/ 2 h 108"/>
                  <a:gd name="T58" fmla="*/ 4 w 211"/>
                  <a:gd name="T59" fmla="*/ 2 h 108"/>
                  <a:gd name="T60" fmla="*/ 4 w 211"/>
                  <a:gd name="T61" fmla="*/ 2 h 108"/>
                  <a:gd name="T62" fmla="*/ 4 w 211"/>
                  <a:gd name="T63" fmla="*/ 3 h 108"/>
                  <a:gd name="T64" fmla="*/ 3 w 211"/>
                  <a:gd name="T65" fmla="*/ 3 h 108"/>
                  <a:gd name="T66" fmla="*/ 3 w 211"/>
                  <a:gd name="T67" fmla="*/ 3 h 108"/>
                  <a:gd name="T68" fmla="*/ 3 w 211"/>
                  <a:gd name="T69" fmla="*/ 3 h 108"/>
                  <a:gd name="T70" fmla="*/ 2 w 211"/>
                  <a:gd name="T71" fmla="*/ 4 h 108"/>
                  <a:gd name="T72" fmla="*/ 2 w 211"/>
                  <a:gd name="T73" fmla="*/ 4 h 108"/>
                  <a:gd name="T74" fmla="*/ 2 w 211"/>
                  <a:gd name="T75" fmla="*/ 4 h 108"/>
                  <a:gd name="T76" fmla="*/ 1 w 211"/>
                  <a:gd name="T77" fmla="*/ 4 h 108"/>
                  <a:gd name="T78" fmla="*/ 1 w 211"/>
                  <a:gd name="T79" fmla="*/ 5 h 108"/>
                  <a:gd name="T80" fmla="*/ 1 w 211"/>
                  <a:gd name="T81" fmla="*/ 5 h 108"/>
                  <a:gd name="T82" fmla="*/ 0 w 211"/>
                  <a:gd name="T83" fmla="*/ 5 h 108"/>
                  <a:gd name="T84" fmla="*/ 0 w 211"/>
                  <a:gd name="T85" fmla="*/ 5 h 108"/>
                  <a:gd name="T86" fmla="*/ 0 w 211"/>
                  <a:gd name="T87" fmla="*/ 5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1"/>
                  <a:gd name="T133" fmla="*/ 0 h 108"/>
                  <a:gd name="T134" fmla="*/ 211 w 211"/>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1" h="108">
                    <a:moveTo>
                      <a:pt x="6" y="90"/>
                    </a:moveTo>
                    <a:lnTo>
                      <a:pt x="8" y="87"/>
                    </a:lnTo>
                    <a:lnTo>
                      <a:pt x="11" y="85"/>
                    </a:lnTo>
                    <a:lnTo>
                      <a:pt x="13" y="82"/>
                    </a:lnTo>
                    <a:lnTo>
                      <a:pt x="17" y="81"/>
                    </a:lnTo>
                    <a:lnTo>
                      <a:pt x="19" y="78"/>
                    </a:lnTo>
                    <a:lnTo>
                      <a:pt x="22" y="77"/>
                    </a:lnTo>
                    <a:lnTo>
                      <a:pt x="24" y="75"/>
                    </a:lnTo>
                    <a:lnTo>
                      <a:pt x="27" y="72"/>
                    </a:lnTo>
                    <a:lnTo>
                      <a:pt x="32" y="68"/>
                    </a:lnTo>
                    <a:lnTo>
                      <a:pt x="37" y="65"/>
                    </a:lnTo>
                    <a:lnTo>
                      <a:pt x="39" y="64"/>
                    </a:lnTo>
                    <a:lnTo>
                      <a:pt x="43" y="63"/>
                    </a:lnTo>
                    <a:lnTo>
                      <a:pt x="45" y="60"/>
                    </a:lnTo>
                    <a:lnTo>
                      <a:pt x="48" y="59"/>
                    </a:lnTo>
                    <a:lnTo>
                      <a:pt x="52" y="56"/>
                    </a:lnTo>
                    <a:lnTo>
                      <a:pt x="58" y="53"/>
                    </a:lnTo>
                    <a:lnTo>
                      <a:pt x="61" y="52"/>
                    </a:lnTo>
                    <a:lnTo>
                      <a:pt x="64" y="50"/>
                    </a:lnTo>
                    <a:lnTo>
                      <a:pt x="67" y="49"/>
                    </a:lnTo>
                    <a:lnTo>
                      <a:pt x="70" y="47"/>
                    </a:lnTo>
                    <a:lnTo>
                      <a:pt x="73" y="46"/>
                    </a:lnTo>
                    <a:lnTo>
                      <a:pt x="75" y="45"/>
                    </a:lnTo>
                    <a:lnTo>
                      <a:pt x="79" y="43"/>
                    </a:lnTo>
                    <a:lnTo>
                      <a:pt x="83" y="42"/>
                    </a:lnTo>
                    <a:lnTo>
                      <a:pt x="85" y="41"/>
                    </a:lnTo>
                    <a:lnTo>
                      <a:pt x="89" y="40"/>
                    </a:lnTo>
                    <a:lnTo>
                      <a:pt x="93" y="38"/>
                    </a:lnTo>
                    <a:lnTo>
                      <a:pt x="97" y="37"/>
                    </a:lnTo>
                    <a:lnTo>
                      <a:pt x="101" y="34"/>
                    </a:lnTo>
                    <a:lnTo>
                      <a:pt x="107" y="31"/>
                    </a:lnTo>
                    <a:lnTo>
                      <a:pt x="110" y="29"/>
                    </a:lnTo>
                    <a:lnTo>
                      <a:pt x="114" y="27"/>
                    </a:lnTo>
                    <a:lnTo>
                      <a:pt x="119" y="24"/>
                    </a:lnTo>
                    <a:lnTo>
                      <a:pt x="123" y="23"/>
                    </a:lnTo>
                    <a:lnTo>
                      <a:pt x="125" y="21"/>
                    </a:lnTo>
                    <a:lnTo>
                      <a:pt x="127" y="20"/>
                    </a:lnTo>
                    <a:lnTo>
                      <a:pt x="131" y="19"/>
                    </a:lnTo>
                    <a:lnTo>
                      <a:pt x="134" y="19"/>
                    </a:lnTo>
                    <a:lnTo>
                      <a:pt x="138" y="18"/>
                    </a:lnTo>
                    <a:lnTo>
                      <a:pt x="142" y="17"/>
                    </a:lnTo>
                    <a:lnTo>
                      <a:pt x="146" y="15"/>
                    </a:lnTo>
                    <a:lnTo>
                      <a:pt x="149" y="14"/>
                    </a:lnTo>
                    <a:lnTo>
                      <a:pt x="154" y="13"/>
                    </a:lnTo>
                    <a:lnTo>
                      <a:pt x="157" y="12"/>
                    </a:lnTo>
                    <a:lnTo>
                      <a:pt x="160" y="11"/>
                    </a:lnTo>
                    <a:lnTo>
                      <a:pt x="163" y="9"/>
                    </a:lnTo>
                    <a:lnTo>
                      <a:pt x="167" y="8"/>
                    </a:lnTo>
                    <a:lnTo>
                      <a:pt x="170" y="7"/>
                    </a:lnTo>
                    <a:lnTo>
                      <a:pt x="173" y="6"/>
                    </a:lnTo>
                    <a:lnTo>
                      <a:pt x="176" y="5"/>
                    </a:lnTo>
                    <a:lnTo>
                      <a:pt x="180" y="4"/>
                    </a:lnTo>
                    <a:lnTo>
                      <a:pt x="184" y="2"/>
                    </a:lnTo>
                    <a:lnTo>
                      <a:pt x="188" y="1"/>
                    </a:lnTo>
                    <a:lnTo>
                      <a:pt x="193" y="1"/>
                    </a:lnTo>
                    <a:lnTo>
                      <a:pt x="196" y="0"/>
                    </a:lnTo>
                    <a:lnTo>
                      <a:pt x="199" y="0"/>
                    </a:lnTo>
                    <a:lnTo>
                      <a:pt x="202" y="0"/>
                    </a:lnTo>
                    <a:lnTo>
                      <a:pt x="205" y="2"/>
                    </a:lnTo>
                    <a:lnTo>
                      <a:pt x="207" y="3"/>
                    </a:lnTo>
                    <a:lnTo>
                      <a:pt x="209" y="5"/>
                    </a:lnTo>
                    <a:lnTo>
                      <a:pt x="210" y="8"/>
                    </a:lnTo>
                    <a:lnTo>
                      <a:pt x="211" y="12"/>
                    </a:lnTo>
                    <a:lnTo>
                      <a:pt x="211" y="14"/>
                    </a:lnTo>
                    <a:lnTo>
                      <a:pt x="211" y="17"/>
                    </a:lnTo>
                    <a:lnTo>
                      <a:pt x="211" y="20"/>
                    </a:lnTo>
                    <a:lnTo>
                      <a:pt x="210" y="24"/>
                    </a:lnTo>
                    <a:lnTo>
                      <a:pt x="208" y="26"/>
                    </a:lnTo>
                    <a:lnTo>
                      <a:pt x="207" y="28"/>
                    </a:lnTo>
                    <a:lnTo>
                      <a:pt x="204" y="29"/>
                    </a:lnTo>
                    <a:lnTo>
                      <a:pt x="200" y="31"/>
                    </a:lnTo>
                    <a:lnTo>
                      <a:pt x="196" y="32"/>
                    </a:lnTo>
                    <a:lnTo>
                      <a:pt x="192" y="32"/>
                    </a:lnTo>
                    <a:lnTo>
                      <a:pt x="188" y="33"/>
                    </a:lnTo>
                    <a:lnTo>
                      <a:pt x="185" y="34"/>
                    </a:lnTo>
                    <a:lnTo>
                      <a:pt x="181" y="36"/>
                    </a:lnTo>
                    <a:lnTo>
                      <a:pt x="177" y="36"/>
                    </a:lnTo>
                    <a:lnTo>
                      <a:pt x="173" y="37"/>
                    </a:lnTo>
                    <a:lnTo>
                      <a:pt x="171" y="37"/>
                    </a:lnTo>
                    <a:lnTo>
                      <a:pt x="167" y="37"/>
                    </a:lnTo>
                    <a:lnTo>
                      <a:pt x="163" y="38"/>
                    </a:lnTo>
                    <a:lnTo>
                      <a:pt x="159" y="39"/>
                    </a:lnTo>
                    <a:lnTo>
                      <a:pt x="156" y="40"/>
                    </a:lnTo>
                    <a:lnTo>
                      <a:pt x="152" y="40"/>
                    </a:lnTo>
                    <a:lnTo>
                      <a:pt x="148" y="41"/>
                    </a:lnTo>
                    <a:lnTo>
                      <a:pt x="145" y="42"/>
                    </a:lnTo>
                    <a:lnTo>
                      <a:pt x="141" y="43"/>
                    </a:lnTo>
                    <a:lnTo>
                      <a:pt x="137" y="44"/>
                    </a:lnTo>
                    <a:lnTo>
                      <a:pt x="135" y="45"/>
                    </a:lnTo>
                    <a:lnTo>
                      <a:pt x="133" y="45"/>
                    </a:lnTo>
                    <a:lnTo>
                      <a:pt x="131" y="46"/>
                    </a:lnTo>
                    <a:lnTo>
                      <a:pt x="126" y="47"/>
                    </a:lnTo>
                    <a:lnTo>
                      <a:pt x="122" y="50"/>
                    </a:lnTo>
                    <a:lnTo>
                      <a:pt x="119" y="52"/>
                    </a:lnTo>
                    <a:lnTo>
                      <a:pt x="114" y="54"/>
                    </a:lnTo>
                    <a:lnTo>
                      <a:pt x="110" y="56"/>
                    </a:lnTo>
                    <a:lnTo>
                      <a:pt x="106" y="59"/>
                    </a:lnTo>
                    <a:lnTo>
                      <a:pt x="102" y="60"/>
                    </a:lnTo>
                    <a:lnTo>
                      <a:pt x="99" y="62"/>
                    </a:lnTo>
                    <a:lnTo>
                      <a:pt x="96" y="63"/>
                    </a:lnTo>
                    <a:lnTo>
                      <a:pt x="93" y="64"/>
                    </a:lnTo>
                    <a:lnTo>
                      <a:pt x="89" y="65"/>
                    </a:lnTo>
                    <a:lnTo>
                      <a:pt x="87" y="66"/>
                    </a:lnTo>
                    <a:lnTo>
                      <a:pt x="84" y="68"/>
                    </a:lnTo>
                    <a:lnTo>
                      <a:pt x="81" y="69"/>
                    </a:lnTo>
                    <a:lnTo>
                      <a:pt x="79" y="70"/>
                    </a:lnTo>
                    <a:lnTo>
                      <a:pt x="75" y="71"/>
                    </a:lnTo>
                    <a:lnTo>
                      <a:pt x="72" y="72"/>
                    </a:lnTo>
                    <a:lnTo>
                      <a:pt x="70" y="74"/>
                    </a:lnTo>
                    <a:lnTo>
                      <a:pt x="64" y="76"/>
                    </a:lnTo>
                    <a:lnTo>
                      <a:pt x="60" y="79"/>
                    </a:lnTo>
                    <a:lnTo>
                      <a:pt x="57" y="80"/>
                    </a:lnTo>
                    <a:lnTo>
                      <a:pt x="54" y="81"/>
                    </a:lnTo>
                    <a:lnTo>
                      <a:pt x="51" y="82"/>
                    </a:lnTo>
                    <a:lnTo>
                      <a:pt x="49" y="84"/>
                    </a:lnTo>
                    <a:lnTo>
                      <a:pt x="44" y="87"/>
                    </a:lnTo>
                    <a:lnTo>
                      <a:pt x="38" y="90"/>
                    </a:lnTo>
                    <a:lnTo>
                      <a:pt x="36" y="92"/>
                    </a:lnTo>
                    <a:lnTo>
                      <a:pt x="34" y="93"/>
                    </a:lnTo>
                    <a:lnTo>
                      <a:pt x="31" y="95"/>
                    </a:lnTo>
                    <a:lnTo>
                      <a:pt x="29" y="97"/>
                    </a:lnTo>
                    <a:lnTo>
                      <a:pt x="25" y="100"/>
                    </a:lnTo>
                    <a:lnTo>
                      <a:pt x="23" y="102"/>
                    </a:lnTo>
                    <a:lnTo>
                      <a:pt x="20" y="104"/>
                    </a:lnTo>
                    <a:lnTo>
                      <a:pt x="18" y="106"/>
                    </a:lnTo>
                    <a:lnTo>
                      <a:pt x="13" y="107"/>
                    </a:lnTo>
                    <a:lnTo>
                      <a:pt x="9" y="108"/>
                    </a:lnTo>
                    <a:lnTo>
                      <a:pt x="5" y="107"/>
                    </a:lnTo>
                    <a:lnTo>
                      <a:pt x="2" y="104"/>
                    </a:lnTo>
                    <a:lnTo>
                      <a:pt x="0" y="101"/>
                    </a:lnTo>
                    <a:lnTo>
                      <a:pt x="0" y="97"/>
                    </a:lnTo>
                    <a:lnTo>
                      <a:pt x="2" y="93"/>
                    </a:lnTo>
                    <a:lnTo>
                      <a:pt x="6" y="90"/>
                    </a:lnTo>
                    <a:close/>
                  </a:path>
                </a:pathLst>
              </a:custGeom>
              <a:solidFill>
                <a:srgbClr val="000000"/>
              </a:solidFill>
              <a:ln w="9525">
                <a:noFill/>
                <a:round/>
                <a:headEnd/>
                <a:tailEnd/>
              </a:ln>
            </p:spPr>
            <p:txBody>
              <a:bodyPr/>
              <a:lstStyle/>
              <a:p>
                <a:endParaRPr lang="en-US"/>
              </a:p>
            </p:txBody>
          </p:sp>
          <p:sp>
            <p:nvSpPr>
              <p:cNvPr id="17703" name="Freeform 907"/>
              <p:cNvSpPr>
                <a:spLocks/>
              </p:cNvSpPr>
              <p:nvPr/>
            </p:nvSpPr>
            <p:spPr bwMode="auto">
              <a:xfrm flipH="1">
                <a:off x="3169" y="1157"/>
                <a:ext cx="14" cy="15"/>
              </a:xfrm>
              <a:custGeom>
                <a:avLst/>
                <a:gdLst>
                  <a:gd name="T0" fmla="*/ 1 w 75"/>
                  <a:gd name="T1" fmla="*/ 0 h 63"/>
                  <a:gd name="T2" fmla="*/ 1 w 75"/>
                  <a:gd name="T3" fmla="*/ 0 h 63"/>
                  <a:gd name="T4" fmla="*/ 1 w 75"/>
                  <a:gd name="T5" fmla="*/ 0 h 63"/>
                  <a:gd name="T6" fmla="*/ 1 w 75"/>
                  <a:gd name="T7" fmla="*/ 0 h 63"/>
                  <a:gd name="T8" fmla="*/ 1 w 75"/>
                  <a:gd name="T9" fmla="*/ 0 h 63"/>
                  <a:gd name="T10" fmla="*/ 1 w 75"/>
                  <a:gd name="T11" fmla="*/ 0 h 63"/>
                  <a:gd name="T12" fmla="*/ 1 w 75"/>
                  <a:gd name="T13" fmla="*/ 0 h 63"/>
                  <a:gd name="T14" fmla="*/ 1 w 75"/>
                  <a:gd name="T15" fmla="*/ 0 h 63"/>
                  <a:gd name="T16" fmla="*/ 1 w 75"/>
                  <a:gd name="T17" fmla="*/ 0 h 63"/>
                  <a:gd name="T18" fmla="*/ 1 w 75"/>
                  <a:gd name="T19" fmla="*/ 0 h 63"/>
                  <a:gd name="T20" fmla="*/ 2 w 75"/>
                  <a:gd name="T21" fmla="*/ 0 h 63"/>
                  <a:gd name="T22" fmla="*/ 2 w 75"/>
                  <a:gd name="T23" fmla="*/ 0 h 63"/>
                  <a:gd name="T24" fmla="*/ 2 w 75"/>
                  <a:gd name="T25" fmla="*/ 0 h 63"/>
                  <a:gd name="T26" fmla="*/ 2 w 75"/>
                  <a:gd name="T27" fmla="*/ 0 h 63"/>
                  <a:gd name="T28" fmla="*/ 2 w 75"/>
                  <a:gd name="T29" fmla="*/ 0 h 63"/>
                  <a:gd name="T30" fmla="*/ 2 w 75"/>
                  <a:gd name="T31" fmla="*/ 0 h 63"/>
                  <a:gd name="T32" fmla="*/ 3 w 75"/>
                  <a:gd name="T33" fmla="*/ 1 h 63"/>
                  <a:gd name="T34" fmla="*/ 3 w 75"/>
                  <a:gd name="T35" fmla="*/ 1 h 63"/>
                  <a:gd name="T36" fmla="*/ 3 w 75"/>
                  <a:gd name="T37" fmla="*/ 1 h 63"/>
                  <a:gd name="T38" fmla="*/ 3 w 75"/>
                  <a:gd name="T39" fmla="*/ 1 h 63"/>
                  <a:gd name="T40" fmla="*/ 3 w 75"/>
                  <a:gd name="T41" fmla="*/ 2 h 63"/>
                  <a:gd name="T42" fmla="*/ 2 w 75"/>
                  <a:gd name="T43" fmla="*/ 2 h 63"/>
                  <a:gd name="T44" fmla="*/ 2 w 75"/>
                  <a:gd name="T45" fmla="*/ 2 h 63"/>
                  <a:gd name="T46" fmla="*/ 2 w 75"/>
                  <a:gd name="T47" fmla="*/ 3 h 63"/>
                  <a:gd name="T48" fmla="*/ 2 w 75"/>
                  <a:gd name="T49" fmla="*/ 3 h 63"/>
                  <a:gd name="T50" fmla="*/ 2 w 75"/>
                  <a:gd name="T51" fmla="*/ 3 h 63"/>
                  <a:gd name="T52" fmla="*/ 2 w 75"/>
                  <a:gd name="T53" fmla="*/ 3 h 63"/>
                  <a:gd name="T54" fmla="*/ 2 w 75"/>
                  <a:gd name="T55" fmla="*/ 3 h 63"/>
                  <a:gd name="T56" fmla="*/ 1 w 75"/>
                  <a:gd name="T57" fmla="*/ 3 h 63"/>
                  <a:gd name="T58" fmla="*/ 1 w 75"/>
                  <a:gd name="T59" fmla="*/ 4 h 63"/>
                  <a:gd name="T60" fmla="*/ 1 w 75"/>
                  <a:gd name="T61" fmla="*/ 4 h 63"/>
                  <a:gd name="T62" fmla="*/ 1 w 75"/>
                  <a:gd name="T63" fmla="*/ 4 h 63"/>
                  <a:gd name="T64" fmla="*/ 1 w 75"/>
                  <a:gd name="T65" fmla="*/ 4 h 63"/>
                  <a:gd name="T66" fmla="*/ 1 w 75"/>
                  <a:gd name="T67" fmla="*/ 4 h 63"/>
                  <a:gd name="T68" fmla="*/ 1 w 75"/>
                  <a:gd name="T69" fmla="*/ 4 h 63"/>
                  <a:gd name="T70" fmla="*/ 1 w 75"/>
                  <a:gd name="T71" fmla="*/ 4 h 63"/>
                  <a:gd name="T72" fmla="*/ 1 w 75"/>
                  <a:gd name="T73" fmla="*/ 4 h 63"/>
                  <a:gd name="T74" fmla="*/ 1 w 75"/>
                  <a:gd name="T75" fmla="*/ 4 h 63"/>
                  <a:gd name="T76" fmla="*/ 1 w 75"/>
                  <a:gd name="T77" fmla="*/ 4 h 63"/>
                  <a:gd name="T78" fmla="*/ 1 w 75"/>
                  <a:gd name="T79" fmla="*/ 3 h 63"/>
                  <a:gd name="T80" fmla="*/ 0 w 75"/>
                  <a:gd name="T81" fmla="*/ 3 h 63"/>
                  <a:gd name="T82" fmla="*/ 0 w 75"/>
                  <a:gd name="T83" fmla="*/ 3 h 63"/>
                  <a:gd name="T84" fmla="*/ 0 w 75"/>
                  <a:gd name="T85" fmla="*/ 3 h 63"/>
                  <a:gd name="T86" fmla="*/ 0 w 75"/>
                  <a:gd name="T87" fmla="*/ 3 h 63"/>
                  <a:gd name="T88" fmla="*/ 0 w 75"/>
                  <a:gd name="T89" fmla="*/ 3 h 63"/>
                  <a:gd name="T90" fmla="*/ 0 w 75"/>
                  <a:gd name="T91" fmla="*/ 3 h 63"/>
                  <a:gd name="T92" fmla="*/ 0 w 75"/>
                  <a:gd name="T93" fmla="*/ 2 h 63"/>
                  <a:gd name="T94" fmla="*/ 0 w 75"/>
                  <a:gd name="T95" fmla="*/ 2 h 63"/>
                  <a:gd name="T96" fmla="*/ 0 w 75"/>
                  <a:gd name="T97" fmla="*/ 2 h 63"/>
                  <a:gd name="T98" fmla="*/ 0 w 75"/>
                  <a:gd name="T99" fmla="*/ 2 h 63"/>
                  <a:gd name="T100" fmla="*/ 0 w 75"/>
                  <a:gd name="T101" fmla="*/ 2 h 63"/>
                  <a:gd name="T102" fmla="*/ 0 w 75"/>
                  <a:gd name="T103" fmla="*/ 1 h 63"/>
                  <a:gd name="T104" fmla="*/ 0 w 75"/>
                  <a:gd name="T105" fmla="*/ 1 h 63"/>
                  <a:gd name="T106" fmla="*/ 0 w 75"/>
                  <a:gd name="T107" fmla="*/ 1 h 63"/>
                  <a:gd name="T108" fmla="*/ 0 w 75"/>
                  <a:gd name="T109" fmla="*/ 1 h 63"/>
                  <a:gd name="T110" fmla="*/ 1 w 75"/>
                  <a:gd name="T111" fmla="*/ 0 h 63"/>
                  <a:gd name="T112" fmla="*/ 1 w 75"/>
                  <a:gd name="T113" fmla="*/ 0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
                  <a:gd name="T172" fmla="*/ 0 h 63"/>
                  <a:gd name="T173" fmla="*/ 75 w 75"/>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 h="63">
                    <a:moveTo>
                      <a:pt x="20" y="8"/>
                    </a:moveTo>
                    <a:lnTo>
                      <a:pt x="20" y="7"/>
                    </a:lnTo>
                    <a:lnTo>
                      <a:pt x="21" y="7"/>
                    </a:lnTo>
                    <a:lnTo>
                      <a:pt x="23" y="6"/>
                    </a:lnTo>
                    <a:lnTo>
                      <a:pt x="26" y="5"/>
                    </a:lnTo>
                    <a:lnTo>
                      <a:pt x="28" y="4"/>
                    </a:lnTo>
                    <a:lnTo>
                      <a:pt x="33" y="2"/>
                    </a:lnTo>
                    <a:lnTo>
                      <a:pt x="37" y="1"/>
                    </a:lnTo>
                    <a:lnTo>
                      <a:pt x="40" y="1"/>
                    </a:lnTo>
                    <a:lnTo>
                      <a:pt x="45" y="0"/>
                    </a:lnTo>
                    <a:lnTo>
                      <a:pt x="50" y="0"/>
                    </a:lnTo>
                    <a:lnTo>
                      <a:pt x="54" y="0"/>
                    </a:lnTo>
                    <a:lnTo>
                      <a:pt x="59" y="1"/>
                    </a:lnTo>
                    <a:lnTo>
                      <a:pt x="63" y="2"/>
                    </a:lnTo>
                    <a:lnTo>
                      <a:pt x="66" y="6"/>
                    </a:lnTo>
                    <a:lnTo>
                      <a:pt x="70" y="8"/>
                    </a:lnTo>
                    <a:lnTo>
                      <a:pt x="73" y="13"/>
                    </a:lnTo>
                    <a:lnTo>
                      <a:pt x="74" y="18"/>
                    </a:lnTo>
                    <a:lnTo>
                      <a:pt x="75" y="23"/>
                    </a:lnTo>
                    <a:lnTo>
                      <a:pt x="74" y="27"/>
                    </a:lnTo>
                    <a:lnTo>
                      <a:pt x="73" y="33"/>
                    </a:lnTo>
                    <a:lnTo>
                      <a:pt x="71" y="37"/>
                    </a:lnTo>
                    <a:lnTo>
                      <a:pt x="68" y="42"/>
                    </a:lnTo>
                    <a:lnTo>
                      <a:pt x="65" y="46"/>
                    </a:lnTo>
                    <a:lnTo>
                      <a:pt x="61" y="51"/>
                    </a:lnTo>
                    <a:lnTo>
                      <a:pt x="55" y="55"/>
                    </a:lnTo>
                    <a:lnTo>
                      <a:pt x="51" y="58"/>
                    </a:lnTo>
                    <a:lnTo>
                      <a:pt x="48" y="59"/>
                    </a:lnTo>
                    <a:lnTo>
                      <a:pt x="45" y="60"/>
                    </a:lnTo>
                    <a:lnTo>
                      <a:pt x="42" y="61"/>
                    </a:lnTo>
                    <a:lnTo>
                      <a:pt x="40" y="62"/>
                    </a:lnTo>
                    <a:lnTo>
                      <a:pt x="37" y="62"/>
                    </a:lnTo>
                    <a:lnTo>
                      <a:pt x="34" y="63"/>
                    </a:lnTo>
                    <a:lnTo>
                      <a:pt x="31" y="63"/>
                    </a:lnTo>
                    <a:lnTo>
                      <a:pt x="28" y="63"/>
                    </a:lnTo>
                    <a:lnTo>
                      <a:pt x="25" y="62"/>
                    </a:lnTo>
                    <a:lnTo>
                      <a:pt x="23" y="62"/>
                    </a:lnTo>
                    <a:lnTo>
                      <a:pt x="20" y="61"/>
                    </a:lnTo>
                    <a:lnTo>
                      <a:pt x="16" y="61"/>
                    </a:lnTo>
                    <a:lnTo>
                      <a:pt x="14" y="59"/>
                    </a:lnTo>
                    <a:lnTo>
                      <a:pt x="11" y="58"/>
                    </a:lnTo>
                    <a:lnTo>
                      <a:pt x="9" y="56"/>
                    </a:lnTo>
                    <a:lnTo>
                      <a:pt x="7" y="55"/>
                    </a:lnTo>
                    <a:lnTo>
                      <a:pt x="3" y="51"/>
                    </a:lnTo>
                    <a:lnTo>
                      <a:pt x="2" y="48"/>
                    </a:lnTo>
                    <a:lnTo>
                      <a:pt x="0" y="45"/>
                    </a:lnTo>
                    <a:lnTo>
                      <a:pt x="0" y="42"/>
                    </a:lnTo>
                    <a:lnTo>
                      <a:pt x="0" y="37"/>
                    </a:lnTo>
                    <a:lnTo>
                      <a:pt x="1" y="35"/>
                    </a:lnTo>
                    <a:lnTo>
                      <a:pt x="1" y="32"/>
                    </a:lnTo>
                    <a:lnTo>
                      <a:pt x="2" y="29"/>
                    </a:lnTo>
                    <a:lnTo>
                      <a:pt x="3" y="25"/>
                    </a:lnTo>
                    <a:lnTo>
                      <a:pt x="5" y="24"/>
                    </a:lnTo>
                    <a:lnTo>
                      <a:pt x="8" y="21"/>
                    </a:lnTo>
                    <a:lnTo>
                      <a:pt x="9" y="20"/>
                    </a:lnTo>
                    <a:lnTo>
                      <a:pt x="20" y="8"/>
                    </a:lnTo>
                    <a:close/>
                  </a:path>
                </a:pathLst>
              </a:custGeom>
              <a:solidFill>
                <a:schemeClr val="accent2"/>
              </a:solidFill>
              <a:ln w="9525">
                <a:noFill/>
                <a:round/>
                <a:headEnd/>
                <a:tailEnd/>
              </a:ln>
            </p:spPr>
            <p:txBody>
              <a:bodyPr/>
              <a:lstStyle/>
              <a:p>
                <a:endParaRPr lang="en-US"/>
              </a:p>
            </p:txBody>
          </p:sp>
          <p:sp>
            <p:nvSpPr>
              <p:cNvPr id="17704" name="Freeform 908"/>
              <p:cNvSpPr>
                <a:spLocks/>
              </p:cNvSpPr>
              <p:nvPr/>
            </p:nvSpPr>
            <p:spPr bwMode="auto">
              <a:xfrm flipH="1">
                <a:off x="3159" y="1154"/>
                <a:ext cx="26" cy="29"/>
              </a:xfrm>
              <a:custGeom>
                <a:avLst/>
                <a:gdLst>
                  <a:gd name="T0" fmla="*/ 2 w 135"/>
                  <a:gd name="T1" fmla="*/ 1 h 125"/>
                  <a:gd name="T2" fmla="*/ 1 w 135"/>
                  <a:gd name="T3" fmla="*/ 2 h 125"/>
                  <a:gd name="T4" fmla="*/ 1 w 135"/>
                  <a:gd name="T5" fmla="*/ 2 h 125"/>
                  <a:gd name="T6" fmla="*/ 1 w 135"/>
                  <a:gd name="T7" fmla="*/ 3 h 125"/>
                  <a:gd name="T8" fmla="*/ 1 w 135"/>
                  <a:gd name="T9" fmla="*/ 3 h 125"/>
                  <a:gd name="T10" fmla="*/ 2 w 135"/>
                  <a:gd name="T11" fmla="*/ 4 h 125"/>
                  <a:gd name="T12" fmla="*/ 2 w 135"/>
                  <a:gd name="T13" fmla="*/ 4 h 125"/>
                  <a:gd name="T14" fmla="*/ 2 w 135"/>
                  <a:gd name="T15" fmla="*/ 4 h 125"/>
                  <a:gd name="T16" fmla="*/ 3 w 135"/>
                  <a:gd name="T17" fmla="*/ 4 h 125"/>
                  <a:gd name="T18" fmla="*/ 3 w 135"/>
                  <a:gd name="T19" fmla="*/ 4 h 125"/>
                  <a:gd name="T20" fmla="*/ 3 w 135"/>
                  <a:gd name="T21" fmla="*/ 4 h 125"/>
                  <a:gd name="T22" fmla="*/ 3 w 135"/>
                  <a:gd name="T23" fmla="*/ 3 h 125"/>
                  <a:gd name="T24" fmla="*/ 3 w 135"/>
                  <a:gd name="T25" fmla="*/ 3 h 125"/>
                  <a:gd name="T26" fmla="*/ 3 w 135"/>
                  <a:gd name="T27" fmla="*/ 3 h 125"/>
                  <a:gd name="T28" fmla="*/ 4 w 135"/>
                  <a:gd name="T29" fmla="*/ 2 h 125"/>
                  <a:gd name="T30" fmla="*/ 4 w 135"/>
                  <a:gd name="T31" fmla="*/ 2 h 125"/>
                  <a:gd name="T32" fmla="*/ 5 w 135"/>
                  <a:gd name="T33" fmla="*/ 3 h 125"/>
                  <a:gd name="T34" fmla="*/ 5 w 135"/>
                  <a:gd name="T35" fmla="*/ 3 h 125"/>
                  <a:gd name="T36" fmla="*/ 5 w 135"/>
                  <a:gd name="T37" fmla="*/ 4 h 125"/>
                  <a:gd name="T38" fmla="*/ 5 w 135"/>
                  <a:gd name="T39" fmla="*/ 5 h 125"/>
                  <a:gd name="T40" fmla="*/ 4 w 135"/>
                  <a:gd name="T41" fmla="*/ 5 h 125"/>
                  <a:gd name="T42" fmla="*/ 4 w 135"/>
                  <a:gd name="T43" fmla="*/ 6 h 125"/>
                  <a:gd name="T44" fmla="*/ 4 w 135"/>
                  <a:gd name="T45" fmla="*/ 6 h 125"/>
                  <a:gd name="T46" fmla="*/ 3 w 135"/>
                  <a:gd name="T47" fmla="*/ 7 h 125"/>
                  <a:gd name="T48" fmla="*/ 3 w 135"/>
                  <a:gd name="T49" fmla="*/ 7 h 125"/>
                  <a:gd name="T50" fmla="*/ 3 w 135"/>
                  <a:gd name="T51" fmla="*/ 7 h 125"/>
                  <a:gd name="T52" fmla="*/ 2 w 135"/>
                  <a:gd name="T53" fmla="*/ 7 h 125"/>
                  <a:gd name="T54" fmla="*/ 2 w 135"/>
                  <a:gd name="T55" fmla="*/ 6 h 125"/>
                  <a:gd name="T56" fmla="*/ 1 w 135"/>
                  <a:gd name="T57" fmla="*/ 6 h 125"/>
                  <a:gd name="T58" fmla="*/ 1 w 135"/>
                  <a:gd name="T59" fmla="*/ 6 h 125"/>
                  <a:gd name="T60" fmla="*/ 0 w 135"/>
                  <a:gd name="T61" fmla="*/ 5 h 125"/>
                  <a:gd name="T62" fmla="*/ 0 w 135"/>
                  <a:gd name="T63" fmla="*/ 4 h 125"/>
                  <a:gd name="T64" fmla="*/ 0 w 135"/>
                  <a:gd name="T65" fmla="*/ 4 h 125"/>
                  <a:gd name="T66" fmla="*/ 0 w 135"/>
                  <a:gd name="T67" fmla="*/ 3 h 125"/>
                  <a:gd name="T68" fmla="*/ 0 w 135"/>
                  <a:gd name="T69" fmla="*/ 3 h 125"/>
                  <a:gd name="T70" fmla="*/ 0 w 135"/>
                  <a:gd name="T71" fmla="*/ 3 h 125"/>
                  <a:gd name="T72" fmla="*/ 0 w 135"/>
                  <a:gd name="T73" fmla="*/ 2 h 125"/>
                  <a:gd name="T74" fmla="*/ 0 w 135"/>
                  <a:gd name="T75" fmla="*/ 2 h 125"/>
                  <a:gd name="T76" fmla="*/ 1 w 135"/>
                  <a:gd name="T77" fmla="*/ 1 h 125"/>
                  <a:gd name="T78" fmla="*/ 1 w 135"/>
                  <a:gd name="T79" fmla="*/ 0 h 125"/>
                  <a:gd name="T80" fmla="*/ 2 w 135"/>
                  <a:gd name="T81" fmla="*/ 0 h 125"/>
                  <a:gd name="T82" fmla="*/ 2 w 135"/>
                  <a:gd name="T83" fmla="*/ 0 h 125"/>
                  <a:gd name="T84" fmla="*/ 2 w 135"/>
                  <a:gd name="T85" fmla="*/ 1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5"/>
                  <a:gd name="T130" fmla="*/ 0 h 125"/>
                  <a:gd name="T131" fmla="*/ 135 w 135"/>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5" h="125">
                    <a:moveTo>
                      <a:pt x="49" y="17"/>
                    </a:moveTo>
                    <a:lnTo>
                      <a:pt x="47" y="19"/>
                    </a:lnTo>
                    <a:lnTo>
                      <a:pt x="45" y="21"/>
                    </a:lnTo>
                    <a:lnTo>
                      <a:pt x="42" y="23"/>
                    </a:lnTo>
                    <a:lnTo>
                      <a:pt x="40" y="26"/>
                    </a:lnTo>
                    <a:lnTo>
                      <a:pt x="38" y="30"/>
                    </a:lnTo>
                    <a:lnTo>
                      <a:pt x="36" y="33"/>
                    </a:lnTo>
                    <a:lnTo>
                      <a:pt x="35" y="35"/>
                    </a:lnTo>
                    <a:lnTo>
                      <a:pt x="34" y="38"/>
                    </a:lnTo>
                    <a:lnTo>
                      <a:pt x="33" y="40"/>
                    </a:lnTo>
                    <a:lnTo>
                      <a:pt x="32" y="44"/>
                    </a:lnTo>
                    <a:lnTo>
                      <a:pt x="32" y="47"/>
                    </a:lnTo>
                    <a:lnTo>
                      <a:pt x="32" y="50"/>
                    </a:lnTo>
                    <a:lnTo>
                      <a:pt x="32" y="53"/>
                    </a:lnTo>
                    <a:lnTo>
                      <a:pt x="34" y="58"/>
                    </a:lnTo>
                    <a:lnTo>
                      <a:pt x="35" y="61"/>
                    </a:lnTo>
                    <a:lnTo>
                      <a:pt x="36" y="65"/>
                    </a:lnTo>
                    <a:lnTo>
                      <a:pt x="39" y="70"/>
                    </a:lnTo>
                    <a:lnTo>
                      <a:pt x="43" y="73"/>
                    </a:lnTo>
                    <a:lnTo>
                      <a:pt x="46" y="76"/>
                    </a:lnTo>
                    <a:lnTo>
                      <a:pt x="51" y="77"/>
                    </a:lnTo>
                    <a:lnTo>
                      <a:pt x="54" y="78"/>
                    </a:lnTo>
                    <a:lnTo>
                      <a:pt x="56" y="78"/>
                    </a:lnTo>
                    <a:lnTo>
                      <a:pt x="59" y="78"/>
                    </a:lnTo>
                    <a:lnTo>
                      <a:pt x="62" y="79"/>
                    </a:lnTo>
                    <a:lnTo>
                      <a:pt x="64" y="78"/>
                    </a:lnTo>
                    <a:lnTo>
                      <a:pt x="68" y="78"/>
                    </a:lnTo>
                    <a:lnTo>
                      <a:pt x="70" y="78"/>
                    </a:lnTo>
                    <a:lnTo>
                      <a:pt x="73" y="78"/>
                    </a:lnTo>
                    <a:lnTo>
                      <a:pt x="75" y="77"/>
                    </a:lnTo>
                    <a:lnTo>
                      <a:pt x="77" y="76"/>
                    </a:lnTo>
                    <a:lnTo>
                      <a:pt x="81" y="74"/>
                    </a:lnTo>
                    <a:lnTo>
                      <a:pt x="83" y="73"/>
                    </a:lnTo>
                    <a:lnTo>
                      <a:pt x="84" y="70"/>
                    </a:lnTo>
                    <a:lnTo>
                      <a:pt x="85" y="69"/>
                    </a:lnTo>
                    <a:lnTo>
                      <a:pt x="86" y="65"/>
                    </a:lnTo>
                    <a:lnTo>
                      <a:pt x="88" y="62"/>
                    </a:lnTo>
                    <a:lnTo>
                      <a:pt x="88" y="59"/>
                    </a:lnTo>
                    <a:lnTo>
                      <a:pt x="89" y="56"/>
                    </a:lnTo>
                    <a:lnTo>
                      <a:pt x="89" y="53"/>
                    </a:lnTo>
                    <a:lnTo>
                      <a:pt x="92" y="51"/>
                    </a:lnTo>
                    <a:lnTo>
                      <a:pt x="95" y="48"/>
                    </a:lnTo>
                    <a:lnTo>
                      <a:pt x="98" y="46"/>
                    </a:lnTo>
                    <a:lnTo>
                      <a:pt x="102" y="44"/>
                    </a:lnTo>
                    <a:lnTo>
                      <a:pt x="107" y="43"/>
                    </a:lnTo>
                    <a:lnTo>
                      <a:pt x="111" y="42"/>
                    </a:lnTo>
                    <a:lnTo>
                      <a:pt x="115" y="43"/>
                    </a:lnTo>
                    <a:lnTo>
                      <a:pt x="120" y="44"/>
                    </a:lnTo>
                    <a:lnTo>
                      <a:pt x="123" y="46"/>
                    </a:lnTo>
                    <a:lnTo>
                      <a:pt x="126" y="48"/>
                    </a:lnTo>
                    <a:lnTo>
                      <a:pt x="130" y="51"/>
                    </a:lnTo>
                    <a:lnTo>
                      <a:pt x="133" y="56"/>
                    </a:lnTo>
                    <a:lnTo>
                      <a:pt x="134" y="60"/>
                    </a:lnTo>
                    <a:lnTo>
                      <a:pt x="134" y="62"/>
                    </a:lnTo>
                    <a:lnTo>
                      <a:pt x="135" y="65"/>
                    </a:lnTo>
                    <a:lnTo>
                      <a:pt x="135" y="69"/>
                    </a:lnTo>
                    <a:lnTo>
                      <a:pt x="135" y="71"/>
                    </a:lnTo>
                    <a:lnTo>
                      <a:pt x="134" y="76"/>
                    </a:lnTo>
                    <a:lnTo>
                      <a:pt x="132" y="82"/>
                    </a:lnTo>
                    <a:lnTo>
                      <a:pt x="130" y="86"/>
                    </a:lnTo>
                    <a:lnTo>
                      <a:pt x="127" y="90"/>
                    </a:lnTo>
                    <a:lnTo>
                      <a:pt x="125" y="95"/>
                    </a:lnTo>
                    <a:lnTo>
                      <a:pt x="122" y="99"/>
                    </a:lnTo>
                    <a:lnTo>
                      <a:pt x="120" y="102"/>
                    </a:lnTo>
                    <a:lnTo>
                      <a:pt x="117" y="107"/>
                    </a:lnTo>
                    <a:lnTo>
                      <a:pt x="112" y="109"/>
                    </a:lnTo>
                    <a:lnTo>
                      <a:pt x="109" y="112"/>
                    </a:lnTo>
                    <a:lnTo>
                      <a:pt x="105" y="114"/>
                    </a:lnTo>
                    <a:lnTo>
                      <a:pt x="100" y="117"/>
                    </a:lnTo>
                    <a:lnTo>
                      <a:pt x="96" y="120"/>
                    </a:lnTo>
                    <a:lnTo>
                      <a:pt x="92" y="122"/>
                    </a:lnTo>
                    <a:lnTo>
                      <a:pt x="86" y="123"/>
                    </a:lnTo>
                    <a:lnTo>
                      <a:pt x="82" y="124"/>
                    </a:lnTo>
                    <a:lnTo>
                      <a:pt x="79" y="124"/>
                    </a:lnTo>
                    <a:lnTo>
                      <a:pt x="75" y="125"/>
                    </a:lnTo>
                    <a:lnTo>
                      <a:pt x="72" y="125"/>
                    </a:lnTo>
                    <a:lnTo>
                      <a:pt x="69" y="125"/>
                    </a:lnTo>
                    <a:lnTo>
                      <a:pt x="67" y="125"/>
                    </a:lnTo>
                    <a:lnTo>
                      <a:pt x="63" y="125"/>
                    </a:lnTo>
                    <a:lnTo>
                      <a:pt x="60" y="125"/>
                    </a:lnTo>
                    <a:lnTo>
                      <a:pt x="58" y="125"/>
                    </a:lnTo>
                    <a:lnTo>
                      <a:pt x="55" y="124"/>
                    </a:lnTo>
                    <a:lnTo>
                      <a:pt x="51" y="123"/>
                    </a:lnTo>
                    <a:lnTo>
                      <a:pt x="49" y="122"/>
                    </a:lnTo>
                    <a:lnTo>
                      <a:pt x="46" y="122"/>
                    </a:lnTo>
                    <a:lnTo>
                      <a:pt x="40" y="120"/>
                    </a:lnTo>
                    <a:lnTo>
                      <a:pt x="36" y="117"/>
                    </a:lnTo>
                    <a:lnTo>
                      <a:pt x="31" y="114"/>
                    </a:lnTo>
                    <a:lnTo>
                      <a:pt x="26" y="112"/>
                    </a:lnTo>
                    <a:lnTo>
                      <a:pt x="22" y="108"/>
                    </a:lnTo>
                    <a:lnTo>
                      <a:pt x="18" y="104"/>
                    </a:lnTo>
                    <a:lnTo>
                      <a:pt x="14" y="99"/>
                    </a:lnTo>
                    <a:lnTo>
                      <a:pt x="11" y="95"/>
                    </a:lnTo>
                    <a:lnTo>
                      <a:pt x="8" y="90"/>
                    </a:lnTo>
                    <a:lnTo>
                      <a:pt x="6" y="85"/>
                    </a:lnTo>
                    <a:lnTo>
                      <a:pt x="5" y="82"/>
                    </a:lnTo>
                    <a:lnTo>
                      <a:pt x="2" y="78"/>
                    </a:lnTo>
                    <a:lnTo>
                      <a:pt x="1" y="76"/>
                    </a:lnTo>
                    <a:lnTo>
                      <a:pt x="1" y="73"/>
                    </a:lnTo>
                    <a:lnTo>
                      <a:pt x="0" y="70"/>
                    </a:lnTo>
                    <a:lnTo>
                      <a:pt x="0" y="66"/>
                    </a:lnTo>
                    <a:lnTo>
                      <a:pt x="0" y="63"/>
                    </a:lnTo>
                    <a:lnTo>
                      <a:pt x="0" y="61"/>
                    </a:lnTo>
                    <a:lnTo>
                      <a:pt x="0" y="58"/>
                    </a:lnTo>
                    <a:lnTo>
                      <a:pt x="0" y="55"/>
                    </a:lnTo>
                    <a:lnTo>
                      <a:pt x="0" y="51"/>
                    </a:lnTo>
                    <a:lnTo>
                      <a:pt x="1" y="49"/>
                    </a:lnTo>
                    <a:lnTo>
                      <a:pt x="1" y="46"/>
                    </a:lnTo>
                    <a:lnTo>
                      <a:pt x="2" y="43"/>
                    </a:lnTo>
                    <a:lnTo>
                      <a:pt x="2" y="40"/>
                    </a:lnTo>
                    <a:lnTo>
                      <a:pt x="5" y="37"/>
                    </a:lnTo>
                    <a:lnTo>
                      <a:pt x="5" y="35"/>
                    </a:lnTo>
                    <a:lnTo>
                      <a:pt x="6" y="32"/>
                    </a:lnTo>
                    <a:lnTo>
                      <a:pt x="7" y="30"/>
                    </a:lnTo>
                    <a:lnTo>
                      <a:pt x="9" y="27"/>
                    </a:lnTo>
                    <a:lnTo>
                      <a:pt x="11" y="22"/>
                    </a:lnTo>
                    <a:lnTo>
                      <a:pt x="16" y="18"/>
                    </a:lnTo>
                    <a:lnTo>
                      <a:pt x="19" y="13"/>
                    </a:lnTo>
                    <a:lnTo>
                      <a:pt x="23" y="10"/>
                    </a:lnTo>
                    <a:lnTo>
                      <a:pt x="27" y="6"/>
                    </a:lnTo>
                    <a:lnTo>
                      <a:pt x="32" y="4"/>
                    </a:lnTo>
                    <a:lnTo>
                      <a:pt x="36" y="0"/>
                    </a:lnTo>
                    <a:lnTo>
                      <a:pt x="42" y="0"/>
                    </a:lnTo>
                    <a:lnTo>
                      <a:pt x="45" y="0"/>
                    </a:lnTo>
                    <a:lnTo>
                      <a:pt x="49" y="2"/>
                    </a:lnTo>
                    <a:lnTo>
                      <a:pt x="51" y="6"/>
                    </a:lnTo>
                    <a:lnTo>
                      <a:pt x="52" y="9"/>
                    </a:lnTo>
                    <a:lnTo>
                      <a:pt x="51" y="12"/>
                    </a:lnTo>
                    <a:lnTo>
                      <a:pt x="49" y="17"/>
                    </a:lnTo>
                    <a:close/>
                  </a:path>
                </a:pathLst>
              </a:custGeom>
              <a:solidFill>
                <a:srgbClr val="000000"/>
              </a:solidFill>
              <a:ln w="9525">
                <a:noFill/>
                <a:round/>
                <a:headEnd/>
                <a:tailEnd/>
              </a:ln>
            </p:spPr>
            <p:txBody>
              <a:bodyPr/>
              <a:lstStyle/>
              <a:p>
                <a:endParaRPr lang="en-US"/>
              </a:p>
            </p:txBody>
          </p:sp>
          <p:sp>
            <p:nvSpPr>
              <p:cNvPr id="17705" name="Freeform 909"/>
              <p:cNvSpPr>
                <a:spLocks/>
              </p:cNvSpPr>
              <p:nvPr/>
            </p:nvSpPr>
            <p:spPr bwMode="auto">
              <a:xfrm flipH="1">
                <a:off x="3066" y="1232"/>
                <a:ext cx="35" cy="68"/>
              </a:xfrm>
              <a:custGeom>
                <a:avLst/>
                <a:gdLst>
                  <a:gd name="T0" fmla="*/ 1 w 194"/>
                  <a:gd name="T1" fmla="*/ 1 h 299"/>
                  <a:gd name="T2" fmla="*/ 1 w 194"/>
                  <a:gd name="T3" fmla="*/ 2 h 299"/>
                  <a:gd name="T4" fmla="*/ 1 w 194"/>
                  <a:gd name="T5" fmla="*/ 2 h 299"/>
                  <a:gd name="T6" fmla="*/ 1 w 194"/>
                  <a:gd name="T7" fmla="*/ 3 h 299"/>
                  <a:gd name="T8" fmla="*/ 2 w 194"/>
                  <a:gd name="T9" fmla="*/ 4 h 299"/>
                  <a:gd name="T10" fmla="*/ 2 w 194"/>
                  <a:gd name="T11" fmla="*/ 4 h 299"/>
                  <a:gd name="T12" fmla="*/ 2 w 194"/>
                  <a:gd name="T13" fmla="*/ 5 h 299"/>
                  <a:gd name="T14" fmla="*/ 2 w 194"/>
                  <a:gd name="T15" fmla="*/ 5 h 299"/>
                  <a:gd name="T16" fmla="*/ 3 w 194"/>
                  <a:gd name="T17" fmla="*/ 6 h 299"/>
                  <a:gd name="T18" fmla="*/ 3 w 194"/>
                  <a:gd name="T19" fmla="*/ 7 h 299"/>
                  <a:gd name="T20" fmla="*/ 3 w 194"/>
                  <a:gd name="T21" fmla="*/ 7 h 299"/>
                  <a:gd name="T22" fmla="*/ 3 w 194"/>
                  <a:gd name="T23" fmla="*/ 8 h 299"/>
                  <a:gd name="T24" fmla="*/ 3 w 194"/>
                  <a:gd name="T25" fmla="*/ 8 h 299"/>
                  <a:gd name="T26" fmla="*/ 4 w 194"/>
                  <a:gd name="T27" fmla="*/ 9 h 299"/>
                  <a:gd name="T28" fmla="*/ 4 w 194"/>
                  <a:gd name="T29" fmla="*/ 9 h 299"/>
                  <a:gd name="T30" fmla="*/ 4 w 194"/>
                  <a:gd name="T31" fmla="*/ 10 h 299"/>
                  <a:gd name="T32" fmla="*/ 5 w 194"/>
                  <a:gd name="T33" fmla="*/ 10 h 299"/>
                  <a:gd name="T34" fmla="*/ 5 w 194"/>
                  <a:gd name="T35" fmla="*/ 11 h 299"/>
                  <a:gd name="T36" fmla="*/ 5 w 194"/>
                  <a:gd name="T37" fmla="*/ 12 h 299"/>
                  <a:gd name="T38" fmla="*/ 5 w 194"/>
                  <a:gd name="T39" fmla="*/ 12 h 299"/>
                  <a:gd name="T40" fmla="*/ 6 w 194"/>
                  <a:gd name="T41" fmla="*/ 13 h 299"/>
                  <a:gd name="T42" fmla="*/ 6 w 194"/>
                  <a:gd name="T43" fmla="*/ 13 h 299"/>
                  <a:gd name="T44" fmla="*/ 6 w 194"/>
                  <a:gd name="T45" fmla="*/ 14 h 299"/>
                  <a:gd name="T46" fmla="*/ 6 w 194"/>
                  <a:gd name="T47" fmla="*/ 15 h 299"/>
                  <a:gd name="T48" fmla="*/ 6 w 194"/>
                  <a:gd name="T49" fmla="*/ 15 h 299"/>
                  <a:gd name="T50" fmla="*/ 5 w 194"/>
                  <a:gd name="T51" fmla="*/ 15 h 299"/>
                  <a:gd name="T52" fmla="*/ 5 w 194"/>
                  <a:gd name="T53" fmla="*/ 15 h 299"/>
                  <a:gd name="T54" fmla="*/ 4 w 194"/>
                  <a:gd name="T55" fmla="*/ 14 h 299"/>
                  <a:gd name="T56" fmla="*/ 4 w 194"/>
                  <a:gd name="T57" fmla="*/ 14 h 299"/>
                  <a:gd name="T58" fmla="*/ 4 w 194"/>
                  <a:gd name="T59" fmla="*/ 13 h 299"/>
                  <a:gd name="T60" fmla="*/ 3 w 194"/>
                  <a:gd name="T61" fmla="*/ 13 h 299"/>
                  <a:gd name="T62" fmla="*/ 3 w 194"/>
                  <a:gd name="T63" fmla="*/ 12 h 299"/>
                  <a:gd name="T64" fmla="*/ 3 w 194"/>
                  <a:gd name="T65" fmla="*/ 11 h 299"/>
                  <a:gd name="T66" fmla="*/ 3 w 194"/>
                  <a:gd name="T67" fmla="*/ 11 h 299"/>
                  <a:gd name="T68" fmla="*/ 3 w 194"/>
                  <a:gd name="T69" fmla="*/ 10 h 299"/>
                  <a:gd name="T70" fmla="*/ 2 w 194"/>
                  <a:gd name="T71" fmla="*/ 10 h 299"/>
                  <a:gd name="T72" fmla="*/ 2 w 194"/>
                  <a:gd name="T73" fmla="*/ 9 h 299"/>
                  <a:gd name="T74" fmla="*/ 2 w 194"/>
                  <a:gd name="T75" fmla="*/ 8 h 299"/>
                  <a:gd name="T76" fmla="*/ 2 w 194"/>
                  <a:gd name="T77" fmla="*/ 8 h 299"/>
                  <a:gd name="T78" fmla="*/ 1 w 194"/>
                  <a:gd name="T79" fmla="*/ 7 h 299"/>
                  <a:gd name="T80" fmla="*/ 1 w 194"/>
                  <a:gd name="T81" fmla="*/ 6 h 299"/>
                  <a:gd name="T82" fmla="*/ 1 w 194"/>
                  <a:gd name="T83" fmla="*/ 6 h 299"/>
                  <a:gd name="T84" fmla="*/ 1 w 194"/>
                  <a:gd name="T85" fmla="*/ 5 h 299"/>
                  <a:gd name="T86" fmla="*/ 1 w 194"/>
                  <a:gd name="T87" fmla="*/ 4 h 299"/>
                  <a:gd name="T88" fmla="*/ 1 w 194"/>
                  <a:gd name="T89" fmla="*/ 3 h 299"/>
                  <a:gd name="T90" fmla="*/ 1 w 194"/>
                  <a:gd name="T91" fmla="*/ 3 h 299"/>
                  <a:gd name="T92" fmla="*/ 0 w 194"/>
                  <a:gd name="T93" fmla="*/ 2 h 299"/>
                  <a:gd name="T94" fmla="*/ 0 w 194"/>
                  <a:gd name="T95" fmla="*/ 1 h 299"/>
                  <a:gd name="T96" fmla="*/ 0 w 194"/>
                  <a:gd name="T97" fmla="*/ 1 h 299"/>
                  <a:gd name="T98" fmla="*/ 0 w 194"/>
                  <a:gd name="T99" fmla="*/ 0 h 299"/>
                  <a:gd name="T100" fmla="*/ 1 w 194"/>
                  <a:gd name="T101" fmla="*/ 0 h 299"/>
                  <a:gd name="T102" fmla="*/ 1 w 194"/>
                  <a:gd name="T103" fmla="*/ 0 h 2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9"/>
                  <a:gd name="T158" fmla="*/ 194 w 194"/>
                  <a:gd name="T159" fmla="*/ 299 h 2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9">
                    <a:moveTo>
                      <a:pt x="22" y="8"/>
                    </a:moveTo>
                    <a:lnTo>
                      <a:pt x="25" y="13"/>
                    </a:lnTo>
                    <a:lnTo>
                      <a:pt x="26" y="18"/>
                    </a:lnTo>
                    <a:lnTo>
                      <a:pt x="28" y="23"/>
                    </a:lnTo>
                    <a:lnTo>
                      <a:pt x="30" y="27"/>
                    </a:lnTo>
                    <a:lnTo>
                      <a:pt x="32" y="32"/>
                    </a:lnTo>
                    <a:lnTo>
                      <a:pt x="34" y="37"/>
                    </a:lnTo>
                    <a:lnTo>
                      <a:pt x="35" y="41"/>
                    </a:lnTo>
                    <a:lnTo>
                      <a:pt x="39" y="46"/>
                    </a:lnTo>
                    <a:lnTo>
                      <a:pt x="40" y="50"/>
                    </a:lnTo>
                    <a:lnTo>
                      <a:pt x="42" y="54"/>
                    </a:lnTo>
                    <a:lnTo>
                      <a:pt x="43" y="59"/>
                    </a:lnTo>
                    <a:lnTo>
                      <a:pt x="46" y="63"/>
                    </a:lnTo>
                    <a:lnTo>
                      <a:pt x="47" y="68"/>
                    </a:lnTo>
                    <a:lnTo>
                      <a:pt x="50" y="72"/>
                    </a:lnTo>
                    <a:lnTo>
                      <a:pt x="52" y="76"/>
                    </a:lnTo>
                    <a:lnTo>
                      <a:pt x="54" y="81"/>
                    </a:lnTo>
                    <a:lnTo>
                      <a:pt x="56" y="84"/>
                    </a:lnTo>
                    <a:lnTo>
                      <a:pt x="58" y="88"/>
                    </a:lnTo>
                    <a:lnTo>
                      <a:pt x="60" y="91"/>
                    </a:lnTo>
                    <a:lnTo>
                      <a:pt x="63" y="96"/>
                    </a:lnTo>
                    <a:lnTo>
                      <a:pt x="64" y="99"/>
                    </a:lnTo>
                    <a:lnTo>
                      <a:pt x="66" y="103"/>
                    </a:lnTo>
                    <a:lnTo>
                      <a:pt x="68" y="107"/>
                    </a:lnTo>
                    <a:lnTo>
                      <a:pt x="70" y="111"/>
                    </a:lnTo>
                    <a:lnTo>
                      <a:pt x="72" y="114"/>
                    </a:lnTo>
                    <a:lnTo>
                      <a:pt x="75" y="119"/>
                    </a:lnTo>
                    <a:lnTo>
                      <a:pt x="77" y="122"/>
                    </a:lnTo>
                    <a:lnTo>
                      <a:pt x="79" y="125"/>
                    </a:lnTo>
                    <a:lnTo>
                      <a:pt x="81" y="128"/>
                    </a:lnTo>
                    <a:lnTo>
                      <a:pt x="84" y="133"/>
                    </a:lnTo>
                    <a:lnTo>
                      <a:pt x="87" y="136"/>
                    </a:lnTo>
                    <a:lnTo>
                      <a:pt x="89" y="140"/>
                    </a:lnTo>
                    <a:lnTo>
                      <a:pt x="91" y="142"/>
                    </a:lnTo>
                    <a:lnTo>
                      <a:pt x="93" y="146"/>
                    </a:lnTo>
                    <a:lnTo>
                      <a:pt x="95" y="150"/>
                    </a:lnTo>
                    <a:lnTo>
                      <a:pt x="98" y="153"/>
                    </a:lnTo>
                    <a:lnTo>
                      <a:pt x="101" y="156"/>
                    </a:lnTo>
                    <a:lnTo>
                      <a:pt x="103" y="160"/>
                    </a:lnTo>
                    <a:lnTo>
                      <a:pt x="105" y="163"/>
                    </a:lnTo>
                    <a:lnTo>
                      <a:pt x="108" y="167"/>
                    </a:lnTo>
                    <a:lnTo>
                      <a:pt x="110" y="170"/>
                    </a:lnTo>
                    <a:lnTo>
                      <a:pt x="114" y="174"/>
                    </a:lnTo>
                    <a:lnTo>
                      <a:pt x="116" y="176"/>
                    </a:lnTo>
                    <a:lnTo>
                      <a:pt x="119" y="180"/>
                    </a:lnTo>
                    <a:lnTo>
                      <a:pt x="122" y="184"/>
                    </a:lnTo>
                    <a:lnTo>
                      <a:pt x="125" y="187"/>
                    </a:lnTo>
                    <a:lnTo>
                      <a:pt x="128" y="190"/>
                    </a:lnTo>
                    <a:lnTo>
                      <a:pt x="131" y="194"/>
                    </a:lnTo>
                    <a:lnTo>
                      <a:pt x="134" y="198"/>
                    </a:lnTo>
                    <a:lnTo>
                      <a:pt x="137" y="201"/>
                    </a:lnTo>
                    <a:lnTo>
                      <a:pt x="140" y="204"/>
                    </a:lnTo>
                    <a:lnTo>
                      <a:pt x="143" y="209"/>
                    </a:lnTo>
                    <a:lnTo>
                      <a:pt x="146" y="212"/>
                    </a:lnTo>
                    <a:lnTo>
                      <a:pt x="150" y="216"/>
                    </a:lnTo>
                    <a:lnTo>
                      <a:pt x="153" y="219"/>
                    </a:lnTo>
                    <a:lnTo>
                      <a:pt x="157" y="223"/>
                    </a:lnTo>
                    <a:lnTo>
                      <a:pt x="159" y="226"/>
                    </a:lnTo>
                    <a:lnTo>
                      <a:pt x="164" y="230"/>
                    </a:lnTo>
                    <a:lnTo>
                      <a:pt x="167" y="234"/>
                    </a:lnTo>
                    <a:lnTo>
                      <a:pt x="170" y="238"/>
                    </a:lnTo>
                    <a:lnTo>
                      <a:pt x="175" y="241"/>
                    </a:lnTo>
                    <a:lnTo>
                      <a:pt x="178" y="245"/>
                    </a:lnTo>
                    <a:lnTo>
                      <a:pt x="182" y="249"/>
                    </a:lnTo>
                    <a:lnTo>
                      <a:pt x="187" y="253"/>
                    </a:lnTo>
                    <a:lnTo>
                      <a:pt x="190" y="257"/>
                    </a:lnTo>
                    <a:lnTo>
                      <a:pt x="193" y="263"/>
                    </a:lnTo>
                    <a:lnTo>
                      <a:pt x="193" y="268"/>
                    </a:lnTo>
                    <a:lnTo>
                      <a:pt x="194" y="274"/>
                    </a:lnTo>
                    <a:lnTo>
                      <a:pt x="193" y="278"/>
                    </a:lnTo>
                    <a:lnTo>
                      <a:pt x="191" y="282"/>
                    </a:lnTo>
                    <a:lnTo>
                      <a:pt x="189" y="287"/>
                    </a:lnTo>
                    <a:lnTo>
                      <a:pt x="185" y="291"/>
                    </a:lnTo>
                    <a:lnTo>
                      <a:pt x="181" y="293"/>
                    </a:lnTo>
                    <a:lnTo>
                      <a:pt x="178" y="296"/>
                    </a:lnTo>
                    <a:lnTo>
                      <a:pt x="172" y="298"/>
                    </a:lnTo>
                    <a:lnTo>
                      <a:pt x="168" y="299"/>
                    </a:lnTo>
                    <a:lnTo>
                      <a:pt x="163" y="298"/>
                    </a:lnTo>
                    <a:lnTo>
                      <a:pt x="158" y="296"/>
                    </a:lnTo>
                    <a:lnTo>
                      <a:pt x="153" y="294"/>
                    </a:lnTo>
                    <a:lnTo>
                      <a:pt x="148" y="291"/>
                    </a:lnTo>
                    <a:lnTo>
                      <a:pt x="144" y="287"/>
                    </a:lnTo>
                    <a:lnTo>
                      <a:pt x="140" y="282"/>
                    </a:lnTo>
                    <a:lnTo>
                      <a:pt x="135" y="278"/>
                    </a:lnTo>
                    <a:lnTo>
                      <a:pt x="132" y="274"/>
                    </a:lnTo>
                    <a:lnTo>
                      <a:pt x="128" y="269"/>
                    </a:lnTo>
                    <a:lnTo>
                      <a:pt x="125" y="266"/>
                    </a:lnTo>
                    <a:lnTo>
                      <a:pt x="121" y="262"/>
                    </a:lnTo>
                    <a:lnTo>
                      <a:pt x="118" y="257"/>
                    </a:lnTo>
                    <a:lnTo>
                      <a:pt x="114" y="253"/>
                    </a:lnTo>
                    <a:lnTo>
                      <a:pt x="110" y="250"/>
                    </a:lnTo>
                    <a:lnTo>
                      <a:pt x="108" y="245"/>
                    </a:lnTo>
                    <a:lnTo>
                      <a:pt x="105" y="242"/>
                    </a:lnTo>
                    <a:lnTo>
                      <a:pt x="102" y="238"/>
                    </a:lnTo>
                    <a:lnTo>
                      <a:pt x="100" y="235"/>
                    </a:lnTo>
                    <a:lnTo>
                      <a:pt x="96" y="230"/>
                    </a:lnTo>
                    <a:lnTo>
                      <a:pt x="94" y="227"/>
                    </a:lnTo>
                    <a:lnTo>
                      <a:pt x="91" y="223"/>
                    </a:lnTo>
                    <a:lnTo>
                      <a:pt x="88" y="218"/>
                    </a:lnTo>
                    <a:lnTo>
                      <a:pt x="85" y="215"/>
                    </a:lnTo>
                    <a:lnTo>
                      <a:pt x="83" y="211"/>
                    </a:lnTo>
                    <a:lnTo>
                      <a:pt x="81" y="206"/>
                    </a:lnTo>
                    <a:lnTo>
                      <a:pt x="79" y="203"/>
                    </a:lnTo>
                    <a:lnTo>
                      <a:pt x="77" y="199"/>
                    </a:lnTo>
                    <a:lnTo>
                      <a:pt x="75" y="196"/>
                    </a:lnTo>
                    <a:lnTo>
                      <a:pt x="72" y="191"/>
                    </a:lnTo>
                    <a:lnTo>
                      <a:pt x="70" y="187"/>
                    </a:lnTo>
                    <a:lnTo>
                      <a:pt x="68" y="184"/>
                    </a:lnTo>
                    <a:lnTo>
                      <a:pt x="66" y="179"/>
                    </a:lnTo>
                    <a:lnTo>
                      <a:pt x="64" y="175"/>
                    </a:lnTo>
                    <a:lnTo>
                      <a:pt x="62" y="172"/>
                    </a:lnTo>
                    <a:lnTo>
                      <a:pt x="60" y="167"/>
                    </a:lnTo>
                    <a:lnTo>
                      <a:pt x="58" y="164"/>
                    </a:lnTo>
                    <a:lnTo>
                      <a:pt x="56" y="160"/>
                    </a:lnTo>
                    <a:lnTo>
                      <a:pt x="54" y="155"/>
                    </a:lnTo>
                    <a:lnTo>
                      <a:pt x="52" y="151"/>
                    </a:lnTo>
                    <a:lnTo>
                      <a:pt x="51" y="147"/>
                    </a:lnTo>
                    <a:lnTo>
                      <a:pt x="48" y="142"/>
                    </a:lnTo>
                    <a:lnTo>
                      <a:pt x="46" y="139"/>
                    </a:lnTo>
                    <a:lnTo>
                      <a:pt x="45" y="135"/>
                    </a:lnTo>
                    <a:lnTo>
                      <a:pt x="44" y="130"/>
                    </a:lnTo>
                    <a:lnTo>
                      <a:pt x="42" y="126"/>
                    </a:lnTo>
                    <a:lnTo>
                      <a:pt x="41" y="122"/>
                    </a:lnTo>
                    <a:lnTo>
                      <a:pt x="39" y="117"/>
                    </a:lnTo>
                    <a:lnTo>
                      <a:pt x="38" y="113"/>
                    </a:lnTo>
                    <a:lnTo>
                      <a:pt x="35" y="109"/>
                    </a:lnTo>
                    <a:lnTo>
                      <a:pt x="34" y="104"/>
                    </a:lnTo>
                    <a:lnTo>
                      <a:pt x="32" y="100"/>
                    </a:lnTo>
                    <a:lnTo>
                      <a:pt x="31" y="96"/>
                    </a:lnTo>
                    <a:lnTo>
                      <a:pt x="29" y="90"/>
                    </a:lnTo>
                    <a:lnTo>
                      <a:pt x="27" y="86"/>
                    </a:lnTo>
                    <a:lnTo>
                      <a:pt x="25" y="81"/>
                    </a:lnTo>
                    <a:lnTo>
                      <a:pt x="23" y="76"/>
                    </a:lnTo>
                    <a:lnTo>
                      <a:pt x="21" y="72"/>
                    </a:lnTo>
                    <a:lnTo>
                      <a:pt x="20" y="66"/>
                    </a:lnTo>
                    <a:lnTo>
                      <a:pt x="18" y="62"/>
                    </a:lnTo>
                    <a:lnTo>
                      <a:pt x="17" y="57"/>
                    </a:lnTo>
                    <a:lnTo>
                      <a:pt x="15" y="51"/>
                    </a:lnTo>
                    <a:lnTo>
                      <a:pt x="13" y="47"/>
                    </a:lnTo>
                    <a:lnTo>
                      <a:pt x="10" y="41"/>
                    </a:lnTo>
                    <a:lnTo>
                      <a:pt x="9" y="37"/>
                    </a:lnTo>
                    <a:lnTo>
                      <a:pt x="7" y="32"/>
                    </a:lnTo>
                    <a:lnTo>
                      <a:pt x="5" y="26"/>
                    </a:lnTo>
                    <a:lnTo>
                      <a:pt x="3" y="21"/>
                    </a:lnTo>
                    <a:lnTo>
                      <a:pt x="2" y="17"/>
                    </a:lnTo>
                    <a:lnTo>
                      <a:pt x="0" y="13"/>
                    </a:lnTo>
                    <a:lnTo>
                      <a:pt x="0" y="11"/>
                    </a:lnTo>
                    <a:lnTo>
                      <a:pt x="0" y="9"/>
                    </a:lnTo>
                    <a:lnTo>
                      <a:pt x="2" y="7"/>
                    </a:lnTo>
                    <a:lnTo>
                      <a:pt x="4" y="3"/>
                    </a:lnTo>
                    <a:lnTo>
                      <a:pt x="7" y="1"/>
                    </a:lnTo>
                    <a:lnTo>
                      <a:pt x="12" y="0"/>
                    </a:lnTo>
                    <a:lnTo>
                      <a:pt x="16" y="1"/>
                    </a:lnTo>
                    <a:lnTo>
                      <a:pt x="18" y="1"/>
                    </a:lnTo>
                    <a:lnTo>
                      <a:pt x="20" y="3"/>
                    </a:lnTo>
                    <a:lnTo>
                      <a:pt x="21" y="6"/>
                    </a:lnTo>
                    <a:lnTo>
                      <a:pt x="22" y="8"/>
                    </a:lnTo>
                    <a:close/>
                  </a:path>
                </a:pathLst>
              </a:custGeom>
              <a:solidFill>
                <a:srgbClr val="000000"/>
              </a:solidFill>
              <a:ln w="9525">
                <a:noFill/>
                <a:round/>
                <a:headEnd/>
                <a:tailEnd/>
              </a:ln>
            </p:spPr>
            <p:txBody>
              <a:bodyPr/>
              <a:lstStyle/>
              <a:p>
                <a:endParaRPr lang="en-US"/>
              </a:p>
            </p:txBody>
          </p:sp>
        </p:grpSp>
      </p:grpSp>
      <p:grpSp>
        <p:nvGrpSpPr>
          <p:cNvPr id="13" name="Group 910"/>
          <p:cNvGrpSpPr>
            <a:grpSpLocks/>
          </p:cNvGrpSpPr>
          <p:nvPr/>
        </p:nvGrpSpPr>
        <p:grpSpPr bwMode="auto">
          <a:xfrm flipH="1">
            <a:off x="1362075" y="1787525"/>
            <a:ext cx="284163" cy="354013"/>
            <a:chOff x="3020" y="1102"/>
            <a:chExt cx="179" cy="223"/>
          </a:xfrm>
        </p:grpSpPr>
        <p:sp>
          <p:nvSpPr>
            <p:cNvPr id="17648" name="Freeform 911"/>
            <p:cNvSpPr>
              <a:spLocks/>
            </p:cNvSpPr>
            <p:nvPr/>
          </p:nvSpPr>
          <p:spPr bwMode="auto">
            <a:xfrm flipH="1">
              <a:off x="3020" y="1102"/>
              <a:ext cx="179" cy="223"/>
            </a:xfrm>
            <a:custGeom>
              <a:avLst/>
              <a:gdLst>
                <a:gd name="T0" fmla="*/ 7 w 980"/>
                <a:gd name="T1" fmla="*/ 10 h 980"/>
                <a:gd name="T2" fmla="*/ 5 w 980"/>
                <a:gd name="T3" fmla="*/ 10 h 980"/>
                <a:gd name="T4" fmla="*/ 3 w 980"/>
                <a:gd name="T5" fmla="*/ 11 h 980"/>
                <a:gd name="T6" fmla="*/ 2 w 980"/>
                <a:gd name="T7" fmla="*/ 13 h 980"/>
                <a:gd name="T8" fmla="*/ 2 w 980"/>
                <a:gd name="T9" fmla="*/ 16 h 980"/>
                <a:gd name="T10" fmla="*/ 3 w 980"/>
                <a:gd name="T11" fmla="*/ 19 h 980"/>
                <a:gd name="T12" fmla="*/ 4 w 980"/>
                <a:gd name="T13" fmla="*/ 20 h 980"/>
                <a:gd name="T14" fmla="*/ 3 w 980"/>
                <a:gd name="T15" fmla="*/ 23 h 980"/>
                <a:gd name="T16" fmla="*/ 2 w 980"/>
                <a:gd name="T17" fmla="*/ 25 h 980"/>
                <a:gd name="T18" fmla="*/ 1 w 980"/>
                <a:gd name="T19" fmla="*/ 28 h 980"/>
                <a:gd name="T20" fmla="*/ 0 w 980"/>
                <a:gd name="T21" fmla="*/ 30 h 980"/>
                <a:gd name="T22" fmla="*/ 0 w 980"/>
                <a:gd name="T23" fmla="*/ 33 h 980"/>
                <a:gd name="T24" fmla="*/ 0 w 980"/>
                <a:gd name="T25" fmla="*/ 35 h 980"/>
                <a:gd name="T26" fmla="*/ 2 w 980"/>
                <a:gd name="T27" fmla="*/ 38 h 980"/>
                <a:gd name="T28" fmla="*/ 3 w 980"/>
                <a:gd name="T29" fmla="*/ 39 h 980"/>
                <a:gd name="T30" fmla="*/ 5 w 980"/>
                <a:gd name="T31" fmla="*/ 39 h 980"/>
                <a:gd name="T32" fmla="*/ 7 w 980"/>
                <a:gd name="T33" fmla="*/ 39 h 980"/>
                <a:gd name="T34" fmla="*/ 9 w 980"/>
                <a:gd name="T35" fmla="*/ 39 h 980"/>
                <a:gd name="T36" fmla="*/ 9 w 980"/>
                <a:gd name="T37" fmla="*/ 40 h 980"/>
                <a:gd name="T38" fmla="*/ 7 w 980"/>
                <a:gd name="T39" fmla="*/ 41 h 980"/>
                <a:gd name="T40" fmla="*/ 6 w 980"/>
                <a:gd name="T41" fmla="*/ 42 h 980"/>
                <a:gd name="T42" fmla="*/ 4 w 980"/>
                <a:gd name="T43" fmla="*/ 44 h 980"/>
                <a:gd name="T44" fmla="*/ 3 w 980"/>
                <a:gd name="T45" fmla="*/ 47 h 980"/>
                <a:gd name="T46" fmla="*/ 5 w 980"/>
                <a:gd name="T47" fmla="*/ 48 h 980"/>
                <a:gd name="T48" fmla="*/ 7 w 980"/>
                <a:gd name="T49" fmla="*/ 48 h 980"/>
                <a:gd name="T50" fmla="*/ 9 w 980"/>
                <a:gd name="T51" fmla="*/ 48 h 980"/>
                <a:gd name="T52" fmla="*/ 11 w 980"/>
                <a:gd name="T53" fmla="*/ 48 h 980"/>
                <a:gd name="T54" fmla="*/ 13 w 980"/>
                <a:gd name="T55" fmla="*/ 48 h 980"/>
                <a:gd name="T56" fmla="*/ 15 w 980"/>
                <a:gd name="T57" fmla="*/ 48 h 980"/>
                <a:gd name="T58" fmla="*/ 16 w 980"/>
                <a:gd name="T59" fmla="*/ 50 h 980"/>
                <a:gd name="T60" fmla="*/ 18 w 980"/>
                <a:gd name="T61" fmla="*/ 51 h 980"/>
                <a:gd name="T62" fmla="*/ 20 w 980"/>
                <a:gd name="T63" fmla="*/ 49 h 980"/>
                <a:gd name="T64" fmla="*/ 22 w 980"/>
                <a:gd name="T65" fmla="*/ 48 h 980"/>
                <a:gd name="T66" fmla="*/ 24 w 980"/>
                <a:gd name="T67" fmla="*/ 48 h 980"/>
                <a:gd name="T68" fmla="*/ 26 w 980"/>
                <a:gd name="T69" fmla="*/ 48 h 980"/>
                <a:gd name="T70" fmla="*/ 28 w 980"/>
                <a:gd name="T71" fmla="*/ 47 h 980"/>
                <a:gd name="T72" fmla="*/ 30 w 980"/>
                <a:gd name="T73" fmla="*/ 46 h 980"/>
                <a:gd name="T74" fmla="*/ 32 w 980"/>
                <a:gd name="T75" fmla="*/ 45 h 980"/>
                <a:gd name="T76" fmla="*/ 33 w 980"/>
                <a:gd name="T77" fmla="*/ 42 h 980"/>
                <a:gd name="T78" fmla="*/ 31 w 980"/>
                <a:gd name="T79" fmla="*/ 39 h 980"/>
                <a:gd name="T80" fmla="*/ 29 w 980"/>
                <a:gd name="T81" fmla="*/ 38 h 980"/>
                <a:gd name="T82" fmla="*/ 26 w 980"/>
                <a:gd name="T83" fmla="*/ 38 h 980"/>
                <a:gd name="T84" fmla="*/ 24 w 980"/>
                <a:gd name="T85" fmla="*/ 37 h 980"/>
                <a:gd name="T86" fmla="*/ 22 w 980"/>
                <a:gd name="T87" fmla="*/ 37 h 980"/>
                <a:gd name="T88" fmla="*/ 21 w 980"/>
                <a:gd name="T89" fmla="*/ 34 h 980"/>
                <a:gd name="T90" fmla="*/ 20 w 980"/>
                <a:gd name="T91" fmla="*/ 31 h 980"/>
                <a:gd name="T92" fmla="*/ 20 w 980"/>
                <a:gd name="T93" fmla="*/ 28 h 980"/>
                <a:gd name="T94" fmla="*/ 22 w 980"/>
                <a:gd name="T95" fmla="*/ 24 h 980"/>
                <a:gd name="T96" fmla="*/ 21 w 980"/>
                <a:gd name="T97" fmla="*/ 21 h 980"/>
                <a:gd name="T98" fmla="*/ 21 w 980"/>
                <a:gd name="T99" fmla="*/ 18 h 980"/>
                <a:gd name="T100" fmla="*/ 21 w 980"/>
                <a:gd name="T101" fmla="*/ 15 h 980"/>
                <a:gd name="T102" fmla="*/ 22 w 980"/>
                <a:gd name="T103" fmla="*/ 12 h 980"/>
                <a:gd name="T104" fmla="*/ 22 w 980"/>
                <a:gd name="T105" fmla="*/ 9 h 980"/>
                <a:gd name="T106" fmla="*/ 22 w 980"/>
                <a:gd name="T107" fmla="*/ 5 h 980"/>
                <a:gd name="T108" fmla="*/ 22 w 980"/>
                <a:gd name="T109" fmla="*/ 3 h 980"/>
                <a:gd name="T110" fmla="*/ 20 w 980"/>
                <a:gd name="T111" fmla="*/ 0 h 980"/>
                <a:gd name="T112" fmla="*/ 18 w 980"/>
                <a:gd name="T113" fmla="*/ 0 h 980"/>
                <a:gd name="T114" fmla="*/ 15 w 980"/>
                <a:gd name="T115" fmla="*/ 1 h 980"/>
                <a:gd name="T116" fmla="*/ 12 w 980"/>
                <a:gd name="T117" fmla="*/ 4 h 980"/>
                <a:gd name="T118" fmla="*/ 10 w 980"/>
                <a:gd name="T119" fmla="*/ 7 h 980"/>
                <a:gd name="T120" fmla="*/ 9 w 980"/>
                <a:gd name="T121" fmla="*/ 10 h 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0"/>
                <a:gd name="T184" fmla="*/ 0 h 980"/>
                <a:gd name="T185" fmla="*/ 980 w 980"/>
                <a:gd name="T186" fmla="*/ 980 h 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0" h="980">
                  <a:moveTo>
                    <a:pt x="251" y="215"/>
                  </a:moveTo>
                  <a:lnTo>
                    <a:pt x="250" y="214"/>
                  </a:lnTo>
                  <a:lnTo>
                    <a:pt x="246" y="211"/>
                  </a:lnTo>
                  <a:lnTo>
                    <a:pt x="242" y="208"/>
                  </a:lnTo>
                  <a:lnTo>
                    <a:pt x="239" y="206"/>
                  </a:lnTo>
                  <a:lnTo>
                    <a:pt x="235" y="202"/>
                  </a:lnTo>
                  <a:lnTo>
                    <a:pt x="231" y="200"/>
                  </a:lnTo>
                  <a:lnTo>
                    <a:pt x="228" y="199"/>
                  </a:lnTo>
                  <a:lnTo>
                    <a:pt x="225" y="197"/>
                  </a:lnTo>
                  <a:lnTo>
                    <a:pt x="222" y="196"/>
                  </a:lnTo>
                  <a:lnTo>
                    <a:pt x="219" y="195"/>
                  </a:lnTo>
                  <a:lnTo>
                    <a:pt x="216" y="193"/>
                  </a:lnTo>
                  <a:lnTo>
                    <a:pt x="213" y="191"/>
                  </a:lnTo>
                  <a:lnTo>
                    <a:pt x="209" y="190"/>
                  </a:lnTo>
                  <a:lnTo>
                    <a:pt x="205" y="189"/>
                  </a:lnTo>
                  <a:lnTo>
                    <a:pt x="201" y="187"/>
                  </a:lnTo>
                  <a:lnTo>
                    <a:pt x="198" y="187"/>
                  </a:lnTo>
                  <a:lnTo>
                    <a:pt x="193" y="186"/>
                  </a:lnTo>
                  <a:lnTo>
                    <a:pt x="189" y="185"/>
                  </a:lnTo>
                  <a:lnTo>
                    <a:pt x="184" y="184"/>
                  </a:lnTo>
                  <a:lnTo>
                    <a:pt x="179" y="184"/>
                  </a:lnTo>
                  <a:lnTo>
                    <a:pt x="175" y="184"/>
                  </a:lnTo>
                  <a:lnTo>
                    <a:pt x="169" y="184"/>
                  </a:lnTo>
                  <a:lnTo>
                    <a:pt x="167" y="184"/>
                  </a:lnTo>
                  <a:lnTo>
                    <a:pt x="164" y="184"/>
                  </a:lnTo>
                  <a:lnTo>
                    <a:pt x="161" y="184"/>
                  </a:lnTo>
                  <a:lnTo>
                    <a:pt x="159" y="184"/>
                  </a:lnTo>
                  <a:lnTo>
                    <a:pt x="155" y="184"/>
                  </a:lnTo>
                  <a:lnTo>
                    <a:pt x="153" y="184"/>
                  </a:lnTo>
                  <a:lnTo>
                    <a:pt x="151" y="184"/>
                  </a:lnTo>
                  <a:lnTo>
                    <a:pt x="148" y="185"/>
                  </a:lnTo>
                  <a:lnTo>
                    <a:pt x="146" y="185"/>
                  </a:lnTo>
                  <a:lnTo>
                    <a:pt x="142" y="185"/>
                  </a:lnTo>
                  <a:lnTo>
                    <a:pt x="139" y="186"/>
                  </a:lnTo>
                  <a:lnTo>
                    <a:pt x="137" y="186"/>
                  </a:lnTo>
                  <a:lnTo>
                    <a:pt x="134" y="187"/>
                  </a:lnTo>
                  <a:lnTo>
                    <a:pt x="131" y="187"/>
                  </a:lnTo>
                  <a:lnTo>
                    <a:pt x="128" y="188"/>
                  </a:lnTo>
                  <a:lnTo>
                    <a:pt x="126" y="189"/>
                  </a:lnTo>
                  <a:lnTo>
                    <a:pt x="124" y="190"/>
                  </a:lnTo>
                  <a:lnTo>
                    <a:pt x="121" y="191"/>
                  </a:lnTo>
                  <a:lnTo>
                    <a:pt x="117" y="191"/>
                  </a:lnTo>
                  <a:lnTo>
                    <a:pt x="115" y="193"/>
                  </a:lnTo>
                  <a:lnTo>
                    <a:pt x="110" y="195"/>
                  </a:lnTo>
                  <a:lnTo>
                    <a:pt x="105" y="198"/>
                  </a:lnTo>
                  <a:lnTo>
                    <a:pt x="100" y="201"/>
                  </a:lnTo>
                  <a:lnTo>
                    <a:pt x="95" y="203"/>
                  </a:lnTo>
                  <a:lnTo>
                    <a:pt x="90" y="207"/>
                  </a:lnTo>
                  <a:lnTo>
                    <a:pt x="86" y="210"/>
                  </a:lnTo>
                  <a:lnTo>
                    <a:pt x="81" y="213"/>
                  </a:lnTo>
                  <a:lnTo>
                    <a:pt x="77" y="218"/>
                  </a:lnTo>
                  <a:lnTo>
                    <a:pt x="73" y="222"/>
                  </a:lnTo>
                  <a:lnTo>
                    <a:pt x="70" y="226"/>
                  </a:lnTo>
                  <a:lnTo>
                    <a:pt x="65" y="231"/>
                  </a:lnTo>
                  <a:lnTo>
                    <a:pt x="62" y="235"/>
                  </a:lnTo>
                  <a:lnTo>
                    <a:pt x="61" y="237"/>
                  </a:lnTo>
                  <a:lnTo>
                    <a:pt x="60" y="239"/>
                  </a:lnTo>
                  <a:lnTo>
                    <a:pt x="58" y="242"/>
                  </a:lnTo>
                  <a:lnTo>
                    <a:pt x="58" y="246"/>
                  </a:lnTo>
                  <a:lnTo>
                    <a:pt x="55" y="248"/>
                  </a:lnTo>
                  <a:lnTo>
                    <a:pt x="54" y="250"/>
                  </a:lnTo>
                  <a:lnTo>
                    <a:pt x="53" y="253"/>
                  </a:lnTo>
                  <a:lnTo>
                    <a:pt x="52" y="255"/>
                  </a:lnTo>
                  <a:lnTo>
                    <a:pt x="51" y="259"/>
                  </a:lnTo>
                  <a:lnTo>
                    <a:pt x="50" y="262"/>
                  </a:lnTo>
                  <a:lnTo>
                    <a:pt x="50" y="264"/>
                  </a:lnTo>
                  <a:lnTo>
                    <a:pt x="50" y="267"/>
                  </a:lnTo>
                  <a:lnTo>
                    <a:pt x="49" y="271"/>
                  </a:lnTo>
                  <a:lnTo>
                    <a:pt x="48" y="274"/>
                  </a:lnTo>
                  <a:lnTo>
                    <a:pt x="48" y="277"/>
                  </a:lnTo>
                  <a:lnTo>
                    <a:pt x="48" y="280"/>
                  </a:lnTo>
                  <a:lnTo>
                    <a:pt x="47" y="284"/>
                  </a:lnTo>
                  <a:lnTo>
                    <a:pt x="47" y="287"/>
                  </a:lnTo>
                  <a:lnTo>
                    <a:pt x="47" y="290"/>
                  </a:lnTo>
                  <a:lnTo>
                    <a:pt x="48" y="295"/>
                  </a:lnTo>
                  <a:lnTo>
                    <a:pt x="48" y="297"/>
                  </a:lnTo>
                  <a:lnTo>
                    <a:pt x="48" y="300"/>
                  </a:lnTo>
                  <a:lnTo>
                    <a:pt x="48" y="303"/>
                  </a:lnTo>
                  <a:lnTo>
                    <a:pt x="49" y="306"/>
                  </a:lnTo>
                  <a:lnTo>
                    <a:pt x="49" y="309"/>
                  </a:lnTo>
                  <a:lnTo>
                    <a:pt x="50" y="312"/>
                  </a:lnTo>
                  <a:lnTo>
                    <a:pt x="50" y="315"/>
                  </a:lnTo>
                  <a:lnTo>
                    <a:pt x="51" y="317"/>
                  </a:lnTo>
                  <a:lnTo>
                    <a:pt x="52" y="323"/>
                  </a:lnTo>
                  <a:lnTo>
                    <a:pt x="54" y="328"/>
                  </a:lnTo>
                  <a:lnTo>
                    <a:pt x="56" y="333"/>
                  </a:lnTo>
                  <a:lnTo>
                    <a:pt x="59" y="337"/>
                  </a:lnTo>
                  <a:lnTo>
                    <a:pt x="62" y="340"/>
                  </a:lnTo>
                  <a:lnTo>
                    <a:pt x="64" y="344"/>
                  </a:lnTo>
                  <a:lnTo>
                    <a:pt x="67" y="348"/>
                  </a:lnTo>
                  <a:lnTo>
                    <a:pt x="71" y="352"/>
                  </a:lnTo>
                  <a:lnTo>
                    <a:pt x="73" y="354"/>
                  </a:lnTo>
                  <a:lnTo>
                    <a:pt x="77" y="357"/>
                  </a:lnTo>
                  <a:lnTo>
                    <a:pt x="80" y="360"/>
                  </a:lnTo>
                  <a:lnTo>
                    <a:pt x="85" y="362"/>
                  </a:lnTo>
                  <a:lnTo>
                    <a:pt x="87" y="364"/>
                  </a:lnTo>
                  <a:lnTo>
                    <a:pt x="91" y="366"/>
                  </a:lnTo>
                  <a:lnTo>
                    <a:pt x="93" y="367"/>
                  </a:lnTo>
                  <a:lnTo>
                    <a:pt x="98" y="369"/>
                  </a:lnTo>
                  <a:lnTo>
                    <a:pt x="101" y="370"/>
                  </a:lnTo>
                  <a:lnTo>
                    <a:pt x="104" y="372"/>
                  </a:lnTo>
                  <a:lnTo>
                    <a:pt x="108" y="374"/>
                  </a:lnTo>
                  <a:lnTo>
                    <a:pt x="111" y="375"/>
                  </a:lnTo>
                  <a:lnTo>
                    <a:pt x="114" y="376"/>
                  </a:lnTo>
                  <a:lnTo>
                    <a:pt x="117" y="376"/>
                  </a:lnTo>
                  <a:lnTo>
                    <a:pt x="121" y="377"/>
                  </a:lnTo>
                  <a:lnTo>
                    <a:pt x="123" y="378"/>
                  </a:lnTo>
                  <a:lnTo>
                    <a:pt x="127" y="380"/>
                  </a:lnTo>
                  <a:lnTo>
                    <a:pt x="131" y="381"/>
                  </a:lnTo>
                  <a:lnTo>
                    <a:pt x="133" y="384"/>
                  </a:lnTo>
                  <a:lnTo>
                    <a:pt x="133" y="388"/>
                  </a:lnTo>
                  <a:lnTo>
                    <a:pt x="131" y="391"/>
                  </a:lnTo>
                  <a:lnTo>
                    <a:pt x="130" y="394"/>
                  </a:lnTo>
                  <a:lnTo>
                    <a:pt x="128" y="398"/>
                  </a:lnTo>
                  <a:lnTo>
                    <a:pt x="127" y="402"/>
                  </a:lnTo>
                  <a:lnTo>
                    <a:pt x="124" y="406"/>
                  </a:lnTo>
                  <a:lnTo>
                    <a:pt x="121" y="411"/>
                  </a:lnTo>
                  <a:lnTo>
                    <a:pt x="119" y="413"/>
                  </a:lnTo>
                  <a:lnTo>
                    <a:pt x="117" y="416"/>
                  </a:lnTo>
                  <a:lnTo>
                    <a:pt x="116" y="418"/>
                  </a:lnTo>
                  <a:lnTo>
                    <a:pt x="115" y="421"/>
                  </a:lnTo>
                  <a:lnTo>
                    <a:pt x="112" y="424"/>
                  </a:lnTo>
                  <a:lnTo>
                    <a:pt x="111" y="427"/>
                  </a:lnTo>
                  <a:lnTo>
                    <a:pt x="109" y="430"/>
                  </a:lnTo>
                  <a:lnTo>
                    <a:pt x="106" y="432"/>
                  </a:lnTo>
                  <a:lnTo>
                    <a:pt x="104" y="436"/>
                  </a:lnTo>
                  <a:lnTo>
                    <a:pt x="102" y="438"/>
                  </a:lnTo>
                  <a:lnTo>
                    <a:pt x="101" y="441"/>
                  </a:lnTo>
                  <a:lnTo>
                    <a:pt x="99" y="444"/>
                  </a:lnTo>
                  <a:lnTo>
                    <a:pt x="97" y="448"/>
                  </a:lnTo>
                  <a:lnTo>
                    <a:pt x="93" y="451"/>
                  </a:lnTo>
                  <a:lnTo>
                    <a:pt x="91" y="453"/>
                  </a:lnTo>
                  <a:lnTo>
                    <a:pt x="89" y="456"/>
                  </a:lnTo>
                  <a:lnTo>
                    <a:pt x="87" y="459"/>
                  </a:lnTo>
                  <a:lnTo>
                    <a:pt x="85" y="463"/>
                  </a:lnTo>
                  <a:lnTo>
                    <a:pt x="81" y="466"/>
                  </a:lnTo>
                  <a:lnTo>
                    <a:pt x="79" y="470"/>
                  </a:lnTo>
                  <a:lnTo>
                    <a:pt x="77" y="472"/>
                  </a:lnTo>
                  <a:lnTo>
                    <a:pt x="75" y="476"/>
                  </a:lnTo>
                  <a:lnTo>
                    <a:pt x="72" y="479"/>
                  </a:lnTo>
                  <a:lnTo>
                    <a:pt x="71" y="483"/>
                  </a:lnTo>
                  <a:lnTo>
                    <a:pt x="67" y="486"/>
                  </a:lnTo>
                  <a:lnTo>
                    <a:pt x="66" y="490"/>
                  </a:lnTo>
                  <a:lnTo>
                    <a:pt x="63" y="492"/>
                  </a:lnTo>
                  <a:lnTo>
                    <a:pt x="62" y="496"/>
                  </a:lnTo>
                  <a:lnTo>
                    <a:pt x="59" y="500"/>
                  </a:lnTo>
                  <a:lnTo>
                    <a:pt x="56" y="503"/>
                  </a:lnTo>
                  <a:lnTo>
                    <a:pt x="54" y="506"/>
                  </a:lnTo>
                  <a:lnTo>
                    <a:pt x="52" y="509"/>
                  </a:lnTo>
                  <a:lnTo>
                    <a:pt x="50" y="512"/>
                  </a:lnTo>
                  <a:lnTo>
                    <a:pt x="48" y="515"/>
                  </a:lnTo>
                  <a:lnTo>
                    <a:pt x="46" y="518"/>
                  </a:lnTo>
                  <a:lnTo>
                    <a:pt x="45" y="521"/>
                  </a:lnTo>
                  <a:lnTo>
                    <a:pt x="41" y="525"/>
                  </a:lnTo>
                  <a:lnTo>
                    <a:pt x="40" y="528"/>
                  </a:lnTo>
                  <a:lnTo>
                    <a:pt x="38" y="530"/>
                  </a:lnTo>
                  <a:lnTo>
                    <a:pt x="36" y="533"/>
                  </a:lnTo>
                  <a:lnTo>
                    <a:pt x="35" y="537"/>
                  </a:lnTo>
                  <a:lnTo>
                    <a:pt x="33" y="540"/>
                  </a:lnTo>
                  <a:lnTo>
                    <a:pt x="31" y="542"/>
                  </a:lnTo>
                  <a:lnTo>
                    <a:pt x="30" y="545"/>
                  </a:lnTo>
                  <a:lnTo>
                    <a:pt x="28" y="547"/>
                  </a:lnTo>
                  <a:lnTo>
                    <a:pt x="27" y="551"/>
                  </a:lnTo>
                  <a:lnTo>
                    <a:pt x="25" y="553"/>
                  </a:lnTo>
                  <a:lnTo>
                    <a:pt x="24" y="556"/>
                  </a:lnTo>
                  <a:lnTo>
                    <a:pt x="23" y="559"/>
                  </a:lnTo>
                  <a:lnTo>
                    <a:pt x="21" y="561"/>
                  </a:lnTo>
                  <a:lnTo>
                    <a:pt x="20" y="565"/>
                  </a:lnTo>
                  <a:lnTo>
                    <a:pt x="18" y="568"/>
                  </a:lnTo>
                  <a:lnTo>
                    <a:pt x="17" y="570"/>
                  </a:lnTo>
                  <a:lnTo>
                    <a:pt x="15" y="573"/>
                  </a:lnTo>
                  <a:lnTo>
                    <a:pt x="14" y="577"/>
                  </a:lnTo>
                  <a:lnTo>
                    <a:pt x="14" y="579"/>
                  </a:lnTo>
                  <a:lnTo>
                    <a:pt x="12" y="582"/>
                  </a:lnTo>
                  <a:lnTo>
                    <a:pt x="11" y="585"/>
                  </a:lnTo>
                  <a:lnTo>
                    <a:pt x="10" y="588"/>
                  </a:lnTo>
                  <a:lnTo>
                    <a:pt x="10" y="591"/>
                  </a:lnTo>
                  <a:lnTo>
                    <a:pt x="9" y="594"/>
                  </a:lnTo>
                  <a:lnTo>
                    <a:pt x="8" y="597"/>
                  </a:lnTo>
                  <a:lnTo>
                    <a:pt x="6" y="599"/>
                  </a:lnTo>
                  <a:lnTo>
                    <a:pt x="5" y="604"/>
                  </a:lnTo>
                  <a:lnTo>
                    <a:pt x="4" y="606"/>
                  </a:lnTo>
                  <a:lnTo>
                    <a:pt x="4" y="609"/>
                  </a:lnTo>
                  <a:lnTo>
                    <a:pt x="3" y="612"/>
                  </a:lnTo>
                  <a:lnTo>
                    <a:pt x="3" y="616"/>
                  </a:lnTo>
                  <a:lnTo>
                    <a:pt x="2" y="618"/>
                  </a:lnTo>
                  <a:lnTo>
                    <a:pt x="1" y="621"/>
                  </a:lnTo>
                  <a:lnTo>
                    <a:pt x="1" y="624"/>
                  </a:lnTo>
                  <a:lnTo>
                    <a:pt x="1" y="628"/>
                  </a:lnTo>
                  <a:lnTo>
                    <a:pt x="0" y="631"/>
                  </a:lnTo>
                  <a:lnTo>
                    <a:pt x="0" y="634"/>
                  </a:lnTo>
                  <a:lnTo>
                    <a:pt x="0" y="636"/>
                  </a:lnTo>
                  <a:lnTo>
                    <a:pt x="0" y="640"/>
                  </a:lnTo>
                  <a:lnTo>
                    <a:pt x="0" y="643"/>
                  </a:lnTo>
                  <a:lnTo>
                    <a:pt x="0" y="646"/>
                  </a:lnTo>
                  <a:lnTo>
                    <a:pt x="0" y="649"/>
                  </a:lnTo>
                  <a:lnTo>
                    <a:pt x="0" y="652"/>
                  </a:lnTo>
                  <a:lnTo>
                    <a:pt x="0" y="655"/>
                  </a:lnTo>
                  <a:lnTo>
                    <a:pt x="0" y="657"/>
                  </a:lnTo>
                  <a:lnTo>
                    <a:pt x="0" y="660"/>
                  </a:lnTo>
                  <a:lnTo>
                    <a:pt x="0" y="663"/>
                  </a:lnTo>
                  <a:lnTo>
                    <a:pt x="0" y="666"/>
                  </a:lnTo>
                  <a:lnTo>
                    <a:pt x="0" y="669"/>
                  </a:lnTo>
                  <a:lnTo>
                    <a:pt x="1" y="671"/>
                  </a:lnTo>
                  <a:lnTo>
                    <a:pt x="1" y="674"/>
                  </a:lnTo>
                  <a:lnTo>
                    <a:pt x="2" y="676"/>
                  </a:lnTo>
                  <a:lnTo>
                    <a:pt x="3" y="680"/>
                  </a:lnTo>
                  <a:lnTo>
                    <a:pt x="3" y="683"/>
                  </a:lnTo>
                  <a:lnTo>
                    <a:pt x="4" y="685"/>
                  </a:lnTo>
                  <a:lnTo>
                    <a:pt x="6" y="691"/>
                  </a:lnTo>
                  <a:lnTo>
                    <a:pt x="9" y="695"/>
                  </a:lnTo>
                  <a:lnTo>
                    <a:pt x="11" y="700"/>
                  </a:lnTo>
                  <a:lnTo>
                    <a:pt x="14" y="706"/>
                  </a:lnTo>
                  <a:lnTo>
                    <a:pt x="17" y="710"/>
                  </a:lnTo>
                  <a:lnTo>
                    <a:pt x="22" y="714"/>
                  </a:lnTo>
                  <a:lnTo>
                    <a:pt x="25" y="719"/>
                  </a:lnTo>
                  <a:lnTo>
                    <a:pt x="30" y="723"/>
                  </a:lnTo>
                  <a:lnTo>
                    <a:pt x="35" y="726"/>
                  </a:lnTo>
                  <a:lnTo>
                    <a:pt x="39" y="730"/>
                  </a:lnTo>
                  <a:lnTo>
                    <a:pt x="45" y="733"/>
                  </a:lnTo>
                  <a:lnTo>
                    <a:pt x="50" y="736"/>
                  </a:lnTo>
                  <a:lnTo>
                    <a:pt x="52" y="737"/>
                  </a:lnTo>
                  <a:lnTo>
                    <a:pt x="54" y="738"/>
                  </a:lnTo>
                  <a:lnTo>
                    <a:pt x="58" y="739"/>
                  </a:lnTo>
                  <a:lnTo>
                    <a:pt x="61" y="741"/>
                  </a:lnTo>
                  <a:lnTo>
                    <a:pt x="63" y="742"/>
                  </a:lnTo>
                  <a:lnTo>
                    <a:pt x="66" y="743"/>
                  </a:lnTo>
                  <a:lnTo>
                    <a:pt x="70" y="744"/>
                  </a:lnTo>
                  <a:lnTo>
                    <a:pt x="72" y="746"/>
                  </a:lnTo>
                  <a:lnTo>
                    <a:pt x="75" y="746"/>
                  </a:lnTo>
                  <a:lnTo>
                    <a:pt x="78" y="747"/>
                  </a:lnTo>
                  <a:lnTo>
                    <a:pt x="80" y="748"/>
                  </a:lnTo>
                  <a:lnTo>
                    <a:pt x="84" y="749"/>
                  </a:lnTo>
                  <a:lnTo>
                    <a:pt x="87" y="749"/>
                  </a:lnTo>
                  <a:lnTo>
                    <a:pt x="90" y="750"/>
                  </a:lnTo>
                  <a:lnTo>
                    <a:pt x="93" y="751"/>
                  </a:lnTo>
                  <a:lnTo>
                    <a:pt x="97" y="751"/>
                  </a:lnTo>
                  <a:lnTo>
                    <a:pt x="99" y="752"/>
                  </a:lnTo>
                  <a:lnTo>
                    <a:pt x="102" y="752"/>
                  </a:lnTo>
                  <a:lnTo>
                    <a:pt x="105" y="754"/>
                  </a:lnTo>
                  <a:lnTo>
                    <a:pt x="109" y="755"/>
                  </a:lnTo>
                  <a:lnTo>
                    <a:pt x="112" y="755"/>
                  </a:lnTo>
                  <a:lnTo>
                    <a:pt x="115" y="756"/>
                  </a:lnTo>
                  <a:lnTo>
                    <a:pt x="118" y="756"/>
                  </a:lnTo>
                  <a:lnTo>
                    <a:pt x="122" y="756"/>
                  </a:lnTo>
                  <a:lnTo>
                    <a:pt x="125" y="756"/>
                  </a:lnTo>
                  <a:lnTo>
                    <a:pt x="127" y="757"/>
                  </a:lnTo>
                  <a:lnTo>
                    <a:pt x="130" y="757"/>
                  </a:lnTo>
                  <a:lnTo>
                    <a:pt x="134" y="757"/>
                  </a:lnTo>
                  <a:lnTo>
                    <a:pt x="137" y="757"/>
                  </a:lnTo>
                  <a:lnTo>
                    <a:pt x="139" y="758"/>
                  </a:lnTo>
                  <a:lnTo>
                    <a:pt x="142" y="758"/>
                  </a:lnTo>
                  <a:lnTo>
                    <a:pt x="146" y="758"/>
                  </a:lnTo>
                  <a:lnTo>
                    <a:pt x="149" y="758"/>
                  </a:lnTo>
                  <a:lnTo>
                    <a:pt x="151" y="758"/>
                  </a:lnTo>
                  <a:lnTo>
                    <a:pt x="154" y="758"/>
                  </a:lnTo>
                  <a:lnTo>
                    <a:pt x="158" y="759"/>
                  </a:lnTo>
                  <a:lnTo>
                    <a:pt x="160" y="759"/>
                  </a:lnTo>
                  <a:lnTo>
                    <a:pt x="163" y="759"/>
                  </a:lnTo>
                  <a:lnTo>
                    <a:pt x="166" y="759"/>
                  </a:lnTo>
                  <a:lnTo>
                    <a:pt x="168" y="760"/>
                  </a:lnTo>
                  <a:lnTo>
                    <a:pt x="174" y="760"/>
                  </a:lnTo>
                  <a:lnTo>
                    <a:pt x="179" y="760"/>
                  </a:lnTo>
                  <a:lnTo>
                    <a:pt x="184" y="760"/>
                  </a:lnTo>
                  <a:lnTo>
                    <a:pt x="189" y="760"/>
                  </a:lnTo>
                  <a:lnTo>
                    <a:pt x="193" y="760"/>
                  </a:lnTo>
                  <a:lnTo>
                    <a:pt x="198" y="761"/>
                  </a:lnTo>
                  <a:lnTo>
                    <a:pt x="202" y="761"/>
                  </a:lnTo>
                  <a:lnTo>
                    <a:pt x="206" y="761"/>
                  </a:lnTo>
                  <a:lnTo>
                    <a:pt x="209" y="761"/>
                  </a:lnTo>
                  <a:lnTo>
                    <a:pt x="213" y="761"/>
                  </a:lnTo>
                  <a:lnTo>
                    <a:pt x="216" y="761"/>
                  </a:lnTo>
                  <a:lnTo>
                    <a:pt x="221" y="761"/>
                  </a:lnTo>
                  <a:lnTo>
                    <a:pt x="224" y="760"/>
                  </a:lnTo>
                  <a:lnTo>
                    <a:pt x="228" y="760"/>
                  </a:lnTo>
                  <a:lnTo>
                    <a:pt x="231" y="760"/>
                  </a:lnTo>
                  <a:lnTo>
                    <a:pt x="236" y="760"/>
                  </a:lnTo>
                  <a:lnTo>
                    <a:pt x="239" y="759"/>
                  </a:lnTo>
                  <a:lnTo>
                    <a:pt x="243" y="758"/>
                  </a:lnTo>
                  <a:lnTo>
                    <a:pt x="248" y="758"/>
                  </a:lnTo>
                  <a:lnTo>
                    <a:pt x="251" y="757"/>
                  </a:lnTo>
                  <a:lnTo>
                    <a:pt x="254" y="757"/>
                  </a:lnTo>
                  <a:lnTo>
                    <a:pt x="258" y="756"/>
                  </a:lnTo>
                  <a:lnTo>
                    <a:pt x="262" y="756"/>
                  </a:lnTo>
                  <a:lnTo>
                    <a:pt x="265" y="756"/>
                  </a:lnTo>
                  <a:lnTo>
                    <a:pt x="268" y="755"/>
                  </a:lnTo>
                  <a:lnTo>
                    <a:pt x="271" y="755"/>
                  </a:lnTo>
                  <a:lnTo>
                    <a:pt x="274" y="754"/>
                  </a:lnTo>
                  <a:lnTo>
                    <a:pt x="277" y="754"/>
                  </a:lnTo>
                  <a:lnTo>
                    <a:pt x="279" y="754"/>
                  </a:lnTo>
                  <a:lnTo>
                    <a:pt x="281" y="754"/>
                  </a:lnTo>
                  <a:lnTo>
                    <a:pt x="285" y="754"/>
                  </a:lnTo>
                  <a:lnTo>
                    <a:pt x="287" y="754"/>
                  </a:lnTo>
                  <a:lnTo>
                    <a:pt x="289" y="754"/>
                  </a:lnTo>
                  <a:lnTo>
                    <a:pt x="292" y="756"/>
                  </a:lnTo>
                  <a:lnTo>
                    <a:pt x="293" y="757"/>
                  </a:lnTo>
                  <a:lnTo>
                    <a:pt x="294" y="759"/>
                  </a:lnTo>
                  <a:lnTo>
                    <a:pt x="293" y="760"/>
                  </a:lnTo>
                  <a:lnTo>
                    <a:pt x="292" y="761"/>
                  </a:lnTo>
                  <a:lnTo>
                    <a:pt x="290" y="763"/>
                  </a:lnTo>
                  <a:lnTo>
                    <a:pt x="288" y="764"/>
                  </a:lnTo>
                  <a:lnTo>
                    <a:pt x="285" y="765"/>
                  </a:lnTo>
                  <a:lnTo>
                    <a:pt x="280" y="768"/>
                  </a:lnTo>
                  <a:lnTo>
                    <a:pt x="276" y="770"/>
                  </a:lnTo>
                  <a:lnTo>
                    <a:pt x="272" y="771"/>
                  </a:lnTo>
                  <a:lnTo>
                    <a:pt x="269" y="772"/>
                  </a:lnTo>
                  <a:lnTo>
                    <a:pt x="266" y="773"/>
                  </a:lnTo>
                  <a:lnTo>
                    <a:pt x="263" y="773"/>
                  </a:lnTo>
                  <a:lnTo>
                    <a:pt x="261" y="775"/>
                  </a:lnTo>
                  <a:lnTo>
                    <a:pt x="258" y="776"/>
                  </a:lnTo>
                  <a:lnTo>
                    <a:pt x="255" y="777"/>
                  </a:lnTo>
                  <a:lnTo>
                    <a:pt x="252" y="778"/>
                  </a:lnTo>
                  <a:lnTo>
                    <a:pt x="249" y="780"/>
                  </a:lnTo>
                  <a:lnTo>
                    <a:pt x="246" y="781"/>
                  </a:lnTo>
                  <a:lnTo>
                    <a:pt x="242" y="782"/>
                  </a:lnTo>
                  <a:lnTo>
                    <a:pt x="239" y="783"/>
                  </a:lnTo>
                  <a:lnTo>
                    <a:pt x="236" y="784"/>
                  </a:lnTo>
                  <a:lnTo>
                    <a:pt x="233" y="785"/>
                  </a:lnTo>
                  <a:lnTo>
                    <a:pt x="229" y="786"/>
                  </a:lnTo>
                  <a:lnTo>
                    <a:pt x="226" y="787"/>
                  </a:lnTo>
                  <a:lnTo>
                    <a:pt x="223" y="789"/>
                  </a:lnTo>
                  <a:lnTo>
                    <a:pt x="219" y="790"/>
                  </a:lnTo>
                  <a:lnTo>
                    <a:pt x="216" y="791"/>
                  </a:lnTo>
                  <a:lnTo>
                    <a:pt x="212" y="793"/>
                  </a:lnTo>
                  <a:lnTo>
                    <a:pt x="209" y="794"/>
                  </a:lnTo>
                  <a:lnTo>
                    <a:pt x="204" y="796"/>
                  </a:lnTo>
                  <a:lnTo>
                    <a:pt x="201" y="797"/>
                  </a:lnTo>
                  <a:lnTo>
                    <a:pt x="198" y="798"/>
                  </a:lnTo>
                  <a:lnTo>
                    <a:pt x="194" y="800"/>
                  </a:lnTo>
                  <a:lnTo>
                    <a:pt x="190" y="801"/>
                  </a:lnTo>
                  <a:lnTo>
                    <a:pt x="187" y="803"/>
                  </a:lnTo>
                  <a:lnTo>
                    <a:pt x="183" y="805"/>
                  </a:lnTo>
                  <a:lnTo>
                    <a:pt x="179" y="806"/>
                  </a:lnTo>
                  <a:lnTo>
                    <a:pt x="176" y="808"/>
                  </a:lnTo>
                  <a:lnTo>
                    <a:pt x="173" y="810"/>
                  </a:lnTo>
                  <a:lnTo>
                    <a:pt x="168" y="811"/>
                  </a:lnTo>
                  <a:lnTo>
                    <a:pt x="165" y="813"/>
                  </a:lnTo>
                  <a:lnTo>
                    <a:pt x="162" y="814"/>
                  </a:lnTo>
                  <a:lnTo>
                    <a:pt x="159" y="816"/>
                  </a:lnTo>
                  <a:lnTo>
                    <a:pt x="155" y="819"/>
                  </a:lnTo>
                  <a:lnTo>
                    <a:pt x="151" y="821"/>
                  </a:lnTo>
                  <a:lnTo>
                    <a:pt x="148" y="822"/>
                  </a:lnTo>
                  <a:lnTo>
                    <a:pt x="146" y="824"/>
                  </a:lnTo>
                  <a:lnTo>
                    <a:pt x="142" y="826"/>
                  </a:lnTo>
                  <a:lnTo>
                    <a:pt x="139" y="828"/>
                  </a:lnTo>
                  <a:lnTo>
                    <a:pt x="136" y="829"/>
                  </a:lnTo>
                  <a:lnTo>
                    <a:pt x="133" y="832"/>
                  </a:lnTo>
                  <a:lnTo>
                    <a:pt x="130" y="834"/>
                  </a:lnTo>
                  <a:lnTo>
                    <a:pt x="128" y="837"/>
                  </a:lnTo>
                  <a:lnTo>
                    <a:pt x="123" y="841"/>
                  </a:lnTo>
                  <a:lnTo>
                    <a:pt x="118" y="846"/>
                  </a:lnTo>
                  <a:lnTo>
                    <a:pt x="114" y="850"/>
                  </a:lnTo>
                  <a:lnTo>
                    <a:pt x="110" y="854"/>
                  </a:lnTo>
                  <a:lnTo>
                    <a:pt x="106" y="858"/>
                  </a:lnTo>
                  <a:lnTo>
                    <a:pt x="103" y="862"/>
                  </a:lnTo>
                  <a:lnTo>
                    <a:pt x="100" y="865"/>
                  </a:lnTo>
                  <a:lnTo>
                    <a:pt x="98" y="869"/>
                  </a:lnTo>
                  <a:lnTo>
                    <a:pt x="96" y="872"/>
                  </a:lnTo>
                  <a:lnTo>
                    <a:pt x="95" y="875"/>
                  </a:lnTo>
                  <a:lnTo>
                    <a:pt x="92" y="877"/>
                  </a:lnTo>
                  <a:lnTo>
                    <a:pt x="91" y="880"/>
                  </a:lnTo>
                  <a:lnTo>
                    <a:pt x="90" y="883"/>
                  </a:lnTo>
                  <a:lnTo>
                    <a:pt x="90" y="886"/>
                  </a:lnTo>
                  <a:lnTo>
                    <a:pt x="90" y="890"/>
                  </a:lnTo>
                  <a:lnTo>
                    <a:pt x="91" y="895"/>
                  </a:lnTo>
                  <a:lnTo>
                    <a:pt x="92" y="898"/>
                  </a:lnTo>
                  <a:lnTo>
                    <a:pt x="95" y="901"/>
                  </a:lnTo>
                  <a:lnTo>
                    <a:pt x="98" y="904"/>
                  </a:lnTo>
                  <a:lnTo>
                    <a:pt x="102" y="908"/>
                  </a:lnTo>
                  <a:lnTo>
                    <a:pt x="106" y="910"/>
                  </a:lnTo>
                  <a:lnTo>
                    <a:pt x="111" y="913"/>
                  </a:lnTo>
                  <a:lnTo>
                    <a:pt x="113" y="913"/>
                  </a:lnTo>
                  <a:lnTo>
                    <a:pt x="115" y="915"/>
                  </a:lnTo>
                  <a:lnTo>
                    <a:pt x="118" y="916"/>
                  </a:lnTo>
                  <a:lnTo>
                    <a:pt x="122" y="917"/>
                  </a:lnTo>
                  <a:lnTo>
                    <a:pt x="124" y="918"/>
                  </a:lnTo>
                  <a:lnTo>
                    <a:pt x="127" y="920"/>
                  </a:lnTo>
                  <a:lnTo>
                    <a:pt x="131" y="921"/>
                  </a:lnTo>
                  <a:lnTo>
                    <a:pt x="136" y="922"/>
                  </a:lnTo>
                  <a:lnTo>
                    <a:pt x="138" y="922"/>
                  </a:lnTo>
                  <a:lnTo>
                    <a:pt x="140" y="923"/>
                  </a:lnTo>
                  <a:lnTo>
                    <a:pt x="143" y="923"/>
                  </a:lnTo>
                  <a:lnTo>
                    <a:pt x="147" y="924"/>
                  </a:lnTo>
                  <a:lnTo>
                    <a:pt x="149" y="924"/>
                  </a:lnTo>
                  <a:lnTo>
                    <a:pt x="152" y="925"/>
                  </a:lnTo>
                  <a:lnTo>
                    <a:pt x="155" y="925"/>
                  </a:lnTo>
                  <a:lnTo>
                    <a:pt x="159" y="926"/>
                  </a:lnTo>
                  <a:lnTo>
                    <a:pt x="162" y="926"/>
                  </a:lnTo>
                  <a:lnTo>
                    <a:pt x="164" y="926"/>
                  </a:lnTo>
                  <a:lnTo>
                    <a:pt x="168" y="926"/>
                  </a:lnTo>
                  <a:lnTo>
                    <a:pt x="172" y="927"/>
                  </a:lnTo>
                  <a:lnTo>
                    <a:pt x="175" y="927"/>
                  </a:lnTo>
                  <a:lnTo>
                    <a:pt x="178" y="927"/>
                  </a:lnTo>
                  <a:lnTo>
                    <a:pt x="181" y="928"/>
                  </a:lnTo>
                  <a:lnTo>
                    <a:pt x="186" y="928"/>
                  </a:lnTo>
                  <a:lnTo>
                    <a:pt x="190" y="928"/>
                  </a:lnTo>
                  <a:lnTo>
                    <a:pt x="193" y="929"/>
                  </a:lnTo>
                  <a:lnTo>
                    <a:pt x="197" y="929"/>
                  </a:lnTo>
                  <a:lnTo>
                    <a:pt x="201" y="930"/>
                  </a:lnTo>
                  <a:lnTo>
                    <a:pt x="205" y="930"/>
                  </a:lnTo>
                  <a:lnTo>
                    <a:pt x="209" y="930"/>
                  </a:lnTo>
                  <a:lnTo>
                    <a:pt x="213" y="930"/>
                  </a:lnTo>
                  <a:lnTo>
                    <a:pt x="217" y="931"/>
                  </a:lnTo>
                  <a:lnTo>
                    <a:pt x="221" y="931"/>
                  </a:lnTo>
                  <a:lnTo>
                    <a:pt x="225" y="931"/>
                  </a:lnTo>
                  <a:lnTo>
                    <a:pt x="228" y="931"/>
                  </a:lnTo>
                  <a:lnTo>
                    <a:pt x="233" y="931"/>
                  </a:lnTo>
                  <a:lnTo>
                    <a:pt x="237" y="931"/>
                  </a:lnTo>
                  <a:lnTo>
                    <a:pt x="240" y="931"/>
                  </a:lnTo>
                  <a:lnTo>
                    <a:pt x="244" y="931"/>
                  </a:lnTo>
                  <a:lnTo>
                    <a:pt x="249" y="933"/>
                  </a:lnTo>
                  <a:lnTo>
                    <a:pt x="252" y="933"/>
                  </a:lnTo>
                  <a:lnTo>
                    <a:pt x="256" y="933"/>
                  </a:lnTo>
                  <a:lnTo>
                    <a:pt x="260" y="933"/>
                  </a:lnTo>
                  <a:lnTo>
                    <a:pt x="264" y="933"/>
                  </a:lnTo>
                  <a:lnTo>
                    <a:pt x="267" y="933"/>
                  </a:lnTo>
                  <a:lnTo>
                    <a:pt x="271" y="933"/>
                  </a:lnTo>
                  <a:lnTo>
                    <a:pt x="275" y="933"/>
                  </a:lnTo>
                  <a:lnTo>
                    <a:pt x="279" y="933"/>
                  </a:lnTo>
                  <a:lnTo>
                    <a:pt x="281" y="933"/>
                  </a:lnTo>
                  <a:lnTo>
                    <a:pt x="286" y="933"/>
                  </a:lnTo>
                  <a:lnTo>
                    <a:pt x="288" y="933"/>
                  </a:lnTo>
                  <a:lnTo>
                    <a:pt x="292" y="933"/>
                  </a:lnTo>
                  <a:lnTo>
                    <a:pt x="296" y="933"/>
                  </a:lnTo>
                  <a:lnTo>
                    <a:pt x="299" y="933"/>
                  </a:lnTo>
                  <a:lnTo>
                    <a:pt x="302" y="933"/>
                  </a:lnTo>
                  <a:lnTo>
                    <a:pt x="305" y="933"/>
                  </a:lnTo>
                  <a:lnTo>
                    <a:pt x="308" y="931"/>
                  </a:lnTo>
                  <a:lnTo>
                    <a:pt x="310" y="931"/>
                  </a:lnTo>
                  <a:lnTo>
                    <a:pt x="313" y="931"/>
                  </a:lnTo>
                  <a:lnTo>
                    <a:pt x="316" y="931"/>
                  </a:lnTo>
                  <a:lnTo>
                    <a:pt x="321" y="930"/>
                  </a:lnTo>
                  <a:lnTo>
                    <a:pt x="326" y="930"/>
                  </a:lnTo>
                  <a:lnTo>
                    <a:pt x="329" y="930"/>
                  </a:lnTo>
                  <a:lnTo>
                    <a:pt x="334" y="929"/>
                  </a:lnTo>
                  <a:lnTo>
                    <a:pt x="339" y="929"/>
                  </a:lnTo>
                  <a:lnTo>
                    <a:pt x="343" y="928"/>
                  </a:lnTo>
                  <a:lnTo>
                    <a:pt x="349" y="928"/>
                  </a:lnTo>
                  <a:lnTo>
                    <a:pt x="354" y="927"/>
                  </a:lnTo>
                  <a:lnTo>
                    <a:pt x="356" y="927"/>
                  </a:lnTo>
                  <a:lnTo>
                    <a:pt x="359" y="927"/>
                  </a:lnTo>
                  <a:lnTo>
                    <a:pt x="362" y="927"/>
                  </a:lnTo>
                  <a:lnTo>
                    <a:pt x="364" y="927"/>
                  </a:lnTo>
                  <a:lnTo>
                    <a:pt x="369" y="926"/>
                  </a:lnTo>
                  <a:lnTo>
                    <a:pt x="375" y="926"/>
                  </a:lnTo>
                  <a:lnTo>
                    <a:pt x="377" y="926"/>
                  </a:lnTo>
                  <a:lnTo>
                    <a:pt x="380" y="926"/>
                  </a:lnTo>
                  <a:lnTo>
                    <a:pt x="383" y="926"/>
                  </a:lnTo>
                  <a:lnTo>
                    <a:pt x="386" y="926"/>
                  </a:lnTo>
                  <a:lnTo>
                    <a:pt x="388" y="926"/>
                  </a:lnTo>
                  <a:lnTo>
                    <a:pt x="391" y="926"/>
                  </a:lnTo>
                  <a:lnTo>
                    <a:pt x="393" y="926"/>
                  </a:lnTo>
                  <a:lnTo>
                    <a:pt x="396" y="926"/>
                  </a:lnTo>
                  <a:lnTo>
                    <a:pt x="399" y="926"/>
                  </a:lnTo>
                  <a:lnTo>
                    <a:pt x="401" y="926"/>
                  </a:lnTo>
                  <a:lnTo>
                    <a:pt x="403" y="926"/>
                  </a:lnTo>
                  <a:lnTo>
                    <a:pt x="406" y="926"/>
                  </a:lnTo>
                  <a:lnTo>
                    <a:pt x="411" y="925"/>
                  </a:lnTo>
                  <a:lnTo>
                    <a:pt x="416" y="925"/>
                  </a:lnTo>
                  <a:lnTo>
                    <a:pt x="421" y="925"/>
                  </a:lnTo>
                  <a:lnTo>
                    <a:pt x="425" y="925"/>
                  </a:lnTo>
                  <a:lnTo>
                    <a:pt x="429" y="925"/>
                  </a:lnTo>
                  <a:lnTo>
                    <a:pt x="434" y="926"/>
                  </a:lnTo>
                  <a:lnTo>
                    <a:pt x="437" y="926"/>
                  </a:lnTo>
                  <a:lnTo>
                    <a:pt x="441" y="926"/>
                  </a:lnTo>
                  <a:lnTo>
                    <a:pt x="444" y="926"/>
                  </a:lnTo>
                  <a:lnTo>
                    <a:pt x="448" y="926"/>
                  </a:lnTo>
                  <a:lnTo>
                    <a:pt x="450" y="927"/>
                  </a:lnTo>
                  <a:lnTo>
                    <a:pt x="452" y="927"/>
                  </a:lnTo>
                  <a:lnTo>
                    <a:pt x="456" y="929"/>
                  </a:lnTo>
                  <a:lnTo>
                    <a:pt x="460" y="930"/>
                  </a:lnTo>
                  <a:lnTo>
                    <a:pt x="461" y="933"/>
                  </a:lnTo>
                  <a:lnTo>
                    <a:pt x="464" y="936"/>
                  </a:lnTo>
                  <a:lnTo>
                    <a:pt x="467" y="939"/>
                  </a:lnTo>
                  <a:lnTo>
                    <a:pt x="472" y="943"/>
                  </a:lnTo>
                  <a:lnTo>
                    <a:pt x="476" y="948"/>
                  </a:lnTo>
                  <a:lnTo>
                    <a:pt x="481" y="953"/>
                  </a:lnTo>
                  <a:lnTo>
                    <a:pt x="484" y="955"/>
                  </a:lnTo>
                  <a:lnTo>
                    <a:pt x="487" y="958"/>
                  </a:lnTo>
                  <a:lnTo>
                    <a:pt x="490" y="960"/>
                  </a:lnTo>
                  <a:lnTo>
                    <a:pt x="493" y="963"/>
                  </a:lnTo>
                  <a:lnTo>
                    <a:pt x="497" y="965"/>
                  </a:lnTo>
                  <a:lnTo>
                    <a:pt x="500" y="966"/>
                  </a:lnTo>
                  <a:lnTo>
                    <a:pt x="503" y="968"/>
                  </a:lnTo>
                  <a:lnTo>
                    <a:pt x="507" y="971"/>
                  </a:lnTo>
                  <a:lnTo>
                    <a:pt x="511" y="973"/>
                  </a:lnTo>
                  <a:lnTo>
                    <a:pt x="515" y="975"/>
                  </a:lnTo>
                  <a:lnTo>
                    <a:pt x="519" y="976"/>
                  </a:lnTo>
                  <a:lnTo>
                    <a:pt x="524" y="977"/>
                  </a:lnTo>
                  <a:lnTo>
                    <a:pt x="527" y="978"/>
                  </a:lnTo>
                  <a:lnTo>
                    <a:pt x="532" y="979"/>
                  </a:lnTo>
                  <a:lnTo>
                    <a:pt x="537" y="979"/>
                  </a:lnTo>
                  <a:lnTo>
                    <a:pt x="541" y="980"/>
                  </a:lnTo>
                  <a:lnTo>
                    <a:pt x="546" y="979"/>
                  </a:lnTo>
                  <a:lnTo>
                    <a:pt x="550" y="979"/>
                  </a:lnTo>
                  <a:lnTo>
                    <a:pt x="555" y="978"/>
                  </a:lnTo>
                  <a:lnTo>
                    <a:pt x="561" y="978"/>
                  </a:lnTo>
                  <a:lnTo>
                    <a:pt x="565" y="976"/>
                  </a:lnTo>
                  <a:lnTo>
                    <a:pt x="569" y="975"/>
                  </a:lnTo>
                  <a:lnTo>
                    <a:pt x="573" y="974"/>
                  </a:lnTo>
                  <a:lnTo>
                    <a:pt x="577" y="972"/>
                  </a:lnTo>
                  <a:lnTo>
                    <a:pt x="580" y="971"/>
                  </a:lnTo>
                  <a:lnTo>
                    <a:pt x="585" y="969"/>
                  </a:lnTo>
                  <a:lnTo>
                    <a:pt x="588" y="967"/>
                  </a:lnTo>
                  <a:lnTo>
                    <a:pt x="591" y="966"/>
                  </a:lnTo>
                  <a:lnTo>
                    <a:pt x="593" y="965"/>
                  </a:lnTo>
                  <a:lnTo>
                    <a:pt x="597" y="963"/>
                  </a:lnTo>
                  <a:lnTo>
                    <a:pt x="599" y="962"/>
                  </a:lnTo>
                  <a:lnTo>
                    <a:pt x="601" y="961"/>
                  </a:lnTo>
                  <a:lnTo>
                    <a:pt x="605" y="958"/>
                  </a:lnTo>
                  <a:lnTo>
                    <a:pt x="610" y="955"/>
                  </a:lnTo>
                  <a:lnTo>
                    <a:pt x="614" y="952"/>
                  </a:lnTo>
                  <a:lnTo>
                    <a:pt x="617" y="949"/>
                  </a:lnTo>
                  <a:lnTo>
                    <a:pt x="622" y="947"/>
                  </a:lnTo>
                  <a:lnTo>
                    <a:pt x="627" y="944"/>
                  </a:lnTo>
                  <a:lnTo>
                    <a:pt x="629" y="943"/>
                  </a:lnTo>
                  <a:lnTo>
                    <a:pt x="631" y="941"/>
                  </a:lnTo>
                  <a:lnTo>
                    <a:pt x="635" y="940"/>
                  </a:lnTo>
                  <a:lnTo>
                    <a:pt x="638" y="940"/>
                  </a:lnTo>
                  <a:lnTo>
                    <a:pt x="641" y="938"/>
                  </a:lnTo>
                  <a:lnTo>
                    <a:pt x="644" y="937"/>
                  </a:lnTo>
                  <a:lnTo>
                    <a:pt x="649" y="936"/>
                  </a:lnTo>
                  <a:lnTo>
                    <a:pt x="653" y="936"/>
                  </a:lnTo>
                  <a:lnTo>
                    <a:pt x="656" y="935"/>
                  </a:lnTo>
                  <a:lnTo>
                    <a:pt x="662" y="934"/>
                  </a:lnTo>
                  <a:lnTo>
                    <a:pt x="664" y="933"/>
                  </a:lnTo>
                  <a:lnTo>
                    <a:pt x="666" y="933"/>
                  </a:lnTo>
                  <a:lnTo>
                    <a:pt x="669" y="931"/>
                  </a:lnTo>
                  <a:lnTo>
                    <a:pt x="672" y="931"/>
                  </a:lnTo>
                  <a:lnTo>
                    <a:pt x="674" y="931"/>
                  </a:lnTo>
                  <a:lnTo>
                    <a:pt x="677" y="930"/>
                  </a:lnTo>
                  <a:lnTo>
                    <a:pt x="680" y="930"/>
                  </a:lnTo>
                  <a:lnTo>
                    <a:pt x="682" y="930"/>
                  </a:lnTo>
                  <a:lnTo>
                    <a:pt x="686" y="930"/>
                  </a:lnTo>
                  <a:lnTo>
                    <a:pt x="689" y="929"/>
                  </a:lnTo>
                  <a:lnTo>
                    <a:pt x="692" y="929"/>
                  </a:lnTo>
                  <a:lnTo>
                    <a:pt x="697" y="929"/>
                  </a:lnTo>
                  <a:lnTo>
                    <a:pt x="699" y="929"/>
                  </a:lnTo>
                  <a:lnTo>
                    <a:pt x="702" y="928"/>
                  </a:lnTo>
                  <a:lnTo>
                    <a:pt x="705" y="928"/>
                  </a:lnTo>
                  <a:lnTo>
                    <a:pt x="710" y="928"/>
                  </a:lnTo>
                  <a:lnTo>
                    <a:pt x="713" y="927"/>
                  </a:lnTo>
                  <a:lnTo>
                    <a:pt x="716" y="927"/>
                  </a:lnTo>
                  <a:lnTo>
                    <a:pt x="719" y="927"/>
                  </a:lnTo>
                  <a:lnTo>
                    <a:pt x="724" y="927"/>
                  </a:lnTo>
                  <a:lnTo>
                    <a:pt x="727" y="926"/>
                  </a:lnTo>
                  <a:lnTo>
                    <a:pt x="731" y="926"/>
                  </a:lnTo>
                  <a:lnTo>
                    <a:pt x="735" y="926"/>
                  </a:lnTo>
                  <a:lnTo>
                    <a:pt x="739" y="926"/>
                  </a:lnTo>
                  <a:lnTo>
                    <a:pt x="742" y="925"/>
                  </a:lnTo>
                  <a:lnTo>
                    <a:pt x="747" y="925"/>
                  </a:lnTo>
                  <a:lnTo>
                    <a:pt x="750" y="925"/>
                  </a:lnTo>
                  <a:lnTo>
                    <a:pt x="754" y="925"/>
                  </a:lnTo>
                  <a:lnTo>
                    <a:pt x="757" y="924"/>
                  </a:lnTo>
                  <a:lnTo>
                    <a:pt x="762" y="924"/>
                  </a:lnTo>
                  <a:lnTo>
                    <a:pt x="766" y="923"/>
                  </a:lnTo>
                  <a:lnTo>
                    <a:pt x="771" y="923"/>
                  </a:lnTo>
                  <a:lnTo>
                    <a:pt x="774" y="922"/>
                  </a:lnTo>
                  <a:lnTo>
                    <a:pt x="778" y="922"/>
                  </a:lnTo>
                  <a:lnTo>
                    <a:pt x="782" y="921"/>
                  </a:lnTo>
                  <a:lnTo>
                    <a:pt x="787" y="921"/>
                  </a:lnTo>
                  <a:lnTo>
                    <a:pt x="790" y="920"/>
                  </a:lnTo>
                  <a:lnTo>
                    <a:pt x="794" y="920"/>
                  </a:lnTo>
                  <a:lnTo>
                    <a:pt x="798" y="918"/>
                  </a:lnTo>
                  <a:lnTo>
                    <a:pt x="803" y="918"/>
                  </a:lnTo>
                  <a:lnTo>
                    <a:pt x="806" y="917"/>
                  </a:lnTo>
                  <a:lnTo>
                    <a:pt x="811" y="917"/>
                  </a:lnTo>
                  <a:lnTo>
                    <a:pt x="815" y="916"/>
                  </a:lnTo>
                  <a:lnTo>
                    <a:pt x="819" y="916"/>
                  </a:lnTo>
                  <a:lnTo>
                    <a:pt x="824" y="915"/>
                  </a:lnTo>
                  <a:lnTo>
                    <a:pt x="827" y="914"/>
                  </a:lnTo>
                  <a:lnTo>
                    <a:pt x="831" y="913"/>
                  </a:lnTo>
                  <a:lnTo>
                    <a:pt x="835" y="913"/>
                  </a:lnTo>
                  <a:lnTo>
                    <a:pt x="839" y="912"/>
                  </a:lnTo>
                  <a:lnTo>
                    <a:pt x="842" y="911"/>
                  </a:lnTo>
                  <a:lnTo>
                    <a:pt x="847" y="910"/>
                  </a:lnTo>
                  <a:lnTo>
                    <a:pt x="851" y="909"/>
                  </a:lnTo>
                  <a:lnTo>
                    <a:pt x="854" y="908"/>
                  </a:lnTo>
                  <a:lnTo>
                    <a:pt x="859" y="907"/>
                  </a:lnTo>
                  <a:lnTo>
                    <a:pt x="862" y="905"/>
                  </a:lnTo>
                  <a:lnTo>
                    <a:pt x="866" y="904"/>
                  </a:lnTo>
                  <a:lnTo>
                    <a:pt x="869" y="903"/>
                  </a:lnTo>
                  <a:lnTo>
                    <a:pt x="874" y="902"/>
                  </a:lnTo>
                  <a:lnTo>
                    <a:pt x="878" y="901"/>
                  </a:lnTo>
                  <a:lnTo>
                    <a:pt x="881" y="900"/>
                  </a:lnTo>
                  <a:lnTo>
                    <a:pt x="885" y="899"/>
                  </a:lnTo>
                  <a:lnTo>
                    <a:pt x="888" y="897"/>
                  </a:lnTo>
                  <a:lnTo>
                    <a:pt x="891" y="896"/>
                  </a:lnTo>
                  <a:lnTo>
                    <a:pt x="894" y="895"/>
                  </a:lnTo>
                  <a:lnTo>
                    <a:pt x="898" y="892"/>
                  </a:lnTo>
                  <a:lnTo>
                    <a:pt x="901" y="891"/>
                  </a:lnTo>
                  <a:lnTo>
                    <a:pt x="904" y="890"/>
                  </a:lnTo>
                  <a:lnTo>
                    <a:pt x="907" y="889"/>
                  </a:lnTo>
                  <a:lnTo>
                    <a:pt x="910" y="888"/>
                  </a:lnTo>
                  <a:lnTo>
                    <a:pt x="913" y="886"/>
                  </a:lnTo>
                  <a:lnTo>
                    <a:pt x="916" y="886"/>
                  </a:lnTo>
                  <a:lnTo>
                    <a:pt x="918" y="885"/>
                  </a:lnTo>
                  <a:lnTo>
                    <a:pt x="922" y="883"/>
                  </a:lnTo>
                  <a:lnTo>
                    <a:pt x="924" y="882"/>
                  </a:lnTo>
                  <a:lnTo>
                    <a:pt x="927" y="882"/>
                  </a:lnTo>
                  <a:lnTo>
                    <a:pt x="929" y="880"/>
                  </a:lnTo>
                  <a:lnTo>
                    <a:pt x="934" y="877"/>
                  </a:lnTo>
                  <a:lnTo>
                    <a:pt x="938" y="875"/>
                  </a:lnTo>
                  <a:lnTo>
                    <a:pt x="942" y="873"/>
                  </a:lnTo>
                  <a:lnTo>
                    <a:pt x="947" y="871"/>
                  </a:lnTo>
                  <a:lnTo>
                    <a:pt x="950" y="869"/>
                  </a:lnTo>
                  <a:lnTo>
                    <a:pt x="953" y="866"/>
                  </a:lnTo>
                  <a:lnTo>
                    <a:pt x="956" y="864"/>
                  </a:lnTo>
                  <a:lnTo>
                    <a:pt x="960" y="863"/>
                  </a:lnTo>
                  <a:lnTo>
                    <a:pt x="963" y="860"/>
                  </a:lnTo>
                  <a:lnTo>
                    <a:pt x="965" y="858"/>
                  </a:lnTo>
                  <a:lnTo>
                    <a:pt x="966" y="856"/>
                  </a:lnTo>
                  <a:lnTo>
                    <a:pt x="969" y="853"/>
                  </a:lnTo>
                  <a:lnTo>
                    <a:pt x="973" y="849"/>
                  </a:lnTo>
                  <a:lnTo>
                    <a:pt x="976" y="845"/>
                  </a:lnTo>
                  <a:lnTo>
                    <a:pt x="977" y="840"/>
                  </a:lnTo>
                  <a:lnTo>
                    <a:pt x="979" y="836"/>
                  </a:lnTo>
                  <a:lnTo>
                    <a:pt x="979" y="831"/>
                  </a:lnTo>
                  <a:lnTo>
                    <a:pt x="980" y="825"/>
                  </a:lnTo>
                  <a:lnTo>
                    <a:pt x="979" y="822"/>
                  </a:lnTo>
                  <a:lnTo>
                    <a:pt x="978" y="819"/>
                  </a:lnTo>
                  <a:lnTo>
                    <a:pt x="977" y="816"/>
                  </a:lnTo>
                  <a:lnTo>
                    <a:pt x="976" y="813"/>
                  </a:lnTo>
                  <a:lnTo>
                    <a:pt x="975" y="810"/>
                  </a:lnTo>
                  <a:lnTo>
                    <a:pt x="973" y="807"/>
                  </a:lnTo>
                  <a:lnTo>
                    <a:pt x="970" y="802"/>
                  </a:lnTo>
                  <a:lnTo>
                    <a:pt x="968" y="800"/>
                  </a:lnTo>
                  <a:lnTo>
                    <a:pt x="966" y="796"/>
                  </a:lnTo>
                  <a:lnTo>
                    <a:pt x="963" y="793"/>
                  </a:lnTo>
                  <a:lnTo>
                    <a:pt x="959" y="788"/>
                  </a:lnTo>
                  <a:lnTo>
                    <a:pt x="955" y="785"/>
                  </a:lnTo>
                  <a:lnTo>
                    <a:pt x="951" y="782"/>
                  </a:lnTo>
                  <a:lnTo>
                    <a:pt x="948" y="778"/>
                  </a:lnTo>
                  <a:lnTo>
                    <a:pt x="942" y="774"/>
                  </a:lnTo>
                  <a:lnTo>
                    <a:pt x="938" y="771"/>
                  </a:lnTo>
                  <a:lnTo>
                    <a:pt x="935" y="770"/>
                  </a:lnTo>
                  <a:lnTo>
                    <a:pt x="931" y="768"/>
                  </a:lnTo>
                  <a:lnTo>
                    <a:pt x="929" y="765"/>
                  </a:lnTo>
                  <a:lnTo>
                    <a:pt x="926" y="764"/>
                  </a:lnTo>
                  <a:lnTo>
                    <a:pt x="923" y="762"/>
                  </a:lnTo>
                  <a:lnTo>
                    <a:pt x="919" y="760"/>
                  </a:lnTo>
                  <a:lnTo>
                    <a:pt x="916" y="759"/>
                  </a:lnTo>
                  <a:lnTo>
                    <a:pt x="914" y="757"/>
                  </a:lnTo>
                  <a:lnTo>
                    <a:pt x="910" y="756"/>
                  </a:lnTo>
                  <a:lnTo>
                    <a:pt x="906" y="754"/>
                  </a:lnTo>
                  <a:lnTo>
                    <a:pt x="902" y="751"/>
                  </a:lnTo>
                  <a:lnTo>
                    <a:pt x="899" y="750"/>
                  </a:lnTo>
                  <a:lnTo>
                    <a:pt x="895" y="749"/>
                  </a:lnTo>
                  <a:lnTo>
                    <a:pt x="891" y="747"/>
                  </a:lnTo>
                  <a:lnTo>
                    <a:pt x="887" y="746"/>
                  </a:lnTo>
                  <a:lnTo>
                    <a:pt x="884" y="745"/>
                  </a:lnTo>
                  <a:lnTo>
                    <a:pt x="879" y="743"/>
                  </a:lnTo>
                  <a:lnTo>
                    <a:pt x="875" y="742"/>
                  </a:lnTo>
                  <a:lnTo>
                    <a:pt x="870" y="741"/>
                  </a:lnTo>
                  <a:lnTo>
                    <a:pt x="866" y="738"/>
                  </a:lnTo>
                  <a:lnTo>
                    <a:pt x="861" y="737"/>
                  </a:lnTo>
                  <a:lnTo>
                    <a:pt x="856" y="736"/>
                  </a:lnTo>
                  <a:lnTo>
                    <a:pt x="851" y="735"/>
                  </a:lnTo>
                  <a:lnTo>
                    <a:pt x="847" y="734"/>
                  </a:lnTo>
                  <a:lnTo>
                    <a:pt x="842" y="733"/>
                  </a:lnTo>
                  <a:lnTo>
                    <a:pt x="837" y="732"/>
                  </a:lnTo>
                  <a:lnTo>
                    <a:pt x="831" y="731"/>
                  </a:lnTo>
                  <a:lnTo>
                    <a:pt x="827" y="730"/>
                  </a:lnTo>
                  <a:lnTo>
                    <a:pt x="821" y="730"/>
                  </a:lnTo>
                  <a:lnTo>
                    <a:pt x="816" y="729"/>
                  </a:lnTo>
                  <a:lnTo>
                    <a:pt x="811" y="727"/>
                  </a:lnTo>
                  <a:lnTo>
                    <a:pt x="805" y="727"/>
                  </a:lnTo>
                  <a:lnTo>
                    <a:pt x="799" y="726"/>
                  </a:lnTo>
                  <a:lnTo>
                    <a:pt x="793" y="725"/>
                  </a:lnTo>
                  <a:lnTo>
                    <a:pt x="788" y="725"/>
                  </a:lnTo>
                  <a:lnTo>
                    <a:pt x="782" y="724"/>
                  </a:lnTo>
                  <a:lnTo>
                    <a:pt x="777" y="723"/>
                  </a:lnTo>
                  <a:lnTo>
                    <a:pt x="773" y="723"/>
                  </a:lnTo>
                  <a:lnTo>
                    <a:pt x="767" y="722"/>
                  </a:lnTo>
                  <a:lnTo>
                    <a:pt x="763" y="722"/>
                  </a:lnTo>
                  <a:lnTo>
                    <a:pt x="759" y="722"/>
                  </a:lnTo>
                  <a:lnTo>
                    <a:pt x="754" y="721"/>
                  </a:lnTo>
                  <a:lnTo>
                    <a:pt x="750" y="721"/>
                  </a:lnTo>
                  <a:lnTo>
                    <a:pt x="746" y="721"/>
                  </a:lnTo>
                  <a:lnTo>
                    <a:pt x="741" y="721"/>
                  </a:lnTo>
                  <a:lnTo>
                    <a:pt x="738" y="720"/>
                  </a:lnTo>
                  <a:lnTo>
                    <a:pt x="734" y="720"/>
                  </a:lnTo>
                  <a:lnTo>
                    <a:pt x="731" y="720"/>
                  </a:lnTo>
                  <a:lnTo>
                    <a:pt x="727" y="720"/>
                  </a:lnTo>
                  <a:lnTo>
                    <a:pt x="724" y="719"/>
                  </a:lnTo>
                  <a:lnTo>
                    <a:pt x="719" y="719"/>
                  </a:lnTo>
                  <a:lnTo>
                    <a:pt x="717" y="719"/>
                  </a:lnTo>
                  <a:lnTo>
                    <a:pt x="714" y="718"/>
                  </a:lnTo>
                  <a:lnTo>
                    <a:pt x="711" y="718"/>
                  </a:lnTo>
                  <a:lnTo>
                    <a:pt x="707" y="718"/>
                  </a:lnTo>
                  <a:lnTo>
                    <a:pt x="705" y="718"/>
                  </a:lnTo>
                  <a:lnTo>
                    <a:pt x="702" y="717"/>
                  </a:lnTo>
                  <a:lnTo>
                    <a:pt x="700" y="717"/>
                  </a:lnTo>
                  <a:lnTo>
                    <a:pt x="697" y="717"/>
                  </a:lnTo>
                  <a:lnTo>
                    <a:pt x="694" y="717"/>
                  </a:lnTo>
                  <a:lnTo>
                    <a:pt x="690" y="716"/>
                  </a:lnTo>
                  <a:lnTo>
                    <a:pt x="686" y="716"/>
                  </a:lnTo>
                  <a:lnTo>
                    <a:pt x="681" y="714"/>
                  </a:lnTo>
                  <a:lnTo>
                    <a:pt x="677" y="713"/>
                  </a:lnTo>
                  <a:lnTo>
                    <a:pt x="674" y="712"/>
                  </a:lnTo>
                  <a:lnTo>
                    <a:pt x="671" y="711"/>
                  </a:lnTo>
                  <a:lnTo>
                    <a:pt x="666" y="710"/>
                  </a:lnTo>
                  <a:lnTo>
                    <a:pt x="664" y="708"/>
                  </a:lnTo>
                  <a:lnTo>
                    <a:pt x="661" y="707"/>
                  </a:lnTo>
                  <a:lnTo>
                    <a:pt x="657" y="706"/>
                  </a:lnTo>
                  <a:lnTo>
                    <a:pt x="655" y="703"/>
                  </a:lnTo>
                  <a:lnTo>
                    <a:pt x="652" y="700"/>
                  </a:lnTo>
                  <a:lnTo>
                    <a:pt x="650" y="698"/>
                  </a:lnTo>
                  <a:lnTo>
                    <a:pt x="648" y="695"/>
                  </a:lnTo>
                  <a:lnTo>
                    <a:pt x="644" y="692"/>
                  </a:lnTo>
                  <a:lnTo>
                    <a:pt x="642" y="688"/>
                  </a:lnTo>
                  <a:lnTo>
                    <a:pt x="639" y="685"/>
                  </a:lnTo>
                  <a:lnTo>
                    <a:pt x="637" y="681"/>
                  </a:lnTo>
                  <a:lnTo>
                    <a:pt x="634" y="675"/>
                  </a:lnTo>
                  <a:lnTo>
                    <a:pt x="631" y="671"/>
                  </a:lnTo>
                  <a:lnTo>
                    <a:pt x="628" y="667"/>
                  </a:lnTo>
                  <a:lnTo>
                    <a:pt x="626" y="662"/>
                  </a:lnTo>
                  <a:lnTo>
                    <a:pt x="623" y="658"/>
                  </a:lnTo>
                  <a:lnTo>
                    <a:pt x="621" y="655"/>
                  </a:lnTo>
                  <a:lnTo>
                    <a:pt x="618" y="650"/>
                  </a:lnTo>
                  <a:lnTo>
                    <a:pt x="616" y="646"/>
                  </a:lnTo>
                  <a:lnTo>
                    <a:pt x="614" y="642"/>
                  </a:lnTo>
                  <a:lnTo>
                    <a:pt x="612" y="639"/>
                  </a:lnTo>
                  <a:lnTo>
                    <a:pt x="610" y="634"/>
                  </a:lnTo>
                  <a:lnTo>
                    <a:pt x="607" y="631"/>
                  </a:lnTo>
                  <a:lnTo>
                    <a:pt x="605" y="627"/>
                  </a:lnTo>
                  <a:lnTo>
                    <a:pt x="604" y="623"/>
                  </a:lnTo>
                  <a:lnTo>
                    <a:pt x="603" y="619"/>
                  </a:lnTo>
                  <a:lnTo>
                    <a:pt x="601" y="616"/>
                  </a:lnTo>
                  <a:lnTo>
                    <a:pt x="600" y="612"/>
                  </a:lnTo>
                  <a:lnTo>
                    <a:pt x="598" y="608"/>
                  </a:lnTo>
                  <a:lnTo>
                    <a:pt x="597" y="605"/>
                  </a:lnTo>
                  <a:lnTo>
                    <a:pt x="597" y="602"/>
                  </a:lnTo>
                  <a:lnTo>
                    <a:pt x="596" y="598"/>
                  </a:lnTo>
                  <a:lnTo>
                    <a:pt x="594" y="595"/>
                  </a:lnTo>
                  <a:lnTo>
                    <a:pt x="594" y="592"/>
                  </a:lnTo>
                  <a:lnTo>
                    <a:pt x="594" y="590"/>
                  </a:lnTo>
                  <a:lnTo>
                    <a:pt x="594" y="586"/>
                  </a:lnTo>
                  <a:lnTo>
                    <a:pt x="594" y="583"/>
                  </a:lnTo>
                  <a:lnTo>
                    <a:pt x="594" y="580"/>
                  </a:lnTo>
                  <a:lnTo>
                    <a:pt x="596" y="578"/>
                  </a:lnTo>
                  <a:lnTo>
                    <a:pt x="597" y="574"/>
                  </a:lnTo>
                  <a:lnTo>
                    <a:pt x="598" y="572"/>
                  </a:lnTo>
                  <a:lnTo>
                    <a:pt x="599" y="569"/>
                  </a:lnTo>
                  <a:lnTo>
                    <a:pt x="601" y="568"/>
                  </a:lnTo>
                  <a:lnTo>
                    <a:pt x="602" y="565"/>
                  </a:lnTo>
                  <a:lnTo>
                    <a:pt x="603" y="561"/>
                  </a:lnTo>
                  <a:lnTo>
                    <a:pt x="605" y="558"/>
                  </a:lnTo>
                  <a:lnTo>
                    <a:pt x="607" y="555"/>
                  </a:lnTo>
                  <a:lnTo>
                    <a:pt x="609" y="551"/>
                  </a:lnTo>
                  <a:lnTo>
                    <a:pt x="612" y="547"/>
                  </a:lnTo>
                  <a:lnTo>
                    <a:pt x="613" y="544"/>
                  </a:lnTo>
                  <a:lnTo>
                    <a:pt x="616" y="540"/>
                  </a:lnTo>
                  <a:lnTo>
                    <a:pt x="618" y="535"/>
                  </a:lnTo>
                  <a:lnTo>
                    <a:pt x="621" y="531"/>
                  </a:lnTo>
                  <a:lnTo>
                    <a:pt x="623" y="527"/>
                  </a:lnTo>
                  <a:lnTo>
                    <a:pt x="626" y="522"/>
                  </a:lnTo>
                  <a:lnTo>
                    <a:pt x="627" y="517"/>
                  </a:lnTo>
                  <a:lnTo>
                    <a:pt x="629" y="513"/>
                  </a:lnTo>
                  <a:lnTo>
                    <a:pt x="632" y="507"/>
                  </a:lnTo>
                  <a:lnTo>
                    <a:pt x="635" y="503"/>
                  </a:lnTo>
                  <a:lnTo>
                    <a:pt x="637" y="497"/>
                  </a:lnTo>
                  <a:lnTo>
                    <a:pt x="639" y="492"/>
                  </a:lnTo>
                  <a:lnTo>
                    <a:pt x="640" y="488"/>
                  </a:lnTo>
                  <a:lnTo>
                    <a:pt x="642" y="483"/>
                  </a:lnTo>
                  <a:lnTo>
                    <a:pt x="643" y="478"/>
                  </a:lnTo>
                  <a:lnTo>
                    <a:pt x="644" y="472"/>
                  </a:lnTo>
                  <a:lnTo>
                    <a:pt x="646" y="467"/>
                  </a:lnTo>
                  <a:lnTo>
                    <a:pt x="647" y="463"/>
                  </a:lnTo>
                  <a:lnTo>
                    <a:pt x="648" y="458"/>
                  </a:lnTo>
                  <a:lnTo>
                    <a:pt x="648" y="453"/>
                  </a:lnTo>
                  <a:lnTo>
                    <a:pt x="648" y="449"/>
                  </a:lnTo>
                  <a:lnTo>
                    <a:pt x="648" y="444"/>
                  </a:lnTo>
                  <a:lnTo>
                    <a:pt x="648" y="440"/>
                  </a:lnTo>
                  <a:lnTo>
                    <a:pt x="647" y="437"/>
                  </a:lnTo>
                  <a:lnTo>
                    <a:pt x="646" y="432"/>
                  </a:lnTo>
                  <a:lnTo>
                    <a:pt x="644" y="430"/>
                  </a:lnTo>
                  <a:lnTo>
                    <a:pt x="642" y="426"/>
                  </a:lnTo>
                  <a:lnTo>
                    <a:pt x="641" y="423"/>
                  </a:lnTo>
                  <a:lnTo>
                    <a:pt x="639" y="419"/>
                  </a:lnTo>
                  <a:lnTo>
                    <a:pt x="639" y="416"/>
                  </a:lnTo>
                  <a:lnTo>
                    <a:pt x="637" y="413"/>
                  </a:lnTo>
                  <a:lnTo>
                    <a:pt x="636" y="410"/>
                  </a:lnTo>
                  <a:lnTo>
                    <a:pt x="635" y="407"/>
                  </a:lnTo>
                  <a:lnTo>
                    <a:pt x="635" y="404"/>
                  </a:lnTo>
                  <a:lnTo>
                    <a:pt x="634" y="401"/>
                  </a:lnTo>
                  <a:lnTo>
                    <a:pt x="634" y="398"/>
                  </a:lnTo>
                  <a:lnTo>
                    <a:pt x="632" y="394"/>
                  </a:lnTo>
                  <a:lnTo>
                    <a:pt x="632" y="392"/>
                  </a:lnTo>
                  <a:lnTo>
                    <a:pt x="632" y="389"/>
                  </a:lnTo>
                  <a:lnTo>
                    <a:pt x="632" y="386"/>
                  </a:lnTo>
                  <a:lnTo>
                    <a:pt x="632" y="382"/>
                  </a:lnTo>
                  <a:lnTo>
                    <a:pt x="632" y="380"/>
                  </a:lnTo>
                  <a:lnTo>
                    <a:pt x="632" y="376"/>
                  </a:lnTo>
                  <a:lnTo>
                    <a:pt x="632" y="373"/>
                  </a:lnTo>
                  <a:lnTo>
                    <a:pt x="632" y="369"/>
                  </a:lnTo>
                  <a:lnTo>
                    <a:pt x="634" y="366"/>
                  </a:lnTo>
                  <a:lnTo>
                    <a:pt x="634" y="362"/>
                  </a:lnTo>
                  <a:lnTo>
                    <a:pt x="634" y="357"/>
                  </a:lnTo>
                  <a:lnTo>
                    <a:pt x="635" y="354"/>
                  </a:lnTo>
                  <a:lnTo>
                    <a:pt x="636" y="350"/>
                  </a:lnTo>
                  <a:lnTo>
                    <a:pt x="636" y="344"/>
                  </a:lnTo>
                  <a:lnTo>
                    <a:pt x="637" y="340"/>
                  </a:lnTo>
                  <a:lnTo>
                    <a:pt x="637" y="336"/>
                  </a:lnTo>
                  <a:lnTo>
                    <a:pt x="638" y="330"/>
                  </a:lnTo>
                  <a:lnTo>
                    <a:pt x="638" y="327"/>
                  </a:lnTo>
                  <a:lnTo>
                    <a:pt x="639" y="325"/>
                  </a:lnTo>
                  <a:lnTo>
                    <a:pt x="639" y="322"/>
                  </a:lnTo>
                  <a:lnTo>
                    <a:pt x="640" y="319"/>
                  </a:lnTo>
                  <a:lnTo>
                    <a:pt x="640" y="317"/>
                  </a:lnTo>
                  <a:lnTo>
                    <a:pt x="641" y="314"/>
                  </a:lnTo>
                  <a:lnTo>
                    <a:pt x="641" y="311"/>
                  </a:lnTo>
                  <a:lnTo>
                    <a:pt x="642" y="309"/>
                  </a:lnTo>
                  <a:lnTo>
                    <a:pt x="642" y="304"/>
                  </a:lnTo>
                  <a:lnTo>
                    <a:pt x="643" y="301"/>
                  </a:lnTo>
                  <a:lnTo>
                    <a:pt x="643" y="298"/>
                  </a:lnTo>
                  <a:lnTo>
                    <a:pt x="643" y="296"/>
                  </a:lnTo>
                  <a:lnTo>
                    <a:pt x="644" y="291"/>
                  </a:lnTo>
                  <a:lnTo>
                    <a:pt x="644" y="288"/>
                  </a:lnTo>
                  <a:lnTo>
                    <a:pt x="646" y="285"/>
                  </a:lnTo>
                  <a:lnTo>
                    <a:pt x="647" y="282"/>
                  </a:lnTo>
                  <a:lnTo>
                    <a:pt x="647" y="277"/>
                  </a:lnTo>
                  <a:lnTo>
                    <a:pt x="648" y="273"/>
                  </a:lnTo>
                  <a:lnTo>
                    <a:pt x="648" y="270"/>
                  </a:lnTo>
                  <a:lnTo>
                    <a:pt x="649" y="266"/>
                  </a:lnTo>
                  <a:lnTo>
                    <a:pt x="649" y="262"/>
                  </a:lnTo>
                  <a:lnTo>
                    <a:pt x="650" y="259"/>
                  </a:lnTo>
                  <a:lnTo>
                    <a:pt x="650" y="254"/>
                  </a:lnTo>
                  <a:lnTo>
                    <a:pt x="651" y="250"/>
                  </a:lnTo>
                  <a:lnTo>
                    <a:pt x="651" y="246"/>
                  </a:lnTo>
                  <a:lnTo>
                    <a:pt x="651" y="242"/>
                  </a:lnTo>
                  <a:lnTo>
                    <a:pt x="652" y="238"/>
                  </a:lnTo>
                  <a:lnTo>
                    <a:pt x="653" y="234"/>
                  </a:lnTo>
                  <a:lnTo>
                    <a:pt x="653" y="229"/>
                  </a:lnTo>
                  <a:lnTo>
                    <a:pt x="653" y="226"/>
                  </a:lnTo>
                  <a:lnTo>
                    <a:pt x="654" y="222"/>
                  </a:lnTo>
                  <a:lnTo>
                    <a:pt x="655" y="218"/>
                  </a:lnTo>
                  <a:lnTo>
                    <a:pt x="655" y="213"/>
                  </a:lnTo>
                  <a:lnTo>
                    <a:pt x="655" y="209"/>
                  </a:lnTo>
                  <a:lnTo>
                    <a:pt x="656" y="204"/>
                  </a:lnTo>
                  <a:lnTo>
                    <a:pt x="656" y="201"/>
                  </a:lnTo>
                  <a:lnTo>
                    <a:pt x="656" y="197"/>
                  </a:lnTo>
                  <a:lnTo>
                    <a:pt x="657" y="193"/>
                  </a:lnTo>
                  <a:lnTo>
                    <a:pt x="657" y="187"/>
                  </a:lnTo>
                  <a:lnTo>
                    <a:pt x="659" y="184"/>
                  </a:lnTo>
                  <a:lnTo>
                    <a:pt x="659" y="180"/>
                  </a:lnTo>
                  <a:lnTo>
                    <a:pt x="659" y="175"/>
                  </a:lnTo>
                  <a:lnTo>
                    <a:pt x="659" y="171"/>
                  </a:lnTo>
                  <a:lnTo>
                    <a:pt x="659" y="167"/>
                  </a:lnTo>
                  <a:lnTo>
                    <a:pt x="659" y="162"/>
                  </a:lnTo>
                  <a:lnTo>
                    <a:pt x="659" y="158"/>
                  </a:lnTo>
                  <a:lnTo>
                    <a:pt x="659" y="153"/>
                  </a:lnTo>
                  <a:lnTo>
                    <a:pt x="660" y="149"/>
                  </a:lnTo>
                  <a:lnTo>
                    <a:pt x="660" y="145"/>
                  </a:lnTo>
                  <a:lnTo>
                    <a:pt x="660" y="140"/>
                  </a:lnTo>
                  <a:lnTo>
                    <a:pt x="660" y="136"/>
                  </a:lnTo>
                  <a:lnTo>
                    <a:pt x="660" y="133"/>
                  </a:lnTo>
                  <a:lnTo>
                    <a:pt x="660" y="129"/>
                  </a:lnTo>
                  <a:lnTo>
                    <a:pt x="660" y="124"/>
                  </a:lnTo>
                  <a:lnTo>
                    <a:pt x="660" y="121"/>
                  </a:lnTo>
                  <a:lnTo>
                    <a:pt x="660" y="117"/>
                  </a:lnTo>
                  <a:lnTo>
                    <a:pt x="659" y="112"/>
                  </a:lnTo>
                  <a:lnTo>
                    <a:pt x="659" y="108"/>
                  </a:lnTo>
                  <a:lnTo>
                    <a:pt x="657" y="105"/>
                  </a:lnTo>
                  <a:lnTo>
                    <a:pt x="657" y="100"/>
                  </a:lnTo>
                  <a:lnTo>
                    <a:pt x="656" y="97"/>
                  </a:lnTo>
                  <a:lnTo>
                    <a:pt x="656" y="94"/>
                  </a:lnTo>
                  <a:lnTo>
                    <a:pt x="656" y="89"/>
                  </a:lnTo>
                  <a:lnTo>
                    <a:pt x="655" y="86"/>
                  </a:lnTo>
                  <a:lnTo>
                    <a:pt x="654" y="83"/>
                  </a:lnTo>
                  <a:lnTo>
                    <a:pt x="654" y="80"/>
                  </a:lnTo>
                  <a:lnTo>
                    <a:pt x="653" y="75"/>
                  </a:lnTo>
                  <a:lnTo>
                    <a:pt x="652" y="73"/>
                  </a:lnTo>
                  <a:lnTo>
                    <a:pt x="651" y="70"/>
                  </a:lnTo>
                  <a:lnTo>
                    <a:pt x="651" y="67"/>
                  </a:lnTo>
                  <a:lnTo>
                    <a:pt x="650" y="63"/>
                  </a:lnTo>
                  <a:lnTo>
                    <a:pt x="649" y="61"/>
                  </a:lnTo>
                  <a:lnTo>
                    <a:pt x="648" y="58"/>
                  </a:lnTo>
                  <a:lnTo>
                    <a:pt x="646" y="55"/>
                  </a:lnTo>
                  <a:lnTo>
                    <a:pt x="644" y="51"/>
                  </a:lnTo>
                  <a:lnTo>
                    <a:pt x="643" y="49"/>
                  </a:lnTo>
                  <a:lnTo>
                    <a:pt x="639" y="44"/>
                  </a:lnTo>
                  <a:lnTo>
                    <a:pt x="635" y="38"/>
                  </a:lnTo>
                  <a:lnTo>
                    <a:pt x="630" y="33"/>
                  </a:lnTo>
                  <a:lnTo>
                    <a:pt x="626" y="29"/>
                  </a:lnTo>
                  <a:lnTo>
                    <a:pt x="623" y="27"/>
                  </a:lnTo>
                  <a:lnTo>
                    <a:pt x="619" y="24"/>
                  </a:lnTo>
                  <a:lnTo>
                    <a:pt x="616" y="22"/>
                  </a:lnTo>
                  <a:lnTo>
                    <a:pt x="614" y="21"/>
                  </a:lnTo>
                  <a:lnTo>
                    <a:pt x="611" y="19"/>
                  </a:lnTo>
                  <a:lnTo>
                    <a:pt x="607" y="17"/>
                  </a:lnTo>
                  <a:lnTo>
                    <a:pt x="604" y="16"/>
                  </a:lnTo>
                  <a:lnTo>
                    <a:pt x="601" y="14"/>
                  </a:lnTo>
                  <a:lnTo>
                    <a:pt x="597" y="12"/>
                  </a:lnTo>
                  <a:lnTo>
                    <a:pt x="593" y="10"/>
                  </a:lnTo>
                  <a:lnTo>
                    <a:pt x="590" y="9"/>
                  </a:lnTo>
                  <a:lnTo>
                    <a:pt x="586" y="9"/>
                  </a:lnTo>
                  <a:lnTo>
                    <a:pt x="582" y="7"/>
                  </a:lnTo>
                  <a:lnTo>
                    <a:pt x="578" y="6"/>
                  </a:lnTo>
                  <a:lnTo>
                    <a:pt x="575" y="5"/>
                  </a:lnTo>
                  <a:lnTo>
                    <a:pt x="571" y="5"/>
                  </a:lnTo>
                  <a:lnTo>
                    <a:pt x="566" y="3"/>
                  </a:lnTo>
                  <a:lnTo>
                    <a:pt x="563" y="3"/>
                  </a:lnTo>
                  <a:lnTo>
                    <a:pt x="559" y="2"/>
                  </a:lnTo>
                  <a:lnTo>
                    <a:pt x="554" y="2"/>
                  </a:lnTo>
                  <a:lnTo>
                    <a:pt x="550" y="0"/>
                  </a:lnTo>
                  <a:lnTo>
                    <a:pt x="546" y="0"/>
                  </a:lnTo>
                  <a:lnTo>
                    <a:pt x="541" y="0"/>
                  </a:lnTo>
                  <a:lnTo>
                    <a:pt x="537" y="0"/>
                  </a:lnTo>
                  <a:lnTo>
                    <a:pt x="531" y="0"/>
                  </a:lnTo>
                  <a:lnTo>
                    <a:pt x="527" y="0"/>
                  </a:lnTo>
                  <a:lnTo>
                    <a:pt x="523" y="0"/>
                  </a:lnTo>
                  <a:lnTo>
                    <a:pt x="518" y="2"/>
                  </a:lnTo>
                  <a:lnTo>
                    <a:pt x="513" y="2"/>
                  </a:lnTo>
                  <a:lnTo>
                    <a:pt x="509" y="3"/>
                  </a:lnTo>
                  <a:lnTo>
                    <a:pt x="503" y="3"/>
                  </a:lnTo>
                  <a:lnTo>
                    <a:pt x="499" y="5"/>
                  </a:lnTo>
                  <a:lnTo>
                    <a:pt x="493" y="5"/>
                  </a:lnTo>
                  <a:lnTo>
                    <a:pt x="489" y="6"/>
                  </a:lnTo>
                  <a:lnTo>
                    <a:pt x="484" y="8"/>
                  </a:lnTo>
                  <a:lnTo>
                    <a:pt x="479" y="9"/>
                  </a:lnTo>
                  <a:lnTo>
                    <a:pt x="474" y="10"/>
                  </a:lnTo>
                  <a:lnTo>
                    <a:pt x="469" y="12"/>
                  </a:lnTo>
                  <a:lnTo>
                    <a:pt x="465" y="14"/>
                  </a:lnTo>
                  <a:lnTo>
                    <a:pt x="460" y="16"/>
                  </a:lnTo>
                  <a:lnTo>
                    <a:pt x="455" y="18"/>
                  </a:lnTo>
                  <a:lnTo>
                    <a:pt x="450" y="20"/>
                  </a:lnTo>
                  <a:lnTo>
                    <a:pt x="446" y="22"/>
                  </a:lnTo>
                  <a:lnTo>
                    <a:pt x="441" y="25"/>
                  </a:lnTo>
                  <a:lnTo>
                    <a:pt x="436" y="28"/>
                  </a:lnTo>
                  <a:lnTo>
                    <a:pt x="430" y="30"/>
                  </a:lnTo>
                  <a:lnTo>
                    <a:pt x="426" y="33"/>
                  </a:lnTo>
                  <a:lnTo>
                    <a:pt x="422" y="36"/>
                  </a:lnTo>
                  <a:lnTo>
                    <a:pt x="416" y="40"/>
                  </a:lnTo>
                  <a:lnTo>
                    <a:pt x="412" y="43"/>
                  </a:lnTo>
                  <a:lnTo>
                    <a:pt x="408" y="46"/>
                  </a:lnTo>
                  <a:lnTo>
                    <a:pt x="403" y="50"/>
                  </a:lnTo>
                  <a:lnTo>
                    <a:pt x="398" y="54"/>
                  </a:lnTo>
                  <a:lnTo>
                    <a:pt x="392" y="58"/>
                  </a:lnTo>
                  <a:lnTo>
                    <a:pt x="388" y="61"/>
                  </a:lnTo>
                  <a:lnTo>
                    <a:pt x="384" y="65"/>
                  </a:lnTo>
                  <a:lnTo>
                    <a:pt x="379" y="68"/>
                  </a:lnTo>
                  <a:lnTo>
                    <a:pt x="375" y="72"/>
                  </a:lnTo>
                  <a:lnTo>
                    <a:pt x="371" y="75"/>
                  </a:lnTo>
                  <a:lnTo>
                    <a:pt x="366" y="80"/>
                  </a:lnTo>
                  <a:lnTo>
                    <a:pt x="362" y="83"/>
                  </a:lnTo>
                  <a:lnTo>
                    <a:pt x="358" y="87"/>
                  </a:lnTo>
                  <a:lnTo>
                    <a:pt x="354" y="91"/>
                  </a:lnTo>
                  <a:lnTo>
                    <a:pt x="350" y="94"/>
                  </a:lnTo>
                  <a:lnTo>
                    <a:pt x="346" y="98"/>
                  </a:lnTo>
                  <a:lnTo>
                    <a:pt x="342" y="101"/>
                  </a:lnTo>
                  <a:lnTo>
                    <a:pt x="339" y="106"/>
                  </a:lnTo>
                  <a:lnTo>
                    <a:pt x="336" y="109"/>
                  </a:lnTo>
                  <a:lnTo>
                    <a:pt x="333" y="112"/>
                  </a:lnTo>
                  <a:lnTo>
                    <a:pt x="328" y="117"/>
                  </a:lnTo>
                  <a:lnTo>
                    <a:pt x="325" y="120"/>
                  </a:lnTo>
                  <a:lnTo>
                    <a:pt x="322" y="123"/>
                  </a:lnTo>
                  <a:lnTo>
                    <a:pt x="318" y="126"/>
                  </a:lnTo>
                  <a:lnTo>
                    <a:pt x="315" y="130"/>
                  </a:lnTo>
                  <a:lnTo>
                    <a:pt x="313" y="133"/>
                  </a:lnTo>
                  <a:lnTo>
                    <a:pt x="310" y="137"/>
                  </a:lnTo>
                  <a:lnTo>
                    <a:pt x="306" y="139"/>
                  </a:lnTo>
                  <a:lnTo>
                    <a:pt x="304" y="144"/>
                  </a:lnTo>
                  <a:lnTo>
                    <a:pt x="301" y="147"/>
                  </a:lnTo>
                  <a:lnTo>
                    <a:pt x="299" y="150"/>
                  </a:lnTo>
                  <a:lnTo>
                    <a:pt x="296" y="152"/>
                  </a:lnTo>
                  <a:lnTo>
                    <a:pt x="293" y="157"/>
                  </a:lnTo>
                  <a:lnTo>
                    <a:pt x="291" y="159"/>
                  </a:lnTo>
                  <a:lnTo>
                    <a:pt x="289" y="162"/>
                  </a:lnTo>
                  <a:lnTo>
                    <a:pt x="286" y="165"/>
                  </a:lnTo>
                  <a:lnTo>
                    <a:pt x="285" y="168"/>
                  </a:lnTo>
                  <a:lnTo>
                    <a:pt x="281" y="171"/>
                  </a:lnTo>
                  <a:lnTo>
                    <a:pt x="279" y="174"/>
                  </a:lnTo>
                  <a:lnTo>
                    <a:pt x="275" y="178"/>
                  </a:lnTo>
                  <a:lnTo>
                    <a:pt x="272" y="184"/>
                  </a:lnTo>
                  <a:lnTo>
                    <a:pt x="268" y="188"/>
                  </a:lnTo>
                  <a:lnTo>
                    <a:pt x="265" y="193"/>
                  </a:lnTo>
                  <a:lnTo>
                    <a:pt x="262" y="197"/>
                  </a:lnTo>
                  <a:lnTo>
                    <a:pt x="261" y="201"/>
                  </a:lnTo>
                  <a:lnTo>
                    <a:pt x="258" y="203"/>
                  </a:lnTo>
                  <a:lnTo>
                    <a:pt x="256" y="207"/>
                  </a:lnTo>
                  <a:lnTo>
                    <a:pt x="254" y="209"/>
                  </a:lnTo>
                  <a:lnTo>
                    <a:pt x="253" y="211"/>
                  </a:lnTo>
                  <a:lnTo>
                    <a:pt x="251" y="214"/>
                  </a:lnTo>
                  <a:lnTo>
                    <a:pt x="251" y="215"/>
                  </a:lnTo>
                  <a:close/>
                </a:path>
              </a:pathLst>
            </a:custGeom>
            <a:solidFill>
              <a:schemeClr val="accent2"/>
            </a:solidFill>
            <a:ln w="9525">
              <a:noFill/>
              <a:round/>
              <a:headEnd/>
              <a:tailEnd/>
            </a:ln>
          </p:spPr>
          <p:txBody>
            <a:bodyPr/>
            <a:lstStyle/>
            <a:p>
              <a:endParaRPr lang="en-US"/>
            </a:p>
          </p:txBody>
        </p:sp>
        <p:sp>
          <p:nvSpPr>
            <p:cNvPr id="17649" name="Freeform 912"/>
            <p:cNvSpPr>
              <a:spLocks/>
            </p:cNvSpPr>
            <p:nvPr/>
          </p:nvSpPr>
          <p:spPr bwMode="auto">
            <a:xfrm flipH="1">
              <a:off x="3030" y="1113"/>
              <a:ext cx="158" cy="208"/>
            </a:xfrm>
            <a:custGeom>
              <a:avLst/>
              <a:gdLst>
                <a:gd name="T0" fmla="*/ 2 w 863"/>
                <a:gd name="T1" fmla="*/ 9 h 912"/>
                <a:gd name="T2" fmla="*/ 4 w 863"/>
                <a:gd name="T3" fmla="*/ 9 h 912"/>
                <a:gd name="T4" fmla="*/ 5 w 863"/>
                <a:gd name="T5" fmla="*/ 11 h 912"/>
                <a:gd name="T6" fmla="*/ 6 w 863"/>
                <a:gd name="T7" fmla="*/ 11 h 912"/>
                <a:gd name="T8" fmla="*/ 10 w 863"/>
                <a:gd name="T9" fmla="*/ 5 h 912"/>
                <a:gd name="T10" fmla="*/ 12 w 863"/>
                <a:gd name="T11" fmla="*/ 3 h 912"/>
                <a:gd name="T12" fmla="*/ 14 w 863"/>
                <a:gd name="T13" fmla="*/ 2 h 912"/>
                <a:gd name="T14" fmla="*/ 15 w 863"/>
                <a:gd name="T15" fmla="*/ 0 h 912"/>
                <a:gd name="T16" fmla="*/ 17 w 863"/>
                <a:gd name="T17" fmla="*/ 0 h 912"/>
                <a:gd name="T18" fmla="*/ 19 w 863"/>
                <a:gd name="T19" fmla="*/ 2 h 912"/>
                <a:gd name="T20" fmla="*/ 19 w 863"/>
                <a:gd name="T21" fmla="*/ 5 h 912"/>
                <a:gd name="T22" fmla="*/ 19 w 863"/>
                <a:gd name="T23" fmla="*/ 8 h 912"/>
                <a:gd name="T24" fmla="*/ 18 w 863"/>
                <a:gd name="T25" fmla="*/ 11 h 912"/>
                <a:gd name="T26" fmla="*/ 18 w 863"/>
                <a:gd name="T27" fmla="*/ 15 h 912"/>
                <a:gd name="T28" fmla="*/ 18 w 863"/>
                <a:gd name="T29" fmla="*/ 17 h 912"/>
                <a:gd name="T30" fmla="*/ 18 w 863"/>
                <a:gd name="T31" fmla="*/ 20 h 912"/>
                <a:gd name="T32" fmla="*/ 18 w 863"/>
                <a:gd name="T33" fmla="*/ 22 h 912"/>
                <a:gd name="T34" fmla="*/ 17 w 863"/>
                <a:gd name="T35" fmla="*/ 25 h 912"/>
                <a:gd name="T36" fmla="*/ 16 w 863"/>
                <a:gd name="T37" fmla="*/ 27 h 912"/>
                <a:gd name="T38" fmla="*/ 17 w 863"/>
                <a:gd name="T39" fmla="*/ 29 h 912"/>
                <a:gd name="T40" fmla="*/ 17 w 863"/>
                <a:gd name="T41" fmla="*/ 31 h 912"/>
                <a:gd name="T42" fmla="*/ 18 w 863"/>
                <a:gd name="T43" fmla="*/ 33 h 912"/>
                <a:gd name="T44" fmla="*/ 20 w 863"/>
                <a:gd name="T45" fmla="*/ 37 h 912"/>
                <a:gd name="T46" fmla="*/ 22 w 863"/>
                <a:gd name="T47" fmla="*/ 37 h 912"/>
                <a:gd name="T48" fmla="*/ 24 w 863"/>
                <a:gd name="T49" fmla="*/ 37 h 912"/>
                <a:gd name="T50" fmla="*/ 26 w 863"/>
                <a:gd name="T51" fmla="*/ 38 h 912"/>
                <a:gd name="T52" fmla="*/ 27 w 863"/>
                <a:gd name="T53" fmla="*/ 39 h 912"/>
                <a:gd name="T54" fmla="*/ 29 w 863"/>
                <a:gd name="T55" fmla="*/ 41 h 912"/>
                <a:gd name="T56" fmla="*/ 28 w 863"/>
                <a:gd name="T57" fmla="*/ 42 h 912"/>
                <a:gd name="T58" fmla="*/ 26 w 863"/>
                <a:gd name="T59" fmla="*/ 43 h 912"/>
                <a:gd name="T60" fmla="*/ 24 w 863"/>
                <a:gd name="T61" fmla="*/ 44 h 912"/>
                <a:gd name="T62" fmla="*/ 22 w 863"/>
                <a:gd name="T63" fmla="*/ 44 h 912"/>
                <a:gd name="T64" fmla="*/ 19 w 863"/>
                <a:gd name="T65" fmla="*/ 44 h 912"/>
                <a:gd name="T66" fmla="*/ 18 w 863"/>
                <a:gd name="T67" fmla="*/ 44 h 912"/>
                <a:gd name="T68" fmla="*/ 16 w 863"/>
                <a:gd name="T69" fmla="*/ 47 h 912"/>
                <a:gd name="T70" fmla="*/ 15 w 863"/>
                <a:gd name="T71" fmla="*/ 47 h 912"/>
                <a:gd name="T72" fmla="*/ 14 w 863"/>
                <a:gd name="T73" fmla="*/ 44 h 912"/>
                <a:gd name="T74" fmla="*/ 12 w 863"/>
                <a:gd name="T75" fmla="*/ 44 h 912"/>
                <a:gd name="T76" fmla="*/ 10 w 863"/>
                <a:gd name="T77" fmla="*/ 44 h 912"/>
                <a:gd name="T78" fmla="*/ 8 w 863"/>
                <a:gd name="T79" fmla="*/ 45 h 912"/>
                <a:gd name="T80" fmla="*/ 5 w 863"/>
                <a:gd name="T81" fmla="*/ 45 h 912"/>
                <a:gd name="T82" fmla="*/ 3 w 863"/>
                <a:gd name="T83" fmla="*/ 44 h 912"/>
                <a:gd name="T84" fmla="*/ 2 w 863"/>
                <a:gd name="T85" fmla="*/ 43 h 912"/>
                <a:gd name="T86" fmla="*/ 4 w 863"/>
                <a:gd name="T87" fmla="*/ 42 h 912"/>
                <a:gd name="T88" fmla="*/ 7 w 863"/>
                <a:gd name="T89" fmla="*/ 40 h 912"/>
                <a:gd name="T90" fmla="*/ 9 w 863"/>
                <a:gd name="T91" fmla="*/ 39 h 912"/>
                <a:gd name="T92" fmla="*/ 10 w 863"/>
                <a:gd name="T93" fmla="*/ 38 h 912"/>
                <a:gd name="T94" fmla="*/ 11 w 863"/>
                <a:gd name="T95" fmla="*/ 36 h 912"/>
                <a:gd name="T96" fmla="*/ 11 w 863"/>
                <a:gd name="T97" fmla="*/ 33 h 912"/>
                <a:gd name="T98" fmla="*/ 10 w 863"/>
                <a:gd name="T99" fmla="*/ 33 h 912"/>
                <a:gd name="T100" fmla="*/ 8 w 863"/>
                <a:gd name="T101" fmla="*/ 34 h 912"/>
                <a:gd name="T102" fmla="*/ 7 w 863"/>
                <a:gd name="T103" fmla="*/ 35 h 912"/>
                <a:gd name="T104" fmla="*/ 5 w 863"/>
                <a:gd name="T105" fmla="*/ 35 h 912"/>
                <a:gd name="T106" fmla="*/ 3 w 863"/>
                <a:gd name="T107" fmla="*/ 35 h 912"/>
                <a:gd name="T108" fmla="*/ 2 w 863"/>
                <a:gd name="T109" fmla="*/ 35 h 912"/>
                <a:gd name="T110" fmla="*/ 0 w 863"/>
                <a:gd name="T111" fmla="*/ 32 h 912"/>
                <a:gd name="T112" fmla="*/ 0 w 863"/>
                <a:gd name="T113" fmla="*/ 29 h 912"/>
                <a:gd name="T114" fmla="*/ 1 w 863"/>
                <a:gd name="T115" fmla="*/ 27 h 912"/>
                <a:gd name="T116" fmla="*/ 1 w 863"/>
                <a:gd name="T117" fmla="*/ 24 h 912"/>
                <a:gd name="T118" fmla="*/ 2 w 863"/>
                <a:gd name="T119" fmla="*/ 21 h 912"/>
                <a:gd name="T120" fmla="*/ 4 w 863"/>
                <a:gd name="T121" fmla="*/ 19 h 9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3"/>
                <a:gd name="T184" fmla="*/ 0 h 912"/>
                <a:gd name="T185" fmla="*/ 863 w 863"/>
                <a:gd name="T186" fmla="*/ 912 h 9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3" h="912">
                  <a:moveTo>
                    <a:pt x="40" y="199"/>
                  </a:moveTo>
                  <a:lnTo>
                    <a:pt x="40" y="198"/>
                  </a:lnTo>
                  <a:lnTo>
                    <a:pt x="40" y="197"/>
                  </a:lnTo>
                  <a:lnTo>
                    <a:pt x="41" y="194"/>
                  </a:lnTo>
                  <a:lnTo>
                    <a:pt x="43" y="192"/>
                  </a:lnTo>
                  <a:lnTo>
                    <a:pt x="44" y="189"/>
                  </a:lnTo>
                  <a:lnTo>
                    <a:pt x="46" y="185"/>
                  </a:lnTo>
                  <a:lnTo>
                    <a:pt x="49" y="181"/>
                  </a:lnTo>
                  <a:lnTo>
                    <a:pt x="53" y="178"/>
                  </a:lnTo>
                  <a:lnTo>
                    <a:pt x="56" y="175"/>
                  </a:lnTo>
                  <a:lnTo>
                    <a:pt x="60" y="172"/>
                  </a:lnTo>
                  <a:lnTo>
                    <a:pt x="63" y="170"/>
                  </a:lnTo>
                  <a:lnTo>
                    <a:pt x="65" y="168"/>
                  </a:lnTo>
                  <a:lnTo>
                    <a:pt x="68" y="167"/>
                  </a:lnTo>
                  <a:lnTo>
                    <a:pt x="70" y="166"/>
                  </a:lnTo>
                  <a:lnTo>
                    <a:pt x="74" y="165"/>
                  </a:lnTo>
                  <a:lnTo>
                    <a:pt x="76" y="164"/>
                  </a:lnTo>
                  <a:lnTo>
                    <a:pt x="79" y="163"/>
                  </a:lnTo>
                  <a:lnTo>
                    <a:pt x="83" y="163"/>
                  </a:lnTo>
                  <a:lnTo>
                    <a:pt x="85" y="163"/>
                  </a:lnTo>
                  <a:lnTo>
                    <a:pt x="90" y="163"/>
                  </a:lnTo>
                  <a:lnTo>
                    <a:pt x="93" y="163"/>
                  </a:lnTo>
                  <a:lnTo>
                    <a:pt x="97" y="165"/>
                  </a:lnTo>
                  <a:lnTo>
                    <a:pt x="101" y="165"/>
                  </a:lnTo>
                  <a:lnTo>
                    <a:pt x="105" y="166"/>
                  </a:lnTo>
                  <a:lnTo>
                    <a:pt x="108" y="167"/>
                  </a:lnTo>
                  <a:lnTo>
                    <a:pt x="112" y="168"/>
                  </a:lnTo>
                  <a:lnTo>
                    <a:pt x="115" y="170"/>
                  </a:lnTo>
                  <a:lnTo>
                    <a:pt x="117" y="172"/>
                  </a:lnTo>
                  <a:lnTo>
                    <a:pt x="119" y="173"/>
                  </a:lnTo>
                  <a:lnTo>
                    <a:pt x="122" y="174"/>
                  </a:lnTo>
                  <a:lnTo>
                    <a:pt x="126" y="177"/>
                  </a:lnTo>
                  <a:lnTo>
                    <a:pt x="129" y="180"/>
                  </a:lnTo>
                  <a:lnTo>
                    <a:pt x="131" y="185"/>
                  </a:lnTo>
                  <a:lnTo>
                    <a:pt x="133" y="188"/>
                  </a:lnTo>
                  <a:lnTo>
                    <a:pt x="134" y="191"/>
                  </a:lnTo>
                  <a:lnTo>
                    <a:pt x="135" y="194"/>
                  </a:lnTo>
                  <a:lnTo>
                    <a:pt x="137" y="198"/>
                  </a:lnTo>
                  <a:lnTo>
                    <a:pt x="137" y="202"/>
                  </a:lnTo>
                  <a:lnTo>
                    <a:pt x="137" y="205"/>
                  </a:lnTo>
                  <a:lnTo>
                    <a:pt x="137" y="207"/>
                  </a:lnTo>
                  <a:lnTo>
                    <a:pt x="137" y="211"/>
                  </a:lnTo>
                  <a:lnTo>
                    <a:pt x="137" y="213"/>
                  </a:lnTo>
                  <a:lnTo>
                    <a:pt x="137" y="215"/>
                  </a:lnTo>
                  <a:lnTo>
                    <a:pt x="138" y="216"/>
                  </a:lnTo>
                  <a:lnTo>
                    <a:pt x="141" y="217"/>
                  </a:lnTo>
                  <a:lnTo>
                    <a:pt x="146" y="218"/>
                  </a:lnTo>
                  <a:lnTo>
                    <a:pt x="149" y="218"/>
                  </a:lnTo>
                  <a:lnTo>
                    <a:pt x="152" y="218"/>
                  </a:lnTo>
                  <a:lnTo>
                    <a:pt x="154" y="218"/>
                  </a:lnTo>
                  <a:lnTo>
                    <a:pt x="158" y="218"/>
                  </a:lnTo>
                  <a:lnTo>
                    <a:pt x="160" y="218"/>
                  </a:lnTo>
                  <a:lnTo>
                    <a:pt x="165" y="218"/>
                  </a:lnTo>
                  <a:lnTo>
                    <a:pt x="168" y="218"/>
                  </a:lnTo>
                  <a:lnTo>
                    <a:pt x="172" y="218"/>
                  </a:lnTo>
                  <a:lnTo>
                    <a:pt x="175" y="218"/>
                  </a:lnTo>
                  <a:lnTo>
                    <a:pt x="178" y="218"/>
                  </a:lnTo>
                  <a:lnTo>
                    <a:pt x="181" y="217"/>
                  </a:lnTo>
                  <a:lnTo>
                    <a:pt x="185" y="217"/>
                  </a:lnTo>
                  <a:lnTo>
                    <a:pt x="188" y="217"/>
                  </a:lnTo>
                  <a:lnTo>
                    <a:pt x="191" y="217"/>
                  </a:lnTo>
                  <a:lnTo>
                    <a:pt x="194" y="217"/>
                  </a:lnTo>
                  <a:lnTo>
                    <a:pt x="197" y="217"/>
                  </a:lnTo>
                  <a:lnTo>
                    <a:pt x="202" y="216"/>
                  </a:lnTo>
                  <a:lnTo>
                    <a:pt x="206" y="216"/>
                  </a:lnTo>
                  <a:lnTo>
                    <a:pt x="208" y="216"/>
                  </a:lnTo>
                  <a:lnTo>
                    <a:pt x="209" y="216"/>
                  </a:lnTo>
                  <a:lnTo>
                    <a:pt x="306" y="94"/>
                  </a:lnTo>
                  <a:lnTo>
                    <a:pt x="306" y="92"/>
                  </a:lnTo>
                  <a:lnTo>
                    <a:pt x="307" y="91"/>
                  </a:lnTo>
                  <a:lnTo>
                    <a:pt x="309" y="90"/>
                  </a:lnTo>
                  <a:lnTo>
                    <a:pt x="313" y="88"/>
                  </a:lnTo>
                  <a:lnTo>
                    <a:pt x="315" y="85"/>
                  </a:lnTo>
                  <a:lnTo>
                    <a:pt x="319" y="83"/>
                  </a:lnTo>
                  <a:lnTo>
                    <a:pt x="321" y="81"/>
                  </a:lnTo>
                  <a:lnTo>
                    <a:pt x="324" y="79"/>
                  </a:lnTo>
                  <a:lnTo>
                    <a:pt x="327" y="77"/>
                  </a:lnTo>
                  <a:lnTo>
                    <a:pt x="330" y="76"/>
                  </a:lnTo>
                  <a:lnTo>
                    <a:pt x="332" y="73"/>
                  </a:lnTo>
                  <a:lnTo>
                    <a:pt x="335" y="72"/>
                  </a:lnTo>
                  <a:lnTo>
                    <a:pt x="338" y="69"/>
                  </a:lnTo>
                  <a:lnTo>
                    <a:pt x="341" y="68"/>
                  </a:lnTo>
                  <a:lnTo>
                    <a:pt x="344" y="64"/>
                  </a:lnTo>
                  <a:lnTo>
                    <a:pt x="349" y="63"/>
                  </a:lnTo>
                  <a:lnTo>
                    <a:pt x="352" y="60"/>
                  </a:lnTo>
                  <a:lnTo>
                    <a:pt x="355" y="59"/>
                  </a:lnTo>
                  <a:lnTo>
                    <a:pt x="358" y="56"/>
                  </a:lnTo>
                  <a:lnTo>
                    <a:pt x="363" y="53"/>
                  </a:lnTo>
                  <a:lnTo>
                    <a:pt x="366" y="51"/>
                  </a:lnTo>
                  <a:lnTo>
                    <a:pt x="370" y="49"/>
                  </a:lnTo>
                  <a:lnTo>
                    <a:pt x="375" y="47"/>
                  </a:lnTo>
                  <a:lnTo>
                    <a:pt x="378" y="45"/>
                  </a:lnTo>
                  <a:lnTo>
                    <a:pt x="382" y="41"/>
                  </a:lnTo>
                  <a:lnTo>
                    <a:pt x="387" y="40"/>
                  </a:lnTo>
                  <a:lnTo>
                    <a:pt x="391" y="37"/>
                  </a:lnTo>
                  <a:lnTo>
                    <a:pt x="394" y="35"/>
                  </a:lnTo>
                  <a:lnTo>
                    <a:pt x="399" y="33"/>
                  </a:lnTo>
                  <a:lnTo>
                    <a:pt x="403" y="31"/>
                  </a:lnTo>
                  <a:lnTo>
                    <a:pt x="407" y="27"/>
                  </a:lnTo>
                  <a:lnTo>
                    <a:pt x="410" y="26"/>
                  </a:lnTo>
                  <a:lnTo>
                    <a:pt x="415" y="23"/>
                  </a:lnTo>
                  <a:lnTo>
                    <a:pt x="420" y="22"/>
                  </a:lnTo>
                  <a:lnTo>
                    <a:pt x="423" y="19"/>
                  </a:lnTo>
                  <a:lnTo>
                    <a:pt x="428" y="18"/>
                  </a:lnTo>
                  <a:lnTo>
                    <a:pt x="432" y="15"/>
                  </a:lnTo>
                  <a:lnTo>
                    <a:pt x="437" y="14"/>
                  </a:lnTo>
                  <a:lnTo>
                    <a:pt x="440" y="12"/>
                  </a:lnTo>
                  <a:lnTo>
                    <a:pt x="444" y="10"/>
                  </a:lnTo>
                  <a:lnTo>
                    <a:pt x="448" y="9"/>
                  </a:lnTo>
                  <a:lnTo>
                    <a:pt x="453" y="8"/>
                  </a:lnTo>
                  <a:lnTo>
                    <a:pt x="456" y="7"/>
                  </a:lnTo>
                  <a:lnTo>
                    <a:pt x="460" y="6"/>
                  </a:lnTo>
                  <a:lnTo>
                    <a:pt x="464" y="3"/>
                  </a:lnTo>
                  <a:lnTo>
                    <a:pt x="468" y="3"/>
                  </a:lnTo>
                  <a:lnTo>
                    <a:pt x="471" y="1"/>
                  </a:lnTo>
                  <a:lnTo>
                    <a:pt x="475" y="1"/>
                  </a:lnTo>
                  <a:lnTo>
                    <a:pt x="478" y="1"/>
                  </a:lnTo>
                  <a:lnTo>
                    <a:pt x="482" y="1"/>
                  </a:lnTo>
                  <a:lnTo>
                    <a:pt x="484" y="0"/>
                  </a:lnTo>
                  <a:lnTo>
                    <a:pt x="488" y="0"/>
                  </a:lnTo>
                  <a:lnTo>
                    <a:pt x="491" y="0"/>
                  </a:lnTo>
                  <a:lnTo>
                    <a:pt x="494" y="0"/>
                  </a:lnTo>
                  <a:lnTo>
                    <a:pt x="496" y="0"/>
                  </a:lnTo>
                  <a:lnTo>
                    <a:pt x="500" y="1"/>
                  </a:lnTo>
                  <a:lnTo>
                    <a:pt x="502" y="1"/>
                  </a:lnTo>
                  <a:lnTo>
                    <a:pt x="505" y="3"/>
                  </a:lnTo>
                  <a:lnTo>
                    <a:pt x="509" y="5"/>
                  </a:lnTo>
                  <a:lnTo>
                    <a:pt x="514" y="7"/>
                  </a:lnTo>
                  <a:lnTo>
                    <a:pt x="518" y="9"/>
                  </a:lnTo>
                  <a:lnTo>
                    <a:pt x="522" y="11"/>
                  </a:lnTo>
                  <a:lnTo>
                    <a:pt x="527" y="13"/>
                  </a:lnTo>
                  <a:lnTo>
                    <a:pt x="531" y="15"/>
                  </a:lnTo>
                  <a:lnTo>
                    <a:pt x="535" y="19"/>
                  </a:lnTo>
                  <a:lnTo>
                    <a:pt x="539" y="21"/>
                  </a:lnTo>
                  <a:lnTo>
                    <a:pt x="542" y="23"/>
                  </a:lnTo>
                  <a:lnTo>
                    <a:pt x="545" y="26"/>
                  </a:lnTo>
                  <a:lnTo>
                    <a:pt x="548" y="30"/>
                  </a:lnTo>
                  <a:lnTo>
                    <a:pt x="552" y="33"/>
                  </a:lnTo>
                  <a:lnTo>
                    <a:pt x="554" y="36"/>
                  </a:lnTo>
                  <a:lnTo>
                    <a:pt x="557" y="40"/>
                  </a:lnTo>
                  <a:lnTo>
                    <a:pt x="559" y="44"/>
                  </a:lnTo>
                  <a:lnTo>
                    <a:pt x="562" y="48"/>
                  </a:lnTo>
                  <a:lnTo>
                    <a:pt x="564" y="52"/>
                  </a:lnTo>
                  <a:lnTo>
                    <a:pt x="565" y="57"/>
                  </a:lnTo>
                  <a:lnTo>
                    <a:pt x="567" y="61"/>
                  </a:lnTo>
                  <a:lnTo>
                    <a:pt x="568" y="66"/>
                  </a:lnTo>
                  <a:lnTo>
                    <a:pt x="568" y="69"/>
                  </a:lnTo>
                  <a:lnTo>
                    <a:pt x="568" y="72"/>
                  </a:lnTo>
                  <a:lnTo>
                    <a:pt x="568" y="75"/>
                  </a:lnTo>
                  <a:lnTo>
                    <a:pt x="569" y="77"/>
                  </a:lnTo>
                  <a:lnTo>
                    <a:pt x="569" y="81"/>
                  </a:lnTo>
                  <a:lnTo>
                    <a:pt x="569" y="84"/>
                  </a:lnTo>
                  <a:lnTo>
                    <a:pt x="569" y="87"/>
                  </a:lnTo>
                  <a:lnTo>
                    <a:pt x="569" y="91"/>
                  </a:lnTo>
                  <a:lnTo>
                    <a:pt x="569" y="94"/>
                  </a:lnTo>
                  <a:lnTo>
                    <a:pt x="568" y="97"/>
                  </a:lnTo>
                  <a:lnTo>
                    <a:pt x="568" y="100"/>
                  </a:lnTo>
                  <a:lnTo>
                    <a:pt x="568" y="104"/>
                  </a:lnTo>
                  <a:lnTo>
                    <a:pt x="567" y="109"/>
                  </a:lnTo>
                  <a:lnTo>
                    <a:pt x="567" y="112"/>
                  </a:lnTo>
                  <a:lnTo>
                    <a:pt x="566" y="116"/>
                  </a:lnTo>
                  <a:lnTo>
                    <a:pt x="566" y="121"/>
                  </a:lnTo>
                  <a:lnTo>
                    <a:pt x="565" y="124"/>
                  </a:lnTo>
                  <a:lnTo>
                    <a:pt x="564" y="128"/>
                  </a:lnTo>
                  <a:lnTo>
                    <a:pt x="563" y="133"/>
                  </a:lnTo>
                  <a:lnTo>
                    <a:pt x="562" y="138"/>
                  </a:lnTo>
                  <a:lnTo>
                    <a:pt x="560" y="142"/>
                  </a:lnTo>
                  <a:lnTo>
                    <a:pt x="559" y="148"/>
                  </a:lnTo>
                  <a:lnTo>
                    <a:pt x="557" y="152"/>
                  </a:lnTo>
                  <a:lnTo>
                    <a:pt x="557" y="158"/>
                  </a:lnTo>
                  <a:lnTo>
                    <a:pt x="555" y="162"/>
                  </a:lnTo>
                  <a:lnTo>
                    <a:pt x="553" y="167"/>
                  </a:lnTo>
                  <a:lnTo>
                    <a:pt x="552" y="172"/>
                  </a:lnTo>
                  <a:lnTo>
                    <a:pt x="551" y="177"/>
                  </a:lnTo>
                  <a:lnTo>
                    <a:pt x="548" y="183"/>
                  </a:lnTo>
                  <a:lnTo>
                    <a:pt x="548" y="188"/>
                  </a:lnTo>
                  <a:lnTo>
                    <a:pt x="547" y="192"/>
                  </a:lnTo>
                  <a:lnTo>
                    <a:pt x="546" y="198"/>
                  </a:lnTo>
                  <a:lnTo>
                    <a:pt x="544" y="202"/>
                  </a:lnTo>
                  <a:lnTo>
                    <a:pt x="543" y="207"/>
                  </a:lnTo>
                  <a:lnTo>
                    <a:pt x="542" y="212"/>
                  </a:lnTo>
                  <a:lnTo>
                    <a:pt x="541" y="217"/>
                  </a:lnTo>
                  <a:lnTo>
                    <a:pt x="540" y="222"/>
                  </a:lnTo>
                  <a:lnTo>
                    <a:pt x="540" y="227"/>
                  </a:lnTo>
                  <a:lnTo>
                    <a:pt x="539" y="231"/>
                  </a:lnTo>
                  <a:lnTo>
                    <a:pt x="539" y="237"/>
                  </a:lnTo>
                  <a:lnTo>
                    <a:pt x="538" y="241"/>
                  </a:lnTo>
                  <a:lnTo>
                    <a:pt x="537" y="245"/>
                  </a:lnTo>
                  <a:lnTo>
                    <a:pt x="535" y="250"/>
                  </a:lnTo>
                  <a:lnTo>
                    <a:pt x="535" y="255"/>
                  </a:lnTo>
                  <a:lnTo>
                    <a:pt x="534" y="260"/>
                  </a:lnTo>
                  <a:lnTo>
                    <a:pt x="534" y="264"/>
                  </a:lnTo>
                  <a:lnTo>
                    <a:pt x="533" y="268"/>
                  </a:lnTo>
                  <a:lnTo>
                    <a:pt x="533" y="273"/>
                  </a:lnTo>
                  <a:lnTo>
                    <a:pt x="532" y="276"/>
                  </a:lnTo>
                  <a:lnTo>
                    <a:pt x="531" y="280"/>
                  </a:lnTo>
                  <a:lnTo>
                    <a:pt x="531" y="285"/>
                  </a:lnTo>
                  <a:lnTo>
                    <a:pt x="531" y="289"/>
                  </a:lnTo>
                  <a:lnTo>
                    <a:pt x="531" y="292"/>
                  </a:lnTo>
                  <a:lnTo>
                    <a:pt x="530" y="296"/>
                  </a:lnTo>
                  <a:lnTo>
                    <a:pt x="530" y="301"/>
                  </a:lnTo>
                  <a:lnTo>
                    <a:pt x="530" y="305"/>
                  </a:lnTo>
                  <a:lnTo>
                    <a:pt x="530" y="308"/>
                  </a:lnTo>
                  <a:lnTo>
                    <a:pt x="529" y="312"/>
                  </a:lnTo>
                  <a:lnTo>
                    <a:pt x="529" y="315"/>
                  </a:lnTo>
                  <a:lnTo>
                    <a:pt x="529" y="318"/>
                  </a:lnTo>
                  <a:lnTo>
                    <a:pt x="528" y="321"/>
                  </a:lnTo>
                  <a:lnTo>
                    <a:pt x="528" y="325"/>
                  </a:lnTo>
                  <a:lnTo>
                    <a:pt x="528" y="328"/>
                  </a:lnTo>
                  <a:lnTo>
                    <a:pt x="528" y="331"/>
                  </a:lnTo>
                  <a:lnTo>
                    <a:pt x="527" y="333"/>
                  </a:lnTo>
                  <a:lnTo>
                    <a:pt x="527" y="337"/>
                  </a:lnTo>
                  <a:lnTo>
                    <a:pt x="527" y="340"/>
                  </a:lnTo>
                  <a:lnTo>
                    <a:pt x="527" y="342"/>
                  </a:lnTo>
                  <a:lnTo>
                    <a:pt x="527" y="347"/>
                  </a:lnTo>
                  <a:lnTo>
                    <a:pt x="527" y="352"/>
                  </a:lnTo>
                  <a:lnTo>
                    <a:pt x="527" y="356"/>
                  </a:lnTo>
                  <a:lnTo>
                    <a:pt x="527" y="359"/>
                  </a:lnTo>
                  <a:lnTo>
                    <a:pt x="527" y="363"/>
                  </a:lnTo>
                  <a:lnTo>
                    <a:pt x="527" y="366"/>
                  </a:lnTo>
                  <a:lnTo>
                    <a:pt x="527" y="369"/>
                  </a:lnTo>
                  <a:lnTo>
                    <a:pt x="528" y="370"/>
                  </a:lnTo>
                  <a:lnTo>
                    <a:pt x="529" y="371"/>
                  </a:lnTo>
                  <a:lnTo>
                    <a:pt x="531" y="376"/>
                  </a:lnTo>
                  <a:lnTo>
                    <a:pt x="532" y="378"/>
                  </a:lnTo>
                  <a:lnTo>
                    <a:pt x="534" y="382"/>
                  </a:lnTo>
                  <a:lnTo>
                    <a:pt x="534" y="384"/>
                  </a:lnTo>
                  <a:lnTo>
                    <a:pt x="535" y="387"/>
                  </a:lnTo>
                  <a:lnTo>
                    <a:pt x="537" y="389"/>
                  </a:lnTo>
                  <a:lnTo>
                    <a:pt x="538" y="392"/>
                  </a:lnTo>
                  <a:lnTo>
                    <a:pt x="538" y="394"/>
                  </a:lnTo>
                  <a:lnTo>
                    <a:pt x="539" y="397"/>
                  </a:lnTo>
                  <a:lnTo>
                    <a:pt x="539" y="400"/>
                  </a:lnTo>
                  <a:lnTo>
                    <a:pt x="539" y="404"/>
                  </a:lnTo>
                  <a:lnTo>
                    <a:pt x="539" y="406"/>
                  </a:lnTo>
                  <a:lnTo>
                    <a:pt x="539" y="410"/>
                  </a:lnTo>
                  <a:lnTo>
                    <a:pt x="539" y="414"/>
                  </a:lnTo>
                  <a:lnTo>
                    <a:pt x="539" y="418"/>
                  </a:lnTo>
                  <a:lnTo>
                    <a:pt x="539" y="422"/>
                  </a:lnTo>
                  <a:lnTo>
                    <a:pt x="538" y="427"/>
                  </a:lnTo>
                  <a:lnTo>
                    <a:pt x="537" y="430"/>
                  </a:lnTo>
                  <a:lnTo>
                    <a:pt x="537" y="435"/>
                  </a:lnTo>
                  <a:lnTo>
                    <a:pt x="535" y="440"/>
                  </a:lnTo>
                  <a:lnTo>
                    <a:pt x="533" y="444"/>
                  </a:lnTo>
                  <a:lnTo>
                    <a:pt x="532" y="447"/>
                  </a:lnTo>
                  <a:lnTo>
                    <a:pt x="531" y="449"/>
                  </a:lnTo>
                  <a:lnTo>
                    <a:pt x="531" y="453"/>
                  </a:lnTo>
                  <a:lnTo>
                    <a:pt x="530" y="455"/>
                  </a:lnTo>
                  <a:lnTo>
                    <a:pt x="528" y="459"/>
                  </a:lnTo>
                  <a:lnTo>
                    <a:pt x="526" y="465"/>
                  </a:lnTo>
                  <a:lnTo>
                    <a:pt x="523" y="469"/>
                  </a:lnTo>
                  <a:lnTo>
                    <a:pt x="521" y="473"/>
                  </a:lnTo>
                  <a:lnTo>
                    <a:pt x="519" y="477"/>
                  </a:lnTo>
                  <a:lnTo>
                    <a:pt x="517" y="480"/>
                  </a:lnTo>
                  <a:lnTo>
                    <a:pt x="515" y="484"/>
                  </a:lnTo>
                  <a:lnTo>
                    <a:pt x="514" y="487"/>
                  </a:lnTo>
                  <a:lnTo>
                    <a:pt x="512" y="490"/>
                  </a:lnTo>
                  <a:lnTo>
                    <a:pt x="509" y="493"/>
                  </a:lnTo>
                  <a:lnTo>
                    <a:pt x="508" y="495"/>
                  </a:lnTo>
                  <a:lnTo>
                    <a:pt x="506" y="497"/>
                  </a:lnTo>
                  <a:lnTo>
                    <a:pt x="504" y="502"/>
                  </a:lnTo>
                  <a:lnTo>
                    <a:pt x="501" y="506"/>
                  </a:lnTo>
                  <a:lnTo>
                    <a:pt x="497" y="508"/>
                  </a:lnTo>
                  <a:lnTo>
                    <a:pt x="495" y="511"/>
                  </a:lnTo>
                  <a:lnTo>
                    <a:pt x="493" y="515"/>
                  </a:lnTo>
                  <a:lnTo>
                    <a:pt x="492" y="517"/>
                  </a:lnTo>
                  <a:lnTo>
                    <a:pt x="491" y="520"/>
                  </a:lnTo>
                  <a:lnTo>
                    <a:pt x="490" y="523"/>
                  </a:lnTo>
                  <a:lnTo>
                    <a:pt x="489" y="525"/>
                  </a:lnTo>
                  <a:lnTo>
                    <a:pt x="489" y="530"/>
                  </a:lnTo>
                  <a:lnTo>
                    <a:pt x="488" y="532"/>
                  </a:lnTo>
                  <a:lnTo>
                    <a:pt x="489" y="534"/>
                  </a:lnTo>
                  <a:lnTo>
                    <a:pt x="489" y="537"/>
                  </a:lnTo>
                  <a:lnTo>
                    <a:pt x="490" y="542"/>
                  </a:lnTo>
                  <a:lnTo>
                    <a:pt x="491" y="545"/>
                  </a:lnTo>
                  <a:lnTo>
                    <a:pt x="492" y="550"/>
                  </a:lnTo>
                  <a:lnTo>
                    <a:pt x="493" y="551"/>
                  </a:lnTo>
                  <a:lnTo>
                    <a:pt x="494" y="555"/>
                  </a:lnTo>
                  <a:lnTo>
                    <a:pt x="495" y="557"/>
                  </a:lnTo>
                  <a:lnTo>
                    <a:pt x="496" y="560"/>
                  </a:lnTo>
                  <a:lnTo>
                    <a:pt x="496" y="562"/>
                  </a:lnTo>
                  <a:lnTo>
                    <a:pt x="497" y="564"/>
                  </a:lnTo>
                  <a:lnTo>
                    <a:pt x="498" y="568"/>
                  </a:lnTo>
                  <a:lnTo>
                    <a:pt x="500" y="571"/>
                  </a:lnTo>
                  <a:lnTo>
                    <a:pt x="501" y="574"/>
                  </a:lnTo>
                  <a:lnTo>
                    <a:pt x="503" y="576"/>
                  </a:lnTo>
                  <a:lnTo>
                    <a:pt x="504" y="580"/>
                  </a:lnTo>
                  <a:lnTo>
                    <a:pt x="505" y="583"/>
                  </a:lnTo>
                  <a:lnTo>
                    <a:pt x="506" y="586"/>
                  </a:lnTo>
                  <a:lnTo>
                    <a:pt x="508" y="588"/>
                  </a:lnTo>
                  <a:lnTo>
                    <a:pt x="509" y="592"/>
                  </a:lnTo>
                  <a:lnTo>
                    <a:pt x="510" y="595"/>
                  </a:lnTo>
                  <a:lnTo>
                    <a:pt x="513" y="598"/>
                  </a:lnTo>
                  <a:lnTo>
                    <a:pt x="514" y="601"/>
                  </a:lnTo>
                  <a:lnTo>
                    <a:pt x="515" y="605"/>
                  </a:lnTo>
                  <a:lnTo>
                    <a:pt x="517" y="608"/>
                  </a:lnTo>
                  <a:lnTo>
                    <a:pt x="517" y="610"/>
                  </a:lnTo>
                  <a:lnTo>
                    <a:pt x="519" y="613"/>
                  </a:lnTo>
                  <a:lnTo>
                    <a:pt x="520" y="615"/>
                  </a:lnTo>
                  <a:lnTo>
                    <a:pt x="521" y="619"/>
                  </a:lnTo>
                  <a:lnTo>
                    <a:pt x="522" y="622"/>
                  </a:lnTo>
                  <a:lnTo>
                    <a:pt x="525" y="624"/>
                  </a:lnTo>
                  <a:lnTo>
                    <a:pt x="526" y="627"/>
                  </a:lnTo>
                  <a:lnTo>
                    <a:pt x="527" y="631"/>
                  </a:lnTo>
                  <a:lnTo>
                    <a:pt x="528" y="633"/>
                  </a:lnTo>
                  <a:lnTo>
                    <a:pt x="529" y="636"/>
                  </a:lnTo>
                  <a:lnTo>
                    <a:pt x="530" y="638"/>
                  </a:lnTo>
                  <a:lnTo>
                    <a:pt x="531" y="642"/>
                  </a:lnTo>
                  <a:lnTo>
                    <a:pt x="534" y="646"/>
                  </a:lnTo>
                  <a:lnTo>
                    <a:pt x="537" y="650"/>
                  </a:lnTo>
                  <a:lnTo>
                    <a:pt x="539" y="655"/>
                  </a:lnTo>
                  <a:lnTo>
                    <a:pt x="540" y="659"/>
                  </a:lnTo>
                  <a:lnTo>
                    <a:pt x="542" y="661"/>
                  </a:lnTo>
                  <a:lnTo>
                    <a:pt x="543" y="664"/>
                  </a:lnTo>
                  <a:lnTo>
                    <a:pt x="545" y="669"/>
                  </a:lnTo>
                  <a:lnTo>
                    <a:pt x="546" y="670"/>
                  </a:lnTo>
                  <a:lnTo>
                    <a:pt x="588" y="719"/>
                  </a:lnTo>
                  <a:lnTo>
                    <a:pt x="588" y="717"/>
                  </a:lnTo>
                  <a:lnTo>
                    <a:pt x="590" y="717"/>
                  </a:lnTo>
                  <a:lnTo>
                    <a:pt x="593" y="716"/>
                  </a:lnTo>
                  <a:lnTo>
                    <a:pt x="597" y="716"/>
                  </a:lnTo>
                  <a:lnTo>
                    <a:pt x="601" y="715"/>
                  </a:lnTo>
                  <a:lnTo>
                    <a:pt x="603" y="715"/>
                  </a:lnTo>
                  <a:lnTo>
                    <a:pt x="606" y="714"/>
                  </a:lnTo>
                  <a:lnTo>
                    <a:pt x="610" y="714"/>
                  </a:lnTo>
                  <a:lnTo>
                    <a:pt x="613" y="713"/>
                  </a:lnTo>
                  <a:lnTo>
                    <a:pt x="617" y="713"/>
                  </a:lnTo>
                  <a:lnTo>
                    <a:pt x="621" y="713"/>
                  </a:lnTo>
                  <a:lnTo>
                    <a:pt x="626" y="713"/>
                  </a:lnTo>
                  <a:lnTo>
                    <a:pt x="629" y="712"/>
                  </a:lnTo>
                  <a:lnTo>
                    <a:pt x="633" y="711"/>
                  </a:lnTo>
                  <a:lnTo>
                    <a:pt x="638" y="711"/>
                  </a:lnTo>
                  <a:lnTo>
                    <a:pt x="643" y="710"/>
                  </a:lnTo>
                  <a:lnTo>
                    <a:pt x="647" y="710"/>
                  </a:lnTo>
                  <a:lnTo>
                    <a:pt x="652" y="710"/>
                  </a:lnTo>
                  <a:lnTo>
                    <a:pt x="657" y="710"/>
                  </a:lnTo>
                  <a:lnTo>
                    <a:pt x="662" y="710"/>
                  </a:lnTo>
                  <a:lnTo>
                    <a:pt x="666" y="709"/>
                  </a:lnTo>
                  <a:lnTo>
                    <a:pt x="671" y="709"/>
                  </a:lnTo>
                  <a:lnTo>
                    <a:pt x="676" y="709"/>
                  </a:lnTo>
                  <a:lnTo>
                    <a:pt x="681" y="710"/>
                  </a:lnTo>
                  <a:lnTo>
                    <a:pt x="685" y="710"/>
                  </a:lnTo>
                  <a:lnTo>
                    <a:pt x="691" y="710"/>
                  </a:lnTo>
                  <a:lnTo>
                    <a:pt x="695" y="710"/>
                  </a:lnTo>
                  <a:lnTo>
                    <a:pt x="701" y="711"/>
                  </a:lnTo>
                  <a:lnTo>
                    <a:pt x="705" y="711"/>
                  </a:lnTo>
                  <a:lnTo>
                    <a:pt x="709" y="712"/>
                  </a:lnTo>
                  <a:lnTo>
                    <a:pt x="713" y="713"/>
                  </a:lnTo>
                  <a:lnTo>
                    <a:pt x="715" y="713"/>
                  </a:lnTo>
                  <a:lnTo>
                    <a:pt x="718" y="714"/>
                  </a:lnTo>
                  <a:lnTo>
                    <a:pt x="721" y="715"/>
                  </a:lnTo>
                  <a:lnTo>
                    <a:pt x="723" y="715"/>
                  </a:lnTo>
                  <a:lnTo>
                    <a:pt x="727" y="716"/>
                  </a:lnTo>
                  <a:lnTo>
                    <a:pt x="730" y="717"/>
                  </a:lnTo>
                  <a:lnTo>
                    <a:pt x="733" y="717"/>
                  </a:lnTo>
                  <a:lnTo>
                    <a:pt x="735" y="719"/>
                  </a:lnTo>
                  <a:lnTo>
                    <a:pt x="739" y="720"/>
                  </a:lnTo>
                  <a:lnTo>
                    <a:pt x="743" y="722"/>
                  </a:lnTo>
                  <a:lnTo>
                    <a:pt x="746" y="723"/>
                  </a:lnTo>
                  <a:lnTo>
                    <a:pt x="748" y="724"/>
                  </a:lnTo>
                  <a:lnTo>
                    <a:pt x="752" y="725"/>
                  </a:lnTo>
                  <a:lnTo>
                    <a:pt x="756" y="725"/>
                  </a:lnTo>
                  <a:lnTo>
                    <a:pt x="759" y="727"/>
                  </a:lnTo>
                  <a:lnTo>
                    <a:pt x="763" y="728"/>
                  </a:lnTo>
                  <a:lnTo>
                    <a:pt x="766" y="729"/>
                  </a:lnTo>
                  <a:lnTo>
                    <a:pt x="769" y="730"/>
                  </a:lnTo>
                  <a:lnTo>
                    <a:pt x="773" y="733"/>
                  </a:lnTo>
                  <a:lnTo>
                    <a:pt x="776" y="734"/>
                  </a:lnTo>
                  <a:lnTo>
                    <a:pt x="780" y="735"/>
                  </a:lnTo>
                  <a:lnTo>
                    <a:pt x="783" y="737"/>
                  </a:lnTo>
                  <a:lnTo>
                    <a:pt x="786" y="738"/>
                  </a:lnTo>
                  <a:lnTo>
                    <a:pt x="790" y="739"/>
                  </a:lnTo>
                  <a:lnTo>
                    <a:pt x="793" y="741"/>
                  </a:lnTo>
                  <a:lnTo>
                    <a:pt x="796" y="742"/>
                  </a:lnTo>
                  <a:lnTo>
                    <a:pt x="801" y="745"/>
                  </a:lnTo>
                  <a:lnTo>
                    <a:pt x="803" y="746"/>
                  </a:lnTo>
                  <a:lnTo>
                    <a:pt x="806" y="748"/>
                  </a:lnTo>
                  <a:lnTo>
                    <a:pt x="809" y="749"/>
                  </a:lnTo>
                  <a:lnTo>
                    <a:pt x="813" y="750"/>
                  </a:lnTo>
                  <a:lnTo>
                    <a:pt x="816" y="752"/>
                  </a:lnTo>
                  <a:lnTo>
                    <a:pt x="819" y="753"/>
                  </a:lnTo>
                  <a:lnTo>
                    <a:pt x="821" y="755"/>
                  </a:lnTo>
                  <a:lnTo>
                    <a:pt x="825" y="758"/>
                  </a:lnTo>
                  <a:lnTo>
                    <a:pt x="827" y="759"/>
                  </a:lnTo>
                  <a:lnTo>
                    <a:pt x="830" y="760"/>
                  </a:lnTo>
                  <a:lnTo>
                    <a:pt x="832" y="762"/>
                  </a:lnTo>
                  <a:lnTo>
                    <a:pt x="835" y="763"/>
                  </a:lnTo>
                  <a:lnTo>
                    <a:pt x="840" y="766"/>
                  </a:lnTo>
                  <a:lnTo>
                    <a:pt x="845" y="771"/>
                  </a:lnTo>
                  <a:lnTo>
                    <a:pt x="848" y="773"/>
                  </a:lnTo>
                  <a:lnTo>
                    <a:pt x="852" y="776"/>
                  </a:lnTo>
                  <a:lnTo>
                    <a:pt x="855" y="779"/>
                  </a:lnTo>
                  <a:lnTo>
                    <a:pt x="858" y="783"/>
                  </a:lnTo>
                  <a:lnTo>
                    <a:pt x="859" y="785"/>
                  </a:lnTo>
                  <a:lnTo>
                    <a:pt x="861" y="788"/>
                  </a:lnTo>
                  <a:lnTo>
                    <a:pt x="863" y="790"/>
                  </a:lnTo>
                  <a:lnTo>
                    <a:pt x="863" y="793"/>
                  </a:lnTo>
                  <a:lnTo>
                    <a:pt x="861" y="796"/>
                  </a:lnTo>
                  <a:lnTo>
                    <a:pt x="860" y="798"/>
                  </a:lnTo>
                  <a:lnTo>
                    <a:pt x="858" y="800"/>
                  </a:lnTo>
                  <a:lnTo>
                    <a:pt x="856" y="803"/>
                  </a:lnTo>
                  <a:lnTo>
                    <a:pt x="853" y="805"/>
                  </a:lnTo>
                  <a:lnTo>
                    <a:pt x="850" y="808"/>
                  </a:lnTo>
                  <a:lnTo>
                    <a:pt x="845" y="811"/>
                  </a:lnTo>
                  <a:lnTo>
                    <a:pt x="841" y="813"/>
                  </a:lnTo>
                  <a:lnTo>
                    <a:pt x="838" y="814"/>
                  </a:lnTo>
                  <a:lnTo>
                    <a:pt x="834" y="815"/>
                  </a:lnTo>
                  <a:lnTo>
                    <a:pt x="832" y="816"/>
                  </a:lnTo>
                  <a:lnTo>
                    <a:pt x="829" y="817"/>
                  </a:lnTo>
                  <a:lnTo>
                    <a:pt x="826" y="818"/>
                  </a:lnTo>
                  <a:lnTo>
                    <a:pt x="822" y="819"/>
                  </a:lnTo>
                  <a:lnTo>
                    <a:pt x="819" y="821"/>
                  </a:lnTo>
                  <a:lnTo>
                    <a:pt x="816" y="823"/>
                  </a:lnTo>
                  <a:lnTo>
                    <a:pt x="813" y="824"/>
                  </a:lnTo>
                  <a:lnTo>
                    <a:pt x="808" y="824"/>
                  </a:lnTo>
                  <a:lnTo>
                    <a:pt x="805" y="825"/>
                  </a:lnTo>
                  <a:lnTo>
                    <a:pt x="802" y="827"/>
                  </a:lnTo>
                  <a:lnTo>
                    <a:pt x="797" y="828"/>
                  </a:lnTo>
                  <a:lnTo>
                    <a:pt x="793" y="829"/>
                  </a:lnTo>
                  <a:lnTo>
                    <a:pt x="789" y="830"/>
                  </a:lnTo>
                  <a:lnTo>
                    <a:pt x="785" y="831"/>
                  </a:lnTo>
                  <a:lnTo>
                    <a:pt x="780" y="832"/>
                  </a:lnTo>
                  <a:lnTo>
                    <a:pt x="776" y="834"/>
                  </a:lnTo>
                  <a:lnTo>
                    <a:pt x="771" y="834"/>
                  </a:lnTo>
                  <a:lnTo>
                    <a:pt x="767" y="836"/>
                  </a:lnTo>
                  <a:lnTo>
                    <a:pt x="763" y="836"/>
                  </a:lnTo>
                  <a:lnTo>
                    <a:pt x="757" y="838"/>
                  </a:lnTo>
                  <a:lnTo>
                    <a:pt x="753" y="838"/>
                  </a:lnTo>
                  <a:lnTo>
                    <a:pt x="748" y="839"/>
                  </a:lnTo>
                  <a:lnTo>
                    <a:pt x="743" y="840"/>
                  </a:lnTo>
                  <a:lnTo>
                    <a:pt x="739" y="841"/>
                  </a:lnTo>
                  <a:lnTo>
                    <a:pt x="733" y="841"/>
                  </a:lnTo>
                  <a:lnTo>
                    <a:pt x="728" y="842"/>
                  </a:lnTo>
                  <a:lnTo>
                    <a:pt x="722" y="842"/>
                  </a:lnTo>
                  <a:lnTo>
                    <a:pt x="718" y="843"/>
                  </a:lnTo>
                  <a:lnTo>
                    <a:pt x="713" y="844"/>
                  </a:lnTo>
                  <a:lnTo>
                    <a:pt x="708" y="845"/>
                  </a:lnTo>
                  <a:lnTo>
                    <a:pt x="703" y="847"/>
                  </a:lnTo>
                  <a:lnTo>
                    <a:pt x="697" y="847"/>
                  </a:lnTo>
                  <a:lnTo>
                    <a:pt x="692" y="847"/>
                  </a:lnTo>
                  <a:lnTo>
                    <a:pt x="687" y="848"/>
                  </a:lnTo>
                  <a:lnTo>
                    <a:pt x="681" y="848"/>
                  </a:lnTo>
                  <a:lnTo>
                    <a:pt x="676" y="849"/>
                  </a:lnTo>
                  <a:lnTo>
                    <a:pt x="670" y="849"/>
                  </a:lnTo>
                  <a:lnTo>
                    <a:pt x="666" y="850"/>
                  </a:lnTo>
                  <a:lnTo>
                    <a:pt x="659" y="850"/>
                  </a:lnTo>
                  <a:lnTo>
                    <a:pt x="655" y="851"/>
                  </a:lnTo>
                  <a:lnTo>
                    <a:pt x="650" y="851"/>
                  </a:lnTo>
                  <a:lnTo>
                    <a:pt x="644" y="852"/>
                  </a:lnTo>
                  <a:lnTo>
                    <a:pt x="639" y="852"/>
                  </a:lnTo>
                  <a:lnTo>
                    <a:pt x="633" y="852"/>
                  </a:lnTo>
                  <a:lnTo>
                    <a:pt x="628" y="852"/>
                  </a:lnTo>
                  <a:lnTo>
                    <a:pt x="623" y="853"/>
                  </a:lnTo>
                  <a:lnTo>
                    <a:pt x="617" y="853"/>
                  </a:lnTo>
                  <a:lnTo>
                    <a:pt x="613" y="853"/>
                  </a:lnTo>
                  <a:lnTo>
                    <a:pt x="607" y="853"/>
                  </a:lnTo>
                  <a:lnTo>
                    <a:pt x="602" y="853"/>
                  </a:lnTo>
                  <a:lnTo>
                    <a:pt x="597" y="853"/>
                  </a:lnTo>
                  <a:lnTo>
                    <a:pt x="593" y="853"/>
                  </a:lnTo>
                  <a:lnTo>
                    <a:pt x="589" y="853"/>
                  </a:lnTo>
                  <a:lnTo>
                    <a:pt x="584" y="853"/>
                  </a:lnTo>
                  <a:lnTo>
                    <a:pt x="580" y="853"/>
                  </a:lnTo>
                  <a:lnTo>
                    <a:pt x="576" y="853"/>
                  </a:lnTo>
                  <a:lnTo>
                    <a:pt x="572" y="853"/>
                  </a:lnTo>
                  <a:lnTo>
                    <a:pt x="568" y="853"/>
                  </a:lnTo>
                  <a:lnTo>
                    <a:pt x="565" y="853"/>
                  </a:lnTo>
                  <a:lnTo>
                    <a:pt x="562" y="853"/>
                  </a:lnTo>
                  <a:lnTo>
                    <a:pt x="558" y="853"/>
                  </a:lnTo>
                  <a:lnTo>
                    <a:pt x="555" y="853"/>
                  </a:lnTo>
                  <a:lnTo>
                    <a:pt x="552" y="853"/>
                  </a:lnTo>
                  <a:lnTo>
                    <a:pt x="548" y="853"/>
                  </a:lnTo>
                  <a:lnTo>
                    <a:pt x="545" y="853"/>
                  </a:lnTo>
                  <a:lnTo>
                    <a:pt x="543" y="853"/>
                  </a:lnTo>
                  <a:lnTo>
                    <a:pt x="540" y="853"/>
                  </a:lnTo>
                  <a:lnTo>
                    <a:pt x="538" y="853"/>
                  </a:lnTo>
                  <a:lnTo>
                    <a:pt x="535" y="853"/>
                  </a:lnTo>
                  <a:lnTo>
                    <a:pt x="533" y="853"/>
                  </a:lnTo>
                  <a:lnTo>
                    <a:pt x="528" y="852"/>
                  </a:lnTo>
                  <a:lnTo>
                    <a:pt x="525" y="852"/>
                  </a:lnTo>
                  <a:lnTo>
                    <a:pt x="521" y="852"/>
                  </a:lnTo>
                  <a:lnTo>
                    <a:pt x="518" y="852"/>
                  </a:lnTo>
                  <a:lnTo>
                    <a:pt x="515" y="852"/>
                  </a:lnTo>
                  <a:lnTo>
                    <a:pt x="512" y="852"/>
                  </a:lnTo>
                  <a:lnTo>
                    <a:pt x="509" y="852"/>
                  </a:lnTo>
                  <a:lnTo>
                    <a:pt x="507" y="852"/>
                  </a:lnTo>
                  <a:lnTo>
                    <a:pt x="504" y="851"/>
                  </a:lnTo>
                  <a:lnTo>
                    <a:pt x="502" y="851"/>
                  </a:lnTo>
                  <a:lnTo>
                    <a:pt x="500" y="851"/>
                  </a:lnTo>
                  <a:lnTo>
                    <a:pt x="498" y="851"/>
                  </a:lnTo>
                  <a:lnTo>
                    <a:pt x="491" y="910"/>
                  </a:lnTo>
                  <a:lnTo>
                    <a:pt x="490" y="910"/>
                  </a:lnTo>
                  <a:lnTo>
                    <a:pt x="487" y="910"/>
                  </a:lnTo>
                  <a:lnTo>
                    <a:pt x="484" y="911"/>
                  </a:lnTo>
                  <a:lnTo>
                    <a:pt x="482" y="911"/>
                  </a:lnTo>
                  <a:lnTo>
                    <a:pt x="480" y="912"/>
                  </a:lnTo>
                  <a:lnTo>
                    <a:pt x="478" y="912"/>
                  </a:lnTo>
                  <a:lnTo>
                    <a:pt x="475" y="912"/>
                  </a:lnTo>
                  <a:lnTo>
                    <a:pt x="471" y="912"/>
                  </a:lnTo>
                  <a:lnTo>
                    <a:pt x="468" y="911"/>
                  </a:lnTo>
                  <a:lnTo>
                    <a:pt x="466" y="910"/>
                  </a:lnTo>
                  <a:lnTo>
                    <a:pt x="463" y="908"/>
                  </a:lnTo>
                  <a:lnTo>
                    <a:pt x="460" y="906"/>
                  </a:lnTo>
                  <a:lnTo>
                    <a:pt x="457" y="904"/>
                  </a:lnTo>
                  <a:lnTo>
                    <a:pt x="456" y="902"/>
                  </a:lnTo>
                  <a:lnTo>
                    <a:pt x="453" y="898"/>
                  </a:lnTo>
                  <a:lnTo>
                    <a:pt x="451" y="893"/>
                  </a:lnTo>
                  <a:lnTo>
                    <a:pt x="450" y="889"/>
                  </a:lnTo>
                  <a:lnTo>
                    <a:pt x="447" y="885"/>
                  </a:lnTo>
                  <a:lnTo>
                    <a:pt x="445" y="879"/>
                  </a:lnTo>
                  <a:lnTo>
                    <a:pt x="443" y="875"/>
                  </a:lnTo>
                  <a:lnTo>
                    <a:pt x="440" y="870"/>
                  </a:lnTo>
                  <a:lnTo>
                    <a:pt x="437" y="866"/>
                  </a:lnTo>
                  <a:lnTo>
                    <a:pt x="433" y="864"/>
                  </a:lnTo>
                  <a:lnTo>
                    <a:pt x="430" y="862"/>
                  </a:lnTo>
                  <a:lnTo>
                    <a:pt x="428" y="860"/>
                  </a:lnTo>
                  <a:lnTo>
                    <a:pt x="425" y="857"/>
                  </a:lnTo>
                  <a:lnTo>
                    <a:pt x="420" y="855"/>
                  </a:lnTo>
                  <a:lnTo>
                    <a:pt x="417" y="854"/>
                  </a:lnTo>
                  <a:lnTo>
                    <a:pt x="413" y="853"/>
                  </a:lnTo>
                  <a:lnTo>
                    <a:pt x="408" y="852"/>
                  </a:lnTo>
                  <a:lnTo>
                    <a:pt x="405" y="851"/>
                  </a:lnTo>
                  <a:lnTo>
                    <a:pt x="403" y="851"/>
                  </a:lnTo>
                  <a:lnTo>
                    <a:pt x="400" y="850"/>
                  </a:lnTo>
                  <a:lnTo>
                    <a:pt x="397" y="850"/>
                  </a:lnTo>
                  <a:lnTo>
                    <a:pt x="393" y="850"/>
                  </a:lnTo>
                  <a:lnTo>
                    <a:pt x="391" y="849"/>
                  </a:lnTo>
                  <a:lnTo>
                    <a:pt x="388" y="849"/>
                  </a:lnTo>
                  <a:lnTo>
                    <a:pt x="384" y="849"/>
                  </a:lnTo>
                  <a:lnTo>
                    <a:pt x="380" y="849"/>
                  </a:lnTo>
                  <a:lnTo>
                    <a:pt x="377" y="849"/>
                  </a:lnTo>
                  <a:lnTo>
                    <a:pt x="372" y="849"/>
                  </a:lnTo>
                  <a:lnTo>
                    <a:pt x="369" y="849"/>
                  </a:lnTo>
                  <a:lnTo>
                    <a:pt x="365" y="849"/>
                  </a:lnTo>
                  <a:lnTo>
                    <a:pt x="362" y="849"/>
                  </a:lnTo>
                  <a:lnTo>
                    <a:pt x="357" y="850"/>
                  </a:lnTo>
                  <a:lnTo>
                    <a:pt x="353" y="851"/>
                  </a:lnTo>
                  <a:lnTo>
                    <a:pt x="349" y="851"/>
                  </a:lnTo>
                  <a:lnTo>
                    <a:pt x="343" y="851"/>
                  </a:lnTo>
                  <a:lnTo>
                    <a:pt x="339" y="852"/>
                  </a:lnTo>
                  <a:lnTo>
                    <a:pt x="334" y="852"/>
                  </a:lnTo>
                  <a:lnTo>
                    <a:pt x="329" y="852"/>
                  </a:lnTo>
                  <a:lnTo>
                    <a:pt x="324" y="852"/>
                  </a:lnTo>
                  <a:lnTo>
                    <a:pt x="318" y="853"/>
                  </a:lnTo>
                  <a:lnTo>
                    <a:pt x="314" y="853"/>
                  </a:lnTo>
                  <a:lnTo>
                    <a:pt x="308" y="853"/>
                  </a:lnTo>
                  <a:lnTo>
                    <a:pt x="303" y="854"/>
                  </a:lnTo>
                  <a:lnTo>
                    <a:pt x="297" y="854"/>
                  </a:lnTo>
                  <a:lnTo>
                    <a:pt x="293" y="855"/>
                  </a:lnTo>
                  <a:lnTo>
                    <a:pt x="288" y="855"/>
                  </a:lnTo>
                  <a:lnTo>
                    <a:pt x="282" y="855"/>
                  </a:lnTo>
                  <a:lnTo>
                    <a:pt x="277" y="855"/>
                  </a:lnTo>
                  <a:lnTo>
                    <a:pt x="272" y="856"/>
                  </a:lnTo>
                  <a:lnTo>
                    <a:pt x="266" y="856"/>
                  </a:lnTo>
                  <a:lnTo>
                    <a:pt x="260" y="857"/>
                  </a:lnTo>
                  <a:lnTo>
                    <a:pt x="256" y="857"/>
                  </a:lnTo>
                  <a:lnTo>
                    <a:pt x="251" y="857"/>
                  </a:lnTo>
                  <a:lnTo>
                    <a:pt x="244" y="857"/>
                  </a:lnTo>
                  <a:lnTo>
                    <a:pt x="239" y="859"/>
                  </a:lnTo>
                  <a:lnTo>
                    <a:pt x="233" y="859"/>
                  </a:lnTo>
                  <a:lnTo>
                    <a:pt x="229" y="860"/>
                  </a:lnTo>
                  <a:lnTo>
                    <a:pt x="222" y="860"/>
                  </a:lnTo>
                  <a:lnTo>
                    <a:pt x="217" y="860"/>
                  </a:lnTo>
                  <a:lnTo>
                    <a:pt x="212" y="860"/>
                  </a:lnTo>
                  <a:lnTo>
                    <a:pt x="207" y="860"/>
                  </a:lnTo>
                  <a:lnTo>
                    <a:pt x="202" y="860"/>
                  </a:lnTo>
                  <a:lnTo>
                    <a:pt x="196" y="860"/>
                  </a:lnTo>
                  <a:lnTo>
                    <a:pt x="191" y="860"/>
                  </a:lnTo>
                  <a:lnTo>
                    <a:pt x="187" y="860"/>
                  </a:lnTo>
                  <a:lnTo>
                    <a:pt x="180" y="860"/>
                  </a:lnTo>
                  <a:lnTo>
                    <a:pt x="176" y="860"/>
                  </a:lnTo>
                  <a:lnTo>
                    <a:pt x="170" y="860"/>
                  </a:lnTo>
                  <a:lnTo>
                    <a:pt x="166" y="860"/>
                  </a:lnTo>
                  <a:lnTo>
                    <a:pt x="160" y="860"/>
                  </a:lnTo>
                  <a:lnTo>
                    <a:pt x="156" y="860"/>
                  </a:lnTo>
                  <a:lnTo>
                    <a:pt x="151" y="860"/>
                  </a:lnTo>
                  <a:lnTo>
                    <a:pt x="146" y="860"/>
                  </a:lnTo>
                  <a:lnTo>
                    <a:pt x="142" y="859"/>
                  </a:lnTo>
                  <a:lnTo>
                    <a:pt x="138" y="859"/>
                  </a:lnTo>
                  <a:lnTo>
                    <a:pt x="133" y="857"/>
                  </a:lnTo>
                  <a:lnTo>
                    <a:pt x="129" y="857"/>
                  </a:lnTo>
                  <a:lnTo>
                    <a:pt x="125" y="857"/>
                  </a:lnTo>
                  <a:lnTo>
                    <a:pt x="120" y="856"/>
                  </a:lnTo>
                  <a:lnTo>
                    <a:pt x="116" y="856"/>
                  </a:lnTo>
                  <a:lnTo>
                    <a:pt x="113" y="856"/>
                  </a:lnTo>
                  <a:lnTo>
                    <a:pt x="108" y="855"/>
                  </a:lnTo>
                  <a:lnTo>
                    <a:pt x="105" y="855"/>
                  </a:lnTo>
                  <a:lnTo>
                    <a:pt x="101" y="854"/>
                  </a:lnTo>
                  <a:lnTo>
                    <a:pt x="99" y="853"/>
                  </a:lnTo>
                  <a:lnTo>
                    <a:pt x="94" y="852"/>
                  </a:lnTo>
                  <a:lnTo>
                    <a:pt x="92" y="852"/>
                  </a:lnTo>
                  <a:lnTo>
                    <a:pt x="89" y="851"/>
                  </a:lnTo>
                  <a:lnTo>
                    <a:pt x="85" y="851"/>
                  </a:lnTo>
                  <a:lnTo>
                    <a:pt x="83" y="849"/>
                  </a:lnTo>
                  <a:lnTo>
                    <a:pt x="80" y="848"/>
                  </a:lnTo>
                  <a:lnTo>
                    <a:pt x="78" y="847"/>
                  </a:lnTo>
                  <a:lnTo>
                    <a:pt x="76" y="847"/>
                  </a:lnTo>
                  <a:lnTo>
                    <a:pt x="71" y="843"/>
                  </a:lnTo>
                  <a:lnTo>
                    <a:pt x="69" y="842"/>
                  </a:lnTo>
                  <a:lnTo>
                    <a:pt x="66" y="838"/>
                  </a:lnTo>
                  <a:lnTo>
                    <a:pt x="66" y="835"/>
                  </a:lnTo>
                  <a:lnTo>
                    <a:pt x="66" y="831"/>
                  </a:lnTo>
                  <a:lnTo>
                    <a:pt x="69" y="828"/>
                  </a:lnTo>
                  <a:lnTo>
                    <a:pt x="70" y="826"/>
                  </a:lnTo>
                  <a:lnTo>
                    <a:pt x="72" y="824"/>
                  </a:lnTo>
                  <a:lnTo>
                    <a:pt x="75" y="823"/>
                  </a:lnTo>
                  <a:lnTo>
                    <a:pt x="78" y="821"/>
                  </a:lnTo>
                  <a:lnTo>
                    <a:pt x="81" y="818"/>
                  </a:lnTo>
                  <a:lnTo>
                    <a:pt x="84" y="816"/>
                  </a:lnTo>
                  <a:lnTo>
                    <a:pt x="88" y="815"/>
                  </a:lnTo>
                  <a:lnTo>
                    <a:pt x="92" y="813"/>
                  </a:lnTo>
                  <a:lnTo>
                    <a:pt x="96" y="811"/>
                  </a:lnTo>
                  <a:lnTo>
                    <a:pt x="101" y="809"/>
                  </a:lnTo>
                  <a:lnTo>
                    <a:pt x="105" y="806"/>
                  </a:lnTo>
                  <a:lnTo>
                    <a:pt x="109" y="805"/>
                  </a:lnTo>
                  <a:lnTo>
                    <a:pt x="114" y="802"/>
                  </a:lnTo>
                  <a:lnTo>
                    <a:pt x="119" y="801"/>
                  </a:lnTo>
                  <a:lnTo>
                    <a:pt x="124" y="798"/>
                  </a:lnTo>
                  <a:lnTo>
                    <a:pt x="130" y="797"/>
                  </a:lnTo>
                  <a:lnTo>
                    <a:pt x="135" y="794"/>
                  </a:lnTo>
                  <a:lnTo>
                    <a:pt x="141" y="792"/>
                  </a:lnTo>
                  <a:lnTo>
                    <a:pt x="146" y="790"/>
                  </a:lnTo>
                  <a:lnTo>
                    <a:pt x="152" y="788"/>
                  </a:lnTo>
                  <a:lnTo>
                    <a:pt x="158" y="786"/>
                  </a:lnTo>
                  <a:lnTo>
                    <a:pt x="164" y="784"/>
                  </a:lnTo>
                  <a:lnTo>
                    <a:pt x="170" y="781"/>
                  </a:lnTo>
                  <a:lnTo>
                    <a:pt x="176" y="780"/>
                  </a:lnTo>
                  <a:lnTo>
                    <a:pt x="182" y="778"/>
                  </a:lnTo>
                  <a:lnTo>
                    <a:pt x="188" y="776"/>
                  </a:lnTo>
                  <a:lnTo>
                    <a:pt x="194" y="774"/>
                  </a:lnTo>
                  <a:lnTo>
                    <a:pt x="200" y="772"/>
                  </a:lnTo>
                  <a:lnTo>
                    <a:pt x="206" y="771"/>
                  </a:lnTo>
                  <a:lnTo>
                    <a:pt x="212" y="768"/>
                  </a:lnTo>
                  <a:lnTo>
                    <a:pt x="217" y="766"/>
                  </a:lnTo>
                  <a:lnTo>
                    <a:pt x="224" y="765"/>
                  </a:lnTo>
                  <a:lnTo>
                    <a:pt x="229" y="763"/>
                  </a:lnTo>
                  <a:lnTo>
                    <a:pt x="234" y="762"/>
                  </a:lnTo>
                  <a:lnTo>
                    <a:pt x="240" y="760"/>
                  </a:lnTo>
                  <a:lnTo>
                    <a:pt x="246" y="759"/>
                  </a:lnTo>
                  <a:lnTo>
                    <a:pt x="251" y="758"/>
                  </a:lnTo>
                  <a:lnTo>
                    <a:pt x="256" y="755"/>
                  </a:lnTo>
                  <a:lnTo>
                    <a:pt x="260" y="754"/>
                  </a:lnTo>
                  <a:lnTo>
                    <a:pt x="266" y="753"/>
                  </a:lnTo>
                  <a:lnTo>
                    <a:pt x="270" y="752"/>
                  </a:lnTo>
                  <a:lnTo>
                    <a:pt x="275" y="750"/>
                  </a:lnTo>
                  <a:lnTo>
                    <a:pt x="279" y="749"/>
                  </a:lnTo>
                  <a:lnTo>
                    <a:pt x="283" y="748"/>
                  </a:lnTo>
                  <a:lnTo>
                    <a:pt x="287" y="747"/>
                  </a:lnTo>
                  <a:lnTo>
                    <a:pt x="291" y="747"/>
                  </a:lnTo>
                  <a:lnTo>
                    <a:pt x="293" y="746"/>
                  </a:lnTo>
                  <a:lnTo>
                    <a:pt x="296" y="745"/>
                  </a:lnTo>
                  <a:lnTo>
                    <a:pt x="300" y="743"/>
                  </a:lnTo>
                  <a:lnTo>
                    <a:pt x="302" y="743"/>
                  </a:lnTo>
                  <a:lnTo>
                    <a:pt x="304" y="742"/>
                  </a:lnTo>
                  <a:lnTo>
                    <a:pt x="305" y="742"/>
                  </a:lnTo>
                  <a:lnTo>
                    <a:pt x="308" y="742"/>
                  </a:lnTo>
                  <a:lnTo>
                    <a:pt x="309" y="742"/>
                  </a:lnTo>
                  <a:lnTo>
                    <a:pt x="309" y="740"/>
                  </a:lnTo>
                  <a:lnTo>
                    <a:pt x="312" y="737"/>
                  </a:lnTo>
                  <a:lnTo>
                    <a:pt x="313" y="734"/>
                  </a:lnTo>
                  <a:lnTo>
                    <a:pt x="314" y="730"/>
                  </a:lnTo>
                  <a:lnTo>
                    <a:pt x="316" y="726"/>
                  </a:lnTo>
                  <a:lnTo>
                    <a:pt x="318" y="723"/>
                  </a:lnTo>
                  <a:lnTo>
                    <a:pt x="319" y="717"/>
                  </a:lnTo>
                  <a:lnTo>
                    <a:pt x="322" y="713"/>
                  </a:lnTo>
                  <a:lnTo>
                    <a:pt x="324" y="708"/>
                  </a:lnTo>
                  <a:lnTo>
                    <a:pt x="327" y="703"/>
                  </a:lnTo>
                  <a:lnTo>
                    <a:pt x="327" y="700"/>
                  </a:lnTo>
                  <a:lnTo>
                    <a:pt x="328" y="698"/>
                  </a:lnTo>
                  <a:lnTo>
                    <a:pt x="329" y="695"/>
                  </a:lnTo>
                  <a:lnTo>
                    <a:pt x="330" y="693"/>
                  </a:lnTo>
                  <a:lnTo>
                    <a:pt x="331" y="690"/>
                  </a:lnTo>
                  <a:lnTo>
                    <a:pt x="332" y="687"/>
                  </a:lnTo>
                  <a:lnTo>
                    <a:pt x="332" y="685"/>
                  </a:lnTo>
                  <a:lnTo>
                    <a:pt x="333" y="682"/>
                  </a:lnTo>
                  <a:lnTo>
                    <a:pt x="333" y="679"/>
                  </a:lnTo>
                  <a:lnTo>
                    <a:pt x="334" y="676"/>
                  </a:lnTo>
                  <a:lnTo>
                    <a:pt x="334" y="673"/>
                  </a:lnTo>
                  <a:lnTo>
                    <a:pt x="335" y="671"/>
                  </a:lnTo>
                  <a:lnTo>
                    <a:pt x="335" y="665"/>
                  </a:lnTo>
                  <a:lnTo>
                    <a:pt x="337" y="661"/>
                  </a:lnTo>
                  <a:lnTo>
                    <a:pt x="335" y="656"/>
                  </a:lnTo>
                  <a:lnTo>
                    <a:pt x="335" y="651"/>
                  </a:lnTo>
                  <a:lnTo>
                    <a:pt x="334" y="647"/>
                  </a:lnTo>
                  <a:lnTo>
                    <a:pt x="333" y="644"/>
                  </a:lnTo>
                  <a:lnTo>
                    <a:pt x="331" y="640"/>
                  </a:lnTo>
                  <a:lnTo>
                    <a:pt x="329" y="637"/>
                  </a:lnTo>
                  <a:lnTo>
                    <a:pt x="326" y="635"/>
                  </a:lnTo>
                  <a:lnTo>
                    <a:pt x="321" y="634"/>
                  </a:lnTo>
                  <a:lnTo>
                    <a:pt x="319" y="633"/>
                  </a:lnTo>
                  <a:lnTo>
                    <a:pt x="317" y="632"/>
                  </a:lnTo>
                  <a:lnTo>
                    <a:pt x="314" y="632"/>
                  </a:lnTo>
                  <a:lnTo>
                    <a:pt x="310" y="632"/>
                  </a:lnTo>
                  <a:lnTo>
                    <a:pt x="307" y="632"/>
                  </a:lnTo>
                  <a:lnTo>
                    <a:pt x="304" y="632"/>
                  </a:lnTo>
                  <a:lnTo>
                    <a:pt x="301" y="633"/>
                  </a:lnTo>
                  <a:lnTo>
                    <a:pt x="297" y="634"/>
                  </a:lnTo>
                  <a:lnTo>
                    <a:pt x="293" y="634"/>
                  </a:lnTo>
                  <a:lnTo>
                    <a:pt x="290" y="635"/>
                  </a:lnTo>
                  <a:lnTo>
                    <a:pt x="285" y="635"/>
                  </a:lnTo>
                  <a:lnTo>
                    <a:pt x="282" y="636"/>
                  </a:lnTo>
                  <a:lnTo>
                    <a:pt x="279" y="637"/>
                  </a:lnTo>
                  <a:lnTo>
                    <a:pt x="276" y="637"/>
                  </a:lnTo>
                  <a:lnTo>
                    <a:pt x="272" y="638"/>
                  </a:lnTo>
                  <a:lnTo>
                    <a:pt x="269" y="639"/>
                  </a:lnTo>
                  <a:lnTo>
                    <a:pt x="266" y="639"/>
                  </a:lnTo>
                  <a:lnTo>
                    <a:pt x="263" y="640"/>
                  </a:lnTo>
                  <a:lnTo>
                    <a:pt x="260" y="642"/>
                  </a:lnTo>
                  <a:lnTo>
                    <a:pt x="257" y="642"/>
                  </a:lnTo>
                  <a:lnTo>
                    <a:pt x="252" y="644"/>
                  </a:lnTo>
                  <a:lnTo>
                    <a:pt x="247" y="645"/>
                  </a:lnTo>
                  <a:lnTo>
                    <a:pt x="242" y="647"/>
                  </a:lnTo>
                  <a:lnTo>
                    <a:pt x="238" y="648"/>
                  </a:lnTo>
                  <a:lnTo>
                    <a:pt x="233" y="650"/>
                  </a:lnTo>
                  <a:lnTo>
                    <a:pt x="229" y="651"/>
                  </a:lnTo>
                  <a:lnTo>
                    <a:pt x="226" y="652"/>
                  </a:lnTo>
                  <a:lnTo>
                    <a:pt x="222" y="655"/>
                  </a:lnTo>
                  <a:lnTo>
                    <a:pt x="219" y="656"/>
                  </a:lnTo>
                  <a:lnTo>
                    <a:pt x="217" y="657"/>
                  </a:lnTo>
                  <a:lnTo>
                    <a:pt x="214" y="658"/>
                  </a:lnTo>
                  <a:lnTo>
                    <a:pt x="212" y="659"/>
                  </a:lnTo>
                  <a:lnTo>
                    <a:pt x="209" y="660"/>
                  </a:lnTo>
                  <a:lnTo>
                    <a:pt x="207" y="661"/>
                  </a:lnTo>
                  <a:lnTo>
                    <a:pt x="204" y="663"/>
                  </a:lnTo>
                  <a:lnTo>
                    <a:pt x="202" y="665"/>
                  </a:lnTo>
                  <a:lnTo>
                    <a:pt x="199" y="668"/>
                  </a:lnTo>
                  <a:lnTo>
                    <a:pt x="199" y="669"/>
                  </a:lnTo>
                  <a:lnTo>
                    <a:pt x="196" y="669"/>
                  </a:lnTo>
                  <a:lnTo>
                    <a:pt x="194" y="669"/>
                  </a:lnTo>
                  <a:lnTo>
                    <a:pt x="192" y="669"/>
                  </a:lnTo>
                  <a:lnTo>
                    <a:pt x="190" y="670"/>
                  </a:lnTo>
                  <a:lnTo>
                    <a:pt x="187" y="670"/>
                  </a:lnTo>
                  <a:lnTo>
                    <a:pt x="184" y="670"/>
                  </a:lnTo>
                  <a:lnTo>
                    <a:pt x="180" y="670"/>
                  </a:lnTo>
                  <a:lnTo>
                    <a:pt x="177" y="671"/>
                  </a:lnTo>
                  <a:lnTo>
                    <a:pt x="172" y="671"/>
                  </a:lnTo>
                  <a:lnTo>
                    <a:pt x="168" y="672"/>
                  </a:lnTo>
                  <a:lnTo>
                    <a:pt x="164" y="672"/>
                  </a:lnTo>
                  <a:lnTo>
                    <a:pt x="159" y="672"/>
                  </a:lnTo>
                  <a:lnTo>
                    <a:pt x="155" y="673"/>
                  </a:lnTo>
                  <a:lnTo>
                    <a:pt x="150" y="673"/>
                  </a:lnTo>
                  <a:lnTo>
                    <a:pt x="147" y="673"/>
                  </a:lnTo>
                  <a:lnTo>
                    <a:pt x="145" y="673"/>
                  </a:lnTo>
                  <a:lnTo>
                    <a:pt x="142" y="673"/>
                  </a:lnTo>
                  <a:lnTo>
                    <a:pt x="140" y="673"/>
                  </a:lnTo>
                  <a:lnTo>
                    <a:pt x="137" y="673"/>
                  </a:lnTo>
                  <a:lnTo>
                    <a:pt x="133" y="673"/>
                  </a:lnTo>
                  <a:lnTo>
                    <a:pt x="131" y="673"/>
                  </a:lnTo>
                  <a:lnTo>
                    <a:pt x="128" y="673"/>
                  </a:lnTo>
                  <a:lnTo>
                    <a:pt x="126" y="673"/>
                  </a:lnTo>
                  <a:lnTo>
                    <a:pt x="122" y="673"/>
                  </a:lnTo>
                  <a:lnTo>
                    <a:pt x="119" y="673"/>
                  </a:lnTo>
                  <a:lnTo>
                    <a:pt x="117" y="673"/>
                  </a:lnTo>
                  <a:lnTo>
                    <a:pt x="115" y="673"/>
                  </a:lnTo>
                  <a:lnTo>
                    <a:pt x="112" y="673"/>
                  </a:lnTo>
                  <a:lnTo>
                    <a:pt x="108" y="673"/>
                  </a:lnTo>
                  <a:lnTo>
                    <a:pt x="106" y="673"/>
                  </a:lnTo>
                  <a:lnTo>
                    <a:pt x="103" y="673"/>
                  </a:lnTo>
                  <a:lnTo>
                    <a:pt x="101" y="673"/>
                  </a:lnTo>
                  <a:lnTo>
                    <a:pt x="97" y="673"/>
                  </a:lnTo>
                  <a:lnTo>
                    <a:pt x="94" y="673"/>
                  </a:lnTo>
                  <a:lnTo>
                    <a:pt x="92" y="672"/>
                  </a:lnTo>
                  <a:lnTo>
                    <a:pt x="89" y="672"/>
                  </a:lnTo>
                  <a:lnTo>
                    <a:pt x="87" y="672"/>
                  </a:lnTo>
                  <a:lnTo>
                    <a:pt x="83" y="672"/>
                  </a:lnTo>
                  <a:lnTo>
                    <a:pt x="81" y="672"/>
                  </a:lnTo>
                  <a:lnTo>
                    <a:pt x="78" y="671"/>
                  </a:lnTo>
                  <a:lnTo>
                    <a:pt x="76" y="671"/>
                  </a:lnTo>
                  <a:lnTo>
                    <a:pt x="74" y="671"/>
                  </a:lnTo>
                  <a:lnTo>
                    <a:pt x="68" y="670"/>
                  </a:lnTo>
                  <a:lnTo>
                    <a:pt x="64" y="669"/>
                  </a:lnTo>
                  <a:lnTo>
                    <a:pt x="58" y="668"/>
                  </a:lnTo>
                  <a:lnTo>
                    <a:pt x="53" y="665"/>
                  </a:lnTo>
                  <a:lnTo>
                    <a:pt x="49" y="663"/>
                  </a:lnTo>
                  <a:lnTo>
                    <a:pt x="44" y="660"/>
                  </a:lnTo>
                  <a:lnTo>
                    <a:pt x="40" y="657"/>
                  </a:lnTo>
                  <a:lnTo>
                    <a:pt x="37" y="655"/>
                  </a:lnTo>
                  <a:lnTo>
                    <a:pt x="32" y="650"/>
                  </a:lnTo>
                  <a:lnTo>
                    <a:pt x="30" y="647"/>
                  </a:lnTo>
                  <a:lnTo>
                    <a:pt x="26" y="642"/>
                  </a:lnTo>
                  <a:lnTo>
                    <a:pt x="24" y="637"/>
                  </a:lnTo>
                  <a:lnTo>
                    <a:pt x="20" y="633"/>
                  </a:lnTo>
                  <a:lnTo>
                    <a:pt x="18" y="628"/>
                  </a:lnTo>
                  <a:lnTo>
                    <a:pt x="15" y="623"/>
                  </a:lnTo>
                  <a:lnTo>
                    <a:pt x="13" y="619"/>
                  </a:lnTo>
                  <a:lnTo>
                    <a:pt x="11" y="613"/>
                  </a:lnTo>
                  <a:lnTo>
                    <a:pt x="9" y="608"/>
                  </a:lnTo>
                  <a:lnTo>
                    <a:pt x="8" y="605"/>
                  </a:lnTo>
                  <a:lnTo>
                    <a:pt x="7" y="602"/>
                  </a:lnTo>
                  <a:lnTo>
                    <a:pt x="6" y="599"/>
                  </a:lnTo>
                  <a:lnTo>
                    <a:pt x="6" y="597"/>
                  </a:lnTo>
                  <a:lnTo>
                    <a:pt x="4" y="592"/>
                  </a:lnTo>
                  <a:lnTo>
                    <a:pt x="3" y="587"/>
                  </a:lnTo>
                  <a:lnTo>
                    <a:pt x="3" y="584"/>
                  </a:lnTo>
                  <a:lnTo>
                    <a:pt x="2" y="581"/>
                  </a:lnTo>
                  <a:lnTo>
                    <a:pt x="2" y="579"/>
                  </a:lnTo>
                  <a:lnTo>
                    <a:pt x="2" y="576"/>
                  </a:lnTo>
                  <a:lnTo>
                    <a:pt x="1" y="571"/>
                  </a:lnTo>
                  <a:lnTo>
                    <a:pt x="1" y="567"/>
                  </a:lnTo>
                  <a:lnTo>
                    <a:pt x="0" y="561"/>
                  </a:lnTo>
                  <a:lnTo>
                    <a:pt x="0" y="557"/>
                  </a:lnTo>
                  <a:lnTo>
                    <a:pt x="0" y="553"/>
                  </a:lnTo>
                  <a:lnTo>
                    <a:pt x="1" y="549"/>
                  </a:lnTo>
                  <a:lnTo>
                    <a:pt x="1" y="545"/>
                  </a:lnTo>
                  <a:lnTo>
                    <a:pt x="2" y="542"/>
                  </a:lnTo>
                  <a:lnTo>
                    <a:pt x="3" y="538"/>
                  </a:lnTo>
                  <a:lnTo>
                    <a:pt x="4" y="536"/>
                  </a:lnTo>
                  <a:lnTo>
                    <a:pt x="5" y="533"/>
                  </a:lnTo>
                  <a:lnTo>
                    <a:pt x="6" y="530"/>
                  </a:lnTo>
                  <a:lnTo>
                    <a:pt x="8" y="526"/>
                  </a:lnTo>
                  <a:lnTo>
                    <a:pt x="9" y="523"/>
                  </a:lnTo>
                  <a:lnTo>
                    <a:pt x="12" y="518"/>
                  </a:lnTo>
                  <a:lnTo>
                    <a:pt x="14" y="513"/>
                  </a:lnTo>
                  <a:lnTo>
                    <a:pt x="17" y="508"/>
                  </a:lnTo>
                  <a:lnTo>
                    <a:pt x="20" y="504"/>
                  </a:lnTo>
                  <a:lnTo>
                    <a:pt x="20" y="500"/>
                  </a:lnTo>
                  <a:lnTo>
                    <a:pt x="22" y="498"/>
                  </a:lnTo>
                  <a:lnTo>
                    <a:pt x="24" y="495"/>
                  </a:lnTo>
                  <a:lnTo>
                    <a:pt x="26" y="492"/>
                  </a:lnTo>
                  <a:lnTo>
                    <a:pt x="27" y="489"/>
                  </a:lnTo>
                  <a:lnTo>
                    <a:pt x="29" y="485"/>
                  </a:lnTo>
                  <a:lnTo>
                    <a:pt x="30" y="482"/>
                  </a:lnTo>
                  <a:lnTo>
                    <a:pt x="32" y="480"/>
                  </a:lnTo>
                  <a:lnTo>
                    <a:pt x="34" y="475"/>
                  </a:lnTo>
                  <a:lnTo>
                    <a:pt x="36" y="472"/>
                  </a:lnTo>
                  <a:lnTo>
                    <a:pt x="38" y="469"/>
                  </a:lnTo>
                  <a:lnTo>
                    <a:pt x="40" y="466"/>
                  </a:lnTo>
                  <a:lnTo>
                    <a:pt x="42" y="462"/>
                  </a:lnTo>
                  <a:lnTo>
                    <a:pt x="44" y="458"/>
                  </a:lnTo>
                  <a:lnTo>
                    <a:pt x="46" y="455"/>
                  </a:lnTo>
                  <a:lnTo>
                    <a:pt x="49" y="452"/>
                  </a:lnTo>
                  <a:lnTo>
                    <a:pt x="50" y="448"/>
                  </a:lnTo>
                  <a:lnTo>
                    <a:pt x="52" y="444"/>
                  </a:lnTo>
                  <a:lnTo>
                    <a:pt x="54" y="440"/>
                  </a:lnTo>
                  <a:lnTo>
                    <a:pt x="56" y="436"/>
                  </a:lnTo>
                  <a:lnTo>
                    <a:pt x="58" y="433"/>
                  </a:lnTo>
                  <a:lnTo>
                    <a:pt x="62" y="429"/>
                  </a:lnTo>
                  <a:lnTo>
                    <a:pt x="64" y="426"/>
                  </a:lnTo>
                  <a:lnTo>
                    <a:pt x="66" y="422"/>
                  </a:lnTo>
                  <a:lnTo>
                    <a:pt x="68" y="418"/>
                  </a:lnTo>
                  <a:lnTo>
                    <a:pt x="70" y="414"/>
                  </a:lnTo>
                  <a:lnTo>
                    <a:pt x="74" y="410"/>
                  </a:lnTo>
                  <a:lnTo>
                    <a:pt x="76" y="407"/>
                  </a:lnTo>
                  <a:lnTo>
                    <a:pt x="79" y="403"/>
                  </a:lnTo>
                  <a:lnTo>
                    <a:pt x="81" y="400"/>
                  </a:lnTo>
                  <a:lnTo>
                    <a:pt x="84" y="395"/>
                  </a:lnTo>
                  <a:lnTo>
                    <a:pt x="88" y="392"/>
                  </a:lnTo>
                  <a:lnTo>
                    <a:pt x="90" y="388"/>
                  </a:lnTo>
                  <a:lnTo>
                    <a:pt x="92" y="384"/>
                  </a:lnTo>
                  <a:lnTo>
                    <a:pt x="94" y="380"/>
                  </a:lnTo>
                  <a:lnTo>
                    <a:pt x="97" y="377"/>
                  </a:lnTo>
                  <a:lnTo>
                    <a:pt x="101" y="372"/>
                  </a:lnTo>
                  <a:lnTo>
                    <a:pt x="103" y="369"/>
                  </a:lnTo>
                  <a:lnTo>
                    <a:pt x="106" y="365"/>
                  </a:lnTo>
                  <a:lnTo>
                    <a:pt x="109" y="362"/>
                  </a:lnTo>
                  <a:lnTo>
                    <a:pt x="112" y="358"/>
                  </a:lnTo>
                  <a:lnTo>
                    <a:pt x="115" y="354"/>
                  </a:lnTo>
                  <a:lnTo>
                    <a:pt x="118" y="351"/>
                  </a:lnTo>
                  <a:lnTo>
                    <a:pt x="120" y="347"/>
                  </a:lnTo>
                  <a:lnTo>
                    <a:pt x="124" y="344"/>
                  </a:lnTo>
                  <a:lnTo>
                    <a:pt x="127" y="341"/>
                  </a:lnTo>
                  <a:lnTo>
                    <a:pt x="130" y="338"/>
                  </a:lnTo>
                  <a:lnTo>
                    <a:pt x="133" y="334"/>
                  </a:lnTo>
                  <a:lnTo>
                    <a:pt x="113" y="286"/>
                  </a:lnTo>
                  <a:lnTo>
                    <a:pt x="54" y="276"/>
                  </a:lnTo>
                  <a:lnTo>
                    <a:pt x="37" y="248"/>
                  </a:lnTo>
                  <a:lnTo>
                    <a:pt x="40" y="199"/>
                  </a:lnTo>
                  <a:close/>
                </a:path>
              </a:pathLst>
            </a:custGeom>
            <a:solidFill>
              <a:srgbClr val="FFFFFF"/>
            </a:solidFill>
            <a:ln w="9525">
              <a:noFill/>
              <a:round/>
              <a:headEnd/>
              <a:tailEnd/>
            </a:ln>
          </p:spPr>
          <p:txBody>
            <a:bodyPr/>
            <a:lstStyle/>
            <a:p>
              <a:endParaRPr lang="en-US"/>
            </a:p>
          </p:txBody>
        </p:sp>
        <p:sp>
          <p:nvSpPr>
            <p:cNvPr id="17650" name="Freeform 913"/>
            <p:cNvSpPr>
              <a:spLocks/>
            </p:cNvSpPr>
            <p:nvPr/>
          </p:nvSpPr>
          <p:spPr bwMode="auto">
            <a:xfrm flipH="1">
              <a:off x="3069" y="1233"/>
              <a:ext cx="34" cy="69"/>
            </a:xfrm>
            <a:custGeom>
              <a:avLst/>
              <a:gdLst>
                <a:gd name="T0" fmla="*/ 0 w 190"/>
                <a:gd name="T1" fmla="*/ 2 h 296"/>
                <a:gd name="T2" fmla="*/ 0 w 190"/>
                <a:gd name="T3" fmla="*/ 3 h 296"/>
                <a:gd name="T4" fmla="*/ 0 w 190"/>
                <a:gd name="T5" fmla="*/ 3 h 296"/>
                <a:gd name="T6" fmla="*/ 0 w 190"/>
                <a:gd name="T7" fmla="*/ 4 h 296"/>
                <a:gd name="T8" fmla="*/ 0 w 190"/>
                <a:gd name="T9" fmla="*/ 4 h 296"/>
                <a:gd name="T10" fmla="*/ 0 w 190"/>
                <a:gd name="T11" fmla="*/ 5 h 296"/>
                <a:gd name="T12" fmla="*/ 0 w 190"/>
                <a:gd name="T13" fmla="*/ 5 h 296"/>
                <a:gd name="T14" fmla="*/ 0 w 190"/>
                <a:gd name="T15" fmla="*/ 6 h 296"/>
                <a:gd name="T16" fmla="*/ 0 w 190"/>
                <a:gd name="T17" fmla="*/ 7 h 296"/>
                <a:gd name="T18" fmla="*/ 1 w 190"/>
                <a:gd name="T19" fmla="*/ 7 h 296"/>
                <a:gd name="T20" fmla="*/ 1 w 190"/>
                <a:gd name="T21" fmla="*/ 7 h 296"/>
                <a:gd name="T22" fmla="*/ 1 w 190"/>
                <a:gd name="T23" fmla="*/ 8 h 296"/>
                <a:gd name="T24" fmla="*/ 1 w 190"/>
                <a:gd name="T25" fmla="*/ 9 h 296"/>
                <a:gd name="T26" fmla="*/ 2 w 190"/>
                <a:gd name="T27" fmla="*/ 10 h 296"/>
                <a:gd name="T28" fmla="*/ 2 w 190"/>
                <a:gd name="T29" fmla="*/ 10 h 296"/>
                <a:gd name="T30" fmla="*/ 2 w 190"/>
                <a:gd name="T31" fmla="*/ 11 h 296"/>
                <a:gd name="T32" fmla="*/ 2 w 190"/>
                <a:gd name="T33" fmla="*/ 12 h 296"/>
                <a:gd name="T34" fmla="*/ 3 w 190"/>
                <a:gd name="T35" fmla="*/ 12 h 296"/>
                <a:gd name="T36" fmla="*/ 3 w 190"/>
                <a:gd name="T37" fmla="*/ 13 h 296"/>
                <a:gd name="T38" fmla="*/ 3 w 190"/>
                <a:gd name="T39" fmla="*/ 13 h 296"/>
                <a:gd name="T40" fmla="*/ 3 w 190"/>
                <a:gd name="T41" fmla="*/ 14 h 296"/>
                <a:gd name="T42" fmla="*/ 4 w 190"/>
                <a:gd name="T43" fmla="*/ 14 h 296"/>
                <a:gd name="T44" fmla="*/ 4 w 190"/>
                <a:gd name="T45" fmla="*/ 15 h 296"/>
                <a:gd name="T46" fmla="*/ 4 w 190"/>
                <a:gd name="T47" fmla="*/ 15 h 296"/>
                <a:gd name="T48" fmla="*/ 5 w 190"/>
                <a:gd name="T49" fmla="*/ 16 h 296"/>
                <a:gd name="T50" fmla="*/ 5 w 190"/>
                <a:gd name="T51" fmla="*/ 16 h 296"/>
                <a:gd name="T52" fmla="*/ 5 w 190"/>
                <a:gd name="T53" fmla="*/ 16 h 296"/>
                <a:gd name="T54" fmla="*/ 6 w 190"/>
                <a:gd name="T55" fmla="*/ 16 h 296"/>
                <a:gd name="T56" fmla="*/ 6 w 190"/>
                <a:gd name="T57" fmla="*/ 16 h 296"/>
                <a:gd name="T58" fmla="*/ 6 w 190"/>
                <a:gd name="T59" fmla="*/ 15 h 296"/>
                <a:gd name="T60" fmla="*/ 6 w 190"/>
                <a:gd name="T61" fmla="*/ 14 h 296"/>
                <a:gd name="T62" fmla="*/ 6 w 190"/>
                <a:gd name="T63" fmla="*/ 14 h 296"/>
                <a:gd name="T64" fmla="*/ 5 w 190"/>
                <a:gd name="T65" fmla="*/ 13 h 296"/>
                <a:gd name="T66" fmla="*/ 5 w 190"/>
                <a:gd name="T67" fmla="*/ 12 h 296"/>
                <a:gd name="T68" fmla="*/ 5 w 190"/>
                <a:gd name="T69" fmla="*/ 11 h 296"/>
                <a:gd name="T70" fmla="*/ 4 w 190"/>
                <a:gd name="T71" fmla="*/ 11 h 296"/>
                <a:gd name="T72" fmla="*/ 4 w 190"/>
                <a:gd name="T73" fmla="*/ 10 h 296"/>
                <a:gd name="T74" fmla="*/ 3 w 190"/>
                <a:gd name="T75" fmla="*/ 9 h 296"/>
                <a:gd name="T76" fmla="*/ 3 w 190"/>
                <a:gd name="T77" fmla="*/ 9 h 296"/>
                <a:gd name="T78" fmla="*/ 3 w 190"/>
                <a:gd name="T79" fmla="*/ 8 h 296"/>
                <a:gd name="T80" fmla="*/ 3 w 190"/>
                <a:gd name="T81" fmla="*/ 7 h 296"/>
                <a:gd name="T82" fmla="*/ 3 w 190"/>
                <a:gd name="T83" fmla="*/ 7 h 296"/>
                <a:gd name="T84" fmla="*/ 2 w 190"/>
                <a:gd name="T85" fmla="*/ 7 h 296"/>
                <a:gd name="T86" fmla="*/ 2 w 190"/>
                <a:gd name="T87" fmla="*/ 6 h 296"/>
                <a:gd name="T88" fmla="*/ 2 w 190"/>
                <a:gd name="T89" fmla="*/ 6 h 296"/>
                <a:gd name="T90" fmla="*/ 2 w 190"/>
                <a:gd name="T91" fmla="*/ 5 h 296"/>
                <a:gd name="T92" fmla="*/ 2 w 190"/>
                <a:gd name="T93" fmla="*/ 4 h 296"/>
                <a:gd name="T94" fmla="*/ 2 w 190"/>
                <a:gd name="T95" fmla="*/ 4 h 296"/>
                <a:gd name="T96" fmla="*/ 2 w 190"/>
                <a:gd name="T97" fmla="*/ 3 h 296"/>
                <a:gd name="T98" fmla="*/ 1 w 190"/>
                <a:gd name="T99" fmla="*/ 3 h 296"/>
                <a:gd name="T100" fmla="*/ 1 w 190"/>
                <a:gd name="T101" fmla="*/ 2 h 296"/>
                <a:gd name="T102" fmla="*/ 1 w 190"/>
                <a:gd name="T103" fmla="*/ 2 h 296"/>
                <a:gd name="T104" fmla="*/ 1 w 190"/>
                <a:gd name="T105" fmla="*/ 2 h 296"/>
                <a:gd name="T106" fmla="*/ 1 w 190"/>
                <a:gd name="T107" fmla="*/ 1 h 296"/>
                <a:gd name="T108" fmla="*/ 1 w 190"/>
                <a:gd name="T109" fmla="*/ 0 h 296"/>
                <a:gd name="T110" fmla="*/ 0 w 190"/>
                <a:gd name="T111" fmla="*/ 2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0"/>
                <a:gd name="T169" fmla="*/ 0 h 296"/>
                <a:gd name="T170" fmla="*/ 190 w 190"/>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0" h="296">
                  <a:moveTo>
                    <a:pt x="0" y="37"/>
                  </a:moveTo>
                  <a:lnTo>
                    <a:pt x="0" y="37"/>
                  </a:lnTo>
                  <a:lnTo>
                    <a:pt x="0" y="39"/>
                  </a:lnTo>
                  <a:lnTo>
                    <a:pt x="0" y="42"/>
                  </a:lnTo>
                  <a:lnTo>
                    <a:pt x="2" y="47"/>
                  </a:lnTo>
                  <a:lnTo>
                    <a:pt x="2" y="50"/>
                  </a:lnTo>
                  <a:lnTo>
                    <a:pt x="2" y="53"/>
                  </a:lnTo>
                  <a:lnTo>
                    <a:pt x="2" y="55"/>
                  </a:lnTo>
                  <a:lnTo>
                    <a:pt x="3" y="58"/>
                  </a:lnTo>
                  <a:lnTo>
                    <a:pt x="3" y="62"/>
                  </a:lnTo>
                  <a:lnTo>
                    <a:pt x="3" y="65"/>
                  </a:lnTo>
                  <a:lnTo>
                    <a:pt x="4" y="68"/>
                  </a:lnTo>
                  <a:lnTo>
                    <a:pt x="4" y="72"/>
                  </a:lnTo>
                  <a:lnTo>
                    <a:pt x="4" y="76"/>
                  </a:lnTo>
                  <a:lnTo>
                    <a:pt x="4" y="79"/>
                  </a:lnTo>
                  <a:lnTo>
                    <a:pt x="5" y="82"/>
                  </a:lnTo>
                  <a:lnTo>
                    <a:pt x="5" y="87"/>
                  </a:lnTo>
                  <a:lnTo>
                    <a:pt x="5" y="90"/>
                  </a:lnTo>
                  <a:lnTo>
                    <a:pt x="6" y="93"/>
                  </a:lnTo>
                  <a:lnTo>
                    <a:pt x="6" y="96"/>
                  </a:lnTo>
                  <a:lnTo>
                    <a:pt x="7" y="100"/>
                  </a:lnTo>
                  <a:lnTo>
                    <a:pt x="7" y="103"/>
                  </a:lnTo>
                  <a:lnTo>
                    <a:pt x="8" y="106"/>
                  </a:lnTo>
                  <a:lnTo>
                    <a:pt x="8" y="108"/>
                  </a:lnTo>
                  <a:lnTo>
                    <a:pt x="8" y="112"/>
                  </a:lnTo>
                  <a:lnTo>
                    <a:pt x="9" y="115"/>
                  </a:lnTo>
                  <a:lnTo>
                    <a:pt x="10" y="119"/>
                  </a:lnTo>
                  <a:lnTo>
                    <a:pt x="11" y="121"/>
                  </a:lnTo>
                  <a:lnTo>
                    <a:pt x="13" y="126"/>
                  </a:lnTo>
                  <a:lnTo>
                    <a:pt x="16" y="129"/>
                  </a:lnTo>
                  <a:lnTo>
                    <a:pt x="18" y="132"/>
                  </a:lnTo>
                  <a:lnTo>
                    <a:pt x="19" y="135"/>
                  </a:lnTo>
                  <a:lnTo>
                    <a:pt x="22" y="139"/>
                  </a:lnTo>
                  <a:lnTo>
                    <a:pt x="24" y="143"/>
                  </a:lnTo>
                  <a:lnTo>
                    <a:pt x="27" y="147"/>
                  </a:lnTo>
                  <a:lnTo>
                    <a:pt x="30" y="152"/>
                  </a:lnTo>
                  <a:lnTo>
                    <a:pt x="32" y="155"/>
                  </a:lnTo>
                  <a:lnTo>
                    <a:pt x="35" y="160"/>
                  </a:lnTo>
                  <a:lnTo>
                    <a:pt x="38" y="165"/>
                  </a:lnTo>
                  <a:lnTo>
                    <a:pt x="42" y="169"/>
                  </a:lnTo>
                  <a:lnTo>
                    <a:pt x="45" y="173"/>
                  </a:lnTo>
                  <a:lnTo>
                    <a:pt x="48" y="178"/>
                  </a:lnTo>
                  <a:lnTo>
                    <a:pt x="50" y="183"/>
                  </a:lnTo>
                  <a:lnTo>
                    <a:pt x="54" y="187"/>
                  </a:lnTo>
                  <a:lnTo>
                    <a:pt x="57" y="192"/>
                  </a:lnTo>
                  <a:lnTo>
                    <a:pt x="60" y="195"/>
                  </a:lnTo>
                  <a:lnTo>
                    <a:pt x="63" y="200"/>
                  </a:lnTo>
                  <a:lnTo>
                    <a:pt x="67" y="205"/>
                  </a:lnTo>
                  <a:lnTo>
                    <a:pt x="70" y="209"/>
                  </a:lnTo>
                  <a:lnTo>
                    <a:pt x="72" y="212"/>
                  </a:lnTo>
                  <a:lnTo>
                    <a:pt x="75" y="216"/>
                  </a:lnTo>
                  <a:lnTo>
                    <a:pt x="78" y="219"/>
                  </a:lnTo>
                  <a:lnTo>
                    <a:pt x="81" y="222"/>
                  </a:lnTo>
                  <a:lnTo>
                    <a:pt x="83" y="224"/>
                  </a:lnTo>
                  <a:lnTo>
                    <a:pt x="84" y="228"/>
                  </a:lnTo>
                  <a:lnTo>
                    <a:pt x="86" y="229"/>
                  </a:lnTo>
                  <a:lnTo>
                    <a:pt x="88" y="232"/>
                  </a:lnTo>
                  <a:lnTo>
                    <a:pt x="92" y="234"/>
                  </a:lnTo>
                  <a:lnTo>
                    <a:pt x="96" y="240"/>
                  </a:lnTo>
                  <a:lnTo>
                    <a:pt x="98" y="242"/>
                  </a:lnTo>
                  <a:lnTo>
                    <a:pt x="100" y="245"/>
                  </a:lnTo>
                  <a:lnTo>
                    <a:pt x="104" y="248"/>
                  </a:lnTo>
                  <a:lnTo>
                    <a:pt x="107" y="251"/>
                  </a:lnTo>
                  <a:lnTo>
                    <a:pt x="109" y="254"/>
                  </a:lnTo>
                  <a:lnTo>
                    <a:pt x="112" y="258"/>
                  </a:lnTo>
                  <a:lnTo>
                    <a:pt x="115" y="261"/>
                  </a:lnTo>
                  <a:lnTo>
                    <a:pt x="119" y="264"/>
                  </a:lnTo>
                  <a:lnTo>
                    <a:pt x="122" y="268"/>
                  </a:lnTo>
                  <a:lnTo>
                    <a:pt x="125" y="272"/>
                  </a:lnTo>
                  <a:lnTo>
                    <a:pt x="129" y="275"/>
                  </a:lnTo>
                  <a:lnTo>
                    <a:pt x="133" y="279"/>
                  </a:lnTo>
                  <a:lnTo>
                    <a:pt x="136" y="281"/>
                  </a:lnTo>
                  <a:lnTo>
                    <a:pt x="140" y="284"/>
                  </a:lnTo>
                  <a:lnTo>
                    <a:pt x="143" y="286"/>
                  </a:lnTo>
                  <a:lnTo>
                    <a:pt x="147" y="289"/>
                  </a:lnTo>
                  <a:lnTo>
                    <a:pt x="150" y="291"/>
                  </a:lnTo>
                  <a:lnTo>
                    <a:pt x="154" y="293"/>
                  </a:lnTo>
                  <a:lnTo>
                    <a:pt x="157" y="294"/>
                  </a:lnTo>
                  <a:lnTo>
                    <a:pt x="161" y="296"/>
                  </a:lnTo>
                  <a:lnTo>
                    <a:pt x="163" y="296"/>
                  </a:lnTo>
                  <a:lnTo>
                    <a:pt x="168" y="296"/>
                  </a:lnTo>
                  <a:lnTo>
                    <a:pt x="170" y="296"/>
                  </a:lnTo>
                  <a:lnTo>
                    <a:pt x="173" y="296"/>
                  </a:lnTo>
                  <a:lnTo>
                    <a:pt x="177" y="294"/>
                  </a:lnTo>
                  <a:lnTo>
                    <a:pt x="180" y="293"/>
                  </a:lnTo>
                  <a:lnTo>
                    <a:pt x="182" y="291"/>
                  </a:lnTo>
                  <a:lnTo>
                    <a:pt x="185" y="288"/>
                  </a:lnTo>
                  <a:lnTo>
                    <a:pt x="186" y="285"/>
                  </a:lnTo>
                  <a:lnTo>
                    <a:pt x="188" y="282"/>
                  </a:lnTo>
                  <a:lnTo>
                    <a:pt x="188" y="278"/>
                  </a:lnTo>
                  <a:lnTo>
                    <a:pt x="190" y="274"/>
                  </a:lnTo>
                  <a:lnTo>
                    <a:pt x="188" y="270"/>
                  </a:lnTo>
                  <a:lnTo>
                    <a:pt x="187" y="266"/>
                  </a:lnTo>
                  <a:lnTo>
                    <a:pt x="185" y="261"/>
                  </a:lnTo>
                  <a:lnTo>
                    <a:pt x="183" y="258"/>
                  </a:lnTo>
                  <a:lnTo>
                    <a:pt x="181" y="253"/>
                  </a:lnTo>
                  <a:lnTo>
                    <a:pt x="178" y="248"/>
                  </a:lnTo>
                  <a:lnTo>
                    <a:pt x="173" y="244"/>
                  </a:lnTo>
                  <a:lnTo>
                    <a:pt x="170" y="240"/>
                  </a:lnTo>
                  <a:lnTo>
                    <a:pt x="166" y="235"/>
                  </a:lnTo>
                  <a:lnTo>
                    <a:pt x="162" y="231"/>
                  </a:lnTo>
                  <a:lnTo>
                    <a:pt x="158" y="225"/>
                  </a:lnTo>
                  <a:lnTo>
                    <a:pt x="154" y="221"/>
                  </a:lnTo>
                  <a:lnTo>
                    <a:pt x="148" y="217"/>
                  </a:lnTo>
                  <a:lnTo>
                    <a:pt x="143" y="211"/>
                  </a:lnTo>
                  <a:lnTo>
                    <a:pt x="138" y="207"/>
                  </a:lnTo>
                  <a:lnTo>
                    <a:pt x="133" y="203"/>
                  </a:lnTo>
                  <a:lnTo>
                    <a:pt x="129" y="197"/>
                  </a:lnTo>
                  <a:lnTo>
                    <a:pt x="124" y="193"/>
                  </a:lnTo>
                  <a:lnTo>
                    <a:pt x="120" y="189"/>
                  </a:lnTo>
                  <a:lnTo>
                    <a:pt x="115" y="184"/>
                  </a:lnTo>
                  <a:lnTo>
                    <a:pt x="110" y="180"/>
                  </a:lnTo>
                  <a:lnTo>
                    <a:pt x="107" y="176"/>
                  </a:lnTo>
                  <a:lnTo>
                    <a:pt x="102" y="171"/>
                  </a:lnTo>
                  <a:lnTo>
                    <a:pt x="99" y="168"/>
                  </a:lnTo>
                  <a:lnTo>
                    <a:pt x="96" y="164"/>
                  </a:lnTo>
                  <a:lnTo>
                    <a:pt x="93" y="160"/>
                  </a:lnTo>
                  <a:lnTo>
                    <a:pt x="92" y="157"/>
                  </a:lnTo>
                  <a:lnTo>
                    <a:pt x="90" y="154"/>
                  </a:lnTo>
                  <a:lnTo>
                    <a:pt x="88" y="149"/>
                  </a:lnTo>
                  <a:lnTo>
                    <a:pt x="86" y="146"/>
                  </a:lnTo>
                  <a:lnTo>
                    <a:pt x="84" y="141"/>
                  </a:lnTo>
                  <a:lnTo>
                    <a:pt x="82" y="136"/>
                  </a:lnTo>
                  <a:lnTo>
                    <a:pt x="80" y="133"/>
                  </a:lnTo>
                  <a:lnTo>
                    <a:pt x="79" y="131"/>
                  </a:lnTo>
                  <a:lnTo>
                    <a:pt x="78" y="129"/>
                  </a:lnTo>
                  <a:lnTo>
                    <a:pt x="77" y="126"/>
                  </a:lnTo>
                  <a:lnTo>
                    <a:pt x="75" y="123"/>
                  </a:lnTo>
                  <a:lnTo>
                    <a:pt x="74" y="120"/>
                  </a:lnTo>
                  <a:lnTo>
                    <a:pt x="73" y="117"/>
                  </a:lnTo>
                  <a:lnTo>
                    <a:pt x="72" y="115"/>
                  </a:lnTo>
                  <a:lnTo>
                    <a:pt x="71" y="112"/>
                  </a:lnTo>
                  <a:lnTo>
                    <a:pt x="70" y="108"/>
                  </a:lnTo>
                  <a:lnTo>
                    <a:pt x="68" y="105"/>
                  </a:lnTo>
                  <a:lnTo>
                    <a:pt x="67" y="102"/>
                  </a:lnTo>
                  <a:lnTo>
                    <a:pt x="66" y="98"/>
                  </a:lnTo>
                  <a:lnTo>
                    <a:pt x="65" y="95"/>
                  </a:lnTo>
                  <a:lnTo>
                    <a:pt x="62" y="92"/>
                  </a:lnTo>
                  <a:lnTo>
                    <a:pt x="61" y="89"/>
                  </a:lnTo>
                  <a:lnTo>
                    <a:pt x="60" y="85"/>
                  </a:lnTo>
                  <a:lnTo>
                    <a:pt x="59" y="82"/>
                  </a:lnTo>
                  <a:lnTo>
                    <a:pt x="57" y="79"/>
                  </a:lnTo>
                  <a:lnTo>
                    <a:pt x="56" y="76"/>
                  </a:lnTo>
                  <a:lnTo>
                    <a:pt x="55" y="72"/>
                  </a:lnTo>
                  <a:lnTo>
                    <a:pt x="54" y="69"/>
                  </a:lnTo>
                  <a:lnTo>
                    <a:pt x="53" y="67"/>
                  </a:lnTo>
                  <a:lnTo>
                    <a:pt x="52" y="64"/>
                  </a:lnTo>
                  <a:lnTo>
                    <a:pt x="49" y="61"/>
                  </a:lnTo>
                  <a:lnTo>
                    <a:pt x="48" y="57"/>
                  </a:lnTo>
                  <a:lnTo>
                    <a:pt x="47" y="53"/>
                  </a:lnTo>
                  <a:lnTo>
                    <a:pt x="45" y="51"/>
                  </a:lnTo>
                  <a:lnTo>
                    <a:pt x="44" y="47"/>
                  </a:lnTo>
                  <a:lnTo>
                    <a:pt x="43" y="44"/>
                  </a:lnTo>
                  <a:lnTo>
                    <a:pt x="42" y="42"/>
                  </a:lnTo>
                  <a:lnTo>
                    <a:pt x="41" y="39"/>
                  </a:lnTo>
                  <a:lnTo>
                    <a:pt x="40" y="36"/>
                  </a:lnTo>
                  <a:lnTo>
                    <a:pt x="38" y="33"/>
                  </a:lnTo>
                  <a:lnTo>
                    <a:pt x="37" y="30"/>
                  </a:lnTo>
                  <a:lnTo>
                    <a:pt x="36" y="28"/>
                  </a:lnTo>
                  <a:lnTo>
                    <a:pt x="34" y="24"/>
                  </a:lnTo>
                  <a:lnTo>
                    <a:pt x="32" y="19"/>
                  </a:lnTo>
                  <a:lnTo>
                    <a:pt x="31" y="15"/>
                  </a:lnTo>
                  <a:lnTo>
                    <a:pt x="29" y="11"/>
                  </a:lnTo>
                  <a:lnTo>
                    <a:pt x="28" y="7"/>
                  </a:lnTo>
                  <a:lnTo>
                    <a:pt x="27" y="5"/>
                  </a:lnTo>
                  <a:lnTo>
                    <a:pt x="24" y="1"/>
                  </a:lnTo>
                  <a:lnTo>
                    <a:pt x="24" y="0"/>
                  </a:lnTo>
                  <a:lnTo>
                    <a:pt x="0" y="37"/>
                  </a:lnTo>
                  <a:close/>
                </a:path>
              </a:pathLst>
            </a:custGeom>
            <a:solidFill>
              <a:srgbClr val="B8B8D9"/>
            </a:solidFill>
            <a:ln w="9525">
              <a:noFill/>
              <a:round/>
              <a:headEnd/>
              <a:tailEnd/>
            </a:ln>
          </p:spPr>
          <p:txBody>
            <a:bodyPr/>
            <a:lstStyle/>
            <a:p>
              <a:endParaRPr lang="en-US"/>
            </a:p>
          </p:txBody>
        </p:sp>
        <p:sp>
          <p:nvSpPr>
            <p:cNvPr id="17651" name="Freeform 914"/>
            <p:cNvSpPr>
              <a:spLocks/>
            </p:cNvSpPr>
            <p:nvPr/>
          </p:nvSpPr>
          <p:spPr bwMode="auto">
            <a:xfrm flipH="1">
              <a:off x="3131" y="1251"/>
              <a:ext cx="38" cy="19"/>
            </a:xfrm>
            <a:custGeom>
              <a:avLst/>
              <a:gdLst>
                <a:gd name="T0" fmla="*/ 1 w 213"/>
                <a:gd name="T1" fmla="*/ 3 h 82"/>
                <a:gd name="T2" fmla="*/ 1 w 213"/>
                <a:gd name="T3" fmla="*/ 3 h 82"/>
                <a:gd name="T4" fmla="*/ 1 w 213"/>
                <a:gd name="T5" fmla="*/ 3 h 82"/>
                <a:gd name="T6" fmla="*/ 2 w 213"/>
                <a:gd name="T7" fmla="*/ 3 h 82"/>
                <a:gd name="T8" fmla="*/ 2 w 213"/>
                <a:gd name="T9" fmla="*/ 3 h 82"/>
                <a:gd name="T10" fmla="*/ 2 w 213"/>
                <a:gd name="T11" fmla="*/ 3 h 82"/>
                <a:gd name="T12" fmla="*/ 3 w 213"/>
                <a:gd name="T13" fmla="*/ 3 h 82"/>
                <a:gd name="T14" fmla="*/ 3 w 213"/>
                <a:gd name="T15" fmla="*/ 2 h 82"/>
                <a:gd name="T16" fmla="*/ 3 w 213"/>
                <a:gd name="T17" fmla="*/ 2 h 82"/>
                <a:gd name="T18" fmla="*/ 4 w 213"/>
                <a:gd name="T19" fmla="*/ 2 h 82"/>
                <a:gd name="T20" fmla="*/ 4 w 213"/>
                <a:gd name="T21" fmla="*/ 1 h 82"/>
                <a:gd name="T22" fmla="*/ 5 w 213"/>
                <a:gd name="T23" fmla="*/ 1 h 82"/>
                <a:gd name="T24" fmla="*/ 5 w 213"/>
                <a:gd name="T25" fmla="*/ 1 h 82"/>
                <a:gd name="T26" fmla="*/ 6 w 213"/>
                <a:gd name="T27" fmla="*/ 0 h 82"/>
                <a:gd name="T28" fmla="*/ 6 w 213"/>
                <a:gd name="T29" fmla="*/ 0 h 82"/>
                <a:gd name="T30" fmla="*/ 6 w 213"/>
                <a:gd name="T31" fmla="*/ 0 h 82"/>
                <a:gd name="T32" fmla="*/ 7 w 213"/>
                <a:gd name="T33" fmla="*/ 0 h 82"/>
                <a:gd name="T34" fmla="*/ 7 w 213"/>
                <a:gd name="T35" fmla="*/ 1 h 82"/>
                <a:gd name="T36" fmla="*/ 7 w 213"/>
                <a:gd name="T37" fmla="*/ 2 h 82"/>
                <a:gd name="T38" fmla="*/ 6 w 213"/>
                <a:gd name="T39" fmla="*/ 2 h 82"/>
                <a:gd name="T40" fmla="*/ 6 w 213"/>
                <a:gd name="T41" fmla="*/ 2 h 82"/>
                <a:gd name="T42" fmla="*/ 6 w 213"/>
                <a:gd name="T43" fmla="*/ 3 h 82"/>
                <a:gd name="T44" fmla="*/ 6 w 213"/>
                <a:gd name="T45" fmla="*/ 3 h 82"/>
                <a:gd name="T46" fmla="*/ 5 w 213"/>
                <a:gd name="T47" fmla="*/ 3 h 82"/>
                <a:gd name="T48" fmla="*/ 5 w 213"/>
                <a:gd name="T49" fmla="*/ 3 h 82"/>
                <a:gd name="T50" fmla="*/ 5 w 213"/>
                <a:gd name="T51" fmla="*/ 3 h 82"/>
                <a:gd name="T52" fmla="*/ 4 w 213"/>
                <a:gd name="T53" fmla="*/ 4 h 82"/>
                <a:gd name="T54" fmla="*/ 4 w 213"/>
                <a:gd name="T55" fmla="*/ 4 h 82"/>
                <a:gd name="T56" fmla="*/ 4 w 213"/>
                <a:gd name="T57" fmla="*/ 4 h 82"/>
                <a:gd name="T58" fmla="*/ 4 w 213"/>
                <a:gd name="T59" fmla="*/ 4 h 82"/>
                <a:gd name="T60" fmla="*/ 3 w 213"/>
                <a:gd name="T61" fmla="*/ 4 h 82"/>
                <a:gd name="T62" fmla="*/ 3 w 213"/>
                <a:gd name="T63" fmla="*/ 4 h 82"/>
                <a:gd name="T64" fmla="*/ 3 w 213"/>
                <a:gd name="T65" fmla="*/ 4 h 82"/>
                <a:gd name="T66" fmla="*/ 2 w 213"/>
                <a:gd name="T67" fmla="*/ 4 h 82"/>
                <a:gd name="T68" fmla="*/ 2 w 213"/>
                <a:gd name="T69" fmla="*/ 4 h 82"/>
                <a:gd name="T70" fmla="*/ 2 w 213"/>
                <a:gd name="T71" fmla="*/ 4 h 82"/>
                <a:gd name="T72" fmla="*/ 2 w 213"/>
                <a:gd name="T73" fmla="*/ 4 h 82"/>
                <a:gd name="T74" fmla="*/ 1 w 213"/>
                <a:gd name="T75" fmla="*/ 4 h 82"/>
                <a:gd name="T76" fmla="*/ 1 w 213"/>
                <a:gd name="T77" fmla="*/ 4 h 82"/>
                <a:gd name="T78" fmla="*/ 1 w 213"/>
                <a:gd name="T79" fmla="*/ 4 h 82"/>
                <a:gd name="T80" fmla="*/ 0 w 213"/>
                <a:gd name="T81" fmla="*/ 4 h 82"/>
                <a:gd name="T82" fmla="*/ 0 w 213"/>
                <a:gd name="T83" fmla="*/ 4 h 82"/>
                <a:gd name="T84" fmla="*/ 0 w 213"/>
                <a:gd name="T85" fmla="*/ 3 h 82"/>
                <a:gd name="T86" fmla="*/ 0 w 213"/>
                <a:gd name="T87" fmla="*/ 3 h 82"/>
                <a:gd name="T88" fmla="*/ 1 w 213"/>
                <a:gd name="T89" fmla="*/ 3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3"/>
                <a:gd name="T136" fmla="*/ 0 h 82"/>
                <a:gd name="T137" fmla="*/ 213 w 213"/>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3" h="82">
                  <a:moveTo>
                    <a:pt x="19" y="55"/>
                  </a:moveTo>
                  <a:lnTo>
                    <a:pt x="21" y="54"/>
                  </a:lnTo>
                  <a:lnTo>
                    <a:pt x="24" y="54"/>
                  </a:lnTo>
                  <a:lnTo>
                    <a:pt x="27" y="54"/>
                  </a:lnTo>
                  <a:lnTo>
                    <a:pt x="30" y="54"/>
                  </a:lnTo>
                  <a:lnTo>
                    <a:pt x="32" y="54"/>
                  </a:lnTo>
                  <a:lnTo>
                    <a:pt x="34" y="54"/>
                  </a:lnTo>
                  <a:lnTo>
                    <a:pt x="38" y="54"/>
                  </a:lnTo>
                  <a:lnTo>
                    <a:pt x="40" y="54"/>
                  </a:lnTo>
                  <a:lnTo>
                    <a:pt x="43" y="53"/>
                  </a:lnTo>
                  <a:lnTo>
                    <a:pt x="45" y="53"/>
                  </a:lnTo>
                  <a:lnTo>
                    <a:pt x="49" y="52"/>
                  </a:lnTo>
                  <a:lnTo>
                    <a:pt x="51" y="52"/>
                  </a:lnTo>
                  <a:lnTo>
                    <a:pt x="53" y="52"/>
                  </a:lnTo>
                  <a:lnTo>
                    <a:pt x="56" y="52"/>
                  </a:lnTo>
                  <a:lnTo>
                    <a:pt x="58" y="51"/>
                  </a:lnTo>
                  <a:lnTo>
                    <a:pt x="62" y="51"/>
                  </a:lnTo>
                  <a:lnTo>
                    <a:pt x="66" y="50"/>
                  </a:lnTo>
                  <a:lnTo>
                    <a:pt x="71" y="48"/>
                  </a:lnTo>
                  <a:lnTo>
                    <a:pt x="77" y="47"/>
                  </a:lnTo>
                  <a:lnTo>
                    <a:pt x="82" y="46"/>
                  </a:lnTo>
                  <a:lnTo>
                    <a:pt x="87" y="45"/>
                  </a:lnTo>
                  <a:lnTo>
                    <a:pt x="92" y="43"/>
                  </a:lnTo>
                  <a:lnTo>
                    <a:pt x="94" y="42"/>
                  </a:lnTo>
                  <a:lnTo>
                    <a:pt x="98" y="42"/>
                  </a:lnTo>
                  <a:lnTo>
                    <a:pt x="100" y="41"/>
                  </a:lnTo>
                  <a:lnTo>
                    <a:pt x="103" y="40"/>
                  </a:lnTo>
                  <a:lnTo>
                    <a:pt x="107" y="39"/>
                  </a:lnTo>
                  <a:lnTo>
                    <a:pt x="113" y="37"/>
                  </a:lnTo>
                  <a:lnTo>
                    <a:pt x="117" y="34"/>
                  </a:lnTo>
                  <a:lnTo>
                    <a:pt x="123" y="32"/>
                  </a:lnTo>
                  <a:lnTo>
                    <a:pt x="128" y="30"/>
                  </a:lnTo>
                  <a:lnTo>
                    <a:pt x="132" y="28"/>
                  </a:lnTo>
                  <a:lnTo>
                    <a:pt x="138" y="26"/>
                  </a:lnTo>
                  <a:lnTo>
                    <a:pt x="142" y="23"/>
                  </a:lnTo>
                  <a:lnTo>
                    <a:pt x="146" y="21"/>
                  </a:lnTo>
                  <a:lnTo>
                    <a:pt x="152" y="19"/>
                  </a:lnTo>
                  <a:lnTo>
                    <a:pt x="156" y="17"/>
                  </a:lnTo>
                  <a:lnTo>
                    <a:pt x="162" y="14"/>
                  </a:lnTo>
                  <a:lnTo>
                    <a:pt x="166" y="12"/>
                  </a:lnTo>
                  <a:lnTo>
                    <a:pt x="171" y="9"/>
                  </a:lnTo>
                  <a:lnTo>
                    <a:pt x="176" y="6"/>
                  </a:lnTo>
                  <a:lnTo>
                    <a:pt x="181" y="4"/>
                  </a:lnTo>
                  <a:lnTo>
                    <a:pt x="184" y="1"/>
                  </a:lnTo>
                  <a:lnTo>
                    <a:pt x="189" y="0"/>
                  </a:lnTo>
                  <a:lnTo>
                    <a:pt x="193" y="0"/>
                  </a:lnTo>
                  <a:lnTo>
                    <a:pt x="196" y="0"/>
                  </a:lnTo>
                  <a:lnTo>
                    <a:pt x="200" y="1"/>
                  </a:lnTo>
                  <a:lnTo>
                    <a:pt x="203" y="3"/>
                  </a:lnTo>
                  <a:lnTo>
                    <a:pt x="205" y="5"/>
                  </a:lnTo>
                  <a:lnTo>
                    <a:pt x="208" y="8"/>
                  </a:lnTo>
                  <a:lnTo>
                    <a:pt x="209" y="12"/>
                  </a:lnTo>
                  <a:lnTo>
                    <a:pt x="212" y="15"/>
                  </a:lnTo>
                  <a:lnTo>
                    <a:pt x="212" y="18"/>
                  </a:lnTo>
                  <a:lnTo>
                    <a:pt x="213" y="22"/>
                  </a:lnTo>
                  <a:lnTo>
                    <a:pt x="212" y="26"/>
                  </a:lnTo>
                  <a:lnTo>
                    <a:pt x="209" y="29"/>
                  </a:lnTo>
                  <a:lnTo>
                    <a:pt x="207" y="32"/>
                  </a:lnTo>
                  <a:lnTo>
                    <a:pt x="205" y="37"/>
                  </a:lnTo>
                  <a:lnTo>
                    <a:pt x="202" y="38"/>
                  </a:lnTo>
                  <a:lnTo>
                    <a:pt x="200" y="40"/>
                  </a:lnTo>
                  <a:lnTo>
                    <a:pt x="196" y="41"/>
                  </a:lnTo>
                  <a:lnTo>
                    <a:pt x="194" y="43"/>
                  </a:lnTo>
                  <a:lnTo>
                    <a:pt x="191" y="45"/>
                  </a:lnTo>
                  <a:lnTo>
                    <a:pt x="189" y="46"/>
                  </a:lnTo>
                  <a:lnTo>
                    <a:pt x="186" y="48"/>
                  </a:lnTo>
                  <a:lnTo>
                    <a:pt x="183" y="50"/>
                  </a:lnTo>
                  <a:lnTo>
                    <a:pt x="180" y="52"/>
                  </a:lnTo>
                  <a:lnTo>
                    <a:pt x="178" y="53"/>
                  </a:lnTo>
                  <a:lnTo>
                    <a:pt x="175" y="54"/>
                  </a:lnTo>
                  <a:lnTo>
                    <a:pt x="171" y="56"/>
                  </a:lnTo>
                  <a:lnTo>
                    <a:pt x="168" y="57"/>
                  </a:lnTo>
                  <a:lnTo>
                    <a:pt x="166" y="58"/>
                  </a:lnTo>
                  <a:lnTo>
                    <a:pt x="163" y="60"/>
                  </a:lnTo>
                  <a:lnTo>
                    <a:pt x="161" y="61"/>
                  </a:lnTo>
                  <a:lnTo>
                    <a:pt x="157" y="63"/>
                  </a:lnTo>
                  <a:lnTo>
                    <a:pt x="154" y="64"/>
                  </a:lnTo>
                  <a:lnTo>
                    <a:pt x="151" y="65"/>
                  </a:lnTo>
                  <a:lnTo>
                    <a:pt x="148" y="66"/>
                  </a:lnTo>
                  <a:lnTo>
                    <a:pt x="144" y="67"/>
                  </a:lnTo>
                  <a:lnTo>
                    <a:pt x="142" y="68"/>
                  </a:lnTo>
                  <a:lnTo>
                    <a:pt x="139" y="69"/>
                  </a:lnTo>
                  <a:lnTo>
                    <a:pt x="136" y="70"/>
                  </a:lnTo>
                  <a:lnTo>
                    <a:pt x="132" y="71"/>
                  </a:lnTo>
                  <a:lnTo>
                    <a:pt x="129" y="72"/>
                  </a:lnTo>
                  <a:lnTo>
                    <a:pt x="126" y="72"/>
                  </a:lnTo>
                  <a:lnTo>
                    <a:pt x="124" y="73"/>
                  </a:lnTo>
                  <a:lnTo>
                    <a:pt x="119" y="74"/>
                  </a:lnTo>
                  <a:lnTo>
                    <a:pt x="117" y="76"/>
                  </a:lnTo>
                  <a:lnTo>
                    <a:pt x="114" y="77"/>
                  </a:lnTo>
                  <a:lnTo>
                    <a:pt x="111" y="77"/>
                  </a:lnTo>
                  <a:lnTo>
                    <a:pt x="107" y="77"/>
                  </a:lnTo>
                  <a:lnTo>
                    <a:pt x="104" y="78"/>
                  </a:lnTo>
                  <a:lnTo>
                    <a:pt x="101" y="78"/>
                  </a:lnTo>
                  <a:lnTo>
                    <a:pt x="98" y="79"/>
                  </a:lnTo>
                  <a:lnTo>
                    <a:pt x="94" y="79"/>
                  </a:lnTo>
                  <a:lnTo>
                    <a:pt x="92" y="80"/>
                  </a:lnTo>
                  <a:lnTo>
                    <a:pt x="89" y="80"/>
                  </a:lnTo>
                  <a:lnTo>
                    <a:pt x="86" y="80"/>
                  </a:lnTo>
                  <a:lnTo>
                    <a:pt x="82" y="80"/>
                  </a:lnTo>
                  <a:lnTo>
                    <a:pt x="79" y="81"/>
                  </a:lnTo>
                  <a:lnTo>
                    <a:pt x="76" y="81"/>
                  </a:lnTo>
                  <a:lnTo>
                    <a:pt x="73" y="81"/>
                  </a:lnTo>
                  <a:lnTo>
                    <a:pt x="69" y="81"/>
                  </a:lnTo>
                  <a:lnTo>
                    <a:pt x="66" y="82"/>
                  </a:lnTo>
                  <a:lnTo>
                    <a:pt x="63" y="82"/>
                  </a:lnTo>
                  <a:lnTo>
                    <a:pt x="61" y="82"/>
                  </a:lnTo>
                  <a:lnTo>
                    <a:pt x="57" y="82"/>
                  </a:lnTo>
                  <a:lnTo>
                    <a:pt x="54" y="82"/>
                  </a:lnTo>
                  <a:lnTo>
                    <a:pt x="51" y="82"/>
                  </a:lnTo>
                  <a:lnTo>
                    <a:pt x="48" y="82"/>
                  </a:lnTo>
                  <a:lnTo>
                    <a:pt x="44" y="82"/>
                  </a:lnTo>
                  <a:lnTo>
                    <a:pt x="41" y="82"/>
                  </a:lnTo>
                  <a:lnTo>
                    <a:pt x="39" y="82"/>
                  </a:lnTo>
                  <a:lnTo>
                    <a:pt x="36" y="82"/>
                  </a:lnTo>
                  <a:lnTo>
                    <a:pt x="32" y="81"/>
                  </a:lnTo>
                  <a:lnTo>
                    <a:pt x="29" y="81"/>
                  </a:lnTo>
                  <a:lnTo>
                    <a:pt x="26" y="81"/>
                  </a:lnTo>
                  <a:lnTo>
                    <a:pt x="24" y="81"/>
                  </a:lnTo>
                  <a:lnTo>
                    <a:pt x="20" y="80"/>
                  </a:lnTo>
                  <a:lnTo>
                    <a:pt x="18" y="80"/>
                  </a:lnTo>
                  <a:lnTo>
                    <a:pt x="15" y="80"/>
                  </a:lnTo>
                  <a:lnTo>
                    <a:pt x="12" y="80"/>
                  </a:lnTo>
                  <a:lnTo>
                    <a:pt x="8" y="79"/>
                  </a:lnTo>
                  <a:lnTo>
                    <a:pt x="5" y="78"/>
                  </a:lnTo>
                  <a:lnTo>
                    <a:pt x="3" y="77"/>
                  </a:lnTo>
                  <a:lnTo>
                    <a:pt x="1" y="74"/>
                  </a:lnTo>
                  <a:lnTo>
                    <a:pt x="0" y="70"/>
                  </a:lnTo>
                  <a:lnTo>
                    <a:pt x="0" y="66"/>
                  </a:lnTo>
                  <a:lnTo>
                    <a:pt x="2" y="61"/>
                  </a:lnTo>
                  <a:lnTo>
                    <a:pt x="6" y="58"/>
                  </a:lnTo>
                  <a:lnTo>
                    <a:pt x="8" y="56"/>
                  </a:lnTo>
                  <a:lnTo>
                    <a:pt x="12" y="55"/>
                  </a:lnTo>
                  <a:lnTo>
                    <a:pt x="15" y="55"/>
                  </a:lnTo>
                  <a:lnTo>
                    <a:pt x="19" y="55"/>
                  </a:lnTo>
                  <a:close/>
                </a:path>
              </a:pathLst>
            </a:custGeom>
            <a:solidFill>
              <a:srgbClr val="000000"/>
            </a:solidFill>
            <a:ln w="9525">
              <a:noFill/>
              <a:round/>
              <a:headEnd/>
              <a:tailEnd/>
            </a:ln>
          </p:spPr>
          <p:txBody>
            <a:bodyPr/>
            <a:lstStyle/>
            <a:p>
              <a:endParaRPr lang="en-US"/>
            </a:p>
          </p:txBody>
        </p:sp>
        <p:sp>
          <p:nvSpPr>
            <p:cNvPr id="17652" name="Freeform 915"/>
            <p:cNvSpPr>
              <a:spLocks/>
            </p:cNvSpPr>
            <p:nvPr/>
          </p:nvSpPr>
          <p:spPr bwMode="auto">
            <a:xfrm flipH="1">
              <a:off x="3079" y="1291"/>
              <a:ext cx="18" cy="9"/>
            </a:xfrm>
            <a:custGeom>
              <a:avLst/>
              <a:gdLst>
                <a:gd name="T0" fmla="*/ 1 w 96"/>
                <a:gd name="T1" fmla="*/ 0 h 45"/>
                <a:gd name="T2" fmla="*/ 1 w 96"/>
                <a:gd name="T3" fmla="*/ 0 h 45"/>
                <a:gd name="T4" fmla="*/ 1 w 96"/>
                <a:gd name="T5" fmla="*/ 0 h 45"/>
                <a:gd name="T6" fmla="*/ 1 w 96"/>
                <a:gd name="T7" fmla="*/ 0 h 45"/>
                <a:gd name="T8" fmla="*/ 1 w 96"/>
                <a:gd name="T9" fmla="*/ 0 h 45"/>
                <a:gd name="T10" fmla="*/ 1 w 96"/>
                <a:gd name="T11" fmla="*/ 0 h 45"/>
                <a:gd name="T12" fmla="*/ 2 w 96"/>
                <a:gd name="T13" fmla="*/ 0 h 45"/>
                <a:gd name="T14" fmla="*/ 2 w 96"/>
                <a:gd name="T15" fmla="*/ 0 h 45"/>
                <a:gd name="T16" fmla="*/ 2 w 96"/>
                <a:gd name="T17" fmla="*/ 0 h 45"/>
                <a:gd name="T18" fmla="*/ 2 w 96"/>
                <a:gd name="T19" fmla="*/ 0 h 45"/>
                <a:gd name="T20" fmla="*/ 2 w 96"/>
                <a:gd name="T21" fmla="*/ 0 h 45"/>
                <a:gd name="T22" fmla="*/ 2 w 96"/>
                <a:gd name="T23" fmla="*/ 0 h 45"/>
                <a:gd name="T24" fmla="*/ 2 w 96"/>
                <a:gd name="T25" fmla="*/ 0 h 45"/>
                <a:gd name="T26" fmla="*/ 3 w 96"/>
                <a:gd name="T27" fmla="*/ 0 h 45"/>
                <a:gd name="T28" fmla="*/ 3 w 96"/>
                <a:gd name="T29" fmla="*/ 0 h 45"/>
                <a:gd name="T30" fmla="*/ 3 w 96"/>
                <a:gd name="T31" fmla="*/ 1 h 45"/>
                <a:gd name="T32" fmla="*/ 3 w 96"/>
                <a:gd name="T33" fmla="*/ 1 h 45"/>
                <a:gd name="T34" fmla="*/ 3 w 96"/>
                <a:gd name="T35" fmla="*/ 1 h 45"/>
                <a:gd name="T36" fmla="*/ 3 w 96"/>
                <a:gd name="T37" fmla="*/ 1 h 45"/>
                <a:gd name="T38" fmla="*/ 3 w 96"/>
                <a:gd name="T39" fmla="*/ 1 h 45"/>
                <a:gd name="T40" fmla="*/ 3 w 96"/>
                <a:gd name="T41" fmla="*/ 1 h 45"/>
                <a:gd name="T42" fmla="*/ 3 w 96"/>
                <a:gd name="T43" fmla="*/ 1 h 45"/>
                <a:gd name="T44" fmla="*/ 3 w 96"/>
                <a:gd name="T45" fmla="*/ 1 h 45"/>
                <a:gd name="T46" fmla="*/ 3 w 96"/>
                <a:gd name="T47" fmla="*/ 1 h 45"/>
                <a:gd name="T48" fmla="*/ 3 w 96"/>
                <a:gd name="T49" fmla="*/ 1 h 45"/>
                <a:gd name="T50" fmla="*/ 3 w 96"/>
                <a:gd name="T51" fmla="*/ 2 h 45"/>
                <a:gd name="T52" fmla="*/ 3 w 96"/>
                <a:gd name="T53" fmla="*/ 2 h 45"/>
                <a:gd name="T54" fmla="*/ 3 w 96"/>
                <a:gd name="T55" fmla="*/ 2 h 45"/>
                <a:gd name="T56" fmla="*/ 3 w 96"/>
                <a:gd name="T57" fmla="*/ 2 h 45"/>
                <a:gd name="T58" fmla="*/ 3 w 96"/>
                <a:gd name="T59" fmla="*/ 2 h 45"/>
                <a:gd name="T60" fmla="*/ 3 w 96"/>
                <a:gd name="T61" fmla="*/ 2 h 45"/>
                <a:gd name="T62" fmla="*/ 2 w 96"/>
                <a:gd name="T63" fmla="*/ 2 h 45"/>
                <a:gd name="T64" fmla="*/ 2 w 96"/>
                <a:gd name="T65" fmla="*/ 2 h 45"/>
                <a:gd name="T66" fmla="*/ 2 w 96"/>
                <a:gd name="T67" fmla="*/ 2 h 45"/>
                <a:gd name="T68" fmla="*/ 2 w 96"/>
                <a:gd name="T69" fmla="*/ 1 h 45"/>
                <a:gd name="T70" fmla="*/ 2 w 96"/>
                <a:gd name="T71" fmla="*/ 1 h 45"/>
                <a:gd name="T72" fmla="*/ 2 w 96"/>
                <a:gd name="T73" fmla="*/ 1 h 45"/>
                <a:gd name="T74" fmla="*/ 2 w 96"/>
                <a:gd name="T75" fmla="*/ 1 h 45"/>
                <a:gd name="T76" fmla="*/ 2 w 96"/>
                <a:gd name="T77" fmla="*/ 1 h 45"/>
                <a:gd name="T78" fmla="*/ 2 w 96"/>
                <a:gd name="T79" fmla="*/ 1 h 45"/>
                <a:gd name="T80" fmla="*/ 1 w 96"/>
                <a:gd name="T81" fmla="*/ 1 h 45"/>
                <a:gd name="T82" fmla="*/ 1 w 96"/>
                <a:gd name="T83" fmla="*/ 1 h 45"/>
                <a:gd name="T84" fmla="*/ 1 w 96"/>
                <a:gd name="T85" fmla="*/ 1 h 45"/>
                <a:gd name="T86" fmla="*/ 1 w 96"/>
                <a:gd name="T87" fmla="*/ 1 h 45"/>
                <a:gd name="T88" fmla="*/ 1 w 96"/>
                <a:gd name="T89" fmla="*/ 1 h 45"/>
                <a:gd name="T90" fmla="*/ 1 w 96"/>
                <a:gd name="T91" fmla="*/ 1 h 45"/>
                <a:gd name="T92" fmla="*/ 0 w 96"/>
                <a:gd name="T93" fmla="*/ 1 h 45"/>
                <a:gd name="T94" fmla="*/ 0 w 96"/>
                <a:gd name="T95" fmla="*/ 1 h 45"/>
                <a:gd name="T96" fmla="*/ 0 w 96"/>
                <a:gd name="T97" fmla="*/ 1 h 45"/>
                <a:gd name="T98" fmla="*/ 0 w 96"/>
                <a:gd name="T99" fmla="*/ 1 h 45"/>
                <a:gd name="T100" fmla="*/ 0 w 96"/>
                <a:gd name="T101" fmla="*/ 1 h 45"/>
                <a:gd name="T102" fmla="*/ 0 w 96"/>
                <a:gd name="T103" fmla="*/ 1 h 45"/>
                <a:gd name="T104" fmla="*/ 0 w 96"/>
                <a:gd name="T105" fmla="*/ 0 h 45"/>
                <a:gd name="T106" fmla="*/ 0 w 96"/>
                <a:gd name="T107" fmla="*/ 0 h 45"/>
                <a:gd name="T108" fmla="*/ 0 w 96"/>
                <a:gd name="T109" fmla="*/ 0 h 45"/>
                <a:gd name="T110" fmla="*/ 0 w 96"/>
                <a:gd name="T111" fmla="*/ 0 h 45"/>
                <a:gd name="T112" fmla="*/ 0 w 96"/>
                <a:gd name="T113" fmla="*/ 0 h 45"/>
                <a:gd name="T114" fmla="*/ 0 w 96"/>
                <a:gd name="T115" fmla="*/ 0 h 45"/>
                <a:gd name="T116" fmla="*/ 1 w 96"/>
                <a:gd name="T117" fmla="*/ 0 h 45"/>
                <a:gd name="T118" fmla="*/ 1 w 96"/>
                <a:gd name="T119" fmla="*/ 0 h 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45"/>
                <a:gd name="T182" fmla="*/ 96 w 96"/>
                <a:gd name="T183" fmla="*/ 45 h 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45">
                  <a:moveTo>
                    <a:pt x="16" y="1"/>
                  </a:moveTo>
                  <a:lnTo>
                    <a:pt x="20" y="1"/>
                  </a:lnTo>
                  <a:lnTo>
                    <a:pt x="26" y="2"/>
                  </a:lnTo>
                  <a:lnTo>
                    <a:pt x="30" y="2"/>
                  </a:lnTo>
                  <a:lnTo>
                    <a:pt x="34" y="4"/>
                  </a:lnTo>
                  <a:lnTo>
                    <a:pt x="39" y="4"/>
                  </a:lnTo>
                  <a:lnTo>
                    <a:pt x="43" y="5"/>
                  </a:lnTo>
                  <a:lnTo>
                    <a:pt x="47" y="5"/>
                  </a:lnTo>
                  <a:lnTo>
                    <a:pt x="52" y="6"/>
                  </a:lnTo>
                  <a:lnTo>
                    <a:pt x="56" y="6"/>
                  </a:lnTo>
                  <a:lnTo>
                    <a:pt x="61" y="7"/>
                  </a:lnTo>
                  <a:lnTo>
                    <a:pt x="65" y="8"/>
                  </a:lnTo>
                  <a:lnTo>
                    <a:pt x="69" y="9"/>
                  </a:lnTo>
                  <a:lnTo>
                    <a:pt x="74" y="10"/>
                  </a:lnTo>
                  <a:lnTo>
                    <a:pt x="78" y="11"/>
                  </a:lnTo>
                  <a:lnTo>
                    <a:pt x="82" y="13"/>
                  </a:lnTo>
                  <a:lnTo>
                    <a:pt x="88" y="15"/>
                  </a:lnTo>
                  <a:lnTo>
                    <a:pt x="90" y="17"/>
                  </a:lnTo>
                  <a:lnTo>
                    <a:pt x="93" y="19"/>
                  </a:lnTo>
                  <a:lnTo>
                    <a:pt x="94" y="21"/>
                  </a:lnTo>
                  <a:lnTo>
                    <a:pt x="96" y="24"/>
                  </a:lnTo>
                  <a:lnTo>
                    <a:pt x="96" y="27"/>
                  </a:lnTo>
                  <a:lnTo>
                    <a:pt x="96" y="30"/>
                  </a:lnTo>
                  <a:lnTo>
                    <a:pt x="96" y="33"/>
                  </a:lnTo>
                  <a:lnTo>
                    <a:pt x="96" y="36"/>
                  </a:lnTo>
                  <a:lnTo>
                    <a:pt x="92" y="40"/>
                  </a:lnTo>
                  <a:lnTo>
                    <a:pt x="88" y="44"/>
                  </a:lnTo>
                  <a:lnTo>
                    <a:pt x="86" y="45"/>
                  </a:lnTo>
                  <a:lnTo>
                    <a:pt x="82" y="45"/>
                  </a:lnTo>
                  <a:lnTo>
                    <a:pt x="79" y="45"/>
                  </a:lnTo>
                  <a:lnTo>
                    <a:pt x="76" y="45"/>
                  </a:lnTo>
                  <a:lnTo>
                    <a:pt x="71" y="42"/>
                  </a:lnTo>
                  <a:lnTo>
                    <a:pt x="67" y="40"/>
                  </a:lnTo>
                  <a:lnTo>
                    <a:pt x="63" y="39"/>
                  </a:lnTo>
                  <a:lnTo>
                    <a:pt x="59" y="37"/>
                  </a:lnTo>
                  <a:lnTo>
                    <a:pt x="55" y="36"/>
                  </a:lnTo>
                  <a:lnTo>
                    <a:pt x="52" y="35"/>
                  </a:lnTo>
                  <a:lnTo>
                    <a:pt x="47" y="34"/>
                  </a:lnTo>
                  <a:lnTo>
                    <a:pt x="44" y="33"/>
                  </a:lnTo>
                  <a:lnTo>
                    <a:pt x="40" y="32"/>
                  </a:lnTo>
                  <a:lnTo>
                    <a:pt x="37" y="31"/>
                  </a:lnTo>
                  <a:lnTo>
                    <a:pt x="32" y="30"/>
                  </a:lnTo>
                  <a:lnTo>
                    <a:pt x="29" y="30"/>
                  </a:lnTo>
                  <a:lnTo>
                    <a:pt x="25" y="29"/>
                  </a:lnTo>
                  <a:lnTo>
                    <a:pt x="20" y="27"/>
                  </a:lnTo>
                  <a:lnTo>
                    <a:pt x="16" y="27"/>
                  </a:lnTo>
                  <a:lnTo>
                    <a:pt x="12" y="26"/>
                  </a:lnTo>
                  <a:lnTo>
                    <a:pt x="8" y="25"/>
                  </a:lnTo>
                  <a:lnTo>
                    <a:pt x="5" y="24"/>
                  </a:lnTo>
                  <a:lnTo>
                    <a:pt x="3" y="22"/>
                  </a:lnTo>
                  <a:lnTo>
                    <a:pt x="2" y="21"/>
                  </a:lnTo>
                  <a:lnTo>
                    <a:pt x="0" y="15"/>
                  </a:lnTo>
                  <a:lnTo>
                    <a:pt x="1" y="11"/>
                  </a:lnTo>
                  <a:lnTo>
                    <a:pt x="2" y="6"/>
                  </a:lnTo>
                  <a:lnTo>
                    <a:pt x="5" y="2"/>
                  </a:lnTo>
                  <a:lnTo>
                    <a:pt x="6" y="1"/>
                  </a:lnTo>
                  <a:lnTo>
                    <a:pt x="9" y="0"/>
                  </a:lnTo>
                  <a:lnTo>
                    <a:pt x="13" y="0"/>
                  </a:lnTo>
                  <a:lnTo>
                    <a:pt x="16" y="1"/>
                  </a:lnTo>
                  <a:close/>
                </a:path>
              </a:pathLst>
            </a:custGeom>
            <a:solidFill>
              <a:srgbClr val="000000"/>
            </a:solidFill>
            <a:ln w="9525">
              <a:noFill/>
              <a:round/>
              <a:headEnd/>
              <a:tailEnd/>
            </a:ln>
          </p:spPr>
          <p:txBody>
            <a:bodyPr/>
            <a:lstStyle/>
            <a:p>
              <a:endParaRPr lang="en-US"/>
            </a:p>
          </p:txBody>
        </p:sp>
        <p:sp>
          <p:nvSpPr>
            <p:cNvPr id="17653" name="Freeform 916"/>
            <p:cNvSpPr>
              <a:spLocks/>
            </p:cNvSpPr>
            <p:nvPr/>
          </p:nvSpPr>
          <p:spPr bwMode="auto">
            <a:xfrm flipH="1">
              <a:off x="3111" y="1292"/>
              <a:ext cx="20" cy="10"/>
            </a:xfrm>
            <a:custGeom>
              <a:avLst/>
              <a:gdLst>
                <a:gd name="T0" fmla="*/ 0 w 106"/>
                <a:gd name="T1" fmla="*/ 1 h 45"/>
                <a:gd name="T2" fmla="*/ 1 w 106"/>
                <a:gd name="T3" fmla="*/ 1 h 45"/>
                <a:gd name="T4" fmla="*/ 1 w 106"/>
                <a:gd name="T5" fmla="*/ 1 h 45"/>
                <a:gd name="T6" fmla="*/ 1 w 106"/>
                <a:gd name="T7" fmla="*/ 1 h 45"/>
                <a:gd name="T8" fmla="*/ 1 w 106"/>
                <a:gd name="T9" fmla="*/ 0 h 45"/>
                <a:gd name="T10" fmla="*/ 2 w 106"/>
                <a:gd name="T11" fmla="*/ 0 h 45"/>
                <a:gd name="T12" fmla="*/ 2 w 106"/>
                <a:gd name="T13" fmla="*/ 0 h 45"/>
                <a:gd name="T14" fmla="*/ 2 w 106"/>
                <a:gd name="T15" fmla="*/ 0 h 45"/>
                <a:gd name="T16" fmla="*/ 2 w 106"/>
                <a:gd name="T17" fmla="*/ 0 h 45"/>
                <a:gd name="T18" fmla="*/ 2 w 106"/>
                <a:gd name="T19" fmla="*/ 0 h 45"/>
                <a:gd name="T20" fmla="*/ 3 w 106"/>
                <a:gd name="T21" fmla="*/ 0 h 45"/>
                <a:gd name="T22" fmla="*/ 3 w 106"/>
                <a:gd name="T23" fmla="*/ 0 h 45"/>
                <a:gd name="T24" fmla="*/ 3 w 106"/>
                <a:gd name="T25" fmla="*/ 0 h 45"/>
                <a:gd name="T26" fmla="*/ 3 w 106"/>
                <a:gd name="T27" fmla="*/ 0 h 45"/>
                <a:gd name="T28" fmla="*/ 3 w 106"/>
                <a:gd name="T29" fmla="*/ 0 h 45"/>
                <a:gd name="T30" fmla="*/ 4 w 106"/>
                <a:gd name="T31" fmla="*/ 0 h 45"/>
                <a:gd name="T32" fmla="*/ 4 w 106"/>
                <a:gd name="T33" fmla="*/ 1 h 45"/>
                <a:gd name="T34" fmla="*/ 4 w 106"/>
                <a:gd name="T35" fmla="*/ 1 h 45"/>
                <a:gd name="T36" fmla="*/ 4 w 106"/>
                <a:gd name="T37" fmla="*/ 1 h 45"/>
                <a:gd name="T38" fmla="*/ 3 w 106"/>
                <a:gd name="T39" fmla="*/ 2 h 45"/>
                <a:gd name="T40" fmla="*/ 3 w 106"/>
                <a:gd name="T41" fmla="*/ 2 h 45"/>
                <a:gd name="T42" fmla="*/ 3 w 106"/>
                <a:gd name="T43" fmla="*/ 2 h 45"/>
                <a:gd name="T44" fmla="*/ 3 w 106"/>
                <a:gd name="T45" fmla="*/ 2 h 45"/>
                <a:gd name="T46" fmla="*/ 3 w 106"/>
                <a:gd name="T47" fmla="*/ 1 h 45"/>
                <a:gd name="T48" fmla="*/ 2 w 106"/>
                <a:gd name="T49" fmla="*/ 1 h 45"/>
                <a:gd name="T50" fmla="*/ 2 w 106"/>
                <a:gd name="T51" fmla="*/ 1 h 45"/>
                <a:gd name="T52" fmla="*/ 2 w 106"/>
                <a:gd name="T53" fmla="*/ 2 h 45"/>
                <a:gd name="T54" fmla="*/ 1 w 106"/>
                <a:gd name="T55" fmla="*/ 2 h 45"/>
                <a:gd name="T56" fmla="*/ 1 w 106"/>
                <a:gd name="T57" fmla="*/ 2 h 45"/>
                <a:gd name="T58" fmla="*/ 1 w 106"/>
                <a:gd name="T59" fmla="*/ 2 h 45"/>
                <a:gd name="T60" fmla="*/ 1 w 106"/>
                <a:gd name="T61" fmla="*/ 2 h 45"/>
                <a:gd name="T62" fmla="*/ 0 w 106"/>
                <a:gd name="T63" fmla="*/ 2 h 45"/>
                <a:gd name="T64" fmla="*/ 0 w 106"/>
                <a:gd name="T65" fmla="*/ 2 h 45"/>
                <a:gd name="T66" fmla="*/ 0 w 106"/>
                <a:gd name="T67" fmla="*/ 2 h 45"/>
                <a:gd name="T68" fmla="*/ 0 w 106"/>
                <a:gd name="T69" fmla="*/ 1 h 45"/>
                <a:gd name="T70" fmla="*/ 0 w 106"/>
                <a:gd name="T71" fmla="*/ 1 h 45"/>
                <a:gd name="T72" fmla="*/ 0 w 106"/>
                <a:gd name="T73" fmla="*/ 1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45"/>
                <a:gd name="T113" fmla="*/ 106 w 106"/>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45">
                  <a:moveTo>
                    <a:pt x="6" y="21"/>
                  </a:moveTo>
                  <a:lnTo>
                    <a:pt x="8" y="20"/>
                  </a:lnTo>
                  <a:lnTo>
                    <a:pt x="12" y="18"/>
                  </a:lnTo>
                  <a:lnTo>
                    <a:pt x="14" y="17"/>
                  </a:lnTo>
                  <a:lnTo>
                    <a:pt x="17" y="16"/>
                  </a:lnTo>
                  <a:lnTo>
                    <a:pt x="19" y="14"/>
                  </a:lnTo>
                  <a:lnTo>
                    <a:pt x="22" y="13"/>
                  </a:lnTo>
                  <a:lnTo>
                    <a:pt x="26" y="12"/>
                  </a:lnTo>
                  <a:lnTo>
                    <a:pt x="28" y="11"/>
                  </a:lnTo>
                  <a:lnTo>
                    <a:pt x="33" y="8"/>
                  </a:lnTo>
                  <a:lnTo>
                    <a:pt x="39" y="6"/>
                  </a:lnTo>
                  <a:lnTo>
                    <a:pt x="41" y="5"/>
                  </a:lnTo>
                  <a:lnTo>
                    <a:pt x="44" y="5"/>
                  </a:lnTo>
                  <a:lnTo>
                    <a:pt x="46" y="4"/>
                  </a:lnTo>
                  <a:lnTo>
                    <a:pt x="50" y="4"/>
                  </a:lnTo>
                  <a:lnTo>
                    <a:pt x="54" y="2"/>
                  </a:lnTo>
                  <a:lnTo>
                    <a:pt x="59" y="1"/>
                  </a:lnTo>
                  <a:lnTo>
                    <a:pt x="62" y="0"/>
                  </a:lnTo>
                  <a:lnTo>
                    <a:pt x="65" y="0"/>
                  </a:lnTo>
                  <a:lnTo>
                    <a:pt x="67" y="0"/>
                  </a:lnTo>
                  <a:lnTo>
                    <a:pt x="70" y="0"/>
                  </a:lnTo>
                  <a:lnTo>
                    <a:pt x="74" y="0"/>
                  </a:lnTo>
                  <a:lnTo>
                    <a:pt x="76" y="0"/>
                  </a:lnTo>
                  <a:lnTo>
                    <a:pt x="79" y="0"/>
                  </a:lnTo>
                  <a:lnTo>
                    <a:pt x="82" y="0"/>
                  </a:lnTo>
                  <a:lnTo>
                    <a:pt x="84" y="0"/>
                  </a:lnTo>
                  <a:lnTo>
                    <a:pt x="89" y="1"/>
                  </a:lnTo>
                  <a:lnTo>
                    <a:pt x="92" y="2"/>
                  </a:lnTo>
                  <a:lnTo>
                    <a:pt x="95" y="3"/>
                  </a:lnTo>
                  <a:lnTo>
                    <a:pt x="97" y="3"/>
                  </a:lnTo>
                  <a:lnTo>
                    <a:pt x="101" y="5"/>
                  </a:lnTo>
                  <a:lnTo>
                    <a:pt x="103" y="6"/>
                  </a:lnTo>
                  <a:lnTo>
                    <a:pt x="105" y="8"/>
                  </a:lnTo>
                  <a:lnTo>
                    <a:pt x="105" y="12"/>
                  </a:lnTo>
                  <a:lnTo>
                    <a:pt x="106" y="14"/>
                  </a:lnTo>
                  <a:lnTo>
                    <a:pt x="106" y="17"/>
                  </a:lnTo>
                  <a:lnTo>
                    <a:pt x="106" y="20"/>
                  </a:lnTo>
                  <a:lnTo>
                    <a:pt x="104" y="25"/>
                  </a:lnTo>
                  <a:lnTo>
                    <a:pt x="101" y="29"/>
                  </a:lnTo>
                  <a:lnTo>
                    <a:pt x="97" y="30"/>
                  </a:lnTo>
                  <a:lnTo>
                    <a:pt x="95" y="31"/>
                  </a:lnTo>
                  <a:lnTo>
                    <a:pt x="92" y="31"/>
                  </a:lnTo>
                  <a:lnTo>
                    <a:pt x="90" y="31"/>
                  </a:lnTo>
                  <a:lnTo>
                    <a:pt x="87" y="30"/>
                  </a:lnTo>
                  <a:lnTo>
                    <a:pt x="83" y="30"/>
                  </a:lnTo>
                  <a:lnTo>
                    <a:pt x="81" y="30"/>
                  </a:lnTo>
                  <a:lnTo>
                    <a:pt x="79" y="30"/>
                  </a:lnTo>
                  <a:lnTo>
                    <a:pt x="74" y="29"/>
                  </a:lnTo>
                  <a:lnTo>
                    <a:pt x="69" y="29"/>
                  </a:lnTo>
                  <a:lnTo>
                    <a:pt x="65" y="29"/>
                  </a:lnTo>
                  <a:lnTo>
                    <a:pt x="61" y="29"/>
                  </a:lnTo>
                  <a:lnTo>
                    <a:pt x="56" y="29"/>
                  </a:lnTo>
                  <a:lnTo>
                    <a:pt x="52" y="30"/>
                  </a:lnTo>
                  <a:lnTo>
                    <a:pt x="47" y="30"/>
                  </a:lnTo>
                  <a:lnTo>
                    <a:pt x="43" y="32"/>
                  </a:lnTo>
                  <a:lnTo>
                    <a:pt x="39" y="33"/>
                  </a:lnTo>
                  <a:lnTo>
                    <a:pt x="36" y="34"/>
                  </a:lnTo>
                  <a:lnTo>
                    <a:pt x="31" y="37"/>
                  </a:lnTo>
                  <a:lnTo>
                    <a:pt x="27" y="39"/>
                  </a:lnTo>
                  <a:lnTo>
                    <a:pt x="22" y="41"/>
                  </a:lnTo>
                  <a:lnTo>
                    <a:pt x="18" y="44"/>
                  </a:lnTo>
                  <a:lnTo>
                    <a:pt x="15" y="44"/>
                  </a:lnTo>
                  <a:lnTo>
                    <a:pt x="12" y="45"/>
                  </a:lnTo>
                  <a:lnTo>
                    <a:pt x="9" y="44"/>
                  </a:lnTo>
                  <a:lnTo>
                    <a:pt x="7" y="44"/>
                  </a:lnTo>
                  <a:lnTo>
                    <a:pt x="4" y="42"/>
                  </a:lnTo>
                  <a:lnTo>
                    <a:pt x="1" y="38"/>
                  </a:lnTo>
                  <a:lnTo>
                    <a:pt x="0" y="33"/>
                  </a:lnTo>
                  <a:lnTo>
                    <a:pt x="0" y="29"/>
                  </a:lnTo>
                  <a:lnTo>
                    <a:pt x="0" y="27"/>
                  </a:lnTo>
                  <a:lnTo>
                    <a:pt x="1" y="25"/>
                  </a:lnTo>
                  <a:lnTo>
                    <a:pt x="3" y="23"/>
                  </a:lnTo>
                  <a:lnTo>
                    <a:pt x="6" y="21"/>
                  </a:lnTo>
                  <a:close/>
                </a:path>
              </a:pathLst>
            </a:custGeom>
            <a:solidFill>
              <a:srgbClr val="000000"/>
            </a:solidFill>
            <a:ln w="9525">
              <a:noFill/>
              <a:round/>
              <a:headEnd/>
              <a:tailEnd/>
            </a:ln>
          </p:spPr>
          <p:txBody>
            <a:bodyPr/>
            <a:lstStyle/>
            <a:p>
              <a:endParaRPr lang="en-US"/>
            </a:p>
          </p:txBody>
        </p:sp>
        <p:sp>
          <p:nvSpPr>
            <p:cNvPr id="17654" name="Freeform 917"/>
            <p:cNvSpPr>
              <a:spLocks/>
            </p:cNvSpPr>
            <p:nvPr/>
          </p:nvSpPr>
          <p:spPr bwMode="auto">
            <a:xfrm flipH="1">
              <a:off x="3096" y="1190"/>
              <a:ext cx="71" cy="64"/>
            </a:xfrm>
            <a:custGeom>
              <a:avLst/>
              <a:gdLst>
                <a:gd name="T0" fmla="*/ 0 w 389"/>
                <a:gd name="T1" fmla="*/ 15 h 282"/>
                <a:gd name="T2" fmla="*/ 1 w 389"/>
                <a:gd name="T3" fmla="*/ 15 h 282"/>
                <a:gd name="T4" fmla="*/ 1 w 389"/>
                <a:gd name="T5" fmla="*/ 15 h 282"/>
                <a:gd name="T6" fmla="*/ 2 w 389"/>
                <a:gd name="T7" fmla="*/ 14 h 282"/>
                <a:gd name="T8" fmla="*/ 3 w 389"/>
                <a:gd name="T9" fmla="*/ 14 h 282"/>
                <a:gd name="T10" fmla="*/ 3 w 389"/>
                <a:gd name="T11" fmla="*/ 14 h 282"/>
                <a:gd name="T12" fmla="*/ 4 w 389"/>
                <a:gd name="T13" fmla="*/ 14 h 282"/>
                <a:gd name="T14" fmla="*/ 4 w 389"/>
                <a:gd name="T15" fmla="*/ 14 h 282"/>
                <a:gd name="T16" fmla="*/ 5 w 389"/>
                <a:gd name="T17" fmla="*/ 14 h 282"/>
                <a:gd name="T18" fmla="*/ 5 w 389"/>
                <a:gd name="T19" fmla="*/ 13 h 282"/>
                <a:gd name="T20" fmla="*/ 6 w 389"/>
                <a:gd name="T21" fmla="*/ 13 h 282"/>
                <a:gd name="T22" fmla="*/ 7 w 389"/>
                <a:gd name="T23" fmla="*/ 13 h 282"/>
                <a:gd name="T24" fmla="*/ 7 w 389"/>
                <a:gd name="T25" fmla="*/ 13 h 282"/>
                <a:gd name="T26" fmla="*/ 8 w 389"/>
                <a:gd name="T27" fmla="*/ 13 h 282"/>
                <a:gd name="T28" fmla="*/ 9 w 389"/>
                <a:gd name="T29" fmla="*/ 13 h 282"/>
                <a:gd name="T30" fmla="*/ 9 w 389"/>
                <a:gd name="T31" fmla="*/ 14 h 282"/>
                <a:gd name="T32" fmla="*/ 9 w 389"/>
                <a:gd name="T33" fmla="*/ 13 h 282"/>
                <a:gd name="T34" fmla="*/ 10 w 389"/>
                <a:gd name="T35" fmla="*/ 13 h 282"/>
                <a:gd name="T36" fmla="*/ 11 w 389"/>
                <a:gd name="T37" fmla="*/ 12 h 282"/>
                <a:gd name="T38" fmla="*/ 11 w 389"/>
                <a:gd name="T39" fmla="*/ 11 h 282"/>
                <a:gd name="T40" fmla="*/ 12 w 389"/>
                <a:gd name="T41" fmla="*/ 10 h 282"/>
                <a:gd name="T42" fmla="*/ 13 w 389"/>
                <a:gd name="T43" fmla="*/ 9 h 282"/>
                <a:gd name="T44" fmla="*/ 13 w 389"/>
                <a:gd name="T45" fmla="*/ 8 h 282"/>
                <a:gd name="T46" fmla="*/ 13 w 389"/>
                <a:gd name="T47" fmla="*/ 7 h 282"/>
                <a:gd name="T48" fmla="*/ 13 w 389"/>
                <a:gd name="T49" fmla="*/ 7 h 282"/>
                <a:gd name="T50" fmla="*/ 12 w 389"/>
                <a:gd name="T51" fmla="*/ 7 h 282"/>
                <a:gd name="T52" fmla="*/ 12 w 389"/>
                <a:gd name="T53" fmla="*/ 7 h 282"/>
                <a:gd name="T54" fmla="*/ 11 w 389"/>
                <a:gd name="T55" fmla="*/ 8 h 282"/>
                <a:gd name="T56" fmla="*/ 11 w 389"/>
                <a:gd name="T57" fmla="*/ 8 h 282"/>
                <a:gd name="T58" fmla="*/ 11 w 389"/>
                <a:gd name="T59" fmla="*/ 7 h 282"/>
                <a:gd name="T60" fmla="*/ 11 w 389"/>
                <a:gd name="T61" fmla="*/ 6 h 282"/>
                <a:gd name="T62" fmla="*/ 12 w 389"/>
                <a:gd name="T63" fmla="*/ 6 h 282"/>
                <a:gd name="T64" fmla="*/ 12 w 389"/>
                <a:gd name="T65" fmla="*/ 5 h 282"/>
                <a:gd name="T66" fmla="*/ 12 w 389"/>
                <a:gd name="T67" fmla="*/ 4 h 282"/>
                <a:gd name="T68" fmla="*/ 12 w 389"/>
                <a:gd name="T69" fmla="*/ 3 h 282"/>
                <a:gd name="T70" fmla="*/ 12 w 389"/>
                <a:gd name="T71" fmla="*/ 2 h 282"/>
                <a:gd name="T72" fmla="*/ 12 w 389"/>
                <a:gd name="T73" fmla="*/ 2 h 282"/>
                <a:gd name="T74" fmla="*/ 12 w 389"/>
                <a:gd name="T75" fmla="*/ 1 h 282"/>
                <a:gd name="T76" fmla="*/ 12 w 389"/>
                <a:gd name="T77" fmla="*/ 0 h 282"/>
                <a:gd name="T78" fmla="*/ 11 w 389"/>
                <a:gd name="T79" fmla="*/ 0 h 282"/>
                <a:gd name="T80" fmla="*/ 10 w 389"/>
                <a:gd name="T81" fmla="*/ 1 h 282"/>
                <a:gd name="T82" fmla="*/ 10 w 389"/>
                <a:gd name="T83" fmla="*/ 2 h 282"/>
                <a:gd name="T84" fmla="*/ 10 w 389"/>
                <a:gd name="T85" fmla="*/ 3 h 282"/>
                <a:gd name="T86" fmla="*/ 9 w 389"/>
                <a:gd name="T87" fmla="*/ 4 h 282"/>
                <a:gd name="T88" fmla="*/ 9 w 389"/>
                <a:gd name="T89" fmla="*/ 4 h 282"/>
                <a:gd name="T90" fmla="*/ 8 w 389"/>
                <a:gd name="T91" fmla="*/ 5 h 282"/>
                <a:gd name="T92" fmla="*/ 8 w 389"/>
                <a:gd name="T93" fmla="*/ 6 h 282"/>
                <a:gd name="T94" fmla="*/ 7 w 389"/>
                <a:gd name="T95" fmla="*/ 7 h 282"/>
                <a:gd name="T96" fmla="*/ 7 w 389"/>
                <a:gd name="T97" fmla="*/ 7 h 282"/>
                <a:gd name="T98" fmla="*/ 6 w 389"/>
                <a:gd name="T99" fmla="*/ 8 h 282"/>
                <a:gd name="T100" fmla="*/ 6 w 389"/>
                <a:gd name="T101" fmla="*/ 9 h 282"/>
                <a:gd name="T102" fmla="*/ 5 w 389"/>
                <a:gd name="T103" fmla="*/ 9 h 282"/>
                <a:gd name="T104" fmla="*/ 5 w 389"/>
                <a:gd name="T105" fmla="*/ 10 h 282"/>
                <a:gd name="T106" fmla="*/ 4 w 389"/>
                <a:gd name="T107" fmla="*/ 10 h 282"/>
                <a:gd name="T108" fmla="*/ 4 w 389"/>
                <a:gd name="T109" fmla="*/ 11 h 282"/>
                <a:gd name="T110" fmla="*/ 3 w 389"/>
                <a:gd name="T111" fmla="*/ 12 h 2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9"/>
                <a:gd name="T169" fmla="*/ 0 h 282"/>
                <a:gd name="T170" fmla="*/ 389 w 389"/>
                <a:gd name="T171" fmla="*/ 282 h 2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9" h="282">
                  <a:moveTo>
                    <a:pt x="0" y="282"/>
                  </a:moveTo>
                  <a:lnTo>
                    <a:pt x="1" y="282"/>
                  </a:lnTo>
                  <a:lnTo>
                    <a:pt x="4" y="282"/>
                  </a:lnTo>
                  <a:lnTo>
                    <a:pt x="7" y="282"/>
                  </a:lnTo>
                  <a:lnTo>
                    <a:pt x="9" y="281"/>
                  </a:lnTo>
                  <a:lnTo>
                    <a:pt x="12" y="281"/>
                  </a:lnTo>
                  <a:lnTo>
                    <a:pt x="14" y="281"/>
                  </a:lnTo>
                  <a:lnTo>
                    <a:pt x="17" y="281"/>
                  </a:lnTo>
                  <a:lnTo>
                    <a:pt x="20" y="281"/>
                  </a:lnTo>
                  <a:lnTo>
                    <a:pt x="24" y="281"/>
                  </a:lnTo>
                  <a:lnTo>
                    <a:pt x="27" y="281"/>
                  </a:lnTo>
                  <a:lnTo>
                    <a:pt x="31" y="281"/>
                  </a:lnTo>
                  <a:lnTo>
                    <a:pt x="36" y="281"/>
                  </a:lnTo>
                  <a:lnTo>
                    <a:pt x="40" y="280"/>
                  </a:lnTo>
                  <a:lnTo>
                    <a:pt x="44" y="280"/>
                  </a:lnTo>
                  <a:lnTo>
                    <a:pt x="49" y="280"/>
                  </a:lnTo>
                  <a:lnTo>
                    <a:pt x="54" y="280"/>
                  </a:lnTo>
                  <a:lnTo>
                    <a:pt x="60" y="279"/>
                  </a:lnTo>
                  <a:lnTo>
                    <a:pt x="62" y="279"/>
                  </a:lnTo>
                  <a:lnTo>
                    <a:pt x="65" y="279"/>
                  </a:lnTo>
                  <a:lnTo>
                    <a:pt x="68" y="278"/>
                  </a:lnTo>
                  <a:lnTo>
                    <a:pt x="70" y="278"/>
                  </a:lnTo>
                  <a:lnTo>
                    <a:pt x="74" y="278"/>
                  </a:lnTo>
                  <a:lnTo>
                    <a:pt x="77" y="276"/>
                  </a:lnTo>
                  <a:lnTo>
                    <a:pt x="79" y="276"/>
                  </a:lnTo>
                  <a:lnTo>
                    <a:pt x="84" y="276"/>
                  </a:lnTo>
                  <a:lnTo>
                    <a:pt x="86" y="275"/>
                  </a:lnTo>
                  <a:lnTo>
                    <a:pt x="89" y="275"/>
                  </a:lnTo>
                  <a:lnTo>
                    <a:pt x="92" y="275"/>
                  </a:lnTo>
                  <a:lnTo>
                    <a:pt x="97" y="275"/>
                  </a:lnTo>
                  <a:lnTo>
                    <a:pt x="99" y="274"/>
                  </a:lnTo>
                  <a:lnTo>
                    <a:pt x="103" y="273"/>
                  </a:lnTo>
                  <a:lnTo>
                    <a:pt x="106" y="273"/>
                  </a:lnTo>
                  <a:lnTo>
                    <a:pt x="111" y="272"/>
                  </a:lnTo>
                  <a:lnTo>
                    <a:pt x="114" y="271"/>
                  </a:lnTo>
                  <a:lnTo>
                    <a:pt x="117" y="271"/>
                  </a:lnTo>
                  <a:lnTo>
                    <a:pt x="122" y="270"/>
                  </a:lnTo>
                  <a:lnTo>
                    <a:pt x="126" y="270"/>
                  </a:lnTo>
                  <a:lnTo>
                    <a:pt x="129" y="270"/>
                  </a:lnTo>
                  <a:lnTo>
                    <a:pt x="132" y="269"/>
                  </a:lnTo>
                  <a:lnTo>
                    <a:pt x="136" y="268"/>
                  </a:lnTo>
                  <a:lnTo>
                    <a:pt x="140" y="267"/>
                  </a:lnTo>
                  <a:lnTo>
                    <a:pt x="142" y="266"/>
                  </a:lnTo>
                  <a:lnTo>
                    <a:pt x="145" y="266"/>
                  </a:lnTo>
                  <a:lnTo>
                    <a:pt x="150" y="265"/>
                  </a:lnTo>
                  <a:lnTo>
                    <a:pt x="153" y="265"/>
                  </a:lnTo>
                  <a:lnTo>
                    <a:pt x="155" y="263"/>
                  </a:lnTo>
                  <a:lnTo>
                    <a:pt x="159" y="262"/>
                  </a:lnTo>
                  <a:lnTo>
                    <a:pt x="162" y="262"/>
                  </a:lnTo>
                  <a:lnTo>
                    <a:pt x="164" y="261"/>
                  </a:lnTo>
                  <a:lnTo>
                    <a:pt x="167" y="260"/>
                  </a:lnTo>
                  <a:lnTo>
                    <a:pt x="169" y="260"/>
                  </a:lnTo>
                  <a:lnTo>
                    <a:pt x="173" y="259"/>
                  </a:lnTo>
                  <a:lnTo>
                    <a:pt x="176" y="258"/>
                  </a:lnTo>
                  <a:lnTo>
                    <a:pt x="180" y="257"/>
                  </a:lnTo>
                  <a:lnTo>
                    <a:pt x="185" y="256"/>
                  </a:lnTo>
                  <a:lnTo>
                    <a:pt x="189" y="254"/>
                  </a:lnTo>
                  <a:lnTo>
                    <a:pt x="194" y="253"/>
                  </a:lnTo>
                  <a:lnTo>
                    <a:pt x="198" y="252"/>
                  </a:lnTo>
                  <a:lnTo>
                    <a:pt x="202" y="250"/>
                  </a:lnTo>
                  <a:lnTo>
                    <a:pt x="206" y="249"/>
                  </a:lnTo>
                  <a:lnTo>
                    <a:pt x="211" y="249"/>
                  </a:lnTo>
                  <a:lnTo>
                    <a:pt x="214" y="248"/>
                  </a:lnTo>
                  <a:lnTo>
                    <a:pt x="217" y="248"/>
                  </a:lnTo>
                  <a:lnTo>
                    <a:pt x="220" y="248"/>
                  </a:lnTo>
                  <a:lnTo>
                    <a:pt x="225" y="248"/>
                  </a:lnTo>
                  <a:lnTo>
                    <a:pt x="228" y="248"/>
                  </a:lnTo>
                  <a:lnTo>
                    <a:pt x="232" y="248"/>
                  </a:lnTo>
                  <a:lnTo>
                    <a:pt x="236" y="248"/>
                  </a:lnTo>
                  <a:lnTo>
                    <a:pt x="240" y="249"/>
                  </a:lnTo>
                  <a:lnTo>
                    <a:pt x="243" y="249"/>
                  </a:lnTo>
                  <a:lnTo>
                    <a:pt x="248" y="250"/>
                  </a:lnTo>
                  <a:lnTo>
                    <a:pt x="252" y="253"/>
                  </a:lnTo>
                  <a:lnTo>
                    <a:pt x="256" y="254"/>
                  </a:lnTo>
                  <a:lnTo>
                    <a:pt x="261" y="256"/>
                  </a:lnTo>
                  <a:lnTo>
                    <a:pt x="265" y="258"/>
                  </a:lnTo>
                  <a:lnTo>
                    <a:pt x="267" y="259"/>
                  </a:lnTo>
                  <a:lnTo>
                    <a:pt x="269" y="260"/>
                  </a:lnTo>
                  <a:lnTo>
                    <a:pt x="273" y="262"/>
                  </a:lnTo>
                  <a:lnTo>
                    <a:pt x="275" y="263"/>
                  </a:lnTo>
                  <a:lnTo>
                    <a:pt x="276" y="263"/>
                  </a:lnTo>
                  <a:lnTo>
                    <a:pt x="278" y="262"/>
                  </a:lnTo>
                  <a:lnTo>
                    <a:pt x="279" y="261"/>
                  </a:lnTo>
                  <a:lnTo>
                    <a:pt x="281" y="260"/>
                  </a:lnTo>
                  <a:lnTo>
                    <a:pt x="284" y="259"/>
                  </a:lnTo>
                  <a:lnTo>
                    <a:pt x="287" y="258"/>
                  </a:lnTo>
                  <a:lnTo>
                    <a:pt x="289" y="256"/>
                  </a:lnTo>
                  <a:lnTo>
                    <a:pt x="292" y="255"/>
                  </a:lnTo>
                  <a:lnTo>
                    <a:pt x="295" y="253"/>
                  </a:lnTo>
                  <a:lnTo>
                    <a:pt x="300" y="250"/>
                  </a:lnTo>
                  <a:lnTo>
                    <a:pt x="302" y="248"/>
                  </a:lnTo>
                  <a:lnTo>
                    <a:pt x="306" y="246"/>
                  </a:lnTo>
                  <a:lnTo>
                    <a:pt x="311" y="244"/>
                  </a:lnTo>
                  <a:lnTo>
                    <a:pt x="315" y="241"/>
                  </a:lnTo>
                  <a:lnTo>
                    <a:pt x="318" y="237"/>
                  </a:lnTo>
                  <a:lnTo>
                    <a:pt x="323" y="235"/>
                  </a:lnTo>
                  <a:lnTo>
                    <a:pt x="327" y="231"/>
                  </a:lnTo>
                  <a:lnTo>
                    <a:pt x="331" y="229"/>
                  </a:lnTo>
                  <a:lnTo>
                    <a:pt x="336" y="224"/>
                  </a:lnTo>
                  <a:lnTo>
                    <a:pt x="341" y="221"/>
                  </a:lnTo>
                  <a:lnTo>
                    <a:pt x="345" y="217"/>
                  </a:lnTo>
                  <a:lnTo>
                    <a:pt x="349" y="214"/>
                  </a:lnTo>
                  <a:lnTo>
                    <a:pt x="353" y="209"/>
                  </a:lnTo>
                  <a:lnTo>
                    <a:pt x="357" y="206"/>
                  </a:lnTo>
                  <a:lnTo>
                    <a:pt x="362" y="202"/>
                  </a:lnTo>
                  <a:lnTo>
                    <a:pt x="366" y="197"/>
                  </a:lnTo>
                  <a:lnTo>
                    <a:pt x="369" y="192"/>
                  </a:lnTo>
                  <a:lnTo>
                    <a:pt x="373" y="187"/>
                  </a:lnTo>
                  <a:lnTo>
                    <a:pt x="376" y="183"/>
                  </a:lnTo>
                  <a:lnTo>
                    <a:pt x="380" y="178"/>
                  </a:lnTo>
                  <a:lnTo>
                    <a:pt x="380" y="176"/>
                  </a:lnTo>
                  <a:lnTo>
                    <a:pt x="382" y="172"/>
                  </a:lnTo>
                  <a:lnTo>
                    <a:pt x="383" y="170"/>
                  </a:lnTo>
                  <a:lnTo>
                    <a:pt x="385" y="168"/>
                  </a:lnTo>
                  <a:lnTo>
                    <a:pt x="386" y="164"/>
                  </a:lnTo>
                  <a:lnTo>
                    <a:pt x="388" y="159"/>
                  </a:lnTo>
                  <a:lnTo>
                    <a:pt x="389" y="155"/>
                  </a:lnTo>
                  <a:lnTo>
                    <a:pt x="389" y="152"/>
                  </a:lnTo>
                  <a:lnTo>
                    <a:pt x="389" y="150"/>
                  </a:lnTo>
                  <a:lnTo>
                    <a:pt x="389" y="146"/>
                  </a:lnTo>
                  <a:lnTo>
                    <a:pt x="389" y="144"/>
                  </a:lnTo>
                  <a:lnTo>
                    <a:pt x="388" y="141"/>
                  </a:lnTo>
                  <a:lnTo>
                    <a:pt x="387" y="140"/>
                  </a:lnTo>
                  <a:lnTo>
                    <a:pt x="386" y="138"/>
                  </a:lnTo>
                  <a:lnTo>
                    <a:pt x="382" y="135"/>
                  </a:lnTo>
                  <a:lnTo>
                    <a:pt x="379" y="134"/>
                  </a:lnTo>
                  <a:lnTo>
                    <a:pt x="376" y="133"/>
                  </a:lnTo>
                  <a:lnTo>
                    <a:pt x="374" y="133"/>
                  </a:lnTo>
                  <a:lnTo>
                    <a:pt x="372" y="133"/>
                  </a:lnTo>
                  <a:lnTo>
                    <a:pt x="368" y="134"/>
                  </a:lnTo>
                  <a:lnTo>
                    <a:pt x="366" y="134"/>
                  </a:lnTo>
                  <a:lnTo>
                    <a:pt x="363" y="135"/>
                  </a:lnTo>
                  <a:lnTo>
                    <a:pt x="361" y="136"/>
                  </a:lnTo>
                  <a:lnTo>
                    <a:pt x="358" y="139"/>
                  </a:lnTo>
                  <a:lnTo>
                    <a:pt x="355" y="140"/>
                  </a:lnTo>
                  <a:lnTo>
                    <a:pt x="352" y="141"/>
                  </a:lnTo>
                  <a:lnTo>
                    <a:pt x="350" y="143"/>
                  </a:lnTo>
                  <a:lnTo>
                    <a:pt x="348" y="145"/>
                  </a:lnTo>
                  <a:lnTo>
                    <a:pt x="344" y="147"/>
                  </a:lnTo>
                  <a:lnTo>
                    <a:pt x="342" y="150"/>
                  </a:lnTo>
                  <a:lnTo>
                    <a:pt x="340" y="153"/>
                  </a:lnTo>
                  <a:lnTo>
                    <a:pt x="339" y="155"/>
                  </a:lnTo>
                  <a:lnTo>
                    <a:pt x="336" y="159"/>
                  </a:lnTo>
                  <a:lnTo>
                    <a:pt x="333" y="160"/>
                  </a:lnTo>
                  <a:lnTo>
                    <a:pt x="333" y="159"/>
                  </a:lnTo>
                  <a:lnTo>
                    <a:pt x="335" y="157"/>
                  </a:lnTo>
                  <a:lnTo>
                    <a:pt x="336" y="154"/>
                  </a:lnTo>
                  <a:lnTo>
                    <a:pt x="336" y="152"/>
                  </a:lnTo>
                  <a:lnTo>
                    <a:pt x="338" y="148"/>
                  </a:lnTo>
                  <a:lnTo>
                    <a:pt x="339" y="145"/>
                  </a:lnTo>
                  <a:lnTo>
                    <a:pt x="341" y="141"/>
                  </a:lnTo>
                  <a:lnTo>
                    <a:pt x="342" y="136"/>
                  </a:lnTo>
                  <a:lnTo>
                    <a:pt x="344" y="131"/>
                  </a:lnTo>
                  <a:lnTo>
                    <a:pt x="347" y="127"/>
                  </a:lnTo>
                  <a:lnTo>
                    <a:pt x="347" y="123"/>
                  </a:lnTo>
                  <a:lnTo>
                    <a:pt x="348" y="121"/>
                  </a:lnTo>
                  <a:lnTo>
                    <a:pt x="349" y="118"/>
                  </a:lnTo>
                  <a:lnTo>
                    <a:pt x="349" y="115"/>
                  </a:lnTo>
                  <a:lnTo>
                    <a:pt x="350" y="113"/>
                  </a:lnTo>
                  <a:lnTo>
                    <a:pt x="351" y="109"/>
                  </a:lnTo>
                  <a:lnTo>
                    <a:pt x="352" y="106"/>
                  </a:lnTo>
                  <a:lnTo>
                    <a:pt x="353" y="104"/>
                  </a:lnTo>
                  <a:lnTo>
                    <a:pt x="353" y="101"/>
                  </a:lnTo>
                  <a:lnTo>
                    <a:pt x="354" y="97"/>
                  </a:lnTo>
                  <a:lnTo>
                    <a:pt x="354" y="94"/>
                  </a:lnTo>
                  <a:lnTo>
                    <a:pt x="355" y="91"/>
                  </a:lnTo>
                  <a:lnTo>
                    <a:pt x="356" y="88"/>
                  </a:lnTo>
                  <a:lnTo>
                    <a:pt x="357" y="84"/>
                  </a:lnTo>
                  <a:lnTo>
                    <a:pt x="358" y="81"/>
                  </a:lnTo>
                  <a:lnTo>
                    <a:pt x="358" y="78"/>
                  </a:lnTo>
                  <a:lnTo>
                    <a:pt x="358" y="75"/>
                  </a:lnTo>
                  <a:lnTo>
                    <a:pt x="360" y="71"/>
                  </a:lnTo>
                  <a:lnTo>
                    <a:pt x="360" y="68"/>
                  </a:lnTo>
                  <a:lnTo>
                    <a:pt x="361" y="65"/>
                  </a:lnTo>
                  <a:lnTo>
                    <a:pt x="361" y="61"/>
                  </a:lnTo>
                  <a:lnTo>
                    <a:pt x="361" y="57"/>
                  </a:lnTo>
                  <a:lnTo>
                    <a:pt x="362" y="54"/>
                  </a:lnTo>
                  <a:lnTo>
                    <a:pt x="362" y="51"/>
                  </a:lnTo>
                  <a:lnTo>
                    <a:pt x="362" y="48"/>
                  </a:lnTo>
                  <a:lnTo>
                    <a:pt x="362" y="44"/>
                  </a:lnTo>
                  <a:lnTo>
                    <a:pt x="362" y="41"/>
                  </a:lnTo>
                  <a:lnTo>
                    <a:pt x="362" y="38"/>
                  </a:lnTo>
                  <a:lnTo>
                    <a:pt x="361" y="34"/>
                  </a:lnTo>
                  <a:lnTo>
                    <a:pt x="361" y="31"/>
                  </a:lnTo>
                  <a:lnTo>
                    <a:pt x="361" y="29"/>
                  </a:lnTo>
                  <a:lnTo>
                    <a:pt x="361" y="26"/>
                  </a:lnTo>
                  <a:lnTo>
                    <a:pt x="360" y="23"/>
                  </a:lnTo>
                  <a:lnTo>
                    <a:pt x="358" y="19"/>
                  </a:lnTo>
                  <a:lnTo>
                    <a:pt x="358" y="16"/>
                  </a:lnTo>
                  <a:lnTo>
                    <a:pt x="357" y="14"/>
                  </a:lnTo>
                  <a:lnTo>
                    <a:pt x="355" y="10"/>
                  </a:lnTo>
                  <a:lnTo>
                    <a:pt x="354" y="6"/>
                  </a:lnTo>
                  <a:lnTo>
                    <a:pt x="352" y="3"/>
                  </a:lnTo>
                  <a:lnTo>
                    <a:pt x="350" y="2"/>
                  </a:lnTo>
                  <a:lnTo>
                    <a:pt x="348" y="1"/>
                  </a:lnTo>
                  <a:lnTo>
                    <a:pt x="345" y="1"/>
                  </a:lnTo>
                  <a:lnTo>
                    <a:pt x="342" y="0"/>
                  </a:lnTo>
                  <a:lnTo>
                    <a:pt x="340" y="1"/>
                  </a:lnTo>
                  <a:lnTo>
                    <a:pt x="337" y="2"/>
                  </a:lnTo>
                  <a:lnTo>
                    <a:pt x="333" y="4"/>
                  </a:lnTo>
                  <a:lnTo>
                    <a:pt x="330" y="6"/>
                  </a:lnTo>
                  <a:lnTo>
                    <a:pt x="327" y="10"/>
                  </a:lnTo>
                  <a:lnTo>
                    <a:pt x="323" y="13"/>
                  </a:lnTo>
                  <a:lnTo>
                    <a:pt x="319" y="17"/>
                  </a:lnTo>
                  <a:lnTo>
                    <a:pt x="315" y="20"/>
                  </a:lnTo>
                  <a:lnTo>
                    <a:pt x="312" y="25"/>
                  </a:lnTo>
                  <a:lnTo>
                    <a:pt x="307" y="29"/>
                  </a:lnTo>
                  <a:lnTo>
                    <a:pt x="303" y="34"/>
                  </a:lnTo>
                  <a:lnTo>
                    <a:pt x="301" y="38"/>
                  </a:lnTo>
                  <a:lnTo>
                    <a:pt x="299" y="40"/>
                  </a:lnTo>
                  <a:lnTo>
                    <a:pt x="295" y="43"/>
                  </a:lnTo>
                  <a:lnTo>
                    <a:pt x="294" y="45"/>
                  </a:lnTo>
                  <a:lnTo>
                    <a:pt x="292" y="49"/>
                  </a:lnTo>
                  <a:lnTo>
                    <a:pt x="290" y="51"/>
                  </a:lnTo>
                  <a:lnTo>
                    <a:pt x="288" y="54"/>
                  </a:lnTo>
                  <a:lnTo>
                    <a:pt x="286" y="57"/>
                  </a:lnTo>
                  <a:lnTo>
                    <a:pt x="282" y="61"/>
                  </a:lnTo>
                  <a:lnTo>
                    <a:pt x="280" y="64"/>
                  </a:lnTo>
                  <a:lnTo>
                    <a:pt x="278" y="66"/>
                  </a:lnTo>
                  <a:lnTo>
                    <a:pt x="275" y="69"/>
                  </a:lnTo>
                  <a:lnTo>
                    <a:pt x="273" y="72"/>
                  </a:lnTo>
                  <a:lnTo>
                    <a:pt x="270" y="76"/>
                  </a:lnTo>
                  <a:lnTo>
                    <a:pt x="268" y="78"/>
                  </a:lnTo>
                  <a:lnTo>
                    <a:pt x="265" y="82"/>
                  </a:lnTo>
                  <a:lnTo>
                    <a:pt x="263" y="84"/>
                  </a:lnTo>
                  <a:lnTo>
                    <a:pt x="261" y="88"/>
                  </a:lnTo>
                  <a:lnTo>
                    <a:pt x="257" y="91"/>
                  </a:lnTo>
                  <a:lnTo>
                    <a:pt x="255" y="94"/>
                  </a:lnTo>
                  <a:lnTo>
                    <a:pt x="252" y="96"/>
                  </a:lnTo>
                  <a:lnTo>
                    <a:pt x="250" y="100"/>
                  </a:lnTo>
                  <a:lnTo>
                    <a:pt x="248" y="103"/>
                  </a:lnTo>
                  <a:lnTo>
                    <a:pt x="245" y="106"/>
                  </a:lnTo>
                  <a:lnTo>
                    <a:pt x="242" y="108"/>
                  </a:lnTo>
                  <a:lnTo>
                    <a:pt x="239" y="112"/>
                  </a:lnTo>
                  <a:lnTo>
                    <a:pt x="237" y="114"/>
                  </a:lnTo>
                  <a:lnTo>
                    <a:pt x="234" y="117"/>
                  </a:lnTo>
                  <a:lnTo>
                    <a:pt x="230" y="119"/>
                  </a:lnTo>
                  <a:lnTo>
                    <a:pt x="228" y="122"/>
                  </a:lnTo>
                  <a:lnTo>
                    <a:pt x="225" y="126"/>
                  </a:lnTo>
                  <a:lnTo>
                    <a:pt x="223" y="128"/>
                  </a:lnTo>
                  <a:lnTo>
                    <a:pt x="219" y="131"/>
                  </a:lnTo>
                  <a:lnTo>
                    <a:pt x="216" y="133"/>
                  </a:lnTo>
                  <a:lnTo>
                    <a:pt x="213" y="136"/>
                  </a:lnTo>
                  <a:lnTo>
                    <a:pt x="211" y="139"/>
                  </a:lnTo>
                  <a:lnTo>
                    <a:pt x="207" y="141"/>
                  </a:lnTo>
                  <a:lnTo>
                    <a:pt x="204" y="144"/>
                  </a:lnTo>
                  <a:lnTo>
                    <a:pt x="202" y="147"/>
                  </a:lnTo>
                  <a:lnTo>
                    <a:pt x="199" y="150"/>
                  </a:lnTo>
                  <a:lnTo>
                    <a:pt x="195" y="153"/>
                  </a:lnTo>
                  <a:lnTo>
                    <a:pt x="192" y="155"/>
                  </a:lnTo>
                  <a:lnTo>
                    <a:pt x="189" y="157"/>
                  </a:lnTo>
                  <a:lnTo>
                    <a:pt x="186" y="159"/>
                  </a:lnTo>
                  <a:lnTo>
                    <a:pt x="184" y="163"/>
                  </a:lnTo>
                  <a:lnTo>
                    <a:pt x="180" y="165"/>
                  </a:lnTo>
                  <a:lnTo>
                    <a:pt x="177" y="167"/>
                  </a:lnTo>
                  <a:lnTo>
                    <a:pt x="175" y="170"/>
                  </a:lnTo>
                  <a:lnTo>
                    <a:pt x="172" y="172"/>
                  </a:lnTo>
                  <a:lnTo>
                    <a:pt x="168" y="174"/>
                  </a:lnTo>
                  <a:lnTo>
                    <a:pt x="166" y="177"/>
                  </a:lnTo>
                  <a:lnTo>
                    <a:pt x="163" y="180"/>
                  </a:lnTo>
                  <a:lnTo>
                    <a:pt x="160" y="181"/>
                  </a:lnTo>
                  <a:lnTo>
                    <a:pt x="157" y="184"/>
                  </a:lnTo>
                  <a:lnTo>
                    <a:pt x="154" y="186"/>
                  </a:lnTo>
                  <a:lnTo>
                    <a:pt x="152" y="189"/>
                  </a:lnTo>
                  <a:lnTo>
                    <a:pt x="150" y="190"/>
                  </a:lnTo>
                  <a:lnTo>
                    <a:pt x="147" y="193"/>
                  </a:lnTo>
                  <a:lnTo>
                    <a:pt x="144" y="194"/>
                  </a:lnTo>
                  <a:lnTo>
                    <a:pt x="141" y="196"/>
                  </a:lnTo>
                  <a:lnTo>
                    <a:pt x="136" y="199"/>
                  </a:lnTo>
                  <a:lnTo>
                    <a:pt x="132" y="204"/>
                  </a:lnTo>
                  <a:lnTo>
                    <a:pt x="128" y="207"/>
                  </a:lnTo>
                  <a:lnTo>
                    <a:pt x="124" y="210"/>
                  </a:lnTo>
                  <a:lnTo>
                    <a:pt x="119" y="212"/>
                  </a:lnTo>
                  <a:lnTo>
                    <a:pt x="116" y="216"/>
                  </a:lnTo>
                  <a:lnTo>
                    <a:pt x="113" y="218"/>
                  </a:lnTo>
                  <a:lnTo>
                    <a:pt x="111" y="220"/>
                  </a:lnTo>
                  <a:lnTo>
                    <a:pt x="107" y="221"/>
                  </a:lnTo>
                  <a:lnTo>
                    <a:pt x="105" y="223"/>
                  </a:lnTo>
                  <a:lnTo>
                    <a:pt x="103" y="225"/>
                  </a:lnTo>
                  <a:lnTo>
                    <a:pt x="102" y="227"/>
                  </a:lnTo>
                  <a:lnTo>
                    <a:pt x="0" y="282"/>
                  </a:lnTo>
                  <a:close/>
                </a:path>
              </a:pathLst>
            </a:custGeom>
            <a:solidFill>
              <a:srgbClr val="B5D1D1"/>
            </a:solidFill>
            <a:ln w="9525">
              <a:noFill/>
              <a:round/>
              <a:headEnd/>
              <a:tailEnd/>
            </a:ln>
          </p:spPr>
          <p:txBody>
            <a:bodyPr/>
            <a:lstStyle/>
            <a:p>
              <a:endParaRPr lang="en-US"/>
            </a:p>
          </p:txBody>
        </p:sp>
        <p:sp>
          <p:nvSpPr>
            <p:cNvPr id="17655" name="Freeform 918"/>
            <p:cNvSpPr>
              <a:spLocks/>
            </p:cNvSpPr>
            <p:nvPr/>
          </p:nvSpPr>
          <p:spPr bwMode="auto">
            <a:xfrm flipH="1">
              <a:off x="3092" y="1113"/>
              <a:ext cx="44" cy="36"/>
            </a:xfrm>
            <a:custGeom>
              <a:avLst/>
              <a:gdLst>
                <a:gd name="T0" fmla="*/ 7 w 242"/>
                <a:gd name="T1" fmla="*/ 0 h 158"/>
                <a:gd name="T2" fmla="*/ 7 w 242"/>
                <a:gd name="T3" fmla="*/ 0 h 158"/>
                <a:gd name="T4" fmla="*/ 6 w 242"/>
                <a:gd name="T5" fmla="*/ 0 h 158"/>
                <a:gd name="T6" fmla="*/ 6 w 242"/>
                <a:gd name="T7" fmla="*/ 0 h 158"/>
                <a:gd name="T8" fmla="*/ 6 w 242"/>
                <a:gd name="T9" fmla="*/ 1 h 158"/>
                <a:gd name="T10" fmla="*/ 5 w 242"/>
                <a:gd name="T11" fmla="*/ 1 h 158"/>
                <a:gd name="T12" fmla="*/ 5 w 242"/>
                <a:gd name="T13" fmla="*/ 1 h 158"/>
                <a:gd name="T14" fmla="*/ 5 w 242"/>
                <a:gd name="T15" fmla="*/ 1 h 158"/>
                <a:gd name="T16" fmla="*/ 4 w 242"/>
                <a:gd name="T17" fmla="*/ 2 h 158"/>
                <a:gd name="T18" fmla="*/ 4 w 242"/>
                <a:gd name="T19" fmla="*/ 2 h 158"/>
                <a:gd name="T20" fmla="*/ 4 w 242"/>
                <a:gd name="T21" fmla="*/ 2 h 158"/>
                <a:gd name="T22" fmla="*/ 3 w 242"/>
                <a:gd name="T23" fmla="*/ 2 h 158"/>
                <a:gd name="T24" fmla="*/ 3 w 242"/>
                <a:gd name="T25" fmla="*/ 3 h 158"/>
                <a:gd name="T26" fmla="*/ 3 w 242"/>
                <a:gd name="T27" fmla="*/ 3 h 158"/>
                <a:gd name="T28" fmla="*/ 2 w 242"/>
                <a:gd name="T29" fmla="*/ 4 h 158"/>
                <a:gd name="T30" fmla="*/ 2 w 242"/>
                <a:gd name="T31" fmla="*/ 4 h 158"/>
                <a:gd name="T32" fmla="*/ 1 w 242"/>
                <a:gd name="T33" fmla="*/ 5 h 158"/>
                <a:gd name="T34" fmla="*/ 1 w 242"/>
                <a:gd name="T35" fmla="*/ 5 h 158"/>
                <a:gd name="T36" fmla="*/ 1 w 242"/>
                <a:gd name="T37" fmla="*/ 6 h 158"/>
                <a:gd name="T38" fmla="*/ 0 w 242"/>
                <a:gd name="T39" fmla="*/ 6 h 158"/>
                <a:gd name="T40" fmla="*/ 0 w 242"/>
                <a:gd name="T41" fmla="*/ 7 h 158"/>
                <a:gd name="T42" fmla="*/ 0 w 242"/>
                <a:gd name="T43" fmla="*/ 7 h 158"/>
                <a:gd name="T44" fmla="*/ 0 w 242"/>
                <a:gd name="T45" fmla="*/ 8 h 158"/>
                <a:gd name="T46" fmla="*/ 0 w 242"/>
                <a:gd name="T47" fmla="*/ 8 h 158"/>
                <a:gd name="T48" fmla="*/ 1 w 242"/>
                <a:gd name="T49" fmla="*/ 8 h 158"/>
                <a:gd name="T50" fmla="*/ 1 w 242"/>
                <a:gd name="T51" fmla="*/ 8 h 158"/>
                <a:gd name="T52" fmla="*/ 1 w 242"/>
                <a:gd name="T53" fmla="*/ 8 h 158"/>
                <a:gd name="T54" fmla="*/ 2 w 242"/>
                <a:gd name="T55" fmla="*/ 8 h 158"/>
                <a:gd name="T56" fmla="*/ 2 w 242"/>
                <a:gd name="T57" fmla="*/ 8 h 158"/>
                <a:gd name="T58" fmla="*/ 2 w 242"/>
                <a:gd name="T59" fmla="*/ 8 h 158"/>
                <a:gd name="T60" fmla="*/ 3 w 242"/>
                <a:gd name="T61" fmla="*/ 8 h 158"/>
                <a:gd name="T62" fmla="*/ 3 w 242"/>
                <a:gd name="T63" fmla="*/ 8 h 158"/>
                <a:gd name="T64" fmla="*/ 3 w 242"/>
                <a:gd name="T65" fmla="*/ 8 h 158"/>
                <a:gd name="T66" fmla="*/ 3 w 242"/>
                <a:gd name="T67" fmla="*/ 8 h 158"/>
                <a:gd name="T68" fmla="*/ 4 w 242"/>
                <a:gd name="T69" fmla="*/ 8 h 158"/>
                <a:gd name="T70" fmla="*/ 4 w 242"/>
                <a:gd name="T71" fmla="*/ 8 h 158"/>
                <a:gd name="T72" fmla="*/ 4 w 242"/>
                <a:gd name="T73" fmla="*/ 7 h 158"/>
                <a:gd name="T74" fmla="*/ 5 w 242"/>
                <a:gd name="T75" fmla="*/ 7 h 158"/>
                <a:gd name="T76" fmla="*/ 5 w 242"/>
                <a:gd name="T77" fmla="*/ 7 h 158"/>
                <a:gd name="T78" fmla="*/ 5 w 242"/>
                <a:gd name="T79" fmla="*/ 7 h 158"/>
                <a:gd name="T80" fmla="*/ 5 w 242"/>
                <a:gd name="T81" fmla="*/ 7 h 158"/>
                <a:gd name="T82" fmla="*/ 6 w 242"/>
                <a:gd name="T83" fmla="*/ 6 h 158"/>
                <a:gd name="T84" fmla="*/ 6 w 242"/>
                <a:gd name="T85" fmla="*/ 6 h 158"/>
                <a:gd name="T86" fmla="*/ 7 w 242"/>
                <a:gd name="T87" fmla="*/ 6 h 158"/>
                <a:gd name="T88" fmla="*/ 7 w 242"/>
                <a:gd name="T89" fmla="*/ 5 h 158"/>
                <a:gd name="T90" fmla="*/ 7 w 242"/>
                <a:gd name="T91" fmla="*/ 5 h 158"/>
                <a:gd name="T92" fmla="*/ 8 w 242"/>
                <a:gd name="T93" fmla="*/ 4 h 158"/>
                <a:gd name="T94" fmla="*/ 8 w 242"/>
                <a:gd name="T95" fmla="*/ 3 h 158"/>
                <a:gd name="T96" fmla="*/ 8 w 242"/>
                <a:gd name="T97" fmla="*/ 3 h 158"/>
                <a:gd name="T98" fmla="*/ 8 w 242"/>
                <a:gd name="T99" fmla="*/ 2 h 158"/>
                <a:gd name="T100" fmla="*/ 8 w 242"/>
                <a:gd name="T101" fmla="*/ 2 h 158"/>
                <a:gd name="T102" fmla="*/ 8 w 242"/>
                <a:gd name="T103" fmla="*/ 1 h 158"/>
                <a:gd name="T104" fmla="*/ 8 w 242"/>
                <a:gd name="T105" fmla="*/ 1 h 158"/>
                <a:gd name="T106" fmla="*/ 8 w 242"/>
                <a:gd name="T107" fmla="*/ 0 h 158"/>
                <a:gd name="T108" fmla="*/ 7 w 242"/>
                <a:gd name="T109" fmla="*/ 0 h 158"/>
                <a:gd name="T110" fmla="*/ 7 w 242"/>
                <a:gd name="T111" fmla="*/ 0 h 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2"/>
                <a:gd name="T169" fmla="*/ 0 h 158"/>
                <a:gd name="T170" fmla="*/ 242 w 242"/>
                <a:gd name="T171" fmla="*/ 158 h 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2" h="158">
                  <a:moveTo>
                    <a:pt x="215" y="1"/>
                  </a:moveTo>
                  <a:lnTo>
                    <a:pt x="214" y="0"/>
                  </a:lnTo>
                  <a:lnTo>
                    <a:pt x="212" y="0"/>
                  </a:lnTo>
                  <a:lnTo>
                    <a:pt x="210" y="0"/>
                  </a:lnTo>
                  <a:lnTo>
                    <a:pt x="208" y="1"/>
                  </a:lnTo>
                  <a:lnTo>
                    <a:pt x="204" y="1"/>
                  </a:lnTo>
                  <a:lnTo>
                    <a:pt x="201" y="2"/>
                  </a:lnTo>
                  <a:lnTo>
                    <a:pt x="198" y="2"/>
                  </a:lnTo>
                  <a:lnTo>
                    <a:pt x="193" y="5"/>
                  </a:lnTo>
                  <a:lnTo>
                    <a:pt x="189" y="5"/>
                  </a:lnTo>
                  <a:lnTo>
                    <a:pt x="185" y="7"/>
                  </a:lnTo>
                  <a:lnTo>
                    <a:pt x="179" y="8"/>
                  </a:lnTo>
                  <a:lnTo>
                    <a:pt x="175" y="10"/>
                  </a:lnTo>
                  <a:lnTo>
                    <a:pt x="172" y="11"/>
                  </a:lnTo>
                  <a:lnTo>
                    <a:pt x="168" y="12"/>
                  </a:lnTo>
                  <a:lnTo>
                    <a:pt x="166" y="13"/>
                  </a:lnTo>
                  <a:lnTo>
                    <a:pt x="163" y="14"/>
                  </a:lnTo>
                  <a:lnTo>
                    <a:pt x="160" y="16"/>
                  </a:lnTo>
                  <a:lnTo>
                    <a:pt x="158" y="17"/>
                  </a:lnTo>
                  <a:lnTo>
                    <a:pt x="154" y="18"/>
                  </a:lnTo>
                  <a:lnTo>
                    <a:pt x="151" y="20"/>
                  </a:lnTo>
                  <a:lnTo>
                    <a:pt x="148" y="21"/>
                  </a:lnTo>
                  <a:lnTo>
                    <a:pt x="145" y="22"/>
                  </a:lnTo>
                  <a:lnTo>
                    <a:pt x="140" y="23"/>
                  </a:lnTo>
                  <a:lnTo>
                    <a:pt x="138" y="25"/>
                  </a:lnTo>
                  <a:lnTo>
                    <a:pt x="134" y="26"/>
                  </a:lnTo>
                  <a:lnTo>
                    <a:pt x="130" y="29"/>
                  </a:lnTo>
                  <a:lnTo>
                    <a:pt x="127" y="31"/>
                  </a:lnTo>
                  <a:lnTo>
                    <a:pt x="124" y="32"/>
                  </a:lnTo>
                  <a:lnTo>
                    <a:pt x="121" y="34"/>
                  </a:lnTo>
                  <a:lnTo>
                    <a:pt x="117" y="36"/>
                  </a:lnTo>
                  <a:lnTo>
                    <a:pt x="113" y="37"/>
                  </a:lnTo>
                  <a:lnTo>
                    <a:pt x="110" y="40"/>
                  </a:lnTo>
                  <a:lnTo>
                    <a:pt x="105" y="42"/>
                  </a:lnTo>
                  <a:lnTo>
                    <a:pt x="102" y="45"/>
                  </a:lnTo>
                  <a:lnTo>
                    <a:pt x="99" y="46"/>
                  </a:lnTo>
                  <a:lnTo>
                    <a:pt x="96" y="49"/>
                  </a:lnTo>
                  <a:lnTo>
                    <a:pt x="91" y="51"/>
                  </a:lnTo>
                  <a:lnTo>
                    <a:pt x="87" y="53"/>
                  </a:lnTo>
                  <a:lnTo>
                    <a:pt x="83" y="56"/>
                  </a:lnTo>
                  <a:lnTo>
                    <a:pt x="79" y="59"/>
                  </a:lnTo>
                  <a:lnTo>
                    <a:pt x="76" y="61"/>
                  </a:lnTo>
                  <a:lnTo>
                    <a:pt x="72" y="64"/>
                  </a:lnTo>
                  <a:lnTo>
                    <a:pt x="69" y="68"/>
                  </a:lnTo>
                  <a:lnTo>
                    <a:pt x="64" y="70"/>
                  </a:lnTo>
                  <a:lnTo>
                    <a:pt x="61" y="73"/>
                  </a:lnTo>
                  <a:lnTo>
                    <a:pt x="57" y="76"/>
                  </a:lnTo>
                  <a:lnTo>
                    <a:pt x="53" y="78"/>
                  </a:lnTo>
                  <a:lnTo>
                    <a:pt x="50" y="82"/>
                  </a:lnTo>
                  <a:lnTo>
                    <a:pt x="46" y="85"/>
                  </a:lnTo>
                  <a:lnTo>
                    <a:pt x="42" y="88"/>
                  </a:lnTo>
                  <a:lnTo>
                    <a:pt x="38" y="91"/>
                  </a:lnTo>
                  <a:lnTo>
                    <a:pt x="35" y="96"/>
                  </a:lnTo>
                  <a:lnTo>
                    <a:pt x="30" y="98"/>
                  </a:lnTo>
                  <a:lnTo>
                    <a:pt x="27" y="101"/>
                  </a:lnTo>
                  <a:lnTo>
                    <a:pt x="24" y="104"/>
                  </a:lnTo>
                  <a:lnTo>
                    <a:pt x="21" y="108"/>
                  </a:lnTo>
                  <a:lnTo>
                    <a:pt x="17" y="110"/>
                  </a:lnTo>
                  <a:lnTo>
                    <a:pt x="15" y="113"/>
                  </a:lnTo>
                  <a:lnTo>
                    <a:pt x="12" y="116"/>
                  </a:lnTo>
                  <a:lnTo>
                    <a:pt x="11" y="119"/>
                  </a:lnTo>
                  <a:lnTo>
                    <a:pt x="7" y="123"/>
                  </a:lnTo>
                  <a:lnTo>
                    <a:pt x="4" y="128"/>
                  </a:lnTo>
                  <a:lnTo>
                    <a:pt x="2" y="132"/>
                  </a:lnTo>
                  <a:lnTo>
                    <a:pt x="1" y="136"/>
                  </a:lnTo>
                  <a:lnTo>
                    <a:pt x="0" y="139"/>
                  </a:lnTo>
                  <a:lnTo>
                    <a:pt x="0" y="142"/>
                  </a:lnTo>
                  <a:lnTo>
                    <a:pt x="0" y="145"/>
                  </a:lnTo>
                  <a:lnTo>
                    <a:pt x="2" y="148"/>
                  </a:lnTo>
                  <a:lnTo>
                    <a:pt x="3" y="150"/>
                  </a:lnTo>
                  <a:lnTo>
                    <a:pt x="7" y="152"/>
                  </a:lnTo>
                  <a:lnTo>
                    <a:pt x="9" y="153"/>
                  </a:lnTo>
                  <a:lnTo>
                    <a:pt x="12" y="155"/>
                  </a:lnTo>
                  <a:lnTo>
                    <a:pt x="15" y="155"/>
                  </a:lnTo>
                  <a:lnTo>
                    <a:pt x="20" y="157"/>
                  </a:lnTo>
                  <a:lnTo>
                    <a:pt x="24" y="157"/>
                  </a:lnTo>
                  <a:lnTo>
                    <a:pt x="28" y="158"/>
                  </a:lnTo>
                  <a:lnTo>
                    <a:pt x="33" y="157"/>
                  </a:lnTo>
                  <a:lnTo>
                    <a:pt x="38" y="157"/>
                  </a:lnTo>
                  <a:lnTo>
                    <a:pt x="40" y="157"/>
                  </a:lnTo>
                  <a:lnTo>
                    <a:pt x="44" y="157"/>
                  </a:lnTo>
                  <a:lnTo>
                    <a:pt x="47" y="157"/>
                  </a:lnTo>
                  <a:lnTo>
                    <a:pt x="49" y="157"/>
                  </a:lnTo>
                  <a:lnTo>
                    <a:pt x="52" y="157"/>
                  </a:lnTo>
                  <a:lnTo>
                    <a:pt x="54" y="157"/>
                  </a:lnTo>
                  <a:lnTo>
                    <a:pt x="58" y="155"/>
                  </a:lnTo>
                  <a:lnTo>
                    <a:pt x="60" y="155"/>
                  </a:lnTo>
                  <a:lnTo>
                    <a:pt x="63" y="155"/>
                  </a:lnTo>
                  <a:lnTo>
                    <a:pt x="66" y="155"/>
                  </a:lnTo>
                  <a:lnTo>
                    <a:pt x="70" y="154"/>
                  </a:lnTo>
                  <a:lnTo>
                    <a:pt x="72" y="154"/>
                  </a:lnTo>
                  <a:lnTo>
                    <a:pt x="75" y="153"/>
                  </a:lnTo>
                  <a:lnTo>
                    <a:pt x="77" y="153"/>
                  </a:lnTo>
                  <a:lnTo>
                    <a:pt x="80" y="152"/>
                  </a:lnTo>
                  <a:lnTo>
                    <a:pt x="84" y="152"/>
                  </a:lnTo>
                  <a:lnTo>
                    <a:pt x="87" y="152"/>
                  </a:lnTo>
                  <a:lnTo>
                    <a:pt x="89" y="151"/>
                  </a:lnTo>
                  <a:lnTo>
                    <a:pt x="92" y="151"/>
                  </a:lnTo>
                  <a:lnTo>
                    <a:pt x="96" y="151"/>
                  </a:lnTo>
                  <a:lnTo>
                    <a:pt x="98" y="150"/>
                  </a:lnTo>
                  <a:lnTo>
                    <a:pt x="100" y="149"/>
                  </a:lnTo>
                  <a:lnTo>
                    <a:pt x="103" y="148"/>
                  </a:lnTo>
                  <a:lnTo>
                    <a:pt x="105" y="148"/>
                  </a:lnTo>
                  <a:lnTo>
                    <a:pt x="109" y="147"/>
                  </a:lnTo>
                  <a:lnTo>
                    <a:pt x="112" y="147"/>
                  </a:lnTo>
                  <a:lnTo>
                    <a:pt x="114" y="146"/>
                  </a:lnTo>
                  <a:lnTo>
                    <a:pt x="117" y="146"/>
                  </a:lnTo>
                  <a:lnTo>
                    <a:pt x="120" y="145"/>
                  </a:lnTo>
                  <a:lnTo>
                    <a:pt x="123" y="144"/>
                  </a:lnTo>
                  <a:lnTo>
                    <a:pt x="126" y="142"/>
                  </a:lnTo>
                  <a:lnTo>
                    <a:pt x="128" y="142"/>
                  </a:lnTo>
                  <a:lnTo>
                    <a:pt x="130" y="141"/>
                  </a:lnTo>
                  <a:lnTo>
                    <a:pt x="134" y="140"/>
                  </a:lnTo>
                  <a:lnTo>
                    <a:pt x="137" y="139"/>
                  </a:lnTo>
                  <a:lnTo>
                    <a:pt x="140" y="138"/>
                  </a:lnTo>
                  <a:lnTo>
                    <a:pt x="142" y="137"/>
                  </a:lnTo>
                  <a:lnTo>
                    <a:pt x="145" y="136"/>
                  </a:lnTo>
                  <a:lnTo>
                    <a:pt x="148" y="135"/>
                  </a:lnTo>
                  <a:lnTo>
                    <a:pt x="150" y="135"/>
                  </a:lnTo>
                  <a:lnTo>
                    <a:pt x="153" y="133"/>
                  </a:lnTo>
                  <a:lnTo>
                    <a:pt x="155" y="132"/>
                  </a:lnTo>
                  <a:lnTo>
                    <a:pt x="159" y="131"/>
                  </a:lnTo>
                  <a:lnTo>
                    <a:pt x="162" y="131"/>
                  </a:lnTo>
                  <a:lnTo>
                    <a:pt x="166" y="127"/>
                  </a:lnTo>
                  <a:lnTo>
                    <a:pt x="172" y="125"/>
                  </a:lnTo>
                  <a:lnTo>
                    <a:pt x="174" y="124"/>
                  </a:lnTo>
                  <a:lnTo>
                    <a:pt x="177" y="123"/>
                  </a:lnTo>
                  <a:lnTo>
                    <a:pt x="179" y="121"/>
                  </a:lnTo>
                  <a:lnTo>
                    <a:pt x="183" y="121"/>
                  </a:lnTo>
                  <a:lnTo>
                    <a:pt x="187" y="116"/>
                  </a:lnTo>
                  <a:lnTo>
                    <a:pt x="191" y="114"/>
                  </a:lnTo>
                  <a:lnTo>
                    <a:pt x="196" y="111"/>
                  </a:lnTo>
                  <a:lnTo>
                    <a:pt x="201" y="108"/>
                  </a:lnTo>
                  <a:lnTo>
                    <a:pt x="204" y="103"/>
                  </a:lnTo>
                  <a:lnTo>
                    <a:pt x="209" y="100"/>
                  </a:lnTo>
                  <a:lnTo>
                    <a:pt x="213" y="97"/>
                  </a:lnTo>
                  <a:lnTo>
                    <a:pt x="217" y="94"/>
                  </a:lnTo>
                  <a:lnTo>
                    <a:pt x="221" y="89"/>
                  </a:lnTo>
                  <a:lnTo>
                    <a:pt x="224" y="85"/>
                  </a:lnTo>
                  <a:lnTo>
                    <a:pt x="227" y="81"/>
                  </a:lnTo>
                  <a:lnTo>
                    <a:pt x="229" y="76"/>
                  </a:lnTo>
                  <a:lnTo>
                    <a:pt x="233" y="72"/>
                  </a:lnTo>
                  <a:lnTo>
                    <a:pt x="235" y="68"/>
                  </a:lnTo>
                  <a:lnTo>
                    <a:pt x="237" y="62"/>
                  </a:lnTo>
                  <a:lnTo>
                    <a:pt x="239" y="58"/>
                  </a:lnTo>
                  <a:lnTo>
                    <a:pt x="239" y="55"/>
                  </a:lnTo>
                  <a:lnTo>
                    <a:pt x="240" y="51"/>
                  </a:lnTo>
                  <a:lnTo>
                    <a:pt x="240" y="49"/>
                  </a:lnTo>
                  <a:lnTo>
                    <a:pt x="241" y="47"/>
                  </a:lnTo>
                  <a:lnTo>
                    <a:pt x="241" y="43"/>
                  </a:lnTo>
                  <a:lnTo>
                    <a:pt x="242" y="38"/>
                  </a:lnTo>
                  <a:lnTo>
                    <a:pt x="242" y="34"/>
                  </a:lnTo>
                  <a:lnTo>
                    <a:pt x="242" y="31"/>
                  </a:lnTo>
                  <a:lnTo>
                    <a:pt x="242" y="27"/>
                  </a:lnTo>
                  <a:lnTo>
                    <a:pt x="242" y="24"/>
                  </a:lnTo>
                  <a:lnTo>
                    <a:pt x="241" y="22"/>
                  </a:lnTo>
                  <a:lnTo>
                    <a:pt x="240" y="19"/>
                  </a:lnTo>
                  <a:lnTo>
                    <a:pt x="239" y="17"/>
                  </a:lnTo>
                  <a:lnTo>
                    <a:pt x="238" y="14"/>
                  </a:lnTo>
                  <a:lnTo>
                    <a:pt x="236" y="10"/>
                  </a:lnTo>
                  <a:lnTo>
                    <a:pt x="234" y="8"/>
                  </a:lnTo>
                  <a:lnTo>
                    <a:pt x="230" y="5"/>
                  </a:lnTo>
                  <a:lnTo>
                    <a:pt x="227" y="4"/>
                  </a:lnTo>
                  <a:lnTo>
                    <a:pt x="224" y="2"/>
                  </a:lnTo>
                  <a:lnTo>
                    <a:pt x="222" y="1"/>
                  </a:lnTo>
                  <a:lnTo>
                    <a:pt x="217" y="1"/>
                  </a:lnTo>
                  <a:lnTo>
                    <a:pt x="215" y="1"/>
                  </a:lnTo>
                  <a:close/>
                </a:path>
              </a:pathLst>
            </a:custGeom>
            <a:solidFill>
              <a:srgbClr val="B5D1D1"/>
            </a:solidFill>
            <a:ln w="9525">
              <a:noFill/>
              <a:round/>
              <a:headEnd/>
              <a:tailEnd/>
            </a:ln>
          </p:spPr>
          <p:txBody>
            <a:bodyPr/>
            <a:lstStyle/>
            <a:p>
              <a:endParaRPr lang="en-US"/>
            </a:p>
          </p:txBody>
        </p:sp>
        <p:sp>
          <p:nvSpPr>
            <p:cNvPr id="17656" name="Freeform 919"/>
            <p:cNvSpPr>
              <a:spLocks/>
            </p:cNvSpPr>
            <p:nvPr/>
          </p:nvSpPr>
          <p:spPr bwMode="auto">
            <a:xfrm flipH="1">
              <a:off x="3164" y="1202"/>
              <a:ext cx="26" cy="63"/>
            </a:xfrm>
            <a:custGeom>
              <a:avLst/>
              <a:gdLst>
                <a:gd name="T0" fmla="*/ 3 w 144"/>
                <a:gd name="T1" fmla="*/ 2 h 274"/>
                <a:gd name="T2" fmla="*/ 3 w 144"/>
                <a:gd name="T3" fmla="*/ 2 h 274"/>
                <a:gd name="T4" fmla="*/ 3 w 144"/>
                <a:gd name="T5" fmla="*/ 1 h 274"/>
                <a:gd name="T6" fmla="*/ 3 w 144"/>
                <a:gd name="T7" fmla="*/ 1 h 274"/>
                <a:gd name="T8" fmla="*/ 3 w 144"/>
                <a:gd name="T9" fmla="*/ 0 h 274"/>
                <a:gd name="T10" fmla="*/ 4 w 144"/>
                <a:gd name="T11" fmla="*/ 0 h 274"/>
                <a:gd name="T12" fmla="*/ 4 w 144"/>
                <a:gd name="T13" fmla="*/ 0 h 274"/>
                <a:gd name="T14" fmla="*/ 4 w 144"/>
                <a:gd name="T15" fmla="*/ 0 h 274"/>
                <a:gd name="T16" fmla="*/ 5 w 144"/>
                <a:gd name="T17" fmla="*/ 0 h 274"/>
                <a:gd name="T18" fmla="*/ 5 w 144"/>
                <a:gd name="T19" fmla="*/ 1 h 274"/>
                <a:gd name="T20" fmla="*/ 5 w 144"/>
                <a:gd name="T21" fmla="*/ 2 h 274"/>
                <a:gd name="T22" fmla="*/ 5 w 144"/>
                <a:gd name="T23" fmla="*/ 2 h 274"/>
                <a:gd name="T24" fmla="*/ 5 w 144"/>
                <a:gd name="T25" fmla="*/ 3 h 274"/>
                <a:gd name="T26" fmla="*/ 5 w 144"/>
                <a:gd name="T27" fmla="*/ 3 h 274"/>
                <a:gd name="T28" fmla="*/ 5 w 144"/>
                <a:gd name="T29" fmla="*/ 3 h 274"/>
                <a:gd name="T30" fmla="*/ 5 w 144"/>
                <a:gd name="T31" fmla="*/ 4 h 274"/>
                <a:gd name="T32" fmla="*/ 5 w 144"/>
                <a:gd name="T33" fmla="*/ 4 h 274"/>
                <a:gd name="T34" fmla="*/ 4 w 144"/>
                <a:gd name="T35" fmla="*/ 5 h 274"/>
                <a:gd name="T36" fmla="*/ 4 w 144"/>
                <a:gd name="T37" fmla="*/ 5 h 274"/>
                <a:gd name="T38" fmla="*/ 4 w 144"/>
                <a:gd name="T39" fmla="*/ 6 h 274"/>
                <a:gd name="T40" fmla="*/ 4 w 144"/>
                <a:gd name="T41" fmla="*/ 6 h 274"/>
                <a:gd name="T42" fmla="*/ 4 w 144"/>
                <a:gd name="T43" fmla="*/ 7 h 274"/>
                <a:gd name="T44" fmla="*/ 4 w 144"/>
                <a:gd name="T45" fmla="*/ 7 h 274"/>
                <a:gd name="T46" fmla="*/ 4 w 144"/>
                <a:gd name="T47" fmla="*/ 8 h 274"/>
                <a:gd name="T48" fmla="*/ 4 w 144"/>
                <a:gd name="T49" fmla="*/ 8 h 274"/>
                <a:gd name="T50" fmla="*/ 4 w 144"/>
                <a:gd name="T51" fmla="*/ 9 h 274"/>
                <a:gd name="T52" fmla="*/ 4 w 144"/>
                <a:gd name="T53" fmla="*/ 9 h 274"/>
                <a:gd name="T54" fmla="*/ 4 w 144"/>
                <a:gd name="T55" fmla="*/ 10 h 274"/>
                <a:gd name="T56" fmla="*/ 4 w 144"/>
                <a:gd name="T57" fmla="*/ 11 h 274"/>
                <a:gd name="T58" fmla="*/ 4 w 144"/>
                <a:gd name="T59" fmla="*/ 11 h 274"/>
                <a:gd name="T60" fmla="*/ 4 w 144"/>
                <a:gd name="T61" fmla="*/ 12 h 274"/>
                <a:gd name="T62" fmla="*/ 4 w 144"/>
                <a:gd name="T63" fmla="*/ 13 h 274"/>
                <a:gd name="T64" fmla="*/ 3 w 144"/>
                <a:gd name="T65" fmla="*/ 13 h 274"/>
                <a:gd name="T66" fmla="*/ 3 w 144"/>
                <a:gd name="T67" fmla="*/ 14 h 274"/>
                <a:gd name="T68" fmla="*/ 3 w 144"/>
                <a:gd name="T69" fmla="*/ 14 h 274"/>
                <a:gd name="T70" fmla="*/ 3 w 144"/>
                <a:gd name="T71" fmla="*/ 14 h 274"/>
                <a:gd name="T72" fmla="*/ 2 w 144"/>
                <a:gd name="T73" fmla="*/ 14 h 274"/>
                <a:gd name="T74" fmla="*/ 2 w 144"/>
                <a:gd name="T75" fmla="*/ 14 h 274"/>
                <a:gd name="T76" fmla="*/ 1 w 144"/>
                <a:gd name="T77" fmla="*/ 14 h 274"/>
                <a:gd name="T78" fmla="*/ 1 w 144"/>
                <a:gd name="T79" fmla="*/ 13 h 274"/>
                <a:gd name="T80" fmla="*/ 1 w 144"/>
                <a:gd name="T81" fmla="*/ 12 h 274"/>
                <a:gd name="T82" fmla="*/ 1 w 144"/>
                <a:gd name="T83" fmla="*/ 12 h 274"/>
                <a:gd name="T84" fmla="*/ 0 w 144"/>
                <a:gd name="T85" fmla="*/ 11 h 274"/>
                <a:gd name="T86" fmla="*/ 0 w 144"/>
                <a:gd name="T87" fmla="*/ 10 h 274"/>
                <a:gd name="T88" fmla="*/ 0 w 144"/>
                <a:gd name="T89" fmla="*/ 10 h 274"/>
                <a:gd name="T90" fmla="*/ 0 w 144"/>
                <a:gd name="T91" fmla="*/ 9 h 274"/>
                <a:gd name="T92" fmla="*/ 3 w 144"/>
                <a:gd name="T93" fmla="*/ 3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
                <a:gd name="T142" fmla="*/ 0 h 274"/>
                <a:gd name="T143" fmla="*/ 144 w 144"/>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 h="274">
                  <a:moveTo>
                    <a:pt x="77" y="46"/>
                  </a:moveTo>
                  <a:lnTo>
                    <a:pt x="77" y="45"/>
                  </a:lnTo>
                  <a:lnTo>
                    <a:pt x="78" y="43"/>
                  </a:lnTo>
                  <a:lnTo>
                    <a:pt x="80" y="40"/>
                  </a:lnTo>
                  <a:lnTo>
                    <a:pt x="84" y="37"/>
                  </a:lnTo>
                  <a:lnTo>
                    <a:pt x="86" y="33"/>
                  </a:lnTo>
                  <a:lnTo>
                    <a:pt x="88" y="31"/>
                  </a:lnTo>
                  <a:lnTo>
                    <a:pt x="89" y="28"/>
                  </a:lnTo>
                  <a:lnTo>
                    <a:pt x="92" y="26"/>
                  </a:lnTo>
                  <a:lnTo>
                    <a:pt x="94" y="23"/>
                  </a:lnTo>
                  <a:lnTo>
                    <a:pt x="97" y="20"/>
                  </a:lnTo>
                  <a:lnTo>
                    <a:pt x="100" y="18"/>
                  </a:lnTo>
                  <a:lnTo>
                    <a:pt x="102" y="15"/>
                  </a:lnTo>
                  <a:lnTo>
                    <a:pt x="105" y="13"/>
                  </a:lnTo>
                  <a:lnTo>
                    <a:pt x="108" y="10"/>
                  </a:lnTo>
                  <a:lnTo>
                    <a:pt x="110" y="7"/>
                  </a:lnTo>
                  <a:lnTo>
                    <a:pt x="113" y="5"/>
                  </a:lnTo>
                  <a:lnTo>
                    <a:pt x="115" y="4"/>
                  </a:lnTo>
                  <a:lnTo>
                    <a:pt x="118" y="2"/>
                  </a:lnTo>
                  <a:lnTo>
                    <a:pt x="121" y="1"/>
                  </a:lnTo>
                  <a:lnTo>
                    <a:pt x="124" y="0"/>
                  </a:lnTo>
                  <a:lnTo>
                    <a:pt x="128" y="0"/>
                  </a:lnTo>
                  <a:lnTo>
                    <a:pt x="133" y="0"/>
                  </a:lnTo>
                  <a:lnTo>
                    <a:pt x="135" y="1"/>
                  </a:lnTo>
                  <a:lnTo>
                    <a:pt x="137" y="3"/>
                  </a:lnTo>
                  <a:lnTo>
                    <a:pt x="139" y="5"/>
                  </a:lnTo>
                  <a:lnTo>
                    <a:pt x="141" y="8"/>
                  </a:lnTo>
                  <a:lnTo>
                    <a:pt x="142" y="12"/>
                  </a:lnTo>
                  <a:lnTo>
                    <a:pt x="143" y="15"/>
                  </a:lnTo>
                  <a:lnTo>
                    <a:pt x="143" y="18"/>
                  </a:lnTo>
                  <a:lnTo>
                    <a:pt x="144" y="23"/>
                  </a:lnTo>
                  <a:lnTo>
                    <a:pt x="144" y="27"/>
                  </a:lnTo>
                  <a:lnTo>
                    <a:pt x="144" y="31"/>
                  </a:lnTo>
                  <a:lnTo>
                    <a:pt x="144" y="33"/>
                  </a:lnTo>
                  <a:lnTo>
                    <a:pt x="144" y="37"/>
                  </a:lnTo>
                  <a:lnTo>
                    <a:pt x="144" y="39"/>
                  </a:lnTo>
                  <a:lnTo>
                    <a:pt x="144" y="42"/>
                  </a:lnTo>
                  <a:lnTo>
                    <a:pt x="143" y="44"/>
                  </a:lnTo>
                  <a:lnTo>
                    <a:pt x="143" y="46"/>
                  </a:lnTo>
                  <a:lnTo>
                    <a:pt x="142" y="50"/>
                  </a:lnTo>
                  <a:lnTo>
                    <a:pt x="142" y="53"/>
                  </a:lnTo>
                  <a:lnTo>
                    <a:pt x="141" y="55"/>
                  </a:lnTo>
                  <a:lnTo>
                    <a:pt x="141" y="58"/>
                  </a:lnTo>
                  <a:lnTo>
                    <a:pt x="140" y="62"/>
                  </a:lnTo>
                  <a:lnTo>
                    <a:pt x="140" y="64"/>
                  </a:lnTo>
                  <a:lnTo>
                    <a:pt x="139" y="67"/>
                  </a:lnTo>
                  <a:lnTo>
                    <a:pt x="138" y="70"/>
                  </a:lnTo>
                  <a:lnTo>
                    <a:pt x="137" y="72"/>
                  </a:lnTo>
                  <a:lnTo>
                    <a:pt x="137" y="76"/>
                  </a:lnTo>
                  <a:lnTo>
                    <a:pt x="136" y="79"/>
                  </a:lnTo>
                  <a:lnTo>
                    <a:pt x="136" y="81"/>
                  </a:lnTo>
                  <a:lnTo>
                    <a:pt x="135" y="84"/>
                  </a:lnTo>
                  <a:lnTo>
                    <a:pt x="134" y="88"/>
                  </a:lnTo>
                  <a:lnTo>
                    <a:pt x="133" y="90"/>
                  </a:lnTo>
                  <a:lnTo>
                    <a:pt x="131" y="93"/>
                  </a:lnTo>
                  <a:lnTo>
                    <a:pt x="130" y="96"/>
                  </a:lnTo>
                  <a:lnTo>
                    <a:pt x="130" y="99"/>
                  </a:lnTo>
                  <a:lnTo>
                    <a:pt x="129" y="102"/>
                  </a:lnTo>
                  <a:lnTo>
                    <a:pt x="128" y="105"/>
                  </a:lnTo>
                  <a:lnTo>
                    <a:pt x="128" y="108"/>
                  </a:lnTo>
                  <a:lnTo>
                    <a:pt x="127" y="110"/>
                  </a:lnTo>
                  <a:lnTo>
                    <a:pt x="126" y="113"/>
                  </a:lnTo>
                  <a:lnTo>
                    <a:pt x="125" y="116"/>
                  </a:lnTo>
                  <a:lnTo>
                    <a:pt x="124" y="119"/>
                  </a:lnTo>
                  <a:lnTo>
                    <a:pt x="124" y="121"/>
                  </a:lnTo>
                  <a:lnTo>
                    <a:pt x="123" y="125"/>
                  </a:lnTo>
                  <a:lnTo>
                    <a:pt x="123" y="127"/>
                  </a:lnTo>
                  <a:lnTo>
                    <a:pt x="122" y="130"/>
                  </a:lnTo>
                  <a:lnTo>
                    <a:pt x="122" y="132"/>
                  </a:lnTo>
                  <a:lnTo>
                    <a:pt x="119" y="136"/>
                  </a:lnTo>
                  <a:lnTo>
                    <a:pt x="118" y="142"/>
                  </a:lnTo>
                  <a:lnTo>
                    <a:pt x="118" y="145"/>
                  </a:lnTo>
                  <a:lnTo>
                    <a:pt x="117" y="150"/>
                  </a:lnTo>
                  <a:lnTo>
                    <a:pt x="117" y="153"/>
                  </a:lnTo>
                  <a:lnTo>
                    <a:pt x="117" y="157"/>
                  </a:lnTo>
                  <a:lnTo>
                    <a:pt x="117" y="160"/>
                  </a:lnTo>
                  <a:lnTo>
                    <a:pt x="118" y="164"/>
                  </a:lnTo>
                  <a:lnTo>
                    <a:pt x="118" y="166"/>
                  </a:lnTo>
                  <a:lnTo>
                    <a:pt x="118" y="168"/>
                  </a:lnTo>
                  <a:lnTo>
                    <a:pt x="118" y="171"/>
                  </a:lnTo>
                  <a:lnTo>
                    <a:pt x="119" y="174"/>
                  </a:lnTo>
                  <a:lnTo>
                    <a:pt x="119" y="179"/>
                  </a:lnTo>
                  <a:lnTo>
                    <a:pt x="119" y="182"/>
                  </a:lnTo>
                  <a:lnTo>
                    <a:pt x="119" y="186"/>
                  </a:lnTo>
                  <a:lnTo>
                    <a:pt x="121" y="191"/>
                  </a:lnTo>
                  <a:lnTo>
                    <a:pt x="119" y="195"/>
                  </a:lnTo>
                  <a:lnTo>
                    <a:pt x="119" y="199"/>
                  </a:lnTo>
                  <a:lnTo>
                    <a:pt x="119" y="204"/>
                  </a:lnTo>
                  <a:lnTo>
                    <a:pt x="119" y="209"/>
                  </a:lnTo>
                  <a:lnTo>
                    <a:pt x="118" y="214"/>
                  </a:lnTo>
                  <a:lnTo>
                    <a:pt x="118" y="218"/>
                  </a:lnTo>
                  <a:lnTo>
                    <a:pt x="118" y="223"/>
                  </a:lnTo>
                  <a:lnTo>
                    <a:pt x="117" y="228"/>
                  </a:lnTo>
                  <a:lnTo>
                    <a:pt x="116" y="232"/>
                  </a:lnTo>
                  <a:lnTo>
                    <a:pt x="115" y="236"/>
                  </a:lnTo>
                  <a:lnTo>
                    <a:pt x="114" y="241"/>
                  </a:lnTo>
                  <a:lnTo>
                    <a:pt x="112" y="245"/>
                  </a:lnTo>
                  <a:lnTo>
                    <a:pt x="110" y="248"/>
                  </a:lnTo>
                  <a:lnTo>
                    <a:pt x="108" y="253"/>
                  </a:lnTo>
                  <a:lnTo>
                    <a:pt x="105" y="256"/>
                  </a:lnTo>
                  <a:lnTo>
                    <a:pt x="103" y="260"/>
                  </a:lnTo>
                  <a:lnTo>
                    <a:pt x="101" y="262"/>
                  </a:lnTo>
                  <a:lnTo>
                    <a:pt x="98" y="265"/>
                  </a:lnTo>
                  <a:lnTo>
                    <a:pt x="94" y="268"/>
                  </a:lnTo>
                  <a:lnTo>
                    <a:pt x="91" y="270"/>
                  </a:lnTo>
                  <a:lnTo>
                    <a:pt x="87" y="271"/>
                  </a:lnTo>
                  <a:lnTo>
                    <a:pt x="83" y="273"/>
                  </a:lnTo>
                  <a:lnTo>
                    <a:pt x="78" y="273"/>
                  </a:lnTo>
                  <a:lnTo>
                    <a:pt x="74" y="274"/>
                  </a:lnTo>
                  <a:lnTo>
                    <a:pt x="68" y="274"/>
                  </a:lnTo>
                  <a:lnTo>
                    <a:pt x="64" y="273"/>
                  </a:lnTo>
                  <a:lnTo>
                    <a:pt x="60" y="272"/>
                  </a:lnTo>
                  <a:lnTo>
                    <a:pt x="55" y="271"/>
                  </a:lnTo>
                  <a:lnTo>
                    <a:pt x="51" y="269"/>
                  </a:lnTo>
                  <a:lnTo>
                    <a:pt x="47" y="266"/>
                  </a:lnTo>
                  <a:lnTo>
                    <a:pt x="43" y="263"/>
                  </a:lnTo>
                  <a:lnTo>
                    <a:pt x="39" y="260"/>
                  </a:lnTo>
                  <a:lnTo>
                    <a:pt x="36" y="256"/>
                  </a:lnTo>
                  <a:lnTo>
                    <a:pt x="33" y="253"/>
                  </a:lnTo>
                  <a:lnTo>
                    <a:pt x="29" y="248"/>
                  </a:lnTo>
                  <a:lnTo>
                    <a:pt x="27" y="245"/>
                  </a:lnTo>
                  <a:lnTo>
                    <a:pt x="24" y="241"/>
                  </a:lnTo>
                  <a:lnTo>
                    <a:pt x="22" y="236"/>
                  </a:lnTo>
                  <a:lnTo>
                    <a:pt x="20" y="232"/>
                  </a:lnTo>
                  <a:lnTo>
                    <a:pt x="17" y="228"/>
                  </a:lnTo>
                  <a:lnTo>
                    <a:pt x="14" y="222"/>
                  </a:lnTo>
                  <a:lnTo>
                    <a:pt x="12" y="218"/>
                  </a:lnTo>
                  <a:lnTo>
                    <a:pt x="11" y="214"/>
                  </a:lnTo>
                  <a:lnTo>
                    <a:pt x="9" y="209"/>
                  </a:lnTo>
                  <a:lnTo>
                    <a:pt x="8" y="205"/>
                  </a:lnTo>
                  <a:lnTo>
                    <a:pt x="6" y="201"/>
                  </a:lnTo>
                  <a:lnTo>
                    <a:pt x="4" y="196"/>
                  </a:lnTo>
                  <a:lnTo>
                    <a:pt x="4" y="193"/>
                  </a:lnTo>
                  <a:lnTo>
                    <a:pt x="3" y="190"/>
                  </a:lnTo>
                  <a:lnTo>
                    <a:pt x="2" y="186"/>
                  </a:lnTo>
                  <a:lnTo>
                    <a:pt x="1" y="184"/>
                  </a:lnTo>
                  <a:lnTo>
                    <a:pt x="1" y="182"/>
                  </a:lnTo>
                  <a:lnTo>
                    <a:pt x="0" y="179"/>
                  </a:lnTo>
                  <a:lnTo>
                    <a:pt x="77" y="46"/>
                  </a:lnTo>
                  <a:close/>
                </a:path>
              </a:pathLst>
            </a:custGeom>
            <a:solidFill>
              <a:srgbClr val="B5D1D1"/>
            </a:solidFill>
            <a:ln w="9525">
              <a:noFill/>
              <a:round/>
              <a:headEnd/>
              <a:tailEnd/>
            </a:ln>
          </p:spPr>
          <p:txBody>
            <a:bodyPr/>
            <a:lstStyle/>
            <a:p>
              <a:endParaRPr lang="en-US"/>
            </a:p>
          </p:txBody>
        </p:sp>
        <p:sp>
          <p:nvSpPr>
            <p:cNvPr id="17657" name="Freeform 920"/>
            <p:cNvSpPr>
              <a:spLocks/>
            </p:cNvSpPr>
            <p:nvPr/>
          </p:nvSpPr>
          <p:spPr bwMode="auto">
            <a:xfrm flipH="1">
              <a:off x="3084" y="1144"/>
              <a:ext cx="13" cy="63"/>
            </a:xfrm>
            <a:custGeom>
              <a:avLst/>
              <a:gdLst>
                <a:gd name="T0" fmla="*/ 2 w 71"/>
                <a:gd name="T1" fmla="*/ 1 h 276"/>
                <a:gd name="T2" fmla="*/ 2 w 71"/>
                <a:gd name="T3" fmla="*/ 1 h 276"/>
                <a:gd name="T4" fmla="*/ 2 w 71"/>
                <a:gd name="T5" fmla="*/ 2 h 276"/>
                <a:gd name="T6" fmla="*/ 2 w 71"/>
                <a:gd name="T7" fmla="*/ 2 h 276"/>
                <a:gd name="T8" fmla="*/ 2 w 71"/>
                <a:gd name="T9" fmla="*/ 3 h 276"/>
                <a:gd name="T10" fmla="*/ 2 w 71"/>
                <a:gd name="T11" fmla="*/ 3 h 276"/>
                <a:gd name="T12" fmla="*/ 2 w 71"/>
                <a:gd name="T13" fmla="*/ 4 h 276"/>
                <a:gd name="T14" fmla="*/ 2 w 71"/>
                <a:gd name="T15" fmla="*/ 4 h 276"/>
                <a:gd name="T16" fmla="*/ 2 w 71"/>
                <a:gd name="T17" fmla="*/ 4 h 276"/>
                <a:gd name="T18" fmla="*/ 2 w 71"/>
                <a:gd name="T19" fmla="*/ 5 h 276"/>
                <a:gd name="T20" fmla="*/ 2 w 71"/>
                <a:gd name="T21" fmla="*/ 5 h 276"/>
                <a:gd name="T22" fmla="*/ 2 w 71"/>
                <a:gd name="T23" fmla="*/ 6 h 276"/>
                <a:gd name="T24" fmla="*/ 2 w 71"/>
                <a:gd name="T25" fmla="*/ 6 h 276"/>
                <a:gd name="T26" fmla="*/ 2 w 71"/>
                <a:gd name="T27" fmla="*/ 7 h 276"/>
                <a:gd name="T28" fmla="*/ 2 w 71"/>
                <a:gd name="T29" fmla="*/ 7 h 276"/>
                <a:gd name="T30" fmla="*/ 2 w 71"/>
                <a:gd name="T31" fmla="*/ 8 h 276"/>
                <a:gd name="T32" fmla="*/ 2 w 71"/>
                <a:gd name="T33" fmla="*/ 8 h 276"/>
                <a:gd name="T34" fmla="*/ 2 w 71"/>
                <a:gd name="T35" fmla="*/ 9 h 276"/>
                <a:gd name="T36" fmla="*/ 1 w 71"/>
                <a:gd name="T37" fmla="*/ 9 h 276"/>
                <a:gd name="T38" fmla="*/ 1 w 71"/>
                <a:gd name="T39" fmla="*/ 10 h 276"/>
                <a:gd name="T40" fmla="*/ 1 w 71"/>
                <a:gd name="T41" fmla="*/ 10 h 276"/>
                <a:gd name="T42" fmla="*/ 1 w 71"/>
                <a:gd name="T43" fmla="*/ 11 h 276"/>
                <a:gd name="T44" fmla="*/ 1 w 71"/>
                <a:gd name="T45" fmla="*/ 11 h 276"/>
                <a:gd name="T46" fmla="*/ 1 w 71"/>
                <a:gd name="T47" fmla="*/ 12 h 276"/>
                <a:gd name="T48" fmla="*/ 1 w 71"/>
                <a:gd name="T49" fmla="*/ 12 h 276"/>
                <a:gd name="T50" fmla="*/ 2 w 71"/>
                <a:gd name="T51" fmla="*/ 12 h 276"/>
                <a:gd name="T52" fmla="*/ 2 w 71"/>
                <a:gd name="T53" fmla="*/ 13 h 276"/>
                <a:gd name="T54" fmla="*/ 2 w 71"/>
                <a:gd name="T55" fmla="*/ 13 h 276"/>
                <a:gd name="T56" fmla="*/ 2 w 71"/>
                <a:gd name="T57" fmla="*/ 14 h 276"/>
                <a:gd name="T58" fmla="*/ 2 w 71"/>
                <a:gd name="T59" fmla="*/ 14 h 276"/>
                <a:gd name="T60" fmla="*/ 1 w 71"/>
                <a:gd name="T61" fmla="*/ 14 h 276"/>
                <a:gd name="T62" fmla="*/ 1 w 71"/>
                <a:gd name="T63" fmla="*/ 14 h 276"/>
                <a:gd name="T64" fmla="*/ 1 w 71"/>
                <a:gd name="T65" fmla="*/ 14 h 276"/>
                <a:gd name="T66" fmla="*/ 0 w 71"/>
                <a:gd name="T67" fmla="*/ 13 h 276"/>
                <a:gd name="T68" fmla="*/ 0 w 71"/>
                <a:gd name="T69" fmla="*/ 12 h 276"/>
                <a:gd name="T70" fmla="*/ 0 w 71"/>
                <a:gd name="T71" fmla="*/ 12 h 276"/>
                <a:gd name="T72" fmla="*/ 0 w 71"/>
                <a:gd name="T73" fmla="*/ 11 h 276"/>
                <a:gd name="T74" fmla="*/ 0 w 71"/>
                <a:gd name="T75" fmla="*/ 11 h 276"/>
                <a:gd name="T76" fmla="*/ 0 w 71"/>
                <a:gd name="T77" fmla="*/ 10 h 276"/>
                <a:gd name="T78" fmla="*/ 0 w 71"/>
                <a:gd name="T79" fmla="*/ 10 h 276"/>
                <a:gd name="T80" fmla="*/ 0 w 71"/>
                <a:gd name="T81" fmla="*/ 9 h 276"/>
                <a:gd name="T82" fmla="*/ 0 w 71"/>
                <a:gd name="T83" fmla="*/ 9 h 276"/>
                <a:gd name="T84" fmla="*/ 0 w 71"/>
                <a:gd name="T85" fmla="*/ 8 h 276"/>
                <a:gd name="T86" fmla="*/ 1 w 71"/>
                <a:gd name="T87" fmla="*/ 8 h 276"/>
                <a:gd name="T88" fmla="*/ 1 w 71"/>
                <a:gd name="T89" fmla="*/ 7 h 276"/>
                <a:gd name="T90" fmla="*/ 1 w 71"/>
                <a:gd name="T91" fmla="*/ 7 h 276"/>
                <a:gd name="T92" fmla="*/ 1 w 71"/>
                <a:gd name="T93" fmla="*/ 6 h 276"/>
                <a:gd name="T94" fmla="*/ 1 w 71"/>
                <a:gd name="T95" fmla="*/ 6 h 276"/>
                <a:gd name="T96" fmla="*/ 1 w 71"/>
                <a:gd name="T97" fmla="*/ 5 h 276"/>
                <a:gd name="T98" fmla="*/ 1 w 71"/>
                <a:gd name="T99" fmla="*/ 4 h 276"/>
                <a:gd name="T100" fmla="*/ 1 w 71"/>
                <a:gd name="T101" fmla="*/ 4 h 276"/>
                <a:gd name="T102" fmla="*/ 1 w 71"/>
                <a:gd name="T103" fmla="*/ 3 h 276"/>
                <a:gd name="T104" fmla="*/ 1 w 71"/>
                <a:gd name="T105" fmla="*/ 3 h 276"/>
                <a:gd name="T106" fmla="*/ 1 w 71"/>
                <a:gd name="T107" fmla="*/ 2 h 276"/>
                <a:gd name="T108" fmla="*/ 1 w 71"/>
                <a:gd name="T109" fmla="*/ 2 h 276"/>
                <a:gd name="T110" fmla="*/ 2 w 71"/>
                <a:gd name="T111" fmla="*/ 1 h 276"/>
                <a:gd name="T112" fmla="*/ 2 w 71"/>
                <a:gd name="T113" fmla="*/ 1 h 276"/>
                <a:gd name="T114" fmla="*/ 2 w 71"/>
                <a:gd name="T115" fmla="*/ 0 h 276"/>
                <a:gd name="T116" fmla="*/ 2 w 71"/>
                <a:gd name="T117" fmla="*/ 0 h 276"/>
                <a:gd name="T118" fmla="*/ 2 w 71"/>
                <a:gd name="T119" fmla="*/ 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
                <a:gd name="T181" fmla="*/ 0 h 276"/>
                <a:gd name="T182" fmla="*/ 71 w 71"/>
                <a:gd name="T183" fmla="*/ 276 h 2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 h="276">
                  <a:moveTo>
                    <a:pt x="71" y="10"/>
                  </a:moveTo>
                  <a:lnTo>
                    <a:pt x="69" y="13"/>
                  </a:lnTo>
                  <a:lnTo>
                    <a:pt x="69" y="16"/>
                  </a:lnTo>
                  <a:lnTo>
                    <a:pt x="68" y="18"/>
                  </a:lnTo>
                  <a:lnTo>
                    <a:pt x="68" y="22"/>
                  </a:lnTo>
                  <a:lnTo>
                    <a:pt x="67" y="25"/>
                  </a:lnTo>
                  <a:lnTo>
                    <a:pt x="66" y="28"/>
                  </a:lnTo>
                  <a:lnTo>
                    <a:pt x="65" y="30"/>
                  </a:lnTo>
                  <a:lnTo>
                    <a:pt x="65" y="35"/>
                  </a:lnTo>
                  <a:lnTo>
                    <a:pt x="64" y="37"/>
                  </a:lnTo>
                  <a:lnTo>
                    <a:pt x="64" y="40"/>
                  </a:lnTo>
                  <a:lnTo>
                    <a:pt x="62" y="42"/>
                  </a:lnTo>
                  <a:lnTo>
                    <a:pt x="62" y="46"/>
                  </a:lnTo>
                  <a:lnTo>
                    <a:pt x="61" y="49"/>
                  </a:lnTo>
                  <a:lnTo>
                    <a:pt x="61" y="52"/>
                  </a:lnTo>
                  <a:lnTo>
                    <a:pt x="60" y="54"/>
                  </a:lnTo>
                  <a:lnTo>
                    <a:pt x="60" y="57"/>
                  </a:lnTo>
                  <a:lnTo>
                    <a:pt x="60" y="60"/>
                  </a:lnTo>
                  <a:lnTo>
                    <a:pt x="59" y="62"/>
                  </a:lnTo>
                  <a:lnTo>
                    <a:pt x="59" y="65"/>
                  </a:lnTo>
                  <a:lnTo>
                    <a:pt x="59" y="68"/>
                  </a:lnTo>
                  <a:lnTo>
                    <a:pt x="59" y="70"/>
                  </a:lnTo>
                  <a:lnTo>
                    <a:pt x="58" y="73"/>
                  </a:lnTo>
                  <a:lnTo>
                    <a:pt x="58" y="76"/>
                  </a:lnTo>
                  <a:lnTo>
                    <a:pt x="58" y="79"/>
                  </a:lnTo>
                  <a:lnTo>
                    <a:pt x="57" y="81"/>
                  </a:lnTo>
                  <a:lnTo>
                    <a:pt x="57" y="84"/>
                  </a:lnTo>
                  <a:lnTo>
                    <a:pt x="57" y="87"/>
                  </a:lnTo>
                  <a:lnTo>
                    <a:pt x="57" y="89"/>
                  </a:lnTo>
                  <a:lnTo>
                    <a:pt x="56" y="92"/>
                  </a:lnTo>
                  <a:lnTo>
                    <a:pt x="56" y="94"/>
                  </a:lnTo>
                  <a:lnTo>
                    <a:pt x="56" y="97"/>
                  </a:lnTo>
                  <a:lnTo>
                    <a:pt x="56" y="100"/>
                  </a:lnTo>
                  <a:lnTo>
                    <a:pt x="55" y="105"/>
                  </a:lnTo>
                  <a:lnTo>
                    <a:pt x="55" y="111"/>
                  </a:lnTo>
                  <a:lnTo>
                    <a:pt x="55" y="113"/>
                  </a:lnTo>
                  <a:lnTo>
                    <a:pt x="55" y="115"/>
                  </a:lnTo>
                  <a:lnTo>
                    <a:pt x="54" y="118"/>
                  </a:lnTo>
                  <a:lnTo>
                    <a:pt x="54" y="120"/>
                  </a:lnTo>
                  <a:lnTo>
                    <a:pt x="54" y="126"/>
                  </a:lnTo>
                  <a:lnTo>
                    <a:pt x="53" y="131"/>
                  </a:lnTo>
                  <a:lnTo>
                    <a:pt x="53" y="133"/>
                  </a:lnTo>
                  <a:lnTo>
                    <a:pt x="53" y="137"/>
                  </a:lnTo>
                  <a:lnTo>
                    <a:pt x="52" y="140"/>
                  </a:lnTo>
                  <a:lnTo>
                    <a:pt x="52" y="142"/>
                  </a:lnTo>
                  <a:lnTo>
                    <a:pt x="52" y="145"/>
                  </a:lnTo>
                  <a:lnTo>
                    <a:pt x="50" y="148"/>
                  </a:lnTo>
                  <a:lnTo>
                    <a:pt x="50" y="151"/>
                  </a:lnTo>
                  <a:lnTo>
                    <a:pt x="50" y="153"/>
                  </a:lnTo>
                  <a:lnTo>
                    <a:pt x="50" y="156"/>
                  </a:lnTo>
                  <a:lnTo>
                    <a:pt x="49" y="159"/>
                  </a:lnTo>
                  <a:lnTo>
                    <a:pt x="49" y="162"/>
                  </a:lnTo>
                  <a:lnTo>
                    <a:pt x="49" y="165"/>
                  </a:lnTo>
                  <a:lnTo>
                    <a:pt x="48" y="168"/>
                  </a:lnTo>
                  <a:lnTo>
                    <a:pt x="47" y="171"/>
                  </a:lnTo>
                  <a:lnTo>
                    <a:pt x="47" y="174"/>
                  </a:lnTo>
                  <a:lnTo>
                    <a:pt x="46" y="177"/>
                  </a:lnTo>
                  <a:lnTo>
                    <a:pt x="46" y="180"/>
                  </a:lnTo>
                  <a:lnTo>
                    <a:pt x="46" y="183"/>
                  </a:lnTo>
                  <a:lnTo>
                    <a:pt x="45" y="187"/>
                  </a:lnTo>
                  <a:lnTo>
                    <a:pt x="45" y="191"/>
                  </a:lnTo>
                  <a:lnTo>
                    <a:pt x="43" y="195"/>
                  </a:lnTo>
                  <a:lnTo>
                    <a:pt x="42" y="200"/>
                  </a:lnTo>
                  <a:lnTo>
                    <a:pt x="41" y="203"/>
                  </a:lnTo>
                  <a:lnTo>
                    <a:pt x="40" y="206"/>
                  </a:lnTo>
                  <a:lnTo>
                    <a:pt x="39" y="209"/>
                  </a:lnTo>
                  <a:lnTo>
                    <a:pt x="37" y="213"/>
                  </a:lnTo>
                  <a:lnTo>
                    <a:pt x="37" y="215"/>
                  </a:lnTo>
                  <a:lnTo>
                    <a:pt x="37" y="217"/>
                  </a:lnTo>
                  <a:lnTo>
                    <a:pt x="37" y="219"/>
                  </a:lnTo>
                  <a:lnTo>
                    <a:pt x="37" y="222"/>
                  </a:lnTo>
                  <a:lnTo>
                    <a:pt x="37" y="223"/>
                  </a:lnTo>
                  <a:lnTo>
                    <a:pt x="37" y="227"/>
                  </a:lnTo>
                  <a:lnTo>
                    <a:pt x="37" y="228"/>
                  </a:lnTo>
                  <a:lnTo>
                    <a:pt x="39" y="231"/>
                  </a:lnTo>
                  <a:lnTo>
                    <a:pt x="43" y="233"/>
                  </a:lnTo>
                  <a:lnTo>
                    <a:pt x="46" y="235"/>
                  </a:lnTo>
                  <a:lnTo>
                    <a:pt x="50" y="238"/>
                  </a:lnTo>
                  <a:lnTo>
                    <a:pt x="56" y="241"/>
                  </a:lnTo>
                  <a:lnTo>
                    <a:pt x="59" y="243"/>
                  </a:lnTo>
                  <a:lnTo>
                    <a:pt x="61" y="245"/>
                  </a:lnTo>
                  <a:lnTo>
                    <a:pt x="64" y="248"/>
                  </a:lnTo>
                  <a:lnTo>
                    <a:pt x="65" y="253"/>
                  </a:lnTo>
                  <a:lnTo>
                    <a:pt x="65" y="255"/>
                  </a:lnTo>
                  <a:lnTo>
                    <a:pt x="65" y="259"/>
                  </a:lnTo>
                  <a:lnTo>
                    <a:pt x="64" y="263"/>
                  </a:lnTo>
                  <a:lnTo>
                    <a:pt x="62" y="266"/>
                  </a:lnTo>
                  <a:lnTo>
                    <a:pt x="59" y="268"/>
                  </a:lnTo>
                  <a:lnTo>
                    <a:pt x="57" y="271"/>
                  </a:lnTo>
                  <a:lnTo>
                    <a:pt x="54" y="272"/>
                  </a:lnTo>
                  <a:lnTo>
                    <a:pt x="50" y="274"/>
                  </a:lnTo>
                  <a:lnTo>
                    <a:pt x="47" y="276"/>
                  </a:lnTo>
                  <a:lnTo>
                    <a:pt x="44" y="276"/>
                  </a:lnTo>
                  <a:lnTo>
                    <a:pt x="40" y="276"/>
                  </a:lnTo>
                  <a:lnTo>
                    <a:pt x="36" y="273"/>
                  </a:lnTo>
                  <a:lnTo>
                    <a:pt x="31" y="270"/>
                  </a:lnTo>
                  <a:lnTo>
                    <a:pt x="27" y="267"/>
                  </a:lnTo>
                  <a:lnTo>
                    <a:pt x="21" y="265"/>
                  </a:lnTo>
                  <a:lnTo>
                    <a:pt x="17" y="261"/>
                  </a:lnTo>
                  <a:lnTo>
                    <a:pt x="12" y="257"/>
                  </a:lnTo>
                  <a:lnTo>
                    <a:pt x="9" y="254"/>
                  </a:lnTo>
                  <a:lnTo>
                    <a:pt x="6" y="250"/>
                  </a:lnTo>
                  <a:lnTo>
                    <a:pt x="4" y="245"/>
                  </a:lnTo>
                  <a:lnTo>
                    <a:pt x="2" y="240"/>
                  </a:lnTo>
                  <a:lnTo>
                    <a:pt x="2" y="235"/>
                  </a:lnTo>
                  <a:lnTo>
                    <a:pt x="0" y="232"/>
                  </a:lnTo>
                  <a:lnTo>
                    <a:pt x="0" y="230"/>
                  </a:lnTo>
                  <a:lnTo>
                    <a:pt x="0" y="227"/>
                  </a:lnTo>
                  <a:lnTo>
                    <a:pt x="0" y="225"/>
                  </a:lnTo>
                  <a:lnTo>
                    <a:pt x="0" y="221"/>
                  </a:lnTo>
                  <a:lnTo>
                    <a:pt x="0" y="218"/>
                  </a:lnTo>
                  <a:lnTo>
                    <a:pt x="0" y="216"/>
                  </a:lnTo>
                  <a:lnTo>
                    <a:pt x="2" y="213"/>
                  </a:lnTo>
                  <a:lnTo>
                    <a:pt x="2" y="208"/>
                  </a:lnTo>
                  <a:lnTo>
                    <a:pt x="3" y="203"/>
                  </a:lnTo>
                  <a:lnTo>
                    <a:pt x="3" y="197"/>
                  </a:lnTo>
                  <a:lnTo>
                    <a:pt x="4" y="193"/>
                  </a:lnTo>
                  <a:lnTo>
                    <a:pt x="5" y="190"/>
                  </a:lnTo>
                  <a:lnTo>
                    <a:pt x="6" y="188"/>
                  </a:lnTo>
                  <a:lnTo>
                    <a:pt x="6" y="184"/>
                  </a:lnTo>
                  <a:lnTo>
                    <a:pt x="7" y="182"/>
                  </a:lnTo>
                  <a:lnTo>
                    <a:pt x="7" y="179"/>
                  </a:lnTo>
                  <a:lnTo>
                    <a:pt x="8" y="176"/>
                  </a:lnTo>
                  <a:lnTo>
                    <a:pt x="8" y="172"/>
                  </a:lnTo>
                  <a:lnTo>
                    <a:pt x="9" y="169"/>
                  </a:lnTo>
                  <a:lnTo>
                    <a:pt x="10" y="166"/>
                  </a:lnTo>
                  <a:lnTo>
                    <a:pt x="11" y="163"/>
                  </a:lnTo>
                  <a:lnTo>
                    <a:pt x="11" y="159"/>
                  </a:lnTo>
                  <a:lnTo>
                    <a:pt x="12" y="157"/>
                  </a:lnTo>
                  <a:lnTo>
                    <a:pt x="12" y="154"/>
                  </a:lnTo>
                  <a:lnTo>
                    <a:pt x="14" y="151"/>
                  </a:lnTo>
                  <a:lnTo>
                    <a:pt x="14" y="149"/>
                  </a:lnTo>
                  <a:lnTo>
                    <a:pt x="15" y="145"/>
                  </a:lnTo>
                  <a:lnTo>
                    <a:pt x="16" y="142"/>
                  </a:lnTo>
                  <a:lnTo>
                    <a:pt x="16" y="140"/>
                  </a:lnTo>
                  <a:lnTo>
                    <a:pt x="17" y="137"/>
                  </a:lnTo>
                  <a:lnTo>
                    <a:pt x="18" y="134"/>
                  </a:lnTo>
                  <a:lnTo>
                    <a:pt x="18" y="132"/>
                  </a:lnTo>
                  <a:lnTo>
                    <a:pt x="19" y="129"/>
                  </a:lnTo>
                  <a:lnTo>
                    <a:pt x="19" y="127"/>
                  </a:lnTo>
                  <a:lnTo>
                    <a:pt x="20" y="124"/>
                  </a:lnTo>
                  <a:lnTo>
                    <a:pt x="22" y="119"/>
                  </a:lnTo>
                  <a:lnTo>
                    <a:pt x="23" y="114"/>
                  </a:lnTo>
                  <a:lnTo>
                    <a:pt x="24" y="108"/>
                  </a:lnTo>
                  <a:lnTo>
                    <a:pt x="27" y="104"/>
                  </a:lnTo>
                  <a:lnTo>
                    <a:pt x="28" y="99"/>
                  </a:lnTo>
                  <a:lnTo>
                    <a:pt x="29" y="94"/>
                  </a:lnTo>
                  <a:lnTo>
                    <a:pt x="31" y="89"/>
                  </a:lnTo>
                  <a:lnTo>
                    <a:pt x="32" y="84"/>
                  </a:lnTo>
                  <a:lnTo>
                    <a:pt x="33" y="79"/>
                  </a:lnTo>
                  <a:lnTo>
                    <a:pt x="35" y="74"/>
                  </a:lnTo>
                  <a:lnTo>
                    <a:pt x="35" y="70"/>
                  </a:lnTo>
                  <a:lnTo>
                    <a:pt x="36" y="68"/>
                  </a:lnTo>
                  <a:lnTo>
                    <a:pt x="37" y="65"/>
                  </a:lnTo>
                  <a:lnTo>
                    <a:pt x="37" y="63"/>
                  </a:lnTo>
                  <a:lnTo>
                    <a:pt x="40" y="57"/>
                  </a:lnTo>
                  <a:lnTo>
                    <a:pt x="41" y="53"/>
                  </a:lnTo>
                  <a:lnTo>
                    <a:pt x="41" y="50"/>
                  </a:lnTo>
                  <a:lnTo>
                    <a:pt x="42" y="48"/>
                  </a:lnTo>
                  <a:lnTo>
                    <a:pt x="43" y="44"/>
                  </a:lnTo>
                  <a:lnTo>
                    <a:pt x="44" y="42"/>
                  </a:lnTo>
                  <a:lnTo>
                    <a:pt x="44" y="39"/>
                  </a:lnTo>
                  <a:lnTo>
                    <a:pt x="45" y="36"/>
                  </a:lnTo>
                  <a:lnTo>
                    <a:pt x="46" y="34"/>
                  </a:lnTo>
                  <a:lnTo>
                    <a:pt x="46" y="30"/>
                  </a:lnTo>
                  <a:lnTo>
                    <a:pt x="47" y="27"/>
                  </a:lnTo>
                  <a:lnTo>
                    <a:pt x="48" y="25"/>
                  </a:lnTo>
                  <a:lnTo>
                    <a:pt x="49" y="22"/>
                  </a:lnTo>
                  <a:lnTo>
                    <a:pt x="50" y="18"/>
                  </a:lnTo>
                  <a:lnTo>
                    <a:pt x="50" y="15"/>
                  </a:lnTo>
                  <a:lnTo>
                    <a:pt x="52" y="12"/>
                  </a:lnTo>
                  <a:lnTo>
                    <a:pt x="53" y="10"/>
                  </a:lnTo>
                  <a:lnTo>
                    <a:pt x="54" y="6"/>
                  </a:lnTo>
                  <a:lnTo>
                    <a:pt x="55" y="2"/>
                  </a:lnTo>
                  <a:lnTo>
                    <a:pt x="58" y="1"/>
                  </a:lnTo>
                  <a:lnTo>
                    <a:pt x="60" y="0"/>
                  </a:lnTo>
                  <a:lnTo>
                    <a:pt x="64" y="0"/>
                  </a:lnTo>
                  <a:lnTo>
                    <a:pt x="67" y="1"/>
                  </a:lnTo>
                  <a:lnTo>
                    <a:pt x="69" y="3"/>
                  </a:lnTo>
                  <a:lnTo>
                    <a:pt x="70" y="6"/>
                  </a:lnTo>
                  <a:lnTo>
                    <a:pt x="71" y="10"/>
                  </a:lnTo>
                  <a:close/>
                </a:path>
              </a:pathLst>
            </a:custGeom>
            <a:solidFill>
              <a:srgbClr val="000000"/>
            </a:solidFill>
            <a:ln w="9525">
              <a:noFill/>
              <a:round/>
              <a:headEnd/>
              <a:tailEnd/>
            </a:ln>
          </p:spPr>
          <p:txBody>
            <a:bodyPr/>
            <a:lstStyle/>
            <a:p>
              <a:endParaRPr lang="en-US"/>
            </a:p>
          </p:txBody>
        </p:sp>
        <p:sp>
          <p:nvSpPr>
            <p:cNvPr id="17658" name="Freeform 921"/>
            <p:cNvSpPr>
              <a:spLocks/>
            </p:cNvSpPr>
            <p:nvPr/>
          </p:nvSpPr>
          <p:spPr bwMode="auto">
            <a:xfrm flipH="1">
              <a:off x="3097" y="1210"/>
              <a:ext cx="32" cy="41"/>
            </a:xfrm>
            <a:custGeom>
              <a:avLst/>
              <a:gdLst>
                <a:gd name="T0" fmla="*/ 6 w 175"/>
                <a:gd name="T1" fmla="*/ 1 h 180"/>
                <a:gd name="T2" fmla="*/ 5 w 175"/>
                <a:gd name="T3" fmla="*/ 1 h 180"/>
                <a:gd name="T4" fmla="*/ 5 w 175"/>
                <a:gd name="T5" fmla="*/ 2 h 180"/>
                <a:gd name="T6" fmla="*/ 5 w 175"/>
                <a:gd name="T7" fmla="*/ 2 h 180"/>
                <a:gd name="T8" fmla="*/ 5 w 175"/>
                <a:gd name="T9" fmla="*/ 3 h 180"/>
                <a:gd name="T10" fmla="*/ 5 w 175"/>
                <a:gd name="T11" fmla="*/ 3 h 180"/>
                <a:gd name="T12" fmla="*/ 5 w 175"/>
                <a:gd name="T13" fmla="*/ 3 h 180"/>
                <a:gd name="T14" fmla="*/ 5 w 175"/>
                <a:gd name="T15" fmla="*/ 3 h 180"/>
                <a:gd name="T16" fmla="*/ 5 w 175"/>
                <a:gd name="T17" fmla="*/ 4 h 180"/>
                <a:gd name="T18" fmla="*/ 4 w 175"/>
                <a:gd name="T19" fmla="*/ 4 h 180"/>
                <a:gd name="T20" fmla="*/ 4 w 175"/>
                <a:gd name="T21" fmla="*/ 4 h 180"/>
                <a:gd name="T22" fmla="*/ 4 w 175"/>
                <a:gd name="T23" fmla="*/ 5 h 180"/>
                <a:gd name="T24" fmla="*/ 4 w 175"/>
                <a:gd name="T25" fmla="*/ 5 h 180"/>
                <a:gd name="T26" fmla="*/ 4 w 175"/>
                <a:gd name="T27" fmla="*/ 5 h 180"/>
                <a:gd name="T28" fmla="*/ 4 w 175"/>
                <a:gd name="T29" fmla="*/ 5 h 180"/>
                <a:gd name="T30" fmla="*/ 3 w 175"/>
                <a:gd name="T31" fmla="*/ 6 h 180"/>
                <a:gd name="T32" fmla="*/ 3 w 175"/>
                <a:gd name="T33" fmla="*/ 6 h 180"/>
                <a:gd name="T34" fmla="*/ 3 w 175"/>
                <a:gd name="T35" fmla="*/ 7 h 180"/>
                <a:gd name="T36" fmla="*/ 3 w 175"/>
                <a:gd name="T37" fmla="*/ 7 h 180"/>
                <a:gd name="T38" fmla="*/ 2 w 175"/>
                <a:gd name="T39" fmla="*/ 8 h 180"/>
                <a:gd name="T40" fmla="*/ 2 w 175"/>
                <a:gd name="T41" fmla="*/ 8 h 180"/>
                <a:gd name="T42" fmla="*/ 2 w 175"/>
                <a:gd name="T43" fmla="*/ 8 h 180"/>
                <a:gd name="T44" fmla="*/ 1 w 175"/>
                <a:gd name="T45" fmla="*/ 8 h 180"/>
                <a:gd name="T46" fmla="*/ 1 w 175"/>
                <a:gd name="T47" fmla="*/ 8 h 180"/>
                <a:gd name="T48" fmla="*/ 1 w 175"/>
                <a:gd name="T49" fmla="*/ 9 h 180"/>
                <a:gd name="T50" fmla="*/ 1 w 175"/>
                <a:gd name="T51" fmla="*/ 9 h 180"/>
                <a:gd name="T52" fmla="*/ 1 w 175"/>
                <a:gd name="T53" fmla="*/ 9 h 180"/>
                <a:gd name="T54" fmla="*/ 1 w 175"/>
                <a:gd name="T55" fmla="*/ 9 h 180"/>
                <a:gd name="T56" fmla="*/ 0 w 175"/>
                <a:gd name="T57" fmla="*/ 9 h 180"/>
                <a:gd name="T58" fmla="*/ 0 w 175"/>
                <a:gd name="T59" fmla="*/ 9 h 180"/>
                <a:gd name="T60" fmla="*/ 0 w 175"/>
                <a:gd name="T61" fmla="*/ 9 h 180"/>
                <a:gd name="T62" fmla="*/ 0 w 175"/>
                <a:gd name="T63" fmla="*/ 8 h 180"/>
                <a:gd name="T64" fmla="*/ 0 w 175"/>
                <a:gd name="T65" fmla="*/ 8 h 180"/>
                <a:gd name="T66" fmla="*/ 1 w 175"/>
                <a:gd name="T67" fmla="*/ 8 h 180"/>
                <a:gd name="T68" fmla="*/ 1 w 175"/>
                <a:gd name="T69" fmla="*/ 8 h 180"/>
                <a:gd name="T70" fmla="*/ 1 w 175"/>
                <a:gd name="T71" fmla="*/ 7 h 180"/>
                <a:gd name="T72" fmla="*/ 1 w 175"/>
                <a:gd name="T73" fmla="*/ 7 h 180"/>
                <a:gd name="T74" fmla="*/ 2 w 175"/>
                <a:gd name="T75" fmla="*/ 6 h 180"/>
                <a:gd name="T76" fmla="*/ 2 w 175"/>
                <a:gd name="T77" fmla="*/ 6 h 180"/>
                <a:gd name="T78" fmla="*/ 2 w 175"/>
                <a:gd name="T79" fmla="*/ 6 h 180"/>
                <a:gd name="T80" fmla="*/ 3 w 175"/>
                <a:gd name="T81" fmla="*/ 5 h 180"/>
                <a:gd name="T82" fmla="*/ 3 w 175"/>
                <a:gd name="T83" fmla="*/ 5 h 180"/>
                <a:gd name="T84" fmla="*/ 3 w 175"/>
                <a:gd name="T85" fmla="*/ 5 h 180"/>
                <a:gd name="T86" fmla="*/ 3 w 175"/>
                <a:gd name="T87" fmla="*/ 4 h 180"/>
                <a:gd name="T88" fmla="*/ 3 w 175"/>
                <a:gd name="T89" fmla="*/ 4 h 180"/>
                <a:gd name="T90" fmla="*/ 3 w 175"/>
                <a:gd name="T91" fmla="*/ 4 h 180"/>
                <a:gd name="T92" fmla="*/ 4 w 175"/>
                <a:gd name="T93" fmla="*/ 3 h 180"/>
                <a:gd name="T94" fmla="*/ 4 w 175"/>
                <a:gd name="T95" fmla="*/ 3 h 180"/>
                <a:gd name="T96" fmla="*/ 4 w 175"/>
                <a:gd name="T97" fmla="*/ 3 h 180"/>
                <a:gd name="T98" fmla="*/ 4 w 175"/>
                <a:gd name="T99" fmla="*/ 3 h 180"/>
                <a:gd name="T100" fmla="*/ 4 w 175"/>
                <a:gd name="T101" fmla="*/ 2 h 180"/>
                <a:gd name="T102" fmla="*/ 5 w 175"/>
                <a:gd name="T103" fmla="*/ 2 h 180"/>
                <a:gd name="T104" fmla="*/ 5 w 175"/>
                <a:gd name="T105" fmla="*/ 2 h 180"/>
                <a:gd name="T106" fmla="*/ 5 w 175"/>
                <a:gd name="T107" fmla="*/ 1 h 180"/>
                <a:gd name="T108" fmla="*/ 5 w 175"/>
                <a:gd name="T109" fmla="*/ 1 h 180"/>
                <a:gd name="T110" fmla="*/ 5 w 175"/>
                <a:gd name="T111" fmla="*/ 0 h 180"/>
                <a:gd name="T112" fmla="*/ 5 w 175"/>
                <a:gd name="T113" fmla="*/ 0 h 180"/>
                <a:gd name="T114" fmla="*/ 6 w 175"/>
                <a:gd name="T115" fmla="*/ 0 h 180"/>
                <a:gd name="T116" fmla="*/ 6 w 175"/>
                <a:gd name="T117" fmla="*/ 0 h 180"/>
                <a:gd name="T118" fmla="*/ 6 w 175"/>
                <a:gd name="T119" fmla="*/ 0 h 180"/>
                <a:gd name="T120" fmla="*/ 6 w 175"/>
                <a:gd name="T121" fmla="*/ 1 h 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5"/>
                <a:gd name="T184" fmla="*/ 0 h 180"/>
                <a:gd name="T185" fmla="*/ 175 w 175"/>
                <a:gd name="T186" fmla="*/ 180 h 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5" h="180">
                  <a:moveTo>
                    <a:pt x="173" y="12"/>
                  </a:moveTo>
                  <a:lnTo>
                    <a:pt x="170" y="16"/>
                  </a:lnTo>
                  <a:lnTo>
                    <a:pt x="169" y="20"/>
                  </a:lnTo>
                  <a:lnTo>
                    <a:pt x="166" y="24"/>
                  </a:lnTo>
                  <a:lnTo>
                    <a:pt x="165" y="29"/>
                  </a:lnTo>
                  <a:lnTo>
                    <a:pt x="162" y="32"/>
                  </a:lnTo>
                  <a:lnTo>
                    <a:pt x="160" y="37"/>
                  </a:lnTo>
                  <a:lnTo>
                    <a:pt x="157" y="40"/>
                  </a:lnTo>
                  <a:lnTo>
                    <a:pt x="156" y="44"/>
                  </a:lnTo>
                  <a:lnTo>
                    <a:pt x="153" y="48"/>
                  </a:lnTo>
                  <a:lnTo>
                    <a:pt x="152" y="51"/>
                  </a:lnTo>
                  <a:lnTo>
                    <a:pt x="148" y="54"/>
                  </a:lnTo>
                  <a:lnTo>
                    <a:pt x="147" y="57"/>
                  </a:lnTo>
                  <a:lnTo>
                    <a:pt x="144" y="61"/>
                  </a:lnTo>
                  <a:lnTo>
                    <a:pt x="143" y="64"/>
                  </a:lnTo>
                  <a:lnTo>
                    <a:pt x="141" y="67"/>
                  </a:lnTo>
                  <a:lnTo>
                    <a:pt x="139" y="70"/>
                  </a:lnTo>
                  <a:lnTo>
                    <a:pt x="137" y="74"/>
                  </a:lnTo>
                  <a:lnTo>
                    <a:pt x="134" y="76"/>
                  </a:lnTo>
                  <a:lnTo>
                    <a:pt x="132" y="79"/>
                  </a:lnTo>
                  <a:lnTo>
                    <a:pt x="130" y="82"/>
                  </a:lnTo>
                  <a:lnTo>
                    <a:pt x="128" y="84"/>
                  </a:lnTo>
                  <a:lnTo>
                    <a:pt x="126" y="88"/>
                  </a:lnTo>
                  <a:lnTo>
                    <a:pt x="122" y="91"/>
                  </a:lnTo>
                  <a:lnTo>
                    <a:pt x="121" y="93"/>
                  </a:lnTo>
                  <a:lnTo>
                    <a:pt x="118" y="95"/>
                  </a:lnTo>
                  <a:lnTo>
                    <a:pt x="116" y="99"/>
                  </a:lnTo>
                  <a:lnTo>
                    <a:pt x="113" y="101"/>
                  </a:lnTo>
                  <a:lnTo>
                    <a:pt x="110" y="104"/>
                  </a:lnTo>
                  <a:lnTo>
                    <a:pt x="107" y="106"/>
                  </a:lnTo>
                  <a:lnTo>
                    <a:pt x="104" y="109"/>
                  </a:lnTo>
                  <a:lnTo>
                    <a:pt x="102" y="113"/>
                  </a:lnTo>
                  <a:lnTo>
                    <a:pt x="98" y="115"/>
                  </a:lnTo>
                  <a:lnTo>
                    <a:pt x="93" y="119"/>
                  </a:lnTo>
                  <a:lnTo>
                    <a:pt x="89" y="124"/>
                  </a:lnTo>
                  <a:lnTo>
                    <a:pt x="83" y="128"/>
                  </a:lnTo>
                  <a:lnTo>
                    <a:pt x="79" y="132"/>
                  </a:lnTo>
                  <a:lnTo>
                    <a:pt x="74" y="137"/>
                  </a:lnTo>
                  <a:lnTo>
                    <a:pt x="68" y="141"/>
                  </a:lnTo>
                  <a:lnTo>
                    <a:pt x="64" y="145"/>
                  </a:lnTo>
                  <a:lnTo>
                    <a:pt x="59" y="150"/>
                  </a:lnTo>
                  <a:lnTo>
                    <a:pt x="56" y="151"/>
                  </a:lnTo>
                  <a:lnTo>
                    <a:pt x="53" y="154"/>
                  </a:lnTo>
                  <a:lnTo>
                    <a:pt x="51" y="155"/>
                  </a:lnTo>
                  <a:lnTo>
                    <a:pt x="47" y="157"/>
                  </a:lnTo>
                  <a:lnTo>
                    <a:pt x="45" y="158"/>
                  </a:lnTo>
                  <a:lnTo>
                    <a:pt x="42" y="162"/>
                  </a:lnTo>
                  <a:lnTo>
                    <a:pt x="40" y="163"/>
                  </a:lnTo>
                  <a:lnTo>
                    <a:pt x="38" y="165"/>
                  </a:lnTo>
                  <a:lnTo>
                    <a:pt x="34" y="167"/>
                  </a:lnTo>
                  <a:lnTo>
                    <a:pt x="31" y="168"/>
                  </a:lnTo>
                  <a:lnTo>
                    <a:pt x="29" y="170"/>
                  </a:lnTo>
                  <a:lnTo>
                    <a:pt x="26" y="172"/>
                  </a:lnTo>
                  <a:lnTo>
                    <a:pt x="22" y="173"/>
                  </a:lnTo>
                  <a:lnTo>
                    <a:pt x="19" y="176"/>
                  </a:lnTo>
                  <a:lnTo>
                    <a:pt x="17" y="178"/>
                  </a:lnTo>
                  <a:lnTo>
                    <a:pt x="14" y="180"/>
                  </a:lnTo>
                  <a:lnTo>
                    <a:pt x="9" y="180"/>
                  </a:lnTo>
                  <a:lnTo>
                    <a:pt x="5" y="180"/>
                  </a:lnTo>
                  <a:lnTo>
                    <a:pt x="2" y="177"/>
                  </a:lnTo>
                  <a:lnTo>
                    <a:pt x="1" y="175"/>
                  </a:lnTo>
                  <a:lnTo>
                    <a:pt x="0" y="171"/>
                  </a:lnTo>
                  <a:lnTo>
                    <a:pt x="0" y="168"/>
                  </a:lnTo>
                  <a:lnTo>
                    <a:pt x="2" y="164"/>
                  </a:lnTo>
                  <a:lnTo>
                    <a:pt x="6" y="162"/>
                  </a:lnTo>
                  <a:lnTo>
                    <a:pt x="10" y="158"/>
                  </a:lnTo>
                  <a:lnTo>
                    <a:pt x="16" y="155"/>
                  </a:lnTo>
                  <a:lnTo>
                    <a:pt x="20" y="152"/>
                  </a:lnTo>
                  <a:lnTo>
                    <a:pt x="25" y="150"/>
                  </a:lnTo>
                  <a:lnTo>
                    <a:pt x="29" y="145"/>
                  </a:lnTo>
                  <a:lnTo>
                    <a:pt x="32" y="143"/>
                  </a:lnTo>
                  <a:lnTo>
                    <a:pt x="37" y="140"/>
                  </a:lnTo>
                  <a:lnTo>
                    <a:pt x="41" y="137"/>
                  </a:lnTo>
                  <a:lnTo>
                    <a:pt x="43" y="132"/>
                  </a:lnTo>
                  <a:lnTo>
                    <a:pt x="46" y="129"/>
                  </a:lnTo>
                  <a:lnTo>
                    <a:pt x="51" y="125"/>
                  </a:lnTo>
                  <a:lnTo>
                    <a:pt x="54" y="121"/>
                  </a:lnTo>
                  <a:lnTo>
                    <a:pt x="58" y="118"/>
                  </a:lnTo>
                  <a:lnTo>
                    <a:pt x="62" y="114"/>
                  </a:lnTo>
                  <a:lnTo>
                    <a:pt x="66" y="109"/>
                  </a:lnTo>
                  <a:lnTo>
                    <a:pt x="71" y="105"/>
                  </a:lnTo>
                  <a:lnTo>
                    <a:pt x="74" y="102"/>
                  </a:lnTo>
                  <a:lnTo>
                    <a:pt x="78" y="99"/>
                  </a:lnTo>
                  <a:lnTo>
                    <a:pt x="81" y="95"/>
                  </a:lnTo>
                  <a:lnTo>
                    <a:pt x="84" y="93"/>
                  </a:lnTo>
                  <a:lnTo>
                    <a:pt x="87" y="90"/>
                  </a:lnTo>
                  <a:lnTo>
                    <a:pt x="90" y="87"/>
                  </a:lnTo>
                  <a:lnTo>
                    <a:pt x="94" y="84"/>
                  </a:lnTo>
                  <a:lnTo>
                    <a:pt x="97" y="81"/>
                  </a:lnTo>
                  <a:lnTo>
                    <a:pt x="100" y="78"/>
                  </a:lnTo>
                  <a:lnTo>
                    <a:pt x="103" y="76"/>
                  </a:lnTo>
                  <a:lnTo>
                    <a:pt x="106" y="73"/>
                  </a:lnTo>
                  <a:lnTo>
                    <a:pt x="108" y="70"/>
                  </a:lnTo>
                  <a:lnTo>
                    <a:pt x="112" y="67"/>
                  </a:lnTo>
                  <a:lnTo>
                    <a:pt x="115" y="64"/>
                  </a:lnTo>
                  <a:lnTo>
                    <a:pt x="117" y="62"/>
                  </a:lnTo>
                  <a:lnTo>
                    <a:pt x="120" y="60"/>
                  </a:lnTo>
                  <a:lnTo>
                    <a:pt x="122" y="55"/>
                  </a:lnTo>
                  <a:lnTo>
                    <a:pt x="126" y="53"/>
                  </a:lnTo>
                  <a:lnTo>
                    <a:pt x="128" y="50"/>
                  </a:lnTo>
                  <a:lnTo>
                    <a:pt x="131" y="46"/>
                  </a:lnTo>
                  <a:lnTo>
                    <a:pt x="133" y="43"/>
                  </a:lnTo>
                  <a:lnTo>
                    <a:pt x="135" y="41"/>
                  </a:lnTo>
                  <a:lnTo>
                    <a:pt x="138" y="38"/>
                  </a:lnTo>
                  <a:lnTo>
                    <a:pt x="141" y="35"/>
                  </a:lnTo>
                  <a:lnTo>
                    <a:pt x="143" y="31"/>
                  </a:lnTo>
                  <a:lnTo>
                    <a:pt x="145" y="28"/>
                  </a:lnTo>
                  <a:lnTo>
                    <a:pt x="147" y="24"/>
                  </a:lnTo>
                  <a:lnTo>
                    <a:pt x="150" y="20"/>
                  </a:lnTo>
                  <a:lnTo>
                    <a:pt x="152" y="16"/>
                  </a:lnTo>
                  <a:lnTo>
                    <a:pt x="155" y="13"/>
                  </a:lnTo>
                  <a:lnTo>
                    <a:pt x="157" y="9"/>
                  </a:lnTo>
                  <a:lnTo>
                    <a:pt x="159" y="5"/>
                  </a:lnTo>
                  <a:lnTo>
                    <a:pt x="162" y="2"/>
                  </a:lnTo>
                  <a:lnTo>
                    <a:pt x="165" y="1"/>
                  </a:lnTo>
                  <a:lnTo>
                    <a:pt x="167" y="0"/>
                  </a:lnTo>
                  <a:lnTo>
                    <a:pt x="170" y="1"/>
                  </a:lnTo>
                  <a:lnTo>
                    <a:pt x="172" y="3"/>
                  </a:lnTo>
                  <a:lnTo>
                    <a:pt x="175" y="5"/>
                  </a:lnTo>
                  <a:lnTo>
                    <a:pt x="175" y="9"/>
                  </a:lnTo>
                  <a:lnTo>
                    <a:pt x="173" y="12"/>
                  </a:lnTo>
                  <a:close/>
                </a:path>
              </a:pathLst>
            </a:custGeom>
            <a:solidFill>
              <a:srgbClr val="000000"/>
            </a:solidFill>
            <a:ln w="9525">
              <a:noFill/>
              <a:round/>
              <a:headEnd/>
              <a:tailEnd/>
            </a:ln>
          </p:spPr>
          <p:txBody>
            <a:bodyPr/>
            <a:lstStyle/>
            <a:p>
              <a:endParaRPr lang="en-US"/>
            </a:p>
          </p:txBody>
        </p:sp>
        <p:sp>
          <p:nvSpPr>
            <p:cNvPr id="17659" name="Freeform 922"/>
            <p:cNvSpPr>
              <a:spLocks/>
            </p:cNvSpPr>
            <p:nvPr/>
          </p:nvSpPr>
          <p:spPr bwMode="auto">
            <a:xfrm flipH="1">
              <a:off x="3101" y="1251"/>
              <a:ext cx="9" cy="66"/>
            </a:xfrm>
            <a:custGeom>
              <a:avLst/>
              <a:gdLst>
                <a:gd name="T0" fmla="*/ 1 w 48"/>
                <a:gd name="T1" fmla="*/ 0 h 288"/>
                <a:gd name="T2" fmla="*/ 1 w 48"/>
                <a:gd name="T3" fmla="*/ 0 h 288"/>
                <a:gd name="T4" fmla="*/ 1 w 48"/>
                <a:gd name="T5" fmla="*/ 0 h 288"/>
                <a:gd name="T6" fmla="*/ 0 w 48"/>
                <a:gd name="T7" fmla="*/ 1 h 288"/>
                <a:gd name="T8" fmla="*/ 0 w 48"/>
                <a:gd name="T9" fmla="*/ 1 h 288"/>
                <a:gd name="T10" fmla="*/ 0 w 48"/>
                <a:gd name="T11" fmla="*/ 2 h 288"/>
                <a:gd name="T12" fmla="*/ 0 w 48"/>
                <a:gd name="T13" fmla="*/ 2 h 288"/>
                <a:gd name="T14" fmla="*/ 0 w 48"/>
                <a:gd name="T15" fmla="*/ 2 h 288"/>
                <a:gd name="T16" fmla="*/ 0 w 48"/>
                <a:gd name="T17" fmla="*/ 3 h 288"/>
                <a:gd name="T18" fmla="*/ 0 w 48"/>
                <a:gd name="T19" fmla="*/ 3 h 288"/>
                <a:gd name="T20" fmla="*/ 0 w 48"/>
                <a:gd name="T21" fmla="*/ 3 h 288"/>
                <a:gd name="T22" fmla="*/ 0 w 48"/>
                <a:gd name="T23" fmla="*/ 3 h 288"/>
                <a:gd name="T24" fmla="*/ 0 w 48"/>
                <a:gd name="T25" fmla="*/ 4 h 288"/>
                <a:gd name="T26" fmla="*/ 0 w 48"/>
                <a:gd name="T27" fmla="*/ 4 h 288"/>
                <a:gd name="T28" fmla="*/ 0 w 48"/>
                <a:gd name="T29" fmla="*/ 5 h 288"/>
                <a:gd name="T30" fmla="*/ 0 w 48"/>
                <a:gd name="T31" fmla="*/ 5 h 288"/>
                <a:gd name="T32" fmla="*/ 0 w 48"/>
                <a:gd name="T33" fmla="*/ 5 h 288"/>
                <a:gd name="T34" fmla="*/ 0 w 48"/>
                <a:gd name="T35" fmla="*/ 6 h 288"/>
                <a:gd name="T36" fmla="*/ 0 w 48"/>
                <a:gd name="T37" fmla="*/ 6 h 288"/>
                <a:gd name="T38" fmla="*/ 0 w 48"/>
                <a:gd name="T39" fmla="*/ 7 h 288"/>
                <a:gd name="T40" fmla="*/ 0 w 48"/>
                <a:gd name="T41" fmla="*/ 7 h 288"/>
                <a:gd name="T42" fmla="*/ 0 w 48"/>
                <a:gd name="T43" fmla="*/ 8 h 288"/>
                <a:gd name="T44" fmla="*/ 0 w 48"/>
                <a:gd name="T45" fmla="*/ 8 h 288"/>
                <a:gd name="T46" fmla="*/ 0 w 48"/>
                <a:gd name="T47" fmla="*/ 8 h 288"/>
                <a:gd name="T48" fmla="*/ 0 w 48"/>
                <a:gd name="T49" fmla="*/ 8 h 288"/>
                <a:gd name="T50" fmla="*/ 0 w 48"/>
                <a:gd name="T51" fmla="*/ 9 h 288"/>
                <a:gd name="T52" fmla="*/ 0 w 48"/>
                <a:gd name="T53" fmla="*/ 9 h 288"/>
                <a:gd name="T54" fmla="*/ 0 w 48"/>
                <a:gd name="T55" fmla="*/ 10 h 288"/>
                <a:gd name="T56" fmla="*/ 0 w 48"/>
                <a:gd name="T57" fmla="*/ 10 h 288"/>
                <a:gd name="T58" fmla="*/ 0 w 48"/>
                <a:gd name="T59" fmla="*/ 10 h 288"/>
                <a:gd name="T60" fmla="*/ 0 w 48"/>
                <a:gd name="T61" fmla="*/ 11 h 288"/>
                <a:gd name="T62" fmla="*/ 0 w 48"/>
                <a:gd name="T63" fmla="*/ 11 h 288"/>
                <a:gd name="T64" fmla="*/ 1 w 48"/>
                <a:gd name="T65" fmla="*/ 11 h 288"/>
                <a:gd name="T66" fmla="*/ 1 w 48"/>
                <a:gd name="T67" fmla="*/ 12 h 288"/>
                <a:gd name="T68" fmla="*/ 1 w 48"/>
                <a:gd name="T69" fmla="*/ 12 h 288"/>
                <a:gd name="T70" fmla="*/ 1 w 48"/>
                <a:gd name="T71" fmla="*/ 12 h 288"/>
                <a:gd name="T72" fmla="*/ 1 w 48"/>
                <a:gd name="T73" fmla="*/ 13 h 288"/>
                <a:gd name="T74" fmla="*/ 1 w 48"/>
                <a:gd name="T75" fmla="*/ 13 h 288"/>
                <a:gd name="T76" fmla="*/ 1 w 48"/>
                <a:gd name="T77" fmla="*/ 14 h 288"/>
                <a:gd name="T78" fmla="*/ 1 w 48"/>
                <a:gd name="T79" fmla="*/ 14 h 288"/>
                <a:gd name="T80" fmla="*/ 1 w 48"/>
                <a:gd name="T81" fmla="*/ 14 h 288"/>
                <a:gd name="T82" fmla="*/ 1 w 48"/>
                <a:gd name="T83" fmla="*/ 15 h 288"/>
                <a:gd name="T84" fmla="*/ 2 w 48"/>
                <a:gd name="T85" fmla="*/ 15 h 288"/>
                <a:gd name="T86" fmla="*/ 2 w 48"/>
                <a:gd name="T87" fmla="*/ 15 h 288"/>
                <a:gd name="T88" fmla="*/ 2 w 48"/>
                <a:gd name="T89" fmla="*/ 8 h 288"/>
                <a:gd name="T90" fmla="*/ 1 w 48"/>
                <a:gd name="T91" fmla="*/ 0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288"/>
                <a:gd name="T140" fmla="*/ 48 w 48"/>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288">
                  <a:moveTo>
                    <a:pt x="32" y="3"/>
                  </a:moveTo>
                  <a:lnTo>
                    <a:pt x="28" y="0"/>
                  </a:lnTo>
                  <a:lnTo>
                    <a:pt x="24" y="1"/>
                  </a:lnTo>
                  <a:lnTo>
                    <a:pt x="22" y="2"/>
                  </a:lnTo>
                  <a:lnTo>
                    <a:pt x="18" y="4"/>
                  </a:lnTo>
                  <a:lnTo>
                    <a:pt x="15" y="6"/>
                  </a:lnTo>
                  <a:lnTo>
                    <a:pt x="13" y="9"/>
                  </a:lnTo>
                  <a:lnTo>
                    <a:pt x="10" y="13"/>
                  </a:lnTo>
                  <a:lnTo>
                    <a:pt x="7" y="17"/>
                  </a:lnTo>
                  <a:lnTo>
                    <a:pt x="5" y="21"/>
                  </a:lnTo>
                  <a:lnTo>
                    <a:pt x="3" y="27"/>
                  </a:lnTo>
                  <a:lnTo>
                    <a:pt x="2" y="29"/>
                  </a:lnTo>
                  <a:lnTo>
                    <a:pt x="1" y="32"/>
                  </a:lnTo>
                  <a:lnTo>
                    <a:pt x="1" y="35"/>
                  </a:lnTo>
                  <a:lnTo>
                    <a:pt x="1" y="38"/>
                  </a:lnTo>
                  <a:lnTo>
                    <a:pt x="0" y="41"/>
                  </a:lnTo>
                  <a:lnTo>
                    <a:pt x="0" y="44"/>
                  </a:lnTo>
                  <a:lnTo>
                    <a:pt x="0" y="47"/>
                  </a:lnTo>
                  <a:lnTo>
                    <a:pt x="1" y="51"/>
                  </a:lnTo>
                  <a:lnTo>
                    <a:pt x="1" y="54"/>
                  </a:lnTo>
                  <a:lnTo>
                    <a:pt x="1" y="57"/>
                  </a:lnTo>
                  <a:lnTo>
                    <a:pt x="1" y="60"/>
                  </a:lnTo>
                  <a:lnTo>
                    <a:pt x="1" y="64"/>
                  </a:lnTo>
                  <a:lnTo>
                    <a:pt x="1" y="67"/>
                  </a:lnTo>
                  <a:lnTo>
                    <a:pt x="1" y="70"/>
                  </a:lnTo>
                  <a:lnTo>
                    <a:pt x="1" y="73"/>
                  </a:lnTo>
                  <a:lnTo>
                    <a:pt x="1" y="77"/>
                  </a:lnTo>
                  <a:lnTo>
                    <a:pt x="1" y="80"/>
                  </a:lnTo>
                  <a:lnTo>
                    <a:pt x="1" y="83"/>
                  </a:lnTo>
                  <a:lnTo>
                    <a:pt x="1" y="86"/>
                  </a:lnTo>
                  <a:lnTo>
                    <a:pt x="1" y="91"/>
                  </a:lnTo>
                  <a:lnTo>
                    <a:pt x="1" y="94"/>
                  </a:lnTo>
                  <a:lnTo>
                    <a:pt x="2" y="98"/>
                  </a:lnTo>
                  <a:lnTo>
                    <a:pt x="2" y="103"/>
                  </a:lnTo>
                  <a:lnTo>
                    <a:pt x="2" y="107"/>
                  </a:lnTo>
                  <a:lnTo>
                    <a:pt x="2" y="111"/>
                  </a:lnTo>
                  <a:lnTo>
                    <a:pt x="2" y="116"/>
                  </a:lnTo>
                  <a:lnTo>
                    <a:pt x="2" y="120"/>
                  </a:lnTo>
                  <a:lnTo>
                    <a:pt x="3" y="125"/>
                  </a:lnTo>
                  <a:lnTo>
                    <a:pt x="3" y="130"/>
                  </a:lnTo>
                  <a:lnTo>
                    <a:pt x="3" y="135"/>
                  </a:lnTo>
                  <a:lnTo>
                    <a:pt x="3" y="138"/>
                  </a:lnTo>
                  <a:lnTo>
                    <a:pt x="4" y="141"/>
                  </a:lnTo>
                  <a:lnTo>
                    <a:pt x="4" y="144"/>
                  </a:lnTo>
                  <a:lnTo>
                    <a:pt x="5" y="147"/>
                  </a:lnTo>
                  <a:lnTo>
                    <a:pt x="5" y="149"/>
                  </a:lnTo>
                  <a:lnTo>
                    <a:pt x="5" y="153"/>
                  </a:lnTo>
                  <a:lnTo>
                    <a:pt x="5" y="156"/>
                  </a:lnTo>
                  <a:lnTo>
                    <a:pt x="5" y="158"/>
                  </a:lnTo>
                  <a:lnTo>
                    <a:pt x="5" y="161"/>
                  </a:lnTo>
                  <a:lnTo>
                    <a:pt x="6" y="165"/>
                  </a:lnTo>
                  <a:lnTo>
                    <a:pt x="6" y="168"/>
                  </a:lnTo>
                  <a:lnTo>
                    <a:pt x="7" y="172"/>
                  </a:lnTo>
                  <a:lnTo>
                    <a:pt x="7" y="174"/>
                  </a:lnTo>
                  <a:lnTo>
                    <a:pt x="9" y="179"/>
                  </a:lnTo>
                  <a:lnTo>
                    <a:pt x="9" y="182"/>
                  </a:lnTo>
                  <a:lnTo>
                    <a:pt x="10" y="186"/>
                  </a:lnTo>
                  <a:lnTo>
                    <a:pt x="10" y="189"/>
                  </a:lnTo>
                  <a:lnTo>
                    <a:pt x="10" y="193"/>
                  </a:lnTo>
                  <a:lnTo>
                    <a:pt x="11" y="197"/>
                  </a:lnTo>
                  <a:lnTo>
                    <a:pt x="12" y="201"/>
                  </a:lnTo>
                  <a:lnTo>
                    <a:pt x="12" y="205"/>
                  </a:lnTo>
                  <a:lnTo>
                    <a:pt x="13" y="209"/>
                  </a:lnTo>
                  <a:lnTo>
                    <a:pt x="13" y="212"/>
                  </a:lnTo>
                  <a:lnTo>
                    <a:pt x="14" y="216"/>
                  </a:lnTo>
                  <a:lnTo>
                    <a:pt x="14" y="219"/>
                  </a:lnTo>
                  <a:lnTo>
                    <a:pt x="14" y="222"/>
                  </a:lnTo>
                  <a:lnTo>
                    <a:pt x="15" y="225"/>
                  </a:lnTo>
                  <a:lnTo>
                    <a:pt x="16" y="229"/>
                  </a:lnTo>
                  <a:lnTo>
                    <a:pt x="16" y="232"/>
                  </a:lnTo>
                  <a:lnTo>
                    <a:pt x="17" y="234"/>
                  </a:lnTo>
                  <a:lnTo>
                    <a:pt x="18" y="237"/>
                  </a:lnTo>
                  <a:lnTo>
                    <a:pt x="18" y="240"/>
                  </a:lnTo>
                  <a:lnTo>
                    <a:pt x="20" y="245"/>
                  </a:lnTo>
                  <a:lnTo>
                    <a:pt x="22" y="250"/>
                  </a:lnTo>
                  <a:lnTo>
                    <a:pt x="23" y="255"/>
                  </a:lnTo>
                  <a:lnTo>
                    <a:pt x="25" y="259"/>
                  </a:lnTo>
                  <a:lnTo>
                    <a:pt x="26" y="262"/>
                  </a:lnTo>
                  <a:lnTo>
                    <a:pt x="28" y="265"/>
                  </a:lnTo>
                  <a:lnTo>
                    <a:pt x="29" y="269"/>
                  </a:lnTo>
                  <a:lnTo>
                    <a:pt x="30" y="271"/>
                  </a:lnTo>
                  <a:lnTo>
                    <a:pt x="32" y="273"/>
                  </a:lnTo>
                  <a:lnTo>
                    <a:pt x="34" y="276"/>
                  </a:lnTo>
                  <a:lnTo>
                    <a:pt x="36" y="280"/>
                  </a:lnTo>
                  <a:lnTo>
                    <a:pt x="39" y="283"/>
                  </a:lnTo>
                  <a:lnTo>
                    <a:pt x="40" y="284"/>
                  </a:lnTo>
                  <a:lnTo>
                    <a:pt x="43" y="286"/>
                  </a:lnTo>
                  <a:lnTo>
                    <a:pt x="45" y="287"/>
                  </a:lnTo>
                  <a:lnTo>
                    <a:pt x="48" y="288"/>
                  </a:lnTo>
                  <a:lnTo>
                    <a:pt x="48" y="155"/>
                  </a:lnTo>
                  <a:lnTo>
                    <a:pt x="32" y="3"/>
                  </a:lnTo>
                  <a:close/>
                </a:path>
              </a:pathLst>
            </a:custGeom>
            <a:solidFill>
              <a:srgbClr val="D4D4E8"/>
            </a:solidFill>
            <a:ln w="9525">
              <a:noFill/>
              <a:round/>
              <a:headEnd/>
              <a:tailEnd/>
            </a:ln>
          </p:spPr>
          <p:txBody>
            <a:bodyPr/>
            <a:lstStyle/>
            <a:p>
              <a:endParaRPr lang="en-US"/>
            </a:p>
          </p:txBody>
        </p:sp>
        <p:sp>
          <p:nvSpPr>
            <p:cNvPr id="17660" name="Freeform 923"/>
            <p:cNvSpPr>
              <a:spLocks/>
            </p:cNvSpPr>
            <p:nvPr/>
          </p:nvSpPr>
          <p:spPr bwMode="auto">
            <a:xfrm flipH="1">
              <a:off x="3094" y="1248"/>
              <a:ext cx="11" cy="73"/>
            </a:xfrm>
            <a:custGeom>
              <a:avLst/>
              <a:gdLst>
                <a:gd name="T0" fmla="*/ 1 w 60"/>
                <a:gd name="T1" fmla="*/ 1 h 320"/>
                <a:gd name="T2" fmla="*/ 1 w 60"/>
                <a:gd name="T3" fmla="*/ 2 h 320"/>
                <a:gd name="T4" fmla="*/ 1 w 60"/>
                <a:gd name="T5" fmla="*/ 3 h 320"/>
                <a:gd name="T6" fmla="*/ 1 w 60"/>
                <a:gd name="T7" fmla="*/ 3 h 320"/>
                <a:gd name="T8" fmla="*/ 1 w 60"/>
                <a:gd name="T9" fmla="*/ 4 h 320"/>
                <a:gd name="T10" fmla="*/ 1 w 60"/>
                <a:gd name="T11" fmla="*/ 5 h 320"/>
                <a:gd name="T12" fmla="*/ 1 w 60"/>
                <a:gd name="T13" fmla="*/ 5 h 320"/>
                <a:gd name="T14" fmla="*/ 1 w 60"/>
                <a:gd name="T15" fmla="*/ 6 h 320"/>
                <a:gd name="T16" fmla="*/ 1 w 60"/>
                <a:gd name="T17" fmla="*/ 7 h 320"/>
                <a:gd name="T18" fmla="*/ 1 w 60"/>
                <a:gd name="T19" fmla="*/ 7 h 320"/>
                <a:gd name="T20" fmla="*/ 1 w 60"/>
                <a:gd name="T21" fmla="*/ 8 h 320"/>
                <a:gd name="T22" fmla="*/ 1 w 60"/>
                <a:gd name="T23" fmla="*/ 8 h 320"/>
                <a:gd name="T24" fmla="*/ 1 w 60"/>
                <a:gd name="T25" fmla="*/ 9 h 320"/>
                <a:gd name="T26" fmla="*/ 1 w 60"/>
                <a:gd name="T27" fmla="*/ 10 h 320"/>
                <a:gd name="T28" fmla="*/ 1 w 60"/>
                <a:gd name="T29" fmla="*/ 10 h 320"/>
                <a:gd name="T30" fmla="*/ 1 w 60"/>
                <a:gd name="T31" fmla="*/ 11 h 320"/>
                <a:gd name="T32" fmla="*/ 1 w 60"/>
                <a:gd name="T33" fmla="*/ 12 h 320"/>
                <a:gd name="T34" fmla="*/ 2 w 60"/>
                <a:gd name="T35" fmla="*/ 13 h 320"/>
                <a:gd name="T36" fmla="*/ 2 w 60"/>
                <a:gd name="T37" fmla="*/ 13 h 320"/>
                <a:gd name="T38" fmla="*/ 2 w 60"/>
                <a:gd name="T39" fmla="*/ 14 h 320"/>
                <a:gd name="T40" fmla="*/ 2 w 60"/>
                <a:gd name="T41" fmla="*/ 15 h 320"/>
                <a:gd name="T42" fmla="*/ 2 w 60"/>
                <a:gd name="T43" fmla="*/ 16 h 320"/>
                <a:gd name="T44" fmla="*/ 2 w 60"/>
                <a:gd name="T45" fmla="*/ 16 h 320"/>
                <a:gd name="T46" fmla="*/ 2 w 60"/>
                <a:gd name="T47" fmla="*/ 17 h 320"/>
                <a:gd name="T48" fmla="*/ 1 w 60"/>
                <a:gd name="T49" fmla="*/ 17 h 320"/>
                <a:gd name="T50" fmla="*/ 1 w 60"/>
                <a:gd name="T51" fmla="*/ 16 h 320"/>
                <a:gd name="T52" fmla="*/ 1 w 60"/>
                <a:gd name="T53" fmla="*/ 16 h 320"/>
                <a:gd name="T54" fmla="*/ 1 w 60"/>
                <a:gd name="T55" fmla="*/ 15 h 320"/>
                <a:gd name="T56" fmla="*/ 0 w 60"/>
                <a:gd name="T57" fmla="*/ 14 h 320"/>
                <a:gd name="T58" fmla="*/ 0 w 60"/>
                <a:gd name="T59" fmla="*/ 13 h 320"/>
                <a:gd name="T60" fmla="*/ 0 w 60"/>
                <a:gd name="T61" fmla="*/ 13 h 320"/>
                <a:gd name="T62" fmla="*/ 0 w 60"/>
                <a:gd name="T63" fmla="*/ 12 h 320"/>
                <a:gd name="T64" fmla="*/ 0 w 60"/>
                <a:gd name="T65" fmla="*/ 11 h 320"/>
                <a:gd name="T66" fmla="*/ 0 w 60"/>
                <a:gd name="T67" fmla="*/ 11 h 320"/>
                <a:gd name="T68" fmla="*/ 0 w 60"/>
                <a:gd name="T69" fmla="*/ 10 h 320"/>
                <a:gd name="T70" fmla="*/ 0 w 60"/>
                <a:gd name="T71" fmla="*/ 9 h 320"/>
                <a:gd name="T72" fmla="*/ 0 w 60"/>
                <a:gd name="T73" fmla="*/ 9 h 320"/>
                <a:gd name="T74" fmla="*/ 0 w 60"/>
                <a:gd name="T75" fmla="*/ 8 h 320"/>
                <a:gd name="T76" fmla="*/ 0 w 60"/>
                <a:gd name="T77" fmla="*/ 7 h 320"/>
                <a:gd name="T78" fmla="*/ 0 w 60"/>
                <a:gd name="T79" fmla="*/ 7 h 320"/>
                <a:gd name="T80" fmla="*/ 0 w 60"/>
                <a:gd name="T81" fmla="*/ 6 h 320"/>
                <a:gd name="T82" fmla="*/ 0 w 60"/>
                <a:gd name="T83" fmla="*/ 5 h 320"/>
                <a:gd name="T84" fmla="*/ 0 w 60"/>
                <a:gd name="T85" fmla="*/ 5 h 320"/>
                <a:gd name="T86" fmla="*/ 0 w 60"/>
                <a:gd name="T87" fmla="*/ 4 h 320"/>
                <a:gd name="T88" fmla="*/ 0 w 60"/>
                <a:gd name="T89" fmla="*/ 3 h 320"/>
                <a:gd name="T90" fmla="*/ 0 w 60"/>
                <a:gd name="T91" fmla="*/ 2 h 320"/>
                <a:gd name="T92" fmla="*/ 0 w 60"/>
                <a:gd name="T93" fmla="*/ 2 h 320"/>
                <a:gd name="T94" fmla="*/ 0 w 60"/>
                <a:gd name="T95" fmla="*/ 1 h 320"/>
                <a:gd name="T96" fmla="*/ 0 w 60"/>
                <a:gd name="T97" fmla="*/ 0 h 320"/>
                <a:gd name="T98" fmla="*/ 0 w 60"/>
                <a:gd name="T99" fmla="*/ 0 h 320"/>
                <a:gd name="T100" fmla="*/ 1 w 60"/>
                <a:gd name="T101" fmla="*/ 0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20"/>
                <a:gd name="T155" fmla="*/ 60 w 60"/>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20">
                  <a:moveTo>
                    <a:pt x="20" y="9"/>
                  </a:moveTo>
                  <a:lnTo>
                    <a:pt x="20" y="14"/>
                  </a:lnTo>
                  <a:lnTo>
                    <a:pt x="20" y="19"/>
                  </a:lnTo>
                  <a:lnTo>
                    <a:pt x="21" y="23"/>
                  </a:lnTo>
                  <a:lnTo>
                    <a:pt x="21" y="29"/>
                  </a:lnTo>
                  <a:lnTo>
                    <a:pt x="21" y="33"/>
                  </a:lnTo>
                  <a:lnTo>
                    <a:pt x="21" y="39"/>
                  </a:lnTo>
                  <a:lnTo>
                    <a:pt x="22" y="43"/>
                  </a:lnTo>
                  <a:lnTo>
                    <a:pt x="22" y="48"/>
                  </a:lnTo>
                  <a:lnTo>
                    <a:pt x="22" y="53"/>
                  </a:lnTo>
                  <a:lnTo>
                    <a:pt x="23" y="58"/>
                  </a:lnTo>
                  <a:lnTo>
                    <a:pt x="23" y="63"/>
                  </a:lnTo>
                  <a:lnTo>
                    <a:pt x="24" y="67"/>
                  </a:lnTo>
                  <a:lnTo>
                    <a:pt x="24" y="71"/>
                  </a:lnTo>
                  <a:lnTo>
                    <a:pt x="24" y="76"/>
                  </a:lnTo>
                  <a:lnTo>
                    <a:pt x="25" y="80"/>
                  </a:lnTo>
                  <a:lnTo>
                    <a:pt x="25" y="85"/>
                  </a:lnTo>
                  <a:lnTo>
                    <a:pt x="25" y="89"/>
                  </a:lnTo>
                  <a:lnTo>
                    <a:pt x="25" y="93"/>
                  </a:lnTo>
                  <a:lnTo>
                    <a:pt x="26" y="97"/>
                  </a:lnTo>
                  <a:lnTo>
                    <a:pt x="26" y="102"/>
                  </a:lnTo>
                  <a:lnTo>
                    <a:pt x="26" y="106"/>
                  </a:lnTo>
                  <a:lnTo>
                    <a:pt x="27" y="110"/>
                  </a:lnTo>
                  <a:lnTo>
                    <a:pt x="27" y="115"/>
                  </a:lnTo>
                  <a:lnTo>
                    <a:pt x="28" y="119"/>
                  </a:lnTo>
                  <a:lnTo>
                    <a:pt x="28" y="123"/>
                  </a:lnTo>
                  <a:lnTo>
                    <a:pt x="30" y="127"/>
                  </a:lnTo>
                  <a:lnTo>
                    <a:pt x="30" y="131"/>
                  </a:lnTo>
                  <a:lnTo>
                    <a:pt x="31" y="135"/>
                  </a:lnTo>
                  <a:lnTo>
                    <a:pt x="31" y="140"/>
                  </a:lnTo>
                  <a:lnTo>
                    <a:pt x="32" y="143"/>
                  </a:lnTo>
                  <a:lnTo>
                    <a:pt x="32" y="147"/>
                  </a:lnTo>
                  <a:lnTo>
                    <a:pt x="33" y="151"/>
                  </a:lnTo>
                  <a:lnTo>
                    <a:pt x="33" y="156"/>
                  </a:lnTo>
                  <a:lnTo>
                    <a:pt x="34" y="160"/>
                  </a:lnTo>
                  <a:lnTo>
                    <a:pt x="34" y="163"/>
                  </a:lnTo>
                  <a:lnTo>
                    <a:pt x="35" y="168"/>
                  </a:lnTo>
                  <a:lnTo>
                    <a:pt x="35" y="172"/>
                  </a:lnTo>
                  <a:lnTo>
                    <a:pt x="36" y="175"/>
                  </a:lnTo>
                  <a:lnTo>
                    <a:pt x="36" y="180"/>
                  </a:lnTo>
                  <a:lnTo>
                    <a:pt x="37" y="184"/>
                  </a:lnTo>
                  <a:lnTo>
                    <a:pt x="38" y="188"/>
                  </a:lnTo>
                  <a:lnTo>
                    <a:pt x="38" y="192"/>
                  </a:lnTo>
                  <a:lnTo>
                    <a:pt x="39" y="197"/>
                  </a:lnTo>
                  <a:lnTo>
                    <a:pt x="40" y="201"/>
                  </a:lnTo>
                  <a:lnTo>
                    <a:pt x="40" y="206"/>
                  </a:lnTo>
                  <a:lnTo>
                    <a:pt x="41" y="210"/>
                  </a:lnTo>
                  <a:lnTo>
                    <a:pt x="43" y="214"/>
                  </a:lnTo>
                  <a:lnTo>
                    <a:pt x="44" y="219"/>
                  </a:lnTo>
                  <a:lnTo>
                    <a:pt x="44" y="223"/>
                  </a:lnTo>
                  <a:lnTo>
                    <a:pt x="45" y="227"/>
                  </a:lnTo>
                  <a:lnTo>
                    <a:pt x="46" y="232"/>
                  </a:lnTo>
                  <a:lnTo>
                    <a:pt x="47" y="236"/>
                  </a:lnTo>
                  <a:lnTo>
                    <a:pt x="47" y="240"/>
                  </a:lnTo>
                  <a:lnTo>
                    <a:pt x="48" y="245"/>
                  </a:lnTo>
                  <a:lnTo>
                    <a:pt x="49" y="249"/>
                  </a:lnTo>
                  <a:lnTo>
                    <a:pt x="51" y="255"/>
                  </a:lnTo>
                  <a:lnTo>
                    <a:pt x="51" y="259"/>
                  </a:lnTo>
                  <a:lnTo>
                    <a:pt x="52" y="263"/>
                  </a:lnTo>
                  <a:lnTo>
                    <a:pt x="53" y="268"/>
                  </a:lnTo>
                  <a:lnTo>
                    <a:pt x="55" y="273"/>
                  </a:lnTo>
                  <a:lnTo>
                    <a:pt x="56" y="277"/>
                  </a:lnTo>
                  <a:lnTo>
                    <a:pt x="57" y="283"/>
                  </a:lnTo>
                  <a:lnTo>
                    <a:pt x="59" y="288"/>
                  </a:lnTo>
                  <a:lnTo>
                    <a:pt x="60" y="294"/>
                  </a:lnTo>
                  <a:lnTo>
                    <a:pt x="60" y="298"/>
                  </a:lnTo>
                  <a:lnTo>
                    <a:pt x="60" y="303"/>
                  </a:lnTo>
                  <a:lnTo>
                    <a:pt x="59" y="307"/>
                  </a:lnTo>
                  <a:lnTo>
                    <a:pt x="57" y="311"/>
                  </a:lnTo>
                  <a:lnTo>
                    <a:pt x="53" y="313"/>
                  </a:lnTo>
                  <a:lnTo>
                    <a:pt x="51" y="316"/>
                  </a:lnTo>
                  <a:lnTo>
                    <a:pt x="47" y="318"/>
                  </a:lnTo>
                  <a:lnTo>
                    <a:pt x="44" y="320"/>
                  </a:lnTo>
                  <a:lnTo>
                    <a:pt x="39" y="320"/>
                  </a:lnTo>
                  <a:lnTo>
                    <a:pt x="36" y="320"/>
                  </a:lnTo>
                  <a:lnTo>
                    <a:pt x="32" y="318"/>
                  </a:lnTo>
                  <a:lnTo>
                    <a:pt x="28" y="318"/>
                  </a:lnTo>
                  <a:lnTo>
                    <a:pt x="24" y="314"/>
                  </a:lnTo>
                  <a:lnTo>
                    <a:pt x="22" y="311"/>
                  </a:lnTo>
                  <a:lnTo>
                    <a:pt x="20" y="308"/>
                  </a:lnTo>
                  <a:lnTo>
                    <a:pt x="19" y="303"/>
                  </a:lnTo>
                  <a:lnTo>
                    <a:pt x="16" y="297"/>
                  </a:lnTo>
                  <a:lnTo>
                    <a:pt x="15" y="293"/>
                  </a:lnTo>
                  <a:lnTo>
                    <a:pt x="14" y="287"/>
                  </a:lnTo>
                  <a:lnTo>
                    <a:pt x="13" y="282"/>
                  </a:lnTo>
                  <a:lnTo>
                    <a:pt x="12" y="277"/>
                  </a:lnTo>
                  <a:lnTo>
                    <a:pt x="11" y="272"/>
                  </a:lnTo>
                  <a:lnTo>
                    <a:pt x="11" y="268"/>
                  </a:lnTo>
                  <a:lnTo>
                    <a:pt x="10" y="263"/>
                  </a:lnTo>
                  <a:lnTo>
                    <a:pt x="9" y="258"/>
                  </a:lnTo>
                  <a:lnTo>
                    <a:pt x="8" y="252"/>
                  </a:lnTo>
                  <a:lnTo>
                    <a:pt x="7" y="248"/>
                  </a:lnTo>
                  <a:lnTo>
                    <a:pt x="7" y="244"/>
                  </a:lnTo>
                  <a:lnTo>
                    <a:pt x="7" y="238"/>
                  </a:lnTo>
                  <a:lnTo>
                    <a:pt x="6" y="234"/>
                  </a:lnTo>
                  <a:lnTo>
                    <a:pt x="6" y="230"/>
                  </a:lnTo>
                  <a:lnTo>
                    <a:pt x="6" y="225"/>
                  </a:lnTo>
                  <a:lnTo>
                    <a:pt x="5" y="221"/>
                  </a:lnTo>
                  <a:lnTo>
                    <a:pt x="5" y="217"/>
                  </a:lnTo>
                  <a:lnTo>
                    <a:pt x="3" y="212"/>
                  </a:lnTo>
                  <a:lnTo>
                    <a:pt x="3" y="208"/>
                  </a:lnTo>
                  <a:lnTo>
                    <a:pt x="3" y="204"/>
                  </a:lnTo>
                  <a:lnTo>
                    <a:pt x="3" y="199"/>
                  </a:lnTo>
                  <a:lnTo>
                    <a:pt x="3" y="195"/>
                  </a:lnTo>
                  <a:lnTo>
                    <a:pt x="3" y="191"/>
                  </a:lnTo>
                  <a:lnTo>
                    <a:pt x="2" y="186"/>
                  </a:lnTo>
                  <a:lnTo>
                    <a:pt x="2" y="182"/>
                  </a:lnTo>
                  <a:lnTo>
                    <a:pt x="2" y="178"/>
                  </a:lnTo>
                  <a:lnTo>
                    <a:pt x="2" y="174"/>
                  </a:lnTo>
                  <a:lnTo>
                    <a:pt x="2" y="170"/>
                  </a:lnTo>
                  <a:lnTo>
                    <a:pt x="2" y="166"/>
                  </a:lnTo>
                  <a:lnTo>
                    <a:pt x="2" y="161"/>
                  </a:lnTo>
                  <a:lnTo>
                    <a:pt x="2" y="157"/>
                  </a:lnTo>
                  <a:lnTo>
                    <a:pt x="2" y="153"/>
                  </a:lnTo>
                  <a:lnTo>
                    <a:pt x="2" y="148"/>
                  </a:lnTo>
                  <a:lnTo>
                    <a:pt x="2" y="144"/>
                  </a:lnTo>
                  <a:lnTo>
                    <a:pt x="2" y="140"/>
                  </a:lnTo>
                  <a:lnTo>
                    <a:pt x="2" y="135"/>
                  </a:lnTo>
                  <a:lnTo>
                    <a:pt x="2" y="131"/>
                  </a:lnTo>
                  <a:lnTo>
                    <a:pt x="2" y="127"/>
                  </a:lnTo>
                  <a:lnTo>
                    <a:pt x="2" y="123"/>
                  </a:lnTo>
                  <a:lnTo>
                    <a:pt x="2" y="119"/>
                  </a:lnTo>
                  <a:lnTo>
                    <a:pt x="2" y="115"/>
                  </a:lnTo>
                  <a:lnTo>
                    <a:pt x="2" y="110"/>
                  </a:lnTo>
                  <a:lnTo>
                    <a:pt x="2" y="106"/>
                  </a:lnTo>
                  <a:lnTo>
                    <a:pt x="2" y="102"/>
                  </a:lnTo>
                  <a:lnTo>
                    <a:pt x="2" y="97"/>
                  </a:lnTo>
                  <a:lnTo>
                    <a:pt x="2" y="93"/>
                  </a:lnTo>
                  <a:lnTo>
                    <a:pt x="3" y="89"/>
                  </a:lnTo>
                  <a:lnTo>
                    <a:pt x="2" y="83"/>
                  </a:lnTo>
                  <a:lnTo>
                    <a:pt x="2" y="79"/>
                  </a:lnTo>
                  <a:lnTo>
                    <a:pt x="2" y="73"/>
                  </a:lnTo>
                  <a:lnTo>
                    <a:pt x="2" y="69"/>
                  </a:lnTo>
                  <a:lnTo>
                    <a:pt x="2" y="65"/>
                  </a:lnTo>
                  <a:lnTo>
                    <a:pt x="2" y="59"/>
                  </a:lnTo>
                  <a:lnTo>
                    <a:pt x="2" y="55"/>
                  </a:lnTo>
                  <a:lnTo>
                    <a:pt x="2" y="51"/>
                  </a:lnTo>
                  <a:lnTo>
                    <a:pt x="2" y="45"/>
                  </a:lnTo>
                  <a:lnTo>
                    <a:pt x="2" y="40"/>
                  </a:lnTo>
                  <a:lnTo>
                    <a:pt x="1" y="35"/>
                  </a:lnTo>
                  <a:lnTo>
                    <a:pt x="1" y="30"/>
                  </a:lnTo>
                  <a:lnTo>
                    <a:pt x="1" y="25"/>
                  </a:lnTo>
                  <a:lnTo>
                    <a:pt x="1" y="20"/>
                  </a:lnTo>
                  <a:lnTo>
                    <a:pt x="0" y="15"/>
                  </a:lnTo>
                  <a:lnTo>
                    <a:pt x="0" y="9"/>
                  </a:lnTo>
                  <a:lnTo>
                    <a:pt x="0" y="5"/>
                  </a:lnTo>
                  <a:lnTo>
                    <a:pt x="2" y="3"/>
                  </a:lnTo>
                  <a:lnTo>
                    <a:pt x="6" y="0"/>
                  </a:lnTo>
                  <a:lnTo>
                    <a:pt x="9" y="0"/>
                  </a:lnTo>
                  <a:lnTo>
                    <a:pt x="12" y="0"/>
                  </a:lnTo>
                  <a:lnTo>
                    <a:pt x="15" y="1"/>
                  </a:lnTo>
                  <a:lnTo>
                    <a:pt x="18" y="4"/>
                  </a:lnTo>
                  <a:lnTo>
                    <a:pt x="20" y="9"/>
                  </a:lnTo>
                  <a:close/>
                </a:path>
              </a:pathLst>
            </a:custGeom>
            <a:solidFill>
              <a:srgbClr val="000000"/>
            </a:solidFill>
            <a:ln w="9525">
              <a:noFill/>
              <a:round/>
              <a:headEnd/>
              <a:tailEnd/>
            </a:ln>
          </p:spPr>
          <p:txBody>
            <a:bodyPr/>
            <a:lstStyle/>
            <a:p>
              <a:endParaRPr lang="en-US"/>
            </a:p>
          </p:txBody>
        </p:sp>
        <p:sp>
          <p:nvSpPr>
            <p:cNvPr id="17661" name="Freeform 924"/>
            <p:cNvSpPr>
              <a:spLocks/>
            </p:cNvSpPr>
            <p:nvPr/>
          </p:nvSpPr>
          <p:spPr bwMode="auto">
            <a:xfrm flipH="1">
              <a:off x="3119" y="1255"/>
              <a:ext cx="20" cy="51"/>
            </a:xfrm>
            <a:custGeom>
              <a:avLst/>
              <a:gdLst>
                <a:gd name="T0" fmla="*/ 2 w 108"/>
                <a:gd name="T1" fmla="*/ 2 h 223"/>
                <a:gd name="T2" fmla="*/ 2 w 108"/>
                <a:gd name="T3" fmla="*/ 2 h 223"/>
                <a:gd name="T4" fmla="*/ 2 w 108"/>
                <a:gd name="T5" fmla="*/ 1 h 223"/>
                <a:gd name="T6" fmla="*/ 2 w 108"/>
                <a:gd name="T7" fmla="*/ 1 h 223"/>
                <a:gd name="T8" fmla="*/ 2 w 108"/>
                <a:gd name="T9" fmla="*/ 1 h 223"/>
                <a:gd name="T10" fmla="*/ 3 w 108"/>
                <a:gd name="T11" fmla="*/ 0 h 223"/>
                <a:gd name="T12" fmla="*/ 3 w 108"/>
                <a:gd name="T13" fmla="*/ 0 h 223"/>
                <a:gd name="T14" fmla="*/ 3 w 108"/>
                <a:gd name="T15" fmla="*/ 0 h 223"/>
                <a:gd name="T16" fmla="*/ 3 w 108"/>
                <a:gd name="T17" fmla="*/ 0 h 223"/>
                <a:gd name="T18" fmla="*/ 4 w 108"/>
                <a:gd name="T19" fmla="*/ 0 h 223"/>
                <a:gd name="T20" fmla="*/ 4 w 108"/>
                <a:gd name="T21" fmla="*/ 1 h 223"/>
                <a:gd name="T22" fmla="*/ 4 w 108"/>
                <a:gd name="T23" fmla="*/ 1 h 223"/>
                <a:gd name="T24" fmla="*/ 4 w 108"/>
                <a:gd name="T25" fmla="*/ 1 h 223"/>
                <a:gd name="T26" fmla="*/ 4 w 108"/>
                <a:gd name="T27" fmla="*/ 2 h 223"/>
                <a:gd name="T28" fmla="*/ 4 w 108"/>
                <a:gd name="T29" fmla="*/ 2 h 223"/>
                <a:gd name="T30" fmla="*/ 4 w 108"/>
                <a:gd name="T31" fmla="*/ 3 h 223"/>
                <a:gd name="T32" fmla="*/ 4 w 108"/>
                <a:gd name="T33" fmla="*/ 3 h 223"/>
                <a:gd name="T34" fmla="*/ 4 w 108"/>
                <a:gd name="T35" fmla="*/ 3 h 223"/>
                <a:gd name="T36" fmla="*/ 4 w 108"/>
                <a:gd name="T37" fmla="*/ 4 h 223"/>
                <a:gd name="T38" fmla="*/ 4 w 108"/>
                <a:gd name="T39" fmla="*/ 4 h 223"/>
                <a:gd name="T40" fmla="*/ 3 w 108"/>
                <a:gd name="T41" fmla="*/ 4 h 223"/>
                <a:gd name="T42" fmla="*/ 3 w 108"/>
                <a:gd name="T43" fmla="*/ 5 h 223"/>
                <a:gd name="T44" fmla="*/ 3 w 108"/>
                <a:gd name="T45" fmla="*/ 5 h 223"/>
                <a:gd name="T46" fmla="*/ 3 w 108"/>
                <a:gd name="T47" fmla="*/ 6 h 223"/>
                <a:gd name="T48" fmla="*/ 3 w 108"/>
                <a:gd name="T49" fmla="*/ 6 h 223"/>
                <a:gd name="T50" fmla="*/ 3 w 108"/>
                <a:gd name="T51" fmla="*/ 7 h 223"/>
                <a:gd name="T52" fmla="*/ 3 w 108"/>
                <a:gd name="T53" fmla="*/ 7 h 223"/>
                <a:gd name="T54" fmla="*/ 3 w 108"/>
                <a:gd name="T55" fmla="*/ 7 h 223"/>
                <a:gd name="T56" fmla="*/ 2 w 108"/>
                <a:gd name="T57" fmla="*/ 8 h 223"/>
                <a:gd name="T58" fmla="*/ 2 w 108"/>
                <a:gd name="T59" fmla="*/ 8 h 223"/>
                <a:gd name="T60" fmla="*/ 2 w 108"/>
                <a:gd name="T61" fmla="*/ 8 h 223"/>
                <a:gd name="T62" fmla="*/ 2 w 108"/>
                <a:gd name="T63" fmla="*/ 9 h 223"/>
                <a:gd name="T64" fmla="*/ 2 w 108"/>
                <a:gd name="T65" fmla="*/ 9 h 223"/>
                <a:gd name="T66" fmla="*/ 2 w 108"/>
                <a:gd name="T67" fmla="*/ 10 h 223"/>
                <a:gd name="T68" fmla="*/ 2 w 108"/>
                <a:gd name="T69" fmla="*/ 10 h 223"/>
                <a:gd name="T70" fmla="*/ 1 w 108"/>
                <a:gd name="T71" fmla="*/ 10 h 223"/>
                <a:gd name="T72" fmla="*/ 1 w 108"/>
                <a:gd name="T73" fmla="*/ 11 h 223"/>
                <a:gd name="T74" fmla="*/ 1 w 108"/>
                <a:gd name="T75" fmla="*/ 11 h 223"/>
                <a:gd name="T76" fmla="*/ 1 w 108"/>
                <a:gd name="T77" fmla="*/ 11 h 223"/>
                <a:gd name="T78" fmla="*/ 1 w 108"/>
                <a:gd name="T79" fmla="*/ 11 h 223"/>
                <a:gd name="T80" fmla="*/ 1 w 108"/>
                <a:gd name="T81" fmla="*/ 11 h 223"/>
                <a:gd name="T82" fmla="*/ 1 w 108"/>
                <a:gd name="T83" fmla="*/ 11 h 223"/>
                <a:gd name="T84" fmla="*/ 0 w 108"/>
                <a:gd name="T85" fmla="*/ 12 h 223"/>
                <a:gd name="T86" fmla="*/ 0 w 108"/>
                <a:gd name="T87" fmla="*/ 12 h 223"/>
                <a:gd name="T88" fmla="*/ 0 w 108"/>
                <a:gd name="T89" fmla="*/ 12 h 223"/>
                <a:gd name="T90" fmla="*/ 2 w 108"/>
                <a:gd name="T91" fmla="*/ 2 h 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23"/>
                <a:gd name="T140" fmla="*/ 108 w 108"/>
                <a:gd name="T141" fmla="*/ 223 h 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23">
                  <a:moveTo>
                    <a:pt x="72" y="37"/>
                  </a:moveTo>
                  <a:lnTo>
                    <a:pt x="71" y="35"/>
                  </a:lnTo>
                  <a:lnTo>
                    <a:pt x="71" y="32"/>
                  </a:lnTo>
                  <a:lnTo>
                    <a:pt x="70" y="29"/>
                  </a:lnTo>
                  <a:lnTo>
                    <a:pt x="70" y="27"/>
                  </a:lnTo>
                  <a:lnTo>
                    <a:pt x="70" y="24"/>
                  </a:lnTo>
                  <a:lnTo>
                    <a:pt x="70" y="22"/>
                  </a:lnTo>
                  <a:lnTo>
                    <a:pt x="70" y="19"/>
                  </a:lnTo>
                  <a:lnTo>
                    <a:pt x="71" y="15"/>
                  </a:lnTo>
                  <a:lnTo>
                    <a:pt x="72" y="12"/>
                  </a:lnTo>
                  <a:lnTo>
                    <a:pt x="74" y="10"/>
                  </a:lnTo>
                  <a:lnTo>
                    <a:pt x="75" y="7"/>
                  </a:lnTo>
                  <a:lnTo>
                    <a:pt x="80" y="4"/>
                  </a:lnTo>
                  <a:lnTo>
                    <a:pt x="83" y="2"/>
                  </a:lnTo>
                  <a:lnTo>
                    <a:pt x="88" y="1"/>
                  </a:lnTo>
                  <a:lnTo>
                    <a:pt x="91" y="0"/>
                  </a:lnTo>
                  <a:lnTo>
                    <a:pt x="96" y="0"/>
                  </a:lnTo>
                  <a:lnTo>
                    <a:pt x="99" y="1"/>
                  </a:lnTo>
                  <a:lnTo>
                    <a:pt x="102" y="4"/>
                  </a:lnTo>
                  <a:lnTo>
                    <a:pt x="105" y="8"/>
                  </a:lnTo>
                  <a:lnTo>
                    <a:pt x="107" y="12"/>
                  </a:lnTo>
                  <a:lnTo>
                    <a:pt x="107" y="13"/>
                  </a:lnTo>
                  <a:lnTo>
                    <a:pt x="107" y="16"/>
                  </a:lnTo>
                  <a:lnTo>
                    <a:pt x="108" y="20"/>
                  </a:lnTo>
                  <a:lnTo>
                    <a:pt x="108" y="22"/>
                  </a:lnTo>
                  <a:lnTo>
                    <a:pt x="108" y="25"/>
                  </a:lnTo>
                  <a:lnTo>
                    <a:pt x="108" y="28"/>
                  </a:lnTo>
                  <a:lnTo>
                    <a:pt x="108" y="32"/>
                  </a:lnTo>
                  <a:lnTo>
                    <a:pt x="108" y="35"/>
                  </a:lnTo>
                  <a:lnTo>
                    <a:pt x="108" y="38"/>
                  </a:lnTo>
                  <a:lnTo>
                    <a:pt x="107" y="42"/>
                  </a:lnTo>
                  <a:lnTo>
                    <a:pt x="107" y="46"/>
                  </a:lnTo>
                  <a:lnTo>
                    <a:pt x="107" y="49"/>
                  </a:lnTo>
                  <a:lnTo>
                    <a:pt x="106" y="53"/>
                  </a:lnTo>
                  <a:lnTo>
                    <a:pt x="106" y="57"/>
                  </a:lnTo>
                  <a:lnTo>
                    <a:pt x="105" y="61"/>
                  </a:lnTo>
                  <a:lnTo>
                    <a:pt x="103" y="65"/>
                  </a:lnTo>
                  <a:lnTo>
                    <a:pt x="102" y="69"/>
                  </a:lnTo>
                  <a:lnTo>
                    <a:pt x="102" y="72"/>
                  </a:lnTo>
                  <a:lnTo>
                    <a:pt x="100" y="76"/>
                  </a:lnTo>
                  <a:lnTo>
                    <a:pt x="100" y="80"/>
                  </a:lnTo>
                  <a:lnTo>
                    <a:pt x="98" y="84"/>
                  </a:lnTo>
                  <a:lnTo>
                    <a:pt x="97" y="88"/>
                  </a:lnTo>
                  <a:lnTo>
                    <a:pt x="95" y="92"/>
                  </a:lnTo>
                  <a:lnTo>
                    <a:pt x="94" y="97"/>
                  </a:lnTo>
                  <a:lnTo>
                    <a:pt x="90" y="101"/>
                  </a:lnTo>
                  <a:lnTo>
                    <a:pt x="88" y="106"/>
                  </a:lnTo>
                  <a:lnTo>
                    <a:pt x="87" y="111"/>
                  </a:lnTo>
                  <a:lnTo>
                    <a:pt x="85" y="116"/>
                  </a:lnTo>
                  <a:lnTo>
                    <a:pt x="82" y="122"/>
                  </a:lnTo>
                  <a:lnTo>
                    <a:pt x="80" y="127"/>
                  </a:lnTo>
                  <a:lnTo>
                    <a:pt x="78" y="129"/>
                  </a:lnTo>
                  <a:lnTo>
                    <a:pt x="77" y="133"/>
                  </a:lnTo>
                  <a:lnTo>
                    <a:pt x="75" y="135"/>
                  </a:lnTo>
                  <a:lnTo>
                    <a:pt x="75" y="138"/>
                  </a:lnTo>
                  <a:lnTo>
                    <a:pt x="73" y="140"/>
                  </a:lnTo>
                  <a:lnTo>
                    <a:pt x="72" y="142"/>
                  </a:lnTo>
                  <a:lnTo>
                    <a:pt x="71" y="146"/>
                  </a:lnTo>
                  <a:lnTo>
                    <a:pt x="70" y="148"/>
                  </a:lnTo>
                  <a:lnTo>
                    <a:pt x="69" y="151"/>
                  </a:lnTo>
                  <a:lnTo>
                    <a:pt x="68" y="153"/>
                  </a:lnTo>
                  <a:lnTo>
                    <a:pt x="66" y="155"/>
                  </a:lnTo>
                  <a:lnTo>
                    <a:pt x="65" y="159"/>
                  </a:lnTo>
                  <a:lnTo>
                    <a:pt x="62" y="164"/>
                  </a:lnTo>
                  <a:lnTo>
                    <a:pt x="60" y="168"/>
                  </a:lnTo>
                  <a:lnTo>
                    <a:pt x="58" y="174"/>
                  </a:lnTo>
                  <a:lnTo>
                    <a:pt x="56" y="178"/>
                  </a:lnTo>
                  <a:lnTo>
                    <a:pt x="52" y="182"/>
                  </a:lnTo>
                  <a:lnTo>
                    <a:pt x="50" y="187"/>
                  </a:lnTo>
                  <a:lnTo>
                    <a:pt x="49" y="190"/>
                  </a:lnTo>
                  <a:lnTo>
                    <a:pt x="47" y="194"/>
                  </a:lnTo>
                  <a:lnTo>
                    <a:pt x="45" y="198"/>
                  </a:lnTo>
                  <a:lnTo>
                    <a:pt x="44" y="201"/>
                  </a:lnTo>
                  <a:lnTo>
                    <a:pt x="41" y="204"/>
                  </a:lnTo>
                  <a:lnTo>
                    <a:pt x="40" y="206"/>
                  </a:lnTo>
                  <a:lnTo>
                    <a:pt x="39" y="211"/>
                  </a:lnTo>
                  <a:lnTo>
                    <a:pt x="38" y="214"/>
                  </a:lnTo>
                  <a:lnTo>
                    <a:pt x="36" y="214"/>
                  </a:lnTo>
                  <a:lnTo>
                    <a:pt x="35" y="216"/>
                  </a:lnTo>
                  <a:lnTo>
                    <a:pt x="32" y="217"/>
                  </a:lnTo>
                  <a:lnTo>
                    <a:pt x="30" y="218"/>
                  </a:lnTo>
                  <a:lnTo>
                    <a:pt x="26" y="218"/>
                  </a:lnTo>
                  <a:lnTo>
                    <a:pt x="23" y="219"/>
                  </a:lnTo>
                  <a:lnTo>
                    <a:pt x="20" y="220"/>
                  </a:lnTo>
                  <a:lnTo>
                    <a:pt x="18" y="221"/>
                  </a:lnTo>
                  <a:lnTo>
                    <a:pt x="13" y="221"/>
                  </a:lnTo>
                  <a:lnTo>
                    <a:pt x="10" y="221"/>
                  </a:lnTo>
                  <a:lnTo>
                    <a:pt x="7" y="221"/>
                  </a:lnTo>
                  <a:lnTo>
                    <a:pt x="5" y="223"/>
                  </a:lnTo>
                  <a:lnTo>
                    <a:pt x="0" y="223"/>
                  </a:lnTo>
                  <a:lnTo>
                    <a:pt x="72" y="37"/>
                  </a:lnTo>
                  <a:close/>
                </a:path>
              </a:pathLst>
            </a:custGeom>
            <a:solidFill>
              <a:srgbClr val="D4D4E8"/>
            </a:solidFill>
            <a:ln w="9525">
              <a:noFill/>
              <a:round/>
              <a:headEnd/>
              <a:tailEnd/>
            </a:ln>
          </p:spPr>
          <p:txBody>
            <a:bodyPr/>
            <a:lstStyle/>
            <a:p>
              <a:endParaRPr lang="en-US"/>
            </a:p>
          </p:txBody>
        </p:sp>
        <p:sp>
          <p:nvSpPr>
            <p:cNvPr id="17662" name="Freeform 925"/>
            <p:cNvSpPr>
              <a:spLocks/>
            </p:cNvSpPr>
            <p:nvPr/>
          </p:nvSpPr>
          <p:spPr bwMode="auto">
            <a:xfrm flipH="1">
              <a:off x="3123" y="1262"/>
              <a:ext cx="20" cy="49"/>
            </a:xfrm>
            <a:custGeom>
              <a:avLst/>
              <a:gdLst>
                <a:gd name="T0" fmla="*/ 4 w 108"/>
                <a:gd name="T1" fmla="*/ 1 h 214"/>
                <a:gd name="T2" fmla="*/ 4 w 108"/>
                <a:gd name="T3" fmla="*/ 2 h 214"/>
                <a:gd name="T4" fmla="*/ 4 w 108"/>
                <a:gd name="T5" fmla="*/ 3 h 214"/>
                <a:gd name="T6" fmla="*/ 3 w 108"/>
                <a:gd name="T7" fmla="*/ 3 h 214"/>
                <a:gd name="T8" fmla="*/ 3 w 108"/>
                <a:gd name="T9" fmla="*/ 3 h 214"/>
                <a:gd name="T10" fmla="*/ 3 w 108"/>
                <a:gd name="T11" fmla="*/ 4 h 214"/>
                <a:gd name="T12" fmla="*/ 3 w 108"/>
                <a:gd name="T13" fmla="*/ 4 h 214"/>
                <a:gd name="T14" fmla="*/ 3 w 108"/>
                <a:gd name="T15" fmla="*/ 5 h 214"/>
                <a:gd name="T16" fmla="*/ 3 w 108"/>
                <a:gd name="T17" fmla="*/ 5 h 214"/>
                <a:gd name="T18" fmla="*/ 3 w 108"/>
                <a:gd name="T19" fmla="*/ 5 h 214"/>
                <a:gd name="T20" fmla="*/ 3 w 108"/>
                <a:gd name="T21" fmla="*/ 6 h 214"/>
                <a:gd name="T22" fmla="*/ 2 w 108"/>
                <a:gd name="T23" fmla="*/ 7 h 214"/>
                <a:gd name="T24" fmla="*/ 2 w 108"/>
                <a:gd name="T25" fmla="*/ 8 h 214"/>
                <a:gd name="T26" fmla="*/ 2 w 108"/>
                <a:gd name="T27" fmla="*/ 8 h 214"/>
                <a:gd name="T28" fmla="*/ 2 w 108"/>
                <a:gd name="T29" fmla="*/ 8 h 214"/>
                <a:gd name="T30" fmla="*/ 2 w 108"/>
                <a:gd name="T31" fmla="*/ 9 h 214"/>
                <a:gd name="T32" fmla="*/ 1 w 108"/>
                <a:gd name="T33" fmla="*/ 10 h 214"/>
                <a:gd name="T34" fmla="*/ 1 w 108"/>
                <a:gd name="T35" fmla="*/ 10 h 214"/>
                <a:gd name="T36" fmla="*/ 1 w 108"/>
                <a:gd name="T37" fmla="*/ 11 h 214"/>
                <a:gd name="T38" fmla="*/ 0 w 108"/>
                <a:gd name="T39" fmla="*/ 11 h 214"/>
                <a:gd name="T40" fmla="*/ 0 w 108"/>
                <a:gd name="T41" fmla="*/ 11 h 214"/>
                <a:gd name="T42" fmla="*/ 0 w 108"/>
                <a:gd name="T43" fmla="*/ 11 h 214"/>
                <a:gd name="T44" fmla="*/ 0 w 108"/>
                <a:gd name="T45" fmla="*/ 10 h 214"/>
                <a:gd name="T46" fmla="*/ 0 w 108"/>
                <a:gd name="T47" fmla="*/ 10 h 214"/>
                <a:gd name="T48" fmla="*/ 0 w 108"/>
                <a:gd name="T49" fmla="*/ 9 h 214"/>
                <a:gd name="T50" fmla="*/ 0 w 108"/>
                <a:gd name="T51" fmla="*/ 8 h 214"/>
                <a:gd name="T52" fmla="*/ 1 w 108"/>
                <a:gd name="T53" fmla="*/ 8 h 214"/>
                <a:gd name="T54" fmla="*/ 1 w 108"/>
                <a:gd name="T55" fmla="*/ 8 h 214"/>
                <a:gd name="T56" fmla="*/ 1 w 108"/>
                <a:gd name="T57" fmla="*/ 7 h 214"/>
                <a:gd name="T58" fmla="*/ 1 w 108"/>
                <a:gd name="T59" fmla="*/ 7 h 214"/>
                <a:gd name="T60" fmla="*/ 1 w 108"/>
                <a:gd name="T61" fmla="*/ 6 h 214"/>
                <a:gd name="T62" fmla="*/ 1 w 108"/>
                <a:gd name="T63" fmla="*/ 5 h 214"/>
                <a:gd name="T64" fmla="*/ 2 w 108"/>
                <a:gd name="T65" fmla="*/ 5 h 214"/>
                <a:gd name="T66" fmla="*/ 2 w 108"/>
                <a:gd name="T67" fmla="*/ 5 h 214"/>
                <a:gd name="T68" fmla="*/ 2 w 108"/>
                <a:gd name="T69" fmla="*/ 4 h 214"/>
                <a:gd name="T70" fmla="*/ 2 w 108"/>
                <a:gd name="T71" fmla="*/ 3 h 214"/>
                <a:gd name="T72" fmla="*/ 2 w 108"/>
                <a:gd name="T73" fmla="*/ 3 h 214"/>
                <a:gd name="T74" fmla="*/ 2 w 108"/>
                <a:gd name="T75" fmla="*/ 2 h 214"/>
                <a:gd name="T76" fmla="*/ 2 w 108"/>
                <a:gd name="T77" fmla="*/ 2 h 214"/>
                <a:gd name="T78" fmla="*/ 3 w 108"/>
                <a:gd name="T79" fmla="*/ 1 h 214"/>
                <a:gd name="T80" fmla="*/ 3 w 108"/>
                <a:gd name="T81" fmla="*/ 1 h 214"/>
                <a:gd name="T82" fmla="*/ 3 w 108"/>
                <a:gd name="T83" fmla="*/ 0 h 214"/>
                <a:gd name="T84" fmla="*/ 3 w 108"/>
                <a:gd name="T85" fmla="*/ 0 h 214"/>
                <a:gd name="T86" fmla="*/ 3 w 108"/>
                <a:gd name="T87" fmla="*/ 0 h 214"/>
                <a:gd name="T88" fmla="*/ 4 w 108"/>
                <a:gd name="T89" fmla="*/ 0 h 214"/>
                <a:gd name="T90" fmla="*/ 4 w 108"/>
                <a:gd name="T91" fmla="*/ 1 h 2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14"/>
                <a:gd name="T140" fmla="*/ 108 w 108"/>
                <a:gd name="T141" fmla="*/ 214 h 2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14">
                  <a:moveTo>
                    <a:pt x="108" y="20"/>
                  </a:moveTo>
                  <a:lnTo>
                    <a:pt x="107" y="22"/>
                  </a:lnTo>
                  <a:lnTo>
                    <a:pt x="106" y="26"/>
                  </a:lnTo>
                  <a:lnTo>
                    <a:pt x="105" y="29"/>
                  </a:lnTo>
                  <a:lnTo>
                    <a:pt x="104" y="33"/>
                  </a:lnTo>
                  <a:lnTo>
                    <a:pt x="104" y="35"/>
                  </a:lnTo>
                  <a:lnTo>
                    <a:pt x="103" y="39"/>
                  </a:lnTo>
                  <a:lnTo>
                    <a:pt x="101" y="43"/>
                  </a:lnTo>
                  <a:lnTo>
                    <a:pt x="101" y="46"/>
                  </a:lnTo>
                  <a:lnTo>
                    <a:pt x="99" y="48"/>
                  </a:lnTo>
                  <a:lnTo>
                    <a:pt x="99" y="52"/>
                  </a:lnTo>
                  <a:lnTo>
                    <a:pt x="98" y="55"/>
                  </a:lnTo>
                  <a:lnTo>
                    <a:pt x="98" y="57"/>
                  </a:lnTo>
                  <a:lnTo>
                    <a:pt x="97" y="60"/>
                  </a:lnTo>
                  <a:lnTo>
                    <a:pt x="96" y="64"/>
                  </a:lnTo>
                  <a:lnTo>
                    <a:pt x="95" y="66"/>
                  </a:lnTo>
                  <a:lnTo>
                    <a:pt x="95" y="69"/>
                  </a:lnTo>
                  <a:lnTo>
                    <a:pt x="94" y="72"/>
                  </a:lnTo>
                  <a:lnTo>
                    <a:pt x="93" y="74"/>
                  </a:lnTo>
                  <a:lnTo>
                    <a:pt x="92" y="78"/>
                  </a:lnTo>
                  <a:lnTo>
                    <a:pt x="92" y="80"/>
                  </a:lnTo>
                  <a:lnTo>
                    <a:pt x="89" y="83"/>
                  </a:lnTo>
                  <a:lnTo>
                    <a:pt x="89" y="86"/>
                  </a:lnTo>
                  <a:lnTo>
                    <a:pt x="88" y="89"/>
                  </a:lnTo>
                  <a:lnTo>
                    <a:pt x="87" y="92"/>
                  </a:lnTo>
                  <a:lnTo>
                    <a:pt x="86" y="95"/>
                  </a:lnTo>
                  <a:lnTo>
                    <a:pt x="85" y="97"/>
                  </a:lnTo>
                  <a:lnTo>
                    <a:pt x="84" y="101"/>
                  </a:lnTo>
                  <a:lnTo>
                    <a:pt x="83" y="104"/>
                  </a:lnTo>
                  <a:lnTo>
                    <a:pt x="81" y="106"/>
                  </a:lnTo>
                  <a:lnTo>
                    <a:pt x="81" y="110"/>
                  </a:lnTo>
                  <a:lnTo>
                    <a:pt x="79" y="114"/>
                  </a:lnTo>
                  <a:lnTo>
                    <a:pt x="78" y="117"/>
                  </a:lnTo>
                  <a:lnTo>
                    <a:pt x="75" y="121"/>
                  </a:lnTo>
                  <a:lnTo>
                    <a:pt x="73" y="125"/>
                  </a:lnTo>
                  <a:lnTo>
                    <a:pt x="71" y="129"/>
                  </a:lnTo>
                  <a:lnTo>
                    <a:pt x="70" y="133"/>
                  </a:lnTo>
                  <a:lnTo>
                    <a:pt x="68" y="137"/>
                  </a:lnTo>
                  <a:lnTo>
                    <a:pt x="66" y="142"/>
                  </a:lnTo>
                  <a:lnTo>
                    <a:pt x="63" y="145"/>
                  </a:lnTo>
                  <a:lnTo>
                    <a:pt x="62" y="149"/>
                  </a:lnTo>
                  <a:lnTo>
                    <a:pt x="59" y="153"/>
                  </a:lnTo>
                  <a:lnTo>
                    <a:pt x="58" y="156"/>
                  </a:lnTo>
                  <a:lnTo>
                    <a:pt x="56" y="159"/>
                  </a:lnTo>
                  <a:lnTo>
                    <a:pt x="54" y="163"/>
                  </a:lnTo>
                  <a:lnTo>
                    <a:pt x="51" y="167"/>
                  </a:lnTo>
                  <a:lnTo>
                    <a:pt x="49" y="171"/>
                  </a:lnTo>
                  <a:lnTo>
                    <a:pt x="46" y="175"/>
                  </a:lnTo>
                  <a:lnTo>
                    <a:pt x="44" y="180"/>
                  </a:lnTo>
                  <a:lnTo>
                    <a:pt x="41" y="183"/>
                  </a:lnTo>
                  <a:lnTo>
                    <a:pt x="37" y="186"/>
                  </a:lnTo>
                  <a:lnTo>
                    <a:pt x="35" y="189"/>
                  </a:lnTo>
                  <a:lnTo>
                    <a:pt x="33" y="193"/>
                  </a:lnTo>
                  <a:lnTo>
                    <a:pt x="30" y="196"/>
                  </a:lnTo>
                  <a:lnTo>
                    <a:pt x="28" y="198"/>
                  </a:lnTo>
                  <a:lnTo>
                    <a:pt x="25" y="200"/>
                  </a:lnTo>
                  <a:lnTo>
                    <a:pt x="23" y="204"/>
                  </a:lnTo>
                  <a:lnTo>
                    <a:pt x="19" y="207"/>
                  </a:lnTo>
                  <a:lnTo>
                    <a:pt x="17" y="209"/>
                  </a:lnTo>
                  <a:lnTo>
                    <a:pt x="13" y="212"/>
                  </a:lnTo>
                  <a:lnTo>
                    <a:pt x="11" y="213"/>
                  </a:lnTo>
                  <a:lnTo>
                    <a:pt x="6" y="214"/>
                  </a:lnTo>
                  <a:lnTo>
                    <a:pt x="4" y="213"/>
                  </a:lnTo>
                  <a:lnTo>
                    <a:pt x="1" y="211"/>
                  </a:lnTo>
                  <a:lnTo>
                    <a:pt x="0" y="207"/>
                  </a:lnTo>
                  <a:lnTo>
                    <a:pt x="0" y="204"/>
                  </a:lnTo>
                  <a:lnTo>
                    <a:pt x="0" y="201"/>
                  </a:lnTo>
                  <a:lnTo>
                    <a:pt x="0" y="198"/>
                  </a:lnTo>
                  <a:lnTo>
                    <a:pt x="1" y="195"/>
                  </a:lnTo>
                  <a:lnTo>
                    <a:pt x="1" y="191"/>
                  </a:lnTo>
                  <a:lnTo>
                    <a:pt x="1" y="187"/>
                  </a:lnTo>
                  <a:lnTo>
                    <a:pt x="3" y="184"/>
                  </a:lnTo>
                  <a:lnTo>
                    <a:pt x="5" y="181"/>
                  </a:lnTo>
                  <a:lnTo>
                    <a:pt x="5" y="176"/>
                  </a:lnTo>
                  <a:lnTo>
                    <a:pt x="6" y="173"/>
                  </a:lnTo>
                  <a:lnTo>
                    <a:pt x="7" y="170"/>
                  </a:lnTo>
                  <a:lnTo>
                    <a:pt x="9" y="167"/>
                  </a:lnTo>
                  <a:lnTo>
                    <a:pt x="10" y="163"/>
                  </a:lnTo>
                  <a:lnTo>
                    <a:pt x="11" y="161"/>
                  </a:lnTo>
                  <a:lnTo>
                    <a:pt x="13" y="159"/>
                  </a:lnTo>
                  <a:lnTo>
                    <a:pt x="14" y="158"/>
                  </a:lnTo>
                  <a:lnTo>
                    <a:pt x="17" y="154"/>
                  </a:lnTo>
                  <a:lnTo>
                    <a:pt x="19" y="150"/>
                  </a:lnTo>
                  <a:lnTo>
                    <a:pt x="21" y="146"/>
                  </a:lnTo>
                  <a:lnTo>
                    <a:pt x="23" y="144"/>
                  </a:lnTo>
                  <a:lnTo>
                    <a:pt x="25" y="140"/>
                  </a:lnTo>
                  <a:lnTo>
                    <a:pt x="28" y="136"/>
                  </a:lnTo>
                  <a:lnTo>
                    <a:pt x="29" y="133"/>
                  </a:lnTo>
                  <a:lnTo>
                    <a:pt x="31" y="130"/>
                  </a:lnTo>
                  <a:lnTo>
                    <a:pt x="33" y="127"/>
                  </a:lnTo>
                  <a:lnTo>
                    <a:pt x="34" y="123"/>
                  </a:lnTo>
                  <a:lnTo>
                    <a:pt x="35" y="119"/>
                  </a:lnTo>
                  <a:lnTo>
                    <a:pt x="37" y="117"/>
                  </a:lnTo>
                  <a:lnTo>
                    <a:pt x="38" y="112"/>
                  </a:lnTo>
                  <a:lnTo>
                    <a:pt x="41" y="109"/>
                  </a:lnTo>
                  <a:lnTo>
                    <a:pt x="42" y="105"/>
                  </a:lnTo>
                  <a:lnTo>
                    <a:pt x="45" y="102"/>
                  </a:lnTo>
                  <a:lnTo>
                    <a:pt x="45" y="98"/>
                  </a:lnTo>
                  <a:lnTo>
                    <a:pt x="47" y="95"/>
                  </a:lnTo>
                  <a:lnTo>
                    <a:pt x="48" y="92"/>
                  </a:lnTo>
                  <a:lnTo>
                    <a:pt x="49" y="89"/>
                  </a:lnTo>
                  <a:lnTo>
                    <a:pt x="50" y="86"/>
                  </a:lnTo>
                  <a:lnTo>
                    <a:pt x="51" y="83"/>
                  </a:lnTo>
                  <a:lnTo>
                    <a:pt x="54" y="80"/>
                  </a:lnTo>
                  <a:lnTo>
                    <a:pt x="55" y="78"/>
                  </a:lnTo>
                  <a:lnTo>
                    <a:pt x="57" y="72"/>
                  </a:lnTo>
                  <a:lnTo>
                    <a:pt x="59" y="68"/>
                  </a:lnTo>
                  <a:lnTo>
                    <a:pt x="61" y="63"/>
                  </a:lnTo>
                  <a:lnTo>
                    <a:pt x="63" y="57"/>
                  </a:lnTo>
                  <a:lnTo>
                    <a:pt x="63" y="55"/>
                  </a:lnTo>
                  <a:lnTo>
                    <a:pt x="64" y="52"/>
                  </a:lnTo>
                  <a:lnTo>
                    <a:pt x="66" y="50"/>
                  </a:lnTo>
                  <a:lnTo>
                    <a:pt x="67" y="47"/>
                  </a:lnTo>
                  <a:lnTo>
                    <a:pt x="68" y="44"/>
                  </a:lnTo>
                  <a:lnTo>
                    <a:pt x="69" y="42"/>
                  </a:lnTo>
                  <a:lnTo>
                    <a:pt x="69" y="39"/>
                  </a:lnTo>
                  <a:lnTo>
                    <a:pt x="71" y="37"/>
                  </a:lnTo>
                  <a:lnTo>
                    <a:pt x="71" y="33"/>
                  </a:lnTo>
                  <a:lnTo>
                    <a:pt x="72" y="30"/>
                  </a:lnTo>
                  <a:lnTo>
                    <a:pt x="73" y="28"/>
                  </a:lnTo>
                  <a:lnTo>
                    <a:pt x="74" y="25"/>
                  </a:lnTo>
                  <a:lnTo>
                    <a:pt x="74" y="21"/>
                  </a:lnTo>
                  <a:lnTo>
                    <a:pt x="76" y="18"/>
                  </a:lnTo>
                  <a:lnTo>
                    <a:pt x="76" y="15"/>
                  </a:lnTo>
                  <a:lnTo>
                    <a:pt x="78" y="12"/>
                  </a:lnTo>
                  <a:lnTo>
                    <a:pt x="79" y="8"/>
                  </a:lnTo>
                  <a:lnTo>
                    <a:pt x="81" y="6"/>
                  </a:lnTo>
                  <a:lnTo>
                    <a:pt x="82" y="3"/>
                  </a:lnTo>
                  <a:lnTo>
                    <a:pt x="85" y="2"/>
                  </a:lnTo>
                  <a:lnTo>
                    <a:pt x="87" y="1"/>
                  </a:lnTo>
                  <a:lnTo>
                    <a:pt x="89" y="0"/>
                  </a:lnTo>
                  <a:lnTo>
                    <a:pt x="93" y="0"/>
                  </a:lnTo>
                  <a:lnTo>
                    <a:pt x="96" y="1"/>
                  </a:lnTo>
                  <a:lnTo>
                    <a:pt x="101" y="3"/>
                  </a:lnTo>
                  <a:lnTo>
                    <a:pt x="106" y="7"/>
                  </a:lnTo>
                  <a:lnTo>
                    <a:pt x="107" y="9"/>
                  </a:lnTo>
                  <a:lnTo>
                    <a:pt x="108" y="13"/>
                  </a:lnTo>
                  <a:lnTo>
                    <a:pt x="108" y="16"/>
                  </a:lnTo>
                  <a:lnTo>
                    <a:pt x="108" y="20"/>
                  </a:lnTo>
                  <a:close/>
                </a:path>
              </a:pathLst>
            </a:custGeom>
            <a:solidFill>
              <a:srgbClr val="000000"/>
            </a:solidFill>
            <a:ln w="9525">
              <a:noFill/>
              <a:round/>
              <a:headEnd/>
              <a:tailEnd/>
            </a:ln>
          </p:spPr>
          <p:txBody>
            <a:bodyPr/>
            <a:lstStyle/>
            <a:p>
              <a:endParaRPr lang="en-US"/>
            </a:p>
          </p:txBody>
        </p:sp>
        <p:sp>
          <p:nvSpPr>
            <p:cNvPr id="17663" name="Freeform 926"/>
            <p:cNvSpPr>
              <a:spLocks/>
            </p:cNvSpPr>
            <p:nvPr/>
          </p:nvSpPr>
          <p:spPr bwMode="auto">
            <a:xfrm flipH="1">
              <a:off x="3088" y="1207"/>
              <a:ext cx="36" cy="52"/>
            </a:xfrm>
            <a:custGeom>
              <a:avLst/>
              <a:gdLst>
                <a:gd name="T0" fmla="*/ 6 w 196"/>
                <a:gd name="T1" fmla="*/ 1 h 222"/>
                <a:gd name="T2" fmla="*/ 6 w 196"/>
                <a:gd name="T3" fmla="*/ 2 h 222"/>
                <a:gd name="T4" fmla="*/ 6 w 196"/>
                <a:gd name="T5" fmla="*/ 3 h 222"/>
                <a:gd name="T6" fmla="*/ 6 w 196"/>
                <a:gd name="T7" fmla="*/ 4 h 222"/>
                <a:gd name="T8" fmla="*/ 6 w 196"/>
                <a:gd name="T9" fmla="*/ 4 h 222"/>
                <a:gd name="T10" fmla="*/ 6 w 196"/>
                <a:gd name="T11" fmla="*/ 5 h 222"/>
                <a:gd name="T12" fmla="*/ 6 w 196"/>
                <a:gd name="T13" fmla="*/ 5 h 222"/>
                <a:gd name="T14" fmla="*/ 5 w 196"/>
                <a:gd name="T15" fmla="*/ 6 h 222"/>
                <a:gd name="T16" fmla="*/ 5 w 196"/>
                <a:gd name="T17" fmla="*/ 6 h 222"/>
                <a:gd name="T18" fmla="*/ 5 w 196"/>
                <a:gd name="T19" fmla="*/ 7 h 222"/>
                <a:gd name="T20" fmla="*/ 4 w 196"/>
                <a:gd name="T21" fmla="*/ 8 h 222"/>
                <a:gd name="T22" fmla="*/ 4 w 196"/>
                <a:gd name="T23" fmla="*/ 8 h 222"/>
                <a:gd name="T24" fmla="*/ 3 w 196"/>
                <a:gd name="T25" fmla="*/ 9 h 222"/>
                <a:gd name="T26" fmla="*/ 3 w 196"/>
                <a:gd name="T27" fmla="*/ 9 h 222"/>
                <a:gd name="T28" fmla="*/ 3 w 196"/>
                <a:gd name="T29" fmla="*/ 10 h 222"/>
                <a:gd name="T30" fmla="*/ 2 w 196"/>
                <a:gd name="T31" fmla="*/ 10 h 222"/>
                <a:gd name="T32" fmla="*/ 2 w 196"/>
                <a:gd name="T33" fmla="*/ 11 h 222"/>
                <a:gd name="T34" fmla="*/ 1 w 196"/>
                <a:gd name="T35" fmla="*/ 11 h 222"/>
                <a:gd name="T36" fmla="*/ 1 w 196"/>
                <a:gd name="T37" fmla="*/ 12 h 222"/>
                <a:gd name="T38" fmla="*/ 1 w 196"/>
                <a:gd name="T39" fmla="*/ 12 h 222"/>
                <a:gd name="T40" fmla="*/ 0 w 196"/>
                <a:gd name="T41" fmla="*/ 12 h 222"/>
                <a:gd name="T42" fmla="*/ 0 w 196"/>
                <a:gd name="T43" fmla="*/ 11 h 222"/>
                <a:gd name="T44" fmla="*/ 0 w 196"/>
                <a:gd name="T45" fmla="*/ 11 h 222"/>
                <a:gd name="T46" fmla="*/ 0 w 196"/>
                <a:gd name="T47" fmla="*/ 11 h 222"/>
                <a:gd name="T48" fmla="*/ 1 w 196"/>
                <a:gd name="T49" fmla="*/ 10 h 222"/>
                <a:gd name="T50" fmla="*/ 1 w 196"/>
                <a:gd name="T51" fmla="*/ 10 h 222"/>
                <a:gd name="T52" fmla="*/ 1 w 196"/>
                <a:gd name="T53" fmla="*/ 10 h 222"/>
                <a:gd name="T54" fmla="*/ 2 w 196"/>
                <a:gd name="T55" fmla="*/ 9 h 222"/>
                <a:gd name="T56" fmla="*/ 2 w 196"/>
                <a:gd name="T57" fmla="*/ 9 h 222"/>
                <a:gd name="T58" fmla="*/ 2 w 196"/>
                <a:gd name="T59" fmla="*/ 8 h 222"/>
                <a:gd name="T60" fmla="*/ 3 w 196"/>
                <a:gd name="T61" fmla="*/ 8 h 222"/>
                <a:gd name="T62" fmla="*/ 3 w 196"/>
                <a:gd name="T63" fmla="*/ 7 h 222"/>
                <a:gd name="T64" fmla="*/ 3 w 196"/>
                <a:gd name="T65" fmla="*/ 7 h 222"/>
                <a:gd name="T66" fmla="*/ 4 w 196"/>
                <a:gd name="T67" fmla="*/ 6 h 222"/>
                <a:gd name="T68" fmla="*/ 4 w 196"/>
                <a:gd name="T69" fmla="*/ 6 h 222"/>
                <a:gd name="T70" fmla="*/ 4 w 196"/>
                <a:gd name="T71" fmla="*/ 5 h 222"/>
                <a:gd name="T72" fmla="*/ 5 w 196"/>
                <a:gd name="T73" fmla="*/ 4 h 222"/>
                <a:gd name="T74" fmla="*/ 5 w 196"/>
                <a:gd name="T75" fmla="*/ 4 h 222"/>
                <a:gd name="T76" fmla="*/ 5 w 196"/>
                <a:gd name="T77" fmla="*/ 3 h 222"/>
                <a:gd name="T78" fmla="*/ 6 w 196"/>
                <a:gd name="T79" fmla="*/ 2 h 222"/>
                <a:gd name="T80" fmla="*/ 6 w 196"/>
                <a:gd name="T81" fmla="*/ 2 h 222"/>
                <a:gd name="T82" fmla="*/ 6 w 196"/>
                <a:gd name="T83" fmla="*/ 1 h 222"/>
                <a:gd name="T84" fmla="*/ 6 w 196"/>
                <a:gd name="T85" fmla="*/ 0 h 222"/>
                <a:gd name="T86" fmla="*/ 6 w 196"/>
                <a:gd name="T87" fmla="*/ 0 h 222"/>
                <a:gd name="T88" fmla="*/ 7 w 196"/>
                <a:gd name="T89" fmla="*/ 0 h 222"/>
                <a:gd name="T90" fmla="*/ 7 w 196"/>
                <a:gd name="T91" fmla="*/ 1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6"/>
                <a:gd name="T139" fmla="*/ 0 h 222"/>
                <a:gd name="T140" fmla="*/ 196 w 196"/>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6" h="222">
                  <a:moveTo>
                    <a:pt x="196" y="16"/>
                  </a:moveTo>
                  <a:lnTo>
                    <a:pt x="194" y="21"/>
                  </a:lnTo>
                  <a:lnTo>
                    <a:pt x="193" y="25"/>
                  </a:lnTo>
                  <a:lnTo>
                    <a:pt x="192" y="30"/>
                  </a:lnTo>
                  <a:lnTo>
                    <a:pt x="190" y="35"/>
                  </a:lnTo>
                  <a:lnTo>
                    <a:pt x="189" y="39"/>
                  </a:lnTo>
                  <a:lnTo>
                    <a:pt x="188" y="43"/>
                  </a:lnTo>
                  <a:lnTo>
                    <a:pt x="185" y="48"/>
                  </a:lnTo>
                  <a:lnTo>
                    <a:pt x="185" y="52"/>
                  </a:lnTo>
                  <a:lnTo>
                    <a:pt x="183" y="56"/>
                  </a:lnTo>
                  <a:lnTo>
                    <a:pt x="181" y="60"/>
                  </a:lnTo>
                  <a:lnTo>
                    <a:pt x="180" y="64"/>
                  </a:lnTo>
                  <a:lnTo>
                    <a:pt x="179" y="68"/>
                  </a:lnTo>
                  <a:lnTo>
                    <a:pt x="177" y="72"/>
                  </a:lnTo>
                  <a:lnTo>
                    <a:pt x="176" y="76"/>
                  </a:lnTo>
                  <a:lnTo>
                    <a:pt x="173" y="79"/>
                  </a:lnTo>
                  <a:lnTo>
                    <a:pt x="171" y="83"/>
                  </a:lnTo>
                  <a:lnTo>
                    <a:pt x="169" y="87"/>
                  </a:lnTo>
                  <a:lnTo>
                    <a:pt x="167" y="90"/>
                  </a:lnTo>
                  <a:lnTo>
                    <a:pt x="165" y="94"/>
                  </a:lnTo>
                  <a:lnTo>
                    <a:pt x="164" y="98"/>
                  </a:lnTo>
                  <a:lnTo>
                    <a:pt x="160" y="101"/>
                  </a:lnTo>
                  <a:lnTo>
                    <a:pt x="158" y="104"/>
                  </a:lnTo>
                  <a:lnTo>
                    <a:pt x="156" y="107"/>
                  </a:lnTo>
                  <a:lnTo>
                    <a:pt x="154" y="112"/>
                  </a:lnTo>
                  <a:lnTo>
                    <a:pt x="150" y="114"/>
                  </a:lnTo>
                  <a:lnTo>
                    <a:pt x="147" y="117"/>
                  </a:lnTo>
                  <a:lnTo>
                    <a:pt x="144" y="121"/>
                  </a:lnTo>
                  <a:lnTo>
                    <a:pt x="141" y="125"/>
                  </a:lnTo>
                  <a:lnTo>
                    <a:pt x="138" y="128"/>
                  </a:lnTo>
                  <a:lnTo>
                    <a:pt x="134" y="131"/>
                  </a:lnTo>
                  <a:lnTo>
                    <a:pt x="131" y="134"/>
                  </a:lnTo>
                  <a:lnTo>
                    <a:pt x="128" y="139"/>
                  </a:lnTo>
                  <a:lnTo>
                    <a:pt x="122" y="142"/>
                  </a:lnTo>
                  <a:lnTo>
                    <a:pt x="118" y="146"/>
                  </a:lnTo>
                  <a:lnTo>
                    <a:pt x="114" y="150"/>
                  </a:lnTo>
                  <a:lnTo>
                    <a:pt x="110" y="153"/>
                  </a:lnTo>
                  <a:lnTo>
                    <a:pt x="106" y="156"/>
                  </a:lnTo>
                  <a:lnTo>
                    <a:pt x="103" y="159"/>
                  </a:lnTo>
                  <a:lnTo>
                    <a:pt x="98" y="162"/>
                  </a:lnTo>
                  <a:lnTo>
                    <a:pt x="95" y="166"/>
                  </a:lnTo>
                  <a:lnTo>
                    <a:pt x="91" y="168"/>
                  </a:lnTo>
                  <a:lnTo>
                    <a:pt x="88" y="171"/>
                  </a:lnTo>
                  <a:lnTo>
                    <a:pt x="83" y="175"/>
                  </a:lnTo>
                  <a:lnTo>
                    <a:pt x="80" y="178"/>
                  </a:lnTo>
                  <a:lnTo>
                    <a:pt x="75" y="180"/>
                  </a:lnTo>
                  <a:lnTo>
                    <a:pt x="70" y="184"/>
                  </a:lnTo>
                  <a:lnTo>
                    <a:pt x="66" y="188"/>
                  </a:lnTo>
                  <a:lnTo>
                    <a:pt x="62" y="192"/>
                  </a:lnTo>
                  <a:lnTo>
                    <a:pt x="57" y="193"/>
                  </a:lnTo>
                  <a:lnTo>
                    <a:pt x="53" y="197"/>
                  </a:lnTo>
                  <a:lnTo>
                    <a:pt x="49" y="202"/>
                  </a:lnTo>
                  <a:lnTo>
                    <a:pt x="44" y="206"/>
                  </a:lnTo>
                  <a:lnTo>
                    <a:pt x="39" y="209"/>
                  </a:lnTo>
                  <a:lnTo>
                    <a:pt x="34" y="214"/>
                  </a:lnTo>
                  <a:lnTo>
                    <a:pt x="30" y="217"/>
                  </a:lnTo>
                  <a:lnTo>
                    <a:pt x="26" y="220"/>
                  </a:lnTo>
                  <a:lnTo>
                    <a:pt x="22" y="221"/>
                  </a:lnTo>
                  <a:lnTo>
                    <a:pt x="19" y="222"/>
                  </a:lnTo>
                  <a:lnTo>
                    <a:pt x="15" y="222"/>
                  </a:lnTo>
                  <a:lnTo>
                    <a:pt x="13" y="221"/>
                  </a:lnTo>
                  <a:lnTo>
                    <a:pt x="9" y="220"/>
                  </a:lnTo>
                  <a:lnTo>
                    <a:pt x="7" y="219"/>
                  </a:lnTo>
                  <a:lnTo>
                    <a:pt x="4" y="217"/>
                  </a:lnTo>
                  <a:lnTo>
                    <a:pt x="3" y="215"/>
                  </a:lnTo>
                  <a:lnTo>
                    <a:pt x="1" y="211"/>
                  </a:lnTo>
                  <a:lnTo>
                    <a:pt x="0" y="209"/>
                  </a:lnTo>
                  <a:lnTo>
                    <a:pt x="0" y="206"/>
                  </a:lnTo>
                  <a:lnTo>
                    <a:pt x="1" y="203"/>
                  </a:lnTo>
                  <a:lnTo>
                    <a:pt x="1" y="201"/>
                  </a:lnTo>
                  <a:lnTo>
                    <a:pt x="3" y="197"/>
                  </a:lnTo>
                  <a:lnTo>
                    <a:pt x="5" y="194"/>
                  </a:lnTo>
                  <a:lnTo>
                    <a:pt x="8" y="192"/>
                  </a:lnTo>
                  <a:lnTo>
                    <a:pt x="12" y="190"/>
                  </a:lnTo>
                  <a:lnTo>
                    <a:pt x="15" y="188"/>
                  </a:lnTo>
                  <a:lnTo>
                    <a:pt x="18" y="187"/>
                  </a:lnTo>
                  <a:lnTo>
                    <a:pt x="21" y="184"/>
                  </a:lnTo>
                  <a:lnTo>
                    <a:pt x="25" y="182"/>
                  </a:lnTo>
                  <a:lnTo>
                    <a:pt x="28" y="180"/>
                  </a:lnTo>
                  <a:lnTo>
                    <a:pt x="30" y="178"/>
                  </a:lnTo>
                  <a:lnTo>
                    <a:pt x="34" y="176"/>
                  </a:lnTo>
                  <a:lnTo>
                    <a:pt x="39" y="171"/>
                  </a:lnTo>
                  <a:lnTo>
                    <a:pt x="43" y="168"/>
                  </a:lnTo>
                  <a:lnTo>
                    <a:pt x="47" y="166"/>
                  </a:lnTo>
                  <a:lnTo>
                    <a:pt x="51" y="163"/>
                  </a:lnTo>
                  <a:lnTo>
                    <a:pt x="54" y="159"/>
                  </a:lnTo>
                  <a:lnTo>
                    <a:pt x="58" y="157"/>
                  </a:lnTo>
                  <a:lnTo>
                    <a:pt x="62" y="154"/>
                  </a:lnTo>
                  <a:lnTo>
                    <a:pt x="65" y="152"/>
                  </a:lnTo>
                  <a:lnTo>
                    <a:pt x="68" y="150"/>
                  </a:lnTo>
                  <a:lnTo>
                    <a:pt x="71" y="147"/>
                  </a:lnTo>
                  <a:lnTo>
                    <a:pt x="75" y="144"/>
                  </a:lnTo>
                  <a:lnTo>
                    <a:pt x="78" y="142"/>
                  </a:lnTo>
                  <a:lnTo>
                    <a:pt x="81" y="139"/>
                  </a:lnTo>
                  <a:lnTo>
                    <a:pt x="85" y="136"/>
                  </a:lnTo>
                  <a:lnTo>
                    <a:pt x="90" y="131"/>
                  </a:lnTo>
                  <a:lnTo>
                    <a:pt x="94" y="128"/>
                  </a:lnTo>
                  <a:lnTo>
                    <a:pt x="97" y="125"/>
                  </a:lnTo>
                  <a:lnTo>
                    <a:pt x="101" y="121"/>
                  </a:lnTo>
                  <a:lnTo>
                    <a:pt x="104" y="118"/>
                  </a:lnTo>
                  <a:lnTo>
                    <a:pt x="107" y="115"/>
                  </a:lnTo>
                  <a:lnTo>
                    <a:pt x="110" y="112"/>
                  </a:lnTo>
                  <a:lnTo>
                    <a:pt x="114" y="108"/>
                  </a:lnTo>
                  <a:lnTo>
                    <a:pt x="117" y="104"/>
                  </a:lnTo>
                  <a:lnTo>
                    <a:pt x="120" y="102"/>
                  </a:lnTo>
                  <a:lnTo>
                    <a:pt x="123" y="98"/>
                  </a:lnTo>
                  <a:lnTo>
                    <a:pt x="127" y="94"/>
                  </a:lnTo>
                  <a:lnTo>
                    <a:pt x="130" y="90"/>
                  </a:lnTo>
                  <a:lnTo>
                    <a:pt x="133" y="87"/>
                  </a:lnTo>
                  <a:lnTo>
                    <a:pt x="137" y="83"/>
                  </a:lnTo>
                  <a:lnTo>
                    <a:pt x="139" y="80"/>
                  </a:lnTo>
                  <a:lnTo>
                    <a:pt x="142" y="76"/>
                  </a:lnTo>
                  <a:lnTo>
                    <a:pt x="145" y="73"/>
                  </a:lnTo>
                  <a:lnTo>
                    <a:pt x="147" y="68"/>
                  </a:lnTo>
                  <a:lnTo>
                    <a:pt x="150" y="64"/>
                  </a:lnTo>
                  <a:lnTo>
                    <a:pt x="152" y="61"/>
                  </a:lnTo>
                  <a:lnTo>
                    <a:pt x="155" y="56"/>
                  </a:lnTo>
                  <a:lnTo>
                    <a:pt x="157" y="52"/>
                  </a:lnTo>
                  <a:lnTo>
                    <a:pt x="159" y="49"/>
                  </a:lnTo>
                  <a:lnTo>
                    <a:pt x="162" y="44"/>
                  </a:lnTo>
                  <a:lnTo>
                    <a:pt x="164" y="41"/>
                  </a:lnTo>
                  <a:lnTo>
                    <a:pt x="166" y="36"/>
                  </a:lnTo>
                  <a:lnTo>
                    <a:pt x="168" y="31"/>
                  </a:lnTo>
                  <a:lnTo>
                    <a:pt x="169" y="27"/>
                  </a:lnTo>
                  <a:lnTo>
                    <a:pt x="171" y="24"/>
                  </a:lnTo>
                  <a:lnTo>
                    <a:pt x="172" y="19"/>
                  </a:lnTo>
                  <a:lnTo>
                    <a:pt x="175" y="15"/>
                  </a:lnTo>
                  <a:lnTo>
                    <a:pt x="176" y="11"/>
                  </a:lnTo>
                  <a:lnTo>
                    <a:pt x="178" y="6"/>
                  </a:lnTo>
                  <a:lnTo>
                    <a:pt x="179" y="2"/>
                  </a:lnTo>
                  <a:lnTo>
                    <a:pt x="182" y="0"/>
                  </a:lnTo>
                  <a:lnTo>
                    <a:pt x="185" y="0"/>
                  </a:lnTo>
                  <a:lnTo>
                    <a:pt x="189" y="1"/>
                  </a:lnTo>
                  <a:lnTo>
                    <a:pt x="192" y="3"/>
                  </a:lnTo>
                  <a:lnTo>
                    <a:pt x="194" y="6"/>
                  </a:lnTo>
                  <a:lnTo>
                    <a:pt x="195" y="9"/>
                  </a:lnTo>
                  <a:lnTo>
                    <a:pt x="196" y="11"/>
                  </a:lnTo>
                  <a:lnTo>
                    <a:pt x="196" y="13"/>
                  </a:lnTo>
                  <a:lnTo>
                    <a:pt x="196" y="16"/>
                  </a:lnTo>
                  <a:close/>
                </a:path>
              </a:pathLst>
            </a:custGeom>
            <a:solidFill>
              <a:srgbClr val="000000"/>
            </a:solidFill>
            <a:ln w="9525">
              <a:noFill/>
              <a:round/>
              <a:headEnd/>
              <a:tailEnd/>
            </a:ln>
          </p:spPr>
          <p:txBody>
            <a:bodyPr/>
            <a:lstStyle/>
            <a:p>
              <a:endParaRPr lang="en-US"/>
            </a:p>
          </p:txBody>
        </p:sp>
        <p:sp>
          <p:nvSpPr>
            <p:cNvPr id="17664" name="Freeform 927"/>
            <p:cNvSpPr>
              <a:spLocks/>
            </p:cNvSpPr>
            <p:nvPr/>
          </p:nvSpPr>
          <p:spPr bwMode="auto">
            <a:xfrm flipH="1">
              <a:off x="3111" y="1159"/>
              <a:ext cx="55" cy="72"/>
            </a:xfrm>
            <a:custGeom>
              <a:avLst/>
              <a:gdLst>
                <a:gd name="T0" fmla="*/ 4 w 301"/>
                <a:gd name="T1" fmla="*/ 16 h 312"/>
                <a:gd name="T2" fmla="*/ 5 w 301"/>
                <a:gd name="T3" fmla="*/ 15 h 312"/>
                <a:gd name="T4" fmla="*/ 4 w 301"/>
                <a:gd name="T5" fmla="*/ 15 h 312"/>
                <a:gd name="T6" fmla="*/ 4 w 301"/>
                <a:gd name="T7" fmla="*/ 14 h 312"/>
                <a:gd name="T8" fmla="*/ 4 w 301"/>
                <a:gd name="T9" fmla="*/ 13 h 312"/>
                <a:gd name="T10" fmla="*/ 3 w 301"/>
                <a:gd name="T11" fmla="*/ 12 h 312"/>
                <a:gd name="T12" fmla="*/ 3 w 301"/>
                <a:gd name="T13" fmla="*/ 11 h 312"/>
                <a:gd name="T14" fmla="*/ 3 w 301"/>
                <a:gd name="T15" fmla="*/ 10 h 312"/>
                <a:gd name="T16" fmla="*/ 2 w 301"/>
                <a:gd name="T17" fmla="*/ 9 h 312"/>
                <a:gd name="T18" fmla="*/ 2 w 301"/>
                <a:gd name="T19" fmla="*/ 8 h 312"/>
                <a:gd name="T20" fmla="*/ 1 w 301"/>
                <a:gd name="T21" fmla="*/ 6 h 312"/>
                <a:gd name="T22" fmla="*/ 1 w 301"/>
                <a:gd name="T23" fmla="*/ 6 h 312"/>
                <a:gd name="T24" fmla="*/ 1 w 301"/>
                <a:gd name="T25" fmla="*/ 5 h 312"/>
                <a:gd name="T26" fmla="*/ 1 w 301"/>
                <a:gd name="T27" fmla="*/ 4 h 312"/>
                <a:gd name="T28" fmla="*/ 2 w 301"/>
                <a:gd name="T29" fmla="*/ 4 h 312"/>
                <a:gd name="T30" fmla="*/ 2 w 301"/>
                <a:gd name="T31" fmla="*/ 4 h 312"/>
                <a:gd name="T32" fmla="*/ 3 w 301"/>
                <a:gd name="T33" fmla="*/ 5 h 312"/>
                <a:gd name="T34" fmla="*/ 3 w 301"/>
                <a:gd name="T35" fmla="*/ 5 h 312"/>
                <a:gd name="T36" fmla="*/ 4 w 301"/>
                <a:gd name="T37" fmla="*/ 5 h 312"/>
                <a:gd name="T38" fmla="*/ 5 w 301"/>
                <a:gd name="T39" fmla="*/ 6 h 312"/>
                <a:gd name="T40" fmla="*/ 5 w 301"/>
                <a:gd name="T41" fmla="*/ 6 h 312"/>
                <a:gd name="T42" fmla="*/ 6 w 301"/>
                <a:gd name="T43" fmla="*/ 7 h 312"/>
                <a:gd name="T44" fmla="*/ 6 w 301"/>
                <a:gd name="T45" fmla="*/ 7 h 312"/>
                <a:gd name="T46" fmla="*/ 7 w 301"/>
                <a:gd name="T47" fmla="*/ 8 h 312"/>
                <a:gd name="T48" fmla="*/ 8 w 301"/>
                <a:gd name="T49" fmla="*/ 8 h 312"/>
                <a:gd name="T50" fmla="*/ 8 w 301"/>
                <a:gd name="T51" fmla="*/ 8 h 312"/>
                <a:gd name="T52" fmla="*/ 9 w 301"/>
                <a:gd name="T53" fmla="*/ 7 h 312"/>
                <a:gd name="T54" fmla="*/ 9 w 301"/>
                <a:gd name="T55" fmla="*/ 6 h 312"/>
                <a:gd name="T56" fmla="*/ 8 w 301"/>
                <a:gd name="T57" fmla="*/ 6 h 312"/>
                <a:gd name="T58" fmla="*/ 7 w 301"/>
                <a:gd name="T59" fmla="*/ 6 h 312"/>
                <a:gd name="T60" fmla="*/ 7 w 301"/>
                <a:gd name="T61" fmla="*/ 5 h 312"/>
                <a:gd name="T62" fmla="*/ 6 w 301"/>
                <a:gd name="T63" fmla="*/ 4 h 312"/>
                <a:gd name="T64" fmla="*/ 5 w 301"/>
                <a:gd name="T65" fmla="*/ 4 h 312"/>
                <a:gd name="T66" fmla="*/ 4 w 301"/>
                <a:gd name="T67" fmla="*/ 4 h 312"/>
                <a:gd name="T68" fmla="*/ 4 w 301"/>
                <a:gd name="T69" fmla="*/ 3 h 312"/>
                <a:gd name="T70" fmla="*/ 3 w 301"/>
                <a:gd name="T71" fmla="*/ 3 h 312"/>
                <a:gd name="T72" fmla="*/ 3 w 301"/>
                <a:gd name="T73" fmla="*/ 3 h 312"/>
                <a:gd name="T74" fmla="*/ 2 w 301"/>
                <a:gd name="T75" fmla="*/ 2 h 312"/>
                <a:gd name="T76" fmla="*/ 2 w 301"/>
                <a:gd name="T77" fmla="*/ 2 h 312"/>
                <a:gd name="T78" fmla="*/ 3 w 301"/>
                <a:gd name="T79" fmla="*/ 2 h 312"/>
                <a:gd name="T80" fmla="*/ 4 w 301"/>
                <a:gd name="T81" fmla="*/ 2 h 312"/>
                <a:gd name="T82" fmla="*/ 4 w 301"/>
                <a:gd name="T83" fmla="*/ 2 h 312"/>
                <a:gd name="T84" fmla="*/ 5 w 301"/>
                <a:gd name="T85" fmla="*/ 2 h 312"/>
                <a:gd name="T86" fmla="*/ 5 w 301"/>
                <a:gd name="T87" fmla="*/ 2 h 312"/>
                <a:gd name="T88" fmla="*/ 5 w 301"/>
                <a:gd name="T89" fmla="*/ 2 h 312"/>
                <a:gd name="T90" fmla="*/ 6 w 301"/>
                <a:gd name="T91" fmla="*/ 2 h 312"/>
                <a:gd name="T92" fmla="*/ 7 w 301"/>
                <a:gd name="T93" fmla="*/ 2 h 312"/>
                <a:gd name="T94" fmla="*/ 8 w 301"/>
                <a:gd name="T95" fmla="*/ 2 h 312"/>
                <a:gd name="T96" fmla="*/ 8 w 301"/>
                <a:gd name="T97" fmla="*/ 2 h 312"/>
                <a:gd name="T98" fmla="*/ 9 w 301"/>
                <a:gd name="T99" fmla="*/ 2 h 312"/>
                <a:gd name="T100" fmla="*/ 10 w 301"/>
                <a:gd name="T101" fmla="*/ 1 h 312"/>
                <a:gd name="T102" fmla="*/ 10 w 301"/>
                <a:gd name="T103" fmla="*/ 1 h 312"/>
                <a:gd name="T104" fmla="*/ 10 w 301"/>
                <a:gd name="T105" fmla="*/ 0 h 312"/>
                <a:gd name="T106" fmla="*/ 3 w 301"/>
                <a:gd name="T107" fmla="*/ 15 h 3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1"/>
                <a:gd name="T163" fmla="*/ 0 h 312"/>
                <a:gd name="T164" fmla="*/ 301 w 301"/>
                <a:gd name="T165" fmla="*/ 312 h 3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1" h="312">
                  <a:moveTo>
                    <a:pt x="93" y="275"/>
                  </a:moveTo>
                  <a:lnTo>
                    <a:pt x="113" y="312"/>
                  </a:lnTo>
                  <a:lnTo>
                    <a:pt x="113" y="311"/>
                  </a:lnTo>
                  <a:lnTo>
                    <a:pt x="116" y="310"/>
                  </a:lnTo>
                  <a:lnTo>
                    <a:pt x="119" y="306"/>
                  </a:lnTo>
                  <a:lnTo>
                    <a:pt x="123" y="304"/>
                  </a:lnTo>
                  <a:lnTo>
                    <a:pt x="127" y="301"/>
                  </a:lnTo>
                  <a:lnTo>
                    <a:pt x="131" y="297"/>
                  </a:lnTo>
                  <a:lnTo>
                    <a:pt x="135" y="292"/>
                  </a:lnTo>
                  <a:lnTo>
                    <a:pt x="138" y="288"/>
                  </a:lnTo>
                  <a:lnTo>
                    <a:pt x="138" y="287"/>
                  </a:lnTo>
                  <a:lnTo>
                    <a:pt x="137" y="284"/>
                  </a:lnTo>
                  <a:lnTo>
                    <a:pt x="136" y="280"/>
                  </a:lnTo>
                  <a:lnTo>
                    <a:pt x="134" y="276"/>
                  </a:lnTo>
                  <a:lnTo>
                    <a:pt x="133" y="274"/>
                  </a:lnTo>
                  <a:lnTo>
                    <a:pt x="132" y="272"/>
                  </a:lnTo>
                  <a:lnTo>
                    <a:pt x="131" y="268"/>
                  </a:lnTo>
                  <a:lnTo>
                    <a:pt x="130" y="266"/>
                  </a:lnTo>
                  <a:lnTo>
                    <a:pt x="128" y="263"/>
                  </a:lnTo>
                  <a:lnTo>
                    <a:pt x="127" y="260"/>
                  </a:lnTo>
                  <a:lnTo>
                    <a:pt x="125" y="257"/>
                  </a:lnTo>
                  <a:lnTo>
                    <a:pt x="123" y="254"/>
                  </a:lnTo>
                  <a:lnTo>
                    <a:pt x="121" y="250"/>
                  </a:lnTo>
                  <a:lnTo>
                    <a:pt x="119" y="247"/>
                  </a:lnTo>
                  <a:lnTo>
                    <a:pt x="117" y="243"/>
                  </a:lnTo>
                  <a:lnTo>
                    <a:pt x="115" y="240"/>
                  </a:lnTo>
                  <a:lnTo>
                    <a:pt x="112" y="236"/>
                  </a:lnTo>
                  <a:lnTo>
                    <a:pt x="110" y="233"/>
                  </a:lnTo>
                  <a:lnTo>
                    <a:pt x="108" y="228"/>
                  </a:lnTo>
                  <a:lnTo>
                    <a:pt x="106" y="225"/>
                  </a:lnTo>
                  <a:lnTo>
                    <a:pt x="104" y="221"/>
                  </a:lnTo>
                  <a:lnTo>
                    <a:pt x="100" y="216"/>
                  </a:lnTo>
                  <a:lnTo>
                    <a:pt x="98" y="212"/>
                  </a:lnTo>
                  <a:lnTo>
                    <a:pt x="96" y="208"/>
                  </a:lnTo>
                  <a:lnTo>
                    <a:pt x="93" y="203"/>
                  </a:lnTo>
                  <a:lnTo>
                    <a:pt x="91" y="199"/>
                  </a:lnTo>
                  <a:lnTo>
                    <a:pt x="88" y="195"/>
                  </a:lnTo>
                  <a:lnTo>
                    <a:pt x="85" y="191"/>
                  </a:lnTo>
                  <a:lnTo>
                    <a:pt x="83" y="187"/>
                  </a:lnTo>
                  <a:lnTo>
                    <a:pt x="80" y="183"/>
                  </a:lnTo>
                  <a:lnTo>
                    <a:pt x="77" y="178"/>
                  </a:lnTo>
                  <a:lnTo>
                    <a:pt x="74" y="174"/>
                  </a:lnTo>
                  <a:lnTo>
                    <a:pt x="72" y="170"/>
                  </a:lnTo>
                  <a:lnTo>
                    <a:pt x="69" y="165"/>
                  </a:lnTo>
                  <a:lnTo>
                    <a:pt x="67" y="161"/>
                  </a:lnTo>
                  <a:lnTo>
                    <a:pt x="65" y="158"/>
                  </a:lnTo>
                  <a:lnTo>
                    <a:pt x="61" y="153"/>
                  </a:lnTo>
                  <a:lnTo>
                    <a:pt x="59" y="149"/>
                  </a:lnTo>
                  <a:lnTo>
                    <a:pt x="57" y="145"/>
                  </a:lnTo>
                  <a:lnTo>
                    <a:pt x="55" y="141"/>
                  </a:lnTo>
                  <a:lnTo>
                    <a:pt x="53" y="137"/>
                  </a:lnTo>
                  <a:lnTo>
                    <a:pt x="50" y="134"/>
                  </a:lnTo>
                  <a:lnTo>
                    <a:pt x="48" y="131"/>
                  </a:lnTo>
                  <a:lnTo>
                    <a:pt x="46" y="127"/>
                  </a:lnTo>
                  <a:lnTo>
                    <a:pt x="44" y="123"/>
                  </a:lnTo>
                  <a:lnTo>
                    <a:pt x="42" y="120"/>
                  </a:lnTo>
                  <a:lnTo>
                    <a:pt x="41" y="117"/>
                  </a:lnTo>
                  <a:lnTo>
                    <a:pt x="40" y="114"/>
                  </a:lnTo>
                  <a:lnTo>
                    <a:pt x="36" y="109"/>
                  </a:lnTo>
                  <a:lnTo>
                    <a:pt x="33" y="104"/>
                  </a:lnTo>
                  <a:lnTo>
                    <a:pt x="31" y="100"/>
                  </a:lnTo>
                  <a:lnTo>
                    <a:pt x="30" y="97"/>
                  </a:lnTo>
                  <a:lnTo>
                    <a:pt x="29" y="95"/>
                  </a:lnTo>
                  <a:lnTo>
                    <a:pt x="29" y="94"/>
                  </a:lnTo>
                  <a:lnTo>
                    <a:pt x="30" y="88"/>
                  </a:lnTo>
                  <a:lnTo>
                    <a:pt x="33" y="84"/>
                  </a:lnTo>
                  <a:lnTo>
                    <a:pt x="34" y="82"/>
                  </a:lnTo>
                  <a:lnTo>
                    <a:pt x="36" y="80"/>
                  </a:lnTo>
                  <a:lnTo>
                    <a:pt x="40" y="78"/>
                  </a:lnTo>
                  <a:lnTo>
                    <a:pt x="43" y="76"/>
                  </a:lnTo>
                  <a:lnTo>
                    <a:pt x="45" y="75"/>
                  </a:lnTo>
                  <a:lnTo>
                    <a:pt x="48" y="73"/>
                  </a:lnTo>
                  <a:lnTo>
                    <a:pt x="52" y="73"/>
                  </a:lnTo>
                  <a:lnTo>
                    <a:pt x="55" y="73"/>
                  </a:lnTo>
                  <a:lnTo>
                    <a:pt x="58" y="72"/>
                  </a:lnTo>
                  <a:lnTo>
                    <a:pt x="61" y="73"/>
                  </a:lnTo>
                  <a:lnTo>
                    <a:pt x="63" y="73"/>
                  </a:lnTo>
                  <a:lnTo>
                    <a:pt x="68" y="74"/>
                  </a:lnTo>
                  <a:lnTo>
                    <a:pt x="71" y="76"/>
                  </a:lnTo>
                  <a:lnTo>
                    <a:pt x="73" y="77"/>
                  </a:lnTo>
                  <a:lnTo>
                    <a:pt x="78" y="80"/>
                  </a:lnTo>
                  <a:lnTo>
                    <a:pt x="82" y="82"/>
                  </a:lnTo>
                  <a:lnTo>
                    <a:pt x="86" y="84"/>
                  </a:lnTo>
                  <a:lnTo>
                    <a:pt x="90" y="85"/>
                  </a:lnTo>
                  <a:lnTo>
                    <a:pt x="92" y="87"/>
                  </a:lnTo>
                  <a:lnTo>
                    <a:pt x="95" y="88"/>
                  </a:lnTo>
                  <a:lnTo>
                    <a:pt x="98" y="90"/>
                  </a:lnTo>
                  <a:lnTo>
                    <a:pt x="102" y="91"/>
                  </a:lnTo>
                  <a:lnTo>
                    <a:pt x="104" y="93"/>
                  </a:lnTo>
                  <a:lnTo>
                    <a:pt x="107" y="95"/>
                  </a:lnTo>
                  <a:lnTo>
                    <a:pt x="110" y="96"/>
                  </a:lnTo>
                  <a:lnTo>
                    <a:pt x="113" y="98"/>
                  </a:lnTo>
                  <a:lnTo>
                    <a:pt x="117" y="100"/>
                  </a:lnTo>
                  <a:lnTo>
                    <a:pt x="120" y="101"/>
                  </a:lnTo>
                  <a:lnTo>
                    <a:pt x="124" y="103"/>
                  </a:lnTo>
                  <a:lnTo>
                    <a:pt x="127" y="104"/>
                  </a:lnTo>
                  <a:lnTo>
                    <a:pt x="131" y="108"/>
                  </a:lnTo>
                  <a:lnTo>
                    <a:pt x="134" y="109"/>
                  </a:lnTo>
                  <a:lnTo>
                    <a:pt x="138" y="111"/>
                  </a:lnTo>
                  <a:lnTo>
                    <a:pt x="142" y="113"/>
                  </a:lnTo>
                  <a:lnTo>
                    <a:pt x="145" y="115"/>
                  </a:lnTo>
                  <a:lnTo>
                    <a:pt x="149" y="117"/>
                  </a:lnTo>
                  <a:lnTo>
                    <a:pt x="153" y="120"/>
                  </a:lnTo>
                  <a:lnTo>
                    <a:pt x="157" y="121"/>
                  </a:lnTo>
                  <a:lnTo>
                    <a:pt x="160" y="123"/>
                  </a:lnTo>
                  <a:lnTo>
                    <a:pt x="163" y="125"/>
                  </a:lnTo>
                  <a:lnTo>
                    <a:pt x="167" y="127"/>
                  </a:lnTo>
                  <a:lnTo>
                    <a:pt x="170" y="128"/>
                  </a:lnTo>
                  <a:lnTo>
                    <a:pt x="174" y="131"/>
                  </a:lnTo>
                  <a:lnTo>
                    <a:pt x="178" y="132"/>
                  </a:lnTo>
                  <a:lnTo>
                    <a:pt x="181" y="134"/>
                  </a:lnTo>
                  <a:lnTo>
                    <a:pt x="184" y="136"/>
                  </a:lnTo>
                  <a:lnTo>
                    <a:pt x="187" y="137"/>
                  </a:lnTo>
                  <a:lnTo>
                    <a:pt x="191" y="139"/>
                  </a:lnTo>
                  <a:lnTo>
                    <a:pt x="194" y="141"/>
                  </a:lnTo>
                  <a:lnTo>
                    <a:pt x="197" y="142"/>
                  </a:lnTo>
                  <a:lnTo>
                    <a:pt x="200" y="145"/>
                  </a:lnTo>
                  <a:lnTo>
                    <a:pt x="204" y="146"/>
                  </a:lnTo>
                  <a:lnTo>
                    <a:pt x="207" y="148"/>
                  </a:lnTo>
                  <a:lnTo>
                    <a:pt x="211" y="149"/>
                  </a:lnTo>
                  <a:lnTo>
                    <a:pt x="217" y="152"/>
                  </a:lnTo>
                  <a:lnTo>
                    <a:pt x="221" y="154"/>
                  </a:lnTo>
                  <a:lnTo>
                    <a:pt x="225" y="157"/>
                  </a:lnTo>
                  <a:lnTo>
                    <a:pt x="228" y="158"/>
                  </a:lnTo>
                  <a:lnTo>
                    <a:pt x="231" y="159"/>
                  </a:lnTo>
                  <a:lnTo>
                    <a:pt x="233" y="159"/>
                  </a:lnTo>
                  <a:lnTo>
                    <a:pt x="235" y="160"/>
                  </a:lnTo>
                  <a:lnTo>
                    <a:pt x="237" y="159"/>
                  </a:lnTo>
                  <a:lnTo>
                    <a:pt x="242" y="155"/>
                  </a:lnTo>
                  <a:lnTo>
                    <a:pt x="246" y="152"/>
                  </a:lnTo>
                  <a:lnTo>
                    <a:pt x="252" y="149"/>
                  </a:lnTo>
                  <a:lnTo>
                    <a:pt x="256" y="145"/>
                  </a:lnTo>
                  <a:lnTo>
                    <a:pt x="260" y="140"/>
                  </a:lnTo>
                  <a:lnTo>
                    <a:pt x="263" y="136"/>
                  </a:lnTo>
                  <a:lnTo>
                    <a:pt x="266" y="133"/>
                  </a:lnTo>
                  <a:lnTo>
                    <a:pt x="265" y="129"/>
                  </a:lnTo>
                  <a:lnTo>
                    <a:pt x="262" y="127"/>
                  </a:lnTo>
                  <a:lnTo>
                    <a:pt x="260" y="125"/>
                  </a:lnTo>
                  <a:lnTo>
                    <a:pt x="258" y="123"/>
                  </a:lnTo>
                  <a:lnTo>
                    <a:pt x="256" y="122"/>
                  </a:lnTo>
                  <a:lnTo>
                    <a:pt x="254" y="120"/>
                  </a:lnTo>
                  <a:lnTo>
                    <a:pt x="249" y="117"/>
                  </a:lnTo>
                  <a:lnTo>
                    <a:pt x="246" y="115"/>
                  </a:lnTo>
                  <a:lnTo>
                    <a:pt x="243" y="113"/>
                  </a:lnTo>
                  <a:lnTo>
                    <a:pt x="240" y="111"/>
                  </a:lnTo>
                  <a:lnTo>
                    <a:pt x="235" y="109"/>
                  </a:lnTo>
                  <a:lnTo>
                    <a:pt x="231" y="107"/>
                  </a:lnTo>
                  <a:lnTo>
                    <a:pt x="227" y="104"/>
                  </a:lnTo>
                  <a:lnTo>
                    <a:pt x="222" y="102"/>
                  </a:lnTo>
                  <a:lnTo>
                    <a:pt x="217" y="100"/>
                  </a:lnTo>
                  <a:lnTo>
                    <a:pt x="211" y="98"/>
                  </a:lnTo>
                  <a:lnTo>
                    <a:pt x="207" y="95"/>
                  </a:lnTo>
                  <a:lnTo>
                    <a:pt x="202" y="93"/>
                  </a:lnTo>
                  <a:lnTo>
                    <a:pt x="196" y="90"/>
                  </a:lnTo>
                  <a:lnTo>
                    <a:pt x="192" y="88"/>
                  </a:lnTo>
                  <a:lnTo>
                    <a:pt x="186" y="86"/>
                  </a:lnTo>
                  <a:lnTo>
                    <a:pt x="182" y="84"/>
                  </a:lnTo>
                  <a:lnTo>
                    <a:pt x="177" y="82"/>
                  </a:lnTo>
                  <a:lnTo>
                    <a:pt x="172" y="80"/>
                  </a:lnTo>
                  <a:lnTo>
                    <a:pt x="167" y="78"/>
                  </a:lnTo>
                  <a:lnTo>
                    <a:pt x="162" y="77"/>
                  </a:lnTo>
                  <a:lnTo>
                    <a:pt x="158" y="75"/>
                  </a:lnTo>
                  <a:lnTo>
                    <a:pt x="154" y="74"/>
                  </a:lnTo>
                  <a:lnTo>
                    <a:pt x="150" y="73"/>
                  </a:lnTo>
                  <a:lnTo>
                    <a:pt x="147" y="72"/>
                  </a:lnTo>
                  <a:lnTo>
                    <a:pt x="143" y="71"/>
                  </a:lnTo>
                  <a:lnTo>
                    <a:pt x="138" y="69"/>
                  </a:lnTo>
                  <a:lnTo>
                    <a:pt x="134" y="69"/>
                  </a:lnTo>
                  <a:lnTo>
                    <a:pt x="131" y="68"/>
                  </a:lnTo>
                  <a:lnTo>
                    <a:pt x="128" y="65"/>
                  </a:lnTo>
                  <a:lnTo>
                    <a:pt x="124" y="64"/>
                  </a:lnTo>
                  <a:lnTo>
                    <a:pt x="120" y="64"/>
                  </a:lnTo>
                  <a:lnTo>
                    <a:pt x="117" y="63"/>
                  </a:lnTo>
                  <a:lnTo>
                    <a:pt x="112" y="61"/>
                  </a:lnTo>
                  <a:lnTo>
                    <a:pt x="109" y="61"/>
                  </a:lnTo>
                  <a:lnTo>
                    <a:pt x="106" y="60"/>
                  </a:lnTo>
                  <a:lnTo>
                    <a:pt x="103" y="59"/>
                  </a:lnTo>
                  <a:lnTo>
                    <a:pt x="98" y="57"/>
                  </a:lnTo>
                  <a:lnTo>
                    <a:pt x="96" y="56"/>
                  </a:lnTo>
                  <a:lnTo>
                    <a:pt x="93" y="56"/>
                  </a:lnTo>
                  <a:lnTo>
                    <a:pt x="90" y="55"/>
                  </a:lnTo>
                  <a:lnTo>
                    <a:pt x="86" y="53"/>
                  </a:lnTo>
                  <a:lnTo>
                    <a:pt x="84" y="52"/>
                  </a:lnTo>
                  <a:lnTo>
                    <a:pt x="81" y="51"/>
                  </a:lnTo>
                  <a:lnTo>
                    <a:pt x="79" y="50"/>
                  </a:lnTo>
                  <a:lnTo>
                    <a:pt x="74" y="49"/>
                  </a:lnTo>
                  <a:lnTo>
                    <a:pt x="71" y="47"/>
                  </a:lnTo>
                  <a:lnTo>
                    <a:pt x="68" y="46"/>
                  </a:lnTo>
                  <a:lnTo>
                    <a:pt x="65" y="44"/>
                  </a:lnTo>
                  <a:lnTo>
                    <a:pt x="63" y="43"/>
                  </a:lnTo>
                  <a:lnTo>
                    <a:pt x="65" y="40"/>
                  </a:lnTo>
                  <a:lnTo>
                    <a:pt x="68" y="40"/>
                  </a:lnTo>
                  <a:lnTo>
                    <a:pt x="69" y="39"/>
                  </a:lnTo>
                  <a:lnTo>
                    <a:pt x="72" y="39"/>
                  </a:lnTo>
                  <a:lnTo>
                    <a:pt x="75" y="39"/>
                  </a:lnTo>
                  <a:lnTo>
                    <a:pt x="79" y="39"/>
                  </a:lnTo>
                  <a:lnTo>
                    <a:pt x="82" y="39"/>
                  </a:lnTo>
                  <a:lnTo>
                    <a:pt x="86" y="39"/>
                  </a:lnTo>
                  <a:lnTo>
                    <a:pt x="91" y="39"/>
                  </a:lnTo>
                  <a:lnTo>
                    <a:pt x="95" y="39"/>
                  </a:lnTo>
                  <a:lnTo>
                    <a:pt x="99" y="39"/>
                  </a:lnTo>
                  <a:lnTo>
                    <a:pt x="105" y="39"/>
                  </a:lnTo>
                  <a:lnTo>
                    <a:pt x="107" y="39"/>
                  </a:lnTo>
                  <a:lnTo>
                    <a:pt x="110" y="39"/>
                  </a:lnTo>
                  <a:lnTo>
                    <a:pt x="113" y="39"/>
                  </a:lnTo>
                  <a:lnTo>
                    <a:pt x="117" y="39"/>
                  </a:lnTo>
                  <a:lnTo>
                    <a:pt x="119" y="39"/>
                  </a:lnTo>
                  <a:lnTo>
                    <a:pt x="121" y="39"/>
                  </a:lnTo>
                  <a:lnTo>
                    <a:pt x="124" y="39"/>
                  </a:lnTo>
                  <a:lnTo>
                    <a:pt x="127" y="39"/>
                  </a:lnTo>
                  <a:lnTo>
                    <a:pt x="130" y="39"/>
                  </a:lnTo>
                  <a:lnTo>
                    <a:pt x="133" y="39"/>
                  </a:lnTo>
                  <a:lnTo>
                    <a:pt x="135" y="39"/>
                  </a:lnTo>
                  <a:lnTo>
                    <a:pt x="138" y="39"/>
                  </a:lnTo>
                  <a:lnTo>
                    <a:pt x="141" y="39"/>
                  </a:lnTo>
                  <a:lnTo>
                    <a:pt x="144" y="39"/>
                  </a:lnTo>
                  <a:lnTo>
                    <a:pt x="147" y="39"/>
                  </a:lnTo>
                  <a:lnTo>
                    <a:pt x="149" y="39"/>
                  </a:lnTo>
                  <a:lnTo>
                    <a:pt x="152" y="39"/>
                  </a:lnTo>
                  <a:lnTo>
                    <a:pt x="155" y="39"/>
                  </a:lnTo>
                  <a:lnTo>
                    <a:pt x="158" y="39"/>
                  </a:lnTo>
                  <a:lnTo>
                    <a:pt x="160" y="39"/>
                  </a:lnTo>
                  <a:lnTo>
                    <a:pt x="166" y="39"/>
                  </a:lnTo>
                  <a:lnTo>
                    <a:pt x="170" y="39"/>
                  </a:lnTo>
                  <a:lnTo>
                    <a:pt x="175" y="39"/>
                  </a:lnTo>
                  <a:lnTo>
                    <a:pt x="181" y="39"/>
                  </a:lnTo>
                  <a:lnTo>
                    <a:pt x="185" y="39"/>
                  </a:lnTo>
                  <a:lnTo>
                    <a:pt x="190" y="39"/>
                  </a:lnTo>
                  <a:lnTo>
                    <a:pt x="194" y="39"/>
                  </a:lnTo>
                  <a:lnTo>
                    <a:pt x="198" y="39"/>
                  </a:lnTo>
                  <a:lnTo>
                    <a:pt x="200" y="38"/>
                  </a:lnTo>
                  <a:lnTo>
                    <a:pt x="205" y="38"/>
                  </a:lnTo>
                  <a:lnTo>
                    <a:pt x="208" y="37"/>
                  </a:lnTo>
                  <a:lnTo>
                    <a:pt x="212" y="37"/>
                  </a:lnTo>
                  <a:lnTo>
                    <a:pt x="217" y="37"/>
                  </a:lnTo>
                  <a:lnTo>
                    <a:pt x="220" y="36"/>
                  </a:lnTo>
                  <a:lnTo>
                    <a:pt x="224" y="36"/>
                  </a:lnTo>
                  <a:lnTo>
                    <a:pt x="229" y="36"/>
                  </a:lnTo>
                  <a:lnTo>
                    <a:pt x="232" y="35"/>
                  </a:lnTo>
                  <a:lnTo>
                    <a:pt x="236" y="34"/>
                  </a:lnTo>
                  <a:lnTo>
                    <a:pt x="241" y="33"/>
                  </a:lnTo>
                  <a:lnTo>
                    <a:pt x="244" y="33"/>
                  </a:lnTo>
                  <a:lnTo>
                    <a:pt x="248" y="33"/>
                  </a:lnTo>
                  <a:lnTo>
                    <a:pt x="252" y="32"/>
                  </a:lnTo>
                  <a:lnTo>
                    <a:pt x="256" y="31"/>
                  </a:lnTo>
                  <a:lnTo>
                    <a:pt x="260" y="31"/>
                  </a:lnTo>
                  <a:lnTo>
                    <a:pt x="263" y="30"/>
                  </a:lnTo>
                  <a:lnTo>
                    <a:pt x="267" y="29"/>
                  </a:lnTo>
                  <a:lnTo>
                    <a:pt x="270" y="29"/>
                  </a:lnTo>
                  <a:lnTo>
                    <a:pt x="273" y="27"/>
                  </a:lnTo>
                  <a:lnTo>
                    <a:pt x="277" y="26"/>
                  </a:lnTo>
                  <a:lnTo>
                    <a:pt x="280" y="26"/>
                  </a:lnTo>
                  <a:lnTo>
                    <a:pt x="282" y="25"/>
                  </a:lnTo>
                  <a:lnTo>
                    <a:pt x="285" y="24"/>
                  </a:lnTo>
                  <a:lnTo>
                    <a:pt x="290" y="23"/>
                  </a:lnTo>
                  <a:lnTo>
                    <a:pt x="294" y="22"/>
                  </a:lnTo>
                  <a:lnTo>
                    <a:pt x="297" y="20"/>
                  </a:lnTo>
                  <a:lnTo>
                    <a:pt x="299" y="19"/>
                  </a:lnTo>
                  <a:lnTo>
                    <a:pt x="300" y="14"/>
                  </a:lnTo>
                  <a:lnTo>
                    <a:pt x="301" y="12"/>
                  </a:lnTo>
                  <a:lnTo>
                    <a:pt x="301" y="9"/>
                  </a:lnTo>
                  <a:lnTo>
                    <a:pt x="300" y="6"/>
                  </a:lnTo>
                  <a:lnTo>
                    <a:pt x="297" y="1"/>
                  </a:lnTo>
                  <a:lnTo>
                    <a:pt x="296" y="0"/>
                  </a:lnTo>
                  <a:lnTo>
                    <a:pt x="19" y="26"/>
                  </a:lnTo>
                  <a:lnTo>
                    <a:pt x="0" y="83"/>
                  </a:lnTo>
                  <a:lnTo>
                    <a:pt x="93" y="275"/>
                  </a:lnTo>
                  <a:close/>
                </a:path>
              </a:pathLst>
            </a:custGeom>
            <a:solidFill>
              <a:srgbClr val="B8B8D9"/>
            </a:solidFill>
            <a:ln w="9525">
              <a:noFill/>
              <a:round/>
              <a:headEnd/>
              <a:tailEnd/>
            </a:ln>
          </p:spPr>
          <p:txBody>
            <a:bodyPr/>
            <a:lstStyle/>
            <a:p>
              <a:endParaRPr lang="en-US"/>
            </a:p>
          </p:txBody>
        </p:sp>
        <p:sp>
          <p:nvSpPr>
            <p:cNvPr id="17665" name="Freeform 928"/>
            <p:cNvSpPr>
              <a:spLocks/>
            </p:cNvSpPr>
            <p:nvPr/>
          </p:nvSpPr>
          <p:spPr bwMode="auto">
            <a:xfrm flipH="1">
              <a:off x="3125" y="1169"/>
              <a:ext cx="38" cy="26"/>
            </a:xfrm>
            <a:custGeom>
              <a:avLst/>
              <a:gdLst>
                <a:gd name="T0" fmla="*/ 1 w 204"/>
                <a:gd name="T1" fmla="*/ 0 h 114"/>
                <a:gd name="T2" fmla="*/ 1 w 204"/>
                <a:gd name="T3" fmla="*/ 1 h 114"/>
                <a:gd name="T4" fmla="*/ 1 w 204"/>
                <a:gd name="T5" fmla="*/ 1 h 114"/>
                <a:gd name="T6" fmla="*/ 1 w 204"/>
                <a:gd name="T7" fmla="*/ 1 h 114"/>
                <a:gd name="T8" fmla="*/ 2 w 204"/>
                <a:gd name="T9" fmla="*/ 1 h 114"/>
                <a:gd name="T10" fmla="*/ 2 w 204"/>
                <a:gd name="T11" fmla="*/ 2 h 114"/>
                <a:gd name="T12" fmla="*/ 2 w 204"/>
                <a:gd name="T13" fmla="*/ 2 h 114"/>
                <a:gd name="T14" fmla="*/ 3 w 204"/>
                <a:gd name="T15" fmla="*/ 2 h 114"/>
                <a:gd name="T16" fmla="*/ 3 w 204"/>
                <a:gd name="T17" fmla="*/ 2 h 114"/>
                <a:gd name="T18" fmla="*/ 3 w 204"/>
                <a:gd name="T19" fmla="*/ 2 h 114"/>
                <a:gd name="T20" fmla="*/ 4 w 204"/>
                <a:gd name="T21" fmla="*/ 2 h 114"/>
                <a:gd name="T22" fmla="*/ 4 w 204"/>
                <a:gd name="T23" fmla="*/ 3 h 114"/>
                <a:gd name="T24" fmla="*/ 4 w 204"/>
                <a:gd name="T25" fmla="*/ 3 h 114"/>
                <a:gd name="T26" fmla="*/ 4 w 204"/>
                <a:gd name="T27" fmla="*/ 3 h 114"/>
                <a:gd name="T28" fmla="*/ 5 w 204"/>
                <a:gd name="T29" fmla="*/ 3 h 114"/>
                <a:gd name="T30" fmla="*/ 5 w 204"/>
                <a:gd name="T31" fmla="*/ 3 h 114"/>
                <a:gd name="T32" fmla="*/ 5 w 204"/>
                <a:gd name="T33" fmla="*/ 3 h 114"/>
                <a:gd name="T34" fmla="*/ 6 w 204"/>
                <a:gd name="T35" fmla="*/ 3 h 114"/>
                <a:gd name="T36" fmla="*/ 6 w 204"/>
                <a:gd name="T37" fmla="*/ 4 h 114"/>
                <a:gd name="T38" fmla="*/ 6 w 204"/>
                <a:gd name="T39" fmla="*/ 4 h 114"/>
                <a:gd name="T40" fmla="*/ 7 w 204"/>
                <a:gd name="T41" fmla="*/ 4 h 114"/>
                <a:gd name="T42" fmla="*/ 7 w 204"/>
                <a:gd name="T43" fmla="*/ 4 h 114"/>
                <a:gd name="T44" fmla="*/ 7 w 204"/>
                <a:gd name="T45" fmla="*/ 5 h 114"/>
                <a:gd name="T46" fmla="*/ 7 w 204"/>
                <a:gd name="T47" fmla="*/ 5 h 114"/>
                <a:gd name="T48" fmla="*/ 7 w 204"/>
                <a:gd name="T49" fmla="*/ 6 h 114"/>
                <a:gd name="T50" fmla="*/ 7 w 204"/>
                <a:gd name="T51" fmla="*/ 6 h 114"/>
                <a:gd name="T52" fmla="*/ 6 w 204"/>
                <a:gd name="T53" fmla="*/ 6 h 114"/>
                <a:gd name="T54" fmla="*/ 6 w 204"/>
                <a:gd name="T55" fmla="*/ 5 h 114"/>
                <a:gd name="T56" fmla="*/ 6 w 204"/>
                <a:gd name="T57" fmla="*/ 5 h 114"/>
                <a:gd name="T58" fmla="*/ 5 w 204"/>
                <a:gd name="T59" fmla="*/ 5 h 114"/>
                <a:gd name="T60" fmla="*/ 5 w 204"/>
                <a:gd name="T61" fmla="*/ 5 h 114"/>
                <a:gd name="T62" fmla="*/ 5 w 204"/>
                <a:gd name="T63" fmla="*/ 5 h 114"/>
                <a:gd name="T64" fmla="*/ 4 w 204"/>
                <a:gd name="T65" fmla="*/ 4 h 114"/>
                <a:gd name="T66" fmla="*/ 4 w 204"/>
                <a:gd name="T67" fmla="*/ 4 h 114"/>
                <a:gd name="T68" fmla="*/ 4 w 204"/>
                <a:gd name="T69" fmla="*/ 4 h 114"/>
                <a:gd name="T70" fmla="*/ 3 w 204"/>
                <a:gd name="T71" fmla="*/ 4 h 114"/>
                <a:gd name="T72" fmla="*/ 3 w 204"/>
                <a:gd name="T73" fmla="*/ 3 h 114"/>
                <a:gd name="T74" fmla="*/ 3 w 204"/>
                <a:gd name="T75" fmla="*/ 3 h 114"/>
                <a:gd name="T76" fmla="*/ 2 w 204"/>
                <a:gd name="T77" fmla="*/ 3 h 114"/>
                <a:gd name="T78" fmla="*/ 2 w 204"/>
                <a:gd name="T79" fmla="*/ 3 h 114"/>
                <a:gd name="T80" fmla="*/ 2 w 204"/>
                <a:gd name="T81" fmla="*/ 2 h 114"/>
                <a:gd name="T82" fmla="*/ 1 w 204"/>
                <a:gd name="T83" fmla="*/ 2 h 114"/>
                <a:gd name="T84" fmla="*/ 1 w 204"/>
                <a:gd name="T85" fmla="*/ 2 h 114"/>
                <a:gd name="T86" fmla="*/ 1 w 204"/>
                <a:gd name="T87" fmla="*/ 1 h 114"/>
                <a:gd name="T88" fmla="*/ 1 w 204"/>
                <a:gd name="T89" fmla="*/ 1 h 114"/>
                <a:gd name="T90" fmla="*/ 0 w 204"/>
                <a:gd name="T91" fmla="*/ 1 h 114"/>
                <a:gd name="T92" fmla="*/ 0 w 204"/>
                <a:gd name="T93" fmla="*/ 0 h 114"/>
                <a:gd name="T94" fmla="*/ 0 w 204"/>
                <a:gd name="T95" fmla="*/ 0 h 114"/>
                <a:gd name="T96" fmla="*/ 0 w 204"/>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4"/>
                <a:gd name="T148" fmla="*/ 0 h 114"/>
                <a:gd name="T149" fmla="*/ 204 w 204"/>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4" h="114">
                  <a:moveTo>
                    <a:pt x="13" y="2"/>
                  </a:moveTo>
                  <a:lnTo>
                    <a:pt x="15" y="5"/>
                  </a:lnTo>
                  <a:lnTo>
                    <a:pt x="18" y="6"/>
                  </a:lnTo>
                  <a:lnTo>
                    <a:pt x="22" y="8"/>
                  </a:lnTo>
                  <a:lnTo>
                    <a:pt x="24" y="10"/>
                  </a:lnTo>
                  <a:lnTo>
                    <a:pt x="27" y="12"/>
                  </a:lnTo>
                  <a:lnTo>
                    <a:pt x="30" y="13"/>
                  </a:lnTo>
                  <a:lnTo>
                    <a:pt x="33" y="15"/>
                  </a:lnTo>
                  <a:lnTo>
                    <a:pt x="36" y="18"/>
                  </a:lnTo>
                  <a:lnTo>
                    <a:pt x="38" y="19"/>
                  </a:lnTo>
                  <a:lnTo>
                    <a:pt x="41" y="21"/>
                  </a:lnTo>
                  <a:lnTo>
                    <a:pt x="44" y="22"/>
                  </a:lnTo>
                  <a:lnTo>
                    <a:pt x="47" y="24"/>
                  </a:lnTo>
                  <a:lnTo>
                    <a:pt x="49" y="25"/>
                  </a:lnTo>
                  <a:lnTo>
                    <a:pt x="52" y="26"/>
                  </a:lnTo>
                  <a:lnTo>
                    <a:pt x="55" y="28"/>
                  </a:lnTo>
                  <a:lnTo>
                    <a:pt x="58" y="30"/>
                  </a:lnTo>
                  <a:lnTo>
                    <a:pt x="61" y="31"/>
                  </a:lnTo>
                  <a:lnTo>
                    <a:pt x="63" y="32"/>
                  </a:lnTo>
                  <a:lnTo>
                    <a:pt x="66" y="33"/>
                  </a:lnTo>
                  <a:lnTo>
                    <a:pt x="68" y="34"/>
                  </a:lnTo>
                  <a:lnTo>
                    <a:pt x="72" y="35"/>
                  </a:lnTo>
                  <a:lnTo>
                    <a:pt x="75" y="35"/>
                  </a:lnTo>
                  <a:lnTo>
                    <a:pt x="77" y="36"/>
                  </a:lnTo>
                  <a:lnTo>
                    <a:pt x="80" y="38"/>
                  </a:lnTo>
                  <a:lnTo>
                    <a:pt x="83" y="38"/>
                  </a:lnTo>
                  <a:lnTo>
                    <a:pt x="86" y="40"/>
                  </a:lnTo>
                  <a:lnTo>
                    <a:pt x="88" y="40"/>
                  </a:lnTo>
                  <a:lnTo>
                    <a:pt x="91" y="42"/>
                  </a:lnTo>
                  <a:lnTo>
                    <a:pt x="93" y="43"/>
                  </a:lnTo>
                  <a:lnTo>
                    <a:pt x="97" y="44"/>
                  </a:lnTo>
                  <a:lnTo>
                    <a:pt x="100" y="45"/>
                  </a:lnTo>
                  <a:lnTo>
                    <a:pt x="102" y="46"/>
                  </a:lnTo>
                  <a:lnTo>
                    <a:pt x="105" y="46"/>
                  </a:lnTo>
                  <a:lnTo>
                    <a:pt x="108" y="47"/>
                  </a:lnTo>
                  <a:lnTo>
                    <a:pt x="110" y="48"/>
                  </a:lnTo>
                  <a:lnTo>
                    <a:pt x="113" y="49"/>
                  </a:lnTo>
                  <a:lnTo>
                    <a:pt x="115" y="49"/>
                  </a:lnTo>
                  <a:lnTo>
                    <a:pt x="118" y="50"/>
                  </a:lnTo>
                  <a:lnTo>
                    <a:pt x="122" y="50"/>
                  </a:lnTo>
                  <a:lnTo>
                    <a:pt x="124" y="52"/>
                  </a:lnTo>
                  <a:lnTo>
                    <a:pt x="127" y="52"/>
                  </a:lnTo>
                  <a:lnTo>
                    <a:pt x="130" y="53"/>
                  </a:lnTo>
                  <a:lnTo>
                    <a:pt x="133" y="55"/>
                  </a:lnTo>
                  <a:lnTo>
                    <a:pt x="136" y="56"/>
                  </a:lnTo>
                  <a:lnTo>
                    <a:pt x="139" y="57"/>
                  </a:lnTo>
                  <a:lnTo>
                    <a:pt x="141" y="58"/>
                  </a:lnTo>
                  <a:lnTo>
                    <a:pt x="144" y="58"/>
                  </a:lnTo>
                  <a:lnTo>
                    <a:pt x="148" y="60"/>
                  </a:lnTo>
                  <a:lnTo>
                    <a:pt x="150" y="60"/>
                  </a:lnTo>
                  <a:lnTo>
                    <a:pt x="153" y="61"/>
                  </a:lnTo>
                  <a:lnTo>
                    <a:pt x="156" y="62"/>
                  </a:lnTo>
                  <a:lnTo>
                    <a:pt x="160" y="63"/>
                  </a:lnTo>
                  <a:lnTo>
                    <a:pt x="162" y="64"/>
                  </a:lnTo>
                  <a:lnTo>
                    <a:pt x="165" y="66"/>
                  </a:lnTo>
                  <a:lnTo>
                    <a:pt x="168" y="68"/>
                  </a:lnTo>
                  <a:lnTo>
                    <a:pt x="172" y="69"/>
                  </a:lnTo>
                  <a:lnTo>
                    <a:pt x="174" y="71"/>
                  </a:lnTo>
                  <a:lnTo>
                    <a:pt x="177" y="72"/>
                  </a:lnTo>
                  <a:lnTo>
                    <a:pt x="180" y="73"/>
                  </a:lnTo>
                  <a:lnTo>
                    <a:pt x="184" y="75"/>
                  </a:lnTo>
                  <a:lnTo>
                    <a:pt x="187" y="76"/>
                  </a:lnTo>
                  <a:lnTo>
                    <a:pt x="190" y="78"/>
                  </a:lnTo>
                  <a:lnTo>
                    <a:pt x="193" y="81"/>
                  </a:lnTo>
                  <a:lnTo>
                    <a:pt x="197" y="83"/>
                  </a:lnTo>
                  <a:lnTo>
                    <a:pt x="199" y="85"/>
                  </a:lnTo>
                  <a:lnTo>
                    <a:pt x="202" y="87"/>
                  </a:lnTo>
                  <a:lnTo>
                    <a:pt x="203" y="90"/>
                  </a:lnTo>
                  <a:lnTo>
                    <a:pt x="204" y="94"/>
                  </a:lnTo>
                  <a:lnTo>
                    <a:pt x="204" y="96"/>
                  </a:lnTo>
                  <a:lnTo>
                    <a:pt x="204" y="99"/>
                  </a:lnTo>
                  <a:lnTo>
                    <a:pt x="203" y="102"/>
                  </a:lnTo>
                  <a:lnTo>
                    <a:pt x="202" y="106"/>
                  </a:lnTo>
                  <a:lnTo>
                    <a:pt x="200" y="108"/>
                  </a:lnTo>
                  <a:lnTo>
                    <a:pt x="198" y="110"/>
                  </a:lnTo>
                  <a:lnTo>
                    <a:pt x="194" y="111"/>
                  </a:lnTo>
                  <a:lnTo>
                    <a:pt x="192" y="113"/>
                  </a:lnTo>
                  <a:lnTo>
                    <a:pt x="189" y="113"/>
                  </a:lnTo>
                  <a:lnTo>
                    <a:pt x="186" y="114"/>
                  </a:lnTo>
                  <a:lnTo>
                    <a:pt x="183" y="113"/>
                  </a:lnTo>
                  <a:lnTo>
                    <a:pt x="179" y="111"/>
                  </a:lnTo>
                  <a:lnTo>
                    <a:pt x="176" y="109"/>
                  </a:lnTo>
                  <a:lnTo>
                    <a:pt x="173" y="107"/>
                  </a:lnTo>
                  <a:lnTo>
                    <a:pt x="168" y="106"/>
                  </a:lnTo>
                  <a:lnTo>
                    <a:pt x="166" y="103"/>
                  </a:lnTo>
                  <a:lnTo>
                    <a:pt x="163" y="102"/>
                  </a:lnTo>
                  <a:lnTo>
                    <a:pt x="160" y="100"/>
                  </a:lnTo>
                  <a:lnTo>
                    <a:pt x="158" y="99"/>
                  </a:lnTo>
                  <a:lnTo>
                    <a:pt x="154" y="98"/>
                  </a:lnTo>
                  <a:lnTo>
                    <a:pt x="151" y="96"/>
                  </a:lnTo>
                  <a:lnTo>
                    <a:pt x="148" y="94"/>
                  </a:lnTo>
                  <a:lnTo>
                    <a:pt x="146" y="93"/>
                  </a:lnTo>
                  <a:lnTo>
                    <a:pt x="142" y="91"/>
                  </a:lnTo>
                  <a:lnTo>
                    <a:pt x="139" y="89"/>
                  </a:lnTo>
                  <a:lnTo>
                    <a:pt x="137" y="88"/>
                  </a:lnTo>
                  <a:lnTo>
                    <a:pt x="134" y="87"/>
                  </a:lnTo>
                  <a:lnTo>
                    <a:pt x="131" y="86"/>
                  </a:lnTo>
                  <a:lnTo>
                    <a:pt x="128" y="85"/>
                  </a:lnTo>
                  <a:lnTo>
                    <a:pt x="126" y="83"/>
                  </a:lnTo>
                  <a:lnTo>
                    <a:pt x="123" y="82"/>
                  </a:lnTo>
                  <a:lnTo>
                    <a:pt x="119" y="81"/>
                  </a:lnTo>
                  <a:lnTo>
                    <a:pt x="117" y="79"/>
                  </a:lnTo>
                  <a:lnTo>
                    <a:pt x="115" y="78"/>
                  </a:lnTo>
                  <a:lnTo>
                    <a:pt x="112" y="76"/>
                  </a:lnTo>
                  <a:lnTo>
                    <a:pt x="110" y="75"/>
                  </a:lnTo>
                  <a:lnTo>
                    <a:pt x="104" y="73"/>
                  </a:lnTo>
                  <a:lnTo>
                    <a:pt x="99" y="71"/>
                  </a:lnTo>
                  <a:lnTo>
                    <a:pt x="93" y="69"/>
                  </a:lnTo>
                  <a:lnTo>
                    <a:pt x="89" y="66"/>
                  </a:lnTo>
                  <a:lnTo>
                    <a:pt x="86" y="65"/>
                  </a:lnTo>
                  <a:lnTo>
                    <a:pt x="84" y="63"/>
                  </a:lnTo>
                  <a:lnTo>
                    <a:pt x="80" y="62"/>
                  </a:lnTo>
                  <a:lnTo>
                    <a:pt x="78" y="61"/>
                  </a:lnTo>
                  <a:lnTo>
                    <a:pt x="75" y="60"/>
                  </a:lnTo>
                  <a:lnTo>
                    <a:pt x="73" y="58"/>
                  </a:lnTo>
                  <a:lnTo>
                    <a:pt x="71" y="57"/>
                  </a:lnTo>
                  <a:lnTo>
                    <a:pt x="67" y="56"/>
                  </a:lnTo>
                  <a:lnTo>
                    <a:pt x="65" y="55"/>
                  </a:lnTo>
                  <a:lnTo>
                    <a:pt x="62" y="53"/>
                  </a:lnTo>
                  <a:lnTo>
                    <a:pt x="60" y="51"/>
                  </a:lnTo>
                  <a:lnTo>
                    <a:pt x="58" y="50"/>
                  </a:lnTo>
                  <a:lnTo>
                    <a:pt x="52" y="47"/>
                  </a:lnTo>
                  <a:lnTo>
                    <a:pt x="47" y="45"/>
                  </a:lnTo>
                  <a:lnTo>
                    <a:pt x="44" y="43"/>
                  </a:lnTo>
                  <a:lnTo>
                    <a:pt x="41" y="42"/>
                  </a:lnTo>
                  <a:lnTo>
                    <a:pt x="38" y="39"/>
                  </a:lnTo>
                  <a:lnTo>
                    <a:pt x="36" y="38"/>
                  </a:lnTo>
                  <a:lnTo>
                    <a:pt x="33" y="36"/>
                  </a:lnTo>
                  <a:lnTo>
                    <a:pt x="30" y="34"/>
                  </a:lnTo>
                  <a:lnTo>
                    <a:pt x="27" y="32"/>
                  </a:lnTo>
                  <a:lnTo>
                    <a:pt x="25" y="31"/>
                  </a:lnTo>
                  <a:lnTo>
                    <a:pt x="22" y="28"/>
                  </a:lnTo>
                  <a:lnTo>
                    <a:pt x="19" y="26"/>
                  </a:lnTo>
                  <a:lnTo>
                    <a:pt x="16" y="24"/>
                  </a:lnTo>
                  <a:lnTo>
                    <a:pt x="14" y="23"/>
                  </a:lnTo>
                  <a:lnTo>
                    <a:pt x="11" y="21"/>
                  </a:lnTo>
                  <a:lnTo>
                    <a:pt x="9" y="19"/>
                  </a:lnTo>
                  <a:lnTo>
                    <a:pt x="5" y="17"/>
                  </a:lnTo>
                  <a:lnTo>
                    <a:pt x="3" y="14"/>
                  </a:lnTo>
                  <a:lnTo>
                    <a:pt x="0" y="11"/>
                  </a:lnTo>
                  <a:lnTo>
                    <a:pt x="0" y="9"/>
                  </a:lnTo>
                  <a:lnTo>
                    <a:pt x="0" y="6"/>
                  </a:lnTo>
                  <a:lnTo>
                    <a:pt x="1" y="4"/>
                  </a:lnTo>
                  <a:lnTo>
                    <a:pt x="3" y="0"/>
                  </a:lnTo>
                  <a:lnTo>
                    <a:pt x="6" y="0"/>
                  </a:lnTo>
                  <a:lnTo>
                    <a:pt x="9" y="0"/>
                  </a:lnTo>
                  <a:lnTo>
                    <a:pt x="13" y="2"/>
                  </a:lnTo>
                  <a:close/>
                </a:path>
              </a:pathLst>
            </a:custGeom>
            <a:solidFill>
              <a:srgbClr val="000000"/>
            </a:solidFill>
            <a:ln w="9525">
              <a:noFill/>
              <a:round/>
              <a:headEnd/>
              <a:tailEnd/>
            </a:ln>
          </p:spPr>
          <p:txBody>
            <a:bodyPr/>
            <a:lstStyle/>
            <a:p>
              <a:endParaRPr lang="en-US"/>
            </a:p>
          </p:txBody>
        </p:sp>
        <p:sp>
          <p:nvSpPr>
            <p:cNvPr id="17666" name="Freeform 929"/>
            <p:cNvSpPr>
              <a:spLocks/>
            </p:cNvSpPr>
            <p:nvPr/>
          </p:nvSpPr>
          <p:spPr bwMode="auto">
            <a:xfrm flipH="1">
              <a:off x="3111" y="1154"/>
              <a:ext cx="50" cy="12"/>
            </a:xfrm>
            <a:custGeom>
              <a:avLst/>
              <a:gdLst>
                <a:gd name="T0" fmla="*/ 1 w 271"/>
                <a:gd name="T1" fmla="*/ 1 h 53"/>
                <a:gd name="T2" fmla="*/ 3 w 271"/>
                <a:gd name="T3" fmla="*/ 1 h 53"/>
                <a:gd name="T4" fmla="*/ 4 w 271"/>
                <a:gd name="T5" fmla="*/ 1 h 53"/>
                <a:gd name="T6" fmla="*/ 4 w 271"/>
                <a:gd name="T7" fmla="*/ 1 h 53"/>
                <a:gd name="T8" fmla="*/ 4 w 271"/>
                <a:gd name="T9" fmla="*/ 1 h 53"/>
                <a:gd name="T10" fmla="*/ 5 w 271"/>
                <a:gd name="T11" fmla="*/ 1 h 53"/>
                <a:gd name="T12" fmla="*/ 5 w 271"/>
                <a:gd name="T13" fmla="*/ 1 h 53"/>
                <a:gd name="T14" fmla="*/ 6 w 271"/>
                <a:gd name="T15" fmla="*/ 1 h 53"/>
                <a:gd name="T16" fmla="*/ 6 w 271"/>
                <a:gd name="T17" fmla="*/ 1 h 53"/>
                <a:gd name="T18" fmla="*/ 6 w 271"/>
                <a:gd name="T19" fmla="*/ 1 h 53"/>
                <a:gd name="T20" fmla="*/ 7 w 271"/>
                <a:gd name="T21" fmla="*/ 1 h 53"/>
                <a:gd name="T22" fmla="*/ 7 w 271"/>
                <a:gd name="T23" fmla="*/ 1 h 53"/>
                <a:gd name="T24" fmla="*/ 8 w 271"/>
                <a:gd name="T25" fmla="*/ 1 h 53"/>
                <a:gd name="T26" fmla="*/ 8 w 271"/>
                <a:gd name="T27" fmla="*/ 1 h 53"/>
                <a:gd name="T28" fmla="*/ 8 w 271"/>
                <a:gd name="T29" fmla="*/ 1 h 53"/>
                <a:gd name="T30" fmla="*/ 9 w 271"/>
                <a:gd name="T31" fmla="*/ 1 h 53"/>
                <a:gd name="T32" fmla="*/ 9 w 271"/>
                <a:gd name="T33" fmla="*/ 1 h 53"/>
                <a:gd name="T34" fmla="*/ 9 w 271"/>
                <a:gd name="T35" fmla="*/ 1 h 53"/>
                <a:gd name="T36" fmla="*/ 9 w 271"/>
                <a:gd name="T37" fmla="*/ 2 h 53"/>
                <a:gd name="T38" fmla="*/ 9 w 271"/>
                <a:gd name="T39" fmla="*/ 2 h 53"/>
                <a:gd name="T40" fmla="*/ 8 w 271"/>
                <a:gd name="T41" fmla="*/ 2 h 53"/>
                <a:gd name="T42" fmla="*/ 8 w 271"/>
                <a:gd name="T43" fmla="*/ 2 h 53"/>
                <a:gd name="T44" fmla="*/ 8 w 271"/>
                <a:gd name="T45" fmla="*/ 2 h 53"/>
                <a:gd name="T46" fmla="*/ 8 w 271"/>
                <a:gd name="T47" fmla="*/ 2 h 53"/>
                <a:gd name="T48" fmla="*/ 7 w 271"/>
                <a:gd name="T49" fmla="*/ 2 h 53"/>
                <a:gd name="T50" fmla="*/ 7 w 271"/>
                <a:gd name="T51" fmla="*/ 2 h 53"/>
                <a:gd name="T52" fmla="*/ 6 w 271"/>
                <a:gd name="T53" fmla="*/ 2 h 53"/>
                <a:gd name="T54" fmla="*/ 6 w 271"/>
                <a:gd name="T55" fmla="*/ 2 h 53"/>
                <a:gd name="T56" fmla="*/ 5 w 271"/>
                <a:gd name="T57" fmla="*/ 2 h 53"/>
                <a:gd name="T58" fmla="*/ 5 w 271"/>
                <a:gd name="T59" fmla="*/ 2 h 53"/>
                <a:gd name="T60" fmla="*/ 4 w 271"/>
                <a:gd name="T61" fmla="*/ 3 h 53"/>
                <a:gd name="T62" fmla="*/ 4 w 271"/>
                <a:gd name="T63" fmla="*/ 3 h 53"/>
                <a:gd name="T64" fmla="*/ 4 w 271"/>
                <a:gd name="T65" fmla="*/ 3 h 53"/>
                <a:gd name="T66" fmla="*/ 3 w 271"/>
                <a:gd name="T67" fmla="*/ 3 h 53"/>
                <a:gd name="T68" fmla="*/ 1 w 271"/>
                <a:gd name="T69" fmla="*/ 3 h 53"/>
                <a:gd name="T70" fmla="*/ 1 w 271"/>
                <a:gd name="T71" fmla="*/ 3 h 53"/>
                <a:gd name="T72" fmla="*/ 1 w 271"/>
                <a:gd name="T73" fmla="*/ 2 h 53"/>
                <a:gd name="T74" fmla="*/ 0 w 271"/>
                <a:gd name="T75" fmla="*/ 2 h 53"/>
                <a:gd name="T76" fmla="*/ 0 w 271"/>
                <a:gd name="T77" fmla="*/ 2 h 53"/>
                <a:gd name="T78" fmla="*/ 0 w 271"/>
                <a:gd name="T79" fmla="*/ 1 h 53"/>
                <a:gd name="T80" fmla="*/ 0 w 271"/>
                <a:gd name="T81" fmla="*/ 0 h 53"/>
                <a:gd name="T82" fmla="*/ 0 w 271"/>
                <a:gd name="T83" fmla="*/ 0 h 53"/>
                <a:gd name="T84" fmla="*/ 1 w 271"/>
                <a:gd name="T85" fmla="*/ 0 h 53"/>
                <a:gd name="T86" fmla="*/ 1 w 271"/>
                <a:gd name="T87" fmla="*/ 0 h 53"/>
                <a:gd name="T88" fmla="*/ 1 w 271"/>
                <a:gd name="T89" fmla="*/ 0 h 53"/>
                <a:gd name="T90" fmla="*/ 1 w 271"/>
                <a:gd name="T91" fmla="*/ 1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1"/>
                <a:gd name="T139" fmla="*/ 0 h 53"/>
                <a:gd name="T140" fmla="*/ 271 w 271"/>
                <a:gd name="T141" fmla="*/ 53 h 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1" h="53">
                  <a:moveTo>
                    <a:pt x="31" y="15"/>
                  </a:moveTo>
                  <a:lnTo>
                    <a:pt x="32" y="18"/>
                  </a:lnTo>
                  <a:lnTo>
                    <a:pt x="34" y="20"/>
                  </a:lnTo>
                  <a:lnTo>
                    <a:pt x="38" y="20"/>
                  </a:lnTo>
                  <a:lnTo>
                    <a:pt x="41" y="20"/>
                  </a:lnTo>
                  <a:lnTo>
                    <a:pt x="93" y="20"/>
                  </a:lnTo>
                  <a:lnTo>
                    <a:pt x="95" y="20"/>
                  </a:lnTo>
                  <a:lnTo>
                    <a:pt x="97" y="20"/>
                  </a:lnTo>
                  <a:lnTo>
                    <a:pt x="101" y="20"/>
                  </a:lnTo>
                  <a:lnTo>
                    <a:pt x="103" y="20"/>
                  </a:lnTo>
                  <a:lnTo>
                    <a:pt x="106" y="20"/>
                  </a:lnTo>
                  <a:lnTo>
                    <a:pt x="108" y="20"/>
                  </a:lnTo>
                  <a:lnTo>
                    <a:pt x="110" y="20"/>
                  </a:lnTo>
                  <a:lnTo>
                    <a:pt x="114" y="20"/>
                  </a:lnTo>
                  <a:lnTo>
                    <a:pt x="119" y="20"/>
                  </a:lnTo>
                  <a:lnTo>
                    <a:pt x="124" y="20"/>
                  </a:lnTo>
                  <a:lnTo>
                    <a:pt x="129" y="20"/>
                  </a:lnTo>
                  <a:lnTo>
                    <a:pt x="134" y="20"/>
                  </a:lnTo>
                  <a:lnTo>
                    <a:pt x="139" y="20"/>
                  </a:lnTo>
                  <a:lnTo>
                    <a:pt x="143" y="20"/>
                  </a:lnTo>
                  <a:lnTo>
                    <a:pt x="149" y="20"/>
                  </a:lnTo>
                  <a:lnTo>
                    <a:pt x="153" y="20"/>
                  </a:lnTo>
                  <a:lnTo>
                    <a:pt x="157" y="20"/>
                  </a:lnTo>
                  <a:lnTo>
                    <a:pt x="163" y="20"/>
                  </a:lnTo>
                  <a:lnTo>
                    <a:pt x="167" y="20"/>
                  </a:lnTo>
                  <a:lnTo>
                    <a:pt x="171" y="20"/>
                  </a:lnTo>
                  <a:lnTo>
                    <a:pt x="176" y="19"/>
                  </a:lnTo>
                  <a:lnTo>
                    <a:pt x="180" y="19"/>
                  </a:lnTo>
                  <a:lnTo>
                    <a:pt x="184" y="19"/>
                  </a:lnTo>
                  <a:lnTo>
                    <a:pt x="190" y="19"/>
                  </a:lnTo>
                  <a:lnTo>
                    <a:pt x="194" y="19"/>
                  </a:lnTo>
                  <a:lnTo>
                    <a:pt x="199" y="19"/>
                  </a:lnTo>
                  <a:lnTo>
                    <a:pt x="204" y="19"/>
                  </a:lnTo>
                  <a:lnTo>
                    <a:pt x="208" y="19"/>
                  </a:lnTo>
                  <a:lnTo>
                    <a:pt x="213" y="19"/>
                  </a:lnTo>
                  <a:lnTo>
                    <a:pt x="218" y="19"/>
                  </a:lnTo>
                  <a:lnTo>
                    <a:pt x="222" y="19"/>
                  </a:lnTo>
                  <a:lnTo>
                    <a:pt x="228" y="19"/>
                  </a:lnTo>
                  <a:lnTo>
                    <a:pt x="230" y="19"/>
                  </a:lnTo>
                  <a:lnTo>
                    <a:pt x="233" y="19"/>
                  </a:lnTo>
                  <a:lnTo>
                    <a:pt x="235" y="19"/>
                  </a:lnTo>
                  <a:lnTo>
                    <a:pt x="239" y="19"/>
                  </a:lnTo>
                  <a:lnTo>
                    <a:pt x="242" y="19"/>
                  </a:lnTo>
                  <a:lnTo>
                    <a:pt x="244" y="19"/>
                  </a:lnTo>
                  <a:lnTo>
                    <a:pt x="247" y="19"/>
                  </a:lnTo>
                  <a:lnTo>
                    <a:pt x="251" y="19"/>
                  </a:lnTo>
                  <a:lnTo>
                    <a:pt x="253" y="19"/>
                  </a:lnTo>
                  <a:lnTo>
                    <a:pt x="255" y="18"/>
                  </a:lnTo>
                  <a:lnTo>
                    <a:pt x="257" y="16"/>
                  </a:lnTo>
                  <a:lnTo>
                    <a:pt x="260" y="16"/>
                  </a:lnTo>
                  <a:lnTo>
                    <a:pt x="265" y="16"/>
                  </a:lnTo>
                  <a:lnTo>
                    <a:pt x="268" y="19"/>
                  </a:lnTo>
                  <a:lnTo>
                    <a:pt x="270" y="21"/>
                  </a:lnTo>
                  <a:lnTo>
                    <a:pt x="271" y="25"/>
                  </a:lnTo>
                  <a:lnTo>
                    <a:pt x="271" y="28"/>
                  </a:lnTo>
                  <a:lnTo>
                    <a:pt x="270" y="33"/>
                  </a:lnTo>
                  <a:lnTo>
                    <a:pt x="267" y="35"/>
                  </a:lnTo>
                  <a:lnTo>
                    <a:pt x="264" y="37"/>
                  </a:lnTo>
                  <a:lnTo>
                    <a:pt x="260" y="38"/>
                  </a:lnTo>
                  <a:lnTo>
                    <a:pt x="257" y="38"/>
                  </a:lnTo>
                  <a:lnTo>
                    <a:pt x="253" y="38"/>
                  </a:lnTo>
                  <a:lnTo>
                    <a:pt x="251" y="39"/>
                  </a:lnTo>
                  <a:lnTo>
                    <a:pt x="247" y="39"/>
                  </a:lnTo>
                  <a:lnTo>
                    <a:pt x="244" y="39"/>
                  </a:lnTo>
                  <a:lnTo>
                    <a:pt x="242" y="39"/>
                  </a:lnTo>
                  <a:lnTo>
                    <a:pt x="239" y="39"/>
                  </a:lnTo>
                  <a:lnTo>
                    <a:pt x="235" y="39"/>
                  </a:lnTo>
                  <a:lnTo>
                    <a:pt x="233" y="39"/>
                  </a:lnTo>
                  <a:lnTo>
                    <a:pt x="230" y="39"/>
                  </a:lnTo>
                  <a:lnTo>
                    <a:pt x="228" y="39"/>
                  </a:lnTo>
                  <a:lnTo>
                    <a:pt x="226" y="39"/>
                  </a:lnTo>
                  <a:lnTo>
                    <a:pt x="222" y="39"/>
                  </a:lnTo>
                  <a:lnTo>
                    <a:pt x="220" y="39"/>
                  </a:lnTo>
                  <a:lnTo>
                    <a:pt x="217" y="39"/>
                  </a:lnTo>
                  <a:lnTo>
                    <a:pt x="213" y="40"/>
                  </a:lnTo>
                  <a:lnTo>
                    <a:pt x="207" y="41"/>
                  </a:lnTo>
                  <a:lnTo>
                    <a:pt x="203" y="41"/>
                  </a:lnTo>
                  <a:lnTo>
                    <a:pt x="199" y="41"/>
                  </a:lnTo>
                  <a:lnTo>
                    <a:pt x="193" y="41"/>
                  </a:lnTo>
                  <a:lnTo>
                    <a:pt x="189" y="43"/>
                  </a:lnTo>
                  <a:lnTo>
                    <a:pt x="184" y="44"/>
                  </a:lnTo>
                  <a:lnTo>
                    <a:pt x="180" y="45"/>
                  </a:lnTo>
                  <a:lnTo>
                    <a:pt x="176" y="45"/>
                  </a:lnTo>
                  <a:lnTo>
                    <a:pt x="171" y="46"/>
                  </a:lnTo>
                  <a:lnTo>
                    <a:pt x="167" y="46"/>
                  </a:lnTo>
                  <a:lnTo>
                    <a:pt x="163" y="47"/>
                  </a:lnTo>
                  <a:lnTo>
                    <a:pt x="157" y="47"/>
                  </a:lnTo>
                  <a:lnTo>
                    <a:pt x="153" y="48"/>
                  </a:lnTo>
                  <a:lnTo>
                    <a:pt x="149" y="48"/>
                  </a:lnTo>
                  <a:lnTo>
                    <a:pt x="143" y="49"/>
                  </a:lnTo>
                  <a:lnTo>
                    <a:pt x="139" y="50"/>
                  </a:lnTo>
                  <a:lnTo>
                    <a:pt x="134" y="51"/>
                  </a:lnTo>
                  <a:lnTo>
                    <a:pt x="129" y="51"/>
                  </a:lnTo>
                  <a:lnTo>
                    <a:pt x="124" y="51"/>
                  </a:lnTo>
                  <a:lnTo>
                    <a:pt x="119" y="51"/>
                  </a:lnTo>
                  <a:lnTo>
                    <a:pt x="114" y="52"/>
                  </a:lnTo>
                  <a:lnTo>
                    <a:pt x="110" y="52"/>
                  </a:lnTo>
                  <a:lnTo>
                    <a:pt x="108" y="52"/>
                  </a:lnTo>
                  <a:lnTo>
                    <a:pt x="106" y="52"/>
                  </a:lnTo>
                  <a:lnTo>
                    <a:pt x="103" y="52"/>
                  </a:lnTo>
                  <a:lnTo>
                    <a:pt x="101" y="52"/>
                  </a:lnTo>
                  <a:lnTo>
                    <a:pt x="97" y="52"/>
                  </a:lnTo>
                  <a:lnTo>
                    <a:pt x="95" y="52"/>
                  </a:lnTo>
                  <a:lnTo>
                    <a:pt x="93" y="53"/>
                  </a:lnTo>
                  <a:lnTo>
                    <a:pt x="41" y="53"/>
                  </a:lnTo>
                  <a:lnTo>
                    <a:pt x="37" y="52"/>
                  </a:lnTo>
                  <a:lnTo>
                    <a:pt x="33" y="52"/>
                  </a:lnTo>
                  <a:lnTo>
                    <a:pt x="29" y="51"/>
                  </a:lnTo>
                  <a:lnTo>
                    <a:pt x="26" y="50"/>
                  </a:lnTo>
                  <a:lnTo>
                    <a:pt x="21" y="48"/>
                  </a:lnTo>
                  <a:lnTo>
                    <a:pt x="18" y="47"/>
                  </a:lnTo>
                  <a:lnTo>
                    <a:pt x="15" y="44"/>
                  </a:lnTo>
                  <a:lnTo>
                    <a:pt x="13" y="41"/>
                  </a:lnTo>
                  <a:lnTo>
                    <a:pt x="9" y="39"/>
                  </a:lnTo>
                  <a:lnTo>
                    <a:pt x="7" y="36"/>
                  </a:lnTo>
                  <a:lnTo>
                    <a:pt x="5" y="33"/>
                  </a:lnTo>
                  <a:lnTo>
                    <a:pt x="4" y="29"/>
                  </a:lnTo>
                  <a:lnTo>
                    <a:pt x="2" y="26"/>
                  </a:lnTo>
                  <a:lnTo>
                    <a:pt x="1" y="23"/>
                  </a:lnTo>
                  <a:lnTo>
                    <a:pt x="0" y="20"/>
                  </a:lnTo>
                  <a:lnTo>
                    <a:pt x="0" y="15"/>
                  </a:lnTo>
                  <a:lnTo>
                    <a:pt x="0" y="11"/>
                  </a:lnTo>
                  <a:lnTo>
                    <a:pt x="1" y="9"/>
                  </a:lnTo>
                  <a:lnTo>
                    <a:pt x="3" y="6"/>
                  </a:lnTo>
                  <a:lnTo>
                    <a:pt x="5" y="5"/>
                  </a:lnTo>
                  <a:lnTo>
                    <a:pt x="7" y="2"/>
                  </a:lnTo>
                  <a:lnTo>
                    <a:pt x="9" y="1"/>
                  </a:lnTo>
                  <a:lnTo>
                    <a:pt x="13" y="0"/>
                  </a:lnTo>
                  <a:lnTo>
                    <a:pt x="16" y="0"/>
                  </a:lnTo>
                  <a:lnTo>
                    <a:pt x="18" y="0"/>
                  </a:lnTo>
                  <a:lnTo>
                    <a:pt x="21" y="1"/>
                  </a:lnTo>
                  <a:lnTo>
                    <a:pt x="24" y="2"/>
                  </a:lnTo>
                  <a:lnTo>
                    <a:pt x="26" y="5"/>
                  </a:lnTo>
                  <a:lnTo>
                    <a:pt x="28" y="6"/>
                  </a:lnTo>
                  <a:lnTo>
                    <a:pt x="30" y="9"/>
                  </a:lnTo>
                  <a:lnTo>
                    <a:pt x="30" y="11"/>
                  </a:lnTo>
                  <a:lnTo>
                    <a:pt x="31" y="15"/>
                  </a:lnTo>
                  <a:close/>
                </a:path>
              </a:pathLst>
            </a:custGeom>
            <a:solidFill>
              <a:srgbClr val="000000"/>
            </a:solidFill>
            <a:ln w="9525">
              <a:noFill/>
              <a:round/>
              <a:headEnd/>
              <a:tailEnd/>
            </a:ln>
          </p:spPr>
          <p:txBody>
            <a:bodyPr/>
            <a:lstStyle/>
            <a:p>
              <a:endParaRPr lang="en-US"/>
            </a:p>
          </p:txBody>
        </p:sp>
        <p:sp>
          <p:nvSpPr>
            <p:cNvPr id="17667" name="Freeform 930"/>
            <p:cNvSpPr>
              <a:spLocks/>
            </p:cNvSpPr>
            <p:nvPr/>
          </p:nvSpPr>
          <p:spPr bwMode="auto">
            <a:xfrm flipH="1">
              <a:off x="3146" y="1172"/>
              <a:ext cx="22" cy="54"/>
            </a:xfrm>
            <a:custGeom>
              <a:avLst/>
              <a:gdLst>
                <a:gd name="T0" fmla="*/ 1 w 124"/>
                <a:gd name="T1" fmla="*/ 1 h 240"/>
                <a:gd name="T2" fmla="*/ 1 w 124"/>
                <a:gd name="T3" fmla="*/ 2 h 240"/>
                <a:gd name="T4" fmla="*/ 1 w 124"/>
                <a:gd name="T5" fmla="*/ 2 h 240"/>
                <a:gd name="T6" fmla="*/ 1 w 124"/>
                <a:gd name="T7" fmla="*/ 3 h 240"/>
                <a:gd name="T8" fmla="*/ 1 w 124"/>
                <a:gd name="T9" fmla="*/ 4 h 240"/>
                <a:gd name="T10" fmla="*/ 2 w 124"/>
                <a:gd name="T11" fmla="*/ 4 h 240"/>
                <a:gd name="T12" fmla="*/ 2 w 124"/>
                <a:gd name="T13" fmla="*/ 5 h 240"/>
                <a:gd name="T14" fmla="*/ 2 w 124"/>
                <a:gd name="T15" fmla="*/ 6 h 240"/>
                <a:gd name="T16" fmla="*/ 2 w 124"/>
                <a:gd name="T17" fmla="*/ 6 h 240"/>
                <a:gd name="T18" fmla="*/ 2 w 124"/>
                <a:gd name="T19" fmla="*/ 7 h 240"/>
                <a:gd name="T20" fmla="*/ 3 w 124"/>
                <a:gd name="T21" fmla="*/ 8 h 240"/>
                <a:gd name="T22" fmla="*/ 3 w 124"/>
                <a:gd name="T23" fmla="*/ 9 h 240"/>
                <a:gd name="T24" fmla="*/ 3 w 124"/>
                <a:gd name="T25" fmla="*/ 9 h 240"/>
                <a:gd name="T26" fmla="*/ 3 w 124"/>
                <a:gd name="T27" fmla="*/ 10 h 240"/>
                <a:gd name="T28" fmla="*/ 4 w 124"/>
                <a:gd name="T29" fmla="*/ 10 h 240"/>
                <a:gd name="T30" fmla="*/ 4 w 124"/>
                <a:gd name="T31" fmla="*/ 11 h 240"/>
                <a:gd name="T32" fmla="*/ 4 w 124"/>
                <a:gd name="T33" fmla="*/ 11 h 240"/>
                <a:gd name="T34" fmla="*/ 4 w 124"/>
                <a:gd name="T35" fmla="*/ 12 h 240"/>
                <a:gd name="T36" fmla="*/ 3 w 124"/>
                <a:gd name="T37" fmla="*/ 12 h 240"/>
                <a:gd name="T38" fmla="*/ 3 w 124"/>
                <a:gd name="T39" fmla="*/ 12 h 240"/>
                <a:gd name="T40" fmla="*/ 3 w 124"/>
                <a:gd name="T41" fmla="*/ 11 h 240"/>
                <a:gd name="T42" fmla="*/ 3 w 124"/>
                <a:gd name="T43" fmla="*/ 11 h 240"/>
                <a:gd name="T44" fmla="*/ 2 w 124"/>
                <a:gd name="T45" fmla="*/ 10 h 240"/>
                <a:gd name="T46" fmla="*/ 2 w 124"/>
                <a:gd name="T47" fmla="*/ 9 h 240"/>
                <a:gd name="T48" fmla="*/ 2 w 124"/>
                <a:gd name="T49" fmla="*/ 8 h 240"/>
                <a:gd name="T50" fmla="*/ 2 w 124"/>
                <a:gd name="T51" fmla="*/ 8 h 240"/>
                <a:gd name="T52" fmla="*/ 2 w 124"/>
                <a:gd name="T53" fmla="*/ 7 h 240"/>
                <a:gd name="T54" fmla="*/ 1 w 124"/>
                <a:gd name="T55" fmla="*/ 7 h 240"/>
                <a:gd name="T56" fmla="*/ 1 w 124"/>
                <a:gd name="T57" fmla="*/ 6 h 240"/>
                <a:gd name="T58" fmla="*/ 1 w 124"/>
                <a:gd name="T59" fmla="*/ 6 h 240"/>
                <a:gd name="T60" fmla="*/ 1 w 124"/>
                <a:gd name="T61" fmla="*/ 5 h 240"/>
                <a:gd name="T62" fmla="*/ 1 w 124"/>
                <a:gd name="T63" fmla="*/ 5 h 240"/>
                <a:gd name="T64" fmla="*/ 1 w 124"/>
                <a:gd name="T65" fmla="*/ 5 h 240"/>
                <a:gd name="T66" fmla="*/ 1 w 124"/>
                <a:gd name="T67" fmla="*/ 4 h 240"/>
                <a:gd name="T68" fmla="*/ 0 w 124"/>
                <a:gd name="T69" fmla="*/ 3 h 240"/>
                <a:gd name="T70" fmla="*/ 0 w 124"/>
                <a:gd name="T71" fmla="*/ 3 h 240"/>
                <a:gd name="T72" fmla="*/ 0 w 124"/>
                <a:gd name="T73" fmla="*/ 2 h 240"/>
                <a:gd name="T74" fmla="*/ 0 w 124"/>
                <a:gd name="T75" fmla="*/ 1 h 240"/>
                <a:gd name="T76" fmla="*/ 0 w 124"/>
                <a:gd name="T77" fmla="*/ 1 h 240"/>
                <a:gd name="T78" fmla="*/ 1 w 124"/>
                <a:gd name="T79" fmla="*/ 0 h 240"/>
                <a:gd name="T80" fmla="*/ 1 w 124"/>
                <a:gd name="T81" fmla="*/ 0 h 240"/>
                <a:gd name="T82" fmla="*/ 1 w 124"/>
                <a:gd name="T83" fmla="*/ 1 h 2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4"/>
                <a:gd name="T127" fmla="*/ 0 h 240"/>
                <a:gd name="T128" fmla="*/ 124 w 124"/>
                <a:gd name="T129" fmla="*/ 240 h 2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4" h="240">
                  <a:moveTo>
                    <a:pt x="24" y="17"/>
                  </a:moveTo>
                  <a:lnTo>
                    <a:pt x="24" y="21"/>
                  </a:lnTo>
                  <a:lnTo>
                    <a:pt x="24" y="25"/>
                  </a:lnTo>
                  <a:lnTo>
                    <a:pt x="25" y="29"/>
                  </a:lnTo>
                  <a:lnTo>
                    <a:pt x="26" y="33"/>
                  </a:lnTo>
                  <a:lnTo>
                    <a:pt x="27" y="36"/>
                  </a:lnTo>
                  <a:lnTo>
                    <a:pt x="28" y="41"/>
                  </a:lnTo>
                  <a:lnTo>
                    <a:pt x="31" y="44"/>
                  </a:lnTo>
                  <a:lnTo>
                    <a:pt x="33" y="49"/>
                  </a:lnTo>
                  <a:lnTo>
                    <a:pt x="34" y="52"/>
                  </a:lnTo>
                  <a:lnTo>
                    <a:pt x="36" y="56"/>
                  </a:lnTo>
                  <a:lnTo>
                    <a:pt x="38" y="60"/>
                  </a:lnTo>
                  <a:lnTo>
                    <a:pt x="42" y="64"/>
                  </a:lnTo>
                  <a:lnTo>
                    <a:pt x="44" y="69"/>
                  </a:lnTo>
                  <a:lnTo>
                    <a:pt x="46" y="73"/>
                  </a:lnTo>
                  <a:lnTo>
                    <a:pt x="48" y="77"/>
                  </a:lnTo>
                  <a:lnTo>
                    <a:pt x="51" y="83"/>
                  </a:lnTo>
                  <a:lnTo>
                    <a:pt x="53" y="86"/>
                  </a:lnTo>
                  <a:lnTo>
                    <a:pt x="56" y="90"/>
                  </a:lnTo>
                  <a:lnTo>
                    <a:pt x="58" y="95"/>
                  </a:lnTo>
                  <a:lnTo>
                    <a:pt x="60" y="99"/>
                  </a:lnTo>
                  <a:lnTo>
                    <a:pt x="61" y="102"/>
                  </a:lnTo>
                  <a:lnTo>
                    <a:pt x="64" y="107"/>
                  </a:lnTo>
                  <a:lnTo>
                    <a:pt x="67" y="111"/>
                  </a:lnTo>
                  <a:lnTo>
                    <a:pt x="69" y="115"/>
                  </a:lnTo>
                  <a:lnTo>
                    <a:pt x="71" y="120"/>
                  </a:lnTo>
                  <a:lnTo>
                    <a:pt x="73" y="125"/>
                  </a:lnTo>
                  <a:lnTo>
                    <a:pt x="75" y="130"/>
                  </a:lnTo>
                  <a:lnTo>
                    <a:pt x="77" y="135"/>
                  </a:lnTo>
                  <a:lnTo>
                    <a:pt x="80" y="139"/>
                  </a:lnTo>
                  <a:lnTo>
                    <a:pt x="83" y="145"/>
                  </a:lnTo>
                  <a:lnTo>
                    <a:pt x="85" y="149"/>
                  </a:lnTo>
                  <a:lnTo>
                    <a:pt x="87" y="154"/>
                  </a:lnTo>
                  <a:lnTo>
                    <a:pt x="89" y="159"/>
                  </a:lnTo>
                  <a:lnTo>
                    <a:pt x="92" y="164"/>
                  </a:lnTo>
                  <a:lnTo>
                    <a:pt x="94" y="169"/>
                  </a:lnTo>
                  <a:lnTo>
                    <a:pt x="96" y="173"/>
                  </a:lnTo>
                  <a:lnTo>
                    <a:pt x="98" y="176"/>
                  </a:lnTo>
                  <a:lnTo>
                    <a:pt x="100" y="181"/>
                  </a:lnTo>
                  <a:lnTo>
                    <a:pt x="101" y="184"/>
                  </a:lnTo>
                  <a:lnTo>
                    <a:pt x="105" y="188"/>
                  </a:lnTo>
                  <a:lnTo>
                    <a:pt x="106" y="191"/>
                  </a:lnTo>
                  <a:lnTo>
                    <a:pt x="108" y="196"/>
                  </a:lnTo>
                  <a:lnTo>
                    <a:pt x="110" y="199"/>
                  </a:lnTo>
                  <a:lnTo>
                    <a:pt x="112" y="203"/>
                  </a:lnTo>
                  <a:lnTo>
                    <a:pt x="114" y="207"/>
                  </a:lnTo>
                  <a:lnTo>
                    <a:pt x="117" y="212"/>
                  </a:lnTo>
                  <a:lnTo>
                    <a:pt x="119" y="214"/>
                  </a:lnTo>
                  <a:lnTo>
                    <a:pt x="120" y="216"/>
                  </a:lnTo>
                  <a:lnTo>
                    <a:pt x="121" y="220"/>
                  </a:lnTo>
                  <a:lnTo>
                    <a:pt x="122" y="223"/>
                  </a:lnTo>
                  <a:lnTo>
                    <a:pt x="124" y="227"/>
                  </a:lnTo>
                  <a:lnTo>
                    <a:pt x="123" y="232"/>
                  </a:lnTo>
                  <a:lnTo>
                    <a:pt x="121" y="236"/>
                  </a:lnTo>
                  <a:lnTo>
                    <a:pt x="117" y="239"/>
                  </a:lnTo>
                  <a:lnTo>
                    <a:pt x="112" y="240"/>
                  </a:lnTo>
                  <a:lnTo>
                    <a:pt x="107" y="240"/>
                  </a:lnTo>
                  <a:lnTo>
                    <a:pt x="102" y="238"/>
                  </a:lnTo>
                  <a:lnTo>
                    <a:pt x="99" y="234"/>
                  </a:lnTo>
                  <a:lnTo>
                    <a:pt x="98" y="232"/>
                  </a:lnTo>
                  <a:lnTo>
                    <a:pt x="96" y="228"/>
                  </a:lnTo>
                  <a:lnTo>
                    <a:pt x="95" y="225"/>
                  </a:lnTo>
                  <a:lnTo>
                    <a:pt x="94" y="223"/>
                  </a:lnTo>
                  <a:lnTo>
                    <a:pt x="90" y="217"/>
                  </a:lnTo>
                  <a:lnTo>
                    <a:pt x="88" y="213"/>
                  </a:lnTo>
                  <a:lnTo>
                    <a:pt x="85" y="208"/>
                  </a:lnTo>
                  <a:lnTo>
                    <a:pt x="83" y="203"/>
                  </a:lnTo>
                  <a:lnTo>
                    <a:pt x="81" y="199"/>
                  </a:lnTo>
                  <a:lnTo>
                    <a:pt x="78" y="195"/>
                  </a:lnTo>
                  <a:lnTo>
                    <a:pt x="75" y="189"/>
                  </a:lnTo>
                  <a:lnTo>
                    <a:pt x="73" y="185"/>
                  </a:lnTo>
                  <a:lnTo>
                    <a:pt x="70" y="179"/>
                  </a:lnTo>
                  <a:lnTo>
                    <a:pt x="68" y="175"/>
                  </a:lnTo>
                  <a:lnTo>
                    <a:pt x="65" y="171"/>
                  </a:lnTo>
                  <a:lnTo>
                    <a:pt x="62" y="165"/>
                  </a:lnTo>
                  <a:lnTo>
                    <a:pt x="60" y="160"/>
                  </a:lnTo>
                  <a:lnTo>
                    <a:pt x="58" y="156"/>
                  </a:lnTo>
                  <a:lnTo>
                    <a:pt x="56" y="151"/>
                  </a:lnTo>
                  <a:lnTo>
                    <a:pt x="53" y="147"/>
                  </a:lnTo>
                  <a:lnTo>
                    <a:pt x="51" y="145"/>
                  </a:lnTo>
                  <a:lnTo>
                    <a:pt x="50" y="141"/>
                  </a:lnTo>
                  <a:lnTo>
                    <a:pt x="48" y="138"/>
                  </a:lnTo>
                  <a:lnTo>
                    <a:pt x="47" y="135"/>
                  </a:lnTo>
                  <a:lnTo>
                    <a:pt x="45" y="132"/>
                  </a:lnTo>
                  <a:lnTo>
                    <a:pt x="43" y="127"/>
                  </a:lnTo>
                  <a:lnTo>
                    <a:pt x="42" y="125"/>
                  </a:lnTo>
                  <a:lnTo>
                    <a:pt x="40" y="122"/>
                  </a:lnTo>
                  <a:lnTo>
                    <a:pt x="38" y="120"/>
                  </a:lnTo>
                  <a:lnTo>
                    <a:pt x="37" y="116"/>
                  </a:lnTo>
                  <a:lnTo>
                    <a:pt x="36" y="114"/>
                  </a:lnTo>
                  <a:lnTo>
                    <a:pt x="35" y="111"/>
                  </a:lnTo>
                  <a:lnTo>
                    <a:pt x="34" y="109"/>
                  </a:lnTo>
                  <a:lnTo>
                    <a:pt x="33" y="107"/>
                  </a:lnTo>
                  <a:lnTo>
                    <a:pt x="32" y="103"/>
                  </a:lnTo>
                  <a:lnTo>
                    <a:pt x="30" y="100"/>
                  </a:lnTo>
                  <a:lnTo>
                    <a:pt x="30" y="97"/>
                  </a:lnTo>
                  <a:lnTo>
                    <a:pt x="28" y="95"/>
                  </a:lnTo>
                  <a:lnTo>
                    <a:pt x="26" y="93"/>
                  </a:lnTo>
                  <a:lnTo>
                    <a:pt x="25" y="89"/>
                  </a:lnTo>
                  <a:lnTo>
                    <a:pt x="25" y="87"/>
                  </a:lnTo>
                  <a:lnTo>
                    <a:pt x="24" y="84"/>
                  </a:lnTo>
                  <a:lnTo>
                    <a:pt x="21" y="80"/>
                  </a:lnTo>
                  <a:lnTo>
                    <a:pt x="19" y="75"/>
                  </a:lnTo>
                  <a:lnTo>
                    <a:pt x="15" y="71"/>
                  </a:lnTo>
                  <a:lnTo>
                    <a:pt x="13" y="67"/>
                  </a:lnTo>
                  <a:lnTo>
                    <a:pt x="10" y="62"/>
                  </a:lnTo>
                  <a:lnTo>
                    <a:pt x="8" y="58"/>
                  </a:lnTo>
                  <a:lnTo>
                    <a:pt x="6" y="54"/>
                  </a:lnTo>
                  <a:lnTo>
                    <a:pt x="5" y="49"/>
                  </a:lnTo>
                  <a:lnTo>
                    <a:pt x="2" y="44"/>
                  </a:lnTo>
                  <a:lnTo>
                    <a:pt x="1" y="39"/>
                  </a:lnTo>
                  <a:lnTo>
                    <a:pt x="0" y="35"/>
                  </a:lnTo>
                  <a:lnTo>
                    <a:pt x="1" y="31"/>
                  </a:lnTo>
                  <a:lnTo>
                    <a:pt x="1" y="26"/>
                  </a:lnTo>
                  <a:lnTo>
                    <a:pt x="2" y="21"/>
                  </a:lnTo>
                  <a:lnTo>
                    <a:pt x="5" y="17"/>
                  </a:lnTo>
                  <a:lnTo>
                    <a:pt x="8" y="12"/>
                  </a:lnTo>
                  <a:lnTo>
                    <a:pt x="10" y="8"/>
                  </a:lnTo>
                  <a:lnTo>
                    <a:pt x="13" y="4"/>
                  </a:lnTo>
                  <a:lnTo>
                    <a:pt x="15" y="1"/>
                  </a:lnTo>
                  <a:lnTo>
                    <a:pt x="19" y="0"/>
                  </a:lnTo>
                  <a:lnTo>
                    <a:pt x="20" y="0"/>
                  </a:lnTo>
                  <a:lnTo>
                    <a:pt x="22" y="4"/>
                  </a:lnTo>
                  <a:lnTo>
                    <a:pt x="22" y="6"/>
                  </a:lnTo>
                  <a:lnTo>
                    <a:pt x="23" y="9"/>
                  </a:lnTo>
                  <a:lnTo>
                    <a:pt x="23" y="12"/>
                  </a:lnTo>
                  <a:lnTo>
                    <a:pt x="24" y="17"/>
                  </a:lnTo>
                  <a:close/>
                </a:path>
              </a:pathLst>
            </a:custGeom>
            <a:solidFill>
              <a:srgbClr val="000000"/>
            </a:solidFill>
            <a:ln w="9525">
              <a:noFill/>
              <a:round/>
              <a:headEnd/>
              <a:tailEnd/>
            </a:ln>
          </p:spPr>
          <p:txBody>
            <a:bodyPr/>
            <a:lstStyle/>
            <a:p>
              <a:endParaRPr lang="en-US"/>
            </a:p>
          </p:txBody>
        </p:sp>
        <p:sp>
          <p:nvSpPr>
            <p:cNvPr id="17668" name="Freeform 931"/>
            <p:cNvSpPr>
              <a:spLocks/>
            </p:cNvSpPr>
            <p:nvPr/>
          </p:nvSpPr>
          <p:spPr bwMode="auto">
            <a:xfrm flipH="1">
              <a:off x="3085" y="1109"/>
              <a:ext cx="109" cy="159"/>
            </a:xfrm>
            <a:custGeom>
              <a:avLst/>
              <a:gdLst>
                <a:gd name="T0" fmla="*/ 10 w 591"/>
                <a:gd name="T1" fmla="*/ 8 h 694"/>
                <a:gd name="T2" fmla="*/ 11 w 591"/>
                <a:gd name="T3" fmla="*/ 6 h 694"/>
                <a:gd name="T4" fmla="*/ 12 w 591"/>
                <a:gd name="T5" fmla="*/ 4 h 694"/>
                <a:gd name="T6" fmla="*/ 13 w 591"/>
                <a:gd name="T7" fmla="*/ 3 h 694"/>
                <a:gd name="T8" fmla="*/ 14 w 591"/>
                <a:gd name="T9" fmla="*/ 1 h 694"/>
                <a:gd name="T10" fmla="*/ 16 w 591"/>
                <a:gd name="T11" fmla="*/ 0 h 694"/>
                <a:gd name="T12" fmla="*/ 18 w 591"/>
                <a:gd name="T13" fmla="*/ 0 h 694"/>
                <a:gd name="T14" fmla="*/ 19 w 591"/>
                <a:gd name="T15" fmla="*/ 1 h 694"/>
                <a:gd name="T16" fmla="*/ 20 w 591"/>
                <a:gd name="T17" fmla="*/ 3 h 694"/>
                <a:gd name="T18" fmla="*/ 20 w 591"/>
                <a:gd name="T19" fmla="*/ 5 h 694"/>
                <a:gd name="T20" fmla="*/ 20 w 591"/>
                <a:gd name="T21" fmla="*/ 6 h 694"/>
                <a:gd name="T22" fmla="*/ 19 w 591"/>
                <a:gd name="T23" fmla="*/ 8 h 694"/>
                <a:gd name="T24" fmla="*/ 19 w 591"/>
                <a:gd name="T25" fmla="*/ 10 h 694"/>
                <a:gd name="T26" fmla="*/ 18 w 591"/>
                <a:gd name="T27" fmla="*/ 13 h 694"/>
                <a:gd name="T28" fmla="*/ 17 w 591"/>
                <a:gd name="T29" fmla="*/ 15 h 694"/>
                <a:gd name="T30" fmla="*/ 16 w 591"/>
                <a:gd name="T31" fmla="*/ 17 h 694"/>
                <a:gd name="T32" fmla="*/ 15 w 591"/>
                <a:gd name="T33" fmla="*/ 19 h 694"/>
                <a:gd name="T34" fmla="*/ 14 w 591"/>
                <a:gd name="T35" fmla="*/ 22 h 694"/>
                <a:gd name="T36" fmla="*/ 12 w 591"/>
                <a:gd name="T37" fmla="*/ 24 h 694"/>
                <a:gd name="T38" fmla="*/ 11 w 591"/>
                <a:gd name="T39" fmla="*/ 27 h 694"/>
                <a:gd name="T40" fmla="*/ 9 w 591"/>
                <a:gd name="T41" fmla="*/ 29 h 694"/>
                <a:gd name="T42" fmla="*/ 8 w 591"/>
                <a:gd name="T43" fmla="*/ 31 h 694"/>
                <a:gd name="T44" fmla="*/ 6 w 591"/>
                <a:gd name="T45" fmla="*/ 33 h 694"/>
                <a:gd name="T46" fmla="*/ 4 w 591"/>
                <a:gd name="T47" fmla="*/ 35 h 694"/>
                <a:gd name="T48" fmla="*/ 3 w 591"/>
                <a:gd name="T49" fmla="*/ 36 h 694"/>
                <a:gd name="T50" fmla="*/ 1 w 591"/>
                <a:gd name="T51" fmla="*/ 36 h 694"/>
                <a:gd name="T52" fmla="*/ 0 w 591"/>
                <a:gd name="T53" fmla="*/ 34 h 694"/>
                <a:gd name="T54" fmla="*/ 0 w 591"/>
                <a:gd name="T55" fmla="*/ 32 h 694"/>
                <a:gd name="T56" fmla="*/ 0 w 591"/>
                <a:gd name="T57" fmla="*/ 30 h 694"/>
                <a:gd name="T58" fmla="*/ 1 w 591"/>
                <a:gd name="T59" fmla="*/ 27 h 694"/>
                <a:gd name="T60" fmla="*/ 2 w 591"/>
                <a:gd name="T61" fmla="*/ 24 h 694"/>
                <a:gd name="T62" fmla="*/ 3 w 591"/>
                <a:gd name="T63" fmla="*/ 22 h 694"/>
                <a:gd name="T64" fmla="*/ 4 w 591"/>
                <a:gd name="T65" fmla="*/ 22 h 694"/>
                <a:gd name="T66" fmla="*/ 4 w 591"/>
                <a:gd name="T67" fmla="*/ 24 h 694"/>
                <a:gd name="T68" fmla="*/ 3 w 591"/>
                <a:gd name="T69" fmla="*/ 26 h 694"/>
                <a:gd name="T70" fmla="*/ 2 w 591"/>
                <a:gd name="T71" fmla="*/ 29 h 694"/>
                <a:gd name="T72" fmla="*/ 2 w 591"/>
                <a:gd name="T73" fmla="*/ 31 h 694"/>
                <a:gd name="T74" fmla="*/ 2 w 591"/>
                <a:gd name="T75" fmla="*/ 33 h 694"/>
                <a:gd name="T76" fmla="*/ 3 w 591"/>
                <a:gd name="T77" fmla="*/ 34 h 694"/>
                <a:gd name="T78" fmla="*/ 5 w 591"/>
                <a:gd name="T79" fmla="*/ 33 h 694"/>
                <a:gd name="T80" fmla="*/ 7 w 591"/>
                <a:gd name="T81" fmla="*/ 30 h 694"/>
                <a:gd name="T82" fmla="*/ 8 w 591"/>
                <a:gd name="T83" fmla="*/ 28 h 694"/>
                <a:gd name="T84" fmla="*/ 10 w 591"/>
                <a:gd name="T85" fmla="*/ 26 h 694"/>
                <a:gd name="T86" fmla="*/ 11 w 591"/>
                <a:gd name="T87" fmla="*/ 24 h 694"/>
                <a:gd name="T88" fmla="*/ 12 w 591"/>
                <a:gd name="T89" fmla="*/ 21 h 694"/>
                <a:gd name="T90" fmla="*/ 14 w 591"/>
                <a:gd name="T91" fmla="*/ 18 h 694"/>
                <a:gd name="T92" fmla="*/ 15 w 591"/>
                <a:gd name="T93" fmla="*/ 16 h 694"/>
                <a:gd name="T94" fmla="*/ 16 w 591"/>
                <a:gd name="T95" fmla="*/ 13 h 694"/>
                <a:gd name="T96" fmla="*/ 17 w 591"/>
                <a:gd name="T97" fmla="*/ 11 h 694"/>
                <a:gd name="T98" fmla="*/ 17 w 591"/>
                <a:gd name="T99" fmla="*/ 8 h 694"/>
                <a:gd name="T100" fmla="*/ 18 w 591"/>
                <a:gd name="T101" fmla="*/ 6 h 694"/>
                <a:gd name="T102" fmla="*/ 18 w 591"/>
                <a:gd name="T103" fmla="*/ 4 h 694"/>
                <a:gd name="T104" fmla="*/ 17 w 591"/>
                <a:gd name="T105" fmla="*/ 2 h 694"/>
                <a:gd name="T106" fmla="*/ 15 w 591"/>
                <a:gd name="T107" fmla="*/ 3 h 694"/>
                <a:gd name="T108" fmla="*/ 14 w 591"/>
                <a:gd name="T109" fmla="*/ 4 h 694"/>
                <a:gd name="T110" fmla="*/ 13 w 591"/>
                <a:gd name="T111" fmla="*/ 5 h 694"/>
                <a:gd name="T112" fmla="*/ 12 w 591"/>
                <a:gd name="T113" fmla="*/ 7 h 694"/>
                <a:gd name="T114" fmla="*/ 10 w 591"/>
                <a:gd name="T115" fmla="*/ 9 h 694"/>
                <a:gd name="T116" fmla="*/ 9 w 591"/>
                <a:gd name="T117" fmla="*/ 11 h 6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1"/>
                <a:gd name="T178" fmla="*/ 0 h 694"/>
                <a:gd name="T179" fmla="*/ 591 w 591"/>
                <a:gd name="T180" fmla="*/ 694 h 6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1" h="694">
                  <a:moveTo>
                    <a:pt x="259" y="192"/>
                  </a:moveTo>
                  <a:lnTo>
                    <a:pt x="261" y="187"/>
                  </a:lnTo>
                  <a:lnTo>
                    <a:pt x="264" y="184"/>
                  </a:lnTo>
                  <a:lnTo>
                    <a:pt x="266" y="180"/>
                  </a:lnTo>
                  <a:lnTo>
                    <a:pt x="268" y="177"/>
                  </a:lnTo>
                  <a:lnTo>
                    <a:pt x="270" y="172"/>
                  </a:lnTo>
                  <a:lnTo>
                    <a:pt x="272" y="169"/>
                  </a:lnTo>
                  <a:lnTo>
                    <a:pt x="275" y="166"/>
                  </a:lnTo>
                  <a:lnTo>
                    <a:pt x="277" y="162"/>
                  </a:lnTo>
                  <a:lnTo>
                    <a:pt x="279" y="158"/>
                  </a:lnTo>
                  <a:lnTo>
                    <a:pt x="281" y="155"/>
                  </a:lnTo>
                  <a:lnTo>
                    <a:pt x="283" y="152"/>
                  </a:lnTo>
                  <a:lnTo>
                    <a:pt x="285" y="148"/>
                  </a:lnTo>
                  <a:lnTo>
                    <a:pt x="288" y="145"/>
                  </a:lnTo>
                  <a:lnTo>
                    <a:pt x="290" y="142"/>
                  </a:lnTo>
                  <a:lnTo>
                    <a:pt x="292" y="139"/>
                  </a:lnTo>
                  <a:lnTo>
                    <a:pt x="295" y="135"/>
                  </a:lnTo>
                  <a:lnTo>
                    <a:pt x="296" y="132"/>
                  </a:lnTo>
                  <a:lnTo>
                    <a:pt x="300" y="129"/>
                  </a:lnTo>
                  <a:lnTo>
                    <a:pt x="302" y="126"/>
                  </a:lnTo>
                  <a:lnTo>
                    <a:pt x="304" y="122"/>
                  </a:lnTo>
                  <a:lnTo>
                    <a:pt x="306" y="119"/>
                  </a:lnTo>
                  <a:lnTo>
                    <a:pt x="308" y="117"/>
                  </a:lnTo>
                  <a:lnTo>
                    <a:pt x="310" y="114"/>
                  </a:lnTo>
                  <a:lnTo>
                    <a:pt x="314" y="110"/>
                  </a:lnTo>
                  <a:lnTo>
                    <a:pt x="316" y="107"/>
                  </a:lnTo>
                  <a:lnTo>
                    <a:pt x="318" y="105"/>
                  </a:lnTo>
                  <a:lnTo>
                    <a:pt x="321" y="102"/>
                  </a:lnTo>
                  <a:lnTo>
                    <a:pt x="323" y="98"/>
                  </a:lnTo>
                  <a:lnTo>
                    <a:pt x="327" y="96"/>
                  </a:lnTo>
                  <a:lnTo>
                    <a:pt x="329" y="93"/>
                  </a:lnTo>
                  <a:lnTo>
                    <a:pt x="331" y="91"/>
                  </a:lnTo>
                  <a:lnTo>
                    <a:pt x="334" y="88"/>
                  </a:lnTo>
                  <a:lnTo>
                    <a:pt x="336" y="85"/>
                  </a:lnTo>
                  <a:lnTo>
                    <a:pt x="340" y="82"/>
                  </a:lnTo>
                  <a:lnTo>
                    <a:pt x="342" y="79"/>
                  </a:lnTo>
                  <a:lnTo>
                    <a:pt x="344" y="77"/>
                  </a:lnTo>
                  <a:lnTo>
                    <a:pt x="347" y="73"/>
                  </a:lnTo>
                  <a:lnTo>
                    <a:pt x="351" y="71"/>
                  </a:lnTo>
                  <a:lnTo>
                    <a:pt x="353" y="69"/>
                  </a:lnTo>
                  <a:lnTo>
                    <a:pt x="356" y="67"/>
                  </a:lnTo>
                  <a:lnTo>
                    <a:pt x="359" y="65"/>
                  </a:lnTo>
                  <a:lnTo>
                    <a:pt x="361" y="62"/>
                  </a:lnTo>
                  <a:lnTo>
                    <a:pt x="365" y="59"/>
                  </a:lnTo>
                  <a:lnTo>
                    <a:pt x="368" y="57"/>
                  </a:lnTo>
                  <a:lnTo>
                    <a:pt x="370" y="55"/>
                  </a:lnTo>
                  <a:lnTo>
                    <a:pt x="373" y="53"/>
                  </a:lnTo>
                  <a:lnTo>
                    <a:pt x="377" y="51"/>
                  </a:lnTo>
                  <a:lnTo>
                    <a:pt x="380" y="49"/>
                  </a:lnTo>
                  <a:lnTo>
                    <a:pt x="383" y="46"/>
                  </a:lnTo>
                  <a:lnTo>
                    <a:pt x="386" y="44"/>
                  </a:lnTo>
                  <a:lnTo>
                    <a:pt x="390" y="42"/>
                  </a:lnTo>
                  <a:lnTo>
                    <a:pt x="393" y="40"/>
                  </a:lnTo>
                  <a:lnTo>
                    <a:pt x="396" y="38"/>
                  </a:lnTo>
                  <a:lnTo>
                    <a:pt x="400" y="36"/>
                  </a:lnTo>
                  <a:lnTo>
                    <a:pt x="403" y="33"/>
                  </a:lnTo>
                  <a:lnTo>
                    <a:pt x="406" y="32"/>
                  </a:lnTo>
                  <a:lnTo>
                    <a:pt x="410" y="30"/>
                  </a:lnTo>
                  <a:lnTo>
                    <a:pt x="414" y="29"/>
                  </a:lnTo>
                  <a:lnTo>
                    <a:pt x="417" y="27"/>
                  </a:lnTo>
                  <a:lnTo>
                    <a:pt x="421" y="25"/>
                  </a:lnTo>
                  <a:lnTo>
                    <a:pt x="425" y="24"/>
                  </a:lnTo>
                  <a:lnTo>
                    <a:pt x="429" y="21"/>
                  </a:lnTo>
                  <a:lnTo>
                    <a:pt x="432" y="20"/>
                  </a:lnTo>
                  <a:lnTo>
                    <a:pt x="436" y="19"/>
                  </a:lnTo>
                  <a:lnTo>
                    <a:pt x="439" y="17"/>
                  </a:lnTo>
                  <a:lnTo>
                    <a:pt x="443" y="16"/>
                  </a:lnTo>
                  <a:lnTo>
                    <a:pt x="446" y="14"/>
                  </a:lnTo>
                  <a:lnTo>
                    <a:pt x="451" y="13"/>
                  </a:lnTo>
                  <a:lnTo>
                    <a:pt x="455" y="12"/>
                  </a:lnTo>
                  <a:lnTo>
                    <a:pt x="458" y="9"/>
                  </a:lnTo>
                  <a:lnTo>
                    <a:pt x="463" y="8"/>
                  </a:lnTo>
                  <a:lnTo>
                    <a:pt x="467" y="7"/>
                  </a:lnTo>
                  <a:lnTo>
                    <a:pt x="471" y="6"/>
                  </a:lnTo>
                  <a:lnTo>
                    <a:pt x="476" y="5"/>
                  </a:lnTo>
                  <a:lnTo>
                    <a:pt x="480" y="4"/>
                  </a:lnTo>
                  <a:lnTo>
                    <a:pt x="484" y="3"/>
                  </a:lnTo>
                  <a:lnTo>
                    <a:pt x="489" y="2"/>
                  </a:lnTo>
                  <a:lnTo>
                    <a:pt x="493" y="2"/>
                  </a:lnTo>
                  <a:lnTo>
                    <a:pt x="497" y="1"/>
                  </a:lnTo>
                  <a:lnTo>
                    <a:pt x="502" y="1"/>
                  </a:lnTo>
                  <a:lnTo>
                    <a:pt x="506" y="0"/>
                  </a:lnTo>
                  <a:lnTo>
                    <a:pt x="510" y="0"/>
                  </a:lnTo>
                  <a:lnTo>
                    <a:pt x="515" y="0"/>
                  </a:lnTo>
                  <a:lnTo>
                    <a:pt x="519" y="0"/>
                  </a:lnTo>
                  <a:lnTo>
                    <a:pt x="522" y="0"/>
                  </a:lnTo>
                  <a:lnTo>
                    <a:pt x="527" y="0"/>
                  </a:lnTo>
                  <a:lnTo>
                    <a:pt x="531" y="1"/>
                  </a:lnTo>
                  <a:lnTo>
                    <a:pt x="535" y="2"/>
                  </a:lnTo>
                  <a:lnTo>
                    <a:pt x="539" y="2"/>
                  </a:lnTo>
                  <a:lnTo>
                    <a:pt x="543" y="3"/>
                  </a:lnTo>
                  <a:lnTo>
                    <a:pt x="546" y="4"/>
                  </a:lnTo>
                  <a:lnTo>
                    <a:pt x="551" y="6"/>
                  </a:lnTo>
                  <a:lnTo>
                    <a:pt x="554" y="7"/>
                  </a:lnTo>
                  <a:lnTo>
                    <a:pt x="557" y="9"/>
                  </a:lnTo>
                  <a:lnTo>
                    <a:pt x="560" y="12"/>
                  </a:lnTo>
                  <a:lnTo>
                    <a:pt x="564" y="14"/>
                  </a:lnTo>
                  <a:lnTo>
                    <a:pt x="568" y="17"/>
                  </a:lnTo>
                  <a:lnTo>
                    <a:pt x="572" y="21"/>
                  </a:lnTo>
                  <a:lnTo>
                    <a:pt x="576" y="26"/>
                  </a:lnTo>
                  <a:lnTo>
                    <a:pt x="579" y="30"/>
                  </a:lnTo>
                  <a:lnTo>
                    <a:pt x="581" y="34"/>
                  </a:lnTo>
                  <a:lnTo>
                    <a:pt x="583" y="40"/>
                  </a:lnTo>
                  <a:lnTo>
                    <a:pt x="584" y="42"/>
                  </a:lnTo>
                  <a:lnTo>
                    <a:pt x="585" y="44"/>
                  </a:lnTo>
                  <a:lnTo>
                    <a:pt x="586" y="47"/>
                  </a:lnTo>
                  <a:lnTo>
                    <a:pt x="588" y="51"/>
                  </a:lnTo>
                  <a:lnTo>
                    <a:pt x="588" y="53"/>
                  </a:lnTo>
                  <a:lnTo>
                    <a:pt x="589" y="56"/>
                  </a:lnTo>
                  <a:lnTo>
                    <a:pt x="589" y="58"/>
                  </a:lnTo>
                  <a:lnTo>
                    <a:pt x="590" y="60"/>
                  </a:lnTo>
                  <a:lnTo>
                    <a:pt x="590" y="64"/>
                  </a:lnTo>
                  <a:lnTo>
                    <a:pt x="590" y="67"/>
                  </a:lnTo>
                  <a:lnTo>
                    <a:pt x="590" y="69"/>
                  </a:lnTo>
                  <a:lnTo>
                    <a:pt x="591" y="72"/>
                  </a:lnTo>
                  <a:lnTo>
                    <a:pt x="590" y="76"/>
                  </a:lnTo>
                  <a:lnTo>
                    <a:pt x="590" y="78"/>
                  </a:lnTo>
                  <a:lnTo>
                    <a:pt x="590" y="81"/>
                  </a:lnTo>
                  <a:lnTo>
                    <a:pt x="590" y="84"/>
                  </a:lnTo>
                  <a:lnTo>
                    <a:pt x="590" y="88"/>
                  </a:lnTo>
                  <a:lnTo>
                    <a:pt x="589" y="91"/>
                  </a:lnTo>
                  <a:lnTo>
                    <a:pt x="589" y="93"/>
                  </a:lnTo>
                  <a:lnTo>
                    <a:pt x="589" y="96"/>
                  </a:lnTo>
                  <a:lnTo>
                    <a:pt x="588" y="100"/>
                  </a:lnTo>
                  <a:lnTo>
                    <a:pt x="588" y="103"/>
                  </a:lnTo>
                  <a:lnTo>
                    <a:pt x="586" y="105"/>
                  </a:lnTo>
                  <a:lnTo>
                    <a:pt x="585" y="108"/>
                  </a:lnTo>
                  <a:lnTo>
                    <a:pt x="584" y="111"/>
                  </a:lnTo>
                  <a:lnTo>
                    <a:pt x="583" y="115"/>
                  </a:lnTo>
                  <a:lnTo>
                    <a:pt x="583" y="118"/>
                  </a:lnTo>
                  <a:lnTo>
                    <a:pt x="582" y="121"/>
                  </a:lnTo>
                  <a:lnTo>
                    <a:pt x="581" y="123"/>
                  </a:lnTo>
                  <a:lnTo>
                    <a:pt x="580" y="127"/>
                  </a:lnTo>
                  <a:lnTo>
                    <a:pt x="579" y="130"/>
                  </a:lnTo>
                  <a:lnTo>
                    <a:pt x="578" y="133"/>
                  </a:lnTo>
                  <a:lnTo>
                    <a:pt x="576" y="136"/>
                  </a:lnTo>
                  <a:lnTo>
                    <a:pt x="574" y="140"/>
                  </a:lnTo>
                  <a:lnTo>
                    <a:pt x="574" y="143"/>
                  </a:lnTo>
                  <a:lnTo>
                    <a:pt x="573" y="146"/>
                  </a:lnTo>
                  <a:lnTo>
                    <a:pt x="571" y="149"/>
                  </a:lnTo>
                  <a:lnTo>
                    <a:pt x="570" y="152"/>
                  </a:lnTo>
                  <a:lnTo>
                    <a:pt x="569" y="155"/>
                  </a:lnTo>
                  <a:lnTo>
                    <a:pt x="567" y="158"/>
                  </a:lnTo>
                  <a:lnTo>
                    <a:pt x="566" y="160"/>
                  </a:lnTo>
                  <a:lnTo>
                    <a:pt x="565" y="164"/>
                  </a:lnTo>
                  <a:lnTo>
                    <a:pt x="563" y="167"/>
                  </a:lnTo>
                  <a:lnTo>
                    <a:pt x="561" y="170"/>
                  </a:lnTo>
                  <a:lnTo>
                    <a:pt x="560" y="172"/>
                  </a:lnTo>
                  <a:lnTo>
                    <a:pt x="558" y="175"/>
                  </a:lnTo>
                  <a:lnTo>
                    <a:pt x="557" y="178"/>
                  </a:lnTo>
                  <a:lnTo>
                    <a:pt x="556" y="181"/>
                  </a:lnTo>
                  <a:lnTo>
                    <a:pt x="554" y="184"/>
                  </a:lnTo>
                  <a:lnTo>
                    <a:pt x="553" y="186"/>
                  </a:lnTo>
                  <a:lnTo>
                    <a:pt x="552" y="190"/>
                  </a:lnTo>
                  <a:lnTo>
                    <a:pt x="549" y="193"/>
                  </a:lnTo>
                  <a:lnTo>
                    <a:pt x="547" y="196"/>
                  </a:lnTo>
                  <a:lnTo>
                    <a:pt x="544" y="200"/>
                  </a:lnTo>
                  <a:lnTo>
                    <a:pt x="542" y="205"/>
                  </a:lnTo>
                  <a:lnTo>
                    <a:pt x="540" y="209"/>
                  </a:lnTo>
                  <a:lnTo>
                    <a:pt x="536" y="213"/>
                  </a:lnTo>
                  <a:lnTo>
                    <a:pt x="534" y="218"/>
                  </a:lnTo>
                  <a:lnTo>
                    <a:pt x="531" y="222"/>
                  </a:lnTo>
                  <a:lnTo>
                    <a:pt x="529" y="226"/>
                  </a:lnTo>
                  <a:lnTo>
                    <a:pt x="526" y="231"/>
                  </a:lnTo>
                  <a:lnTo>
                    <a:pt x="524" y="234"/>
                  </a:lnTo>
                  <a:lnTo>
                    <a:pt x="521" y="238"/>
                  </a:lnTo>
                  <a:lnTo>
                    <a:pt x="520" y="243"/>
                  </a:lnTo>
                  <a:lnTo>
                    <a:pt x="517" y="246"/>
                  </a:lnTo>
                  <a:lnTo>
                    <a:pt x="516" y="250"/>
                  </a:lnTo>
                  <a:lnTo>
                    <a:pt x="513" y="254"/>
                  </a:lnTo>
                  <a:lnTo>
                    <a:pt x="511" y="258"/>
                  </a:lnTo>
                  <a:lnTo>
                    <a:pt x="508" y="261"/>
                  </a:lnTo>
                  <a:lnTo>
                    <a:pt x="507" y="266"/>
                  </a:lnTo>
                  <a:lnTo>
                    <a:pt x="504" y="269"/>
                  </a:lnTo>
                  <a:lnTo>
                    <a:pt x="503" y="272"/>
                  </a:lnTo>
                  <a:lnTo>
                    <a:pt x="499" y="275"/>
                  </a:lnTo>
                  <a:lnTo>
                    <a:pt x="498" y="280"/>
                  </a:lnTo>
                  <a:lnTo>
                    <a:pt x="495" y="284"/>
                  </a:lnTo>
                  <a:lnTo>
                    <a:pt x="494" y="287"/>
                  </a:lnTo>
                  <a:lnTo>
                    <a:pt x="491" y="290"/>
                  </a:lnTo>
                  <a:lnTo>
                    <a:pt x="490" y="294"/>
                  </a:lnTo>
                  <a:lnTo>
                    <a:pt x="486" y="297"/>
                  </a:lnTo>
                  <a:lnTo>
                    <a:pt x="485" y="301"/>
                  </a:lnTo>
                  <a:lnTo>
                    <a:pt x="482" y="305"/>
                  </a:lnTo>
                  <a:lnTo>
                    <a:pt x="481" y="308"/>
                  </a:lnTo>
                  <a:lnTo>
                    <a:pt x="479" y="311"/>
                  </a:lnTo>
                  <a:lnTo>
                    <a:pt x="477" y="315"/>
                  </a:lnTo>
                  <a:lnTo>
                    <a:pt x="474" y="319"/>
                  </a:lnTo>
                  <a:lnTo>
                    <a:pt x="472" y="322"/>
                  </a:lnTo>
                  <a:lnTo>
                    <a:pt x="469" y="325"/>
                  </a:lnTo>
                  <a:lnTo>
                    <a:pt x="468" y="328"/>
                  </a:lnTo>
                  <a:lnTo>
                    <a:pt x="465" y="332"/>
                  </a:lnTo>
                  <a:lnTo>
                    <a:pt x="463" y="335"/>
                  </a:lnTo>
                  <a:lnTo>
                    <a:pt x="460" y="338"/>
                  </a:lnTo>
                  <a:lnTo>
                    <a:pt x="458" y="343"/>
                  </a:lnTo>
                  <a:lnTo>
                    <a:pt x="456" y="346"/>
                  </a:lnTo>
                  <a:lnTo>
                    <a:pt x="454" y="349"/>
                  </a:lnTo>
                  <a:lnTo>
                    <a:pt x="451" y="352"/>
                  </a:lnTo>
                  <a:lnTo>
                    <a:pt x="448" y="356"/>
                  </a:lnTo>
                  <a:lnTo>
                    <a:pt x="446" y="360"/>
                  </a:lnTo>
                  <a:lnTo>
                    <a:pt x="444" y="363"/>
                  </a:lnTo>
                  <a:lnTo>
                    <a:pt x="441" y="366"/>
                  </a:lnTo>
                  <a:lnTo>
                    <a:pt x="439" y="371"/>
                  </a:lnTo>
                  <a:lnTo>
                    <a:pt x="436" y="373"/>
                  </a:lnTo>
                  <a:lnTo>
                    <a:pt x="433" y="377"/>
                  </a:lnTo>
                  <a:lnTo>
                    <a:pt x="431" y="381"/>
                  </a:lnTo>
                  <a:lnTo>
                    <a:pt x="429" y="385"/>
                  </a:lnTo>
                  <a:lnTo>
                    <a:pt x="426" y="388"/>
                  </a:lnTo>
                  <a:lnTo>
                    <a:pt x="422" y="391"/>
                  </a:lnTo>
                  <a:lnTo>
                    <a:pt x="419" y="396"/>
                  </a:lnTo>
                  <a:lnTo>
                    <a:pt x="417" y="400"/>
                  </a:lnTo>
                  <a:lnTo>
                    <a:pt x="414" y="403"/>
                  </a:lnTo>
                  <a:lnTo>
                    <a:pt x="410" y="407"/>
                  </a:lnTo>
                  <a:lnTo>
                    <a:pt x="407" y="410"/>
                  </a:lnTo>
                  <a:lnTo>
                    <a:pt x="405" y="414"/>
                  </a:lnTo>
                  <a:lnTo>
                    <a:pt x="402" y="419"/>
                  </a:lnTo>
                  <a:lnTo>
                    <a:pt x="398" y="423"/>
                  </a:lnTo>
                  <a:lnTo>
                    <a:pt x="395" y="426"/>
                  </a:lnTo>
                  <a:lnTo>
                    <a:pt x="392" y="430"/>
                  </a:lnTo>
                  <a:lnTo>
                    <a:pt x="389" y="434"/>
                  </a:lnTo>
                  <a:lnTo>
                    <a:pt x="384" y="438"/>
                  </a:lnTo>
                  <a:lnTo>
                    <a:pt x="381" y="441"/>
                  </a:lnTo>
                  <a:lnTo>
                    <a:pt x="378" y="446"/>
                  </a:lnTo>
                  <a:lnTo>
                    <a:pt x="375" y="449"/>
                  </a:lnTo>
                  <a:lnTo>
                    <a:pt x="371" y="453"/>
                  </a:lnTo>
                  <a:lnTo>
                    <a:pt x="367" y="457"/>
                  </a:lnTo>
                  <a:lnTo>
                    <a:pt x="365" y="461"/>
                  </a:lnTo>
                  <a:lnTo>
                    <a:pt x="360" y="464"/>
                  </a:lnTo>
                  <a:lnTo>
                    <a:pt x="357" y="467"/>
                  </a:lnTo>
                  <a:lnTo>
                    <a:pt x="354" y="472"/>
                  </a:lnTo>
                  <a:lnTo>
                    <a:pt x="351" y="476"/>
                  </a:lnTo>
                  <a:lnTo>
                    <a:pt x="346" y="479"/>
                  </a:lnTo>
                  <a:lnTo>
                    <a:pt x="344" y="483"/>
                  </a:lnTo>
                  <a:lnTo>
                    <a:pt x="340" y="486"/>
                  </a:lnTo>
                  <a:lnTo>
                    <a:pt x="336" y="490"/>
                  </a:lnTo>
                  <a:lnTo>
                    <a:pt x="333" y="494"/>
                  </a:lnTo>
                  <a:lnTo>
                    <a:pt x="330" y="498"/>
                  </a:lnTo>
                  <a:lnTo>
                    <a:pt x="327" y="501"/>
                  </a:lnTo>
                  <a:lnTo>
                    <a:pt x="322" y="505"/>
                  </a:lnTo>
                  <a:lnTo>
                    <a:pt x="319" y="509"/>
                  </a:lnTo>
                  <a:lnTo>
                    <a:pt x="316" y="512"/>
                  </a:lnTo>
                  <a:lnTo>
                    <a:pt x="313" y="516"/>
                  </a:lnTo>
                  <a:lnTo>
                    <a:pt x="309" y="521"/>
                  </a:lnTo>
                  <a:lnTo>
                    <a:pt x="305" y="524"/>
                  </a:lnTo>
                  <a:lnTo>
                    <a:pt x="302" y="527"/>
                  </a:lnTo>
                  <a:lnTo>
                    <a:pt x="298" y="530"/>
                  </a:lnTo>
                  <a:lnTo>
                    <a:pt x="295" y="535"/>
                  </a:lnTo>
                  <a:lnTo>
                    <a:pt x="291" y="539"/>
                  </a:lnTo>
                  <a:lnTo>
                    <a:pt x="289" y="543"/>
                  </a:lnTo>
                  <a:lnTo>
                    <a:pt x="284" y="547"/>
                  </a:lnTo>
                  <a:lnTo>
                    <a:pt x="282" y="551"/>
                  </a:lnTo>
                  <a:lnTo>
                    <a:pt x="277" y="555"/>
                  </a:lnTo>
                  <a:lnTo>
                    <a:pt x="273" y="560"/>
                  </a:lnTo>
                  <a:lnTo>
                    <a:pt x="269" y="564"/>
                  </a:lnTo>
                  <a:lnTo>
                    <a:pt x="265" y="568"/>
                  </a:lnTo>
                  <a:lnTo>
                    <a:pt x="260" y="572"/>
                  </a:lnTo>
                  <a:lnTo>
                    <a:pt x="257" y="576"/>
                  </a:lnTo>
                  <a:lnTo>
                    <a:pt x="253" y="579"/>
                  </a:lnTo>
                  <a:lnTo>
                    <a:pt x="250" y="583"/>
                  </a:lnTo>
                  <a:lnTo>
                    <a:pt x="246" y="587"/>
                  </a:lnTo>
                  <a:lnTo>
                    <a:pt x="242" y="590"/>
                  </a:lnTo>
                  <a:lnTo>
                    <a:pt x="239" y="593"/>
                  </a:lnTo>
                  <a:lnTo>
                    <a:pt x="235" y="598"/>
                  </a:lnTo>
                  <a:lnTo>
                    <a:pt x="231" y="600"/>
                  </a:lnTo>
                  <a:lnTo>
                    <a:pt x="228" y="603"/>
                  </a:lnTo>
                  <a:lnTo>
                    <a:pt x="225" y="606"/>
                  </a:lnTo>
                  <a:lnTo>
                    <a:pt x="221" y="610"/>
                  </a:lnTo>
                  <a:lnTo>
                    <a:pt x="217" y="612"/>
                  </a:lnTo>
                  <a:lnTo>
                    <a:pt x="214" y="615"/>
                  </a:lnTo>
                  <a:lnTo>
                    <a:pt x="209" y="617"/>
                  </a:lnTo>
                  <a:lnTo>
                    <a:pt x="206" y="620"/>
                  </a:lnTo>
                  <a:lnTo>
                    <a:pt x="202" y="624"/>
                  </a:lnTo>
                  <a:lnTo>
                    <a:pt x="198" y="626"/>
                  </a:lnTo>
                  <a:lnTo>
                    <a:pt x="194" y="629"/>
                  </a:lnTo>
                  <a:lnTo>
                    <a:pt x="190" y="632"/>
                  </a:lnTo>
                  <a:lnTo>
                    <a:pt x="185" y="636"/>
                  </a:lnTo>
                  <a:lnTo>
                    <a:pt x="181" y="638"/>
                  </a:lnTo>
                  <a:lnTo>
                    <a:pt x="177" y="642"/>
                  </a:lnTo>
                  <a:lnTo>
                    <a:pt x="172" y="645"/>
                  </a:lnTo>
                  <a:lnTo>
                    <a:pt x="167" y="649"/>
                  </a:lnTo>
                  <a:lnTo>
                    <a:pt x="163" y="652"/>
                  </a:lnTo>
                  <a:lnTo>
                    <a:pt x="158" y="656"/>
                  </a:lnTo>
                  <a:lnTo>
                    <a:pt x="153" y="661"/>
                  </a:lnTo>
                  <a:lnTo>
                    <a:pt x="148" y="663"/>
                  </a:lnTo>
                  <a:lnTo>
                    <a:pt x="145" y="665"/>
                  </a:lnTo>
                  <a:lnTo>
                    <a:pt x="141" y="667"/>
                  </a:lnTo>
                  <a:lnTo>
                    <a:pt x="136" y="670"/>
                  </a:lnTo>
                  <a:lnTo>
                    <a:pt x="132" y="672"/>
                  </a:lnTo>
                  <a:lnTo>
                    <a:pt x="129" y="675"/>
                  </a:lnTo>
                  <a:lnTo>
                    <a:pt x="125" y="677"/>
                  </a:lnTo>
                  <a:lnTo>
                    <a:pt x="121" y="679"/>
                  </a:lnTo>
                  <a:lnTo>
                    <a:pt x="117" y="681"/>
                  </a:lnTo>
                  <a:lnTo>
                    <a:pt x="113" y="683"/>
                  </a:lnTo>
                  <a:lnTo>
                    <a:pt x="108" y="684"/>
                  </a:lnTo>
                  <a:lnTo>
                    <a:pt x="105" y="687"/>
                  </a:lnTo>
                  <a:lnTo>
                    <a:pt x="100" y="688"/>
                  </a:lnTo>
                  <a:lnTo>
                    <a:pt x="96" y="690"/>
                  </a:lnTo>
                  <a:lnTo>
                    <a:pt x="92" y="691"/>
                  </a:lnTo>
                  <a:lnTo>
                    <a:pt x="89" y="692"/>
                  </a:lnTo>
                  <a:lnTo>
                    <a:pt x="84" y="693"/>
                  </a:lnTo>
                  <a:lnTo>
                    <a:pt x="80" y="693"/>
                  </a:lnTo>
                  <a:lnTo>
                    <a:pt x="76" y="694"/>
                  </a:lnTo>
                  <a:lnTo>
                    <a:pt x="72" y="694"/>
                  </a:lnTo>
                  <a:lnTo>
                    <a:pt x="68" y="694"/>
                  </a:lnTo>
                  <a:lnTo>
                    <a:pt x="64" y="694"/>
                  </a:lnTo>
                  <a:lnTo>
                    <a:pt x="60" y="694"/>
                  </a:lnTo>
                  <a:lnTo>
                    <a:pt x="56" y="694"/>
                  </a:lnTo>
                  <a:lnTo>
                    <a:pt x="52" y="693"/>
                  </a:lnTo>
                  <a:lnTo>
                    <a:pt x="47" y="692"/>
                  </a:lnTo>
                  <a:lnTo>
                    <a:pt x="44" y="691"/>
                  </a:lnTo>
                  <a:lnTo>
                    <a:pt x="40" y="690"/>
                  </a:lnTo>
                  <a:lnTo>
                    <a:pt x="37" y="687"/>
                  </a:lnTo>
                  <a:lnTo>
                    <a:pt x="33" y="685"/>
                  </a:lnTo>
                  <a:lnTo>
                    <a:pt x="29" y="682"/>
                  </a:lnTo>
                  <a:lnTo>
                    <a:pt x="26" y="681"/>
                  </a:lnTo>
                  <a:lnTo>
                    <a:pt x="22" y="678"/>
                  </a:lnTo>
                  <a:lnTo>
                    <a:pt x="19" y="676"/>
                  </a:lnTo>
                  <a:lnTo>
                    <a:pt x="17" y="672"/>
                  </a:lnTo>
                  <a:lnTo>
                    <a:pt x="15" y="670"/>
                  </a:lnTo>
                  <a:lnTo>
                    <a:pt x="13" y="667"/>
                  </a:lnTo>
                  <a:lnTo>
                    <a:pt x="10" y="664"/>
                  </a:lnTo>
                  <a:lnTo>
                    <a:pt x="9" y="661"/>
                  </a:lnTo>
                  <a:lnTo>
                    <a:pt x="7" y="658"/>
                  </a:lnTo>
                  <a:lnTo>
                    <a:pt x="6" y="654"/>
                  </a:lnTo>
                  <a:lnTo>
                    <a:pt x="5" y="651"/>
                  </a:lnTo>
                  <a:lnTo>
                    <a:pt x="4" y="647"/>
                  </a:lnTo>
                  <a:lnTo>
                    <a:pt x="3" y="644"/>
                  </a:lnTo>
                  <a:lnTo>
                    <a:pt x="2" y="640"/>
                  </a:lnTo>
                  <a:lnTo>
                    <a:pt x="2" y="637"/>
                  </a:lnTo>
                  <a:lnTo>
                    <a:pt x="1" y="633"/>
                  </a:lnTo>
                  <a:lnTo>
                    <a:pt x="1" y="630"/>
                  </a:lnTo>
                  <a:lnTo>
                    <a:pt x="1" y="626"/>
                  </a:lnTo>
                  <a:lnTo>
                    <a:pt x="0" y="623"/>
                  </a:lnTo>
                  <a:lnTo>
                    <a:pt x="0" y="618"/>
                  </a:lnTo>
                  <a:lnTo>
                    <a:pt x="1" y="615"/>
                  </a:lnTo>
                  <a:lnTo>
                    <a:pt x="1" y="611"/>
                  </a:lnTo>
                  <a:lnTo>
                    <a:pt x="1" y="606"/>
                  </a:lnTo>
                  <a:lnTo>
                    <a:pt x="1" y="603"/>
                  </a:lnTo>
                  <a:lnTo>
                    <a:pt x="2" y="600"/>
                  </a:lnTo>
                  <a:lnTo>
                    <a:pt x="2" y="595"/>
                  </a:lnTo>
                  <a:lnTo>
                    <a:pt x="3" y="592"/>
                  </a:lnTo>
                  <a:lnTo>
                    <a:pt x="3" y="588"/>
                  </a:lnTo>
                  <a:lnTo>
                    <a:pt x="4" y="583"/>
                  </a:lnTo>
                  <a:lnTo>
                    <a:pt x="5" y="580"/>
                  </a:lnTo>
                  <a:lnTo>
                    <a:pt x="6" y="577"/>
                  </a:lnTo>
                  <a:lnTo>
                    <a:pt x="7" y="573"/>
                  </a:lnTo>
                  <a:lnTo>
                    <a:pt x="8" y="569"/>
                  </a:lnTo>
                  <a:lnTo>
                    <a:pt x="8" y="566"/>
                  </a:lnTo>
                  <a:lnTo>
                    <a:pt x="9" y="564"/>
                  </a:lnTo>
                  <a:lnTo>
                    <a:pt x="9" y="562"/>
                  </a:lnTo>
                  <a:lnTo>
                    <a:pt x="10" y="559"/>
                  </a:lnTo>
                  <a:lnTo>
                    <a:pt x="13" y="553"/>
                  </a:lnTo>
                  <a:lnTo>
                    <a:pt x="15" y="549"/>
                  </a:lnTo>
                  <a:lnTo>
                    <a:pt x="17" y="543"/>
                  </a:lnTo>
                  <a:lnTo>
                    <a:pt x="19" y="539"/>
                  </a:lnTo>
                  <a:lnTo>
                    <a:pt x="21" y="535"/>
                  </a:lnTo>
                  <a:lnTo>
                    <a:pt x="25" y="530"/>
                  </a:lnTo>
                  <a:lnTo>
                    <a:pt x="27" y="526"/>
                  </a:lnTo>
                  <a:lnTo>
                    <a:pt x="29" y="522"/>
                  </a:lnTo>
                  <a:lnTo>
                    <a:pt x="32" y="517"/>
                  </a:lnTo>
                  <a:lnTo>
                    <a:pt x="35" y="512"/>
                  </a:lnTo>
                  <a:lnTo>
                    <a:pt x="39" y="508"/>
                  </a:lnTo>
                  <a:lnTo>
                    <a:pt x="41" y="503"/>
                  </a:lnTo>
                  <a:lnTo>
                    <a:pt x="44" y="499"/>
                  </a:lnTo>
                  <a:lnTo>
                    <a:pt x="47" y="494"/>
                  </a:lnTo>
                  <a:lnTo>
                    <a:pt x="51" y="490"/>
                  </a:lnTo>
                  <a:lnTo>
                    <a:pt x="54" y="486"/>
                  </a:lnTo>
                  <a:lnTo>
                    <a:pt x="57" y="480"/>
                  </a:lnTo>
                  <a:lnTo>
                    <a:pt x="60" y="476"/>
                  </a:lnTo>
                  <a:lnTo>
                    <a:pt x="65" y="472"/>
                  </a:lnTo>
                  <a:lnTo>
                    <a:pt x="68" y="466"/>
                  </a:lnTo>
                  <a:lnTo>
                    <a:pt x="71" y="462"/>
                  </a:lnTo>
                  <a:lnTo>
                    <a:pt x="75" y="457"/>
                  </a:lnTo>
                  <a:lnTo>
                    <a:pt x="77" y="454"/>
                  </a:lnTo>
                  <a:lnTo>
                    <a:pt x="78" y="451"/>
                  </a:lnTo>
                  <a:lnTo>
                    <a:pt x="80" y="449"/>
                  </a:lnTo>
                  <a:lnTo>
                    <a:pt x="82" y="446"/>
                  </a:lnTo>
                  <a:lnTo>
                    <a:pt x="84" y="441"/>
                  </a:lnTo>
                  <a:lnTo>
                    <a:pt x="89" y="436"/>
                  </a:lnTo>
                  <a:lnTo>
                    <a:pt x="90" y="433"/>
                  </a:lnTo>
                  <a:lnTo>
                    <a:pt x="92" y="430"/>
                  </a:lnTo>
                  <a:lnTo>
                    <a:pt x="93" y="427"/>
                  </a:lnTo>
                  <a:lnTo>
                    <a:pt x="95" y="424"/>
                  </a:lnTo>
                  <a:lnTo>
                    <a:pt x="96" y="422"/>
                  </a:lnTo>
                  <a:lnTo>
                    <a:pt x="98" y="419"/>
                  </a:lnTo>
                  <a:lnTo>
                    <a:pt x="100" y="415"/>
                  </a:lnTo>
                  <a:lnTo>
                    <a:pt x="102" y="413"/>
                  </a:lnTo>
                  <a:lnTo>
                    <a:pt x="103" y="410"/>
                  </a:lnTo>
                  <a:lnTo>
                    <a:pt x="104" y="408"/>
                  </a:lnTo>
                  <a:lnTo>
                    <a:pt x="106" y="407"/>
                  </a:lnTo>
                  <a:lnTo>
                    <a:pt x="108" y="406"/>
                  </a:lnTo>
                  <a:lnTo>
                    <a:pt x="113" y="406"/>
                  </a:lnTo>
                  <a:lnTo>
                    <a:pt x="117" y="407"/>
                  </a:lnTo>
                  <a:lnTo>
                    <a:pt x="119" y="409"/>
                  </a:lnTo>
                  <a:lnTo>
                    <a:pt x="122" y="413"/>
                  </a:lnTo>
                  <a:lnTo>
                    <a:pt x="122" y="414"/>
                  </a:lnTo>
                  <a:lnTo>
                    <a:pt x="122" y="417"/>
                  </a:lnTo>
                  <a:lnTo>
                    <a:pt x="122" y="420"/>
                  </a:lnTo>
                  <a:lnTo>
                    <a:pt x="122" y="423"/>
                  </a:lnTo>
                  <a:lnTo>
                    <a:pt x="120" y="425"/>
                  </a:lnTo>
                  <a:lnTo>
                    <a:pt x="119" y="428"/>
                  </a:lnTo>
                  <a:lnTo>
                    <a:pt x="118" y="430"/>
                  </a:lnTo>
                  <a:lnTo>
                    <a:pt x="116" y="434"/>
                  </a:lnTo>
                  <a:lnTo>
                    <a:pt x="114" y="438"/>
                  </a:lnTo>
                  <a:lnTo>
                    <a:pt x="110" y="443"/>
                  </a:lnTo>
                  <a:lnTo>
                    <a:pt x="108" y="449"/>
                  </a:lnTo>
                  <a:lnTo>
                    <a:pt x="106" y="453"/>
                  </a:lnTo>
                  <a:lnTo>
                    <a:pt x="104" y="458"/>
                  </a:lnTo>
                  <a:lnTo>
                    <a:pt x="102" y="463"/>
                  </a:lnTo>
                  <a:lnTo>
                    <a:pt x="100" y="466"/>
                  </a:lnTo>
                  <a:lnTo>
                    <a:pt x="97" y="471"/>
                  </a:lnTo>
                  <a:lnTo>
                    <a:pt x="95" y="475"/>
                  </a:lnTo>
                  <a:lnTo>
                    <a:pt x="94" y="479"/>
                  </a:lnTo>
                  <a:lnTo>
                    <a:pt x="92" y="483"/>
                  </a:lnTo>
                  <a:lnTo>
                    <a:pt x="91" y="486"/>
                  </a:lnTo>
                  <a:lnTo>
                    <a:pt x="89" y="490"/>
                  </a:lnTo>
                  <a:lnTo>
                    <a:pt x="88" y="494"/>
                  </a:lnTo>
                  <a:lnTo>
                    <a:pt x="85" y="498"/>
                  </a:lnTo>
                  <a:lnTo>
                    <a:pt x="84" y="501"/>
                  </a:lnTo>
                  <a:lnTo>
                    <a:pt x="82" y="504"/>
                  </a:lnTo>
                  <a:lnTo>
                    <a:pt x="81" y="508"/>
                  </a:lnTo>
                  <a:lnTo>
                    <a:pt x="80" y="512"/>
                  </a:lnTo>
                  <a:lnTo>
                    <a:pt x="78" y="515"/>
                  </a:lnTo>
                  <a:lnTo>
                    <a:pt x="77" y="518"/>
                  </a:lnTo>
                  <a:lnTo>
                    <a:pt x="76" y="522"/>
                  </a:lnTo>
                  <a:lnTo>
                    <a:pt x="75" y="526"/>
                  </a:lnTo>
                  <a:lnTo>
                    <a:pt x="73" y="529"/>
                  </a:lnTo>
                  <a:lnTo>
                    <a:pt x="71" y="532"/>
                  </a:lnTo>
                  <a:lnTo>
                    <a:pt x="70" y="537"/>
                  </a:lnTo>
                  <a:lnTo>
                    <a:pt x="69" y="540"/>
                  </a:lnTo>
                  <a:lnTo>
                    <a:pt x="67" y="544"/>
                  </a:lnTo>
                  <a:lnTo>
                    <a:pt x="66" y="549"/>
                  </a:lnTo>
                  <a:lnTo>
                    <a:pt x="65" y="553"/>
                  </a:lnTo>
                  <a:lnTo>
                    <a:pt x="63" y="557"/>
                  </a:lnTo>
                  <a:lnTo>
                    <a:pt x="60" y="563"/>
                  </a:lnTo>
                  <a:lnTo>
                    <a:pt x="59" y="566"/>
                  </a:lnTo>
                  <a:lnTo>
                    <a:pt x="59" y="568"/>
                  </a:lnTo>
                  <a:lnTo>
                    <a:pt x="57" y="572"/>
                  </a:lnTo>
                  <a:lnTo>
                    <a:pt x="57" y="575"/>
                  </a:lnTo>
                  <a:lnTo>
                    <a:pt x="56" y="578"/>
                  </a:lnTo>
                  <a:lnTo>
                    <a:pt x="55" y="581"/>
                  </a:lnTo>
                  <a:lnTo>
                    <a:pt x="54" y="585"/>
                  </a:lnTo>
                  <a:lnTo>
                    <a:pt x="54" y="589"/>
                  </a:lnTo>
                  <a:lnTo>
                    <a:pt x="53" y="592"/>
                  </a:lnTo>
                  <a:lnTo>
                    <a:pt x="52" y="595"/>
                  </a:lnTo>
                  <a:lnTo>
                    <a:pt x="52" y="599"/>
                  </a:lnTo>
                  <a:lnTo>
                    <a:pt x="52" y="603"/>
                  </a:lnTo>
                  <a:lnTo>
                    <a:pt x="51" y="606"/>
                  </a:lnTo>
                  <a:lnTo>
                    <a:pt x="50" y="610"/>
                  </a:lnTo>
                  <a:lnTo>
                    <a:pt x="50" y="613"/>
                  </a:lnTo>
                  <a:lnTo>
                    <a:pt x="50" y="616"/>
                  </a:lnTo>
                  <a:lnTo>
                    <a:pt x="50" y="619"/>
                  </a:lnTo>
                  <a:lnTo>
                    <a:pt x="50" y="623"/>
                  </a:lnTo>
                  <a:lnTo>
                    <a:pt x="50" y="626"/>
                  </a:lnTo>
                  <a:lnTo>
                    <a:pt x="50" y="629"/>
                  </a:lnTo>
                  <a:lnTo>
                    <a:pt x="50" y="631"/>
                  </a:lnTo>
                  <a:lnTo>
                    <a:pt x="51" y="634"/>
                  </a:lnTo>
                  <a:lnTo>
                    <a:pt x="52" y="637"/>
                  </a:lnTo>
                  <a:lnTo>
                    <a:pt x="53" y="639"/>
                  </a:lnTo>
                  <a:lnTo>
                    <a:pt x="55" y="643"/>
                  </a:lnTo>
                  <a:lnTo>
                    <a:pt x="58" y="646"/>
                  </a:lnTo>
                  <a:lnTo>
                    <a:pt x="63" y="650"/>
                  </a:lnTo>
                  <a:lnTo>
                    <a:pt x="67" y="652"/>
                  </a:lnTo>
                  <a:lnTo>
                    <a:pt x="72" y="654"/>
                  </a:lnTo>
                  <a:lnTo>
                    <a:pt x="77" y="655"/>
                  </a:lnTo>
                  <a:lnTo>
                    <a:pt x="81" y="654"/>
                  </a:lnTo>
                  <a:lnTo>
                    <a:pt x="86" y="654"/>
                  </a:lnTo>
                  <a:lnTo>
                    <a:pt x="91" y="653"/>
                  </a:lnTo>
                  <a:lnTo>
                    <a:pt x="96" y="652"/>
                  </a:lnTo>
                  <a:lnTo>
                    <a:pt x="101" y="650"/>
                  </a:lnTo>
                  <a:lnTo>
                    <a:pt x="106" y="647"/>
                  </a:lnTo>
                  <a:lnTo>
                    <a:pt x="110" y="644"/>
                  </a:lnTo>
                  <a:lnTo>
                    <a:pt x="116" y="642"/>
                  </a:lnTo>
                  <a:lnTo>
                    <a:pt x="120" y="639"/>
                  </a:lnTo>
                  <a:lnTo>
                    <a:pt x="126" y="636"/>
                  </a:lnTo>
                  <a:lnTo>
                    <a:pt x="131" y="632"/>
                  </a:lnTo>
                  <a:lnTo>
                    <a:pt x="135" y="629"/>
                  </a:lnTo>
                  <a:lnTo>
                    <a:pt x="141" y="625"/>
                  </a:lnTo>
                  <a:lnTo>
                    <a:pt x="145" y="621"/>
                  </a:lnTo>
                  <a:lnTo>
                    <a:pt x="150" y="618"/>
                  </a:lnTo>
                  <a:lnTo>
                    <a:pt x="155" y="615"/>
                  </a:lnTo>
                  <a:lnTo>
                    <a:pt x="159" y="612"/>
                  </a:lnTo>
                  <a:lnTo>
                    <a:pt x="164" y="608"/>
                  </a:lnTo>
                  <a:lnTo>
                    <a:pt x="168" y="605"/>
                  </a:lnTo>
                  <a:lnTo>
                    <a:pt x="172" y="602"/>
                  </a:lnTo>
                  <a:lnTo>
                    <a:pt x="176" y="599"/>
                  </a:lnTo>
                  <a:lnTo>
                    <a:pt x="180" y="596"/>
                  </a:lnTo>
                  <a:lnTo>
                    <a:pt x="184" y="593"/>
                  </a:lnTo>
                  <a:lnTo>
                    <a:pt x="188" y="590"/>
                  </a:lnTo>
                  <a:lnTo>
                    <a:pt x="191" y="587"/>
                  </a:lnTo>
                  <a:lnTo>
                    <a:pt x="195" y="583"/>
                  </a:lnTo>
                  <a:lnTo>
                    <a:pt x="198" y="580"/>
                  </a:lnTo>
                  <a:lnTo>
                    <a:pt x="203" y="578"/>
                  </a:lnTo>
                  <a:lnTo>
                    <a:pt x="206" y="575"/>
                  </a:lnTo>
                  <a:lnTo>
                    <a:pt x="209" y="570"/>
                  </a:lnTo>
                  <a:lnTo>
                    <a:pt x="213" y="567"/>
                  </a:lnTo>
                  <a:lnTo>
                    <a:pt x="217" y="565"/>
                  </a:lnTo>
                  <a:lnTo>
                    <a:pt x="220" y="562"/>
                  </a:lnTo>
                  <a:lnTo>
                    <a:pt x="225" y="557"/>
                  </a:lnTo>
                  <a:lnTo>
                    <a:pt x="228" y="554"/>
                  </a:lnTo>
                  <a:lnTo>
                    <a:pt x="231" y="551"/>
                  </a:lnTo>
                  <a:lnTo>
                    <a:pt x="234" y="548"/>
                  </a:lnTo>
                  <a:lnTo>
                    <a:pt x="239" y="543"/>
                  </a:lnTo>
                  <a:lnTo>
                    <a:pt x="242" y="539"/>
                  </a:lnTo>
                  <a:lnTo>
                    <a:pt x="246" y="536"/>
                  </a:lnTo>
                  <a:lnTo>
                    <a:pt x="251" y="531"/>
                  </a:lnTo>
                  <a:lnTo>
                    <a:pt x="255" y="527"/>
                  </a:lnTo>
                  <a:lnTo>
                    <a:pt x="259" y="523"/>
                  </a:lnTo>
                  <a:lnTo>
                    <a:pt x="264" y="518"/>
                  </a:lnTo>
                  <a:lnTo>
                    <a:pt x="266" y="514"/>
                  </a:lnTo>
                  <a:lnTo>
                    <a:pt x="269" y="510"/>
                  </a:lnTo>
                  <a:lnTo>
                    <a:pt x="273" y="506"/>
                  </a:lnTo>
                  <a:lnTo>
                    <a:pt x="277" y="502"/>
                  </a:lnTo>
                  <a:lnTo>
                    <a:pt x="280" y="499"/>
                  </a:lnTo>
                  <a:lnTo>
                    <a:pt x="283" y="494"/>
                  </a:lnTo>
                  <a:lnTo>
                    <a:pt x="286" y="491"/>
                  </a:lnTo>
                  <a:lnTo>
                    <a:pt x="291" y="488"/>
                  </a:lnTo>
                  <a:lnTo>
                    <a:pt x="293" y="485"/>
                  </a:lnTo>
                  <a:lnTo>
                    <a:pt x="296" y="481"/>
                  </a:lnTo>
                  <a:lnTo>
                    <a:pt x="300" y="477"/>
                  </a:lnTo>
                  <a:lnTo>
                    <a:pt x="304" y="474"/>
                  </a:lnTo>
                  <a:lnTo>
                    <a:pt x="306" y="471"/>
                  </a:lnTo>
                  <a:lnTo>
                    <a:pt x="309" y="467"/>
                  </a:lnTo>
                  <a:lnTo>
                    <a:pt x="313" y="463"/>
                  </a:lnTo>
                  <a:lnTo>
                    <a:pt x="317" y="461"/>
                  </a:lnTo>
                  <a:lnTo>
                    <a:pt x="319" y="457"/>
                  </a:lnTo>
                  <a:lnTo>
                    <a:pt x="322" y="453"/>
                  </a:lnTo>
                  <a:lnTo>
                    <a:pt x="326" y="449"/>
                  </a:lnTo>
                  <a:lnTo>
                    <a:pt x="329" y="446"/>
                  </a:lnTo>
                  <a:lnTo>
                    <a:pt x="332" y="442"/>
                  </a:lnTo>
                  <a:lnTo>
                    <a:pt x="335" y="439"/>
                  </a:lnTo>
                  <a:lnTo>
                    <a:pt x="339" y="436"/>
                  </a:lnTo>
                  <a:lnTo>
                    <a:pt x="342" y="432"/>
                  </a:lnTo>
                  <a:lnTo>
                    <a:pt x="345" y="428"/>
                  </a:lnTo>
                  <a:lnTo>
                    <a:pt x="348" y="424"/>
                  </a:lnTo>
                  <a:lnTo>
                    <a:pt x="352" y="421"/>
                  </a:lnTo>
                  <a:lnTo>
                    <a:pt x="355" y="416"/>
                  </a:lnTo>
                  <a:lnTo>
                    <a:pt x="358" y="412"/>
                  </a:lnTo>
                  <a:lnTo>
                    <a:pt x="361" y="409"/>
                  </a:lnTo>
                  <a:lnTo>
                    <a:pt x="365" y="404"/>
                  </a:lnTo>
                  <a:lnTo>
                    <a:pt x="368" y="401"/>
                  </a:lnTo>
                  <a:lnTo>
                    <a:pt x="371" y="396"/>
                  </a:lnTo>
                  <a:lnTo>
                    <a:pt x="375" y="390"/>
                  </a:lnTo>
                  <a:lnTo>
                    <a:pt x="378" y="385"/>
                  </a:lnTo>
                  <a:lnTo>
                    <a:pt x="381" y="381"/>
                  </a:lnTo>
                  <a:lnTo>
                    <a:pt x="384" y="376"/>
                  </a:lnTo>
                  <a:lnTo>
                    <a:pt x="389" y="371"/>
                  </a:lnTo>
                  <a:lnTo>
                    <a:pt x="392" y="366"/>
                  </a:lnTo>
                  <a:lnTo>
                    <a:pt x="395" y="362"/>
                  </a:lnTo>
                  <a:lnTo>
                    <a:pt x="397" y="358"/>
                  </a:lnTo>
                  <a:lnTo>
                    <a:pt x="401" y="353"/>
                  </a:lnTo>
                  <a:lnTo>
                    <a:pt x="404" y="349"/>
                  </a:lnTo>
                  <a:lnTo>
                    <a:pt x="407" y="345"/>
                  </a:lnTo>
                  <a:lnTo>
                    <a:pt x="410" y="340"/>
                  </a:lnTo>
                  <a:lnTo>
                    <a:pt x="413" y="336"/>
                  </a:lnTo>
                  <a:lnTo>
                    <a:pt x="416" y="333"/>
                  </a:lnTo>
                  <a:lnTo>
                    <a:pt x="419" y="328"/>
                  </a:lnTo>
                  <a:lnTo>
                    <a:pt x="421" y="324"/>
                  </a:lnTo>
                  <a:lnTo>
                    <a:pt x="423" y="320"/>
                  </a:lnTo>
                  <a:lnTo>
                    <a:pt x="427" y="315"/>
                  </a:lnTo>
                  <a:lnTo>
                    <a:pt x="429" y="312"/>
                  </a:lnTo>
                  <a:lnTo>
                    <a:pt x="432" y="308"/>
                  </a:lnTo>
                  <a:lnTo>
                    <a:pt x="434" y="304"/>
                  </a:lnTo>
                  <a:lnTo>
                    <a:pt x="436" y="300"/>
                  </a:lnTo>
                  <a:lnTo>
                    <a:pt x="440" y="297"/>
                  </a:lnTo>
                  <a:lnTo>
                    <a:pt x="441" y="293"/>
                  </a:lnTo>
                  <a:lnTo>
                    <a:pt x="444" y="288"/>
                  </a:lnTo>
                  <a:lnTo>
                    <a:pt x="446" y="285"/>
                  </a:lnTo>
                  <a:lnTo>
                    <a:pt x="449" y="281"/>
                  </a:lnTo>
                  <a:lnTo>
                    <a:pt x="451" y="277"/>
                  </a:lnTo>
                  <a:lnTo>
                    <a:pt x="454" y="274"/>
                  </a:lnTo>
                  <a:lnTo>
                    <a:pt x="456" y="270"/>
                  </a:lnTo>
                  <a:lnTo>
                    <a:pt x="458" y="267"/>
                  </a:lnTo>
                  <a:lnTo>
                    <a:pt x="459" y="262"/>
                  </a:lnTo>
                  <a:lnTo>
                    <a:pt x="463" y="259"/>
                  </a:lnTo>
                  <a:lnTo>
                    <a:pt x="464" y="255"/>
                  </a:lnTo>
                  <a:lnTo>
                    <a:pt x="466" y="251"/>
                  </a:lnTo>
                  <a:lnTo>
                    <a:pt x="468" y="247"/>
                  </a:lnTo>
                  <a:lnTo>
                    <a:pt x="470" y="244"/>
                  </a:lnTo>
                  <a:lnTo>
                    <a:pt x="472" y="240"/>
                  </a:lnTo>
                  <a:lnTo>
                    <a:pt x="474" y="236"/>
                  </a:lnTo>
                  <a:lnTo>
                    <a:pt x="476" y="232"/>
                  </a:lnTo>
                  <a:lnTo>
                    <a:pt x="478" y="229"/>
                  </a:lnTo>
                  <a:lnTo>
                    <a:pt x="480" y="224"/>
                  </a:lnTo>
                  <a:lnTo>
                    <a:pt x="482" y="221"/>
                  </a:lnTo>
                  <a:lnTo>
                    <a:pt x="483" y="217"/>
                  </a:lnTo>
                  <a:lnTo>
                    <a:pt x="485" y="212"/>
                  </a:lnTo>
                  <a:lnTo>
                    <a:pt x="486" y="208"/>
                  </a:lnTo>
                  <a:lnTo>
                    <a:pt x="489" y="205"/>
                  </a:lnTo>
                  <a:lnTo>
                    <a:pt x="490" y="200"/>
                  </a:lnTo>
                  <a:lnTo>
                    <a:pt x="492" y="197"/>
                  </a:lnTo>
                  <a:lnTo>
                    <a:pt x="493" y="193"/>
                  </a:lnTo>
                  <a:lnTo>
                    <a:pt x="495" y="189"/>
                  </a:lnTo>
                  <a:lnTo>
                    <a:pt x="496" y="184"/>
                  </a:lnTo>
                  <a:lnTo>
                    <a:pt x="498" y="180"/>
                  </a:lnTo>
                  <a:lnTo>
                    <a:pt x="499" y="175"/>
                  </a:lnTo>
                  <a:lnTo>
                    <a:pt x="502" y="172"/>
                  </a:lnTo>
                  <a:lnTo>
                    <a:pt x="504" y="167"/>
                  </a:lnTo>
                  <a:lnTo>
                    <a:pt x="505" y="162"/>
                  </a:lnTo>
                  <a:lnTo>
                    <a:pt x="507" y="158"/>
                  </a:lnTo>
                  <a:lnTo>
                    <a:pt x="508" y="154"/>
                  </a:lnTo>
                  <a:lnTo>
                    <a:pt x="510" y="149"/>
                  </a:lnTo>
                  <a:lnTo>
                    <a:pt x="513" y="145"/>
                  </a:lnTo>
                  <a:lnTo>
                    <a:pt x="514" y="140"/>
                  </a:lnTo>
                  <a:lnTo>
                    <a:pt x="516" y="135"/>
                  </a:lnTo>
                  <a:lnTo>
                    <a:pt x="517" y="131"/>
                  </a:lnTo>
                  <a:lnTo>
                    <a:pt x="518" y="126"/>
                  </a:lnTo>
                  <a:lnTo>
                    <a:pt x="518" y="122"/>
                  </a:lnTo>
                  <a:lnTo>
                    <a:pt x="520" y="120"/>
                  </a:lnTo>
                  <a:lnTo>
                    <a:pt x="520" y="118"/>
                  </a:lnTo>
                  <a:lnTo>
                    <a:pt x="521" y="115"/>
                  </a:lnTo>
                  <a:lnTo>
                    <a:pt x="522" y="113"/>
                  </a:lnTo>
                  <a:lnTo>
                    <a:pt x="523" y="109"/>
                  </a:lnTo>
                  <a:lnTo>
                    <a:pt x="523" y="106"/>
                  </a:lnTo>
                  <a:lnTo>
                    <a:pt x="524" y="104"/>
                  </a:lnTo>
                  <a:lnTo>
                    <a:pt x="526" y="101"/>
                  </a:lnTo>
                  <a:lnTo>
                    <a:pt x="526" y="97"/>
                  </a:lnTo>
                  <a:lnTo>
                    <a:pt x="527" y="95"/>
                  </a:lnTo>
                  <a:lnTo>
                    <a:pt x="528" y="92"/>
                  </a:lnTo>
                  <a:lnTo>
                    <a:pt x="528" y="89"/>
                  </a:lnTo>
                  <a:lnTo>
                    <a:pt x="529" y="87"/>
                  </a:lnTo>
                  <a:lnTo>
                    <a:pt x="529" y="83"/>
                  </a:lnTo>
                  <a:lnTo>
                    <a:pt x="530" y="80"/>
                  </a:lnTo>
                  <a:lnTo>
                    <a:pt x="530" y="78"/>
                  </a:lnTo>
                  <a:lnTo>
                    <a:pt x="530" y="75"/>
                  </a:lnTo>
                  <a:lnTo>
                    <a:pt x="530" y="71"/>
                  </a:lnTo>
                  <a:lnTo>
                    <a:pt x="530" y="69"/>
                  </a:lnTo>
                  <a:lnTo>
                    <a:pt x="529" y="64"/>
                  </a:lnTo>
                  <a:lnTo>
                    <a:pt x="528" y="59"/>
                  </a:lnTo>
                  <a:lnTo>
                    <a:pt x="527" y="55"/>
                  </a:lnTo>
                  <a:lnTo>
                    <a:pt x="524" y="52"/>
                  </a:lnTo>
                  <a:lnTo>
                    <a:pt x="521" y="49"/>
                  </a:lnTo>
                  <a:lnTo>
                    <a:pt x="518" y="46"/>
                  </a:lnTo>
                  <a:lnTo>
                    <a:pt x="514" y="45"/>
                  </a:lnTo>
                  <a:lnTo>
                    <a:pt x="510" y="43"/>
                  </a:lnTo>
                  <a:lnTo>
                    <a:pt x="506" y="42"/>
                  </a:lnTo>
                  <a:lnTo>
                    <a:pt x="502" y="42"/>
                  </a:lnTo>
                  <a:lnTo>
                    <a:pt x="497" y="42"/>
                  </a:lnTo>
                  <a:lnTo>
                    <a:pt x="493" y="42"/>
                  </a:lnTo>
                  <a:lnTo>
                    <a:pt x="488" y="42"/>
                  </a:lnTo>
                  <a:lnTo>
                    <a:pt x="483" y="43"/>
                  </a:lnTo>
                  <a:lnTo>
                    <a:pt x="479" y="44"/>
                  </a:lnTo>
                  <a:lnTo>
                    <a:pt x="474" y="46"/>
                  </a:lnTo>
                  <a:lnTo>
                    <a:pt x="470" y="46"/>
                  </a:lnTo>
                  <a:lnTo>
                    <a:pt x="466" y="49"/>
                  </a:lnTo>
                  <a:lnTo>
                    <a:pt x="461" y="51"/>
                  </a:lnTo>
                  <a:lnTo>
                    <a:pt x="458" y="52"/>
                  </a:lnTo>
                  <a:lnTo>
                    <a:pt x="455" y="54"/>
                  </a:lnTo>
                  <a:lnTo>
                    <a:pt x="452" y="55"/>
                  </a:lnTo>
                  <a:lnTo>
                    <a:pt x="448" y="56"/>
                  </a:lnTo>
                  <a:lnTo>
                    <a:pt x="445" y="58"/>
                  </a:lnTo>
                  <a:lnTo>
                    <a:pt x="442" y="59"/>
                  </a:lnTo>
                  <a:lnTo>
                    <a:pt x="439" y="62"/>
                  </a:lnTo>
                  <a:lnTo>
                    <a:pt x="436" y="64"/>
                  </a:lnTo>
                  <a:lnTo>
                    <a:pt x="433" y="65"/>
                  </a:lnTo>
                  <a:lnTo>
                    <a:pt x="430" y="67"/>
                  </a:lnTo>
                  <a:lnTo>
                    <a:pt x="427" y="69"/>
                  </a:lnTo>
                  <a:lnTo>
                    <a:pt x="423" y="70"/>
                  </a:lnTo>
                  <a:lnTo>
                    <a:pt x="421" y="72"/>
                  </a:lnTo>
                  <a:lnTo>
                    <a:pt x="418" y="75"/>
                  </a:lnTo>
                  <a:lnTo>
                    <a:pt x="415" y="77"/>
                  </a:lnTo>
                  <a:lnTo>
                    <a:pt x="413" y="78"/>
                  </a:lnTo>
                  <a:lnTo>
                    <a:pt x="409" y="81"/>
                  </a:lnTo>
                  <a:lnTo>
                    <a:pt x="406" y="82"/>
                  </a:lnTo>
                  <a:lnTo>
                    <a:pt x="404" y="84"/>
                  </a:lnTo>
                  <a:lnTo>
                    <a:pt x="401" y="87"/>
                  </a:lnTo>
                  <a:lnTo>
                    <a:pt x="397" y="89"/>
                  </a:lnTo>
                  <a:lnTo>
                    <a:pt x="395" y="91"/>
                  </a:lnTo>
                  <a:lnTo>
                    <a:pt x="392" y="93"/>
                  </a:lnTo>
                  <a:lnTo>
                    <a:pt x="389" y="95"/>
                  </a:lnTo>
                  <a:lnTo>
                    <a:pt x="386" y="97"/>
                  </a:lnTo>
                  <a:lnTo>
                    <a:pt x="383" y="100"/>
                  </a:lnTo>
                  <a:lnTo>
                    <a:pt x="380" y="102"/>
                  </a:lnTo>
                  <a:lnTo>
                    <a:pt x="378" y="104"/>
                  </a:lnTo>
                  <a:lnTo>
                    <a:pt x="376" y="106"/>
                  </a:lnTo>
                  <a:lnTo>
                    <a:pt x="372" y="108"/>
                  </a:lnTo>
                  <a:lnTo>
                    <a:pt x="370" y="111"/>
                  </a:lnTo>
                  <a:lnTo>
                    <a:pt x="367" y="114"/>
                  </a:lnTo>
                  <a:lnTo>
                    <a:pt x="365" y="116"/>
                  </a:lnTo>
                  <a:lnTo>
                    <a:pt x="361" y="118"/>
                  </a:lnTo>
                  <a:lnTo>
                    <a:pt x="358" y="120"/>
                  </a:lnTo>
                  <a:lnTo>
                    <a:pt x="356" y="122"/>
                  </a:lnTo>
                  <a:lnTo>
                    <a:pt x="353" y="124"/>
                  </a:lnTo>
                  <a:lnTo>
                    <a:pt x="350" y="128"/>
                  </a:lnTo>
                  <a:lnTo>
                    <a:pt x="347" y="130"/>
                  </a:lnTo>
                  <a:lnTo>
                    <a:pt x="344" y="132"/>
                  </a:lnTo>
                  <a:lnTo>
                    <a:pt x="342" y="135"/>
                  </a:lnTo>
                  <a:lnTo>
                    <a:pt x="336" y="140"/>
                  </a:lnTo>
                  <a:lnTo>
                    <a:pt x="332" y="145"/>
                  </a:lnTo>
                  <a:lnTo>
                    <a:pt x="327" y="151"/>
                  </a:lnTo>
                  <a:lnTo>
                    <a:pt x="322" y="155"/>
                  </a:lnTo>
                  <a:lnTo>
                    <a:pt x="317" y="160"/>
                  </a:lnTo>
                  <a:lnTo>
                    <a:pt x="311" y="166"/>
                  </a:lnTo>
                  <a:lnTo>
                    <a:pt x="308" y="168"/>
                  </a:lnTo>
                  <a:lnTo>
                    <a:pt x="306" y="171"/>
                  </a:lnTo>
                  <a:lnTo>
                    <a:pt x="304" y="173"/>
                  </a:lnTo>
                  <a:lnTo>
                    <a:pt x="302" y="177"/>
                  </a:lnTo>
                  <a:lnTo>
                    <a:pt x="298" y="179"/>
                  </a:lnTo>
                  <a:lnTo>
                    <a:pt x="296" y="182"/>
                  </a:lnTo>
                  <a:lnTo>
                    <a:pt x="294" y="184"/>
                  </a:lnTo>
                  <a:lnTo>
                    <a:pt x="292" y="187"/>
                  </a:lnTo>
                  <a:lnTo>
                    <a:pt x="290" y="191"/>
                  </a:lnTo>
                  <a:lnTo>
                    <a:pt x="286" y="193"/>
                  </a:lnTo>
                  <a:lnTo>
                    <a:pt x="284" y="196"/>
                  </a:lnTo>
                  <a:lnTo>
                    <a:pt x="282" y="198"/>
                  </a:lnTo>
                  <a:lnTo>
                    <a:pt x="278" y="202"/>
                  </a:lnTo>
                  <a:lnTo>
                    <a:pt x="275" y="203"/>
                  </a:lnTo>
                  <a:lnTo>
                    <a:pt x="269" y="203"/>
                  </a:lnTo>
                  <a:lnTo>
                    <a:pt x="265" y="203"/>
                  </a:lnTo>
                  <a:lnTo>
                    <a:pt x="260" y="200"/>
                  </a:lnTo>
                  <a:lnTo>
                    <a:pt x="258" y="198"/>
                  </a:lnTo>
                  <a:lnTo>
                    <a:pt x="257" y="195"/>
                  </a:lnTo>
                  <a:lnTo>
                    <a:pt x="259" y="192"/>
                  </a:lnTo>
                  <a:close/>
                </a:path>
              </a:pathLst>
            </a:custGeom>
            <a:solidFill>
              <a:srgbClr val="000000"/>
            </a:solidFill>
            <a:ln w="9525">
              <a:noFill/>
              <a:round/>
              <a:headEnd/>
              <a:tailEnd/>
            </a:ln>
          </p:spPr>
          <p:txBody>
            <a:bodyPr/>
            <a:lstStyle/>
            <a:p>
              <a:endParaRPr lang="en-US"/>
            </a:p>
          </p:txBody>
        </p:sp>
        <p:sp>
          <p:nvSpPr>
            <p:cNvPr id="17669" name="Freeform 932"/>
            <p:cNvSpPr>
              <a:spLocks/>
            </p:cNvSpPr>
            <p:nvPr/>
          </p:nvSpPr>
          <p:spPr bwMode="auto">
            <a:xfrm flipH="1">
              <a:off x="3140" y="1284"/>
              <a:ext cx="33" cy="19"/>
            </a:xfrm>
            <a:custGeom>
              <a:avLst/>
              <a:gdLst>
                <a:gd name="T0" fmla="*/ 5 w 179"/>
                <a:gd name="T1" fmla="*/ 0 h 86"/>
                <a:gd name="T2" fmla="*/ 5 w 179"/>
                <a:gd name="T3" fmla="*/ 0 h 86"/>
                <a:gd name="T4" fmla="*/ 5 w 179"/>
                <a:gd name="T5" fmla="*/ 0 h 86"/>
                <a:gd name="T6" fmla="*/ 6 w 179"/>
                <a:gd name="T7" fmla="*/ 0 h 86"/>
                <a:gd name="T8" fmla="*/ 6 w 179"/>
                <a:gd name="T9" fmla="*/ 0 h 86"/>
                <a:gd name="T10" fmla="*/ 6 w 179"/>
                <a:gd name="T11" fmla="*/ 0 h 86"/>
                <a:gd name="T12" fmla="*/ 6 w 179"/>
                <a:gd name="T13" fmla="*/ 1 h 86"/>
                <a:gd name="T14" fmla="*/ 6 w 179"/>
                <a:gd name="T15" fmla="*/ 1 h 86"/>
                <a:gd name="T16" fmla="*/ 6 w 179"/>
                <a:gd name="T17" fmla="*/ 1 h 86"/>
                <a:gd name="T18" fmla="*/ 6 w 179"/>
                <a:gd name="T19" fmla="*/ 2 h 86"/>
                <a:gd name="T20" fmla="*/ 6 w 179"/>
                <a:gd name="T21" fmla="*/ 2 h 86"/>
                <a:gd name="T22" fmla="*/ 5 w 179"/>
                <a:gd name="T23" fmla="*/ 2 h 86"/>
                <a:gd name="T24" fmla="*/ 5 w 179"/>
                <a:gd name="T25" fmla="*/ 3 h 86"/>
                <a:gd name="T26" fmla="*/ 5 w 179"/>
                <a:gd name="T27" fmla="*/ 3 h 86"/>
                <a:gd name="T28" fmla="*/ 5 w 179"/>
                <a:gd name="T29" fmla="*/ 4 h 86"/>
                <a:gd name="T30" fmla="*/ 4 w 179"/>
                <a:gd name="T31" fmla="*/ 4 h 86"/>
                <a:gd name="T32" fmla="*/ 4 w 179"/>
                <a:gd name="T33" fmla="*/ 4 h 86"/>
                <a:gd name="T34" fmla="*/ 4 w 179"/>
                <a:gd name="T35" fmla="*/ 4 h 86"/>
                <a:gd name="T36" fmla="*/ 4 w 179"/>
                <a:gd name="T37" fmla="*/ 4 h 86"/>
                <a:gd name="T38" fmla="*/ 4 w 179"/>
                <a:gd name="T39" fmla="*/ 4 h 86"/>
                <a:gd name="T40" fmla="*/ 3 w 179"/>
                <a:gd name="T41" fmla="*/ 4 h 86"/>
                <a:gd name="T42" fmla="*/ 3 w 179"/>
                <a:gd name="T43" fmla="*/ 4 h 86"/>
                <a:gd name="T44" fmla="*/ 3 w 179"/>
                <a:gd name="T45" fmla="*/ 4 h 86"/>
                <a:gd name="T46" fmla="*/ 3 w 179"/>
                <a:gd name="T47" fmla="*/ 4 h 86"/>
                <a:gd name="T48" fmla="*/ 2 w 179"/>
                <a:gd name="T49" fmla="*/ 4 h 86"/>
                <a:gd name="T50" fmla="*/ 2 w 179"/>
                <a:gd name="T51" fmla="*/ 4 h 86"/>
                <a:gd name="T52" fmla="*/ 2 w 179"/>
                <a:gd name="T53" fmla="*/ 4 h 86"/>
                <a:gd name="T54" fmla="*/ 1 w 179"/>
                <a:gd name="T55" fmla="*/ 4 h 86"/>
                <a:gd name="T56" fmla="*/ 1 w 179"/>
                <a:gd name="T57" fmla="*/ 4 h 86"/>
                <a:gd name="T58" fmla="*/ 1 w 179"/>
                <a:gd name="T59" fmla="*/ 4 h 86"/>
                <a:gd name="T60" fmla="*/ 1 w 179"/>
                <a:gd name="T61" fmla="*/ 4 h 86"/>
                <a:gd name="T62" fmla="*/ 1 w 179"/>
                <a:gd name="T63" fmla="*/ 4 h 86"/>
                <a:gd name="T64" fmla="*/ 0 w 179"/>
                <a:gd name="T65" fmla="*/ 4 h 86"/>
                <a:gd name="T66" fmla="*/ 0 w 179"/>
                <a:gd name="T67" fmla="*/ 4 h 86"/>
                <a:gd name="T68" fmla="*/ 0 w 179"/>
                <a:gd name="T69" fmla="*/ 4 h 86"/>
                <a:gd name="T70" fmla="*/ 0 w 179"/>
                <a:gd name="T71" fmla="*/ 4 h 86"/>
                <a:gd name="T72" fmla="*/ 0 w 179"/>
                <a:gd name="T73" fmla="*/ 4 h 86"/>
                <a:gd name="T74" fmla="*/ 0 w 179"/>
                <a:gd name="T75" fmla="*/ 3 h 86"/>
                <a:gd name="T76" fmla="*/ 0 w 179"/>
                <a:gd name="T77" fmla="*/ 3 h 86"/>
                <a:gd name="T78" fmla="*/ 1 w 179"/>
                <a:gd name="T79" fmla="*/ 3 h 86"/>
                <a:gd name="T80" fmla="*/ 1 w 179"/>
                <a:gd name="T81" fmla="*/ 2 h 86"/>
                <a:gd name="T82" fmla="*/ 1 w 179"/>
                <a:gd name="T83" fmla="*/ 2 h 86"/>
                <a:gd name="T84" fmla="*/ 1 w 179"/>
                <a:gd name="T85" fmla="*/ 2 h 86"/>
                <a:gd name="T86" fmla="*/ 1 w 179"/>
                <a:gd name="T87" fmla="*/ 2 h 86"/>
                <a:gd name="T88" fmla="*/ 2 w 179"/>
                <a:gd name="T89" fmla="*/ 2 h 86"/>
                <a:gd name="T90" fmla="*/ 2 w 179"/>
                <a:gd name="T91" fmla="*/ 1 h 86"/>
                <a:gd name="T92" fmla="*/ 2 w 179"/>
                <a:gd name="T93" fmla="*/ 1 h 86"/>
                <a:gd name="T94" fmla="*/ 3 w 179"/>
                <a:gd name="T95" fmla="*/ 1 h 86"/>
                <a:gd name="T96" fmla="*/ 3 w 179"/>
                <a:gd name="T97" fmla="*/ 1 h 86"/>
                <a:gd name="T98" fmla="*/ 3 w 179"/>
                <a:gd name="T99" fmla="*/ 1 h 86"/>
                <a:gd name="T100" fmla="*/ 3 w 179"/>
                <a:gd name="T101" fmla="*/ 1 h 86"/>
                <a:gd name="T102" fmla="*/ 5 w 179"/>
                <a:gd name="T103" fmla="*/ 0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
                <a:gd name="T157" fmla="*/ 0 h 86"/>
                <a:gd name="T158" fmla="*/ 179 w 179"/>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 h="86">
                  <a:moveTo>
                    <a:pt x="145" y="0"/>
                  </a:moveTo>
                  <a:lnTo>
                    <a:pt x="146" y="0"/>
                  </a:lnTo>
                  <a:lnTo>
                    <a:pt x="150" y="0"/>
                  </a:lnTo>
                  <a:lnTo>
                    <a:pt x="153" y="0"/>
                  </a:lnTo>
                  <a:lnTo>
                    <a:pt x="156" y="1"/>
                  </a:lnTo>
                  <a:lnTo>
                    <a:pt x="158" y="1"/>
                  </a:lnTo>
                  <a:lnTo>
                    <a:pt x="162" y="3"/>
                  </a:lnTo>
                  <a:lnTo>
                    <a:pt x="165" y="3"/>
                  </a:lnTo>
                  <a:lnTo>
                    <a:pt x="168" y="4"/>
                  </a:lnTo>
                  <a:lnTo>
                    <a:pt x="171" y="5"/>
                  </a:lnTo>
                  <a:lnTo>
                    <a:pt x="173" y="7"/>
                  </a:lnTo>
                  <a:lnTo>
                    <a:pt x="175" y="10"/>
                  </a:lnTo>
                  <a:lnTo>
                    <a:pt x="177" y="12"/>
                  </a:lnTo>
                  <a:lnTo>
                    <a:pt x="178" y="14"/>
                  </a:lnTo>
                  <a:lnTo>
                    <a:pt x="179" y="17"/>
                  </a:lnTo>
                  <a:lnTo>
                    <a:pt x="178" y="20"/>
                  </a:lnTo>
                  <a:lnTo>
                    <a:pt x="177" y="24"/>
                  </a:lnTo>
                  <a:lnTo>
                    <a:pt x="174" y="27"/>
                  </a:lnTo>
                  <a:lnTo>
                    <a:pt x="173" y="31"/>
                  </a:lnTo>
                  <a:lnTo>
                    <a:pt x="171" y="36"/>
                  </a:lnTo>
                  <a:lnTo>
                    <a:pt x="168" y="40"/>
                  </a:lnTo>
                  <a:lnTo>
                    <a:pt x="166" y="44"/>
                  </a:lnTo>
                  <a:lnTo>
                    <a:pt x="162" y="49"/>
                  </a:lnTo>
                  <a:lnTo>
                    <a:pt x="159" y="52"/>
                  </a:lnTo>
                  <a:lnTo>
                    <a:pt x="156" y="56"/>
                  </a:lnTo>
                  <a:lnTo>
                    <a:pt x="153" y="60"/>
                  </a:lnTo>
                  <a:lnTo>
                    <a:pt x="149" y="64"/>
                  </a:lnTo>
                  <a:lnTo>
                    <a:pt x="145" y="66"/>
                  </a:lnTo>
                  <a:lnTo>
                    <a:pt x="142" y="69"/>
                  </a:lnTo>
                  <a:lnTo>
                    <a:pt x="139" y="71"/>
                  </a:lnTo>
                  <a:lnTo>
                    <a:pt x="135" y="74"/>
                  </a:lnTo>
                  <a:lnTo>
                    <a:pt x="131" y="74"/>
                  </a:lnTo>
                  <a:lnTo>
                    <a:pt x="129" y="75"/>
                  </a:lnTo>
                  <a:lnTo>
                    <a:pt x="125" y="75"/>
                  </a:lnTo>
                  <a:lnTo>
                    <a:pt x="122" y="76"/>
                  </a:lnTo>
                  <a:lnTo>
                    <a:pt x="119" y="75"/>
                  </a:lnTo>
                  <a:lnTo>
                    <a:pt x="117" y="75"/>
                  </a:lnTo>
                  <a:lnTo>
                    <a:pt x="114" y="75"/>
                  </a:lnTo>
                  <a:lnTo>
                    <a:pt x="110" y="75"/>
                  </a:lnTo>
                  <a:lnTo>
                    <a:pt x="106" y="74"/>
                  </a:lnTo>
                  <a:lnTo>
                    <a:pt x="102" y="74"/>
                  </a:lnTo>
                  <a:lnTo>
                    <a:pt x="98" y="74"/>
                  </a:lnTo>
                  <a:lnTo>
                    <a:pt x="96" y="74"/>
                  </a:lnTo>
                  <a:lnTo>
                    <a:pt x="93" y="74"/>
                  </a:lnTo>
                  <a:lnTo>
                    <a:pt x="91" y="74"/>
                  </a:lnTo>
                  <a:lnTo>
                    <a:pt x="87" y="74"/>
                  </a:lnTo>
                  <a:lnTo>
                    <a:pt x="84" y="74"/>
                  </a:lnTo>
                  <a:lnTo>
                    <a:pt x="81" y="74"/>
                  </a:lnTo>
                  <a:lnTo>
                    <a:pt x="78" y="75"/>
                  </a:lnTo>
                  <a:lnTo>
                    <a:pt x="73" y="75"/>
                  </a:lnTo>
                  <a:lnTo>
                    <a:pt x="69" y="76"/>
                  </a:lnTo>
                  <a:lnTo>
                    <a:pt x="65" y="76"/>
                  </a:lnTo>
                  <a:lnTo>
                    <a:pt x="60" y="78"/>
                  </a:lnTo>
                  <a:lnTo>
                    <a:pt x="55" y="78"/>
                  </a:lnTo>
                  <a:lnTo>
                    <a:pt x="50" y="79"/>
                  </a:lnTo>
                  <a:lnTo>
                    <a:pt x="46" y="80"/>
                  </a:lnTo>
                  <a:lnTo>
                    <a:pt x="42" y="81"/>
                  </a:lnTo>
                  <a:lnTo>
                    <a:pt x="37" y="81"/>
                  </a:lnTo>
                  <a:lnTo>
                    <a:pt x="34" y="82"/>
                  </a:lnTo>
                  <a:lnTo>
                    <a:pt x="31" y="82"/>
                  </a:lnTo>
                  <a:lnTo>
                    <a:pt x="29" y="83"/>
                  </a:lnTo>
                  <a:lnTo>
                    <a:pt x="24" y="83"/>
                  </a:lnTo>
                  <a:lnTo>
                    <a:pt x="22" y="84"/>
                  </a:lnTo>
                  <a:lnTo>
                    <a:pt x="20" y="84"/>
                  </a:lnTo>
                  <a:lnTo>
                    <a:pt x="18" y="86"/>
                  </a:lnTo>
                  <a:lnTo>
                    <a:pt x="12" y="86"/>
                  </a:lnTo>
                  <a:lnTo>
                    <a:pt x="10" y="86"/>
                  </a:lnTo>
                  <a:lnTo>
                    <a:pt x="7" y="84"/>
                  </a:lnTo>
                  <a:lnTo>
                    <a:pt x="4" y="83"/>
                  </a:lnTo>
                  <a:lnTo>
                    <a:pt x="3" y="82"/>
                  </a:lnTo>
                  <a:lnTo>
                    <a:pt x="2" y="81"/>
                  </a:lnTo>
                  <a:lnTo>
                    <a:pt x="0" y="79"/>
                  </a:lnTo>
                  <a:lnTo>
                    <a:pt x="0" y="77"/>
                  </a:lnTo>
                  <a:lnTo>
                    <a:pt x="0" y="74"/>
                  </a:lnTo>
                  <a:lnTo>
                    <a:pt x="2" y="71"/>
                  </a:lnTo>
                  <a:lnTo>
                    <a:pt x="3" y="67"/>
                  </a:lnTo>
                  <a:lnTo>
                    <a:pt x="7" y="64"/>
                  </a:lnTo>
                  <a:lnTo>
                    <a:pt x="8" y="62"/>
                  </a:lnTo>
                  <a:lnTo>
                    <a:pt x="11" y="60"/>
                  </a:lnTo>
                  <a:lnTo>
                    <a:pt x="15" y="57"/>
                  </a:lnTo>
                  <a:lnTo>
                    <a:pt x="18" y="55"/>
                  </a:lnTo>
                  <a:lnTo>
                    <a:pt x="21" y="52"/>
                  </a:lnTo>
                  <a:lnTo>
                    <a:pt x="24" y="50"/>
                  </a:lnTo>
                  <a:lnTo>
                    <a:pt x="29" y="48"/>
                  </a:lnTo>
                  <a:lnTo>
                    <a:pt x="33" y="45"/>
                  </a:lnTo>
                  <a:lnTo>
                    <a:pt x="37" y="43"/>
                  </a:lnTo>
                  <a:lnTo>
                    <a:pt x="42" y="41"/>
                  </a:lnTo>
                  <a:lnTo>
                    <a:pt x="46" y="38"/>
                  </a:lnTo>
                  <a:lnTo>
                    <a:pt x="50" y="36"/>
                  </a:lnTo>
                  <a:lnTo>
                    <a:pt x="55" y="33"/>
                  </a:lnTo>
                  <a:lnTo>
                    <a:pt x="59" y="31"/>
                  </a:lnTo>
                  <a:lnTo>
                    <a:pt x="62" y="29"/>
                  </a:lnTo>
                  <a:lnTo>
                    <a:pt x="67" y="27"/>
                  </a:lnTo>
                  <a:lnTo>
                    <a:pt x="70" y="25"/>
                  </a:lnTo>
                  <a:lnTo>
                    <a:pt x="74" y="24"/>
                  </a:lnTo>
                  <a:lnTo>
                    <a:pt x="78" y="23"/>
                  </a:lnTo>
                  <a:lnTo>
                    <a:pt x="82" y="20"/>
                  </a:lnTo>
                  <a:lnTo>
                    <a:pt x="84" y="19"/>
                  </a:lnTo>
                  <a:lnTo>
                    <a:pt x="87" y="18"/>
                  </a:lnTo>
                  <a:lnTo>
                    <a:pt x="90" y="16"/>
                  </a:lnTo>
                  <a:lnTo>
                    <a:pt x="92" y="16"/>
                  </a:lnTo>
                  <a:lnTo>
                    <a:pt x="95" y="14"/>
                  </a:lnTo>
                  <a:lnTo>
                    <a:pt x="96" y="14"/>
                  </a:lnTo>
                  <a:lnTo>
                    <a:pt x="145" y="0"/>
                  </a:lnTo>
                  <a:close/>
                </a:path>
              </a:pathLst>
            </a:custGeom>
            <a:solidFill>
              <a:schemeClr val="accent2"/>
            </a:solidFill>
            <a:ln w="9525">
              <a:noFill/>
              <a:round/>
              <a:headEnd/>
              <a:tailEnd/>
            </a:ln>
          </p:spPr>
          <p:txBody>
            <a:bodyPr/>
            <a:lstStyle/>
            <a:p>
              <a:endParaRPr lang="en-US"/>
            </a:p>
          </p:txBody>
        </p:sp>
        <p:sp>
          <p:nvSpPr>
            <p:cNvPr id="17670" name="Freeform 933"/>
            <p:cNvSpPr>
              <a:spLocks/>
            </p:cNvSpPr>
            <p:nvPr/>
          </p:nvSpPr>
          <p:spPr bwMode="auto">
            <a:xfrm flipH="1">
              <a:off x="3035" y="1273"/>
              <a:ext cx="48" cy="27"/>
            </a:xfrm>
            <a:custGeom>
              <a:avLst/>
              <a:gdLst>
                <a:gd name="T0" fmla="*/ 0 w 263"/>
                <a:gd name="T1" fmla="*/ 0 h 115"/>
                <a:gd name="T2" fmla="*/ 0 w 263"/>
                <a:gd name="T3" fmla="*/ 0 h 115"/>
                <a:gd name="T4" fmla="*/ 0 w 263"/>
                <a:gd name="T5" fmla="*/ 1 h 115"/>
                <a:gd name="T6" fmla="*/ 0 w 263"/>
                <a:gd name="T7" fmla="*/ 1 h 115"/>
                <a:gd name="T8" fmla="*/ 0 w 263"/>
                <a:gd name="T9" fmla="*/ 1 h 115"/>
                <a:gd name="T10" fmla="*/ 1 w 263"/>
                <a:gd name="T11" fmla="*/ 2 h 115"/>
                <a:gd name="T12" fmla="*/ 1 w 263"/>
                <a:gd name="T13" fmla="*/ 2 h 115"/>
                <a:gd name="T14" fmla="*/ 1 w 263"/>
                <a:gd name="T15" fmla="*/ 3 h 115"/>
                <a:gd name="T16" fmla="*/ 1 w 263"/>
                <a:gd name="T17" fmla="*/ 3 h 115"/>
                <a:gd name="T18" fmla="*/ 1 w 263"/>
                <a:gd name="T19" fmla="*/ 4 h 115"/>
                <a:gd name="T20" fmla="*/ 1 w 263"/>
                <a:gd name="T21" fmla="*/ 4 h 115"/>
                <a:gd name="T22" fmla="*/ 2 w 263"/>
                <a:gd name="T23" fmla="*/ 5 h 115"/>
                <a:gd name="T24" fmla="*/ 2 w 263"/>
                <a:gd name="T25" fmla="*/ 5 h 115"/>
                <a:gd name="T26" fmla="*/ 2 w 263"/>
                <a:gd name="T27" fmla="*/ 5 h 115"/>
                <a:gd name="T28" fmla="*/ 2 w 263"/>
                <a:gd name="T29" fmla="*/ 6 h 115"/>
                <a:gd name="T30" fmla="*/ 2 w 263"/>
                <a:gd name="T31" fmla="*/ 6 h 115"/>
                <a:gd name="T32" fmla="*/ 2 w 263"/>
                <a:gd name="T33" fmla="*/ 6 h 115"/>
                <a:gd name="T34" fmla="*/ 3 w 263"/>
                <a:gd name="T35" fmla="*/ 6 h 115"/>
                <a:gd name="T36" fmla="*/ 3 w 263"/>
                <a:gd name="T37" fmla="*/ 6 h 115"/>
                <a:gd name="T38" fmla="*/ 3 w 263"/>
                <a:gd name="T39" fmla="*/ 6 h 115"/>
                <a:gd name="T40" fmla="*/ 3 w 263"/>
                <a:gd name="T41" fmla="*/ 6 h 115"/>
                <a:gd name="T42" fmla="*/ 4 w 263"/>
                <a:gd name="T43" fmla="*/ 6 h 115"/>
                <a:gd name="T44" fmla="*/ 4 w 263"/>
                <a:gd name="T45" fmla="*/ 6 h 115"/>
                <a:gd name="T46" fmla="*/ 4 w 263"/>
                <a:gd name="T47" fmla="*/ 6 h 115"/>
                <a:gd name="T48" fmla="*/ 4 w 263"/>
                <a:gd name="T49" fmla="*/ 6 h 115"/>
                <a:gd name="T50" fmla="*/ 4 w 263"/>
                <a:gd name="T51" fmla="*/ 6 h 115"/>
                <a:gd name="T52" fmla="*/ 5 w 263"/>
                <a:gd name="T53" fmla="*/ 6 h 115"/>
                <a:gd name="T54" fmla="*/ 5 w 263"/>
                <a:gd name="T55" fmla="*/ 6 h 115"/>
                <a:gd name="T56" fmla="*/ 5 w 263"/>
                <a:gd name="T57" fmla="*/ 6 h 115"/>
                <a:gd name="T58" fmla="*/ 5 w 263"/>
                <a:gd name="T59" fmla="*/ 6 h 115"/>
                <a:gd name="T60" fmla="*/ 5 w 263"/>
                <a:gd name="T61" fmla="*/ 6 h 115"/>
                <a:gd name="T62" fmla="*/ 6 w 263"/>
                <a:gd name="T63" fmla="*/ 6 h 115"/>
                <a:gd name="T64" fmla="*/ 6 w 263"/>
                <a:gd name="T65" fmla="*/ 6 h 115"/>
                <a:gd name="T66" fmla="*/ 6 w 263"/>
                <a:gd name="T67" fmla="*/ 6 h 115"/>
                <a:gd name="T68" fmla="*/ 6 w 263"/>
                <a:gd name="T69" fmla="*/ 6 h 115"/>
                <a:gd name="T70" fmla="*/ 7 w 263"/>
                <a:gd name="T71" fmla="*/ 6 h 115"/>
                <a:gd name="T72" fmla="*/ 7 w 263"/>
                <a:gd name="T73" fmla="*/ 6 h 115"/>
                <a:gd name="T74" fmla="*/ 7 w 263"/>
                <a:gd name="T75" fmla="*/ 6 h 115"/>
                <a:gd name="T76" fmla="*/ 7 w 263"/>
                <a:gd name="T77" fmla="*/ 6 h 115"/>
                <a:gd name="T78" fmla="*/ 7 w 263"/>
                <a:gd name="T79" fmla="*/ 6 h 115"/>
                <a:gd name="T80" fmla="*/ 7 w 263"/>
                <a:gd name="T81" fmla="*/ 5 h 115"/>
                <a:gd name="T82" fmla="*/ 7 w 263"/>
                <a:gd name="T83" fmla="*/ 5 h 115"/>
                <a:gd name="T84" fmla="*/ 7 w 263"/>
                <a:gd name="T85" fmla="*/ 5 h 115"/>
                <a:gd name="T86" fmla="*/ 7 w 263"/>
                <a:gd name="T87" fmla="*/ 4 h 115"/>
                <a:gd name="T88" fmla="*/ 7 w 263"/>
                <a:gd name="T89" fmla="*/ 4 h 115"/>
                <a:gd name="T90" fmla="*/ 7 w 263"/>
                <a:gd name="T91" fmla="*/ 4 h 115"/>
                <a:gd name="T92" fmla="*/ 6 w 263"/>
                <a:gd name="T93" fmla="*/ 4 h 115"/>
                <a:gd name="T94" fmla="*/ 6 w 263"/>
                <a:gd name="T95" fmla="*/ 4 h 115"/>
                <a:gd name="T96" fmla="*/ 6 w 263"/>
                <a:gd name="T97" fmla="*/ 4 h 115"/>
                <a:gd name="T98" fmla="*/ 7 w 263"/>
                <a:gd name="T99" fmla="*/ 4 h 115"/>
                <a:gd name="T100" fmla="*/ 7 w 263"/>
                <a:gd name="T101" fmla="*/ 4 h 115"/>
                <a:gd name="T102" fmla="*/ 7 w 263"/>
                <a:gd name="T103" fmla="*/ 4 h 115"/>
                <a:gd name="T104" fmla="*/ 7 w 263"/>
                <a:gd name="T105" fmla="*/ 4 h 115"/>
                <a:gd name="T106" fmla="*/ 7 w 263"/>
                <a:gd name="T107" fmla="*/ 4 h 115"/>
                <a:gd name="T108" fmla="*/ 8 w 263"/>
                <a:gd name="T109" fmla="*/ 4 h 115"/>
                <a:gd name="T110" fmla="*/ 8 w 263"/>
                <a:gd name="T111" fmla="*/ 4 h 115"/>
                <a:gd name="T112" fmla="*/ 8 w 263"/>
                <a:gd name="T113" fmla="*/ 4 h 115"/>
                <a:gd name="T114" fmla="*/ 8 w 263"/>
                <a:gd name="T115" fmla="*/ 4 h 115"/>
                <a:gd name="T116" fmla="*/ 9 w 263"/>
                <a:gd name="T117" fmla="*/ 4 h 115"/>
                <a:gd name="T118" fmla="*/ 9 w 263"/>
                <a:gd name="T119" fmla="*/ 4 h 115"/>
                <a:gd name="T120" fmla="*/ 8 w 263"/>
                <a:gd name="T121" fmla="*/ 2 h 115"/>
                <a:gd name="T122" fmla="*/ 0 w 263"/>
                <a:gd name="T123" fmla="*/ 0 h 1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3"/>
                <a:gd name="T187" fmla="*/ 0 h 115"/>
                <a:gd name="T188" fmla="*/ 263 w 263"/>
                <a:gd name="T189" fmla="*/ 115 h 1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3" h="115">
                  <a:moveTo>
                    <a:pt x="0" y="0"/>
                  </a:moveTo>
                  <a:lnTo>
                    <a:pt x="0" y="0"/>
                  </a:lnTo>
                  <a:lnTo>
                    <a:pt x="2" y="4"/>
                  </a:lnTo>
                  <a:lnTo>
                    <a:pt x="3" y="5"/>
                  </a:lnTo>
                  <a:lnTo>
                    <a:pt x="4" y="8"/>
                  </a:lnTo>
                  <a:lnTo>
                    <a:pt x="5" y="11"/>
                  </a:lnTo>
                  <a:lnTo>
                    <a:pt x="7" y="15"/>
                  </a:lnTo>
                  <a:lnTo>
                    <a:pt x="9" y="18"/>
                  </a:lnTo>
                  <a:lnTo>
                    <a:pt x="10" y="21"/>
                  </a:lnTo>
                  <a:lnTo>
                    <a:pt x="13" y="25"/>
                  </a:lnTo>
                  <a:lnTo>
                    <a:pt x="15" y="30"/>
                  </a:lnTo>
                  <a:lnTo>
                    <a:pt x="17" y="34"/>
                  </a:lnTo>
                  <a:lnTo>
                    <a:pt x="19" y="38"/>
                  </a:lnTo>
                  <a:lnTo>
                    <a:pt x="22" y="43"/>
                  </a:lnTo>
                  <a:lnTo>
                    <a:pt x="25" y="48"/>
                  </a:lnTo>
                  <a:lnTo>
                    <a:pt x="27" y="53"/>
                  </a:lnTo>
                  <a:lnTo>
                    <a:pt x="30" y="57"/>
                  </a:lnTo>
                  <a:lnTo>
                    <a:pt x="32" y="61"/>
                  </a:lnTo>
                  <a:lnTo>
                    <a:pt x="35" y="67"/>
                  </a:lnTo>
                  <a:lnTo>
                    <a:pt x="38" y="71"/>
                  </a:lnTo>
                  <a:lnTo>
                    <a:pt x="40" y="75"/>
                  </a:lnTo>
                  <a:lnTo>
                    <a:pt x="43" y="80"/>
                  </a:lnTo>
                  <a:lnTo>
                    <a:pt x="46" y="84"/>
                  </a:lnTo>
                  <a:lnTo>
                    <a:pt x="48" y="87"/>
                  </a:lnTo>
                  <a:lnTo>
                    <a:pt x="51" y="90"/>
                  </a:lnTo>
                  <a:lnTo>
                    <a:pt x="53" y="94"/>
                  </a:lnTo>
                  <a:lnTo>
                    <a:pt x="56" y="98"/>
                  </a:lnTo>
                  <a:lnTo>
                    <a:pt x="58" y="100"/>
                  </a:lnTo>
                  <a:lnTo>
                    <a:pt x="60" y="102"/>
                  </a:lnTo>
                  <a:lnTo>
                    <a:pt x="63" y="105"/>
                  </a:lnTo>
                  <a:lnTo>
                    <a:pt x="65" y="107"/>
                  </a:lnTo>
                  <a:lnTo>
                    <a:pt x="66" y="108"/>
                  </a:lnTo>
                  <a:lnTo>
                    <a:pt x="68" y="109"/>
                  </a:lnTo>
                  <a:lnTo>
                    <a:pt x="71" y="110"/>
                  </a:lnTo>
                  <a:lnTo>
                    <a:pt x="76" y="111"/>
                  </a:lnTo>
                  <a:lnTo>
                    <a:pt x="79" y="111"/>
                  </a:lnTo>
                  <a:lnTo>
                    <a:pt x="83" y="112"/>
                  </a:lnTo>
                  <a:lnTo>
                    <a:pt x="89" y="113"/>
                  </a:lnTo>
                  <a:lnTo>
                    <a:pt x="93" y="114"/>
                  </a:lnTo>
                  <a:lnTo>
                    <a:pt x="96" y="114"/>
                  </a:lnTo>
                  <a:lnTo>
                    <a:pt x="98" y="114"/>
                  </a:lnTo>
                  <a:lnTo>
                    <a:pt x="102" y="114"/>
                  </a:lnTo>
                  <a:lnTo>
                    <a:pt x="104" y="114"/>
                  </a:lnTo>
                  <a:lnTo>
                    <a:pt x="107" y="114"/>
                  </a:lnTo>
                  <a:lnTo>
                    <a:pt x="110" y="114"/>
                  </a:lnTo>
                  <a:lnTo>
                    <a:pt x="113" y="114"/>
                  </a:lnTo>
                  <a:lnTo>
                    <a:pt x="116" y="115"/>
                  </a:lnTo>
                  <a:lnTo>
                    <a:pt x="119" y="115"/>
                  </a:lnTo>
                  <a:lnTo>
                    <a:pt x="122" y="115"/>
                  </a:lnTo>
                  <a:lnTo>
                    <a:pt x="126" y="115"/>
                  </a:lnTo>
                  <a:lnTo>
                    <a:pt x="129" y="115"/>
                  </a:lnTo>
                  <a:lnTo>
                    <a:pt x="132" y="115"/>
                  </a:lnTo>
                  <a:lnTo>
                    <a:pt x="135" y="115"/>
                  </a:lnTo>
                  <a:lnTo>
                    <a:pt x="139" y="115"/>
                  </a:lnTo>
                  <a:lnTo>
                    <a:pt x="142" y="115"/>
                  </a:lnTo>
                  <a:lnTo>
                    <a:pt x="145" y="114"/>
                  </a:lnTo>
                  <a:lnTo>
                    <a:pt x="147" y="114"/>
                  </a:lnTo>
                  <a:lnTo>
                    <a:pt x="151" y="114"/>
                  </a:lnTo>
                  <a:lnTo>
                    <a:pt x="155" y="114"/>
                  </a:lnTo>
                  <a:lnTo>
                    <a:pt x="157" y="113"/>
                  </a:lnTo>
                  <a:lnTo>
                    <a:pt x="160" y="113"/>
                  </a:lnTo>
                  <a:lnTo>
                    <a:pt x="164" y="113"/>
                  </a:lnTo>
                  <a:lnTo>
                    <a:pt x="167" y="113"/>
                  </a:lnTo>
                  <a:lnTo>
                    <a:pt x="170" y="113"/>
                  </a:lnTo>
                  <a:lnTo>
                    <a:pt x="173" y="112"/>
                  </a:lnTo>
                  <a:lnTo>
                    <a:pt x="176" y="112"/>
                  </a:lnTo>
                  <a:lnTo>
                    <a:pt x="179" y="112"/>
                  </a:lnTo>
                  <a:lnTo>
                    <a:pt x="182" y="111"/>
                  </a:lnTo>
                  <a:lnTo>
                    <a:pt x="184" y="111"/>
                  </a:lnTo>
                  <a:lnTo>
                    <a:pt x="188" y="111"/>
                  </a:lnTo>
                  <a:lnTo>
                    <a:pt x="191" y="111"/>
                  </a:lnTo>
                  <a:lnTo>
                    <a:pt x="195" y="110"/>
                  </a:lnTo>
                  <a:lnTo>
                    <a:pt x="201" y="109"/>
                  </a:lnTo>
                  <a:lnTo>
                    <a:pt x="205" y="108"/>
                  </a:lnTo>
                  <a:lnTo>
                    <a:pt x="209" y="108"/>
                  </a:lnTo>
                  <a:lnTo>
                    <a:pt x="213" y="107"/>
                  </a:lnTo>
                  <a:lnTo>
                    <a:pt x="216" y="106"/>
                  </a:lnTo>
                  <a:lnTo>
                    <a:pt x="218" y="105"/>
                  </a:lnTo>
                  <a:lnTo>
                    <a:pt x="221" y="105"/>
                  </a:lnTo>
                  <a:lnTo>
                    <a:pt x="225" y="102"/>
                  </a:lnTo>
                  <a:lnTo>
                    <a:pt x="226" y="100"/>
                  </a:lnTo>
                  <a:lnTo>
                    <a:pt x="227" y="98"/>
                  </a:lnTo>
                  <a:lnTo>
                    <a:pt x="227" y="96"/>
                  </a:lnTo>
                  <a:lnTo>
                    <a:pt x="225" y="93"/>
                  </a:lnTo>
                  <a:lnTo>
                    <a:pt x="222" y="90"/>
                  </a:lnTo>
                  <a:lnTo>
                    <a:pt x="220" y="88"/>
                  </a:lnTo>
                  <a:lnTo>
                    <a:pt x="217" y="86"/>
                  </a:lnTo>
                  <a:lnTo>
                    <a:pt x="213" y="83"/>
                  </a:lnTo>
                  <a:lnTo>
                    <a:pt x="208" y="81"/>
                  </a:lnTo>
                  <a:lnTo>
                    <a:pt x="205" y="79"/>
                  </a:lnTo>
                  <a:lnTo>
                    <a:pt x="201" y="76"/>
                  </a:lnTo>
                  <a:lnTo>
                    <a:pt x="196" y="74"/>
                  </a:lnTo>
                  <a:lnTo>
                    <a:pt x="193" y="72"/>
                  </a:lnTo>
                  <a:lnTo>
                    <a:pt x="191" y="70"/>
                  </a:lnTo>
                  <a:lnTo>
                    <a:pt x="188" y="68"/>
                  </a:lnTo>
                  <a:lnTo>
                    <a:pt x="187" y="66"/>
                  </a:lnTo>
                  <a:lnTo>
                    <a:pt x="187" y="63"/>
                  </a:lnTo>
                  <a:lnTo>
                    <a:pt x="189" y="62"/>
                  </a:lnTo>
                  <a:lnTo>
                    <a:pt x="193" y="62"/>
                  </a:lnTo>
                  <a:lnTo>
                    <a:pt x="195" y="62"/>
                  </a:lnTo>
                  <a:lnTo>
                    <a:pt x="198" y="62"/>
                  </a:lnTo>
                  <a:lnTo>
                    <a:pt x="202" y="62"/>
                  </a:lnTo>
                  <a:lnTo>
                    <a:pt x="205" y="62"/>
                  </a:lnTo>
                  <a:lnTo>
                    <a:pt x="208" y="62"/>
                  </a:lnTo>
                  <a:lnTo>
                    <a:pt x="213" y="62"/>
                  </a:lnTo>
                  <a:lnTo>
                    <a:pt x="216" y="62"/>
                  </a:lnTo>
                  <a:lnTo>
                    <a:pt x="220" y="63"/>
                  </a:lnTo>
                  <a:lnTo>
                    <a:pt x="223" y="63"/>
                  </a:lnTo>
                  <a:lnTo>
                    <a:pt x="227" y="63"/>
                  </a:lnTo>
                  <a:lnTo>
                    <a:pt x="231" y="64"/>
                  </a:lnTo>
                  <a:lnTo>
                    <a:pt x="234" y="64"/>
                  </a:lnTo>
                  <a:lnTo>
                    <a:pt x="239" y="64"/>
                  </a:lnTo>
                  <a:lnTo>
                    <a:pt x="242" y="66"/>
                  </a:lnTo>
                  <a:lnTo>
                    <a:pt x="245" y="66"/>
                  </a:lnTo>
                  <a:lnTo>
                    <a:pt x="248" y="67"/>
                  </a:lnTo>
                  <a:lnTo>
                    <a:pt x="251" y="67"/>
                  </a:lnTo>
                  <a:lnTo>
                    <a:pt x="254" y="67"/>
                  </a:lnTo>
                  <a:lnTo>
                    <a:pt x="256" y="67"/>
                  </a:lnTo>
                  <a:lnTo>
                    <a:pt x="258" y="68"/>
                  </a:lnTo>
                  <a:lnTo>
                    <a:pt x="261" y="68"/>
                  </a:lnTo>
                  <a:lnTo>
                    <a:pt x="263" y="69"/>
                  </a:lnTo>
                  <a:lnTo>
                    <a:pt x="240" y="32"/>
                  </a:lnTo>
                  <a:lnTo>
                    <a:pt x="150" y="11"/>
                  </a:lnTo>
                  <a:lnTo>
                    <a:pt x="0" y="0"/>
                  </a:lnTo>
                  <a:close/>
                </a:path>
              </a:pathLst>
            </a:custGeom>
            <a:solidFill>
              <a:schemeClr val="accent2"/>
            </a:solidFill>
            <a:ln w="9525">
              <a:noFill/>
              <a:round/>
              <a:headEnd/>
              <a:tailEnd/>
            </a:ln>
          </p:spPr>
          <p:txBody>
            <a:bodyPr/>
            <a:lstStyle/>
            <a:p>
              <a:endParaRPr lang="en-US"/>
            </a:p>
          </p:txBody>
        </p:sp>
        <p:sp>
          <p:nvSpPr>
            <p:cNvPr id="17671" name="Freeform 934"/>
            <p:cNvSpPr>
              <a:spLocks/>
            </p:cNvSpPr>
            <p:nvPr/>
          </p:nvSpPr>
          <p:spPr bwMode="auto">
            <a:xfrm flipH="1">
              <a:off x="3031" y="1273"/>
              <a:ext cx="43" cy="16"/>
            </a:xfrm>
            <a:custGeom>
              <a:avLst/>
              <a:gdLst>
                <a:gd name="T0" fmla="*/ 1 w 238"/>
                <a:gd name="T1" fmla="*/ 0 h 74"/>
                <a:gd name="T2" fmla="*/ 1 w 238"/>
                <a:gd name="T3" fmla="*/ 0 h 74"/>
                <a:gd name="T4" fmla="*/ 1 w 238"/>
                <a:gd name="T5" fmla="*/ 0 h 74"/>
                <a:gd name="T6" fmla="*/ 1 w 238"/>
                <a:gd name="T7" fmla="*/ 0 h 74"/>
                <a:gd name="T8" fmla="*/ 2 w 238"/>
                <a:gd name="T9" fmla="*/ 0 h 74"/>
                <a:gd name="T10" fmla="*/ 2 w 238"/>
                <a:gd name="T11" fmla="*/ 0 h 74"/>
                <a:gd name="T12" fmla="*/ 3 w 238"/>
                <a:gd name="T13" fmla="*/ 0 h 74"/>
                <a:gd name="T14" fmla="*/ 3 w 238"/>
                <a:gd name="T15" fmla="*/ 0 h 74"/>
                <a:gd name="T16" fmla="*/ 3 w 238"/>
                <a:gd name="T17" fmla="*/ 0 h 74"/>
                <a:gd name="T18" fmla="*/ 4 w 238"/>
                <a:gd name="T19" fmla="*/ 0 h 74"/>
                <a:gd name="T20" fmla="*/ 4 w 238"/>
                <a:gd name="T21" fmla="*/ 0 h 74"/>
                <a:gd name="T22" fmla="*/ 4 w 238"/>
                <a:gd name="T23" fmla="*/ 0 h 74"/>
                <a:gd name="T24" fmla="*/ 5 w 238"/>
                <a:gd name="T25" fmla="*/ 0 h 74"/>
                <a:gd name="T26" fmla="*/ 5 w 238"/>
                <a:gd name="T27" fmla="*/ 0 h 74"/>
                <a:gd name="T28" fmla="*/ 5 w 238"/>
                <a:gd name="T29" fmla="*/ 0 h 74"/>
                <a:gd name="T30" fmla="*/ 6 w 238"/>
                <a:gd name="T31" fmla="*/ 1 h 74"/>
                <a:gd name="T32" fmla="*/ 6 w 238"/>
                <a:gd name="T33" fmla="*/ 1 h 74"/>
                <a:gd name="T34" fmla="*/ 6 w 238"/>
                <a:gd name="T35" fmla="*/ 1 h 74"/>
                <a:gd name="T36" fmla="*/ 7 w 238"/>
                <a:gd name="T37" fmla="*/ 1 h 74"/>
                <a:gd name="T38" fmla="*/ 7 w 238"/>
                <a:gd name="T39" fmla="*/ 1 h 74"/>
                <a:gd name="T40" fmla="*/ 7 w 238"/>
                <a:gd name="T41" fmla="*/ 2 h 74"/>
                <a:gd name="T42" fmla="*/ 8 w 238"/>
                <a:gd name="T43" fmla="*/ 2 h 74"/>
                <a:gd name="T44" fmla="*/ 8 w 238"/>
                <a:gd name="T45" fmla="*/ 2 h 74"/>
                <a:gd name="T46" fmla="*/ 8 w 238"/>
                <a:gd name="T47" fmla="*/ 3 h 74"/>
                <a:gd name="T48" fmla="*/ 8 w 238"/>
                <a:gd name="T49" fmla="*/ 3 h 74"/>
                <a:gd name="T50" fmla="*/ 7 w 238"/>
                <a:gd name="T51" fmla="*/ 3 h 74"/>
                <a:gd name="T52" fmla="*/ 7 w 238"/>
                <a:gd name="T53" fmla="*/ 3 h 74"/>
                <a:gd name="T54" fmla="*/ 7 w 238"/>
                <a:gd name="T55" fmla="*/ 3 h 74"/>
                <a:gd name="T56" fmla="*/ 6 w 238"/>
                <a:gd name="T57" fmla="*/ 3 h 74"/>
                <a:gd name="T58" fmla="*/ 6 w 238"/>
                <a:gd name="T59" fmla="*/ 3 h 74"/>
                <a:gd name="T60" fmla="*/ 6 w 238"/>
                <a:gd name="T61" fmla="*/ 2 h 74"/>
                <a:gd name="T62" fmla="*/ 5 w 238"/>
                <a:gd name="T63" fmla="*/ 2 h 74"/>
                <a:gd name="T64" fmla="*/ 5 w 238"/>
                <a:gd name="T65" fmla="*/ 2 h 74"/>
                <a:gd name="T66" fmla="*/ 5 w 238"/>
                <a:gd name="T67" fmla="*/ 2 h 74"/>
                <a:gd name="T68" fmla="*/ 5 w 238"/>
                <a:gd name="T69" fmla="*/ 2 h 74"/>
                <a:gd name="T70" fmla="*/ 4 w 238"/>
                <a:gd name="T71" fmla="*/ 2 h 74"/>
                <a:gd name="T72" fmla="*/ 4 w 238"/>
                <a:gd name="T73" fmla="*/ 1 h 74"/>
                <a:gd name="T74" fmla="*/ 4 w 238"/>
                <a:gd name="T75" fmla="*/ 1 h 74"/>
                <a:gd name="T76" fmla="*/ 3 w 238"/>
                <a:gd name="T77" fmla="*/ 1 h 74"/>
                <a:gd name="T78" fmla="*/ 3 w 238"/>
                <a:gd name="T79" fmla="*/ 1 h 74"/>
                <a:gd name="T80" fmla="*/ 3 w 238"/>
                <a:gd name="T81" fmla="*/ 1 h 74"/>
                <a:gd name="T82" fmla="*/ 2 w 238"/>
                <a:gd name="T83" fmla="*/ 1 h 74"/>
                <a:gd name="T84" fmla="*/ 2 w 238"/>
                <a:gd name="T85" fmla="*/ 1 h 74"/>
                <a:gd name="T86" fmla="*/ 2 w 238"/>
                <a:gd name="T87" fmla="*/ 1 h 74"/>
                <a:gd name="T88" fmla="*/ 1 w 238"/>
                <a:gd name="T89" fmla="*/ 1 h 74"/>
                <a:gd name="T90" fmla="*/ 1 w 238"/>
                <a:gd name="T91" fmla="*/ 1 h 74"/>
                <a:gd name="T92" fmla="*/ 1 w 238"/>
                <a:gd name="T93" fmla="*/ 1 h 74"/>
                <a:gd name="T94" fmla="*/ 1 w 238"/>
                <a:gd name="T95" fmla="*/ 1 h 74"/>
                <a:gd name="T96" fmla="*/ 0 w 238"/>
                <a:gd name="T97" fmla="*/ 1 h 74"/>
                <a:gd name="T98" fmla="*/ 0 w 238"/>
                <a:gd name="T99" fmla="*/ 0 h 74"/>
                <a:gd name="T100" fmla="*/ 0 w 238"/>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8"/>
                <a:gd name="T154" fmla="*/ 0 h 74"/>
                <a:gd name="T155" fmla="*/ 238 w 238"/>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8" h="74">
                  <a:moveTo>
                    <a:pt x="8" y="3"/>
                  </a:moveTo>
                  <a:lnTo>
                    <a:pt x="11" y="3"/>
                  </a:lnTo>
                  <a:lnTo>
                    <a:pt x="15" y="2"/>
                  </a:lnTo>
                  <a:lnTo>
                    <a:pt x="19" y="2"/>
                  </a:lnTo>
                  <a:lnTo>
                    <a:pt x="22" y="2"/>
                  </a:lnTo>
                  <a:lnTo>
                    <a:pt x="25" y="1"/>
                  </a:lnTo>
                  <a:lnTo>
                    <a:pt x="30" y="1"/>
                  </a:lnTo>
                  <a:lnTo>
                    <a:pt x="33" y="1"/>
                  </a:lnTo>
                  <a:lnTo>
                    <a:pt x="36" y="1"/>
                  </a:lnTo>
                  <a:lnTo>
                    <a:pt x="40" y="0"/>
                  </a:lnTo>
                  <a:lnTo>
                    <a:pt x="44" y="0"/>
                  </a:lnTo>
                  <a:lnTo>
                    <a:pt x="47" y="0"/>
                  </a:lnTo>
                  <a:lnTo>
                    <a:pt x="50" y="0"/>
                  </a:lnTo>
                  <a:lnTo>
                    <a:pt x="54" y="0"/>
                  </a:lnTo>
                  <a:lnTo>
                    <a:pt x="58" y="0"/>
                  </a:lnTo>
                  <a:lnTo>
                    <a:pt x="61" y="0"/>
                  </a:lnTo>
                  <a:lnTo>
                    <a:pt x="66" y="0"/>
                  </a:lnTo>
                  <a:lnTo>
                    <a:pt x="69" y="0"/>
                  </a:lnTo>
                  <a:lnTo>
                    <a:pt x="72" y="0"/>
                  </a:lnTo>
                  <a:lnTo>
                    <a:pt x="75" y="0"/>
                  </a:lnTo>
                  <a:lnTo>
                    <a:pt x="80" y="0"/>
                  </a:lnTo>
                  <a:lnTo>
                    <a:pt x="83" y="0"/>
                  </a:lnTo>
                  <a:lnTo>
                    <a:pt x="86" y="0"/>
                  </a:lnTo>
                  <a:lnTo>
                    <a:pt x="90" y="0"/>
                  </a:lnTo>
                  <a:lnTo>
                    <a:pt x="94" y="0"/>
                  </a:lnTo>
                  <a:lnTo>
                    <a:pt x="97" y="0"/>
                  </a:lnTo>
                  <a:lnTo>
                    <a:pt x="100" y="0"/>
                  </a:lnTo>
                  <a:lnTo>
                    <a:pt x="104" y="1"/>
                  </a:lnTo>
                  <a:lnTo>
                    <a:pt x="108" y="1"/>
                  </a:lnTo>
                  <a:lnTo>
                    <a:pt x="111" y="1"/>
                  </a:lnTo>
                  <a:lnTo>
                    <a:pt x="116" y="2"/>
                  </a:lnTo>
                  <a:lnTo>
                    <a:pt x="119" y="2"/>
                  </a:lnTo>
                  <a:lnTo>
                    <a:pt x="122" y="3"/>
                  </a:lnTo>
                  <a:lnTo>
                    <a:pt x="125" y="3"/>
                  </a:lnTo>
                  <a:lnTo>
                    <a:pt x="129" y="3"/>
                  </a:lnTo>
                  <a:lnTo>
                    <a:pt x="132" y="4"/>
                  </a:lnTo>
                  <a:lnTo>
                    <a:pt x="136" y="4"/>
                  </a:lnTo>
                  <a:lnTo>
                    <a:pt x="139" y="6"/>
                  </a:lnTo>
                  <a:lnTo>
                    <a:pt x="143" y="7"/>
                  </a:lnTo>
                  <a:lnTo>
                    <a:pt x="146" y="7"/>
                  </a:lnTo>
                  <a:lnTo>
                    <a:pt x="149" y="8"/>
                  </a:lnTo>
                  <a:lnTo>
                    <a:pt x="153" y="8"/>
                  </a:lnTo>
                  <a:lnTo>
                    <a:pt x="156" y="9"/>
                  </a:lnTo>
                  <a:lnTo>
                    <a:pt x="159" y="10"/>
                  </a:lnTo>
                  <a:lnTo>
                    <a:pt x="163" y="11"/>
                  </a:lnTo>
                  <a:lnTo>
                    <a:pt x="167" y="12"/>
                  </a:lnTo>
                  <a:lnTo>
                    <a:pt x="170" y="13"/>
                  </a:lnTo>
                  <a:lnTo>
                    <a:pt x="173" y="14"/>
                  </a:lnTo>
                  <a:lnTo>
                    <a:pt x="178" y="15"/>
                  </a:lnTo>
                  <a:lnTo>
                    <a:pt x="180" y="16"/>
                  </a:lnTo>
                  <a:lnTo>
                    <a:pt x="183" y="17"/>
                  </a:lnTo>
                  <a:lnTo>
                    <a:pt x="186" y="19"/>
                  </a:lnTo>
                  <a:lnTo>
                    <a:pt x="191" y="20"/>
                  </a:lnTo>
                  <a:lnTo>
                    <a:pt x="193" y="22"/>
                  </a:lnTo>
                  <a:lnTo>
                    <a:pt x="196" y="23"/>
                  </a:lnTo>
                  <a:lnTo>
                    <a:pt x="200" y="24"/>
                  </a:lnTo>
                  <a:lnTo>
                    <a:pt x="204" y="25"/>
                  </a:lnTo>
                  <a:lnTo>
                    <a:pt x="206" y="27"/>
                  </a:lnTo>
                  <a:lnTo>
                    <a:pt x="209" y="28"/>
                  </a:lnTo>
                  <a:lnTo>
                    <a:pt x="213" y="30"/>
                  </a:lnTo>
                  <a:lnTo>
                    <a:pt x="217" y="32"/>
                  </a:lnTo>
                  <a:lnTo>
                    <a:pt x="219" y="33"/>
                  </a:lnTo>
                  <a:lnTo>
                    <a:pt x="222" y="35"/>
                  </a:lnTo>
                  <a:lnTo>
                    <a:pt x="227" y="37"/>
                  </a:lnTo>
                  <a:lnTo>
                    <a:pt x="230" y="39"/>
                  </a:lnTo>
                  <a:lnTo>
                    <a:pt x="232" y="41"/>
                  </a:lnTo>
                  <a:lnTo>
                    <a:pt x="235" y="43"/>
                  </a:lnTo>
                  <a:lnTo>
                    <a:pt x="237" y="48"/>
                  </a:lnTo>
                  <a:lnTo>
                    <a:pt x="238" y="51"/>
                  </a:lnTo>
                  <a:lnTo>
                    <a:pt x="238" y="54"/>
                  </a:lnTo>
                  <a:lnTo>
                    <a:pt x="238" y="58"/>
                  </a:lnTo>
                  <a:lnTo>
                    <a:pt x="237" y="61"/>
                  </a:lnTo>
                  <a:lnTo>
                    <a:pt x="236" y="65"/>
                  </a:lnTo>
                  <a:lnTo>
                    <a:pt x="234" y="67"/>
                  </a:lnTo>
                  <a:lnTo>
                    <a:pt x="232" y="70"/>
                  </a:lnTo>
                  <a:lnTo>
                    <a:pt x="228" y="72"/>
                  </a:lnTo>
                  <a:lnTo>
                    <a:pt x="225" y="74"/>
                  </a:lnTo>
                  <a:lnTo>
                    <a:pt x="221" y="74"/>
                  </a:lnTo>
                  <a:lnTo>
                    <a:pt x="218" y="74"/>
                  </a:lnTo>
                  <a:lnTo>
                    <a:pt x="213" y="73"/>
                  </a:lnTo>
                  <a:lnTo>
                    <a:pt x="210" y="72"/>
                  </a:lnTo>
                  <a:lnTo>
                    <a:pt x="207" y="70"/>
                  </a:lnTo>
                  <a:lnTo>
                    <a:pt x="204" y="67"/>
                  </a:lnTo>
                  <a:lnTo>
                    <a:pt x="200" y="66"/>
                  </a:lnTo>
                  <a:lnTo>
                    <a:pt x="198" y="64"/>
                  </a:lnTo>
                  <a:lnTo>
                    <a:pt x="195" y="63"/>
                  </a:lnTo>
                  <a:lnTo>
                    <a:pt x="192" y="62"/>
                  </a:lnTo>
                  <a:lnTo>
                    <a:pt x="190" y="60"/>
                  </a:lnTo>
                  <a:lnTo>
                    <a:pt x="186" y="59"/>
                  </a:lnTo>
                  <a:lnTo>
                    <a:pt x="183" y="57"/>
                  </a:lnTo>
                  <a:lnTo>
                    <a:pt x="180" y="55"/>
                  </a:lnTo>
                  <a:lnTo>
                    <a:pt x="178" y="53"/>
                  </a:lnTo>
                  <a:lnTo>
                    <a:pt x="174" y="52"/>
                  </a:lnTo>
                  <a:lnTo>
                    <a:pt x="171" y="51"/>
                  </a:lnTo>
                  <a:lnTo>
                    <a:pt x="169" y="49"/>
                  </a:lnTo>
                  <a:lnTo>
                    <a:pt x="166" y="48"/>
                  </a:lnTo>
                  <a:lnTo>
                    <a:pt x="162" y="47"/>
                  </a:lnTo>
                  <a:lnTo>
                    <a:pt x="159" y="46"/>
                  </a:lnTo>
                  <a:lnTo>
                    <a:pt x="156" y="43"/>
                  </a:lnTo>
                  <a:lnTo>
                    <a:pt x="153" y="42"/>
                  </a:lnTo>
                  <a:lnTo>
                    <a:pt x="150" y="41"/>
                  </a:lnTo>
                  <a:lnTo>
                    <a:pt x="147" y="40"/>
                  </a:lnTo>
                  <a:lnTo>
                    <a:pt x="144" y="39"/>
                  </a:lnTo>
                  <a:lnTo>
                    <a:pt x="141" y="38"/>
                  </a:lnTo>
                  <a:lnTo>
                    <a:pt x="139" y="37"/>
                  </a:lnTo>
                  <a:lnTo>
                    <a:pt x="134" y="36"/>
                  </a:lnTo>
                  <a:lnTo>
                    <a:pt x="132" y="35"/>
                  </a:lnTo>
                  <a:lnTo>
                    <a:pt x="129" y="34"/>
                  </a:lnTo>
                  <a:lnTo>
                    <a:pt x="125" y="33"/>
                  </a:lnTo>
                  <a:lnTo>
                    <a:pt x="122" y="32"/>
                  </a:lnTo>
                  <a:lnTo>
                    <a:pt x="119" y="30"/>
                  </a:lnTo>
                  <a:lnTo>
                    <a:pt x="116" y="30"/>
                  </a:lnTo>
                  <a:lnTo>
                    <a:pt x="114" y="29"/>
                  </a:lnTo>
                  <a:lnTo>
                    <a:pt x="110" y="28"/>
                  </a:lnTo>
                  <a:lnTo>
                    <a:pt x="107" y="27"/>
                  </a:lnTo>
                  <a:lnTo>
                    <a:pt x="103" y="26"/>
                  </a:lnTo>
                  <a:lnTo>
                    <a:pt x="100" y="25"/>
                  </a:lnTo>
                  <a:lnTo>
                    <a:pt x="97" y="25"/>
                  </a:lnTo>
                  <a:lnTo>
                    <a:pt x="94" y="24"/>
                  </a:lnTo>
                  <a:lnTo>
                    <a:pt x="91" y="23"/>
                  </a:lnTo>
                  <a:lnTo>
                    <a:pt x="87" y="23"/>
                  </a:lnTo>
                  <a:lnTo>
                    <a:pt x="84" y="22"/>
                  </a:lnTo>
                  <a:lnTo>
                    <a:pt x="81" y="22"/>
                  </a:lnTo>
                  <a:lnTo>
                    <a:pt x="78" y="21"/>
                  </a:lnTo>
                  <a:lnTo>
                    <a:pt x="74" y="21"/>
                  </a:lnTo>
                  <a:lnTo>
                    <a:pt x="71" y="21"/>
                  </a:lnTo>
                  <a:lnTo>
                    <a:pt x="68" y="20"/>
                  </a:lnTo>
                  <a:lnTo>
                    <a:pt x="65" y="20"/>
                  </a:lnTo>
                  <a:lnTo>
                    <a:pt x="62" y="20"/>
                  </a:lnTo>
                  <a:lnTo>
                    <a:pt x="58" y="19"/>
                  </a:lnTo>
                  <a:lnTo>
                    <a:pt x="55" y="19"/>
                  </a:lnTo>
                  <a:lnTo>
                    <a:pt x="52" y="17"/>
                  </a:lnTo>
                  <a:lnTo>
                    <a:pt x="49" y="17"/>
                  </a:lnTo>
                  <a:lnTo>
                    <a:pt x="45" y="17"/>
                  </a:lnTo>
                  <a:lnTo>
                    <a:pt x="42" y="17"/>
                  </a:lnTo>
                  <a:lnTo>
                    <a:pt x="39" y="17"/>
                  </a:lnTo>
                  <a:lnTo>
                    <a:pt x="36" y="19"/>
                  </a:lnTo>
                  <a:lnTo>
                    <a:pt x="32" y="19"/>
                  </a:lnTo>
                  <a:lnTo>
                    <a:pt x="29" y="19"/>
                  </a:lnTo>
                  <a:lnTo>
                    <a:pt x="25" y="19"/>
                  </a:lnTo>
                  <a:lnTo>
                    <a:pt x="22" y="19"/>
                  </a:lnTo>
                  <a:lnTo>
                    <a:pt x="19" y="19"/>
                  </a:lnTo>
                  <a:lnTo>
                    <a:pt x="17" y="19"/>
                  </a:lnTo>
                  <a:lnTo>
                    <a:pt x="14" y="20"/>
                  </a:lnTo>
                  <a:lnTo>
                    <a:pt x="10" y="21"/>
                  </a:lnTo>
                  <a:lnTo>
                    <a:pt x="6" y="20"/>
                  </a:lnTo>
                  <a:lnTo>
                    <a:pt x="3" y="17"/>
                  </a:lnTo>
                  <a:lnTo>
                    <a:pt x="0" y="15"/>
                  </a:lnTo>
                  <a:lnTo>
                    <a:pt x="0" y="13"/>
                  </a:lnTo>
                  <a:lnTo>
                    <a:pt x="0" y="9"/>
                  </a:lnTo>
                  <a:lnTo>
                    <a:pt x="2" y="7"/>
                  </a:lnTo>
                  <a:lnTo>
                    <a:pt x="5" y="4"/>
                  </a:lnTo>
                  <a:lnTo>
                    <a:pt x="8" y="3"/>
                  </a:lnTo>
                  <a:close/>
                </a:path>
              </a:pathLst>
            </a:custGeom>
            <a:solidFill>
              <a:srgbClr val="000000"/>
            </a:solidFill>
            <a:ln w="9525">
              <a:noFill/>
              <a:round/>
              <a:headEnd/>
              <a:tailEnd/>
            </a:ln>
          </p:spPr>
          <p:txBody>
            <a:bodyPr/>
            <a:lstStyle/>
            <a:p>
              <a:endParaRPr lang="en-US"/>
            </a:p>
          </p:txBody>
        </p:sp>
        <p:sp>
          <p:nvSpPr>
            <p:cNvPr id="17672" name="Freeform 935"/>
            <p:cNvSpPr>
              <a:spLocks/>
            </p:cNvSpPr>
            <p:nvPr/>
          </p:nvSpPr>
          <p:spPr bwMode="auto">
            <a:xfrm flipH="1">
              <a:off x="3139" y="1280"/>
              <a:ext cx="38" cy="24"/>
            </a:xfrm>
            <a:custGeom>
              <a:avLst/>
              <a:gdLst>
                <a:gd name="T0" fmla="*/ 0 w 211"/>
                <a:gd name="T1" fmla="*/ 4 h 108"/>
                <a:gd name="T2" fmla="*/ 1 w 211"/>
                <a:gd name="T3" fmla="*/ 4 h 108"/>
                <a:gd name="T4" fmla="*/ 1 w 211"/>
                <a:gd name="T5" fmla="*/ 4 h 108"/>
                <a:gd name="T6" fmla="*/ 1 w 211"/>
                <a:gd name="T7" fmla="*/ 3 h 108"/>
                <a:gd name="T8" fmla="*/ 2 w 211"/>
                <a:gd name="T9" fmla="*/ 3 h 108"/>
                <a:gd name="T10" fmla="*/ 2 w 211"/>
                <a:gd name="T11" fmla="*/ 3 h 108"/>
                <a:gd name="T12" fmla="*/ 2 w 211"/>
                <a:gd name="T13" fmla="*/ 2 h 108"/>
                <a:gd name="T14" fmla="*/ 3 w 211"/>
                <a:gd name="T15" fmla="*/ 2 h 108"/>
                <a:gd name="T16" fmla="*/ 3 w 211"/>
                <a:gd name="T17" fmla="*/ 2 h 108"/>
                <a:gd name="T18" fmla="*/ 3 w 211"/>
                <a:gd name="T19" fmla="*/ 2 h 108"/>
                <a:gd name="T20" fmla="*/ 4 w 211"/>
                <a:gd name="T21" fmla="*/ 1 h 108"/>
                <a:gd name="T22" fmla="*/ 4 w 211"/>
                <a:gd name="T23" fmla="*/ 1 h 108"/>
                <a:gd name="T24" fmla="*/ 4 w 211"/>
                <a:gd name="T25" fmla="*/ 1 h 108"/>
                <a:gd name="T26" fmla="*/ 5 w 211"/>
                <a:gd name="T27" fmla="*/ 1 h 108"/>
                <a:gd name="T28" fmla="*/ 5 w 211"/>
                <a:gd name="T29" fmla="*/ 1 h 108"/>
                <a:gd name="T30" fmla="*/ 5 w 211"/>
                <a:gd name="T31" fmla="*/ 0 h 108"/>
                <a:gd name="T32" fmla="*/ 6 w 211"/>
                <a:gd name="T33" fmla="*/ 0 h 108"/>
                <a:gd name="T34" fmla="*/ 6 w 211"/>
                <a:gd name="T35" fmla="*/ 0 h 108"/>
                <a:gd name="T36" fmla="*/ 6 w 211"/>
                <a:gd name="T37" fmla="*/ 0 h 108"/>
                <a:gd name="T38" fmla="*/ 7 w 211"/>
                <a:gd name="T39" fmla="*/ 0 h 108"/>
                <a:gd name="T40" fmla="*/ 7 w 211"/>
                <a:gd name="T41" fmla="*/ 1 h 108"/>
                <a:gd name="T42" fmla="*/ 7 w 211"/>
                <a:gd name="T43" fmla="*/ 1 h 108"/>
                <a:gd name="T44" fmla="*/ 7 w 211"/>
                <a:gd name="T45" fmla="*/ 1 h 108"/>
                <a:gd name="T46" fmla="*/ 6 w 211"/>
                <a:gd name="T47" fmla="*/ 2 h 108"/>
                <a:gd name="T48" fmla="*/ 6 w 211"/>
                <a:gd name="T49" fmla="*/ 2 h 108"/>
                <a:gd name="T50" fmla="*/ 6 w 211"/>
                <a:gd name="T51" fmla="*/ 2 h 108"/>
                <a:gd name="T52" fmla="*/ 5 w 211"/>
                <a:gd name="T53" fmla="*/ 2 h 108"/>
                <a:gd name="T54" fmla="*/ 5 w 211"/>
                <a:gd name="T55" fmla="*/ 2 h 108"/>
                <a:gd name="T56" fmla="*/ 5 w 211"/>
                <a:gd name="T57" fmla="*/ 2 h 108"/>
                <a:gd name="T58" fmla="*/ 4 w 211"/>
                <a:gd name="T59" fmla="*/ 2 h 108"/>
                <a:gd name="T60" fmla="*/ 4 w 211"/>
                <a:gd name="T61" fmla="*/ 2 h 108"/>
                <a:gd name="T62" fmla="*/ 4 w 211"/>
                <a:gd name="T63" fmla="*/ 3 h 108"/>
                <a:gd name="T64" fmla="*/ 3 w 211"/>
                <a:gd name="T65" fmla="*/ 3 h 108"/>
                <a:gd name="T66" fmla="*/ 3 w 211"/>
                <a:gd name="T67" fmla="*/ 3 h 108"/>
                <a:gd name="T68" fmla="*/ 3 w 211"/>
                <a:gd name="T69" fmla="*/ 3 h 108"/>
                <a:gd name="T70" fmla="*/ 2 w 211"/>
                <a:gd name="T71" fmla="*/ 4 h 108"/>
                <a:gd name="T72" fmla="*/ 2 w 211"/>
                <a:gd name="T73" fmla="*/ 4 h 108"/>
                <a:gd name="T74" fmla="*/ 2 w 211"/>
                <a:gd name="T75" fmla="*/ 4 h 108"/>
                <a:gd name="T76" fmla="*/ 1 w 211"/>
                <a:gd name="T77" fmla="*/ 4 h 108"/>
                <a:gd name="T78" fmla="*/ 1 w 211"/>
                <a:gd name="T79" fmla="*/ 5 h 108"/>
                <a:gd name="T80" fmla="*/ 1 w 211"/>
                <a:gd name="T81" fmla="*/ 5 h 108"/>
                <a:gd name="T82" fmla="*/ 0 w 211"/>
                <a:gd name="T83" fmla="*/ 5 h 108"/>
                <a:gd name="T84" fmla="*/ 0 w 211"/>
                <a:gd name="T85" fmla="*/ 5 h 108"/>
                <a:gd name="T86" fmla="*/ 0 w 211"/>
                <a:gd name="T87" fmla="*/ 5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1"/>
                <a:gd name="T133" fmla="*/ 0 h 108"/>
                <a:gd name="T134" fmla="*/ 211 w 211"/>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1" h="108">
                  <a:moveTo>
                    <a:pt x="6" y="90"/>
                  </a:moveTo>
                  <a:lnTo>
                    <a:pt x="8" y="87"/>
                  </a:lnTo>
                  <a:lnTo>
                    <a:pt x="11" y="85"/>
                  </a:lnTo>
                  <a:lnTo>
                    <a:pt x="13" y="82"/>
                  </a:lnTo>
                  <a:lnTo>
                    <a:pt x="17" y="81"/>
                  </a:lnTo>
                  <a:lnTo>
                    <a:pt x="19" y="78"/>
                  </a:lnTo>
                  <a:lnTo>
                    <a:pt x="22" y="77"/>
                  </a:lnTo>
                  <a:lnTo>
                    <a:pt x="24" y="75"/>
                  </a:lnTo>
                  <a:lnTo>
                    <a:pt x="27" y="72"/>
                  </a:lnTo>
                  <a:lnTo>
                    <a:pt x="32" y="68"/>
                  </a:lnTo>
                  <a:lnTo>
                    <a:pt x="37" y="65"/>
                  </a:lnTo>
                  <a:lnTo>
                    <a:pt x="39" y="64"/>
                  </a:lnTo>
                  <a:lnTo>
                    <a:pt x="43" y="63"/>
                  </a:lnTo>
                  <a:lnTo>
                    <a:pt x="45" y="60"/>
                  </a:lnTo>
                  <a:lnTo>
                    <a:pt x="48" y="59"/>
                  </a:lnTo>
                  <a:lnTo>
                    <a:pt x="52" y="56"/>
                  </a:lnTo>
                  <a:lnTo>
                    <a:pt x="58" y="53"/>
                  </a:lnTo>
                  <a:lnTo>
                    <a:pt x="61" y="52"/>
                  </a:lnTo>
                  <a:lnTo>
                    <a:pt x="64" y="50"/>
                  </a:lnTo>
                  <a:lnTo>
                    <a:pt x="67" y="49"/>
                  </a:lnTo>
                  <a:lnTo>
                    <a:pt x="70" y="47"/>
                  </a:lnTo>
                  <a:lnTo>
                    <a:pt x="73" y="46"/>
                  </a:lnTo>
                  <a:lnTo>
                    <a:pt x="75" y="45"/>
                  </a:lnTo>
                  <a:lnTo>
                    <a:pt x="79" y="43"/>
                  </a:lnTo>
                  <a:lnTo>
                    <a:pt x="83" y="42"/>
                  </a:lnTo>
                  <a:lnTo>
                    <a:pt x="85" y="41"/>
                  </a:lnTo>
                  <a:lnTo>
                    <a:pt x="89" y="40"/>
                  </a:lnTo>
                  <a:lnTo>
                    <a:pt x="93" y="38"/>
                  </a:lnTo>
                  <a:lnTo>
                    <a:pt x="97" y="37"/>
                  </a:lnTo>
                  <a:lnTo>
                    <a:pt x="101" y="34"/>
                  </a:lnTo>
                  <a:lnTo>
                    <a:pt x="107" y="31"/>
                  </a:lnTo>
                  <a:lnTo>
                    <a:pt x="110" y="29"/>
                  </a:lnTo>
                  <a:lnTo>
                    <a:pt x="114" y="27"/>
                  </a:lnTo>
                  <a:lnTo>
                    <a:pt x="119" y="24"/>
                  </a:lnTo>
                  <a:lnTo>
                    <a:pt x="123" y="23"/>
                  </a:lnTo>
                  <a:lnTo>
                    <a:pt x="125" y="21"/>
                  </a:lnTo>
                  <a:lnTo>
                    <a:pt x="127" y="20"/>
                  </a:lnTo>
                  <a:lnTo>
                    <a:pt x="131" y="19"/>
                  </a:lnTo>
                  <a:lnTo>
                    <a:pt x="134" y="19"/>
                  </a:lnTo>
                  <a:lnTo>
                    <a:pt x="138" y="18"/>
                  </a:lnTo>
                  <a:lnTo>
                    <a:pt x="142" y="17"/>
                  </a:lnTo>
                  <a:lnTo>
                    <a:pt x="146" y="15"/>
                  </a:lnTo>
                  <a:lnTo>
                    <a:pt x="149" y="14"/>
                  </a:lnTo>
                  <a:lnTo>
                    <a:pt x="154" y="13"/>
                  </a:lnTo>
                  <a:lnTo>
                    <a:pt x="157" y="12"/>
                  </a:lnTo>
                  <a:lnTo>
                    <a:pt x="160" y="11"/>
                  </a:lnTo>
                  <a:lnTo>
                    <a:pt x="163" y="9"/>
                  </a:lnTo>
                  <a:lnTo>
                    <a:pt x="167" y="8"/>
                  </a:lnTo>
                  <a:lnTo>
                    <a:pt x="170" y="7"/>
                  </a:lnTo>
                  <a:lnTo>
                    <a:pt x="173" y="6"/>
                  </a:lnTo>
                  <a:lnTo>
                    <a:pt x="176" y="5"/>
                  </a:lnTo>
                  <a:lnTo>
                    <a:pt x="180" y="4"/>
                  </a:lnTo>
                  <a:lnTo>
                    <a:pt x="184" y="2"/>
                  </a:lnTo>
                  <a:lnTo>
                    <a:pt x="188" y="1"/>
                  </a:lnTo>
                  <a:lnTo>
                    <a:pt x="193" y="1"/>
                  </a:lnTo>
                  <a:lnTo>
                    <a:pt x="196" y="0"/>
                  </a:lnTo>
                  <a:lnTo>
                    <a:pt x="199" y="0"/>
                  </a:lnTo>
                  <a:lnTo>
                    <a:pt x="202" y="0"/>
                  </a:lnTo>
                  <a:lnTo>
                    <a:pt x="205" y="2"/>
                  </a:lnTo>
                  <a:lnTo>
                    <a:pt x="207" y="3"/>
                  </a:lnTo>
                  <a:lnTo>
                    <a:pt x="209" y="5"/>
                  </a:lnTo>
                  <a:lnTo>
                    <a:pt x="210" y="8"/>
                  </a:lnTo>
                  <a:lnTo>
                    <a:pt x="211" y="12"/>
                  </a:lnTo>
                  <a:lnTo>
                    <a:pt x="211" y="14"/>
                  </a:lnTo>
                  <a:lnTo>
                    <a:pt x="211" y="17"/>
                  </a:lnTo>
                  <a:lnTo>
                    <a:pt x="211" y="20"/>
                  </a:lnTo>
                  <a:lnTo>
                    <a:pt x="210" y="24"/>
                  </a:lnTo>
                  <a:lnTo>
                    <a:pt x="208" y="26"/>
                  </a:lnTo>
                  <a:lnTo>
                    <a:pt x="207" y="28"/>
                  </a:lnTo>
                  <a:lnTo>
                    <a:pt x="204" y="29"/>
                  </a:lnTo>
                  <a:lnTo>
                    <a:pt x="200" y="31"/>
                  </a:lnTo>
                  <a:lnTo>
                    <a:pt x="196" y="32"/>
                  </a:lnTo>
                  <a:lnTo>
                    <a:pt x="192" y="32"/>
                  </a:lnTo>
                  <a:lnTo>
                    <a:pt x="188" y="33"/>
                  </a:lnTo>
                  <a:lnTo>
                    <a:pt x="185" y="34"/>
                  </a:lnTo>
                  <a:lnTo>
                    <a:pt x="181" y="36"/>
                  </a:lnTo>
                  <a:lnTo>
                    <a:pt x="177" y="36"/>
                  </a:lnTo>
                  <a:lnTo>
                    <a:pt x="173" y="37"/>
                  </a:lnTo>
                  <a:lnTo>
                    <a:pt x="171" y="37"/>
                  </a:lnTo>
                  <a:lnTo>
                    <a:pt x="167" y="37"/>
                  </a:lnTo>
                  <a:lnTo>
                    <a:pt x="163" y="38"/>
                  </a:lnTo>
                  <a:lnTo>
                    <a:pt x="159" y="39"/>
                  </a:lnTo>
                  <a:lnTo>
                    <a:pt x="156" y="40"/>
                  </a:lnTo>
                  <a:lnTo>
                    <a:pt x="152" y="40"/>
                  </a:lnTo>
                  <a:lnTo>
                    <a:pt x="148" y="41"/>
                  </a:lnTo>
                  <a:lnTo>
                    <a:pt x="145" y="42"/>
                  </a:lnTo>
                  <a:lnTo>
                    <a:pt x="141" y="43"/>
                  </a:lnTo>
                  <a:lnTo>
                    <a:pt x="137" y="44"/>
                  </a:lnTo>
                  <a:lnTo>
                    <a:pt x="135" y="45"/>
                  </a:lnTo>
                  <a:lnTo>
                    <a:pt x="133" y="45"/>
                  </a:lnTo>
                  <a:lnTo>
                    <a:pt x="131" y="46"/>
                  </a:lnTo>
                  <a:lnTo>
                    <a:pt x="126" y="47"/>
                  </a:lnTo>
                  <a:lnTo>
                    <a:pt x="122" y="50"/>
                  </a:lnTo>
                  <a:lnTo>
                    <a:pt x="119" y="52"/>
                  </a:lnTo>
                  <a:lnTo>
                    <a:pt x="114" y="54"/>
                  </a:lnTo>
                  <a:lnTo>
                    <a:pt x="110" y="56"/>
                  </a:lnTo>
                  <a:lnTo>
                    <a:pt x="106" y="59"/>
                  </a:lnTo>
                  <a:lnTo>
                    <a:pt x="102" y="60"/>
                  </a:lnTo>
                  <a:lnTo>
                    <a:pt x="99" y="62"/>
                  </a:lnTo>
                  <a:lnTo>
                    <a:pt x="96" y="63"/>
                  </a:lnTo>
                  <a:lnTo>
                    <a:pt x="93" y="64"/>
                  </a:lnTo>
                  <a:lnTo>
                    <a:pt x="89" y="65"/>
                  </a:lnTo>
                  <a:lnTo>
                    <a:pt x="87" y="66"/>
                  </a:lnTo>
                  <a:lnTo>
                    <a:pt x="84" y="68"/>
                  </a:lnTo>
                  <a:lnTo>
                    <a:pt x="81" y="69"/>
                  </a:lnTo>
                  <a:lnTo>
                    <a:pt x="79" y="70"/>
                  </a:lnTo>
                  <a:lnTo>
                    <a:pt x="75" y="71"/>
                  </a:lnTo>
                  <a:lnTo>
                    <a:pt x="72" y="72"/>
                  </a:lnTo>
                  <a:lnTo>
                    <a:pt x="70" y="74"/>
                  </a:lnTo>
                  <a:lnTo>
                    <a:pt x="64" y="76"/>
                  </a:lnTo>
                  <a:lnTo>
                    <a:pt x="60" y="79"/>
                  </a:lnTo>
                  <a:lnTo>
                    <a:pt x="57" y="80"/>
                  </a:lnTo>
                  <a:lnTo>
                    <a:pt x="54" y="81"/>
                  </a:lnTo>
                  <a:lnTo>
                    <a:pt x="51" y="82"/>
                  </a:lnTo>
                  <a:lnTo>
                    <a:pt x="49" y="84"/>
                  </a:lnTo>
                  <a:lnTo>
                    <a:pt x="44" y="87"/>
                  </a:lnTo>
                  <a:lnTo>
                    <a:pt x="38" y="90"/>
                  </a:lnTo>
                  <a:lnTo>
                    <a:pt x="36" y="92"/>
                  </a:lnTo>
                  <a:lnTo>
                    <a:pt x="34" y="93"/>
                  </a:lnTo>
                  <a:lnTo>
                    <a:pt x="31" y="95"/>
                  </a:lnTo>
                  <a:lnTo>
                    <a:pt x="29" y="97"/>
                  </a:lnTo>
                  <a:lnTo>
                    <a:pt x="25" y="100"/>
                  </a:lnTo>
                  <a:lnTo>
                    <a:pt x="23" y="102"/>
                  </a:lnTo>
                  <a:lnTo>
                    <a:pt x="20" y="104"/>
                  </a:lnTo>
                  <a:lnTo>
                    <a:pt x="18" y="106"/>
                  </a:lnTo>
                  <a:lnTo>
                    <a:pt x="13" y="107"/>
                  </a:lnTo>
                  <a:lnTo>
                    <a:pt x="9" y="108"/>
                  </a:lnTo>
                  <a:lnTo>
                    <a:pt x="5" y="107"/>
                  </a:lnTo>
                  <a:lnTo>
                    <a:pt x="2" y="104"/>
                  </a:lnTo>
                  <a:lnTo>
                    <a:pt x="0" y="101"/>
                  </a:lnTo>
                  <a:lnTo>
                    <a:pt x="0" y="97"/>
                  </a:lnTo>
                  <a:lnTo>
                    <a:pt x="2" y="93"/>
                  </a:lnTo>
                  <a:lnTo>
                    <a:pt x="6" y="90"/>
                  </a:lnTo>
                  <a:close/>
                </a:path>
              </a:pathLst>
            </a:custGeom>
            <a:solidFill>
              <a:srgbClr val="000000"/>
            </a:solidFill>
            <a:ln w="9525">
              <a:noFill/>
              <a:round/>
              <a:headEnd/>
              <a:tailEnd/>
            </a:ln>
          </p:spPr>
          <p:txBody>
            <a:bodyPr/>
            <a:lstStyle/>
            <a:p>
              <a:endParaRPr lang="en-US"/>
            </a:p>
          </p:txBody>
        </p:sp>
        <p:sp>
          <p:nvSpPr>
            <p:cNvPr id="17673" name="Freeform 936"/>
            <p:cNvSpPr>
              <a:spLocks/>
            </p:cNvSpPr>
            <p:nvPr/>
          </p:nvSpPr>
          <p:spPr bwMode="auto">
            <a:xfrm flipH="1">
              <a:off x="3169" y="1157"/>
              <a:ext cx="14" cy="15"/>
            </a:xfrm>
            <a:custGeom>
              <a:avLst/>
              <a:gdLst>
                <a:gd name="T0" fmla="*/ 1 w 75"/>
                <a:gd name="T1" fmla="*/ 0 h 63"/>
                <a:gd name="T2" fmla="*/ 1 w 75"/>
                <a:gd name="T3" fmla="*/ 0 h 63"/>
                <a:gd name="T4" fmla="*/ 1 w 75"/>
                <a:gd name="T5" fmla="*/ 0 h 63"/>
                <a:gd name="T6" fmla="*/ 1 w 75"/>
                <a:gd name="T7" fmla="*/ 0 h 63"/>
                <a:gd name="T8" fmla="*/ 1 w 75"/>
                <a:gd name="T9" fmla="*/ 0 h 63"/>
                <a:gd name="T10" fmla="*/ 1 w 75"/>
                <a:gd name="T11" fmla="*/ 0 h 63"/>
                <a:gd name="T12" fmla="*/ 1 w 75"/>
                <a:gd name="T13" fmla="*/ 0 h 63"/>
                <a:gd name="T14" fmla="*/ 1 w 75"/>
                <a:gd name="T15" fmla="*/ 0 h 63"/>
                <a:gd name="T16" fmla="*/ 1 w 75"/>
                <a:gd name="T17" fmla="*/ 0 h 63"/>
                <a:gd name="T18" fmla="*/ 1 w 75"/>
                <a:gd name="T19" fmla="*/ 0 h 63"/>
                <a:gd name="T20" fmla="*/ 2 w 75"/>
                <a:gd name="T21" fmla="*/ 0 h 63"/>
                <a:gd name="T22" fmla="*/ 2 w 75"/>
                <a:gd name="T23" fmla="*/ 0 h 63"/>
                <a:gd name="T24" fmla="*/ 2 w 75"/>
                <a:gd name="T25" fmla="*/ 0 h 63"/>
                <a:gd name="T26" fmla="*/ 2 w 75"/>
                <a:gd name="T27" fmla="*/ 0 h 63"/>
                <a:gd name="T28" fmla="*/ 2 w 75"/>
                <a:gd name="T29" fmla="*/ 0 h 63"/>
                <a:gd name="T30" fmla="*/ 2 w 75"/>
                <a:gd name="T31" fmla="*/ 0 h 63"/>
                <a:gd name="T32" fmla="*/ 3 w 75"/>
                <a:gd name="T33" fmla="*/ 1 h 63"/>
                <a:gd name="T34" fmla="*/ 3 w 75"/>
                <a:gd name="T35" fmla="*/ 1 h 63"/>
                <a:gd name="T36" fmla="*/ 3 w 75"/>
                <a:gd name="T37" fmla="*/ 1 h 63"/>
                <a:gd name="T38" fmla="*/ 3 w 75"/>
                <a:gd name="T39" fmla="*/ 1 h 63"/>
                <a:gd name="T40" fmla="*/ 3 w 75"/>
                <a:gd name="T41" fmla="*/ 2 h 63"/>
                <a:gd name="T42" fmla="*/ 2 w 75"/>
                <a:gd name="T43" fmla="*/ 2 h 63"/>
                <a:gd name="T44" fmla="*/ 2 w 75"/>
                <a:gd name="T45" fmla="*/ 2 h 63"/>
                <a:gd name="T46" fmla="*/ 2 w 75"/>
                <a:gd name="T47" fmla="*/ 3 h 63"/>
                <a:gd name="T48" fmla="*/ 2 w 75"/>
                <a:gd name="T49" fmla="*/ 3 h 63"/>
                <a:gd name="T50" fmla="*/ 2 w 75"/>
                <a:gd name="T51" fmla="*/ 3 h 63"/>
                <a:gd name="T52" fmla="*/ 2 w 75"/>
                <a:gd name="T53" fmla="*/ 3 h 63"/>
                <a:gd name="T54" fmla="*/ 2 w 75"/>
                <a:gd name="T55" fmla="*/ 3 h 63"/>
                <a:gd name="T56" fmla="*/ 1 w 75"/>
                <a:gd name="T57" fmla="*/ 3 h 63"/>
                <a:gd name="T58" fmla="*/ 1 w 75"/>
                <a:gd name="T59" fmla="*/ 4 h 63"/>
                <a:gd name="T60" fmla="*/ 1 w 75"/>
                <a:gd name="T61" fmla="*/ 4 h 63"/>
                <a:gd name="T62" fmla="*/ 1 w 75"/>
                <a:gd name="T63" fmla="*/ 4 h 63"/>
                <a:gd name="T64" fmla="*/ 1 w 75"/>
                <a:gd name="T65" fmla="*/ 4 h 63"/>
                <a:gd name="T66" fmla="*/ 1 w 75"/>
                <a:gd name="T67" fmla="*/ 4 h 63"/>
                <a:gd name="T68" fmla="*/ 1 w 75"/>
                <a:gd name="T69" fmla="*/ 4 h 63"/>
                <a:gd name="T70" fmla="*/ 1 w 75"/>
                <a:gd name="T71" fmla="*/ 4 h 63"/>
                <a:gd name="T72" fmla="*/ 1 w 75"/>
                <a:gd name="T73" fmla="*/ 4 h 63"/>
                <a:gd name="T74" fmla="*/ 1 w 75"/>
                <a:gd name="T75" fmla="*/ 4 h 63"/>
                <a:gd name="T76" fmla="*/ 1 w 75"/>
                <a:gd name="T77" fmla="*/ 4 h 63"/>
                <a:gd name="T78" fmla="*/ 1 w 75"/>
                <a:gd name="T79" fmla="*/ 3 h 63"/>
                <a:gd name="T80" fmla="*/ 0 w 75"/>
                <a:gd name="T81" fmla="*/ 3 h 63"/>
                <a:gd name="T82" fmla="*/ 0 w 75"/>
                <a:gd name="T83" fmla="*/ 3 h 63"/>
                <a:gd name="T84" fmla="*/ 0 w 75"/>
                <a:gd name="T85" fmla="*/ 3 h 63"/>
                <a:gd name="T86" fmla="*/ 0 w 75"/>
                <a:gd name="T87" fmla="*/ 3 h 63"/>
                <a:gd name="T88" fmla="*/ 0 w 75"/>
                <a:gd name="T89" fmla="*/ 3 h 63"/>
                <a:gd name="T90" fmla="*/ 0 w 75"/>
                <a:gd name="T91" fmla="*/ 3 h 63"/>
                <a:gd name="T92" fmla="*/ 0 w 75"/>
                <a:gd name="T93" fmla="*/ 2 h 63"/>
                <a:gd name="T94" fmla="*/ 0 w 75"/>
                <a:gd name="T95" fmla="*/ 2 h 63"/>
                <a:gd name="T96" fmla="*/ 0 w 75"/>
                <a:gd name="T97" fmla="*/ 2 h 63"/>
                <a:gd name="T98" fmla="*/ 0 w 75"/>
                <a:gd name="T99" fmla="*/ 2 h 63"/>
                <a:gd name="T100" fmla="*/ 0 w 75"/>
                <a:gd name="T101" fmla="*/ 2 h 63"/>
                <a:gd name="T102" fmla="*/ 0 w 75"/>
                <a:gd name="T103" fmla="*/ 1 h 63"/>
                <a:gd name="T104" fmla="*/ 0 w 75"/>
                <a:gd name="T105" fmla="*/ 1 h 63"/>
                <a:gd name="T106" fmla="*/ 0 w 75"/>
                <a:gd name="T107" fmla="*/ 1 h 63"/>
                <a:gd name="T108" fmla="*/ 0 w 75"/>
                <a:gd name="T109" fmla="*/ 1 h 63"/>
                <a:gd name="T110" fmla="*/ 1 w 75"/>
                <a:gd name="T111" fmla="*/ 0 h 63"/>
                <a:gd name="T112" fmla="*/ 1 w 75"/>
                <a:gd name="T113" fmla="*/ 0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
                <a:gd name="T172" fmla="*/ 0 h 63"/>
                <a:gd name="T173" fmla="*/ 75 w 75"/>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 h="63">
                  <a:moveTo>
                    <a:pt x="20" y="8"/>
                  </a:moveTo>
                  <a:lnTo>
                    <a:pt x="20" y="7"/>
                  </a:lnTo>
                  <a:lnTo>
                    <a:pt x="21" y="7"/>
                  </a:lnTo>
                  <a:lnTo>
                    <a:pt x="23" y="6"/>
                  </a:lnTo>
                  <a:lnTo>
                    <a:pt x="26" y="5"/>
                  </a:lnTo>
                  <a:lnTo>
                    <a:pt x="28" y="4"/>
                  </a:lnTo>
                  <a:lnTo>
                    <a:pt x="33" y="2"/>
                  </a:lnTo>
                  <a:lnTo>
                    <a:pt x="37" y="1"/>
                  </a:lnTo>
                  <a:lnTo>
                    <a:pt x="40" y="1"/>
                  </a:lnTo>
                  <a:lnTo>
                    <a:pt x="45" y="0"/>
                  </a:lnTo>
                  <a:lnTo>
                    <a:pt x="50" y="0"/>
                  </a:lnTo>
                  <a:lnTo>
                    <a:pt x="54" y="0"/>
                  </a:lnTo>
                  <a:lnTo>
                    <a:pt x="59" y="1"/>
                  </a:lnTo>
                  <a:lnTo>
                    <a:pt x="63" y="2"/>
                  </a:lnTo>
                  <a:lnTo>
                    <a:pt x="66" y="6"/>
                  </a:lnTo>
                  <a:lnTo>
                    <a:pt x="70" y="8"/>
                  </a:lnTo>
                  <a:lnTo>
                    <a:pt x="73" y="13"/>
                  </a:lnTo>
                  <a:lnTo>
                    <a:pt x="74" y="18"/>
                  </a:lnTo>
                  <a:lnTo>
                    <a:pt x="75" y="23"/>
                  </a:lnTo>
                  <a:lnTo>
                    <a:pt x="74" y="27"/>
                  </a:lnTo>
                  <a:lnTo>
                    <a:pt x="73" y="33"/>
                  </a:lnTo>
                  <a:lnTo>
                    <a:pt x="71" y="37"/>
                  </a:lnTo>
                  <a:lnTo>
                    <a:pt x="68" y="42"/>
                  </a:lnTo>
                  <a:lnTo>
                    <a:pt x="65" y="46"/>
                  </a:lnTo>
                  <a:lnTo>
                    <a:pt x="61" y="51"/>
                  </a:lnTo>
                  <a:lnTo>
                    <a:pt x="55" y="55"/>
                  </a:lnTo>
                  <a:lnTo>
                    <a:pt x="51" y="58"/>
                  </a:lnTo>
                  <a:lnTo>
                    <a:pt x="48" y="59"/>
                  </a:lnTo>
                  <a:lnTo>
                    <a:pt x="45" y="60"/>
                  </a:lnTo>
                  <a:lnTo>
                    <a:pt x="42" y="61"/>
                  </a:lnTo>
                  <a:lnTo>
                    <a:pt x="40" y="62"/>
                  </a:lnTo>
                  <a:lnTo>
                    <a:pt x="37" y="62"/>
                  </a:lnTo>
                  <a:lnTo>
                    <a:pt x="34" y="63"/>
                  </a:lnTo>
                  <a:lnTo>
                    <a:pt x="31" y="63"/>
                  </a:lnTo>
                  <a:lnTo>
                    <a:pt x="28" y="63"/>
                  </a:lnTo>
                  <a:lnTo>
                    <a:pt x="25" y="62"/>
                  </a:lnTo>
                  <a:lnTo>
                    <a:pt x="23" y="62"/>
                  </a:lnTo>
                  <a:lnTo>
                    <a:pt x="20" y="61"/>
                  </a:lnTo>
                  <a:lnTo>
                    <a:pt x="16" y="61"/>
                  </a:lnTo>
                  <a:lnTo>
                    <a:pt x="14" y="59"/>
                  </a:lnTo>
                  <a:lnTo>
                    <a:pt x="11" y="58"/>
                  </a:lnTo>
                  <a:lnTo>
                    <a:pt x="9" y="56"/>
                  </a:lnTo>
                  <a:lnTo>
                    <a:pt x="7" y="55"/>
                  </a:lnTo>
                  <a:lnTo>
                    <a:pt x="3" y="51"/>
                  </a:lnTo>
                  <a:lnTo>
                    <a:pt x="2" y="48"/>
                  </a:lnTo>
                  <a:lnTo>
                    <a:pt x="0" y="45"/>
                  </a:lnTo>
                  <a:lnTo>
                    <a:pt x="0" y="42"/>
                  </a:lnTo>
                  <a:lnTo>
                    <a:pt x="0" y="37"/>
                  </a:lnTo>
                  <a:lnTo>
                    <a:pt x="1" y="35"/>
                  </a:lnTo>
                  <a:lnTo>
                    <a:pt x="1" y="32"/>
                  </a:lnTo>
                  <a:lnTo>
                    <a:pt x="2" y="29"/>
                  </a:lnTo>
                  <a:lnTo>
                    <a:pt x="3" y="25"/>
                  </a:lnTo>
                  <a:lnTo>
                    <a:pt x="5" y="24"/>
                  </a:lnTo>
                  <a:lnTo>
                    <a:pt x="8" y="21"/>
                  </a:lnTo>
                  <a:lnTo>
                    <a:pt x="9" y="20"/>
                  </a:lnTo>
                  <a:lnTo>
                    <a:pt x="20" y="8"/>
                  </a:lnTo>
                  <a:close/>
                </a:path>
              </a:pathLst>
            </a:custGeom>
            <a:solidFill>
              <a:schemeClr val="accent2"/>
            </a:solidFill>
            <a:ln w="9525">
              <a:noFill/>
              <a:round/>
              <a:headEnd/>
              <a:tailEnd/>
            </a:ln>
          </p:spPr>
          <p:txBody>
            <a:bodyPr/>
            <a:lstStyle/>
            <a:p>
              <a:endParaRPr lang="en-US"/>
            </a:p>
          </p:txBody>
        </p:sp>
        <p:sp>
          <p:nvSpPr>
            <p:cNvPr id="17674" name="Freeform 937"/>
            <p:cNvSpPr>
              <a:spLocks/>
            </p:cNvSpPr>
            <p:nvPr/>
          </p:nvSpPr>
          <p:spPr bwMode="auto">
            <a:xfrm flipH="1">
              <a:off x="3159" y="1154"/>
              <a:ext cx="26" cy="29"/>
            </a:xfrm>
            <a:custGeom>
              <a:avLst/>
              <a:gdLst>
                <a:gd name="T0" fmla="*/ 2 w 135"/>
                <a:gd name="T1" fmla="*/ 1 h 125"/>
                <a:gd name="T2" fmla="*/ 1 w 135"/>
                <a:gd name="T3" fmla="*/ 2 h 125"/>
                <a:gd name="T4" fmla="*/ 1 w 135"/>
                <a:gd name="T5" fmla="*/ 2 h 125"/>
                <a:gd name="T6" fmla="*/ 1 w 135"/>
                <a:gd name="T7" fmla="*/ 3 h 125"/>
                <a:gd name="T8" fmla="*/ 1 w 135"/>
                <a:gd name="T9" fmla="*/ 3 h 125"/>
                <a:gd name="T10" fmla="*/ 2 w 135"/>
                <a:gd name="T11" fmla="*/ 4 h 125"/>
                <a:gd name="T12" fmla="*/ 2 w 135"/>
                <a:gd name="T13" fmla="*/ 4 h 125"/>
                <a:gd name="T14" fmla="*/ 2 w 135"/>
                <a:gd name="T15" fmla="*/ 4 h 125"/>
                <a:gd name="T16" fmla="*/ 3 w 135"/>
                <a:gd name="T17" fmla="*/ 4 h 125"/>
                <a:gd name="T18" fmla="*/ 3 w 135"/>
                <a:gd name="T19" fmla="*/ 4 h 125"/>
                <a:gd name="T20" fmla="*/ 3 w 135"/>
                <a:gd name="T21" fmla="*/ 4 h 125"/>
                <a:gd name="T22" fmla="*/ 3 w 135"/>
                <a:gd name="T23" fmla="*/ 3 h 125"/>
                <a:gd name="T24" fmla="*/ 3 w 135"/>
                <a:gd name="T25" fmla="*/ 3 h 125"/>
                <a:gd name="T26" fmla="*/ 3 w 135"/>
                <a:gd name="T27" fmla="*/ 3 h 125"/>
                <a:gd name="T28" fmla="*/ 4 w 135"/>
                <a:gd name="T29" fmla="*/ 2 h 125"/>
                <a:gd name="T30" fmla="*/ 4 w 135"/>
                <a:gd name="T31" fmla="*/ 2 h 125"/>
                <a:gd name="T32" fmla="*/ 5 w 135"/>
                <a:gd name="T33" fmla="*/ 3 h 125"/>
                <a:gd name="T34" fmla="*/ 5 w 135"/>
                <a:gd name="T35" fmla="*/ 3 h 125"/>
                <a:gd name="T36" fmla="*/ 5 w 135"/>
                <a:gd name="T37" fmla="*/ 4 h 125"/>
                <a:gd name="T38" fmla="*/ 5 w 135"/>
                <a:gd name="T39" fmla="*/ 5 h 125"/>
                <a:gd name="T40" fmla="*/ 4 w 135"/>
                <a:gd name="T41" fmla="*/ 5 h 125"/>
                <a:gd name="T42" fmla="*/ 4 w 135"/>
                <a:gd name="T43" fmla="*/ 6 h 125"/>
                <a:gd name="T44" fmla="*/ 4 w 135"/>
                <a:gd name="T45" fmla="*/ 6 h 125"/>
                <a:gd name="T46" fmla="*/ 3 w 135"/>
                <a:gd name="T47" fmla="*/ 7 h 125"/>
                <a:gd name="T48" fmla="*/ 3 w 135"/>
                <a:gd name="T49" fmla="*/ 7 h 125"/>
                <a:gd name="T50" fmla="*/ 3 w 135"/>
                <a:gd name="T51" fmla="*/ 7 h 125"/>
                <a:gd name="T52" fmla="*/ 2 w 135"/>
                <a:gd name="T53" fmla="*/ 7 h 125"/>
                <a:gd name="T54" fmla="*/ 2 w 135"/>
                <a:gd name="T55" fmla="*/ 6 h 125"/>
                <a:gd name="T56" fmla="*/ 1 w 135"/>
                <a:gd name="T57" fmla="*/ 6 h 125"/>
                <a:gd name="T58" fmla="*/ 1 w 135"/>
                <a:gd name="T59" fmla="*/ 6 h 125"/>
                <a:gd name="T60" fmla="*/ 0 w 135"/>
                <a:gd name="T61" fmla="*/ 5 h 125"/>
                <a:gd name="T62" fmla="*/ 0 w 135"/>
                <a:gd name="T63" fmla="*/ 4 h 125"/>
                <a:gd name="T64" fmla="*/ 0 w 135"/>
                <a:gd name="T65" fmla="*/ 4 h 125"/>
                <a:gd name="T66" fmla="*/ 0 w 135"/>
                <a:gd name="T67" fmla="*/ 3 h 125"/>
                <a:gd name="T68" fmla="*/ 0 w 135"/>
                <a:gd name="T69" fmla="*/ 3 h 125"/>
                <a:gd name="T70" fmla="*/ 0 w 135"/>
                <a:gd name="T71" fmla="*/ 3 h 125"/>
                <a:gd name="T72" fmla="*/ 0 w 135"/>
                <a:gd name="T73" fmla="*/ 2 h 125"/>
                <a:gd name="T74" fmla="*/ 0 w 135"/>
                <a:gd name="T75" fmla="*/ 2 h 125"/>
                <a:gd name="T76" fmla="*/ 1 w 135"/>
                <a:gd name="T77" fmla="*/ 1 h 125"/>
                <a:gd name="T78" fmla="*/ 1 w 135"/>
                <a:gd name="T79" fmla="*/ 0 h 125"/>
                <a:gd name="T80" fmla="*/ 2 w 135"/>
                <a:gd name="T81" fmla="*/ 0 h 125"/>
                <a:gd name="T82" fmla="*/ 2 w 135"/>
                <a:gd name="T83" fmla="*/ 0 h 125"/>
                <a:gd name="T84" fmla="*/ 2 w 135"/>
                <a:gd name="T85" fmla="*/ 1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5"/>
                <a:gd name="T130" fmla="*/ 0 h 125"/>
                <a:gd name="T131" fmla="*/ 135 w 135"/>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5" h="125">
                  <a:moveTo>
                    <a:pt x="49" y="17"/>
                  </a:moveTo>
                  <a:lnTo>
                    <a:pt x="47" y="19"/>
                  </a:lnTo>
                  <a:lnTo>
                    <a:pt x="45" y="21"/>
                  </a:lnTo>
                  <a:lnTo>
                    <a:pt x="42" y="23"/>
                  </a:lnTo>
                  <a:lnTo>
                    <a:pt x="40" y="26"/>
                  </a:lnTo>
                  <a:lnTo>
                    <a:pt x="38" y="30"/>
                  </a:lnTo>
                  <a:lnTo>
                    <a:pt x="36" y="33"/>
                  </a:lnTo>
                  <a:lnTo>
                    <a:pt x="35" y="35"/>
                  </a:lnTo>
                  <a:lnTo>
                    <a:pt x="34" y="38"/>
                  </a:lnTo>
                  <a:lnTo>
                    <a:pt x="33" y="40"/>
                  </a:lnTo>
                  <a:lnTo>
                    <a:pt x="32" y="44"/>
                  </a:lnTo>
                  <a:lnTo>
                    <a:pt x="32" y="47"/>
                  </a:lnTo>
                  <a:lnTo>
                    <a:pt x="32" y="50"/>
                  </a:lnTo>
                  <a:lnTo>
                    <a:pt x="32" y="53"/>
                  </a:lnTo>
                  <a:lnTo>
                    <a:pt x="34" y="58"/>
                  </a:lnTo>
                  <a:lnTo>
                    <a:pt x="35" y="61"/>
                  </a:lnTo>
                  <a:lnTo>
                    <a:pt x="36" y="65"/>
                  </a:lnTo>
                  <a:lnTo>
                    <a:pt x="39" y="70"/>
                  </a:lnTo>
                  <a:lnTo>
                    <a:pt x="43" y="73"/>
                  </a:lnTo>
                  <a:lnTo>
                    <a:pt x="46" y="76"/>
                  </a:lnTo>
                  <a:lnTo>
                    <a:pt x="51" y="77"/>
                  </a:lnTo>
                  <a:lnTo>
                    <a:pt x="54" y="78"/>
                  </a:lnTo>
                  <a:lnTo>
                    <a:pt x="56" y="78"/>
                  </a:lnTo>
                  <a:lnTo>
                    <a:pt x="59" y="78"/>
                  </a:lnTo>
                  <a:lnTo>
                    <a:pt x="62" y="79"/>
                  </a:lnTo>
                  <a:lnTo>
                    <a:pt x="64" y="78"/>
                  </a:lnTo>
                  <a:lnTo>
                    <a:pt x="68" y="78"/>
                  </a:lnTo>
                  <a:lnTo>
                    <a:pt x="70" y="78"/>
                  </a:lnTo>
                  <a:lnTo>
                    <a:pt x="73" y="78"/>
                  </a:lnTo>
                  <a:lnTo>
                    <a:pt x="75" y="77"/>
                  </a:lnTo>
                  <a:lnTo>
                    <a:pt x="77" y="76"/>
                  </a:lnTo>
                  <a:lnTo>
                    <a:pt x="81" y="74"/>
                  </a:lnTo>
                  <a:lnTo>
                    <a:pt x="83" y="73"/>
                  </a:lnTo>
                  <a:lnTo>
                    <a:pt x="84" y="70"/>
                  </a:lnTo>
                  <a:lnTo>
                    <a:pt x="85" y="69"/>
                  </a:lnTo>
                  <a:lnTo>
                    <a:pt x="86" y="65"/>
                  </a:lnTo>
                  <a:lnTo>
                    <a:pt x="88" y="62"/>
                  </a:lnTo>
                  <a:lnTo>
                    <a:pt x="88" y="59"/>
                  </a:lnTo>
                  <a:lnTo>
                    <a:pt x="89" y="56"/>
                  </a:lnTo>
                  <a:lnTo>
                    <a:pt x="89" y="53"/>
                  </a:lnTo>
                  <a:lnTo>
                    <a:pt x="92" y="51"/>
                  </a:lnTo>
                  <a:lnTo>
                    <a:pt x="95" y="48"/>
                  </a:lnTo>
                  <a:lnTo>
                    <a:pt x="98" y="46"/>
                  </a:lnTo>
                  <a:lnTo>
                    <a:pt x="102" y="44"/>
                  </a:lnTo>
                  <a:lnTo>
                    <a:pt x="107" y="43"/>
                  </a:lnTo>
                  <a:lnTo>
                    <a:pt x="111" y="42"/>
                  </a:lnTo>
                  <a:lnTo>
                    <a:pt x="115" y="43"/>
                  </a:lnTo>
                  <a:lnTo>
                    <a:pt x="120" y="44"/>
                  </a:lnTo>
                  <a:lnTo>
                    <a:pt x="123" y="46"/>
                  </a:lnTo>
                  <a:lnTo>
                    <a:pt x="126" y="48"/>
                  </a:lnTo>
                  <a:lnTo>
                    <a:pt x="130" y="51"/>
                  </a:lnTo>
                  <a:lnTo>
                    <a:pt x="133" y="56"/>
                  </a:lnTo>
                  <a:lnTo>
                    <a:pt x="134" y="60"/>
                  </a:lnTo>
                  <a:lnTo>
                    <a:pt x="134" y="62"/>
                  </a:lnTo>
                  <a:lnTo>
                    <a:pt x="135" y="65"/>
                  </a:lnTo>
                  <a:lnTo>
                    <a:pt x="135" y="69"/>
                  </a:lnTo>
                  <a:lnTo>
                    <a:pt x="135" y="71"/>
                  </a:lnTo>
                  <a:lnTo>
                    <a:pt x="134" y="76"/>
                  </a:lnTo>
                  <a:lnTo>
                    <a:pt x="132" y="82"/>
                  </a:lnTo>
                  <a:lnTo>
                    <a:pt x="130" y="86"/>
                  </a:lnTo>
                  <a:lnTo>
                    <a:pt x="127" y="90"/>
                  </a:lnTo>
                  <a:lnTo>
                    <a:pt x="125" y="95"/>
                  </a:lnTo>
                  <a:lnTo>
                    <a:pt x="122" y="99"/>
                  </a:lnTo>
                  <a:lnTo>
                    <a:pt x="120" y="102"/>
                  </a:lnTo>
                  <a:lnTo>
                    <a:pt x="117" y="107"/>
                  </a:lnTo>
                  <a:lnTo>
                    <a:pt x="112" y="109"/>
                  </a:lnTo>
                  <a:lnTo>
                    <a:pt x="109" y="112"/>
                  </a:lnTo>
                  <a:lnTo>
                    <a:pt x="105" y="114"/>
                  </a:lnTo>
                  <a:lnTo>
                    <a:pt x="100" y="117"/>
                  </a:lnTo>
                  <a:lnTo>
                    <a:pt x="96" y="120"/>
                  </a:lnTo>
                  <a:lnTo>
                    <a:pt x="92" y="122"/>
                  </a:lnTo>
                  <a:lnTo>
                    <a:pt x="86" y="123"/>
                  </a:lnTo>
                  <a:lnTo>
                    <a:pt x="82" y="124"/>
                  </a:lnTo>
                  <a:lnTo>
                    <a:pt x="79" y="124"/>
                  </a:lnTo>
                  <a:lnTo>
                    <a:pt x="75" y="125"/>
                  </a:lnTo>
                  <a:lnTo>
                    <a:pt x="72" y="125"/>
                  </a:lnTo>
                  <a:lnTo>
                    <a:pt x="69" y="125"/>
                  </a:lnTo>
                  <a:lnTo>
                    <a:pt x="67" y="125"/>
                  </a:lnTo>
                  <a:lnTo>
                    <a:pt x="63" y="125"/>
                  </a:lnTo>
                  <a:lnTo>
                    <a:pt x="60" y="125"/>
                  </a:lnTo>
                  <a:lnTo>
                    <a:pt x="58" y="125"/>
                  </a:lnTo>
                  <a:lnTo>
                    <a:pt x="55" y="124"/>
                  </a:lnTo>
                  <a:lnTo>
                    <a:pt x="51" y="123"/>
                  </a:lnTo>
                  <a:lnTo>
                    <a:pt x="49" y="122"/>
                  </a:lnTo>
                  <a:lnTo>
                    <a:pt x="46" y="122"/>
                  </a:lnTo>
                  <a:lnTo>
                    <a:pt x="40" y="120"/>
                  </a:lnTo>
                  <a:lnTo>
                    <a:pt x="36" y="117"/>
                  </a:lnTo>
                  <a:lnTo>
                    <a:pt x="31" y="114"/>
                  </a:lnTo>
                  <a:lnTo>
                    <a:pt x="26" y="112"/>
                  </a:lnTo>
                  <a:lnTo>
                    <a:pt x="22" y="108"/>
                  </a:lnTo>
                  <a:lnTo>
                    <a:pt x="18" y="104"/>
                  </a:lnTo>
                  <a:lnTo>
                    <a:pt x="14" y="99"/>
                  </a:lnTo>
                  <a:lnTo>
                    <a:pt x="11" y="95"/>
                  </a:lnTo>
                  <a:lnTo>
                    <a:pt x="8" y="90"/>
                  </a:lnTo>
                  <a:lnTo>
                    <a:pt x="6" y="85"/>
                  </a:lnTo>
                  <a:lnTo>
                    <a:pt x="5" y="82"/>
                  </a:lnTo>
                  <a:lnTo>
                    <a:pt x="2" y="78"/>
                  </a:lnTo>
                  <a:lnTo>
                    <a:pt x="1" y="76"/>
                  </a:lnTo>
                  <a:lnTo>
                    <a:pt x="1" y="73"/>
                  </a:lnTo>
                  <a:lnTo>
                    <a:pt x="0" y="70"/>
                  </a:lnTo>
                  <a:lnTo>
                    <a:pt x="0" y="66"/>
                  </a:lnTo>
                  <a:lnTo>
                    <a:pt x="0" y="63"/>
                  </a:lnTo>
                  <a:lnTo>
                    <a:pt x="0" y="61"/>
                  </a:lnTo>
                  <a:lnTo>
                    <a:pt x="0" y="58"/>
                  </a:lnTo>
                  <a:lnTo>
                    <a:pt x="0" y="55"/>
                  </a:lnTo>
                  <a:lnTo>
                    <a:pt x="0" y="51"/>
                  </a:lnTo>
                  <a:lnTo>
                    <a:pt x="1" y="49"/>
                  </a:lnTo>
                  <a:lnTo>
                    <a:pt x="1" y="46"/>
                  </a:lnTo>
                  <a:lnTo>
                    <a:pt x="2" y="43"/>
                  </a:lnTo>
                  <a:lnTo>
                    <a:pt x="2" y="40"/>
                  </a:lnTo>
                  <a:lnTo>
                    <a:pt x="5" y="37"/>
                  </a:lnTo>
                  <a:lnTo>
                    <a:pt x="5" y="35"/>
                  </a:lnTo>
                  <a:lnTo>
                    <a:pt x="6" y="32"/>
                  </a:lnTo>
                  <a:lnTo>
                    <a:pt x="7" y="30"/>
                  </a:lnTo>
                  <a:lnTo>
                    <a:pt x="9" y="27"/>
                  </a:lnTo>
                  <a:lnTo>
                    <a:pt x="11" y="22"/>
                  </a:lnTo>
                  <a:lnTo>
                    <a:pt x="16" y="18"/>
                  </a:lnTo>
                  <a:lnTo>
                    <a:pt x="19" y="13"/>
                  </a:lnTo>
                  <a:lnTo>
                    <a:pt x="23" y="10"/>
                  </a:lnTo>
                  <a:lnTo>
                    <a:pt x="27" y="6"/>
                  </a:lnTo>
                  <a:lnTo>
                    <a:pt x="32" y="4"/>
                  </a:lnTo>
                  <a:lnTo>
                    <a:pt x="36" y="0"/>
                  </a:lnTo>
                  <a:lnTo>
                    <a:pt x="42" y="0"/>
                  </a:lnTo>
                  <a:lnTo>
                    <a:pt x="45" y="0"/>
                  </a:lnTo>
                  <a:lnTo>
                    <a:pt x="49" y="2"/>
                  </a:lnTo>
                  <a:lnTo>
                    <a:pt x="51" y="6"/>
                  </a:lnTo>
                  <a:lnTo>
                    <a:pt x="52" y="9"/>
                  </a:lnTo>
                  <a:lnTo>
                    <a:pt x="51" y="12"/>
                  </a:lnTo>
                  <a:lnTo>
                    <a:pt x="49" y="17"/>
                  </a:lnTo>
                  <a:close/>
                </a:path>
              </a:pathLst>
            </a:custGeom>
            <a:solidFill>
              <a:srgbClr val="000000"/>
            </a:solidFill>
            <a:ln w="9525">
              <a:noFill/>
              <a:round/>
              <a:headEnd/>
              <a:tailEnd/>
            </a:ln>
          </p:spPr>
          <p:txBody>
            <a:bodyPr/>
            <a:lstStyle/>
            <a:p>
              <a:endParaRPr lang="en-US"/>
            </a:p>
          </p:txBody>
        </p:sp>
        <p:sp>
          <p:nvSpPr>
            <p:cNvPr id="17675" name="Freeform 938"/>
            <p:cNvSpPr>
              <a:spLocks/>
            </p:cNvSpPr>
            <p:nvPr/>
          </p:nvSpPr>
          <p:spPr bwMode="auto">
            <a:xfrm flipH="1">
              <a:off x="3066" y="1232"/>
              <a:ext cx="35" cy="68"/>
            </a:xfrm>
            <a:custGeom>
              <a:avLst/>
              <a:gdLst>
                <a:gd name="T0" fmla="*/ 1 w 194"/>
                <a:gd name="T1" fmla="*/ 1 h 299"/>
                <a:gd name="T2" fmla="*/ 1 w 194"/>
                <a:gd name="T3" fmla="*/ 2 h 299"/>
                <a:gd name="T4" fmla="*/ 1 w 194"/>
                <a:gd name="T5" fmla="*/ 2 h 299"/>
                <a:gd name="T6" fmla="*/ 1 w 194"/>
                <a:gd name="T7" fmla="*/ 3 h 299"/>
                <a:gd name="T8" fmla="*/ 2 w 194"/>
                <a:gd name="T9" fmla="*/ 4 h 299"/>
                <a:gd name="T10" fmla="*/ 2 w 194"/>
                <a:gd name="T11" fmla="*/ 4 h 299"/>
                <a:gd name="T12" fmla="*/ 2 w 194"/>
                <a:gd name="T13" fmla="*/ 5 h 299"/>
                <a:gd name="T14" fmla="*/ 2 w 194"/>
                <a:gd name="T15" fmla="*/ 5 h 299"/>
                <a:gd name="T16" fmla="*/ 3 w 194"/>
                <a:gd name="T17" fmla="*/ 6 h 299"/>
                <a:gd name="T18" fmla="*/ 3 w 194"/>
                <a:gd name="T19" fmla="*/ 7 h 299"/>
                <a:gd name="T20" fmla="*/ 3 w 194"/>
                <a:gd name="T21" fmla="*/ 7 h 299"/>
                <a:gd name="T22" fmla="*/ 3 w 194"/>
                <a:gd name="T23" fmla="*/ 8 h 299"/>
                <a:gd name="T24" fmla="*/ 3 w 194"/>
                <a:gd name="T25" fmla="*/ 8 h 299"/>
                <a:gd name="T26" fmla="*/ 4 w 194"/>
                <a:gd name="T27" fmla="*/ 9 h 299"/>
                <a:gd name="T28" fmla="*/ 4 w 194"/>
                <a:gd name="T29" fmla="*/ 9 h 299"/>
                <a:gd name="T30" fmla="*/ 4 w 194"/>
                <a:gd name="T31" fmla="*/ 10 h 299"/>
                <a:gd name="T32" fmla="*/ 5 w 194"/>
                <a:gd name="T33" fmla="*/ 10 h 299"/>
                <a:gd name="T34" fmla="*/ 5 w 194"/>
                <a:gd name="T35" fmla="*/ 11 h 299"/>
                <a:gd name="T36" fmla="*/ 5 w 194"/>
                <a:gd name="T37" fmla="*/ 12 h 299"/>
                <a:gd name="T38" fmla="*/ 5 w 194"/>
                <a:gd name="T39" fmla="*/ 12 h 299"/>
                <a:gd name="T40" fmla="*/ 6 w 194"/>
                <a:gd name="T41" fmla="*/ 13 h 299"/>
                <a:gd name="T42" fmla="*/ 6 w 194"/>
                <a:gd name="T43" fmla="*/ 13 h 299"/>
                <a:gd name="T44" fmla="*/ 6 w 194"/>
                <a:gd name="T45" fmla="*/ 14 h 299"/>
                <a:gd name="T46" fmla="*/ 6 w 194"/>
                <a:gd name="T47" fmla="*/ 15 h 299"/>
                <a:gd name="T48" fmla="*/ 6 w 194"/>
                <a:gd name="T49" fmla="*/ 15 h 299"/>
                <a:gd name="T50" fmla="*/ 5 w 194"/>
                <a:gd name="T51" fmla="*/ 15 h 299"/>
                <a:gd name="T52" fmla="*/ 5 w 194"/>
                <a:gd name="T53" fmla="*/ 15 h 299"/>
                <a:gd name="T54" fmla="*/ 4 w 194"/>
                <a:gd name="T55" fmla="*/ 14 h 299"/>
                <a:gd name="T56" fmla="*/ 4 w 194"/>
                <a:gd name="T57" fmla="*/ 14 h 299"/>
                <a:gd name="T58" fmla="*/ 4 w 194"/>
                <a:gd name="T59" fmla="*/ 13 h 299"/>
                <a:gd name="T60" fmla="*/ 3 w 194"/>
                <a:gd name="T61" fmla="*/ 13 h 299"/>
                <a:gd name="T62" fmla="*/ 3 w 194"/>
                <a:gd name="T63" fmla="*/ 12 h 299"/>
                <a:gd name="T64" fmla="*/ 3 w 194"/>
                <a:gd name="T65" fmla="*/ 11 h 299"/>
                <a:gd name="T66" fmla="*/ 3 w 194"/>
                <a:gd name="T67" fmla="*/ 11 h 299"/>
                <a:gd name="T68" fmla="*/ 3 w 194"/>
                <a:gd name="T69" fmla="*/ 10 h 299"/>
                <a:gd name="T70" fmla="*/ 2 w 194"/>
                <a:gd name="T71" fmla="*/ 10 h 299"/>
                <a:gd name="T72" fmla="*/ 2 w 194"/>
                <a:gd name="T73" fmla="*/ 9 h 299"/>
                <a:gd name="T74" fmla="*/ 2 w 194"/>
                <a:gd name="T75" fmla="*/ 8 h 299"/>
                <a:gd name="T76" fmla="*/ 2 w 194"/>
                <a:gd name="T77" fmla="*/ 8 h 299"/>
                <a:gd name="T78" fmla="*/ 1 w 194"/>
                <a:gd name="T79" fmla="*/ 7 h 299"/>
                <a:gd name="T80" fmla="*/ 1 w 194"/>
                <a:gd name="T81" fmla="*/ 6 h 299"/>
                <a:gd name="T82" fmla="*/ 1 w 194"/>
                <a:gd name="T83" fmla="*/ 6 h 299"/>
                <a:gd name="T84" fmla="*/ 1 w 194"/>
                <a:gd name="T85" fmla="*/ 5 h 299"/>
                <a:gd name="T86" fmla="*/ 1 w 194"/>
                <a:gd name="T87" fmla="*/ 4 h 299"/>
                <a:gd name="T88" fmla="*/ 1 w 194"/>
                <a:gd name="T89" fmla="*/ 3 h 299"/>
                <a:gd name="T90" fmla="*/ 1 w 194"/>
                <a:gd name="T91" fmla="*/ 3 h 299"/>
                <a:gd name="T92" fmla="*/ 0 w 194"/>
                <a:gd name="T93" fmla="*/ 2 h 299"/>
                <a:gd name="T94" fmla="*/ 0 w 194"/>
                <a:gd name="T95" fmla="*/ 1 h 299"/>
                <a:gd name="T96" fmla="*/ 0 w 194"/>
                <a:gd name="T97" fmla="*/ 1 h 299"/>
                <a:gd name="T98" fmla="*/ 0 w 194"/>
                <a:gd name="T99" fmla="*/ 0 h 299"/>
                <a:gd name="T100" fmla="*/ 1 w 194"/>
                <a:gd name="T101" fmla="*/ 0 h 299"/>
                <a:gd name="T102" fmla="*/ 1 w 194"/>
                <a:gd name="T103" fmla="*/ 0 h 2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9"/>
                <a:gd name="T158" fmla="*/ 194 w 194"/>
                <a:gd name="T159" fmla="*/ 299 h 2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9">
                  <a:moveTo>
                    <a:pt x="22" y="8"/>
                  </a:moveTo>
                  <a:lnTo>
                    <a:pt x="25" y="13"/>
                  </a:lnTo>
                  <a:lnTo>
                    <a:pt x="26" y="18"/>
                  </a:lnTo>
                  <a:lnTo>
                    <a:pt x="28" y="23"/>
                  </a:lnTo>
                  <a:lnTo>
                    <a:pt x="30" y="27"/>
                  </a:lnTo>
                  <a:lnTo>
                    <a:pt x="32" y="32"/>
                  </a:lnTo>
                  <a:lnTo>
                    <a:pt x="34" y="37"/>
                  </a:lnTo>
                  <a:lnTo>
                    <a:pt x="35" y="41"/>
                  </a:lnTo>
                  <a:lnTo>
                    <a:pt x="39" y="46"/>
                  </a:lnTo>
                  <a:lnTo>
                    <a:pt x="40" y="50"/>
                  </a:lnTo>
                  <a:lnTo>
                    <a:pt x="42" y="54"/>
                  </a:lnTo>
                  <a:lnTo>
                    <a:pt x="43" y="59"/>
                  </a:lnTo>
                  <a:lnTo>
                    <a:pt x="46" y="63"/>
                  </a:lnTo>
                  <a:lnTo>
                    <a:pt x="47" y="68"/>
                  </a:lnTo>
                  <a:lnTo>
                    <a:pt x="50" y="72"/>
                  </a:lnTo>
                  <a:lnTo>
                    <a:pt x="52" y="76"/>
                  </a:lnTo>
                  <a:lnTo>
                    <a:pt x="54" y="81"/>
                  </a:lnTo>
                  <a:lnTo>
                    <a:pt x="56" y="84"/>
                  </a:lnTo>
                  <a:lnTo>
                    <a:pt x="58" y="88"/>
                  </a:lnTo>
                  <a:lnTo>
                    <a:pt x="60" y="91"/>
                  </a:lnTo>
                  <a:lnTo>
                    <a:pt x="63" y="96"/>
                  </a:lnTo>
                  <a:lnTo>
                    <a:pt x="64" y="99"/>
                  </a:lnTo>
                  <a:lnTo>
                    <a:pt x="66" y="103"/>
                  </a:lnTo>
                  <a:lnTo>
                    <a:pt x="68" y="107"/>
                  </a:lnTo>
                  <a:lnTo>
                    <a:pt x="70" y="111"/>
                  </a:lnTo>
                  <a:lnTo>
                    <a:pt x="72" y="114"/>
                  </a:lnTo>
                  <a:lnTo>
                    <a:pt x="75" y="119"/>
                  </a:lnTo>
                  <a:lnTo>
                    <a:pt x="77" y="122"/>
                  </a:lnTo>
                  <a:lnTo>
                    <a:pt x="79" y="125"/>
                  </a:lnTo>
                  <a:lnTo>
                    <a:pt x="81" y="128"/>
                  </a:lnTo>
                  <a:lnTo>
                    <a:pt x="84" y="133"/>
                  </a:lnTo>
                  <a:lnTo>
                    <a:pt x="87" y="136"/>
                  </a:lnTo>
                  <a:lnTo>
                    <a:pt x="89" y="140"/>
                  </a:lnTo>
                  <a:lnTo>
                    <a:pt x="91" y="142"/>
                  </a:lnTo>
                  <a:lnTo>
                    <a:pt x="93" y="146"/>
                  </a:lnTo>
                  <a:lnTo>
                    <a:pt x="95" y="150"/>
                  </a:lnTo>
                  <a:lnTo>
                    <a:pt x="98" y="153"/>
                  </a:lnTo>
                  <a:lnTo>
                    <a:pt x="101" y="156"/>
                  </a:lnTo>
                  <a:lnTo>
                    <a:pt x="103" y="160"/>
                  </a:lnTo>
                  <a:lnTo>
                    <a:pt x="105" y="163"/>
                  </a:lnTo>
                  <a:lnTo>
                    <a:pt x="108" y="167"/>
                  </a:lnTo>
                  <a:lnTo>
                    <a:pt x="110" y="170"/>
                  </a:lnTo>
                  <a:lnTo>
                    <a:pt x="114" y="174"/>
                  </a:lnTo>
                  <a:lnTo>
                    <a:pt x="116" y="176"/>
                  </a:lnTo>
                  <a:lnTo>
                    <a:pt x="119" y="180"/>
                  </a:lnTo>
                  <a:lnTo>
                    <a:pt x="122" y="184"/>
                  </a:lnTo>
                  <a:lnTo>
                    <a:pt x="125" y="187"/>
                  </a:lnTo>
                  <a:lnTo>
                    <a:pt x="128" y="190"/>
                  </a:lnTo>
                  <a:lnTo>
                    <a:pt x="131" y="194"/>
                  </a:lnTo>
                  <a:lnTo>
                    <a:pt x="134" y="198"/>
                  </a:lnTo>
                  <a:lnTo>
                    <a:pt x="137" y="201"/>
                  </a:lnTo>
                  <a:lnTo>
                    <a:pt x="140" y="204"/>
                  </a:lnTo>
                  <a:lnTo>
                    <a:pt x="143" y="209"/>
                  </a:lnTo>
                  <a:lnTo>
                    <a:pt x="146" y="212"/>
                  </a:lnTo>
                  <a:lnTo>
                    <a:pt x="150" y="216"/>
                  </a:lnTo>
                  <a:lnTo>
                    <a:pt x="153" y="219"/>
                  </a:lnTo>
                  <a:lnTo>
                    <a:pt x="157" y="223"/>
                  </a:lnTo>
                  <a:lnTo>
                    <a:pt x="159" y="226"/>
                  </a:lnTo>
                  <a:lnTo>
                    <a:pt x="164" y="230"/>
                  </a:lnTo>
                  <a:lnTo>
                    <a:pt x="167" y="234"/>
                  </a:lnTo>
                  <a:lnTo>
                    <a:pt x="170" y="238"/>
                  </a:lnTo>
                  <a:lnTo>
                    <a:pt x="175" y="241"/>
                  </a:lnTo>
                  <a:lnTo>
                    <a:pt x="178" y="245"/>
                  </a:lnTo>
                  <a:lnTo>
                    <a:pt x="182" y="249"/>
                  </a:lnTo>
                  <a:lnTo>
                    <a:pt x="187" y="253"/>
                  </a:lnTo>
                  <a:lnTo>
                    <a:pt x="190" y="257"/>
                  </a:lnTo>
                  <a:lnTo>
                    <a:pt x="193" y="263"/>
                  </a:lnTo>
                  <a:lnTo>
                    <a:pt x="193" y="268"/>
                  </a:lnTo>
                  <a:lnTo>
                    <a:pt x="194" y="274"/>
                  </a:lnTo>
                  <a:lnTo>
                    <a:pt x="193" y="278"/>
                  </a:lnTo>
                  <a:lnTo>
                    <a:pt x="191" y="282"/>
                  </a:lnTo>
                  <a:lnTo>
                    <a:pt x="189" y="287"/>
                  </a:lnTo>
                  <a:lnTo>
                    <a:pt x="185" y="291"/>
                  </a:lnTo>
                  <a:lnTo>
                    <a:pt x="181" y="293"/>
                  </a:lnTo>
                  <a:lnTo>
                    <a:pt x="178" y="296"/>
                  </a:lnTo>
                  <a:lnTo>
                    <a:pt x="172" y="298"/>
                  </a:lnTo>
                  <a:lnTo>
                    <a:pt x="168" y="299"/>
                  </a:lnTo>
                  <a:lnTo>
                    <a:pt x="163" y="298"/>
                  </a:lnTo>
                  <a:lnTo>
                    <a:pt x="158" y="296"/>
                  </a:lnTo>
                  <a:lnTo>
                    <a:pt x="153" y="294"/>
                  </a:lnTo>
                  <a:lnTo>
                    <a:pt x="148" y="291"/>
                  </a:lnTo>
                  <a:lnTo>
                    <a:pt x="144" y="287"/>
                  </a:lnTo>
                  <a:lnTo>
                    <a:pt x="140" y="282"/>
                  </a:lnTo>
                  <a:lnTo>
                    <a:pt x="135" y="278"/>
                  </a:lnTo>
                  <a:lnTo>
                    <a:pt x="132" y="274"/>
                  </a:lnTo>
                  <a:lnTo>
                    <a:pt x="128" y="269"/>
                  </a:lnTo>
                  <a:lnTo>
                    <a:pt x="125" y="266"/>
                  </a:lnTo>
                  <a:lnTo>
                    <a:pt x="121" y="262"/>
                  </a:lnTo>
                  <a:lnTo>
                    <a:pt x="118" y="257"/>
                  </a:lnTo>
                  <a:lnTo>
                    <a:pt x="114" y="253"/>
                  </a:lnTo>
                  <a:lnTo>
                    <a:pt x="110" y="250"/>
                  </a:lnTo>
                  <a:lnTo>
                    <a:pt x="108" y="245"/>
                  </a:lnTo>
                  <a:lnTo>
                    <a:pt x="105" y="242"/>
                  </a:lnTo>
                  <a:lnTo>
                    <a:pt x="102" y="238"/>
                  </a:lnTo>
                  <a:lnTo>
                    <a:pt x="100" y="235"/>
                  </a:lnTo>
                  <a:lnTo>
                    <a:pt x="96" y="230"/>
                  </a:lnTo>
                  <a:lnTo>
                    <a:pt x="94" y="227"/>
                  </a:lnTo>
                  <a:lnTo>
                    <a:pt x="91" y="223"/>
                  </a:lnTo>
                  <a:lnTo>
                    <a:pt x="88" y="218"/>
                  </a:lnTo>
                  <a:lnTo>
                    <a:pt x="85" y="215"/>
                  </a:lnTo>
                  <a:lnTo>
                    <a:pt x="83" y="211"/>
                  </a:lnTo>
                  <a:lnTo>
                    <a:pt x="81" y="206"/>
                  </a:lnTo>
                  <a:lnTo>
                    <a:pt x="79" y="203"/>
                  </a:lnTo>
                  <a:lnTo>
                    <a:pt x="77" y="199"/>
                  </a:lnTo>
                  <a:lnTo>
                    <a:pt x="75" y="196"/>
                  </a:lnTo>
                  <a:lnTo>
                    <a:pt x="72" y="191"/>
                  </a:lnTo>
                  <a:lnTo>
                    <a:pt x="70" y="187"/>
                  </a:lnTo>
                  <a:lnTo>
                    <a:pt x="68" y="184"/>
                  </a:lnTo>
                  <a:lnTo>
                    <a:pt x="66" y="179"/>
                  </a:lnTo>
                  <a:lnTo>
                    <a:pt x="64" y="175"/>
                  </a:lnTo>
                  <a:lnTo>
                    <a:pt x="62" y="172"/>
                  </a:lnTo>
                  <a:lnTo>
                    <a:pt x="60" y="167"/>
                  </a:lnTo>
                  <a:lnTo>
                    <a:pt x="58" y="164"/>
                  </a:lnTo>
                  <a:lnTo>
                    <a:pt x="56" y="160"/>
                  </a:lnTo>
                  <a:lnTo>
                    <a:pt x="54" y="155"/>
                  </a:lnTo>
                  <a:lnTo>
                    <a:pt x="52" y="151"/>
                  </a:lnTo>
                  <a:lnTo>
                    <a:pt x="51" y="147"/>
                  </a:lnTo>
                  <a:lnTo>
                    <a:pt x="48" y="142"/>
                  </a:lnTo>
                  <a:lnTo>
                    <a:pt x="46" y="139"/>
                  </a:lnTo>
                  <a:lnTo>
                    <a:pt x="45" y="135"/>
                  </a:lnTo>
                  <a:lnTo>
                    <a:pt x="44" y="130"/>
                  </a:lnTo>
                  <a:lnTo>
                    <a:pt x="42" y="126"/>
                  </a:lnTo>
                  <a:lnTo>
                    <a:pt x="41" y="122"/>
                  </a:lnTo>
                  <a:lnTo>
                    <a:pt x="39" y="117"/>
                  </a:lnTo>
                  <a:lnTo>
                    <a:pt x="38" y="113"/>
                  </a:lnTo>
                  <a:lnTo>
                    <a:pt x="35" y="109"/>
                  </a:lnTo>
                  <a:lnTo>
                    <a:pt x="34" y="104"/>
                  </a:lnTo>
                  <a:lnTo>
                    <a:pt x="32" y="100"/>
                  </a:lnTo>
                  <a:lnTo>
                    <a:pt x="31" y="96"/>
                  </a:lnTo>
                  <a:lnTo>
                    <a:pt x="29" y="90"/>
                  </a:lnTo>
                  <a:lnTo>
                    <a:pt x="27" y="86"/>
                  </a:lnTo>
                  <a:lnTo>
                    <a:pt x="25" y="81"/>
                  </a:lnTo>
                  <a:lnTo>
                    <a:pt x="23" y="76"/>
                  </a:lnTo>
                  <a:lnTo>
                    <a:pt x="21" y="72"/>
                  </a:lnTo>
                  <a:lnTo>
                    <a:pt x="20" y="66"/>
                  </a:lnTo>
                  <a:lnTo>
                    <a:pt x="18" y="62"/>
                  </a:lnTo>
                  <a:lnTo>
                    <a:pt x="17" y="57"/>
                  </a:lnTo>
                  <a:lnTo>
                    <a:pt x="15" y="51"/>
                  </a:lnTo>
                  <a:lnTo>
                    <a:pt x="13" y="47"/>
                  </a:lnTo>
                  <a:lnTo>
                    <a:pt x="10" y="41"/>
                  </a:lnTo>
                  <a:lnTo>
                    <a:pt x="9" y="37"/>
                  </a:lnTo>
                  <a:lnTo>
                    <a:pt x="7" y="32"/>
                  </a:lnTo>
                  <a:lnTo>
                    <a:pt x="5" y="26"/>
                  </a:lnTo>
                  <a:lnTo>
                    <a:pt x="3" y="21"/>
                  </a:lnTo>
                  <a:lnTo>
                    <a:pt x="2" y="17"/>
                  </a:lnTo>
                  <a:lnTo>
                    <a:pt x="0" y="13"/>
                  </a:lnTo>
                  <a:lnTo>
                    <a:pt x="0" y="11"/>
                  </a:lnTo>
                  <a:lnTo>
                    <a:pt x="0" y="9"/>
                  </a:lnTo>
                  <a:lnTo>
                    <a:pt x="2" y="7"/>
                  </a:lnTo>
                  <a:lnTo>
                    <a:pt x="4" y="3"/>
                  </a:lnTo>
                  <a:lnTo>
                    <a:pt x="7" y="1"/>
                  </a:lnTo>
                  <a:lnTo>
                    <a:pt x="12" y="0"/>
                  </a:lnTo>
                  <a:lnTo>
                    <a:pt x="16" y="1"/>
                  </a:lnTo>
                  <a:lnTo>
                    <a:pt x="18" y="1"/>
                  </a:lnTo>
                  <a:lnTo>
                    <a:pt x="20" y="3"/>
                  </a:lnTo>
                  <a:lnTo>
                    <a:pt x="21" y="6"/>
                  </a:lnTo>
                  <a:lnTo>
                    <a:pt x="22" y="8"/>
                  </a:lnTo>
                  <a:close/>
                </a:path>
              </a:pathLst>
            </a:custGeom>
            <a:solidFill>
              <a:srgbClr val="000000"/>
            </a:solidFill>
            <a:ln w="9525">
              <a:noFill/>
              <a:round/>
              <a:headEnd/>
              <a:tailEnd/>
            </a:ln>
          </p:spPr>
          <p:txBody>
            <a:bodyPr/>
            <a:lstStyle/>
            <a:p>
              <a:endParaRPr lang="en-US"/>
            </a:p>
          </p:txBody>
        </p:sp>
      </p:grpSp>
      <p:grpSp>
        <p:nvGrpSpPr>
          <p:cNvPr id="14" name="Group 1284"/>
          <p:cNvGrpSpPr>
            <a:grpSpLocks/>
          </p:cNvGrpSpPr>
          <p:nvPr/>
        </p:nvGrpSpPr>
        <p:grpSpPr bwMode="auto">
          <a:xfrm>
            <a:off x="2844800" y="1439863"/>
            <a:ext cx="719138" cy="357187"/>
            <a:chOff x="1792" y="1065"/>
            <a:chExt cx="453" cy="225"/>
          </a:xfrm>
        </p:grpSpPr>
        <p:sp>
          <p:nvSpPr>
            <p:cNvPr id="17589" name="Freeform 1192"/>
            <p:cNvSpPr>
              <a:spLocks/>
            </p:cNvSpPr>
            <p:nvPr/>
          </p:nvSpPr>
          <p:spPr bwMode="auto">
            <a:xfrm flipH="1">
              <a:off x="1919" y="1188"/>
              <a:ext cx="31" cy="34"/>
            </a:xfrm>
            <a:custGeom>
              <a:avLst/>
              <a:gdLst>
                <a:gd name="T0" fmla="*/ 1 w 154"/>
                <a:gd name="T1" fmla="*/ 0 h 158"/>
                <a:gd name="T2" fmla="*/ 1 w 154"/>
                <a:gd name="T3" fmla="*/ 1 h 158"/>
                <a:gd name="T4" fmla="*/ 0 w 154"/>
                <a:gd name="T5" fmla="*/ 3 h 158"/>
                <a:gd name="T6" fmla="*/ 0 w 154"/>
                <a:gd name="T7" fmla="*/ 5 h 158"/>
                <a:gd name="T8" fmla="*/ 0 w 154"/>
                <a:gd name="T9" fmla="*/ 7 h 158"/>
                <a:gd name="T10" fmla="*/ 0 w 154"/>
                <a:gd name="T11" fmla="*/ 7 h 158"/>
                <a:gd name="T12" fmla="*/ 2 w 154"/>
                <a:gd name="T13" fmla="*/ 6 h 158"/>
                <a:gd name="T14" fmla="*/ 3 w 154"/>
                <a:gd name="T15" fmla="*/ 6 h 158"/>
                <a:gd name="T16" fmla="*/ 5 w 154"/>
                <a:gd name="T17" fmla="*/ 5 h 158"/>
                <a:gd name="T18" fmla="*/ 6 w 154"/>
                <a:gd name="T19" fmla="*/ 3 h 158"/>
                <a:gd name="T20" fmla="*/ 5 w 154"/>
                <a:gd name="T21" fmla="*/ 2 h 158"/>
                <a:gd name="T22" fmla="*/ 3 w 154"/>
                <a:gd name="T23" fmla="*/ 0 h 158"/>
                <a:gd name="T24" fmla="*/ 1 w 154"/>
                <a:gd name="T25" fmla="*/ 0 h 1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
                <a:gd name="T40" fmla="*/ 0 h 158"/>
                <a:gd name="T41" fmla="*/ 154 w 154"/>
                <a:gd name="T42" fmla="*/ 158 h 1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 h="158">
                  <a:moveTo>
                    <a:pt x="36" y="6"/>
                  </a:moveTo>
                  <a:lnTo>
                    <a:pt x="18" y="28"/>
                  </a:lnTo>
                  <a:lnTo>
                    <a:pt x="10" y="66"/>
                  </a:lnTo>
                  <a:lnTo>
                    <a:pt x="0" y="114"/>
                  </a:lnTo>
                  <a:lnTo>
                    <a:pt x="0" y="146"/>
                  </a:lnTo>
                  <a:lnTo>
                    <a:pt x="6" y="158"/>
                  </a:lnTo>
                  <a:lnTo>
                    <a:pt x="48" y="134"/>
                  </a:lnTo>
                  <a:lnTo>
                    <a:pt x="84" y="124"/>
                  </a:lnTo>
                  <a:lnTo>
                    <a:pt x="118" y="100"/>
                  </a:lnTo>
                  <a:lnTo>
                    <a:pt x="154" y="72"/>
                  </a:lnTo>
                  <a:lnTo>
                    <a:pt x="124" y="38"/>
                  </a:lnTo>
                  <a:lnTo>
                    <a:pt x="66" y="0"/>
                  </a:lnTo>
                  <a:lnTo>
                    <a:pt x="36" y="6"/>
                  </a:lnTo>
                  <a:close/>
                </a:path>
              </a:pathLst>
            </a:custGeom>
            <a:solidFill>
              <a:srgbClr val="FFCC66"/>
            </a:solidFill>
            <a:ln w="9525">
              <a:solidFill>
                <a:schemeClr val="tx1"/>
              </a:solidFill>
              <a:round/>
              <a:headEnd/>
              <a:tailEnd/>
            </a:ln>
          </p:spPr>
          <p:txBody>
            <a:bodyPr/>
            <a:lstStyle/>
            <a:p>
              <a:endParaRPr lang="en-US"/>
            </a:p>
          </p:txBody>
        </p:sp>
        <p:sp>
          <p:nvSpPr>
            <p:cNvPr id="17590" name="Freeform 1193"/>
            <p:cNvSpPr>
              <a:spLocks/>
            </p:cNvSpPr>
            <p:nvPr/>
          </p:nvSpPr>
          <p:spPr bwMode="auto">
            <a:xfrm flipH="1">
              <a:off x="1859" y="1218"/>
              <a:ext cx="20" cy="23"/>
            </a:xfrm>
            <a:custGeom>
              <a:avLst/>
              <a:gdLst>
                <a:gd name="T0" fmla="*/ 0 w 100"/>
                <a:gd name="T1" fmla="*/ 0 h 106"/>
                <a:gd name="T2" fmla="*/ 0 w 100"/>
                <a:gd name="T3" fmla="*/ 2 h 106"/>
                <a:gd name="T4" fmla="*/ 1 w 100"/>
                <a:gd name="T5" fmla="*/ 4 h 106"/>
                <a:gd name="T6" fmla="*/ 2 w 100"/>
                <a:gd name="T7" fmla="*/ 5 h 106"/>
                <a:gd name="T8" fmla="*/ 3 w 100"/>
                <a:gd name="T9" fmla="*/ 4 h 106"/>
                <a:gd name="T10" fmla="*/ 3 w 100"/>
                <a:gd name="T11" fmla="*/ 3 h 106"/>
                <a:gd name="T12" fmla="*/ 3 w 100"/>
                <a:gd name="T13" fmla="*/ 2 h 106"/>
                <a:gd name="T14" fmla="*/ 4 w 100"/>
                <a:gd name="T15" fmla="*/ 1 h 106"/>
                <a:gd name="T16" fmla="*/ 2 w 100"/>
                <a:gd name="T17" fmla="*/ 0 h 106"/>
                <a:gd name="T18" fmla="*/ 0 w 100"/>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06"/>
                <a:gd name="T32" fmla="*/ 100 w 100"/>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06">
                  <a:moveTo>
                    <a:pt x="0" y="0"/>
                  </a:moveTo>
                  <a:lnTo>
                    <a:pt x="12" y="40"/>
                  </a:lnTo>
                  <a:lnTo>
                    <a:pt x="36" y="80"/>
                  </a:lnTo>
                  <a:lnTo>
                    <a:pt x="48" y="106"/>
                  </a:lnTo>
                  <a:lnTo>
                    <a:pt x="64" y="92"/>
                  </a:lnTo>
                  <a:lnTo>
                    <a:pt x="78" y="66"/>
                  </a:lnTo>
                  <a:lnTo>
                    <a:pt x="82" y="36"/>
                  </a:lnTo>
                  <a:lnTo>
                    <a:pt x="100" y="12"/>
                  </a:lnTo>
                  <a:lnTo>
                    <a:pt x="44" y="4"/>
                  </a:lnTo>
                  <a:lnTo>
                    <a:pt x="0" y="0"/>
                  </a:lnTo>
                  <a:close/>
                </a:path>
              </a:pathLst>
            </a:custGeom>
            <a:solidFill>
              <a:srgbClr val="FFCC66"/>
            </a:solidFill>
            <a:ln w="9525">
              <a:solidFill>
                <a:schemeClr val="tx1"/>
              </a:solidFill>
              <a:round/>
              <a:headEnd/>
              <a:tailEnd/>
            </a:ln>
          </p:spPr>
          <p:txBody>
            <a:bodyPr/>
            <a:lstStyle/>
            <a:p>
              <a:endParaRPr lang="en-US"/>
            </a:p>
          </p:txBody>
        </p:sp>
        <p:sp>
          <p:nvSpPr>
            <p:cNvPr id="17591" name="Freeform 1194"/>
            <p:cNvSpPr>
              <a:spLocks/>
            </p:cNvSpPr>
            <p:nvPr/>
          </p:nvSpPr>
          <p:spPr bwMode="auto">
            <a:xfrm flipH="1">
              <a:off x="1871" y="1213"/>
              <a:ext cx="90" cy="74"/>
            </a:xfrm>
            <a:custGeom>
              <a:avLst/>
              <a:gdLst>
                <a:gd name="T0" fmla="*/ 0 w 442"/>
                <a:gd name="T1" fmla="*/ 15 h 348"/>
                <a:gd name="T2" fmla="*/ 3 w 442"/>
                <a:gd name="T3" fmla="*/ 16 h 348"/>
                <a:gd name="T4" fmla="*/ 8 w 442"/>
                <a:gd name="T5" fmla="*/ 16 h 348"/>
                <a:gd name="T6" fmla="*/ 12 w 442"/>
                <a:gd name="T7" fmla="*/ 16 h 348"/>
                <a:gd name="T8" fmla="*/ 16 w 442"/>
                <a:gd name="T9" fmla="*/ 16 h 348"/>
                <a:gd name="T10" fmla="*/ 18 w 442"/>
                <a:gd name="T11" fmla="*/ 16 h 348"/>
                <a:gd name="T12" fmla="*/ 18 w 442"/>
                <a:gd name="T13" fmla="*/ 14 h 348"/>
                <a:gd name="T14" fmla="*/ 18 w 442"/>
                <a:gd name="T15" fmla="*/ 12 h 348"/>
                <a:gd name="T16" fmla="*/ 17 w 442"/>
                <a:gd name="T17" fmla="*/ 9 h 348"/>
                <a:gd name="T18" fmla="*/ 16 w 442"/>
                <a:gd name="T19" fmla="*/ 7 h 348"/>
                <a:gd name="T20" fmla="*/ 16 w 442"/>
                <a:gd name="T21" fmla="*/ 4 h 348"/>
                <a:gd name="T22" fmla="*/ 15 w 442"/>
                <a:gd name="T23" fmla="*/ 3 h 348"/>
                <a:gd name="T24" fmla="*/ 15 w 442"/>
                <a:gd name="T25" fmla="*/ 2 h 348"/>
                <a:gd name="T26" fmla="*/ 14 w 442"/>
                <a:gd name="T27" fmla="*/ 1 h 348"/>
                <a:gd name="T28" fmla="*/ 11 w 442"/>
                <a:gd name="T29" fmla="*/ 1 h 348"/>
                <a:gd name="T30" fmla="*/ 9 w 442"/>
                <a:gd name="T31" fmla="*/ 0 h 348"/>
                <a:gd name="T32" fmla="*/ 9 w 442"/>
                <a:gd name="T33" fmla="*/ 2 h 348"/>
                <a:gd name="T34" fmla="*/ 9 w 442"/>
                <a:gd name="T35" fmla="*/ 3 h 348"/>
                <a:gd name="T36" fmla="*/ 7 w 442"/>
                <a:gd name="T37" fmla="*/ 5 h 348"/>
                <a:gd name="T38" fmla="*/ 5 w 442"/>
                <a:gd name="T39" fmla="*/ 7 h 348"/>
                <a:gd name="T40" fmla="*/ 3 w 442"/>
                <a:gd name="T41" fmla="*/ 8 h 348"/>
                <a:gd name="T42" fmla="*/ 2 w 442"/>
                <a:gd name="T43" fmla="*/ 10 h 348"/>
                <a:gd name="T44" fmla="*/ 0 w 442"/>
                <a:gd name="T45" fmla="*/ 13 h 348"/>
                <a:gd name="T46" fmla="*/ 0 w 442"/>
                <a:gd name="T47" fmla="*/ 14 h 348"/>
                <a:gd name="T48" fmla="*/ 0 w 442"/>
                <a:gd name="T49" fmla="*/ 15 h 3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2"/>
                <a:gd name="T76" fmla="*/ 0 h 348"/>
                <a:gd name="T77" fmla="*/ 442 w 442"/>
                <a:gd name="T78" fmla="*/ 348 h 3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2" h="348">
                  <a:moveTo>
                    <a:pt x="12" y="340"/>
                  </a:moveTo>
                  <a:lnTo>
                    <a:pt x="78" y="344"/>
                  </a:lnTo>
                  <a:lnTo>
                    <a:pt x="192" y="346"/>
                  </a:lnTo>
                  <a:lnTo>
                    <a:pt x="280" y="348"/>
                  </a:lnTo>
                  <a:lnTo>
                    <a:pt x="376" y="348"/>
                  </a:lnTo>
                  <a:lnTo>
                    <a:pt x="442" y="346"/>
                  </a:lnTo>
                  <a:lnTo>
                    <a:pt x="442" y="304"/>
                  </a:lnTo>
                  <a:lnTo>
                    <a:pt x="434" y="264"/>
                  </a:lnTo>
                  <a:lnTo>
                    <a:pt x="402" y="196"/>
                  </a:lnTo>
                  <a:lnTo>
                    <a:pt x="384" y="144"/>
                  </a:lnTo>
                  <a:lnTo>
                    <a:pt x="382" y="98"/>
                  </a:lnTo>
                  <a:lnTo>
                    <a:pt x="370" y="68"/>
                  </a:lnTo>
                  <a:lnTo>
                    <a:pt x="370" y="50"/>
                  </a:lnTo>
                  <a:lnTo>
                    <a:pt x="328" y="30"/>
                  </a:lnTo>
                  <a:lnTo>
                    <a:pt x="272" y="20"/>
                  </a:lnTo>
                  <a:lnTo>
                    <a:pt x="224" y="0"/>
                  </a:lnTo>
                  <a:lnTo>
                    <a:pt x="224" y="38"/>
                  </a:lnTo>
                  <a:lnTo>
                    <a:pt x="222" y="74"/>
                  </a:lnTo>
                  <a:lnTo>
                    <a:pt x="160" y="108"/>
                  </a:lnTo>
                  <a:lnTo>
                    <a:pt x="114" y="146"/>
                  </a:lnTo>
                  <a:lnTo>
                    <a:pt x="78" y="184"/>
                  </a:lnTo>
                  <a:lnTo>
                    <a:pt x="44" y="228"/>
                  </a:lnTo>
                  <a:lnTo>
                    <a:pt x="0" y="282"/>
                  </a:lnTo>
                  <a:lnTo>
                    <a:pt x="2" y="314"/>
                  </a:lnTo>
                  <a:lnTo>
                    <a:pt x="12" y="340"/>
                  </a:lnTo>
                  <a:close/>
                </a:path>
              </a:pathLst>
            </a:custGeom>
            <a:solidFill>
              <a:srgbClr val="FFCC66"/>
            </a:solidFill>
            <a:ln w="9525">
              <a:solidFill>
                <a:schemeClr val="tx1"/>
              </a:solidFill>
              <a:round/>
              <a:headEnd/>
              <a:tailEnd/>
            </a:ln>
          </p:spPr>
          <p:txBody>
            <a:bodyPr/>
            <a:lstStyle/>
            <a:p>
              <a:endParaRPr lang="en-US"/>
            </a:p>
          </p:txBody>
        </p:sp>
        <p:sp>
          <p:nvSpPr>
            <p:cNvPr id="17592" name="Freeform 1195"/>
            <p:cNvSpPr>
              <a:spLocks/>
            </p:cNvSpPr>
            <p:nvPr/>
          </p:nvSpPr>
          <p:spPr bwMode="auto">
            <a:xfrm flipH="1">
              <a:off x="1793" y="1138"/>
              <a:ext cx="171" cy="87"/>
            </a:xfrm>
            <a:custGeom>
              <a:avLst/>
              <a:gdLst>
                <a:gd name="T0" fmla="*/ 1 w 842"/>
                <a:gd name="T1" fmla="*/ 2 h 408"/>
                <a:gd name="T2" fmla="*/ 2 w 842"/>
                <a:gd name="T3" fmla="*/ 7 h 408"/>
                <a:gd name="T4" fmla="*/ 4 w 842"/>
                <a:gd name="T5" fmla="*/ 11 h 408"/>
                <a:gd name="T6" fmla="*/ 7 w 842"/>
                <a:gd name="T7" fmla="*/ 13 h 408"/>
                <a:gd name="T8" fmla="*/ 10 w 842"/>
                <a:gd name="T9" fmla="*/ 15 h 408"/>
                <a:gd name="T10" fmla="*/ 12 w 842"/>
                <a:gd name="T11" fmla="*/ 17 h 408"/>
                <a:gd name="T12" fmla="*/ 14 w 842"/>
                <a:gd name="T13" fmla="*/ 17 h 408"/>
                <a:gd name="T14" fmla="*/ 17 w 842"/>
                <a:gd name="T15" fmla="*/ 18 h 408"/>
                <a:gd name="T16" fmla="*/ 19 w 842"/>
                <a:gd name="T17" fmla="*/ 19 h 408"/>
                <a:gd name="T18" fmla="*/ 22 w 842"/>
                <a:gd name="T19" fmla="*/ 19 h 408"/>
                <a:gd name="T20" fmla="*/ 25 w 842"/>
                <a:gd name="T21" fmla="*/ 18 h 408"/>
                <a:gd name="T22" fmla="*/ 28 w 842"/>
                <a:gd name="T23" fmla="*/ 17 h 408"/>
                <a:gd name="T24" fmla="*/ 30 w 842"/>
                <a:gd name="T25" fmla="*/ 16 h 408"/>
                <a:gd name="T26" fmla="*/ 32 w 842"/>
                <a:gd name="T27" fmla="*/ 14 h 408"/>
                <a:gd name="T28" fmla="*/ 34 w 842"/>
                <a:gd name="T29" fmla="*/ 13 h 408"/>
                <a:gd name="T30" fmla="*/ 35 w 842"/>
                <a:gd name="T31" fmla="*/ 5 h 408"/>
                <a:gd name="T32" fmla="*/ 32 w 842"/>
                <a:gd name="T33" fmla="*/ 12 h 408"/>
                <a:gd name="T34" fmla="*/ 30 w 842"/>
                <a:gd name="T35" fmla="*/ 14 h 408"/>
                <a:gd name="T36" fmla="*/ 26 w 842"/>
                <a:gd name="T37" fmla="*/ 15 h 408"/>
                <a:gd name="T38" fmla="*/ 22 w 842"/>
                <a:gd name="T39" fmla="*/ 16 h 408"/>
                <a:gd name="T40" fmla="*/ 18 w 842"/>
                <a:gd name="T41" fmla="*/ 15 h 408"/>
                <a:gd name="T42" fmla="*/ 14 w 842"/>
                <a:gd name="T43" fmla="*/ 13 h 408"/>
                <a:gd name="T44" fmla="*/ 11 w 842"/>
                <a:gd name="T45" fmla="*/ 11 h 408"/>
                <a:gd name="T46" fmla="*/ 8 w 842"/>
                <a:gd name="T47" fmla="*/ 9 h 408"/>
                <a:gd name="T48" fmla="*/ 5 w 842"/>
                <a:gd name="T49" fmla="*/ 6 h 408"/>
                <a:gd name="T50" fmla="*/ 2 w 842"/>
                <a:gd name="T51" fmla="*/ 3 h 408"/>
                <a:gd name="T52" fmla="*/ 0 w 842"/>
                <a:gd name="T53" fmla="*/ 0 h 4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42"/>
                <a:gd name="T82" fmla="*/ 0 h 408"/>
                <a:gd name="T83" fmla="*/ 842 w 842"/>
                <a:gd name="T84" fmla="*/ 408 h 4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42" h="408">
                  <a:moveTo>
                    <a:pt x="20" y="38"/>
                  </a:moveTo>
                  <a:lnTo>
                    <a:pt x="60" y="146"/>
                  </a:lnTo>
                  <a:lnTo>
                    <a:pt x="104" y="234"/>
                  </a:lnTo>
                  <a:lnTo>
                    <a:pt x="164" y="290"/>
                  </a:lnTo>
                  <a:lnTo>
                    <a:pt x="240" y="336"/>
                  </a:lnTo>
                  <a:lnTo>
                    <a:pt x="290" y="364"/>
                  </a:lnTo>
                  <a:lnTo>
                    <a:pt x="350" y="384"/>
                  </a:lnTo>
                  <a:lnTo>
                    <a:pt x="412" y="400"/>
                  </a:lnTo>
                  <a:lnTo>
                    <a:pt x="474" y="408"/>
                  </a:lnTo>
                  <a:lnTo>
                    <a:pt x="538" y="408"/>
                  </a:lnTo>
                  <a:lnTo>
                    <a:pt x="602" y="398"/>
                  </a:lnTo>
                  <a:lnTo>
                    <a:pt x="668" y="374"/>
                  </a:lnTo>
                  <a:lnTo>
                    <a:pt x="736" y="344"/>
                  </a:lnTo>
                  <a:lnTo>
                    <a:pt x="784" y="306"/>
                  </a:lnTo>
                  <a:lnTo>
                    <a:pt x="810" y="286"/>
                  </a:lnTo>
                  <a:lnTo>
                    <a:pt x="842" y="112"/>
                  </a:lnTo>
                  <a:lnTo>
                    <a:pt x="778" y="254"/>
                  </a:lnTo>
                  <a:lnTo>
                    <a:pt x="722" y="300"/>
                  </a:lnTo>
                  <a:lnTo>
                    <a:pt x="638" y="330"/>
                  </a:lnTo>
                  <a:lnTo>
                    <a:pt x="528" y="348"/>
                  </a:lnTo>
                  <a:lnTo>
                    <a:pt x="432" y="330"/>
                  </a:lnTo>
                  <a:lnTo>
                    <a:pt x="346" y="294"/>
                  </a:lnTo>
                  <a:lnTo>
                    <a:pt x="256" y="248"/>
                  </a:lnTo>
                  <a:lnTo>
                    <a:pt x="180" y="200"/>
                  </a:lnTo>
                  <a:lnTo>
                    <a:pt x="116" y="142"/>
                  </a:lnTo>
                  <a:lnTo>
                    <a:pt x="46" y="72"/>
                  </a:lnTo>
                  <a:lnTo>
                    <a:pt x="0" y="0"/>
                  </a:lnTo>
                </a:path>
              </a:pathLst>
            </a:custGeom>
            <a:solidFill>
              <a:srgbClr val="FFCC66"/>
            </a:solidFill>
            <a:ln w="9525">
              <a:solidFill>
                <a:schemeClr val="tx1"/>
              </a:solidFill>
              <a:round/>
              <a:headEnd/>
              <a:tailEnd/>
            </a:ln>
          </p:spPr>
          <p:txBody>
            <a:bodyPr/>
            <a:lstStyle/>
            <a:p>
              <a:endParaRPr lang="en-US"/>
            </a:p>
          </p:txBody>
        </p:sp>
        <p:sp>
          <p:nvSpPr>
            <p:cNvPr id="17593" name="Freeform 1196"/>
            <p:cNvSpPr>
              <a:spLocks/>
            </p:cNvSpPr>
            <p:nvPr/>
          </p:nvSpPr>
          <p:spPr bwMode="auto">
            <a:xfrm flipH="1">
              <a:off x="1794" y="1068"/>
              <a:ext cx="169" cy="143"/>
            </a:xfrm>
            <a:custGeom>
              <a:avLst/>
              <a:gdLst>
                <a:gd name="T0" fmla="*/ 7 w 832"/>
                <a:gd name="T1" fmla="*/ 0 h 672"/>
                <a:gd name="T2" fmla="*/ 13 w 832"/>
                <a:gd name="T3" fmla="*/ 0 h 672"/>
                <a:gd name="T4" fmla="*/ 16 w 832"/>
                <a:gd name="T5" fmla="*/ 0 h 672"/>
                <a:gd name="T6" fmla="*/ 20 w 832"/>
                <a:gd name="T7" fmla="*/ 2 h 672"/>
                <a:gd name="T8" fmla="*/ 26 w 832"/>
                <a:gd name="T9" fmla="*/ 5 h 672"/>
                <a:gd name="T10" fmla="*/ 30 w 832"/>
                <a:gd name="T11" fmla="*/ 9 h 672"/>
                <a:gd name="T12" fmla="*/ 31 w 832"/>
                <a:gd name="T13" fmla="*/ 11 h 672"/>
                <a:gd name="T14" fmla="*/ 33 w 832"/>
                <a:gd name="T15" fmla="*/ 14 h 672"/>
                <a:gd name="T16" fmla="*/ 34 w 832"/>
                <a:gd name="T17" fmla="*/ 19 h 672"/>
                <a:gd name="T18" fmla="*/ 34 w 832"/>
                <a:gd name="T19" fmla="*/ 23 h 672"/>
                <a:gd name="T20" fmla="*/ 33 w 832"/>
                <a:gd name="T21" fmla="*/ 25 h 672"/>
                <a:gd name="T22" fmla="*/ 31 w 832"/>
                <a:gd name="T23" fmla="*/ 28 h 672"/>
                <a:gd name="T24" fmla="*/ 28 w 832"/>
                <a:gd name="T25" fmla="*/ 30 h 672"/>
                <a:gd name="T26" fmla="*/ 23 w 832"/>
                <a:gd name="T27" fmla="*/ 30 h 672"/>
                <a:gd name="T28" fmla="*/ 17 w 832"/>
                <a:gd name="T29" fmla="*/ 30 h 672"/>
                <a:gd name="T30" fmla="*/ 13 w 832"/>
                <a:gd name="T31" fmla="*/ 28 h 672"/>
                <a:gd name="T32" fmla="*/ 9 w 832"/>
                <a:gd name="T33" fmla="*/ 25 h 672"/>
                <a:gd name="T34" fmla="*/ 5 w 832"/>
                <a:gd name="T35" fmla="*/ 22 h 672"/>
                <a:gd name="T36" fmla="*/ 2 w 832"/>
                <a:gd name="T37" fmla="*/ 18 h 672"/>
                <a:gd name="T38" fmla="*/ 0 w 832"/>
                <a:gd name="T39" fmla="*/ 14 h 672"/>
                <a:gd name="T40" fmla="*/ 0 w 832"/>
                <a:gd name="T41" fmla="*/ 10 h 672"/>
                <a:gd name="T42" fmla="*/ 0 w 832"/>
                <a:gd name="T43" fmla="*/ 7 h 672"/>
                <a:gd name="T44" fmla="*/ 2 w 832"/>
                <a:gd name="T45" fmla="*/ 4 h 672"/>
                <a:gd name="T46" fmla="*/ 4 w 832"/>
                <a:gd name="T47" fmla="*/ 1 h 672"/>
                <a:gd name="T48" fmla="*/ 6 w 832"/>
                <a:gd name="T49" fmla="*/ 0 h 672"/>
                <a:gd name="T50" fmla="*/ 7 w 832"/>
                <a:gd name="T51" fmla="*/ 0 h 6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32"/>
                <a:gd name="T79" fmla="*/ 0 h 672"/>
                <a:gd name="T80" fmla="*/ 832 w 832"/>
                <a:gd name="T81" fmla="*/ 672 h 6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32" h="672">
                  <a:moveTo>
                    <a:pt x="160" y="8"/>
                  </a:moveTo>
                  <a:lnTo>
                    <a:pt x="306" y="0"/>
                  </a:lnTo>
                  <a:lnTo>
                    <a:pt x="388" y="10"/>
                  </a:lnTo>
                  <a:lnTo>
                    <a:pt x="478" y="44"/>
                  </a:lnTo>
                  <a:lnTo>
                    <a:pt x="620" y="112"/>
                  </a:lnTo>
                  <a:lnTo>
                    <a:pt x="730" y="206"/>
                  </a:lnTo>
                  <a:lnTo>
                    <a:pt x="762" y="252"/>
                  </a:lnTo>
                  <a:lnTo>
                    <a:pt x="802" y="314"/>
                  </a:lnTo>
                  <a:lnTo>
                    <a:pt x="832" y="426"/>
                  </a:lnTo>
                  <a:lnTo>
                    <a:pt x="820" y="498"/>
                  </a:lnTo>
                  <a:lnTo>
                    <a:pt x="792" y="554"/>
                  </a:lnTo>
                  <a:lnTo>
                    <a:pt x="744" y="626"/>
                  </a:lnTo>
                  <a:lnTo>
                    <a:pt x="672" y="660"/>
                  </a:lnTo>
                  <a:lnTo>
                    <a:pt x="550" y="672"/>
                  </a:lnTo>
                  <a:lnTo>
                    <a:pt x="414" y="654"/>
                  </a:lnTo>
                  <a:lnTo>
                    <a:pt x="312" y="612"/>
                  </a:lnTo>
                  <a:lnTo>
                    <a:pt x="212" y="560"/>
                  </a:lnTo>
                  <a:lnTo>
                    <a:pt x="124" y="490"/>
                  </a:lnTo>
                  <a:lnTo>
                    <a:pt x="54" y="404"/>
                  </a:lnTo>
                  <a:lnTo>
                    <a:pt x="10" y="314"/>
                  </a:lnTo>
                  <a:lnTo>
                    <a:pt x="0" y="226"/>
                  </a:lnTo>
                  <a:lnTo>
                    <a:pt x="10" y="146"/>
                  </a:lnTo>
                  <a:lnTo>
                    <a:pt x="38" y="86"/>
                  </a:lnTo>
                  <a:lnTo>
                    <a:pt x="88" y="32"/>
                  </a:lnTo>
                  <a:lnTo>
                    <a:pt x="144" y="10"/>
                  </a:lnTo>
                  <a:lnTo>
                    <a:pt x="174" y="6"/>
                  </a:lnTo>
                </a:path>
              </a:pathLst>
            </a:custGeom>
            <a:solidFill>
              <a:srgbClr val="FFD787"/>
            </a:solidFill>
            <a:ln w="9525">
              <a:solidFill>
                <a:schemeClr val="tx1"/>
              </a:solidFill>
              <a:round/>
              <a:headEnd/>
              <a:tailEnd/>
            </a:ln>
          </p:spPr>
          <p:txBody>
            <a:bodyPr/>
            <a:lstStyle/>
            <a:p>
              <a:endParaRPr lang="en-US"/>
            </a:p>
          </p:txBody>
        </p:sp>
        <p:sp>
          <p:nvSpPr>
            <p:cNvPr id="17594" name="Freeform 1197"/>
            <p:cNvSpPr>
              <a:spLocks/>
            </p:cNvSpPr>
            <p:nvPr/>
          </p:nvSpPr>
          <p:spPr bwMode="auto">
            <a:xfrm flipH="1">
              <a:off x="1862" y="1106"/>
              <a:ext cx="60" cy="18"/>
            </a:xfrm>
            <a:custGeom>
              <a:avLst/>
              <a:gdLst>
                <a:gd name="T0" fmla="*/ 6 w 595"/>
                <a:gd name="T1" fmla="*/ 0 h 175"/>
                <a:gd name="T2" fmla="*/ 6 w 595"/>
                <a:gd name="T3" fmla="*/ 0 h 175"/>
                <a:gd name="T4" fmla="*/ 5 w 595"/>
                <a:gd name="T5" fmla="*/ 0 h 175"/>
                <a:gd name="T6" fmla="*/ 5 w 595"/>
                <a:gd name="T7" fmla="*/ 0 h 175"/>
                <a:gd name="T8" fmla="*/ 5 w 595"/>
                <a:gd name="T9" fmla="*/ 0 h 175"/>
                <a:gd name="T10" fmla="*/ 5 w 595"/>
                <a:gd name="T11" fmla="*/ 0 h 175"/>
                <a:gd name="T12" fmla="*/ 5 w 595"/>
                <a:gd name="T13" fmla="*/ 0 h 175"/>
                <a:gd name="T14" fmla="*/ 4 w 595"/>
                <a:gd name="T15" fmla="*/ 1 h 175"/>
                <a:gd name="T16" fmla="*/ 4 w 595"/>
                <a:gd name="T17" fmla="*/ 1 h 175"/>
                <a:gd name="T18" fmla="*/ 4 w 595"/>
                <a:gd name="T19" fmla="*/ 1 h 175"/>
                <a:gd name="T20" fmla="*/ 4 w 595"/>
                <a:gd name="T21" fmla="*/ 1 h 175"/>
                <a:gd name="T22" fmla="*/ 3 w 595"/>
                <a:gd name="T23" fmla="*/ 1 h 175"/>
                <a:gd name="T24" fmla="*/ 3 w 595"/>
                <a:gd name="T25" fmla="*/ 1 h 175"/>
                <a:gd name="T26" fmla="*/ 3 w 595"/>
                <a:gd name="T27" fmla="*/ 1 h 175"/>
                <a:gd name="T28" fmla="*/ 3 w 595"/>
                <a:gd name="T29" fmla="*/ 1 h 175"/>
                <a:gd name="T30" fmla="*/ 3 w 595"/>
                <a:gd name="T31" fmla="*/ 1 h 175"/>
                <a:gd name="T32" fmla="*/ 2 w 595"/>
                <a:gd name="T33" fmla="*/ 1 h 175"/>
                <a:gd name="T34" fmla="*/ 2 w 595"/>
                <a:gd name="T35" fmla="*/ 1 h 175"/>
                <a:gd name="T36" fmla="*/ 2 w 595"/>
                <a:gd name="T37" fmla="*/ 1 h 175"/>
                <a:gd name="T38" fmla="*/ 1 w 595"/>
                <a:gd name="T39" fmla="*/ 1 h 175"/>
                <a:gd name="T40" fmla="*/ 1 w 595"/>
                <a:gd name="T41" fmla="*/ 2 h 175"/>
                <a:gd name="T42" fmla="*/ 1 w 595"/>
                <a:gd name="T43" fmla="*/ 2 h 175"/>
                <a:gd name="T44" fmla="*/ 0 w 595"/>
                <a:gd name="T45" fmla="*/ 2 h 175"/>
                <a:gd name="T46" fmla="*/ 0 w 595"/>
                <a:gd name="T47" fmla="*/ 2 h 175"/>
                <a:gd name="T48" fmla="*/ 0 w 595"/>
                <a:gd name="T49" fmla="*/ 2 h 175"/>
                <a:gd name="T50" fmla="*/ 0 w 595"/>
                <a:gd name="T51" fmla="*/ 2 h 175"/>
                <a:gd name="T52" fmla="*/ 0 w 595"/>
                <a:gd name="T53" fmla="*/ 1 h 175"/>
                <a:gd name="T54" fmla="*/ 1 w 595"/>
                <a:gd name="T55" fmla="*/ 1 h 175"/>
                <a:gd name="T56" fmla="*/ 1 w 595"/>
                <a:gd name="T57" fmla="*/ 1 h 175"/>
                <a:gd name="T58" fmla="*/ 1 w 595"/>
                <a:gd name="T59" fmla="*/ 1 h 175"/>
                <a:gd name="T60" fmla="*/ 2 w 595"/>
                <a:gd name="T61" fmla="*/ 1 h 175"/>
                <a:gd name="T62" fmla="*/ 2 w 595"/>
                <a:gd name="T63" fmla="*/ 1 h 175"/>
                <a:gd name="T64" fmla="*/ 3 w 595"/>
                <a:gd name="T65" fmla="*/ 1 h 175"/>
                <a:gd name="T66" fmla="*/ 3 w 595"/>
                <a:gd name="T67" fmla="*/ 1 h 175"/>
                <a:gd name="T68" fmla="*/ 3 w 595"/>
                <a:gd name="T69" fmla="*/ 1 h 175"/>
                <a:gd name="T70" fmla="*/ 3 w 595"/>
                <a:gd name="T71" fmla="*/ 0 h 175"/>
                <a:gd name="T72" fmla="*/ 4 w 595"/>
                <a:gd name="T73" fmla="*/ 0 h 175"/>
                <a:gd name="T74" fmla="*/ 4 w 595"/>
                <a:gd name="T75" fmla="*/ 0 h 175"/>
                <a:gd name="T76" fmla="*/ 4 w 595"/>
                <a:gd name="T77" fmla="*/ 0 h 175"/>
                <a:gd name="T78" fmla="*/ 4 w 595"/>
                <a:gd name="T79" fmla="*/ 0 h 175"/>
                <a:gd name="T80" fmla="*/ 4 w 595"/>
                <a:gd name="T81" fmla="*/ 0 h 175"/>
                <a:gd name="T82" fmla="*/ 4 w 595"/>
                <a:gd name="T83" fmla="*/ 0 h 175"/>
                <a:gd name="T84" fmla="*/ 5 w 595"/>
                <a:gd name="T85" fmla="*/ 0 h 175"/>
                <a:gd name="T86" fmla="*/ 5 w 595"/>
                <a:gd name="T87" fmla="*/ 0 h 175"/>
                <a:gd name="T88" fmla="*/ 5 w 595"/>
                <a:gd name="T89" fmla="*/ 0 h 175"/>
                <a:gd name="T90" fmla="*/ 5 w 595"/>
                <a:gd name="T91" fmla="*/ 0 h 175"/>
                <a:gd name="T92" fmla="*/ 6 w 595"/>
                <a:gd name="T93" fmla="*/ 0 h 175"/>
                <a:gd name="T94" fmla="*/ 6 w 595"/>
                <a:gd name="T95" fmla="*/ 0 h 175"/>
                <a:gd name="T96" fmla="*/ 6 w 595"/>
                <a:gd name="T97" fmla="*/ 0 h 175"/>
                <a:gd name="T98" fmla="*/ 6 w 595"/>
                <a:gd name="T99" fmla="*/ 0 h 1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5"/>
                <a:gd name="T151" fmla="*/ 0 h 175"/>
                <a:gd name="T152" fmla="*/ 595 w 595"/>
                <a:gd name="T153" fmla="*/ 175 h 1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5" h="175">
                  <a:moveTo>
                    <a:pt x="595" y="2"/>
                  </a:moveTo>
                  <a:lnTo>
                    <a:pt x="586" y="2"/>
                  </a:lnTo>
                  <a:lnTo>
                    <a:pt x="576" y="6"/>
                  </a:lnTo>
                  <a:lnTo>
                    <a:pt x="567" y="6"/>
                  </a:lnTo>
                  <a:lnTo>
                    <a:pt x="559" y="10"/>
                  </a:lnTo>
                  <a:lnTo>
                    <a:pt x="540" y="14"/>
                  </a:lnTo>
                  <a:lnTo>
                    <a:pt x="525" y="19"/>
                  </a:lnTo>
                  <a:lnTo>
                    <a:pt x="513" y="21"/>
                  </a:lnTo>
                  <a:lnTo>
                    <a:pt x="506" y="25"/>
                  </a:lnTo>
                  <a:lnTo>
                    <a:pt x="496" y="27"/>
                  </a:lnTo>
                  <a:lnTo>
                    <a:pt x="487" y="29"/>
                  </a:lnTo>
                  <a:lnTo>
                    <a:pt x="470" y="34"/>
                  </a:lnTo>
                  <a:lnTo>
                    <a:pt x="453" y="40"/>
                  </a:lnTo>
                  <a:lnTo>
                    <a:pt x="443" y="40"/>
                  </a:lnTo>
                  <a:lnTo>
                    <a:pt x="434" y="44"/>
                  </a:lnTo>
                  <a:lnTo>
                    <a:pt x="424" y="46"/>
                  </a:lnTo>
                  <a:lnTo>
                    <a:pt x="416" y="50"/>
                  </a:lnTo>
                  <a:lnTo>
                    <a:pt x="397" y="53"/>
                  </a:lnTo>
                  <a:lnTo>
                    <a:pt x="380" y="59"/>
                  </a:lnTo>
                  <a:lnTo>
                    <a:pt x="371" y="61"/>
                  </a:lnTo>
                  <a:lnTo>
                    <a:pt x="363" y="65"/>
                  </a:lnTo>
                  <a:lnTo>
                    <a:pt x="352" y="67"/>
                  </a:lnTo>
                  <a:lnTo>
                    <a:pt x="344" y="69"/>
                  </a:lnTo>
                  <a:lnTo>
                    <a:pt x="327" y="74"/>
                  </a:lnTo>
                  <a:lnTo>
                    <a:pt x="310" y="80"/>
                  </a:lnTo>
                  <a:lnTo>
                    <a:pt x="300" y="82"/>
                  </a:lnTo>
                  <a:lnTo>
                    <a:pt x="289" y="86"/>
                  </a:lnTo>
                  <a:lnTo>
                    <a:pt x="281" y="88"/>
                  </a:lnTo>
                  <a:lnTo>
                    <a:pt x="274" y="92"/>
                  </a:lnTo>
                  <a:lnTo>
                    <a:pt x="262" y="93"/>
                  </a:lnTo>
                  <a:lnTo>
                    <a:pt x="253" y="95"/>
                  </a:lnTo>
                  <a:lnTo>
                    <a:pt x="245" y="99"/>
                  </a:lnTo>
                  <a:lnTo>
                    <a:pt x="236" y="103"/>
                  </a:lnTo>
                  <a:lnTo>
                    <a:pt x="219" y="107"/>
                  </a:lnTo>
                  <a:lnTo>
                    <a:pt x="202" y="114"/>
                  </a:lnTo>
                  <a:lnTo>
                    <a:pt x="182" y="120"/>
                  </a:lnTo>
                  <a:lnTo>
                    <a:pt x="167" y="126"/>
                  </a:lnTo>
                  <a:lnTo>
                    <a:pt x="156" y="128"/>
                  </a:lnTo>
                  <a:lnTo>
                    <a:pt x="146" y="131"/>
                  </a:lnTo>
                  <a:lnTo>
                    <a:pt x="139" y="133"/>
                  </a:lnTo>
                  <a:lnTo>
                    <a:pt x="129" y="137"/>
                  </a:lnTo>
                  <a:lnTo>
                    <a:pt x="112" y="143"/>
                  </a:lnTo>
                  <a:lnTo>
                    <a:pt x="95" y="149"/>
                  </a:lnTo>
                  <a:lnTo>
                    <a:pt x="76" y="154"/>
                  </a:lnTo>
                  <a:lnTo>
                    <a:pt x="63" y="160"/>
                  </a:lnTo>
                  <a:lnTo>
                    <a:pt x="44" y="168"/>
                  </a:lnTo>
                  <a:lnTo>
                    <a:pt x="28" y="175"/>
                  </a:lnTo>
                  <a:lnTo>
                    <a:pt x="15" y="169"/>
                  </a:lnTo>
                  <a:lnTo>
                    <a:pt x="6" y="164"/>
                  </a:lnTo>
                  <a:lnTo>
                    <a:pt x="0" y="160"/>
                  </a:lnTo>
                  <a:lnTo>
                    <a:pt x="2" y="156"/>
                  </a:lnTo>
                  <a:lnTo>
                    <a:pt x="9" y="150"/>
                  </a:lnTo>
                  <a:lnTo>
                    <a:pt x="23" y="147"/>
                  </a:lnTo>
                  <a:lnTo>
                    <a:pt x="38" y="139"/>
                  </a:lnTo>
                  <a:lnTo>
                    <a:pt x="57" y="133"/>
                  </a:lnTo>
                  <a:lnTo>
                    <a:pt x="74" y="126"/>
                  </a:lnTo>
                  <a:lnTo>
                    <a:pt x="91" y="122"/>
                  </a:lnTo>
                  <a:lnTo>
                    <a:pt x="108" y="114"/>
                  </a:lnTo>
                  <a:lnTo>
                    <a:pt x="127" y="107"/>
                  </a:lnTo>
                  <a:lnTo>
                    <a:pt x="143" y="101"/>
                  </a:lnTo>
                  <a:lnTo>
                    <a:pt x="162" y="95"/>
                  </a:lnTo>
                  <a:lnTo>
                    <a:pt x="179" y="90"/>
                  </a:lnTo>
                  <a:lnTo>
                    <a:pt x="196" y="82"/>
                  </a:lnTo>
                  <a:lnTo>
                    <a:pt x="213" y="76"/>
                  </a:lnTo>
                  <a:lnTo>
                    <a:pt x="232" y="71"/>
                  </a:lnTo>
                  <a:lnTo>
                    <a:pt x="247" y="65"/>
                  </a:lnTo>
                  <a:lnTo>
                    <a:pt x="266" y="59"/>
                  </a:lnTo>
                  <a:lnTo>
                    <a:pt x="274" y="55"/>
                  </a:lnTo>
                  <a:lnTo>
                    <a:pt x="283" y="53"/>
                  </a:lnTo>
                  <a:lnTo>
                    <a:pt x="293" y="52"/>
                  </a:lnTo>
                  <a:lnTo>
                    <a:pt x="302" y="50"/>
                  </a:lnTo>
                  <a:lnTo>
                    <a:pt x="319" y="42"/>
                  </a:lnTo>
                  <a:lnTo>
                    <a:pt x="338" y="38"/>
                  </a:lnTo>
                  <a:lnTo>
                    <a:pt x="346" y="34"/>
                  </a:lnTo>
                  <a:lnTo>
                    <a:pt x="356" y="33"/>
                  </a:lnTo>
                  <a:lnTo>
                    <a:pt x="365" y="29"/>
                  </a:lnTo>
                  <a:lnTo>
                    <a:pt x="375" y="29"/>
                  </a:lnTo>
                  <a:lnTo>
                    <a:pt x="382" y="27"/>
                  </a:lnTo>
                  <a:lnTo>
                    <a:pt x="392" y="25"/>
                  </a:lnTo>
                  <a:lnTo>
                    <a:pt x="401" y="21"/>
                  </a:lnTo>
                  <a:lnTo>
                    <a:pt x="411" y="19"/>
                  </a:lnTo>
                  <a:lnTo>
                    <a:pt x="418" y="17"/>
                  </a:lnTo>
                  <a:lnTo>
                    <a:pt x="428" y="15"/>
                  </a:lnTo>
                  <a:lnTo>
                    <a:pt x="437" y="14"/>
                  </a:lnTo>
                  <a:lnTo>
                    <a:pt x="447" y="14"/>
                  </a:lnTo>
                  <a:lnTo>
                    <a:pt x="464" y="10"/>
                  </a:lnTo>
                  <a:lnTo>
                    <a:pt x="483" y="8"/>
                  </a:lnTo>
                  <a:lnTo>
                    <a:pt x="491" y="6"/>
                  </a:lnTo>
                  <a:lnTo>
                    <a:pt x="500" y="4"/>
                  </a:lnTo>
                  <a:lnTo>
                    <a:pt x="512" y="4"/>
                  </a:lnTo>
                  <a:lnTo>
                    <a:pt x="521" y="4"/>
                  </a:lnTo>
                  <a:lnTo>
                    <a:pt x="529" y="2"/>
                  </a:lnTo>
                  <a:lnTo>
                    <a:pt x="538" y="2"/>
                  </a:lnTo>
                  <a:lnTo>
                    <a:pt x="548" y="0"/>
                  </a:lnTo>
                  <a:lnTo>
                    <a:pt x="557" y="0"/>
                  </a:lnTo>
                  <a:lnTo>
                    <a:pt x="565" y="0"/>
                  </a:lnTo>
                  <a:lnTo>
                    <a:pt x="576" y="0"/>
                  </a:lnTo>
                  <a:lnTo>
                    <a:pt x="586" y="0"/>
                  </a:lnTo>
                  <a:lnTo>
                    <a:pt x="595" y="2"/>
                  </a:lnTo>
                  <a:close/>
                </a:path>
              </a:pathLst>
            </a:custGeom>
            <a:solidFill>
              <a:srgbClr val="000000"/>
            </a:solidFill>
            <a:ln w="9525">
              <a:noFill/>
              <a:round/>
              <a:headEnd/>
              <a:tailEnd/>
            </a:ln>
          </p:spPr>
          <p:txBody>
            <a:bodyPr/>
            <a:lstStyle/>
            <a:p>
              <a:endParaRPr lang="en-US"/>
            </a:p>
          </p:txBody>
        </p:sp>
        <p:sp>
          <p:nvSpPr>
            <p:cNvPr id="17595" name="Freeform 1198"/>
            <p:cNvSpPr>
              <a:spLocks/>
            </p:cNvSpPr>
            <p:nvPr/>
          </p:nvSpPr>
          <p:spPr bwMode="auto">
            <a:xfrm flipH="1">
              <a:off x="1862" y="1106"/>
              <a:ext cx="51" cy="61"/>
            </a:xfrm>
            <a:custGeom>
              <a:avLst/>
              <a:gdLst>
                <a:gd name="T0" fmla="*/ 0 w 500"/>
                <a:gd name="T1" fmla="*/ 6 h 569"/>
                <a:gd name="T2" fmla="*/ 0 w 500"/>
                <a:gd name="T3" fmla="*/ 6 h 569"/>
                <a:gd name="T4" fmla="*/ 1 w 500"/>
                <a:gd name="T5" fmla="*/ 5 h 569"/>
                <a:gd name="T6" fmla="*/ 1 w 500"/>
                <a:gd name="T7" fmla="*/ 5 h 569"/>
                <a:gd name="T8" fmla="*/ 1 w 500"/>
                <a:gd name="T9" fmla="*/ 5 h 569"/>
                <a:gd name="T10" fmla="*/ 1 w 500"/>
                <a:gd name="T11" fmla="*/ 5 h 569"/>
                <a:gd name="T12" fmla="*/ 1 w 500"/>
                <a:gd name="T13" fmla="*/ 4 h 569"/>
                <a:gd name="T14" fmla="*/ 2 w 500"/>
                <a:gd name="T15" fmla="*/ 4 h 569"/>
                <a:gd name="T16" fmla="*/ 2 w 500"/>
                <a:gd name="T17" fmla="*/ 4 h 569"/>
                <a:gd name="T18" fmla="*/ 2 w 500"/>
                <a:gd name="T19" fmla="*/ 3 h 569"/>
                <a:gd name="T20" fmla="*/ 2 w 500"/>
                <a:gd name="T21" fmla="*/ 3 h 569"/>
                <a:gd name="T22" fmla="*/ 3 w 500"/>
                <a:gd name="T23" fmla="*/ 3 h 569"/>
                <a:gd name="T24" fmla="*/ 3 w 500"/>
                <a:gd name="T25" fmla="*/ 3 h 569"/>
                <a:gd name="T26" fmla="*/ 3 w 500"/>
                <a:gd name="T27" fmla="*/ 2 h 569"/>
                <a:gd name="T28" fmla="*/ 3 w 500"/>
                <a:gd name="T29" fmla="*/ 2 h 569"/>
                <a:gd name="T30" fmla="*/ 3 w 500"/>
                <a:gd name="T31" fmla="*/ 2 h 569"/>
                <a:gd name="T32" fmla="*/ 4 w 500"/>
                <a:gd name="T33" fmla="*/ 2 h 569"/>
                <a:gd name="T34" fmla="*/ 4 w 500"/>
                <a:gd name="T35" fmla="*/ 1 h 569"/>
                <a:gd name="T36" fmla="*/ 4 w 500"/>
                <a:gd name="T37" fmla="*/ 1 h 569"/>
                <a:gd name="T38" fmla="*/ 4 w 500"/>
                <a:gd name="T39" fmla="*/ 1 h 569"/>
                <a:gd name="T40" fmla="*/ 5 w 500"/>
                <a:gd name="T41" fmla="*/ 0 h 569"/>
                <a:gd name="T42" fmla="*/ 5 w 500"/>
                <a:gd name="T43" fmla="*/ 0 h 569"/>
                <a:gd name="T44" fmla="*/ 5 w 500"/>
                <a:gd name="T45" fmla="*/ 0 h 569"/>
                <a:gd name="T46" fmla="*/ 5 w 500"/>
                <a:gd name="T47" fmla="*/ 0 h 569"/>
                <a:gd name="T48" fmla="*/ 5 w 500"/>
                <a:gd name="T49" fmla="*/ 1 h 569"/>
                <a:gd name="T50" fmla="*/ 5 w 500"/>
                <a:gd name="T51" fmla="*/ 1 h 569"/>
                <a:gd name="T52" fmla="*/ 4 w 500"/>
                <a:gd name="T53" fmla="*/ 1 h 569"/>
                <a:gd name="T54" fmla="*/ 4 w 500"/>
                <a:gd name="T55" fmla="*/ 1 h 569"/>
                <a:gd name="T56" fmla="*/ 4 w 500"/>
                <a:gd name="T57" fmla="*/ 2 h 569"/>
                <a:gd name="T58" fmla="*/ 4 w 500"/>
                <a:gd name="T59" fmla="*/ 2 h 569"/>
                <a:gd name="T60" fmla="*/ 4 w 500"/>
                <a:gd name="T61" fmla="*/ 2 h 569"/>
                <a:gd name="T62" fmla="*/ 4 w 500"/>
                <a:gd name="T63" fmla="*/ 2 h 569"/>
                <a:gd name="T64" fmla="*/ 3 w 500"/>
                <a:gd name="T65" fmla="*/ 3 h 569"/>
                <a:gd name="T66" fmla="*/ 3 w 500"/>
                <a:gd name="T67" fmla="*/ 3 h 569"/>
                <a:gd name="T68" fmla="*/ 3 w 500"/>
                <a:gd name="T69" fmla="*/ 3 h 569"/>
                <a:gd name="T70" fmla="*/ 3 w 500"/>
                <a:gd name="T71" fmla="*/ 3 h 569"/>
                <a:gd name="T72" fmla="*/ 2 w 500"/>
                <a:gd name="T73" fmla="*/ 4 h 569"/>
                <a:gd name="T74" fmla="*/ 2 w 500"/>
                <a:gd name="T75" fmla="*/ 4 h 569"/>
                <a:gd name="T76" fmla="*/ 2 w 500"/>
                <a:gd name="T77" fmla="*/ 4 h 569"/>
                <a:gd name="T78" fmla="*/ 2 w 500"/>
                <a:gd name="T79" fmla="*/ 5 h 569"/>
                <a:gd name="T80" fmla="*/ 2 w 500"/>
                <a:gd name="T81" fmla="*/ 5 h 569"/>
                <a:gd name="T82" fmla="*/ 1 w 500"/>
                <a:gd name="T83" fmla="*/ 5 h 569"/>
                <a:gd name="T84" fmla="*/ 1 w 500"/>
                <a:gd name="T85" fmla="*/ 5 h 569"/>
                <a:gd name="T86" fmla="*/ 1 w 500"/>
                <a:gd name="T87" fmla="*/ 5 h 569"/>
                <a:gd name="T88" fmla="*/ 1 w 500"/>
                <a:gd name="T89" fmla="*/ 6 h 569"/>
                <a:gd name="T90" fmla="*/ 0 w 500"/>
                <a:gd name="T91" fmla="*/ 6 h 569"/>
                <a:gd name="T92" fmla="*/ 0 w 500"/>
                <a:gd name="T93" fmla="*/ 6 h 569"/>
                <a:gd name="T94" fmla="*/ 0 w 500"/>
                <a:gd name="T95" fmla="*/ 7 h 569"/>
                <a:gd name="T96" fmla="*/ 0 w 500"/>
                <a:gd name="T97" fmla="*/ 6 h 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0"/>
                <a:gd name="T148" fmla="*/ 0 h 569"/>
                <a:gd name="T149" fmla="*/ 500 w 500"/>
                <a:gd name="T150" fmla="*/ 569 h 5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0" h="569">
                  <a:moveTo>
                    <a:pt x="0" y="552"/>
                  </a:moveTo>
                  <a:lnTo>
                    <a:pt x="15" y="538"/>
                  </a:lnTo>
                  <a:lnTo>
                    <a:pt x="29" y="525"/>
                  </a:lnTo>
                  <a:lnTo>
                    <a:pt x="40" y="510"/>
                  </a:lnTo>
                  <a:lnTo>
                    <a:pt x="51" y="495"/>
                  </a:lnTo>
                  <a:lnTo>
                    <a:pt x="61" y="479"/>
                  </a:lnTo>
                  <a:lnTo>
                    <a:pt x="72" y="464"/>
                  </a:lnTo>
                  <a:lnTo>
                    <a:pt x="82" y="447"/>
                  </a:lnTo>
                  <a:lnTo>
                    <a:pt x="95" y="434"/>
                  </a:lnTo>
                  <a:lnTo>
                    <a:pt x="99" y="424"/>
                  </a:lnTo>
                  <a:lnTo>
                    <a:pt x="105" y="417"/>
                  </a:lnTo>
                  <a:lnTo>
                    <a:pt x="112" y="407"/>
                  </a:lnTo>
                  <a:lnTo>
                    <a:pt x="124" y="398"/>
                  </a:lnTo>
                  <a:lnTo>
                    <a:pt x="133" y="384"/>
                  </a:lnTo>
                  <a:lnTo>
                    <a:pt x="145" y="371"/>
                  </a:lnTo>
                  <a:lnTo>
                    <a:pt x="156" y="356"/>
                  </a:lnTo>
                  <a:lnTo>
                    <a:pt x="171" y="342"/>
                  </a:lnTo>
                  <a:lnTo>
                    <a:pt x="184" y="323"/>
                  </a:lnTo>
                  <a:lnTo>
                    <a:pt x="200" y="306"/>
                  </a:lnTo>
                  <a:lnTo>
                    <a:pt x="215" y="289"/>
                  </a:lnTo>
                  <a:lnTo>
                    <a:pt x="232" y="272"/>
                  </a:lnTo>
                  <a:lnTo>
                    <a:pt x="238" y="263"/>
                  </a:lnTo>
                  <a:lnTo>
                    <a:pt x="245" y="253"/>
                  </a:lnTo>
                  <a:lnTo>
                    <a:pt x="253" y="244"/>
                  </a:lnTo>
                  <a:lnTo>
                    <a:pt x="262" y="236"/>
                  </a:lnTo>
                  <a:lnTo>
                    <a:pt x="270" y="226"/>
                  </a:lnTo>
                  <a:lnTo>
                    <a:pt x="278" y="217"/>
                  </a:lnTo>
                  <a:lnTo>
                    <a:pt x="285" y="207"/>
                  </a:lnTo>
                  <a:lnTo>
                    <a:pt x="297" y="200"/>
                  </a:lnTo>
                  <a:lnTo>
                    <a:pt x="302" y="188"/>
                  </a:lnTo>
                  <a:lnTo>
                    <a:pt x="310" y="179"/>
                  </a:lnTo>
                  <a:lnTo>
                    <a:pt x="320" y="169"/>
                  </a:lnTo>
                  <a:lnTo>
                    <a:pt x="327" y="160"/>
                  </a:lnTo>
                  <a:lnTo>
                    <a:pt x="342" y="143"/>
                  </a:lnTo>
                  <a:lnTo>
                    <a:pt x="359" y="126"/>
                  </a:lnTo>
                  <a:lnTo>
                    <a:pt x="373" y="107"/>
                  </a:lnTo>
                  <a:lnTo>
                    <a:pt x="388" y="93"/>
                  </a:lnTo>
                  <a:lnTo>
                    <a:pt x="401" y="78"/>
                  </a:lnTo>
                  <a:lnTo>
                    <a:pt x="415" y="65"/>
                  </a:lnTo>
                  <a:lnTo>
                    <a:pt x="424" y="50"/>
                  </a:lnTo>
                  <a:lnTo>
                    <a:pt x="434" y="38"/>
                  </a:lnTo>
                  <a:lnTo>
                    <a:pt x="443" y="27"/>
                  </a:lnTo>
                  <a:lnTo>
                    <a:pt x="453" y="19"/>
                  </a:lnTo>
                  <a:lnTo>
                    <a:pt x="462" y="4"/>
                  </a:lnTo>
                  <a:lnTo>
                    <a:pt x="470" y="0"/>
                  </a:lnTo>
                  <a:lnTo>
                    <a:pt x="500" y="17"/>
                  </a:lnTo>
                  <a:lnTo>
                    <a:pt x="496" y="21"/>
                  </a:lnTo>
                  <a:lnTo>
                    <a:pt x="491" y="29"/>
                  </a:lnTo>
                  <a:lnTo>
                    <a:pt x="481" y="38"/>
                  </a:lnTo>
                  <a:lnTo>
                    <a:pt x="472" y="51"/>
                  </a:lnTo>
                  <a:lnTo>
                    <a:pt x="460" y="65"/>
                  </a:lnTo>
                  <a:lnTo>
                    <a:pt x="447" y="80"/>
                  </a:lnTo>
                  <a:lnTo>
                    <a:pt x="439" y="88"/>
                  </a:lnTo>
                  <a:lnTo>
                    <a:pt x="432" y="97"/>
                  </a:lnTo>
                  <a:lnTo>
                    <a:pt x="424" y="107"/>
                  </a:lnTo>
                  <a:lnTo>
                    <a:pt x="417" y="118"/>
                  </a:lnTo>
                  <a:lnTo>
                    <a:pt x="407" y="126"/>
                  </a:lnTo>
                  <a:lnTo>
                    <a:pt x="399" y="135"/>
                  </a:lnTo>
                  <a:lnTo>
                    <a:pt x="390" y="147"/>
                  </a:lnTo>
                  <a:lnTo>
                    <a:pt x="380" y="158"/>
                  </a:lnTo>
                  <a:lnTo>
                    <a:pt x="371" y="167"/>
                  </a:lnTo>
                  <a:lnTo>
                    <a:pt x="361" y="179"/>
                  </a:lnTo>
                  <a:lnTo>
                    <a:pt x="350" y="190"/>
                  </a:lnTo>
                  <a:lnTo>
                    <a:pt x="342" y="204"/>
                  </a:lnTo>
                  <a:lnTo>
                    <a:pt x="331" y="213"/>
                  </a:lnTo>
                  <a:lnTo>
                    <a:pt x="321" y="226"/>
                  </a:lnTo>
                  <a:lnTo>
                    <a:pt x="310" y="238"/>
                  </a:lnTo>
                  <a:lnTo>
                    <a:pt x="301" y="251"/>
                  </a:lnTo>
                  <a:lnTo>
                    <a:pt x="289" y="263"/>
                  </a:lnTo>
                  <a:lnTo>
                    <a:pt x="280" y="276"/>
                  </a:lnTo>
                  <a:lnTo>
                    <a:pt x="270" y="287"/>
                  </a:lnTo>
                  <a:lnTo>
                    <a:pt x="259" y="301"/>
                  </a:lnTo>
                  <a:lnTo>
                    <a:pt x="247" y="310"/>
                  </a:lnTo>
                  <a:lnTo>
                    <a:pt x="236" y="323"/>
                  </a:lnTo>
                  <a:lnTo>
                    <a:pt x="224" y="333"/>
                  </a:lnTo>
                  <a:lnTo>
                    <a:pt x="215" y="346"/>
                  </a:lnTo>
                  <a:lnTo>
                    <a:pt x="204" y="358"/>
                  </a:lnTo>
                  <a:lnTo>
                    <a:pt x="192" y="371"/>
                  </a:lnTo>
                  <a:lnTo>
                    <a:pt x="183" y="380"/>
                  </a:lnTo>
                  <a:lnTo>
                    <a:pt x="173" y="394"/>
                  </a:lnTo>
                  <a:lnTo>
                    <a:pt x="164" y="403"/>
                  </a:lnTo>
                  <a:lnTo>
                    <a:pt x="152" y="415"/>
                  </a:lnTo>
                  <a:lnTo>
                    <a:pt x="143" y="426"/>
                  </a:lnTo>
                  <a:lnTo>
                    <a:pt x="133" y="439"/>
                  </a:lnTo>
                  <a:lnTo>
                    <a:pt x="124" y="449"/>
                  </a:lnTo>
                  <a:lnTo>
                    <a:pt x="112" y="458"/>
                  </a:lnTo>
                  <a:lnTo>
                    <a:pt x="105" y="468"/>
                  </a:lnTo>
                  <a:lnTo>
                    <a:pt x="99" y="479"/>
                  </a:lnTo>
                  <a:lnTo>
                    <a:pt x="80" y="493"/>
                  </a:lnTo>
                  <a:lnTo>
                    <a:pt x="65" y="510"/>
                  </a:lnTo>
                  <a:lnTo>
                    <a:pt x="49" y="525"/>
                  </a:lnTo>
                  <a:lnTo>
                    <a:pt x="40" y="538"/>
                  </a:lnTo>
                  <a:lnTo>
                    <a:pt x="29" y="546"/>
                  </a:lnTo>
                  <a:lnTo>
                    <a:pt x="21" y="557"/>
                  </a:lnTo>
                  <a:lnTo>
                    <a:pt x="15" y="563"/>
                  </a:lnTo>
                  <a:lnTo>
                    <a:pt x="11" y="569"/>
                  </a:lnTo>
                  <a:lnTo>
                    <a:pt x="0" y="552"/>
                  </a:lnTo>
                  <a:close/>
                </a:path>
              </a:pathLst>
            </a:custGeom>
            <a:solidFill>
              <a:srgbClr val="000000"/>
            </a:solidFill>
            <a:ln w="9525">
              <a:noFill/>
              <a:round/>
              <a:headEnd/>
              <a:tailEnd/>
            </a:ln>
          </p:spPr>
          <p:txBody>
            <a:bodyPr/>
            <a:lstStyle/>
            <a:p>
              <a:endParaRPr lang="en-US"/>
            </a:p>
          </p:txBody>
        </p:sp>
        <p:sp>
          <p:nvSpPr>
            <p:cNvPr id="17596" name="Freeform 1199"/>
            <p:cNvSpPr>
              <a:spLocks/>
            </p:cNvSpPr>
            <p:nvPr/>
          </p:nvSpPr>
          <p:spPr bwMode="auto">
            <a:xfrm flipH="1">
              <a:off x="1873" y="1147"/>
              <a:ext cx="25" cy="25"/>
            </a:xfrm>
            <a:custGeom>
              <a:avLst/>
              <a:gdLst>
                <a:gd name="T0" fmla="*/ 0 w 241"/>
                <a:gd name="T1" fmla="*/ 1 h 228"/>
                <a:gd name="T2" fmla="*/ 0 w 241"/>
                <a:gd name="T3" fmla="*/ 1 h 228"/>
                <a:gd name="T4" fmla="*/ 1 w 241"/>
                <a:gd name="T5" fmla="*/ 1 h 228"/>
                <a:gd name="T6" fmla="*/ 1 w 241"/>
                <a:gd name="T7" fmla="*/ 0 h 228"/>
                <a:gd name="T8" fmla="*/ 1 w 241"/>
                <a:gd name="T9" fmla="*/ 0 h 228"/>
                <a:gd name="T10" fmla="*/ 1 w 241"/>
                <a:gd name="T11" fmla="*/ 0 h 228"/>
                <a:gd name="T12" fmla="*/ 1 w 241"/>
                <a:gd name="T13" fmla="*/ 0 h 228"/>
                <a:gd name="T14" fmla="*/ 2 w 241"/>
                <a:gd name="T15" fmla="*/ 0 h 228"/>
                <a:gd name="T16" fmla="*/ 2 w 241"/>
                <a:gd name="T17" fmla="*/ 0 h 228"/>
                <a:gd name="T18" fmla="*/ 2 w 241"/>
                <a:gd name="T19" fmla="*/ 0 h 228"/>
                <a:gd name="T20" fmla="*/ 2 w 241"/>
                <a:gd name="T21" fmla="*/ 0 h 228"/>
                <a:gd name="T22" fmla="*/ 2 w 241"/>
                <a:gd name="T23" fmla="*/ 1 h 228"/>
                <a:gd name="T24" fmla="*/ 2 w 241"/>
                <a:gd name="T25" fmla="*/ 1 h 228"/>
                <a:gd name="T26" fmla="*/ 3 w 241"/>
                <a:gd name="T27" fmla="*/ 1 h 228"/>
                <a:gd name="T28" fmla="*/ 3 w 241"/>
                <a:gd name="T29" fmla="*/ 2 h 228"/>
                <a:gd name="T30" fmla="*/ 3 w 241"/>
                <a:gd name="T31" fmla="*/ 2 h 228"/>
                <a:gd name="T32" fmla="*/ 2 w 241"/>
                <a:gd name="T33" fmla="*/ 2 h 228"/>
                <a:gd name="T34" fmla="*/ 2 w 241"/>
                <a:gd name="T35" fmla="*/ 2 h 228"/>
                <a:gd name="T36" fmla="*/ 2 w 241"/>
                <a:gd name="T37" fmla="*/ 3 h 228"/>
                <a:gd name="T38" fmla="*/ 2 w 241"/>
                <a:gd name="T39" fmla="*/ 3 h 228"/>
                <a:gd name="T40" fmla="*/ 2 w 241"/>
                <a:gd name="T41" fmla="*/ 3 h 228"/>
                <a:gd name="T42" fmla="*/ 2 w 241"/>
                <a:gd name="T43" fmla="*/ 3 h 228"/>
                <a:gd name="T44" fmla="*/ 2 w 241"/>
                <a:gd name="T45" fmla="*/ 2 h 228"/>
                <a:gd name="T46" fmla="*/ 2 w 241"/>
                <a:gd name="T47" fmla="*/ 2 h 228"/>
                <a:gd name="T48" fmla="*/ 2 w 241"/>
                <a:gd name="T49" fmla="*/ 2 h 228"/>
                <a:gd name="T50" fmla="*/ 2 w 241"/>
                <a:gd name="T51" fmla="*/ 2 h 228"/>
                <a:gd name="T52" fmla="*/ 2 w 241"/>
                <a:gd name="T53" fmla="*/ 1 h 228"/>
                <a:gd name="T54" fmla="*/ 2 w 241"/>
                <a:gd name="T55" fmla="*/ 1 h 228"/>
                <a:gd name="T56" fmla="*/ 2 w 241"/>
                <a:gd name="T57" fmla="*/ 1 h 228"/>
                <a:gd name="T58" fmla="*/ 2 w 241"/>
                <a:gd name="T59" fmla="*/ 0 h 228"/>
                <a:gd name="T60" fmla="*/ 2 w 241"/>
                <a:gd name="T61" fmla="*/ 0 h 228"/>
                <a:gd name="T62" fmla="*/ 1 w 241"/>
                <a:gd name="T63" fmla="*/ 0 h 228"/>
                <a:gd name="T64" fmla="*/ 1 w 241"/>
                <a:gd name="T65" fmla="*/ 0 h 228"/>
                <a:gd name="T66" fmla="*/ 1 w 241"/>
                <a:gd name="T67" fmla="*/ 1 h 228"/>
                <a:gd name="T68" fmla="*/ 1 w 241"/>
                <a:gd name="T69" fmla="*/ 1 h 228"/>
                <a:gd name="T70" fmla="*/ 1 w 241"/>
                <a:gd name="T71" fmla="*/ 1 h 228"/>
                <a:gd name="T72" fmla="*/ 1 w 241"/>
                <a:gd name="T73" fmla="*/ 1 h 228"/>
                <a:gd name="T74" fmla="*/ 0 w 241"/>
                <a:gd name="T75" fmla="*/ 2 h 228"/>
                <a:gd name="T76" fmla="*/ 0 w 241"/>
                <a:gd name="T77" fmla="*/ 2 h 228"/>
                <a:gd name="T78" fmla="*/ 0 w 241"/>
                <a:gd name="T79" fmla="*/ 2 h 228"/>
                <a:gd name="T80" fmla="*/ 0 w 241"/>
                <a:gd name="T81" fmla="*/ 2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1"/>
                <a:gd name="T124" fmla="*/ 0 h 228"/>
                <a:gd name="T125" fmla="*/ 241 w 241"/>
                <a:gd name="T126" fmla="*/ 228 h 2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1" h="228">
                  <a:moveTo>
                    <a:pt x="3" y="124"/>
                  </a:moveTo>
                  <a:lnTo>
                    <a:pt x="9" y="107"/>
                  </a:lnTo>
                  <a:lnTo>
                    <a:pt x="17" y="91"/>
                  </a:lnTo>
                  <a:lnTo>
                    <a:pt x="26" y="76"/>
                  </a:lnTo>
                  <a:lnTo>
                    <a:pt x="36" y="65"/>
                  </a:lnTo>
                  <a:lnTo>
                    <a:pt x="47" y="51"/>
                  </a:lnTo>
                  <a:lnTo>
                    <a:pt x="57" y="40"/>
                  </a:lnTo>
                  <a:lnTo>
                    <a:pt x="68" y="31"/>
                  </a:lnTo>
                  <a:lnTo>
                    <a:pt x="80" y="25"/>
                  </a:lnTo>
                  <a:lnTo>
                    <a:pt x="89" y="15"/>
                  </a:lnTo>
                  <a:lnTo>
                    <a:pt x="102" y="12"/>
                  </a:lnTo>
                  <a:lnTo>
                    <a:pt x="114" y="6"/>
                  </a:lnTo>
                  <a:lnTo>
                    <a:pt x="127" y="4"/>
                  </a:lnTo>
                  <a:lnTo>
                    <a:pt x="137" y="0"/>
                  </a:lnTo>
                  <a:lnTo>
                    <a:pt x="148" y="0"/>
                  </a:lnTo>
                  <a:lnTo>
                    <a:pt x="159" y="0"/>
                  </a:lnTo>
                  <a:lnTo>
                    <a:pt x="171" y="6"/>
                  </a:lnTo>
                  <a:lnTo>
                    <a:pt x="180" y="8"/>
                  </a:lnTo>
                  <a:lnTo>
                    <a:pt x="190" y="12"/>
                  </a:lnTo>
                  <a:lnTo>
                    <a:pt x="197" y="17"/>
                  </a:lnTo>
                  <a:lnTo>
                    <a:pt x="207" y="27"/>
                  </a:lnTo>
                  <a:lnTo>
                    <a:pt x="215" y="32"/>
                  </a:lnTo>
                  <a:lnTo>
                    <a:pt x="222" y="42"/>
                  </a:lnTo>
                  <a:lnTo>
                    <a:pt x="228" y="53"/>
                  </a:lnTo>
                  <a:lnTo>
                    <a:pt x="234" y="67"/>
                  </a:lnTo>
                  <a:lnTo>
                    <a:pt x="236" y="78"/>
                  </a:lnTo>
                  <a:lnTo>
                    <a:pt x="239" y="93"/>
                  </a:lnTo>
                  <a:lnTo>
                    <a:pt x="239" y="107"/>
                  </a:lnTo>
                  <a:lnTo>
                    <a:pt x="241" y="126"/>
                  </a:lnTo>
                  <a:lnTo>
                    <a:pt x="239" y="133"/>
                  </a:lnTo>
                  <a:lnTo>
                    <a:pt x="239" y="145"/>
                  </a:lnTo>
                  <a:lnTo>
                    <a:pt x="237" y="154"/>
                  </a:lnTo>
                  <a:lnTo>
                    <a:pt x="236" y="164"/>
                  </a:lnTo>
                  <a:lnTo>
                    <a:pt x="234" y="173"/>
                  </a:lnTo>
                  <a:lnTo>
                    <a:pt x="232" y="185"/>
                  </a:lnTo>
                  <a:lnTo>
                    <a:pt x="230" y="196"/>
                  </a:lnTo>
                  <a:lnTo>
                    <a:pt x="228" y="207"/>
                  </a:lnTo>
                  <a:lnTo>
                    <a:pt x="220" y="215"/>
                  </a:lnTo>
                  <a:lnTo>
                    <a:pt x="215" y="223"/>
                  </a:lnTo>
                  <a:lnTo>
                    <a:pt x="207" y="226"/>
                  </a:lnTo>
                  <a:lnTo>
                    <a:pt x="197" y="228"/>
                  </a:lnTo>
                  <a:lnTo>
                    <a:pt x="190" y="226"/>
                  </a:lnTo>
                  <a:lnTo>
                    <a:pt x="184" y="223"/>
                  </a:lnTo>
                  <a:lnTo>
                    <a:pt x="180" y="215"/>
                  </a:lnTo>
                  <a:lnTo>
                    <a:pt x="180" y="206"/>
                  </a:lnTo>
                  <a:lnTo>
                    <a:pt x="180" y="198"/>
                  </a:lnTo>
                  <a:lnTo>
                    <a:pt x="180" y="188"/>
                  </a:lnTo>
                  <a:lnTo>
                    <a:pt x="180" y="177"/>
                  </a:lnTo>
                  <a:lnTo>
                    <a:pt x="184" y="167"/>
                  </a:lnTo>
                  <a:lnTo>
                    <a:pt x="184" y="154"/>
                  </a:lnTo>
                  <a:lnTo>
                    <a:pt x="188" y="141"/>
                  </a:lnTo>
                  <a:lnTo>
                    <a:pt x="188" y="128"/>
                  </a:lnTo>
                  <a:lnTo>
                    <a:pt x="192" y="114"/>
                  </a:lnTo>
                  <a:lnTo>
                    <a:pt x="192" y="99"/>
                  </a:lnTo>
                  <a:lnTo>
                    <a:pt x="192" y="86"/>
                  </a:lnTo>
                  <a:lnTo>
                    <a:pt x="192" y="74"/>
                  </a:lnTo>
                  <a:lnTo>
                    <a:pt x="192" y="65"/>
                  </a:lnTo>
                  <a:lnTo>
                    <a:pt x="188" y="53"/>
                  </a:lnTo>
                  <a:lnTo>
                    <a:pt x="186" y="46"/>
                  </a:lnTo>
                  <a:lnTo>
                    <a:pt x="180" y="40"/>
                  </a:lnTo>
                  <a:lnTo>
                    <a:pt x="178" y="38"/>
                  </a:lnTo>
                  <a:lnTo>
                    <a:pt x="163" y="32"/>
                  </a:lnTo>
                  <a:lnTo>
                    <a:pt x="150" y="32"/>
                  </a:lnTo>
                  <a:lnTo>
                    <a:pt x="137" y="31"/>
                  </a:lnTo>
                  <a:lnTo>
                    <a:pt x="127" y="36"/>
                  </a:lnTo>
                  <a:lnTo>
                    <a:pt x="114" y="38"/>
                  </a:lnTo>
                  <a:lnTo>
                    <a:pt x="104" y="46"/>
                  </a:lnTo>
                  <a:lnTo>
                    <a:pt x="97" y="53"/>
                  </a:lnTo>
                  <a:lnTo>
                    <a:pt x="89" y="63"/>
                  </a:lnTo>
                  <a:lnTo>
                    <a:pt x="78" y="71"/>
                  </a:lnTo>
                  <a:lnTo>
                    <a:pt x="72" y="80"/>
                  </a:lnTo>
                  <a:lnTo>
                    <a:pt x="62" y="91"/>
                  </a:lnTo>
                  <a:lnTo>
                    <a:pt x="57" y="101"/>
                  </a:lnTo>
                  <a:lnTo>
                    <a:pt x="49" y="110"/>
                  </a:lnTo>
                  <a:lnTo>
                    <a:pt x="41" y="120"/>
                  </a:lnTo>
                  <a:lnTo>
                    <a:pt x="36" y="131"/>
                  </a:lnTo>
                  <a:lnTo>
                    <a:pt x="30" y="141"/>
                  </a:lnTo>
                  <a:lnTo>
                    <a:pt x="19" y="147"/>
                  </a:lnTo>
                  <a:lnTo>
                    <a:pt x="9" y="145"/>
                  </a:lnTo>
                  <a:lnTo>
                    <a:pt x="0" y="135"/>
                  </a:lnTo>
                  <a:lnTo>
                    <a:pt x="3" y="124"/>
                  </a:lnTo>
                  <a:close/>
                </a:path>
              </a:pathLst>
            </a:custGeom>
            <a:solidFill>
              <a:srgbClr val="000000"/>
            </a:solidFill>
            <a:ln w="9525">
              <a:noFill/>
              <a:round/>
              <a:headEnd/>
              <a:tailEnd/>
            </a:ln>
          </p:spPr>
          <p:txBody>
            <a:bodyPr/>
            <a:lstStyle/>
            <a:p>
              <a:endParaRPr lang="en-US"/>
            </a:p>
          </p:txBody>
        </p:sp>
        <p:sp>
          <p:nvSpPr>
            <p:cNvPr id="17597" name="Freeform 1200"/>
            <p:cNvSpPr>
              <a:spLocks/>
            </p:cNvSpPr>
            <p:nvPr/>
          </p:nvSpPr>
          <p:spPr bwMode="auto">
            <a:xfrm flipH="1">
              <a:off x="1875" y="1160"/>
              <a:ext cx="23" cy="13"/>
            </a:xfrm>
            <a:custGeom>
              <a:avLst/>
              <a:gdLst>
                <a:gd name="T0" fmla="*/ 1 w 228"/>
                <a:gd name="T1" fmla="*/ 0 h 124"/>
                <a:gd name="T2" fmla="*/ 1 w 228"/>
                <a:gd name="T3" fmla="*/ 0 h 124"/>
                <a:gd name="T4" fmla="*/ 1 w 228"/>
                <a:gd name="T5" fmla="*/ 0 h 124"/>
                <a:gd name="T6" fmla="*/ 1 w 228"/>
                <a:gd name="T7" fmla="*/ 0 h 124"/>
                <a:gd name="T8" fmla="*/ 1 w 228"/>
                <a:gd name="T9" fmla="*/ 1 h 124"/>
                <a:gd name="T10" fmla="*/ 1 w 228"/>
                <a:gd name="T11" fmla="*/ 1 h 124"/>
                <a:gd name="T12" fmla="*/ 1 w 228"/>
                <a:gd name="T13" fmla="*/ 1 h 124"/>
                <a:gd name="T14" fmla="*/ 1 w 228"/>
                <a:gd name="T15" fmla="*/ 1 h 124"/>
                <a:gd name="T16" fmla="*/ 1 w 228"/>
                <a:gd name="T17" fmla="*/ 1 h 124"/>
                <a:gd name="T18" fmla="*/ 1 w 228"/>
                <a:gd name="T19" fmla="*/ 1 h 124"/>
                <a:gd name="T20" fmla="*/ 1 w 228"/>
                <a:gd name="T21" fmla="*/ 1 h 124"/>
                <a:gd name="T22" fmla="*/ 1 w 228"/>
                <a:gd name="T23" fmla="*/ 1 h 124"/>
                <a:gd name="T24" fmla="*/ 2 w 228"/>
                <a:gd name="T25" fmla="*/ 1 h 124"/>
                <a:gd name="T26" fmla="*/ 2 w 228"/>
                <a:gd name="T27" fmla="*/ 1 h 124"/>
                <a:gd name="T28" fmla="*/ 2 w 228"/>
                <a:gd name="T29" fmla="*/ 1 h 124"/>
                <a:gd name="T30" fmla="*/ 2 w 228"/>
                <a:gd name="T31" fmla="*/ 1 h 124"/>
                <a:gd name="T32" fmla="*/ 2 w 228"/>
                <a:gd name="T33" fmla="*/ 1 h 124"/>
                <a:gd name="T34" fmla="*/ 2 w 228"/>
                <a:gd name="T35" fmla="*/ 1 h 124"/>
                <a:gd name="T36" fmla="*/ 2 w 228"/>
                <a:gd name="T37" fmla="*/ 1 h 124"/>
                <a:gd name="T38" fmla="*/ 2 w 228"/>
                <a:gd name="T39" fmla="*/ 1 h 124"/>
                <a:gd name="T40" fmla="*/ 2 w 228"/>
                <a:gd name="T41" fmla="*/ 1 h 124"/>
                <a:gd name="T42" fmla="*/ 2 w 228"/>
                <a:gd name="T43" fmla="*/ 1 h 124"/>
                <a:gd name="T44" fmla="*/ 2 w 228"/>
                <a:gd name="T45" fmla="*/ 1 h 124"/>
                <a:gd name="T46" fmla="*/ 2 w 228"/>
                <a:gd name="T47" fmla="*/ 1 h 124"/>
                <a:gd name="T48" fmla="*/ 2 w 228"/>
                <a:gd name="T49" fmla="*/ 1 h 124"/>
                <a:gd name="T50" fmla="*/ 2 w 228"/>
                <a:gd name="T51" fmla="*/ 1 h 124"/>
                <a:gd name="T52" fmla="*/ 2 w 228"/>
                <a:gd name="T53" fmla="*/ 1 h 124"/>
                <a:gd name="T54" fmla="*/ 2 w 228"/>
                <a:gd name="T55" fmla="*/ 1 h 124"/>
                <a:gd name="T56" fmla="*/ 2 w 228"/>
                <a:gd name="T57" fmla="*/ 1 h 124"/>
                <a:gd name="T58" fmla="*/ 2 w 228"/>
                <a:gd name="T59" fmla="*/ 1 h 124"/>
                <a:gd name="T60" fmla="*/ 1 w 228"/>
                <a:gd name="T61" fmla="*/ 1 h 124"/>
                <a:gd name="T62" fmla="*/ 1 w 228"/>
                <a:gd name="T63" fmla="*/ 1 h 124"/>
                <a:gd name="T64" fmla="*/ 1 w 228"/>
                <a:gd name="T65" fmla="*/ 1 h 124"/>
                <a:gd name="T66" fmla="*/ 1 w 228"/>
                <a:gd name="T67" fmla="*/ 1 h 124"/>
                <a:gd name="T68" fmla="*/ 1 w 228"/>
                <a:gd name="T69" fmla="*/ 1 h 124"/>
                <a:gd name="T70" fmla="*/ 1 w 228"/>
                <a:gd name="T71" fmla="*/ 1 h 124"/>
                <a:gd name="T72" fmla="*/ 1 w 228"/>
                <a:gd name="T73" fmla="*/ 1 h 124"/>
                <a:gd name="T74" fmla="*/ 0 w 228"/>
                <a:gd name="T75" fmla="*/ 1 h 124"/>
                <a:gd name="T76" fmla="*/ 0 w 228"/>
                <a:gd name="T77" fmla="*/ 1 h 124"/>
                <a:gd name="T78" fmla="*/ 0 w 228"/>
                <a:gd name="T79" fmla="*/ 1 h 124"/>
                <a:gd name="T80" fmla="*/ 0 w 228"/>
                <a:gd name="T81" fmla="*/ 1 h 124"/>
                <a:gd name="T82" fmla="*/ 0 w 228"/>
                <a:gd name="T83" fmla="*/ 0 h 124"/>
                <a:gd name="T84" fmla="*/ 0 w 228"/>
                <a:gd name="T85" fmla="*/ 0 h 124"/>
                <a:gd name="T86" fmla="*/ 0 w 228"/>
                <a:gd name="T87" fmla="*/ 0 h 124"/>
                <a:gd name="T88" fmla="*/ 0 w 228"/>
                <a:gd name="T89" fmla="*/ 0 h 124"/>
                <a:gd name="T90" fmla="*/ 0 w 228"/>
                <a:gd name="T91" fmla="*/ 0 h 124"/>
                <a:gd name="T92" fmla="*/ 0 w 228"/>
                <a:gd name="T93" fmla="*/ 0 h 124"/>
                <a:gd name="T94" fmla="*/ 0 w 228"/>
                <a:gd name="T95" fmla="*/ 0 h 124"/>
                <a:gd name="T96" fmla="*/ 1 w 228"/>
                <a:gd name="T97" fmla="*/ 0 h 124"/>
                <a:gd name="T98" fmla="*/ 1 w 228"/>
                <a:gd name="T99" fmla="*/ 0 h 1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8"/>
                <a:gd name="T151" fmla="*/ 0 h 124"/>
                <a:gd name="T152" fmla="*/ 228 w 228"/>
                <a:gd name="T153" fmla="*/ 124 h 1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8" h="124">
                  <a:moveTo>
                    <a:pt x="45" y="17"/>
                  </a:moveTo>
                  <a:lnTo>
                    <a:pt x="45" y="27"/>
                  </a:lnTo>
                  <a:lnTo>
                    <a:pt x="49" y="34"/>
                  </a:lnTo>
                  <a:lnTo>
                    <a:pt x="53" y="40"/>
                  </a:lnTo>
                  <a:lnTo>
                    <a:pt x="62" y="49"/>
                  </a:lnTo>
                  <a:lnTo>
                    <a:pt x="68" y="53"/>
                  </a:lnTo>
                  <a:lnTo>
                    <a:pt x="78" y="57"/>
                  </a:lnTo>
                  <a:lnTo>
                    <a:pt x="89" y="61"/>
                  </a:lnTo>
                  <a:lnTo>
                    <a:pt x="100" y="67"/>
                  </a:lnTo>
                  <a:lnTo>
                    <a:pt x="110" y="67"/>
                  </a:lnTo>
                  <a:lnTo>
                    <a:pt x="121" y="68"/>
                  </a:lnTo>
                  <a:lnTo>
                    <a:pt x="133" y="70"/>
                  </a:lnTo>
                  <a:lnTo>
                    <a:pt x="146" y="72"/>
                  </a:lnTo>
                  <a:lnTo>
                    <a:pt x="158" y="72"/>
                  </a:lnTo>
                  <a:lnTo>
                    <a:pt x="169" y="74"/>
                  </a:lnTo>
                  <a:lnTo>
                    <a:pt x="180" y="74"/>
                  </a:lnTo>
                  <a:lnTo>
                    <a:pt x="194" y="76"/>
                  </a:lnTo>
                  <a:lnTo>
                    <a:pt x="201" y="72"/>
                  </a:lnTo>
                  <a:lnTo>
                    <a:pt x="207" y="74"/>
                  </a:lnTo>
                  <a:lnTo>
                    <a:pt x="213" y="74"/>
                  </a:lnTo>
                  <a:lnTo>
                    <a:pt x="220" y="78"/>
                  </a:lnTo>
                  <a:lnTo>
                    <a:pt x="226" y="82"/>
                  </a:lnTo>
                  <a:lnTo>
                    <a:pt x="228" y="93"/>
                  </a:lnTo>
                  <a:lnTo>
                    <a:pt x="224" y="101"/>
                  </a:lnTo>
                  <a:lnTo>
                    <a:pt x="218" y="108"/>
                  </a:lnTo>
                  <a:lnTo>
                    <a:pt x="207" y="114"/>
                  </a:lnTo>
                  <a:lnTo>
                    <a:pt x="197" y="118"/>
                  </a:lnTo>
                  <a:lnTo>
                    <a:pt x="184" y="120"/>
                  </a:lnTo>
                  <a:lnTo>
                    <a:pt x="171" y="122"/>
                  </a:lnTo>
                  <a:lnTo>
                    <a:pt x="156" y="122"/>
                  </a:lnTo>
                  <a:lnTo>
                    <a:pt x="142" y="124"/>
                  </a:lnTo>
                  <a:lnTo>
                    <a:pt x="127" y="122"/>
                  </a:lnTo>
                  <a:lnTo>
                    <a:pt x="110" y="122"/>
                  </a:lnTo>
                  <a:lnTo>
                    <a:pt x="95" y="120"/>
                  </a:lnTo>
                  <a:lnTo>
                    <a:pt x="80" y="116"/>
                  </a:lnTo>
                  <a:lnTo>
                    <a:pt x="64" y="106"/>
                  </a:lnTo>
                  <a:lnTo>
                    <a:pt x="49" y="101"/>
                  </a:lnTo>
                  <a:lnTo>
                    <a:pt x="36" y="91"/>
                  </a:lnTo>
                  <a:lnTo>
                    <a:pt x="26" y="80"/>
                  </a:lnTo>
                  <a:lnTo>
                    <a:pt x="15" y="67"/>
                  </a:lnTo>
                  <a:lnTo>
                    <a:pt x="9" y="51"/>
                  </a:lnTo>
                  <a:lnTo>
                    <a:pt x="3" y="42"/>
                  </a:lnTo>
                  <a:lnTo>
                    <a:pt x="2" y="34"/>
                  </a:lnTo>
                  <a:lnTo>
                    <a:pt x="0" y="25"/>
                  </a:lnTo>
                  <a:lnTo>
                    <a:pt x="0" y="15"/>
                  </a:lnTo>
                  <a:lnTo>
                    <a:pt x="5" y="2"/>
                  </a:lnTo>
                  <a:lnTo>
                    <a:pt x="21" y="0"/>
                  </a:lnTo>
                  <a:lnTo>
                    <a:pt x="36" y="2"/>
                  </a:lnTo>
                  <a:lnTo>
                    <a:pt x="45" y="17"/>
                  </a:lnTo>
                  <a:close/>
                </a:path>
              </a:pathLst>
            </a:custGeom>
            <a:solidFill>
              <a:srgbClr val="000000"/>
            </a:solidFill>
            <a:ln w="9525">
              <a:noFill/>
              <a:round/>
              <a:headEnd/>
              <a:tailEnd/>
            </a:ln>
          </p:spPr>
          <p:txBody>
            <a:bodyPr/>
            <a:lstStyle/>
            <a:p>
              <a:endParaRPr lang="en-US"/>
            </a:p>
          </p:txBody>
        </p:sp>
        <p:sp>
          <p:nvSpPr>
            <p:cNvPr id="17598" name="Freeform 1201"/>
            <p:cNvSpPr>
              <a:spLocks/>
            </p:cNvSpPr>
            <p:nvPr/>
          </p:nvSpPr>
          <p:spPr bwMode="auto">
            <a:xfrm flipH="1">
              <a:off x="1854" y="1106"/>
              <a:ext cx="10" cy="76"/>
            </a:xfrm>
            <a:custGeom>
              <a:avLst/>
              <a:gdLst>
                <a:gd name="T0" fmla="*/ 0 w 101"/>
                <a:gd name="T1" fmla="*/ 0 h 707"/>
                <a:gd name="T2" fmla="*/ 0 w 101"/>
                <a:gd name="T3" fmla="*/ 1 h 707"/>
                <a:gd name="T4" fmla="*/ 0 w 101"/>
                <a:gd name="T5" fmla="*/ 1 h 707"/>
                <a:gd name="T6" fmla="*/ 0 w 101"/>
                <a:gd name="T7" fmla="*/ 2 h 707"/>
                <a:gd name="T8" fmla="*/ 0 w 101"/>
                <a:gd name="T9" fmla="*/ 2 h 707"/>
                <a:gd name="T10" fmla="*/ 0 w 101"/>
                <a:gd name="T11" fmla="*/ 2 h 707"/>
                <a:gd name="T12" fmla="*/ 0 w 101"/>
                <a:gd name="T13" fmla="*/ 3 h 707"/>
                <a:gd name="T14" fmla="*/ 0 w 101"/>
                <a:gd name="T15" fmla="*/ 3 h 707"/>
                <a:gd name="T16" fmla="*/ 0 w 101"/>
                <a:gd name="T17" fmla="*/ 3 h 707"/>
                <a:gd name="T18" fmla="*/ 0 w 101"/>
                <a:gd name="T19" fmla="*/ 4 h 707"/>
                <a:gd name="T20" fmla="*/ 1 w 101"/>
                <a:gd name="T21" fmla="*/ 4 h 707"/>
                <a:gd name="T22" fmla="*/ 1 w 101"/>
                <a:gd name="T23" fmla="*/ 4 h 707"/>
                <a:gd name="T24" fmla="*/ 1 w 101"/>
                <a:gd name="T25" fmla="*/ 5 h 707"/>
                <a:gd name="T26" fmla="*/ 1 w 101"/>
                <a:gd name="T27" fmla="*/ 5 h 707"/>
                <a:gd name="T28" fmla="*/ 1 w 101"/>
                <a:gd name="T29" fmla="*/ 5 h 707"/>
                <a:gd name="T30" fmla="*/ 1 w 101"/>
                <a:gd name="T31" fmla="*/ 6 h 707"/>
                <a:gd name="T32" fmla="*/ 1 w 101"/>
                <a:gd name="T33" fmla="*/ 6 h 707"/>
                <a:gd name="T34" fmla="*/ 1 w 101"/>
                <a:gd name="T35" fmla="*/ 6 h 707"/>
                <a:gd name="T36" fmla="*/ 1 w 101"/>
                <a:gd name="T37" fmla="*/ 7 h 707"/>
                <a:gd name="T38" fmla="*/ 1 w 101"/>
                <a:gd name="T39" fmla="*/ 7 h 707"/>
                <a:gd name="T40" fmla="*/ 1 w 101"/>
                <a:gd name="T41" fmla="*/ 8 h 707"/>
                <a:gd name="T42" fmla="*/ 1 w 101"/>
                <a:gd name="T43" fmla="*/ 8 h 707"/>
                <a:gd name="T44" fmla="*/ 1 w 101"/>
                <a:gd name="T45" fmla="*/ 8 h 707"/>
                <a:gd name="T46" fmla="*/ 0 w 101"/>
                <a:gd name="T47" fmla="*/ 8 h 707"/>
                <a:gd name="T48" fmla="*/ 0 w 101"/>
                <a:gd name="T49" fmla="*/ 8 h 707"/>
                <a:gd name="T50" fmla="*/ 0 w 101"/>
                <a:gd name="T51" fmla="*/ 7 h 707"/>
                <a:gd name="T52" fmla="*/ 0 w 101"/>
                <a:gd name="T53" fmla="*/ 7 h 707"/>
                <a:gd name="T54" fmla="*/ 0 w 101"/>
                <a:gd name="T55" fmla="*/ 6 h 707"/>
                <a:gd name="T56" fmla="*/ 0 w 101"/>
                <a:gd name="T57" fmla="*/ 6 h 707"/>
                <a:gd name="T58" fmla="*/ 0 w 101"/>
                <a:gd name="T59" fmla="*/ 6 h 707"/>
                <a:gd name="T60" fmla="*/ 0 w 101"/>
                <a:gd name="T61" fmla="*/ 5 h 707"/>
                <a:gd name="T62" fmla="*/ 0 w 101"/>
                <a:gd name="T63" fmla="*/ 5 h 707"/>
                <a:gd name="T64" fmla="*/ 0 w 101"/>
                <a:gd name="T65" fmla="*/ 5 h 707"/>
                <a:gd name="T66" fmla="*/ 0 w 101"/>
                <a:gd name="T67" fmla="*/ 4 h 707"/>
                <a:gd name="T68" fmla="*/ 0 w 101"/>
                <a:gd name="T69" fmla="*/ 4 h 707"/>
                <a:gd name="T70" fmla="*/ 0 w 101"/>
                <a:gd name="T71" fmla="*/ 4 h 707"/>
                <a:gd name="T72" fmla="*/ 0 w 101"/>
                <a:gd name="T73" fmla="*/ 3 h 707"/>
                <a:gd name="T74" fmla="*/ 0 w 101"/>
                <a:gd name="T75" fmla="*/ 3 h 707"/>
                <a:gd name="T76" fmla="*/ 0 w 101"/>
                <a:gd name="T77" fmla="*/ 3 h 707"/>
                <a:gd name="T78" fmla="*/ 0 w 101"/>
                <a:gd name="T79" fmla="*/ 2 h 707"/>
                <a:gd name="T80" fmla="*/ 0 w 101"/>
                <a:gd name="T81" fmla="*/ 2 h 707"/>
                <a:gd name="T82" fmla="*/ 0 w 101"/>
                <a:gd name="T83" fmla="*/ 2 h 707"/>
                <a:gd name="T84" fmla="*/ 0 w 101"/>
                <a:gd name="T85" fmla="*/ 1 h 707"/>
                <a:gd name="T86" fmla="*/ 0 w 101"/>
                <a:gd name="T87" fmla="*/ 1 h 707"/>
                <a:gd name="T88" fmla="*/ 0 w 101"/>
                <a:gd name="T89" fmla="*/ 0 h 707"/>
                <a:gd name="T90" fmla="*/ 0 w 101"/>
                <a:gd name="T91" fmla="*/ 0 h 707"/>
                <a:gd name="T92" fmla="*/ 0 w 101"/>
                <a:gd name="T93" fmla="*/ 0 h 7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707"/>
                <a:gd name="T143" fmla="*/ 101 w 101"/>
                <a:gd name="T144" fmla="*/ 707 h 7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707">
                  <a:moveTo>
                    <a:pt x="37" y="19"/>
                  </a:moveTo>
                  <a:lnTo>
                    <a:pt x="37" y="28"/>
                  </a:lnTo>
                  <a:lnTo>
                    <a:pt x="37" y="40"/>
                  </a:lnTo>
                  <a:lnTo>
                    <a:pt x="37" y="51"/>
                  </a:lnTo>
                  <a:lnTo>
                    <a:pt x="37" y="63"/>
                  </a:lnTo>
                  <a:lnTo>
                    <a:pt x="37" y="74"/>
                  </a:lnTo>
                  <a:lnTo>
                    <a:pt x="37" y="86"/>
                  </a:lnTo>
                  <a:lnTo>
                    <a:pt x="37" y="97"/>
                  </a:lnTo>
                  <a:lnTo>
                    <a:pt x="37" y="108"/>
                  </a:lnTo>
                  <a:lnTo>
                    <a:pt x="37" y="118"/>
                  </a:lnTo>
                  <a:lnTo>
                    <a:pt x="37" y="127"/>
                  </a:lnTo>
                  <a:lnTo>
                    <a:pt x="37" y="139"/>
                  </a:lnTo>
                  <a:lnTo>
                    <a:pt x="38" y="150"/>
                  </a:lnTo>
                  <a:lnTo>
                    <a:pt x="38" y="160"/>
                  </a:lnTo>
                  <a:lnTo>
                    <a:pt x="40" y="169"/>
                  </a:lnTo>
                  <a:lnTo>
                    <a:pt x="40" y="181"/>
                  </a:lnTo>
                  <a:lnTo>
                    <a:pt x="42" y="192"/>
                  </a:lnTo>
                  <a:lnTo>
                    <a:pt x="42" y="200"/>
                  </a:lnTo>
                  <a:lnTo>
                    <a:pt x="42" y="209"/>
                  </a:lnTo>
                  <a:lnTo>
                    <a:pt x="42" y="221"/>
                  </a:lnTo>
                  <a:lnTo>
                    <a:pt x="44" y="230"/>
                  </a:lnTo>
                  <a:lnTo>
                    <a:pt x="44" y="240"/>
                  </a:lnTo>
                  <a:lnTo>
                    <a:pt x="46" y="249"/>
                  </a:lnTo>
                  <a:lnTo>
                    <a:pt x="46" y="260"/>
                  </a:lnTo>
                  <a:lnTo>
                    <a:pt x="46" y="270"/>
                  </a:lnTo>
                  <a:lnTo>
                    <a:pt x="46" y="278"/>
                  </a:lnTo>
                  <a:lnTo>
                    <a:pt x="48" y="287"/>
                  </a:lnTo>
                  <a:lnTo>
                    <a:pt x="50" y="298"/>
                  </a:lnTo>
                  <a:lnTo>
                    <a:pt x="52" y="308"/>
                  </a:lnTo>
                  <a:lnTo>
                    <a:pt x="52" y="316"/>
                  </a:lnTo>
                  <a:lnTo>
                    <a:pt x="54" y="327"/>
                  </a:lnTo>
                  <a:lnTo>
                    <a:pt x="56" y="337"/>
                  </a:lnTo>
                  <a:lnTo>
                    <a:pt x="57" y="346"/>
                  </a:lnTo>
                  <a:lnTo>
                    <a:pt x="57" y="356"/>
                  </a:lnTo>
                  <a:lnTo>
                    <a:pt x="57" y="365"/>
                  </a:lnTo>
                  <a:lnTo>
                    <a:pt x="57" y="373"/>
                  </a:lnTo>
                  <a:lnTo>
                    <a:pt x="59" y="382"/>
                  </a:lnTo>
                  <a:lnTo>
                    <a:pt x="59" y="392"/>
                  </a:lnTo>
                  <a:lnTo>
                    <a:pt x="61" y="401"/>
                  </a:lnTo>
                  <a:lnTo>
                    <a:pt x="63" y="411"/>
                  </a:lnTo>
                  <a:lnTo>
                    <a:pt x="65" y="420"/>
                  </a:lnTo>
                  <a:lnTo>
                    <a:pt x="65" y="430"/>
                  </a:lnTo>
                  <a:lnTo>
                    <a:pt x="67" y="439"/>
                  </a:lnTo>
                  <a:lnTo>
                    <a:pt x="69" y="449"/>
                  </a:lnTo>
                  <a:lnTo>
                    <a:pt x="71" y="460"/>
                  </a:lnTo>
                  <a:lnTo>
                    <a:pt x="71" y="470"/>
                  </a:lnTo>
                  <a:lnTo>
                    <a:pt x="73" y="479"/>
                  </a:lnTo>
                  <a:lnTo>
                    <a:pt x="73" y="489"/>
                  </a:lnTo>
                  <a:lnTo>
                    <a:pt x="76" y="500"/>
                  </a:lnTo>
                  <a:lnTo>
                    <a:pt x="76" y="510"/>
                  </a:lnTo>
                  <a:lnTo>
                    <a:pt x="78" y="519"/>
                  </a:lnTo>
                  <a:lnTo>
                    <a:pt x="80" y="529"/>
                  </a:lnTo>
                  <a:lnTo>
                    <a:pt x="82" y="540"/>
                  </a:lnTo>
                  <a:lnTo>
                    <a:pt x="82" y="549"/>
                  </a:lnTo>
                  <a:lnTo>
                    <a:pt x="84" y="559"/>
                  </a:lnTo>
                  <a:lnTo>
                    <a:pt x="84" y="570"/>
                  </a:lnTo>
                  <a:lnTo>
                    <a:pt x="88" y="582"/>
                  </a:lnTo>
                  <a:lnTo>
                    <a:pt x="88" y="593"/>
                  </a:lnTo>
                  <a:lnTo>
                    <a:pt x="90" y="605"/>
                  </a:lnTo>
                  <a:lnTo>
                    <a:pt x="92" y="616"/>
                  </a:lnTo>
                  <a:lnTo>
                    <a:pt x="96" y="627"/>
                  </a:lnTo>
                  <a:lnTo>
                    <a:pt x="96" y="637"/>
                  </a:lnTo>
                  <a:lnTo>
                    <a:pt x="97" y="650"/>
                  </a:lnTo>
                  <a:lnTo>
                    <a:pt x="97" y="662"/>
                  </a:lnTo>
                  <a:lnTo>
                    <a:pt x="101" y="675"/>
                  </a:lnTo>
                  <a:lnTo>
                    <a:pt x="99" y="686"/>
                  </a:lnTo>
                  <a:lnTo>
                    <a:pt x="96" y="696"/>
                  </a:lnTo>
                  <a:lnTo>
                    <a:pt x="86" y="702"/>
                  </a:lnTo>
                  <a:lnTo>
                    <a:pt x="78" y="707"/>
                  </a:lnTo>
                  <a:lnTo>
                    <a:pt x="69" y="705"/>
                  </a:lnTo>
                  <a:lnTo>
                    <a:pt x="59" y="702"/>
                  </a:lnTo>
                  <a:lnTo>
                    <a:pt x="52" y="694"/>
                  </a:lnTo>
                  <a:lnTo>
                    <a:pt x="50" y="685"/>
                  </a:lnTo>
                  <a:lnTo>
                    <a:pt x="46" y="671"/>
                  </a:lnTo>
                  <a:lnTo>
                    <a:pt x="46" y="660"/>
                  </a:lnTo>
                  <a:lnTo>
                    <a:pt x="44" y="646"/>
                  </a:lnTo>
                  <a:lnTo>
                    <a:pt x="42" y="635"/>
                  </a:lnTo>
                  <a:lnTo>
                    <a:pt x="38" y="622"/>
                  </a:lnTo>
                  <a:lnTo>
                    <a:pt x="38" y="610"/>
                  </a:lnTo>
                  <a:lnTo>
                    <a:pt x="35" y="599"/>
                  </a:lnTo>
                  <a:lnTo>
                    <a:pt x="35" y="589"/>
                  </a:lnTo>
                  <a:lnTo>
                    <a:pt x="33" y="578"/>
                  </a:lnTo>
                  <a:lnTo>
                    <a:pt x="31" y="567"/>
                  </a:lnTo>
                  <a:lnTo>
                    <a:pt x="31" y="555"/>
                  </a:lnTo>
                  <a:lnTo>
                    <a:pt x="31" y="544"/>
                  </a:lnTo>
                  <a:lnTo>
                    <a:pt x="29" y="534"/>
                  </a:lnTo>
                  <a:lnTo>
                    <a:pt x="27" y="525"/>
                  </a:lnTo>
                  <a:lnTo>
                    <a:pt x="25" y="515"/>
                  </a:lnTo>
                  <a:lnTo>
                    <a:pt x="25" y="504"/>
                  </a:lnTo>
                  <a:lnTo>
                    <a:pt x="23" y="494"/>
                  </a:lnTo>
                  <a:lnTo>
                    <a:pt x="21" y="485"/>
                  </a:lnTo>
                  <a:lnTo>
                    <a:pt x="19" y="475"/>
                  </a:lnTo>
                  <a:lnTo>
                    <a:pt x="19" y="464"/>
                  </a:lnTo>
                  <a:lnTo>
                    <a:pt x="19" y="454"/>
                  </a:lnTo>
                  <a:lnTo>
                    <a:pt x="18" y="445"/>
                  </a:lnTo>
                  <a:lnTo>
                    <a:pt x="16" y="435"/>
                  </a:lnTo>
                  <a:lnTo>
                    <a:pt x="16" y="424"/>
                  </a:lnTo>
                  <a:lnTo>
                    <a:pt x="14" y="414"/>
                  </a:lnTo>
                  <a:lnTo>
                    <a:pt x="14" y="405"/>
                  </a:lnTo>
                  <a:lnTo>
                    <a:pt x="12" y="394"/>
                  </a:lnTo>
                  <a:lnTo>
                    <a:pt x="12" y="386"/>
                  </a:lnTo>
                  <a:lnTo>
                    <a:pt x="10" y="376"/>
                  </a:lnTo>
                  <a:lnTo>
                    <a:pt x="10" y="367"/>
                  </a:lnTo>
                  <a:lnTo>
                    <a:pt x="10" y="357"/>
                  </a:lnTo>
                  <a:lnTo>
                    <a:pt x="10" y="350"/>
                  </a:lnTo>
                  <a:lnTo>
                    <a:pt x="8" y="340"/>
                  </a:lnTo>
                  <a:lnTo>
                    <a:pt x="8" y="329"/>
                  </a:lnTo>
                  <a:lnTo>
                    <a:pt x="6" y="319"/>
                  </a:lnTo>
                  <a:lnTo>
                    <a:pt x="6" y="310"/>
                  </a:lnTo>
                  <a:lnTo>
                    <a:pt x="4" y="300"/>
                  </a:lnTo>
                  <a:lnTo>
                    <a:pt x="4" y="289"/>
                  </a:lnTo>
                  <a:lnTo>
                    <a:pt x="4" y="279"/>
                  </a:lnTo>
                  <a:lnTo>
                    <a:pt x="4" y="272"/>
                  </a:lnTo>
                  <a:lnTo>
                    <a:pt x="4" y="260"/>
                  </a:lnTo>
                  <a:lnTo>
                    <a:pt x="4" y="251"/>
                  </a:lnTo>
                  <a:lnTo>
                    <a:pt x="2" y="241"/>
                  </a:lnTo>
                  <a:lnTo>
                    <a:pt x="2" y="232"/>
                  </a:lnTo>
                  <a:lnTo>
                    <a:pt x="2" y="222"/>
                  </a:lnTo>
                  <a:lnTo>
                    <a:pt x="2" y="211"/>
                  </a:lnTo>
                  <a:lnTo>
                    <a:pt x="2" y="202"/>
                  </a:lnTo>
                  <a:lnTo>
                    <a:pt x="2" y="194"/>
                  </a:lnTo>
                  <a:lnTo>
                    <a:pt x="0" y="181"/>
                  </a:lnTo>
                  <a:lnTo>
                    <a:pt x="0" y="171"/>
                  </a:lnTo>
                  <a:lnTo>
                    <a:pt x="0" y="162"/>
                  </a:lnTo>
                  <a:lnTo>
                    <a:pt x="0" y="152"/>
                  </a:lnTo>
                  <a:lnTo>
                    <a:pt x="0" y="141"/>
                  </a:lnTo>
                  <a:lnTo>
                    <a:pt x="0" y="129"/>
                  </a:lnTo>
                  <a:lnTo>
                    <a:pt x="0" y="120"/>
                  </a:lnTo>
                  <a:lnTo>
                    <a:pt x="0" y="110"/>
                  </a:lnTo>
                  <a:lnTo>
                    <a:pt x="0" y="99"/>
                  </a:lnTo>
                  <a:lnTo>
                    <a:pt x="0" y="87"/>
                  </a:lnTo>
                  <a:lnTo>
                    <a:pt x="0" y="74"/>
                  </a:lnTo>
                  <a:lnTo>
                    <a:pt x="0" y="63"/>
                  </a:lnTo>
                  <a:lnTo>
                    <a:pt x="0" y="51"/>
                  </a:lnTo>
                  <a:lnTo>
                    <a:pt x="0" y="40"/>
                  </a:lnTo>
                  <a:lnTo>
                    <a:pt x="0" y="28"/>
                  </a:lnTo>
                  <a:lnTo>
                    <a:pt x="0" y="19"/>
                  </a:lnTo>
                  <a:lnTo>
                    <a:pt x="4" y="4"/>
                  </a:lnTo>
                  <a:lnTo>
                    <a:pt x="19" y="0"/>
                  </a:lnTo>
                  <a:lnTo>
                    <a:pt x="31" y="4"/>
                  </a:lnTo>
                  <a:lnTo>
                    <a:pt x="37" y="19"/>
                  </a:lnTo>
                  <a:close/>
                </a:path>
              </a:pathLst>
            </a:custGeom>
            <a:solidFill>
              <a:srgbClr val="000000"/>
            </a:solidFill>
            <a:ln w="9525">
              <a:noFill/>
              <a:round/>
              <a:headEnd/>
              <a:tailEnd/>
            </a:ln>
          </p:spPr>
          <p:txBody>
            <a:bodyPr/>
            <a:lstStyle/>
            <a:p>
              <a:endParaRPr lang="en-US"/>
            </a:p>
          </p:txBody>
        </p:sp>
        <p:sp>
          <p:nvSpPr>
            <p:cNvPr id="17599" name="Freeform 1202"/>
            <p:cNvSpPr>
              <a:spLocks/>
            </p:cNvSpPr>
            <p:nvPr/>
          </p:nvSpPr>
          <p:spPr bwMode="auto">
            <a:xfrm flipH="1">
              <a:off x="1916" y="1068"/>
              <a:ext cx="49" cy="122"/>
            </a:xfrm>
            <a:custGeom>
              <a:avLst/>
              <a:gdLst>
                <a:gd name="T0" fmla="*/ 3 w 485"/>
                <a:gd name="T1" fmla="*/ 0 h 1137"/>
                <a:gd name="T2" fmla="*/ 3 w 485"/>
                <a:gd name="T3" fmla="*/ 0 h 1137"/>
                <a:gd name="T4" fmla="*/ 2 w 485"/>
                <a:gd name="T5" fmla="*/ 1 h 1137"/>
                <a:gd name="T6" fmla="*/ 2 w 485"/>
                <a:gd name="T7" fmla="*/ 1 h 1137"/>
                <a:gd name="T8" fmla="*/ 2 w 485"/>
                <a:gd name="T9" fmla="*/ 1 h 1137"/>
                <a:gd name="T10" fmla="*/ 1 w 485"/>
                <a:gd name="T11" fmla="*/ 2 h 1137"/>
                <a:gd name="T12" fmla="*/ 1 w 485"/>
                <a:gd name="T13" fmla="*/ 2 h 1137"/>
                <a:gd name="T14" fmla="*/ 1 w 485"/>
                <a:gd name="T15" fmla="*/ 3 h 1137"/>
                <a:gd name="T16" fmla="*/ 1 w 485"/>
                <a:gd name="T17" fmla="*/ 4 h 1137"/>
                <a:gd name="T18" fmla="*/ 1 w 485"/>
                <a:gd name="T19" fmla="*/ 5 h 1137"/>
                <a:gd name="T20" fmla="*/ 1 w 485"/>
                <a:gd name="T21" fmla="*/ 5 h 1137"/>
                <a:gd name="T22" fmla="*/ 1 w 485"/>
                <a:gd name="T23" fmla="*/ 6 h 1137"/>
                <a:gd name="T24" fmla="*/ 1 w 485"/>
                <a:gd name="T25" fmla="*/ 7 h 1137"/>
                <a:gd name="T26" fmla="*/ 1 w 485"/>
                <a:gd name="T27" fmla="*/ 7 h 1137"/>
                <a:gd name="T28" fmla="*/ 1 w 485"/>
                <a:gd name="T29" fmla="*/ 8 h 1137"/>
                <a:gd name="T30" fmla="*/ 1 w 485"/>
                <a:gd name="T31" fmla="*/ 8 h 1137"/>
                <a:gd name="T32" fmla="*/ 2 w 485"/>
                <a:gd name="T33" fmla="*/ 9 h 1137"/>
                <a:gd name="T34" fmla="*/ 2 w 485"/>
                <a:gd name="T35" fmla="*/ 10 h 1137"/>
                <a:gd name="T36" fmla="*/ 3 w 485"/>
                <a:gd name="T37" fmla="*/ 10 h 1137"/>
                <a:gd name="T38" fmla="*/ 3 w 485"/>
                <a:gd name="T39" fmla="*/ 11 h 1137"/>
                <a:gd name="T40" fmla="*/ 3 w 485"/>
                <a:gd name="T41" fmla="*/ 11 h 1137"/>
                <a:gd name="T42" fmla="*/ 4 w 485"/>
                <a:gd name="T43" fmla="*/ 12 h 1137"/>
                <a:gd name="T44" fmla="*/ 4 w 485"/>
                <a:gd name="T45" fmla="*/ 12 h 1137"/>
                <a:gd name="T46" fmla="*/ 5 w 485"/>
                <a:gd name="T47" fmla="*/ 13 h 1137"/>
                <a:gd name="T48" fmla="*/ 5 w 485"/>
                <a:gd name="T49" fmla="*/ 13 h 1137"/>
                <a:gd name="T50" fmla="*/ 4 w 485"/>
                <a:gd name="T51" fmla="*/ 13 h 1137"/>
                <a:gd name="T52" fmla="*/ 4 w 485"/>
                <a:gd name="T53" fmla="*/ 12 h 1137"/>
                <a:gd name="T54" fmla="*/ 3 w 485"/>
                <a:gd name="T55" fmla="*/ 12 h 1137"/>
                <a:gd name="T56" fmla="*/ 3 w 485"/>
                <a:gd name="T57" fmla="*/ 11 h 1137"/>
                <a:gd name="T58" fmla="*/ 2 w 485"/>
                <a:gd name="T59" fmla="*/ 11 h 1137"/>
                <a:gd name="T60" fmla="*/ 2 w 485"/>
                <a:gd name="T61" fmla="*/ 11 h 1137"/>
                <a:gd name="T62" fmla="*/ 1 w 485"/>
                <a:gd name="T63" fmla="*/ 10 h 1137"/>
                <a:gd name="T64" fmla="*/ 1 w 485"/>
                <a:gd name="T65" fmla="*/ 10 h 1137"/>
                <a:gd name="T66" fmla="*/ 1 w 485"/>
                <a:gd name="T67" fmla="*/ 9 h 1137"/>
                <a:gd name="T68" fmla="*/ 0 w 485"/>
                <a:gd name="T69" fmla="*/ 8 h 1137"/>
                <a:gd name="T70" fmla="*/ 0 w 485"/>
                <a:gd name="T71" fmla="*/ 7 h 1137"/>
                <a:gd name="T72" fmla="*/ 0 w 485"/>
                <a:gd name="T73" fmla="*/ 7 h 1137"/>
                <a:gd name="T74" fmla="*/ 0 w 485"/>
                <a:gd name="T75" fmla="*/ 6 h 1137"/>
                <a:gd name="T76" fmla="*/ 0 w 485"/>
                <a:gd name="T77" fmla="*/ 5 h 1137"/>
                <a:gd name="T78" fmla="*/ 0 w 485"/>
                <a:gd name="T79" fmla="*/ 4 h 1137"/>
                <a:gd name="T80" fmla="*/ 0 w 485"/>
                <a:gd name="T81" fmla="*/ 3 h 1137"/>
                <a:gd name="T82" fmla="*/ 1 w 485"/>
                <a:gd name="T83" fmla="*/ 3 h 1137"/>
                <a:gd name="T84" fmla="*/ 1 w 485"/>
                <a:gd name="T85" fmla="*/ 2 h 1137"/>
                <a:gd name="T86" fmla="*/ 1 w 485"/>
                <a:gd name="T87" fmla="*/ 1 h 1137"/>
                <a:gd name="T88" fmla="*/ 2 w 485"/>
                <a:gd name="T89" fmla="*/ 1 h 1137"/>
                <a:gd name="T90" fmla="*/ 2 w 485"/>
                <a:gd name="T91" fmla="*/ 0 h 1137"/>
                <a:gd name="T92" fmla="*/ 3 w 485"/>
                <a:gd name="T93" fmla="*/ 0 h 1137"/>
                <a:gd name="T94" fmla="*/ 4 w 485"/>
                <a:gd name="T95" fmla="*/ 0 h 11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5"/>
                <a:gd name="T145" fmla="*/ 0 h 1137"/>
                <a:gd name="T146" fmla="*/ 485 w 485"/>
                <a:gd name="T147" fmla="*/ 1137 h 11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5" h="1137">
                  <a:moveTo>
                    <a:pt x="374" y="17"/>
                  </a:moveTo>
                  <a:lnTo>
                    <a:pt x="359" y="17"/>
                  </a:lnTo>
                  <a:lnTo>
                    <a:pt x="344" y="19"/>
                  </a:lnTo>
                  <a:lnTo>
                    <a:pt x="331" y="21"/>
                  </a:lnTo>
                  <a:lnTo>
                    <a:pt x="319" y="25"/>
                  </a:lnTo>
                  <a:lnTo>
                    <a:pt x="304" y="29"/>
                  </a:lnTo>
                  <a:lnTo>
                    <a:pt x="293" y="31"/>
                  </a:lnTo>
                  <a:lnTo>
                    <a:pt x="281" y="36"/>
                  </a:lnTo>
                  <a:lnTo>
                    <a:pt x="272" y="44"/>
                  </a:lnTo>
                  <a:lnTo>
                    <a:pt x="258" y="48"/>
                  </a:lnTo>
                  <a:lnTo>
                    <a:pt x="247" y="54"/>
                  </a:lnTo>
                  <a:lnTo>
                    <a:pt x="237" y="57"/>
                  </a:lnTo>
                  <a:lnTo>
                    <a:pt x="230" y="67"/>
                  </a:lnTo>
                  <a:lnTo>
                    <a:pt x="220" y="71"/>
                  </a:lnTo>
                  <a:lnTo>
                    <a:pt x="209" y="80"/>
                  </a:lnTo>
                  <a:lnTo>
                    <a:pt x="201" y="88"/>
                  </a:lnTo>
                  <a:lnTo>
                    <a:pt x="194" y="97"/>
                  </a:lnTo>
                  <a:lnTo>
                    <a:pt x="182" y="107"/>
                  </a:lnTo>
                  <a:lnTo>
                    <a:pt x="175" y="114"/>
                  </a:lnTo>
                  <a:lnTo>
                    <a:pt x="167" y="124"/>
                  </a:lnTo>
                  <a:lnTo>
                    <a:pt x="159" y="135"/>
                  </a:lnTo>
                  <a:lnTo>
                    <a:pt x="152" y="145"/>
                  </a:lnTo>
                  <a:lnTo>
                    <a:pt x="144" y="154"/>
                  </a:lnTo>
                  <a:lnTo>
                    <a:pt x="137" y="166"/>
                  </a:lnTo>
                  <a:lnTo>
                    <a:pt x="131" y="177"/>
                  </a:lnTo>
                  <a:lnTo>
                    <a:pt x="125" y="189"/>
                  </a:lnTo>
                  <a:lnTo>
                    <a:pt x="118" y="198"/>
                  </a:lnTo>
                  <a:lnTo>
                    <a:pt x="112" y="210"/>
                  </a:lnTo>
                  <a:lnTo>
                    <a:pt x="106" y="223"/>
                  </a:lnTo>
                  <a:lnTo>
                    <a:pt x="100" y="234"/>
                  </a:lnTo>
                  <a:lnTo>
                    <a:pt x="97" y="248"/>
                  </a:lnTo>
                  <a:lnTo>
                    <a:pt x="91" y="259"/>
                  </a:lnTo>
                  <a:lnTo>
                    <a:pt x="87" y="272"/>
                  </a:lnTo>
                  <a:lnTo>
                    <a:pt x="80" y="289"/>
                  </a:lnTo>
                  <a:lnTo>
                    <a:pt x="74" y="306"/>
                  </a:lnTo>
                  <a:lnTo>
                    <a:pt x="68" y="324"/>
                  </a:lnTo>
                  <a:lnTo>
                    <a:pt x="62" y="341"/>
                  </a:lnTo>
                  <a:lnTo>
                    <a:pt x="59" y="356"/>
                  </a:lnTo>
                  <a:lnTo>
                    <a:pt x="55" y="373"/>
                  </a:lnTo>
                  <a:lnTo>
                    <a:pt x="51" y="390"/>
                  </a:lnTo>
                  <a:lnTo>
                    <a:pt x="51" y="405"/>
                  </a:lnTo>
                  <a:lnTo>
                    <a:pt x="49" y="421"/>
                  </a:lnTo>
                  <a:lnTo>
                    <a:pt x="49" y="438"/>
                  </a:lnTo>
                  <a:lnTo>
                    <a:pt x="49" y="453"/>
                  </a:lnTo>
                  <a:lnTo>
                    <a:pt x="49" y="470"/>
                  </a:lnTo>
                  <a:lnTo>
                    <a:pt x="49" y="483"/>
                  </a:lnTo>
                  <a:lnTo>
                    <a:pt x="49" y="499"/>
                  </a:lnTo>
                  <a:lnTo>
                    <a:pt x="51" y="514"/>
                  </a:lnTo>
                  <a:lnTo>
                    <a:pt x="55" y="531"/>
                  </a:lnTo>
                  <a:lnTo>
                    <a:pt x="57" y="544"/>
                  </a:lnTo>
                  <a:lnTo>
                    <a:pt x="61" y="559"/>
                  </a:lnTo>
                  <a:lnTo>
                    <a:pt x="62" y="575"/>
                  </a:lnTo>
                  <a:lnTo>
                    <a:pt x="68" y="590"/>
                  </a:lnTo>
                  <a:lnTo>
                    <a:pt x="72" y="603"/>
                  </a:lnTo>
                  <a:lnTo>
                    <a:pt x="76" y="616"/>
                  </a:lnTo>
                  <a:lnTo>
                    <a:pt x="81" y="632"/>
                  </a:lnTo>
                  <a:lnTo>
                    <a:pt x="87" y="645"/>
                  </a:lnTo>
                  <a:lnTo>
                    <a:pt x="93" y="658"/>
                  </a:lnTo>
                  <a:lnTo>
                    <a:pt x="100" y="672"/>
                  </a:lnTo>
                  <a:lnTo>
                    <a:pt x="106" y="685"/>
                  </a:lnTo>
                  <a:lnTo>
                    <a:pt x="114" y="700"/>
                  </a:lnTo>
                  <a:lnTo>
                    <a:pt x="121" y="713"/>
                  </a:lnTo>
                  <a:lnTo>
                    <a:pt x="129" y="727"/>
                  </a:lnTo>
                  <a:lnTo>
                    <a:pt x="138" y="740"/>
                  </a:lnTo>
                  <a:lnTo>
                    <a:pt x="148" y="755"/>
                  </a:lnTo>
                  <a:lnTo>
                    <a:pt x="154" y="767"/>
                  </a:lnTo>
                  <a:lnTo>
                    <a:pt x="163" y="780"/>
                  </a:lnTo>
                  <a:lnTo>
                    <a:pt x="173" y="791"/>
                  </a:lnTo>
                  <a:lnTo>
                    <a:pt x="182" y="805"/>
                  </a:lnTo>
                  <a:lnTo>
                    <a:pt x="192" y="818"/>
                  </a:lnTo>
                  <a:lnTo>
                    <a:pt x="201" y="831"/>
                  </a:lnTo>
                  <a:lnTo>
                    <a:pt x="211" y="845"/>
                  </a:lnTo>
                  <a:lnTo>
                    <a:pt x="222" y="858"/>
                  </a:lnTo>
                  <a:lnTo>
                    <a:pt x="232" y="867"/>
                  </a:lnTo>
                  <a:lnTo>
                    <a:pt x="243" y="881"/>
                  </a:lnTo>
                  <a:lnTo>
                    <a:pt x="253" y="892"/>
                  </a:lnTo>
                  <a:lnTo>
                    <a:pt x="262" y="905"/>
                  </a:lnTo>
                  <a:lnTo>
                    <a:pt x="274" y="915"/>
                  </a:lnTo>
                  <a:lnTo>
                    <a:pt x="285" y="928"/>
                  </a:lnTo>
                  <a:lnTo>
                    <a:pt x="296" y="940"/>
                  </a:lnTo>
                  <a:lnTo>
                    <a:pt x="308" y="953"/>
                  </a:lnTo>
                  <a:lnTo>
                    <a:pt x="317" y="964"/>
                  </a:lnTo>
                  <a:lnTo>
                    <a:pt x="329" y="976"/>
                  </a:lnTo>
                  <a:lnTo>
                    <a:pt x="340" y="987"/>
                  </a:lnTo>
                  <a:lnTo>
                    <a:pt x="352" y="999"/>
                  </a:lnTo>
                  <a:lnTo>
                    <a:pt x="363" y="1010"/>
                  </a:lnTo>
                  <a:lnTo>
                    <a:pt x="374" y="1021"/>
                  </a:lnTo>
                  <a:lnTo>
                    <a:pt x="386" y="1033"/>
                  </a:lnTo>
                  <a:lnTo>
                    <a:pt x="397" y="1044"/>
                  </a:lnTo>
                  <a:lnTo>
                    <a:pt x="407" y="1056"/>
                  </a:lnTo>
                  <a:lnTo>
                    <a:pt x="418" y="1067"/>
                  </a:lnTo>
                  <a:lnTo>
                    <a:pt x="430" y="1079"/>
                  </a:lnTo>
                  <a:lnTo>
                    <a:pt x="441" y="1092"/>
                  </a:lnTo>
                  <a:lnTo>
                    <a:pt x="450" y="1101"/>
                  </a:lnTo>
                  <a:lnTo>
                    <a:pt x="462" y="1113"/>
                  </a:lnTo>
                  <a:lnTo>
                    <a:pt x="473" y="1124"/>
                  </a:lnTo>
                  <a:lnTo>
                    <a:pt x="485" y="1137"/>
                  </a:lnTo>
                  <a:lnTo>
                    <a:pt x="473" y="1136"/>
                  </a:lnTo>
                  <a:lnTo>
                    <a:pt x="464" y="1132"/>
                  </a:lnTo>
                  <a:lnTo>
                    <a:pt x="452" y="1126"/>
                  </a:lnTo>
                  <a:lnTo>
                    <a:pt x="441" y="1124"/>
                  </a:lnTo>
                  <a:lnTo>
                    <a:pt x="428" y="1117"/>
                  </a:lnTo>
                  <a:lnTo>
                    <a:pt x="416" y="1111"/>
                  </a:lnTo>
                  <a:lnTo>
                    <a:pt x="405" y="1105"/>
                  </a:lnTo>
                  <a:lnTo>
                    <a:pt x="391" y="1098"/>
                  </a:lnTo>
                  <a:lnTo>
                    <a:pt x="378" y="1090"/>
                  </a:lnTo>
                  <a:lnTo>
                    <a:pt x="365" y="1082"/>
                  </a:lnTo>
                  <a:lnTo>
                    <a:pt x="352" y="1071"/>
                  </a:lnTo>
                  <a:lnTo>
                    <a:pt x="340" y="1063"/>
                  </a:lnTo>
                  <a:lnTo>
                    <a:pt x="325" y="1054"/>
                  </a:lnTo>
                  <a:lnTo>
                    <a:pt x="313" y="1044"/>
                  </a:lnTo>
                  <a:lnTo>
                    <a:pt x="300" y="1033"/>
                  </a:lnTo>
                  <a:lnTo>
                    <a:pt x="289" y="1025"/>
                  </a:lnTo>
                  <a:lnTo>
                    <a:pt x="274" y="1014"/>
                  </a:lnTo>
                  <a:lnTo>
                    <a:pt x="262" y="1004"/>
                  </a:lnTo>
                  <a:lnTo>
                    <a:pt x="249" y="991"/>
                  </a:lnTo>
                  <a:lnTo>
                    <a:pt x="237" y="982"/>
                  </a:lnTo>
                  <a:lnTo>
                    <a:pt x="224" y="970"/>
                  </a:lnTo>
                  <a:lnTo>
                    <a:pt x="213" y="961"/>
                  </a:lnTo>
                  <a:lnTo>
                    <a:pt x="203" y="951"/>
                  </a:lnTo>
                  <a:lnTo>
                    <a:pt x="194" y="940"/>
                  </a:lnTo>
                  <a:lnTo>
                    <a:pt x="180" y="930"/>
                  </a:lnTo>
                  <a:lnTo>
                    <a:pt x="171" y="921"/>
                  </a:lnTo>
                  <a:lnTo>
                    <a:pt x="161" y="911"/>
                  </a:lnTo>
                  <a:lnTo>
                    <a:pt x="154" y="902"/>
                  </a:lnTo>
                  <a:lnTo>
                    <a:pt x="144" y="892"/>
                  </a:lnTo>
                  <a:lnTo>
                    <a:pt x="138" y="885"/>
                  </a:lnTo>
                  <a:lnTo>
                    <a:pt x="131" y="875"/>
                  </a:lnTo>
                  <a:lnTo>
                    <a:pt x="127" y="869"/>
                  </a:lnTo>
                  <a:lnTo>
                    <a:pt x="116" y="854"/>
                  </a:lnTo>
                  <a:lnTo>
                    <a:pt x="106" y="841"/>
                  </a:lnTo>
                  <a:lnTo>
                    <a:pt x="97" y="826"/>
                  </a:lnTo>
                  <a:lnTo>
                    <a:pt x="89" y="812"/>
                  </a:lnTo>
                  <a:lnTo>
                    <a:pt x="80" y="797"/>
                  </a:lnTo>
                  <a:lnTo>
                    <a:pt x="74" y="782"/>
                  </a:lnTo>
                  <a:lnTo>
                    <a:pt x="64" y="767"/>
                  </a:lnTo>
                  <a:lnTo>
                    <a:pt x="59" y="751"/>
                  </a:lnTo>
                  <a:lnTo>
                    <a:pt x="49" y="736"/>
                  </a:lnTo>
                  <a:lnTo>
                    <a:pt x="43" y="719"/>
                  </a:lnTo>
                  <a:lnTo>
                    <a:pt x="38" y="702"/>
                  </a:lnTo>
                  <a:lnTo>
                    <a:pt x="34" y="687"/>
                  </a:lnTo>
                  <a:lnTo>
                    <a:pt x="28" y="670"/>
                  </a:lnTo>
                  <a:lnTo>
                    <a:pt x="22" y="653"/>
                  </a:lnTo>
                  <a:lnTo>
                    <a:pt x="21" y="635"/>
                  </a:lnTo>
                  <a:lnTo>
                    <a:pt x="17" y="618"/>
                  </a:lnTo>
                  <a:lnTo>
                    <a:pt x="11" y="601"/>
                  </a:lnTo>
                  <a:lnTo>
                    <a:pt x="7" y="584"/>
                  </a:lnTo>
                  <a:lnTo>
                    <a:pt x="5" y="565"/>
                  </a:lnTo>
                  <a:lnTo>
                    <a:pt x="5" y="550"/>
                  </a:lnTo>
                  <a:lnTo>
                    <a:pt x="2" y="531"/>
                  </a:lnTo>
                  <a:lnTo>
                    <a:pt x="0" y="514"/>
                  </a:lnTo>
                  <a:lnTo>
                    <a:pt x="0" y="497"/>
                  </a:lnTo>
                  <a:lnTo>
                    <a:pt x="0" y="480"/>
                  </a:lnTo>
                  <a:lnTo>
                    <a:pt x="0" y="461"/>
                  </a:lnTo>
                  <a:lnTo>
                    <a:pt x="0" y="445"/>
                  </a:lnTo>
                  <a:lnTo>
                    <a:pt x="0" y="426"/>
                  </a:lnTo>
                  <a:lnTo>
                    <a:pt x="2" y="409"/>
                  </a:lnTo>
                  <a:lnTo>
                    <a:pt x="3" y="390"/>
                  </a:lnTo>
                  <a:lnTo>
                    <a:pt x="7" y="375"/>
                  </a:lnTo>
                  <a:lnTo>
                    <a:pt x="7" y="356"/>
                  </a:lnTo>
                  <a:lnTo>
                    <a:pt x="13" y="341"/>
                  </a:lnTo>
                  <a:lnTo>
                    <a:pt x="15" y="324"/>
                  </a:lnTo>
                  <a:lnTo>
                    <a:pt x="19" y="306"/>
                  </a:lnTo>
                  <a:lnTo>
                    <a:pt x="22" y="289"/>
                  </a:lnTo>
                  <a:lnTo>
                    <a:pt x="28" y="274"/>
                  </a:lnTo>
                  <a:lnTo>
                    <a:pt x="34" y="257"/>
                  </a:lnTo>
                  <a:lnTo>
                    <a:pt x="38" y="244"/>
                  </a:lnTo>
                  <a:lnTo>
                    <a:pt x="45" y="229"/>
                  </a:lnTo>
                  <a:lnTo>
                    <a:pt x="53" y="213"/>
                  </a:lnTo>
                  <a:lnTo>
                    <a:pt x="59" y="198"/>
                  </a:lnTo>
                  <a:lnTo>
                    <a:pt x="66" y="183"/>
                  </a:lnTo>
                  <a:lnTo>
                    <a:pt x="74" y="170"/>
                  </a:lnTo>
                  <a:lnTo>
                    <a:pt x="83" y="156"/>
                  </a:lnTo>
                  <a:lnTo>
                    <a:pt x="93" y="143"/>
                  </a:lnTo>
                  <a:lnTo>
                    <a:pt x="102" y="132"/>
                  </a:lnTo>
                  <a:lnTo>
                    <a:pt x="114" y="118"/>
                  </a:lnTo>
                  <a:lnTo>
                    <a:pt x="125" y="109"/>
                  </a:lnTo>
                  <a:lnTo>
                    <a:pt x="135" y="97"/>
                  </a:lnTo>
                  <a:lnTo>
                    <a:pt x="146" y="84"/>
                  </a:lnTo>
                  <a:lnTo>
                    <a:pt x="158" y="75"/>
                  </a:lnTo>
                  <a:lnTo>
                    <a:pt x="173" y="65"/>
                  </a:lnTo>
                  <a:lnTo>
                    <a:pt x="186" y="55"/>
                  </a:lnTo>
                  <a:lnTo>
                    <a:pt x="199" y="46"/>
                  </a:lnTo>
                  <a:lnTo>
                    <a:pt x="215" y="38"/>
                  </a:lnTo>
                  <a:lnTo>
                    <a:pt x="232" y="33"/>
                  </a:lnTo>
                  <a:lnTo>
                    <a:pt x="247" y="25"/>
                  </a:lnTo>
                  <a:lnTo>
                    <a:pt x="260" y="19"/>
                  </a:lnTo>
                  <a:lnTo>
                    <a:pt x="277" y="16"/>
                  </a:lnTo>
                  <a:lnTo>
                    <a:pt x="298" y="10"/>
                  </a:lnTo>
                  <a:lnTo>
                    <a:pt x="313" y="4"/>
                  </a:lnTo>
                  <a:lnTo>
                    <a:pt x="333" y="4"/>
                  </a:lnTo>
                  <a:lnTo>
                    <a:pt x="352" y="0"/>
                  </a:lnTo>
                  <a:lnTo>
                    <a:pt x="374" y="0"/>
                  </a:lnTo>
                  <a:lnTo>
                    <a:pt x="374" y="17"/>
                  </a:lnTo>
                  <a:close/>
                </a:path>
              </a:pathLst>
            </a:custGeom>
            <a:solidFill>
              <a:srgbClr val="000000"/>
            </a:solidFill>
            <a:ln w="9525">
              <a:noFill/>
              <a:round/>
              <a:headEnd/>
              <a:tailEnd/>
            </a:ln>
          </p:spPr>
          <p:txBody>
            <a:bodyPr/>
            <a:lstStyle/>
            <a:p>
              <a:endParaRPr lang="en-US"/>
            </a:p>
          </p:txBody>
        </p:sp>
        <p:sp>
          <p:nvSpPr>
            <p:cNvPr id="17600" name="Freeform 1203"/>
            <p:cNvSpPr>
              <a:spLocks/>
            </p:cNvSpPr>
            <p:nvPr/>
          </p:nvSpPr>
          <p:spPr bwMode="auto">
            <a:xfrm flipH="1">
              <a:off x="1792" y="1090"/>
              <a:ext cx="47" cy="112"/>
            </a:xfrm>
            <a:custGeom>
              <a:avLst/>
              <a:gdLst>
                <a:gd name="T0" fmla="*/ 3 w 464"/>
                <a:gd name="T1" fmla="*/ 12 h 1047"/>
                <a:gd name="T2" fmla="*/ 3 w 464"/>
                <a:gd name="T3" fmla="*/ 11 h 1047"/>
                <a:gd name="T4" fmla="*/ 3 w 464"/>
                <a:gd name="T5" fmla="*/ 11 h 1047"/>
                <a:gd name="T6" fmla="*/ 4 w 464"/>
                <a:gd name="T7" fmla="*/ 10 h 1047"/>
                <a:gd name="T8" fmla="*/ 4 w 464"/>
                <a:gd name="T9" fmla="*/ 10 h 1047"/>
                <a:gd name="T10" fmla="*/ 4 w 464"/>
                <a:gd name="T11" fmla="*/ 9 h 1047"/>
                <a:gd name="T12" fmla="*/ 4 w 464"/>
                <a:gd name="T13" fmla="*/ 9 h 1047"/>
                <a:gd name="T14" fmla="*/ 4 w 464"/>
                <a:gd name="T15" fmla="*/ 9 h 1047"/>
                <a:gd name="T16" fmla="*/ 4 w 464"/>
                <a:gd name="T17" fmla="*/ 8 h 1047"/>
                <a:gd name="T18" fmla="*/ 4 w 464"/>
                <a:gd name="T19" fmla="*/ 8 h 1047"/>
                <a:gd name="T20" fmla="*/ 4 w 464"/>
                <a:gd name="T21" fmla="*/ 8 h 1047"/>
                <a:gd name="T22" fmla="*/ 4 w 464"/>
                <a:gd name="T23" fmla="*/ 7 h 1047"/>
                <a:gd name="T24" fmla="*/ 4 w 464"/>
                <a:gd name="T25" fmla="*/ 7 h 1047"/>
                <a:gd name="T26" fmla="*/ 4 w 464"/>
                <a:gd name="T27" fmla="*/ 7 h 1047"/>
                <a:gd name="T28" fmla="*/ 4 w 464"/>
                <a:gd name="T29" fmla="*/ 6 h 1047"/>
                <a:gd name="T30" fmla="*/ 4 w 464"/>
                <a:gd name="T31" fmla="*/ 6 h 1047"/>
                <a:gd name="T32" fmla="*/ 4 w 464"/>
                <a:gd name="T33" fmla="*/ 5 h 1047"/>
                <a:gd name="T34" fmla="*/ 4 w 464"/>
                <a:gd name="T35" fmla="*/ 5 h 1047"/>
                <a:gd name="T36" fmla="*/ 3 w 464"/>
                <a:gd name="T37" fmla="*/ 4 h 1047"/>
                <a:gd name="T38" fmla="*/ 3 w 464"/>
                <a:gd name="T39" fmla="*/ 4 h 1047"/>
                <a:gd name="T40" fmla="*/ 3 w 464"/>
                <a:gd name="T41" fmla="*/ 3 h 1047"/>
                <a:gd name="T42" fmla="*/ 2 w 464"/>
                <a:gd name="T43" fmla="*/ 3 h 1047"/>
                <a:gd name="T44" fmla="*/ 2 w 464"/>
                <a:gd name="T45" fmla="*/ 2 h 1047"/>
                <a:gd name="T46" fmla="*/ 1 w 464"/>
                <a:gd name="T47" fmla="*/ 2 h 1047"/>
                <a:gd name="T48" fmla="*/ 1 w 464"/>
                <a:gd name="T49" fmla="*/ 1 h 1047"/>
                <a:gd name="T50" fmla="*/ 0 w 464"/>
                <a:gd name="T51" fmla="*/ 1 h 1047"/>
                <a:gd name="T52" fmla="*/ 0 w 464"/>
                <a:gd name="T53" fmla="*/ 0 h 1047"/>
                <a:gd name="T54" fmla="*/ 0 w 464"/>
                <a:gd name="T55" fmla="*/ 0 h 1047"/>
                <a:gd name="T56" fmla="*/ 0 w 464"/>
                <a:gd name="T57" fmla="*/ 0 h 1047"/>
                <a:gd name="T58" fmla="*/ 1 w 464"/>
                <a:gd name="T59" fmla="*/ 0 h 1047"/>
                <a:gd name="T60" fmla="*/ 1 w 464"/>
                <a:gd name="T61" fmla="*/ 1 h 1047"/>
                <a:gd name="T62" fmla="*/ 2 w 464"/>
                <a:gd name="T63" fmla="*/ 1 h 1047"/>
                <a:gd name="T64" fmla="*/ 2 w 464"/>
                <a:gd name="T65" fmla="*/ 2 h 1047"/>
                <a:gd name="T66" fmla="*/ 3 w 464"/>
                <a:gd name="T67" fmla="*/ 2 h 1047"/>
                <a:gd name="T68" fmla="*/ 3 w 464"/>
                <a:gd name="T69" fmla="*/ 3 h 1047"/>
                <a:gd name="T70" fmla="*/ 4 w 464"/>
                <a:gd name="T71" fmla="*/ 3 h 1047"/>
                <a:gd name="T72" fmla="*/ 4 w 464"/>
                <a:gd name="T73" fmla="*/ 4 h 1047"/>
                <a:gd name="T74" fmla="*/ 4 w 464"/>
                <a:gd name="T75" fmla="*/ 4 h 1047"/>
                <a:gd name="T76" fmla="*/ 4 w 464"/>
                <a:gd name="T77" fmla="*/ 5 h 1047"/>
                <a:gd name="T78" fmla="*/ 5 w 464"/>
                <a:gd name="T79" fmla="*/ 6 h 1047"/>
                <a:gd name="T80" fmla="*/ 5 w 464"/>
                <a:gd name="T81" fmla="*/ 6 h 1047"/>
                <a:gd name="T82" fmla="*/ 5 w 464"/>
                <a:gd name="T83" fmla="*/ 6 h 1047"/>
                <a:gd name="T84" fmla="*/ 5 w 464"/>
                <a:gd name="T85" fmla="*/ 7 h 1047"/>
                <a:gd name="T86" fmla="*/ 5 w 464"/>
                <a:gd name="T87" fmla="*/ 7 h 1047"/>
                <a:gd name="T88" fmla="*/ 5 w 464"/>
                <a:gd name="T89" fmla="*/ 7 h 1047"/>
                <a:gd name="T90" fmla="*/ 5 w 464"/>
                <a:gd name="T91" fmla="*/ 8 h 1047"/>
                <a:gd name="T92" fmla="*/ 5 w 464"/>
                <a:gd name="T93" fmla="*/ 8 h 1047"/>
                <a:gd name="T94" fmla="*/ 5 w 464"/>
                <a:gd name="T95" fmla="*/ 8 h 1047"/>
                <a:gd name="T96" fmla="*/ 5 w 464"/>
                <a:gd name="T97" fmla="*/ 9 h 1047"/>
                <a:gd name="T98" fmla="*/ 5 w 464"/>
                <a:gd name="T99" fmla="*/ 9 h 1047"/>
                <a:gd name="T100" fmla="*/ 4 w 464"/>
                <a:gd name="T101" fmla="*/ 10 h 1047"/>
                <a:gd name="T102" fmla="*/ 4 w 464"/>
                <a:gd name="T103" fmla="*/ 10 h 1047"/>
                <a:gd name="T104" fmla="*/ 4 w 464"/>
                <a:gd name="T105" fmla="*/ 10 h 1047"/>
                <a:gd name="T106" fmla="*/ 4 w 464"/>
                <a:gd name="T107" fmla="*/ 11 h 1047"/>
                <a:gd name="T108" fmla="*/ 3 w 464"/>
                <a:gd name="T109" fmla="*/ 11 h 1047"/>
                <a:gd name="T110" fmla="*/ 3 w 464"/>
                <a:gd name="T111" fmla="*/ 12 h 10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4"/>
                <a:gd name="T169" fmla="*/ 0 h 1047"/>
                <a:gd name="T170" fmla="*/ 464 w 464"/>
                <a:gd name="T171" fmla="*/ 1047 h 10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4" h="1047">
                  <a:moveTo>
                    <a:pt x="253" y="1047"/>
                  </a:moveTo>
                  <a:lnTo>
                    <a:pt x="249" y="1042"/>
                  </a:lnTo>
                  <a:lnTo>
                    <a:pt x="262" y="1027"/>
                  </a:lnTo>
                  <a:lnTo>
                    <a:pt x="278" y="1011"/>
                  </a:lnTo>
                  <a:lnTo>
                    <a:pt x="289" y="998"/>
                  </a:lnTo>
                  <a:lnTo>
                    <a:pt x="302" y="983"/>
                  </a:lnTo>
                  <a:lnTo>
                    <a:pt x="312" y="966"/>
                  </a:lnTo>
                  <a:lnTo>
                    <a:pt x="323" y="951"/>
                  </a:lnTo>
                  <a:lnTo>
                    <a:pt x="333" y="933"/>
                  </a:lnTo>
                  <a:lnTo>
                    <a:pt x="342" y="918"/>
                  </a:lnTo>
                  <a:lnTo>
                    <a:pt x="346" y="909"/>
                  </a:lnTo>
                  <a:lnTo>
                    <a:pt x="350" y="901"/>
                  </a:lnTo>
                  <a:lnTo>
                    <a:pt x="354" y="892"/>
                  </a:lnTo>
                  <a:lnTo>
                    <a:pt x="356" y="882"/>
                  </a:lnTo>
                  <a:lnTo>
                    <a:pt x="363" y="865"/>
                  </a:lnTo>
                  <a:lnTo>
                    <a:pt x="369" y="848"/>
                  </a:lnTo>
                  <a:lnTo>
                    <a:pt x="371" y="838"/>
                  </a:lnTo>
                  <a:lnTo>
                    <a:pt x="375" y="827"/>
                  </a:lnTo>
                  <a:lnTo>
                    <a:pt x="376" y="817"/>
                  </a:lnTo>
                  <a:lnTo>
                    <a:pt x="380" y="810"/>
                  </a:lnTo>
                  <a:lnTo>
                    <a:pt x="382" y="798"/>
                  </a:lnTo>
                  <a:lnTo>
                    <a:pt x="384" y="789"/>
                  </a:lnTo>
                  <a:lnTo>
                    <a:pt x="386" y="779"/>
                  </a:lnTo>
                  <a:lnTo>
                    <a:pt x="390" y="772"/>
                  </a:lnTo>
                  <a:lnTo>
                    <a:pt x="390" y="758"/>
                  </a:lnTo>
                  <a:lnTo>
                    <a:pt x="392" y="747"/>
                  </a:lnTo>
                  <a:lnTo>
                    <a:pt x="392" y="736"/>
                  </a:lnTo>
                  <a:lnTo>
                    <a:pt x="394" y="726"/>
                  </a:lnTo>
                  <a:lnTo>
                    <a:pt x="394" y="717"/>
                  </a:lnTo>
                  <a:lnTo>
                    <a:pt x="395" y="705"/>
                  </a:lnTo>
                  <a:lnTo>
                    <a:pt x="395" y="696"/>
                  </a:lnTo>
                  <a:lnTo>
                    <a:pt x="397" y="686"/>
                  </a:lnTo>
                  <a:lnTo>
                    <a:pt x="397" y="677"/>
                  </a:lnTo>
                  <a:lnTo>
                    <a:pt x="397" y="665"/>
                  </a:lnTo>
                  <a:lnTo>
                    <a:pt x="397" y="656"/>
                  </a:lnTo>
                  <a:lnTo>
                    <a:pt x="397" y="646"/>
                  </a:lnTo>
                  <a:lnTo>
                    <a:pt x="397" y="637"/>
                  </a:lnTo>
                  <a:lnTo>
                    <a:pt x="397" y="627"/>
                  </a:lnTo>
                  <a:lnTo>
                    <a:pt x="397" y="618"/>
                  </a:lnTo>
                  <a:lnTo>
                    <a:pt x="399" y="610"/>
                  </a:lnTo>
                  <a:lnTo>
                    <a:pt x="397" y="599"/>
                  </a:lnTo>
                  <a:lnTo>
                    <a:pt x="397" y="589"/>
                  </a:lnTo>
                  <a:lnTo>
                    <a:pt x="397" y="582"/>
                  </a:lnTo>
                  <a:lnTo>
                    <a:pt x="397" y="572"/>
                  </a:lnTo>
                  <a:lnTo>
                    <a:pt x="395" y="555"/>
                  </a:lnTo>
                  <a:lnTo>
                    <a:pt x="395" y="538"/>
                  </a:lnTo>
                  <a:lnTo>
                    <a:pt x="392" y="519"/>
                  </a:lnTo>
                  <a:lnTo>
                    <a:pt x="388" y="504"/>
                  </a:lnTo>
                  <a:lnTo>
                    <a:pt x="384" y="487"/>
                  </a:lnTo>
                  <a:lnTo>
                    <a:pt x="382" y="471"/>
                  </a:lnTo>
                  <a:lnTo>
                    <a:pt x="375" y="454"/>
                  </a:lnTo>
                  <a:lnTo>
                    <a:pt x="369" y="437"/>
                  </a:lnTo>
                  <a:lnTo>
                    <a:pt x="363" y="422"/>
                  </a:lnTo>
                  <a:lnTo>
                    <a:pt x="356" y="407"/>
                  </a:lnTo>
                  <a:lnTo>
                    <a:pt x="348" y="390"/>
                  </a:lnTo>
                  <a:lnTo>
                    <a:pt x="340" y="374"/>
                  </a:lnTo>
                  <a:lnTo>
                    <a:pt x="329" y="359"/>
                  </a:lnTo>
                  <a:lnTo>
                    <a:pt x="321" y="346"/>
                  </a:lnTo>
                  <a:lnTo>
                    <a:pt x="310" y="329"/>
                  </a:lnTo>
                  <a:lnTo>
                    <a:pt x="300" y="313"/>
                  </a:lnTo>
                  <a:lnTo>
                    <a:pt x="287" y="296"/>
                  </a:lnTo>
                  <a:lnTo>
                    <a:pt x="276" y="281"/>
                  </a:lnTo>
                  <a:lnTo>
                    <a:pt x="262" y="266"/>
                  </a:lnTo>
                  <a:lnTo>
                    <a:pt x="249" y="251"/>
                  </a:lnTo>
                  <a:lnTo>
                    <a:pt x="234" y="236"/>
                  </a:lnTo>
                  <a:lnTo>
                    <a:pt x="221" y="220"/>
                  </a:lnTo>
                  <a:lnTo>
                    <a:pt x="209" y="209"/>
                  </a:lnTo>
                  <a:lnTo>
                    <a:pt x="198" y="197"/>
                  </a:lnTo>
                  <a:lnTo>
                    <a:pt x="182" y="184"/>
                  </a:lnTo>
                  <a:lnTo>
                    <a:pt x="169" y="173"/>
                  </a:lnTo>
                  <a:lnTo>
                    <a:pt x="152" y="158"/>
                  </a:lnTo>
                  <a:lnTo>
                    <a:pt x="135" y="144"/>
                  </a:lnTo>
                  <a:lnTo>
                    <a:pt x="118" y="131"/>
                  </a:lnTo>
                  <a:lnTo>
                    <a:pt x="104" y="118"/>
                  </a:lnTo>
                  <a:lnTo>
                    <a:pt x="85" y="102"/>
                  </a:lnTo>
                  <a:lnTo>
                    <a:pt x="70" y="87"/>
                  </a:lnTo>
                  <a:lnTo>
                    <a:pt x="53" y="72"/>
                  </a:lnTo>
                  <a:lnTo>
                    <a:pt x="42" y="61"/>
                  </a:lnTo>
                  <a:lnTo>
                    <a:pt x="26" y="45"/>
                  </a:lnTo>
                  <a:lnTo>
                    <a:pt x="19" y="36"/>
                  </a:lnTo>
                  <a:lnTo>
                    <a:pt x="9" y="24"/>
                  </a:lnTo>
                  <a:lnTo>
                    <a:pt x="6" y="17"/>
                  </a:lnTo>
                  <a:lnTo>
                    <a:pt x="0" y="7"/>
                  </a:lnTo>
                  <a:lnTo>
                    <a:pt x="4" y="2"/>
                  </a:lnTo>
                  <a:lnTo>
                    <a:pt x="11" y="0"/>
                  </a:lnTo>
                  <a:lnTo>
                    <a:pt x="23" y="4"/>
                  </a:lnTo>
                  <a:lnTo>
                    <a:pt x="38" y="11"/>
                  </a:lnTo>
                  <a:lnTo>
                    <a:pt x="53" y="21"/>
                  </a:lnTo>
                  <a:lnTo>
                    <a:pt x="66" y="30"/>
                  </a:lnTo>
                  <a:lnTo>
                    <a:pt x="82" y="40"/>
                  </a:lnTo>
                  <a:lnTo>
                    <a:pt x="97" y="51"/>
                  </a:lnTo>
                  <a:lnTo>
                    <a:pt x="112" y="62"/>
                  </a:lnTo>
                  <a:lnTo>
                    <a:pt x="127" y="74"/>
                  </a:lnTo>
                  <a:lnTo>
                    <a:pt x="143" y="87"/>
                  </a:lnTo>
                  <a:lnTo>
                    <a:pt x="156" y="99"/>
                  </a:lnTo>
                  <a:lnTo>
                    <a:pt x="171" y="112"/>
                  </a:lnTo>
                  <a:lnTo>
                    <a:pt x="184" y="123"/>
                  </a:lnTo>
                  <a:lnTo>
                    <a:pt x="200" y="137"/>
                  </a:lnTo>
                  <a:lnTo>
                    <a:pt x="213" y="148"/>
                  </a:lnTo>
                  <a:lnTo>
                    <a:pt x="226" y="161"/>
                  </a:lnTo>
                  <a:lnTo>
                    <a:pt x="240" y="173"/>
                  </a:lnTo>
                  <a:lnTo>
                    <a:pt x="253" y="186"/>
                  </a:lnTo>
                  <a:lnTo>
                    <a:pt x="268" y="201"/>
                  </a:lnTo>
                  <a:lnTo>
                    <a:pt x="285" y="218"/>
                  </a:lnTo>
                  <a:lnTo>
                    <a:pt x="300" y="236"/>
                  </a:lnTo>
                  <a:lnTo>
                    <a:pt x="316" y="251"/>
                  </a:lnTo>
                  <a:lnTo>
                    <a:pt x="329" y="268"/>
                  </a:lnTo>
                  <a:lnTo>
                    <a:pt x="342" y="285"/>
                  </a:lnTo>
                  <a:lnTo>
                    <a:pt x="354" y="302"/>
                  </a:lnTo>
                  <a:lnTo>
                    <a:pt x="367" y="319"/>
                  </a:lnTo>
                  <a:lnTo>
                    <a:pt x="376" y="332"/>
                  </a:lnTo>
                  <a:lnTo>
                    <a:pt x="386" y="352"/>
                  </a:lnTo>
                  <a:lnTo>
                    <a:pt x="395" y="367"/>
                  </a:lnTo>
                  <a:lnTo>
                    <a:pt x="407" y="384"/>
                  </a:lnTo>
                  <a:lnTo>
                    <a:pt x="415" y="401"/>
                  </a:lnTo>
                  <a:lnTo>
                    <a:pt x="422" y="420"/>
                  </a:lnTo>
                  <a:lnTo>
                    <a:pt x="430" y="437"/>
                  </a:lnTo>
                  <a:lnTo>
                    <a:pt x="437" y="454"/>
                  </a:lnTo>
                  <a:lnTo>
                    <a:pt x="441" y="471"/>
                  </a:lnTo>
                  <a:lnTo>
                    <a:pt x="447" y="490"/>
                  </a:lnTo>
                  <a:lnTo>
                    <a:pt x="449" y="498"/>
                  </a:lnTo>
                  <a:lnTo>
                    <a:pt x="451" y="506"/>
                  </a:lnTo>
                  <a:lnTo>
                    <a:pt x="453" y="517"/>
                  </a:lnTo>
                  <a:lnTo>
                    <a:pt x="456" y="526"/>
                  </a:lnTo>
                  <a:lnTo>
                    <a:pt x="456" y="534"/>
                  </a:lnTo>
                  <a:lnTo>
                    <a:pt x="458" y="544"/>
                  </a:lnTo>
                  <a:lnTo>
                    <a:pt x="458" y="555"/>
                  </a:lnTo>
                  <a:lnTo>
                    <a:pt x="460" y="564"/>
                  </a:lnTo>
                  <a:lnTo>
                    <a:pt x="460" y="574"/>
                  </a:lnTo>
                  <a:lnTo>
                    <a:pt x="460" y="585"/>
                  </a:lnTo>
                  <a:lnTo>
                    <a:pt x="462" y="595"/>
                  </a:lnTo>
                  <a:lnTo>
                    <a:pt x="464" y="604"/>
                  </a:lnTo>
                  <a:lnTo>
                    <a:pt x="464" y="614"/>
                  </a:lnTo>
                  <a:lnTo>
                    <a:pt x="464" y="625"/>
                  </a:lnTo>
                  <a:lnTo>
                    <a:pt x="464" y="635"/>
                  </a:lnTo>
                  <a:lnTo>
                    <a:pt x="464" y="644"/>
                  </a:lnTo>
                  <a:lnTo>
                    <a:pt x="464" y="654"/>
                  </a:lnTo>
                  <a:lnTo>
                    <a:pt x="464" y="665"/>
                  </a:lnTo>
                  <a:lnTo>
                    <a:pt x="464" y="677"/>
                  </a:lnTo>
                  <a:lnTo>
                    <a:pt x="464" y="688"/>
                  </a:lnTo>
                  <a:lnTo>
                    <a:pt x="462" y="698"/>
                  </a:lnTo>
                  <a:lnTo>
                    <a:pt x="460" y="709"/>
                  </a:lnTo>
                  <a:lnTo>
                    <a:pt x="460" y="720"/>
                  </a:lnTo>
                  <a:lnTo>
                    <a:pt x="460" y="732"/>
                  </a:lnTo>
                  <a:lnTo>
                    <a:pt x="458" y="743"/>
                  </a:lnTo>
                  <a:lnTo>
                    <a:pt x="456" y="757"/>
                  </a:lnTo>
                  <a:lnTo>
                    <a:pt x="454" y="768"/>
                  </a:lnTo>
                  <a:lnTo>
                    <a:pt x="454" y="781"/>
                  </a:lnTo>
                  <a:lnTo>
                    <a:pt x="451" y="791"/>
                  </a:lnTo>
                  <a:lnTo>
                    <a:pt x="449" y="800"/>
                  </a:lnTo>
                  <a:lnTo>
                    <a:pt x="445" y="812"/>
                  </a:lnTo>
                  <a:lnTo>
                    <a:pt x="441" y="823"/>
                  </a:lnTo>
                  <a:lnTo>
                    <a:pt x="435" y="831"/>
                  </a:lnTo>
                  <a:lnTo>
                    <a:pt x="434" y="840"/>
                  </a:lnTo>
                  <a:lnTo>
                    <a:pt x="428" y="852"/>
                  </a:lnTo>
                  <a:lnTo>
                    <a:pt x="424" y="861"/>
                  </a:lnTo>
                  <a:lnTo>
                    <a:pt x="413" y="878"/>
                  </a:lnTo>
                  <a:lnTo>
                    <a:pt x="403" y="895"/>
                  </a:lnTo>
                  <a:lnTo>
                    <a:pt x="390" y="912"/>
                  </a:lnTo>
                  <a:lnTo>
                    <a:pt x="378" y="931"/>
                  </a:lnTo>
                  <a:lnTo>
                    <a:pt x="363" y="945"/>
                  </a:lnTo>
                  <a:lnTo>
                    <a:pt x="348" y="958"/>
                  </a:lnTo>
                  <a:lnTo>
                    <a:pt x="333" y="973"/>
                  </a:lnTo>
                  <a:lnTo>
                    <a:pt x="318" y="989"/>
                  </a:lnTo>
                  <a:lnTo>
                    <a:pt x="302" y="1002"/>
                  </a:lnTo>
                  <a:lnTo>
                    <a:pt x="285" y="1017"/>
                  </a:lnTo>
                  <a:lnTo>
                    <a:pt x="268" y="1032"/>
                  </a:lnTo>
                  <a:lnTo>
                    <a:pt x="253" y="1047"/>
                  </a:lnTo>
                  <a:close/>
                </a:path>
              </a:pathLst>
            </a:custGeom>
            <a:solidFill>
              <a:srgbClr val="000000"/>
            </a:solidFill>
            <a:ln w="9525">
              <a:noFill/>
              <a:round/>
              <a:headEnd/>
              <a:tailEnd/>
            </a:ln>
          </p:spPr>
          <p:txBody>
            <a:bodyPr/>
            <a:lstStyle/>
            <a:p>
              <a:endParaRPr lang="en-US"/>
            </a:p>
          </p:txBody>
        </p:sp>
        <p:sp>
          <p:nvSpPr>
            <p:cNvPr id="17601" name="Freeform 1204"/>
            <p:cNvSpPr>
              <a:spLocks/>
            </p:cNvSpPr>
            <p:nvPr/>
          </p:nvSpPr>
          <p:spPr bwMode="auto">
            <a:xfrm flipH="1">
              <a:off x="1835" y="1123"/>
              <a:ext cx="131" cy="105"/>
            </a:xfrm>
            <a:custGeom>
              <a:avLst/>
              <a:gdLst>
                <a:gd name="T0" fmla="*/ 13 w 1286"/>
                <a:gd name="T1" fmla="*/ 11 h 981"/>
                <a:gd name="T2" fmla="*/ 12 w 1286"/>
                <a:gd name="T3" fmla="*/ 11 h 981"/>
                <a:gd name="T4" fmla="*/ 11 w 1286"/>
                <a:gd name="T5" fmla="*/ 11 h 981"/>
                <a:gd name="T6" fmla="*/ 10 w 1286"/>
                <a:gd name="T7" fmla="*/ 11 h 981"/>
                <a:gd name="T8" fmla="*/ 9 w 1286"/>
                <a:gd name="T9" fmla="*/ 11 h 981"/>
                <a:gd name="T10" fmla="*/ 8 w 1286"/>
                <a:gd name="T11" fmla="*/ 11 h 981"/>
                <a:gd name="T12" fmla="*/ 7 w 1286"/>
                <a:gd name="T13" fmla="*/ 11 h 981"/>
                <a:gd name="T14" fmla="*/ 6 w 1286"/>
                <a:gd name="T15" fmla="*/ 10 h 981"/>
                <a:gd name="T16" fmla="*/ 5 w 1286"/>
                <a:gd name="T17" fmla="*/ 10 h 981"/>
                <a:gd name="T18" fmla="*/ 4 w 1286"/>
                <a:gd name="T19" fmla="*/ 9 h 981"/>
                <a:gd name="T20" fmla="*/ 4 w 1286"/>
                <a:gd name="T21" fmla="*/ 9 h 981"/>
                <a:gd name="T22" fmla="*/ 3 w 1286"/>
                <a:gd name="T23" fmla="*/ 8 h 981"/>
                <a:gd name="T24" fmla="*/ 2 w 1286"/>
                <a:gd name="T25" fmla="*/ 7 h 981"/>
                <a:gd name="T26" fmla="*/ 2 w 1286"/>
                <a:gd name="T27" fmla="*/ 6 h 981"/>
                <a:gd name="T28" fmla="*/ 1 w 1286"/>
                <a:gd name="T29" fmla="*/ 5 h 981"/>
                <a:gd name="T30" fmla="*/ 1 w 1286"/>
                <a:gd name="T31" fmla="*/ 4 h 981"/>
                <a:gd name="T32" fmla="*/ 1 w 1286"/>
                <a:gd name="T33" fmla="*/ 4 h 981"/>
                <a:gd name="T34" fmla="*/ 0 w 1286"/>
                <a:gd name="T35" fmla="*/ 3 h 981"/>
                <a:gd name="T36" fmla="*/ 0 w 1286"/>
                <a:gd name="T37" fmla="*/ 3 h 981"/>
                <a:gd name="T38" fmla="*/ 0 w 1286"/>
                <a:gd name="T39" fmla="*/ 2 h 981"/>
                <a:gd name="T40" fmla="*/ 0 w 1286"/>
                <a:gd name="T41" fmla="*/ 2 h 981"/>
                <a:gd name="T42" fmla="*/ 0 w 1286"/>
                <a:gd name="T43" fmla="*/ 1 h 981"/>
                <a:gd name="T44" fmla="*/ 0 w 1286"/>
                <a:gd name="T45" fmla="*/ 1 h 981"/>
                <a:gd name="T46" fmla="*/ 0 w 1286"/>
                <a:gd name="T47" fmla="*/ 0 h 981"/>
                <a:gd name="T48" fmla="*/ 0 w 1286"/>
                <a:gd name="T49" fmla="*/ 0 h 981"/>
                <a:gd name="T50" fmla="*/ 0 w 1286"/>
                <a:gd name="T51" fmla="*/ 1 h 981"/>
                <a:gd name="T52" fmla="*/ 1 w 1286"/>
                <a:gd name="T53" fmla="*/ 2 h 981"/>
                <a:gd name="T54" fmla="*/ 1 w 1286"/>
                <a:gd name="T55" fmla="*/ 2 h 981"/>
                <a:gd name="T56" fmla="*/ 1 w 1286"/>
                <a:gd name="T57" fmla="*/ 3 h 981"/>
                <a:gd name="T58" fmla="*/ 1 w 1286"/>
                <a:gd name="T59" fmla="*/ 4 h 981"/>
                <a:gd name="T60" fmla="*/ 1 w 1286"/>
                <a:gd name="T61" fmla="*/ 4 h 981"/>
                <a:gd name="T62" fmla="*/ 2 w 1286"/>
                <a:gd name="T63" fmla="*/ 5 h 981"/>
                <a:gd name="T64" fmla="*/ 2 w 1286"/>
                <a:gd name="T65" fmla="*/ 5 h 981"/>
                <a:gd name="T66" fmla="*/ 2 w 1286"/>
                <a:gd name="T67" fmla="*/ 6 h 981"/>
                <a:gd name="T68" fmla="*/ 2 w 1286"/>
                <a:gd name="T69" fmla="*/ 6 h 981"/>
                <a:gd name="T70" fmla="*/ 3 w 1286"/>
                <a:gd name="T71" fmla="*/ 7 h 981"/>
                <a:gd name="T72" fmla="*/ 3 w 1286"/>
                <a:gd name="T73" fmla="*/ 7 h 981"/>
                <a:gd name="T74" fmla="*/ 4 w 1286"/>
                <a:gd name="T75" fmla="*/ 8 h 981"/>
                <a:gd name="T76" fmla="*/ 4 w 1286"/>
                <a:gd name="T77" fmla="*/ 8 h 981"/>
                <a:gd name="T78" fmla="*/ 5 w 1286"/>
                <a:gd name="T79" fmla="*/ 9 h 981"/>
                <a:gd name="T80" fmla="*/ 5 w 1286"/>
                <a:gd name="T81" fmla="*/ 9 h 981"/>
                <a:gd name="T82" fmla="*/ 6 w 1286"/>
                <a:gd name="T83" fmla="*/ 9 h 981"/>
                <a:gd name="T84" fmla="*/ 6 w 1286"/>
                <a:gd name="T85" fmla="*/ 10 h 981"/>
                <a:gd name="T86" fmla="*/ 7 w 1286"/>
                <a:gd name="T87" fmla="*/ 10 h 981"/>
                <a:gd name="T88" fmla="*/ 7 w 1286"/>
                <a:gd name="T89" fmla="*/ 10 h 981"/>
                <a:gd name="T90" fmla="*/ 8 w 1286"/>
                <a:gd name="T91" fmla="*/ 10 h 981"/>
                <a:gd name="T92" fmla="*/ 8 w 1286"/>
                <a:gd name="T93" fmla="*/ 10 h 981"/>
                <a:gd name="T94" fmla="*/ 9 w 1286"/>
                <a:gd name="T95" fmla="*/ 11 h 981"/>
                <a:gd name="T96" fmla="*/ 9 w 1286"/>
                <a:gd name="T97" fmla="*/ 11 h 981"/>
                <a:gd name="T98" fmla="*/ 10 w 1286"/>
                <a:gd name="T99" fmla="*/ 11 h 981"/>
                <a:gd name="T100" fmla="*/ 10 w 1286"/>
                <a:gd name="T101" fmla="*/ 11 h 981"/>
                <a:gd name="T102" fmla="*/ 11 w 1286"/>
                <a:gd name="T103" fmla="*/ 11 h 981"/>
                <a:gd name="T104" fmla="*/ 11 w 1286"/>
                <a:gd name="T105" fmla="*/ 11 h 981"/>
                <a:gd name="T106" fmla="*/ 12 w 1286"/>
                <a:gd name="T107" fmla="*/ 11 h 981"/>
                <a:gd name="T108" fmla="*/ 12 w 1286"/>
                <a:gd name="T109" fmla="*/ 11 h 981"/>
                <a:gd name="T110" fmla="*/ 13 w 1286"/>
                <a:gd name="T111" fmla="*/ 11 h 981"/>
                <a:gd name="T112" fmla="*/ 13 w 1286"/>
                <a:gd name="T113" fmla="*/ 11 h 9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6"/>
                <a:gd name="T172" fmla="*/ 0 h 981"/>
                <a:gd name="T173" fmla="*/ 1286 w 1286"/>
                <a:gd name="T174" fmla="*/ 981 h 9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6" h="981">
                  <a:moveTo>
                    <a:pt x="1286" y="939"/>
                  </a:moveTo>
                  <a:lnTo>
                    <a:pt x="1263" y="945"/>
                  </a:lnTo>
                  <a:lnTo>
                    <a:pt x="1244" y="951"/>
                  </a:lnTo>
                  <a:lnTo>
                    <a:pt x="1219" y="956"/>
                  </a:lnTo>
                  <a:lnTo>
                    <a:pt x="1200" y="962"/>
                  </a:lnTo>
                  <a:lnTo>
                    <a:pt x="1177" y="966"/>
                  </a:lnTo>
                  <a:lnTo>
                    <a:pt x="1155" y="970"/>
                  </a:lnTo>
                  <a:lnTo>
                    <a:pt x="1134" y="972"/>
                  </a:lnTo>
                  <a:lnTo>
                    <a:pt x="1113" y="975"/>
                  </a:lnTo>
                  <a:lnTo>
                    <a:pt x="1088" y="977"/>
                  </a:lnTo>
                  <a:lnTo>
                    <a:pt x="1065" y="979"/>
                  </a:lnTo>
                  <a:lnTo>
                    <a:pt x="1042" y="979"/>
                  </a:lnTo>
                  <a:lnTo>
                    <a:pt x="1021" y="981"/>
                  </a:lnTo>
                  <a:lnTo>
                    <a:pt x="997" y="979"/>
                  </a:lnTo>
                  <a:lnTo>
                    <a:pt x="974" y="979"/>
                  </a:lnTo>
                  <a:lnTo>
                    <a:pt x="951" y="977"/>
                  </a:lnTo>
                  <a:lnTo>
                    <a:pt x="928" y="977"/>
                  </a:lnTo>
                  <a:lnTo>
                    <a:pt x="904" y="973"/>
                  </a:lnTo>
                  <a:lnTo>
                    <a:pt x="881" y="972"/>
                  </a:lnTo>
                  <a:lnTo>
                    <a:pt x="858" y="968"/>
                  </a:lnTo>
                  <a:lnTo>
                    <a:pt x="835" y="964"/>
                  </a:lnTo>
                  <a:lnTo>
                    <a:pt x="810" y="960"/>
                  </a:lnTo>
                  <a:lnTo>
                    <a:pt x="787" y="954"/>
                  </a:lnTo>
                  <a:lnTo>
                    <a:pt x="765" y="949"/>
                  </a:lnTo>
                  <a:lnTo>
                    <a:pt x="744" y="945"/>
                  </a:lnTo>
                  <a:lnTo>
                    <a:pt x="719" y="937"/>
                  </a:lnTo>
                  <a:lnTo>
                    <a:pt x="698" y="932"/>
                  </a:lnTo>
                  <a:lnTo>
                    <a:pt x="675" y="922"/>
                  </a:lnTo>
                  <a:lnTo>
                    <a:pt x="652" y="916"/>
                  </a:lnTo>
                  <a:lnTo>
                    <a:pt x="630" y="907"/>
                  </a:lnTo>
                  <a:lnTo>
                    <a:pt x="609" y="899"/>
                  </a:lnTo>
                  <a:lnTo>
                    <a:pt x="586" y="892"/>
                  </a:lnTo>
                  <a:lnTo>
                    <a:pt x="567" y="882"/>
                  </a:lnTo>
                  <a:lnTo>
                    <a:pt x="544" y="871"/>
                  </a:lnTo>
                  <a:lnTo>
                    <a:pt x="521" y="861"/>
                  </a:lnTo>
                  <a:lnTo>
                    <a:pt x="502" y="850"/>
                  </a:lnTo>
                  <a:lnTo>
                    <a:pt x="481" y="838"/>
                  </a:lnTo>
                  <a:lnTo>
                    <a:pt x="460" y="825"/>
                  </a:lnTo>
                  <a:lnTo>
                    <a:pt x="439" y="814"/>
                  </a:lnTo>
                  <a:lnTo>
                    <a:pt x="420" y="800"/>
                  </a:lnTo>
                  <a:lnTo>
                    <a:pt x="401" y="789"/>
                  </a:lnTo>
                  <a:lnTo>
                    <a:pt x="382" y="774"/>
                  </a:lnTo>
                  <a:lnTo>
                    <a:pt x="361" y="761"/>
                  </a:lnTo>
                  <a:lnTo>
                    <a:pt x="344" y="745"/>
                  </a:lnTo>
                  <a:lnTo>
                    <a:pt x="327" y="732"/>
                  </a:lnTo>
                  <a:lnTo>
                    <a:pt x="306" y="719"/>
                  </a:lnTo>
                  <a:lnTo>
                    <a:pt x="291" y="703"/>
                  </a:lnTo>
                  <a:lnTo>
                    <a:pt x="274" y="688"/>
                  </a:lnTo>
                  <a:lnTo>
                    <a:pt x="259" y="673"/>
                  </a:lnTo>
                  <a:lnTo>
                    <a:pt x="242" y="654"/>
                  </a:lnTo>
                  <a:lnTo>
                    <a:pt x="226" y="639"/>
                  </a:lnTo>
                  <a:lnTo>
                    <a:pt x="211" y="620"/>
                  </a:lnTo>
                  <a:lnTo>
                    <a:pt x="198" y="603"/>
                  </a:lnTo>
                  <a:lnTo>
                    <a:pt x="183" y="586"/>
                  </a:lnTo>
                  <a:lnTo>
                    <a:pt x="169" y="567"/>
                  </a:lnTo>
                  <a:lnTo>
                    <a:pt x="156" y="548"/>
                  </a:lnTo>
                  <a:lnTo>
                    <a:pt x="146" y="530"/>
                  </a:lnTo>
                  <a:lnTo>
                    <a:pt x="133" y="509"/>
                  </a:lnTo>
                  <a:lnTo>
                    <a:pt x="122" y="490"/>
                  </a:lnTo>
                  <a:lnTo>
                    <a:pt x="112" y="470"/>
                  </a:lnTo>
                  <a:lnTo>
                    <a:pt x="103" y="452"/>
                  </a:lnTo>
                  <a:lnTo>
                    <a:pt x="93" y="430"/>
                  </a:lnTo>
                  <a:lnTo>
                    <a:pt x="86" y="411"/>
                  </a:lnTo>
                  <a:lnTo>
                    <a:pt x="78" y="388"/>
                  </a:lnTo>
                  <a:lnTo>
                    <a:pt x="72" y="369"/>
                  </a:lnTo>
                  <a:lnTo>
                    <a:pt x="69" y="357"/>
                  </a:lnTo>
                  <a:lnTo>
                    <a:pt x="65" y="346"/>
                  </a:lnTo>
                  <a:lnTo>
                    <a:pt x="59" y="333"/>
                  </a:lnTo>
                  <a:lnTo>
                    <a:pt x="57" y="321"/>
                  </a:lnTo>
                  <a:lnTo>
                    <a:pt x="51" y="310"/>
                  </a:lnTo>
                  <a:lnTo>
                    <a:pt x="48" y="298"/>
                  </a:lnTo>
                  <a:lnTo>
                    <a:pt x="44" y="287"/>
                  </a:lnTo>
                  <a:lnTo>
                    <a:pt x="42" y="277"/>
                  </a:lnTo>
                  <a:lnTo>
                    <a:pt x="36" y="264"/>
                  </a:lnTo>
                  <a:lnTo>
                    <a:pt x="32" y="253"/>
                  </a:lnTo>
                  <a:lnTo>
                    <a:pt x="30" y="241"/>
                  </a:lnTo>
                  <a:lnTo>
                    <a:pt x="29" y="232"/>
                  </a:lnTo>
                  <a:lnTo>
                    <a:pt x="23" y="220"/>
                  </a:lnTo>
                  <a:lnTo>
                    <a:pt x="21" y="209"/>
                  </a:lnTo>
                  <a:lnTo>
                    <a:pt x="17" y="198"/>
                  </a:lnTo>
                  <a:lnTo>
                    <a:pt x="15" y="186"/>
                  </a:lnTo>
                  <a:lnTo>
                    <a:pt x="13" y="173"/>
                  </a:lnTo>
                  <a:lnTo>
                    <a:pt x="11" y="162"/>
                  </a:lnTo>
                  <a:lnTo>
                    <a:pt x="8" y="150"/>
                  </a:lnTo>
                  <a:lnTo>
                    <a:pt x="6" y="139"/>
                  </a:lnTo>
                  <a:lnTo>
                    <a:pt x="4" y="127"/>
                  </a:lnTo>
                  <a:lnTo>
                    <a:pt x="4" y="116"/>
                  </a:lnTo>
                  <a:lnTo>
                    <a:pt x="2" y="104"/>
                  </a:lnTo>
                  <a:lnTo>
                    <a:pt x="2" y="93"/>
                  </a:lnTo>
                  <a:lnTo>
                    <a:pt x="0" y="80"/>
                  </a:lnTo>
                  <a:lnTo>
                    <a:pt x="0" y="68"/>
                  </a:lnTo>
                  <a:lnTo>
                    <a:pt x="0" y="57"/>
                  </a:lnTo>
                  <a:lnTo>
                    <a:pt x="2" y="46"/>
                  </a:lnTo>
                  <a:lnTo>
                    <a:pt x="2" y="34"/>
                  </a:lnTo>
                  <a:lnTo>
                    <a:pt x="4" y="23"/>
                  </a:lnTo>
                  <a:lnTo>
                    <a:pt x="4" y="11"/>
                  </a:lnTo>
                  <a:lnTo>
                    <a:pt x="8" y="0"/>
                  </a:lnTo>
                  <a:lnTo>
                    <a:pt x="11" y="9"/>
                  </a:lnTo>
                  <a:lnTo>
                    <a:pt x="15" y="19"/>
                  </a:lnTo>
                  <a:lnTo>
                    <a:pt x="17" y="28"/>
                  </a:lnTo>
                  <a:lnTo>
                    <a:pt x="23" y="40"/>
                  </a:lnTo>
                  <a:lnTo>
                    <a:pt x="27" y="53"/>
                  </a:lnTo>
                  <a:lnTo>
                    <a:pt x="30" y="70"/>
                  </a:lnTo>
                  <a:lnTo>
                    <a:pt x="34" y="87"/>
                  </a:lnTo>
                  <a:lnTo>
                    <a:pt x="40" y="104"/>
                  </a:lnTo>
                  <a:lnTo>
                    <a:pt x="44" y="120"/>
                  </a:lnTo>
                  <a:lnTo>
                    <a:pt x="49" y="135"/>
                  </a:lnTo>
                  <a:lnTo>
                    <a:pt x="55" y="152"/>
                  </a:lnTo>
                  <a:lnTo>
                    <a:pt x="59" y="169"/>
                  </a:lnTo>
                  <a:lnTo>
                    <a:pt x="63" y="182"/>
                  </a:lnTo>
                  <a:lnTo>
                    <a:pt x="69" y="198"/>
                  </a:lnTo>
                  <a:lnTo>
                    <a:pt x="72" y="211"/>
                  </a:lnTo>
                  <a:lnTo>
                    <a:pt x="78" y="226"/>
                  </a:lnTo>
                  <a:lnTo>
                    <a:pt x="82" y="239"/>
                  </a:lnTo>
                  <a:lnTo>
                    <a:pt x="88" y="255"/>
                  </a:lnTo>
                  <a:lnTo>
                    <a:pt x="93" y="270"/>
                  </a:lnTo>
                  <a:lnTo>
                    <a:pt x="97" y="285"/>
                  </a:lnTo>
                  <a:lnTo>
                    <a:pt x="103" y="297"/>
                  </a:lnTo>
                  <a:lnTo>
                    <a:pt x="108" y="312"/>
                  </a:lnTo>
                  <a:lnTo>
                    <a:pt x="112" y="323"/>
                  </a:lnTo>
                  <a:lnTo>
                    <a:pt x="118" y="338"/>
                  </a:lnTo>
                  <a:lnTo>
                    <a:pt x="122" y="350"/>
                  </a:lnTo>
                  <a:lnTo>
                    <a:pt x="127" y="363"/>
                  </a:lnTo>
                  <a:lnTo>
                    <a:pt x="133" y="376"/>
                  </a:lnTo>
                  <a:lnTo>
                    <a:pt x="139" y="390"/>
                  </a:lnTo>
                  <a:lnTo>
                    <a:pt x="145" y="401"/>
                  </a:lnTo>
                  <a:lnTo>
                    <a:pt x="150" y="413"/>
                  </a:lnTo>
                  <a:lnTo>
                    <a:pt x="158" y="426"/>
                  </a:lnTo>
                  <a:lnTo>
                    <a:pt x="164" y="439"/>
                  </a:lnTo>
                  <a:lnTo>
                    <a:pt x="169" y="449"/>
                  </a:lnTo>
                  <a:lnTo>
                    <a:pt x="175" y="462"/>
                  </a:lnTo>
                  <a:lnTo>
                    <a:pt x="183" y="471"/>
                  </a:lnTo>
                  <a:lnTo>
                    <a:pt x="190" y="485"/>
                  </a:lnTo>
                  <a:lnTo>
                    <a:pt x="196" y="494"/>
                  </a:lnTo>
                  <a:lnTo>
                    <a:pt x="204" y="506"/>
                  </a:lnTo>
                  <a:lnTo>
                    <a:pt x="211" y="517"/>
                  </a:lnTo>
                  <a:lnTo>
                    <a:pt x="219" y="529"/>
                  </a:lnTo>
                  <a:lnTo>
                    <a:pt x="226" y="538"/>
                  </a:lnTo>
                  <a:lnTo>
                    <a:pt x="234" y="548"/>
                  </a:lnTo>
                  <a:lnTo>
                    <a:pt x="240" y="559"/>
                  </a:lnTo>
                  <a:lnTo>
                    <a:pt x="251" y="570"/>
                  </a:lnTo>
                  <a:lnTo>
                    <a:pt x="257" y="580"/>
                  </a:lnTo>
                  <a:lnTo>
                    <a:pt x="266" y="589"/>
                  </a:lnTo>
                  <a:lnTo>
                    <a:pt x="276" y="599"/>
                  </a:lnTo>
                  <a:lnTo>
                    <a:pt x="285" y="610"/>
                  </a:lnTo>
                  <a:lnTo>
                    <a:pt x="293" y="620"/>
                  </a:lnTo>
                  <a:lnTo>
                    <a:pt x="304" y="629"/>
                  </a:lnTo>
                  <a:lnTo>
                    <a:pt x="314" y="639"/>
                  </a:lnTo>
                  <a:lnTo>
                    <a:pt x="325" y="652"/>
                  </a:lnTo>
                  <a:lnTo>
                    <a:pt x="335" y="660"/>
                  </a:lnTo>
                  <a:lnTo>
                    <a:pt x="346" y="669"/>
                  </a:lnTo>
                  <a:lnTo>
                    <a:pt x="358" y="679"/>
                  </a:lnTo>
                  <a:lnTo>
                    <a:pt x="369" y="690"/>
                  </a:lnTo>
                  <a:lnTo>
                    <a:pt x="379" y="698"/>
                  </a:lnTo>
                  <a:lnTo>
                    <a:pt x="392" y="707"/>
                  </a:lnTo>
                  <a:lnTo>
                    <a:pt x="403" y="719"/>
                  </a:lnTo>
                  <a:lnTo>
                    <a:pt x="418" y="728"/>
                  </a:lnTo>
                  <a:lnTo>
                    <a:pt x="430" y="736"/>
                  </a:lnTo>
                  <a:lnTo>
                    <a:pt x="443" y="745"/>
                  </a:lnTo>
                  <a:lnTo>
                    <a:pt x="457" y="757"/>
                  </a:lnTo>
                  <a:lnTo>
                    <a:pt x="472" y="766"/>
                  </a:lnTo>
                  <a:lnTo>
                    <a:pt x="485" y="776"/>
                  </a:lnTo>
                  <a:lnTo>
                    <a:pt x="500" y="785"/>
                  </a:lnTo>
                  <a:lnTo>
                    <a:pt x="517" y="797"/>
                  </a:lnTo>
                  <a:lnTo>
                    <a:pt x="533" y="806"/>
                  </a:lnTo>
                  <a:lnTo>
                    <a:pt x="546" y="812"/>
                  </a:lnTo>
                  <a:lnTo>
                    <a:pt x="557" y="819"/>
                  </a:lnTo>
                  <a:lnTo>
                    <a:pt x="571" y="825"/>
                  </a:lnTo>
                  <a:lnTo>
                    <a:pt x="584" y="835"/>
                  </a:lnTo>
                  <a:lnTo>
                    <a:pt x="595" y="838"/>
                  </a:lnTo>
                  <a:lnTo>
                    <a:pt x="609" y="846"/>
                  </a:lnTo>
                  <a:lnTo>
                    <a:pt x="622" y="852"/>
                  </a:lnTo>
                  <a:lnTo>
                    <a:pt x="635" y="857"/>
                  </a:lnTo>
                  <a:lnTo>
                    <a:pt x="645" y="863"/>
                  </a:lnTo>
                  <a:lnTo>
                    <a:pt x="658" y="867"/>
                  </a:lnTo>
                  <a:lnTo>
                    <a:pt x="668" y="873"/>
                  </a:lnTo>
                  <a:lnTo>
                    <a:pt x="681" y="878"/>
                  </a:lnTo>
                  <a:lnTo>
                    <a:pt x="690" y="880"/>
                  </a:lnTo>
                  <a:lnTo>
                    <a:pt x="704" y="886"/>
                  </a:lnTo>
                  <a:lnTo>
                    <a:pt x="715" y="892"/>
                  </a:lnTo>
                  <a:lnTo>
                    <a:pt x="729" y="896"/>
                  </a:lnTo>
                  <a:lnTo>
                    <a:pt x="738" y="897"/>
                  </a:lnTo>
                  <a:lnTo>
                    <a:pt x="749" y="901"/>
                  </a:lnTo>
                  <a:lnTo>
                    <a:pt x="759" y="905"/>
                  </a:lnTo>
                  <a:lnTo>
                    <a:pt x="770" y="907"/>
                  </a:lnTo>
                  <a:lnTo>
                    <a:pt x="782" y="909"/>
                  </a:lnTo>
                  <a:lnTo>
                    <a:pt x="793" y="913"/>
                  </a:lnTo>
                  <a:lnTo>
                    <a:pt x="803" y="916"/>
                  </a:lnTo>
                  <a:lnTo>
                    <a:pt x="814" y="918"/>
                  </a:lnTo>
                  <a:lnTo>
                    <a:pt x="824" y="918"/>
                  </a:lnTo>
                  <a:lnTo>
                    <a:pt x="835" y="922"/>
                  </a:lnTo>
                  <a:lnTo>
                    <a:pt x="846" y="922"/>
                  </a:lnTo>
                  <a:lnTo>
                    <a:pt x="858" y="926"/>
                  </a:lnTo>
                  <a:lnTo>
                    <a:pt x="867" y="926"/>
                  </a:lnTo>
                  <a:lnTo>
                    <a:pt x="879" y="930"/>
                  </a:lnTo>
                  <a:lnTo>
                    <a:pt x="890" y="930"/>
                  </a:lnTo>
                  <a:lnTo>
                    <a:pt x="902" y="934"/>
                  </a:lnTo>
                  <a:lnTo>
                    <a:pt x="913" y="934"/>
                  </a:lnTo>
                  <a:lnTo>
                    <a:pt x="923" y="934"/>
                  </a:lnTo>
                  <a:lnTo>
                    <a:pt x="932" y="934"/>
                  </a:lnTo>
                  <a:lnTo>
                    <a:pt x="943" y="934"/>
                  </a:lnTo>
                  <a:lnTo>
                    <a:pt x="955" y="934"/>
                  </a:lnTo>
                  <a:lnTo>
                    <a:pt x="966" y="934"/>
                  </a:lnTo>
                  <a:lnTo>
                    <a:pt x="978" y="934"/>
                  </a:lnTo>
                  <a:lnTo>
                    <a:pt x="989" y="935"/>
                  </a:lnTo>
                  <a:lnTo>
                    <a:pt x="999" y="935"/>
                  </a:lnTo>
                  <a:lnTo>
                    <a:pt x="1008" y="935"/>
                  </a:lnTo>
                  <a:lnTo>
                    <a:pt x="1021" y="935"/>
                  </a:lnTo>
                  <a:lnTo>
                    <a:pt x="1033" y="935"/>
                  </a:lnTo>
                  <a:lnTo>
                    <a:pt x="1044" y="935"/>
                  </a:lnTo>
                  <a:lnTo>
                    <a:pt x="1056" y="935"/>
                  </a:lnTo>
                  <a:lnTo>
                    <a:pt x="1067" y="935"/>
                  </a:lnTo>
                  <a:lnTo>
                    <a:pt x="1080" y="935"/>
                  </a:lnTo>
                  <a:lnTo>
                    <a:pt x="1090" y="935"/>
                  </a:lnTo>
                  <a:lnTo>
                    <a:pt x="1103" y="935"/>
                  </a:lnTo>
                  <a:lnTo>
                    <a:pt x="1113" y="935"/>
                  </a:lnTo>
                  <a:lnTo>
                    <a:pt x="1126" y="935"/>
                  </a:lnTo>
                  <a:lnTo>
                    <a:pt x="1139" y="935"/>
                  </a:lnTo>
                  <a:lnTo>
                    <a:pt x="1153" y="935"/>
                  </a:lnTo>
                  <a:lnTo>
                    <a:pt x="1164" y="935"/>
                  </a:lnTo>
                  <a:lnTo>
                    <a:pt x="1179" y="935"/>
                  </a:lnTo>
                  <a:lnTo>
                    <a:pt x="1191" y="935"/>
                  </a:lnTo>
                  <a:lnTo>
                    <a:pt x="1204" y="935"/>
                  </a:lnTo>
                  <a:lnTo>
                    <a:pt x="1215" y="935"/>
                  </a:lnTo>
                  <a:lnTo>
                    <a:pt x="1231" y="935"/>
                  </a:lnTo>
                  <a:lnTo>
                    <a:pt x="1244" y="935"/>
                  </a:lnTo>
                  <a:lnTo>
                    <a:pt x="1257" y="937"/>
                  </a:lnTo>
                  <a:lnTo>
                    <a:pt x="1272" y="937"/>
                  </a:lnTo>
                  <a:lnTo>
                    <a:pt x="1286" y="939"/>
                  </a:lnTo>
                  <a:close/>
                </a:path>
              </a:pathLst>
            </a:custGeom>
            <a:solidFill>
              <a:srgbClr val="000000"/>
            </a:solidFill>
            <a:ln w="9525">
              <a:noFill/>
              <a:round/>
              <a:headEnd/>
              <a:tailEnd/>
            </a:ln>
          </p:spPr>
          <p:txBody>
            <a:bodyPr/>
            <a:lstStyle/>
            <a:p>
              <a:endParaRPr lang="en-US"/>
            </a:p>
          </p:txBody>
        </p:sp>
        <p:sp>
          <p:nvSpPr>
            <p:cNvPr id="17602" name="Freeform 1205"/>
            <p:cNvSpPr>
              <a:spLocks/>
            </p:cNvSpPr>
            <p:nvPr/>
          </p:nvSpPr>
          <p:spPr bwMode="auto">
            <a:xfrm flipH="1">
              <a:off x="1799" y="1198"/>
              <a:ext cx="85" cy="27"/>
            </a:xfrm>
            <a:custGeom>
              <a:avLst/>
              <a:gdLst>
                <a:gd name="T0" fmla="*/ 0 w 833"/>
                <a:gd name="T1" fmla="*/ 3 h 256"/>
                <a:gd name="T2" fmla="*/ 1 w 833"/>
                <a:gd name="T3" fmla="*/ 3 h 256"/>
                <a:gd name="T4" fmla="*/ 1 w 833"/>
                <a:gd name="T5" fmla="*/ 3 h 256"/>
                <a:gd name="T6" fmla="*/ 1 w 833"/>
                <a:gd name="T7" fmla="*/ 3 h 256"/>
                <a:gd name="T8" fmla="*/ 2 w 833"/>
                <a:gd name="T9" fmla="*/ 3 h 256"/>
                <a:gd name="T10" fmla="*/ 2 w 833"/>
                <a:gd name="T11" fmla="*/ 3 h 256"/>
                <a:gd name="T12" fmla="*/ 3 w 833"/>
                <a:gd name="T13" fmla="*/ 3 h 256"/>
                <a:gd name="T14" fmla="*/ 3 w 833"/>
                <a:gd name="T15" fmla="*/ 3 h 256"/>
                <a:gd name="T16" fmla="*/ 4 w 833"/>
                <a:gd name="T17" fmla="*/ 3 h 256"/>
                <a:gd name="T18" fmla="*/ 4 w 833"/>
                <a:gd name="T19" fmla="*/ 2 h 256"/>
                <a:gd name="T20" fmla="*/ 4 w 833"/>
                <a:gd name="T21" fmla="*/ 2 h 256"/>
                <a:gd name="T22" fmla="*/ 5 w 833"/>
                <a:gd name="T23" fmla="*/ 2 h 256"/>
                <a:gd name="T24" fmla="*/ 5 w 833"/>
                <a:gd name="T25" fmla="*/ 2 h 256"/>
                <a:gd name="T26" fmla="*/ 6 w 833"/>
                <a:gd name="T27" fmla="*/ 2 h 256"/>
                <a:gd name="T28" fmla="*/ 6 w 833"/>
                <a:gd name="T29" fmla="*/ 2 h 256"/>
                <a:gd name="T30" fmla="*/ 6 w 833"/>
                <a:gd name="T31" fmla="*/ 2 h 256"/>
                <a:gd name="T32" fmla="*/ 7 w 833"/>
                <a:gd name="T33" fmla="*/ 1 h 256"/>
                <a:gd name="T34" fmla="*/ 7 w 833"/>
                <a:gd name="T35" fmla="*/ 1 h 256"/>
                <a:gd name="T36" fmla="*/ 8 w 833"/>
                <a:gd name="T37" fmla="*/ 1 h 256"/>
                <a:gd name="T38" fmla="*/ 8 w 833"/>
                <a:gd name="T39" fmla="*/ 1 h 256"/>
                <a:gd name="T40" fmla="*/ 8 w 833"/>
                <a:gd name="T41" fmla="*/ 0 h 256"/>
                <a:gd name="T42" fmla="*/ 9 w 833"/>
                <a:gd name="T43" fmla="*/ 0 h 256"/>
                <a:gd name="T44" fmla="*/ 8 w 833"/>
                <a:gd name="T45" fmla="*/ 0 h 256"/>
                <a:gd name="T46" fmla="*/ 8 w 833"/>
                <a:gd name="T47" fmla="*/ 1 h 256"/>
                <a:gd name="T48" fmla="*/ 8 w 833"/>
                <a:gd name="T49" fmla="*/ 1 h 256"/>
                <a:gd name="T50" fmla="*/ 8 w 833"/>
                <a:gd name="T51" fmla="*/ 1 h 256"/>
                <a:gd name="T52" fmla="*/ 7 w 833"/>
                <a:gd name="T53" fmla="*/ 2 h 256"/>
                <a:gd name="T54" fmla="*/ 7 w 833"/>
                <a:gd name="T55" fmla="*/ 2 h 256"/>
                <a:gd name="T56" fmla="*/ 6 w 833"/>
                <a:gd name="T57" fmla="*/ 2 h 256"/>
                <a:gd name="T58" fmla="*/ 6 w 833"/>
                <a:gd name="T59" fmla="*/ 2 h 256"/>
                <a:gd name="T60" fmla="*/ 6 w 833"/>
                <a:gd name="T61" fmla="*/ 2 h 256"/>
                <a:gd name="T62" fmla="*/ 5 w 833"/>
                <a:gd name="T63" fmla="*/ 2 h 256"/>
                <a:gd name="T64" fmla="*/ 5 w 833"/>
                <a:gd name="T65" fmla="*/ 3 h 256"/>
                <a:gd name="T66" fmla="*/ 4 w 833"/>
                <a:gd name="T67" fmla="*/ 3 h 256"/>
                <a:gd name="T68" fmla="*/ 4 w 833"/>
                <a:gd name="T69" fmla="*/ 3 h 256"/>
                <a:gd name="T70" fmla="*/ 3 w 833"/>
                <a:gd name="T71" fmla="*/ 3 h 256"/>
                <a:gd name="T72" fmla="*/ 3 w 833"/>
                <a:gd name="T73" fmla="*/ 3 h 256"/>
                <a:gd name="T74" fmla="*/ 2 w 833"/>
                <a:gd name="T75" fmla="*/ 3 h 256"/>
                <a:gd name="T76" fmla="*/ 2 w 833"/>
                <a:gd name="T77" fmla="*/ 3 h 256"/>
                <a:gd name="T78" fmla="*/ 1 w 833"/>
                <a:gd name="T79" fmla="*/ 3 h 256"/>
                <a:gd name="T80" fmla="*/ 1 w 833"/>
                <a:gd name="T81" fmla="*/ 3 h 256"/>
                <a:gd name="T82" fmla="*/ 1 w 833"/>
                <a:gd name="T83" fmla="*/ 3 h 256"/>
                <a:gd name="T84" fmla="*/ 0 w 833"/>
                <a:gd name="T85" fmla="*/ 3 h 2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3"/>
                <a:gd name="T130" fmla="*/ 0 h 256"/>
                <a:gd name="T131" fmla="*/ 833 w 833"/>
                <a:gd name="T132" fmla="*/ 256 h 2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3" h="256">
                  <a:moveTo>
                    <a:pt x="0" y="243"/>
                  </a:moveTo>
                  <a:lnTo>
                    <a:pt x="1" y="226"/>
                  </a:lnTo>
                  <a:lnTo>
                    <a:pt x="15" y="226"/>
                  </a:lnTo>
                  <a:lnTo>
                    <a:pt x="28" y="228"/>
                  </a:lnTo>
                  <a:lnTo>
                    <a:pt x="41" y="230"/>
                  </a:lnTo>
                  <a:lnTo>
                    <a:pt x="57" y="232"/>
                  </a:lnTo>
                  <a:lnTo>
                    <a:pt x="70" y="232"/>
                  </a:lnTo>
                  <a:lnTo>
                    <a:pt x="83" y="232"/>
                  </a:lnTo>
                  <a:lnTo>
                    <a:pt x="97" y="233"/>
                  </a:lnTo>
                  <a:lnTo>
                    <a:pt x="112" y="235"/>
                  </a:lnTo>
                  <a:lnTo>
                    <a:pt x="125" y="235"/>
                  </a:lnTo>
                  <a:lnTo>
                    <a:pt x="138" y="235"/>
                  </a:lnTo>
                  <a:lnTo>
                    <a:pt x="152" y="235"/>
                  </a:lnTo>
                  <a:lnTo>
                    <a:pt x="167" y="237"/>
                  </a:lnTo>
                  <a:lnTo>
                    <a:pt x="180" y="237"/>
                  </a:lnTo>
                  <a:lnTo>
                    <a:pt x="196" y="237"/>
                  </a:lnTo>
                  <a:lnTo>
                    <a:pt x="209" y="237"/>
                  </a:lnTo>
                  <a:lnTo>
                    <a:pt x="224" y="237"/>
                  </a:lnTo>
                  <a:lnTo>
                    <a:pt x="237" y="235"/>
                  </a:lnTo>
                  <a:lnTo>
                    <a:pt x="251" y="233"/>
                  </a:lnTo>
                  <a:lnTo>
                    <a:pt x="264" y="232"/>
                  </a:lnTo>
                  <a:lnTo>
                    <a:pt x="279" y="232"/>
                  </a:lnTo>
                  <a:lnTo>
                    <a:pt x="293" y="232"/>
                  </a:lnTo>
                  <a:lnTo>
                    <a:pt x="306" y="230"/>
                  </a:lnTo>
                  <a:lnTo>
                    <a:pt x="319" y="228"/>
                  </a:lnTo>
                  <a:lnTo>
                    <a:pt x="334" y="228"/>
                  </a:lnTo>
                  <a:lnTo>
                    <a:pt x="348" y="224"/>
                  </a:lnTo>
                  <a:lnTo>
                    <a:pt x="361" y="222"/>
                  </a:lnTo>
                  <a:lnTo>
                    <a:pt x="374" y="218"/>
                  </a:lnTo>
                  <a:lnTo>
                    <a:pt x="388" y="216"/>
                  </a:lnTo>
                  <a:lnTo>
                    <a:pt x="401" y="214"/>
                  </a:lnTo>
                  <a:lnTo>
                    <a:pt x="414" y="213"/>
                  </a:lnTo>
                  <a:lnTo>
                    <a:pt x="428" y="209"/>
                  </a:lnTo>
                  <a:lnTo>
                    <a:pt x="443" y="207"/>
                  </a:lnTo>
                  <a:lnTo>
                    <a:pt x="454" y="203"/>
                  </a:lnTo>
                  <a:lnTo>
                    <a:pt x="467" y="199"/>
                  </a:lnTo>
                  <a:lnTo>
                    <a:pt x="479" y="194"/>
                  </a:lnTo>
                  <a:lnTo>
                    <a:pt x="494" y="190"/>
                  </a:lnTo>
                  <a:lnTo>
                    <a:pt x="506" y="186"/>
                  </a:lnTo>
                  <a:lnTo>
                    <a:pt x="519" y="180"/>
                  </a:lnTo>
                  <a:lnTo>
                    <a:pt x="532" y="176"/>
                  </a:lnTo>
                  <a:lnTo>
                    <a:pt x="545" y="173"/>
                  </a:lnTo>
                  <a:lnTo>
                    <a:pt x="559" y="165"/>
                  </a:lnTo>
                  <a:lnTo>
                    <a:pt x="572" y="161"/>
                  </a:lnTo>
                  <a:lnTo>
                    <a:pt x="584" y="155"/>
                  </a:lnTo>
                  <a:lnTo>
                    <a:pt x="597" y="150"/>
                  </a:lnTo>
                  <a:lnTo>
                    <a:pt x="608" y="144"/>
                  </a:lnTo>
                  <a:lnTo>
                    <a:pt x="622" y="138"/>
                  </a:lnTo>
                  <a:lnTo>
                    <a:pt x="635" y="133"/>
                  </a:lnTo>
                  <a:lnTo>
                    <a:pt x="648" y="127"/>
                  </a:lnTo>
                  <a:lnTo>
                    <a:pt x="658" y="119"/>
                  </a:lnTo>
                  <a:lnTo>
                    <a:pt x="671" y="112"/>
                  </a:lnTo>
                  <a:lnTo>
                    <a:pt x="681" y="106"/>
                  </a:lnTo>
                  <a:lnTo>
                    <a:pt x="694" y="98"/>
                  </a:lnTo>
                  <a:lnTo>
                    <a:pt x="705" y="91"/>
                  </a:lnTo>
                  <a:lnTo>
                    <a:pt x="719" y="83"/>
                  </a:lnTo>
                  <a:lnTo>
                    <a:pt x="730" y="76"/>
                  </a:lnTo>
                  <a:lnTo>
                    <a:pt x="743" y="70"/>
                  </a:lnTo>
                  <a:lnTo>
                    <a:pt x="753" y="59"/>
                  </a:lnTo>
                  <a:lnTo>
                    <a:pt x="764" y="51"/>
                  </a:lnTo>
                  <a:lnTo>
                    <a:pt x="776" y="43"/>
                  </a:lnTo>
                  <a:lnTo>
                    <a:pt x="787" y="34"/>
                  </a:lnTo>
                  <a:lnTo>
                    <a:pt x="797" y="24"/>
                  </a:lnTo>
                  <a:lnTo>
                    <a:pt x="810" y="17"/>
                  </a:lnTo>
                  <a:lnTo>
                    <a:pt x="821" y="7"/>
                  </a:lnTo>
                  <a:lnTo>
                    <a:pt x="833" y="0"/>
                  </a:lnTo>
                  <a:lnTo>
                    <a:pt x="825" y="9"/>
                  </a:lnTo>
                  <a:lnTo>
                    <a:pt x="819" y="20"/>
                  </a:lnTo>
                  <a:lnTo>
                    <a:pt x="810" y="32"/>
                  </a:lnTo>
                  <a:lnTo>
                    <a:pt x="804" y="43"/>
                  </a:lnTo>
                  <a:lnTo>
                    <a:pt x="797" y="55"/>
                  </a:lnTo>
                  <a:lnTo>
                    <a:pt x="787" y="64"/>
                  </a:lnTo>
                  <a:lnTo>
                    <a:pt x="779" y="74"/>
                  </a:lnTo>
                  <a:lnTo>
                    <a:pt x="770" y="83"/>
                  </a:lnTo>
                  <a:lnTo>
                    <a:pt x="760" y="93"/>
                  </a:lnTo>
                  <a:lnTo>
                    <a:pt x="751" y="100"/>
                  </a:lnTo>
                  <a:lnTo>
                    <a:pt x="741" y="110"/>
                  </a:lnTo>
                  <a:lnTo>
                    <a:pt x="730" y="119"/>
                  </a:lnTo>
                  <a:lnTo>
                    <a:pt x="719" y="125"/>
                  </a:lnTo>
                  <a:lnTo>
                    <a:pt x="707" y="135"/>
                  </a:lnTo>
                  <a:lnTo>
                    <a:pt x="696" y="140"/>
                  </a:lnTo>
                  <a:lnTo>
                    <a:pt x="686" y="150"/>
                  </a:lnTo>
                  <a:lnTo>
                    <a:pt x="673" y="154"/>
                  </a:lnTo>
                  <a:lnTo>
                    <a:pt x="660" y="161"/>
                  </a:lnTo>
                  <a:lnTo>
                    <a:pt x="646" y="167"/>
                  </a:lnTo>
                  <a:lnTo>
                    <a:pt x="635" y="174"/>
                  </a:lnTo>
                  <a:lnTo>
                    <a:pt x="620" y="178"/>
                  </a:lnTo>
                  <a:lnTo>
                    <a:pt x="606" y="186"/>
                  </a:lnTo>
                  <a:lnTo>
                    <a:pt x="593" y="190"/>
                  </a:lnTo>
                  <a:lnTo>
                    <a:pt x="580" y="197"/>
                  </a:lnTo>
                  <a:lnTo>
                    <a:pt x="564" y="201"/>
                  </a:lnTo>
                  <a:lnTo>
                    <a:pt x="549" y="205"/>
                  </a:lnTo>
                  <a:lnTo>
                    <a:pt x="534" y="211"/>
                  </a:lnTo>
                  <a:lnTo>
                    <a:pt x="521" y="216"/>
                  </a:lnTo>
                  <a:lnTo>
                    <a:pt x="506" y="218"/>
                  </a:lnTo>
                  <a:lnTo>
                    <a:pt x="492" y="222"/>
                  </a:lnTo>
                  <a:lnTo>
                    <a:pt x="477" y="226"/>
                  </a:lnTo>
                  <a:lnTo>
                    <a:pt x="464" y="232"/>
                  </a:lnTo>
                  <a:lnTo>
                    <a:pt x="447" y="232"/>
                  </a:lnTo>
                  <a:lnTo>
                    <a:pt x="431" y="235"/>
                  </a:lnTo>
                  <a:lnTo>
                    <a:pt x="414" y="237"/>
                  </a:lnTo>
                  <a:lnTo>
                    <a:pt x="401" y="241"/>
                  </a:lnTo>
                  <a:lnTo>
                    <a:pt x="384" y="241"/>
                  </a:lnTo>
                  <a:lnTo>
                    <a:pt x="369" y="243"/>
                  </a:lnTo>
                  <a:lnTo>
                    <a:pt x="353" y="243"/>
                  </a:lnTo>
                  <a:lnTo>
                    <a:pt x="338" y="247"/>
                  </a:lnTo>
                  <a:lnTo>
                    <a:pt x="321" y="247"/>
                  </a:lnTo>
                  <a:lnTo>
                    <a:pt x="308" y="249"/>
                  </a:lnTo>
                  <a:lnTo>
                    <a:pt x="291" y="251"/>
                  </a:lnTo>
                  <a:lnTo>
                    <a:pt x="275" y="252"/>
                  </a:lnTo>
                  <a:lnTo>
                    <a:pt x="260" y="252"/>
                  </a:lnTo>
                  <a:lnTo>
                    <a:pt x="245" y="254"/>
                  </a:lnTo>
                  <a:lnTo>
                    <a:pt x="230" y="254"/>
                  </a:lnTo>
                  <a:lnTo>
                    <a:pt x="216" y="256"/>
                  </a:lnTo>
                  <a:lnTo>
                    <a:pt x="199" y="254"/>
                  </a:lnTo>
                  <a:lnTo>
                    <a:pt x="184" y="254"/>
                  </a:lnTo>
                  <a:lnTo>
                    <a:pt x="169" y="254"/>
                  </a:lnTo>
                  <a:lnTo>
                    <a:pt x="154" y="254"/>
                  </a:lnTo>
                  <a:lnTo>
                    <a:pt x="138" y="252"/>
                  </a:lnTo>
                  <a:lnTo>
                    <a:pt x="125" y="252"/>
                  </a:lnTo>
                  <a:lnTo>
                    <a:pt x="112" y="251"/>
                  </a:lnTo>
                  <a:lnTo>
                    <a:pt x="99" y="251"/>
                  </a:lnTo>
                  <a:lnTo>
                    <a:pt x="83" y="249"/>
                  </a:lnTo>
                  <a:lnTo>
                    <a:pt x="70" y="247"/>
                  </a:lnTo>
                  <a:lnTo>
                    <a:pt x="57" y="245"/>
                  </a:lnTo>
                  <a:lnTo>
                    <a:pt x="45" y="245"/>
                  </a:lnTo>
                  <a:lnTo>
                    <a:pt x="32" y="243"/>
                  </a:lnTo>
                  <a:lnTo>
                    <a:pt x="21" y="243"/>
                  </a:lnTo>
                  <a:lnTo>
                    <a:pt x="9" y="243"/>
                  </a:lnTo>
                  <a:lnTo>
                    <a:pt x="0" y="243"/>
                  </a:lnTo>
                  <a:close/>
                </a:path>
              </a:pathLst>
            </a:custGeom>
            <a:solidFill>
              <a:srgbClr val="000000"/>
            </a:solidFill>
            <a:ln w="9525">
              <a:noFill/>
              <a:round/>
              <a:headEnd/>
              <a:tailEnd/>
            </a:ln>
          </p:spPr>
          <p:txBody>
            <a:bodyPr/>
            <a:lstStyle/>
            <a:p>
              <a:endParaRPr lang="en-US"/>
            </a:p>
          </p:txBody>
        </p:sp>
        <p:sp>
          <p:nvSpPr>
            <p:cNvPr id="17603" name="Freeform 1206"/>
            <p:cNvSpPr>
              <a:spLocks/>
            </p:cNvSpPr>
            <p:nvPr/>
          </p:nvSpPr>
          <p:spPr bwMode="auto">
            <a:xfrm flipH="1">
              <a:off x="1929" y="1186"/>
              <a:ext cx="24" cy="40"/>
            </a:xfrm>
            <a:custGeom>
              <a:avLst/>
              <a:gdLst>
                <a:gd name="T0" fmla="*/ 1 w 234"/>
                <a:gd name="T1" fmla="*/ 3 h 371"/>
                <a:gd name="T2" fmla="*/ 1 w 234"/>
                <a:gd name="T3" fmla="*/ 3 h 371"/>
                <a:gd name="T4" fmla="*/ 1 w 234"/>
                <a:gd name="T5" fmla="*/ 3 h 371"/>
                <a:gd name="T6" fmla="*/ 1 w 234"/>
                <a:gd name="T7" fmla="*/ 2 h 371"/>
                <a:gd name="T8" fmla="*/ 1 w 234"/>
                <a:gd name="T9" fmla="*/ 2 h 371"/>
                <a:gd name="T10" fmla="*/ 2 w 234"/>
                <a:gd name="T11" fmla="*/ 2 h 371"/>
                <a:gd name="T12" fmla="*/ 2 w 234"/>
                <a:gd name="T13" fmla="*/ 2 h 371"/>
                <a:gd name="T14" fmla="*/ 2 w 234"/>
                <a:gd name="T15" fmla="*/ 1 h 371"/>
                <a:gd name="T16" fmla="*/ 2 w 234"/>
                <a:gd name="T17" fmla="*/ 1 h 371"/>
                <a:gd name="T18" fmla="*/ 2 w 234"/>
                <a:gd name="T19" fmla="*/ 1 h 371"/>
                <a:gd name="T20" fmla="*/ 2 w 234"/>
                <a:gd name="T21" fmla="*/ 1 h 371"/>
                <a:gd name="T22" fmla="*/ 2 w 234"/>
                <a:gd name="T23" fmla="*/ 1 h 371"/>
                <a:gd name="T24" fmla="*/ 2 w 234"/>
                <a:gd name="T25" fmla="*/ 2 h 371"/>
                <a:gd name="T26" fmla="*/ 2 w 234"/>
                <a:gd name="T27" fmla="*/ 2 h 371"/>
                <a:gd name="T28" fmla="*/ 2 w 234"/>
                <a:gd name="T29" fmla="*/ 2 h 371"/>
                <a:gd name="T30" fmla="*/ 2 w 234"/>
                <a:gd name="T31" fmla="*/ 3 h 371"/>
                <a:gd name="T32" fmla="*/ 2 w 234"/>
                <a:gd name="T33" fmla="*/ 3 h 371"/>
                <a:gd name="T34" fmla="*/ 1 w 234"/>
                <a:gd name="T35" fmla="*/ 3 h 371"/>
                <a:gd name="T36" fmla="*/ 1 w 234"/>
                <a:gd name="T37" fmla="*/ 4 h 371"/>
                <a:gd name="T38" fmla="*/ 1 w 234"/>
                <a:gd name="T39" fmla="*/ 4 h 371"/>
                <a:gd name="T40" fmla="*/ 1 w 234"/>
                <a:gd name="T41" fmla="*/ 4 h 371"/>
                <a:gd name="T42" fmla="*/ 0 w 234"/>
                <a:gd name="T43" fmla="*/ 4 h 371"/>
                <a:gd name="T44" fmla="*/ 0 w 234"/>
                <a:gd name="T45" fmla="*/ 4 h 371"/>
                <a:gd name="T46" fmla="*/ 0 w 234"/>
                <a:gd name="T47" fmla="*/ 4 h 371"/>
                <a:gd name="T48" fmla="*/ 0 w 234"/>
                <a:gd name="T49" fmla="*/ 4 h 371"/>
                <a:gd name="T50" fmla="*/ 0 w 234"/>
                <a:gd name="T51" fmla="*/ 3 h 371"/>
                <a:gd name="T52" fmla="*/ 0 w 234"/>
                <a:gd name="T53" fmla="*/ 3 h 371"/>
                <a:gd name="T54" fmla="*/ 0 w 234"/>
                <a:gd name="T55" fmla="*/ 3 h 371"/>
                <a:gd name="T56" fmla="*/ 0 w 234"/>
                <a:gd name="T57" fmla="*/ 2 h 371"/>
                <a:gd name="T58" fmla="*/ 0 w 234"/>
                <a:gd name="T59" fmla="*/ 2 h 371"/>
                <a:gd name="T60" fmla="*/ 0 w 234"/>
                <a:gd name="T61" fmla="*/ 2 h 371"/>
                <a:gd name="T62" fmla="*/ 1 w 234"/>
                <a:gd name="T63" fmla="*/ 1 h 371"/>
                <a:gd name="T64" fmla="*/ 1 w 234"/>
                <a:gd name="T65" fmla="*/ 1 h 371"/>
                <a:gd name="T66" fmla="*/ 1 w 234"/>
                <a:gd name="T67" fmla="*/ 1 h 371"/>
                <a:gd name="T68" fmla="*/ 1 w 234"/>
                <a:gd name="T69" fmla="*/ 0 h 371"/>
                <a:gd name="T70" fmla="*/ 1 w 234"/>
                <a:gd name="T71" fmla="*/ 0 h 371"/>
                <a:gd name="T72" fmla="*/ 1 w 234"/>
                <a:gd name="T73" fmla="*/ 0 h 371"/>
                <a:gd name="T74" fmla="*/ 1 w 234"/>
                <a:gd name="T75" fmla="*/ 0 h 371"/>
                <a:gd name="T76" fmla="*/ 1 w 234"/>
                <a:gd name="T77" fmla="*/ 0 h 371"/>
                <a:gd name="T78" fmla="*/ 1 w 234"/>
                <a:gd name="T79" fmla="*/ 1 h 371"/>
                <a:gd name="T80" fmla="*/ 1 w 234"/>
                <a:gd name="T81" fmla="*/ 1 h 371"/>
                <a:gd name="T82" fmla="*/ 1 w 234"/>
                <a:gd name="T83" fmla="*/ 1 h 371"/>
                <a:gd name="T84" fmla="*/ 1 w 234"/>
                <a:gd name="T85" fmla="*/ 1 h 371"/>
                <a:gd name="T86" fmla="*/ 1 w 234"/>
                <a:gd name="T87" fmla="*/ 2 h 371"/>
                <a:gd name="T88" fmla="*/ 1 w 234"/>
                <a:gd name="T89" fmla="*/ 2 h 371"/>
                <a:gd name="T90" fmla="*/ 1 w 234"/>
                <a:gd name="T91" fmla="*/ 2 h 371"/>
                <a:gd name="T92" fmla="*/ 1 w 234"/>
                <a:gd name="T93" fmla="*/ 2 h 371"/>
                <a:gd name="T94" fmla="*/ 1 w 234"/>
                <a:gd name="T95" fmla="*/ 3 h 371"/>
                <a:gd name="T96" fmla="*/ 1 w 234"/>
                <a:gd name="T97" fmla="*/ 3 h 371"/>
                <a:gd name="T98" fmla="*/ 1 w 234"/>
                <a:gd name="T99" fmla="*/ 3 h 371"/>
                <a:gd name="T100" fmla="*/ 1 w 234"/>
                <a:gd name="T101" fmla="*/ 3 h 3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4"/>
                <a:gd name="T154" fmla="*/ 0 h 371"/>
                <a:gd name="T155" fmla="*/ 234 w 234"/>
                <a:gd name="T156" fmla="*/ 371 h 3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4" h="371">
                  <a:moveTo>
                    <a:pt x="49" y="301"/>
                  </a:moveTo>
                  <a:lnTo>
                    <a:pt x="62" y="287"/>
                  </a:lnTo>
                  <a:lnTo>
                    <a:pt x="74" y="276"/>
                  </a:lnTo>
                  <a:lnTo>
                    <a:pt x="83" y="263"/>
                  </a:lnTo>
                  <a:lnTo>
                    <a:pt x="93" y="253"/>
                  </a:lnTo>
                  <a:lnTo>
                    <a:pt x="102" y="240"/>
                  </a:lnTo>
                  <a:lnTo>
                    <a:pt x="110" y="228"/>
                  </a:lnTo>
                  <a:lnTo>
                    <a:pt x="117" y="217"/>
                  </a:lnTo>
                  <a:lnTo>
                    <a:pt x="127" y="206"/>
                  </a:lnTo>
                  <a:lnTo>
                    <a:pt x="133" y="192"/>
                  </a:lnTo>
                  <a:lnTo>
                    <a:pt x="140" y="179"/>
                  </a:lnTo>
                  <a:lnTo>
                    <a:pt x="146" y="166"/>
                  </a:lnTo>
                  <a:lnTo>
                    <a:pt x="156" y="154"/>
                  </a:lnTo>
                  <a:lnTo>
                    <a:pt x="161" y="139"/>
                  </a:lnTo>
                  <a:lnTo>
                    <a:pt x="169" y="128"/>
                  </a:lnTo>
                  <a:lnTo>
                    <a:pt x="178" y="112"/>
                  </a:lnTo>
                  <a:lnTo>
                    <a:pt x="188" y="101"/>
                  </a:lnTo>
                  <a:lnTo>
                    <a:pt x="194" y="90"/>
                  </a:lnTo>
                  <a:lnTo>
                    <a:pt x="203" y="88"/>
                  </a:lnTo>
                  <a:lnTo>
                    <a:pt x="211" y="86"/>
                  </a:lnTo>
                  <a:lnTo>
                    <a:pt x="220" y="88"/>
                  </a:lnTo>
                  <a:lnTo>
                    <a:pt x="226" y="92"/>
                  </a:lnTo>
                  <a:lnTo>
                    <a:pt x="232" y="101"/>
                  </a:lnTo>
                  <a:lnTo>
                    <a:pt x="234" y="109"/>
                  </a:lnTo>
                  <a:lnTo>
                    <a:pt x="234" y="122"/>
                  </a:lnTo>
                  <a:lnTo>
                    <a:pt x="224" y="135"/>
                  </a:lnTo>
                  <a:lnTo>
                    <a:pt x="218" y="152"/>
                  </a:lnTo>
                  <a:lnTo>
                    <a:pt x="207" y="168"/>
                  </a:lnTo>
                  <a:lnTo>
                    <a:pt x="197" y="187"/>
                  </a:lnTo>
                  <a:lnTo>
                    <a:pt x="186" y="204"/>
                  </a:lnTo>
                  <a:lnTo>
                    <a:pt x="175" y="221"/>
                  </a:lnTo>
                  <a:lnTo>
                    <a:pt x="167" y="230"/>
                  </a:lnTo>
                  <a:lnTo>
                    <a:pt x="161" y="240"/>
                  </a:lnTo>
                  <a:lnTo>
                    <a:pt x="156" y="249"/>
                  </a:lnTo>
                  <a:lnTo>
                    <a:pt x="150" y="261"/>
                  </a:lnTo>
                  <a:lnTo>
                    <a:pt x="135" y="276"/>
                  </a:lnTo>
                  <a:lnTo>
                    <a:pt x="119" y="293"/>
                  </a:lnTo>
                  <a:lnTo>
                    <a:pt x="104" y="308"/>
                  </a:lnTo>
                  <a:lnTo>
                    <a:pt x="91" y="324"/>
                  </a:lnTo>
                  <a:lnTo>
                    <a:pt x="76" y="335"/>
                  </a:lnTo>
                  <a:lnTo>
                    <a:pt x="62" y="348"/>
                  </a:lnTo>
                  <a:lnTo>
                    <a:pt x="49" y="358"/>
                  </a:lnTo>
                  <a:lnTo>
                    <a:pt x="36" y="369"/>
                  </a:lnTo>
                  <a:lnTo>
                    <a:pt x="20" y="371"/>
                  </a:lnTo>
                  <a:lnTo>
                    <a:pt x="9" y="367"/>
                  </a:lnTo>
                  <a:lnTo>
                    <a:pt x="5" y="360"/>
                  </a:lnTo>
                  <a:lnTo>
                    <a:pt x="3" y="354"/>
                  </a:lnTo>
                  <a:lnTo>
                    <a:pt x="1" y="346"/>
                  </a:lnTo>
                  <a:lnTo>
                    <a:pt x="1" y="339"/>
                  </a:lnTo>
                  <a:lnTo>
                    <a:pt x="0" y="325"/>
                  </a:lnTo>
                  <a:lnTo>
                    <a:pt x="0" y="314"/>
                  </a:lnTo>
                  <a:lnTo>
                    <a:pt x="1" y="301"/>
                  </a:lnTo>
                  <a:lnTo>
                    <a:pt x="3" y="287"/>
                  </a:lnTo>
                  <a:lnTo>
                    <a:pt x="5" y="270"/>
                  </a:lnTo>
                  <a:lnTo>
                    <a:pt x="9" y="255"/>
                  </a:lnTo>
                  <a:lnTo>
                    <a:pt x="11" y="238"/>
                  </a:lnTo>
                  <a:lnTo>
                    <a:pt x="17" y="223"/>
                  </a:lnTo>
                  <a:lnTo>
                    <a:pt x="20" y="206"/>
                  </a:lnTo>
                  <a:lnTo>
                    <a:pt x="22" y="189"/>
                  </a:lnTo>
                  <a:lnTo>
                    <a:pt x="28" y="170"/>
                  </a:lnTo>
                  <a:lnTo>
                    <a:pt x="36" y="154"/>
                  </a:lnTo>
                  <a:lnTo>
                    <a:pt x="40" y="135"/>
                  </a:lnTo>
                  <a:lnTo>
                    <a:pt x="45" y="120"/>
                  </a:lnTo>
                  <a:lnTo>
                    <a:pt x="51" y="103"/>
                  </a:lnTo>
                  <a:lnTo>
                    <a:pt x="59" y="88"/>
                  </a:lnTo>
                  <a:lnTo>
                    <a:pt x="62" y="74"/>
                  </a:lnTo>
                  <a:lnTo>
                    <a:pt x="70" y="59"/>
                  </a:lnTo>
                  <a:lnTo>
                    <a:pt x="76" y="46"/>
                  </a:lnTo>
                  <a:lnTo>
                    <a:pt x="83" y="34"/>
                  </a:lnTo>
                  <a:lnTo>
                    <a:pt x="87" y="23"/>
                  </a:lnTo>
                  <a:lnTo>
                    <a:pt x="97" y="15"/>
                  </a:lnTo>
                  <a:lnTo>
                    <a:pt x="102" y="8"/>
                  </a:lnTo>
                  <a:lnTo>
                    <a:pt x="110" y="4"/>
                  </a:lnTo>
                  <a:lnTo>
                    <a:pt x="121" y="0"/>
                  </a:lnTo>
                  <a:lnTo>
                    <a:pt x="131" y="8"/>
                  </a:lnTo>
                  <a:lnTo>
                    <a:pt x="131" y="25"/>
                  </a:lnTo>
                  <a:lnTo>
                    <a:pt x="119" y="29"/>
                  </a:lnTo>
                  <a:lnTo>
                    <a:pt x="110" y="36"/>
                  </a:lnTo>
                  <a:lnTo>
                    <a:pt x="100" y="48"/>
                  </a:lnTo>
                  <a:lnTo>
                    <a:pt x="93" y="65"/>
                  </a:lnTo>
                  <a:lnTo>
                    <a:pt x="87" y="73"/>
                  </a:lnTo>
                  <a:lnTo>
                    <a:pt x="85" y="82"/>
                  </a:lnTo>
                  <a:lnTo>
                    <a:pt x="81" y="92"/>
                  </a:lnTo>
                  <a:lnTo>
                    <a:pt x="78" y="101"/>
                  </a:lnTo>
                  <a:lnTo>
                    <a:pt x="76" y="112"/>
                  </a:lnTo>
                  <a:lnTo>
                    <a:pt x="74" y="124"/>
                  </a:lnTo>
                  <a:lnTo>
                    <a:pt x="70" y="135"/>
                  </a:lnTo>
                  <a:lnTo>
                    <a:pt x="70" y="149"/>
                  </a:lnTo>
                  <a:lnTo>
                    <a:pt x="66" y="158"/>
                  </a:lnTo>
                  <a:lnTo>
                    <a:pt x="64" y="170"/>
                  </a:lnTo>
                  <a:lnTo>
                    <a:pt x="62" y="181"/>
                  </a:lnTo>
                  <a:lnTo>
                    <a:pt x="60" y="194"/>
                  </a:lnTo>
                  <a:lnTo>
                    <a:pt x="59" y="204"/>
                  </a:lnTo>
                  <a:lnTo>
                    <a:pt x="57" y="215"/>
                  </a:lnTo>
                  <a:lnTo>
                    <a:pt x="55" y="227"/>
                  </a:lnTo>
                  <a:lnTo>
                    <a:pt x="55" y="238"/>
                  </a:lnTo>
                  <a:lnTo>
                    <a:pt x="53" y="247"/>
                  </a:lnTo>
                  <a:lnTo>
                    <a:pt x="51" y="257"/>
                  </a:lnTo>
                  <a:lnTo>
                    <a:pt x="49" y="265"/>
                  </a:lnTo>
                  <a:lnTo>
                    <a:pt x="49" y="274"/>
                  </a:lnTo>
                  <a:lnTo>
                    <a:pt x="49" y="287"/>
                  </a:lnTo>
                  <a:lnTo>
                    <a:pt x="49" y="301"/>
                  </a:lnTo>
                  <a:close/>
                </a:path>
              </a:pathLst>
            </a:custGeom>
            <a:solidFill>
              <a:srgbClr val="000000"/>
            </a:solidFill>
            <a:ln w="9525">
              <a:noFill/>
              <a:round/>
              <a:headEnd/>
              <a:tailEnd/>
            </a:ln>
          </p:spPr>
          <p:txBody>
            <a:bodyPr/>
            <a:lstStyle/>
            <a:p>
              <a:endParaRPr lang="en-US"/>
            </a:p>
          </p:txBody>
        </p:sp>
        <p:sp>
          <p:nvSpPr>
            <p:cNvPr id="17604" name="Freeform 1207"/>
            <p:cNvSpPr>
              <a:spLocks/>
            </p:cNvSpPr>
            <p:nvPr/>
          </p:nvSpPr>
          <p:spPr bwMode="auto">
            <a:xfrm flipH="1">
              <a:off x="1919" y="1203"/>
              <a:ext cx="33" cy="23"/>
            </a:xfrm>
            <a:custGeom>
              <a:avLst/>
              <a:gdLst>
                <a:gd name="T0" fmla="*/ 0 w 331"/>
                <a:gd name="T1" fmla="*/ 2 h 215"/>
                <a:gd name="T2" fmla="*/ 0 w 331"/>
                <a:gd name="T3" fmla="*/ 2 h 215"/>
                <a:gd name="T4" fmla="*/ 0 w 331"/>
                <a:gd name="T5" fmla="*/ 2 h 215"/>
                <a:gd name="T6" fmla="*/ 1 w 331"/>
                <a:gd name="T7" fmla="*/ 2 h 215"/>
                <a:gd name="T8" fmla="*/ 1 w 331"/>
                <a:gd name="T9" fmla="*/ 2 h 215"/>
                <a:gd name="T10" fmla="*/ 1 w 331"/>
                <a:gd name="T11" fmla="*/ 1 h 215"/>
                <a:gd name="T12" fmla="*/ 1 w 331"/>
                <a:gd name="T13" fmla="*/ 1 h 215"/>
                <a:gd name="T14" fmla="*/ 1 w 331"/>
                <a:gd name="T15" fmla="*/ 1 h 215"/>
                <a:gd name="T16" fmla="*/ 2 w 331"/>
                <a:gd name="T17" fmla="*/ 1 h 215"/>
                <a:gd name="T18" fmla="*/ 2 w 331"/>
                <a:gd name="T19" fmla="*/ 1 h 215"/>
                <a:gd name="T20" fmla="*/ 2 w 331"/>
                <a:gd name="T21" fmla="*/ 1 h 215"/>
                <a:gd name="T22" fmla="*/ 3 w 331"/>
                <a:gd name="T23" fmla="*/ 0 h 215"/>
                <a:gd name="T24" fmla="*/ 3 w 331"/>
                <a:gd name="T25" fmla="*/ 0 h 215"/>
                <a:gd name="T26" fmla="*/ 3 w 331"/>
                <a:gd name="T27" fmla="*/ 0 h 215"/>
                <a:gd name="T28" fmla="*/ 3 w 331"/>
                <a:gd name="T29" fmla="*/ 0 h 215"/>
                <a:gd name="T30" fmla="*/ 3 w 331"/>
                <a:gd name="T31" fmla="*/ 0 h 215"/>
                <a:gd name="T32" fmla="*/ 3 w 331"/>
                <a:gd name="T33" fmla="*/ 1 h 215"/>
                <a:gd name="T34" fmla="*/ 3 w 331"/>
                <a:gd name="T35" fmla="*/ 1 h 215"/>
                <a:gd name="T36" fmla="*/ 3 w 331"/>
                <a:gd name="T37" fmla="*/ 1 h 215"/>
                <a:gd name="T38" fmla="*/ 2 w 331"/>
                <a:gd name="T39" fmla="*/ 1 h 215"/>
                <a:gd name="T40" fmla="*/ 2 w 331"/>
                <a:gd name="T41" fmla="*/ 1 h 215"/>
                <a:gd name="T42" fmla="*/ 2 w 331"/>
                <a:gd name="T43" fmla="*/ 1 h 215"/>
                <a:gd name="T44" fmla="*/ 2 w 331"/>
                <a:gd name="T45" fmla="*/ 1 h 215"/>
                <a:gd name="T46" fmla="*/ 2 w 331"/>
                <a:gd name="T47" fmla="*/ 1 h 215"/>
                <a:gd name="T48" fmla="*/ 1 w 331"/>
                <a:gd name="T49" fmla="*/ 2 h 215"/>
                <a:gd name="T50" fmla="*/ 1 w 331"/>
                <a:gd name="T51" fmla="*/ 2 h 215"/>
                <a:gd name="T52" fmla="*/ 1 w 331"/>
                <a:gd name="T53" fmla="*/ 2 h 215"/>
                <a:gd name="T54" fmla="*/ 1 w 331"/>
                <a:gd name="T55" fmla="*/ 2 h 215"/>
                <a:gd name="T56" fmla="*/ 1 w 331"/>
                <a:gd name="T57" fmla="*/ 2 h 215"/>
                <a:gd name="T58" fmla="*/ 0 w 331"/>
                <a:gd name="T59" fmla="*/ 2 h 215"/>
                <a:gd name="T60" fmla="*/ 0 w 331"/>
                <a:gd name="T61" fmla="*/ 2 h 215"/>
                <a:gd name="T62" fmla="*/ 0 w 331"/>
                <a:gd name="T63" fmla="*/ 2 h 215"/>
                <a:gd name="T64" fmla="*/ 0 w 331"/>
                <a:gd name="T65" fmla="*/ 2 h 215"/>
                <a:gd name="T66" fmla="*/ 0 w 331"/>
                <a:gd name="T67" fmla="*/ 2 h 2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1"/>
                <a:gd name="T103" fmla="*/ 0 h 215"/>
                <a:gd name="T104" fmla="*/ 331 w 331"/>
                <a:gd name="T105" fmla="*/ 215 h 2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1" h="215">
                  <a:moveTo>
                    <a:pt x="4" y="196"/>
                  </a:moveTo>
                  <a:lnTo>
                    <a:pt x="13" y="186"/>
                  </a:lnTo>
                  <a:lnTo>
                    <a:pt x="23" y="181"/>
                  </a:lnTo>
                  <a:lnTo>
                    <a:pt x="32" y="171"/>
                  </a:lnTo>
                  <a:lnTo>
                    <a:pt x="42" y="166"/>
                  </a:lnTo>
                  <a:lnTo>
                    <a:pt x="53" y="158"/>
                  </a:lnTo>
                  <a:lnTo>
                    <a:pt x="63" y="154"/>
                  </a:lnTo>
                  <a:lnTo>
                    <a:pt x="72" y="148"/>
                  </a:lnTo>
                  <a:lnTo>
                    <a:pt x="82" y="143"/>
                  </a:lnTo>
                  <a:lnTo>
                    <a:pt x="91" y="137"/>
                  </a:lnTo>
                  <a:lnTo>
                    <a:pt x="99" y="131"/>
                  </a:lnTo>
                  <a:lnTo>
                    <a:pt x="108" y="127"/>
                  </a:lnTo>
                  <a:lnTo>
                    <a:pt x="120" y="122"/>
                  </a:lnTo>
                  <a:lnTo>
                    <a:pt x="128" y="116"/>
                  </a:lnTo>
                  <a:lnTo>
                    <a:pt x="135" y="114"/>
                  </a:lnTo>
                  <a:lnTo>
                    <a:pt x="147" y="108"/>
                  </a:lnTo>
                  <a:lnTo>
                    <a:pt x="156" y="105"/>
                  </a:lnTo>
                  <a:lnTo>
                    <a:pt x="171" y="95"/>
                  </a:lnTo>
                  <a:lnTo>
                    <a:pt x="190" y="86"/>
                  </a:lnTo>
                  <a:lnTo>
                    <a:pt x="207" y="76"/>
                  </a:lnTo>
                  <a:lnTo>
                    <a:pt x="225" y="65"/>
                  </a:lnTo>
                  <a:lnTo>
                    <a:pt x="242" y="51"/>
                  </a:lnTo>
                  <a:lnTo>
                    <a:pt x="261" y="38"/>
                  </a:lnTo>
                  <a:lnTo>
                    <a:pt x="268" y="31"/>
                  </a:lnTo>
                  <a:lnTo>
                    <a:pt x="278" y="23"/>
                  </a:lnTo>
                  <a:lnTo>
                    <a:pt x="289" y="15"/>
                  </a:lnTo>
                  <a:lnTo>
                    <a:pt x="299" y="8"/>
                  </a:lnTo>
                  <a:lnTo>
                    <a:pt x="312" y="0"/>
                  </a:lnTo>
                  <a:lnTo>
                    <a:pt x="327" y="8"/>
                  </a:lnTo>
                  <a:lnTo>
                    <a:pt x="331" y="19"/>
                  </a:lnTo>
                  <a:lnTo>
                    <a:pt x="329" y="36"/>
                  </a:lnTo>
                  <a:lnTo>
                    <a:pt x="318" y="42"/>
                  </a:lnTo>
                  <a:lnTo>
                    <a:pt x="308" y="50"/>
                  </a:lnTo>
                  <a:lnTo>
                    <a:pt x="299" y="59"/>
                  </a:lnTo>
                  <a:lnTo>
                    <a:pt x="289" y="67"/>
                  </a:lnTo>
                  <a:lnTo>
                    <a:pt x="278" y="72"/>
                  </a:lnTo>
                  <a:lnTo>
                    <a:pt x="270" y="78"/>
                  </a:lnTo>
                  <a:lnTo>
                    <a:pt x="261" y="86"/>
                  </a:lnTo>
                  <a:lnTo>
                    <a:pt x="251" y="91"/>
                  </a:lnTo>
                  <a:lnTo>
                    <a:pt x="242" y="95"/>
                  </a:lnTo>
                  <a:lnTo>
                    <a:pt x="232" y="101"/>
                  </a:lnTo>
                  <a:lnTo>
                    <a:pt x="223" y="105"/>
                  </a:lnTo>
                  <a:lnTo>
                    <a:pt x="213" y="110"/>
                  </a:lnTo>
                  <a:lnTo>
                    <a:pt x="204" y="114"/>
                  </a:lnTo>
                  <a:lnTo>
                    <a:pt x="196" y="118"/>
                  </a:lnTo>
                  <a:lnTo>
                    <a:pt x="185" y="124"/>
                  </a:lnTo>
                  <a:lnTo>
                    <a:pt x="177" y="129"/>
                  </a:lnTo>
                  <a:lnTo>
                    <a:pt x="167" y="131"/>
                  </a:lnTo>
                  <a:lnTo>
                    <a:pt x="158" y="135"/>
                  </a:lnTo>
                  <a:lnTo>
                    <a:pt x="147" y="139"/>
                  </a:lnTo>
                  <a:lnTo>
                    <a:pt x="139" y="143"/>
                  </a:lnTo>
                  <a:lnTo>
                    <a:pt x="129" y="147"/>
                  </a:lnTo>
                  <a:lnTo>
                    <a:pt x="120" y="152"/>
                  </a:lnTo>
                  <a:lnTo>
                    <a:pt x="108" y="158"/>
                  </a:lnTo>
                  <a:lnTo>
                    <a:pt x="101" y="162"/>
                  </a:lnTo>
                  <a:lnTo>
                    <a:pt x="91" y="167"/>
                  </a:lnTo>
                  <a:lnTo>
                    <a:pt x="80" y="171"/>
                  </a:lnTo>
                  <a:lnTo>
                    <a:pt x="70" y="177"/>
                  </a:lnTo>
                  <a:lnTo>
                    <a:pt x="61" y="185"/>
                  </a:lnTo>
                  <a:lnTo>
                    <a:pt x="51" y="190"/>
                  </a:lnTo>
                  <a:lnTo>
                    <a:pt x="40" y="198"/>
                  </a:lnTo>
                  <a:lnTo>
                    <a:pt x="31" y="205"/>
                  </a:lnTo>
                  <a:lnTo>
                    <a:pt x="21" y="215"/>
                  </a:lnTo>
                  <a:lnTo>
                    <a:pt x="10" y="215"/>
                  </a:lnTo>
                  <a:lnTo>
                    <a:pt x="2" y="211"/>
                  </a:lnTo>
                  <a:lnTo>
                    <a:pt x="0" y="204"/>
                  </a:lnTo>
                  <a:lnTo>
                    <a:pt x="4" y="196"/>
                  </a:lnTo>
                  <a:close/>
                </a:path>
              </a:pathLst>
            </a:custGeom>
            <a:solidFill>
              <a:srgbClr val="000000"/>
            </a:solidFill>
            <a:ln w="9525">
              <a:noFill/>
              <a:round/>
              <a:headEnd/>
              <a:tailEnd/>
            </a:ln>
          </p:spPr>
          <p:txBody>
            <a:bodyPr/>
            <a:lstStyle/>
            <a:p>
              <a:endParaRPr lang="en-US"/>
            </a:p>
          </p:txBody>
        </p:sp>
        <p:sp>
          <p:nvSpPr>
            <p:cNvPr id="17605" name="Freeform 1208"/>
            <p:cNvSpPr>
              <a:spLocks/>
            </p:cNvSpPr>
            <p:nvPr/>
          </p:nvSpPr>
          <p:spPr bwMode="auto">
            <a:xfrm flipH="1">
              <a:off x="1859" y="1221"/>
              <a:ext cx="19" cy="23"/>
            </a:xfrm>
            <a:custGeom>
              <a:avLst/>
              <a:gdLst>
                <a:gd name="T0" fmla="*/ 2 w 184"/>
                <a:gd name="T1" fmla="*/ 0 h 218"/>
                <a:gd name="T2" fmla="*/ 2 w 184"/>
                <a:gd name="T3" fmla="*/ 0 h 218"/>
                <a:gd name="T4" fmla="*/ 2 w 184"/>
                <a:gd name="T5" fmla="*/ 0 h 218"/>
                <a:gd name="T6" fmla="*/ 2 w 184"/>
                <a:gd name="T7" fmla="*/ 0 h 218"/>
                <a:gd name="T8" fmla="*/ 2 w 184"/>
                <a:gd name="T9" fmla="*/ 1 h 218"/>
                <a:gd name="T10" fmla="*/ 2 w 184"/>
                <a:gd name="T11" fmla="*/ 1 h 218"/>
                <a:gd name="T12" fmla="*/ 2 w 184"/>
                <a:gd name="T13" fmla="*/ 1 h 218"/>
                <a:gd name="T14" fmla="*/ 2 w 184"/>
                <a:gd name="T15" fmla="*/ 2 h 218"/>
                <a:gd name="T16" fmla="*/ 2 w 184"/>
                <a:gd name="T17" fmla="*/ 2 h 218"/>
                <a:gd name="T18" fmla="*/ 1 w 184"/>
                <a:gd name="T19" fmla="*/ 2 h 218"/>
                <a:gd name="T20" fmla="*/ 1 w 184"/>
                <a:gd name="T21" fmla="*/ 2 h 218"/>
                <a:gd name="T22" fmla="*/ 1 w 184"/>
                <a:gd name="T23" fmla="*/ 2 h 218"/>
                <a:gd name="T24" fmla="*/ 1 w 184"/>
                <a:gd name="T25" fmla="*/ 2 h 218"/>
                <a:gd name="T26" fmla="*/ 1 w 184"/>
                <a:gd name="T27" fmla="*/ 2 h 218"/>
                <a:gd name="T28" fmla="*/ 0 w 184"/>
                <a:gd name="T29" fmla="*/ 2 h 218"/>
                <a:gd name="T30" fmla="*/ 0 w 184"/>
                <a:gd name="T31" fmla="*/ 1 h 218"/>
                <a:gd name="T32" fmla="*/ 0 w 184"/>
                <a:gd name="T33" fmla="*/ 1 h 218"/>
                <a:gd name="T34" fmla="*/ 0 w 184"/>
                <a:gd name="T35" fmla="*/ 1 h 218"/>
                <a:gd name="T36" fmla="*/ 0 w 184"/>
                <a:gd name="T37" fmla="*/ 0 h 218"/>
                <a:gd name="T38" fmla="*/ 0 w 184"/>
                <a:gd name="T39" fmla="*/ 0 h 218"/>
                <a:gd name="T40" fmla="*/ 0 w 184"/>
                <a:gd name="T41" fmla="*/ 0 h 218"/>
                <a:gd name="T42" fmla="*/ 0 w 184"/>
                <a:gd name="T43" fmla="*/ 0 h 218"/>
                <a:gd name="T44" fmla="*/ 1 w 184"/>
                <a:gd name="T45" fmla="*/ 0 h 218"/>
                <a:gd name="T46" fmla="*/ 1 w 184"/>
                <a:gd name="T47" fmla="*/ 1 h 218"/>
                <a:gd name="T48" fmla="*/ 1 w 184"/>
                <a:gd name="T49" fmla="*/ 1 h 218"/>
                <a:gd name="T50" fmla="*/ 1 w 184"/>
                <a:gd name="T51" fmla="*/ 1 h 218"/>
                <a:gd name="T52" fmla="*/ 1 w 184"/>
                <a:gd name="T53" fmla="*/ 1 h 218"/>
                <a:gd name="T54" fmla="*/ 1 w 184"/>
                <a:gd name="T55" fmla="*/ 2 h 218"/>
                <a:gd name="T56" fmla="*/ 1 w 184"/>
                <a:gd name="T57" fmla="*/ 2 h 218"/>
                <a:gd name="T58" fmla="*/ 1 w 184"/>
                <a:gd name="T59" fmla="*/ 1 h 218"/>
                <a:gd name="T60" fmla="*/ 2 w 184"/>
                <a:gd name="T61" fmla="*/ 1 h 218"/>
                <a:gd name="T62" fmla="*/ 2 w 184"/>
                <a:gd name="T63" fmla="*/ 1 h 218"/>
                <a:gd name="T64" fmla="*/ 2 w 184"/>
                <a:gd name="T65" fmla="*/ 1 h 218"/>
                <a:gd name="T66" fmla="*/ 2 w 184"/>
                <a:gd name="T67" fmla="*/ 0 h 218"/>
                <a:gd name="T68" fmla="*/ 2 w 184"/>
                <a:gd name="T69" fmla="*/ 0 h 218"/>
                <a:gd name="T70" fmla="*/ 2 w 184"/>
                <a:gd name="T71" fmla="*/ 0 h 2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4"/>
                <a:gd name="T109" fmla="*/ 0 h 218"/>
                <a:gd name="T110" fmla="*/ 184 w 184"/>
                <a:gd name="T111" fmla="*/ 218 h 2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4" h="218">
                  <a:moveTo>
                    <a:pt x="154" y="9"/>
                  </a:moveTo>
                  <a:lnTo>
                    <a:pt x="150" y="2"/>
                  </a:lnTo>
                  <a:lnTo>
                    <a:pt x="157" y="0"/>
                  </a:lnTo>
                  <a:lnTo>
                    <a:pt x="169" y="0"/>
                  </a:lnTo>
                  <a:lnTo>
                    <a:pt x="180" y="5"/>
                  </a:lnTo>
                  <a:lnTo>
                    <a:pt x="184" y="19"/>
                  </a:lnTo>
                  <a:lnTo>
                    <a:pt x="180" y="28"/>
                  </a:lnTo>
                  <a:lnTo>
                    <a:pt x="178" y="41"/>
                  </a:lnTo>
                  <a:lnTo>
                    <a:pt x="176" y="57"/>
                  </a:lnTo>
                  <a:lnTo>
                    <a:pt x="176" y="72"/>
                  </a:lnTo>
                  <a:lnTo>
                    <a:pt x="175" y="85"/>
                  </a:lnTo>
                  <a:lnTo>
                    <a:pt x="173" y="102"/>
                  </a:lnTo>
                  <a:lnTo>
                    <a:pt x="171" y="118"/>
                  </a:lnTo>
                  <a:lnTo>
                    <a:pt x="169" y="135"/>
                  </a:lnTo>
                  <a:lnTo>
                    <a:pt x="165" y="148"/>
                  </a:lnTo>
                  <a:lnTo>
                    <a:pt x="161" y="163"/>
                  </a:lnTo>
                  <a:lnTo>
                    <a:pt x="156" y="176"/>
                  </a:lnTo>
                  <a:lnTo>
                    <a:pt x="150" y="188"/>
                  </a:lnTo>
                  <a:lnTo>
                    <a:pt x="140" y="195"/>
                  </a:lnTo>
                  <a:lnTo>
                    <a:pt x="131" y="207"/>
                  </a:lnTo>
                  <a:lnTo>
                    <a:pt x="117" y="213"/>
                  </a:lnTo>
                  <a:lnTo>
                    <a:pt x="104" y="218"/>
                  </a:lnTo>
                  <a:lnTo>
                    <a:pt x="97" y="215"/>
                  </a:lnTo>
                  <a:lnTo>
                    <a:pt x="89" y="211"/>
                  </a:lnTo>
                  <a:lnTo>
                    <a:pt x="79" y="203"/>
                  </a:lnTo>
                  <a:lnTo>
                    <a:pt x="72" y="194"/>
                  </a:lnTo>
                  <a:lnTo>
                    <a:pt x="62" y="180"/>
                  </a:lnTo>
                  <a:lnTo>
                    <a:pt x="53" y="167"/>
                  </a:lnTo>
                  <a:lnTo>
                    <a:pt x="45" y="154"/>
                  </a:lnTo>
                  <a:lnTo>
                    <a:pt x="38" y="138"/>
                  </a:lnTo>
                  <a:lnTo>
                    <a:pt x="28" y="119"/>
                  </a:lnTo>
                  <a:lnTo>
                    <a:pt x="22" y="104"/>
                  </a:lnTo>
                  <a:lnTo>
                    <a:pt x="15" y="87"/>
                  </a:lnTo>
                  <a:lnTo>
                    <a:pt x="11" y="74"/>
                  </a:lnTo>
                  <a:lnTo>
                    <a:pt x="5" y="59"/>
                  </a:lnTo>
                  <a:lnTo>
                    <a:pt x="1" y="47"/>
                  </a:lnTo>
                  <a:lnTo>
                    <a:pt x="0" y="38"/>
                  </a:lnTo>
                  <a:lnTo>
                    <a:pt x="0" y="32"/>
                  </a:lnTo>
                  <a:lnTo>
                    <a:pt x="0" y="19"/>
                  </a:lnTo>
                  <a:lnTo>
                    <a:pt x="5" y="9"/>
                  </a:lnTo>
                  <a:lnTo>
                    <a:pt x="11" y="3"/>
                  </a:lnTo>
                  <a:lnTo>
                    <a:pt x="20" y="2"/>
                  </a:lnTo>
                  <a:lnTo>
                    <a:pt x="28" y="0"/>
                  </a:lnTo>
                  <a:lnTo>
                    <a:pt x="38" y="5"/>
                  </a:lnTo>
                  <a:lnTo>
                    <a:pt x="43" y="11"/>
                  </a:lnTo>
                  <a:lnTo>
                    <a:pt x="51" y="22"/>
                  </a:lnTo>
                  <a:lnTo>
                    <a:pt x="51" y="32"/>
                  </a:lnTo>
                  <a:lnTo>
                    <a:pt x="53" y="45"/>
                  </a:lnTo>
                  <a:lnTo>
                    <a:pt x="55" y="53"/>
                  </a:lnTo>
                  <a:lnTo>
                    <a:pt x="60" y="62"/>
                  </a:lnTo>
                  <a:lnTo>
                    <a:pt x="64" y="72"/>
                  </a:lnTo>
                  <a:lnTo>
                    <a:pt x="66" y="81"/>
                  </a:lnTo>
                  <a:lnTo>
                    <a:pt x="72" y="91"/>
                  </a:lnTo>
                  <a:lnTo>
                    <a:pt x="79" y="102"/>
                  </a:lnTo>
                  <a:lnTo>
                    <a:pt x="112" y="161"/>
                  </a:lnTo>
                  <a:lnTo>
                    <a:pt x="117" y="154"/>
                  </a:lnTo>
                  <a:lnTo>
                    <a:pt x="125" y="148"/>
                  </a:lnTo>
                  <a:lnTo>
                    <a:pt x="131" y="138"/>
                  </a:lnTo>
                  <a:lnTo>
                    <a:pt x="135" y="131"/>
                  </a:lnTo>
                  <a:lnTo>
                    <a:pt x="137" y="121"/>
                  </a:lnTo>
                  <a:lnTo>
                    <a:pt x="140" y="112"/>
                  </a:lnTo>
                  <a:lnTo>
                    <a:pt x="142" y="100"/>
                  </a:lnTo>
                  <a:lnTo>
                    <a:pt x="142" y="91"/>
                  </a:lnTo>
                  <a:lnTo>
                    <a:pt x="142" y="79"/>
                  </a:lnTo>
                  <a:lnTo>
                    <a:pt x="142" y="68"/>
                  </a:lnTo>
                  <a:lnTo>
                    <a:pt x="142" y="59"/>
                  </a:lnTo>
                  <a:lnTo>
                    <a:pt x="144" y="47"/>
                  </a:lnTo>
                  <a:lnTo>
                    <a:pt x="144" y="36"/>
                  </a:lnTo>
                  <a:lnTo>
                    <a:pt x="146" y="26"/>
                  </a:lnTo>
                  <a:lnTo>
                    <a:pt x="148" y="17"/>
                  </a:lnTo>
                  <a:lnTo>
                    <a:pt x="154" y="9"/>
                  </a:lnTo>
                  <a:close/>
                </a:path>
              </a:pathLst>
            </a:custGeom>
            <a:solidFill>
              <a:srgbClr val="000000"/>
            </a:solidFill>
            <a:ln w="9525">
              <a:noFill/>
              <a:round/>
              <a:headEnd/>
              <a:tailEnd/>
            </a:ln>
          </p:spPr>
          <p:txBody>
            <a:bodyPr/>
            <a:lstStyle/>
            <a:p>
              <a:endParaRPr lang="en-US"/>
            </a:p>
          </p:txBody>
        </p:sp>
        <p:sp>
          <p:nvSpPr>
            <p:cNvPr id="17606" name="Freeform 1209"/>
            <p:cNvSpPr>
              <a:spLocks/>
            </p:cNvSpPr>
            <p:nvPr/>
          </p:nvSpPr>
          <p:spPr bwMode="auto">
            <a:xfrm flipH="1">
              <a:off x="1869" y="1224"/>
              <a:ext cx="46" cy="64"/>
            </a:xfrm>
            <a:custGeom>
              <a:avLst/>
              <a:gdLst>
                <a:gd name="T0" fmla="*/ 2 w 449"/>
                <a:gd name="T1" fmla="*/ 1 h 595"/>
                <a:gd name="T2" fmla="*/ 2 w 449"/>
                <a:gd name="T3" fmla="*/ 1 h 595"/>
                <a:gd name="T4" fmla="*/ 2 w 449"/>
                <a:gd name="T5" fmla="*/ 1 h 595"/>
                <a:gd name="T6" fmla="*/ 1 w 449"/>
                <a:gd name="T7" fmla="*/ 1 h 595"/>
                <a:gd name="T8" fmla="*/ 1 w 449"/>
                <a:gd name="T9" fmla="*/ 1 h 595"/>
                <a:gd name="T10" fmla="*/ 1 w 449"/>
                <a:gd name="T11" fmla="*/ 1 h 595"/>
                <a:gd name="T12" fmla="*/ 1 w 449"/>
                <a:gd name="T13" fmla="*/ 1 h 595"/>
                <a:gd name="T14" fmla="*/ 0 w 449"/>
                <a:gd name="T15" fmla="*/ 1 h 595"/>
                <a:gd name="T16" fmla="*/ 0 w 449"/>
                <a:gd name="T17" fmla="*/ 0 h 595"/>
                <a:gd name="T18" fmla="*/ 1 w 449"/>
                <a:gd name="T19" fmla="*/ 0 h 595"/>
                <a:gd name="T20" fmla="*/ 1 w 449"/>
                <a:gd name="T21" fmla="*/ 0 h 595"/>
                <a:gd name="T22" fmla="*/ 1 w 449"/>
                <a:gd name="T23" fmla="*/ 0 h 595"/>
                <a:gd name="T24" fmla="*/ 2 w 449"/>
                <a:gd name="T25" fmla="*/ 0 h 595"/>
                <a:gd name="T26" fmla="*/ 2 w 449"/>
                <a:gd name="T27" fmla="*/ 0 h 595"/>
                <a:gd name="T28" fmla="*/ 2 w 449"/>
                <a:gd name="T29" fmla="*/ 0 h 595"/>
                <a:gd name="T30" fmla="*/ 2 w 449"/>
                <a:gd name="T31" fmla="*/ 0 h 595"/>
                <a:gd name="T32" fmla="*/ 3 w 449"/>
                <a:gd name="T33" fmla="*/ 0 h 595"/>
                <a:gd name="T34" fmla="*/ 3 w 449"/>
                <a:gd name="T35" fmla="*/ 0 h 595"/>
                <a:gd name="T36" fmla="*/ 3 w 449"/>
                <a:gd name="T37" fmla="*/ 1 h 595"/>
                <a:gd name="T38" fmla="*/ 3 w 449"/>
                <a:gd name="T39" fmla="*/ 1 h 595"/>
                <a:gd name="T40" fmla="*/ 3 w 449"/>
                <a:gd name="T41" fmla="*/ 1 h 595"/>
                <a:gd name="T42" fmla="*/ 3 w 449"/>
                <a:gd name="T43" fmla="*/ 2 h 595"/>
                <a:gd name="T44" fmla="*/ 3 w 449"/>
                <a:gd name="T45" fmla="*/ 2 h 595"/>
                <a:gd name="T46" fmla="*/ 3 w 449"/>
                <a:gd name="T47" fmla="*/ 2 h 595"/>
                <a:gd name="T48" fmla="*/ 4 w 449"/>
                <a:gd name="T49" fmla="*/ 3 h 595"/>
                <a:gd name="T50" fmla="*/ 4 w 449"/>
                <a:gd name="T51" fmla="*/ 3 h 595"/>
                <a:gd name="T52" fmla="*/ 4 w 449"/>
                <a:gd name="T53" fmla="*/ 3 h 595"/>
                <a:gd name="T54" fmla="*/ 4 w 449"/>
                <a:gd name="T55" fmla="*/ 4 h 595"/>
                <a:gd name="T56" fmla="*/ 4 w 449"/>
                <a:gd name="T57" fmla="*/ 4 h 595"/>
                <a:gd name="T58" fmla="*/ 4 w 449"/>
                <a:gd name="T59" fmla="*/ 5 h 595"/>
                <a:gd name="T60" fmla="*/ 4 w 449"/>
                <a:gd name="T61" fmla="*/ 5 h 595"/>
                <a:gd name="T62" fmla="*/ 5 w 449"/>
                <a:gd name="T63" fmla="*/ 5 h 595"/>
                <a:gd name="T64" fmla="*/ 5 w 449"/>
                <a:gd name="T65" fmla="*/ 5 h 595"/>
                <a:gd name="T66" fmla="*/ 5 w 449"/>
                <a:gd name="T67" fmla="*/ 6 h 595"/>
                <a:gd name="T68" fmla="*/ 5 w 449"/>
                <a:gd name="T69" fmla="*/ 6 h 595"/>
                <a:gd name="T70" fmla="*/ 5 w 449"/>
                <a:gd name="T71" fmla="*/ 6 h 595"/>
                <a:gd name="T72" fmla="*/ 5 w 449"/>
                <a:gd name="T73" fmla="*/ 6 h 595"/>
                <a:gd name="T74" fmla="*/ 5 w 449"/>
                <a:gd name="T75" fmla="*/ 7 h 595"/>
                <a:gd name="T76" fmla="*/ 5 w 449"/>
                <a:gd name="T77" fmla="*/ 7 h 595"/>
                <a:gd name="T78" fmla="*/ 4 w 449"/>
                <a:gd name="T79" fmla="*/ 7 h 595"/>
                <a:gd name="T80" fmla="*/ 4 w 449"/>
                <a:gd name="T81" fmla="*/ 7 h 595"/>
                <a:gd name="T82" fmla="*/ 4 w 449"/>
                <a:gd name="T83" fmla="*/ 6 h 595"/>
                <a:gd name="T84" fmla="*/ 4 w 449"/>
                <a:gd name="T85" fmla="*/ 6 h 595"/>
                <a:gd name="T86" fmla="*/ 4 w 449"/>
                <a:gd name="T87" fmla="*/ 6 h 595"/>
                <a:gd name="T88" fmla="*/ 4 w 449"/>
                <a:gd name="T89" fmla="*/ 5 h 595"/>
                <a:gd name="T90" fmla="*/ 4 w 449"/>
                <a:gd name="T91" fmla="*/ 5 h 595"/>
                <a:gd name="T92" fmla="*/ 4 w 449"/>
                <a:gd name="T93" fmla="*/ 5 h 595"/>
                <a:gd name="T94" fmla="*/ 4 w 449"/>
                <a:gd name="T95" fmla="*/ 5 h 595"/>
                <a:gd name="T96" fmla="*/ 4 w 449"/>
                <a:gd name="T97" fmla="*/ 4 h 595"/>
                <a:gd name="T98" fmla="*/ 4 w 449"/>
                <a:gd name="T99" fmla="*/ 4 h 595"/>
                <a:gd name="T100" fmla="*/ 3 w 449"/>
                <a:gd name="T101" fmla="*/ 4 h 595"/>
                <a:gd name="T102" fmla="*/ 3 w 449"/>
                <a:gd name="T103" fmla="*/ 3 h 595"/>
                <a:gd name="T104" fmla="*/ 3 w 449"/>
                <a:gd name="T105" fmla="*/ 3 h 595"/>
                <a:gd name="T106" fmla="*/ 3 w 449"/>
                <a:gd name="T107" fmla="*/ 3 h 595"/>
                <a:gd name="T108" fmla="*/ 3 w 449"/>
                <a:gd name="T109" fmla="*/ 2 h 595"/>
                <a:gd name="T110" fmla="*/ 3 w 449"/>
                <a:gd name="T111" fmla="*/ 2 h 595"/>
                <a:gd name="T112" fmla="*/ 3 w 449"/>
                <a:gd name="T113" fmla="*/ 2 h 595"/>
                <a:gd name="T114" fmla="*/ 3 w 449"/>
                <a:gd name="T115" fmla="*/ 1 h 595"/>
                <a:gd name="T116" fmla="*/ 3 w 449"/>
                <a:gd name="T117" fmla="*/ 1 h 595"/>
                <a:gd name="T118" fmla="*/ 3 w 449"/>
                <a:gd name="T119" fmla="*/ 1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9"/>
                <a:gd name="T181" fmla="*/ 0 h 595"/>
                <a:gd name="T182" fmla="*/ 449 w 449"/>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9" h="595">
                  <a:moveTo>
                    <a:pt x="247" y="68"/>
                  </a:moveTo>
                  <a:lnTo>
                    <a:pt x="232" y="67"/>
                  </a:lnTo>
                  <a:lnTo>
                    <a:pt x="217" y="65"/>
                  </a:lnTo>
                  <a:lnTo>
                    <a:pt x="202" y="61"/>
                  </a:lnTo>
                  <a:lnTo>
                    <a:pt x="186" y="59"/>
                  </a:lnTo>
                  <a:lnTo>
                    <a:pt x="171" y="55"/>
                  </a:lnTo>
                  <a:lnTo>
                    <a:pt x="156" y="53"/>
                  </a:lnTo>
                  <a:lnTo>
                    <a:pt x="139" y="51"/>
                  </a:lnTo>
                  <a:lnTo>
                    <a:pt x="124" y="49"/>
                  </a:lnTo>
                  <a:lnTo>
                    <a:pt x="106" y="46"/>
                  </a:lnTo>
                  <a:lnTo>
                    <a:pt x="91" y="44"/>
                  </a:lnTo>
                  <a:lnTo>
                    <a:pt x="74" y="42"/>
                  </a:lnTo>
                  <a:lnTo>
                    <a:pt x="59" y="42"/>
                  </a:lnTo>
                  <a:lnTo>
                    <a:pt x="44" y="42"/>
                  </a:lnTo>
                  <a:lnTo>
                    <a:pt x="29" y="42"/>
                  </a:lnTo>
                  <a:lnTo>
                    <a:pt x="13" y="42"/>
                  </a:lnTo>
                  <a:lnTo>
                    <a:pt x="0" y="42"/>
                  </a:lnTo>
                  <a:lnTo>
                    <a:pt x="13" y="0"/>
                  </a:lnTo>
                  <a:lnTo>
                    <a:pt x="29" y="0"/>
                  </a:lnTo>
                  <a:lnTo>
                    <a:pt x="46" y="0"/>
                  </a:lnTo>
                  <a:lnTo>
                    <a:pt x="63" y="0"/>
                  </a:lnTo>
                  <a:lnTo>
                    <a:pt x="78" y="2"/>
                  </a:lnTo>
                  <a:lnTo>
                    <a:pt x="93" y="2"/>
                  </a:lnTo>
                  <a:lnTo>
                    <a:pt x="110" y="4"/>
                  </a:lnTo>
                  <a:lnTo>
                    <a:pt x="127" y="4"/>
                  </a:lnTo>
                  <a:lnTo>
                    <a:pt x="145" y="6"/>
                  </a:lnTo>
                  <a:lnTo>
                    <a:pt x="158" y="6"/>
                  </a:lnTo>
                  <a:lnTo>
                    <a:pt x="175" y="8"/>
                  </a:lnTo>
                  <a:lnTo>
                    <a:pt x="190" y="9"/>
                  </a:lnTo>
                  <a:lnTo>
                    <a:pt x="207" y="11"/>
                  </a:lnTo>
                  <a:lnTo>
                    <a:pt x="223" y="13"/>
                  </a:lnTo>
                  <a:lnTo>
                    <a:pt x="238" y="15"/>
                  </a:lnTo>
                  <a:lnTo>
                    <a:pt x="255" y="17"/>
                  </a:lnTo>
                  <a:lnTo>
                    <a:pt x="272" y="23"/>
                  </a:lnTo>
                  <a:lnTo>
                    <a:pt x="280" y="25"/>
                  </a:lnTo>
                  <a:lnTo>
                    <a:pt x="287" y="28"/>
                  </a:lnTo>
                  <a:lnTo>
                    <a:pt x="291" y="36"/>
                  </a:lnTo>
                  <a:lnTo>
                    <a:pt x="293" y="47"/>
                  </a:lnTo>
                  <a:lnTo>
                    <a:pt x="293" y="63"/>
                  </a:lnTo>
                  <a:lnTo>
                    <a:pt x="293" y="80"/>
                  </a:lnTo>
                  <a:lnTo>
                    <a:pt x="295" y="95"/>
                  </a:lnTo>
                  <a:lnTo>
                    <a:pt x="299" y="110"/>
                  </a:lnTo>
                  <a:lnTo>
                    <a:pt x="300" y="125"/>
                  </a:lnTo>
                  <a:lnTo>
                    <a:pt x="304" y="141"/>
                  </a:lnTo>
                  <a:lnTo>
                    <a:pt x="310" y="156"/>
                  </a:lnTo>
                  <a:lnTo>
                    <a:pt x="316" y="173"/>
                  </a:lnTo>
                  <a:lnTo>
                    <a:pt x="320" y="186"/>
                  </a:lnTo>
                  <a:lnTo>
                    <a:pt x="325" y="202"/>
                  </a:lnTo>
                  <a:lnTo>
                    <a:pt x="331" y="217"/>
                  </a:lnTo>
                  <a:lnTo>
                    <a:pt x="339" y="232"/>
                  </a:lnTo>
                  <a:lnTo>
                    <a:pt x="344" y="247"/>
                  </a:lnTo>
                  <a:lnTo>
                    <a:pt x="354" y="262"/>
                  </a:lnTo>
                  <a:lnTo>
                    <a:pt x="359" y="278"/>
                  </a:lnTo>
                  <a:lnTo>
                    <a:pt x="369" y="293"/>
                  </a:lnTo>
                  <a:lnTo>
                    <a:pt x="373" y="308"/>
                  </a:lnTo>
                  <a:lnTo>
                    <a:pt x="382" y="323"/>
                  </a:lnTo>
                  <a:lnTo>
                    <a:pt x="386" y="338"/>
                  </a:lnTo>
                  <a:lnTo>
                    <a:pt x="396" y="356"/>
                  </a:lnTo>
                  <a:lnTo>
                    <a:pt x="401" y="371"/>
                  </a:lnTo>
                  <a:lnTo>
                    <a:pt x="409" y="388"/>
                  </a:lnTo>
                  <a:lnTo>
                    <a:pt x="415" y="403"/>
                  </a:lnTo>
                  <a:lnTo>
                    <a:pt x="422" y="422"/>
                  </a:lnTo>
                  <a:lnTo>
                    <a:pt x="424" y="437"/>
                  </a:lnTo>
                  <a:lnTo>
                    <a:pt x="430" y="454"/>
                  </a:lnTo>
                  <a:lnTo>
                    <a:pt x="432" y="464"/>
                  </a:lnTo>
                  <a:lnTo>
                    <a:pt x="436" y="472"/>
                  </a:lnTo>
                  <a:lnTo>
                    <a:pt x="436" y="481"/>
                  </a:lnTo>
                  <a:lnTo>
                    <a:pt x="439" y="492"/>
                  </a:lnTo>
                  <a:lnTo>
                    <a:pt x="439" y="502"/>
                  </a:lnTo>
                  <a:lnTo>
                    <a:pt x="441" y="511"/>
                  </a:lnTo>
                  <a:lnTo>
                    <a:pt x="443" y="521"/>
                  </a:lnTo>
                  <a:lnTo>
                    <a:pt x="445" y="532"/>
                  </a:lnTo>
                  <a:lnTo>
                    <a:pt x="445" y="542"/>
                  </a:lnTo>
                  <a:lnTo>
                    <a:pt x="447" y="551"/>
                  </a:lnTo>
                  <a:lnTo>
                    <a:pt x="449" y="561"/>
                  </a:lnTo>
                  <a:lnTo>
                    <a:pt x="449" y="574"/>
                  </a:lnTo>
                  <a:lnTo>
                    <a:pt x="447" y="584"/>
                  </a:lnTo>
                  <a:lnTo>
                    <a:pt x="437" y="591"/>
                  </a:lnTo>
                  <a:lnTo>
                    <a:pt x="424" y="595"/>
                  </a:lnTo>
                  <a:lnTo>
                    <a:pt x="413" y="595"/>
                  </a:lnTo>
                  <a:lnTo>
                    <a:pt x="399" y="589"/>
                  </a:lnTo>
                  <a:lnTo>
                    <a:pt x="388" y="584"/>
                  </a:lnTo>
                  <a:lnTo>
                    <a:pt x="380" y="572"/>
                  </a:lnTo>
                  <a:lnTo>
                    <a:pt x="378" y="561"/>
                  </a:lnTo>
                  <a:lnTo>
                    <a:pt x="378" y="546"/>
                  </a:lnTo>
                  <a:lnTo>
                    <a:pt x="380" y="532"/>
                  </a:lnTo>
                  <a:lnTo>
                    <a:pt x="380" y="519"/>
                  </a:lnTo>
                  <a:lnTo>
                    <a:pt x="382" y="506"/>
                  </a:lnTo>
                  <a:lnTo>
                    <a:pt x="380" y="491"/>
                  </a:lnTo>
                  <a:lnTo>
                    <a:pt x="380" y="475"/>
                  </a:lnTo>
                  <a:lnTo>
                    <a:pt x="378" y="460"/>
                  </a:lnTo>
                  <a:lnTo>
                    <a:pt x="377" y="445"/>
                  </a:lnTo>
                  <a:lnTo>
                    <a:pt x="373" y="430"/>
                  </a:lnTo>
                  <a:lnTo>
                    <a:pt x="369" y="416"/>
                  </a:lnTo>
                  <a:lnTo>
                    <a:pt x="367" y="403"/>
                  </a:lnTo>
                  <a:lnTo>
                    <a:pt x="363" y="390"/>
                  </a:lnTo>
                  <a:lnTo>
                    <a:pt x="356" y="375"/>
                  </a:lnTo>
                  <a:lnTo>
                    <a:pt x="352" y="363"/>
                  </a:lnTo>
                  <a:lnTo>
                    <a:pt x="346" y="348"/>
                  </a:lnTo>
                  <a:lnTo>
                    <a:pt x="342" y="337"/>
                  </a:lnTo>
                  <a:lnTo>
                    <a:pt x="335" y="323"/>
                  </a:lnTo>
                  <a:lnTo>
                    <a:pt x="329" y="312"/>
                  </a:lnTo>
                  <a:lnTo>
                    <a:pt x="323" y="299"/>
                  </a:lnTo>
                  <a:lnTo>
                    <a:pt x="318" y="287"/>
                  </a:lnTo>
                  <a:lnTo>
                    <a:pt x="310" y="272"/>
                  </a:lnTo>
                  <a:lnTo>
                    <a:pt x="304" y="260"/>
                  </a:lnTo>
                  <a:lnTo>
                    <a:pt x="297" y="245"/>
                  </a:lnTo>
                  <a:lnTo>
                    <a:pt x="291" y="234"/>
                  </a:lnTo>
                  <a:lnTo>
                    <a:pt x="285" y="219"/>
                  </a:lnTo>
                  <a:lnTo>
                    <a:pt x="280" y="207"/>
                  </a:lnTo>
                  <a:lnTo>
                    <a:pt x="276" y="192"/>
                  </a:lnTo>
                  <a:lnTo>
                    <a:pt x="270" y="181"/>
                  </a:lnTo>
                  <a:lnTo>
                    <a:pt x="264" y="165"/>
                  </a:lnTo>
                  <a:lnTo>
                    <a:pt x="261" y="152"/>
                  </a:lnTo>
                  <a:lnTo>
                    <a:pt x="255" y="137"/>
                  </a:lnTo>
                  <a:lnTo>
                    <a:pt x="253" y="124"/>
                  </a:lnTo>
                  <a:lnTo>
                    <a:pt x="251" y="108"/>
                  </a:lnTo>
                  <a:lnTo>
                    <a:pt x="249" y="95"/>
                  </a:lnTo>
                  <a:lnTo>
                    <a:pt x="247" y="82"/>
                  </a:lnTo>
                  <a:lnTo>
                    <a:pt x="247" y="68"/>
                  </a:lnTo>
                  <a:close/>
                </a:path>
              </a:pathLst>
            </a:custGeom>
            <a:solidFill>
              <a:srgbClr val="000000"/>
            </a:solidFill>
            <a:ln w="9525">
              <a:noFill/>
              <a:round/>
              <a:headEnd/>
              <a:tailEnd/>
            </a:ln>
          </p:spPr>
          <p:txBody>
            <a:bodyPr/>
            <a:lstStyle/>
            <a:p>
              <a:endParaRPr lang="en-US"/>
            </a:p>
          </p:txBody>
        </p:sp>
        <p:sp>
          <p:nvSpPr>
            <p:cNvPr id="17607" name="Freeform 1210"/>
            <p:cNvSpPr>
              <a:spLocks/>
            </p:cNvSpPr>
            <p:nvPr/>
          </p:nvSpPr>
          <p:spPr bwMode="auto">
            <a:xfrm flipH="1">
              <a:off x="1910" y="1223"/>
              <a:ext cx="53" cy="66"/>
            </a:xfrm>
            <a:custGeom>
              <a:avLst/>
              <a:gdLst>
                <a:gd name="T0" fmla="*/ 5 w 518"/>
                <a:gd name="T1" fmla="*/ 1 h 618"/>
                <a:gd name="T2" fmla="*/ 5 w 518"/>
                <a:gd name="T3" fmla="*/ 1 h 618"/>
                <a:gd name="T4" fmla="*/ 5 w 518"/>
                <a:gd name="T5" fmla="*/ 1 h 618"/>
                <a:gd name="T6" fmla="*/ 4 w 518"/>
                <a:gd name="T7" fmla="*/ 1 h 618"/>
                <a:gd name="T8" fmla="*/ 4 w 518"/>
                <a:gd name="T9" fmla="*/ 2 h 618"/>
                <a:gd name="T10" fmla="*/ 3 w 518"/>
                <a:gd name="T11" fmla="*/ 2 h 618"/>
                <a:gd name="T12" fmla="*/ 3 w 518"/>
                <a:gd name="T13" fmla="*/ 2 h 618"/>
                <a:gd name="T14" fmla="*/ 3 w 518"/>
                <a:gd name="T15" fmla="*/ 3 h 618"/>
                <a:gd name="T16" fmla="*/ 2 w 518"/>
                <a:gd name="T17" fmla="*/ 3 h 618"/>
                <a:gd name="T18" fmla="*/ 2 w 518"/>
                <a:gd name="T19" fmla="*/ 4 h 618"/>
                <a:gd name="T20" fmla="*/ 2 w 518"/>
                <a:gd name="T21" fmla="*/ 4 h 618"/>
                <a:gd name="T22" fmla="*/ 2 w 518"/>
                <a:gd name="T23" fmla="*/ 4 h 618"/>
                <a:gd name="T24" fmla="*/ 1 w 518"/>
                <a:gd name="T25" fmla="*/ 4 h 618"/>
                <a:gd name="T26" fmla="*/ 1 w 518"/>
                <a:gd name="T27" fmla="*/ 5 h 618"/>
                <a:gd name="T28" fmla="*/ 1 w 518"/>
                <a:gd name="T29" fmla="*/ 5 h 618"/>
                <a:gd name="T30" fmla="*/ 1 w 518"/>
                <a:gd name="T31" fmla="*/ 5 h 618"/>
                <a:gd name="T32" fmla="*/ 1 w 518"/>
                <a:gd name="T33" fmla="*/ 6 h 618"/>
                <a:gd name="T34" fmla="*/ 1 w 518"/>
                <a:gd name="T35" fmla="*/ 6 h 618"/>
                <a:gd name="T36" fmla="*/ 1 w 518"/>
                <a:gd name="T37" fmla="*/ 6 h 618"/>
                <a:gd name="T38" fmla="*/ 1 w 518"/>
                <a:gd name="T39" fmla="*/ 6 h 618"/>
                <a:gd name="T40" fmla="*/ 1 w 518"/>
                <a:gd name="T41" fmla="*/ 7 h 618"/>
                <a:gd name="T42" fmla="*/ 1 w 518"/>
                <a:gd name="T43" fmla="*/ 7 h 618"/>
                <a:gd name="T44" fmla="*/ 1 w 518"/>
                <a:gd name="T45" fmla="*/ 7 h 618"/>
                <a:gd name="T46" fmla="*/ 0 w 518"/>
                <a:gd name="T47" fmla="*/ 7 h 618"/>
                <a:gd name="T48" fmla="*/ 0 w 518"/>
                <a:gd name="T49" fmla="*/ 7 h 618"/>
                <a:gd name="T50" fmla="*/ 0 w 518"/>
                <a:gd name="T51" fmla="*/ 6 h 618"/>
                <a:gd name="T52" fmla="*/ 0 w 518"/>
                <a:gd name="T53" fmla="*/ 6 h 618"/>
                <a:gd name="T54" fmla="*/ 0 w 518"/>
                <a:gd name="T55" fmla="*/ 6 h 618"/>
                <a:gd name="T56" fmla="*/ 0 w 518"/>
                <a:gd name="T57" fmla="*/ 6 h 618"/>
                <a:gd name="T58" fmla="*/ 0 w 518"/>
                <a:gd name="T59" fmla="*/ 5 h 618"/>
                <a:gd name="T60" fmla="*/ 0 w 518"/>
                <a:gd name="T61" fmla="*/ 5 h 618"/>
                <a:gd name="T62" fmla="*/ 0 w 518"/>
                <a:gd name="T63" fmla="*/ 5 h 618"/>
                <a:gd name="T64" fmla="*/ 0 w 518"/>
                <a:gd name="T65" fmla="*/ 5 h 618"/>
                <a:gd name="T66" fmla="*/ 0 w 518"/>
                <a:gd name="T67" fmla="*/ 4 h 618"/>
                <a:gd name="T68" fmla="*/ 1 w 518"/>
                <a:gd name="T69" fmla="*/ 4 h 618"/>
                <a:gd name="T70" fmla="*/ 1 w 518"/>
                <a:gd name="T71" fmla="*/ 4 h 618"/>
                <a:gd name="T72" fmla="*/ 1 w 518"/>
                <a:gd name="T73" fmla="*/ 4 h 618"/>
                <a:gd name="T74" fmla="*/ 1 w 518"/>
                <a:gd name="T75" fmla="*/ 3 h 618"/>
                <a:gd name="T76" fmla="*/ 2 w 518"/>
                <a:gd name="T77" fmla="*/ 3 h 618"/>
                <a:gd name="T78" fmla="*/ 2 w 518"/>
                <a:gd name="T79" fmla="*/ 3 h 618"/>
                <a:gd name="T80" fmla="*/ 2 w 518"/>
                <a:gd name="T81" fmla="*/ 2 h 618"/>
                <a:gd name="T82" fmla="*/ 3 w 518"/>
                <a:gd name="T83" fmla="*/ 2 h 618"/>
                <a:gd name="T84" fmla="*/ 3 w 518"/>
                <a:gd name="T85" fmla="*/ 2 h 618"/>
                <a:gd name="T86" fmla="*/ 3 w 518"/>
                <a:gd name="T87" fmla="*/ 1 h 618"/>
                <a:gd name="T88" fmla="*/ 4 w 518"/>
                <a:gd name="T89" fmla="*/ 1 h 618"/>
                <a:gd name="T90" fmla="*/ 4 w 518"/>
                <a:gd name="T91" fmla="*/ 1 h 618"/>
                <a:gd name="T92" fmla="*/ 4 w 518"/>
                <a:gd name="T93" fmla="*/ 1 h 618"/>
                <a:gd name="T94" fmla="*/ 5 w 518"/>
                <a:gd name="T95" fmla="*/ 0 h 618"/>
                <a:gd name="T96" fmla="*/ 5 w 518"/>
                <a:gd name="T97" fmla="*/ 0 h 618"/>
                <a:gd name="T98" fmla="*/ 5 w 518"/>
                <a:gd name="T99" fmla="*/ 0 h 618"/>
                <a:gd name="T100" fmla="*/ 5 w 518"/>
                <a:gd name="T101" fmla="*/ 0 h 618"/>
                <a:gd name="T102" fmla="*/ 5 w 518"/>
                <a:gd name="T103" fmla="*/ 0 h 618"/>
                <a:gd name="T104" fmla="*/ 5 w 518"/>
                <a:gd name="T105" fmla="*/ 0 h 618"/>
                <a:gd name="T106" fmla="*/ 5 w 518"/>
                <a:gd name="T107" fmla="*/ 1 h 6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8"/>
                <a:gd name="T163" fmla="*/ 0 h 618"/>
                <a:gd name="T164" fmla="*/ 518 w 518"/>
                <a:gd name="T165" fmla="*/ 618 h 6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8" h="618">
                  <a:moveTo>
                    <a:pt x="508" y="43"/>
                  </a:moveTo>
                  <a:lnTo>
                    <a:pt x="491" y="53"/>
                  </a:lnTo>
                  <a:lnTo>
                    <a:pt x="476" y="64"/>
                  </a:lnTo>
                  <a:lnTo>
                    <a:pt x="463" y="76"/>
                  </a:lnTo>
                  <a:lnTo>
                    <a:pt x="447" y="89"/>
                  </a:lnTo>
                  <a:lnTo>
                    <a:pt x="430" y="102"/>
                  </a:lnTo>
                  <a:lnTo>
                    <a:pt x="413" y="116"/>
                  </a:lnTo>
                  <a:lnTo>
                    <a:pt x="396" y="131"/>
                  </a:lnTo>
                  <a:lnTo>
                    <a:pt x="383" y="144"/>
                  </a:lnTo>
                  <a:lnTo>
                    <a:pt x="364" y="159"/>
                  </a:lnTo>
                  <a:lnTo>
                    <a:pt x="349" y="174"/>
                  </a:lnTo>
                  <a:lnTo>
                    <a:pt x="330" y="190"/>
                  </a:lnTo>
                  <a:lnTo>
                    <a:pt x="316" y="205"/>
                  </a:lnTo>
                  <a:lnTo>
                    <a:pt x="299" y="220"/>
                  </a:lnTo>
                  <a:lnTo>
                    <a:pt x="282" y="235"/>
                  </a:lnTo>
                  <a:lnTo>
                    <a:pt x="267" y="251"/>
                  </a:lnTo>
                  <a:lnTo>
                    <a:pt x="252" y="266"/>
                  </a:lnTo>
                  <a:lnTo>
                    <a:pt x="236" y="279"/>
                  </a:lnTo>
                  <a:lnTo>
                    <a:pt x="221" y="294"/>
                  </a:lnTo>
                  <a:lnTo>
                    <a:pt x="206" y="308"/>
                  </a:lnTo>
                  <a:lnTo>
                    <a:pt x="193" y="323"/>
                  </a:lnTo>
                  <a:lnTo>
                    <a:pt x="177" y="334"/>
                  </a:lnTo>
                  <a:lnTo>
                    <a:pt x="166" y="348"/>
                  </a:lnTo>
                  <a:lnTo>
                    <a:pt x="155" y="359"/>
                  </a:lnTo>
                  <a:lnTo>
                    <a:pt x="145" y="372"/>
                  </a:lnTo>
                  <a:lnTo>
                    <a:pt x="132" y="384"/>
                  </a:lnTo>
                  <a:lnTo>
                    <a:pt x="122" y="393"/>
                  </a:lnTo>
                  <a:lnTo>
                    <a:pt x="113" y="401"/>
                  </a:lnTo>
                  <a:lnTo>
                    <a:pt x="107" y="410"/>
                  </a:lnTo>
                  <a:lnTo>
                    <a:pt x="96" y="424"/>
                  </a:lnTo>
                  <a:lnTo>
                    <a:pt x="92" y="433"/>
                  </a:lnTo>
                  <a:lnTo>
                    <a:pt x="78" y="450"/>
                  </a:lnTo>
                  <a:lnTo>
                    <a:pt x="75" y="467"/>
                  </a:lnTo>
                  <a:lnTo>
                    <a:pt x="71" y="484"/>
                  </a:lnTo>
                  <a:lnTo>
                    <a:pt x="73" y="503"/>
                  </a:lnTo>
                  <a:lnTo>
                    <a:pt x="73" y="511"/>
                  </a:lnTo>
                  <a:lnTo>
                    <a:pt x="73" y="521"/>
                  </a:lnTo>
                  <a:lnTo>
                    <a:pt x="75" y="530"/>
                  </a:lnTo>
                  <a:lnTo>
                    <a:pt x="77" y="540"/>
                  </a:lnTo>
                  <a:lnTo>
                    <a:pt x="77" y="549"/>
                  </a:lnTo>
                  <a:lnTo>
                    <a:pt x="78" y="559"/>
                  </a:lnTo>
                  <a:lnTo>
                    <a:pt x="78" y="570"/>
                  </a:lnTo>
                  <a:lnTo>
                    <a:pt x="78" y="581"/>
                  </a:lnTo>
                  <a:lnTo>
                    <a:pt x="77" y="597"/>
                  </a:lnTo>
                  <a:lnTo>
                    <a:pt x="67" y="608"/>
                  </a:lnTo>
                  <a:lnTo>
                    <a:pt x="54" y="614"/>
                  </a:lnTo>
                  <a:lnTo>
                    <a:pt x="42" y="618"/>
                  </a:lnTo>
                  <a:lnTo>
                    <a:pt x="27" y="614"/>
                  </a:lnTo>
                  <a:lnTo>
                    <a:pt x="16" y="608"/>
                  </a:lnTo>
                  <a:lnTo>
                    <a:pt x="8" y="597"/>
                  </a:lnTo>
                  <a:lnTo>
                    <a:pt x="6" y="581"/>
                  </a:lnTo>
                  <a:lnTo>
                    <a:pt x="4" y="566"/>
                  </a:lnTo>
                  <a:lnTo>
                    <a:pt x="4" y="553"/>
                  </a:lnTo>
                  <a:lnTo>
                    <a:pt x="2" y="540"/>
                  </a:lnTo>
                  <a:lnTo>
                    <a:pt x="2" y="530"/>
                  </a:lnTo>
                  <a:lnTo>
                    <a:pt x="0" y="517"/>
                  </a:lnTo>
                  <a:lnTo>
                    <a:pt x="0" y="505"/>
                  </a:lnTo>
                  <a:lnTo>
                    <a:pt x="0" y="492"/>
                  </a:lnTo>
                  <a:lnTo>
                    <a:pt x="2" y="483"/>
                  </a:lnTo>
                  <a:lnTo>
                    <a:pt x="2" y="469"/>
                  </a:lnTo>
                  <a:lnTo>
                    <a:pt x="2" y="458"/>
                  </a:lnTo>
                  <a:lnTo>
                    <a:pt x="4" y="446"/>
                  </a:lnTo>
                  <a:lnTo>
                    <a:pt x="8" y="437"/>
                  </a:lnTo>
                  <a:lnTo>
                    <a:pt x="12" y="425"/>
                  </a:lnTo>
                  <a:lnTo>
                    <a:pt x="16" y="412"/>
                  </a:lnTo>
                  <a:lnTo>
                    <a:pt x="21" y="401"/>
                  </a:lnTo>
                  <a:lnTo>
                    <a:pt x="31" y="391"/>
                  </a:lnTo>
                  <a:lnTo>
                    <a:pt x="39" y="382"/>
                  </a:lnTo>
                  <a:lnTo>
                    <a:pt x="52" y="367"/>
                  </a:lnTo>
                  <a:lnTo>
                    <a:pt x="58" y="357"/>
                  </a:lnTo>
                  <a:lnTo>
                    <a:pt x="67" y="348"/>
                  </a:lnTo>
                  <a:lnTo>
                    <a:pt x="78" y="338"/>
                  </a:lnTo>
                  <a:lnTo>
                    <a:pt x="92" y="329"/>
                  </a:lnTo>
                  <a:lnTo>
                    <a:pt x="101" y="315"/>
                  </a:lnTo>
                  <a:lnTo>
                    <a:pt x="115" y="304"/>
                  </a:lnTo>
                  <a:lnTo>
                    <a:pt x="130" y="290"/>
                  </a:lnTo>
                  <a:lnTo>
                    <a:pt x="145" y="277"/>
                  </a:lnTo>
                  <a:lnTo>
                    <a:pt x="158" y="264"/>
                  </a:lnTo>
                  <a:lnTo>
                    <a:pt x="175" y="251"/>
                  </a:lnTo>
                  <a:lnTo>
                    <a:pt x="193" y="237"/>
                  </a:lnTo>
                  <a:lnTo>
                    <a:pt x="210" y="224"/>
                  </a:lnTo>
                  <a:lnTo>
                    <a:pt x="225" y="209"/>
                  </a:lnTo>
                  <a:lnTo>
                    <a:pt x="244" y="194"/>
                  </a:lnTo>
                  <a:lnTo>
                    <a:pt x="261" y="178"/>
                  </a:lnTo>
                  <a:lnTo>
                    <a:pt x="278" y="163"/>
                  </a:lnTo>
                  <a:lnTo>
                    <a:pt x="295" y="148"/>
                  </a:lnTo>
                  <a:lnTo>
                    <a:pt x="314" y="133"/>
                  </a:lnTo>
                  <a:lnTo>
                    <a:pt x="322" y="125"/>
                  </a:lnTo>
                  <a:lnTo>
                    <a:pt x="331" y="117"/>
                  </a:lnTo>
                  <a:lnTo>
                    <a:pt x="341" y="110"/>
                  </a:lnTo>
                  <a:lnTo>
                    <a:pt x="350" y="106"/>
                  </a:lnTo>
                  <a:lnTo>
                    <a:pt x="368" y="91"/>
                  </a:lnTo>
                  <a:lnTo>
                    <a:pt x="383" y="78"/>
                  </a:lnTo>
                  <a:lnTo>
                    <a:pt x="400" y="64"/>
                  </a:lnTo>
                  <a:lnTo>
                    <a:pt x="419" y="53"/>
                  </a:lnTo>
                  <a:lnTo>
                    <a:pt x="434" y="38"/>
                  </a:lnTo>
                  <a:lnTo>
                    <a:pt x="449" y="26"/>
                  </a:lnTo>
                  <a:lnTo>
                    <a:pt x="465" y="17"/>
                  </a:lnTo>
                  <a:lnTo>
                    <a:pt x="480" y="7"/>
                  </a:lnTo>
                  <a:lnTo>
                    <a:pt x="489" y="0"/>
                  </a:lnTo>
                  <a:lnTo>
                    <a:pt x="499" y="0"/>
                  </a:lnTo>
                  <a:lnTo>
                    <a:pt x="506" y="3"/>
                  </a:lnTo>
                  <a:lnTo>
                    <a:pt x="514" y="11"/>
                  </a:lnTo>
                  <a:lnTo>
                    <a:pt x="516" y="17"/>
                  </a:lnTo>
                  <a:lnTo>
                    <a:pt x="518" y="26"/>
                  </a:lnTo>
                  <a:lnTo>
                    <a:pt x="516" y="36"/>
                  </a:lnTo>
                  <a:lnTo>
                    <a:pt x="508" y="43"/>
                  </a:lnTo>
                  <a:close/>
                </a:path>
              </a:pathLst>
            </a:custGeom>
            <a:solidFill>
              <a:srgbClr val="000000"/>
            </a:solidFill>
            <a:ln w="9525">
              <a:noFill/>
              <a:round/>
              <a:headEnd/>
              <a:tailEnd/>
            </a:ln>
          </p:spPr>
          <p:txBody>
            <a:bodyPr/>
            <a:lstStyle/>
            <a:p>
              <a:endParaRPr lang="en-US"/>
            </a:p>
          </p:txBody>
        </p:sp>
        <p:sp>
          <p:nvSpPr>
            <p:cNvPr id="17608" name="Freeform 1211"/>
            <p:cNvSpPr>
              <a:spLocks/>
            </p:cNvSpPr>
            <p:nvPr/>
          </p:nvSpPr>
          <p:spPr bwMode="auto">
            <a:xfrm flipH="1">
              <a:off x="1872" y="1265"/>
              <a:ext cx="85" cy="8"/>
            </a:xfrm>
            <a:custGeom>
              <a:avLst/>
              <a:gdLst>
                <a:gd name="T0" fmla="*/ 0 w 835"/>
                <a:gd name="T1" fmla="*/ 0 h 76"/>
                <a:gd name="T2" fmla="*/ 0 w 835"/>
                <a:gd name="T3" fmla="*/ 0 h 76"/>
                <a:gd name="T4" fmla="*/ 0 w 835"/>
                <a:gd name="T5" fmla="*/ 0 h 76"/>
                <a:gd name="T6" fmla="*/ 0 w 835"/>
                <a:gd name="T7" fmla="*/ 0 h 76"/>
                <a:gd name="T8" fmla="*/ 1 w 835"/>
                <a:gd name="T9" fmla="*/ 0 h 76"/>
                <a:gd name="T10" fmla="*/ 1 w 835"/>
                <a:gd name="T11" fmla="*/ 0 h 76"/>
                <a:gd name="T12" fmla="*/ 1 w 835"/>
                <a:gd name="T13" fmla="*/ 0 h 76"/>
                <a:gd name="T14" fmla="*/ 2 w 835"/>
                <a:gd name="T15" fmla="*/ 0 h 76"/>
                <a:gd name="T16" fmla="*/ 2 w 835"/>
                <a:gd name="T17" fmla="*/ 0 h 76"/>
                <a:gd name="T18" fmla="*/ 2 w 835"/>
                <a:gd name="T19" fmla="*/ 0 h 76"/>
                <a:gd name="T20" fmla="*/ 2 w 835"/>
                <a:gd name="T21" fmla="*/ 0 h 76"/>
                <a:gd name="T22" fmla="*/ 3 w 835"/>
                <a:gd name="T23" fmla="*/ 0 h 76"/>
                <a:gd name="T24" fmla="*/ 3 w 835"/>
                <a:gd name="T25" fmla="*/ 0 h 76"/>
                <a:gd name="T26" fmla="*/ 3 w 835"/>
                <a:gd name="T27" fmla="*/ 0 h 76"/>
                <a:gd name="T28" fmla="*/ 4 w 835"/>
                <a:gd name="T29" fmla="*/ 0 h 76"/>
                <a:gd name="T30" fmla="*/ 4 w 835"/>
                <a:gd name="T31" fmla="*/ 0 h 76"/>
                <a:gd name="T32" fmla="*/ 4 w 835"/>
                <a:gd name="T33" fmla="*/ 0 h 76"/>
                <a:gd name="T34" fmla="*/ 5 w 835"/>
                <a:gd name="T35" fmla="*/ 0 h 76"/>
                <a:gd name="T36" fmla="*/ 5 w 835"/>
                <a:gd name="T37" fmla="*/ 0 h 76"/>
                <a:gd name="T38" fmla="*/ 6 w 835"/>
                <a:gd name="T39" fmla="*/ 0 h 76"/>
                <a:gd name="T40" fmla="*/ 6 w 835"/>
                <a:gd name="T41" fmla="*/ 0 h 76"/>
                <a:gd name="T42" fmla="*/ 6 w 835"/>
                <a:gd name="T43" fmla="*/ 0 h 76"/>
                <a:gd name="T44" fmla="*/ 7 w 835"/>
                <a:gd name="T45" fmla="*/ 0 h 76"/>
                <a:gd name="T46" fmla="*/ 7 w 835"/>
                <a:gd name="T47" fmla="*/ 0 h 76"/>
                <a:gd name="T48" fmla="*/ 7 w 835"/>
                <a:gd name="T49" fmla="*/ 0 h 76"/>
                <a:gd name="T50" fmla="*/ 8 w 835"/>
                <a:gd name="T51" fmla="*/ 0 h 76"/>
                <a:gd name="T52" fmla="*/ 8 w 835"/>
                <a:gd name="T53" fmla="*/ 0 h 76"/>
                <a:gd name="T54" fmla="*/ 8 w 835"/>
                <a:gd name="T55" fmla="*/ 0 h 76"/>
                <a:gd name="T56" fmla="*/ 9 w 835"/>
                <a:gd name="T57" fmla="*/ 0 h 76"/>
                <a:gd name="T58" fmla="*/ 8 w 835"/>
                <a:gd name="T59" fmla="*/ 1 h 76"/>
                <a:gd name="T60" fmla="*/ 8 w 835"/>
                <a:gd name="T61" fmla="*/ 1 h 76"/>
                <a:gd name="T62" fmla="*/ 8 w 835"/>
                <a:gd name="T63" fmla="*/ 1 h 76"/>
                <a:gd name="T64" fmla="*/ 8 w 835"/>
                <a:gd name="T65" fmla="*/ 1 h 76"/>
                <a:gd name="T66" fmla="*/ 7 w 835"/>
                <a:gd name="T67" fmla="*/ 1 h 76"/>
                <a:gd name="T68" fmla="*/ 7 w 835"/>
                <a:gd name="T69" fmla="*/ 1 h 76"/>
                <a:gd name="T70" fmla="*/ 7 w 835"/>
                <a:gd name="T71" fmla="*/ 1 h 76"/>
                <a:gd name="T72" fmla="*/ 7 w 835"/>
                <a:gd name="T73" fmla="*/ 1 h 76"/>
                <a:gd name="T74" fmla="*/ 6 w 835"/>
                <a:gd name="T75" fmla="*/ 1 h 76"/>
                <a:gd name="T76" fmla="*/ 6 w 835"/>
                <a:gd name="T77" fmla="*/ 1 h 76"/>
                <a:gd name="T78" fmla="*/ 6 w 835"/>
                <a:gd name="T79" fmla="*/ 1 h 76"/>
                <a:gd name="T80" fmla="*/ 5 w 835"/>
                <a:gd name="T81" fmla="*/ 1 h 76"/>
                <a:gd name="T82" fmla="*/ 5 w 835"/>
                <a:gd name="T83" fmla="*/ 1 h 76"/>
                <a:gd name="T84" fmla="*/ 5 w 835"/>
                <a:gd name="T85" fmla="*/ 1 h 76"/>
                <a:gd name="T86" fmla="*/ 4 w 835"/>
                <a:gd name="T87" fmla="*/ 1 h 76"/>
                <a:gd name="T88" fmla="*/ 4 w 835"/>
                <a:gd name="T89" fmla="*/ 1 h 76"/>
                <a:gd name="T90" fmla="*/ 3 w 835"/>
                <a:gd name="T91" fmla="*/ 1 h 76"/>
                <a:gd name="T92" fmla="*/ 3 w 835"/>
                <a:gd name="T93" fmla="*/ 1 h 76"/>
                <a:gd name="T94" fmla="*/ 3 w 835"/>
                <a:gd name="T95" fmla="*/ 1 h 76"/>
                <a:gd name="T96" fmla="*/ 2 w 835"/>
                <a:gd name="T97" fmla="*/ 1 h 76"/>
                <a:gd name="T98" fmla="*/ 2 w 835"/>
                <a:gd name="T99" fmla="*/ 1 h 76"/>
                <a:gd name="T100" fmla="*/ 2 w 835"/>
                <a:gd name="T101" fmla="*/ 1 h 76"/>
                <a:gd name="T102" fmla="*/ 1 w 835"/>
                <a:gd name="T103" fmla="*/ 1 h 76"/>
                <a:gd name="T104" fmla="*/ 1 w 835"/>
                <a:gd name="T105" fmla="*/ 1 h 76"/>
                <a:gd name="T106" fmla="*/ 1 w 835"/>
                <a:gd name="T107" fmla="*/ 1 h 76"/>
                <a:gd name="T108" fmla="*/ 1 w 835"/>
                <a:gd name="T109" fmla="*/ 1 h 76"/>
                <a:gd name="T110" fmla="*/ 1 w 835"/>
                <a:gd name="T111" fmla="*/ 1 h 76"/>
                <a:gd name="T112" fmla="*/ 0 w 835"/>
                <a:gd name="T113" fmla="*/ 1 h 76"/>
                <a:gd name="T114" fmla="*/ 0 w 835"/>
                <a:gd name="T115" fmla="*/ 0 h 76"/>
                <a:gd name="T116" fmla="*/ 0 w 835"/>
                <a:gd name="T117" fmla="*/ 0 h 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5"/>
                <a:gd name="T178" fmla="*/ 0 h 76"/>
                <a:gd name="T179" fmla="*/ 835 w 835"/>
                <a:gd name="T180" fmla="*/ 76 h 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5" h="76">
                  <a:moveTo>
                    <a:pt x="13" y="40"/>
                  </a:moveTo>
                  <a:lnTo>
                    <a:pt x="1" y="29"/>
                  </a:lnTo>
                  <a:lnTo>
                    <a:pt x="0" y="14"/>
                  </a:lnTo>
                  <a:lnTo>
                    <a:pt x="0" y="8"/>
                  </a:lnTo>
                  <a:lnTo>
                    <a:pt x="7" y="4"/>
                  </a:lnTo>
                  <a:lnTo>
                    <a:pt x="11" y="0"/>
                  </a:lnTo>
                  <a:lnTo>
                    <a:pt x="22" y="4"/>
                  </a:lnTo>
                  <a:lnTo>
                    <a:pt x="36" y="6"/>
                  </a:lnTo>
                  <a:lnTo>
                    <a:pt x="51" y="8"/>
                  </a:lnTo>
                  <a:lnTo>
                    <a:pt x="64" y="10"/>
                  </a:lnTo>
                  <a:lnTo>
                    <a:pt x="79" y="14"/>
                  </a:lnTo>
                  <a:lnTo>
                    <a:pt x="93" y="14"/>
                  </a:lnTo>
                  <a:lnTo>
                    <a:pt x="106" y="15"/>
                  </a:lnTo>
                  <a:lnTo>
                    <a:pt x="119" y="15"/>
                  </a:lnTo>
                  <a:lnTo>
                    <a:pt x="135" y="17"/>
                  </a:lnTo>
                  <a:lnTo>
                    <a:pt x="146" y="17"/>
                  </a:lnTo>
                  <a:lnTo>
                    <a:pt x="159" y="17"/>
                  </a:lnTo>
                  <a:lnTo>
                    <a:pt x="173" y="17"/>
                  </a:lnTo>
                  <a:lnTo>
                    <a:pt x="188" y="19"/>
                  </a:lnTo>
                  <a:lnTo>
                    <a:pt x="201" y="19"/>
                  </a:lnTo>
                  <a:lnTo>
                    <a:pt x="216" y="19"/>
                  </a:lnTo>
                  <a:lnTo>
                    <a:pt x="232" y="21"/>
                  </a:lnTo>
                  <a:lnTo>
                    <a:pt x="247" y="21"/>
                  </a:lnTo>
                  <a:lnTo>
                    <a:pt x="262" y="21"/>
                  </a:lnTo>
                  <a:lnTo>
                    <a:pt x="281" y="23"/>
                  </a:lnTo>
                  <a:lnTo>
                    <a:pt x="298" y="23"/>
                  </a:lnTo>
                  <a:lnTo>
                    <a:pt x="315" y="25"/>
                  </a:lnTo>
                  <a:lnTo>
                    <a:pt x="330" y="25"/>
                  </a:lnTo>
                  <a:lnTo>
                    <a:pt x="350" y="25"/>
                  </a:lnTo>
                  <a:lnTo>
                    <a:pt x="365" y="25"/>
                  </a:lnTo>
                  <a:lnTo>
                    <a:pt x="384" y="27"/>
                  </a:lnTo>
                  <a:lnTo>
                    <a:pt x="401" y="27"/>
                  </a:lnTo>
                  <a:lnTo>
                    <a:pt x="418" y="27"/>
                  </a:lnTo>
                  <a:lnTo>
                    <a:pt x="435" y="27"/>
                  </a:lnTo>
                  <a:lnTo>
                    <a:pt x="454" y="27"/>
                  </a:lnTo>
                  <a:lnTo>
                    <a:pt x="469" y="27"/>
                  </a:lnTo>
                  <a:lnTo>
                    <a:pt x="488" y="27"/>
                  </a:lnTo>
                  <a:lnTo>
                    <a:pt x="505" y="27"/>
                  </a:lnTo>
                  <a:lnTo>
                    <a:pt x="523" y="27"/>
                  </a:lnTo>
                  <a:lnTo>
                    <a:pt x="538" y="25"/>
                  </a:lnTo>
                  <a:lnTo>
                    <a:pt x="557" y="25"/>
                  </a:lnTo>
                  <a:lnTo>
                    <a:pt x="574" y="23"/>
                  </a:lnTo>
                  <a:lnTo>
                    <a:pt x="591" y="23"/>
                  </a:lnTo>
                  <a:lnTo>
                    <a:pt x="606" y="23"/>
                  </a:lnTo>
                  <a:lnTo>
                    <a:pt x="625" y="23"/>
                  </a:lnTo>
                  <a:lnTo>
                    <a:pt x="642" y="23"/>
                  </a:lnTo>
                  <a:lnTo>
                    <a:pt x="660" y="23"/>
                  </a:lnTo>
                  <a:lnTo>
                    <a:pt x="677" y="21"/>
                  </a:lnTo>
                  <a:lnTo>
                    <a:pt x="694" y="21"/>
                  </a:lnTo>
                  <a:lnTo>
                    <a:pt x="711" y="21"/>
                  </a:lnTo>
                  <a:lnTo>
                    <a:pt x="730" y="21"/>
                  </a:lnTo>
                  <a:lnTo>
                    <a:pt x="747" y="21"/>
                  </a:lnTo>
                  <a:lnTo>
                    <a:pt x="764" y="21"/>
                  </a:lnTo>
                  <a:lnTo>
                    <a:pt x="781" y="21"/>
                  </a:lnTo>
                  <a:lnTo>
                    <a:pt x="800" y="21"/>
                  </a:lnTo>
                  <a:lnTo>
                    <a:pt x="816" y="23"/>
                  </a:lnTo>
                  <a:lnTo>
                    <a:pt x="829" y="33"/>
                  </a:lnTo>
                  <a:lnTo>
                    <a:pt x="835" y="42"/>
                  </a:lnTo>
                  <a:lnTo>
                    <a:pt x="827" y="59"/>
                  </a:lnTo>
                  <a:lnTo>
                    <a:pt x="817" y="61"/>
                  </a:lnTo>
                  <a:lnTo>
                    <a:pt x="808" y="63"/>
                  </a:lnTo>
                  <a:lnTo>
                    <a:pt x="793" y="67"/>
                  </a:lnTo>
                  <a:lnTo>
                    <a:pt x="777" y="71"/>
                  </a:lnTo>
                  <a:lnTo>
                    <a:pt x="768" y="71"/>
                  </a:lnTo>
                  <a:lnTo>
                    <a:pt x="758" y="71"/>
                  </a:lnTo>
                  <a:lnTo>
                    <a:pt x="747" y="73"/>
                  </a:lnTo>
                  <a:lnTo>
                    <a:pt x="736" y="74"/>
                  </a:lnTo>
                  <a:lnTo>
                    <a:pt x="722" y="74"/>
                  </a:lnTo>
                  <a:lnTo>
                    <a:pt x="711" y="74"/>
                  </a:lnTo>
                  <a:lnTo>
                    <a:pt x="698" y="74"/>
                  </a:lnTo>
                  <a:lnTo>
                    <a:pt x="686" y="76"/>
                  </a:lnTo>
                  <a:lnTo>
                    <a:pt x="671" y="76"/>
                  </a:lnTo>
                  <a:lnTo>
                    <a:pt x="656" y="76"/>
                  </a:lnTo>
                  <a:lnTo>
                    <a:pt x="642" y="76"/>
                  </a:lnTo>
                  <a:lnTo>
                    <a:pt x="627" y="76"/>
                  </a:lnTo>
                  <a:lnTo>
                    <a:pt x="610" y="76"/>
                  </a:lnTo>
                  <a:lnTo>
                    <a:pt x="593" y="76"/>
                  </a:lnTo>
                  <a:lnTo>
                    <a:pt x="576" y="76"/>
                  </a:lnTo>
                  <a:lnTo>
                    <a:pt x="563" y="76"/>
                  </a:lnTo>
                  <a:lnTo>
                    <a:pt x="544" y="76"/>
                  </a:lnTo>
                  <a:lnTo>
                    <a:pt x="526" y="76"/>
                  </a:lnTo>
                  <a:lnTo>
                    <a:pt x="509" y="76"/>
                  </a:lnTo>
                  <a:lnTo>
                    <a:pt x="492" y="76"/>
                  </a:lnTo>
                  <a:lnTo>
                    <a:pt x="473" y="76"/>
                  </a:lnTo>
                  <a:lnTo>
                    <a:pt x="458" y="76"/>
                  </a:lnTo>
                  <a:lnTo>
                    <a:pt x="441" y="76"/>
                  </a:lnTo>
                  <a:lnTo>
                    <a:pt x="424" y="76"/>
                  </a:lnTo>
                  <a:lnTo>
                    <a:pt x="405" y="74"/>
                  </a:lnTo>
                  <a:lnTo>
                    <a:pt x="388" y="74"/>
                  </a:lnTo>
                  <a:lnTo>
                    <a:pt x="367" y="74"/>
                  </a:lnTo>
                  <a:lnTo>
                    <a:pt x="351" y="74"/>
                  </a:lnTo>
                  <a:lnTo>
                    <a:pt x="332" y="73"/>
                  </a:lnTo>
                  <a:lnTo>
                    <a:pt x="315" y="71"/>
                  </a:lnTo>
                  <a:lnTo>
                    <a:pt x="298" y="71"/>
                  </a:lnTo>
                  <a:lnTo>
                    <a:pt x="283" y="71"/>
                  </a:lnTo>
                  <a:lnTo>
                    <a:pt x="264" y="69"/>
                  </a:lnTo>
                  <a:lnTo>
                    <a:pt x="247" y="67"/>
                  </a:lnTo>
                  <a:lnTo>
                    <a:pt x="232" y="65"/>
                  </a:lnTo>
                  <a:lnTo>
                    <a:pt x="216" y="65"/>
                  </a:lnTo>
                  <a:lnTo>
                    <a:pt x="201" y="63"/>
                  </a:lnTo>
                  <a:lnTo>
                    <a:pt x="186" y="63"/>
                  </a:lnTo>
                  <a:lnTo>
                    <a:pt x="171" y="61"/>
                  </a:lnTo>
                  <a:lnTo>
                    <a:pt x="157" y="61"/>
                  </a:lnTo>
                  <a:lnTo>
                    <a:pt x="142" y="61"/>
                  </a:lnTo>
                  <a:lnTo>
                    <a:pt x="129" y="59"/>
                  </a:lnTo>
                  <a:lnTo>
                    <a:pt x="116" y="57"/>
                  </a:lnTo>
                  <a:lnTo>
                    <a:pt x="104" y="55"/>
                  </a:lnTo>
                  <a:lnTo>
                    <a:pt x="93" y="54"/>
                  </a:lnTo>
                  <a:lnTo>
                    <a:pt x="81" y="52"/>
                  </a:lnTo>
                  <a:lnTo>
                    <a:pt x="72" y="50"/>
                  </a:lnTo>
                  <a:lnTo>
                    <a:pt x="62" y="50"/>
                  </a:lnTo>
                  <a:lnTo>
                    <a:pt x="53" y="48"/>
                  </a:lnTo>
                  <a:lnTo>
                    <a:pt x="45" y="48"/>
                  </a:lnTo>
                  <a:lnTo>
                    <a:pt x="36" y="46"/>
                  </a:lnTo>
                  <a:lnTo>
                    <a:pt x="30" y="46"/>
                  </a:lnTo>
                  <a:lnTo>
                    <a:pt x="19" y="42"/>
                  </a:lnTo>
                  <a:lnTo>
                    <a:pt x="13" y="40"/>
                  </a:lnTo>
                  <a:close/>
                </a:path>
              </a:pathLst>
            </a:custGeom>
            <a:solidFill>
              <a:srgbClr val="000000"/>
            </a:solidFill>
            <a:ln w="9525">
              <a:noFill/>
              <a:round/>
              <a:headEnd/>
              <a:tailEnd/>
            </a:ln>
          </p:spPr>
          <p:txBody>
            <a:bodyPr/>
            <a:lstStyle/>
            <a:p>
              <a:endParaRPr lang="en-US"/>
            </a:p>
          </p:txBody>
        </p:sp>
        <p:sp>
          <p:nvSpPr>
            <p:cNvPr id="17609" name="Freeform 1212"/>
            <p:cNvSpPr>
              <a:spLocks/>
            </p:cNvSpPr>
            <p:nvPr/>
          </p:nvSpPr>
          <p:spPr bwMode="auto">
            <a:xfrm flipH="1">
              <a:off x="1868" y="1282"/>
              <a:ext cx="93" cy="8"/>
            </a:xfrm>
            <a:custGeom>
              <a:avLst/>
              <a:gdLst>
                <a:gd name="T0" fmla="*/ 0 w 913"/>
                <a:gd name="T1" fmla="*/ 0 h 72"/>
                <a:gd name="T2" fmla="*/ 1 w 913"/>
                <a:gd name="T3" fmla="*/ 0 h 72"/>
                <a:gd name="T4" fmla="*/ 1 w 913"/>
                <a:gd name="T5" fmla="*/ 0 h 72"/>
                <a:gd name="T6" fmla="*/ 2 w 913"/>
                <a:gd name="T7" fmla="*/ 0 h 72"/>
                <a:gd name="T8" fmla="*/ 2 w 913"/>
                <a:gd name="T9" fmla="*/ 0 h 72"/>
                <a:gd name="T10" fmla="*/ 2 w 913"/>
                <a:gd name="T11" fmla="*/ 0 h 72"/>
                <a:gd name="T12" fmla="*/ 3 w 913"/>
                <a:gd name="T13" fmla="*/ 0 h 72"/>
                <a:gd name="T14" fmla="*/ 3 w 913"/>
                <a:gd name="T15" fmla="*/ 0 h 72"/>
                <a:gd name="T16" fmla="*/ 4 w 913"/>
                <a:gd name="T17" fmla="*/ 0 h 72"/>
                <a:gd name="T18" fmla="*/ 4 w 913"/>
                <a:gd name="T19" fmla="*/ 0 h 72"/>
                <a:gd name="T20" fmla="*/ 4 w 913"/>
                <a:gd name="T21" fmla="*/ 0 h 72"/>
                <a:gd name="T22" fmla="*/ 5 w 913"/>
                <a:gd name="T23" fmla="*/ 0 h 72"/>
                <a:gd name="T24" fmla="*/ 5 w 913"/>
                <a:gd name="T25" fmla="*/ 0 h 72"/>
                <a:gd name="T26" fmla="*/ 6 w 913"/>
                <a:gd name="T27" fmla="*/ 0 h 72"/>
                <a:gd name="T28" fmla="*/ 6 w 913"/>
                <a:gd name="T29" fmla="*/ 0 h 72"/>
                <a:gd name="T30" fmla="*/ 6 w 913"/>
                <a:gd name="T31" fmla="*/ 0 h 72"/>
                <a:gd name="T32" fmla="*/ 7 w 913"/>
                <a:gd name="T33" fmla="*/ 0 h 72"/>
                <a:gd name="T34" fmla="*/ 7 w 913"/>
                <a:gd name="T35" fmla="*/ 0 h 72"/>
                <a:gd name="T36" fmla="*/ 7 w 913"/>
                <a:gd name="T37" fmla="*/ 0 h 72"/>
                <a:gd name="T38" fmla="*/ 8 w 913"/>
                <a:gd name="T39" fmla="*/ 0 h 72"/>
                <a:gd name="T40" fmla="*/ 8 w 913"/>
                <a:gd name="T41" fmla="*/ 0 h 72"/>
                <a:gd name="T42" fmla="*/ 9 w 913"/>
                <a:gd name="T43" fmla="*/ 0 h 72"/>
                <a:gd name="T44" fmla="*/ 9 w 913"/>
                <a:gd name="T45" fmla="*/ 0 h 72"/>
                <a:gd name="T46" fmla="*/ 9 w 913"/>
                <a:gd name="T47" fmla="*/ 0 h 72"/>
                <a:gd name="T48" fmla="*/ 9 w 913"/>
                <a:gd name="T49" fmla="*/ 1 h 72"/>
                <a:gd name="T50" fmla="*/ 9 w 913"/>
                <a:gd name="T51" fmla="*/ 1 h 72"/>
                <a:gd name="T52" fmla="*/ 9 w 913"/>
                <a:gd name="T53" fmla="*/ 1 h 72"/>
                <a:gd name="T54" fmla="*/ 8 w 913"/>
                <a:gd name="T55" fmla="*/ 1 h 72"/>
                <a:gd name="T56" fmla="*/ 8 w 913"/>
                <a:gd name="T57" fmla="*/ 1 h 72"/>
                <a:gd name="T58" fmla="*/ 7 w 913"/>
                <a:gd name="T59" fmla="*/ 1 h 72"/>
                <a:gd name="T60" fmla="*/ 7 w 913"/>
                <a:gd name="T61" fmla="*/ 1 h 72"/>
                <a:gd name="T62" fmla="*/ 7 w 913"/>
                <a:gd name="T63" fmla="*/ 1 h 72"/>
                <a:gd name="T64" fmla="*/ 6 w 913"/>
                <a:gd name="T65" fmla="*/ 1 h 72"/>
                <a:gd name="T66" fmla="*/ 6 w 913"/>
                <a:gd name="T67" fmla="*/ 1 h 72"/>
                <a:gd name="T68" fmla="*/ 5 w 913"/>
                <a:gd name="T69" fmla="*/ 1 h 72"/>
                <a:gd name="T70" fmla="*/ 5 w 913"/>
                <a:gd name="T71" fmla="*/ 1 h 72"/>
                <a:gd name="T72" fmla="*/ 5 w 913"/>
                <a:gd name="T73" fmla="*/ 1 h 72"/>
                <a:gd name="T74" fmla="*/ 4 w 913"/>
                <a:gd name="T75" fmla="*/ 1 h 72"/>
                <a:gd name="T76" fmla="*/ 4 w 913"/>
                <a:gd name="T77" fmla="*/ 1 h 72"/>
                <a:gd name="T78" fmla="*/ 3 w 913"/>
                <a:gd name="T79" fmla="*/ 1 h 72"/>
                <a:gd name="T80" fmla="*/ 3 w 913"/>
                <a:gd name="T81" fmla="*/ 1 h 72"/>
                <a:gd name="T82" fmla="*/ 3 w 913"/>
                <a:gd name="T83" fmla="*/ 1 h 72"/>
                <a:gd name="T84" fmla="*/ 2 w 913"/>
                <a:gd name="T85" fmla="*/ 1 h 72"/>
                <a:gd name="T86" fmla="*/ 2 w 913"/>
                <a:gd name="T87" fmla="*/ 1 h 72"/>
                <a:gd name="T88" fmla="*/ 2 w 913"/>
                <a:gd name="T89" fmla="*/ 1 h 72"/>
                <a:gd name="T90" fmla="*/ 1 w 913"/>
                <a:gd name="T91" fmla="*/ 1 h 72"/>
                <a:gd name="T92" fmla="*/ 1 w 913"/>
                <a:gd name="T93" fmla="*/ 1 h 72"/>
                <a:gd name="T94" fmla="*/ 0 w 913"/>
                <a:gd name="T95" fmla="*/ 0 h 72"/>
                <a:gd name="T96" fmla="*/ 0 w 913"/>
                <a:gd name="T97" fmla="*/ 0 h 72"/>
                <a:gd name="T98" fmla="*/ 0 w 913"/>
                <a:gd name="T99" fmla="*/ 0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13"/>
                <a:gd name="T151" fmla="*/ 0 h 72"/>
                <a:gd name="T152" fmla="*/ 913 w 913"/>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13" h="72">
                  <a:moveTo>
                    <a:pt x="21" y="0"/>
                  </a:moveTo>
                  <a:lnTo>
                    <a:pt x="31" y="2"/>
                  </a:lnTo>
                  <a:lnTo>
                    <a:pt x="40" y="2"/>
                  </a:lnTo>
                  <a:lnTo>
                    <a:pt x="48" y="4"/>
                  </a:lnTo>
                  <a:lnTo>
                    <a:pt x="59" y="7"/>
                  </a:lnTo>
                  <a:lnTo>
                    <a:pt x="73" y="7"/>
                  </a:lnTo>
                  <a:lnTo>
                    <a:pt x="88" y="9"/>
                  </a:lnTo>
                  <a:lnTo>
                    <a:pt x="101" y="11"/>
                  </a:lnTo>
                  <a:lnTo>
                    <a:pt x="116" y="13"/>
                  </a:lnTo>
                  <a:lnTo>
                    <a:pt x="130" y="13"/>
                  </a:lnTo>
                  <a:lnTo>
                    <a:pt x="145" y="15"/>
                  </a:lnTo>
                  <a:lnTo>
                    <a:pt x="158" y="15"/>
                  </a:lnTo>
                  <a:lnTo>
                    <a:pt x="173" y="17"/>
                  </a:lnTo>
                  <a:lnTo>
                    <a:pt x="185" y="17"/>
                  </a:lnTo>
                  <a:lnTo>
                    <a:pt x="200" y="17"/>
                  </a:lnTo>
                  <a:lnTo>
                    <a:pt x="212" y="19"/>
                  </a:lnTo>
                  <a:lnTo>
                    <a:pt x="227" y="21"/>
                  </a:lnTo>
                  <a:lnTo>
                    <a:pt x="238" y="21"/>
                  </a:lnTo>
                  <a:lnTo>
                    <a:pt x="253" y="21"/>
                  </a:lnTo>
                  <a:lnTo>
                    <a:pt x="265" y="23"/>
                  </a:lnTo>
                  <a:lnTo>
                    <a:pt x="280" y="24"/>
                  </a:lnTo>
                  <a:lnTo>
                    <a:pt x="291" y="24"/>
                  </a:lnTo>
                  <a:lnTo>
                    <a:pt x="303" y="24"/>
                  </a:lnTo>
                  <a:lnTo>
                    <a:pt x="314" y="24"/>
                  </a:lnTo>
                  <a:lnTo>
                    <a:pt x="328" y="26"/>
                  </a:lnTo>
                  <a:lnTo>
                    <a:pt x="339" y="26"/>
                  </a:lnTo>
                  <a:lnTo>
                    <a:pt x="352" y="26"/>
                  </a:lnTo>
                  <a:lnTo>
                    <a:pt x="364" y="26"/>
                  </a:lnTo>
                  <a:lnTo>
                    <a:pt x="377" y="28"/>
                  </a:lnTo>
                  <a:lnTo>
                    <a:pt x="388" y="28"/>
                  </a:lnTo>
                  <a:lnTo>
                    <a:pt x="402" y="28"/>
                  </a:lnTo>
                  <a:lnTo>
                    <a:pt x="413" y="28"/>
                  </a:lnTo>
                  <a:lnTo>
                    <a:pt x="426" y="28"/>
                  </a:lnTo>
                  <a:lnTo>
                    <a:pt x="438" y="28"/>
                  </a:lnTo>
                  <a:lnTo>
                    <a:pt x="449" y="28"/>
                  </a:lnTo>
                  <a:lnTo>
                    <a:pt x="461" y="28"/>
                  </a:lnTo>
                  <a:lnTo>
                    <a:pt x="474" y="28"/>
                  </a:lnTo>
                  <a:lnTo>
                    <a:pt x="484" y="28"/>
                  </a:lnTo>
                  <a:lnTo>
                    <a:pt x="497" y="28"/>
                  </a:lnTo>
                  <a:lnTo>
                    <a:pt x="506" y="28"/>
                  </a:lnTo>
                  <a:lnTo>
                    <a:pt x="522" y="28"/>
                  </a:lnTo>
                  <a:lnTo>
                    <a:pt x="533" y="26"/>
                  </a:lnTo>
                  <a:lnTo>
                    <a:pt x="544" y="26"/>
                  </a:lnTo>
                  <a:lnTo>
                    <a:pt x="556" y="26"/>
                  </a:lnTo>
                  <a:lnTo>
                    <a:pt x="569" y="26"/>
                  </a:lnTo>
                  <a:lnTo>
                    <a:pt x="579" y="24"/>
                  </a:lnTo>
                  <a:lnTo>
                    <a:pt x="592" y="24"/>
                  </a:lnTo>
                  <a:lnTo>
                    <a:pt x="603" y="23"/>
                  </a:lnTo>
                  <a:lnTo>
                    <a:pt x="617" y="23"/>
                  </a:lnTo>
                  <a:lnTo>
                    <a:pt x="628" y="21"/>
                  </a:lnTo>
                  <a:lnTo>
                    <a:pt x="641" y="21"/>
                  </a:lnTo>
                  <a:lnTo>
                    <a:pt x="653" y="21"/>
                  </a:lnTo>
                  <a:lnTo>
                    <a:pt x="666" y="21"/>
                  </a:lnTo>
                  <a:lnTo>
                    <a:pt x="679" y="19"/>
                  </a:lnTo>
                  <a:lnTo>
                    <a:pt x="693" y="17"/>
                  </a:lnTo>
                  <a:lnTo>
                    <a:pt x="704" y="17"/>
                  </a:lnTo>
                  <a:lnTo>
                    <a:pt x="717" y="17"/>
                  </a:lnTo>
                  <a:lnTo>
                    <a:pt x="731" y="15"/>
                  </a:lnTo>
                  <a:lnTo>
                    <a:pt x="744" y="15"/>
                  </a:lnTo>
                  <a:lnTo>
                    <a:pt x="757" y="15"/>
                  </a:lnTo>
                  <a:lnTo>
                    <a:pt x="773" y="15"/>
                  </a:lnTo>
                  <a:lnTo>
                    <a:pt x="784" y="13"/>
                  </a:lnTo>
                  <a:lnTo>
                    <a:pt x="797" y="11"/>
                  </a:lnTo>
                  <a:lnTo>
                    <a:pt x="811" y="11"/>
                  </a:lnTo>
                  <a:lnTo>
                    <a:pt x="826" y="11"/>
                  </a:lnTo>
                  <a:lnTo>
                    <a:pt x="841" y="9"/>
                  </a:lnTo>
                  <a:lnTo>
                    <a:pt x="856" y="7"/>
                  </a:lnTo>
                  <a:lnTo>
                    <a:pt x="872" y="7"/>
                  </a:lnTo>
                  <a:lnTo>
                    <a:pt x="889" y="7"/>
                  </a:lnTo>
                  <a:lnTo>
                    <a:pt x="896" y="7"/>
                  </a:lnTo>
                  <a:lnTo>
                    <a:pt x="904" y="13"/>
                  </a:lnTo>
                  <a:lnTo>
                    <a:pt x="910" y="17"/>
                  </a:lnTo>
                  <a:lnTo>
                    <a:pt x="913" y="28"/>
                  </a:lnTo>
                  <a:lnTo>
                    <a:pt x="911" y="36"/>
                  </a:lnTo>
                  <a:lnTo>
                    <a:pt x="906" y="43"/>
                  </a:lnTo>
                  <a:lnTo>
                    <a:pt x="900" y="49"/>
                  </a:lnTo>
                  <a:lnTo>
                    <a:pt x="891" y="55"/>
                  </a:lnTo>
                  <a:lnTo>
                    <a:pt x="875" y="55"/>
                  </a:lnTo>
                  <a:lnTo>
                    <a:pt x="860" y="55"/>
                  </a:lnTo>
                  <a:lnTo>
                    <a:pt x="845" y="55"/>
                  </a:lnTo>
                  <a:lnTo>
                    <a:pt x="830" y="57"/>
                  </a:lnTo>
                  <a:lnTo>
                    <a:pt x="814" y="57"/>
                  </a:lnTo>
                  <a:lnTo>
                    <a:pt x="801" y="57"/>
                  </a:lnTo>
                  <a:lnTo>
                    <a:pt x="788" y="59"/>
                  </a:lnTo>
                  <a:lnTo>
                    <a:pt x="775" y="61"/>
                  </a:lnTo>
                  <a:lnTo>
                    <a:pt x="759" y="61"/>
                  </a:lnTo>
                  <a:lnTo>
                    <a:pt x="746" y="61"/>
                  </a:lnTo>
                  <a:lnTo>
                    <a:pt x="731" y="62"/>
                  </a:lnTo>
                  <a:lnTo>
                    <a:pt x="719" y="64"/>
                  </a:lnTo>
                  <a:lnTo>
                    <a:pt x="706" y="64"/>
                  </a:lnTo>
                  <a:lnTo>
                    <a:pt x="693" y="64"/>
                  </a:lnTo>
                  <a:lnTo>
                    <a:pt x="679" y="66"/>
                  </a:lnTo>
                  <a:lnTo>
                    <a:pt x="668" y="68"/>
                  </a:lnTo>
                  <a:lnTo>
                    <a:pt x="653" y="68"/>
                  </a:lnTo>
                  <a:lnTo>
                    <a:pt x="641" y="68"/>
                  </a:lnTo>
                  <a:lnTo>
                    <a:pt x="628" y="68"/>
                  </a:lnTo>
                  <a:lnTo>
                    <a:pt x="617" y="68"/>
                  </a:lnTo>
                  <a:lnTo>
                    <a:pt x="603" y="68"/>
                  </a:lnTo>
                  <a:lnTo>
                    <a:pt x="592" y="68"/>
                  </a:lnTo>
                  <a:lnTo>
                    <a:pt x="579" y="68"/>
                  </a:lnTo>
                  <a:lnTo>
                    <a:pt x="569" y="70"/>
                  </a:lnTo>
                  <a:lnTo>
                    <a:pt x="556" y="70"/>
                  </a:lnTo>
                  <a:lnTo>
                    <a:pt x="544" y="70"/>
                  </a:lnTo>
                  <a:lnTo>
                    <a:pt x="533" y="70"/>
                  </a:lnTo>
                  <a:lnTo>
                    <a:pt x="522" y="70"/>
                  </a:lnTo>
                  <a:lnTo>
                    <a:pt x="506" y="70"/>
                  </a:lnTo>
                  <a:lnTo>
                    <a:pt x="497" y="70"/>
                  </a:lnTo>
                  <a:lnTo>
                    <a:pt x="484" y="70"/>
                  </a:lnTo>
                  <a:lnTo>
                    <a:pt x="474" y="72"/>
                  </a:lnTo>
                  <a:lnTo>
                    <a:pt x="461" y="70"/>
                  </a:lnTo>
                  <a:lnTo>
                    <a:pt x="449" y="70"/>
                  </a:lnTo>
                  <a:lnTo>
                    <a:pt x="436" y="70"/>
                  </a:lnTo>
                  <a:lnTo>
                    <a:pt x="425" y="70"/>
                  </a:lnTo>
                  <a:lnTo>
                    <a:pt x="411" y="68"/>
                  </a:lnTo>
                  <a:lnTo>
                    <a:pt x="400" y="68"/>
                  </a:lnTo>
                  <a:lnTo>
                    <a:pt x="388" y="68"/>
                  </a:lnTo>
                  <a:lnTo>
                    <a:pt x="375" y="68"/>
                  </a:lnTo>
                  <a:lnTo>
                    <a:pt x="362" y="68"/>
                  </a:lnTo>
                  <a:lnTo>
                    <a:pt x="350" y="68"/>
                  </a:lnTo>
                  <a:lnTo>
                    <a:pt x="337" y="68"/>
                  </a:lnTo>
                  <a:lnTo>
                    <a:pt x="326" y="68"/>
                  </a:lnTo>
                  <a:lnTo>
                    <a:pt x="312" y="66"/>
                  </a:lnTo>
                  <a:lnTo>
                    <a:pt x="301" y="66"/>
                  </a:lnTo>
                  <a:lnTo>
                    <a:pt x="290" y="66"/>
                  </a:lnTo>
                  <a:lnTo>
                    <a:pt x="278" y="66"/>
                  </a:lnTo>
                  <a:lnTo>
                    <a:pt x="263" y="64"/>
                  </a:lnTo>
                  <a:lnTo>
                    <a:pt x="251" y="62"/>
                  </a:lnTo>
                  <a:lnTo>
                    <a:pt x="236" y="61"/>
                  </a:lnTo>
                  <a:lnTo>
                    <a:pt x="225" y="61"/>
                  </a:lnTo>
                  <a:lnTo>
                    <a:pt x="210" y="59"/>
                  </a:lnTo>
                  <a:lnTo>
                    <a:pt x="198" y="57"/>
                  </a:lnTo>
                  <a:lnTo>
                    <a:pt x="183" y="55"/>
                  </a:lnTo>
                  <a:lnTo>
                    <a:pt x="172" y="55"/>
                  </a:lnTo>
                  <a:lnTo>
                    <a:pt x="156" y="55"/>
                  </a:lnTo>
                  <a:lnTo>
                    <a:pt x="143" y="53"/>
                  </a:lnTo>
                  <a:lnTo>
                    <a:pt x="128" y="51"/>
                  </a:lnTo>
                  <a:lnTo>
                    <a:pt x="115" y="51"/>
                  </a:lnTo>
                  <a:lnTo>
                    <a:pt x="99" y="49"/>
                  </a:lnTo>
                  <a:lnTo>
                    <a:pt x="86" y="47"/>
                  </a:lnTo>
                  <a:lnTo>
                    <a:pt x="71" y="45"/>
                  </a:lnTo>
                  <a:lnTo>
                    <a:pt x="57" y="45"/>
                  </a:lnTo>
                  <a:lnTo>
                    <a:pt x="44" y="42"/>
                  </a:lnTo>
                  <a:lnTo>
                    <a:pt x="33" y="40"/>
                  </a:lnTo>
                  <a:lnTo>
                    <a:pt x="21" y="36"/>
                  </a:lnTo>
                  <a:lnTo>
                    <a:pt x="10" y="32"/>
                  </a:lnTo>
                  <a:lnTo>
                    <a:pt x="0" y="21"/>
                  </a:lnTo>
                  <a:lnTo>
                    <a:pt x="0" y="9"/>
                  </a:lnTo>
                  <a:lnTo>
                    <a:pt x="6" y="0"/>
                  </a:lnTo>
                  <a:lnTo>
                    <a:pt x="21" y="0"/>
                  </a:lnTo>
                  <a:close/>
                </a:path>
              </a:pathLst>
            </a:custGeom>
            <a:solidFill>
              <a:srgbClr val="000000"/>
            </a:solidFill>
            <a:ln w="9525">
              <a:noFill/>
              <a:round/>
              <a:headEnd/>
              <a:tailEnd/>
            </a:ln>
          </p:spPr>
          <p:txBody>
            <a:bodyPr/>
            <a:lstStyle/>
            <a:p>
              <a:endParaRPr lang="en-US"/>
            </a:p>
          </p:txBody>
        </p:sp>
        <p:sp>
          <p:nvSpPr>
            <p:cNvPr id="17610" name="Freeform 1213"/>
            <p:cNvSpPr>
              <a:spLocks/>
            </p:cNvSpPr>
            <p:nvPr/>
          </p:nvSpPr>
          <p:spPr bwMode="auto">
            <a:xfrm flipH="1">
              <a:off x="1824" y="1194"/>
              <a:ext cx="83" cy="20"/>
            </a:xfrm>
            <a:custGeom>
              <a:avLst/>
              <a:gdLst>
                <a:gd name="T0" fmla="*/ 8 w 820"/>
                <a:gd name="T1" fmla="*/ 2 h 188"/>
                <a:gd name="T2" fmla="*/ 8 w 820"/>
                <a:gd name="T3" fmla="*/ 2 h 188"/>
                <a:gd name="T4" fmla="*/ 7 w 820"/>
                <a:gd name="T5" fmla="*/ 2 h 188"/>
                <a:gd name="T6" fmla="*/ 7 w 820"/>
                <a:gd name="T7" fmla="*/ 2 h 188"/>
                <a:gd name="T8" fmla="*/ 7 w 820"/>
                <a:gd name="T9" fmla="*/ 2 h 188"/>
                <a:gd name="T10" fmla="*/ 6 w 820"/>
                <a:gd name="T11" fmla="*/ 2 h 188"/>
                <a:gd name="T12" fmla="*/ 6 w 820"/>
                <a:gd name="T13" fmla="*/ 2 h 188"/>
                <a:gd name="T14" fmla="*/ 6 w 820"/>
                <a:gd name="T15" fmla="*/ 2 h 188"/>
                <a:gd name="T16" fmla="*/ 5 w 820"/>
                <a:gd name="T17" fmla="*/ 2 h 188"/>
                <a:gd name="T18" fmla="*/ 5 w 820"/>
                <a:gd name="T19" fmla="*/ 2 h 188"/>
                <a:gd name="T20" fmla="*/ 5 w 820"/>
                <a:gd name="T21" fmla="*/ 2 h 188"/>
                <a:gd name="T22" fmla="*/ 4 w 820"/>
                <a:gd name="T23" fmla="*/ 2 h 188"/>
                <a:gd name="T24" fmla="*/ 4 w 820"/>
                <a:gd name="T25" fmla="*/ 2 h 188"/>
                <a:gd name="T26" fmla="*/ 4 w 820"/>
                <a:gd name="T27" fmla="*/ 2 h 188"/>
                <a:gd name="T28" fmla="*/ 3 w 820"/>
                <a:gd name="T29" fmla="*/ 2 h 188"/>
                <a:gd name="T30" fmla="*/ 3 w 820"/>
                <a:gd name="T31" fmla="*/ 2 h 188"/>
                <a:gd name="T32" fmla="*/ 2 w 820"/>
                <a:gd name="T33" fmla="*/ 1 h 188"/>
                <a:gd name="T34" fmla="*/ 2 w 820"/>
                <a:gd name="T35" fmla="*/ 1 h 188"/>
                <a:gd name="T36" fmla="*/ 1 w 820"/>
                <a:gd name="T37" fmla="*/ 1 h 188"/>
                <a:gd name="T38" fmla="*/ 1 w 820"/>
                <a:gd name="T39" fmla="*/ 1 h 188"/>
                <a:gd name="T40" fmla="*/ 0 w 820"/>
                <a:gd name="T41" fmla="*/ 0 h 188"/>
                <a:gd name="T42" fmla="*/ 0 w 820"/>
                <a:gd name="T43" fmla="*/ 0 h 188"/>
                <a:gd name="T44" fmla="*/ 0 w 820"/>
                <a:gd name="T45" fmla="*/ 0 h 188"/>
                <a:gd name="T46" fmla="*/ 1 w 820"/>
                <a:gd name="T47" fmla="*/ 0 h 188"/>
                <a:gd name="T48" fmla="*/ 1 w 820"/>
                <a:gd name="T49" fmla="*/ 0 h 188"/>
                <a:gd name="T50" fmla="*/ 1 w 820"/>
                <a:gd name="T51" fmla="*/ 1 h 188"/>
                <a:gd name="T52" fmla="*/ 2 w 820"/>
                <a:gd name="T53" fmla="*/ 1 h 188"/>
                <a:gd name="T54" fmla="*/ 2 w 820"/>
                <a:gd name="T55" fmla="*/ 1 h 188"/>
                <a:gd name="T56" fmla="*/ 2 w 820"/>
                <a:gd name="T57" fmla="*/ 1 h 188"/>
                <a:gd name="T58" fmla="*/ 3 w 820"/>
                <a:gd name="T59" fmla="*/ 1 h 188"/>
                <a:gd name="T60" fmla="*/ 3 w 820"/>
                <a:gd name="T61" fmla="*/ 1 h 188"/>
                <a:gd name="T62" fmla="*/ 3 w 820"/>
                <a:gd name="T63" fmla="*/ 1 h 188"/>
                <a:gd name="T64" fmla="*/ 4 w 820"/>
                <a:gd name="T65" fmla="*/ 2 h 188"/>
                <a:gd name="T66" fmla="*/ 4 w 820"/>
                <a:gd name="T67" fmla="*/ 2 h 188"/>
                <a:gd name="T68" fmla="*/ 4 w 820"/>
                <a:gd name="T69" fmla="*/ 2 h 188"/>
                <a:gd name="T70" fmla="*/ 5 w 820"/>
                <a:gd name="T71" fmla="*/ 2 h 188"/>
                <a:gd name="T72" fmla="*/ 5 w 820"/>
                <a:gd name="T73" fmla="*/ 2 h 188"/>
                <a:gd name="T74" fmla="*/ 5 w 820"/>
                <a:gd name="T75" fmla="*/ 2 h 188"/>
                <a:gd name="T76" fmla="*/ 6 w 820"/>
                <a:gd name="T77" fmla="*/ 2 h 188"/>
                <a:gd name="T78" fmla="*/ 6 w 820"/>
                <a:gd name="T79" fmla="*/ 2 h 188"/>
                <a:gd name="T80" fmla="*/ 7 w 820"/>
                <a:gd name="T81" fmla="*/ 2 h 188"/>
                <a:gd name="T82" fmla="*/ 7 w 820"/>
                <a:gd name="T83" fmla="*/ 2 h 188"/>
                <a:gd name="T84" fmla="*/ 7 w 820"/>
                <a:gd name="T85" fmla="*/ 2 h 188"/>
                <a:gd name="T86" fmla="*/ 8 w 820"/>
                <a:gd name="T87" fmla="*/ 1 h 188"/>
                <a:gd name="T88" fmla="*/ 8 w 820"/>
                <a:gd name="T89" fmla="*/ 1 h 1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20"/>
                <a:gd name="T136" fmla="*/ 0 h 188"/>
                <a:gd name="T137" fmla="*/ 820 w 820"/>
                <a:gd name="T138" fmla="*/ 188 h 1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20" h="188">
                  <a:moveTo>
                    <a:pt x="816" y="123"/>
                  </a:moveTo>
                  <a:lnTo>
                    <a:pt x="820" y="137"/>
                  </a:lnTo>
                  <a:lnTo>
                    <a:pt x="807" y="137"/>
                  </a:lnTo>
                  <a:lnTo>
                    <a:pt x="795" y="140"/>
                  </a:lnTo>
                  <a:lnTo>
                    <a:pt x="782" y="142"/>
                  </a:lnTo>
                  <a:lnTo>
                    <a:pt x="772" y="146"/>
                  </a:lnTo>
                  <a:lnTo>
                    <a:pt x="759" y="148"/>
                  </a:lnTo>
                  <a:lnTo>
                    <a:pt x="746" y="150"/>
                  </a:lnTo>
                  <a:lnTo>
                    <a:pt x="734" y="154"/>
                  </a:lnTo>
                  <a:lnTo>
                    <a:pt x="725" y="157"/>
                  </a:lnTo>
                  <a:lnTo>
                    <a:pt x="714" y="159"/>
                  </a:lnTo>
                  <a:lnTo>
                    <a:pt x="702" y="163"/>
                  </a:lnTo>
                  <a:lnTo>
                    <a:pt x="691" y="163"/>
                  </a:lnTo>
                  <a:lnTo>
                    <a:pt x="679" y="167"/>
                  </a:lnTo>
                  <a:lnTo>
                    <a:pt x="668" y="169"/>
                  </a:lnTo>
                  <a:lnTo>
                    <a:pt x="658" y="173"/>
                  </a:lnTo>
                  <a:lnTo>
                    <a:pt x="647" y="175"/>
                  </a:lnTo>
                  <a:lnTo>
                    <a:pt x="637" y="176"/>
                  </a:lnTo>
                  <a:lnTo>
                    <a:pt x="626" y="176"/>
                  </a:lnTo>
                  <a:lnTo>
                    <a:pt x="615" y="178"/>
                  </a:lnTo>
                  <a:lnTo>
                    <a:pt x="601" y="180"/>
                  </a:lnTo>
                  <a:lnTo>
                    <a:pt x="590" y="182"/>
                  </a:lnTo>
                  <a:lnTo>
                    <a:pt x="578" y="182"/>
                  </a:lnTo>
                  <a:lnTo>
                    <a:pt x="567" y="184"/>
                  </a:lnTo>
                  <a:lnTo>
                    <a:pt x="556" y="186"/>
                  </a:lnTo>
                  <a:lnTo>
                    <a:pt x="546" y="188"/>
                  </a:lnTo>
                  <a:lnTo>
                    <a:pt x="533" y="188"/>
                  </a:lnTo>
                  <a:lnTo>
                    <a:pt x="521" y="188"/>
                  </a:lnTo>
                  <a:lnTo>
                    <a:pt x="508" y="188"/>
                  </a:lnTo>
                  <a:lnTo>
                    <a:pt x="499" y="188"/>
                  </a:lnTo>
                  <a:lnTo>
                    <a:pt x="485" y="186"/>
                  </a:lnTo>
                  <a:lnTo>
                    <a:pt x="474" y="186"/>
                  </a:lnTo>
                  <a:lnTo>
                    <a:pt x="462" y="186"/>
                  </a:lnTo>
                  <a:lnTo>
                    <a:pt x="451" y="186"/>
                  </a:lnTo>
                  <a:lnTo>
                    <a:pt x="438" y="182"/>
                  </a:lnTo>
                  <a:lnTo>
                    <a:pt x="426" y="180"/>
                  </a:lnTo>
                  <a:lnTo>
                    <a:pt x="413" y="178"/>
                  </a:lnTo>
                  <a:lnTo>
                    <a:pt x="400" y="176"/>
                  </a:lnTo>
                  <a:lnTo>
                    <a:pt x="384" y="175"/>
                  </a:lnTo>
                  <a:lnTo>
                    <a:pt x="369" y="171"/>
                  </a:lnTo>
                  <a:lnTo>
                    <a:pt x="354" y="167"/>
                  </a:lnTo>
                  <a:lnTo>
                    <a:pt x="341" y="165"/>
                  </a:lnTo>
                  <a:lnTo>
                    <a:pt x="324" y="161"/>
                  </a:lnTo>
                  <a:lnTo>
                    <a:pt x="308" y="157"/>
                  </a:lnTo>
                  <a:lnTo>
                    <a:pt x="291" y="152"/>
                  </a:lnTo>
                  <a:lnTo>
                    <a:pt x="276" y="150"/>
                  </a:lnTo>
                  <a:lnTo>
                    <a:pt x="259" y="144"/>
                  </a:lnTo>
                  <a:lnTo>
                    <a:pt x="246" y="138"/>
                  </a:lnTo>
                  <a:lnTo>
                    <a:pt x="228" y="135"/>
                  </a:lnTo>
                  <a:lnTo>
                    <a:pt x="213" y="129"/>
                  </a:lnTo>
                  <a:lnTo>
                    <a:pt x="196" y="123"/>
                  </a:lnTo>
                  <a:lnTo>
                    <a:pt x="179" y="116"/>
                  </a:lnTo>
                  <a:lnTo>
                    <a:pt x="164" y="110"/>
                  </a:lnTo>
                  <a:lnTo>
                    <a:pt x="149" y="104"/>
                  </a:lnTo>
                  <a:lnTo>
                    <a:pt x="133" y="97"/>
                  </a:lnTo>
                  <a:lnTo>
                    <a:pt x="118" y="91"/>
                  </a:lnTo>
                  <a:lnTo>
                    <a:pt x="103" y="83"/>
                  </a:lnTo>
                  <a:lnTo>
                    <a:pt x="92" y="79"/>
                  </a:lnTo>
                  <a:lnTo>
                    <a:pt x="76" y="70"/>
                  </a:lnTo>
                  <a:lnTo>
                    <a:pt x="65" y="64"/>
                  </a:lnTo>
                  <a:lnTo>
                    <a:pt x="52" y="57"/>
                  </a:lnTo>
                  <a:lnTo>
                    <a:pt x="42" y="49"/>
                  </a:lnTo>
                  <a:lnTo>
                    <a:pt x="31" y="41"/>
                  </a:lnTo>
                  <a:lnTo>
                    <a:pt x="21" y="34"/>
                  </a:lnTo>
                  <a:lnTo>
                    <a:pt x="12" y="26"/>
                  </a:lnTo>
                  <a:lnTo>
                    <a:pt x="6" y="19"/>
                  </a:lnTo>
                  <a:lnTo>
                    <a:pt x="0" y="9"/>
                  </a:lnTo>
                  <a:lnTo>
                    <a:pt x="4" y="3"/>
                  </a:lnTo>
                  <a:lnTo>
                    <a:pt x="10" y="0"/>
                  </a:lnTo>
                  <a:lnTo>
                    <a:pt x="23" y="2"/>
                  </a:lnTo>
                  <a:lnTo>
                    <a:pt x="36" y="5"/>
                  </a:lnTo>
                  <a:lnTo>
                    <a:pt x="50" y="13"/>
                  </a:lnTo>
                  <a:lnTo>
                    <a:pt x="63" y="17"/>
                  </a:lnTo>
                  <a:lnTo>
                    <a:pt x="78" y="24"/>
                  </a:lnTo>
                  <a:lnTo>
                    <a:pt x="90" y="30"/>
                  </a:lnTo>
                  <a:lnTo>
                    <a:pt x="103" y="36"/>
                  </a:lnTo>
                  <a:lnTo>
                    <a:pt x="116" y="41"/>
                  </a:lnTo>
                  <a:lnTo>
                    <a:pt x="130" y="47"/>
                  </a:lnTo>
                  <a:lnTo>
                    <a:pt x="141" y="53"/>
                  </a:lnTo>
                  <a:lnTo>
                    <a:pt x="152" y="57"/>
                  </a:lnTo>
                  <a:lnTo>
                    <a:pt x="166" y="62"/>
                  </a:lnTo>
                  <a:lnTo>
                    <a:pt x="179" y="68"/>
                  </a:lnTo>
                  <a:lnTo>
                    <a:pt x="190" y="72"/>
                  </a:lnTo>
                  <a:lnTo>
                    <a:pt x="202" y="78"/>
                  </a:lnTo>
                  <a:lnTo>
                    <a:pt x="213" y="83"/>
                  </a:lnTo>
                  <a:lnTo>
                    <a:pt x="227" y="89"/>
                  </a:lnTo>
                  <a:lnTo>
                    <a:pt x="236" y="93"/>
                  </a:lnTo>
                  <a:lnTo>
                    <a:pt x="248" y="97"/>
                  </a:lnTo>
                  <a:lnTo>
                    <a:pt x="257" y="100"/>
                  </a:lnTo>
                  <a:lnTo>
                    <a:pt x="270" y="106"/>
                  </a:lnTo>
                  <a:lnTo>
                    <a:pt x="280" y="110"/>
                  </a:lnTo>
                  <a:lnTo>
                    <a:pt x="291" y="114"/>
                  </a:lnTo>
                  <a:lnTo>
                    <a:pt x="301" y="118"/>
                  </a:lnTo>
                  <a:lnTo>
                    <a:pt x="312" y="123"/>
                  </a:lnTo>
                  <a:lnTo>
                    <a:pt x="324" y="123"/>
                  </a:lnTo>
                  <a:lnTo>
                    <a:pt x="335" y="127"/>
                  </a:lnTo>
                  <a:lnTo>
                    <a:pt x="345" y="131"/>
                  </a:lnTo>
                  <a:lnTo>
                    <a:pt x="356" y="135"/>
                  </a:lnTo>
                  <a:lnTo>
                    <a:pt x="365" y="137"/>
                  </a:lnTo>
                  <a:lnTo>
                    <a:pt x="377" y="138"/>
                  </a:lnTo>
                  <a:lnTo>
                    <a:pt x="390" y="142"/>
                  </a:lnTo>
                  <a:lnTo>
                    <a:pt x="402" y="146"/>
                  </a:lnTo>
                  <a:lnTo>
                    <a:pt x="411" y="146"/>
                  </a:lnTo>
                  <a:lnTo>
                    <a:pt x="421" y="150"/>
                  </a:lnTo>
                  <a:lnTo>
                    <a:pt x="432" y="150"/>
                  </a:lnTo>
                  <a:lnTo>
                    <a:pt x="443" y="152"/>
                  </a:lnTo>
                  <a:lnTo>
                    <a:pt x="455" y="152"/>
                  </a:lnTo>
                  <a:lnTo>
                    <a:pt x="466" y="154"/>
                  </a:lnTo>
                  <a:lnTo>
                    <a:pt x="478" y="156"/>
                  </a:lnTo>
                  <a:lnTo>
                    <a:pt x="489" y="157"/>
                  </a:lnTo>
                  <a:lnTo>
                    <a:pt x="499" y="157"/>
                  </a:lnTo>
                  <a:lnTo>
                    <a:pt x="510" y="157"/>
                  </a:lnTo>
                  <a:lnTo>
                    <a:pt x="521" y="157"/>
                  </a:lnTo>
                  <a:lnTo>
                    <a:pt x="535" y="159"/>
                  </a:lnTo>
                  <a:lnTo>
                    <a:pt x="546" y="159"/>
                  </a:lnTo>
                  <a:lnTo>
                    <a:pt x="559" y="159"/>
                  </a:lnTo>
                  <a:lnTo>
                    <a:pt x="571" y="159"/>
                  </a:lnTo>
                  <a:lnTo>
                    <a:pt x="586" y="159"/>
                  </a:lnTo>
                  <a:lnTo>
                    <a:pt x="597" y="157"/>
                  </a:lnTo>
                  <a:lnTo>
                    <a:pt x="611" y="156"/>
                  </a:lnTo>
                  <a:lnTo>
                    <a:pt x="622" y="154"/>
                  </a:lnTo>
                  <a:lnTo>
                    <a:pt x="636" y="154"/>
                  </a:lnTo>
                  <a:lnTo>
                    <a:pt x="649" y="150"/>
                  </a:lnTo>
                  <a:lnTo>
                    <a:pt x="662" y="150"/>
                  </a:lnTo>
                  <a:lnTo>
                    <a:pt x="677" y="148"/>
                  </a:lnTo>
                  <a:lnTo>
                    <a:pt x="693" y="148"/>
                  </a:lnTo>
                  <a:lnTo>
                    <a:pt x="706" y="144"/>
                  </a:lnTo>
                  <a:lnTo>
                    <a:pt x="721" y="140"/>
                  </a:lnTo>
                  <a:lnTo>
                    <a:pt x="734" y="137"/>
                  </a:lnTo>
                  <a:lnTo>
                    <a:pt x="752" y="137"/>
                  </a:lnTo>
                  <a:lnTo>
                    <a:pt x="767" y="131"/>
                  </a:lnTo>
                  <a:lnTo>
                    <a:pt x="782" y="129"/>
                  </a:lnTo>
                  <a:lnTo>
                    <a:pt x="799" y="123"/>
                  </a:lnTo>
                  <a:lnTo>
                    <a:pt x="816" y="123"/>
                  </a:lnTo>
                  <a:close/>
                </a:path>
              </a:pathLst>
            </a:custGeom>
            <a:solidFill>
              <a:srgbClr val="000000"/>
            </a:solidFill>
            <a:ln w="9525">
              <a:noFill/>
              <a:round/>
              <a:headEnd/>
              <a:tailEnd/>
            </a:ln>
          </p:spPr>
          <p:txBody>
            <a:bodyPr/>
            <a:lstStyle/>
            <a:p>
              <a:endParaRPr lang="en-US"/>
            </a:p>
          </p:txBody>
        </p:sp>
        <p:sp>
          <p:nvSpPr>
            <p:cNvPr id="17611" name="Freeform 1214"/>
            <p:cNvSpPr>
              <a:spLocks/>
            </p:cNvSpPr>
            <p:nvPr/>
          </p:nvSpPr>
          <p:spPr bwMode="auto">
            <a:xfrm flipH="1">
              <a:off x="1860" y="1067"/>
              <a:ext cx="45" cy="14"/>
            </a:xfrm>
            <a:custGeom>
              <a:avLst/>
              <a:gdLst>
                <a:gd name="T0" fmla="*/ 0 w 437"/>
                <a:gd name="T1" fmla="*/ 0 h 129"/>
                <a:gd name="T2" fmla="*/ 0 w 437"/>
                <a:gd name="T3" fmla="*/ 0 h 129"/>
                <a:gd name="T4" fmla="*/ 1 w 437"/>
                <a:gd name="T5" fmla="*/ 0 h 129"/>
                <a:gd name="T6" fmla="*/ 1 w 437"/>
                <a:gd name="T7" fmla="*/ 0 h 129"/>
                <a:gd name="T8" fmla="*/ 1 w 437"/>
                <a:gd name="T9" fmla="*/ 0 h 129"/>
                <a:gd name="T10" fmla="*/ 1 w 437"/>
                <a:gd name="T11" fmla="*/ 0 h 129"/>
                <a:gd name="T12" fmla="*/ 1 w 437"/>
                <a:gd name="T13" fmla="*/ 0 h 129"/>
                <a:gd name="T14" fmla="*/ 2 w 437"/>
                <a:gd name="T15" fmla="*/ 0 h 129"/>
                <a:gd name="T16" fmla="*/ 2 w 437"/>
                <a:gd name="T17" fmla="*/ 0 h 129"/>
                <a:gd name="T18" fmla="*/ 2 w 437"/>
                <a:gd name="T19" fmla="*/ 0 h 129"/>
                <a:gd name="T20" fmla="*/ 3 w 437"/>
                <a:gd name="T21" fmla="*/ 0 h 129"/>
                <a:gd name="T22" fmla="*/ 3 w 437"/>
                <a:gd name="T23" fmla="*/ 1 h 129"/>
                <a:gd name="T24" fmla="*/ 3 w 437"/>
                <a:gd name="T25" fmla="*/ 1 h 129"/>
                <a:gd name="T26" fmla="*/ 4 w 437"/>
                <a:gd name="T27" fmla="*/ 1 h 129"/>
                <a:gd name="T28" fmla="*/ 4 w 437"/>
                <a:gd name="T29" fmla="*/ 1 h 129"/>
                <a:gd name="T30" fmla="*/ 4 w 437"/>
                <a:gd name="T31" fmla="*/ 1 h 129"/>
                <a:gd name="T32" fmla="*/ 5 w 437"/>
                <a:gd name="T33" fmla="*/ 2 h 129"/>
                <a:gd name="T34" fmla="*/ 4 w 437"/>
                <a:gd name="T35" fmla="*/ 1 h 129"/>
                <a:gd name="T36" fmla="*/ 4 w 437"/>
                <a:gd name="T37" fmla="*/ 1 h 129"/>
                <a:gd name="T38" fmla="*/ 4 w 437"/>
                <a:gd name="T39" fmla="*/ 1 h 129"/>
                <a:gd name="T40" fmla="*/ 3 w 437"/>
                <a:gd name="T41" fmla="*/ 1 h 129"/>
                <a:gd name="T42" fmla="*/ 3 w 437"/>
                <a:gd name="T43" fmla="*/ 1 h 129"/>
                <a:gd name="T44" fmla="*/ 3 w 437"/>
                <a:gd name="T45" fmla="*/ 1 h 129"/>
                <a:gd name="T46" fmla="*/ 2 w 437"/>
                <a:gd name="T47" fmla="*/ 1 h 129"/>
                <a:gd name="T48" fmla="*/ 2 w 437"/>
                <a:gd name="T49" fmla="*/ 1 h 129"/>
                <a:gd name="T50" fmla="*/ 2 w 437"/>
                <a:gd name="T51" fmla="*/ 1 h 129"/>
                <a:gd name="T52" fmla="*/ 2 w 437"/>
                <a:gd name="T53" fmla="*/ 0 h 129"/>
                <a:gd name="T54" fmla="*/ 1 w 437"/>
                <a:gd name="T55" fmla="*/ 0 h 129"/>
                <a:gd name="T56" fmla="*/ 1 w 437"/>
                <a:gd name="T57" fmla="*/ 0 h 129"/>
                <a:gd name="T58" fmla="*/ 1 w 437"/>
                <a:gd name="T59" fmla="*/ 0 h 129"/>
                <a:gd name="T60" fmla="*/ 1 w 437"/>
                <a:gd name="T61" fmla="*/ 0 h 129"/>
                <a:gd name="T62" fmla="*/ 0 w 437"/>
                <a:gd name="T63" fmla="*/ 0 h 129"/>
                <a:gd name="T64" fmla="*/ 0 w 437"/>
                <a:gd name="T65" fmla="*/ 0 h 129"/>
                <a:gd name="T66" fmla="*/ 0 w 437"/>
                <a:gd name="T67" fmla="*/ 0 h 129"/>
                <a:gd name="T68" fmla="*/ 0 w 437"/>
                <a:gd name="T69" fmla="*/ 0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7"/>
                <a:gd name="T106" fmla="*/ 0 h 129"/>
                <a:gd name="T107" fmla="*/ 437 w 437"/>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7" h="129">
                  <a:moveTo>
                    <a:pt x="6" y="0"/>
                  </a:moveTo>
                  <a:lnTo>
                    <a:pt x="13" y="2"/>
                  </a:lnTo>
                  <a:lnTo>
                    <a:pt x="21" y="4"/>
                  </a:lnTo>
                  <a:lnTo>
                    <a:pt x="32" y="4"/>
                  </a:lnTo>
                  <a:lnTo>
                    <a:pt x="42" y="8"/>
                  </a:lnTo>
                  <a:lnTo>
                    <a:pt x="51" y="8"/>
                  </a:lnTo>
                  <a:lnTo>
                    <a:pt x="61" y="10"/>
                  </a:lnTo>
                  <a:lnTo>
                    <a:pt x="72" y="10"/>
                  </a:lnTo>
                  <a:lnTo>
                    <a:pt x="84" y="11"/>
                  </a:lnTo>
                  <a:lnTo>
                    <a:pt x="93" y="11"/>
                  </a:lnTo>
                  <a:lnTo>
                    <a:pt x="103" y="11"/>
                  </a:lnTo>
                  <a:lnTo>
                    <a:pt x="114" y="11"/>
                  </a:lnTo>
                  <a:lnTo>
                    <a:pt x="126" y="13"/>
                  </a:lnTo>
                  <a:lnTo>
                    <a:pt x="135" y="13"/>
                  </a:lnTo>
                  <a:lnTo>
                    <a:pt x="145" y="13"/>
                  </a:lnTo>
                  <a:lnTo>
                    <a:pt x="154" y="15"/>
                  </a:lnTo>
                  <a:lnTo>
                    <a:pt x="167" y="17"/>
                  </a:lnTo>
                  <a:lnTo>
                    <a:pt x="183" y="21"/>
                  </a:lnTo>
                  <a:lnTo>
                    <a:pt x="202" y="25"/>
                  </a:lnTo>
                  <a:lnTo>
                    <a:pt x="219" y="30"/>
                  </a:lnTo>
                  <a:lnTo>
                    <a:pt x="236" y="34"/>
                  </a:lnTo>
                  <a:lnTo>
                    <a:pt x="253" y="40"/>
                  </a:lnTo>
                  <a:lnTo>
                    <a:pt x="272" y="44"/>
                  </a:lnTo>
                  <a:lnTo>
                    <a:pt x="287" y="51"/>
                  </a:lnTo>
                  <a:lnTo>
                    <a:pt x="306" y="57"/>
                  </a:lnTo>
                  <a:lnTo>
                    <a:pt x="321" y="63"/>
                  </a:lnTo>
                  <a:lnTo>
                    <a:pt x="339" y="70"/>
                  </a:lnTo>
                  <a:lnTo>
                    <a:pt x="354" y="78"/>
                  </a:lnTo>
                  <a:lnTo>
                    <a:pt x="373" y="86"/>
                  </a:lnTo>
                  <a:lnTo>
                    <a:pt x="388" y="93"/>
                  </a:lnTo>
                  <a:lnTo>
                    <a:pt x="403" y="101"/>
                  </a:lnTo>
                  <a:lnTo>
                    <a:pt x="420" y="110"/>
                  </a:lnTo>
                  <a:lnTo>
                    <a:pt x="437" y="120"/>
                  </a:lnTo>
                  <a:lnTo>
                    <a:pt x="432" y="129"/>
                  </a:lnTo>
                  <a:lnTo>
                    <a:pt x="417" y="122"/>
                  </a:lnTo>
                  <a:lnTo>
                    <a:pt x="401" y="114"/>
                  </a:lnTo>
                  <a:lnTo>
                    <a:pt x="384" y="107"/>
                  </a:lnTo>
                  <a:lnTo>
                    <a:pt x="369" y="99"/>
                  </a:lnTo>
                  <a:lnTo>
                    <a:pt x="352" y="93"/>
                  </a:lnTo>
                  <a:lnTo>
                    <a:pt x="335" y="86"/>
                  </a:lnTo>
                  <a:lnTo>
                    <a:pt x="316" y="82"/>
                  </a:lnTo>
                  <a:lnTo>
                    <a:pt x="299" y="76"/>
                  </a:lnTo>
                  <a:lnTo>
                    <a:pt x="289" y="70"/>
                  </a:lnTo>
                  <a:lnTo>
                    <a:pt x="280" y="70"/>
                  </a:lnTo>
                  <a:lnTo>
                    <a:pt x="272" y="67"/>
                  </a:lnTo>
                  <a:lnTo>
                    <a:pt x="262" y="65"/>
                  </a:lnTo>
                  <a:lnTo>
                    <a:pt x="245" y="59"/>
                  </a:lnTo>
                  <a:lnTo>
                    <a:pt x="228" y="55"/>
                  </a:lnTo>
                  <a:lnTo>
                    <a:pt x="209" y="49"/>
                  </a:lnTo>
                  <a:lnTo>
                    <a:pt x="194" y="46"/>
                  </a:lnTo>
                  <a:lnTo>
                    <a:pt x="177" y="44"/>
                  </a:lnTo>
                  <a:lnTo>
                    <a:pt x="162" y="42"/>
                  </a:lnTo>
                  <a:lnTo>
                    <a:pt x="150" y="38"/>
                  </a:lnTo>
                  <a:lnTo>
                    <a:pt x="141" y="36"/>
                  </a:lnTo>
                  <a:lnTo>
                    <a:pt x="129" y="32"/>
                  </a:lnTo>
                  <a:lnTo>
                    <a:pt x="120" y="32"/>
                  </a:lnTo>
                  <a:lnTo>
                    <a:pt x="110" y="30"/>
                  </a:lnTo>
                  <a:lnTo>
                    <a:pt x="101" y="30"/>
                  </a:lnTo>
                  <a:lnTo>
                    <a:pt x="89" y="30"/>
                  </a:lnTo>
                  <a:lnTo>
                    <a:pt x="80" y="30"/>
                  </a:lnTo>
                  <a:lnTo>
                    <a:pt x="70" y="29"/>
                  </a:lnTo>
                  <a:lnTo>
                    <a:pt x="61" y="27"/>
                  </a:lnTo>
                  <a:lnTo>
                    <a:pt x="49" y="25"/>
                  </a:lnTo>
                  <a:lnTo>
                    <a:pt x="40" y="25"/>
                  </a:lnTo>
                  <a:lnTo>
                    <a:pt x="30" y="21"/>
                  </a:lnTo>
                  <a:lnTo>
                    <a:pt x="21" y="19"/>
                  </a:lnTo>
                  <a:lnTo>
                    <a:pt x="9" y="17"/>
                  </a:lnTo>
                  <a:lnTo>
                    <a:pt x="0" y="15"/>
                  </a:lnTo>
                  <a:lnTo>
                    <a:pt x="6" y="0"/>
                  </a:lnTo>
                  <a:close/>
                </a:path>
              </a:pathLst>
            </a:custGeom>
            <a:solidFill>
              <a:srgbClr val="000000"/>
            </a:solidFill>
            <a:ln w="9525">
              <a:noFill/>
              <a:round/>
              <a:headEnd/>
              <a:tailEnd/>
            </a:ln>
          </p:spPr>
          <p:txBody>
            <a:bodyPr/>
            <a:lstStyle/>
            <a:p>
              <a:endParaRPr lang="en-US"/>
            </a:p>
          </p:txBody>
        </p:sp>
        <p:sp>
          <p:nvSpPr>
            <p:cNvPr id="17612" name="Freeform 1215"/>
            <p:cNvSpPr>
              <a:spLocks/>
            </p:cNvSpPr>
            <p:nvPr/>
          </p:nvSpPr>
          <p:spPr bwMode="auto">
            <a:xfrm flipH="1">
              <a:off x="1911" y="1213"/>
              <a:ext cx="6" cy="14"/>
            </a:xfrm>
            <a:custGeom>
              <a:avLst/>
              <a:gdLst>
                <a:gd name="T0" fmla="*/ 1 w 61"/>
                <a:gd name="T1" fmla="*/ 0 h 134"/>
                <a:gd name="T2" fmla="*/ 0 w 61"/>
                <a:gd name="T3" fmla="*/ 1 h 134"/>
                <a:gd name="T4" fmla="*/ 0 w 61"/>
                <a:gd name="T5" fmla="*/ 1 h 134"/>
                <a:gd name="T6" fmla="*/ 0 w 61"/>
                <a:gd name="T7" fmla="*/ 1 h 134"/>
                <a:gd name="T8" fmla="*/ 0 w 61"/>
                <a:gd name="T9" fmla="*/ 1 h 134"/>
                <a:gd name="T10" fmla="*/ 0 w 61"/>
                <a:gd name="T11" fmla="*/ 1 h 134"/>
                <a:gd name="T12" fmla="*/ 1 w 61"/>
                <a:gd name="T13" fmla="*/ 1 h 134"/>
                <a:gd name="T14" fmla="*/ 0 w 61"/>
                <a:gd name="T15" fmla="*/ 1 h 134"/>
                <a:gd name="T16" fmla="*/ 0 w 61"/>
                <a:gd name="T17" fmla="*/ 1 h 134"/>
                <a:gd name="T18" fmla="*/ 0 w 61"/>
                <a:gd name="T19" fmla="*/ 1 h 134"/>
                <a:gd name="T20" fmla="*/ 0 w 61"/>
                <a:gd name="T21" fmla="*/ 1 h 134"/>
                <a:gd name="T22" fmla="*/ 0 w 61"/>
                <a:gd name="T23" fmla="*/ 1 h 134"/>
                <a:gd name="T24" fmla="*/ 0 w 61"/>
                <a:gd name="T25" fmla="*/ 1 h 134"/>
                <a:gd name="T26" fmla="*/ 0 w 61"/>
                <a:gd name="T27" fmla="*/ 1 h 134"/>
                <a:gd name="T28" fmla="*/ 0 w 61"/>
                <a:gd name="T29" fmla="*/ 1 h 134"/>
                <a:gd name="T30" fmla="*/ 0 w 61"/>
                <a:gd name="T31" fmla="*/ 1 h 134"/>
                <a:gd name="T32" fmla="*/ 0 w 61"/>
                <a:gd name="T33" fmla="*/ 1 h 134"/>
                <a:gd name="T34" fmla="*/ 0 w 61"/>
                <a:gd name="T35" fmla="*/ 1 h 134"/>
                <a:gd name="T36" fmla="*/ 0 w 61"/>
                <a:gd name="T37" fmla="*/ 1 h 134"/>
                <a:gd name="T38" fmla="*/ 0 w 61"/>
                <a:gd name="T39" fmla="*/ 1 h 134"/>
                <a:gd name="T40" fmla="*/ 0 w 61"/>
                <a:gd name="T41" fmla="*/ 0 h 134"/>
                <a:gd name="T42" fmla="*/ 0 w 61"/>
                <a:gd name="T43" fmla="*/ 0 h 134"/>
                <a:gd name="T44" fmla="*/ 0 w 61"/>
                <a:gd name="T45" fmla="*/ 0 h 134"/>
                <a:gd name="T46" fmla="*/ 0 w 61"/>
                <a:gd name="T47" fmla="*/ 0 h 134"/>
                <a:gd name="T48" fmla="*/ 0 w 61"/>
                <a:gd name="T49" fmla="*/ 0 h 134"/>
                <a:gd name="T50" fmla="*/ 0 w 61"/>
                <a:gd name="T51" fmla="*/ 0 h 134"/>
                <a:gd name="T52" fmla="*/ 0 w 61"/>
                <a:gd name="T53" fmla="*/ 0 h 134"/>
                <a:gd name="T54" fmla="*/ 0 w 61"/>
                <a:gd name="T55" fmla="*/ 0 h 134"/>
                <a:gd name="T56" fmla="*/ 1 w 61"/>
                <a:gd name="T57" fmla="*/ 0 h 134"/>
                <a:gd name="T58" fmla="*/ 1 w 61"/>
                <a:gd name="T59" fmla="*/ 0 h 134"/>
                <a:gd name="T60" fmla="*/ 1 w 61"/>
                <a:gd name="T61" fmla="*/ 0 h 134"/>
                <a:gd name="T62" fmla="*/ 1 w 61"/>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34"/>
                <a:gd name="T98" fmla="*/ 61 w 61"/>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34">
                  <a:moveTo>
                    <a:pt x="61" y="37"/>
                  </a:moveTo>
                  <a:lnTo>
                    <a:pt x="55" y="54"/>
                  </a:lnTo>
                  <a:lnTo>
                    <a:pt x="55" y="69"/>
                  </a:lnTo>
                  <a:lnTo>
                    <a:pt x="55" y="77"/>
                  </a:lnTo>
                  <a:lnTo>
                    <a:pt x="55" y="84"/>
                  </a:lnTo>
                  <a:lnTo>
                    <a:pt x="55" y="96"/>
                  </a:lnTo>
                  <a:lnTo>
                    <a:pt x="57" y="107"/>
                  </a:lnTo>
                  <a:lnTo>
                    <a:pt x="54" y="116"/>
                  </a:lnTo>
                  <a:lnTo>
                    <a:pt x="48" y="126"/>
                  </a:lnTo>
                  <a:lnTo>
                    <a:pt x="38" y="130"/>
                  </a:lnTo>
                  <a:lnTo>
                    <a:pt x="29" y="134"/>
                  </a:lnTo>
                  <a:lnTo>
                    <a:pt x="17" y="130"/>
                  </a:lnTo>
                  <a:lnTo>
                    <a:pt x="10" y="126"/>
                  </a:lnTo>
                  <a:lnTo>
                    <a:pt x="2" y="116"/>
                  </a:lnTo>
                  <a:lnTo>
                    <a:pt x="0" y="107"/>
                  </a:lnTo>
                  <a:lnTo>
                    <a:pt x="0" y="92"/>
                  </a:lnTo>
                  <a:lnTo>
                    <a:pt x="0" y="80"/>
                  </a:lnTo>
                  <a:lnTo>
                    <a:pt x="0" y="71"/>
                  </a:lnTo>
                  <a:lnTo>
                    <a:pt x="4" y="61"/>
                  </a:lnTo>
                  <a:lnTo>
                    <a:pt x="4" y="52"/>
                  </a:lnTo>
                  <a:lnTo>
                    <a:pt x="8" y="40"/>
                  </a:lnTo>
                  <a:lnTo>
                    <a:pt x="10" y="29"/>
                  </a:lnTo>
                  <a:lnTo>
                    <a:pt x="12" y="19"/>
                  </a:lnTo>
                  <a:lnTo>
                    <a:pt x="15" y="8"/>
                  </a:lnTo>
                  <a:lnTo>
                    <a:pt x="25" y="2"/>
                  </a:lnTo>
                  <a:lnTo>
                    <a:pt x="34" y="0"/>
                  </a:lnTo>
                  <a:lnTo>
                    <a:pt x="44" y="2"/>
                  </a:lnTo>
                  <a:lnTo>
                    <a:pt x="50" y="6"/>
                  </a:lnTo>
                  <a:lnTo>
                    <a:pt x="57" y="14"/>
                  </a:lnTo>
                  <a:lnTo>
                    <a:pt x="61" y="23"/>
                  </a:lnTo>
                  <a:lnTo>
                    <a:pt x="61" y="37"/>
                  </a:lnTo>
                  <a:close/>
                </a:path>
              </a:pathLst>
            </a:custGeom>
            <a:solidFill>
              <a:srgbClr val="000000"/>
            </a:solidFill>
            <a:ln w="9525">
              <a:noFill/>
              <a:round/>
              <a:headEnd/>
              <a:tailEnd/>
            </a:ln>
          </p:spPr>
          <p:txBody>
            <a:bodyPr/>
            <a:lstStyle/>
            <a:p>
              <a:endParaRPr lang="en-US"/>
            </a:p>
          </p:txBody>
        </p:sp>
        <p:sp>
          <p:nvSpPr>
            <p:cNvPr id="17613" name="Freeform 1216"/>
            <p:cNvSpPr>
              <a:spLocks/>
            </p:cNvSpPr>
            <p:nvPr/>
          </p:nvSpPr>
          <p:spPr bwMode="auto">
            <a:xfrm flipH="1">
              <a:off x="1884" y="1222"/>
              <a:ext cx="7" cy="11"/>
            </a:xfrm>
            <a:custGeom>
              <a:avLst/>
              <a:gdLst>
                <a:gd name="T0" fmla="*/ 1 w 72"/>
                <a:gd name="T1" fmla="*/ 0 h 101"/>
                <a:gd name="T2" fmla="*/ 1 w 72"/>
                <a:gd name="T3" fmla="*/ 1 h 101"/>
                <a:gd name="T4" fmla="*/ 1 w 72"/>
                <a:gd name="T5" fmla="*/ 1 h 101"/>
                <a:gd name="T6" fmla="*/ 1 w 72"/>
                <a:gd name="T7" fmla="*/ 1 h 101"/>
                <a:gd name="T8" fmla="*/ 0 w 72"/>
                <a:gd name="T9" fmla="*/ 1 h 101"/>
                <a:gd name="T10" fmla="*/ 0 w 72"/>
                <a:gd name="T11" fmla="*/ 1 h 101"/>
                <a:gd name="T12" fmla="*/ 0 w 72"/>
                <a:gd name="T13" fmla="*/ 1 h 101"/>
                <a:gd name="T14" fmla="*/ 0 w 72"/>
                <a:gd name="T15" fmla="*/ 1 h 101"/>
                <a:gd name="T16" fmla="*/ 0 w 72"/>
                <a:gd name="T17" fmla="*/ 1 h 101"/>
                <a:gd name="T18" fmla="*/ 0 w 72"/>
                <a:gd name="T19" fmla="*/ 1 h 101"/>
                <a:gd name="T20" fmla="*/ 0 w 72"/>
                <a:gd name="T21" fmla="*/ 1 h 101"/>
                <a:gd name="T22" fmla="*/ 0 w 72"/>
                <a:gd name="T23" fmla="*/ 1 h 101"/>
                <a:gd name="T24" fmla="*/ 0 w 72"/>
                <a:gd name="T25" fmla="*/ 0 h 101"/>
                <a:gd name="T26" fmla="*/ 0 w 72"/>
                <a:gd name="T27" fmla="*/ 0 h 101"/>
                <a:gd name="T28" fmla="*/ 0 w 72"/>
                <a:gd name="T29" fmla="*/ 0 h 101"/>
                <a:gd name="T30" fmla="*/ 0 w 72"/>
                <a:gd name="T31" fmla="*/ 0 h 101"/>
                <a:gd name="T32" fmla="*/ 0 w 72"/>
                <a:gd name="T33" fmla="*/ 0 h 101"/>
                <a:gd name="T34" fmla="*/ 0 w 72"/>
                <a:gd name="T35" fmla="*/ 0 h 101"/>
                <a:gd name="T36" fmla="*/ 1 w 72"/>
                <a:gd name="T37" fmla="*/ 0 h 101"/>
                <a:gd name="T38" fmla="*/ 1 w 72"/>
                <a:gd name="T39" fmla="*/ 0 h 101"/>
                <a:gd name="T40" fmla="*/ 1 w 72"/>
                <a:gd name="T41" fmla="*/ 0 h 101"/>
                <a:gd name="T42" fmla="*/ 1 w 72"/>
                <a:gd name="T43" fmla="*/ 0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101"/>
                <a:gd name="T68" fmla="*/ 72 w 72"/>
                <a:gd name="T69" fmla="*/ 101 h 1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101">
                  <a:moveTo>
                    <a:pt x="72" y="40"/>
                  </a:moveTo>
                  <a:lnTo>
                    <a:pt x="69" y="55"/>
                  </a:lnTo>
                  <a:lnTo>
                    <a:pt x="63" y="70"/>
                  </a:lnTo>
                  <a:lnTo>
                    <a:pt x="57" y="80"/>
                  </a:lnTo>
                  <a:lnTo>
                    <a:pt x="51" y="89"/>
                  </a:lnTo>
                  <a:lnTo>
                    <a:pt x="38" y="101"/>
                  </a:lnTo>
                  <a:lnTo>
                    <a:pt x="27" y="101"/>
                  </a:lnTo>
                  <a:lnTo>
                    <a:pt x="13" y="97"/>
                  </a:lnTo>
                  <a:lnTo>
                    <a:pt x="6" y="88"/>
                  </a:lnTo>
                  <a:lnTo>
                    <a:pt x="0" y="74"/>
                  </a:lnTo>
                  <a:lnTo>
                    <a:pt x="0" y="63"/>
                  </a:lnTo>
                  <a:lnTo>
                    <a:pt x="2" y="46"/>
                  </a:lnTo>
                  <a:lnTo>
                    <a:pt x="8" y="32"/>
                  </a:lnTo>
                  <a:lnTo>
                    <a:pt x="12" y="21"/>
                  </a:lnTo>
                  <a:lnTo>
                    <a:pt x="17" y="13"/>
                  </a:lnTo>
                  <a:lnTo>
                    <a:pt x="31" y="2"/>
                  </a:lnTo>
                  <a:lnTo>
                    <a:pt x="44" y="0"/>
                  </a:lnTo>
                  <a:lnTo>
                    <a:pt x="55" y="2"/>
                  </a:lnTo>
                  <a:lnTo>
                    <a:pt x="65" y="10"/>
                  </a:lnTo>
                  <a:lnTo>
                    <a:pt x="72" y="23"/>
                  </a:lnTo>
                  <a:lnTo>
                    <a:pt x="72" y="40"/>
                  </a:lnTo>
                  <a:close/>
                </a:path>
              </a:pathLst>
            </a:custGeom>
            <a:solidFill>
              <a:srgbClr val="000000"/>
            </a:solidFill>
            <a:ln w="9525">
              <a:noFill/>
              <a:round/>
              <a:headEnd/>
              <a:tailEnd/>
            </a:ln>
          </p:spPr>
          <p:txBody>
            <a:bodyPr/>
            <a:lstStyle/>
            <a:p>
              <a:endParaRPr lang="en-US"/>
            </a:p>
          </p:txBody>
        </p:sp>
        <p:grpSp>
          <p:nvGrpSpPr>
            <p:cNvPr id="15" name="Group 1283"/>
            <p:cNvGrpSpPr>
              <a:grpSpLocks/>
            </p:cNvGrpSpPr>
            <p:nvPr/>
          </p:nvGrpSpPr>
          <p:grpSpPr bwMode="auto">
            <a:xfrm>
              <a:off x="2023" y="1127"/>
              <a:ext cx="222" cy="161"/>
              <a:chOff x="2295" y="1172"/>
              <a:chExt cx="222" cy="161"/>
            </a:xfrm>
          </p:grpSpPr>
          <p:sp>
            <p:nvSpPr>
              <p:cNvPr id="17646" name="Freeform 610"/>
              <p:cNvSpPr>
                <a:spLocks/>
              </p:cNvSpPr>
              <p:nvPr/>
            </p:nvSpPr>
            <p:spPr bwMode="auto">
              <a:xfrm>
                <a:off x="2295" y="1210"/>
                <a:ext cx="222" cy="123"/>
              </a:xfrm>
              <a:custGeom>
                <a:avLst/>
                <a:gdLst>
                  <a:gd name="T0" fmla="*/ 31 w 1317"/>
                  <a:gd name="T1" fmla="*/ 23 h 596"/>
                  <a:gd name="T2" fmla="*/ 31 w 1317"/>
                  <a:gd name="T3" fmla="*/ 13 h 596"/>
                  <a:gd name="T4" fmla="*/ 27 w 1317"/>
                  <a:gd name="T5" fmla="*/ 13 h 596"/>
                  <a:gd name="T6" fmla="*/ 27 w 1317"/>
                  <a:gd name="T7" fmla="*/ 0 h 596"/>
                  <a:gd name="T8" fmla="*/ 16 w 1317"/>
                  <a:gd name="T9" fmla="*/ 0 h 596"/>
                  <a:gd name="T10" fmla="*/ 16 w 1317"/>
                  <a:gd name="T11" fmla="*/ 13 h 596"/>
                  <a:gd name="T12" fmla="*/ 5 w 1317"/>
                  <a:gd name="T13" fmla="*/ 13 h 596"/>
                  <a:gd name="T14" fmla="*/ 5 w 1317"/>
                  <a:gd name="T15" fmla="*/ 23 h 596"/>
                  <a:gd name="T16" fmla="*/ 0 w 1317"/>
                  <a:gd name="T17" fmla="*/ 23 h 596"/>
                  <a:gd name="T18" fmla="*/ 0 w 1317"/>
                  <a:gd name="T19" fmla="*/ 25 h 596"/>
                  <a:gd name="T20" fmla="*/ 37 w 1317"/>
                  <a:gd name="T21" fmla="*/ 25 h 596"/>
                  <a:gd name="T22" fmla="*/ 37 w 1317"/>
                  <a:gd name="T23" fmla="*/ 23 h 596"/>
                  <a:gd name="T24" fmla="*/ 31 w 1317"/>
                  <a:gd name="T25" fmla="*/ 23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7"/>
                  <a:gd name="T40" fmla="*/ 0 h 596"/>
                  <a:gd name="T41" fmla="*/ 1317 w 1317"/>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7" h="596">
                    <a:moveTo>
                      <a:pt x="1087" y="537"/>
                    </a:moveTo>
                    <a:lnTo>
                      <a:pt x="1087" y="302"/>
                    </a:lnTo>
                    <a:lnTo>
                      <a:pt x="964" y="302"/>
                    </a:lnTo>
                    <a:lnTo>
                      <a:pt x="964" y="0"/>
                    </a:lnTo>
                    <a:lnTo>
                      <a:pt x="571" y="0"/>
                    </a:lnTo>
                    <a:lnTo>
                      <a:pt x="571" y="302"/>
                    </a:lnTo>
                    <a:lnTo>
                      <a:pt x="185" y="302"/>
                    </a:lnTo>
                    <a:lnTo>
                      <a:pt x="185" y="537"/>
                    </a:lnTo>
                    <a:lnTo>
                      <a:pt x="0" y="537"/>
                    </a:lnTo>
                    <a:lnTo>
                      <a:pt x="0" y="596"/>
                    </a:lnTo>
                    <a:lnTo>
                      <a:pt x="1317" y="596"/>
                    </a:lnTo>
                    <a:lnTo>
                      <a:pt x="1317" y="537"/>
                    </a:lnTo>
                    <a:lnTo>
                      <a:pt x="1087" y="537"/>
                    </a:lnTo>
                    <a:close/>
                  </a:path>
                </a:pathLst>
              </a:custGeom>
              <a:solidFill>
                <a:srgbClr val="000000"/>
              </a:solidFill>
              <a:ln w="9525">
                <a:noFill/>
                <a:round/>
                <a:headEnd/>
                <a:tailEnd/>
              </a:ln>
            </p:spPr>
            <p:txBody>
              <a:bodyPr/>
              <a:lstStyle/>
              <a:p>
                <a:endParaRPr lang="en-US"/>
              </a:p>
            </p:txBody>
          </p:sp>
          <p:sp>
            <p:nvSpPr>
              <p:cNvPr id="17647" name="Rectangle 1282"/>
              <p:cNvSpPr>
                <a:spLocks noChangeArrowheads="1"/>
              </p:cNvSpPr>
              <p:nvPr/>
            </p:nvSpPr>
            <p:spPr bwMode="auto">
              <a:xfrm>
                <a:off x="2366" y="1172"/>
                <a:ext cx="117" cy="96"/>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17615" name="Freeform 612"/>
            <p:cNvSpPr>
              <a:spLocks/>
            </p:cNvSpPr>
            <p:nvPr/>
          </p:nvSpPr>
          <p:spPr bwMode="auto">
            <a:xfrm>
              <a:off x="2061" y="1239"/>
              <a:ext cx="135" cy="37"/>
            </a:xfrm>
            <a:custGeom>
              <a:avLst/>
              <a:gdLst>
                <a:gd name="T0" fmla="*/ 23 w 803"/>
                <a:gd name="T1" fmla="*/ 8 h 182"/>
                <a:gd name="T2" fmla="*/ 19 w 803"/>
                <a:gd name="T3" fmla="*/ 8 h 182"/>
                <a:gd name="T4" fmla="*/ 19 w 803"/>
                <a:gd name="T5" fmla="*/ 2 h 182"/>
                <a:gd name="T6" fmla="*/ 15 w 803"/>
                <a:gd name="T7" fmla="*/ 2 h 182"/>
                <a:gd name="T8" fmla="*/ 15 w 803"/>
                <a:gd name="T9" fmla="*/ 7 h 182"/>
                <a:gd name="T10" fmla="*/ 0 w 803"/>
                <a:gd name="T11" fmla="*/ 7 h 182"/>
                <a:gd name="T12" fmla="*/ 0 w 803"/>
                <a:gd name="T13" fmla="*/ 0 h 182"/>
                <a:gd name="T14" fmla="*/ 23 w 803"/>
                <a:gd name="T15" fmla="*/ 0 h 182"/>
                <a:gd name="T16" fmla="*/ 23 w 803"/>
                <a:gd name="T17" fmla="*/ 8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3"/>
                <a:gd name="T28" fmla="*/ 0 h 182"/>
                <a:gd name="T29" fmla="*/ 803 w 803"/>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3" h="182">
                  <a:moveTo>
                    <a:pt x="803" y="181"/>
                  </a:moveTo>
                  <a:lnTo>
                    <a:pt x="670" y="182"/>
                  </a:lnTo>
                  <a:lnTo>
                    <a:pt x="668" y="52"/>
                  </a:lnTo>
                  <a:lnTo>
                    <a:pt x="545" y="52"/>
                  </a:lnTo>
                  <a:lnTo>
                    <a:pt x="545" y="176"/>
                  </a:lnTo>
                  <a:lnTo>
                    <a:pt x="0" y="176"/>
                  </a:lnTo>
                  <a:lnTo>
                    <a:pt x="0" y="0"/>
                  </a:lnTo>
                  <a:lnTo>
                    <a:pt x="802" y="0"/>
                  </a:lnTo>
                  <a:lnTo>
                    <a:pt x="803" y="181"/>
                  </a:lnTo>
                  <a:close/>
                </a:path>
              </a:pathLst>
            </a:custGeom>
            <a:solidFill>
              <a:srgbClr val="FFD787"/>
            </a:solidFill>
            <a:ln w="9525">
              <a:noFill/>
              <a:round/>
              <a:headEnd/>
              <a:tailEnd/>
            </a:ln>
          </p:spPr>
          <p:txBody>
            <a:bodyPr/>
            <a:lstStyle/>
            <a:p>
              <a:endParaRPr lang="en-US"/>
            </a:p>
          </p:txBody>
        </p:sp>
        <p:sp>
          <p:nvSpPr>
            <p:cNvPr id="17616" name="Rectangle 613"/>
            <p:cNvSpPr>
              <a:spLocks noChangeArrowheads="1"/>
            </p:cNvSpPr>
            <p:nvPr/>
          </p:nvSpPr>
          <p:spPr bwMode="auto">
            <a:xfrm>
              <a:off x="2069" y="1250"/>
              <a:ext cx="9" cy="11"/>
            </a:xfrm>
            <a:prstGeom prst="rect">
              <a:avLst/>
            </a:prstGeom>
            <a:solidFill>
              <a:srgbClr val="000000"/>
            </a:solidFill>
            <a:ln w="9525">
              <a:noFill/>
              <a:miter lim="800000"/>
              <a:headEnd/>
              <a:tailEnd/>
            </a:ln>
          </p:spPr>
          <p:txBody>
            <a:bodyPr/>
            <a:lstStyle/>
            <a:p>
              <a:endParaRPr lang="en-US"/>
            </a:p>
          </p:txBody>
        </p:sp>
        <p:sp>
          <p:nvSpPr>
            <p:cNvPr id="17617" name="Rectangle 614"/>
            <p:cNvSpPr>
              <a:spLocks noChangeArrowheads="1"/>
            </p:cNvSpPr>
            <p:nvPr/>
          </p:nvSpPr>
          <p:spPr bwMode="auto">
            <a:xfrm>
              <a:off x="2092" y="1250"/>
              <a:ext cx="8" cy="11"/>
            </a:xfrm>
            <a:prstGeom prst="rect">
              <a:avLst/>
            </a:prstGeom>
            <a:solidFill>
              <a:srgbClr val="000000"/>
            </a:solidFill>
            <a:ln w="9525">
              <a:noFill/>
              <a:miter lim="800000"/>
              <a:headEnd/>
              <a:tailEnd/>
            </a:ln>
          </p:spPr>
          <p:txBody>
            <a:bodyPr/>
            <a:lstStyle/>
            <a:p>
              <a:endParaRPr lang="en-US"/>
            </a:p>
          </p:txBody>
        </p:sp>
        <p:sp>
          <p:nvSpPr>
            <p:cNvPr id="17618" name="Rectangle 615"/>
            <p:cNvSpPr>
              <a:spLocks noChangeArrowheads="1"/>
            </p:cNvSpPr>
            <p:nvPr/>
          </p:nvSpPr>
          <p:spPr bwMode="auto">
            <a:xfrm>
              <a:off x="2113" y="1250"/>
              <a:ext cx="8" cy="11"/>
            </a:xfrm>
            <a:prstGeom prst="rect">
              <a:avLst/>
            </a:prstGeom>
            <a:solidFill>
              <a:srgbClr val="000000"/>
            </a:solidFill>
            <a:ln w="9525">
              <a:noFill/>
              <a:miter lim="800000"/>
              <a:headEnd/>
              <a:tailEnd/>
            </a:ln>
          </p:spPr>
          <p:txBody>
            <a:bodyPr/>
            <a:lstStyle/>
            <a:p>
              <a:endParaRPr lang="en-US"/>
            </a:p>
          </p:txBody>
        </p:sp>
        <p:sp>
          <p:nvSpPr>
            <p:cNvPr id="17619" name="Rectangle 616"/>
            <p:cNvSpPr>
              <a:spLocks noChangeArrowheads="1"/>
            </p:cNvSpPr>
            <p:nvPr/>
          </p:nvSpPr>
          <p:spPr bwMode="auto">
            <a:xfrm>
              <a:off x="2134" y="1250"/>
              <a:ext cx="8" cy="11"/>
            </a:xfrm>
            <a:prstGeom prst="rect">
              <a:avLst/>
            </a:prstGeom>
            <a:solidFill>
              <a:srgbClr val="000000"/>
            </a:solidFill>
            <a:ln w="9525">
              <a:noFill/>
              <a:miter lim="800000"/>
              <a:headEnd/>
              <a:tailEnd/>
            </a:ln>
          </p:spPr>
          <p:txBody>
            <a:bodyPr/>
            <a:lstStyle/>
            <a:p>
              <a:endParaRPr lang="en-US"/>
            </a:p>
          </p:txBody>
        </p:sp>
        <p:sp>
          <p:nvSpPr>
            <p:cNvPr id="17620" name="Rectangle 617"/>
            <p:cNvSpPr>
              <a:spLocks noChangeArrowheads="1"/>
            </p:cNvSpPr>
            <p:nvPr/>
          </p:nvSpPr>
          <p:spPr bwMode="auto">
            <a:xfrm>
              <a:off x="2180" y="1250"/>
              <a:ext cx="9" cy="11"/>
            </a:xfrm>
            <a:prstGeom prst="rect">
              <a:avLst/>
            </a:prstGeom>
            <a:solidFill>
              <a:srgbClr val="000000"/>
            </a:solidFill>
            <a:ln w="9525">
              <a:noFill/>
              <a:miter lim="800000"/>
              <a:headEnd/>
              <a:tailEnd/>
            </a:ln>
          </p:spPr>
          <p:txBody>
            <a:bodyPr/>
            <a:lstStyle/>
            <a:p>
              <a:endParaRPr lang="en-US"/>
            </a:p>
          </p:txBody>
        </p:sp>
        <p:sp>
          <p:nvSpPr>
            <p:cNvPr id="17621" name="Freeform 1166"/>
            <p:cNvSpPr>
              <a:spLocks/>
            </p:cNvSpPr>
            <p:nvPr/>
          </p:nvSpPr>
          <p:spPr bwMode="auto">
            <a:xfrm>
              <a:off x="1942" y="1186"/>
              <a:ext cx="31" cy="34"/>
            </a:xfrm>
            <a:custGeom>
              <a:avLst/>
              <a:gdLst>
                <a:gd name="T0" fmla="*/ 1 w 154"/>
                <a:gd name="T1" fmla="*/ 0 h 158"/>
                <a:gd name="T2" fmla="*/ 1 w 154"/>
                <a:gd name="T3" fmla="*/ 1 h 158"/>
                <a:gd name="T4" fmla="*/ 0 w 154"/>
                <a:gd name="T5" fmla="*/ 3 h 158"/>
                <a:gd name="T6" fmla="*/ 0 w 154"/>
                <a:gd name="T7" fmla="*/ 5 h 158"/>
                <a:gd name="T8" fmla="*/ 0 w 154"/>
                <a:gd name="T9" fmla="*/ 7 h 158"/>
                <a:gd name="T10" fmla="*/ 0 w 154"/>
                <a:gd name="T11" fmla="*/ 7 h 158"/>
                <a:gd name="T12" fmla="*/ 2 w 154"/>
                <a:gd name="T13" fmla="*/ 6 h 158"/>
                <a:gd name="T14" fmla="*/ 3 w 154"/>
                <a:gd name="T15" fmla="*/ 6 h 158"/>
                <a:gd name="T16" fmla="*/ 5 w 154"/>
                <a:gd name="T17" fmla="*/ 5 h 158"/>
                <a:gd name="T18" fmla="*/ 6 w 154"/>
                <a:gd name="T19" fmla="*/ 3 h 158"/>
                <a:gd name="T20" fmla="*/ 5 w 154"/>
                <a:gd name="T21" fmla="*/ 2 h 158"/>
                <a:gd name="T22" fmla="*/ 3 w 154"/>
                <a:gd name="T23" fmla="*/ 0 h 158"/>
                <a:gd name="T24" fmla="*/ 1 w 154"/>
                <a:gd name="T25" fmla="*/ 0 h 1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
                <a:gd name="T40" fmla="*/ 0 h 158"/>
                <a:gd name="T41" fmla="*/ 154 w 154"/>
                <a:gd name="T42" fmla="*/ 158 h 1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 h="158">
                  <a:moveTo>
                    <a:pt x="36" y="6"/>
                  </a:moveTo>
                  <a:lnTo>
                    <a:pt x="18" y="28"/>
                  </a:lnTo>
                  <a:lnTo>
                    <a:pt x="10" y="66"/>
                  </a:lnTo>
                  <a:lnTo>
                    <a:pt x="0" y="114"/>
                  </a:lnTo>
                  <a:lnTo>
                    <a:pt x="0" y="146"/>
                  </a:lnTo>
                  <a:lnTo>
                    <a:pt x="6" y="158"/>
                  </a:lnTo>
                  <a:lnTo>
                    <a:pt x="48" y="134"/>
                  </a:lnTo>
                  <a:lnTo>
                    <a:pt x="84" y="124"/>
                  </a:lnTo>
                  <a:lnTo>
                    <a:pt x="118" y="100"/>
                  </a:lnTo>
                  <a:lnTo>
                    <a:pt x="154" y="72"/>
                  </a:lnTo>
                  <a:lnTo>
                    <a:pt x="124" y="38"/>
                  </a:lnTo>
                  <a:lnTo>
                    <a:pt x="66" y="0"/>
                  </a:lnTo>
                  <a:lnTo>
                    <a:pt x="36" y="6"/>
                  </a:lnTo>
                  <a:close/>
                </a:path>
              </a:pathLst>
            </a:custGeom>
            <a:solidFill>
              <a:srgbClr val="FFCC66"/>
            </a:solidFill>
            <a:ln w="9525">
              <a:solidFill>
                <a:schemeClr val="tx1"/>
              </a:solidFill>
              <a:round/>
              <a:headEnd/>
              <a:tailEnd/>
            </a:ln>
          </p:spPr>
          <p:txBody>
            <a:bodyPr/>
            <a:lstStyle/>
            <a:p>
              <a:endParaRPr lang="en-US"/>
            </a:p>
          </p:txBody>
        </p:sp>
        <p:sp>
          <p:nvSpPr>
            <p:cNvPr id="17622" name="Freeform 1167"/>
            <p:cNvSpPr>
              <a:spLocks/>
            </p:cNvSpPr>
            <p:nvPr/>
          </p:nvSpPr>
          <p:spPr bwMode="auto">
            <a:xfrm>
              <a:off x="2013" y="1216"/>
              <a:ext cx="20" cy="23"/>
            </a:xfrm>
            <a:custGeom>
              <a:avLst/>
              <a:gdLst>
                <a:gd name="T0" fmla="*/ 0 w 100"/>
                <a:gd name="T1" fmla="*/ 0 h 106"/>
                <a:gd name="T2" fmla="*/ 0 w 100"/>
                <a:gd name="T3" fmla="*/ 2 h 106"/>
                <a:gd name="T4" fmla="*/ 1 w 100"/>
                <a:gd name="T5" fmla="*/ 4 h 106"/>
                <a:gd name="T6" fmla="*/ 2 w 100"/>
                <a:gd name="T7" fmla="*/ 5 h 106"/>
                <a:gd name="T8" fmla="*/ 3 w 100"/>
                <a:gd name="T9" fmla="*/ 4 h 106"/>
                <a:gd name="T10" fmla="*/ 3 w 100"/>
                <a:gd name="T11" fmla="*/ 3 h 106"/>
                <a:gd name="T12" fmla="*/ 3 w 100"/>
                <a:gd name="T13" fmla="*/ 2 h 106"/>
                <a:gd name="T14" fmla="*/ 4 w 100"/>
                <a:gd name="T15" fmla="*/ 1 h 106"/>
                <a:gd name="T16" fmla="*/ 2 w 100"/>
                <a:gd name="T17" fmla="*/ 0 h 106"/>
                <a:gd name="T18" fmla="*/ 0 w 100"/>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06"/>
                <a:gd name="T32" fmla="*/ 100 w 100"/>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06">
                  <a:moveTo>
                    <a:pt x="0" y="0"/>
                  </a:moveTo>
                  <a:lnTo>
                    <a:pt x="12" y="40"/>
                  </a:lnTo>
                  <a:lnTo>
                    <a:pt x="36" y="80"/>
                  </a:lnTo>
                  <a:lnTo>
                    <a:pt x="48" y="106"/>
                  </a:lnTo>
                  <a:lnTo>
                    <a:pt x="64" y="92"/>
                  </a:lnTo>
                  <a:lnTo>
                    <a:pt x="78" y="66"/>
                  </a:lnTo>
                  <a:lnTo>
                    <a:pt x="82" y="36"/>
                  </a:lnTo>
                  <a:lnTo>
                    <a:pt x="100" y="12"/>
                  </a:lnTo>
                  <a:lnTo>
                    <a:pt x="44" y="4"/>
                  </a:lnTo>
                  <a:lnTo>
                    <a:pt x="0" y="0"/>
                  </a:lnTo>
                  <a:close/>
                </a:path>
              </a:pathLst>
            </a:custGeom>
            <a:solidFill>
              <a:srgbClr val="FFCC66"/>
            </a:solidFill>
            <a:ln w="9525">
              <a:solidFill>
                <a:schemeClr val="tx1"/>
              </a:solidFill>
              <a:round/>
              <a:headEnd/>
              <a:tailEnd/>
            </a:ln>
          </p:spPr>
          <p:txBody>
            <a:bodyPr/>
            <a:lstStyle/>
            <a:p>
              <a:endParaRPr lang="en-US"/>
            </a:p>
          </p:txBody>
        </p:sp>
        <p:sp>
          <p:nvSpPr>
            <p:cNvPr id="17623" name="Freeform 1168"/>
            <p:cNvSpPr>
              <a:spLocks/>
            </p:cNvSpPr>
            <p:nvPr/>
          </p:nvSpPr>
          <p:spPr bwMode="auto">
            <a:xfrm>
              <a:off x="1931" y="1211"/>
              <a:ext cx="90" cy="74"/>
            </a:xfrm>
            <a:custGeom>
              <a:avLst/>
              <a:gdLst>
                <a:gd name="T0" fmla="*/ 0 w 442"/>
                <a:gd name="T1" fmla="*/ 15 h 348"/>
                <a:gd name="T2" fmla="*/ 3 w 442"/>
                <a:gd name="T3" fmla="*/ 16 h 348"/>
                <a:gd name="T4" fmla="*/ 8 w 442"/>
                <a:gd name="T5" fmla="*/ 16 h 348"/>
                <a:gd name="T6" fmla="*/ 12 w 442"/>
                <a:gd name="T7" fmla="*/ 16 h 348"/>
                <a:gd name="T8" fmla="*/ 16 w 442"/>
                <a:gd name="T9" fmla="*/ 16 h 348"/>
                <a:gd name="T10" fmla="*/ 18 w 442"/>
                <a:gd name="T11" fmla="*/ 16 h 348"/>
                <a:gd name="T12" fmla="*/ 18 w 442"/>
                <a:gd name="T13" fmla="*/ 14 h 348"/>
                <a:gd name="T14" fmla="*/ 18 w 442"/>
                <a:gd name="T15" fmla="*/ 12 h 348"/>
                <a:gd name="T16" fmla="*/ 17 w 442"/>
                <a:gd name="T17" fmla="*/ 9 h 348"/>
                <a:gd name="T18" fmla="*/ 16 w 442"/>
                <a:gd name="T19" fmla="*/ 7 h 348"/>
                <a:gd name="T20" fmla="*/ 16 w 442"/>
                <a:gd name="T21" fmla="*/ 4 h 348"/>
                <a:gd name="T22" fmla="*/ 15 w 442"/>
                <a:gd name="T23" fmla="*/ 3 h 348"/>
                <a:gd name="T24" fmla="*/ 15 w 442"/>
                <a:gd name="T25" fmla="*/ 2 h 348"/>
                <a:gd name="T26" fmla="*/ 14 w 442"/>
                <a:gd name="T27" fmla="*/ 1 h 348"/>
                <a:gd name="T28" fmla="*/ 11 w 442"/>
                <a:gd name="T29" fmla="*/ 1 h 348"/>
                <a:gd name="T30" fmla="*/ 9 w 442"/>
                <a:gd name="T31" fmla="*/ 0 h 348"/>
                <a:gd name="T32" fmla="*/ 9 w 442"/>
                <a:gd name="T33" fmla="*/ 2 h 348"/>
                <a:gd name="T34" fmla="*/ 9 w 442"/>
                <a:gd name="T35" fmla="*/ 3 h 348"/>
                <a:gd name="T36" fmla="*/ 7 w 442"/>
                <a:gd name="T37" fmla="*/ 5 h 348"/>
                <a:gd name="T38" fmla="*/ 5 w 442"/>
                <a:gd name="T39" fmla="*/ 7 h 348"/>
                <a:gd name="T40" fmla="*/ 3 w 442"/>
                <a:gd name="T41" fmla="*/ 8 h 348"/>
                <a:gd name="T42" fmla="*/ 2 w 442"/>
                <a:gd name="T43" fmla="*/ 10 h 348"/>
                <a:gd name="T44" fmla="*/ 0 w 442"/>
                <a:gd name="T45" fmla="*/ 13 h 348"/>
                <a:gd name="T46" fmla="*/ 0 w 442"/>
                <a:gd name="T47" fmla="*/ 14 h 348"/>
                <a:gd name="T48" fmla="*/ 0 w 442"/>
                <a:gd name="T49" fmla="*/ 15 h 3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2"/>
                <a:gd name="T76" fmla="*/ 0 h 348"/>
                <a:gd name="T77" fmla="*/ 442 w 442"/>
                <a:gd name="T78" fmla="*/ 348 h 3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2" h="348">
                  <a:moveTo>
                    <a:pt x="12" y="340"/>
                  </a:moveTo>
                  <a:lnTo>
                    <a:pt x="78" y="344"/>
                  </a:lnTo>
                  <a:lnTo>
                    <a:pt x="192" y="346"/>
                  </a:lnTo>
                  <a:lnTo>
                    <a:pt x="280" y="348"/>
                  </a:lnTo>
                  <a:lnTo>
                    <a:pt x="376" y="348"/>
                  </a:lnTo>
                  <a:lnTo>
                    <a:pt x="442" y="346"/>
                  </a:lnTo>
                  <a:lnTo>
                    <a:pt x="442" y="304"/>
                  </a:lnTo>
                  <a:lnTo>
                    <a:pt x="434" y="264"/>
                  </a:lnTo>
                  <a:lnTo>
                    <a:pt x="402" y="196"/>
                  </a:lnTo>
                  <a:lnTo>
                    <a:pt x="384" y="144"/>
                  </a:lnTo>
                  <a:lnTo>
                    <a:pt x="382" y="98"/>
                  </a:lnTo>
                  <a:lnTo>
                    <a:pt x="370" y="68"/>
                  </a:lnTo>
                  <a:lnTo>
                    <a:pt x="370" y="50"/>
                  </a:lnTo>
                  <a:lnTo>
                    <a:pt x="328" y="30"/>
                  </a:lnTo>
                  <a:lnTo>
                    <a:pt x="272" y="20"/>
                  </a:lnTo>
                  <a:lnTo>
                    <a:pt x="224" y="0"/>
                  </a:lnTo>
                  <a:lnTo>
                    <a:pt x="224" y="38"/>
                  </a:lnTo>
                  <a:lnTo>
                    <a:pt x="222" y="74"/>
                  </a:lnTo>
                  <a:lnTo>
                    <a:pt x="160" y="108"/>
                  </a:lnTo>
                  <a:lnTo>
                    <a:pt x="114" y="146"/>
                  </a:lnTo>
                  <a:lnTo>
                    <a:pt x="78" y="184"/>
                  </a:lnTo>
                  <a:lnTo>
                    <a:pt x="44" y="228"/>
                  </a:lnTo>
                  <a:lnTo>
                    <a:pt x="0" y="282"/>
                  </a:lnTo>
                  <a:lnTo>
                    <a:pt x="2" y="314"/>
                  </a:lnTo>
                  <a:lnTo>
                    <a:pt x="12" y="340"/>
                  </a:lnTo>
                  <a:close/>
                </a:path>
              </a:pathLst>
            </a:custGeom>
            <a:solidFill>
              <a:srgbClr val="FFCC66"/>
            </a:solidFill>
            <a:ln w="9525">
              <a:solidFill>
                <a:schemeClr val="tx1"/>
              </a:solidFill>
              <a:round/>
              <a:headEnd/>
              <a:tailEnd/>
            </a:ln>
          </p:spPr>
          <p:txBody>
            <a:bodyPr/>
            <a:lstStyle/>
            <a:p>
              <a:endParaRPr lang="en-US"/>
            </a:p>
          </p:txBody>
        </p:sp>
        <p:sp>
          <p:nvSpPr>
            <p:cNvPr id="17624" name="Freeform 1169"/>
            <p:cNvSpPr>
              <a:spLocks/>
            </p:cNvSpPr>
            <p:nvPr/>
          </p:nvSpPr>
          <p:spPr bwMode="auto">
            <a:xfrm>
              <a:off x="1928" y="1136"/>
              <a:ext cx="171" cy="87"/>
            </a:xfrm>
            <a:custGeom>
              <a:avLst/>
              <a:gdLst>
                <a:gd name="T0" fmla="*/ 1 w 842"/>
                <a:gd name="T1" fmla="*/ 2 h 408"/>
                <a:gd name="T2" fmla="*/ 2 w 842"/>
                <a:gd name="T3" fmla="*/ 7 h 408"/>
                <a:gd name="T4" fmla="*/ 4 w 842"/>
                <a:gd name="T5" fmla="*/ 11 h 408"/>
                <a:gd name="T6" fmla="*/ 7 w 842"/>
                <a:gd name="T7" fmla="*/ 13 h 408"/>
                <a:gd name="T8" fmla="*/ 10 w 842"/>
                <a:gd name="T9" fmla="*/ 15 h 408"/>
                <a:gd name="T10" fmla="*/ 12 w 842"/>
                <a:gd name="T11" fmla="*/ 17 h 408"/>
                <a:gd name="T12" fmla="*/ 14 w 842"/>
                <a:gd name="T13" fmla="*/ 17 h 408"/>
                <a:gd name="T14" fmla="*/ 17 w 842"/>
                <a:gd name="T15" fmla="*/ 18 h 408"/>
                <a:gd name="T16" fmla="*/ 19 w 842"/>
                <a:gd name="T17" fmla="*/ 19 h 408"/>
                <a:gd name="T18" fmla="*/ 22 w 842"/>
                <a:gd name="T19" fmla="*/ 19 h 408"/>
                <a:gd name="T20" fmla="*/ 25 w 842"/>
                <a:gd name="T21" fmla="*/ 18 h 408"/>
                <a:gd name="T22" fmla="*/ 28 w 842"/>
                <a:gd name="T23" fmla="*/ 17 h 408"/>
                <a:gd name="T24" fmla="*/ 30 w 842"/>
                <a:gd name="T25" fmla="*/ 16 h 408"/>
                <a:gd name="T26" fmla="*/ 32 w 842"/>
                <a:gd name="T27" fmla="*/ 14 h 408"/>
                <a:gd name="T28" fmla="*/ 34 w 842"/>
                <a:gd name="T29" fmla="*/ 13 h 408"/>
                <a:gd name="T30" fmla="*/ 35 w 842"/>
                <a:gd name="T31" fmla="*/ 5 h 408"/>
                <a:gd name="T32" fmla="*/ 32 w 842"/>
                <a:gd name="T33" fmla="*/ 12 h 408"/>
                <a:gd name="T34" fmla="*/ 30 w 842"/>
                <a:gd name="T35" fmla="*/ 14 h 408"/>
                <a:gd name="T36" fmla="*/ 26 w 842"/>
                <a:gd name="T37" fmla="*/ 15 h 408"/>
                <a:gd name="T38" fmla="*/ 22 w 842"/>
                <a:gd name="T39" fmla="*/ 16 h 408"/>
                <a:gd name="T40" fmla="*/ 18 w 842"/>
                <a:gd name="T41" fmla="*/ 15 h 408"/>
                <a:gd name="T42" fmla="*/ 14 w 842"/>
                <a:gd name="T43" fmla="*/ 13 h 408"/>
                <a:gd name="T44" fmla="*/ 11 w 842"/>
                <a:gd name="T45" fmla="*/ 11 h 408"/>
                <a:gd name="T46" fmla="*/ 8 w 842"/>
                <a:gd name="T47" fmla="*/ 9 h 408"/>
                <a:gd name="T48" fmla="*/ 5 w 842"/>
                <a:gd name="T49" fmla="*/ 6 h 408"/>
                <a:gd name="T50" fmla="*/ 2 w 842"/>
                <a:gd name="T51" fmla="*/ 3 h 408"/>
                <a:gd name="T52" fmla="*/ 0 w 842"/>
                <a:gd name="T53" fmla="*/ 0 h 4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42"/>
                <a:gd name="T82" fmla="*/ 0 h 408"/>
                <a:gd name="T83" fmla="*/ 842 w 842"/>
                <a:gd name="T84" fmla="*/ 408 h 4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42" h="408">
                  <a:moveTo>
                    <a:pt x="20" y="38"/>
                  </a:moveTo>
                  <a:lnTo>
                    <a:pt x="60" y="146"/>
                  </a:lnTo>
                  <a:lnTo>
                    <a:pt x="104" y="234"/>
                  </a:lnTo>
                  <a:lnTo>
                    <a:pt x="164" y="290"/>
                  </a:lnTo>
                  <a:lnTo>
                    <a:pt x="240" y="336"/>
                  </a:lnTo>
                  <a:lnTo>
                    <a:pt x="290" y="364"/>
                  </a:lnTo>
                  <a:lnTo>
                    <a:pt x="350" y="384"/>
                  </a:lnTo>
                  <a:lnTo>
                    <a:pt x="412" y="400"/>
                  </a:lnTo>
                  <a:lnTo>
                    <a:pt x="474" y="408"/>
                  </a:lnTo>
                  <a:lnTo>
                    <a:pt x="538" y="408"/>
                  </a:lnTo>
                  <a:lnTo>
                    <a:pt x="602" y="398"/>
                  </a:lnTo>
                  <a:lnTo>
                    <a:pt x="668" y="374"/>
                  </a:lnTo>
                  <a:lnTo>
                    <a:pt x="736" y="344"/>
                  </a:lnTo>
                  <a:lnTo>
                    <a:pt x="784" y="306"/>
                  </a:lnTo>
                  <a:lnTo>
                    <a:pt x="810" y="286"/>
                  </a:lnTo>
                  <a:lnTo>
                    <a:pt x="842" y="112"/>
                  </a:lnTo>
                  <a:lnTo>
                    <a:pt x="778" y="254"/>
                  </a:lnTo>
                  <a:lnTo>
                    <a:pt x="722" y="300"/>
                  </a:lnTo>
                  <a:lnTo>
                    <a:pt x="638" y="330"/>
                  </a:lnTo>
                  <a:lnTo>
                    <a:pt x="528" y="348"/>
                  </a:lnTo>
                  <a:lnTo>
                    <a:pt x="432" y="330"/>
                  </a:lnTo>
                  <a:lnTo>
                    <a:pt x="346" y="294"/>
                  </a:lnTo>
                  <a:lnTo>
                    <a:pt x="256" y="248"/>
                  </a:lnTo>
                  <a:lnTo>
                    <a:pt x="180" y="200"/>
                  </a:lnTo>
                  <a:lnTo>
                    <a:pt x="116" y="142"/>
                  </a:lnTo>
                  <a:lnTo>
                    <a:pt x="46" y="72"/>
                  </a:lnTo>
                  <a:lnTo>
                    <a:pt x="0" y="0"/>
                  </a:lnTo>
                </a:path>
              </a:pathLst>
            </a:custGeom>
            <a:solidFill>
              <a:srgbClr val="FFCC66"/>
            </a:solidFill>
            <a:ln w="9525">
              <a:solidFill>
                <a:schemeClr val="tx1"/>
              </a:solidFill>
              <a:round/>
              <a:headEnd/>
              <a:tailEnd/>
            </a:ln>
          </p:spPr>
          <p:txBody>
            <a:bodyPr/>
            <a:lstStyle/>
            <a:p>
              <a:endParaRPr lang="en-US"/>
            </a:p>
          </p:txBody>
        </p:sp>
        <p:sp>
          <p:nvSpPr>
            <p:cNvPr id="17625" name="Freeform 1170"/>
            <p:cNvSpPr>
              <a:spLocks/>
            </p:cNvSpPr>
            <p:nvPr/>
          </p:nvSpPr>
          <p:spPr bwMode="auto">
            <a:xfrm>
              <a:off x="1929" y="1066"/>
              <a:ext cx="169" cy="143"/>
            </a:xfrm>
            <a:custGeom>
              <a:avLst/>
              <a:gdLst>
                <a:gd name="T0" fmla="*/ 7 w 832"/>
                <a:gd name="T1" fmla="*/ 0 h 672"/>
                <a:gd name="T2" fmla="*/ 13 w 832"/>
                <a:gd name="T3" fmla="*/ 0 h 672"/>
                <a:gd name="T4" fmla="*/ 16 w 832"/>
                <a:gd name="T5" fmla="*/ 0 h 672"/>
                <a:gd name="T6" fmla="*/ 20 w 832"/>
                <a:gd name="T7" fmla="*/ 2 h 672"/>
                <a:gd name="T8" fmla="*/ 26 w 832"/>
                <a:gd name="T9" fmla="*/ 5 h 672"/>
                <a:gd name="T10" fmla="*/ 30 w 832"/>
                <a:gd name="T11" fmla="*/ 9 h 672"/>
                <a:gd name="T12" fmla="*/ 31 w 832"/>
                <a:gd name="T13" fmla="*/ 11 h 672"/>
                <a:gd name="T14" fmla="*/ 33 w 832"/>
                <a:gd name="T15" fmla="*/ 14 h 672"/>
                <a:gd name="T16" fmla="*/ 34 w 832"/>
                <a:gd name="T17" fmla="*/ 19 h 672"/>
                <a:gd name="T18" fmla="*/ 34 w 832"/>
                <a:gd name="T19" fmla="*/ 23 h 672"/>
                <a:gd name="T20" fmla="*/ 33 w 832"/>
                <a:gd name="T21" fmla="*/ 25 h 672"/>
                <a:gd name="T22" fmla="*/ 31 w 832"/>
                <a:gd name="T23" fmla="*/ 28 h 672"/>
                <a:gd name="T24" fmla="*/ 28 w 832"/>
                <a:gd name="T25" fmla="*/ 30 h 672"/>
                <a:gd name="T26" fmla="*/ 23 w 832"/>
                <a:gd name="T27" fmla="*/ 30 h 672"/>
                <a:gd name="T28" fmla="*/ 17 w 832"/>
                <a:gd name="T29" fmla="*/ 30 h 672"/>
                <a:gd name="T30" fmla="*/ 13 w 832"/>
                <a:gd name="T31" fmla="*/ 28 h 672"/>
                <a:gd name="T32" fmla="*/ 9 w 832"/>
                <a:gd name="T33" fmla="*/ 25 h 672"/>
                <a:gd name="T34" fmla="*/ 5 w 832"/>
                <a:gd name="T35" fmla="*/ 22 h 672"/>
                <a:gd name="T36" fmla="*/ 2 w 832"/>
                <a:gd name="T37" fmla="*/ 18 h 672"/>
                <a:gd name="T38" fmla="*/ 0 w 832"/>
                <a:gd name="T39" fmla="*/ 14 h 672"/>
                <a:gd name="T40" fmla="*/ 0 w 832"/>
                <a:gd name="T41" fmla="*/ 10 h 672"/>
                <a:gd name="T42" fmla="*/ 0 w 832"/>
                <a:gd name="T43" fmla="*/ 7 h 672"/>
                <a:gd name="T44" fmla="*/ 2 w 832"/>
                <a:gd name="T45" fmla="*/ 4 h 672"/>
                <a:gd name="T46" fmla="*/ 4 w 832"/>
                <a:gd name="T47" fmla="*/ 1 h 672"/>
                <a:gd name="T48" fmla="*/ 6 w 832"/>
                <a:gd name="T49" fmla="*/ 0 h 672"/>
                <a:gd name="T50" fmla="*/ 7 w 832"/>
                <a:gd name="T51" fmla="*/ 0 h 6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32"/>
                <a:gd name="T79" fmla="*/ 0 h 672"/>
                <a:gd name="T80" fmla="*/ 832 w 832"/>
                <a:gd name="T81" fmla="*/ 672 h 6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32" h="672">
                  <a:moveTo>
                    <a:pt x="160" y="8"/>
                  </a:moveTo>
                  <a:lnTo>
                    <a:pt x="306" y="0"/>
                  </a:lnTo>
                  <a:lnTo>
                    <a:pt x="388" y="10"/>
                  </a:lnTo>
                  <a:lnTo>
                    <a:pt x="478" y="44"/>
                  </a:lnTo>
                  <a:lnTo>
                    <a:pt x="620" y="112"/>
                  </a:lnTo>
                  <a:lnTo>
                    <a:pt x="730" y="206"/>
                  </a:lnTo>
                  <a:lnTo>
                    <a:pt x="762" y="252"/>
                  </a:lnTo>
                  <a:lnTo>
                    <a:pt x="802" y="314"/>
                  </a:lnTo>
                  <a:lnTo>
                    <a:pt x="832" y="426"/>
                  </a:lnTo>
                  <a:lnTo>
                    <a:pt x="820" y="498"/>
                  </a:lnTo>
                  <a:lnTo>
                    <a:pt x="792" y="554"/>
                  </a:lnTo>
                  <a:lnTo>
                    <a:pt x="744" y="626"/>
                  </a:lnTo>
                  <a:lnTo>
                    <a:pt x="672" y="660"/>
                  </a:lnTo>
                  <a:lnTo>
                    <a:pt x="550" y="672"/>
                  </a:lnTo>
                  <a:lnTo>
                    <a:pt x="414" y="654"/>
                  </a:lnTo>
                  <a:lnTo>
                    <a:pt x="312" y="612"/>
                  </a:lnTo>
                  <a:lnTo>
                    <a:pt x="212" y="560"/>
                  </a:lnTo>
                  <a:lnTo>
                    <a:pt x="124" y="490"/>
                  </a:lnTo>
                  <a:lnTo>
                    <a:pt x="54" y="404"/>
                  </a:lnTo>
                  <a:lnTo>
                    <a:pt x="10" y="314"/>
                  </a:lnTo>
                  <a:lnTo>
                    <a:pt x="0" y="226"/>
                  </a:lnTo>
                  <a:lnTo>
                    <a:pt x="10" y="146"/>
                  </a:lnTo>
                  <a:lnTo>
                    <a:pt x="38" y="86"/>
                  </a:lnTo>
                  <a:lnTo>
                    <a:pt x="88" y="32"/>
                  </a:lnTo>
                  <a:lnTo>
                    <a:pt x="144" y="10"/>
                  </a:lnTo>
                  <a:lnTo>
                    <a:pt x="174" y="6"/>
                  </a:lnTo>
                </a:path>
              </a:pathLst>
            </a:custGeom>
            <a:solidFill>
              <a:srgbClr val="FFD787"/>
            </a:solidFill>
            <a:ln w="9525">
              <a:solidFill>
                <a:schemeClr val="tx1"/>
              </a:solidFill>
              <a:round/>
              <a:headEnd/>
              <a:tailEnd/>
            </a:ln>
          </p:spPr>
          <p:txBody>
            <a:bodyPr/>
            <a:lstStyle/>
            <a:p>
              <a:endParaRPr lang="en-US"/>
            </a:p>
          </p:txBody>
        </p:sp>
        <p:sp>
          <p:nvSpPr>
            <p:cNvPr id="17626" name="Freeform 1171"/>
            <p:cNvSpPr>
              <a:spLocks/>
            </p:cNvSpPr>
            <p:nvPr/>
          </p:nvSpPr>
          <p:spPr bwMode="auto">
            <a:xfrm>
              <a:off x="1970" y="1104"/>
              <a:ext cx="60" cy="18"/>
            </a:xfrm>
            <a:custGeom>
              <a:avLst/>
              <a:gdLst>
                <a:gd name="T0" fmla="*/ 6 w 595"/>
                <a:gd name="T1" fmla="*/ 0 h 175"/>
                <a:gd name="T2" fmla="*/ 6 w 595"/>
                <a:gd name="T3" fmla="*/ 0 h 175"/>
                <a:gd name="T4" fmla="*/ 5 w 595"/>
                <a:gd name="T5" fmla="*/ 0 h 175"/>
                <a:gd name="T6" fmla="*/ 5 w 595"/>
                <a:gd name="T7" fmla="*/ 0 h 175"/>
                <a:gd name="T8" fmla="*/ 5 w 595"/>
                <a:gd name="T9" fmla="*/ 0 h 175"/>
                <a:gd name="T10" fmla="*/ 5 w 595"/>
                <a:gd name="T11" fmla="*/ 0 h 175"/>
                <a:gd name="T12" fmla="*/ 5 w 595"/>
                <a:gd name="T13" fmla="*/ 0 h 175"/>
                <a:gd name="T14" fmla="*/ 4 w 595"/>
                <a:gd name="T15" fmla="*/ 1 h 175"/>
                <a:gd name="T16" fmla="*/ 4 w 595"/>
                <a:gd name="T17" fmla="*/ 1 h 175"/>
                <a:gd name="T18" fmla="*/ 4 w 595"/>
                <a:gd name="T19" fmla="*/ 1 h 175"/>
                <a:gd name="T20" fmla="*/ 4 w 595"/>
                <a:gd name="T21" fmla="*/ 1 h 175"/>
                <a:gd name="T22" fmla="*/ 3 w 595"/>
                <a:gd name="T23" fmla="*/ 1 h 175"/>
                <a:gd name="T24" fmla="*/ 3 w 595"/>
                <a:gd name="T25" fmla="*/ 1 h 175"/>
                <a:gd name="T26" fmla="*/ 3 w 595"/>
                <a:gd name="T27" fmla="*/ 1 h 175"/>
                <a:gd name="T28" fmla="*/ 3 w 595"/>
                <a:gd name="T29" fmla="*/ 1 h 175"/>
                <a:gd name="T30" fmla="*/ 3 w 595"/>
                <a:gd name="T31" fmla="*/ 1 h 175"/>
                <a:gd name="T32" fmla="*/ 2 w 595"/>
                <a:gd name="T33" fmla="*/ 1 h 175"/>
                <a:gd name="T34" fmla="*/ 2 w 595"/>
                <a:gd name="T35" fmla="*/ 1 h 175"/>
                <a:gd name="T36" fmla="*/ 2 w 595"/>
                <a:gd name="T37" fmla="*/ 1 h 175"/>
                <a:gd name="T38" fmla="*/ 1 w 595"/>
                <a:gd name="T39" fmla="*/ 1 h 175"/>
                <a:gd name="T40" fmla="*/ 1 w 595"/>
                <a:gd name="T41" fmla="*/ 2 h 175"/>
                <a:gd name="T42" fmla="*/ 1 w 595"/>
                <a:gd name="T43" fmla="*/ 2 h 175"/>
                <a:gd name="T44" fmla="*/ 0 w 595"/>
                <a:gd name="T45" fmla="*/ 2 h 175"/>
                <a:gd name="T46" fmla="*/ 0 w 595"/>
                <a:gd name="T47" fmla="*/ 2 h 175"/>
                <a:gd name="T48" fmla="*/ 0 w 595"/>
                <a:gd name="T49" fmla="*/ 2 h 175"/>
                <a:gd name="T50" fmla="*/ 0 w 595"/>
                <a:gd name="T51" fmla="*/ 2 h 175"/>
                <a:gd name="T52" fmla="*/ 0 w 595"/>
                <a:gd name="T53" fmla="*/ 1 h 175"/>
                <a:gd name="T54" fmla="*/ 1 w 595"/>
                <a:gd name="T55" fmla="*/ 1 h 175"/>
                <a:gd name="T56" fmla="*/ 1 w 595"/>
                <a:gd name="T57" fmla="*/ 1 h 175"/>
                <a:gd name="T58" fmla="*/ 1 w 595"/>
                <a:gd name="T59" fmla="*/ 1 h 175"/>
                <a:gd name="T60" fmla="*/ 2 w 595"/>
                <a:gd name="T61" fmla="*/ 1 h 175"/>
                <a:gd name="T62" fmla="*/ 2 w 595"/>
                <a:gd name="T63" fmla="*/ 1 h 175"/>
                <a:gd name="T64" fmla="*/ 3 w 595"/>
                <a:gd name="T65" fmla="*/ 1 h 175"/>
                <a:gd name="T66" fmla="*/ 3 w 595"/>
                <a:gd name="T67" fmla="*/ 1 h 175"/>
                <a:gd name="T68" fmla="*/ 3 w 595"/>
                <a:gd name="T69" fmla="*/ 1 h 175"/>
                <a:gd name="T70" fmla="*/ 3 w 595"/>
                <a:gd name="T71" fmla="*/ 0 h 175"/>
                <a:gd name="T72" fmla="*/ 4 w 595"/>
                <a:gd name="T73" fmla="*/ 0 h 175"/>
                <a:gd name="T74" fmla="*/ 4 w 595"/>
                <a:gd name="T75" fmla="*/ 0 h 175"/>
                <a:gd name="T76" fmla="*/ 4 w 595"/>
                <a:gd name="T77" fmla="*/ 0 h 175"/>
                <a:gd name="T78" fmla="*/ 4 w 595"/>
                <a:gd name="T79" fmla="*/ 0 h 175"/>
                <a:gd name="T80" fmla="*/ 4 w 595"/>
                <a:gd name="T81" fmla="*/ 0 h 175"/>
                <a:gd name="T82" fmla="*/ 4 w 595"/>
                <a:gd name="T83" fmla="*/ 0 h 175"/>
                <a:gd name="T84" fmla="*/ 5 w 595"/>
                <a:gd name="T85" fmla="*/ 0 h 175"/>
                <a:gd name="T86" fmla="*/ 5 w 595"/>
                <a:gd name="T87" fmla="*/ 0 h 175"/>
                <a:gd name="T88" fmla="*/ 5 w 595"/>
                <a:gd name="T89" fmla="*/ 0 h 175"/>
                <a:gd name="T90" fmla="*/ 5 w 595"/>
                <a:gd name="T91" fmla="*/ 0 h 175"/>
                <a:gd name="T92" fmla="*/ 6 w 595"/>
                <a:gd name="T93" fmla="*/ 0 h 175"/>
                <a:gd name="T94" fmla="*/ 6 w 595"/>
                <a:gd name="T95" fmla="*/ 0 h 175"/>
                <a:gd name="T96" fmla="*/ 6 w 595"/>
                <a:gd name="T97" fmla="*/ 0 h 175"/>
                <a:gd name="T98" fmla="*/ 6 w 595"/>
                <a:gd name="T99" fmla="*/ 0 h 1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5"/>
                <a:gd name="T151" fmla="*/ 0 h 175"/>
                <a:gd name="T152" fmla="*/ 595 w 595"/>
                <a:gd name="T153" fmla="*/ 175 h 1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5" h="175">
                  <a:moveTo>
                    <a:pt x="595" y="2"/>
                  </a:moveTo>
                  <a:lnTo>
                    <a:pt x="586" y="2"/>
                  </a:lnTo>
                  <a:lnTo>
                    <a:pt x="576" y="6"/>
                  </a:lnTo>
                  <a:lnTo>
                    <a:pt x="567" y="6"/>
                  </a:lnTo>
                  <a:lnTo>
                    <a:pt x="559" y="10"/>
                  </a:lnTo>
                  <a:lnTo>
                    <a:pt x="540" y="14"/>
                  </a:lnTo>
                  <a:lnTo>
                    <a:pt x="525" y="19"/>
                  </a:lnTo>
                  <a:lnTo>
                    <a:pt x="513" y="21"/>
                  </a:lnTo>
                  <a:lnTo>
                    <a:pt x="506" y="25"/>
                  </a:lnTo>
                  <a:lnTo>
                    <a:pt x="496" y="27"/>
                  </a:lnTo>
                  <a:lnTo>
                    <a:pt x="487" y="29"/>
                  </a:lnTo>
                  <a:lnTo>
                    <a:pt x="470" y="34"/>
                  </a:lnTo>
                  <a:lnTo>
                    <a:pt x="453" y="40"/>
                  </a:lnTo>
                  <a:lnTo>
                    <a:pt x="443" y="40"/>
                  </a:lnTo>
                  <a:lnTo>
                    <a:pt x="434" y="44"/>
                  </a:lnTo>
                  <a:lnTo>
                    <a:pt x="424" y="46"/>
                  </a:lnTo>
                  <a:lnTo>
                    <a:pt x="416" y="50"/>
                  </a:lnTo>
                  <a:lnTo>
                    <a:pt x="397" y="53"/>
                  </a:lnTo>
                  <a:lnTo>
                    <a:pt x="380" y="59"/>
                  </a:lnTo>
                  <a:lnTo>
                    <a:pt x="371" y="61"/>
                  </a:lnTo>
                  <a:lnTo>
                    <a:pt x="363" y="65"/>
                  </a:lnTo>
                  <a:lnTo>
                    <a:pt x="352" y="67"/>
                  </a:lnTo>
                  <a:lnTo>
                    <a:pt x="344" y="69"/>
                  </a:lnTo>
                  <a:lnTo>
                    <a:pt x="327" y="74"/>
                  </a:lnTo>
                  <a:lnTo>
                    <a:pt x="310" y="80"/>
                  </a:lnTo>
                  <a:lnTo>
                    <a:pt x="300" y="82"/>
                  </a:lnTo>
                  <a:lnTo>
                    <a:pt x="289" y="86"/>
                  </a:lnTo>
                  <a:lnTo>
                    <a:pt x="281" y="88"/>
                  </a:lnTo>
                  <a:lnTo>
                    <a:pt x="274" y="92"/>
                  </a:lnTo>
                  <a:lnTo>
                    <a:pt x="262" y="93"/>
                  </a:lnTo>
                  <a:lnTo>
                    <a:pt x="253" y="95"/>
                  </a:lnTo>
                  <a:lnTo>
                    <a:pt x="245" y="99"/>
                  </a:lnTo>
                  <a:lnTo>
                    <a:pt x="236" y="103"/>
                  </a:lnTo>
                  <a:lnTo>
                    <a:pt x="219" y="107"/>
                  </a:lnTo>
                  <a:lnTo>
                    <a:pt x="202" y="114"/>
                  </a:lnTo>
                  <a:lnTo>
                    <a:pt x="182" y="120"/>
                  </a:lnTo>
                  <a:lnTo>
                    <a:pt x="167" y="126"/>
                  </a:lnTo>
                  <a:lnTo>
                    <a:pt x="156" y="128"/>
                  </a:lnTo>
                  <a:lnTo>
                    <a:pt x="146" y="131"/>
                  </a:lnTo>
                  <a:lnTo>
                    <a:pt x="139" y="133"/>
                  </a:lnTo>
                  <a:lnTo>
                    <a:pt x="129" y="137"/>
                  </a:lnTo>
                  <a:lnTo>
                    <a:pt x="112" y="143"/>
                  </a:lnTo>
                  <a:lnTo>
                    <a:pt x="95" y="149"/>
                  </a:lnTo>
                  <a:lnTo>
                    <a:pt x="76" y="154"/>
                  </a:lnTo>
                  <a:lnTo>
                    <a:pt x="63" y="160"/>
                  </a:lnTo>
                  <a:lnTo>
                    <a:pt x="44" y="168"/>
                  </a:lnTo>
                  <a:lnTo>
                    <a:pt x="28" y="175"/>
                  </a:lnTo>
                  <a:lnTo>
                    <a:pt x="15" y="169"/>
                  </a:lnTo>
                  <a:lnTo>
                    <a:pt x="6" y="164"/>
                  </a:lnTo>
                  <a:lnTo>
                    <a:pt x="0" y="160"/>
                  </a:lnTo>
                  <a:lnTo>
                    <a:pt x="2" y="156"/>
                  </a:lnTo>
                  <a:lnTo>
                    <a:pt x="9" y="150"/>
                  </a:lnTo>
                  <a:lnTo>
                    <a:pt x="23" y="147"/>
                  </a:lnTo>
                  <a:lnTo>
                    <a:pt x="38" y="139"/>
                  </a:lnTo>
                  <a:lnTo>
                    <a:pt x="57" y="133"/>
                  </a:lnTo>
                  <a:lnTo>
                    <a:pt x="74" y="126"/>
                  </a:lnTo>
                  <a:lnTo>
                    <a:pt x="91" y="122"/>
                  </a:lnTo>
                  <a:lnTo>
                    <a:pt x="108" y="114"/>
                  </a:lnTo>
                  <a:lnTo>
                    <a:pt x="127" y="107"/>
                  </a:lnTo>
                  <a:lnTo>
                    <a:pt x="143" y="101"/>
                  </a:lnTo>
                  <a:lnTo>
                    <a:pt x="162" y="95"/>
                  </a:lnTo>
                  <a:lnTo>
                    <a:pt x="179" y="90"/>
                  </a:lnTo>
                  <a:lnTo>
                    <a:pt x="196" y="82"/>
                  </a:lnTo>
                  <a:lnTo>
                    <a:pt x="213" y="76"/>
                  </a:lnTo>
                  <a:lnTo>
                    <a:pt x="232" y="71"/>
                  </a:lnTo>
                  <a:lnTo>
                    <a:pt x="247" y="65"/>
                  </a:lnTo>
                  <a:lnTo>
                    <a:pt x="266" y="59"/>
                  </a:lnTo>
                  <a:lnTo>
                    <a:pt x="274" y="55"/>
                  </a:lnTo>
                  <a:lnTo>
                    <a:pt x="283" y="53"/>
                  </a:lnTo>
                  <a:lnTo>
                    <a:pt x="293" y="52"/>
                  </a:lnTo>
                  <a:lnTo>
                    <a:pt x="302" y="50"/>
                  </a:lnTo>
                  <a:lnTo>
                    <a:pt x="319" y="42"/>
                  </a:lnTo>
                  <a:lnTo>
                    <a:pt x="338" y="38"/>
                  </a:lnTo>
                  <a:lnTo>
                    <a:pt x="346" y="34"/>
                  </a:lnTo>
                  <a:lnTo>
                    <a:pt x="356" y="33"/>
                  </a:lnTo>
                  <a:lnTo>
                    <a:pt x="365" y="29"/>
                  </a:lnTo>
                  <a:lnTo>
                    <a:pt x="375" y="29"/>
                  </a:lnTo>
                  <a:lnTo>
                    <a:pt x="382" y="27"/>
                  </a:lnTo>
                  <a:lnTo>
                    <a:pt x="392" y="25"/>
                  </a:lnTo>
                  <a:lnTo>
                    <a:pt x="401" y="21"/>
                  </a:lnTo>
                  <a:lnTo>
                    <a:pt x="411" y="19"/>
                  </a:lnTo>
                  <a:lnTo>
                    <a:pt x="418" y="17"/>
                  </a:lnTo>
                  <a:lnTo>
                    <a:pt x="428" y="15"/>
                  </a:lnTo>
                  <a:lnTo>
                    <a:pt x="437" y="14"/>
                  </a:lnTo>
                  <a:lnTo>
                    <a:pt x="447" y="14"/>
                  </a:lnTo>
                  <a:lnTo>
                    <a:pt x="464" y="10"/>
                  </a:lnTo>
                  <a:lnTo>
                    <a:pt x="483" y="8"/>
                  </a:lnTo>
                  <a:lnTo>
                    <a:pt x="491" y="6"/>
                  </a:lnTo>
                  <a:lnTo>
                    <a:pt x="500" y="4"/>
                  </a:lnTo>
                  <a:lnTo>
                    <a:pt x="512" y="4"/>
                  </a:lnTo>
                  <a:lnTo>
                    <a:pt x="521" y="4"/>
                  </a:lnTo>
                  <a:lnTo>
                    <a:pt x="529" y="2"/>
                  </a:lnTo>
                  <a:lnTo>
                    <a:pt x="538" y="2"/>
                  </a:lnTo>
                  <a:lnTo>
                    <a:pt x="548" y="0"/>
                  </a:lnTo>
                  <a:lnTo>
                    <a:pt x="557" y="0"/>
                  </a:lnTo>
                  <a:lnTo>
                    <a:pt x="565" y="0"/>
                  </a:lnTo>
                  <a:lnTo>
                    <a:pt x="576" y="0"/>
                  </a:lnTo>
                  <a:lnTo>
                    <a:pt x="586" y="0"/>
                  </a:lnTo>
                  <a:lnTo>
                    <a:pt x="595" y="2"/>
                  </a:lnTo>
                  <a:close/>
                </a:path>
              </a:pathLst>
            </a:custGeom>
            <a:solidFill>
              <a:srgbClr val="000000"/>
            </a:solidFill>
            <a:ln w="9525">
              <a:noFill/>
              <a:round/>
              <a:headEnd/>
              <a:tailEnd/>
            </a:ln>
          </p:spPr>
          <p:txBody>
            <a:bodyPr/>
            <a:lstStyle/>
            <a:p>
              <a:endParaRPr lang="en-US"/>
            </a:p>
          </p:txBody>
        </p:sp>
        <p:sp>
          <p:nvSpPr>
            <p:cNvPr id="17627" name="Freeform 1172"/>
            <p:cNvSpPr>
              <a:spLocks/>
            </p:cNvSpPr>
            <p:nvPr/>
          </p:nvSpPr>
          <p:spPr bwMode="auto">
            <a:xfrm>
              <a:off x="1979" y="1104"/>
              <a:ext cx="51" cy="61"/>
            </a:xfrm>
            <a:custGeom>
              <a:avLst/>
              <a:gdLst>
                <a:gd name="T0" fmla="*/ 0 w 500"/>
                <a:gd name="T1" fmla="*/ 6 h 569"/>
                <a:gd name="T2" fmla="*/ 0 w 500"/>
                <a:gd name="T3" fmla="*/ 6 h 569"/>
                <a:gd name="T4" fmla="*/ 1 w 500"/>
                <a:gd name="T5" fmla="*/ 5 h 569"/>
                <a:gd name="T6" fmla="*/ 1 w 500"/>
                <a:gd name="T7" fmla="*/ 5 h 569"/>
                <a:gd name="T8" fmla="*/ 1 w 500"/>
                <a:gd name="T9" fmla="*/ 5 h 569"/>
                <a:gd name="T10" fmla="*/ 1 w 500"/>
                <a:gd name="T11" fmla="*/ 5 h 569"/>
                <a:gd name="T12" fmla="*/ 1 w 500"/>
                <a:gd name="T13" fmla="*/ 4 h 569"/>
                <a:gd name="T14" fmla="*/ 2 w 500"/>
                <a:gd name="T15" fmla="*/ 4 h 569"/>
                <a:gd name="T16" fmla="*/ 2 w 500"/>
                <a:gd name="T17" fmla="*/ 4 h 569"/>
                <a:gd name="T18" fmla="*/ 2 w 500"/>
                <a:gd name="T19" fmla="*/ 3 h 569"/>
                <a:gd name="T20" fmla="*/ 2 w 500"/>
                <a:gd name="T21" fmla="*/ 3 h 569"/>
                <a:gd name="T22" fmla="*/ 3 w 500"/>
                <a:gd name="T23" fmla="*/ 3 h 569"/>
                <a:gd name="T24" fmla="*/ 3 w 500"/>
                <a:gd name="T25" fmla="*/ 3 h 569"/>
                <a:gd name="T26" fmla="*/ 3 w 500"/>
                <a:gd name="T27" fmla="*/ 2 h 569"/>
                <a:gd name="T28" fmla="*/ 3 w 500"/>
                <a:gd name="T29" fmla="*/ 2 h 569"/>
                <a:gd name="T30" fmla="*/ 3 w 500"/>
                <a:gd name="T31" fmla="*/ 2 h 569"/>
                <a:gd name="T32" fmla="*/ 4 w 500"/>
                <a:gd name="T33" fmla="*/ 2 h 569"/>
                <a:gd name="T34" fmla="*/ 4 w 500"/>
                <a:gd name="T35" fmla="*/ 1 h 569"/>
                <a:gd name="T36" fmla="*/ 4 w 500"/>
                <a:gd name="T37" fmla="*/ 1 h 569"/>
                <a:gd name="T38" fmla="*/ 4 w 500"/>
                <a:gd name="T39" fmla="*/ 1 h 569"/>
                <a:gd name="T40" fmla="*/ 5 w 500"/>
                <a:gd name="T41" fmla="*/ 0 h 569"/>
                <a:gd name="T42" fmla="*/ 5 w 500"/>
                <a:gd name="T43" fmla="*/ 0 h 569"/>
                <a:gd name="T44" fmla="*/ 5 w 500"/>
                <a:gd name="T45" fmla="*/ 0 h 569"/>
                <a:gd name="T46" fmla="*/ 5 w 500"/>
                <a:gd name="T47" fmla="*/ 0 h 569"/>
                <a:gd name="T48" fmla="*/ 5 w 500"/>
                <a:gd name="T49" fmla="*/ 1 h 569"/>
                <a:gd name="T50" fmla="*/ 5 w 500"/>
                <a:gd name="T51" fmla="*/ 1 h 569"/>
                <a:gd name="T52" fmla="*/ 4 w 500"/>
                <a:gd name="T53" fmla="*/ 1 h 569"/>
                <a:gd name="T54" fmla="*/ 4 w 500"/>
                <a:gd name="T55" fmla="*/ 1 h 569"/>
                <a:gd name="T56" fmla="*/ 4 w 500"/>
                <a:gd name="T57" fmla="*/ 2 h 569"/>
                <a:gd name="T58" fmla="*/ 4 w 500"/>
                <a:gd name="T59" fmla="*/ 2 h 569"/>
                <a:gd name="T60" fmla="*/ 4 w 500"/>
                <a:gd name="T61" fmla="*/ 2 h 569"/>
                <a:gd name="T62" fmla="*/ 4 w 500"/>
                <a:gd name="T63" fmla="*/ 2 h 569"/>
                <a:gd name="T64" fmla="*/ 3 w 500"/>
                <a:gd name="T65" fmla="*/ 3 h 569"/>
                <a:gd name="T66" fmla="*/ 3 w 500"/>
                <a:gd name="T67" fmla="*/ 3 h 569"/>
                <a:gd name="T68" fmla="*/ 3 w 500"/>
                <a:gd name="T69" fmla="*/ 3 h 569"/>
                <a:gd name="T70" fmla="*/ 3 w 500"/>
                <a:gd name="T71" fmla="*/ 3 h 569"/>
                <a:gd name="T72" fmla="*/ 2 w 500"/>
                <a:gd name="T73" fmla="*/ 4 h 569"/>
                <a:gd name="T74" fmla="*/ 2 w 500"/>
                <a:gd name="T75" fmla="*/ 4 h 569"/>
                <a:gd name="T76" fmla="*/ 2 w 500"/>
                <a:gd name="T77" fmla="*/ 4 h 569"/>
                <a:gd name="T78" fmla="*/ 2 w 500"/>
                <a:gd name="T79" fmla="*/ 5 h 569"/>
                <a:gd name="T80" fmla="*/ 2 w 500"/>
                <a:gd name="T81" fmla="*/ 5 h 569"/>
                <a:gd name="T82" fmla="*/ 1 w 500"/>
                <a:gd name="T83" fmla="*/ 5 h 569"/>
                <a:gd name="T84" fmla="*/ 1 w 500"/>
                <a:gd name="T85" fmla="*/ 5 h 569"/>
                <a:gd name="T86" fmla="*/ 1 w 500"/>
                <a:gd name="T87" fmla="*/ 5 h 569"/>
                <a:gd name="T88" fmla="*/ 1 w 500"/>
                <a:gd name="T89" fmla="*/ 6 h 569"/>
                <a:gd name="T90" fmla="*/ 0 w 500"/>
                <a:gd name="T91" fmla="*/ 6 h 569"/>
                <a:gd name="T92" fmla="*/ 0 w 500"/>
                <a:gd name="T93" fmla="*/ 6 h 569"/>
                <a:gd name="T94" fmla="*/ 0 w 500"/>
                <a:gd name="T95" fmla="*/ 7 h 569"/>
                <a:gd name="T96" fmla="*/ 0 w 500"/>
                <a:gd name="T97" fmla="*/ 6 h 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0"/>
                <a:gd name="T148" fmla="*/ 0 h 569"/>
                <a:gd name="T149" fmla="*/ 500 w 500"/>
                <a:gd name="T150" fmla="*/ 569 h 5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0" h="569">
                  <a:moveTo>
                    <a:pt x="0" y="552"/>
                  </a:moveTo>
                  <a:lnTo>
                    <a:pt x="15" y="538"/>
                  </a:lnTo>
                  <a:lnTo>
                    <a:pt x="29" y="525"/>
                  </a:lnTo>
                  <a:lnTo>
                    <a:pt x="40" y="510"/>
                  </a:lnTo>
                  <a:lnTo>
                    <a:pt x="51" y="495"/>
                  </a:lnTo>
                  <a:lnTo>
                    <a:pt x="61" y="479"/>
                  </a:lnTo>
                  <a:lnTo>
                    <a:pt x="72" y="464"/>
                  </a:lnTo>
                  <a:lnTo>
                    <a:pt x="82" y="447"/>
                  </a:lnTo>
                  <a:lnTo>
                    <a:pt x="95" y="434"/>
                  </a:lnTo>
                  <a:lnTo>
                    <a:pt x="99" y="424"/>
                  </a:lnTo>
                  <a:lnTo>
                    <a:pt x="105" y="417"/>
                  </a:lnTo>
                  <a:lnTo>
                    <a:pt x="112" y="407"/>
                  </a:lnTo>
                  <a:lnTo>
                    <a:pt x="124" y="398"/>
                  </a:lnTo>
                  <a:lnTo>
                    <a:pt x="133" y="384"/>
                  </a:lnTo>
                  <a:lnTo>
                    <a:pt x="145" y="371"/>
                  </a:lnTo>
                  <a:lnTo>
                    <a:pt x="156" y="356"/>
                  </a:lnTo>
                  <a:lnTo>
                    <a:pt x="171" y="342"/>
                  </a:lnTo>
                  <a:lnTo>
                    <a:pt x="184" y="323"/>
                  </a:lnTo>
                  <a:lnTo>
                    <a:pt x="200" y="306"/>
                  </a:lnTo>
                  <a:lnTo>
                    <a:pt x="215" y="289"/>
                  </a:lnTo>
                  <a:lnTo>
                    <a:pt x="232" y="272"/>
                  </a:lnTo>
                  <a:lnTo>
                    <a:pt x="238" y="263"/>
                  </a:lnTo>
                  <a:lnTo>
                    <a:pt x="245" y="253"/>
                  </a:lnTo>
                  <a:lnTo>
                    <a:pt x="253" y="244"/>
                  </a:lnTo>
                  <a:lnTo>
                    <a:pt x="262" y="236"/>
                  </a:lnTo>
                  <a:lnTo>
                    <a:pt x="270" y="226"/>
                  </a:lnTo>
                  <a:lnTo>
                    <a:pt x="278" y="217"/>
                  </a:lnTo>
                  <a:lnTo>
                    <a:pt x="285" y="207"/>
                  </a:lnTo>
                  <a:lnTo>
                    <a:pt x="297" y="200"/>
                  </a:lnTo>
                  <a:lnTo>
                    <a:pt x="302" y="188"/>
                  </a:lnTo>
                  <a:lnTo>
                    <a:pt x="310" y="179"/>
                  </a:lnTo>
                  <a:lnTo>
                    <a:pt x="320" y="169"/>
                  </a:lnTo>
                  <a:lnTo>
                    <a:pt x="327" y="160"/>
                  </a:lnTo>
                  <a:lnTo>
                    <a:pt x="342" y="143"/>
                  </a:lnTo>
                  <a:lnTo>
                    <a:pt x="359" y="126"/>
                  </a:lnTo>
                  <a:lnTo>
                    <a:pt x="373" y="107"/>
                  </a:lnTo>
                  <a:lnTo>
                    <a:pt x="388" y="93"/>
                  </a:lnTo>
                  <a:lnTo>
                    <a:pt x="401" y="78"/>
                  </a:lnTo>
                  <a:lnTo>
                    <a:pt x="415" y="65"/>
                  </a:lnTo>
                  <a:lnTo>
                    <a:pt x="424" y="50"/>
                  </a:lnTo>
                  <a:lnTo>
                    <a:pt x="434" y="38"/>
                  </a:lnTo>
                  <a:lnTo>
                    <a:pt x="443" y="27"/>
                  </a:lnTo>
                  <a:lnTo>
                    <a:pt x="453" y="19"/>
                  </a:lnTo>
                  <a:lnTo>
                    <a:pt x="462" y="4"/>
                  </a:lnTo>
                  <a:lnTo>
                    <a:pt x="470" y="0"/>
                  </a:lnTo>
                  <a:lnTo>
                    <a:pt x="500" y="17"/>
                  </a:lnTo>
                  <a:lnTo>
                    <a:pt x="496" y="21"/>
                  </a:lnTo>
                  <a:lnTo>
                    <a:pt x="491" y="29"/>
                  </a:lnTo>
                  <a:lnTo>
                    <a:pt x="481" y="38"/>
                  </a:lnTo>
                  <a:lnTo>
                    <a:pt x="472" y="51"/>
                  </a:lnTo>
                  <a:lnTo>
                    <a:pt x="460" y="65"/>
                  </a:lnTo>
                  <a:lnTo>
                    <a:pt x="447" y="80"/>
                  </a:lnTo>
                  <a:lnTo>
                    <a:pt x="439" y="88"/>
                  </a:lnTo>
                  <a:lnTo>
                    <a:pt x="432" y="97"/>
                  </a:lnTo>
                  <a:lnTo>
                    <a:pt x="424" y="107"/>
                  </a:lnTo>
                  <a:lnTo>
                    <a:pt x="417" y="118"/>
                  </a:lnTo>
                  <a:lnTo>
                    <a:pt x="407" y="126"/>
                  </a:lnTo>
                  <a:lnTo>
                    <a:pt x="399" y="135"/>
                  </a:lnTo>
                  <a:lnTo>
                    <a:pt x="390" y="147"/>
                  </a:lnTo>
                  <a:lnTo>
                    <a:pt x="380" y="158"/>
                  </a:lnTo>
                  <a:lnTo>
                    <a:pt x="371" y="167"/>
                  </a:lnTo>
                  <a:lnTo>
                    <a:pt x="361" y="179"/>
                  </a:lnTo>
                  <a:lnTo>
                    <a:pt x="350" y="190"/>
                  </a:lnTo>
                  <a:lnTo>
                    <a:pt x="342" y="204"/>
                  </a:lnTo>
                  <a:lnTo>
                    <a:pt x="331" y="213"/>
                  </a:lnTo>
                  <a:lnTo>
                    <a:pt x="321" y="226"/>
                  </a:lnTo>
                  <a:lnTo>
                    <a:pt x="310" y="238"/>
                  </a:lnTo>
                  <a:lnTo>
                    <a:pt x="301" y="251"/>
                  </a:lnTo>
                  <a:lnTo>
                    <a:pt x="289" y="263"/>
                  </a:lnTo>
                  <a:lnTo>
                    <a:pt x="280" y="276"/>
                  </a:lnTo>
                  <a:lnTo>
                    <a:pt x="270" y="287"/>
                  </a:lnTo>
                  <a:lnTo>
                    <a:pt x="259" y="301"/>
                  </a:lnTo>
                  <a:lnTo>
                    <a:pt x="247" y="310"/>
                  </a:lnTo>
                  <a:lnTo>
                    <a:pt x="236" y="323"/>
                  </a:lnTo>
                  <a:lnTo>
                    <a:pt x="224" y="333"/>
                  </a:lnTo>
                  <a:lnTo>
                    <a:pt x="215" y="346"/>
                  </a:lnTo>
                  <a:lnTo>
                    <a:pt x="204" y="358"/>
                  </a:lnTo>
                  <a:lnTo>
                    <a:pt x="192" y="371"/>
                  </a:lnTo>
                  <a:lnTo>
                    <a:pt x="183" y="380"/>
                  </a:lnTo>
                  <a:lnTo>
                    <a:pt x="173" y="394"/>
                  </a:lnTo>
                  <a:lnTo>
                    <a:pt x="164" y="403"/>
                  </a:lnTo>
                  <a:lnTo>
                    <a:pt x="152" y="415"/>
                  </a:lnTo>
                  <a:lnTo>
                    <a:pt x="143" y="426"/>
                  </a:lnTo>
                  <a:lnTo>
                    <a:pt x="133" y="439"/>
                  </a:lnTo>
                  <a:lnTo>
                    <a:pt x="124" y="449"/>
                  </a:lnTo>
                  <a:lnTo>
                    <a:pt x="112" y="458"/>
                  </a:lnTo>
                  <a:lnTo>
                    <a:pt x="105" y="468"/>
                  </a:lnTo>
                  <a:lnTo>
                    <a:pt x="99" y="479"/>
                  </a:lnTo>
                  <a:lnTo>
                    <a:pt x="80" y="493"/>
                  </a:lnTo>
                  <a:lnTo>
                    <a:pt x="65" y="510"/>
                  </a:lnTo>
                  <a:lnTo>
                    <a:pt x="49" y="525"/>
                  </a:lnTo>
                  <a:lnTo>
                    <a:pt x="40" y="538"/>
                  </a:lnTo>
                  <a:lnTo>
                    <a:pt x="29" y="546"/>
                  </a:lnTo>
                  <a:lnTo>
                    <a:pt x="21" y="557"/>
                  </a:lnTo>
                  <a:lnTo>
                    <a:pt x="15" y="563"/>
                  </a:lnTo>
                  <a:lnTo>
                    <a:pt x="11" y="569"/>
                  </a:lnTo>
                  <a:lnTo>
                    <a:pt x="0" y="552"/>
                  </a:lnTo>
                  <a:close/>
                </a:path>
              </a:pathLst>
            </a:custGeom>
            <a:solidFill>
              <a:srgbClr val="000000"/>
            </a:solidFill>
            <a:ln w="9525">
              <a:noFill/>
              <a:round/>
              <a:headEnd/>
              <a:tailEnd/>
            </a:ln>
          </p:spPr>
          <p:txBody>
            <a:bodyPr/>
            <a:lstStyle/>
            <a:p>
              <a:endParaRPr lang="en-US"/>
            </a:p>
          </p:txBody>
        </p:sp>
        <p:sp>
          <p:nvSpPr>
            <p:cNvPr id="17628" name="Freeform 1173"/>
            <p:cNvSpPr>
              <a:spLocks/>
            </p:cNvSpPr>
            <p:nvPr/>
          </p:nvSpPr>
          <p:spPr bwMode="auto">
            <a:xfrm>
              <a:off x="1994" y="1145"/>
              <a:ext cx="25" cy="25"/>
            </a:xfrm>
            <a:custGeom>
              <a:avLst/>
              <a:gdLst>
                <a:gd name="T0" fmla="*/ 0 w 241"/>
                <a:gd name="T1" fmla="*/ 1 h 228"/>
                <a:gd name="T2" fmla="*/ 0 w 241"/>
                <a:gd name="T3" fmla="*/ 1 h 228"/>
                <a:gd name="T4" fmla="*/ 1 w 241"/>
                <a:gd name="T5" fmla="*/ 1 h 228"/>
                <a:gd name="T6" fmla="*/ 1 w 241"/>
                <a:gd name="T7" fmla="*/ 0 h 228"/>
                <a:gd name="T8" fmla="*/ 1 w 241"/>
                <a:gd name="T9" fmla="*/ 0 h 228"/>
                <a:gd name="T10" fmla="*/ 1 w 241"/>
                <a:gd name="T11" fmla="*/ 0 h 228"/>
                <a:gd name="T12" fmla="*/ 1 w 241"/>
                <a:gd name="T13" fmla="*/ 0 h 228"/>
                <a:gd name="T14" fmla="*/ 2 w 241"/>
                <a:gd name="T15" fmla="*/ 0 h 228"/>
                <a:gd name="T16" fmla="*/ 2 w 241"/>
                <a:gd name="T17" fmla="*/ 0 h 228"/>
                <a:gd name="T18" fmla="*/ 2 w 241"/>
                <a:gd name="T19" fmla="*/ 0 h 228"/>
                <a:gd name="T20" fmla="*/ 2 w 241"/>
                <a:gd name="T21" fmla="*/ 0 h 228"/>
                <a:gd name="T22" fmla="*/ 2 w 241"/>
                <a:gd name="T23" fmla="*/ 1 h 228"/>
                <a:gd name="T24" fmla="*/ 2 w 241"/>
                <a:gd name="T25" fmla="*/ 1 h 228"/>
                <a:gd name="T26" fmla="*/ 3 w 241"/>
                <a:gd name="T27" fmla="*/ 1 h 228"/>
                <a:gd name="T28" fmla="*/ 3 w 241"/>
                <a:gd name="T29" fmla="*/ 2 h 228"/>
                <a:gd name="T30" fmla="*/ 3 w 241"/>
                <a:gd name="T31" fmla="*/ 2 h 228"/>
                <a:gd name="T32" fmla="*/ 2 w 241"/>
                <a:gd name="T33" fmla="*/ 2 h 228"/>
                <a:gd name="T34" fmla="*/ 2 w 241"/>
                <a:gd name="T35" fmla="*/ 2 h 228"/>
                <a:gd name="T36" fmla="*/ 2 w 241"/>
                <a:gd name="T37" fmla="*/ 3 h 228"/>
                <a:gd name="T38" fmla="*/ 2 w 241"/>
                <a:gd name="T39" fmla="*/ 3 h 228"/>
                <a:gd name="T40" fmla="*/ 2 w 241"/>
                <a:gd name="T41" fmla="*/ 3 h 228"/>
                <a:gd name="T42" fmla="*/ 2 w 241"/>
                <a:gd name="T43" fmla="*/ 3 h 228"/>
                <a:gd name="T44" fmla="*/ 2 w 241"/>
                <a:gd name="T45" fmla="*/ 2 h 228"/>
                <a:gd name="T46" fmla="*/ 2 w 241"/>
                <a:gd name="T47" fmla="*/ 2 h 228"/>
                <a:gd name="T48" fmla="*/ 2 w 241"/>
                <a:gd name="T49" fmla="*/ 2 h 228"/>
                <a:gd name="T50" fmla="*/ 2 w 241"/>
                <a:gd name="T51" fmla="*/ 2 h 228"/>
                <a:gd name="T52" fmla="*/ 2 w 241"/>
                <a:gd name="T53" fmla="*/ 1 h 228"/>
                <a:gd name="T54" fmla="*/ 2 w 241"/>
                <a:gd name="T55" fmla="*/ 1 h 228"/>
                <a:gd name="T56" fmla="*/ 2 w 241"/>
                <a:gd name="T57" fmla="*/ 1 h 228"/>
                <a:gd name="T58" fmla="*/ 2 w 241"/>
                <a:gd name="T59" fmla="*/ 0 h 228"/>
                <a:gd name="T60" fmla="*/ 2 w 241"/>
                <a:gd name="T61" fmla="*/ 0 h 228"/>
                <a:gd name="T62" fmla="*/ 1 w 241"/>
                <a:gd name="T63" fmla="*/ 0 h 228"/>
                <a:gd name="T64" fmla="*/ 1 w 241"/>
                <a:gd name="T65" fmla="*/ 0 h 228"/>
                <a:gd name="T66" fmla="*/ 1 w 241"/>
                <a:gd name="T67" fmla="*/ 1 h 228"/>
                <a:gd name="T68" fmla="*/ 1 w 241"/>
                <a:gd name="T69" fmla="*/ 1 h 228"/>
                <a:gd name="T70" fmla="*/ 1 w 241"/>
                <a:gd name="T71" fmla="*/ 1 h 228"/>
                <a:gd name="T72" fmla="*/ 1 w 241"/>
                <a:gd name="T73" fmla="*/ 1 h 228"/>
                <a:gd name="T74" fmla="*/ 0 w 241"/>
                <a:gd name="T75" fmla="*/ 2 h 228"/>
                <a:gd name="T76" fmla="*/ 0 w 241"/>
                <a:gd name="T77" fmla="*/ 2 h 228"/>
                <a:gd name="T78" fmla="*/ 0 w 241"/>
                <a:gd name="T79" fmla="*/ 2 h 228"/>
                <a:gd name="T80" fmla="*/ 0 w 241"/>
                <a:gd name="T81" fmla="*/ 2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1"/>
                <a:gd name="T124" fmla="*/ 0 h 228"/>
                <a:gd name="T125" fmla="*/ 241 w 241"/>
                <a:gd name="T126" fmla="*/ 228 h 2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1" h="228">
                  <a:moveTo>
                    <a:pt x="3" y="124"/>
                  </a:moveTo>
                  <a:lnTo>
                    <a:pt x="9" y="107"/>
                  </a:lnTo>
                  <a:lnTo>
                    <a:pt x="17" y="91"/>
                  </a:lnTo>
                  <a:lnTo>
                    <a:pt x="26" y="76"/>
                  </a:lnTo>
                  <a:lnTo>
                    <a:pt x="36" y="65"/>
                  </a:lnTo>
                  <a:lnTo>
                    <a:pt x="47" y="51"/>
                  </a:lnTo>
                  <a:lnTo>
                    <a:pt x="57" y="40"/>
                  </a:lnTo>
                  <a:lnTo>
                    <a:pt x="68" y="31"/>
                  </a:lnTo>
                  <a:lnTo>
                    <a:pt x="80" y="25"/>
                  </a:lnTo>
                  <a:lnTo>
                    <a:pt x="89" y="15"/>
                  </a:lnTo>
                  <a:lnTo>
                    <a:pt x="102" y="12"/>
                  </a:lnTo>
                  <a:lnTo>
                    <a:pt x="114" y="6"/>
                  </a:lnTo>
                  <a:lnTo>
                    <a:pt x="127" y="4"/>
                  </a:lnTo>
                  <a:lnTo>
                    <a:pt x="137" y="0"/>
                  </a:lnTo>
                  <a:lnTo>
                    <a:pt x="148" y="0"/>
                  </a:lnTo>
                  <a:lnTo>
                    <a:pt x="159" y="0"/>
                  </a:lnTo>
                  <a:lnTo>
                    <a:pt x="171" y="6"/>
                  </a:lnTo>
                  <a:lnTo>
                    <a:pt x="180" y="8"/>
                  </a:lnTo>
                  <a:lnTo>
                    <a:pt x="190" y="12"/>
                  </a:lnTo>
                  <a:lnTo>
                    <a:pt x="197" y="17"/>
                  </a:lnTo>
                  <a:lnTo>
                    <a:pt x="207" y="27"/>
                  </a:lnTo>
                  <a:lnTo>
                    <a:pt x="215" y="32"/>
                  </a:lnTo>
                  <a:lnTo>
                    <a:pt x="222" y="42"/>
                  </a:lnTo>
                  <a:lnTo>
                    <a:pt x="228" y="53"/>
                  </a:lnTo>
                  <a:lnTo>
                    <a:pt x="234" y="67"/>
                  </a:lnTo>
                  <a:lnTo>
                    <a:pt x="236" y="78"/>
                  </a:lnTo>
                  <a:lnTo>
                    <a:pt x="239" y="93"/>
                  </a:lnTo>
                  <a:lnTo>
                    <a:pt x="239" y="107"/>
                  </a:lnTo>
                  <a:lnTo>
                    <a:pt x="241" y="126"/>
                  </a:lnTo>
                  <a:lnTo>
                    <a:pt x="239" y="133"/>
                  </a:lnTo>
                  <a:lnTo>
                    <a:pt x="239" y="145"/>
                  </a:lnTo>
                  <a:lnTo>
                    <a:pt x="237" y="154"/>
                  </a:lnTo>
                  <a:lnTo>
                    <a:pt x="236" y="164"/>
                  </a:lnTo>
                  <a:lnTo>
                    <a:pt x="234" y="173"/>
                  </a:lnTo>
                  <a:lnTo>
                    <a:pt x="232" y="185"/>
                  </a:lnTo>
                  <a:lnTo>
                    <a:pt x="230" y="196"/>
                  </a:lnTo>
                  <a:lnTo>
                    <a:pt x="228" y="207"/>
                  </a:lnTo>
                  <a:lnTo>
                    <a:pt x="220" y="215"/>
                  </a:lnTo>
                  <a:lnTo>
                    <a:pt x="215" y="223"/>
                  </a:lnTo>
                  <a:lnTo>
                    <a:pt x="207" y="226"/>
                  </a:lnTo>
                  <a:lnTo>
                    <a:pt x="197" y="228"/>
                  </a:lnTo>
                  <a:lnTo>
                    <a:pt x="190" y="226"/>
                  </a:lnTo>
                  <a:lnTo>
                    <a:pt x="184" y="223"/>
                  </a:lnTo>
                  <a:lnTo>
                    <a:pt x="180" y="215"/>
                  </a:lnTo>
                  <a:lnTo>
                    <a:pt x="180" y="206"/>
                  </a:lnTo>
                  <a:lnTo>
                    <a:pt x="180" y="198"/>
                  </a:lnTo>
                  <a:lnTo>
                    <a:pt x="180" y="188"/>
                  </a:lnTo>
                  <a:lnTo>
                    <a:pt x="180" y="177"/>
                  </a:lnTo>
                  <a:lnTo>
                    <a:pt x="184" y="167"/>
                  </a:lnTo>
                  <a:lnTo>
                    <a:pt x="184" y="154"/>
                  </a:lnTo>
                  <a:lnTo>
                    <a:pt x="188" y="141"/>
                  </a:lnTo>
                  <a:lnTo>
                    <a:pt x="188" y="128"/>
                  </a:lnTo>
                  <a:lnTo>
                    <a:pt x="192" y="114"/>
                  </a:lnTo>
                  <a:lnTo>
                    <a:pt x="192" y="99"/>
                  </a:lnTo>
                  <a:lnTo>
                    <a:pt x="192" y="86"/>
                  </a:lnTo>
                  <a:lnTo>
                    <a:pt x="192" y="74"/>
                  </a:lnTo>
                  <a:lnTo>
                    <a:pt x="192" y="65"/>
                  </a:lnTo>
                  <a:lnTo>
                    <a:pt x="188" y="53"/>
                  </a:lnTo>
                  <a:lnTo>
                    <a:pt x="186" y="46"/>
                  </a:lnTo>
                  <a:lnTo>
                    <a:pt x="180" y="40"/>
                  </a:lnTo>
                  <a:lnTo>
                    <a:pt x="178" y="38"/>
                  </a:lnTo>
                  <a:lnTo>
                    <a:pt x="163" y="32"/>
                  </a:lnTo>
                  <a:lnTo>
                    <a:pt x="150" y="32"/>
                  </a:lnTo>
                  <a:lnTo>
                    <a:pt x="137" y="31"/>
                  </a:lnTo>
                  <a:lnTo>
                    <a:pt x="127" y="36"/>
                  </a:lnTo>
                  <a:lnTo>
                    <a:pt x="114" y="38"/>
                  </a:lnTo>
                  <a:lnTo>
                    <a:pt x="104" y="46"/>
                  </a:lnTo>
                  <a:lnTo>
                    <a:pt x="97" y="53"/>
                  </a:lnTo>
                  <a:lnTo>
                    <a:pt x="89" y="63"/>
                  </a:lnTo>
                  <a:lnTo>
                    <a:pt x="78" y="71"/>
                  </a:lnTo>
                  <a:lnTo>
                    <a:pt x="72" y="80"/>
                  </a:lnTo>
                  <a:lnTo>
                    <a:pt x="62" y="91"/>
                  </a:lnTo>
                  <a:lnTo>
                    <a:pt x="57" y="101"/>
                  </a:lnTo>
                  <a:lnTo>
                    <a:pt x="49" y="110"/>
                  </a:lnTo>
                  <a:lnTo>
                    <a:pt x="41" y="120"/>
                  </a:lnTo>
                  <a:lnTo>
                    <a:pt x="36" y="131"/>
                  </a:lnTo>
                  <a:lnTo>
                    <a:pt x="30" y="141"/>
                  </a:lnTo>
                  <a:lnTo>
                    <a:pt x="19" y="147"/>
                  </a:lnTo>
                  <a:lnTo>
                    <a:pt x="9" y="145"/>
                  </a:lnTo>
                  <a:lnTo>
                    <a:pt x="0" y="135"/>
                  </a:lnTo>
                  <a:lnTo>
                    <a:pt x="3" y="124"/>
                  </a:lnTo>
                  <a:close/>
                </a:path>
              </a:pathLst>
            </a:custGeom>
            <a:solidFill>
              <a:srgbClr val="000000"/>
            </a:solidFill>
            <a:ln w="9525">
              <a:noFill/>
              <a:round/>
              <a:headEnd/>
              <a:tailEnd/>
            </a:ln>
          </p:spPr>
          <p:txBody>
            <a:bodyPr/>
            <a:lstStyle/>
            <a:p>
              <a:endParaRPr lang="en-US"/>
            </a:p>
          </p:txBody>
        </p:sp>
        <p:sp>
          <p:nvSpPr>
            <p:cNvPr id="17629" name="Freeform 1174"/>
            <p:cNvSpPr>
              <a:spLocks/>
            </p:cNvSpPr>
            <p:nvPr/>
          </p:nvSpPr>
          <p:spPr bwMode="auto">
            <a:xfrm>
              <a:off x="1994" y="1158"/>
              <a:ext cx="23" cy="13"/>
            </a:xfrm>
            <a:custGeom>
              <a:avLst/>
              <a:gdLst>
                <a:gd name="T0" fmla="*/ 1 w 228"/>
                <a:gd name="T1" fmla="*/ 0 h 124"/>
                <a:gd name="T2" fmla="*/ 1 w 228"/>
                <a:gd name="T3" fmla="*/ 0 h 124"/>
                <a:gd name="T4" fmla="*/ 1 w 228"/>
                <a:gd name="T5" fmla="*/ 0 h 124"/>
                <a:gd name="T6" fmla="*/ 1 w 228"/>
                <a:gd name="T7" fmla="*/ 0 h 124"/>
                <a:gd name="T8" fmla="*/ 1 w 228"/>
                <a:gd name="T9" fmla="*/ 1 h 124"/>
                <a:gd name="T10" fmla="*/ 1 w 228"/>
                <a:gd name="T11" fmla="*/ 1 h 124"/>
                <a:gd name="T12" fmla="*/ 1 w 228"/>
                <a:gd name="T13" fmla="*/ 1 h 124"/>
                <a:gd name="T14" fmla="*/ 1 w 228"/>
                <a:gd name="T15" fmla="*/ 1 h 124"/>
                <a:gd name="T16" fmla="*/ 1 w 228"/>
                <a:gd name="T17" fmla="*/ 1 h 124"/>
                <a:gd name="T18" fmla="*/ 1 w 228"/>
                <a:gd name="T19" fmla="*/ 1 h 124"/>
                <a:gd name="T20" fmla="*/ 1 w 228"/>
                <a:gd name="T21" fmla="*/ 1 h 124"/>
                <a:gd name="T22" fmla="*/ 1 w 228"/>
                <a:gd name="T23" fmla="*/ 1 h 124"/>
                <a:gd name="T24" fmla="*/ 2 w 228"/>
                <a:gd name="T25" fmla="*/ 1 h 124"/>
                <a:gd name="T26" fmla="*/ 2 w 228"/>
                <a:gd name="T27" fmla="*/ 1 h 124"/>
                <a:gd name="T28" fmla="*/ 2 w 228"/>
                <a:gd name="T29" fmla="*/ 1 h 124"/>
                <a:gd name="T30" fmla="*/ 2 w 228"/>
                <a:gd name="T31" fmla="*/ 1 h 124"/>
                <a:gd name="T32" fmla="*/ 2 w 228"/>
                <a:gd name="T33" fmla="*/ 1 h 124"/>
                <a:gd name="T34" fmla="*/ 2 w 228"/>
                <a:gd name="T35" fmla="*/ 1 h 124"/>
                <a:gd name="T36" fmla="*/ 2 w 228"/>
                <a:gd name="T37" fmla="*/ 1 h 124"/>
                <a:gd name="T38" fmla="*/ 2 w 228"/>
                <a:gd name="T39" fmla="*/ 1 h 124"/>
                <a:gd name="T40" fmla="*/ 2 w 228"/>
                <a:gd name="T41" fmla="*/ 1 h 124"/>
                <a:gd name="T42" fmla="*/ 2 w 228"/>
                <a:gd name="T43" fmla="*/ 1 h 124"/>
                <a:gd name="T44" fmla="*/ 2 w 228"/>
                <a:gd name="T45" fmla="*/ 1 h 124"/>
                <a:gd name="T46" fmla="*/ 2 w 228"/>
                <a:gd name="T47" fmla="*/ 1 h 124"/>
                <a:gd name="T48" fmla="*/ 2 w 228"/>
                <a:gd name="T49" fmla="*/ 1 h 124"/>
                <a:gd name="T50" fmla="*/ 2 w 228"/>
                <a:gd name="T51" fmla="*/ 1 h 124"/>
                <a:gd name="T52" fmla="*/ 2 w 228"/>
                <a:gd name="T53" fmla="*/ 1 h 124"/>
                <a:gd name="T54" fmla="*/ 2 w 228"/>
                <a:gd name="T55" fmla="*/ 1 h 124"/>
                <a:gd name="T56" fmla="*/ 2 w 228"/>
                <a:gd name="T57" fmla="*/ 1 h 124"/>
                <a:gd name="T58" fmla="*/ 2 w 228"/>
                <a:gd name="T59" fmla="*/ 1 h 124"/>
                <a:gd name="T60" fmla="*/ 1 w 228"/>
                <a:gd name="T61" fmla="*/ 1 h 124"/>
                <a:gd name="T62" fmla="*/ 1 w 228"/>
                <a:gd name="T63" fmla="*/ 1 h 124"/>
                <a:gd name="T64" fmla="*/ 1 w 228"/>
                <a:gd name="T65" fmla="*/ 1 h 124"/>
                <a:gd name="T66" fmla="*/ 1 w 228"/>
                <a:gd name="T67" fmla="*/ 1 h 124"/>
                <a:gd name="T68" fmla="*/ 1 w 228"/>
                <a:gd name="T69" fmla="*/ 1 h 124"/>
                <a:gd name="T70" fmla="*/ 1 w 228"/>
                <a:gd name="T71" fmla="*/ 1 h 124"/>
                <a:gd name="T72" fmla="*/ 1 w 228"/>
                <a:gd name="T73" fmla="*/ 1 h 124"/>
                <a:gd name="T74" fmla="*/ 0 w 228"/>
                <a:gd name="T75" fmla="*/ 1 h 124"/>
                <a:gd name="T76" fmla="*/ 0 w 228"/>
                <a:gd name="T77" fmla="*/ 1 h 124"/>
                <a:gd name="T78" fmla="*/ 0 w 228"/>
                <a:gd name="T79" fmla="*/ 1 h 124"/>
                <a:gd name="T80" fmla="*/ 0 w 228"/>
                <a:gd name="T81" fmla="*/ 1 h 124"/>
                <a:gd name="T82" fmla="*/ 0 w 228"/>
                <a:gd name="T83" fmla="*/ 0 h 124"/>
                <a:gd name="T84" fmla="*/ 0 w 228"/>
                <a:gd name="T85" fmla="*/ 0 h 124"/>
                <a:gd name="T86" fmla="*/ 0 w 228"/>
                <a:gd name="T87" fmla="*/ 0 h 124"/>
                <a:gd name="T88" fmla="*/ 0 w 228"/>
                <a:gd name="T89" fmla="*/ 0 h 124"/>
                <a:gd name="T90" fmla="*/ 0 w 228"/>
                <a:gd name="T91" fmla="*/ 0 h 124"/>
                <a:gd name="T92" fmla="*/ 0 w 228"/>
                <a:gd name="T93" fmla="*/ 0 h 124"/>
                <a:gd name="T94" fmla="*/ 0 w 228"/>
                <a:gd name="T95" fmla="*/ 0 h 124"/>
                <a:gd name="T96" fmla="*/ 1 w 228"/>
                <a:gd name="T97" fmla="*/ 0 h 124"/>
                <a:gd name="T98" fmla="*/ 1 w 228"/>
                <a:gd name="T99" fmla="*/ 0 h 1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8"/>
                <a:gd name="T151" fmla="*/ 0 h 124"/>
                <a:gd name="T152" fmla="*/ 228 w 228"/>
                <a:gd name="T153" fmla="*/ 124 h 1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8" h="124">
                  <a:moveTo>
                    <a:pt x="45" y="17"/>
                  </a:moveTo>
                  <a:lnTo>
                    <a:pt x="45" y="27"/>
                  </a:lnTo>
                  <a:lnTo>
                    <a:pt x="49" y="34"/>
                  </a:lnTo>
                  <a:lnTo>
                    <a:pt x="53" y="40"/>
                  </a:lnTo>
                  <a:lnTo>
                    <a:pt x="62" y="49"/>
                  </a:lnTo>
                  <a:lnTo>
                    <a:pt x="68" y="53"/>
                  </a:lnTo>
                  <a:lnTo>
                    <a:pt x="78" y="57"/>
                  </a:lnTo>
                  <a:lnTo>
                    <a:pt x="89" y="61"/>
                  </a:lnTo>
                  <a:lnTo>
                    <a:pt x="100" y="67"/>
                  </a:lnTo>
                  <a:lnTo>
                    <a:pt x="110" y="67"/>
                  </a:lnTo>
                  <a:lnTo>
                    <a:pt x="121" y="68"/>
                  </a:lnTo>
                  <a:lnTo>
                    <a:pt x="133" y="70"/>
                  </a:lnTo>
                  <a:lnTo>
                    <a:pt x="146" y="72"/>
                  </a:lnTo>
                  <a:lnTo>
                    <a:pt x="158" y="72"/>
                  </a:lnTo>
                  <a:lnTo>
                    <a:pt x="169" y="74"/>
                  </a:lnTo>
                  <a:lnTo>
                    <a:pt x="180" y="74"/>
                  </a:lnTo>
                  <a:lnTo>
                    <a:pt x="194" y="76"/>
                  </a:lnTo>
                  <a:lnTo>
                    <a:pt x="201" y="72"/>
                  </a:lnTo>
                  <a:lnTo>
                    <a:pt x="207" y="74"/>
                  </a:lnTo>
                  <a:lnTo>
                    <a:pt x="213" y="74"/>
                  </a:lnTo>
                  <a:lnTo>
                    <a:pt x="220" y="78"/>
                  </a:lnTo>
                  <a:lnTo>
                    <a:pt x="226" y="82"/>
                  </a:lnTo>
                  <a:lnTo>
                    <a:pt x="228" y="93"/>
                  </a:lnTo>
                  <a:lnTo>
                    <a:pt x="224" y="101"/>
                  </a:lnTo>
                  <a:lnTo>
                    <a:pt x="218" y="108"/>
                  </a:lnTo>
                  <a:lnTo>
                    <a:pt x="207" y="114"/>
                  </a:lnTo>
                  <a:lnTo>
                    <a:pt x="197" y="118"/>
                  </a:lnTo>
                  <a:lnTo>
                    <a:pt x="184" y="120"/>
                  </a:lnTo>
                  <a:lnTo>
                    <a:pt x="171" y="122"/>
                  </a:lnTo>
                  <a:lnTo>
                    <a:pt x="156" y="122"/>
                  </a:lnTo>
                  <a:lnTo>
                    <a:pt x="142" y="124"/>
                  </a:lnTo>
                  <a:lnTo>
                    <a:pt x="127" y="122"/>
                  </a:lnTo>
                  <a:lnTo>
                    <a:pt x="110" y="122"/>
                  </a:lnTo>
                  <a:lnTo>
                    <a:pt x="95" y="120"/>
                  </a:lnTo>
                  <a:lnTo>
                    <a:pt x="80" y="116"/>
                  </a:lnTo>
                  <a:lnTo>
                    <a:pt x="64" y="106"/>
                  </a:lnTo>
                  <a:lnTo>
                    <a:pt x="49" y="101"/>
                  </a:lnTo>
                  <a:lnTo>
                    <a:pt x="36" y="91"/>
                  </a:lnTo>
                  <a:lnTo>
                    <a:pt x="26" y="80"/>
                  </a:lnTo>
                  <a:lnTo>
                    <a:pt x="15" y="67"/>
                  </a:lnTo>
                  <a:lnTo>
                    <a:pt x="9" y="51"/>
                  </a:lnTo>
                  <a:lnTo>
                    <a:pt x="3" y="42"/>
                  </a:lnTo>
                  <a:lnTo>
                    <a:pt x="2" y="34"/>
                  </a:lnTo>
                  <a:lnTo>
                    <a:pt x="0" y="25"/>
                  </a:lnTo>
                  <a:lnTo>
                    <a:pt x="0" y="15"/>
                  </a:lnTo>
                  <a:lnTo>
                    <a:pt x="5" y="2"/>
                  </a:lnTo>
                  <a:lnTo>
                    <a:pt x="21" y="0"/>
                  </a:lnTo>
                  <a:lnTo>
                    <a:pt x="36" y="2"/>
                  </a:lnTo>
                  <a:lnTo>
                    <a:pt x="45" y="17"/>
                  </a:lnTo>
                  <a:close/>
                </a:path>
              </a:pathLst>
            </a:custGeom>
            <a:solidFill>
              <a:srgbClr val="000000"/>
            </a:solidFill>
            <a:ln w="9525">
              <a:noFill/>
              <a:round/>
              <a:headEnd/>
              <a:tailEnd/>
            </a:ln>
          </p:spPr>
          <p:txBody>
            <a:bodyPr/>
            <a:lstStyle/>
            <a:p>
              <a:endParaRPr lang="en-US"/>
            </a:p>
          </p:txBody>
        </p:sp>
        <p:sp>
          <p:nvSpPr>
            <p:cNvPr id="17630" name="Freeform 1175"/>
            <p:cNvSpPr>
              <a:spLocks/>
            </p:cNvSpPr>
            <p:nvPr/>
          </p:nvSpPr>
          <p:spPr bwMode="auto">
            <a:xfrm>
              <a:off x="2028" y="1104"/>
              <a:ext cx="10" cy="76"/>
            </a:xfrm>
            <a:custGeom>
              <a:avLst/>
              <a:gdLst>
                <a:gd name="T0" fmla="*/ 0 w 101"/>
                <a:gd name="T1" fmla="*/ 0 h 707"/>
                <a:gd name="T2" fmla="*/ 0 w 101"/>
                <a:gd name="T3" fmla="*/ 1 h 707"/>
                <a:gd name="T4" fmla="*/ 0 w 101"/>
                <a:gd name="T5" fmla="*/ 1 h 707"/>
                <a:gd name="T6" fmla="*/ 0 w 101"/>
                <a:gd name="T7" fmla="*/ 2 h 707"/>
                <a:gd name="T8" fmla="*/ 0 w 101"/>
                <a:gd name="T9" fmla="*/ 2 h 707"/>
                <a:gd name="T10" fmla="*/ 0 w 101"/>
                <a:gd name="T11" fmla="*/ 2 h 707"/>
                <a:gd name="T12" fmla="*/ 0 w 101"/>
                <a:gd name="T13" fmla="*/ 3 h 707"/>
                <a:gd name="T14" fmla="*/ 0 w 101"/>
                <a:gd name="T15" fmla="*/ 3 h 707"/>
                <a:gd name="T16" fmla="*/ 0 w 101"/>
                <a:gd name="T17" fmla="*/ 3 h 707"/>
                <a:gd name="T18" fmla="*/ 0 w 101"/>
                <a:gd name="T19" fmla="*/ 4 h 707"/>
                <a:gd name="T20" fmla="*/ 1 w 101"/>
                <a:gd name="T21" fmla="*/ 4 h 707"/>
                <a:gd name="T22" fmla="*/ 1 w 101"/>
                <a:gd name="T23" fmla="*/ 4 h 707"/>
                <a:gd name="T24" fmla="*/ 1 w 101"/>
                <a:gd name="T25" fmla="*/ 5 h 707"/>
                <a:gd name="T26" fmla="*/ 1 w 101"/>
                <a:gd name="T27" fmla="*/ 5 h 707"/>
                <a:gd name="T28" fmla="*/ 1 w 101"/>
                <a:gd name="T29" fmla="*/ 5 h 707"/>
                <a:gd name="T30" fmla="*/ 1 w 101"/>
                <a:gd name="T31" fmla="*/ 6 h 707"/>
                <a:gd name="T32" fmla="*/ 1 w 101"/>
                <a:gd name="T33" fmla="*/ 6 h 707"/>
                <a:gd name="T34" fmla="*/ 1 w 101"/>
                <a:gd name="T35" fmla="*/ 6 h 707"/>
                <a:gd name="T36" fmla="*/ 1 w 101"/>
                <a:gd name="T37" fmla="*/ 7 h 707"/>
                <a:gd name="T38" fmla="*/ 1 w 101"/>
                <a:gd name="T39" fmla="*/ 7 h 707"/>
                <a:gd name="T40" fmla="*/ 1 w 101"/>
                <a:gd name="T41" fmla="*/ 8 h 707"/>
                <a:gd name="T42" fmla="*/ 1 w 101"/>
                <a:gd name="T43" fmla="*/ 8 h 707"/>
                <a:gd name="T44" fmla="*/ 1 w 101"/>
                <a:gd name="T45" fmla="*/ 8 h 707"/>
                <a:gd name="T46" fmla="*/ 0 w 101"/>
                <a:gd name="T47" fmla="*/ 8 h 707"/>
                <a:gd name="T48" fmla="*/ 0 w 101"/>
                <a:gd name="T49" fmla="*/ 8 h 707"/>
                <a:gd name="T50" fmla="*/ 0 w 101"/>
                <a:gd name="T51" fmla="*/ 7 h 707"/>
                <a:gd name="T52" fmla="*/ 0 w 101"/>
                <a:gd name="T53" fmla="*/ 7 h 707"/>
                <a:gd name="T54" fmla="*/ 0 w 101"/>
                <a:gd name="T55" fmla="*/ 6 h 707"/>
                <a:gd name="T56" fmla="*/ 0 w 101"/>
                <a:gd name="T57" fmla="*/ 6 h 707"/>
                <a:gd name="T58" fmla="*/ 0 w 101"/>
                <a:gd name="T59" fmla="*/ 6 h 707"/>
                <a:gd name="T60" fmla="*/ 0 w 101"/>
                <a:gd name="T61" fmla="*/ 5 h 707"/>
                <a:gd name="T62" fmla="*/ 0 w 101"/>
                <a:gd name="T63" fmla="*/ 5 h 707"/>
                <a:gd name="T64" fmla="*/ 0 w 101"/>
                <a:gd name="T65" fmla="*/ 5 h 707"/>
                <a:gd name="T66" fmla="*/ 0 w 101"/>
                <a:gd name="T67" fmla="*/ 4 h 707"/>
                <a:gd name="T68" fmla="*/ 0 w 101"/>
                <a:gd name="T69" fmla="*/ 4 h 707"/>
                <a:gd name="T70" fmla="*/ 0 w 101"/>
                <a:gd name="T71" fmla="*/ 4 h 707"/>
                <a:gd name="T72" fmla="*/ 0 w 101"/>
                <a:gd name="T73" fmla="*/ 3 h 707"/>
                <a:gd name="T74" fmla="*/ 0 w 101"/>
                <a:gd name="T75" fmla="*/ 3 h 707"/>
                <a:gd name="T76" fmla="*/ 0 w 101"/>
                <a:gd name="T77" fmla="*/ 3 h 707"/>
                <a:gd name="T78" fmla="*/ 0 w 101"/>
                <a:gd name="T79" fmla="*/ 2 h 707"/>
                <a:gd name="T80" fmla="*/ 0 w 101"/>
                <a:gd name="T81" fmla="*/ 2 h 707"/>
                <a:gd name="T82" fmla="*/ 0 w 101"/>
                <a:gd name="T83" fmla="*/ 2 h 707"/>
                <a:gd name="T84" fmla="*/ 0 w 101"/>
                <a:gd name="T85" fmla="*/ 1 h 707"/>
                <a:gd name="T86" fmla="*/ 0 w 101"/>
                <a:gd name="T87" fmla="*/ 1 h 707"/>
                <a:gd name="T88" fmla="*/ 0 w 101"/>
                <a:gd name="T89" fmla="*/ 0 h 707"/>
                <a:gd name="T90" fmla="*/ 0 w 101"/>
                <a:gd name="T91" fmla="*/ 0 h 707"/>
                <a:gd name="T92" fmla="*/ 0 w 101"/>
                <a:gd name="T93" fmla="*/ 0 h 7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707"/>
                <a:gd name="T143" fmla="*/ 101 w 101"/>
                <a:gd name="T144" fmla="*/ 707 h 7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707">
                  <a:moveTo>
                    <a:pt x="37" y="19"/>
                  </a:moveTo>
                  <a:lnTo>
                    <a:pt x="37" y="28"/>
                  </a:lnTo>
                  <a:lnTo>
                    <a:pt x="37" y="40"/>
                  </a:lnTo>
                  <a:lnTo>
                    <a:pt x="37" y="51"/>
                  </a:lnTo>
                  <a:lnTo>
                    <a:pt x="37" y="63"/>
                  </a:lnTo>
                  <a:lnTo>
                    <a:pt x="37" y="74"/>
                  </a:lnTo>
                  <a:lnTo>
                    <a:pt x="37" y="86"/>
                  </a:lnTo>
                  <a:lnTo>
                    <a:pt x="37" y="97"/>
                  </a:lnTo>
                  <a:lnTo>
                    <a:pt x="37" y="108"/>
                  </a:lnTo>
                  <a:lnTo>
                    <a:pt x="37" y="118"/>
                  </a:lnTo>
                  <a:lnTo>
                    <a:pt x="37" y="127"/>
                  </a:lnTo>
                  <a:lnTo>
                    <a:pt x="37" y="139"/>
                  </a:lnTo>
                  <a:lnTo>
                    <a:pt x="38" y="150"/>
                  </a:lnTo>
                  <a:lnTo>
                    <a:pt x="38" y="160"/>
                  </a:lnTo>
                  <a:lnTo>
                    <a:pt x="40" y="169"/>
                  </a:lnTo>
                  <a:lnTo>
                    <a:pt x="40" y="181"/>
                  </a:lnTo>
                  <a:lnTo>
                    <a:pt x="42" y="192"/>
                  </a:lnTo>
                  <a:lnTo>
                    <a:pt x="42" y="200"/>
                  </a:lnTo>
                  <a:lnTo>
                    <a:pt x="42" y="209"/>
                  </a:lnTo>
                  <a:lnTo>
                    <a:pt x="42" y="221"/>
                  </a:lnTo>
                  <a:lnTo>
                    <a:pt x="44" y="230"/>
                  </a:lnTo>
                  <a:lnTo>
                    <a:pt x="44" y="240"/>
                  </a:lnTo>
                  <a:lnTo>
                    <a:pt x="46" y="249"/>
                  </a:lnTo>
                  <a:lnTo>
                    <a:pt x="46" y="260"/>
                  </a:lnTo>
                  <a:lnTo>
                    <a:pt x="46" y="270"/>
                  </a:lnTo>
                  <a:lnTo>
                    <a:pt x="46" y="278"/>
                  </a:lnTo>
                  <a:lnTo>
                    <a:pt x="48" y="287"/>
                  </a:lnTo>
                  <a:lnTo>
                    <a:pt x="50" y="298"/>
                  </a:lnTo>
                  <a:lnTo>
                    <a:pt x="52" y="308"/>
                  </a:lnTo>
                  <a:lnTo>
                    <a:pt x="52" y="316"/>
                  </a:lnTo>
                  <a:lnTo>
                    <a:pt x="54" y="327"/>
                  </a:lnTo>
                  <a:lnTo>
                    <a:pt x="56" y="337"/>
                  </a:lnTo>
                  <a:lnTo>
                    <a:pt x="57" y="346"/>
                  </a:lnTo>
                  <a:lnTo>
                    <a:pt x="57" y="356"/>
                  </a:lnTo>
                  <a:lnTo>
                    <a:pt x="57" y="365"/>
                  </a:lnTo>
                  <a:lnTo>
                    <a:pt x="57" y="373"/>
                  </a:lnTo>
                  <a:lnTo>
                    <a:pt x="59" y="382"/>
                  </a:lnTo>
                  <a:lnTo>
                    <a:pt x="59" y="392"/>
                  </a:lnTo>
                  <a:lnTo>
                    <a:pt x="61" y="401"/>
                  </a:lnTo>
                  <a:lnTo>
                    <a:pt x="63" y="411"/>
                  </a:lnTo>
                  <a:lnTo>
                    <a:pt x="65" y="420"/>
                  </a:lnTo>
                  <a:lnTo>
                    <a:pt x="65" y="430"/>
                  </a:lnTo>
                  <a:lnTo>
                    <a:pt x="67" y="439"/>
                  </a:lnTo>
                  <a:lnTo>
                    <a:pt x="69" y="449"/>
                  </a:lnTo>
                  <a:lnTo>
                    <a:pt x="71" y="460"/>
                  </a:lnTo>
                  <a:lnTo>
                    <a:pt x="71" y="470"/>
                  </a:lnTo>
                  <a:lnTo>
                    <a:pt x="73" y="479"/>
                  </a:lnTo>
                  <a:lnTo>
                    <a:pt x="73" y="489"/>
                  </a:lnTo>
                  <a:lnTo>
                    <a:pt x="76" y="500"/>
                  </a:lnTo>
                  <a:lnTo>
                    <a:pt x="76" y="510"/>
                  </a:lnTo>
                  <a:lnTo>
                    <a:pt x="78" y="519"/>
                  </a:lnTo>
                  <a:lnTo>
                    <a:pt x="80" y="529"/>
                  </a:lnTo>
                  <a:lnTo>
                    <a:pt x="82" y="540"/>
                  </a:lnTo>
                  <a:lnTo>
                    <a:pt x="82" y="549"/>
                  </a:lnTo>
                  <a:lnTo>
                    <a:pt x="84" y="559"/>
                  </a:lnTo>
                  <a:lnTo>
                    <a:pt x="84" y="570"/>
                  </a:lnTo>
                  <a:lnTo>
                    <a:pt x="88" y="582"/>
                  </a:lnTo>
                  <a:lnTo>
                    <a:pt x="88" y="593"/>
                  </a:lnTo>
                  <a:lnTo>
                    <a:pt x="90" y="605"/>
                  </a:lnTo>
                  <a:lnTo>
                    <a:pt x="92" y="616"/>
                  </a:lnTo>
                  <a:lnTo>
                    <a:pt x="96" y="627"/>
                  </a:lnTo>
                  <a:lnTo>
                    <a:pt x="96" y="637"/>
                  </a:lnTo>
                  <a:lnTo>
                    <a:pt x="97" y="650"/>
                  </a:lnTo>
                  <a:lnTo>
                    <a:pt x="97" y="662"/>
                  </a:lnTo>
                  <a:lnTo>
                    <a:pt x="101" y="675"/>
                  </a:lnTo>
                  <a:lnTo>
                    <a:pt x="99" y="686"/>
                  </a:lnTo>
                  <a:lnTo>
                    <a:pt x="96" y="696"/>
                  </a:lnTo>
                  <a:lnTo>
                    <a:pt x="86" y="702"/>
                  </a:lnTo>
                  <a:lnTo>
                    <a:pt x="78" y="707"/>
                  </a:lnTo>
                  <a:lnTo>
                    <a:pt x="69" y="705"/>
                  </a:lnTo>
                  <a:lnTo>
                    <a:pt x="59" y="702"/>
                  </a:lnTo>
                  <a:lnTo>
                    <a:pt x="52" y="694"/>
                  </a:lnTo>
                  <a:lnTo>
                    <a:pt x="50" y="685"/>
                  </a:lnTo>
                  <a:lnTo>
                    <a:pt x="46" y="671"/>
                  </a:lnTo>
                  <a:lnTo>
                    <a:pt x="46" y="660"/>
                  </a:lnTo>
                  <a:lnTo>
                    <a:pt x="44" y="646"/>
                  </a:lnTo>
                  <a:lnTo>
                    <a:pt x="42" y="635"/>
                  </a:lnTo>
                  <a:lnTo>
                    <a:pt x="38" y="622"/>
                  </a:lnTo>
                  <a:lnTo>
                    <a:pt x="38" y="610"/>
                  </a:lnTo>
                  <a:lnTo>
                    <a:pt x="35" y="599"/>
                  </a:lnTo>
                  <a:lnTo>
                    <a:pt x="35" y="589"/>
                  </a:lnTo>
                  <a:lnTo>
                    <a:pt x="33" y="578"/>
                  </a:lnTo>
                  <a:lnTo>
                    <a:pt x="31" y="567"/>
                  </a:lnTo>
                  <a:lnTo>
                    <a:pt x="31" y="555"/>
                  </a:lnTo>
                  <a:lnTo>
                    <a:pt x="31" y="544"/>
                  </a:lnTo>
                  <a:lnTo>
                    <a:pt x="29" y="534"/>
                  </a:lnTo>
                  <a:lnTo>
                    <a:pt x="27" y="525"/>
                  </a:lnTo>
                  <a:lnTo>
                    <a:pt x="25" y="515"/>
                  </a:lnTo>
                  <a:lnTo>
                    <a:pt x="25" y="504"/>
                  </a:lnTo>
                  <a:lnTo>
                    <a:pt x="23" y="494"/>
                  </a:lnTo>
                  <a:lnTo>
                    <a:pt x="21" y="485"/>
                  </a:lnTo>
                  <a:lnTo>
                    <a:pt x="19" y="475"/>
                  </a:lnTo>
                  <a:lnTo>
                    <a:pt x="19" y="464"/>
                  </a:lnTo>
                  <a:lnTo>
                    <a:pt x="19" y="454"/>
                  </a:lnTo>
                  <a:lnTo>
                    <a:pt x="18" y="445"/>
                  </a:lnTo>
                  <a:lnTo>
                    <a:pt x="16" y="435"/>
                  </a:lnTo>
                  <a:lnTo>
                    <a:pt x="16" y="424"/>
                  </a:lnTo>
                  <a:lnTo>
                    <a:pt x="14" y="414"/>
                  </a:lnTo>
                  <a:lnTo>
                    <a:pt x="14" y="405"/>
                  </a:lnTo>
                  <a:lnTo>
                    <a:pt x="12" y="394"/>
                  </a:lnTo>
                  <a:lnTo>
                    <a:pt x="12" y="386"/>
                  </a:lnTo>
                  <a:lnTo>
                    <a:pt x="10" y="376"/>
                  </a:lnTo>
                  <a:lnTo>
                    <a:pt x="10" y="367"/>
                  </a:lnTo>
                  <a:lnTo>
                    <a:pt x="10" y="357"/>
                  </a:lnTo>
                  <a:lnTo>
                    <a:pt x="10" y="350"/>
                  </a:lnTo>
                  <a:lnTo>
                    <a:pt x="8" y="340"/>
                  </a:lnTo>
                  <a:lnTo>
                    <a:pt x="8" y="329"/>
                  </a:lnTo>
                  <a:lnTo>
                    <a:pt x="6" y="319"/>
                  </a:lnTo>
                  <a:lnTo>
                    <a:pt x="6" y="310"/>
                  </a:lnTo>
                  <a:lnTo>
                    <a:pt x="4" y="300"/>
                  </a:lnTo>
                  <a:lnTo>
                    <a:pt x="4" y="289"/>
                  </a:lnTo>
                  <a:lnTo>
                    <a:pt x="4" y="279"/>
                  </a:lnTo>
                  <a:lnTo>
                    <a:pt x="4" y="272"/>
                  </a:lnTo>
                  <a:lnTo>
                    <a:pt x="4" y="260"/>
                  </a:lnTo>
                  <a:lnTo>
                    <a:pt x="4" y="251"/>
                  </a:lnTo>
                  <a:lnTo>
                    <a:pt x="2" y="241"/>
                  </a:lnTo>
                  <a:lnTo>
                    <a:pt x="2" y="232"/>
                  </a:lnTo>
                  <a:lnTo>
                    <a:pt x="2" y="222"/>
                  </a:lnTo>
                  <a:lnTo>
                    <a:pt x="2" y="211"/>
                  </a:lnTo>
                  <a:lnTo>
                    <a:pt x="2" y="202"/>
                  </a:lnTo>
                  <a:lnTo>
                    <a:pt x="2" y="194"/>
                  </a:lnTo>
                  <a:lnTo>
                    <a:pt x="0" y="181"/>
                  </a:lnTo>
                  <a:lnTo>
                    <a:pt x="0" y="171"/>
                  </a:lnTo>
                  <a:lnTo>
                    <a:pt x="0" y="162"/>
                  </a:lnTo>
                  <a:lnTo>
                    <a:pt x="0" y="152"/>
                  </a:lnTo>
                  <a:lnTo>
                    <a:pt x="0" y="141"/>
                  </a:lnTo>
                  <a:lnTo>
                    <a:pt x="0" y="129"/>
                  </a:lnTo>
                  <a:lnTo>
                    <a:pt x="0" y="120"/>
                  </a:lnTo>
                  <a:lnTo>
                    <a:pt x="0" y="110"/>
                  </a:lnTo>
                  <a:lnTo>
                    <a:pt x="0" y="99"/>
                  </a:lnTo>
                  <a:lnTo>
                    <a:pt x="0" y="87"/>
                  </a:lnTo>
                  <a:lnTo>
                    <a:pt x="0" y="74"/>
                  </a:lnTo>
                  <a:lnTo>
                    <a:pt x="0" y="63"/>
                  </a:lnTo>
                  <a:lnTo>
                    <a:pt x="0" y="51"/>
                  </a:lnTo>
                  <a:lnTo>
                    <a:pt x="0" y="40"/>
                  </a:lnTo>
                  <a:lnTo>
                    <a:pt x="0" y="28"/>
                  </a:lnTo>
                  <a:lnTo>
                    <a:pt x="0" y="19"/>
                  </a:lnTo>
                  <a:lnTo>
                    <a:pt x="4" y="4"/>
                  </a:lnTo>
                  <a:lnTo>
                    <a:pt x="19" y="0"/>
                  </a:lnTo>
                  <a:lnTo>
                    <a:pt x="31" y="4"/>
                  </a:lnTo>
                  <a:lnTo>
                    <a:pt x="37" y="19"/>
                  </a:lnTo>
                  <a:close/>
                </a:path>
              </a:pathLst>
            </a:custGeom>
            <a:solidFill>
              <a:srgbClr val="000000"/>
            </a:solidFill>
            <a:ln w="9525">
              <a:noFill/>
              <a:round/>
              <a:headEnd/>
              <a:tailEnd/>
            </a:ln>
          </p:spPr>
          <p:txBody>
            <a:bodyPr/>
            <a:lstStyle/>
            <a:p>
              <a:endParaRPr lang="en-US"/>
            </a:p>
          </p:txBody>
        </p:sp>
        <p:sp>
          <p:nvSpPr>
            <p:cNvPr id="17631" name="Freeform 1176"/>
            <p:cNvSpPr>
              <a:spLocks/>
            </p:cNvSpPr>
            <p:nvPr/>
          </p:nvSpPr>
          <p:spPr bwMode="auto">
            <a:xfrm>
              <a:off x="1927" y="1066"/>
              <a:ext cx="49" cy="122"/>
            </a:xfrm>
            <a:custGeom>
              <a:avLst/>
              <a:gdLst>
                <a:gd name="T0" fmla="*/ 3 w 485"/>
                <a:gd name="T1" fmla="*/ 0 h 1137"/>
                <a:gd name="T2" fmla="*/ 3 w 485"/>
                <a:gd name="T3" fmla="*/ 0 h 1137"/>
                <a:gd name="T4" fmla="*/ 2 w 485"/>
                <a:gd name="T5" fmla="*/ 1 h 1137"/>
                <a:gd name="T6" fmla="*/ 2 w 485"/>
                <a:gd name="T7" fmla="*/ 1 h 1137"/>
                <a:gd name="T8" fmla="*/ 2 w 485"/>
                <a:gd name="T9" fmla="*/ 1 h 1137"/>
                <a:gd name="T10" fmla="*/ 1 w 485"/>
                <a:gd name="T11" fmla="*/ 2 h 1137"/>
                <a:gd name="T12" fmla="*/ 1 w 485"/>
                <a:gd name="T13" fmla="*/ 2 h 1137"/>
                <a:gd name="T14" fmla="*/ 1 w 485"/>
                <a:gd name="T15" fmla="*/ 3 h 1137"/>
                <a:gd name="T16" fmla="*/ 1 w 485"/>
                <a:gd name="T17" fmla="*/ 4 h 1137"/>
                <a:gd name="T18" fmla="*/ 1 w 485"/>
                <a:gd name="T19" fmla="*/ 5 h 1137"/>
                <a:gd name="T20" fmla="*/ 1 w 485"/>
                <a:gd name="T21" fmla="*/ 5 h 1137"/>
                <a:gd name="T22" fmla="*/ 1 w 485"/>
                <a:gd name="T23" fmla="*/ 6 h 1137"/>
                <a:gd name="T24" fmla="*/ 1 w 485"/>
                <a:gd name="T25" fmla="*/ 7 h 1137"/>
                <a:gd name="T26" fmla="*/ 1 w 485"/>
                <a:gd name="T27" fmla="*/ 7 h 1137"/>
                <a:gd name="T28" fmla="*/ 1 w 485"/>
                <a:gd name="T29" fmla="*/ 8 h 1137"/>
                <a:gd name="T30" fmla="*/ 1 w 485"/>
                <a:gd name="T31" fmla="*/ 8 h 1137"/>
                <a:gd name="T32" fmla="*/ 2 w 485"/>
                <a:gd name="T33" fmla="*/ 9 h 1137"/>
                <a:gd name="T34" fmla="*/ 2 w 485"/>
                <a:gd name="T35" fmla="*/ 10 h 1137"/>
                <a:gd name="T36" fmla="*/ 3 w 485"/>
                <a:gd name="T37" fmla="*/ 10 h 1137"/>
                <a:gd name="T38" fmla="*/ 3 w 485"/>
                <a:gd name="T39" fmla="*/ 11 h 1137"/>
                <a:gd name="T40" fmla="*/ 3 w 485"/>
                <a:gd name="T41" fmla="*/ 11 h 1137"/>
                <a:gd name="T42" fmla="*/ 4 w 485"/>
                <a:gd name="T43" fmla="*/ 12 h 1137"/>
                <a:gd name="T44" fmla="*/ 4 w 485"/>
                <a:gd name="T45" fmla="*/ 12 h 1137"/>
                <a:gd name="T46" fmla="*/ 5 w 485"/>
                <a:gd name="T47" fmla="*/ 13 h 1137"/>
                <a:gd name="T48" fmla="*/ 5 w 485"/>
                <a:gd name="T49" fmla="*/ 13 h 1137"/>
                <a:gd name="T50" fmla="*/ 4 w 485"/>
                <a:gd name="T51" fmla="*/ 13 h 1137"/>
                <a:gd name="T52" fmla="*/ 4 w 485"/>
                <a:gd name="T53" fmla="*/ 12 h 1137"/>
                <a:gd name="T54" fmla="*/ 3 w 485"/>
                <a:gd name="T55" fmla="*/ 12 h 1137"/>
                <a:gd name="T56" fmla="*/ 3 w 485"/>
                <a:gd name="T57" fmla="*/ 11 h 1137"/>
                <a:gd name="T58" fmla="*/ 2 w 485"/>
                <a:gd name="T59" fmla="*/ 11 h 1137"/>
                <a:gd name="T60" fmla="*/ 2 w 485"/>
                <a:gd name="T61" fmla="*/ 11 h 1137"/>
                <a:gd name="T62" fmla="*/ 1 w 485"/>
                <a:gd name="T63" fmla="*/ 10 h 1137"/>
                <a:gd name="T64" fmla="*/ 1 w 485"/>
                <a:gd name="T65" fmla="*/ 10 h 1137"/>
                <a:gd name="T66" fmla="*/ 1 w 485"/>
                <a:gd name="T67" fmla="*/ 9 h 1137"/>
                <a:gd name="T68" fmla="*/ 0 w 485"/>
                <a:gd name="T69" fmla="*/ 8 h 1137"/>
                <a:gd name="T70" fmla="*/ 0 w 485"/>
                <a:gd name="T71" fmla="*/ 7 h 1137"/>
                <a:gd name="T72" fmla="*/ 0 w 485"/>
                <a:gd name="T73" fmla="*/ 7 h 1137"/>
                <a:gd name="T74" fmla="*/ 0 w 485"/>
                <a:gd name="T75" fmla="*/ 6 h 1137"/>
                <a:gd name="T76" fmla="*/ 0 w 485"/>
                <a:gd name="T77" fmla="*/ 5 h 1137"/>
                <a:gd name="T78" fmla="*/ 0 w 485"/>
                <a:gd name="T79" fmla="*/ 4 h 1137"/>
                <a:gd name="T80" fmla="*/ 0 w 485"/>
                <a:gd name="T81" fmla="*/ 3 h 1137"/>
                <a:gd name="T82" fmla="*/ 1 w 485"/>
                <a:gd name="T83" fmla="*/ 3 h 1137"/>
                <a:gd name="T84" fmla="*/ 1 w 485"/>
                <a:gd name="T85" fmla="*/ 2 h 1137"/>
                <a:gd name="T86" fmla="*/ 1 w 485"/>
                <a:gd name="T87" fmla="*/ 1 h 1137"/>
                <a:gd name="T88" fmla="*/ 2 w 485"/>
                <a:gd name="T89" fmla="*/ 1 h 1137"/>
                <a:gd name="T90" fmla="*/ 2 w 485"/>
                <a:gd name="T91" fmla="*/ 0 h 1137"/>
                <a:gd name="T92" fmla="*/ 3 w 485"/>
                <a:gd name="T93" fmla="*/ 0 h 1137"/>
                <a:gd name="T94" fmla="*/ 4 w 485"/>
                <a:gd name="T95" fmla="*/ 0 h 11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5"/>
                <a:gd name="T145" fmla="*/ 0 h 1137"/>
                <a:gd name="T146" fmla="*/ 485 w 485"/>
                <a:gd name="T147" fmla="*/ 1137 h 11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5" h="1137">
                  <a:moveTo>
                    <a:pt x="374" y="17"/>
                  </a:moveTo>
                  <a:lnTo>
                    <a:pt x="359" y="17"/>
                  </a:lnTo>
                  <a:lnTo>
                    <a:pt x="344" y="19"/>
                  </a:lnTo>
                  <a:lnTo>
                    <a:pt x="331" y="21"/>
                  </a:lnTo>
                  <a:lnTo>
                    <a:pt x="319" y="25"/>
                  </a:lnTo>
                  <a:lnTo>
                    <a:pt x="304" y="29"/>
                  </a:lnTo>
                  <a:lnTo>
                    <a:pt x="293" y="31"/>
                  </a:lnTo>
                  <a:lnTo>
                    <a:pt x="281" y="36"/>
                  </a:lnTo>
                  <a:lnTo>
                    <a:pt x="272" y="44"/>
                  </a:lnTo>
                  <a:lnTo>
                    <a:pt x="258" y="48"/>
                  </a:lnTo>
                  <a:lnTo>
                    <a:pt x="247" y="54"/>
                  </a:lnTo>
                  <a:lnTo>
                    <a:pt x="237" y="57"/>
                  </a:lnTo>
                  <a:lnTo>
                    <a:pt x="230" y="67"/>
                  </a:lnTo>
                  <a:lnTo>
                    <a:pt x="220" y="71"/>
                  </a:lnTo>
                  <a:lnTo>
                    <a:pt x="209" y="80"/>
                  </a:lnTo>
                  <a:lnTo>
                    <a:pt x="201" y="88"/>
                  </a:lnTo>
                  <a:lnTo>
                    <a:pt x="194" y="97"/>
                  </a:lnTo>
                  <a:lnTo>
                    <a:pt x="182" y="107"/>
                  </a:lnTo>
                  <a:lnTo>
                    <a:pt x="175" y="114"/>
                  </a:lnTo>
                  <a:lnTo>
                    <a:pt x="167" y="124"/>
                  </a:lnTo>
                  <a:lnTo>
                    <a:pt x="159" y="135"/>
                  </a:lnTo>
                  <a:lnTo>
                    <a:pt x="152" y="145"/>
                  </a:lnTo>
                  <a:lnTo>
                    <a:pt x="144" y="154"/>
                  </a:lnTo>
                  <a:lnTo>
                    <a:pt x="137" y="166"/>
                  </a:lnTo>
                  <a:lnTo>
                    <a:pt x="131" y="177"/>
                  </a:lnTo>
                  <a:lnTo>
                    <a:pt x="125" y="189"/>
                  </a:lnTo>
                  <a:lnTo>
                    <a:pt x="118" y="198"/>
                  </a:lnTo>
                  <a:lnTo>
                    <a:pt x="112" y="210"/>
                  </a:lnTo>
                  <a:lnTo>
                    <a:pt x="106" y="223"/>
                  </a:lnTo>
                  <a:lnTo>
                    <a:pt x="100" y="234"/>
                  </a:lnTo>
                  <a:lnTo>
                    <a:pt x="97" y="248"/>
                  </a:lnTo>
                  <a:lnTo>
                    <a:pt x="91" y="259"/>
                  </a:lnTo>
                  <a:lnTo>
                    <a:pt x="87" y="272"/>
                  </a:lnTo>
                  <a:lnTo>
                    <a:pt x="80" y="289"/>
                  </a:lnTo>
                  <a:lnTo>
                    <a:pt x="74" y="306"/>
                  </a:lnTo>
                  <a:lnTo>
                    <a:pt x="68" y="324"/>
                  </a:lnTo>
                  <a:lnTo>
                    <a:pt x="62" y="341"/>
                  </a:lnTo>
                  <a:lnTo>
                    <a:pt x="59" y="356"/>
                  </a:lnTo>
                  <a:lnTo>
                    <a:pt x="55" y="373"/>
                  </a:lnTo>
                  <a:lnTo>
                    <a:pt x="51" y="390"/>
                  </a:lnTo>
                  <a:lnTo>
                    <a:pt x="51" y="405"/>
                  </a:lnTo>
                  <a:lnTo>
                    <a:pt x="49" y="421"/>
                  </a:lnTo>
                  <a:lnTo>
                    <a:pt x="49" y="438"/>
                  </a:lnTo>
                  <a:lnTo>
                    <a:pt x="49" y="453"/>
                  </a:lnTo>
                  <a:lnTo>
                    <a:pt x="49" y="470"/>
                  </a:lnTo>
                  <a:lnTo>
                    <a:pt x="49" y="483"/>
                  </a:lnTo>
                  <a:lnTo>
                    <a:pt x="49" y="499"/>
                  </a:lnTo>
                  <a:lnTo>
                    <a:pt x="51" y="514"/>
                  </a:lnTo>
                  <a:lnTo>
                    <a:pt x="55" y="531"/>
                  </a:lnTo>
                  <a:lnTo>
                    <a:pt x="57" y="544"/>
                  </a:lnTo>
                  <a:lnTo>
                    <a:pt x="61" y="559"/>
                  </a:lnTo>
                  <a:lnTo>
                    <a:pt x="62" y="575"/>
                  </a:lnTo>
                  <a:lnTo>
                    <a:pt x="68" y="590"/>
                  </a:lnTo>
                  <a:lnTo>
                    <a:pt x="72" y="603"/>
                  </a:lnTo>
                  <a:lnTo>
                    <a:pt x="76" y="616"/>
                  </a:lnTo>
                  <a:lnTo>
                    <a:pt x="81" y="632"/>
                  </a:lnTo>
                  <a:lnTo>
                    <a:pt x="87" y="645"/>
                  </a:lnTo>
                  <a:lnTo>
                    <a:pt x="93" y="658"/>
                  </a:lnTo>
                  <a:lnTo>
                    <a:pt x="100" y="672"/>
                  </a:lnTo>
                  <a:lnTo>
                    <a:pt x="106" y="685"/>
                  </a:lnTo>
                  <a:lnTo>
                    <a:pt x="114" y="700"/>
                  </a:lnTo>
                  <a:lnTo>
                    <a:pt x="121" y="713"/>
                  </a:lnTo>
                  <a:lnTo>
                    <a:pt x="129" y="727"/>
                  </a:lnTo>
                  <a:lnTo>
                    <a:pt x="138" y="740"/>
                  </a:lnTo>
                  <a:lnTo>
                    <a:pt x="148" y="755"/>
                  </a:lnTo>
                  <a:lnTo>
                    <a:pt x="154" y="767"/>
                  </a:lnTo>
                  <a:lnTo>
                    <a:pt x="163" y="780"/>
                  </a:lnTo>
                  <a:lnTo>
                    <a:pt x="173" y="791"/>
                  </a:lnTo>
                  <a:lnTo>
                    <a:pt x="182" y="805"/>
                  </a:lnTo>
                  <a:lnTo>
                    <a:pt x="192" y="818"/>
                  </a:lnTo>
                  <a:lnTo>
                    <a:pt x="201" y="831"/>
                  </a:lnTo>
                  <a:lnTo>
                    <a:pt x="211" y="845"/>
                  </a:lnTo>
                  <a:lnTo>
                    <a:pt x="222" y="858"/>
                  </a:lnTo>
                  <a:lnTo>
                    <a:pt x="232" y="867"/>
                  </a:lnTo>
                  <a:lnTo>
                    <a:pt x="243" y="881"/>
                  </a:lnTo>
                  <a:lnTo>
                    <a:pt x="253" y="892"/>
                  </a:lnTo>
                  <a:lnTo>
                    <a:pt x="262" y="905"/>
                  </a:lnTo>
                  <a:lnTo>
                    <a:pt x="274" y="915"/>
                  </a:lnTo>
                  <a:lnTo>
                    <a:pt x="285" y="928"/>
                  </a:lnTo>
                  <a:lnTo>
                    <a:pt x="296" y="940"/>
                  </a:lnTo>
                  <a:lnTo>
                    <a:pt x="308" y="953"/>
                  </a:lnTo>
                  <a:lnTo>
                    <a:pt x="317" y="964"/>
                  </a:lnTo>
                  <a:lnTo>
                    <a:pt x="329" y="976"/>
                  </a:lnTo>
                  <a:lnTo>
                    <a:pt x="340" y="987"/>
                  </a:lnTo>
                  <a:lnTo>
                    <a:pt x="352" y="999"/>
                  </a:lnTo>
                  <a:lnTo>
                    <a:pt x="363" y="1010"/>
                  </a:lnTo>
                  <a:lnTo>
                    <a:pt x="374" y="1021"/>
                  </a:lnTo>
                  <a:lnTo>
                    <a:pt x="386" y="1033"/>
                  </a:lnTo>
                  <a:lnTo>
                    <a:pt x="397" y="1044"/>
                  </a:lnTo>
                  <a:lnTo>
                    <a:pt x="407" y="1056"/>
                  </a:lnTo>
                  <a:lnTo>
                    <a:pt x="418" y="1067"/>
                  </a:lnTo>
                  <a:lnTo>
                    <a:pt x="430" y="1079"/>
                  </a:lnTo>
                  <a:lnTo>
                    <a:pt x="441" y="1092"/>
                  </a:lnTo>
                  <a:lnTo>
                    <a:pt x="450" y="1101"/>
                  </a:lnTo>
                  <a:lnTo>
                    <a:pt x="462" y="1113"/>
                  </a:lnTo>
                  <a:lnTo>
                    <a:pt x="473" y="1124"/>
                  </a:lnTo>
                  <a:lnTo>
                    <a:pt x="485" y="1137"/>
                  </a:lnTo>
                  <a:lnTo>
                    <a:pt x="473" y="1136"/>
                  </a:lnTo>
                  <a:lnTo>
                    <a:pt x="464" y="1132"/>
                  </a:lnTo>
                  <a:lnTo>
                    <a:pt x="452" y="1126"/>
                  </a:lnTo>
                  <a:lnTo>
                    <a:pt x="441" y="1124"/>
                  </a:lnTo>
                  <a:lnTo>
                    <a:pt x="428" y="1117"/>
                  </a:lnTo>
                  <a:lnTo>
                    <a:pt x="416" y="1111"/>
                  </a:lnTo>
                  <a:lnTo>
                    <a:pt x="405" y="1105"/>
                  </a:lnTo>
                  <a:lnTo>
                    <a:pt x="391" y="1098"/>
                  </a:lnTo>
                  <a:lnTo>
                    <a:pt x="378" y="1090"/>
                  </a:lnTo>
                  <a:lnTo>
                    <a:pt x="365" y="1082"/>
                  </a:lnTo>
                  <a:lnTo>
                    <a:pt x="352" y="1071"/>
                  </a:lnTo>
                  <a:lnTo>
                    <a:pt x="340" y="1063"/>
                  </a:lnTo>
                  <a:lnTo>
                    <a:pt x="325" y="1054"/>
                  </a:lnTo>
                  <a:lnTo>
                    <a:pt x="313" y="1044"/>
                  </a:lnTo>
                  <a:lnTo>
                    <a:pt x="300" y="1033"/>
                  </a:lnTo>
                  <a:lnTo>
                    <a:pt x="289" y="1025"/>
                  </a:lnTo>
                  <a:lnTo>
                    <a:pt x="274" y="1014"/>
                  </a:lnTo>
                  <a:lnTo>
                    <a:pt x="262" y="1004"/>
                  </a:lnTo>
                  <a:lnTo>
                    <a:pt x="249" y="991"/>
                  </a:lnTo>
                  <a:lnTo>
                    <a:pt x="237" y="982"/>
                  </a:lnTo>
                  <a:lnTo>
                    <a:pt x="224" y="970"/>
                  </a:lnTo>
                  <a:lnTo>
                    <a:pt x="213" y="961"/>
                  </a:lnTo>
                  <a:lnTo>
                    <a:pt x="203" y="951"/>
                  </a:lnTo>
                  <a:lnTo>
                    <a:pt x="194" y="940"/>
                  </a:lnTo>
                  <a:lnTo>
                    <a:pt x="180" y="930"/>
                  </a:lnTo>
                  <a:lnTo>
                    <a:pt x="171" y="921"/>
                  </a:lnTo>
                  <a:lnTo>
                    <a:pt x="161" y="911"/>
                  </a:lnTo>
                  <a:lnTo>
                    <a:pt x="154" y="902"/>
                  </a:lnTo>
                  <a:lnTo>
                    <a:pt x="144" y="892"/>
                  </a:lnTo>
                  <a:lnTo>
                    <a:pt x="138" y="885"/>
                  </a:lnTo>
                  <a:lnTo>
                    <a:pt x="131" y="875"/>
                  </a:lnTo>
                  <a:lnTo>
                    <a:pt x="127" y="869"/>
                  </a:lnTo>
                  <a:lnTo>
                    <a:pt x="116" y="854"/>
                  </a:lnTo>
                  <a:lnTo>
                    <a:pt x="106" y="841"/>
                  </a:lnTo>
                  <a:lnTo>
                    <a:pt x="97" y="826"/>
                  </a:lnTo>
                  <a:lnTo>
                    <a:pt x="89" y="812"/>
                  </a:lnTo>
                  <a:lnTo>
                    <a:pt x="80" y="797"/>
                  </a:lnTo>
                  <a:lnTo>
                    <a:pt x="74" y="782"/>
                  </a:lnTo>
                  <a:lnTo>
                    <a:pt x="64" y="767"/>
                  </a:lnTo>
                  <a:lnTo>
                    <a:pt x="59" y="751"/>
                  </a:lnTo>
                  <a:lnTo>
                    <a:pt x="49" y="736"/>
                  </a:lnTo>
                  <a:lnTo>
                    <a:pt x="43" y="719"/>
                  </a:lnTo>
                  <a:lnTo>
                    <a:pt x="38" y="702"/>
                  </a:lnTo>
                  <a:lnTo>
                    <a:pt x="34" y="687"/>
                  </a:lnTo>
                  <a:lnTo>
                    <a:pt x="28" y="670"/>
                  </a:lnTo>
                  <a:lnTo>
                    <a:pt x="22" y="653"/>
                  </a:lnTo>
                  <a:lnTo>
                    <a:pt x="21" y="635"/>
                  </a:lnTo>
                  <a:lnTo>
                    <a:pt x="17" y="618"/>
                  </a:lnTo>
                  <a:lnTo>
                    <a:pt x="11" y="601"/>
                  </a:lnTo>
                  <a:lnTo>
                    <a:pt x="7" y="584"/>
                  </a:lnTo>
                  <a:lnTo>
                    <a:pt x="5" y="565"/>
                  </a:lnTo>
                  <a:lnTo>
                    <a:pt x="5" y="550"/>
                  </a:lnTo>
                  <a:lnTo>
                    <a:pt x="2" y="531"/>
                  </a:lnTo>
                  <a:lnTo>
                    <a:pt x="0" y="514"/>
                  </a:lnTo>
                  <a:lnTo>
                    <a:pt x="0" y="497"/>
                  </a:lnTo>
                  <a:lnTo>
                    <a:pt x="0" y="480"/>
                  </a:lnTo>
                  <a:lnTo>
                    <a:pt x="0" y="461"/>
                  </a:lnTo>
                  <a:lnTo>
                    <a:pt x="0" y="445"/>
                  </a:lnTo>
                  <a:lnTo>
                    <a:pt x="0" y="426"/>
                  </a:lnTo>
                  <a:lnTo>
                    <a:pt x="2" y="409"/>
                  </a:lnTo>
                  <a:lnTo>
                    <a:pt x="3" y="390"/>
                  </a:lnTo>
                  <a:lnTo>
                    <a:pt x="7" y="375"/>
                  </a:lnTo>
                  <a:lnTo>
                    <a:pt x="7" y="356"/>
                  </a:lnTo>
                  <a:lnTo>
                    <a:pt x="13" y="341"/>
                  </a:lnTo>
                  <a:lnTo>
                    <a:pt x="15" y="324"/>
                  </a:lnTo>
                  <a:lnTo>
                    <a:pt x="19" y="306"/>
                  </a:lnTo>
                  <a:lnTo>
                    <a:pt x="22" y="289"/>
                  </a:lnTo>
                  <a:lnTo>
                    <a:pt x="28" y="274"/>
                  </a:lnTo>
                  <a:lnTo>
                    <a:pt x="34" y="257"/>
                  </a:lnTo>
                  <a:lnTo>
                    <a:pt x="38" y="244"/>
                  </a:lnTo>
                  <a:lnTo>
                    <a:pt x="45" y="229"/>
                  </a:lnTo>
                  <a:lnTo>
                    <a:pt x="53" y="213"/>
                  </a:lnTo>
                  <a:lnTo>
                    <a:pt x="59" y="198"/>
                  </a:lnTo>
                  <a:lnTo>
                    <a:pt x="66" y="183"/>
                  </a:lnTo>
                  <a:lnTo>
                    <a:pt x="74" y="170"/>
                  </a:lnTo>
                  <a:lnTo>
                    <a:pt x="83" y="156"/>
                  </a:lnTo>
                  <a:lnTo>
                    <a:pt x="93" y="143"/>
                  </a:lnTo>
                  <a:lnTo>
                    <a:pt x="102" y="132"/>
                  </a:lnTo>
                  <a:lnTo>
                    <a:pt x="114" y="118"/>
                  </a:lnTo>
                  <a:lnTo>
                    <a:pt x="125" y="109"/>
                  </a:lnTo>
                  <a:lnTo>
                    <a:pt x="135" y="97"/>
                  </a:lnTo>
                  <a:lnTo>
                    <a:pt x="146" y="84"/>
                  </a:lnTo>
                  <a:lnTo>
                    <a:pt x="158" y="75"/>
                  </a:lnTo>
                  <a:lnTo>
                    <a:pt x="173" y="65"/>
                  </a:lnTo>
                  <a:lnTo>
                    <a:pt x="186" y="55"/>
                  </a:lnTo>
                  <a:lnTo>
                    <a:pt x="199" y="46"/>
                  </a:lnTo>
                  <a:lnTo>
                    <a:pt x="215" y="38"/>
                  </a:lnTo>
                  <a:lnTo>
                    <a:pt x="232" y="33"/>
                  </a:lnTo>
                  <a:lnTo>
                    <a:pt x="247" y="25"/>
                  </a:lnTo>
                  <a:lnTo>
                    <a:pt x="260" y="19"/>
                  </a:lnTo>
                  <a:lnTo>
                    <a:pt x="277" y="16"/>
                  </a:lnTo>
                  <a:lnTo>
                    <a:pt x="298" y="10"/>
                  </a:lnTo>
                  <a:lnTo>
                    <a:pt x="313" y="4"/>
                  </a:lnTo>
                  <a:lnTo>
                    <a:pt x="333" y="4"/>
                  </a:lnTo>
                  <a:lnTo>
                    <a:pt x="352" y="0"/>
                  </a:lnTo>
                  <a:lnTo>
                    <a:pt x="374" y="0"/>
                  </a:lnTo>
                  <a:lnTo>
                    <a:pt x="374" y="17"/>
                  </a:lnTo>
                  <a:close/>
                </a:path>
              </a:pathLst>
            </a:custGeom>
            <a:solidFill>
              <a:srgbClr val="000000"/>
            </a:solidFill>
            <a:ln w="9525">
              <a:noFill/>
              <a:round/>
              <a:headEnd/>
              <a:tailEnd/>
            </a:ln>
          </p:spPr>
          <p:txBody>
            <a:bodyPr/>
            <a:lstStyle/>
            <a:p>
              <a:endParaRPr lang="en-US"/>
            </a:p>
          </p:txBody>
        </p:sp>
        <p:sp>
          <p:nvSpPr>
            <p:cNvPr id="17632" name="Freeform 1177"/>
            <p:cNvSpPr>
              <a:spLocks/>
            </p:cNvSpPr>
            <p:nvPr/>
          </p:nvSpPr>
          <p:spPr bwMode="auto">
            <a:xfrm>
              <a:off x="2053" y="1088"/>
              <a:ext cx="47" cy="112"/>
            </a:xfrm>
            <a:custGeom>
              <a:avLst/>
              <a:gdLst>
                <a:gd name="T0" fmla="*/ 3 w 464"/>
                <a:gd name="T1" fmla="*/ 12 h 1047"/>
                <a:gd name="T2" fmla="*/ 3 w 464"/>
                <a:gd name="T3" fmla="*/ 11 h 1047"/>
                <a:gd name="T4" fmla="*/ 3 w 464"/>
                <a:gd name="T5" fmla="*/ 11 h 1047"/>
                <a:gd name="T6" fmla="*/ 4 w 464"/>
                <a:gd name="T7" fmla="*/ 10 h 1047"/>
                <a:gd name="T8" fmla="*/ 4 w 464"/>
                <a:gd name="T9" fmla="*/ 10 h 1047"/>
                <a:gd name="T10" fmla="*/ 4 w 464"/>
                <a:gd name="T11" fmla="*/ 9 h 1047"/>
                <a:gd name="T12" fmla="*/ 4 w 464"/>
                <a:gd name="T13" fmla="*/ 9 h 1047"/>
                <a:gd name="T14" fmla="*/ 4 w 464"/>
                <a:gd name="T15" fmla="*/ 9 h 1047"/>
                <a:gd name="T16" fmla="*/ 4 w 464"/>
                <a:gd name="T17" fmla="*/ 8 h 1047"/>
                <a:gd name="T18" fmla="*/ 4 w 464"/>
                <a:gd name="T19" fmla="*/ 8 h 1047"/>
                <a:gd name="T20" fmla="*/ 4 w 464"/>
                <a:gd name="T21" fmla="*/ 8 h 1047"/>
                <a:gd name="T22" fmla="*/ 4 w 464"/>
                <a:gd name="T23" fmla="*/ 7 h 1047"/>
                <a:gd name="T24" fmla="*/ 4 w 464"/>
                <a:gd name="T25" fmla="*/ 7 h 1047"/>
                <a:gd name="T26" fmla="*/ 4 w 464"/>
                <a:gd name="T27" fmla="*/ 7 h 1047"/>
                <a:gd name="T28" fmla="*/ 4 w 464"/>
                <a:gd name="T29" fmla="*/ 6 h 1047"/>
                <a:gd name="T30" fmla="*/ 4 w 464"/>
                <a:gd name="T31" fmla="*/ 6 h 1047"/>
                <a:gd name="T32" fmla="*/ 4 w 464"/>
                <a:gd name="T33" fmla="*/ 5 h 1047"/>
                <a:gd name="T34" fmla="*/ 4 w 464"/>
                <a:gd name="T35" fmla="*/ 5 h 1047"/>
                <a:gd name="T36" fmla="*/ 3 w 464"/>
                <a:gd name="T37" fmla="*/ 4 h 1047"/>
                <a:gd name="T38" fmla="*/ 3 w 464"/>
                <a:gd name="T39" fmla="*/ 4 h 1047"/>
                <a:gd name="T40" fmla="*/ 3 w 464"/>
                <a:gd name="T41" fmla="*/ 3 h 1047"/>
                <a:gd name="T42" fmla="*/ 2 w 464"/>
                <a:gd name="T43" fmla="*/ 3 h 1047"/>
                <a:gd name="T44" fmla="*/ 2 w 464"/>
                <a:gd name="T45" fmla="*/ 2 h 1047"/>
                <a:gd name="T46" fmla="*/ 1 w 464"/>
                <a:gd name="T47" fmla="*/ 2 h 1047"/>
                <a:gd name="T48" fmla="*/ 1 w 464"/>
                <a:gd name="T49" fmla="*/ 1 h 1047"/>
                <a:gd name="T50" fmla="*/ 0 w 464"/>
                <a:gd name="T51" fmla="*/ 1 h 1047"/>
                <a:gd name="T52" fmla="*/ 0 w 464"/>
                <a:gd name="T53" fmla="*/ 0 h 1047"/>
                <a:gd name="T54" fmla="*/ 0 w 464"/>
                <a:gd name="T55" fmla="*/ 0 h 1047"/>
                <a:gd name="T56" fmla="*/ 0 w 464"/>
                <a:gd name="T57" fmla="*/ 0 h 1047"/>
                <a:gd name="T58" fmla="*/ 1 w 464"/>
                <a:gd name="T59" fmla="*/ 0 h 1047"/>
                <a:gd name="T60" fmla="*/ 1 w 464"/>
                <a:gd name="T61" fmla="*/ 1 h 1047"/>
                <a:gd name="T62" fmla="*/ 2 w 464"/>
                <a:gd name="T63" fmla="*/ 1 h 1047"/>
                <a:gd name="T64" fmla="*/ 2 w 464"/>
                <a:gd name="T65" fmla="*/ 2 h 1047"/>
                <a:gd name="T66" fmla="*/ 3 w 464"/>
                <a:gd name="T67" fmla="*/ 2 h 1047"/>
                <a:gd name="T68" fmla="*/ 3 w 464"/>
                <a:gd name="T69" fmla="*/ 3 h 1047"/>
                <a:gd name="T70" fmla="*/ 4 w 464"/>
                <a:gd name="T71" fmla="*/ 3 h 1047"/>
                <a:gd name="T72" fmla="*/ 4 w 464"/>
                <a:gd name="T73" fmla="*/ 4 h 1047"/>
                <a:gd name="T74" fmla="*/ 4 w 464"/>
                <a:gd name="T75" fmla="*/ 4 h 1047"/>
                <a:gd name="T76" fmla="*/ 4 w 464"/>
                <a:gd name="T77" fmla="*/ 5 h 1047"/>
                <a:gd name="T78" fmla="*/ 5 w 464"/>
                <a:gd name="T79" fmla="*/ 6 h 1047"/>
                <a:gd name="T80" fmla="*/ 5 w 464"/>
                <a:gd name="T81" fmla="*/ 6 h 1047"/>
                <a:gd name="T82" fmla="*/ 5 w 464"/>
                <a:gd name="T83" fmla="*/ 6 h 1047"/>
                <a:gd name="T84" fmla="*/ 5 w 464"/>
                <a:gd name="T85" fmla="*/ 7 h 1047"/>
                <a:gd name="T86" fmla="*/ 5 w 464"/>
                <a:gd name="T87" fmla="*/ 7 h 1047"/>
                <a:gd name="T88" fmla="*/ 5 w 464"/>
                <a:gd name="T89" fmla="*/ 7 h 1047"/>
                <a:gd name="T90" fmla="*/ 5 w 464"/>
                <a:gd name="T91" fmla="*/ 8 h 1047"/>
                <a:gd name="T92" fmla="*/ 5 w 464"/>
                <a:gd name="T93" fmla="*/ 8 h 1047"/>
                <a:gd name="T94" fmla="*/ 5 w 464"/>
                <a:gd name="T95" fmla="*/ 8 h 1047"/>
                <a:gd name="T96" fmla="*/ 5 w 464"/>
                <a:gd name="T97" fmla="*/ 9 h 1047"/>
                <a:gd name="T98" fmla="*/ 5 w 464"/>
                <a:gd name="T99" fmla="*/ 9 h 1047"/>
                <a:gd name="T100" fmla="*/ 4 w 464"/>
                <a:gd name="T101" fmla="*/ 10 h 1047"/>
                <a:gd name="T102" fmla="*/ 4 w 464"/>
                <a:gd name="T103" fmla="*/ 10 h 1047"/>
                <a:gd name="T104" fmla="*/ 4 w 464"/>
                <a:gd name="T105" fmla="*/ 10 h 1047"/>
                <a:gd name="T106" fmla="*/ 4 w 464"/>
                <a:gd name="T107" fmla="*/ 11 h 1047"/>
                <a:gd name="T108" fmla="*/ 3 w 464"/>
                <a:gd name="T109" fmla="*/ 11 h 1047"/>
                <a:gd name="T110" fmla="*/ 3 w 464"/>
                <a:gd name="T111" fmla="*/ 12 h 10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4"/>
                <a:gd name="T169" fmla="*/ 0 h 1047"/>
                <a:gd name="T170" fmla="*/ 464 w 464"/>
                <a:gd name="T171" fmla="*/ 1047 h 10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4" h="1047">
                  <a:moveTo>
                    <a:pt x="253" y="1047"/>
                  </a:moveTo>
                  <a:lnTo>
                    <a:pt x="249" y="1042"/>
                  </a:lnTo>
                  <a:lnTo>
                    <a:pt x="262" y="1027"/>
                  </a:lnTo>
                  <a:lnTo>
                    <a:pt x="278" y="1011"/>
                  </a:lnTo>
                  <a:lnTo>
                    <a:pt x="289" y="998"/>
                  </a:lnTo>
                  <a:lnTo>
                    <a:pt x="302" y="983"/>
                  </a:lnTo>
                  <a:lnTo>
                    <a:pt x="312" y="966"/>
                  </a:lnTo>
                  <a:lnTo>
                    <a:pt x="323" y="951"/>
                  </a:lnTo>
                  <a:lnTo>
                    <a:pt x="333" y="933"/>
                  </a:lnTo>
                  <a:lnTo>
                    <a:pt x="342" y="918"/>
                  </a:lnTo>
                  <a:lnTo>
                    <a:pt x="346" y="909"/>
                  </a:lnTo>
                  <a:lnTo>
                    <a:pt x="350" y="901"/>
                  </a:lnTo>
                  <a:lnTo>
                    <a:pt x="354" y="892"/>
                  </a:lnTo>
                  <a:lnTo>
                    <a:pt x="356" y="882"/>
                  </a:lnTo>
                  <a:lnTo>
                    <a:pt x="363" y="865"/>
                  </a:lnTo>
                  <a:lnTo>
                    <a:pt x="369" y="848"/>
                  </a:lnTo>
                  <a:lnTo>
                    <a:pt x="371" y="838"/>
                  </a:lnTo>
                  <a:lnTo>
                    <a:pt x="375" y="827"/>
                  </a:lnTo>
                  <a:lnTo>
                    <a:pt x="376" y="817"/>
                  </a:lnTo>
                  <a:lnTo>
                    <a:pt x="380" y="810"/>
                  </a:lnTo>
                  <a:lnTo>
                    <a:pt x="382" y="798"/>
                  </a:lnTo>
                  <a:lnTo>
                    <a:pt x="384" y="789"/>
                  </a:lnTo>
                  <a:lnTo>
                    <a:pt x="386" y="779"/>
                  </a:lnTo>
                  <a:lnTo>
                    <a:pt x="390" y="772"/>
                  </a:lnTo>
                  <a:lnTo>
                    <a:pt x="390" y="758"/>
                  </a:lnTo>
                  <a:lnTo>
                    <a:pt x="392" y="747"/>
                  </a:lnTo>
                  <a:lnTo>
                    <a:pt x="392" y="736"/>
                  </a:lnTo>
                  <a:lnTo>
                    <a:pt x="394" y="726"/>
                  </a:lnTo>
                  <a:lnTo>
                    <a:pt x="394" y="717"/>
                  </a:lnTo>
                  <a:lnTo>
                    <a:pt x="395" y="705"/>
                  </a:lnTo>
                  <a:lnTo>
                    <a:pt x="395" y="696"/>
                  </a:lnTo>
                  <a:lnTo>
                    <a:pt x="397" y="686"/>
                  </a:lnTo>
                  <a:lnTo>
                    <a:pt x="397" y="677"/>
                  </a:lnTo>
                  <a:lnTo>
                    <a:pt x="397" y="665"/>
                  </a:lnTo>
                  <a:lnTo>
                    <a:pt x="397" y="656"/>
                  </a:lnTo>
                  <a:lnTo>
                    <a:pt x="397" y="646"/>
                  </a:lnTo>
                  <a:lnTo>
                    <a:pt x="397" y="637"/>
                  </a:lnTo>
                  <a:lnTo>
                    <a:pt x="397" y="627"/>
                  </a:lnTo>
                  <a:lnTo>
                    <a:pt x="397" y="618"/>
                  </a:lnTo>
                  <a:lnTo>
                    <a:pt x="399" y="610"/>
                  </a:lnTo>
                  <a:lnTo>
                    <a:pt x="397" y="599"/>
                  </a:lnTo>
                  <a:lnTo>
                    <a:pt x="397" y="589"/>
                  </a:lnTo>
                  <a:lnTo>
                    <a:pt x="397" y="582"/>
                  </a:lnTo>
                  <a:lnTo>
                    <a:pt x="397" y="572"/>
                  </a:lnTo>
                  <a:lnTo>
                    <a:pt x="395" y="555"/>
                  </a:lnTo>
                  <a:lnTo>
                    <a:pt x="395" y="538"/>
                  </a:lnTo>
                  <a:lnTo>
                    <a:pt x="392" y="519"/>
                  </a:lnTo>
                  <a:lnTo>
                    <a:pt x="388" y="504"/>
                  </a:lnTo>
                  <a:lnTo>
                    <a:pt x="384" y="487"/>
                  </a:lnTo>
                  <a:lnTo>
                    <a:pt x="382" y="471"/>
                  </a:lnTo>
                  <a:lnTo>
                    <a:pt x="375" y="454"/>
                  </a:lnTo>
                  <a:lnTo>
                    <a:pt x="369" y="437"/>
                  </a:lnTo>
                  <a:lnTo>
                    <a:pt x="363" y="422"/>
                  </a:lnTo>
                  <a:lnTo>
                    <a:pt x="356" y="407"/>
                  </a:lnTo>
                  <a:lnTo>
                    <a:pt x="348" y="390"/>
                  </a:lnTo>
                  <a:lnTo>
                    <a:pt x="340" y="374"/>
                  </a:lnTo>
                  <a:lnTo>
                    <a:pt x="329" y="359"/>
                  </a:lnTo>
                  <a:lnTo>
                    <a:pt x="321" y="346"/>
                  </a:lnTo>
                  <a:lnTo>
                    <a:pt x="310" y="329"/>
                  </a:lnTo>
                  <a:lnTo>
                    <a:pt x="300" y="313"/>
                  </a:lnTo>
                  <a:lnTo>
                    <a:pt x="287" y="296"/>
                  </a:lnTo>
                  <a:lnTo>
                    <a:pt x="276" y="281"/>
                  </a:lnTo>
                  <a:lnTo>
                    <a:pt x="262" y="266"/>
                  </a:lnTo>
                  <a:lnTo>
                    <a:pt x="249" y="251"/>
                  </a:lnTo>
                  <a:lnTo>
                    <a:pt x="234" y="236"/>
                  </a:lnTo>
                  <a:lnTo>
                    <a:pt x="221" y="220"/>
                  </a:lnTo>
                  <a:lnTo>
                    <a:pt x="209" y="209"/>
                  </a:lnTo>
                  <a:lnTo>
                    <a:pt x="198" y="197"/>
                  </a:lnTo>
                  <a:lnTo>
                    <a:pt x="182" y="184"/>
                  </a:lnTo>
                  <a:lnTo>
                    <a:pt x="169" y="173"/>
                  </a:lnTo>
                  <a:lnTo>
                    <a:pt x="152" y="158"/>
                  </a:lnTo>
                  <a:lnTo>
                    <a:pt x="135" y="144"/>
                  </a:lnTo>
                  <a:lnTo>
                    <a:pt x="118" y="131"/>
                  </a:lnTo>
                  <a:lnTo>
                    <a:pt x="104" y="118"/>
                  </a:lnTo>
                  <a:lnTo>
                    <a:pt x="85" y="102"/>
                  </a:lnTo>
                  <a:lnTo>
                    <a:pt x="70" y="87"/>
                  </a:lnTo>
                  <a:lnTo>
                    <a:pt x="53" y="72"/>
                  </a:lnTo>
                  <a:lnTo>
                    <a:pt x="42" y="61"/>
                  </a:lnTo>
                  <a:lnTo>
                    <a:pt x="26" y="45"/>
                  </a:lnTo>
                  <a:lnTo>
                    <a:pt x="19" y="36"/>
                  </a:lnTo>
                  <a:lnTo>
                    <a:pt x="9" y="24"/>
                  </a:lnTo>
                  <a:lnTo>
                    <a:pt x="6" y="17"/>
                  </a:lnTo>
                  <a:lnTo>
                    <a:pt x="0" y="7"/>
                  </a:lnTo>
                  <a:lnTo>
                    <a:pt x="4" y="2"/>
                  </a:lnTo>
                  <a:lnTo>
                    <a:pt x="11" y="0"/>
                  </a:lnTo>
                  <a:lnTo>
                    <a:pt x="23" y="4"/>
                  </a:lnTo>
                  <a:lnTo>
                    <a:pt x="38" y="11"/>
                  </a:lnTo>
                  <a:lnTo>
                    <a:pt x="53" y="21"/>
                  </a:lnTo>
                  <a:lnTo>
                    <a:pt x="66" y="30"/>
                  </a:lnTo>
                  <a:lnTo>
                    <a:pt x="82" y="40"/>
                  </a:lnTo>
                  <a:lnTo>
                    <a:pt x="97" y="51"/>
                  </a:lnTo>
                  <a:lnTo>
                    <a:pt x="112" y="62"/>
                  </a:lnTo>
                  <a:lnTo>
                    <a:pt x="127" y="74"/>
                  </a:lnTo>
                  <a:lnTo>
                    <a:pt x="143" y="87"/>
                  </a:lnTo>
                  <a:lnTo>
                    <a:pt x="156" y="99"/>
                  </a:lnTo>
                  <a:lnTo>
                    <a:pt x="171" y="112"/>
                  </a:lnTo>
                  <a:lnTo>
                    <a:pt x="184" y="123"/>
                  </a:lnTo>
                  <a:lnTo>
                    <a:pt x="200" y="137"/>
                  </a:lnTo>
                  <a:lnTo>
                    <a:pt x="213" y="148"/>
                  </a:lnTo>
                  <a:lnTo>
                    <a:pt x="226" y="161"/>
                  </a:lnTo>
                  <a:lnTo>
                    <a:pt x="240" y="173"/>
                  </a:lnTo>
                  <a:lnTo>
                    <a:pt x="253" y="186"/>
                  </a:lnTo>
                  <a:lnTo>
                    <a:pt x="268" y="201"/>
                  </a:lnTo>
                  <a:lnTo>
                    <a:pt x="285" y="218"/>
                  </a:lnTo>
                  <a:lnTo>
                    <a:pt x="300" y="236"/>
                  </a:lnTo>
                  <a:lnTo>
                    <a:pt x="316" y="251"/>
                  </a:lnTo>
                  <a:lnTo>
                    <a:pt x="329" y="268"/>
                  </a:lnTo>
                  <a:lnTo>
                    <a:pt x="342" y="285"/>
                  </a:lnTo>
                  <a:lnTo>
                    <a:pt x="354" y="302"/>
                  </a:lnTo>
                  <a:lnTo>
                    <a:pt x="367" y="319"/>
                  </a:lnTo>
                  <a:lnTo>
                    <a:pt x="376" y="332"/>
                  </a:lnTo>
                  <a:lnTo>
                    <a:pt x="386" y="352"/>
                  </a:lnTo>
                  <a:lnTo>
                    <a:pt x="395" y="367"/>
                  </a:lnTo>
                  <a:lnTo>
                    <a:pt x="407" y="384"/>
                  </a:lnTo>
                  <a:lnTo>
                    <a:pt x="415" y="401"/>
                  </a:lnTo>
                  <a:lnTo>
                    <a:pt x="422" y="420"/>
                  </a:lnTo>
                  <a:lnTo>
                    <a:pt x="430" y="437"/>
                  </a:lnTo>
                  <a:lnTo>
                    <a:pt x="437" y="454"/>
                  </a:lnTo>
                  <a:lnTo>
                    <a:pt x="441" y="471"/>
                  </a:lnTo>
                  <a:lnTo>
                    <a:pt x="447" y="490"/>
                  </a:lnTo>
                  <a:lnTo>
                    <a:pt x="449" y="498"/>
                  </a:lnTo>
                  <a:lnTo>
                    <a:pt x="451" y="506"/>
                  </a:lnTo>
                  <a:lnTo>
                    <a:pt x="453" y="517"/>
                  </a:lnTo>
                  <a:lnTo>
                    <a:pt x="456" y="526"/>
                  </a:lnTo>
                  <a:lnTo>
                    <a:pt x="456" y="534"/>
                  </a:lnTo>
                  <a:lnTo>
                    <a:pt x="458" y="544"/>
                  </a:lnTo>
                  <a:lnTo>
                    <a:pt x="458" y="555"/>
                  </a:lnTo>
                  <a:lnTo>
                    <a:pt x="460" y="564"/>
                  </a:lnTo>
                  <a:lnTo>
                    <a:pt x="460" y="574"/>
                  </a:lnTo>
                  <a:lnTo>
                    <a:pt x="460" y="585"/>
                  </a:lnTo>
                  <a:lnTo>
                    <a:pt x="462" y="595"/>
                  </a:lnTo>
                  <a:lnTo>
                    <a:pt x="464" y="604"/>
                  </a:lnTo>
                  <a:lnTo>
                    <a:pt x="464" y="614"/>
                  </a:lnTo>
                  <a:lnTo>
                    <a:pt x="464" y="625"/>
                  </a:lnTo>
                  <a:lnTo>
                    <a:pt x="464" y="635"/>
                  </a:lnTo>
                  <a:lnTo>
                    <a:pt x="464" y="644"/>
                  </a:lnTo>
                  <a:lnTo>
                    <a:pt x="464" y="654"/>
                  </a:lnTo>
                  <a:lnTo>
                    <a:pt x="464" y="665"/>
                  </a:lnTo>
                  <a:lnTo>
                    <a:pt x="464" y="677"/>
                  </a:lnTo>
                  <a:lnTo>
                    <a:pt x="464" y="688"/>
                  </a:lnTo>
                  <a:lnTo>
                    <a:pt x="462" y="698"/>
                  </a:lnTo>
                  <a:lnTo>
                    <a:pt x="460" y="709"/>
                  </a:lnTo>
                  <a:lnTo>
                    <a:pt x="460" y="720"/>
                  </a:lnTo>
                  <a:lnTo>
                    <a:pt x="460" y="732"/>
                  </a:lnTo>
                  <a:lnTo>
                    <a:pt x="458" y="743"/>
                  </a:lnTo>
                  <a:lnTo>
                    <a:pt x="456" y="757"/>
                  </a:lnTo>
                  <a:lnTo>
                    <a:pt x="454" y="768"/>
                  </a:lnTo>
                  <a:lnTo>
                    <a:pt x="454" y="781"/>
                  </a:lnTo>
                  <a:lnTo>
                    <a:pt x="451" y="791"/>
                  </a:lnTo>
                  <a:lnTo>
                    <a:pt x="449" y="800"/>
                  </a:lnTo>
                  <a:lnTo>
                    <a:pt x="445" y="812"/>
                  </a:lnTo>
                  <a:lnTo>
                    <a:pt x="441" y="823"/>
                  </a:lnTo>
                  <a:lnTo>
                    <a:pt x="435" y="831"/>
                  </a:lnTo>
                  <a:lnTo>
                    <a:pt x="434" y="840"/>
                  </a:lnTo>
                  <a:lnTo>
                    <a:pt x="428" y="852"/>
                  </a:lnTo>
                  <a:lnTo>
                    <a:pt x="424" y="861"/>
                  </a:lnTo>
                  <a:lnTo>
                    <a:pt x="413" y="878"/>
                  </a:lnTo>
                  <a:lnTo>
                    <a:pt x="403" y="895"/>
                  </a:lnTo>
                  <a:lnTo>
                    <a:pt x="390" y="912"/>
                  </a:lnTo>
                  <a:lnTo>
                    <a:pt x="378" y="931"/>
                  </a:lnTo>
                  <a:lnTo>
                    <a:pt x="363" y="945"/>
                  </a:lnTo>
                  <a:lnTo>
                    <a:pt x="348" y="958"/>
                  </a:lnTo>
                  <a:lnTo>
                    <a:pt x="333" y="973"/>
                  </a:lnTo>
                  <a:lnTo>
                    <a:pt x="318" y="989"/>
                  </a:lnTo>
                  <a:lnTo>
                    <a:pt x="302" y="1002"/>
                  </a:lnTo>
                  <a:lnTo>
                    <a:pt x="285" y="1017"/>
                  </a:lnTo>
                  <a:lnTo>
                    <a:pt x="268" y="1032"/>
                  </a:lnTo>
                  <a:lnTo>
                    <a:pt x="253" y="1047"/>
                  </a:lnTo>
                  <a:close/>
                </a:path>
              </a:pathLst>
            </a:custGeom>
            <a:solidFill>
              <a:srgbClr val="000000"/>
            </a:solidFill>
            <a:ln w="9525">
              <a:noFill/>
              <a:round/>
              <a:headEnd/>
              <a:tailEnd/>
            </a:ln>
          </p:spPr>
          <p:txBody>
            <a:bodyPr/>
            <a:lstStyle/>
            <a:p>
              <a:endParaRPr lang="en-US"/>
            </a:p>
          </p:txBody>
        </p:sp>
        <p:sp>
          <p:nvSpPr>
            <p:cNvPr id="17633" name="Freeform 1178"/>
            <p:cNvSpPr>
              <a:spLocks/>
            </p:cNvSpPr>
            <p:nvPr/>
          </p:nvSpPr>
          <p:spPr bwMode="auto">
            <a:xfrm>
              <a:off x="1926" y="1121"/>
              <a:ext cx="131" cy="105"/>
            </a:xfrm>
            <a:custGeom>
              <a:avLst/>
              <a:gdLst>
                <a:gd name="T0" fmla="*/ 13 w 1286"/>
                <a:gd name="T1" fmla="*/ 11 h 981"/>
                <a:gd name="T2" fmla="*/ 12 w 1286"/>
                <a:gd name="T3" fmla="*/ 11 h 981"/>
                <a:gd name="T4" fmla="*/ 11 w 1286"/>
                <a:gd name="T5" fmla="*/ 11 h 981"/>
                <a:gd name="T6" fmla="*/ 10 w 1286"/>
                <a:gd name="T7" fmla="*/ 11 h 981"/>
                <a:gd name="T8" fmla="*/ 9 w 1286"/>
                <a:gd name="T9" fmla="*/ 11 h 981"/>
                <a:gd name="T10" fmla="*/ 8 w 1286"/>
                <a:gd name="T11" fmla="*/ 11 h 981"/>
                <a:gd name="T12" fmla="*/ 7 w 1286"/>
                <a:gd name="T13" fmla="*/ 11 h 981"/>
                <a:gd name="T14" fmla="*/ 6 w 1286"/>
                <a:gd name="T15" fmla="*/ 10 h 981"/>
                <a:gd name="T16" fmla="*/ 5 w 1286"/>
                <a:gd name="T17" fmla="*/ 10 h 981"/>
                <a:gd name="T18" fmla="*/ 4 w 1286"/>
                <a:gd name="T19" fmla="*/ 9 h 981"/>
                <a:gd name="T20" fmla="*/ 4 w 1286"/>
                <a:gd name="T21" fmla="*/ 9 h 981"/>
                <a:gd name="T22" fmla="*/ 3 w 1286"/>
                <a:gd name="T23" fmla="*/ 8 h 981"/>
                <a:gd name="T24" fmla="*/ 2 w 1286"/>
                <a:gd name="T25" fmla="*/ 7 h 981"/>
                <a:gd name="T26" fmla="*/ 2 w 1286"/>
                <a:gd name="T27" fmla="*/ 6 h 981"/>
                <a:gd name="T28" fmla="*/ 1 w 1286"/>
                <a:gd name="T29" fmla="*/ 5 h 981"/>
                <a:gd name="T30" fmla="*/ 1 w 1286"/>
                <a:gd name="T31" fmla="*/ 4 h 981"/>
                <a:gd name="T32" fmla="*/ 1 w 1286"/>
                <a:gd name="T33" fmla="*/ 4 h 981"/>
                <a:gd name="T34" fmla="*/ 0 w 1286"/>
                <a:gd name="T35" fmla="*/ 3 h 981"/>
                <a:gd name="T36" fmla="*/ 0 w 1286"/>
                <a:gd name="T37" fmla="*/ 3 h 981"/>
                <a:gd name="T38" fmla="*/ 0 w 1286"/>
                <a:gd name="T39" fmla="*/ 2 h 981"/>
                <a:gd name="T40" fmla="*/ 0 w 1286"/>
                <a:gd name="T41" fmla="*/ 2 h 981"/>
                <a:gd name="T42" fmla="*/ 0 w 1286"/>
                <a:gd name="T43" fmla="*/ 1 h 981"/>
                <a:gd name="T44" fmla="*/ 0 w 1286"/>
                <a:gd name="T45" fmla="*/ 1 h 981"/>
                <a:gd name="T46" fmla="*/ 0 w 1286"/>
                <a:gd name="T47" fmla="*/ 0 h 981"/>
                <a:gd name="T48" fmla="*/ 0 w 1286"/>
                <a:gd name="T49" fmla="*/ 0 h 981"/>
                <a:gd name="T50" fmla="*/ 0 w 1286"/>
                <a:gd name="T51" fmla="*/ 1 h 981"/>
                <a:gd name="T52" fmla="*/ 1 w 1286"/>
                <a:gd name="T53" fmla="*/ 2 h 981"/>
                <a:gd name="T54" fmla="*/ 1 w 1286"/>
                <a:gd name="T55" fmla="*/ 2 h 981"/>
                <a:gd name="T56" fmla="*/ 1 w 1286"/>
                <a:gd name="T57" fmla="*/ 3 h 981"/>
                <a:gd name="T58" fmla="*/ 1 w 1286"/>
                <a:gd name="T59" fmla="*/ 4 h 981"/>
                <a:gd name="T60" fmla="*/ 1 w 1286"/>
                <a:gd name="T61" fmla="*/ 4 h 981"/>
                <a:gd name="T62" fmla="*/ 2 w 1286"/>
                <a:gd name="T63" fmla="*/ 5 h 981"/>
                <a:gd name="T64" fmla="*/ 2 w 1286"/>
                <a:gd name="T65" fmla="*/ 5 h 981"/>
                <a:gd name="T66" fmla="*/ 2 w 1286"/>
                <a:gd name="T67" fmla="*/ 6 h 981"/>
                <a:gd name="T68" fmla="*/ 2 w 1286"/>
                <a:gd name="T69" fmla="*/ 6 h 981"/>
                <a:gd name="T70" fmla="*/ 3 w 1286"/>
                <a:gd name="T71" fmla="*/ 7 h 981"/>
                <a:gd name="T72" fmla="*/ 3 w 1286"/>
                <a:gd name="T73" fmla="*/ 7 h 981"/>
                <a:gd name="T74" fmla="*/ 4 w 1286"/>
                <a:gd name="T75" fmla="*/ 8 h 981"/>
                <a:gd name="T76" fmla="*/ 4 w 1286"/>
                <a:gd name="T77" fmla="*/ 8 h 981"/>
                <a:gd name="T78" fmla="*/ 5 w 1286"/>
                <a:gd name="T79" fmla="*/ 9 h 981"/>
                <a:gd name="T80" fmla="*/ 5 w 1286"/>
                <a:gd name="T81" fmla="*/ 9 h 981"/>
                <a:gd name="T82" fmla="*/ 6 w 1286"/>
                <a:gd name="T83" fmla="*/ 9 h 981"/>
                <a:gd name="T84" fmla="*/ 6 w 1286"/>
                <a:gd name="T85" fmla="*/ 10 h 981"/>
                <a:gd name="T86" fmla="*/ 7 w 1286"/>
                <a:gd name="T87" fmla="*/ 10 h 981"/>
                <a:gd name="T88" fmla="*/ 7 w 1286"/>
                <a:gd name="T89" fmla="*/ 10 h 981"/>
                <a:gd name="T90" fmla="*/ 8 w 1286"/>
                <a:gd name="T91" fmla="*/ 10 h 981"/>
                <a:gd name="T92" fmla="*/ 8 w 1286"/>
                <a:gd name="T93" fmla="*/ 10 h 981"/>
                <a:gd name="T94" fmla="*/ 9 w 1286"/>
                <a:gd name="T95" fmla="*/ 11 h 981"/>
                <a:gd name="T96" fmla="*/ 9 w 1286"/>
                <a:gd name="T97" fmla="*/ 11 h 981"/>
                <a:gd name="T98" fmla="*/ 10 w 1286"/>
                <a:gd name="T99" fmla="*/ 11 h 981"/>
                <a:gd name="T100" fmla="*/ 10 w 1286"/>
                <a:gd name="T101" fmla="*/ 11 h 981"/>
                <a:gd name="T102" fmla="*/ 11 w 1286"/>
                <a:gd name="T103" fmla="*/ 11 h 981"/>
                <a:gd name="T104" fmla="*/ 11 w 1286"/>
                <a:gd name="T105" fmla="*/ 11 h 981"/>
                <a:gd name="T106" fmla="*/ 12 w 1286"/>
                <a:gd name="T107" fmla="*/ 11 h 981"/>
                <a:gd name="T108" fmla="*/ 12 w 1286"/>
                <a:gd name="T109" fmla="*/ 11 h 981"/>
                <a:gd name="T110" fmla="*/ 13 w 1286"/>
                <a:gd name="T111" fmla="*/ 11 h 981"/>
                <a:gd name="T112" fmla="*/ 13 w 1286"/>
                <a:gd name="T113" fmla="*/ 11 h 9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6"/>
                <a:gd name="T172" fmla="*/ 0 h 981"/>
                <a:gd name="T173" fmla="*/ 1286 w 1286"/>
                <a:gd name="T174" fmla="*/ 981 h 9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6" h="981">
                  <a:moveTo>
                    <a:pt x="1286" y="939"/>
                  </a:moveTo>
                  <a:lnTo>
                    <a:pt x="1263" y="945"/>
                  </a:lnTo>
                  <a:lnTo>
                    <a:pt x="1244" y="951"/>
                  </a:lnTo>
                  <a:lnTo>
                    <a:pt x="1219" y="956"/>
                  </a:lnTo>
                  <a:lnTo>
                    <a:pt x="1200" y="962"/>
                  </a:lnTo>
                  <a:lnTo>
                    <a:pt x="1177" y="966"/>
                  </a:lnTo>
                  <a:lnTo>
                    <a:pt x="1155" y="970"/>
                  </a:lnTo>
                  <a:lnTo>
                    <a:pt x="1134" y="972"/>
                  </a:lnTo>
                  <a:lnTo>
                    <a:pt x="1113" y="975"/>
                  </a:lnTo>
                  <a:lnTo>
                    <a:pt x="1088" y="977"/>
                  </a:lnTo>
                  <a:lnTo>
                    <a:pt x="1065" y="979"/>
                  </a:lnTo>
                  <a:lnTo>
                    <a:pt x="1042" y="979"/>
                  </a:lnTo>
                  <a:lnTo>
                    <a:pt x="1021" y="981"/>
                  </a:lnTo>
                  <a:lnTo>
                    <a:pt x="997" y="979"/>
                  </a:lnTo>
                  <a:lnTo>
                    <a:pt x="974" y="979"/>
                  </a:lnTo>
                  <a:lnTo>
                    <a:pt x="951" y="977"/>
                  </a:lnTo>
                  <a:lnTo>
                    <a:pt x="928" y="977"/>
                  </a:lnTo>
                  <a:lnTo>
                    <a:pt x="904" y="973"/>
                  </a:lnTo>
                  <a:lnTo>
                    <a:pt x="881" y="972"/>
                  </a:lnTo>
                  <a:lnTo>
                    <a:pt x="858" y="968"/>
                  </a:lnTo>
                  <a:lnTo>
                    <a:pt x="835" y="964"/>
                  </a:lnTo>
                  <a:lnTo>
                    <a:pt x="810" y="960"/>
                  </a:lnTo>
                  <a:lnTo>
                    <a:pt x="787" y="954"/>
                  </a:lnTo>
                  <a:lnTo>
                    <a:pt x="765" y="949"/>
                  </a:lnTo>
                  <a:lnTo>
                    <a:pt x="744" y="945"/>
                  </a:lnTo>
                  <a:lnTo>
                    <a:pt x="719" y="937"/>
                  </a:lnTo>
                  <a:lnTo>
                    <a:pt x="698" y="932"/>
                  </a:lnTo>
                  <a:lnTo>
                    <a:pt x="675" y="922"/>
                  </a:lnTo>
                  <a:lnTo>
                    <a:pt x="652" y="916"/>
                  </a:lnTo>
                  <a:lnTo>
                    <a:pt x="630" y="907"/>
                  </a:lnTo>
                  <a:lnTo>
                    <a:pt x="609" y="899"/>
                  </a:lnTo>
                  <a:lnTo>
                    <a:pt x="586" y="892"/>
                  </a:lnTo>
                  <a:lnTo>
                    <a:pt x="567" y="882"/>
                  </a:lnTo>
                  <a:lnTo>
                    <a:pt x="544" y="871"/>
                  </a:lnTo>
                  <a:lnTo>
                    <a:pt x="521" y="861"/>
                  </a:lnTo>
                  <a:lnTo>
                    <a:pt x="502" y="850"/>
                  </a:lnTo>
                  <a:lnTo>
                    <a:pt x="481" y="838"/>
                  </a:lnTo>
                  <a:lnTo>
                    <a:pt x="460" y="825"/>
                  </a:lnTo>
                  <a:lnTo>
                    <a:pt x="439" y="814"/>
                  </a:lnTo>
                  <a:lnTo>
                    <a:pt x="420" y="800"/>
                  </a:lnTo>
                  <a:lnTo>
                    <a:pt x="401" y="789"/>
                  </a:lnTo>
                  <a:lnTo>
                    <a:pt x="382" y="774"/>
                  </a:lnTo>
                  <a:lnTo>
                    <a:pt x="361" y="761"/>
                  </a:lnTo>
                  <a:lnTo>
                    <a:pt x="344" y="745"/>
                  </a:lnTo>
                  <a:lnTo>
                    <a:pt x="327" y="732"/>
                  </a:lnTo>
                  <a:lnTo>
                    <a:pt x="306" y="719"/>
                  </a:lnTo>
                  <a:lnTo>
                    <a:pt x="291" y="703"/>
                  </a:lnTo>
                  <a:lnTo>
                    <a:pt x="274" y="688"/>
                  </a:lnTo>
                  <a:lnTo>
                    <a:pt x="259" y="673"/>
                  </a:lnTo>
                  <a:lnTo>
                    <a:pt x="242" y="654"/>
                  </a:lnTo>
                  <a:lnTo>
                    <a:pt x="226" y="639"/>
                  </a:lnTo>
                  <a:lnTo>
                    <a:pt x="211" y="620"/>
                  </a:lnTo>
                  <a:lnTo>
                    <a:pt x="198" y="603"/>
                  </a:lnTo>
                  <a:lnTo>
                    <a:pt x="183" y="586"/>
                  </a:lnTo>
                  <a:lnTo>
                    <a:pt x="169" y="567"/>
                  </a:lnTo>
                  <a:lnTo>
                    <a:pt x="156" y="548"/>
                  </a:lnTo>
                  <a:lnTo>
                    <a:pt x="146" y="530"/>
                  </a:lnTo>
                  <a:lnTo>
                    <a:pt x="133" y="509"/>
                  </a:lnTo>
                  <a:lnTo>
                    <a:pt x="122" y="490"/>
                  </a:lnTo>
                  <a:lnTo>
                    <a:pt x="112" y="470"/>
                  </a:lnTo>
                  <a:lnTo>
                    <a:pt x="103" y="452"/>
                  </a:lnTo>
                  <a:lnTo>
                    <a:pt x="93" y="430"/>
                  </a:lnTo>
                  <a:lnTo>
                    <a:pt x="86" y="411"/>
                  </a:lnTo>
                  <a:lnTo>
                    <a:pt x="78" y="388"/>
                  </a:lnTo>
                  <a:lnTo>
                    <a:pt x="72" y="369"/>
                  </a:lnTo>
                  <a:lnTo>
                    <a:pt x="69" y="357"/>
                  </a:lnTo>
                  <a:lnTo>
                    <a:pt x="65" y="346"/>
                  </a:lnTo>
                  <a:lnTo>
                    <a:pt x="59" y="333"/>
                  </a:lnTo>
                  <a:lnTo>
                    <a:pt x="57" y="321"/>
                  </a:lnTo>
                  <a:lnTo>
                    <a:pt x="51" y="310"/>
                  </a:lnTo>
                  <a:lnTo>
                    <a:pt x="48" y="298"/>
                  </a:lnTo>
                  <a:lnTo>
                    <a:pt x="44" y="287"/>
                  </a:lnTo>
                  <a:lnTo>
                    <a:pt x="42" y="277"/>
                  </a:lnTo>
                  <a:lnTo>
                    <a:pt x="36" y="264"/>
                  </a:lnTo>
                  <a:lnTo>
                    <a:pt x="32" y="253"/>
                  </a:lnTo>
                  <a:lnTo>
                    <a:pt x="30" y="241"/>
                  </a:lnTo>
                  <a:lnTo>
                    <a:pt x="29" y="232"/>
                  </a:lnTo>
                  <a:lnTo>
                    <a:pt x="23" y="220"/>
                  </a:lnTo>
                  <a:lnTo>
                    <a:pt x="21" y="209"/>
                  </a:lnTo>
                  <a:lnTo>
                    <a:pt x="17" y="198"/>
                  </a:lnTo>
                  <a:lnTo>
                    <a:pt x="15" y="186"/>
                  </a:lnTo>
                  <a:lnTo>
                    <a:pt x="13" y="173"/>
                  </a:lnTo>
                  <a:lnTo>
                    <a:pt x="11" y="162"/>
                  </a:lnTo>
                  <a:lnTo>
                    <a:pt x="8" y="150"/>
                  </a:lnTo>
                  <a:lnTo>
                    <a:pt x="6" y="139"/>
                  </a:lnTo>
                  <a:lnTo>
                    <a:pt x="4" y="127"/>
                  </a:lnTo>
                  <a:lnTo>
                    <a:pt x="4" y="116"/>
                  </a:lnTo>
                  <a:lnTo>
                    <a:pt x="2" y="104"/>
                  </a:lnTo>
                  <a:lnTo>
                    <a:pt x="2" y="93"/>
                  </a:lnTo>
                  <a:lnTo>
                    <a:pt x="0" y="80"/>
                  </a:lnTo>
                  <a:lnTo>
                    <a:pt x="0" y="68"/>
                  </a:lnTo>
                  <a:lnTo>
                    <a:pt x="0" y="57"/>
                  </a:lnTo>
                  <a:lnTo>
                    <a:pt x="2" y="46"/>
                  </a:lnTo>
                  <a:lnTo>
                    <a:pt x="2" y="34"/>
                  </a:lnTo>
                  <a:lnTo>
                    <a:pt x="4" y="23"/>
                  </a:lnTo>
                  <a:lnTo>
                    <a:pt x="4" y="11"/>
                  </a:lnTo>
                  <a:lnTo>
                    <a:pt x="8" y="0"/>
                  </a:lnTo>
                  <a:lnTo>
                    <a:pt x="11" y="9"/>
                  </a:lnTo>
                  <a:lnTo>
                    <a:pt x="15" y="19"/>
                  </a:lnTo>
                  <a:lnTo>
                    <a:pt x="17" y="28"/>
                  </a:lnTo>
                  <a:lnTo>
                    <a:pt x="23" y="40"/>
                  </a:lnTo>
                  <a:lnTo>
                    <a:pt x="27" y="53"/>
                  </a:lnTo>
                  <a:lnTo>
                    <a:pt x="30" y="70"/>
                  </a:lnTo>
                  <a:lnTo>
                    <a:pt x="34" y="87"/>
                  </a:lnTo>
                  <a:lnTo>
                    <a:pt x="40" y="104"/>
                  </a:lnTo>
                  <a:lnTo>
                    <a:pt x="44" y="120"/>
                  </a:lnTo>
                  <a:lnTo>
                    <a:pt x="49" y="135"/>
                  </a:lnTo>
                  <a:lnTo>
                    <a:pt x="55" y="152"/>
                  </a:lnTo>
                  <a:lnTo>
                    <a:pt x="59" y="169"/>
                  </a:lnTo>
                  <a:lnTo>
                    <a:pt x="63" y="182"/>
                  </a:lnTo>
                  <a:lnTo>
                    <a:pt x="69" y="198"/>
                  </a:lnTo>
                  <a:lnTo>
                    <a:pt x="72" y="211"/>
                  </a:lnTo>
                  <a:lnTo>
                    <a:pt x="78" y="226"/>
                  </a:lnTo>
                  <a:lnTo>
                    <a:pt x="82" y="239"/>
                  </a:lnTo>
                  <a:lnTo>
                    <a:pt x="88" y="255"/>
                  </a:lnTo>
                  <a:lnTo>
                    <a:pt x="93" y="270"/>
                  </a:lnTo>
                  <a:lnTo>
                    <a:pt x="97" y="285"/>
                  </a:lnTo>
                  <a:lnTo>
                    <a:pt x="103" y="297"/>
                  </a:lnTo>
                  <a:lnTo>
                    <a:pt x="108" y="312"/>
                  </a:lnTo>
                  <a:lnTo>
                    <a:pt x="112" y="323"/>
                  </a:lnTo>
                  <a:lnTo>
                    <a:pt x="118" y="338"/>
                  </a:lnTo>
                  <a:lnTo>
                    <a:pt x="122" y="350"/>
                  </a:lnTo>
                  <a:lnTo>
                    <a:pt x="127" y="363"/>
                  </a:lnTo>
                  <a:lnTo>
                    <a:pt x="133" y="376"/>
                  </a:lnTo>
                  <a:lnTo>
                    <a:pt x="139" y="390"/>
                  </a:lnTo>
                  <a:lnTo>
                    <a:pt x="145" y="401"/>
                  </a:lnTo>
                  <a:lnTo>
                    <a:pt x="150" y="413"/>
                  </a:lnTo>
                  <a:lnTo>
                    <a:pt x="158" y="426"/>
                  </a:lnTo>
                  <a:lnTo>
                    <a:pt x="164" y="439"/>
                  </a:lnTo>
                  <a:lnTo>
                    <a:pt x="169" y="449"/>
                  </a:lnTo>
                  <a:lnTo>
                    <a:pt x="175" y="462"/>
                  </a:lnTo>
                  <a:lnTo>
                    <a:pt x="183" y="471"/>
                  </a:lnTo>
                  <a:lnTo>
                    <a:pt x="190" y="485"/>
                  </a:lnTo>
                  <a:lnTo>
                    <a:pt x="196" y="494"/>
                  </a:lnTo>
                  <a:lnTo>
                    <a:pt x="204" y="506"/>
                  </a:lnTo>
                  <a:lnTo>
                    <a:pt x="211" y="517"/>
                  </a:lnTo>
                  <a:lnTo>
                    <a:pt x="219" y="529"/>
                  </a:lnTo>
                  <a:lnTo>
                    <a:pt x="226" y="538"/>
                  </a:lnTo>
                  <a:lnTo>
                    <a:pt x="234" y="548"/>
                  </a:lnTo>
                  <a:lnTo>
                    <a:pt x="240" y="559"/>
                  </a:lnTo>
                  <a:lnTo>
                    <a:pt x="251" y="570"/>
                  </a:lnTo>
                  <a:lnTo>
                    <a:pt x="257" y="580"/>
                  </a:lnTo>
                  <a:lnTo>
                    <a:pt x="266" y="589"/>
                  </a:lnTo>
                  <a:lnTo>
                    <a:pt x="276" y="599"/>
                  </a:lnTo>
                  <a:lnTo>
                    <a:pt x="285" y="610"/>
                  </a:lnTo>
                  <a:lnTo>
                    <a:pt x="293" y="620"/>
                  </a:lnTo>
                  <a:lnTo>
                    <a:pt x="304" y="629"/>
                  </a:lnTo>
                  <a:lnTo>
                    <a:pt x="314" y="639"/>
                  </a:lnTo>
                  <a:lnTo>
                    <a:pt x="325" y="652"/>
                  </a:lnTo>
                  <a:lnTo>
                    <a:pt x="335" y="660"/>
                  </a:lnTo>
                  <a:lnTo>
                    <a:pt x="346" y="669"/>
                  </a:lnTo>
                  <a:lnTo>
                    <a:pt x="358" y="679"/>
                  </a:lnTo>
                  <a:lnTo>
                    <a:pt x="369" y="690"/>
                  </a:lnTo>
                  <a:lnTo>
                    <a:pt x="379" y="698"/>
                  </a:lnTo>
                  <a:lnTo>
                    <a:pt x="392" y="707"/>
                  </a:lnTo>
                  <a:lnTo>
                    <a:pt x="403" y="719"/>
                  </a:lnTo>
                  <a:lnTo>
                    <a:pt x="418" y="728"/>
                  </a:lnTo>
                  <a:lnTo>
                    <a:pt x="430" y="736"/>
                  </a:lnTo>
                  <a:lnTo>
                    <a:pt x="443" y="745"/>
                  </a:lnTo>
                  <a:lnTo>
                    <a:pt x="457" y="757"/>
                  </a:lnTo>
                  <a:lnTo>
                    <a:pt x="472" y="766"/>
                  </a:lnTo>
                  <a:lnTo>
                    <a:pt x="485" y="776"/>
                  </a:lnTo>
                  <a:lnTo>
                    <a:pt x="500" y="785"/>
                  </a:lnTo>
                  <a:lnTo>
                    <a:pt x="517" y="797"/>
                  </a:lnTo>
                  <a:lnTo>
                    <a:pt x="533" y="806"/>
                  </a:lnTo>
                  <a:lnTo>
                    <a:pt x="546" y="812"/>
                  </a:lnTo>
                  <a:lnTo>
                    <a:pt x="557" y="819"/>
                  </a:lnTo>
                  <a:lnTo>
                    <a:pt x="571" y="825"/>
                  </a:lnTo>
                  <a:lnTo>
                    <a:pt x="584" y="835"/>
                  </a:lnTo>
                  <a:lnTo>
                    <a:pt x="595" y="838"/>
                  </a:lnTo>
                  <a:lnTo>
                    <a:pt x="609" y="846"/>
                  </a:lnTo>
                  <a:lnTo>
                    <a:pt x="622" y="852"/>
                  </a:lnTo>
                  <a:lnTo>
                    <a:pt x="635" y="857"/>
                  </a:lnTo>
                  <a:lnTo>
                    <a:pt x="645" y="863"/>
                  </a:lnTo>
                  <a:lnTo>
                    <a:pt x="658" y="867"/>
                  </a:lnTo>
                  <a:lnTo>
                    <a:pt x="668" y="873"/>
                  </a:lnTo>
                  <a:lnTo>
                    <a:pt x="681" y="878"/>
                  </a:lnTo>
                  <a:lnTo>
                    <a:pt x="690" y="880"/>
                  </a:lnTo>
                  <a:lnTo>
                    <a:pt x="704" y="886"/>
                  </a:lnTo>
                  <a:lnTo>
                    <a:pt x="715" y="892"/>
                  </a:lnTo>
                  <a:lnTo>
                    <a:pt x="729" y="896"/>
                  </a:lnTo>
                  <a:lnTo>
                    <a:pt x="738" y="897"/>
                  </a:lnTo>
                  <a:lnTo>
                    <a:pt x="749" y="901"/>
                  </a:lnTo>
                  <a:lnTo>
                    <a:pt x="759" y="905"/>
                  </a:lnTo>
                  <a:lnTo>
                    <a:pt x="770" y="907"/>
                  </a:lnTo>
                  <a:lnTo>
                    <a:pt x="782" y="909"/>
                  </a:lnTo>
                  <a:lnTo>
                    <a:pt x="793" y="913"/>
                  </a:lnTo>
                  <a:lnTo>
                    <a:pt x="803" y="916"/>
                  </a:lnTo>
                  <a:lnTo>
                    <a:pt x="814" y="918"/>
                  </a:lnTo>
                  <a:lnTo>
                    <a:pt x="824" y="918"/>
                  </a:lnTo>
                  <a:lnTo>
                    <a:pt x="835" y="922"/>
                  </a:lnTo>
                  <a:lnTo>
                    <a:pt x="846" y="922"/>
                  </a:lnTo>
                  <a:lnTo>
                    <a:pt x="858" y="926"/>
                  </a:lnTo>
                  <a:lnTo>
                    <a:pt x="867" y="926"/>
                  </a:lnTo>
                  <a:lnTo>
                    <a:pt x="879" y="930"/>
                  </a:lnTo>
                  <a:lnTo>
                    <a:pt x="890" y="930"/>
                  </a:lnTo>
                  <a:lnTo>
                    <a:pt x="902" y="934"/>
                  </a:lnTo>
                  <a:lnTo>
                    <a:pt x="913" y="934"/>
                  </a:lnTo>
                  <a:lnTo>
                    <a:pt x="923" y="934"/>
                  </a:lnTo>
                  <a:lnTo>
                    <a:pt x="932" y="934"/>
                  </a:lnTo>
                  <a:lnTo>
                    <a:pt x="943" y="934"/>
                  </a:lnTo>
                  <a:lnTo>
                    <a:pt x="955" y="934"/>
                  </a:lnTo>
                  <a:lnTo>
                    <a:pt x="966" y="934"/>
                  </a:lnTo>
                  <a:lnTo>
                    <a:pt x="978" y="934"/>
                  </a:lnTo>
                  <a:lnTo>
                    <a:pt x="989" y="935"/>
                  </a:lnTo>
                  <a:lnTo>
                    <a:pt x="999" y="935"/>
                  </a:lnTo>
                  <a:lnTo>
                    <a:pt x="1008" y="935"/>
                  </a:lnTo>
                  <a:lnTo>
                    <a:pt x="1021" y="935"/>
                  </a:lnTo>
                  <a:lnTo>
                    <a:pt x="1033" y="935"/>
                  </a:lnTo>
                  <a:lnTo>
                    <a:pt x="1044" y="935"/>
                  </a:lnTo>
                  <a:lnTo>
                    <a:pt x="1056" y="935"/>
                  </a:lnTo>
                  <a:lnTo>
                    <a:pt x="1067" y="935"/>
                  </a:lnTo>
                  <a:lnTo>
                    <a:pt x="1080" y="935"/>
                  </a:lnTo>
                  <a:lnTo>
                    <a:pt x="1090" y="935"/>
                  </a:lnTo>
                  <a:lnTo>
                    <a:pt x="1103" y="935"/>
                  </a:lnTo>
                  <a:lnTo>
                    <a:pt x="1113" y="935"/>
                  </a:lnTo>
                  <a:lnTo>
                    <a:pt x="1126" y="935"/>
                  </a:lnTo>
                  <a:lnTo>
                    <a:pt x="1139" y="935"/>
                  </a:lnTo>
                  <a:lnTo>
                    <a:pt x="1153" y="935"/>
                  </a:lnTo>
                  <a:lnTo>
                    <a:pt x="1164" y="935"/>
                  </a:lnTo>
                  <a:lnTo>
                    <a:pt x="1179" y="935"/>
                  </a:lnTo>
                  <a:lnTo>
                    <a:pt x="1191" y="935"/>
                  </a:lnTo>
                  <a:lnTo>
                    <a:pt x="1204" y="935"/>
                  </a:lnTo>
                  <a:lnTo>
                    <a:pt x="1215" y="935"/>
                  </a:lnTo>
                  <a:lnTo>
                    <a:pt x="1231" y="935"/>
                  </a:lnTo>
                  <a:lnTo>
                    <a:pt x="1244" y="935"/>
                  </a:lnTo>
                  <a:lnTo>
                    <a:pt x="1257" y="937"/>
                  </a:lnTo>
                  <a:lnTo>
                    <a:pt x="1272" y="937"/>
                  </a:lnTo>
                  <a:lnTo>
                    <a:pt x="1286" y="939"/>
                  </a:lnTo>
                  <a:close/>
                </a:path>
              </a:pathLst>
            </a:custGeom>
            <a:solidFill>
              <a:srgbClr val="000000"/>
            </a:solidFill>
            <a:ln w="9525">
              <a:noFill/>
              <a:round/>
              <a:headEnd/>
              <a:tailEnd/>
            </a:ln>
          </p:spPr>
          <p:txBody>
            <a:bodyPr/>
            <a:lstStyle/>
            <a:p>
              <a:endParaRPr lang="en-US"/>
            </a:p>
          </p:txBody>
        </p:sp>
        <p:sp>
          <p:nvSpPr>
            <p:cNvPr id="17634" name="Freeform 1179"/>
            <p:cNvSpPr>
              <a:spLocks/>
            </p:cNvSpPr>
            <p:nvPr/>
          </p:nvSpPr>
          <p:spPr bwMode="auto">
            <a:xfrm>
              <a:off x="2008" y="1196"/>
              <a:ext cx="85" cy="27"/>
            </a:xfrm>
            <a:custGeom>
              <a:avLst/>
              <a:gdLst>
                <a:gd name="T0" fmla="*/ 0 w 833"/>
                <a:gd name="T1" fmla="*/ 3 h 256"/>
                <a:gd name="T2" fmla="*/ 1 w 833"/>
                <a:gd name="T3" fmla="*/ 3 h 256"/>
                <a:gd name="T4" fmla="*/ 1 w 833"/>
                <a:gd name="T5" fmla="*/ 3 h 256"/>
                <a:gd name="T6" fmla="*/ 1 w 833"/>
                <a:gd name="T7" fmla="*/ 3 h 256"/>
                <a:gd name="T8" fmla="*/ 2 w 833"/>
                <a:gd name="T9" fmla="*/ 3 h 256"/>
                <a:gd name="T10" fmla="*/ 2 w 833"/>
                <a:gd name="T11" fmla="*/ 3 h 256"/>
                <a:gd name="T12" fmla="*/ 3 w 833"/>
                <a:gd name="T13" fmla="*/ 3 h 256"/>
                <a:gd name="T14" fmla="*/ 3 w 833"/>
                <a:gd name="T15" fmla="*/ 3 h 256"/>
                <a:gd name="T16" fmla="*/ 4 w 833"/>
                <a:gd name="T17" fmla="*/ 3 h 256"/>
                <a:gd name="T18" fmla="*/ 4 w 833"/>
                <a:gd name="T19" fmla="*/ 2 h 256"/>
                <a:gd name="T20" fmla="*/ 4 w 833"/>
                <a:gd name="T21" fmla="*/ 2 h 256"/>
                <a:gd name="T22" fmla="*/ 5 w 833"/>
                <a:gd name="T23" fmla="*/ 2 h 256"/>
                <a:gd name="T24" fmla="*/ 5 w 833"/>
                <a:gd name="T25" fmla="*/ 2 h 256"/>
                <a:gd name="T26" fmla="*/ 6 w 833"/>
                <a:gd name="T27" fmla="*/ 2 h 256"/>
                <a:gd name="T28" fmla="*/ 6 w 833"/>
                <a:gd name="T29" fmla="*/ 2 h 256"/>
                <a:gd name="T30" fmla="*/ 6 w 833"/>
                <a:gd name="T31" fmla="*/ 2 h 256"/>
                <a:gd name="T32" fmla="*/ 7 w 833"/>
                <a:gd name="T33" fmla="*/ 1 h 256"/>
                <a:gd name="T34" fmla="*/ 7 w 833"/>
                <a:gd name="T35" fmla="*/ 1 h 256"/>
                <a:gd name="T36" fmla="*/ 8 w 833"/>
                <a:gd name="T37" fmla="*/ 1 h 256"/>
                <a:gd name="T38" fmla="*/ 8 w 833"/>
                <a:gd name="T39" fmla="*/ 1 h 256"/>
                <a:gd name="T40" fmla="*/ 8 w 833"/>
                <a:gd name="T41" fmla="*/ 0 h 256"/>
                <a:gd name="T42" fmla="*/ 9 w 833"/>
                <a:gd name="T43" fmla="*/ 0 h 256"/>
                <a:gd name="T44" fmla="*/ 8 w 833"/>
                <a:gd name="T45" fmla="*/ 0 h 256"/>
                <a:gd name="T46" fmla="*/ 8 w 833"/>
                <a:gd name="T47" fmla="*/ 1 h 256"/>
                <a:gd name="T48" fmla="*/ 8 w 833"/>
                <a:gd name="T49" fmla="*/ 1 h 256"/>
                <a:gd name="T50" fmla="*/ 8 w 833"/>
                <a:gd name="T51" fmla="*/ 1 h 256"/>
                <a:gd name="T52" fmla="*/ 7 w 833"/>
                <a:gd name="T53" fmla="*/ 2 h 256"/>
                <a:gd name="T54" fmla="*/ 7 w 833"/>
                <a:gd name="T55" fmla="*/ 2 h 256"/>
                <a:gd name="T56" fmla="*/ 6 w 833"/>
                <a:gd name="T57" fmla="*/ 2 h 256"/>
                <a:gd name="T58" fmla="*/ 6 w 833"/>
                <a:gd name="T59" fmla="*/ 2 h 256"/>
                <a:gd name="T60" fmla="*/ 6 w 833"/>
                <a:gd name="T61" fmla="*/ 2 h 256"/>
                <a:gd name="T62" fmla="*/ 5 w 833"/>
                <a:gd name="T63" fmla="*/ 2 h 256"/>
                <a:gd name="T64" fmla="*/ 5 w 833"/>
                <a:gd name="T65" fmla="*/ 3 h 256"/>
                <a:gd name="T66" fmla="*/ 4 w 833"/>
                <a:gd name="T67" fmla="*/ 3 h 256"/>
                <a:gd name="T68" fmla="*/ 4 w 833"/>
                <a:gd name="T69" fmla="*/ 3 h 256"/>
                <a:gd name="T70" fmla="*/ 3 w 833"/>
                <a:gd name="T71" fmla="*/ 3 h 256"/>
                <a:gd name="T72" fmla="*/ 3 w 833"/>
                <a:gd name="T73" fmla="*/ 3 h 256"/>
                <a:gd name="T74" fmla="*/ 2 w 833"/>
                <a:gd name="T75" fmla="*/ 3 h 256"/>
                <a:gd name="T76" fmla="*/ 2 w 833"/>
                <a:gd name="T77" fmla="*/ 3 h 256"/>
                <a:gd name="T78" fmla="*/ 1 w 833"/>
                <a:gd name="T79" fmla="*/ 3 h 256"/>
                <a:gd name="T80" fmla="*/ 1 w 833"/>
                <a:gd name="T81" fmla="*/ 3 h 256"/>
                <a:gd name="T82" fmla="*/ 1 w 833"/>
                <a:gd name="T83" fmla="*/ 3 h 256"/>
                <a:gd name="T84" fmla="*/ 0 w 833"/>
                <a:gd name="T85" fmla="*/ 3 h 2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3"/>
                <a:gd name="T130" fmla="*/ 0 h 256"/>
                <a:gd name="T131" fmla="*/ 833 w 833"/>
                <a:gd name="T132" fmla="*/ 256 h 2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3" h="256">
                  <a:moveTo>
                    <a:pt x="0" y="243"/>
                  </a:moveTo>
                  <a:lnTo>
                    <a:pt x="1" y="226"/>
                  </a:lnTo>
                  <a:lnTo>
                    <a:pt x="15" y="226"/>
                  </a:lnTo>
                  <a:lnTo>
                    <a:pt x="28" y="228"/>
                  </a:lnTo>
                  <a:lnTo>
                    <a:pt x="41" y="230"/>
                  </a:lnTo>
                  <a:lnTo>
                    <a:pt x="57" y="232"/>
                  </a:lnTo>
                  <a:lnTo>
                    <a:pt x="70" y="232"/>
                  </a:lnTo>
                  <a:lnTo>
                    <a:pt x="83" y="232"/>
                  </a:lnTo>
                  <a:lnTo>
                    <a:pt x="97" y="233"/>
                  </a:lnTo>
                  <a:lnTo>
                    <a:pt x="112" y="235"/>
                  </a:lnTo>
                  <a:lnTo>
                    <a:pt x="125" y="235"/>
                  </a:lnTo>
                  <a:lnTo>
                    <a:pt x="138" y="235"/>
                  </a:lnTo>
                  <a:lnTo>
                    <a:pt x="152" y="235"/>
                  </a:lnTo>
                  <a:lnTo>
                    <a:pt x="167" y="237"/>
                  </a:lnTo>
                  <a:lnTo>
                    <a:pt x="180" y="237"/>
                  </a:lnTo>
                  <a:lnTo>
                    <a:pt x="196" y="237"/>
                  </a:lnTo>
                  <a:lnTo>
                    <a:pt x="209" y="237"/>
                  </a:lnTo>
                  <a:lnTo>
                    <a:pt x="224" y="237"/>
                  </a:lnTo>
                  <a:lnTo>
                    <a:pt x="237" y="235"/>
                  </a:lnTo>
                  <a:lnTo>
                    <a:pt x="251" y="233"/>
                  </a:lnTo>
                  <a:lnTo>
                    <a:pt x="264" y="232"/>
                  </a:lnTo>
                  <a:lnTo>
                    <a:pt x="279" y="232"/>
                  </a:lnTo>
                  <a:lnTo>
                    <a:pt x="293" y="232"/>
                  </a:lnTo>
                  <a:lnTo>
                    <a:pt x="306" y="230"/>
                  </a:lnTo>
                  <a:lnTo>
                    <a:pt x="319" y="228"/>
                  </a:lnTo>
                  <a:lnTo>
                    <a:pt x="334" y="228"/>
                  </a:lnTo>
                  <a:lnTo>
                    <a:pt x="348" y="224"/>
                  </a:lnTo>
                  <a:lnTo>
                    <a:pt x="361" y="222"/>
                  </a:lnTo>
                  <a:lnTo>
                    <a:pt x="374" y="218"/>
                  </a:lnTo>
                  <a:lnTo>
                    <a:pt x="388" y="216"/>
                  </a:lnTo>
                  <a:lnTo>
                    <a:pt x="401" y="214"/>
                  </a:lnTo>
                  <a:lnTo>
                    <a:pt x="414" y="213"/>
                  </a:lnTo>
                  <a:lnTo>
                    <a:pt x="428" y="209"/>
                  </a:lnTo>
                  <a:lnTo>
                    <a:pt x="443" y="207"/>
                  </a:lnTo>
                  <a:lnTo>
                    <a:pt x="454" y="203"/>
                  </a:lnTo>
                  <a:lnTo>
                    <a:pt x="467" y="199"/>
                  </a:lnTo>
                  <a:lnTo>
                    <a:pt x="479" y="194"/>
                  </a:lnTo>
                  <a:lnTo>
                    <a:pt x="494" y="190"/>
                  </a:lnTo>
                  <a:lnTo>
                    <a:pt x="506" y="186"/>
                  </a:lnTo>
                  <a:lnTo>
                    <a:pt x="519" y="180"/>
                  </a:lnTo>
                  <a:lnTo>
                    <a:pt x="532" y="176"/>
                  </a:lnTo>
                  <a:lnTo>
                    <a:pt x="545" y="173"/>
                  </a:lnTo>
                  <a:lnTo>
                    <a:pt x="559" y="165"/>
                  </a:lnTo>
                  <a:lnTo>
                    <a:pt x="572" y="161"/>
                  </a:lnTo>
                  <a:lnTo>
                    <a:pt x="584" y="155"/>
                  </a:lnTo>
                  <a:lnTo>
                    <a:pt x="597" y="150"/>
                  </a:lnTo>
                  <a:lnTo>
                    <a:pt x="608" y="144"/>
                  </a:lnTo>
                  <a:lnTo>
                    <a:pt x="622" y="138"/>
                  </a:lnTo>
                  <a:lnTo>
                    <a:pt x="635" y="133"/>
                  </a:lnTo>
                  <a:lnTo>
                    <a:pt x="648" y="127"/>
                  </a:lnTo>
                  <a:lnTo>
                    <a:pt x="658" y="119"/>
                  </a:lnTo>
                  <a:lnTo>
                    <a:pt x="671" y="112"/>
                  </a:lnTo>
                  <a:lnTo>
                    <a:pt x="681" y="106"/>
                  </a:lnTo>
                  <a:lnTo>
                    <a:pt x="694" y="98"/>
                  </a:lnTo>
                  <a:lnTo>
                    <a:pt x="705" y="91"/>
                  </a:lnTo>
                  <a:lnTo>
                    <a:pt x="719" y="83"/>
                  </a:lnTo>
                  <a:lnTo>
                    <a:pt x="730" y="76"/>
                  </a:lnTo>
                  <a:lnTo>
                    <a:pt x="743" y="70"/>
                  </a:lnTo>
                  <a:lnTo>
                    <a:pt x="753" y="59"/>
                  </a:lnTo>
                  <a:lnTo>
                    <a:pt x="764" y="51"/>
                  </a:lnTo>
                  <a:lnTo>
                    <a:pt x="776" y="43"/>
                  </a:lnTo>
                  <a:lnTo>
                    <a:pt x="787" y="34"/>
                  </a:lnTo>
                  <a:lnTo>
                    <a:pt x="797" y="24"/>
                  </a:lnTo>
                  <a:lnTo>
                    <a:pt x="810" y="17"/>
                  </a:lnTo>
                  <a:lnTo>
                    <a:pt x="821" y="7"/>
                  </a:lnTo>
                  <a:lnTo>
                    <a:pt x="833" y="0"/>
                  </a:lnTo>
                  <a:lnTo>
                    <a:pt x="825" y="9"/>
                  </a:lnTo>
                  <a:lnTo>
                    <a:pt x="819" y="20"/>
                  </a:lnTo>
                  <a:lnTo>
                    <a:pt x="810" y="32"/>
                  </a:lnTo>
                  <a:lnTo>
                    <a:pt x="804" y="43"/>
                  </a:lnTo>
                  <a:lnTo>
                    <a:pt x="797" y="55"/>
                  </a:lnTo>
                  <a:lnTo>
                    <a:pt x="787" y="64"/>
                  </a:lnTo>
                  <a:lnTo>
                    <a:pt x="779" y="74"/>
                  </a:lnTo>
                  <a:lnTo>
                    <a:pt x="770" y="83"/>
                  </a:lnTo>
                  <a:lnTo>
                    <a:pt x="760" y="93"/>
                  </a:lnTo>
                  <a:lnTo>
                    <a:pt x="751" y="100"/>
                  </a:lnTo>
                  <a:lnTo>
                    <a:pt x="741" y="110"/>
                  </a:lnTo>
                  <a:lnTo>
                    <a:pt x="730" y="119"/>
                  </a:lnTo>
                  <a:lnTo>
                    <a:pt x="719" y="125"/>
                  </a:lnTo>
                  <a:lnTo>
                    <a:pt x="707" y="135"/>
                  </a:lnTo>
                  <a:lnTo>
                    <a:pt x="696" y="140"/>
                  </a:lnTo>
                  <a:lnTo>
                    <a:pt x="686" y="150"/>
                  </a:lnTo>
                  <a:lnTo>
                    <a:pt x="673" y="154"/>
                  </a:lnTo>
                  <a:lnTo>
                    <a:pt x="660" y="161"/>
                  </a:lnTo>
                  <a:lnTo>
                    <a:pt x="646" y="167"/>
                  </a:lnTo>
                  <a:lnTo>
                    <a:pt x="635" y="174"/>
                  </a:lnTo>
                  <a:lnTo>
                    <a:pt x="620" y="178"/>
                  </a:lnTo>
                  <a:lnTo>
                    <a:pt x="606" y="186"/>
                  </a:lnTo>
                  <a:lnTo>
                    <a:pt x="593" y="190"/>
                  </a:lnTo>
                  <a:lnTo>
                    <a:pt x="580" y="197"/>
                  </a:lnTo>
                  <a:lnTo>
                    <a:pt x="564" y="201"/>
                  </a:lnTo>
                  <a:lnTo>
                    <a:pt x="549" y="205"/>
                  </a:lnTo>
                  <a:lnTo>
                    <a:pt x="534" y="211"/>
                  </a:lnTo>
                  <a:lnTo>
                    <a:pt x="521" y="216"/>
                  </a:lnTo>
                  <a:lnTo>
                    <a:pt x="506" y="218"/>
                  </a:lnTo>
                  <a:lnTo>
                    <a:pt x="492" y="222"/>
                  </a:lnTo>
                  <a:lnTo>
                    <a:pt x="477" y="226"/>
                  </a:lnTo>
                  <a:lnTo>
                    <a:pt x="464" y="232"/>
                  </a:lnTo>
                  <a:lnTo>
                    <a:pt x="447" y="232"/>
                  </a:lnTo>
                  <a:lnTo>
                    <a:pt x="431" y="235"/>
                  </a:lnTo>
                  <a:lnTo>
                    <a:pt x="414" y="237"/>
                  </a:lnTo>
                  <a:lnTo>
                    <a:pt x="401" y="241"/>
                  </a:lnTo>
                  <a:lnTo>
                    <a:pt x="384" y="241"/>
                  </a:lnTo>
                  <a:lnTo>
                    <a:pt x="369" y="243"/>
                  </a:lnTo>
                  <a:lnTo>
                    <a:pt x="353" y="243"/>
                  </a:lnTo>
                  <a:lnTo>
                    <a:pt x="338" y="247"/>
                  </a:lnTo>
                  <a:lnTo>
                    <a:pt x="321" y="247"/>
                  </a:lnTo>
                  <a:lnTo>
                    <a:pt x="308" y="249"/>
                  </a:lnTo>
                  <a:lnTo>
                    <a:pt x="291" y="251"/>
                  </a:lnTo>
                  <a:lnTo>
                    <a:pt x="275" y="252"/>
                  </a:lnTo>
                  <a:lnTo>
                    <a:pt x="260" y="252"/>
                  </a:lnTo>
                  <a:lnTo>
                    <a:pt x="245" y="254"/>
                  </a:lnTo>
                  <a:lnTo>
                    <a:pt x="230" y="254"/>
                  </a:lnTo>
                  <a:lnTo>
                    <a:pt x="216" y="256"/>
                  </a:lnTo>
                  <a:lnTo>
                    <a:pt x="199" y="254"/>
                  </a:lnTo>
                  <a:lnTo>
                    <a:pt x="184" y="254"/>
                  </a:lnTo>
                  <a:lnTo>
                    <a:pt x="169" y="254"/>
                  </a:lnTo>
                  <a:lnTo>
                    <a:pt x="154" y="254"/>
                  </a:lnTo>
                  <a:lnTo>
                    <a:pt x="138" y="252"/>
                  </a:lnTo>
                  <a:lnTo>
                    <a:pt x="125" y="252"/>
                  </a:lnTo>
                  <a:lnTo>
                    <a:pt x="112" y="251"/>
                  </a:lnTo>
                  <a:lnTo>
                    <a:pt x="99" y="251"/>
                  </a:lnTo>
                  <a:lnTo>
                    <a:pt x="83" y="249"/>
                  </a:lnTo>
                  <a:lnTo>
                    <a:pt x="70" y="247"/>
                  </a:lnTo>
                  <a:lnTo>
                    <a:pt x="57" y="245"/>
                  </a:lnTo>
                  <a:lnTo>
                    <a:pt x="45" y="245"/>
                  </a:lnTo>
                  <a:lnTo>
                    <a:pt x="32" y="243"/>
                  </a:lnTo>
                  <a:lnTo>
                    <a:pt x="21" y="243"/>
                  </a:lnTo>
                  <a:lnTo>
                    <a:pt x="9" y="243"/>
                  </a:lnTo>
                  <a:lnTo>
                    <a:pt x="0" y="243"/>
                  </a:lnTo>
                  <a:close/>
                </a:path>
              </a:pathLst>
            </a:custGeom>
            <a:solidFill>
              <a:srgbClr val="000000"/>
            </a:solidFill>
            <a:ln w="9525">
              <a:noFill/>
              <a:round/>
              <a:headEnd/>
              <a:tailEnd/>
            </a:ln>
          </p:spPr>
          <p:txBody>
            <a:bodyPr/>
            <a:lstStyle/>
            <a:p>
              <a:endParaRPr lang="en-US"/>
            </a:p>
          </p:txBody>
        </p:sp>
        <p:sp>
          <p:nvSpPr>
            <p:cNvPr id="17635" name="Freeform 1180"/>
            <p:cNvSpPr>
              <a:spLocks/>
            </p:cNvSpPr>
            <p:nvPr/>
          </p:nvSpPr>
          <p:spPr bwMode="auto">
            <a:xfrm>
              <a:off x="1939" y="1184"/>
              <a:ext cx="24" cy="40"/>
            </a:xfrm>
            <a:custGeom>
              <a:avLst/>
              <a:gdLst>
                <a:gd name="T0" fmla="*/ 1 w 234"/>
                <a:gd name="T1" fmla="*/ 3 h 371"/>
                <a:gd name="T2" fmla="*/ 1 w 234"/>
                <a:gd name="T3" fmla="*/ 3 h 371"/>
                <a:gd name="T4" fmla="*/ 1 w 234"/>
                <a:gd name="T5" fmla="*/ 3 h 371"/>
                <a:gd name="T6" fmla="*/ 1 w 234"/>
                <a:gd name="T7" fmla="*/ 2 h 371"/>
                <a:gd name="T8" fmla="*/ 1 w 234"/>
                <a:gd name="T9" fmla="*/ 2 h 371"/>
                <a:gd name="T10" fmla="*/ 2 w 234"/>
                <a:gd name="T11" fmla="*/ 2 h 371"/>
                <a:gd name="T12" fmla="*/ 2 w 234"/>
                <a:gd name="T13" fmla="*/ 2 h 371"/>
                <a:gd name="T14" fmla="*/ 2 w 234"/>
                <a:gd name="T15" fmla="*/ 1 h 371"/>
                <a:gd name="T16" fmla="*/ 2 w 234"/>
                <a:gd name="T17" fmla="*/ 1 h 371"/>
                <a:gd name="T18" fmla="*/ 2 w 234"/>
                <a:gd name="T19" fmla="*/ 1 h 371"/>
                <a:gd name="T20" fmla="*/ 2 w 234"/>
                <a:gd name="T21" fmla="*/ 1 h 371"/>
                <a:gd name="T22" fmla="*/ 2 w 234"/>
                <a:gd name="T23" fmla="*/ 1 h 371"/>
                <a:gd name="T24" fmla="*/ 2 w 234"/>
                <a:gd name="T25" fmla="*/ 2 h 371"/>
                <a:gd name="T26" fmla="*/ 2 w 234"/>
                <a:gd name="T27" fmla="*/ 2 h 371"/>
                <a:gd name="T28" fmla="*/ 2 w 234"/>
                <a:gd name="T29" fmla="*/ 2 h 371"/>
                <a:gd name="T30" fmla="*/ 2 w 234"/>
                <a:gd name="T31" fmla="*/ 3 h 371"/>
                <a:gd name="T32" fmla="*/ 2 w 234"/>
                <a:gd name="T33" fmla="*/ 3 h 371"/>
                <a:gd name="T34" fmla="*/ 1 w 234"/>
                <a:gd name="T35" fmla="*/ 3 h 371"/>
                <a:gd name="T36" fmla="*/ 1 w 234"/>
                <a:gd name="T37" fmla="*/ 4 h 371"/>
                <a:gd name="T38" fmla="*/ 1 w 234"/>
                <a:gd name="T39" fmla="*/ 4 h 371"/>
                <a:gd name="T40" fmla="*/ 1 w 234"/>
                <a:gd name="T41" fmla="*/ 4 h 371"/>
                <a:gd name="T42" fmla="*/ 0 w 234"/>
                <a:gd name="T43" fmla="*/ 4 h 371"/>
                <a:gd name="T44" fmla="*/ 0 w 234"/>
                <a:gd name="T45" fmla="*/ 4 h 371"/>
                <a:gd name="T46" fmla="*/ 0 w 234"/>
                <a:gd name="T47" fmla="*/ 4 h 371"/>
                <a:gd name="T48" fmla="*/ 0 w 234"/>
                <a:gd name="T49" fmla="*/ 4 h 371"/>
                <a:gd name="T50" fmla="*/ 0 w 234"/>
                <a:gd name="T51" fmla="*/ 3 h 371"/>
                <a:gd name="T52" fmla="*/ 0 w 234"/>
                <a:gd name="T53" fmla="*/ 3 h 371"/>
                <a:gd name="T54" fmla="*/ 0 w 234"/>
                <a:gd name="T55" fmla="*/ 3 h 371"/>
                <a:gd name="T56" fmla="*/ 0 w 234"/>
                <a:gd name="T57" fmla="*/ 2 h 371"/>
                <a:gd name="T58" fmla="*/ 0 w 234"/>
                <a:gd name="T59" fmla="*/ 2 h 371"/>
                <a:gd name="T60" fmla="*/ 0 w 234"/>
                <a:gd name="T61" fmla="*/ 2 h 371"/>
                <a:gd name="T62" fmla="*/ 1 w 234"/>
                <a:gd name="T63" fmla="*/ 1 h 371"/>
                <a:gd name="T64" fmla="*/ 1 w 234"/>
                <a:gd name="T65" fmla="*/ 1 h 371"/>
                <a:gd name="T66" fmla="*/ 1 w 234"/>
                <a:gd name="T67" fmla="*/ 1 h 371"/>
                <a:gd name="T68" fmla="*/ 1 w 234"/>
                <a:gd name="T69" fmla="*/ 0 h 371"/>
                <a:gd name="T70" fmla="*/ 1 w 234"/>
                <a:gd name="T71" fmla="*/ 0 h 371"/>
                <a:gd name="T72" fmla="*/ 1 w 234"/>
                <a:gd name="T73" fmla="*/ 0 h 371"/>
                <a:gd name="T74" fmla="*/ 1 w 234"/>
                <a:gd name="T75" fmla="*/ 0 h 371"/>
                <a:gd name="T76" fmla="*/ 1 w 234"/>
                <a:gd name="T77" fmla="*/ 0 h 371"/>
                <a:gd name="T78" fmla="*/ 1 w 234"/>
                <a:gd name="T79" fmla="*/ 1 h 371"/>
                <a:gd name="T80" fmla="*/ 1 w 234"/>
                <a:gd name="T81" fmla="*/ 1 h 371"/>
                <a:gd name="T82" fmla="*/ 1 w 234"/>
                <a:gd name="T83" fmla="*/ 1 h 371"/>
                <a:gd name="T84" fmla="*/ 1 w 234"/>
                <a:gd name="T85" fmla="*/ 1 h 371"/>
                <a:gd name="T86" fmla="*/ 1 w 234"/>
                <a:gd name="T87" fmla="*/ 2 h 371"/>
                <a:gd name="T88" fmla="*/ 1 w 234"/>
                <a:gd name="T89" fmla="*/ 2 h 371"/>
                <a:gd name="T90" fmla="*/ 1 w 234"/>
                <a:gd name="T91" fmla="*/ 2 h 371"/>
                <a:gd name="T92" fmla="*/ 1 w 234"/>
                <a:gd name="T93" fmla="*/ 2 h 371"/>
                <a:gd name="T94" fmla="*/ 1 w 234"/>
                <a:gd name="T95" fmla="*/ 3 h 371"/>
                <a:gd name="T96" fmla="*/ 1 w 234"/>
                <a:gd name="T97" fmla="*/ 3 h 371"/>
                <a:gd name="T98" fmla="*/ 1 w 234"/>
                <a:gd name="T99" fmla="*/ 3 h 371"/>
                <a:gd name="T100" fmla="*/ 1 w 234"/>
                <a:gd name="T101" fmla="*/ 3 h 3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4"/>
                <a:gd name="T154" fmla="*/ 0 h 371"/>
                <a:gd name="T155" fmla="*/ 234 w 234"/>
                <a:gd name="T156" fmla="*/ 371 h 3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4" h="371">
                  <a:moveTo>
                    <a:pt x="49" y="301"/>
                  </a:moveTo>
                  <a:lnTo>
                    <a:pt x="62" y="287"/>
                  </a:lnTo>
                  <a:lnTo>
                    <a:pt x="74" y="276"/>
                  </a:lnTo>
                  <a:lnTo>
                    <a:pt x="83" y="263"/>
                  </a:lnTo>
                  <a:lnTo>
                    <a:pt x="93" y="253"/>
                  </a:lnTo>
                  <a:lnTo>
                    <a:pt x="102" y="240"/>
                  </a:lnTo>
                  <a:lnTo>
                    <a:pt x="110" y="228"/>
                  </a:lnTo>
                  <a:lnTo>
                    <a:pt x="117" y="217"/>
                  </a:lnTo>
                  <a:lnTo>
                    <a:pt x="127" y="206"/>
                  </a:lnTo>
                  <a:lnTo>
                    <a:pt x="133" y="192"/>
                  </a:lnTo>
                  <a:lnTo>
                    <a:pt x="140" y="179"/>
                  </a:lnTo>
                  <a:lnTo>
                    <a:pt x="146" y="166"/>
                  </a:lnTo>
                  <a:lnTo>
                    <a:pt x="156" y="154"/>
                  </a:lnTo>
                  <a:lnTo>
                    <a:pt x="161" y="139"/>
                  </a:lnTo>
                  <a:lnTo>
                    <a:pt x="169" y="128"/>
                  </a:lnTo>
                  <a:lnTo>
                    <a:pt x="178" y="112"/>
                  </a:lnTo>
                  <a:lnTo>
                    <a:pt x="188" y="101"/>
                  </a:lnTo>
                  <a:lnTo>
                    <a:pt x="194" y="90"/>
                  </a:lnTo>
                  <a:lnTo>
                    <a:pt x="203" y="88"/>
                  </a:lnTo>
                  <a:lnTo>
                    <a:pt x="211" y="86"/>
                  </a:lnTo>
                  <a:lnTo>
                    <a:pt x="220" y="88"/>
                  </a:lnTo>
                  <a:lnTo>
                    <a:pt x="226" y="92"/>
                  </a:lnTo>
                  <a:lnTo>
                    <a:pt x="232" y="101"/>
                  </a:lnTo>
                  <a:lnTo>
                    <a:pt x="234" y="109"/>
                  </a:lnTo>
                  <a:lnTo>
                    <a:pt x="234" y="122"/>
                  </a:lnTo>
                  <a:lnTo>
                    <a:pt x="224" y="135"/>
                  </a:lnTo>
                  <a:lnTo>
                    <a:pt x="218" y="152"/>
                  </a:lnTo>
                  <a:lnTo>
                    <a:pt x="207" y="168"/>
                  </a:lnTo>
                  <a:lnTo>
                    <a:pt x="197" y="187"/>
                  </a:lnTo>
                  <a:lnTo>
                    <a:pt x="186" y="204"/>
                  </a:lnTo>
                  <a:lnTo>
                    <a:pt x="175" y="221"/>
                  </a:lnTo>
                  <a:lnTo>
                    <a:pt x="167" y="230"/>
                  </a:lnTo>
                  <a:lnTo>
                    <a:pt x="161" y="240"/>
                  </a:lnTo>
                  <a:lnTo>
                    <a:pt x="156" y="249"/>
                  </a:lnTo>
                  <a:lnTo>
                    <a:pt x="150" y="261"/>
                  </a:lnTo>
                  <a:lnTo>
                    <a:pt x="135" y="276"/>
                  </a:lnTo>
                  <a:lnTo>
                    <a:pt x="119" y="293"/>
                  </a:lnTo>
                  <a:lnTo>
                    <a:pt x="104" y="308"/>
                  </a:lnTo>
                  <a:lnTo>
                    <a:pt x="91" y="324"/>
                  </a:lnTo>
                  <a:lnTo>
                    <a:pt x="76" y="335"/>
                  </a:lnTo>
                  <a:lnTo>
                    <a:pt x="62" y="348"/>
                  </a:lnTo>
                  <a:lnTo>
                    <a:pt x="49" y="358"/>
                  </a:lnTo>
                  <a:lnTo>
                    <a:pt x="36" y="369"/>
                  </a:lnTo>
                  <a:lnTo>
                    <a:pt x="20" y="371"/>
                  </a:lnTo>
                  <a:lnTo>
                    <a:pt x="9" y="367"/>
                  </a:lnTo>
                  <a:lnTo>
                    <a:pt x="5" y="360"/>
                  </a:lnTo>
                  <a:lnTo>
                    <a:pt x="3" y="354"/>
                  </a:lnTo>
                  <a:lnTo>
                    <a:pt x="1" y="346"/>
                  </a:lnTo>
                  <a:lnTo>
                    <a:pt x="1" y="339"/>
                  </a:lnTo>
                  <a:lnTo>
                    <a:pt x="0" y="325"/>
                  </a:lnTo>
                  <a:lnTo>
                    <a:pt x="0" y="314"/>
                  </a:lnTo>
                  <a:lnTo>
                    <a:pt x="1" y="301"/>
                  </a:lnTo>
                  <a:lnTo>
                    <a:pt x="3" y="287"/>
                  </a:lnTo>
                  <a:lnTo>
                    <a:pt x="5" y="270"/>
                  </a:lnTo>
                  <a:lnTo>
                    <a:pt x="9" y="255"/>
                  </a:lnTo>
                  <a:lnTo>
                    <a:pt x="11" y="238"/>
                  </a:lnTo>
                  <a:lnTo>
                    <a:pt x="17" y="223"/>
                  </a:lnTo>
                  <a:lnTo>
                    <a:pt x="20" y="206"/>
                  </a:lnTo>
                  <a:lnTo>
                    <a:pt x="22" y="189"/>
                  </a:lnTo>
                  <a:lnTo>
                    <a:pt x="28" y="170"/>
                  </a:lnTo>
                  <a:lnTo>
                    <a:pt x="36" y="154"/>
                  </a:lnTo>
                  <a:lnTo>
                    <a:pt x="40" y="135"/>
                  </a:lnTo>
                  <a:lnTo>
                    <a:pt x="45" y="120"/>
                  </a:lnTo>
                  <a:lnTo>
                    <a:pt x="51" y="103"/>
                  </a:lnTo>
                  <a:lnTo>
                    <a:pt x="59" y="88"/>
                  </a:lnTo>
                  <a:lnTo>
                    <a:pt x="62" y="74"/>
                  </a:lnTo>
                  <a:lnTo>
                    <a:pt x="70" y="59"/>
                  </a:lnTo>
                  <a:lnTo>
                    <a:pt x="76" y="46"/>
                  </a:lnTo>
                  <a:lnTo>
                    <a:pt x="83" y="34"/>
                  </a:lnTo>
                  <a:lnTo>
                    <a:pt x="87" y="23"/>
                  </a:lnTo>
                  <a:lnTo>
                    <a:pt x="97" y="15"/>
                  </a:lnTo>
                  <a:lnTo>
                    <a:pt x="102" y="8"/>
                  </a:lnTo>
                  <a:lnTo>
                    <a:pt x="110" y="4"/>
                  </a:lnTo>
                  <a:lnTo>
                    <a:pt x="121" y="0"/>
                  </a:lnTo>
                  <a:lnTo>
                    <a:pt x="131" y="8"/>
                  </a:lnTo>
                  <a:lnTo>
                    <a:pt x="131" y="25"/>
                  </a:lnTo>
                  <a:lnTo>
                    <a:pt x="119" y="29"/>
                  </a:lnTo>
                  <a:lnTo>
                    <a:pt x="110" y="36"/>
                  </a:lnTo>
                  <a:lnTo>
                    <a:pt x="100" y="48"/>
                  </a:lnTo>
                  <a:lnTo>
                    <a:pt x="93" y="65"/>
                  </a:lnTo>
                  <a:lnTo>
                    <a:pt x="87" y="73"/>
                  </a:lnTo>
                  <a:lnTo>
                    <a:pt x="85" y="82"/>
                  </a:lnTo>
                  <a:lnTo>
                    <a:pt x="81" y="92"/>
                  </a:lnTo>
                  <a:lnTo>
                    <a:pt x="78" y="101"/>
                  </a:lnTo>
                  <a:lnTo>
                    <a:pt x="76" y="112"/>
                  </a:lnTo>
                  <a:lnTo>
                    <a:pt x="74" y="124"/>
                  </a:lnTo>
                  <a:lnTo>
                    <a:pt x="70" y="135"/>
                  </a:lnTo>
                  <a:lnTo>
                    <a:pt x="70" y="149"/>
                  </a:lnTo>
                  <a:lnTo>
                    <a:pt x="66" y="158"/>
                  </a:lnTo>
                  <a:lnTo>
                    <a:pt x="64" y="170"/>
                  </a:lnTo>
                  <a:lnTo>
                    <a:pt x="62" y="181"/>
                  </a:lnTo>
                  <a:lnTo>
                    <a:pt x="60" y="194"/>
                  </a:lnTo>
                  <a:lnTo>
                    <a:pt x="59" y="204"/>
                  </a:lnTo>
                  <a:lnTo>
                    <a:pt x="57" y="215"/>
                  </a:lnTo>
                  <a:lnTo>
                    <a:pt x="55" y="227"/>
                  </a:lnTo>
                  <a:lnTo>
                    <a:pt x="55" y="238"/>
                  </a:lnTo>
                  <a:lnTo>
                    <a:pt x="53" y="247"/>
                  </a:lnTo>
                  <a:lnTo>
                    <a:pt x="51" y="257"/>
                  </a:lnTo>
                  <a:lnTo>
                    <a:pt x="49" y="265"/>
                  </a:lnTo>
                  <a:lnTo>
                    <a:pt x="49" y="274"/>
                  </a:lnTo>
                  <a:lnTo>
                    <a:pt x="49" y="287"/>
                  </a:lnTo>
                  <a:lnTo>
                    <a:pt x="49" y="301"/>
                  </a:lnTo>
                  <a:close/>
                </a:path>
              </a:pathLst>
            </a:custGeom>
            <a:solidFill>
              <a:srgbClr val="000000"/>
            </a:solidFill>
            <a:ln w="9525">
              <a:noFill/>
              <a:round/>
              <a:headEnd/>
              <a:tailEnd/>
            </a:ln>
          </p:spPr>
          <p:txBody>
            <a:bodyPr/>
            <a:lstStyle/>
            <a:p>
              <a:endParaRPr lang="en-US"/>
            </a:p>
          </p:txBody>
        </p:sp>
        <p:sp>
          <p:nvSpPr>
            <p:cNvPr id="17636" name="Freeform 1181"/>
            <p:cNvSpPr>
              <a:spLocks/>
            </p:cNvSpPr>
            <p:nvPr/>
          </p:nvSpPr>
          <p:spPr bwMode="auto">
            <a:xfrm>
              <a:off x="1940" y="1201"/>
              <a:ext cx="33" cy="23"/>
            </a:xfrm>
            <a:custGeom>
              <a:avLst/>
              <a:gdLst>
                <a:gd name="T0" fmla="*/ 0 w 331"/>
                <a:gd name="T1" fmla="*/ 2 h 215"/>
                <a:gd name="T2" fmla="*/ 0 w 331"/>
                <a:gd name="T3" fmla="*/ 2 h 215"/>
                <a:gd name="T4" fmla="*/ 0 w 331"/>
                <a:gd name="T5" fmla="*/ 2 h 215"/>
                <a:gd name="T6" fmla="*/ 1 w 331"/>
                <a:gd name="T7" fmla="*/ 2 h 215"/>
                <a:gd name="T8" fmla="*/ 1 w 331"/>
                <a:gd name="T9" fmla="*/ 2 h 215"/>
                <a:gd name="T10" fmla="*/ 1 w 331"/>
                <a:gd name="T11" fmla="*/ 1 h 215"/>
                <a:gd name="T12" fmla="*/ 1 w 331"/>
                <a:gd name="T13" fmla="*/ 1 h 215"/>
                <a:gd name="T14" fmla="*/ 1 w 331"/>
                <a:gd name="T15" fmla="*/ 1 h 215"/>
                <a:gd name="T16" fmla="*/ 2 w 331"/>
                <a:gd name="T17" fmla="*/ 1 h 215"/>
                <a:gd name="T18" fmla="*/ 2 w 331"/>
                <a:gd name="T19" fmla="*/ 1 h 215"/>
                <a:gd name="T20" fmla="*/ 2 w 331"/>
                <a:gd name="T21" fmla="*/ 1 h 215"/>
                <a:gd name="T22" fmla="*/ 3 w 331"/>
                <a:gd name="T23" fmla="*/ 0 h 215"/>
                <a:gd name="T24" fmla="*/ 3 w 331"/>
                <a:gd name="T25" fmla="*/ 0 h 215"/>
                <a:gd name="T26" fmla="*/ 3 w 331"/>
                <a:gd name="T27" fmla="*/ 0 h 215"/>
                <a:gd name="T28" fmla="*/ 3 w 331"/>
                <a:gd name="T29" fmla="*/ 0 h 215"/>
                <a:gd name="T30" fmla="*/ 3 w 331"/>
                <a:gd name="T31" fmla="*/ 0 h 215"/>
                <a:gd name="T32" fmla="*/ 3 w 331"/>
                <a:gd name="T33" fmla="*/ 1 h 215"/>
                <a:gd name="T34" fmla="*/ 3 w 331"/>
                <a:gd name="T35" fmla="*/ 1 h 215"/>
                <a:gd name="T36" fmla="*/ 3 w 331"/>
                <a:gd name="T37" fmla="*/ 1 h 215"/>
                <a:gd name="T38" fmla="*/ 2 w 331"/>
                <a:gd name="T39" fmla="*/ 1 h 215"/>
                <a:gd name="T40" fmla="*/ 2 w 331"/>
                <a:gd name="T41" fmla="*/ 1 h 215"/>
                <a:gd name="T42" fmla="*/ 2 w 331"/>
                <a:gd name="T43" fmla="*/ 1 h 215"/>
                <a:gd name="T44" fmla="*/ 2 w 331"/>
                <a:gd name="T45" fmla="*/ 1 h 215"/>
                <a:gd name="T46" fmla="*/ 2 w 331"/>
                <a:gd name="T47" fmla="*/ 1 h 215"/>
                <a:gd name="T48" fmla="*/ 1 w 331"/>
                <a:gd name="T49" fmla="*/ 2 h 215"/>
                <a:gd name="T50" fmla="*/ 1 w 331"/>
                <a:gd name="T51" fmla="*/ 2 h 215"/>
                <a:gd name="T52" fmla="*/ 1 w 331"/>
                <a:gd name="T53" fmla="*/ 2 h 215"/>
                <a:gd name="T54" fmla="*/ 1 w 331"/>
                <a:gd name="T55" fmla="*/ 2 h 215"/>
                <a:gd name="T56" fmla="*/ 1 w 331"/>
                <a:gd name="T57" fmla="*/ 2 h 215"/>
                <a:gd name="T58" fmla="*/ 0 w 331"/>
                <a:gd name="T59" fmla="*/ 2 h 215"/>
                <a:gd name="T60" fmla="*/ 0 w 331"/>
                <a:gd name="T61" fmla="*/ 2 h 215"/>
                <a:gd name="T62" fmla="*/ 0 w 331"/>
                <a:gd name="T63" fmla="*/ 2 h 215"/>
                <a:gd name="T64" fmla="*/ 0 w 331"/>
                <a:gd name="T65" fmla="*/ 2 h 215"/>
                <a:gd name="T66" fmla="*/ 0 w 331"/>
                <a:gd name="T67" fmla="*/ 2 h 2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1"/>
                <a:gd name="T103" fmla="*/ 0 h 215"/>
                <a:gd name="T104" fmla="*/ 331 w 331"/>
                <a:gd name="T105" fmla="*/ 215 h 2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1" h="215">
                  <a:moveTo>
                    <a:pt x="4" y="196"/>
                  </a:moveTo>
                  <a:lnTo>
                    <a:pt x="13" y="186"/>
                  </a:lnTo>
                  <a:lnTo>
                    <a:pt x="23" y="181"/>
                  </a:lnTo>
                  <a:lnTo>
                    <a:pt x="32" y="171"/>
                  </a:lnTo>
                  <a:lnTo>
                    <a:pt x="42" y="166"/>
                  </a:lnTo>
                  <a:lnTo>
                    <a:pt x="53" y="158"/>
                  </a:lnTo>
                  <a:lnTo>
                    <a:pt x="63" y="154"/>
                  </a:lnTo>
                  <a:lnTo>
                    <a:pt x="72" y="148"/>
                  </a:lnTo>
                  <a:lnTo>
                    <a:pt x="82" y="143"/>
                  </a:lnTo>
                  <a:lnTo>
                    <a:pt x="91" y="137"/>
                  </a:lnTo>
                  <a:lnTo>
                    <a:pt x="99" y="131"/>
                  </a:lnTo>
                  <a:lnTo>
                    <a:pt x="108" y="127"/>
                  </a:lnTo>
                  <a:lnTo>
                    <a:pt x="120" y="122"/>
                  </a:lnTo>
                  <a:lnTo>
                    <a:pt x="128" y="116"/>
                  </a:lnTo>
                  <a:lnTo>
                    <a:pt x="135" y="114"/>
                  </a:lnTo>
                  <a:lnTo>
                    <a:pt x="147" y="108"/>
                  </a:lnTo>
                  <a:lnTo>
                    <a:pt x="156" y="105"/>
                  </a:lnTo>
                  <a:lnTo>
                    <a:pt x="171" y="95"/>
                  </a:lnTo>
                  <a:lnTo>
                    <a:pt x="190" y="86"/>
                  </a:lnTo>
                  <a:lnTo>
                    <a:pt x="207" y="76"/>
                  </a:lnTo>
                  <a:lnTo>
                    <a:pt x="225" y="65"/>
                  </a:lnTo>
                  <a:lnTo>
                    <a:pt x="242" y="51"/>
                  </a:lnTo>
                  <a:lnTo>
                    <a:pt x="261" y="38"/>
                  </a:lnTo>
                  <a:lnTo>
                    <a:pt x="268" y="31"/>
                  </a:lnTo>
                  <a:lnTo>
                    <a:pt x="278" y="23"/>
                  </a:lnTo>
                  <a:lnTo>
                    <a:pt x="289" y="15"/>
                  </a:lnTo>
                  <a:lnTo>
                    <a:pt x="299" y="8"/>
                  </a:lnTo>
                  <a:lnTo>
                    <a:pt x="312" y="0"/>
                  </a:lnTo>
                  <a:lnTo>
                    <a:pt x="327" y="8"/>
                  </a:lnTo>
                  <a:lnTo>
                    <a:pt x="331" y="19"/>
                  </a:lnTo>
                  <a:lnTo>
                    <a:pt x="329" y="36"/>
                  </a:lnTo>
                  <a:lnTo>
                    <a:pt x="318" y="42"/>
                  </a:lnTo>
                  <a:lnTo>
                    <a:pt x="308" y="50"/>
                  </a:lnTo>
                  <a:lnTo>
                    <a:pt x="299" y="59"/>
                  </a:lnTo>
                  <a:lnTo>
                    <a:pt x="289" y="67"/>
                  </a:lnTo>
                  <a:lnTo>
                    <a:pt x="278" y="72"/>
                  </a:lnTo>
                  <a:lnTo>
                    <a:pt x="270" y="78"/>
                  </a:lnTo>
                  <a:lnTo>
                    <a:pt x="261" y="86"/>
                  </a:lnTo>
                  <a:lnTo>
                    <a:pt x="251" y="91"/>
                  </a:lnTo>
                  <a:lnTo>
                    <a:pt x="242" y="95"/>
                  </a:lnTo>
                  <a:lnTo>
                    <a:pt x="232" y="101"/>
                  </a:lnTo>
                  <a:lnTo>
                    <a:pt x="223" y="105"/>
                  </a:lnTo>
                  <a:lnTo>
                    <a:pt x="213" y="110"/>
                  </a:lnTo>
                  <a:lnTo>
                    <a:pt x="204" y="114"/>
                  </a:lnTo>
                  <a:lnTo>
                    <a:pt x="196" y="118"/>
                  </a:lnTo>
                  <a:lnTo>
                    <a:pt x="185" y="124"/>
                  </a:lnTo>
                  <a:lnTo>
                    <a:pt x="177" y="129"/>
                  </a:lnTo>
                  <a:lnTo>
                    <a:pt x="167" y="131"/>
                  </a:lnTo>
                  <a:lnTo>
                    <a:pt x="158" y="135"/>
                  </a:lnTo>
                  <a:lnTo>
                    <a:pt x="147" y="139"/>
                  </a:lnTo>
                  <a:lnTo>
                    <a:pt x="139" y="143"/>
                  </a:lnTo>
                  <a:lnTo>
                    <a:pt x="129" y="147"/>
                  </a:lnTo>
                  <a:lnTo>
                    <a:pt x="120" y="152"/>
                  </a:lnTo>
                  <a:lnTo>
                    <a:pt x="108" y="158"/>
                  </a:lnTo>
                  <a:lnTo>
                    <a:pt x="101" y="162"/>
                  </a:lnTo>
                  <a:lnTo>
                    <a:pt x="91" y="167"/>
                  </a:lnTo>
                  <a:lnTo>
                    <a:pt x="80" y="171"/>
                  </a:lnTo>
                  <a:lnTo>
                    <a:pt x="70" y="177"/>
                  </a:lnTo>
                  <a:lnTo>
                    <a:pt x="61" y="185"/>
                  </a:lnTo>
                  <a:lnTo>
                    <a:pt x="51" y="190"/>
                  </a:lnTo>
                  <a:lnTo>
                    <a:pt x="40" y="198"/>
                  </a:lnTo>
                  <a:lnTo>
                    <a:pt x="31" y="205"/>
                  </a:lnTo>
                  <a:lnTo>
                    <a:pt x="21" y="215"/>
                  </a:lnTo>
                  <a:lnTo>
                    <a:pt x="10" y="215"/>
                  </a:lnTo>
                  <a:lnTo>
                    <a:pt x="2" y="211"/>
                  </a:lnTo>
                  <a:lnTo>
                    <a:pt x="0" y="204"/>
                  </a:lnTo>
                  <a:lnTo>
                    <a:pt x="4" y="196"/>
                  </a:lnTo>
                  <a:close/>
                </a:path>
              </a:pathLst>
            </a:custGeom>
            <a:solidFill>
              <a:srgbClr val="000000"/>
            </a:solidFill>
            <a:ln w="9525">
              <a:noFill/>
              <a:round/>
              <a:headEnd/>
              <a:tailEnd/>
            </a:ln>
          </p:spPr>
          <p:txBody>
            <a:bodyPr/>
            <a:lstStyle/>
            <a:p>
              <a:endParaRPr lang="en-US"/>
            </a:p>
          </p:txBody>
        </p:sp>
        <p:sp>
          <p:nvSpPr>
            <p:cNvPr id="17637" name="Freeform 1182"/>
            <p:cNvSpPr>
              <a:spLocks/>
            </p:cNvSpPr>
            <p:nvPr/>
          </p:nvSpPr>
          <p:spPr bwMode="auto">
            <a:xfrm>
              <a:off x="2014" y="1219"/>
              <a:ext cx="19" cy="23"/>
            </a:xfrm>
            <a:custGeom>
              <a:avLst/>
              <a:gdLst>
                <a:gd name="T0" fmla="*/ 2 w 184"/>
                <a:gd name="T1" fmla="*/ 0 h 218"/>
                <a:gd name="T2" fmla="*/ 2 w 184"/>
                <a:gd name="T3" fmla="*/ 0 h 218"/>
                <a:gd name="T4" fmla="*/ 2 w 184"/>
                <a:gd name="T5" fmla="*/ 0 h 218"/>
                <a:gd name="T6" fmla="*/ 2 w 184"/>
                <a:gd name="T7" fmla="*/ 0 h 218"/>
                <a:gd name="T8" fmla="*/ 2 w 184"/>
                <a:gd name="T9" fmla="*/ 1 h 218"/>
                <a:gd name="T10" fmla="*/ 2 w 184"/>
                <a:gd name="T11" fmla="*/ 1 h 218"/>
                <a:gd name="T12" fmla="*/ 2 w 184"/>
                <a:gd name="T13" fmla="*/ 1 h 218"/>
                <a:gd name="T14" fmla="*/ 2 w 184"/>
                <a:gd name="T15" fmla="*/ 2 h 218"/>
                <a:gd name="T16" fmla="*/ 2 w 184"/>
                <a:gd name="T17" fmla="*/ 2 h 218"/>
                <a:gd name="T18" fmla="*/ 1 w 184"/>
                <a:gd name="T19" fmla="*/ 2 h 218"/>
                <a:gd name="T20" fmla="*/ 1 w 184"/>
                <a:gd name="T21" fmla="*/ 2 h 218"/>
                <a:gd name="T22" fmla="*/ 1 w 184"/>
                <a:gd name="T23" fmla="*/ 2 h 218"/>
                <a:gd name="T24" fmla="*/ 1 w 184"/>
                <a:gd name="T25" fmla="*/ 2 h 218"/>
                <a:gd name="T26" fmla="*/ 1 w 184"/>
                <a:gd name="T27" fmla="*/ 2 h 218"/>
                <a:gd name="T28" fmla="*/ 0 w 184"/>
                <a:gd name="T29" fmla="*/ 2 h 218"/>
                <a:gd name="T30" fmla="*/ 0 w 184"/>
                <a:gd name="T31" fmla="*/ 1 h 218"/>
                <a:gd name="T32" fmla="*/ 0 w 184"/>
                <a:gd name="T33" fmla="*/ 1 h 218"/>
                <a:gd name="T34" fmla="*/ 0 w 184"/>
                <a:gd name="T35" fmla="*/ 1 h 218"/>
                <a:gd name="T36" fmla="*/ 0 w 184"/>
                <a:gd name="T37" fmla="*/ 0 h 218"/>
                <a:gd name="T38" fmla="*/ 0 w 184"/>
                <a:gd name="T39" fmla="*/ 0 h 218"/>
                <a:gd name="T40" fmla="*/ 0 w 184"/>
                <a:gd name="T41" fmla="*/ 0 h 218"/>
                <a:gd name="T42" fmla="*/ 0 w 184"/>
                <a:gd name="T43" fmla="*/ 0 h 218"/>
                <a:gd name="T44" fmla="*/ 1 w 184"/>
                <a:gd name="T45" fmla="*/ 0 h 218"/>
                <a:gd name="T46" fmla="*/ 1 w 184"/>
                <a:gd name="T47" fmla="*/ 1 h 218"/>
                <a:gd name="T48" fmla="*/ 1 w 184"/>
                <a:gd name="T49" fmla="*/ 1 h 218"/>
                <a:gd name="T50" fmla="*/ 1 w 184"/>
                <a:gd name="T51" fmla="*/ 1 h 218"/>
                <a:gd name="T52" fmla="*/ 1 w 184"/>
                <a:gd name="T53" fmla="*/ 1 h 218"/>
                <a:gd name="T54" fmla="*/ 1 w 184"/>
                <a:gd name="T55" fmla="*/ 2 h 218"/>
                <a:gd name="T56" fmla="*/ 1 w 184"/>
                <a:gd name="T57" fmla="*/ 2 h 218"/>
                <a:gd name="T58" fmla="*/ 1 w 184"/>
                <a:gd name="T59" fmla="*/ 1 h 218"/>
                <a:gd name="T60" fmla="*/ 2 w 184"/>
                <a:gd name="T61" fmla="*/ 1 h 218"/>
                <a:gd name="T62" fmla="*/ 2 w 184"/>
                <a:gd name="T63" fmla="*/ 1 h 218"/>
                <a:gd name="T64" fmla="*/ 2 w 184"/>
                <a:gd name="T65" fmla="*/ 1 h 218"/>
                <a:gd name="T66" fmla="*/ 2 w 184"/>
                <a:gd name="T67" fmla="*/ 0 h 218"/>
                <a:gd name="T68" fmla="*/ 2 w 184"/>
                <a:gd name="T69" fmla="*/ 0 h 218"/>
                <a:gd name="T70" fmla="*/ 2 w 184"/>
                <a:gd name="T71" fmla="*/ 0 h 2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4"/>
                <a:gd name="T109" fmla="*/ 0 h 218"/>
                <a:gd name="T110" fmla="*/ 184 w 184"/>
                <a:gd name="T111" fmla="*/ 218 h 2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4" h="218">
                  <a:moveTo>
                    <a:pt x="154" y="9"/>
                  </a:moveTo>
                  <a:lnTo>
                    <a:pt x="150" y="2"/>
                  </a:lnTo>
                  <a:lnTo>
                    <a:pt x="157" y="0"/>
                  </a:lnTo>
                  <a:lnTo>
                    <a:pt x="169" y="0"/>
                  </a:lnTo>
                  <a:lnTo>
                    <a:pt x="180" y="5"/>
                  </a:lnTo>
                  <a:lnTo>
                    <a:pt x="184" y="19"/>
                  </a:lnTo>
                  <a:lnTo>
                    <a:pt x="180" y="28"/>
                  </a:lnTo>
                  <a:lnTo>
                    <a:pt x="178" y="41"/>
                  </a:lnTo>
                  <a:lnTo>
                    <a:pt x="176" y="57"/>
                  </a:lnTo>
                  <a:lnTo>
                    <a:pt x="176" y="72"/>
                  </a:lnTo>
                  <a:lnTo>
                    <a:pt x="175" y="85"/>
                  </a:lnTo>
                  <a:lnTo>
                    <a:pt x="173" y="102"/>
                  </a:lnTo>
                  <a:lnTo>
                    <a:pt x="171" y="118"/>
                  </a:lnTo>
                  <a:lnTo>
                    <a:pt x="169" y="135"/>
                  </a:lnTo>
                  <a:lnTo>
                    <a:pt x="165" y="148"/>
                  </a:lnTo>
                  <a:lnTo>
                    <a:pt x="161" y="163"/>
                  </a:lnTo>
                  <a:lnTo>
                    <a:pt x="156" y="176"/>
                  </a:lnTo>
                  <a:lnTo>
                    <a:pt x="150" y="188"/>
                  </a:lnTo>
                  <a:lnTo>
                    <a:pt x="140" y="195"/>
                  </a:lnTo>
                  <a:lnTo>
                    <a:pt x="131" y="207"/>
                  </a:lnTo>
                  <a:lnTo>
                    <a:pt x="117" y="213"/>
                  </a:lnTo>
                  <a:lnTo>
                    <a:pt x="104" y="218"/>
                  </a:lnTo>
                  <a:lnTo>
                    <a:pt x="97" y="215"/>
                  </a:lnTo>
                  <a:lnTo>
                    <a:pt x="89" y="211"/>
                  </a:lnTo>
                  <a:lnTo>
                    <a:pt x="79" y="203"/>
                  </a:lnTo>
                  <a:lnTo>
                    <a:pt x="72" y="194"/>
                  </a:lnTo>
                  <a:lnTo>
                    <a:pt x="62" y="180"/>
                  </a:lnTo>
                  <a:lnTo>
                    <a:pt x="53" y="167"/>
                  </a:lnTo>
                  <a:lnTo>
                    <a:pt x="45" y="154"/>
                  </a:lnTo>
                  <a:lnTo>
                    <a:pt x="38" y="138"/>
                  </a:lnTo>
                  <a:lnTo>
                    <a:pt x="28" y="119"/>
                  </a:lnTo>
                  <a:lnTo>
                    <a:pt x="22" y="104"/>
                  </a:lnTo>
                  <a:lnTo>
                    <a:pt x="15" y="87"/>
                  </a:lnTo>
                  <a:lnTo>
                    <a:pt x="11" y="74"/>
                  </a:lnTo>
                  <a:lnTo>
                    <a:pt x="5" y="59"/>
                  </a:lnTo>
                  <a:lnTo>
                    <a:pt x="1" y="47"/>
                  </a:lnTo>
                  <a:lnTo>
                    <a:pt x="0" y="38"/>
                  </a:lnTo>
                  <a:lnTo>
                    <a:pt x="0" y="32"/>
                  </a:lnTo>
                  <a:lnTo>
                    <a:pt x="0" y="19"/>
                  </a:lnTo>
                  <a:lnTo>
                    <a:pt x="5" y="9"/>
                  </a:lnTo>
                  <a:lnTo>
                    <a:pt x="11" y="3"/>
                  </a:lnTo>
                  <a:lnTo>
                    <a:pt x="20" y="2"/>
                  </a:lnTo>
                  <a:lnTo>
                    <a:pt x="28" y="0"/>
                  </a:lnTo>
                  <a:lnTo>
                    <a:pt x="38" y="5"/>
                  </a:lnTo>
                  <a:lnTo>
                    <a:pt x="43" y="11"/>
                  </a:lnTo>
                  <a:lnTo>
                    <a:pt x="51" y="22"/>
                  </a:lnTo>
                  <a:lnTo>
                    <a:pt x="51" y="32"/>
                  </a:lnTo>
                  <a:lnTo>
                    <a:pt x="53" y="45"/>
                  </a:lnTo>
                  <a:lnTo>
                    <a:pt x="55" y="53"/>
                  </a:lnTo>
                  <a:lnTo>
                    <a:pt x="60" y="62"/>
                  </a:lnTo>
                  <a:lnTo>
                    <a:pt x="64" y="72"/>
                  </a:lnTo>
                  <a:lnTo>
                    <a:pt x="66" y="81"/>
                  </a:lnTo>
                  <a:lnTo>
                    <a:pt x="72" y="91"/>
                  </a:lnTo>
                  <a:lnTo>
                    <a:pt x="79" y="102"/>
                  </a:lnTo>
                  <a:lnTo>
                    <a:pt x="112" y="161"/>
                  </a:lnTo>
                  <a:lnTo>
                    <a:pt x="117" y="154"/>
                  </a:lnTo>
                  <a:lnTo>
                    <a:pt x="125" y="148"/>
                  </a:lnTo>
                  <a:lnTo>
                    <a:pt x="131" y="138"/>
                  </a:lnTo>
                  <a:lnTo>
                    <a:pt x="135" y="131"/>
                  </a:lnTo>
                  <a:lnTo>
                    <a:pt x="137" y="121"/>
                  </a:lnTo>
                  <a:lnTo>
                    <a:pt x="140" y="112"/>
                  </a:lnTo>
                  <a:lnTo>
                    <a:pt x="142" y="100"/>
                  </a:lnTo>
                  <a:lnTo>
                    <a:pt x="142" y="91"/>
                  </a:lnTo>
                  <a:lnTo>
                    <a:pt x="142" y="79"/>
                  </a:lnTo>
                  <a:lnTo>
                    <a:pt x="142" y="68"/>
                  </a:lnTo>
                  <a:lnTo>
                    <a:pt x="142" y="59"/>
                  </a:lnTo>
                  <a:lnTo>
                    <a:pt x="144" y="47"/>
                  </a:lnTo>
                  <a:lnTo>
                    <a:pt x="144" y="36"/>
                  </a:lnTo>
                  <a:lnTo>
                    <a:pt x="146" y="26"/>
                  </a:lnTo>
                  <a:lnTo>
                    <a:pt x="148" y="17"/>
                  </a:lnTo>
                  <a:lnTo>
                    <a:pt x="154" y="9"/>
                  </a:lnTo>
                  <a:close/>
                </a:path>
              </a:pathLst>
            </a:custGeom>
            <a:solidFill>
              <a:srgbClr val="000000"/>
            </a:solidFill>
            <a:ln w="9525">
              <a:noFill/>
              <a:round/>
              <a:headEnd/>
              <a:tailEnd/>
            </a:ln>
          </p:spPr>
          <p:txBody>
            <a:bodyPr/>
            <a:lstStyle/>
            <a:p>
              <a:endParaRPr lang="en-US"/>
            </a:p>
          </p:txBody>
        </p:sp>
        <p:sp>
          <p:nvSpPr>
            <p:cNvPr id="17638" name="Freeform 1183"/>
            <p:cNvSpPr>
              <a:spLocks/>
            </p:cNvSpPr>
            <p:nvPr/>
          </p:nvSpPr>
          <p:spPr bwMode="auto">
            <a:xfrm>
              <a:off x="1977" y="1222"/>
              <a:ext cx="46" cy="64"/>
            </a:xfrm>
            <a:custGeom>
              <a:avLst/>
              <a:gdLst>
                <a:gd name="T0" fmla="*/ 2 w 449"/>
                <a:gd name="T1" fmla="*/ 1 h 595"/>
                <a:gd name="T2" fmla="*/ 2 w 449"/>
                <a:gd name="T3" fmla="*/ 1 h 595"/>
                <a:gd name="T4" fmla="*/ 2 w 449"/>
                <a:gd name="T5" fmla="*/ 1 h 595"/>
                <a:gd name="T6" fmla="*/ 1 w 449"/>
                <a:gd name="T7" fmla="*/ 1 h 595"/>
                <a:gd name="T8" fmla="*/ 1 w 449"/>
                <a:gd name="T9" fmla="*/ 1 h 595"/>
                <a:gd name="T10" fmla="*/ 1 w 449"/>
                <a:gd name="T11" fmla="*/ 1 h 595"/>
                <a:gd name="T12" fmla="*/ 1 w 449"/>
                <a:gd name="T13" fmla="*/ 1 h 595"/>
                <a:gd name="T14" fmla="*/ 0 w 449"/>
                <a:gd name="T15" fmla="*/ 1 h 595"/>
                <a:gd name="T16" fmla="*/ 0 w 449"/>
                <a:gd name="T17" fmla="*/ 0 h 595"/>
                <a:gd name="T18" fmla="*/ 1 w 449"/>
                <a:gd name="T19" fmla="*/ 0 h 595"/>
                <a:gd name="T20" fmla="*/ 1 w 449"/>
                <a:gd name="T21" fmla="*/ 0 h 595"/>
                <a:gd name="T22" fmla="*/ 1 w 449"/>
                <a:gd name="T23" fmla="*/ 0 h 595"/>
                <a:gd name="T24" fmla="*/ 2 w 449"/>
                <a:gd name="T25" fmla="*/ 0 h 595"/>
                <a:gd name="T26" fmla="*/ 2 w 449"/>
                <a:gd name="T27" fmla="*/ 0 h 595"/>
                <a:gd name="T28" fmla="*/ 2 w 449"/>
                <a:gd name="T29" fmla="*/ 0 h 595"/>
                <a:gd name="T30" fmla="*/ 2 w 449"/>
                <a:gd name="T31" fmla="*/ 0 h 595"/>
                <a:gd name="T32" fmla="*/ 3 w 449"/>
                <a:gd name="T33" fmla="*/ 0 h 595"/>
                <a:gd name="T34" fmla="*/ 3 w 449"/>
                <a:gd name="T35" fmla="*/ 0 h 595"/>
                <a:gd name="T36" fmla="*/ 3 w 449"/>
                <a:gd name="T37" fmla="*/ 1 h 595"/>
                <a:gd name="T38" fmla="*/ 3 w 449"/>
                <a:gd name="T39" fmla="*/ 1 h 595"/>
                <a:gd name="T40" fmla="*/ 3 w 449"/>
                <a:gd name="T41" fmla="*/ 1 h 595"/>
                <a:gd name="T42" fmla="*/ 3 w 449"/>
                <a:gd name="T43" fmla="*/ 2 h 595"/>
                <a:gd name="T44" fmla="*/ 3 w 449"/>
                <a:gd name="T45" fmla="*/ 2 h 595"/>
                <a:gd name="T46" fmla="*/ 3 w 449"/>
                <a:gd name="T47" fmla="*/ 2 h 595"/>
                <a:gd name="T48" fmla="*/ 4 w 449"/>
                <a:gd name="T49" fmla="*/ 3 h 595"/>
                <a:gd name="T50" fmla="*/ 4 w 449"/>
                <a:gd name="T51" fmla="*/ 3 h 595"/>
                <a:gd name="T52" fmla="*/ 4 w 449"/>
                <a:gd name="T53" fmla="*/ 3 h 595"/>
                <a:gd name="T54" fmla="*/ 4 w 449"/>
                <a:gd name="T55" fmla="*/ 4 h 595"/>
                <a:gd name="T56" fmla="*/ 4 w 449"/>
                <a:gd name="T57" fmla="*/ 4 h 595"/>
                <a:gd name="T58" fmla="*/ 4 w 449"/>
                <a:gd name="T59" fmla="*/ 5 h 595"/>
                <a:gd name="T60" fmla="*/ 4 w 449"/>
                <a:gd name="T61" fmla="*/ 5 h 595"/>
                <a:gd name="T62" fmla="*/ 5 w 449"/>
                <a:gd name="T63" fmla="*/ 5 h 595"/>
                <a:gd name="T64" fmla="*/ 5 w 449"/>
                <a:gd name="T65" fmla="*/ 5 h 595"/>
                <a:gd name="T66" fmla="*/ 5 w 449"/>
                <a:gd name="T67" fmla="*/ 6 h 595"/>
                <a:gd name="T68" fmla="*/ 5 w 449"/>
                <a:gd name="T69" fmla="*/ 6 h 595"/>
                <a:gd name="T70" fmla="*/ 5 w 449"/>
                <a:gd name="T71" fmla="*/ 6 h 595"/>
                <a:gd name="T72" fmla="*/ 5 w 449"/>
                <a:gd name="T73" fmla="*/ 6 h 595"/>
                <a:gd name="T74" fmla="*/ 5 w 449"/>
                <a:gd name="T75" fmla="*/ 7 h 595"/>
                <a:gd name="T76" fmla="*/ 5 w 449"/>
                <a:gd name="T77" fmla="*/ 7 h 595"/>
                <a:gd name="T78" fmla="*/ 4 w 449"/>
                <a:gd name="T79" fmla="*/ 7 h 595"/>
                <a:gd name="T80" fmla="*/ 4 w 449"/>
                <a:gd name="T81" fmla="*/ 7 h 595"/>
                <a:gd name="T82" fmla="*/ 4 w 449"/>
                <a:gd name="T83" fmla="*/ 6 h 595"/>
                <a:gd name="T84" fmla="*/ 4 w 449"/>
                <a:gd name="T85" fmla="*/ 6 h 595"/>
                <a:gd name="T86" fmla="*/ 4 w 449"/>
                <a:gd name="T87" fmla="*/ 6 h 595"/>
                <a:gd name="T88" fmla="*/ 4 w 449"/>
                <a:gd name="T89" fmla="*/ 5 h 595"/>
                <a:gd name="T90" fmla="*/ 4 w 449"/>
                <a:gd name="T91" fmla="*/ 5 h 595"/>
                <a:gd name="T92" fmla="*/ 4 w 449"/>
                <a:gd name="T93" fmla="*/ 5 h 595"/>
                <a:gd name="T94" fmla="*/ 4 w 449"/>
                <a:gd name="T95" fmla="*/ 5 h 595"/>
                <a:gd name="T96" fmla="*/ 4 w 449"/>
                <a:gd name="T97" fmla="*/ 4 h 595"/>
                <a:gd name="T98" fmla="*/ 4 w 449"/>
                <a:gd name="T99" fmla="*/ 4 h 595"/>
                <a:gd name="T100" fmla="*/ 3 w 449"/>
                <a:gd name="T101" fmla="*/ 4 h 595"/>
                <a:gd name="T102" fmla="*/ 3 w 449"/>
                <a:gd name="T103" fmla="*/ 3 h 595"/>
                <a:gd name="T104" fmla="*/ 3 w 449"/>
                <a:gd name="T105" fmla="*/ 3 h 595"/>
                <a:gd name="T106" fmla="*/ 3 w 449"/>
                <a:gd name="T107" fmla="*/ 3 h 595"/>
                <a:gd name="T108" fmla="*/ 3 w 449"/>
                <a:gd name="T109" fmla="*/ 2 h 595"/>
                <a:gd name="T110" fmla="*/ 3 w 449"/>
                <a:gd name="T111" fmla="*/ 2 h 595"/>
                <a:gd name="T112" fmla="*/ 3 w 449"/>
                <a:gd name="T113" fmla="*/ 2 h 595"/>
                <a:gd name="T114" fmla="*/ 3 w 449"/>
                <a:gd name="T115" fmla="*/ 1 h 595"/>
                <a:gd name="T116" fmla="*/ 3 w 449"/>
                <a:gd name="T117" fmla="*/ 1 h 595"/>
                <a:gd name="T118" fmla="*/ 3 w 449"/>
                <a:gd name="T119" fmla="*/ 1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9"/>
                <a:gd name="T181" fmla="*/ 0 h 595"/>
                <a:gd name="T182" fmla="*/ 449 w 449"/>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9" h="595">
                  <a:moveTo>
                    <a:pt x="247" y="68"/>
                  </a:moveTo>
                  <a:lnTo>
                    <a:pt x="232" y="67"/>
                  </a:lnTo>
                  <a:lnTo>
                    <a:pt x="217" y="65"/>
                  </a:lnTo>
                  <a:lnTo>
                    <a:pt x="202" y="61"/>
                  </a:lnTo>
                  <a:lnTo>
                    <a:pt x="186" y="59"/>
                  </a:lnTo>
                  <a:lnTo>
                    <a:pt x="171" y="55"/>
                  </a:lnTo>
                  <a:lnTo>
                    <a:pt x="156" y="53"/>
                  </a:lnTo>
                  <a:lnTo>
                    <a:pt x="139" y="51"/>
                  </a:lnTo>
                  <a:lnTo>
                    <a:pt x="124" y="49"/>
                  </a:lnTo>
                  <a:lnTo>
                    <a:pt x="106" y="46"/>
                  </a:lnTo>
                  <a:lnTo>
                    <a:pt x="91" y="44"/>
                  </a:lnTo>
                  <a:lnTo>
                    <a:pt x="74" y="42"/>
                  </a:lnTo>
                  <a:lnTo>
                    <a:pt x="59" y="42"/>
                  </a:lnTo>
                  <a:lnTo>
                    <a:pt x="44" y="42"/>
                  </a:lnTo>
                  <a:lnTo>
                    <a:pt x="29" y="42"/>
                  </a:lnTo>
                  <a:lnTo>
                    <a:pt x="13" y="42"/>
                  </a:lnTo>
                  <a:lnTo>
                    <a:pt x="0" y="42"/>
                  </a:lnTo>
                  <a:lnTo>
                    <a:pt x="13" y="0"/>
                  </a:lnTo>
                  <a:lnTo>
                    <a:pt x="29" y="0"/>
                  </a:lnTo>
                  <a:lnTo>
                    <a:pt x="46" y="0"/>
                  </a:lnTo>
                  <a:lnTo>
                    <a:pt x="63" y="0"/>
                  </a:lnTo>
                  <a:lnTo>
                    <a:pt x="78" y="2"/>
                  </a:lnTo>
                  <a:lnTo>
                    <a:pt x="93" y="2"/>
                  </a:lnTo>
                  <a:lnTo>
                    <a:pt x="110" y="4"/>
                  </a:lnTo>
                  <a:lnTo>
                    <a:pt x="127" y="4"/>
                  </a:lnTo>
                  <a:lnTo>
                    <a:pt x="145" y="6"/>
                  </a:lnTo>
                  <a:lnTo>
                    <a:pt x="158" y="6"/>
                  </a:lnTo>
                  <a:lnTo>
                    <a:pt x="175" y="8"/>
                  </a:lnTo>
                  <a:lnTo>
                    <a:pt x="190" y="9"/>
                  </a:lnTo>
                  <a:lnTo>
                    <a:pt x="207" y="11"/>
                  </a:lnTo>
                  <a:lnTo>
                    <a:pt x="223" y="13"/>
                  </a:lnTo>
                  <a:lnTo>
                    <a:pt x="238" y="15"/>
                  </a:lnTo>
                  <a:lnTo>
                    <a:pt x="255" y="17"/>
                  </a:lnTo>
                  <a:lnTo>
                    <a:pt x="272" y="23"/>
                  </a:lnTo>
                  <a:lnTo>
                    <a:pt x="280" y="25"/>
                  </a:lnTo>
                  <a:lnTo>
                    <a:pt x="287" y="28"/>
                  </a:lnTo>
                  <a:lnTo>
                    <a:pt x="291" y="36"/>
                  </a:lnTo>
                  <a:lnTo>
                    <a:pt x="293" y="47"/>
                  </a:lnTo>
                  <a:lnTo>
                    <a:pt x="293" y="63"/>
                  </a:lnTo>
                  <a:lnTo>
                    <a:pt x="293" y="80"/>
                  </a:lnTo>
                  <a:lnTo>
                    <a:pt x="295" y="95"/>
                  </a:lnTo>
                  <a:lnTo>
                    <a:pt x="299" y="110"/>
                  </a:lnTo>
                  <a:lnTo>
                    <a:pt x="300" y="125"/>
                  </a:lnTo>
                  <a:lnTo>
                    <a:pt x="304" y="141"/>
                  </a:lnTo>
                  <a:lnTo>
                    <a:pt x="310" y="156"/>
                  </a:lnTo>
                  <a:lnTo>
                    <a:pt x="316" y="173"/>
                  </a:lnTo>
                  <a:lnTo>
                    <a:pt x="320" y="186"/>
                  </a:lnTo>
                  <a:lnTo>
                    <a:pt x="325" y="202"/>
                  </a:lnTo>
                  <a:lnTo>
                    <a:pt x="331" y="217"/>
                  </a:lnTo>
                  <a:lnTo>
                    <a:pt x="339" y="232"/>
                  </a:lnTo>
                  <a:lnTo>
                    <a:pt x="344" y="247"/>
                  </a:lnTo>
                  <a:lnTo>
                    <a:pt x="354" y="262"/>
                  </a:lnTo>
                  <a:lnTo>
                    <a:pt x="359" y="278"/>
                  </a:lnTo>
                  <a:lnTo>
                    <a:pt x="369" y="293"/>
                  </a:lnTo>
                  <a:lnTo>
                    <a:pt x="373" y="308"/>
                  </a:lnTo>
                  <a:lnTo>
                    <a:pt x="382" y="323"/>
                  </a:lnTo>
                  <a:lnTo>
                    <a:pt x="386" y="338"/>
                  </a:lnTo>
                  <a:lnTo>
                    <a:pt x="396" y="356"/>
                  </a:lnTo>
                  <a:lnTo>
                    <a:pt x="401" y="371"/>
                  </a:lnTo>
                  <a:lnTo>
                    <a:pt x="409" y="388"/>
                  </a:lnTo>
                  <a:lnTo>
                    <a:pt x="415" y="403"/>
                  </a:lnTo>
                  <a:lnTo>
                    <a:pt x="422" y="422"/>
                  </a:lnTo>
                  <a:lnTo>
                    <a:pt x="424" y="437"/>
                  </a:lnTo>
                  <a:lnTo>
                    <a:pt x="430" y="454"/>
                  </a:lnTo>
                  <a:lnTo>
                    <a:pt x="432" y="464"/>
                  </a:lnTo>
                  <a:lnTo>
                    <a:pt x="436" y="472"/>
                  </a:lnTo>
                  <a:lnTo>
                    <a:pt x="436" y="481"/>
                  </a:lnTo>
                  <a:lnTo>
                    <a:pt x="439" y="492"/>
                  </a:lnTo>
                  <a:lnTo>
                    <a:pt x="439" y="502"/>
                  </a:lnTo>
                  <a:lnTo>
                    <a:pt x="441" y="511"/>
                  </a:lnTo>
                  <a:lnTo>
                    <a:pt x="443" y="521"/>
                  </a:lnTo>
                  <a:lnTo>
                    <a:pt x="445" y="532"/>
                  </a:lnTo>
                  <a:lnTo>
                    <a:pt x="445" y="542"/>
                  </a:lnTo>
                  <a:lnTo>
                    <a:pt x="447" y="551"/>
                  </a:lnTo>
                  <a:lnTo>
                    <a:pt x="449" y="561"/>
                  </a:lnTo>
                  <a:lnTo>
                    <a:pt x="449" y="574"/>
                  </a:lnTo>
                  <a:lnTo>
                    <a:pt x="447" y="584"/>
                  </a:lnTo>
                  <a:lnTo>
                    <a:pt x="437" y="591"/>
                  </a:lnTo>
                  <a:lnTo>
                    <a:pt x="424" y="595"/>
                  </a:lnTo>
                  <a:lnTo>
                    <a:pt x="413" y="595"/>
                  </a:lnTo>
                  <a:lnTo>
                    <a:pt x="399" y="589"/>
                  </a:lnTo>
                  <a:lnTo>
                    <a:pt x="388" y="584"/>
                  </a:lnTo>
                  <a:lnTo>
                    <a:pt x="380" y="572"/>
                  </a:lnTo>
                  <a:lnTo>
                    <a:pt x="378" y="561"/>
                  </a:lnTo>
                  <a:lnTo>
                    <a:pt x="378" y="546"/>
                  </a:lnTo>
                  <a:lnTo>
                    <a:pt x="380" y="532"/>
                  </a:lnTo>
                  <a:lnTo>
                    <a:pt x="380" y="519"/>
                  </a:lnTo>
                  <a:lnTo>
                    <a:pt x="382" y="506"/>
                  </a:lnTo>
                  <a:lnTo>
                    <a:pt x="380" y="491"/>
                  </a:lnTo>
                  <a:lnTo>
                    <a:pt x="380" y="475"/>
                  </a:lnTo>
                  <a:lnTo>
                    <a:pt x="378" y="460"/>
                  </a:lnTo>
                  <a:lnTo>
                    <a:pt x="377" y="445"/>
                  </a:lnTo>
                  <a:lnTo>
                    <a:pt x="373" y="430"/>
                  </a:lnTo>
                  <a:lnTo>
                    <a:pt x="369" y="416"/>
                  </a:lnTo>
                  <a:lnTo>
                    <a:pt x="367" y="403"/>
                  </a:lnTo>
                  <a:lnTo>
                    <a:pt x="363" y="390"/>
                  </a:lnTo>
                  <a:lnTo>
                    <a:pt x="356" y="375"/>
                  </a:lnTo>
                  <a:lnTo>
                    <a:pt x="352" y="363"/>
                  </a:lnTo>
                  <a:lnTo>
                    <a:pt x="346" y="348"/>
                  </a:lnTo>
                  <a:lnTo>
                    <a:pt x="342" y="337"/>
                  </a:lnTo>
                  <a:lnTo>
                    <a:pt x="335" y="323"/>
                  </a:lnTo>
                  <a:lnTo>
                    <a:pt x="329" y="312"/>
                  </a:lnTo>
                  <a:lnTo>
                    <a:pt x="323" y="299"/>
                  </a:lnTo>
                  <a:lnTo>
                    <a:pt x="318" y="287"/>
                  </a:lnTo>
                  <a:lnTo>
                    <a:pt x="310" y="272"/>
                  </a:lnTo>
                  <a:lnTo>
                    <a:pt x="304" y="260"/>
                  </a:lnTo>
                  <a:lnTo>
                    <a:pt x="297" y="245"/>
                  </a:lnTo>
                  <a:lnTo>
                    <a:pt x="291" y="234"/>
                  </a:lnTo>
                  <a:lnTo>
                    <a:pt x="285" y="219"/>
                  </a:lnTo>
                  <a:lnTo>
                    <a:pt x="280" y="207"/>
                  </a:lnTo>
                  <a:lnTo>
                    <a:pt x="276" y="192"/>
                  </a:lnTo>
                  <a:lnTo>
                    <a:pt x="270" y="181"/>
                  </a:lnTo>
                  <a:lnTo>
                    <a:pt x="264" y="165"/>
                  </a:lnTo>
                  <a:lnTo>
                    <a:pt x="261" y="152"/>
                  </a:lnTo>
                  <a:lnTo>
                    <a:pt x="255" y="137"/>
                  </a:lnTo>
                  <a:lnTo>
                    <a:pt x="253" y="124"/>
                  </a:lnTo>
                  <a:lnTo>
                    <a:pt x="251" y="108"/>
                  </a:lnTo>
                  <a:lnTo>
                    <a:pt x="249" y="95"/>
                  </a:lnTo>
                  <a:lnTo>
                    <a:pt x="247" y="82"/>
                  </a:lnTo>
                  <a:lnTo>
                    <a:pt x="247" y="68"/>
                  </a:lnTo>
                  <a:close/>
                </a:path>
              </a:pathLst>
            </a:custGeom>
            <a:solidFill>
              <a:srgbClr val="000000"/>
            </a:solidFill>
            <a:ln w="9525">
              <a:noFill/>
              <a:round/>
              <a:headEnd/>
              <a:tailEnd/>
            </a:ln>
          </p:spPr>
          <p:txBody>
            <a:bodyPr/>
            <a:lstStyle/>
            <a:p>
              <a:endParaRPr lang="en-US"/>
            </a:p>
          </p:txBody>
        </p:sp>
        <p:sp>
          <p:nvSpPr>
            <p:cNvPr id="17639" name="Freeform 1184"/>
            <p:cNvSpPr>
              <a:spLocks/>
            </p:cNvSpPr>
            <p:nvPr/>
          </p:nvSpPr>
          <p:spPr bwMode="auto">
            <a:xfrm>
              <a:off x="1929" y="1221"/>
              <a:ext cx="53" cy="66"/>
            </a:xfrm>
            <a:custGeom>
              <a:avLst/>
              <a:gdLst>
                <a:gd name="T0" fmla="*/ 5 w 518"/>
                <a:gd name="T1" fmla="*/ 1 h 618"/>
                <a:gd name="T2" fmla="*/ 5 w 518"/>
                <a:gd name="T3" fmla="*/ 1 h 618"/>
                <a:gd name="T4" fmla="*/ 5 w 518"/>
                <a:gd name="T5" fmla="*/ 1 h 618"/>
                <a:gd name="T6" fmla="*/ 4 w 518"/>
                <a:gd name="T7" fmla="*/ 1 h 618"/>
                <a:gd name="T8" fmla="*/ 4 w 518"/>
                <a:gd name="T9" fmla="*/ 2 h 618"/>
                <a:gd name="T10" fmla="*/ 3 w 518"/>
                <a:gd name="T11" fmla="*/ 2 h 618"/>
                <a:gd name="T12" fmla="*/ 3 w 518"/>
                <a:gd name="T13" fmla="*/ 2 h 618"/>
                <a:gd name="T14" fmla="*/ 3 w 518"/>
                <a:gd name="T15" fmla="*/ 3 h 618"/>
                <a:gd name="T16" fmla="*/ 2 w 518"/>
                <a:gd name="T17" fmla="*/ 3 h 618"/>
                <a:gd name="T18" fmla="*/ 2 w 518"/>
                <a:gd name="T19" fmla="*/ 4 h 618"/>
                <a:gd name="T20" fmla="*/ 2 w 518"/>
                <a:gd name="T21" fmla="*/ 4 h 618"/>
                <a:gd name="T22" fmla="*/ 2 w 518"/>
                <a:gd name="T23" fmla="*/ 4 h 618"/>
                <a:gd name="T24" fmla="*/ 1 w 518"/>
                <a:gd name="T25" fmla="*/ 4 h 618"/>
                <a:gd name="T26" fmla="*/ 1 w 518"/>
                <a:gd name="T27" fmla="*/ 5 h 618"/>
                <a:gd name="T28" fmla="*/ 1 w 518"/>
                <a:gd name="T29" fmla="*/ 5 h 618"/>
                <a:gd name="T30" fmla="*/ 1 w 518"/>
                <a:gd name="T31" fmla="*/ 5 h 618"/>
                <a:gd name="T32" fmla="*/ 1 w 518"/>
                <a:gd name="T33" fmla="*/ 6 h 618"/>
                <a:gd name="T34" fmla="*/ 1 w 518"/>
                <a:gd name="T35" fmla="*/ 6 h 618"/>
                <a:gd name="T36" fmla="*/ 1 w 518"/>
                <a:gd name="T37" fmla="*/ 6 h 618"/>
                <a:gd name="T38" fmla="*/ 1 w 518"/>
                <a:gd name="T39" fmla="*/ 6 h 618"/>
                <a:gd name="T40" fmla="*/ 1 w 518"/>
                <a:gd name="T41" fmla="*/ 7 h 618"/>
                <a:gd name="T42" fmla="*/ 1 w 518"/>
                <a:gd name="T43" fmla="*/ 7 h 618"/>
                <a:gd name="T44" fmla="*/ 1 w 518"/>
                <a:gd name="T45" fmla="*/ 7 h 618"/>
                <a:gd name="T46" fmla="*/ 0 w 518"/>
                <a:gd name="T47" fmla="*/ 7 h 618"/>
                <a:gd name="T48" fmla="*/ 0 w 518"/>
                <a:gd name="T49" fmla="*/ 7 h 618"/>
                <a:gd name="T50" fmla="*/ 0 w 518"/>
                <a:gd name="T51" fmla="*/ 6 h 618"/>
                <a:gd name="T52" fmla="*/ 0 w 518"/>
                <a:gd name="T53" fmla="*/ 6 h 618"/>
                <a:gd name="T54" fmla="*/ 0 w 518"/>
                <a:gd name="T55" fmla="*/ 6 h 618"/>
                <a:gd name="T56" fmla="*/ 0 w 518"/>
                <a:gd name="T57" fmla="*/ 6 h 618"/>
                <a:gd name="T58" fmla="*/ 0 w 518"/>
                <a:gd name="T59" fmla="*/ 5 h 618"/>
                <a:gd name="T60" fmla="*/ 0 w 518"/>
                <a:gd name="T61" fmla="*/ 5 h 618"/>
                <a:gd name="T62" fmla="*/ 0 w 518"/>
                <a:gd name="T63" fmla="*/ 5 h 618"/>
                <a:gd name="T64" fmla="*/ 0 w 518"/>
                <a:gd name="T65" fmla="*/ 5 h 618"/>
                <a:gd name="T66" fmla="*/ 0 w 518"/>
                <a:gd name="T67" fmla="*/ 4 h 618"/>
                <a:gd name="T68" fmla="*/ 1 w 518"/>
                <a:gd name="T69" fmla="*/ 4 h 618"/>
                <a:gd name="T70" fmla="*/ 1 w 518"/>
                <a:gd name="T71" fmla="*/ 4 h 618"/>
                <a:gd name="T72" fmla="*/ 1 w 518"/>
                <a:gd name="T73" fmla="*/ 4 h 618"/>
                <a:gd name="T74" fmla="*/ 1 w 518"/>
                <a:gd name="T75" fmla="*/ 3 h 618"/>
                <a:gd name="T76" fmla="*/ 2 w 518"/>
                <a:gd name="T77" fmla="*/ 3 h 618"/>
                <a:gd name="T78" fmla="*/ 2 w 518"/>
                <a:gd name="T79" fmla="*/ 3 h 618"/>
                <a:gd name="T80" fmla="*/ 2 w 518"/>
                <a:gd name="T81" fmla="*/ 2 h 618"/>
                <a:gd name="T82" fmla="*/ 3 w 518"/>
                <a:gd name="T83" fmla="*/ 2 h 618"/>
                <a:gd name="T84" fmla="*/ 3 w 518"/>
                <a:gd name="T85" fmla="*/ 2 h 618"/>
                <a:gd name="T86" fmla="*/ 3 w 518"/>
                <a:gd name="T87" fmla="*/ 1 h 618"/>
                <a:gd name="T88" fmla="*/ 4 w 518"/>
                <a:gd name="T89" fmla="*/ 1 h 618"/>
                <a:gd name="T90" fmla="*/ 4 w 518"/>
                <a:gd name="T91" fmla="*/ 1 h 618"/>
                <a:gd name="T92" fmla="*/ 4 w 518"/>
                <a:gd name="T93" fmla="*/ 1 h 618"/>
                <a:gd name="T94" fmla="*/ 5 w 518"/>
                <a:gd name="T95" fmla="*/ 0 h 618"/>
                <a:gd name="T96" fmla="*/ 5 w 518"/>
                <a:gd name="T97" fmla="*/ 0 h 618"/>
                <a:gd name="T98" fmla="*/ 5 w 518"/>
                <a:gd name="T99" fmla="*/ 0 h 618"/>
                <a:gd name="T100" fmla="*/ 5 w 518"/>
                <a:gd name="T101" fmla="*/ 0 h 618"/>
                <a:gd name="T102" fmla="*/ 5 w 518"/>
                <a:gd name="T103" fmla="*/ 0 h 618"/>
                <a:gd name="T104" fmla="*/ 5 w 518"/>
                <a:gd name="T105" fmla="*/ 0 h 618"/>
                <a:gd name="T106" fmla="*/ 5 w 518"/>
                <a:gd name="T107" fmla="*/ 1 h 6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8"/>
                <a:gd name="T163" fmla="*/ 0 h 618"/>
                <a:gd name="T164" fmla="*/ 518 w 518"/>
                <a:gd name="T165" fmla="*/ 618 h 6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8" h="618">
                  <a:moveTo>
                    <a:pt x="508" y="43"/>
                  </a:moveTo>
                  <a:lnTo>
                    <a:pt x="491" y="53"/>
                  </a:lnTo>
                  <a:lnTo>
                    <a:pt x="476" y="64"/>
                  </a:lnTo>
                  <a:lnTo>
                    <a:pt x="463" y="76"/>
                  </a:lnTo>
                  <a:lnTo>
                    <a:pt x="447" y="89"/>
                  </a:lnTo>
                  <a:lnTo>
                    <a:pt x="430" y="102"/>
                  </a:lnTo>
                  <a:lnTo>
                    <a:pt x="413" y="116"/>
                  </a:lnTo>
                  <a:lnTo>
                    <a:pt x="396" y="131"/>
                  </a:lnTo>
                  <a:lnTo>
                    <a:pt x="383" y="144"/>
                  </a:lnTo>
                  <a:lnTo>
                    <a:pt x="364" y="159"/>
                  </a:lnTo>
                  <a:lnTo>
                    <a:pt x="349" y="174"/>
                  </a:lnTo>
                  <a:lnTo>
                    <a:pt x="330" y="190"/>
                  </a:lnTo>
                  <a:lnTo>
                    <a:pt x="316" y="205"/>
                  </a:lnTo>
                  <a:lnTo>
                    <a:pt x="299" y="220"/>
                  </a:lnTo>
                  <a:lnTo>
                    <a:pt x="282" y="235"/>
                  </a:lnTo>
                  <a:lnTo>
                    <a:pt x="267" y="251"/>
                  </a:lnTo>
                  <a:lnTo>
                    <a:pt x="252" y="266"/>
                  </a:lnTo>
                  <a:lnTo>
                    <a:pt x="236" y="279"/>
                  </a:lnTo>
                  <a:lnTo>
                    <a:pt x="221" y="294"/>
                  </a:lnTo>
                  <a:lnTo>
                    <a:pt x="206" y="308"/>
                  </a:lnTo>
                  <a:lnTo>
                    <a:pt x="193" y="323"/>
                  </a:lnTo>
                  <a:lnTo>
                    <a:pt x="177" y="334"/>
                  </a:lnTo>
                  <a:lnTo>
                    <a:pt x="166" y="348"/>
                  </a:lnTo>
                  <a:lnTo>
                    <a:pt x="155" y="359"/>
                  </a:lnTo>
                  <a:lnTo>
                    <a:pt x="145" y="372"/>
                  </a:lnTo>
                  <a:lnTo>
                    <a:pt x="132" y="384"/>
                  </a:lnTo>
                  <a:lnTo>
                    <a:pt x="122" y="393"/>
                  </a:lnTo>
                  <a:lnTo>
                    <a:pt x="113" y="401"/>
                  </a:lnTo>
                  <a:lnTo>
                    <a:pt x="107" y="410"/>
                  </a:lnTo>
                  <a:lnTo>
                    <a:pt x="96" y="424"/>
                  </a:lnTo>
                  <a:lnTo>
                    <a:pt x="92" y="433"/>
                  </a:lnTo>
                  <a:lnTo>
                    <a:pt x="78" y="450"/>
                  </a:lnTo>
                  <a:lnTo>
                    <a:pt x="75" y="467"/>
                  </a:lnTo>
                  <a:lnTo>
                    <a:pt x="71" y="484"/>
                  </a:lnTo>
                  <a:lnTo>
                    <a:pt x="73" y="503"/>
                  </a:lnTo>
                  <a:lnTo>
                    <a:pt x="73" y="511"/>
                  </a:lnTo>
                  <a:lnTo>
                    <a:pt x="73" y="521"/>
                  </a:lnTo>
                  <a:lnTo>
                    <a:pt x="75" y="530"/>
                  </a:lnTo>
                  <a:lnTo>
                    <a:pt x="77" y="540"/>
                  </a:lnTo>
                  <a:lnTo>
                    <a:pt x="77" y="549"/>
                  </a:lnTo>
                  <a:lnTo>
                    <a:pt x="78" y="559"/>
                  </a:lnTo>
                  <a:lnTo>
                    <a:pt x="78" y="570"/>
                  </a:lnTo>
                  <a:lnTo>
                    <a:pt x="78" y="581"/>
                  </a:lnTo>
                  <a:lnTo>
                    <a:pt x="77" y="597"/>
                  </a:lnTo>
                  <a:lnTo>
                    <a:pt x="67" y="608"/>
                  </a:lnTo>
                  <a:lnTo>
                    <a:pt x="54" y="614"/>
                  </a:lnTo>
                  <a:lnTo>
                    <a:pt x="42" y="618"/>
                  </a:lnTo>
                  <a:lnTo>
                    <a:pt x="27" y="614"/>
                  </a:lnTo>
                  <a:lnTo>
                    <a:pt x="16" y="608"/>
                  </a:lnTo>
                  <a:lnTo>
                    <a:pt x="8" y="597"/>
                  </a:lnTo>
                  <a:lnTo>
                    <a:pt x="6" y="581"/>
                  </a:lnTo>
                  <a:lnTo>
                    <a:pt x="4" y="566"/>
                  </a:lnTo>
                  <a:lnTo>
                    <a:pt x="4" y="553"/>
                  </a:lnTo>
                  <a:lnTo>
                    <a:pt x="2" y="540"/>
                  </a:lnTo>
                  <a:lnTo>
                    <a:pt x="2" y="530"/>
                  </a:lnTo>
                  <a:lnTo>
                    <a:pt x="0" y="517"/>
                  </a:lnTo>
                  <a:lnTo>
                    <a:pt x="0" y="505"/>
                  </a:lnTo>
                  <a:lnTo>
                    <a:pt x="0" y="492"/>
                  </a:lnTo>
                  <a:lnTo>
                    <a:pt x="2" y="483"/>
                  </a:lnTo>
                  <a:lnTo>
                    <a:pt x="2" y="469"/>
                  </a:lnTo>
                  <a:lnTo>
                    <a:pt x="2" y="458"/>
                  </a:lnTo>
                  <a:lnTo>
                    <a:pt x="4" y="446"/>
                  </a:lnTo>
                  <a:lnTo>
                    <a:pt x="8" y="437"/>
                  </a:lnTo>
                  <a:lnTo>
                    <a:pt x="12" y="425"/>
                  </a:lnTo>
                  <a:lnTo>
                    <a:pt x="16" y="412"/>
                  </a:lnTo>
                  <a:lnTo>
                    <a:pt x="21" y="401"/>
                  </a:lnTo>
                  <a:lnTo>
                    <a:pt x="31" y="391"/>
                  </a:lnTo>
                  <a:lnTo>
                    <a:pt x="39" y="382"/>
                  </a:lnTo>
                  <a:lnTo>
                    <a:pt x="52" y="367"/>
                  </a:lnTo>
                  <a:lnTo>
                    <a:pt x="58" y="357"/>
                  </a:lnTo>
                  <a:lnTo>
                    <a:pt x="67" y="348"/>
                  </a:lnTo>
                  <a:lnTo>
                    <a:pt x="78" y="338"/>
                  </a:lnTo>
                  <a:lnTo>
                    <a:pt x="92" y="329"/>
                  </a:lnTo>
                  <a:lnTo>
                    <a:pt x="101" y="315"/>
                  </a:lnTo>
                  <a:lnTo>
                    <a:pt x="115" y="304"/>
                  </a:lnTo>
                  <a:lnTo>
                    <a:pt x="130" y="290"/>
                  </a:lnTo>
                  <a:lnTo>
                    <a:pt x="145" y="277"/>
                  </a:lnTo>
                  <a:lnTo>
                    <a:pt x="158" y="264"/>
                  </a:lnTo>
                  <a:lnTo>
                    <a:pt x="175" y="251"/>
                  </a:lnTo>
                  <a:lnTo>
                    <a:pt x="193" y="237"/>
                  </a:lnTo>
                  <a:lnTo>
                    <a:pt x="210" y="224"/>
                  </a:lnTo>
                  <a:lnTo>
                    <a:pt x="225" y="209"/>
                  </a:lnTo>
                  <a:lnTo>
                    <a:pt x="244" y="194"/>
                  </a:lnTo>
                  <a:lnTo>
                    <a:pt x="261" y="178"/>
                  </a:lnTo>
                  <a:lnTo>
                    <a:pt x="278" y="163"/>
                  </a:lnTo>
                  <a:lnTo>
                    <a:pt x="295" y="148"/>
                  </a:lnTo>
                  <a:lnTo>
                    <a:pt x="314" y="133"/>
                  </a:lnTo>
                  <a:lnTo>
                    <a:pt x="322" y="125"/>
                  </a:lnTo>
                  <a:lnTo>
                    <a:pt x="331" y="117"/>
                  </a:lnTo>
                  <a:lnTo>
                    <a:pt x="341" y="110"/>
                  </a:lnTo>
                  <a:lnTo>
                    <a:pt x="350" y="106"/>
                  </a:lnTo>
                  <a:lnTo>
                    <a:pt x="368" y="91"/>
                  </a:lnTo>
                  <a:lnTo>
                    <a:pt x="383" y="78"/>
                  </a:lnTo>
                  <a:lnTo>
                    <a:pt x="400" y="64"/>
                  </a:lnTo>
                  <a:lnTo>
                    <a:pt x="419" y="53"/>
                  </a:lnTo>
                  <a:lnTo>
                    <a:pt x="434" y="38"/>
                  </a:lnTo>
                  <a:lnTo>
                    <a:pt x="449" y="26"/>
                  </a:lnTo>
                  <a:lnTo>
                    <a:pt x="465" y="17"/>
                  </a:lnTo>
                  <a:lnTo>
                    <a:pt x="480" y="7"/>
                  </a:lnTo>
                  <a:lnTo>
                    <a:pt x="489" y="0"/>
                  </a:lnTo>
                  <a:lnTo>
                    <a:pt x="499" y="0"/>
                  </a:lnTo>
                  <a:lnTo>
                    <a:pt x="506" y="3"/>
                  </a:lnTo>
                  <a:lnTo>
                    <a:pt x="514" y="11"/>
                  </a:lnTo>
                  <a:lnTo>
                    <a:pt x="516" y="17"/>
                  </a:lnTo>
                  <a:lnTo>
                    <a:pt x="518" y="26"/>
                  </a:lnTo>
                  <a:lnTo>
                    <a:pt x="516" y="36"/>
                  </a:lnTo>
                  <a:lnTo>
                    <a:pt x="508" y="43"/>
                  </a:lnTo>
                  <a:close/>
                </a:path>
              </a:pathLst>
            </a:custGeom>
            <a:solidFill>
              <a:srgbClr val="000000"/>
            </a:solidFill>
            <a:ln w="9525">
              <a:noFill/>
              <a:round/>
              <a:headEnd/>
              <a:tailEnd/>
            </a:ln>
          </p:spPr>
          <p:txBody>
            <a:bodyPr/>
            <a:lstStyle/>
            <a:p>
              <a:endParaRPr lang="en-US"/>
            </a:p>
          </p:txBody>
        </p:sp>
        <p:sp>
          <p:nvSpPr>
            <p:cNvPr id="17640" name="Freeform 1185"/>
            <p:cNvSpPr>
              <a:spLocks/>
            </p:cNvSpPr>
            <p:nvPr/>
          </p:nvSpPr>
          <p:spPr bwMode="auto">
            <a:xfrm>
              <a:off x="1935" y="1263"/>
              <a:ext cx="85" cy="8"/>
            </a:xfrm>
            <a:custGeom>
              <a:avLst/>
              <a:gdLst>
                <a:gd name="T0" fmla="*/ 0 w 835"/>
                <a:gd name="T1" fmla="*/ 0 h 76"/>
                <a:gd name="T2" fmla="*/ 0 w 835"/>
                <a:gd name="T3" fmla="*/ 0 h 76"/>
                <a:gd name="T4" fmla="*/ 0 w 835"/>
                <a:gd name="T5" fmla="*/ 0 h 76"/>
                <a:gd name="T6" fmla="*/ 0 w 835"/>
                <a:gd name="T7" fmla="*/ 0 h 76"/>
                <a:gd name="T8" fmla="*/ 1 w 835"/>
                <a:gd name="T9" fmla="*/ 0 h 76"/>
                <a:gd name="T10" fmla="*/ 1 w 835"/>
                <a:gd name="T11" fmla="*/ 0 h 76"/>
                <a:gd name="T12" fmla="*/ 1 w 835"/>
                <a:gd name="T13" fmla="*/ 0 h 76"/>
                <a:gd name="T14" fmla="*/ 2 w 835"/>
                <a:gd name="T15" fmla="*/ 0 h 76"/>
                <a:gd name="T16" fmla="*/ 2 w 835"/>
                <a:gd name="T17" fmla="*/ 0 h 76"/>
                <a:gd name="T18" fmla="*/ 2 w 835"/>
                <a:gd name="T19" fmla="*/ 0 h 76"/>
                <a:gd name="T20" fmla="*/ 2 w 835"/>
                <a:gd name="T21" fmla="*/ 0 h 76"/>
                <a:gd name="T22" fmla="*/ 3 w 835"/>
                <a:gd name="T23" fmla="*/ 0 h 76"/>
                <a:gd name="T24" fmla="*/ 3 w 835"/>
                <a:gd name="T25" fmla="*/ 0 h 76"/>
                <a:gd name="T26" fmla="*/ 3 w 835"/>
                <a:gd name="T27" fmla="*/ 0 h 76"/>
                <a:gd name="T28" fmla="*/ 4 w 835"/>
                <a:gd name="T29" fmla="*/ 0 h 76"/>
                <a:gd name="T30" fmla="*/ 4 w 835"/>
                <a:gd name="T31" fmla="*/ 0 h 76"/>
                <a:gd name="T32" fmla="*/ 4 w 835"/>
                <a:gd name="T33" fmla="*/ 0 h 76"/>
                <a:gd name="T34" fmla="*/ 5 w 835"/>
                <a:gd name="T35" fmla="*/ 0 h 76"/>
                <a:gd name="T36" fmla="*/ 5 w 835"/>
                <a:gd name="T37" fmla="*/ 0 h 76"/>
                <a:gd name="T38" fmla="*/ 6 w 835"/>
                <a:gd name="T39" fmla="*/ 0 h 76"/>
                <a:gd name="T40" fmla="*/ 6 w 835"/>
                <a:gd name="T41" fmla="*/ 0 h 76"/>
                <a:gd name="T42" fmla="*/ 6 w 835"/>
                <a:gd name="T43" fmla="*/ 0 h 76"/>
                <a:gd name="T44" fmla="*/ 7 w 835"/>
                <a:gd name="T45" fmla="*/ 0 h 76"/>
                <a:gd name="T46" fmla="*/ 7 w 835"/>
                <a:gd name="T47" fmla="*/ 0 h 76"/>
                <a:gd name="T48" fmla="*/ 7 w 835"/>
                <a:gd name="T49" fmla="*/ 0 h 76"/>
                <a:gd name="T50" fmla="*/ 8 w 835"/>
                <a:gd name="T51" fmla="*/ 0 h 76"/>
                <a:gd name="T52" fmla="*/ 8 w 835"/>
                <a:gd name="T53" fmla="*/ 0 h 76"/>
                <a:gd name="T54" fmla="*/ 8 w 835"/>
                <a:gd name="T55" fmla="*/ 0 h 76"/>
                <a:gd name="T56" fmla="*/ 9 w 835"/>
                <a:gd name="T57" fmla="*/ 0 h 76"/>
                <a:gd name="T58" fmla="*/ 8 w 835"/>
                <a:gd name="T59" fmla="*/ 1 h 76"/>
                <a:gd name="T60" fmla="*/ 8 w 835"/>
                <a:gd name="T61" fmla="*/ 1 h 76"/>
                <a:gd name="T62" fmla="*/ 8 w 835"/>
                <a:gd name="T63" fmla="*/ 1 h 76"/>
                <a:gd name="T64" fmla="*/ 8 w 835"/>
                <a:gd name="T65" fmla="*/ 1 h 76"/>
                <a:gd name="T66" fmla="*/ 7 w 835"/>
                <a:gd name="T67" fmla="*/ 1 h 76"/>
                <a:gd name="T68" fmla="*/ 7 w 835"/>
                <a:gd name="T69" fmla="*/ 1 h 76"/>
                <a:gd name="T70" fmla="*/ 7 w 835"/>
                <a:gd name="T71" fmla="*/ 1 h 76"/>
                <a:gd name="T72" fmla="*/ 7 w 835"/>
                <a:gd name="T73" fmla="*/ 1 h 76"/>
                <a:gd name="T74" fmla="*/ 6 w 835"/>
                <a:gd name="T75" fmla="*/ 1 h 76"/>
                <a:gd name="T76" fmla="*/ 6 w 835"/>
                <a:gd name="T77" fmla="*/ 1 h 76"/>
                <a:gd name="T78" fmla="*/ 6 w 835"/>
                <a:gd name="T79" fmla="*/ 1 h 76"/>
                <a:gd name="T80" fmla="*/ 5 w 835"/>
                <a:gd name="T81" fmla="*/ 1 h 76"/>
                <a:gd name="T82" fmla="*/ 5 w 835"/>
                <a:gd name="T83" fmla="*/ 1 h 76"/>
                <a:gd name="T84" fmla="*/ 5 w 835"/>
                <a:gd name="T85" fmla="*/ 1 h 76"/>
                <a:gd name="T86" fmla="*/ 4 w 835"/>
                <a:gd name="T87" fmla="*/ 1 h 76"/>
                <a:gd name="T88" fmla="*/ 4 w 835"/>
                <a:gd name="T89" fmla="*/ 1 h 76"/>
                <a:gd name="T90" fmla="*/ 3 w 835"/>
                <a:gd name="T91" fmla="*/ 1 h 76"/>
                <a:gd name="T92" fmla="*/ 3 w 835"/>
                <a:gd name="T93" fmla="*/ 1 h 76"/>
                <a:gd name="T94" fmla="*/ 3 w 835"/>
                <a:gd name="T95" fmla="*/ 1 h 76"/>
                <a:gd name="T96" fmla="*/ 2 w 835"/>
                <a:gd name="T97" fmla="*/ 1 h 76"/>
                <a:gd name="T98" fmla="*/ 2 w 835"/>
                <a:gd name="T99" fmla="*/ 1 h 76"/>
                <a:gd name="T100" fmla="*/ 2 w 835"/>
                <a:gd name="T101" fmla="*/ 1 h 76"/>
                <a:gd name="T102" fmla="*/ 1 w 835"/>
                <a:gd name="T103" fmla="*/ 1 h 76"/>
                <a:gd name="T104" fmla="*/ 1 w 835"/>
                <a:gd name="T105" fmla="*/ 1 h 76"/>
                <a:gd name="T106" fmla="*/ 1 w 835"/>
                <a:gd name="T107" fmla="*/ 1 h 76"/>
                <a:gd name="T108" fmla="*/ 1 w 835"/>
                <a:gd name="T109" fmla="*/ 1 h 76"/>
                <a:gd name="T110" fmla="*/ 1 w 835"/>
                <a:gd name="T111" fmla="*/ 1 h 76"/>
                <a:gd name="T112" fmla="*/ 0 w 835"/>
                <a:gd name="T113" fmla="*/ 1 h 76"/>
                <a:gd name="T114" fmla="*/ 0 w 835"/>
                <a:gd name="T115" fmla="*/ 0 h 76"/>
                <a:gd name="T116" fmla="*/ 0 w 835"/>
                <a:gd name="T117" fmla="*/ 0 h 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5"/>
                <a:gd name="T178" fmla="*/ 0 h 76"/>
                <a:gd name="T179" fmla="*/ 835 w 835"/>
                <a:gd name="T180" fmla="*/ 76 h 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5" h="76">
                  <a:moveTo>
                    <a:pt x="13" y="40"/>
                  </a:moveTo>
                  <a:lnTo>
                    <a:pt x="1" y="29"/>
                  </a:lnTo>
                  <a:lnTo>
                    <a:pt x="0" y="14"/>
                  </a:lnTo>
                  <a:lnTo>
                    <a:pt x="0" y="8"/>
                  </a:lnTo>
                  <a:lnTo>
                    <a:pt x="7" y="4"/>
                  </a:lnTo>
                  <a:lnTo>
                    <a:pt x="11" y="0"/>
                  </a:lnTo>
                  <a:lnTo>
                    <a:pt x="22" y="4"/>
                  </a:lnTo>
                  <a:lnTo>
                    <a:pt x="36" y="6"/>
                  </a:lnTo>
                  <a:lnTo>
                    <a:pt x="51" y="8"/>
                  </a:lnTo>
                  <a:lnTo>
                    <a:pt x="64" y="10"/>
                  </a:lnTo>
                  <a:lnTo>
                    <a:pt x="79" y="14"/>
                  </a:lnTo>
                  <a:lnTo>
                    <a:pt x="93" y="14"/>
                  </a:lnTo>
                  <a:lnTo>
                    <a:pt x="106" y="15"/>
                  </a:lnTo>
                  <a:lnTo>
                    <a:pt x="119" y="15"/>
                  </a:lnTo>
                  <a:lnTo>
                    <a:pt x="135" y="17"/>
                  </a:lnTo>
                  <a:lnTo>
                    <a:pt x="146" y="17"/>
                  </a:lnTo>
                  <a:lnTo>
                    <a:pt x="159" y="17"/>
                  </a:lnTo>
                  <a:lnTo>
                    <a:pt x="173" y="17"/>
                  </a:lnTo>
                  <a:lnTo>
                    <a:pt x="188" y="19"/>
                  </a:lnTo>
                  <a:lnTo>
                    <a:pt x="201" y="19"/>
                  </a:lnTo>
                  <a:lnTo>
                    <a:pt x="216" y="19"/>
                  </a:lnTo>
                  <a:lnTo>
                    <a:pt x="232" y="21"/>
                  </a:lnTo>
                  <a:lnTo>
                    <a:pt x="247" y="21"/>
                  </a:lnTo>
                  <a:lnTo>
                    <a:pt x="262" y="21"/>
                  </a:lnTo>
                  <a:lnTo>
                    <a:pt x="281" y="23"/>
                  </a:lnTo>
                  <a:lnTo>
                    <a:pt x="298" y="23"/>
                  </a:lnTo>
                  <a:lnTo>
                    <a:pt x="315" y="25"/>
                  </a:lnTo>
                  <a:lnTo>
                    <a:pt x="330" y="25"/>
                  </a:lnTo>
                  <a:lnTo>
                    <a:pt x="350" y="25"/>
                  </a:lnTo>
                  <a:lnTo>
                    <a:pt x="365" y="25"/>
                  </a:lnTo>
                  <a:lnTo>
                    <a:pt x="384" y="27"/>
                  </a:lnTo>
                  <a:lnTo>
                    <a:pt x="401" y="27"/>
                  </a:lnTo>
                  <a:lnTo>
                    <a:pt x="418" y="27"/>
                  </a:lnTo>
                  <a:lnTo>
                    <a:pt x="435" y="27"/>
                  </a:lnTo>
                  <a:lnTo>
                    <a:pt x="454" y="27"/>
                  </a:lnTo>
                  <a:lnTo>
                    <a:pt x="469" y="27"/>
                  </a:lnTo>
                  <a:lnTo>
                    <a:pt x="488" y="27"/>
                  </a:lnTo>
                  <a:lnTo>
                    <a:pt x="505" y="27"/>
                  </a:lnTo>
                  <a:lnTo>
                    <a:pt x="523" y="27"/>
                  </a:lnTo>
                  <a:lnTo>
                    <a:pt x="538" y="25"/>
                  </a:lnTo>
                  <a:lnTo>
                    <a:pt x="557" y="25"/>
                  </a:lnTo>
                  <a:lnTo>
                    <a:pt x="574" y="23"/>
                  </a:lnTo>
                  <a:lnTo>
                    <a:pt x="591" y="23"/>
                  </a:lnTo>
                  <a:lnTo>
                    <a:pt x="606" y="23"/>
                  </a:lnTo>
                  <a:lnTo>
                    <a:pt x="625" y="23"/>
                  </a:lnTo>
                  <a:lnTo>
                    <a:pt x="642" y="23"/>
                  </a:lnTo>
                  <a:lnTo>
                    <a:pt x="660" y="23"/>
                  </a:lnTo>
                  <a:lnTo>
                    <a:pt x="677" y="21"/>
                  </a:lnTo>
                  <a:lnTo>
                    <a:pt x="694" y="21"/>
                  </a:lnTo>
                  <a:lnTo>
                    <a:pt x="711" y="21"/>
                  </a:lnTo>
                  <a:lnTo>
                    <a:pt x="730" y="21"/>
                  </a:lnTo>
                  <a:lnTo>
                    <a:pt x="747" y="21"/>
                  </a:lnTo>
                  <a:lnTo>
                    <a:pt x="764" y="21"/>
                  </a:lnTo>
                  <a:lnTo>
                    <a:pt x="781" y="21"/>
                  </a:lnTo>
                  <a:lnTo>
                    <a:pt x="800" y="21"/>
                  </a:lnTo>
                  <a:lnTo>
                    <a:pt x="816" y="23"/>
                  </a:lnTo>
                  <a:lnTo>
                    <a:pt x="829" y="33"/>
                  </a:lnTo>
                  <a:lnTo>
                    <a:pt x="835" y="42"/>
                  </a:lnTo>
                  <a:lnTo>
                    <a:pt x="827" y="59"/>
                  </a:lnTo>
                  <a:lnTo>
                    <a:pt x="817" y="61"/>
                  </a:lnTo>
                  <a:lnTo>
                    <a:pt x="808" y="63"/>
                  </a:lnTo>
                  <a:lnTo>
                    <a:pt x="793" y="67"/>
                  </a:lnTo>
                  <a:lnTo>
                    <a:pt x="777" y="71"/>
                  </a:lnTo>
                  <a:lnTo>
                    <a:pt x="768" y="71"/>
                  </a:lnTo>
                  <a:lnTo>
                    <a:pt x="758" y="71"/>
                  </a:lnTo>
                  <a:lnTo>
                    <a:pt x="747" y="73"/>
                  </a:lnTo>
                  <a:lnTo>
                    <a:pt x="736" y="74"/>
                  </a:lnTo>
                  <a:lnTo>
                    <a:pt x="722" y="74"/>
                  </a:lnTo>
                  <a:lnTo>
                    <a:pt x="711" y="74"/>
                  </a:lnTo>
                  <a:lnTo>
                    <a:pt x="698" y="74"/>
                  </a:lnTo>
                  <a:lnTo>
                    <a:pt x="686" y="76"/>
                  </a:lnTo>
                  <a:lnTo>
                    <a:pt x="671" y="76"/>
                  </a:lnTo>
                  <a:lnTo>
                    <a:pt x="656" y="76"/>
                  </a:lnTo>
                  <a:lnTo>
                    <a:pt x="642" y="76"/>
                  </a:lnTo>
                  <a:lnTo>
                    <a:pt x="627" y="76"/>
                  </a:lnTo>
                  <a:lnTo>
                    <a:pt x="610" y="76"/>
                  </a:lnTo>
                  <a:lnTo>
                    <a:pt x="593" y="76"/>
                  </a:lnTo>
                  <a:lnTo>
                    <a:pt x="576" y="76"/>
                  </a:lnTo>
                  <a:lnTo>
                    <a:pt x="563" y="76"/>
                  </a:lnTo>
                  <a:lnTo>
                    <a:pt x="544" y="76"/>
                  </a:lnTo>
                  <a:lnTo>
                    <a:pt x="526" y="76"/>
                  </a:lnTo>
                  <a:lnTo>
                    <a:pt x="509" y="76"/>
                  </a:lnTo>
                  <a:lnTo>
                    <a:pt x="492" y="76"/>
                  </a:lnTo>
                  <a:lnTo>
                    <a:pt x="473" y="76"/>
                  </a:lnTo>
                  <a:lnTo>
                    <a:pt x="458" y="76"/>
                  </a:lnTo>
                  <a:lnTo>
                    <a:pt x="441" y="76"/>
                  </a:lnTo>
                  <a:lnTo>
                    <a:pt x="424" y="76"/>
                  </a:lnTo>
                  <a:lnTo>
                    <a:pt x="405" y="74"/>
                  </a:lnTo>
                  <a:lnTo>
                    <a:pt x="388" y="74"/>
                  </a:lnTo>
                  <a:lnTo>
                    <a:pt x="367" y="74"/>
                  </a:lnTo>
                  <a:lnTo>
                    <a:pt x="351" y="74"/>
                  </a:lnTo>
                  <a:lnTo>
                    <a:pt x="332" y="73"/>
                  </a:lnTo>
                  <a:lnTo>
                    <a:pt x="315" y="71"/>
                  </a:lnTo>
                  <a:lnTo>
                    <a:pt x="298" y="71"/>
                  </a:lnTo>
                  <a:lnTo>
                    <a:pt x="283" y="71"/>
                  </a:lnTo>
                  <a:lnTo>
                    <a:pt x="264" y="69"/>
                  </a:lnTo>
                  <a:lnTo>
                    <a:pt x="247" y="67"/>
                  </a:lnTo>
                  <a:lnTo>
                    <a:pt x="232" y="65"/>
                  </a:lnTo>
                  <a:lnTo>
                    <a:pt x="216" y="65"/>
                  </a:lnTo>
                  <a:lnTo>
                    <a:pt x="201" y="63"/>
                  </a:lnTo>
                  <a:lnTo>
                    <a:pt x="186" y="63"/>
                  </a:lnTo>
                  <a:lnTo>
                    <a:pt x="171" y="61"/>
                  </a:lnTo>
                  <a:lnTo>
                    <a:pt x="157" y="61"/>
                  </a:lnTo>
                  <a:lnTo>
                    <a:pt x="142" y="61"/>
                  </a:lnTo>
                  <a:lnTo>
                    <a:pt x="129" y="59"/>
                  </a:lnTo>
                  <a:lnTo>
                    <a:pt x="116" y="57"/>
                  </a:lnTo>
                  <a:lnTo>
                    <a:pt x="104" y="55"/>
                  </a:lnTo>
                  <a:lnTo>
                    <a:pt x="93" y="54"/>
                  </a:lnTo>
                  <a:lnTo>
                    <a:pt x="81" y="52"/>
                  </a:lnTo>
                  <a:lnTo>
                    <a:pt x="72" y="50"/>
                  </a:lnTo>
                  <a:lnTo>
                    <a:pt x="62" y="50"/>
                  </a:lnTo>
                  <a:lnTo>
                    <a:pt x="53" y="48"/>
                  </a:lnTo>
                  <a:lnTo>
                    <a:pt x="45" y="48"/>
                  </a:lnTo>
                  <a:lnTo>
                    <a:pt x="36" y="46"/>
                  </a:lnTo>
                  <a:lnTo>
                    <a:pt x="30" y="46"/>
                  </a:lnTo>
                  <a:lnTo>
                    <a:pt x="19" y="42"/>
                  </a:lnTo>
                  <a:lnTo>
                    <a:pt x="13" y="40"/>
                  </a:lnTo>
                  <a:close/>
                </a:path>
              </a:pathLst>
            </a:custGeom>
            <a:solidFill>
              <a:srgbClr val="000000"/>
            </a:solidFill>
            <a:ln w="9525">
              <a:noFill/>
              <a:round/>
              <a:headEnd/>
              <a:tailEnd/>
            </a:ln>
          </p:spPr>
          <p:txBody>
            <a:bodyPr/>
            <a:lstStyle/>
            <a:p>
              <a:endParaRPr lang="en-US"/>
            </a:p>
          </p:txBody>
        </p:sp>
        <p:sp>
          <p:nvSpPr>
            <p:cNvPr id="17641" name="Freeform 1186"/>
            <p:cNvSpPr>
              <a:spLocks/>
            </p:cNvSpPr>
            <p:nvPr/>
          </p:nvSpPr>
          <p:spPr bwMode="auto">
            <a:xfrm>
              <a:off x="1931" y="1280"/>
              <a:ext cx="93" cy="8"/>
            </a:xfrm>
            <a:custGeom>
              <a:avLst/>
              <a:gdLst>
                <a:gd name="T0" fmla="*/ 0 w 913"/>
                <a:gd name="T1" fmla="*/ 0 h 72"/>
                <a:gd name="T2" fmla="*/ 1 w 913"/>
                <a:gd name="T3" fmla="*/ 0 h 72"/>
                <a:gd name="T4" fmla="*/ 1 w 913"/>
                <a:gd name="T5" fmla="*/ 0 h 72"/>
                <a:gd name="T6" fmla="*/ 2 w 913"/>
                <a:gd name="T7" fmla="*/ 0 h 72"/>
                <a:gd name="T8" fmla="*/ 2 w 913"/>
                <a:gd name="T9" fmla="*/ 0 h 72"/>
                <a:gd name="T10" fmla="*/ 2 w 913"/>
                <a:gd name="T11" fmla="*/ 0 h 72"/>
                <a:gd name="T12" fmla="*/ 3 w 913"/>
                <a:gd name="T13" fmla="*/ 0 h 72"/>
                <a:gd name="T14" fmla="*/ 3 w 913"/>
                <a:gd name="T15" fmla="*/ 0 h 72"/>
                <a:gd name="T16" fmla="*/ 4 w 913"/>
                <a:gd name="T17" fmla="*/ 0 h 72"/>
                <a:gd name="T18" fmla="*/ 4 w 913"/>
                <a:gd name="T19" fmla="*/ 0 h 72"/>
                <a:gd name="T20" fmla="*/ 4 w 913"/>
                <a:gd name="T21" fmla="*/ 0 h 72"/>
                <a:gd name="T22" fmla="*/ 5 w 913"/>
                <a:gd name="T23" fmla="*/ 0 h 72"/>
                <a:gd name="T24" fmla="*/ 5 w 913"/>
                <a:gd name="T25" fmla="*/ 0 h 72"/>
                <a:gd name="T26" fmla="*/ 6 w 913"/>
                <a:gd name="T27" fmla="*/ 0 h 72"/>
                <a:gd name="T28" fmla="*/ 6 w 913"/>
                <a:gd name="T29" fmla="*/ 0 h 72"/>
                <a:gd name="T30" fmla="*/ 6 w 913"/>
                <a:gd name="T31" fmla="*/ 0 h 72"/>
                <a:gd name="T32" fmla="*/ 7 w 913"/>
                <a:gd name="T33" fmla="*/ 0 h 72"/>
                <a:gd name="T34" fmla="*/ 7 w 913"/>
                <a:gd name="T35" fmla="*/ 0 h 72"/>
                <a:gd name="T36" fmla="*/ 7 w 913"/>
                <a:gd name="T37" fmla="*/ 0 h 72"/>
                <a:gd name="T38" fmla="*/ 8 w 913"/>
                <a:gd name="T39" fmla="*/ 0 h 72"/>
                <a:gd name="T40" fmla="*/ 8 w 913"/>
                <a:gd name="T41" fmla="*/ 0 h 72"/>
                <a:gd name="T42" fmla="*/ 9 w 913"/>
                <a:gd name="T43" fmla="*/ 0 h 72"/>
                <a:gd name="T44" fmla="*/ 9 w 913"/>
                <a:gd name="T45" fmla="*/ 0 h 72"/>
                <a:gd name="T46" fmla="*/ 9 w 913"/>
                <a:gd name="T47" fmla="*/ 0 h 72"/>
                <a:gd name="T48" fmla="*/ 9 w 913"/>
                <a:gd name="T49" fmla="*/ 1 h 72"/>
                <a:gd name="T50" fmla="*/ 9 w 913"/>
                <a:gd name="T51" fmla="*/ 1 h 72"/>
                <a:gd name="T52" fmla="*/ 9 w 913"/>
                <a:gd name="T53" fmla="*/ 1 h 72"/>
                <a:gd name="T54" fmla="*/ 8 w 913"/>
                <a:gd name="T55" fmla="*/ 1 h 72"/>
                <a:gd name="T56" fmla="*/ 8 w 913"/>
                <a:gd name="T57" fmla="*/ 1 h 72"/>
                <a:gd name="T58" fmla="*/ 7 w 913"/>
                <a:gd name="T59" fmla="*/ 1 h 72"/>
                <a:gd name="T60" fmla="*/ 7 w 913"/>
                <a:gd name="T61" fmla="*/ 1 h 72"/>
                <a:gd name="T62" fmla="*/ 7 w 913"/>
                <a:gd name="T63" fmla="*/ 1 h 72"/>
                <a:gd name="T64" fmla="*/ 6 w 913"/>
                <a:gd name="T65" fmla="*/ 1 h 72"/>
                <a:gd name="T66" fmla="*/ 6 w 913"/>
                <a:gd name="T67" fmla="*/ 1 h 72"/>
                <a:gd name="T68" fmla="*/ 5 w 913"/>
                <a:gd name="T69" fmla="*/ 1 h 72"/>
                <a:gd name="T70" fmla="*/ 5 w 913"/>
                <a:gd name="T71" fmla="*/ 1 h 72"/>
                <a:gd name="T72" fmla="*/ 5 w 913"/>
                <a:gd name="T73" fmla="*/ 1 h 72"/>
                <a:gd name="T74" fmla="*/ 4 w 913"/>
                <a:gd name="T75" fmla="*/ 1 h 72"/>
                <a:gd name="T76" fmla="*/ 4 w 913"/>
                <a:gd name="T77" fmla="*/ 1 h 72"/>
                <a:gd name="T78" fmla="*/ 3 w 913"/>
                <a:gd name="T79" fmla="*/ 1 h 72"/>
                <a:gd name="T80" fmla="*/ 3 w 913"/>
                <a:gd name="T81" fmla="*/ 1 h 72"/>
                <a:gd name="T82" fmla="*/ 3 w 913"/>
                <a:gd name="T83" fmla="*/ 1 h 72"/>
                <a:gd name="T84" fmla="*/ 2 w 913"/>
                <a:gd name="T85" fmla="*/ 1 h 72"/>
                <a:gd name="T86" fmla="*/ 2 w 913"/>
                <a:gd name="T87" fmla="*/ 1 h 72"/>
                <a:gd name="T88" fmla="*/ 2 w 913"/>
                <a:gd name="T89" fmla="*/ 1 h 72"/>
                <a:gd name="T90" fmla="*/ 1 w 913"/>
                <a:gd name="T91" fmla="*/ 1 h 72"/>
                <a:gd name="T92" fmla="*/ 1 w 913"/>
                <a:gd name="T93" fmla="*/ 1 h 72"/>
                <a:gd name="T94" fmla="*/ 0 w 913"/>
                <a:gd name="T95" fmla="*/ 0 h 72"/>
                <a:gd name="T96" fmla="*/ 0 w 913"/>
                <a:gd name="T97" fmla="*/ 0 h 72"/>
                <a:gd name="T98" fmla="*/ 0 w 913"/>
                <a:gd name="T99" fmla="*/ 0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13"/>
                <a:gd name="T151" fmla="*/ 0 h 72"/>
                <a:gd name="T152" fmla="*/ 913 w 913"/>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13" h="72">
                  <a:moveTo>
                    <a:pt x="21" y="0"/>
                  </a:moveTo>
                  <a:lnTo>
                    <a:pt x="31" y="2"/>
                  </a:lnTo>
                  <a:lnTo>
                    <a:pt x="40" y="2"/>
                  </a:lnTo>
                  <a:lnTo>
                    <a:pt x="48" y="4"/>
                  </a:lnTo>
                  <a:lnTo>
                    <a:pt x="59" y="7"/>
                  </a:lnTo>
                  <a:lnTo>
                    <a:pt x="73" y="7"/>
                  </a:lnTo>
                  <a:lnTo>
                    <a:pt x="88" y="9"/>
                  </a:lnTo>
                  <a:lnTo>
                    <a:pt x="101" y="11"/>
                  </a:lnTo>
                  <a:lnTo>
                    <a:pt x="116" y="13"/>
                  </a:lnTo>
                  <a:lnTo>
                    <a:pt x="130" y="13"/>
                  </a:lnTo>
                  <a:lnTo>
                    <a:pt x="145" y="15"/>
                  </a:lnTo>
                  <a:lnTo>
                    <a:pt x="158" y="15"/>
                  </a:lnTo>
                  <a:lnTo>
                    <a:pt x="173" y="17"/>
                  </a:lnTo>
                  <a:lnTo>
                    <a:pt x="185" y="17"/>
                  </a:lnTo>
                  <a:lnTo>
                    <a:pt x="200" y="17"/>
                  </a:lnTo>
                  <a:lnTo>
                    <a:pt x="212" y="19"/>
                  </a:lnTo>
                  <a:lnTo>
                    <a:pt x="227" y="21"/>
                  </a:lnTo>
                  <a:lnTo>
                    <a:pt x="238" y="21"/>
                  </a:lnTo>
                  <a:lnTo>
                    <a:pt x="253" y="21"/>
                  </a:lnTo>
                  <a:lnTo>
                    <a:pt x="265" y="23"/>
                  </a:lnTo>
                  <a:lnTo>
                    <a:pt x="280" y="24"/>
                  </a:lnTo>
                  <a:lnTo>
                    <a:pt x="291" y="24"/>
                  </a:lnTo>
                  <a:lnTo>
                    <a:pt x="303" y="24"/>
                  </a:lnTo>
                  <a:lnTo>
                    <a:pt x="314" y="24"/>
                  </a:lnTo>
                  <a:lnTo>
                    <a:pt x="328" y="26"/>
                  </a:lnTo>
                  <a:lnTo>
                    <a:pt x="339" y="26"/>
                  </a:lnTo>
                  <a:lnTo>
                    <a:pt x="352" y="26"/>
                  </a:lnTo>
                  <a:lnTo>
                    <a:pt x="364" y="26"/>
                  </a:lnTo>
                  <a:lnTo>
                    <a:pt x="377" y="28"/>
                  </a:lnTo>
                  <a:lnTo>
                    <a:pt x="388" y="28"/>
                  </a:lnTo>
                  <a:lnTo>
                    <a:pt x="402" y="28"/>
                  </a:lnTo>
                  <a:lnTo>
                    <a:pt x="413" y="28"/>
                  </a:lnTo>
                  <a:lnTo>
                    <a:pt x="426" y="28"/>
                  </a:lnTo>
                  <a:lnTo>
                    <a:pt x="438" y="28"/>
                  </a:lnTo>
                  <a:lnTo>
                    <a:pt x="449" y="28"/>
                  </a:lnTo>
                  <a:lnTo>
                    <a:pt x="461" y="28"/>
                  </a:lnTo>
                  <a:lnTo>
                    <a:pt x="474" y="28"/>
                  </a:lnTo>
                  <a:lnTo>
                    <a:pt x="484" y="28"/>
                  </a:lnTo>
                  <a:lnTo>
                    <a:pt x="497" y="28"/>
                  </a:lnTo>
                  <a:lnTo>
                    <a:pt x="506" y="28"/>
                  </a:lnTo>
                  <a:lnTo>
                    <a:pt x="522" y="28"/>
                  </a:lnTo>
                  <a:lnTo>
                    <a:pt x="533" y="26"/>
                  </a:lnTo>
                  <a:lnTo>
                    <a:pt x="544" y="26"/>
                  </a:lnTo>
                  <a:lnTo>
                    <a:pt x="556" y="26"/>
                  </a:lnTo>
                  <a:lnTo>
                    <a:pt x="569" y="26"/>
                  </a:lnTo>
                  <a:lnTo>
                    <a:pt x="579" y="24"/>
                  </a:lnTo>
                  <a:lnTo>
                    <a:pt x="592" y="24"/>
                  </a:lnTo>
                  <a:lnTo>
                    <a:pt x="603" y="23"/>
                  </a:lnTo>
                  <a:lnTo>
                    <a:pt x="617" y="23"/>
                  </a:lnTo>
                  <a:lnTo>
                    <a:pt x="628" y="21"/>
                  </a:lnTo>
                  <a:lnTo>
                    <a:pt x="641" y="21"/>
                  </a:lnTo>
                  <a:lnTo>
                    <a:pt x="653" y="21"/>
                  </a:lnTo>
                  <a:lnTo>
                    <a:pt x="666" y="21"/>
                  </a:lnTo>
                  <a:lnTo>
                    <a:pt x="679" y="19"/>
                  </a:lnTo>
                  <a:lnTo>
                    <a:pt x="693" y="17"/>
                  </a:lnTo>
                  <a:lnTo>
                    <a:pt x="704" y="17"/>
                  </a:lnTo>
                  <a:lnTo>
                    <a:pt x="717" y="17"/>
                  </a:lnTo>
                  <a:lnTo>
                    <a:pt x="731" y="15"/>
                  </a:lnTo>
                  <a:lnTo>
                    <a:pt x="744" y="15"/>
                  </a:lnTo>
                  <a:lnTo>
                    <a:pt x="757" y="15"/>
                  </a:lnTo>
                  <a:lnTo>
                    <a:pt x="773" y="15"/>
                  </a:lnTo>
                  <a:lnTo>
                    <a:pt x="784" y="13"/>
                  </a:lnTo>
                  <a:lnTo>
                    <a:pt x="797" y="11"/>
                  </a:lnTo>
                  <a:lnTo>
                    <a:pt x="811" y="11"/>
                  </a:lnTo>
                  <a:lnTo>
                    <a:pt x="826" y="11"/>
                  </a:lnTo>
                  <a:lnTo>
                    <a:pt x="841" y="9"/>
                  </a:lnTo>
                  <a:lnTo>
                    <a:pt x="856" y="7"/>
                  </a:lnTo>
                  <a:lnTo>
                    <a:pt x="872" y="7"/>
                  </a:lnTo>
                  <a:lnTo>
                    <a:pt x="889" y="7"/>
                  </a:lnTo>
                  <a:lnTo>
                    <a:pt x="896" y="7"/>
                  </a:lnTo>
                  <a:lnTo>
                    <a:pt x="904" y="13"/>
                  </a:lnTo>
                  <a:lnTo>
                    <a:pt x="910" y="17"/>
                  </a:lnTo>
                  <a:lnTo>
                    <a:pt x="913" y="28"/>
                  </a:lnTo>
                  <a:lnTo>
                    <a:pt x="911" y="36"/>
                  </a:lnTo>
                  <a:lnTo>
                    <a:pt x="906" y="43"/>
                  </a:lnTo>
                  <a:lnTo>
                    <a:pt x="900" y="49"/>
                  </a:lnTo>
                  <a:lnTo>
                    <a:pt x="891" y="55"/>
                  </a:lnTo>
                  <a:lnTo>
                    <a:pt x="875" y="55"/>
                  </a:lnTo>
                  <a:lnTo>
                    <a:pt x="860" y="55"/>
                  </a:lnTo>
                  <a:lnTo>
                    <a:pt x="845" y="55"/>
                  </a:lnTo>
                  <a:lnTo>
                    <a:pt x="830" y="57"/>
                  </a:lnTo>
                  <a:lnTo>
                    <a:pt x="814" y="57"/>
                  </a:lnTo>
                  <a:lnTo>
                    <a:pt x="801" y="57"/>
                  </a:lnTo>
                  <a:lnTo>
                    <a:pt x="788" y="59"/>
                  </a:lnTo>
                  <a:lnTo>
                    <a:pt x="775" y="61"/>
                  </a:lnTo>
                  <a:lnTo>
                    <a:pt x="759" y="61"/>
                  </a:lnTo>
                  <a:lnTo>
                    <a:pt x="746" y="61"/>
                  </a:lnTo>
                  <a:lnTo>
                    <a:pt x="731" y="62"/>
                  </a:lnTo>
                  <a:lnTo>
                    <a:pt x="719" y="64"/>
                  </a:lnTo>
                  <a:lnTo>
                    <a:pt x="706" y="64"/>
                  </a:lnTo>
                  <a:lnTo>
                    <a:pt x="693" y="64"/>
                  </a:lnTo>
                  <a:lnTo>
                    <a:pt x="679" y="66"/>
                  </a:lnTo>
                  <a:lnTo>
                    <a:pt x="668" y="68"/>
                  </a:lnTo>
                  <a:lnTo>
                    <a:pt x="653" y="68"/>
                  </a:lnTo>
                  <a:lnTo>
                    <a:pt x="641" y="68"/>
                  </a:lnTo>
                  <a:lnTo>
                    <a:pt x="628" y="68"/>
                  </a:lnTo>
                  <a:lnTo>
                    <a:pt x="617" y="68"/>
                  </a:lnTo>
                  <a:lnTo>
                    <a:pt x="603" y="68"/>
                  </a:lnTo>
                  <a:lnTo>
                    <a:pt x="592" y="68"/>
                  </a:lnTo>
                  <a:lnTo>
                    <a:pt x="579" y="68"/>
                  </a:lnTo>
                  <a:lnTo>
                    <a:pt x="569" y="70"/>
                  </a:lnTo>
                  <a:lnTo>
                    <a:pt x="556" y="70"/>
                  </a:lnTo>
                  <a:lnTo>
                    <a:pt x="544" y="70"/>
                  </a:lnTo>
                  <a:lnTo>
                    <a:pt x="533" y="70"/>
                  </a:lnTo>
                  <a:lnTo>
                    <a:pt x="522" y="70"/>
                  </a:lnTo>
                  <a:lnTo>
                    <a:pt x="506" y="70"/>
                  </a:lnTo>
                  <a:lnTo>
                    <a:pt x="497" y="70"/>
                  </a:lnTo>
                  <a:lnTo>
                    <a:pt x="484" y="70"/>
                  </a:lnTo>
                  <a:lnTo>
                    <a:pt x="474" y="72"/>
                  </a:lnTo>
                  <a:lnTo>
                    <a:pt x="461" y="70"/>
                  </a:lnTo>
                  <a:lnTo>
                    <a:pt x="449" y="70"/>
                  </a:lnTo>
                  <a:lnTo>
                    <a:pt x="436" y="70"/>
                  </a:lnTo>
                  <a:lnTo>
                    <a:pt x="425" y="70"/>
                  </a:lnTo>
                  <a:lnTo>
                    <a:pt x="411" y="68"/>
                  </a:lnTo>
                  <a:lnTo>
                    <a:pt x="400" y="68"/>
                  </a:lnTo>
                  <a:lnTo>
                    <a:pt x="388" y="68"/>
                  </a:lnTo>
                  <a:lnTo>
                    <a:pt x="375" y="68"/>
                  </a:lnTo>
                  <a:lnTo>
                    <a:pt x="362" y="68"/>
                  </a:lnTo>
                  <a:lnTo>
                    <a:pt x="350" y="68"/>
                  </a:lnTo>
                  <a:lnTo>
                    <a:pt x="337" y="68"/>
                  </a:lnTo>
                  <a:lnTo>
                    <a:pt x="326" y="68"/>
                  </a:lnTo>
                  <a:lnTo>
                    <a:pt x="312" y="66"/>
                  </a:lnTo>
                  <a:lnTo>
                    <a:pt x="301" y="66"/>
                  </a:lnTo>
                  <a:lnTo>
                    <a:pt x="290" y="66"/>
                  </a:lnTo>
                  <a:lnTo>
                    <a:pt x="278" y="66"/>
                  </a:lnTo>
                  <a:lnTo>
                    <a:pt x="263" y="64"/>
                  </a:lnTo>
                  <a:lnTo>
                    <a:pt x="251" y="62"/>
                  </a:lnTo>
                  <a:lnTo>
                    <a:pt x="236" y="61"/>
                  </a:lnTo>
                  <a:lnTo>
                    <a:pt x="225" y="61"/>
                  </a:lnTo>
                  <a:lnTo>
                    <a:pt x="210" y="59"/>
                  </a:lnTo>
                  <a:lnTo>
                    <a:pt x="198" y="57"/>
                  </a:lnTo>
                  <a:lnTo>
                    <a:pt x="183" y="55"/>
                  </a:lnTo>
                  <a:lnTo>
                    <a:pt x="172" y="55"/>
                  </a:lnTo>
                  <a:lnTo>
                    <a:pt x="156" y="55"/>
                  </a:lnTo>
                  <a:lnTo>
                    <a:pt x="143" y="53"/>
                  </a:lnTo>
                  <a:lnTo>
                    <a:pt x="128" y="51"/>
                  </a:lnTo>
                  <a:lnTo>
                    <a:pt x="115" y="51"/>
                  </a:lnTo>
                  <a:lnTo>
                    <a:pt x="99" y="49"/>
                  </a:lnTo>
                  <a:lnTo>
                    <a:pt x="86" y="47"/>
                  </a:lnTo>
                  <a:lnTo>
                    <a:pt x="71" y="45"/>
                  </a:lnTo>
                  <a:lnTo>
                    <a:pt x="57" y="45"/>
                  </a:lnTo>
                  <a:lnTo>
                    <a:pt x="44" y="42"/>
                  </a:lnTo>
                  <a:lnTo>
                    <a:pt x="33" y="40"/>
                  </a:lnTo>
                  <a:lnTo>
                    <a:pt x="21" y="36"/>
                  </a:lnTo>
                  <a:lnTo>
                    <a:pt x="10" y="32"/>
                  </a:lnTo>
                  <a:lnTo>
                    <a:pt x="0" y="21"/>
                  </a:lnTo>
                  <a:lnTo>
                    <a:pt x="0" y="9"/>
                  </a:lnTo>
                  <a:lnTo>
                    <a:pt x="6" y="0"/>
                  </a:lnTo>
                  <a:lnTo>
                    <a:pt x="21" y="0"/>
                  </a:lnTo>
                  <a:close/>
                </a:path>
              </a:pathLst>
            </a:custGeom>
            <a:solidFill>
              <a:srgbClr val="000000"/>
            </a:solidFill>
            <a:ln w="9525">
              <a:noFill/>
              <a:round/>
              <a:headEnd/>
              <a:tailEnd/>
            </a:ln>
          </p:spPr>
          <p:txBody>
            <a:bodyPr/>
            <a:lstStyle/>
            <a:p>
              <a:endParaRPr lang="en-US"/>
            </a:p>
          </p:txBody>
        </p:sp>
        <p:sp>
          <p:nvSpPr>
            <p:cNvPr id="17642" name="Freeform 1187"/>
            <p:cNvSpPr>
              <a:spLocks/>
            </p:cNvSpPr>
            <p:nvPr/>
          </p:nvSpPr>
          <p:spPr bwMode="auto">
            <a:xfrm>
              <a:off x="1985" y="1192"/>
              <a:ext cx="83" cy="20"/>
            </a:xfrm>
            <a:custGeom>
              <a:avLst/>
              <a:gdLst>
                <a:gd name="T0" fmla="*/ 8 w 820"/>
                <a:gd name="T1" fmla="*/ 2 h 188"/>
                <a:gd name="T2" fmla="*/ 8 w 820"/>
                <a:gd name="T3" fmla="*/ 2 h 188"/>
                <a:gd name="T4" fmla="*/ 7 w 820"/>
                <a:gd name="T5" fmla="*/ 2 h 188"/>
                <a:gd name="T6" fmla="*/ 7 w 820"/>
                <a:gd name="T7" fmla="*/ 2 h 188"/>
                <a:gd name="T8" fmla="*/ 7 w 820"/>
                <a:gd name="T9" fmla="*/ 2 h 188"/>
                <a:gd name="T10" fmla="*/ 6 w 820"/>
                <a:gd name="T11" fmla="*/ 2 h 188"/>
                <a:gd name="T12" fmla="*/ 6 w 820"/>
                <a:gd name="T13" fmla="*/ 2 h 188"/>
                <a:gd name="T14" fmla="*/ 6 w 820"/>
                <a:gd name="T15" fmla="*/ 2 h 188"/>
                <a:gd name="T16" fmla="*/ 5 w 820"/>
                <a:gd name="T17" fmla="*/ 2 h 188"/>
                <a:gd name="T18" fmla="*/ 5 w 820"/>
                <a:gd name="T19" fmla="*/ 2 h 188"/>
                <a:gd name="T20" fmla="*/ 5 w 820"/>
                <a:gd name="T21" fmla="*/ 2 h 188"/>
                <a:gd name="T22" fmla="*/ 4 w 820"/>
                <a:gd name="T23" fmla="*/ 2 h 188"/>
                <a:gd name="T24" fmla="*/ 4 w 820"/>
                <a:gd name="T25" fmla="*/ 2 h 188"/>
                <a:gd name="T26" fmla="*/ 4 w 820"/>
                <a:gd name="T27" fmla="*/ 2 h 188"/>
                <a:gd name="T28" fmla="*/ 3 w 820"/>
                <a:gd name="T29" fmla="*/ 2 h 188"/>
                <a:gd name="T30" fmla="*/ 3 w 820"/>
                <a:gd name="T31" fmla="*/ 2 h 188"/>
                <a:gd name="T32" fmla="*/ 2 w 820"/>
                <a:gd name="T33" fmla="*/ 1 h 188"/>
                <a:gd name="T34" fmla="*/ 2 w 820"/>
                <a:gd name="T35" fmla="*/ 1 h 188"/>
                <a:gd name="T36" fmla="*/ 1 w 820"/>
                <a:gd name="T37" fmla="*/ 1 h 188"/>
                <a:gd name="T38" fmla="*/ 1 w 820"/>
                <a:gd name="T39" fmla="*/ 1 h 188"/>
                <a:gd name="T40" fmla="*/ 0 w 820"/>
                <a:gd name="T41" fmla="*/ 0 h 188"/>
                <a:gd name="T42" fmla="*/ 0 w 820"/>
                <a:gd name="T43" fmla="*/ 0 h 188"/>
                <a:gd name="T44" fmla="*/ 0 w 820"/>
                <a:gd name="T45" fmla="*/ 0 h 188"/>
                <a:gd name="T46" fmla="*/ 1 w 820"/>
                <a:gd name="T47" fmla="*/ 0 h 188"/>
                <a:gd name="T48" fmla="*/ 1 w 820"/>
                <a:gd name="T49" fmla="*/ 0 h 188"/>
                <a:gd name="T50" fmla="*/ 1 w 820"/>
                <a:gd name="T51" fmla="*/ 1 h 188"/>
                <a:gd name="T52" fmla="*/ 2 w 820"/>
                <a:gd name="T53" fmla="*/ 1 h 188"/>
                <a:gd name="T54" fmla="*/ 2 w 820"/>
                <a:gd name="T55" fmla="*/ 1 h 188"/>
                <a:gd name="T56" fmla="*/ 2 w 820"/>
                <a:gd name="T57" fmla="*/ 1 h 188"/>
                <a:gd name="T58" fmla="*/ 3 w 820"/>
                <a:gd name="T59" fmla="*/ 1 h 188"/>
                <a:gd name="T60" fmla="*/ 3 w 820"/>
                <a:gd name="T61" fmla="*/ 1 h 188"/>
                <a:gd name="T62" fmla="*/ 3 w 820"/>
                <a:gd name="T63" fmla="*/ 1 h 188"/>
                <a:gd name="T64" fmla="*/ 4 w 820"/>
                <a:gd name="T65" fmla="*/ 2 h 188"/>
                <a:gd name="T66" fmla="*/ 4 w 820"/>
                <a:gd name="T67" fmla="*/ 2 h 188"/>
                <a:gd name="T68" fmla="*/ 4 w 820"/>
                <a:gd name="T69" fmla="*/ 2 h 188"/>
                <a:gd name="T70" fmla="*/ 5 w 820"/>
                <a:gd name="T71" fmla="*/ 2 h 188"/>
                <a:gd name="T72" fmla="*/ 5 w 820"/>
                <a:gd name="T73" fmla="*/ 2 h 188"/>
                <a:gd name="T74" fmla="*/ 5 w 820"/>
                <a:gd name="T75" fmla="*/ 2 h 188"/>
                <a:gd name="T76" fmla="*/ 6 w 820"/>
                <a:gd name="T77" fmla="*/ 2 h 188"/>
                <a:gd name="T78" fmla="*/ 6 w 820"/>
                <a:gd name="T79" fmla="*/ 2 h 188"/>
                <a:gd name="T80" fmla="*/ 7 w 820"/>
                <a:gd name="T81" fmla="*/ 2 h 188"/>
                <a:gd name="T82" fmla="*/ 7 w 820"/>
                <a:gd name="T83" fmla="*/ 2 h 188"/>
                <a:gd name="T84" fmla="*/ 7 w 820"/>
                <a:gd name="T85" fmla="*/ 2 h 188"/>
                <a:gd name="T86" fmla="*/ 8 w 820"/>
                <a:gd name="T87" fmla="*/ 1 h 188"/>
                <a:gd name="T88" fmla="*/ 8 w 820"/>
                <a:gd name="T89" fmla="*/ 1 h 1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20"/>
                <a:gd name="T136" fmla="*/ 0 h 188"/>
                <a:gd name="T137" fmla="*/ 820 w 820"/>
                <a:gd name="T138" fmla="*/ 188 h 1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20" h="188">
                  <a:moveTo>
                    <a:pt x="816" y="123"/>
                  </a:moveTo>
                  <a:lnTo>
                    <a:pt x="820" y="137"/>
                  </a:lnTo>
                  <a:lnTo>
                    <a:pt x="807" y="137"/>
                  </a:lnTo>
                  <a:lnTo>
                    <a:pt x="795" y="140"/>
                  </a:lnTo>
                  <a:lnTo>
                    <a:pt x="782" y="142"/>
                  </a:lnTo>
                  <a:lnTo>
                    <a:pt x="772" y="146"/>
                  </a:lnTo>
                  <a:lnTo>
                    <a:pt x="759" y="148"/>
                  </a:lnTo>
                  <a:lnTo>
                    <a:pt x="746" y="150"/>
                  </a:lnTo>
                  <a:lnTo>
                    <a:pt x="734" y="154"/>
                  </a:lnTo>
                  <a:lnTo>
                    <a:pt x="725" y="157"/>
                  </a:lnTo>
                  <a:lnTo>
                    <a:pt x="714" y="159"/>
                  </a:lnTo>
                  <a:lnTo>
                    <a:pt x="702" y="163"/>
                  </a:lnTo>
                  <a:lnTo>
                    <a:pt x="691" y="163"/>
                  </a:lnTo>
                  <a:lnTo>
                    <a:pt x="679" y="167"/>
                  </a:lnTo>
                  <a:lnTo>
                    <a:pt x="668" y="169"/>
                  </a:lnTo>
                  <a:lnTo>
                    <a:pt x="658" y="173"/>
                  </a:lnTo>
                  <a:lnTo>
                    <a:pt x="647" y="175"/>
                  </a:lnTo>
                  <a:lnTo>
                    <a:pt x="637" y="176"/>
                  </a:lnTo>
                  <a:lnTo>
                    <a:pt x="626" y="176"/>
                  </a:lnTo>
                  <a:lnTo>
                    <a:pt x="615" y="178"/>
                  </a:lnTo>
                  <a:lnTo>
                    <a:pt x="601" y="180"/>
                  </a:lnTo>
                  <a:lnTo>
                    <a:pt x="590" y="182"/>
                  </a:lnTo>
                  <a:lnTo>
                    <a:pt x="578" y="182"/>
                  </a:lnTo>
                  <a:lnTo>
                    <a:pt x="567" y="184"/>
                  </a:lnTo>
                  <a:lnTo>
                    <a:pt x="556" y="186"/>
                  </a:lnTo>
                  <a:lnTo>
                    <a:pt x="546" y="188"/>
                  </a:lnTo>
                  <a:lnTo>
                    <a:pt x="533" y="188"/>
                  </a:lnTo>
                  <a:lnTo>
                    <a:pt x="521" y="188"/>
                  </a:lnTo>
                  <a:lnTo>
                    <a:pt x="508" y="188"/>
                  </a:lnTo>
                  <a:lnTo>
                    <a:pt x="499" y="188"/>
                  </a:lnTo>
                  <a:lnTo>
                    <a:pt x="485" y="186"/>
                  </a:lnTo>
                  <a:lnTo>
                    <a:pt x="474" y="186"/>
                  </a:lnTo>
                  <a:lnTo>
                    <a:pt x="462" y="186"/>
                  </a:lnTo>
                  <a:lnTo>
                    <a:pt x="451" y="186"/>
                  </a:lnTo>
                  <a:lnTo>
                    <a:pt x="438" y="182"/>
                  </a:lnTo>
                  <a:lnTo>
                    <a:pt x="426" y="180"/>
                  </a:lnTo>
                  <a:lnTo>
                    <a:pt x="413" y="178"/>
                  </a:lnTo>
                  <a:lnTo>
                    <a:pt x="400" y="176"/>
                  </a:lnTo>
                  <a:lnTo>
                    <a:pt x="384" y="175"/>
                  </a:lnTo>
                  <a:lnTo>
                    <a:pt x="369" y="171"/>
                  </a:lnTo>
                  <a:lnTo>
                    <a:pt x="354" y="167"/>
                  </a:lnTo>
                  <a:lnTo>
                    <a:pt x="341" y="165"/>
                  </a:lnTo>
                  <a:lnTo>
                    <a:pt x="324" y="161"/>
                  </a:lnTo>
                  <a:lnTo>
                    <a:pt x="308" y="157"/>
                  </a:lnTo>
                  <a:lnTo>
                    <a:pt x="291" y="152"/>
                  </a:lnTo>
                  <a:lnTo>
                    <a:pt x="276" y="150"/>
                  </a:lnTo>
                  <a:lnTo>
                    <a:pt x="259" y="144"/>
                  </a:lnTo>
                  <a:lnTo>
                    <a:pt x="246" y="138"/>
                  </a:lnTo>
                  <a:lnTo>
                    <a:pt x="228" y="135"/>
                  </a:lnTo>
                  <a:lnTo>
                    <a:pt x="213" y="129"/>
                  </a:lnTo>
                  <a:lnTo>
                    <a:pt x="196" y="123"/>
                  </a:lnTo>
                  <a:lnTo>
                    <a:pt x="179" y="116"/>
                  </a:lnTo>
                  <a:lnTo>
                    <a:pt x="164" y="110"/>
                  </a:lnTo>
                  <a:lnTo>
                    <a:pt x="149" y="104"/>
                  </a:lnTo>
                  <a:lnTo>
                    <a:pt x="133" y="97"/>
                  </a:lnTo>
                  <a:lnTo>
                    <a:pt x="118" y="91"/>
                  </a:lnTo>
                  <a:lnTo>
                    <a:pt x="103" y="83"/>
                  </a:lnTo>
                  <a:lnTo>
                    <a:pt x="92" y="79"/>
                  </a:lnTo>
                  <a:lnTo>
                    <a:pt x="76" y="70"/>
                  </a:lnTo>
                  <a:lnTo>
                    <a:pt x="65" y="64"/>
                  </a:lnTo>
                  <a:lnTo>
                    <a:pt x="52" y="57"/>
                  </a:lnTo>
                  <a:lnTo>
                    <a:pt x="42" y="49"/>
                  </a:lnTo>
                  <a:lnTo>
                    <a:pt x="31" y="41"/>
                  </a:lnTo>
                  <a:lnTo>
                    <a:pt x="21" y="34"/>
                  </a:lnTo>
                  <a:lnTo>
                    <a:pt x="12" y="26"/>
                  </a:lnTo>
                  <a:lnTo>
                    <a:pt x="6" y="19"/>
                  </a:lnTo>
                  <a:lnTo>
                    <a:pt x="0" y="9"/>
                  </a:lnTo>
                  <a:lnTo>
                    <a:pt x="4" y="3"/>
                  </a:lnTo>
                  <a:lnTo>
                    <a:pt x="10" y="0"/>
                  </a:lnTo>
                  <a:lnTo>
                    <a:pt x="23" y="2"/>
                  </a:lnTo>
                  <a:lnTo>
                    <a:pt x="36" y="5"/>
                  </a:lnTo>
                  <a:lnTo>
                    <a:pt x="50" y="13"/>
                  </a:lnTo>
                  <a:lnTo>
                    <a:pt x="63" y="17"/>
                  </a:lnTo>
                  <a:lnTo>
                    <a:pt x="78" y="24"/>
                  </a:lnTo>
                  <a:lnTo>
                    <a:pt x="90" y="30"/>
                  </a:lnTo>
                  <a:lnTo>
                    <a:pt x="103" y="36"/>
                  </a:lnTo>
                  <a:lnTo>
                    <a:pt x="116" y="41"/>
                  </a:lnTo>
                  <a:lnTo>
                    <a:pt x="130" y="47"/>
                  </a:lnTo>
                  <a:lnTo>
                    <a:pt x="141" y="53"/>
                  </a:lnTo>
                  <a:lnTo>
                    <a:pt x="152" y="57"/>
                  </a:lnTo>
                  <a:lnTo>
                    <a:pt x="166" y="62"/>
                  </a:lnTo>
                  <a:lnTo>
                    <a:pt x="179" y="68"/>
                  </a:lnTo>
                  <a:lnTo>
                    <a:pt x="190" y="72"/>
                  </a:lnTo>
                  <a:lnTo>
                    <a:pt x="202" y="78"/>
                  </a:lnTo>
                  <a:lnTo>
                    <a:pt x="213" y="83"/>
                  </a:lnTo>
                  <a:lnTo>
                    <a:pt x="227" y="89"/>
                  </a:lnTo>
                  <a:lnTo>
                    <a:pt x="236" y="93"/>
                  </a:lnTo>
                  <a:lnTo>
                    <a:pt x="248" y="97"/>
                  </a:lnTo>
                  <a:lnTo>
                    <a:pt x="257" y="100"/>
                  </a:lnTo>
                  <a:lnTo>
                    <a:pt x="270" y="106"/>
                  </a:lnTo>
                  <a:lnTo>
                    <a:pt x="280" y="110"/>
                  </a:lnTo>
                  <a:lnTo>
                    <a:pt x="291" y="114"/>
                  </a:lnTo>
                  <a:lnTo>
                    <a:pt x="301" y="118"/>
                  </a:lnTo>
                  <a:lnTo>
                    <a:pt x="312" y="123"/>
                  </a:lnTo>
                  <a:lnTo>
                    <a:pt x="324" y="123"/>
                  </a:lnTo>
                  <a:lnTo>
                    <a:pt x="335" y="127"/>
                  </a:lnTo>
                  <a:lnTo>
                    <a:pt x="345" y="131"/>
                  </a:lnTo>
                  <a:lnTo>
                    <a:pt x="356" y="135"/>
                  </a:lnTo>
                  <a:lnTo>
                    <a:pt x="365" y="137"/>
                  </a:lnTo>
                  <a:lnTo>
                    <a:pt x="377" y="138"/>
                  </a:lnTo>
                  <a:lnTo>
                    <a:pt x="390" y="142"/>
                  </a:lnTo>
                  <a:lnTo>
                    <a:pt x="402" y="146"/>
                  </a:lnTo>
                  <a:lnTo>
                    <a:pt x="411" y="146"/>
                  </a:lnTo>
                  <a:lnTo>
                    <a:pt x="421" y="150"/>
                  </a:lnTo>
                  <a:lnTo>
                    <a:pt x="432" y="150"/>
                  </a:lnTo>
                  <a:lnTo>
                    <a:pt x="443" y="152"/>
                  </a:lnTo>
                  <a:lnTo>
                    <a:pt x="455" y="152"/>
                  </a:lnTo>
                  <a:lnTo>
                    <a:pt x="466" y="154"/>
                  </a:lnTo>
                  <a:lnTo>
                    <a:pt x="478" y="156"/>
                  </a:lnTo>
                  <a:lnTo>
                    <a:pt x="489" y="157"/>
                  </a:lnTo>
                  <a:lnTo>
                    <a:pt x="499" y="157"/>
                  </a:lnTo>
                  <a:lnTo>
                    <a:pt x="510" y="157"/>
                  </a:lnTo>
                  <a:lnTo>
                    <a:pt x="521" y="157"/>
                  </a:lnTo>
                  <a:lnTo>
                    <a:pt x="535" y="159"/>
                  </a:lnTo>
                  <a:lnTo>
                    <a:pt x="546" y="159"/>
                  </a:lnTo>
                  <a:lnTo>
                    <a:pt x="559" y="159"/>
                  </a:lnTo>
                  <a:lnTo>
                    <a:pt x="571" y="159"/>
                  </a:lnTo>
                  <a:lnTo>
                    <a:pt x="586" y="159"/>
                  </a:lnTo>
                  <a:lnTo>
                    <a:pt x="597" y="157"/>
                  </a:lnTo>
                  <a:lnTo>
                    <a:pt x="611" y="156"/>
                  </a:lnTo>
                  <a:lnTo>
                    <a:pt x="622" y="154"/>
                  </a:lnTo>
                  <a:lnTo>
                    <a:pt x="636" y="154"/>
                  </a:lnTo>
                  <a:lnTo>
                    <a:pt x="649" y="150"/>
                  </a:lnTo>
                  <a:lnTo>
                    <a:pt x="662" y="150"/>
                  </a:lnTo>
                  <a:lnTo>
                    <a:pt x="677" y="148"/>
                  </a:lnTo>
                  <a:lnTo>
                    <a:pt x="693" y="148"/>
                  </a:lnTo>
                  <a:lnTo>
                    <a:pt x="706" y="144"/>
                  </a:lnTo>
                  <a:lnTo>
                    <a:pt x="721" y="140"/>
                  </a:lnTo>
                  <a:lnTo>
                    <a:pt x="734" y="137"/>
                  </a:lnTo>
                  <a:lnTo>
                    <a:pt x="752" y="137"/>
                  </a:lnTo>
                  <a:lnTo>
                    <a:pt x="767" y="131"/>
                  </a:lnTo>
                  <a:lnTo>
                    <a:pt x="782" y="129"/>
                  </a:lnTo>
                  <a:lnTo>
                    <a:pt x="799" y="123"/>
                  </a:lnTo>
                  <a:lnTo>
                    <a:pt x="816" y="123"/>
                  </a:lnTo>
                  <a:close/>
                </a:path>
              </a:pathLst>
            </a:custGeom>
            <a:solidFill>
              <a:srgbClr val="000000"/>
            </a:solidFill>
            <a:ln w="9525">
              <a:noFill/>
              <a:round/>
              <a:headEnd/>
              <a:tailEnd/>
            </a:ln>
          </p:spPr>
          <p:txBody>
            <a:bodyPr/>
            <a:lstStyle/>
            <a:p>
              <a:endParaRPr lang="en-US"/>
            </a:p>
          </p:txBody>
        </p:sp>
        <p:sp>
          <p:nvSpPr>
            <p:cNvPr id="17643" name="Freeform 1188"/>
            <p:cNvSpPr>
              <a:spLocks/>
            </p:cNvSpPr>
            <p:nvPr/>
          </p:nvSpPr>
          <p:spPr bwMode="auto">
            <a:xfrm>
              <a:off x="1987" y="1065"/>
              <a:ext cx="45" cy="14"/>
            </a:xfrm>
            <a:custGeom>
              <a:avLst/>
              <a:gdLst>
                <a:gd name="T0" fmla="*/ 0 w 437"/>
                <a:gd name="T1" fmla="*/ 0 h 129"/>
                <a:gd name="T2" fmla="*/ 0 w 437"/>
                <a:gd name="T3" fmla="*/ 0 h 129"/>
                <a:gd name="T4" fmla="*/ 1 w 437"/>
                <a:gd name="T5" fmla="*/ 0 h 129"/>
                <a:gd name="T6" fmla="*/ 1 w 437"/>
                <a:gd name="T7" fmla="*/ 0 h 129"/>
                <a:gd name="T8" fmla="*/ 1 w 437"/>
                <a:gd name="T9" fmla="*/ 0 h 129"/>
                <a:gd name="T10" fmla="*/ 1 w 437"/>
                <a:gd name="T11" fmla="*/ 0 h 129"/>
                <a:gd name="T12" fmla="*/ 1 w 437"/>
                <a:gd name="T13" fmla="*/ 0 h 129"/>
                <a:gd name="T14" fmla="*/ 2 w 437"/>
                <a:gd name="T15" fmla="*/ 0 h 129"/>
                <a:gd name="T16" fmla="*/ 2 w 437"/>
                <a:gd name="T17" fmla="*/ 0 h 129"/>
                <a:gd name="T18" fmla="*/ 2 w 437"/>
                <a:gd name="T19" fmla="*/ 0 h 129"/>
                <a:gd name="T20" fmla="*/ 3 w 437"/>
                <a:gd name="T21" fmla="*/ 0 h 129"/>
                <a:gd name="T22" fmla="*/ 3 w 437"/>
                <a:gd name="T23" fmla="*/ 1 h 129"/>
                <a:gd name="T24" fmla="*/ 3 w 437"/>
                <a:gd name="T25" fmla="*/ 1 h 129"/>
                <a:gd name="T26" fmla="*/ 4 w 437"/>
                <a:gd name="T27" fmla="*/ 1 h 129"/>
                <a:gd name="T28" fmla="*/ 4 w 437"/>
                <a:gd name="T29" fmla="*/ 1 h 129"/>
                <a:gd name="T30" fmla="*/ 4 w 437"/>
                <a:gd name="T31" fmla="*/ 1 h 129"/>
                <a:gd name="T32" fmla="*/ 5 w 437"/>
                <a:gd name="T33" fmla="*/ 2 h 129"/>
                <a:gd name="T34" fmla="*/ 4 w 437"/>
                <a:gd name="T35" fmla="*/ 1 h 129"/>
                <a:gd name="T36" fmla="*/ 4 w 437"/>
                <a:gd name="T37" fmla="*/ 1 h 129"/>
                <a:gd name="T38" fmla="*/ 4 w 437"/>
                <a:gd name="T39" fmla="*/ 1 h 129"/>
                <a:gd name="T40" fmla="*/ 3 w 437"/>
                <a:gd name="T41" fmla="*/ 1 h 129"/>
                <a:gd name="T42" fmla="*/ 3 w 437"/>
                <a:gd name="T43" fmla="*/ 1 h 129"/>
                <a:gd name="T44" fmla="*/ 3 w 437"/>
                <a:gd name="T45" fmla="*/ 1 h 129"/>
                <a:gd name="T46" fmla="*/ 2 w 437"/>
                <a:gd name="T47" fmla="*/ 1 h 129"/>
                <a:gd name="T48" fmla="*/ 2 w 437"/>
                <a:gd name="T49" fmla="*/ 1 h 129"/>
                <a:gd name="T50" fmla="*/ 2 w 437"/>
                <a:gd name="T51" fmla="*/ 1 h 129"/>
                <a:gd name="T52" fmla="*/ 2 w 437"/>
                <a:gd name="T53" fmla="*/ 0 h 129"/>
                <a:gd name="T54" fmla="*/ 1 w 437"/>
                <a:gd name="T55" fmla="*/ 0 h 129"/>
                <a:gd name="T56" fmla="*/ 1 w 437"/>
                <a:gd name="T57" fmla="*/ 0 h 129"/>
                <a:gd name="T58" fmla="*/ 1 w 437"/>
                <a:gd name="T59" fmla="*/ 0 h 129"/>
                <a:gd name="T60" fmla="*/ 1 w 437"/>
                <a:gd name="T61" fmla="*/ 0 h 129"/>
                <a:gd name="T62" fmla="*/ 0 w 437"/>
                <a:gd name="T63" fmla="*/ 0 h 129"/>
                <a:gd name="T64" fmla="*/ 0 w 437"/>
                <a:gd name="T65" fmla="*/ 0 h 129"/>
                <a:gd name="T66" fmla="*/ 0 w 437"/>
                <a:gd name="T67" fmla="*/ 0 h 129"/>
                <a:gd name="T68" fmla="*/ 0 w 437"/>
                <a:gd name="T69" fmla="*/ 0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7"/>
                <a:gd name="T106" fmla="*/ 0 h 129"/>
                <a:gd name="T107" fmla="*/ 437 w 437"/>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7" h="129">
                  <a:moveTo>
                    <a:pt x="6" y="0"/>
                  </a:moveTo>
                  <a:lnTo>
                    <a:pt x="13" y="2"/>
                  </a:lnTo>
                  <a:lnTo>
                    <a:pt x="21" y="4"/>
                  </a:lnTo>
                  <a:lnTo>
                    <a:pt x="32" y="4"/>
                  </a:lnTo>
                  <a:lnTo>
                    <a:pt x="42" y="8"/>
                  </a:lnTo>
                  <a:lnTo>
                    <a:pt x="51" y="8"/>
                  </a:lnTo>
                  <a:lnTo>
                    <a:pt x="61" y="10"/>
                  </a:lnTo>
                  <a:lnTo>
                    <a:pt x="72" y="10"/>
                  </a:lnTo>
                  <a:lnTo>
                    <a:pt x="84" y="11"/>
                  </a:lnTo>
                  <a:lnTo>
                    <a:pt x="93" y="11"/>
                  </a:lnTo>
                  <a:lnTo>
                    <a:pt x="103" y="11"/>
                  </a:lnTo>
                  <a:lnTo>
                    <a:pt x="114" y="11"/>
                  </a:lnTo>
                  <a:lnTo>
                    <a:pt x="126" y="13"/>
                  </a:lnTo>
                  <a:lnTo>
                    <a:pt x="135" y="13"/>
                  </a:lnTo>
                  <a:lnTo>
                    <a:pt x="145" y="13"/>
                  </a:lnTo>
                  <a:lnTo>
                    <a:pt x="154" y="15"/>
                  </a:lnTo>
                  <a:lnTo>
                    <a:pt x="167" y="17"/>
                  </a:lnTo>
                  <a:lnTo>
                    <a:pt x="183" y="21"/>
                  </a:lnTo>
                  <a:lnTo>
                    <a:pt x="202" y="25"/>
                  </a:lnTo>
                  <a:lnTo>
                    <a:pt x="219" y="30"/>
                  </a:lnTo>
                  <a:lnTo>
                    <a:pt x="236" y="34"/>
                  </a:lnTo>
                  <a:lnTo>
                    <a:pt x="253" y="40"/>
                  </a:lnTo>
                  <a:lnTo>
                    <a:pt x="272" y="44"/>
                  </a:lnTo>
                  <a:lnTo>
                    <a:pt x="287" y="51"/>
                  </a:lnTo>
                  <a:lnTo>
                    <a:pt x="306" y="57"/>
                  </a:lnTo>
                  <a:lnTo>
                    <a:pt x="321" y="63"/>
                  </a:lnTo>
                  <a:lnTo>
                    <a:pt x="339" y="70"/>
                  </a:lnTo>
                  <a:lnTo>
                    <a:pt x="354" y="78"/>
                  </a:lnTo>
                  <a:lnTo>
                    <a:pt x="373" y="86"/>
                  </a:lnTo>
                  <a:lnTo>
                    <a:pt x="388" y="93"/>
                  </a:lnTo>
                  <a:lnTo>
                    <a:pt x="403" y="101"/>
                  </a:lnTo>
                  <a:lnTo>
                    <a:pt x="420" y="110"/>
                  </a:lnTo>
                  <a:lnTo>
                    <a:pt x="437" y="120"/>
                  </a:lnTo>
                  <a:lnTo>
                    <a:pt x="432" y="129"/>
                  </a:lnTo>
                  <a:lnTo>
                    <a:pt x="417" y="122"/>
                  </a:lnTo>
                  <a:lnTo>
                    <a:pt x="401" y="114"/>
                  </a:lnTo>
                  <a:lnTo>
                    <a:pt x="384" y="107"/>
                  </a:lnTo>
                  <a:lnTo>
                    <a:pt x="369" y="99"/>
                  </a:lnTo>
                  <a:lnTo>
                    <a:pt x="352" y="93"/>
                  </a:lnTo>
                  <a:lnTo>
                    <a:pt x="335" y="86"/>
                  </a:lnTo>
                  <a:lnTo>
                    <a:pt x="316" y="82"/>
                  </a:lnTo>
                  <a:lnTo>
                    <a:pt x="299" y="76"/>
                  </a:lnTo>
                  <a:lnTo>
                    <a:pt x="289" y="70"/>
                  </a:lnTo>
                  <a:lnTo>
                    <a:pt x="280" y="70"/>
                  </a:lnTo>
                  <a:lnTo>
                    <a:pt x="272" y="67"/>
                  </a:lnTo>
                  <a:lnTo>
                    <a:pt x="262" y="65"/>
                  </a:lnTo>
                  <a:lnTo>
                    <a:pt x="245" y="59"/>
                  </a:lnTo>
                  <a:lnTo>
                    <a:pt x="228" y="55"/>
                  </a:lnTo>
                  <a:lnTo>
                    <a:pt x="209" y="49"/>
                  </a:lnTo>
                  <a:lnTo>
                    <a:pt x="194" y="46"/>
                  </a:lnTo>
                  <a:lnTo>
                    <a:pt x="177" y="44"/>
                  </a:lnTo>
                  <a:lnTo>
                    <a:pt x="162" y="42"/>
                  </a:lnTo>
                  <a:lnTo>
                    <a:pt x="150" y="38"/>
                  </a:lnTo>
                  <a:lnTo>
                    <a:pt x="141" y="36"/>
                  </a:lnTo>
                  <a:lnTo>
                    <a:pt x="129" y="32"/>
                  </a:lnTo>
                  <a:lnTo>
                    <a:pt x="120" y="32"/>
                  </a:lnTo>
                  <a:lnTo>
                    <a:pt x="110" y="30"/>
                  </a:lnTo>
                  <a:lnTo>
                    <a:pt x="101" y="30"/>
                  </a:lnTo>
                  <a:lnTo>
                    <a:pt x="89" y="30"/>
                  </a:lnTo>
                  <a:lnTo>
                    <a:pt x="80" y="30"/>
                  </a:lnTo>
                  <a:lnTo>
                    <a:pt x="70" y="29"/>
                  </a:lnTo>
                  <a:lnTo>
                    <a:pt x="61" y="27"/>
                  </a:lnTo>
                  <a:lnTo>
                    <a:pt x="49" y="25"/>
                  </a:lnTo>
                  <a:lnTo>
                    <a:pt x="40" y="25"/>
                  </a:lnTo>
                  <a:lnTo>
                    <a:pt x="30" y="21"/>
                  </a:lnTo>
                  <a:lnTo>
                    <a:pt x="21" y="19"/>
                  </a:lnTo>
                  <a:lnTo>
                    <a:pt x="9" y="17"/>
                  </a:lnTo>
                  <a:lnTo>
                    <a:pt x="0" y="15"/>
                  </a:lnTo>
                  <a:lnTo>
                    <a:pt x="6" y="0"/>
                  </a:lnTo>
                  <a:close/>
                </a:path>
              </a:pathLst>
            </a:custGeom>
            <a:solidFill>
              <a:srgbClr val="000000"/>
            </a:solidFill>
            <a:ln w="9525">
              <a:noFill/>
              <a:round/>
              <a:headEnd/>
              <a:tailEnd/>
            </a:ln>
          </p:spPr>
          <p:txBody>
            <a:bodyPr/>
            <a:lstStyle/>
            <a:p>
              <a:endParaRPr lang="en-US"/>
            </a:p>
          </p:txBody>
        </p:sp>
        <p:sp>
          <p:nvSpPr>
            <p:cNvPr id="17644" name="Freeform 1189"/>
            <p:cNvSpPr>
              <a:spLocks/>
            </p:cNvSpPr>
            <p:nvPr/>
          </p:nvSpPr>
          <p:spPr bwMode="auto">
            <a:xfrm>
              <a:off x="1975" y="1211"/>
              <a:ext cx="6" cy="14"/>
            </a:xfrm>
            <a:custGeom>
              <a:avLst/>
              <a:gdLst>
                <a:gd name="T0" fmla="*/ 1 w 61"/>
                <a:gd name="T1" fmla="*/ 0 h 134"/>
                <a:gd name="T2" fmla="*/ 0 w 61"/>
                <a:gd name="T3" fmla="*/ 1 h 134"/>
                <a:gd name="T4" fmla="*/ 0 w 61"/>
                <a:gd name="T5" fmla="*/ 1 h 134"/>
                <a:gd name="T6" fmla="*/ 0 w 61"/>
                <a:gd name="T7" fmla="*/ 1 h 134"/>
                <a:gd name="T8" fmla="*/ 0 w 61"/>
                <a:gd name="T9" fmla="*/ 1 h 134"/>
                <a:gd name="T10" fmla="*/ 0 w 61"/>
                <a:gd name="T11" fmla="*/ 1 h 134"/>
                <a:gd name="T12" fmla="*/ 1 w 61"/>
                <a:gd name="T13" fmla="*/ 1 h 134"/>
                <a:gd name="T14" fmla="*/ 0 w 61"/>
                <a:gd name="T15" fmla="*/ 1 h 134"/>
                <a:gd name="T16" fmla="*/ 0 w 61"/>
                <a:gd name="T17" fmla="*/ 1 h 134"/>
                <a:gd name="T18" fmla="*/ 0 w 61"/>
                <a:gd name="T19" fmla="*/ 1 h 134"/>
                <a:gd name="T20" fmla="*/ 0 w 61"/>
                <a:gd name="T21" fmla="*/ 1 h 134"/>
                <a:gd name="T22" fmla="*/ 0 w 61"/>
                <a:gd name="T23" fmla="*/ 1 h 134"/>
                <a:gd name="T24" fmla="*/ 0 w 61"/>
                <a:gd name="T25" fmla="*/ 1 h 134"/>
                <a:gd name="T26" fmla="*/ 0 w 61"/>
                <a:gd name="T27" fmla="*/ 1 h 134"/>
                <a:gd name="T28" fmla="*/ 0 w 61"/>
                <a:gd name="T29" fmla="*/ 1 h 134"/>
                <a:gd name="T30" fmla="*/ 0 w 61"/>
                <a:gd name="T31" fmla="*/ 1 h 134"/>
                <a:gd name="T32" fmla="*/ 0 w 61"/>
                <a:gd name="T33" fmla="*/ 1 h 134"/>
                <a:gd name="T34" fmla="*/ 0 w 61"/>
                <a:gd name="T35" fmla="*/ 1 h 134"/>
                <a:gd name="T36" fmla="*/ 0 w 61"/>
                <a:gd name="T37" fmla="*/ 1 h 134"/>
                <a:gd name="T38" fmla="*/ 0 w 61"/>
                <a:gd name="T39" fmla="*/ 1 h 134"/>
                <a:gd name="T40" fmla="*/ 0 w 61"/>
                <a:gd name="T41" fmla="*/ 0 h 134"/>
                <a:gd name="T42" fmla="*/ 0 w 61"/>
                <a:gd name="T43" fmla="*/ 0 h 134"/>
                <a:gd name="T44" fmla="*/ 0 w 61"/>
                <a:gd name="T45" fmla="*/ 0 h 134"/>
                <a:gd name="T46" fmla="*/ 0 w 61"/>
                <a:gd name="T47" fmla="*/ 0 h 134"/>
                <a:gd name="T48" fmla="*/ 0 w 61"/>
                <a:gd name="T49" fmla="*/ 0 h 134"/>
                <a:gd name="T50" fmla="*/ 0 w 61"/>
                <a:gd name="T51" fmla="*/ 0 h 134"/>
                <a:gd name="T52" fmla="*/ 0 w 61"/>
                <a:gd name="T53" fmla="*/ 0 h 134"/>
                <a:gd name="T54" fmla="*/ 0 w 61"/>
                <a:gd name="T55" fmla="*/ 0 h 134"/>
                <a:gd name="T56" fmla="*/ 1 w 61"/>
                <a:gd name="T57" fmla="*/ 0 h 134"/>
                <a:gd name="T58" fmla="*/ 1 w 61"/>
                <a:gd name="T59" fmla="*/ 0 h 134"/>
                <a:gd name="T60" fmla="*/ 1 w 61"/>
                <a:gd name="T61" fmla="*/ 0 h 134"/>
                <a:gd name="T62" fmla="*/ 1 w 61"/>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34"/>
                <a:gd name="T98" fmla="*/ 61 w 61"/>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34">
                  <a:moveTo>
                    <a:pt x="61" y="37"/>
                  </a:moveTo>
                  <a:lnTo>
                    <a:pt x="55" y="54"/>
                  </a:lnTo>
                  <a:lnTo>
                    <a:pt x="55" y="69"/>
                  </a:lnTo>
                  <a:lnTo>
                    <a:pt x="55" y="77"/>
                  </a:lnTo>
                  <a:lnTo>
                    <a:pt x="55" y="84"/>
                  </a:lnTo>
                  <a:lnTo>
                    <a:pt x="55" y="96"/>
                  </a:lnTo>
                  <a:lnTo>
                    <a:pt x="57" y="107"/>
                  </a:lnTo>
                  <a:lnTo>
                    <a:pt x="54" y="116"/>
                  </a:lnTo>
                  <a:lnTo>
                    <a:pt x="48" y="126"/>
                  </a:lnTo>
                  <a:lnTo>
                    <a:pt x="38" y="130"/>
                  </a:lnTo>
                  <a:lnTo>
                    <a:pt x="29" y="134"/>
                  </a:lnTo>
                  <a:lnTo>
                    <a:pt x="17" y="130"/>
                  </a:lnTo>
                  <a:lnTo>
                    <a:pt x="10" y="126"/>
                  </a:lnTo>
                  <a:lnTo>
                    <a:pt x="2" y="116"/>
                  </a:lnTo>
                  <a:lnTo>
                    <a:pt x="0" y="107"/>
                  </a:lnTo>
                  <a:lnTo>
                    <a:pt x="0" y="92"/>
                  </a:lnTo>
                  <a:lnTo>
                    <a:pt x="0" y="80"/>
                  </a:lnTo>
                  <a:lnTo>
                    <a:pt x="0" y="71"/>
                  </a:lnTo>
                  <a:lnTo>
                    <a:pt x="4" y="61"/>
                  </a:lnTo>
                  <a:lnTo>
                    <a:pt x="4" y="52"/>
                  </a:lnTo>
                  <a:lnTo>
                    <a:pt x="8" y="40"/>
                  </a:lnTo>
                  <a:lnTo>
                    <a:pt x="10" y="29"/>
                  </a:lnTo>
                  <a:lnTo>
                    <a:pt x="12" y="19"/>
                  </a:lnTo>
                  <a:lnTo>
                    <a:pt x="15" y="8"/>
                  </a:lnTo>
                  <a:lnTo>
                    <a:pt x="25" y="2"/>
                  </a:lnTo>
                  <a:lnTo>
                    <a:pt x="34" y="0"/>
                  </a:lnTo>
                  <a:lnTo>
                    <a:pt x="44" y="2"/>
                  </a:lnTo>
                  <a:lnTo>
                    <a:pt x="50" y="6"/>
                  </a:lnTo>
                  <a:lnTo>
                    <a:pt x="57" y="14"/>
                  </a:lnTo>
                  <a:lnTo>
                    <a:pt x="61" y="23"/>
                  </a:lnTo>
                  <a:lnTo>
                    <a:pt x="61" y="37"/>
                  </a:lnTo>
                  <a:close/>
                </a:path>
              </a:pathLst>
            </a:custGeom>
            <a:solidFill>
              <a:srgbClr val="000000"/>
            </a:solidFill>
            <a:ln w="9525">
              <a:noFill/>
              <a:round/>
              <a:headEnd/>
              <a:tailEnd/>
            </a:ln>
          </p:spPr>
          <p:txBody>
            <a:bodyPr/>
            <a:lstStyle/>
            <a:p>
              <a:endParaRPr lang="en-US"/>
            </a:p>
          </p:txBody>
        </p:sp>
        <p:sp>
          <p:nvSpPr>
            <p:cNvPr id="17645" name="Freeform 1190"/>
            <p:cNvSpPr>
              <a:spLocks/>
            </p:cNvSpPr>
            <p:nvPr/>
          </p:nvSpPr>
          <p:spPr bwMode="auto">
            <a:xfrm>
              <a:off x="2001" y="1220"/>
              <a:ext cx="7" cy="11"/>
            </a:xfrm>
            <a:custGeom>
              <a:avLst/>
              <a:gdLst>
                <a:gd name="T0" fmla="*/ 1 w 72"/>
                <a:gd name="T1" fmla="*/ 0 h 101"/>
                <a:gd name="T2" fmla="*/ 1 w 72"/>
                <a:gd name="T3" fmla="*/ 1 h 101"/>
                <a:gd name="T4" fmla="*/ 1 w 72"/>
                <a:gd name="T5" fmla="*/ 1 h 101"/>
                <a:gd name="T6" fmla="*/ 1 w 72"/>
                <a:gd name="T7" fmla="*/ 1 h 101"/>
                <a:gd name="T8" fmla="*/ 0 w 72"/>
                <a:gd name="T9" fmla="*/ 1 h 101"/>
                <a:gd name="T10" fmla="*/ 0 w 72"/>
                <a:gd name="T11" fmla="*/ 1 h 101"/>
                <a:gd name="T12" fmla="*/ 0 w 72"/>
                <a:gd name="T13" fmla="*/ 1 h 101"/>
                <a:gd name="T14" fmla="*/ 0 w 72"/>
                <a:gd name="T15" fmla="*/ 1 h 101"/>
                <a:gd name="T16" fmla="*/ 0 w 72"/>
                <a:gd name="T17" fmla="*/ 1 h 101"/>
                <a:gd name="T18" fmla="*/ 0 w 72"/>
                <a:gd name="T19" fmla="*/ 1 h 101"/>
                <a:gd name="T20" fmla="*/ 0 w 72"/>
                <a:gd name="T21" fmla="*/ 1 h 101"/>
                <a:gd name="T22" fmla="*/ 0 w 72"/>
                <a:gd name="T23" fmla="*/ 1 h 101"/>
                <a:gd name="T24" fmla="*/ 0 w 72"/>
                <a:gd name="T25" fmla="*/ 0 h 101"/>
                <a:gd name="T26" fmla="*/ 0 w 72"/>
                <a:gd name="T27" fmla="*/ 0 h 101"/>
                <a:gd name="T28" fmla="*/ 0 w 72"/>
                <a:gd name="T29" fmla="*/ 0 h 101"/>
                <a:gd name="T30" fmla="*/ 0 w 72"/>
                <a:gd name="T31" fmla="*/ 0 h 101"/>
                <a:gd name="T32" fmla="*/ 0 w 72"/>
                <a:gd name="T33" fmla="*/ 0 h 101"/>
                <a:gd name="T34" fmla="*/ 0 w 72"/>
                <a:gd name="T35" fmla="*/ 0 h 101"/>
                <a:gd name="T36" fmla="*/ 1 w 72"/>
                <a:gd name="T37" fmla="*/ 0 h 101"/>
                <a:gd name="T38" fmla="*/ 1 w 72"/>
                <a:gd name="T39" fmla="*/ 0 h 101"/>
                <a:gd name="T40" fmla="*/ 1 w 72"/>
                <a:gd name="T41" fmla="*/ 0 h 101"/>
                <a:gd name="T42" fmla="*/ 1 w 72"/>
                <a:gd name="T43" fmla="*/ 0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101"/>
                <a:gd name="T68" fmla="*/ 72 w 72"/>
                <a:gd name="T69" fmla="*/ 101 h 1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101">
                  <a:moveTo>
                    <a:pt x="72" y="40"/>
                  </a:moveTo>
                  <a:lnTo>
                    <a:pt x="69" y="55"/>
                  </a:lnTo>
                  <a:lnTo>
                    <a:pt x="63" y="70"/>
                  </a:lnTo>
                  <a:lnTo>
                    <a:pt x="57" y="80"/>
                  </a:lnTo>
                  <a:lnTo>
                    <a:pt x="51" y="89"/>
                  </a:lnTo>
                  <a:lnTo>
                    <a:pt x="38" y="101"/>
                  </a:lnTo>
                  <a:lnTo>
                    <a:pt x="27" y="101"/>
                  </a:lnTo>
                  <a:lnTo>
                    <a:pt x="13" y="97"/>
                  </a:lnTo>
                  <a:lnTo>
                    <a:pt x="6" y="88"/>
                  </a:lnTo>
                  <a:lnTo>
                    <a:pt x="0" y="74"/>
                  </a:lnTo>
                  <a:lnTo>
                    <a:pt x="0" y="63"/>
                  </a:lnTo>
                  <a:lnTo>
                    <a:pt x="2" y="46"/>
                  </a:lnTo>
                  <a:lnTo>
                    <a:pt x="8" y="32"/>
                  </a:lnTo>
                  <a:lnTo>
                    <a:pt x="12" y="21"/>
                  </a:lnTo>
                  <a:lnTo>
                    <a:pt x="17" y="13"/>
                  </a:lnTo>
                  <a:lnTo>
                    <a:pt x="31" y="2"/>
                  </a:lnTo>
                  <a:lnTo>
                    <a:pt x="44" y="0"/>
                  </a:lnTo>
                  <a:lnTo>
                    <a:pt x="55" y="2"/>
                  </a:lnTo>
                  <a:lnTo>
                    <a:pt x="65" y="10"/>
                  </a:lnTo>
                  <a:lnTo>
                    <a:pt x="72" y="23"/>
                  </a:lnTo>
                  <a:lnTo>
                    <a:pt x="72" y="40"/>
                  </a:lnTo>
                  <a:close/>
                </a:path>
              </a:pathLst>
            </a:custGeom>
            <a:solidFill>
              <a:srgbClr val="000000"/>
            </a:solidFill>
            <a:ln w="9525">
              <a:noFill/>
              <a:round/>
              <a:headEnd/>
              <a:tailEnd/>
            </a:ln>
          </p:spPr>
          <p:txBody>
            <a:bodyPr/>
            <a:lstStyle/>
            <a:p>
              <a:endParaRPr lang="en-US"/>
            </a:p>
          </p:txBody>
        </p:sp>
      </p:grpSp>
      <p:grpSp>
        <p:nvGrpSpPr>
          <p:cNvPr id="16" name="Group 1285"/>
          <p:cNvGrpSpPr>
            <a:grpSpLocks/>
          </p:cNvGrpSpPr>
          <p:nvPr/>
        </p:nvGrpSpPr>
        <p:grpSpPr bwMode="auto">
          <a:xfrm>
            <a:off x="6491288" y="2101850"/>
            <a:ext cx="719137" cy="357188"/>
            <a:chOff x="1792" y="1065"/>
            <a:chExt cx="453" cy="225"/>
          </a:xfrm>
        </p:grpSpPr>
        <p:sp>
          <p:nvSpPr>
            <p:cNvPr id="17530" name="Freeform 1286"/>
            <p:cNvSpPr>
              <a:spLocks/>
            </p:cNvSpPr>
            <p:nvPr/>
          </p:nvSpPr>
          <p:spPr bwMode="auto">
            <a:xfrm flipH="1">
              <a:off x="1919" y="1188"/>
              <a:ext cx="31" cy="34"/>
            </a:xfrm>
            <a:custGeom>
              <a:avLst/>
              <a:gdLst>
                <a:gd name="T0" fmla="*/ 1 w 154"/>
                <a:gd name="T1" fmla="*/ 0 h 158"/>
                <a:gd name="T2" fmla="*/ 1 w 154"/>
                <a:gd name="T3" fmla="*/ 1 h 158"/>
                <a:gd name="T4" fmla="*/ 0 w 154"/>
                <a:gd name="T5" fmla="*/ 3 h 158"/>
                <a:gd name="T6" fmla="*/ 0 w 154"/>
                <a:gd name="T7" fmla="*/ 5 h 158"/>
                <a:gd name="T8" fmla="*/ 0 w 154"/>
                <a:gd name="T9" fmla="*/ 7 h 158"/>
                <a:gd name="T10" fmla="*/ 0 w 154"/>
                <a:gd name="T11" fmla="*/ 7 h 158"/>
                <a:gd name="T12" fmla="*/ 2 w 154"/>
                <a:gd name="T13" fmla="*/ 6 h 158"/>
                <a:gd name="T14" fmla="*/ 3 w 154"/>
                <a:gd name="T15" fmla="*/ 6 h 158"/>
                <a:gd name="T16" fmla="*/ 5 w 154"/>
                <a:gd name="T17" fmla="*/ 5 h 158"/>
                <a:gd name="T18" fmla="*/ 6 w 154"/>
                <a:gd name="T19" fmla="*/ 3 h 158"/>
                <a:gd name="T20" fmla="*/ 5 w 154"/>
                <a:gd name="T21" fmla="*/ 2 h 158"/>
                <a:gd name="T22" fmla="*/ 3 w 154"/>
                <a:gd name="T23" fmla="*/ 0 h 158"/>
                <a:gd name="T24" fmla="*/ 1 w 154"/>
                <a:gd name="T25" fmla="*/ 0 h 1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
                <a:gd name="T40" fmla="*/ 0 h 158"/>
                <a:gd name="T41" fmla="*/ 154 w 154"/>
                <a:gd name="T42" fmla="*/ 158 h 1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 h="158">
                  <a:moveTo>
                    <a:pt x="36" y="6"/>
                  </a:moveTo>
                  <a:lnTo>
                    <a:pt x="18" y="28"/>
                  </a:lnTo>
                  <a:lnTo>
                    <a:pt x="10" y="66"/>
                  </a:lnTo>
                  <a:lnTo>
                    <a:pt x="0" y="114"/>
                  </a:lnTo>
                  <a:lnTo>
                    <a:pt x="0" y="146"/>
                  </a:lnTo>
                  <a:lnTo>
                    <a:pt x="6" y="158"/>
                  </a:lnTo>
                  <a:lnTo>
                    <a:pt x="48" y="134"/>
                  </a:lnTo>
                  <a:lnTo>
                    <a:pt x="84" y="124"/>
                  </a:lnTo>
                  <a:lnTo>
                    <a:pt x="118" y="100"/>
                  </a:lnTo>
                  <a:lnTo>
                    <a:pt x="154" y="72"/>
                  </a:lnTo>
                  <a:lnTo>
                    <a:pt x="124" y="38"/>
                  </a:lnTo>
                  <a:lnTo>
                    <a:pt x="66" y="0"/>
                  </a:lnTo>
                  <a:lnTo>
                    <a:pt x="36" y="6"/>
                  </a:lnTo>
                  <a:close/>
                </a:path>
              </a:pathLst>
            </a:custGeom>
            <a:solidFill>
              <a:srgbClr val="FFCC66"/>
            </a:solidFill>
            <a:ln w="9525">
              <a:solidFill>
                <a:schemeClr val="tx1"/>
              </a:solidFill>
              <a:round/>
              <a:headEnd/>
              <a:tailEnd/>
            </a:ln>
          </p:spPr>
          <p:txBody>
            <a:bodyPr/>
            <a:lstStyle/>
            <a:p>
              <a:endParaRPr lang="en-US"/>
            </a:p>
          </p:txBody>
        </p:sp>
        <p:sp>
          <p:nvSpPr>
            <p:cNvPr id="17531" name="Freeform 1287"/>
            <p:cNvSpPr>
              <a:spLocks/>
            </p:cNvSpPr>
            <p:nvPr/>
          </p:nvSpPr>
          <p:spPr bwMode="auto">
            <a:xfrm flipH="1">
              <a:off x="1859" y="1218"/>
              <a:ext cx="20" cy="23"/>
            </a:xfrm>
            <a:custGeom>
              <a:avLst/>
              <a:gdLst>
                <a:gd name="T0" fmla="*/ 0 w 100"/>
                <a:gd name="T1" fmla="*/ 0 h 106"/>
                <a:gd name="T2" fmla="*/ 0 w 100"/>
                <a:gd name="T3" fmla="*/ 2 h 106"/>
                <a:gd name="T4" fmla="*/ 1 w 100"/>
                <a:gd name="T5" fmla="*/ 4 h 106"/>
                <a:gd name="T6" fmla="*/ 2 w 100"/>
                <a:gd name="T7" fmla="*/ 5 h 106"/>
                <a:gd name="T8" fmla="*/ 3 w 100"/>
                <a:gd name="T9" fmla="*/ 4 h 106"/>
                <a:gd name="T10" fmla="*/ 3 w 100"/>
                <a:gd name="T11" fmla="*/ 3 h 106"/>
                <a:gd name="T12" fmla="*/ 3 w 100"/>
                <a:gd name="T13" fmla="*/ 2 h 106"/>
                <a:gd name="T14" fmla="*/ 4 w 100"/>
                <a:gd name="T15" fmla="*/ 1 h 106"/>
                <a:gd name="T16" fmla="*/ 2 w 100"/>
                <a:gd name="T17" fmla="*/ 0 h 106"/>
                <a:gd name="T18" fmla="*/ 0 w 100"/>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06"/>
                <a:gd name="T32" fmla="*/ 100 w 100"/>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06">
                  <a:moveTo>
                    <a:pt x="0" y="0"/>
                  </a:moveTo>
                  <a:lnTo>
                    <a:pt x="12" y="40"/>
                  </a:lnTo>
                  <a:lnTo>
                    <a:pt x="36" y="80"/>
                  </a:lnTo>
                  <a:lnTo>
                    <a:pt x="48" y="106"/>
                  </a:lnTo>
                  <a:lnTo>
                    <a:pt x="64" y="92"/>
                  </a:lnTo>
                  <a:lnTo>
                    <a:pt x="78" y="66"/>
                  </a:lnTo>
                  <a:lnTo>
                    <a:pt x="82" y="36"/>
                  </a:lnTo>
                  <a:lnTo>
                    <a:pt x="100" y="12"/>
                  </a:lnTo>
                  <a:lnTo>
                    <a:pt x="44" y="4"/>
                  </a:lnTo>
                  <a:lnTo>
                    <a:pt x="0" y="0"/>
                  </a:lnTo>
                  <a:close/>
                </a:path>
              </a:pathLst>
            </a:custGeom>
            <a:solidFill>
              <a:srgbClr val="FFCC66"/>
            </a:solidFill>
            <a:ln w="9525">
              <a:solidFill>
                <a:schemeClr val="tx1"/>
              </a:solidFill>
              <a:round/>
              <a:headEnd/>
              <a:tailEnd/>
            </a:ln>
          </p:spPr>
          <p:txBody>
            <a:bodyPr/>
            <a:lstStyle/>
            <a:p>
              <a:endParaRPr lang="en-US"/>
            </a:p>
          </p:txBody>
        </p:sp>
        <p:sp>
          <p:nvSpPr>
            <p:cNvPr id="17532" name="Freeform 1288"/>
            <p:cNvSpPr>
              <a:spLocks/>
            </p:cNvSpPr>
            <p:nvPr/>
          </p:nvSpPr>
          <p:spPr bwMode="auto">
            <a:xfrm flipH="1">
              <a:off x="1871" y="1213"/>
              <a:ext cx="90" cy="74"/>
            </a:xfrm>
            <a:custGeom>
              <a:avLst/>
              <a:gdLst>
                <a:gd name="T0" fmla="*/ 0 w 442"/>
                <a:gd name="T1" fmla="*/ 15 h 348"/>
                <a:gd name="T2" fmla="*/ 3 w 442"/>
                <a:gd name="T3" fmla="*/ 16 h 348"/>
                <a:gd name="T4" fmla="*/ 8 w 442"/>
                <a:gd name="T5" fmla="*/ 16 h 348"/>
                <a:gd name="T6" fmla="*/ 12 w 442"/>
                <a:gd name="T7" fmla="*/ 16 h 348"/>
                <a:gd name="T8" fmla="*/ 16 w 442"/>
                <a:gd name="T9" fmla="*/ 16 h 348"/>
                <a:gd name="T10" fmla="*/ 18 w 442"/>
                <a:gd name="T11" fmla="*/ 16 h 348"/>
                <a:gd name="T12" fmla="*/ 18 w 442"/>
                <a:gd name="T13" fmla="*/ 14 h 348"/>
                <a:gd name="T14" fmla="*/ 18 w 442"/>
                <a:gd name="T15" fmla="*/ 12 h 348"/>
                <a:gd name="T16" fmla="*/ 17 w 442"/>
                <a:gd name="T17" fmla="*/ 9 h 348"/>
                <a:gd name="T18" fmla="*/ 16 w 442"/>
                <a:gd name="T19" fmla="*/ 7 h 348"/>
                <a:gd name="T20" fmla="*/ 16 w 442"/>
                <a:gd name="T21" fmla="*/ 4 h 348"/>
                <a:gd name="T22" fmla="*/ 15 w 442"/>
                <a:gd name="T23" fmla="*/ 3 h 348"/>
                <a:gd name="T24" fmla="*/ 15 w 442"/>
                <a:gd name="T25" fmla="*/ 2 h 348"/>
                <a:gd name="T26" fmla="*/ 14 w 442"/>
                <a:gd name="T27" fmla="*/ 1 h 348"/>
                <a:gd name="T28" fmla="*/ 11 w 442"/>
                <a:gd name="T29" fmla="*/ 1 h 348"/>
                <a:gd name="T30" fmla="*/ 9 w 442"/>
                <a:gd name="T31" fmla="*/ 0 h 348"/>
                <a:gd name="T32" fmla="*/ 9 w 442"/>
                <a:gd name="T33" fmla="*/ 2 h 348"/>
                <a:gd name="T34" fmla="*/ 9 w 442"/>
                <a:gd name="T35" fmla="*/ 3 h 348"/>
                <a:gd name="T36" fmla="*/ 7 w 442"/>
                <a:gd name="T37" fmla="*/ 5 h 348"/>
                <a:gd name="T38" fmla="*/ 5 w 442"/>
                <a:gd name="T39" fmla="*/ 7 h 348"/>
                <a:gd name="T40" fmla="*/ 3 w 442"/>
                <a:gd name="T41" fmla="*/ 8 h 348"/>
                <a:gd name="T42" fmla="*/ 2 w 442"/>
                <a:gd name="T43" fmla="*/ 10 h 348"/>
                <a:gd name="T44" fmla="*/ 0 w 442"/>
                <a:gd name="T45" fmla="*/ 13 h 348"/>
                <a:gd name="T46" fmla="*/ 0 w 442"/>
                <a:gd name="T47" fmla="*/ 14 h 348"/>
                <a:gd name="T48" fmla="*/ 0 w 442"/>
                <a:gd name="T49" fmla="*/ 15 h 3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2"/>
                <a:gd name="T76" fmla="*/ 0 h 348"/>
                <a:gd name="T77" fmla="*/ 442 w 442"/>
                <a:gd name="T78" fmla="*/ 348 h 3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2" h="348">
                  <a:moveTo>
                    <a:pt x="12" y="340"/>
                  </a:moveTo>
                  <a:lnTo>
                    <a:pt x="78" y="344"/>
                  </a:lnTo>
                  <a:lnTo>
                    <a:pt x="192" y="346"/>
                  </a:lnTo>
                  <a:lnTo>
                    <a:pt x="280" y="348"/>
                  </a:lnTo>
                  <a:lnTo>
                    <a:pt x="376" y="348"/>
                  </a:lnTo>
                  <a:lnTo>
                    <a:pt x="442" y="346"/>
                  </a:lnTo>
                  <a:lnTo>
                    <a:pt x="442" y="304"/>
                  </a:lnTo>
                  <a:lnTo>
                    <a:pt x="434" y="264"/>
                  </a:lnTo>
                  <a:lnTo>
                    <a:pt x="402" y="196"/>
                  </a:lnTo>
                  <a:lnTo>
                    <a:pt x="384" y="144"/>
                  </a:lnTo>
                  <a:lnTo>
                    <a:pt x="382" y="98"/>
                  </a:lnTo>
                  <a:lnTo>
                    <a:pt x="370" y="68"/>
                  </a:lnTo>
                  <a:lnTo>
                    <a:pt x="370" y="50"/>
                  </a:lnTo>
                  <a:lnTo>
                    <a:pt x="328" y="30"/>
                  </a:lnTo>
                  <a:lnTo>
                    <a:pt x="272" y="20"/>
                  </a:lnTo>
                  <a:lnTo>
                    <a:pt x="224" y="0"/>
                  </a:lnTo>
                  <a:lnTo>
                    <a:pt x="224" y="38"/>
                  </a:lnTo>
                  <a:lnTo>
                    <a:pt x="222" y="74"/>
                  </a:lnTo>
                  <a:lnTo>
                    <a:pt x="160" y="108"/>
                  </a:lnTo>
                  <a:lnTo>
                    <a:pt x="114" y="146"/>
                  </a:lnTo>
                  <a:lnTo>
                    <a:pt x="78" y="184"/>
                  </a:lnTo>
                  <a:lnTo>
                    <a:pt x="44" y="228"/>
                  </a:lnTo>
                  <a:lnTo>
                    <a:pt x="0" y="282"/>
                  </a:lnTo>
                  <a:lnTo>
                    <a:pt x="2" y="314"/>
                  </a:lnTo>
                  <a:lnTo>
                    <a:pt x="12" y="340"/>
                  </a:lnTo>
                  <a:close/>
                </a:path>
              </a:pathLst>
            </a:custGeom>
            <a:solidFill>
              <a:srgbClr val="FFCC66"/>
            </a:solidFill>
            <a:ln w="9525">
              <a:solidFill>
                <a:schemeClr val="tx1"/>
              </a:solidFill>
              <a:round/>
              <a:headEnd/>
              <a:tailEnd/>
            </a:ln>
          </p:spPr>
          <p:txBody>
            <a:bodyPr/>
            <a:lstStyle/>
            <a:p>
              <a:endParaRPr lang="en-US"/>
            </a:p>
          </p:txBody>
        </p:sp>
        <p:sp>
          <p:nvSpPr>
            <p:cNvPr id="17533" name="Freeform 1289"/>
            <p:cNvSpPr>
              <a:spLocks/>
            </p:cNvSpPr>
            <p:nvPr/>
          </p:nvSpPr>
          <p:spPr bwMode="auto">
            <a:xfrm flipH="1">
              <a:off x="1793" y="1138"/>
              <a:ext cx="171" cy="87"/>
            </a:xfrm>
            <a:custGeom>
              <a:avLst/>
              <a:gdLst>
                <a:gd name="T0" fmla="*/ 1 w 842"/>
                <a:gd name="T1" fmla="*/ 2 h 408"/>
                <a:gd name="T2" fmla="*/ 2 w 842"/>
                <a:gd name="T3" fmla="*/ 7 h 408"/>
                <a:gd name="T4" fmla="*/ 4 w 842"/>
                <a:gd name="T5" fmla="*/ 11 h 408"/>
                <a:gd name="T6" fmla="*/ 7 w 842"/>
                <a:gd name="T7" fmla="*/ 13 h 408"/>
                <a:gd name="T8" fmla="*/ 10 w 842"/>
                <a:gd name="T9" fmla="*/ 15 h 408"/>
                <a:gd name="T10" fmla="*/ 12 w 842"/>
                <a:gd name="T11" fmla="*/ 17 h 408"/>
                <a:gd name="T12" fmla="*/ 14 w 842"/>
                <a:gd name="T13" fmla="*/ 17 h 408"/>
                <a:gd name="T14" fmla="*/ 17 w 842"/>
                <a:gd name="T15" fmla="*/ 18 h 408"/>
                <a:gd name="T16" fmla="*/ 19 w 842"/>
                <a:gd name="T17" fmla="*/ 19 h 408"/>
                <a:gd name="T18" fmla="*/ 22 w 842"/>
                <a:gd name="T19" fmla="*/ 19 h 408"/>
                <a:gd name="T20" fmla="*/ 25 w 842"/>
                <a:gd name="T21" fmla="*/ 18 h 408"/>
                <a:gd name="T22" fmla="*/ 28 w 842"/>
                <a:gd name="T23" fmla="*/ 17 h 408"/>
                <a:gd name="T24" fmla="*/ 30 w 842"/>
                <a:gd name="T25" fmla="*/ 16 h 408"/>
                <a:gd name="T26" fmla="*/ 32 w 842"/>
                <a:gd name="T27" fmla="*/ 14 h 408"/>
                <a:gd name="T28" fmla="*/ 34 w 842"/>
                <a:gd name="T29" fmla="*/ 13 h 408"/>
                <a:gd name="T30" fmla="*/ 35 w 842"/>
                <a:gd name="T31" fmla="*/ 5 h 408"/>
                <a:gd name="T32" fmla="*/ 32 w 842"/>
                <a:gd name="T33" fmla="*/ 12 h 408"/>
                <a:gd name="T34" fmla="*/ 30 w 842"/>
                <a:gd name="T35" fmla="*/ 14 h 408"/>
                <a:gd name="T36" fmla="*/ 26 w 842"/>
                <a:gd name="T37" fmla="*/ 15 h 408"/>
                <a:gd name="T38" fmla="*/ 22 w 842"/>
                <a:gd name="T39" fmla="*/ 16 h 408"/>
                <a:gd name="T40" fmla="*/ 18 w 842"/>
                <a:gd name="T41" fmla="*/ 15 h 408"/>
                <a:gd name="T42" fmla="*/ 14 w 842"/>
                <a:gd name="T43" fmla="*/ 13 h 408"/>
                <a:gd name="T44" fmla="*/ 11 w 842"/>
                <a:gd name="T45" fmla="*/ 11 h 408"/>
                <a:gd name="T46" fmla="*/ 8 w 842"/>
                <a:gd name="T47" fmla="*/ 9 h 408"/>
                <a:gd name="T48" fmla="*/ 5 w 842"/>
                <a:gd name="T49" fmla="*/ 6 h 408"/>
                <a:gd name="T50" fmla="*/ 2 w 842"/>
                <a:gd name="T51" fmla="*/ 3 h 408"/>
                <a:gd name="T52" fmla="*/ 0 w 842"/>
                <a:gd name="T53" fmla="*/ 0 h 4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42"/>
                <a:gd name="T82" fmla="*/ 0 h 408"/>
                <a:gd name="T83" fmla="*/ 842 w 842"/>
                <a:gd name="T84" fmla="*/ 408 h 4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42" h="408">
                  <a:moveTo>
                    <a:pt x="20" y="38"/>
                  </a:moveTo>
                  <a:lnTo>
                    <a:pt x="60" y="146"/>
                  </a:lnTo>
                  <a:lnTo>
                    <a:pt x="104" y="234"/>
                  </a:lnTo>
                  <a:lnTo>
                    <a:pt x="164" y="290"/>
                  </a:lnTo>
                  <a:lnTo>
                    <a:pt x="240" y="336"/>
                  </a:lnTo>
                  <a:lnTo>
                    <a:pt x="290" y="364"/>
                  </a:lnTo>
                  <a:lnTo>
                    <a:pt x="350" y="384"/>
                  </a:lnTo>
                  <a:lnTo>
                    <a:pt x="412" y="400"/>
                  </a:lnTo>
                  <a:lnTo>
                    <a:pt x="474" y="408"/>
                  </a:lnTo>
                  <a:lnTo>
                    <a:pt x="538" y="408"/>
                  </a:lnTo>
                  <a:lnTo>
                    <a:pt x="602" y="398"/>
                  </a:lnTo>
                  <a:lnTo>
                    <a:pt x="668" y="374"/>
                  </a:lnTo>
                  <a:lnTo>
                    <a:pt x="736" y="344"/>
                  </a:lnTo>
                  <a:lnTo>
                    <a:pt x="784" y="306"/>
                  </a:lnTo>
                  <a:lnTo>
                    <a:pt x="810" y="286"/>
                  </a:lnTo>
                  <a:lnTo>
                    <a:pt x="842" y="112"/>
                  </a:lnTo>
                  <a:lnTo>
                    <a:pt x="778" y="254"/>
                  </a:lnTo>
                  <a:lnTo>
                    <a:pt x="722" y="300"/>
                  </a:lnTo>
                  <a:lnTo>
                    <a:pt x="638" y="330"/>
                  </a:lnTo>
                  <a:lnTo>
                    <a:pt x="528" y="348"/>
                  </a:lnTo>
                  <a:lnTo>
                    <a:pt x="432" y="330"/>
                  </a:lnTo>
                  <a:lnTo>
                    <a:pt x="346" y="294"/>
                  </a:lnTo>
                  <a:lnTo>
                    <a:pt x="256" y="248"/>
                  </a:lnTo>
                  <a:lnTo>
                    <a:pt x="180" y="200"/>
                  </a:lnTo>
                  <a:lnTo>
                    <a:pt x="116" y="142"/>
                  </a:lnTo>
                  <a:lnTo>
                    <a:pt x="46" y="72"/>
                  </a:lnTo>
                  <a:lnTo>
                    <a:pt x="0" y="0"/>
                  </a:lnTo>
                </a:path>
              </a:pathLst>
            </a:custGeom>
            <a:solidFill>
              <a:srgbClr val="FFCC66"/>
            </a:solidFill>
            <a:ln w="9525">
              <a:solidFill>
                <a:schemeClr val="tx1"/>
              </a:solidFill>
              <a:round/>
              <a:headEnd/>
              <a:tailEnd/>
            </a:ln>
          </p:spPr>
          <p:txBody>
            <a:bodyPr/>
            <a:lstStyle/>
            <a:p>
              <a:endParaRPr lang="en-US"/>
            </a:p>
          </p:txBody>
        </p:sp>
        <p:sp>
          <p:nvSpPr>
            <p:cNvPr id="17534" name="Freeform 1290"/>
            <p:cNvSpPr>
              <a:spLocks/>
            </p:cNvSpPr>
            <p:nvPr/>
          </p:nvSpPr>
          <p:spPr bwMode="auto">
            <a:xfrm flipH="1">
              <a:off x="1794" y="1068"/>
              <a:ext cx="169" cy="143"/>
            </a:xfrm>
            <a:custGeom>
              <a:avLst/>
              <a:gdLst>
                <a:gd name="T0" fmla="*/ 7 w 832"/>
                <a:gd name="T1" fmla="*/ 0 h 672"/>
                <a:gd name="T2" fmla="*/ 13 w 832"/>
                <a:gd name="T3" fmla="*/ 0 h 672"/>
                <a:gd name="T4" fmla="*/ 16 w 832"/>
                <a:gd name="T5" fmla="*/ 0 h 672"/>
                <a:gd name="T6" fmla="*/ 20 w 832"/>
                <a:gd name="T7" fmla="*/ 2 h 672"/>
                <a:gd name="T8" fmla="*/ 26 w 832"/>
                <a:gd name="T9" fmla="*/ 5 h 672"/>
                <a:gd name="T10" fmla="*/ 30 w 832"/>
                <a:gd name="T11" fmla="*/ 9 h 672"/>
                <a:gd name="T12" fmla="*/ 31 w 832"/>
                <a:gd name="T13" fmla="*/ 11 h 672"/>
                <a:gd name="T14" fmla="*/ 33 w 832"/>
                <a:gd name="T15" fmla="*/ 14 h 672"/>
                <a:gd name="T16" fmla="*/ 34 w 832"/>
                <a:gd name="T17" fmla="*/ 19 h 672"/>
                <a:gd name="T18" fmla="*/ 34 w 832"/>
                <a:gd name="T19" fmla="*/ 23 h 672"/>
                <a:gd name="T20" fmla="*/ 33 w 832"/>
                <a:gd name="T21" fmla="*/ 25 h 672"/>
                <a:gd name="T22" fmla="*/ 31 w 832"/>
                <a:gd name="T23" fmla="*/ 28 h 672"/>
                <a:gd name="T24" fmla="*/ 28 w 832"/>
                <a:gd name="T25" fmla="*/ 30 h 672"/>
                <a:gd name="T26" fmla="*/ 23 w 832"/>
                <a:gd name="T27" fmla="*/ 30 h 672"/>
                <a:gd name="T28" fmla="*/ 17 w 832"/>
                <a:gd name="T29" fmla="*/ 30 h 672"/>
                <a:gd name="T30" fmla="*/ 13 w 832"/>
                <a:gd name="T31" fmla="*/ 28 h 672"/>
                <a:gd name="T32" fmla="*/ 9 w 832"/>
                <a:gd name="T33" fmla="*/ 25 h 672"/>
                <a:gd name="T34" fmla="*/ 5 w 832"/>
                <a:gd name="T35" fmla="*/ 22 h 672"/>
                <a:gd name="T36" fmla="*/ 2 w 832"/>
                <a:gd name="T37" fmla="*/ 18 h 672"/>
                <a:gd name="T38" fmla="*/ 0 w 832"/>
                <a:gd name="T39" fmla="*/ 14 h 672"/>
                <a:gd name="T40" fmla="*/ 0 w 832"/>
                <a:gd name="T41" fmla="*/ 10 h 672"/>
                <a:gd name="T42" fmla="*/ 0 w 832"/>
                <a:gd name="T43" fmla="*/ 7 h 672"/>
                <a:gd name="T44" fmla="*/ 2 w 832"/>
                <a:gd name="T45" fmla="*/ 4 h 672"/>
                <a:gd name="T46" fmla="*/ 4 w 832"/>
                <a:gd name="T47" fmla="*/ 1 h 672"/>
                <a:gd name="T48" fmla="*/ 6 w 832"/>
                <a:gd name="T49" fmla="*/ 0 h 672"/>
                <a:gd name="T50" fmla="*/ 7 w 832"/>
                <a:gd name="T51" fmla="*/ 0 h 6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32"/>
                <a:gd name="T79" fmla="*/ 0 h 672"/>
                <a:gd name="T80" fmla="*/ 832 w 832"/>
                <a:gd name="T81" fmla="*/ 672 h 6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32" h="672">
                  <a:moveTo>
                    <a:pt x="160" y="8"/>
                  </a:moveTo>
                  <a:lnTo>
                    <a:pt x="306" y="0"/>
                  </a:lnTo>
                  <a:lnTo>
                    <a:pt x="388" y="10"/>
                  </a:lnTo>
                  <a:lnTo>
                    <a:pt x="478" y="44"/>
                  </a:lnTo>
                  <a:lnTo>
                    <a:pt x="620" y="112"/>
                  </a:lnTo>
                  <a:lnTo>
                    <a:pt x="730" y="206"/>
                  </a:lnTo>
                  <a:lnTo>
                    <a:pt x="762" y="252"/>
                  </a:lnTo>
                  <a:lnTo>
                    <a:pt x="802" y="314"/>
                  </a:lnTo>
                  <a:lnTo>
                    <a:pt x="832" y="426"/>
                  </a:lnTo>
                  <a:lnTo>
                    <a:pt x="820" y="498"/>
                  </a:lnTo>
                  <a:lnTo>
                    <a:pt x="792" y="554"/>
                  </a:lnTo>
                  <a:lnTo>
                    <a:pt x="744" y="626"/>
                  </a:lnTo>
                  <a:lnTo>
                    <a:pt x="672" y="660"/>
                  </a:lnTo>
                  <a:lnTo>
                    <a:pt x="550" y="672"/>
                  </a:lnTo>
                  <a:lnTo>
                    <a:pt x="414" y="654"/>
                  </a:lnTo>
                  <a:lnTo>
                    <a:pt x="312" y="612"/>
                  </a:lnTo>
                  <a:lnTo>
                    <a:pt x="212" y="560"/>
                  </a:lnTo>
                  <a:lnTo>
                    <a:pt x="124" y="490"/>
                  </a:lnTo>
                  <a:lnTo>
                    <a:pt x="54" y="404"/>
                  </a:lnTo>
                  <a:lnTo>
                    <a:pt x="10" y="314"/>
                  </a:lnTo>
                  <a:lnTo>
                    <a:pt x="0" y="226"/>
                  </a:lnTo>
                  <a:lnTo>
                    <a:pt x="10" y="146"/>
                  </a:lnTo>
                  <a:lnTo>
                    <a:pt x="38" y="86"/>
                  </a:lnTo>
                  <a:lnTo>
                    <a:pt x="88" y="32"/>
                  </a:lnTo>
                  <a:lnTo>
                    <a:pt x="144" y="10"/>
                  </a:lnTo>
                  <a:lnTo>
                    <a:pt x="174" y="6"/>
                  </a:lnTo>
                </a:path>
              </a:pathLst>
            </a:custGeom>
            <a:solidFill>
              <a:srgbClr val="FFD787"/>
            </a:solidFill>
            <a:ln w="9525">
              <a:solidFill>
                <a:schemeClr val="tx1"/>
              </a:solidFill>
              <a:round/>
              <a:headEnd/>
              <a:tailEnd/>
            </a:ln>
          </p:spPr>
          <p:txBody>
            <a:bodyPr/>
            <a:lstStyle/>
            <a:p>
              <a:endParaRPr lang="en-US"/>
            </a:p>
          </p:txBody>
        </p:sp>
        <p:sp>
          <p:nvSpPr>
            <p:cNvPr id="17535" name="Freeform 1291"/>
            <p:cNvSpPr>
              <a:spLocks/>
            </p:cNvSpPr>
            <p:nvPr/>
          </p:nvSpPr>
          <p:spPr bwMode="auto">
            <a:xfrm flipH="1">
              <a:off x="1862" y="1106"/>
              <a:ext cx="60" cy="18"/>
            </a:xfrm>
            <a:custGeom>
              <a:avLst/>
              <a:gdLst>
                <a:gd name="T0" fmla="*/ 6 w 595"/>
                <a:gd name="T1" fmla="*/ 0 h 175"/>
                <a:gd name="T2" fmla="*/ 6 w 595"/>
                <a:gd name="T3" fmla="*/ 0 h 175"/>
                <a:gd name="T4" fmla="*/ 5 w 595"/>
                <a:gd name="T5" fmla="*/ 0 h 175"/>
                <a:gd name="T6" fmla="*/ 5 w 595"/>
                <a:gd name="T7" fmla="*/ 0 h 175"/>
                <a:gd name="T8" fmla="*/ 5 w 595"/>
                <a:gd name="T9" fmla="*/ 0 h 175"/>
                <a:gd name="T10" fmla="*/ 5 w 595"/>
                <a:gd name="T11" fmla="*/ 0 h 175"/>
                <a:gd name="T12" fmla="*/ 5 w 595"/>
                <a:gd name="T13" fmla="*/ 0 h 175"/>
                <a:gd name="T14" fmla="*/ 4 w 595"/>
                <a:gd name="T15" fmla="*/ 1 h 175"/>
                <a:gd name="T16" fmla="*/ 4 w 595"/>
                <a:gd name="T17" fmla="*/ 1 h 175"/>
                <a:gd name="T18" fmla="*/ 4 w 595"/>
                <a:gd name="T19" fmla="*/ 1 h 175"/>
                <a:gd name="T20" fmla="*/ 4 w 595"/>
                <a:gd name="T21" fmla="*/ 1 h 175"/>
                <a:gd name="T22" fmla="*/ 3 w 595"/>
                <a:gd name="T23" fmla="*/ 1 h 175"/>
                <a:gd name="T24" fmla="*/ 3 w 595"/>
                <a:gd name="T25" fmla="*/ 1 h 175"/>
                <a:gd name="T26" fmla="*/ 3 w 595"/>
                <a:gd name="T27" fmla="*/ 1 h 175"/>
                <a:gd name="T28" fmla="*/ 3 w 595"/>
                <a:gd name="T29" fmla="*/ 1 h 175"/>
                <a:gd name="T30" fmla="*/ 3 w 595"/>
                <a:gd name="T31" fmla="*/ 1 h 175"/>
                <a:gd name="T32" fmla="*/ 2 w 595"/>
                <a:gd name="T33" fmla="*/ 1 h 175"/>
                <a:gd name="T34" fmla="*/ 2 w 595"/>
                <a:gd name="T35" fmla="*/ 1 h 175"/>
                <a:gd name="T36" fmla="*/ 2 w 595"/>
                <a:gd name="T37" fmla="*/ 1 h 175"/>
                <a:gd name="T38" fmla="*/ 1 w 595"/>
                <a:gd name="T39" fmla="*/ 1 h 175"/>
                <a:gd name="T40" fmla="*/ 1 w 595"/>
                <a:gd name="T41" fmla="*/ 2 h 175"/>
                <a:gd name="T42" fmla="*/ 1 w 595"/>
                <a:gd name="T43" fmla="*/ 2 h 175"/>
                <a:gd name="T44" fmla="*/ 0 w 595"/>
                <a:gd name="T45" fmla="*/ 2 h 175"/>
                <a:gd name="T46" fmla="*/ 0 w 595"/>
                <a:gd name="T47" fmla="*/ 2 h 175"/>
                <a:gd name="T48" fmla="*/ 0 w 595"/>
                <a:gd name="T49" fmla="*/ 2 h 175"/>
                <a:gd name="T50" fmla="*/ 0 w 595"/>
                <a:gd name="T51" fmla="*/ 2 h 175"/>
                <a:gd name="T52" fmla="*/ 0 w 595"/>
                <a:gd name="T53" fmla="*/ 1 h 175"/>
                <a:gd name="T54" fmla="*/ 1 w 595"/>
                <a:gd name="T55" fmla="*/ 1 h 175"/>
                <a:gd name="T56" fmla="*/ 1 w 595"/>
                <a:gd name="T57" fmla="*/ 1 h 175"/>
                <a:gd name="T58" fmla="*/ 1 w 595"/>
                <a:gd name="T59" fmla="*/ 1 h 175"/>
                <a:gd name="T60" fmla="*/ 2 w 595"/>
                <a:gd name="T61" fmla="*/ 1 h 175"/>
                <a:gd name="T62" fmla="*/ 2 w 595"/>
                <a:gd name="T63" fmla="*/ 1 h 175"/>
                <a:gd name="T64" fmla="*/ 3 w 595"/>
                <a:gd name="T65" fmla="*/ 1 h 175"/>
                <a:gd name="T66" fmla="*/ 3 w 595"/>
                <a:gd name="T67" fmla="*/ 1 h 175"/>
                <a:gd name="T68" fmla="*/ 3 w 595"/>
                <a:gd name="T69" fmla="*/ 1 h 175"/>
                <a:gd name="T70" fmla="*/ 3 w 595"/>
                <a:gd name="T71" fmla="*/ 0 h 175"/>
                <a:gd name="T72" fmla="*/ 4 w 595"/>
                <a:gd name="T73" fmla="*/ 0 h 175"/>
                <a:gd name="T74" fmla="*/ 4 w 595"/>
                <a:gd name="T75" fmla="*/ 0 h 175"/>
                <a:gd name="T76" fmla="*/ 4 w 595"/>
                <a:gd name="T77" fmla="*/ 0 h 175"/>
                <a:gd name="T78" fmla="*/ 4 w 595"/>
                <a:gd name="T79" fmla="*/ 0 h 175"/>
                <a:gd name="T80" fmla="*/ 4 w 595"/>
                <a:gd name="T81" fmla="*/ 0 h 175"/>
                <a:gd name="T82" fmla="*/ 4 w 595"/>
                <a:gd name="T83" fmla="*/ 0 h 175"/>
                <a:gd name="T84" fmla="*/ 5 w 595"/>
                <a:gd name="T85" fmla="*/ 0 h 175"/>
                <a:gd name="T86" fmla="*/ 5 w 595"/>
                <a:gd name="T87" fmla="*/ 0 h 175"/>
                <a:gd name="T88" fmla="*/ 5 w 595"/>
                <a:gd name="T89" fmla="*/ 0 h 175"/>
                <a:gd name="T90" fmla="*/ 5 w 595"/>
                <a:gd name="T91" fmla="*/ 0 h 175"/>
                <a:gd name="T92" fmla="*/ 6 w 595"/>
                <a:gd name="T93" fmla="*/ 0 h 175"/>
                <a:gd name="T94" fmla="*/ 6 w 595"/>
                <a:gd name="T95" fmla="*/ 0 h 175"/>
                <a:gd name="T96" fmla="*/ 6 w 595"/>
                <a:gd name="T97" fmla="*/ 0 h 175"/>
                <a:gd name="T98" fmla="*/ 6 w 595"/>
                <a:gd name="T99" fmla="*/ 0 h 1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5"/>
                <a:gd name="T151" fmla="*/ 0 h 175"/>
                <a:gd name="T152" fmla="*/ 595 w 595"/>
                <a:gd name="T153" fmla="*/ 175 h 1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5" h="175">
                  <a:moveTo>
                    <a:pt x="595" y="2"/>
                  </a:moveTo>
                  <a:lnTo>
                    <a:pt x="586" y="2"/>
                  </a:lnTo>
                  <a:lnTo>
                    <a:pt x="576" y="6"/>
                  </a:lnTo>
                  <a:lnTo>
                    <a:pt x="567" y="6"/>
                  </a:lnTo>
                  <a:lnTo>
                    <a:pt x="559" y="10"/>
                  </a:lnTo>
                  <a:lnTo>
                    <a:pt x="540" y="14"/>
                  </a:lnTo>
                  <a:lnTo>
                    <a:pt x="525" y="19"/>
                  </a:lnTo>
                  <a:lnTo>
                    <a:pt x="513" y="21"/>
                  </a:lnTo>
                  <a:lnTo>
                    <a:pt x="506" y="25"/>
                  </a:lnTo>
                  <a:lnTo>
                    <a:pt x="496" y="27"/>
                  </a:lnTo>
                  <a:lnTo>
                    <a:pt x="487" y="29"/>
                  </a:lnTo>
                  <a:lnTo>
                    <a:pt x="470" y="34"/>
                  </a:lnTo>
                  <a:lnTo>
                    <a:pt x="453" y="40"/>
                  </a:lnTo>
                  <a:lnTo>
                    <a:pt x="443" y="40"/>
                  </a:lnTo>
                  <a:lnTo>
                    <a:pt x="434" y="44"/>
                  </a:lnTo>
                  <a:lnTo>
                    <a:pt x="424" y="46"/>
                  </a:lnTo>
                  <a:lnTo>
                    <a:pt x="416" y="50"/>
                  </a:lnTo>
                  <a:lnTo>
                    <a:pt x="397" y="53"/>
                  </a:lnTo>
                  <a:lnTo>
                    <a:pt x="380" y="59"/>
                  </a:lnTo>
                  <a:lnTo>
                    <a:pt x="371" y="61"/>
                  </a:lnTo>
                  <a:lnTo>
                    <a:pt x="363" y="65"/>
                  </a:lnTo>
                  <a:lnTo>
                    <a:pt x="352" y="67"/>
                  </a:lnTo>
                  <a:lnTo>
                    <a:pt x="344" y="69"/>
                  </a:lnTo>
                  <a:lnTo>
                    <a:pt x="327" y="74"/>
                  </a:lnTo>
                  <a:lnTo>
                    <a:pt x="310" y="80"/>
                  </a:lnTo>
                  <a:lnTo>
                    <a:pt x="300" y="82"/>
                  </a:lnTo>
                  <a:lnTo>
                    <a:pt x="289" y="86"/>
                  </a:lnTo>
                  <a:lnTo>
                    <a:pt x="281" y="88"/>
                  </a:lnTo>
                  <a:lnTo>
                    <a:pt x="274" y="92"/>
                  </a:lnTo>
                  <a:lnTo>
                    <a:pt x="262" y="93"/>
                  </a:lnTo>
                  <a:lnTo>
                    <a:pt x="253" y="95"/>
                  </a:lnTo>
                  <a:lnTo>
                    <a:pt x="245" y="99"/>
                  </a:lnTo>
                  <a:lnTo>
                    <a:pt x="236" y="103"/>
                  </a:lnTo>
                  <a:lnTo>
                    <a:pt x="219" y="107"/>
                  </a:lnTo>
                  <a:lnTo>
                    <a:pt x="202" y="114"/>
                  </a:lnTo>
                  <a:lnTo>
                    <a:pt x="182" y="120"/>
                  </a:lnTo>
                  <a:lnTo>
                    <a:pt x="167" y="126"/>
                  </a:lnTo>
                  <a:lnTo>
                    <a:pt x="156" y="128"/>
                  </a:lnTo>
                  <a:lnTo>
                    <a:pt x="146" y="131"/>
                  </a:lnTo>
                  <a:lnTo>
                    <a:pt x="139" y="133"/>
                  </a:lnTo>
                  <a:lnTo>
                    <a:pt x="129" y="137"/>
                  </a:lnTo>
                  <a:lnTo>
                    <a:pt x="112" y="143"/>
                  </a:lnTo>
                  <a:lnTo>
                    <a:pt x="95" y="149"/>
                  </a:lnTo>
                  <a:lnTo>
                    <a:pt x="76" y="154"/>
                  </a:lnTo>
                  <a:lnTo>
                    <a:pt x="63" y="160"/>
                  </a:lnTo>
                  <a:lnTo>
                    <a:pt x="44" y="168"/>
                  </a:lnTo>
                  <a:lnTo>
                    <a:pt x="28" y="175"/>
                  </a:lnTo>
                  <a:lnTo>
                    <a:pt x="15" y="169"/>
                  </a:lnTo>
                  <a:lnTo>
                    <a:pt x="6" y="164"/>
                  </a:lnTo>
                  <a:lnTo>
                    <a:pt x="0" y="160"/>
                  </a:lnTo>
                  <a:lnTo>
                    <a:pt x="2" y="156"/>
                  </a:lnTo>
                  <a:lnTo>
                    <a:pt x="9" y="150"/>
                  </a:lnTo>
                  <a:lnTo>
                    <a:pt x="23" y="147"/>
                  </a:lnTo>
                  <a:lnTo>
                    <a:pt x="38" y="139"/>
                  </a:lnTo>
                  <a:lnTo>
                    <a:pt x="57" y="133"/>
                  </a:lnTo>
                  <a:lnTo>
                    <a:pt x="74" y="126"/>
                  </a:lnTo>
                  <a:lnTo>
                    <a:pt x="91" y="122"/>
                  </a:lnTo>
                  <a:lnTo>
                    <a:pt x="108" y="114"/>
                  </a:lnTo>
                  <a:lnTo>
                    <a:pt x="127" y="107"/>
                  </a:lnTo>
                  <a:lnTo>
                    <a:pt x="143" y="101"/>
                  </a:lnTo>
                  <a:lnTo>
                    <a:pt x="162" y="95"/>
                  </a:lnTo>
                  <a:lnTo>
                    <a:pt x="179" y="90"/>
                  </a:lnTo>
                  <a:lnTo>
                    <a:pt x="196" y="82"/>
                  </a:lnTo>
                  <a:lnTo>
                    <a:pt x="213" y="76"/>
                  </a:lnTo>
                  <a:lnTo>
                    <a:pt x="232" y="71"/>
                  </a:lnTo>
                  <a:lnTo>
                    <a:pt x="247" y="65"/>
                  </a:lnTo>
                  <a:lnTo>
                    <a:pt x="266" y="59"/>
                  </a:lnTo>
                  <a:lnTo>
                    <a:pt x="274" y="55"/>
                  </a:lnTo>
                  <a:lnTo>
                    <a:pt x="283" y="53"/>
                  </a:lnTo>
                  <a:lnTo>
                    <a:pt x="293" y="52"/>
                  </a:lnTo>
                  <a:lnTo>
                    <a:pt x="302" y="50"/>
                  </a:lnTo>
                  <a:lnTo>
                    <a:pt x="319" y="42"/>
                  </a:lnTo>
                  <a:lnTo>
                    <a:pt x="338" y="38"/>
                  </a:lnTo>
                  <a:lnTo>
                    <a:pt x="346" y="34"/>
                  </a:lnTo>
                  <a:lnTo>
                    <a:pt x="356" y="33"/>
                  </a:lnTo>
                  <a:lnTo>
                    <a:pt x="365" y="29"/>
                  </a:lnTo>
                  <a:lnTo>
                    <a:pt x="375" y="29"/>
                  </a:lnTo>
                  <a:lnTo>
                    <a:pt x="382" y="27"/>
                  </a:lnTo>
                  <a:lnTo>
                    <a:pt x="392" y="25"/>
                  </a:lnTo>
                  <a:lnTo>
                    <a:pt x="401" y="21"/>
                  </a:lnTo>
                  <a:lnTo>
                    <a:pt x="411" y="19"/>
                  </a:lnTo>
                  <a:lnTo>
                    <a:pt x="418" y="17"/>
                  </a:lnTo>
                  <a:lnTo>
                    <a:pt x="428" y="15"/>
                  </a:lnTo>
                  <a:lnTo>
                    <a:pt x="437" y="14"/>
                  </a:lnTo>
                  <a:lnTo>
                    <a:pt x="447" y="14"/>
                  </a:lnTo>
                  <a:lnTo>
                    <a:pt x="464" y="10"/>
                  </a:lnTo>
                  <a:lnTo>
                    <a:pt x="483" y="8"/>
                  </a:lnTo>
                  <a:lnTo>
                    <a:pt x="491" y="6"/>
                  </a:lnTo>
                  <a:lnTo>
                    <a:pt x="500" y="4"/>
                  </a:lnTo>
                  <a:lnTo>
                    <a:pt x="512" y="4"/>
                  </a:lnTo>
                  <a:lnTo>
                    <a:pt x="521" y="4"/>
                  </a:lnTo>
                  <a:lnTo>
                    <a:pt x="529" y="2"/>
                  </a:lnTo>
                  <a:lnTo>
                    <a:pt x="538" y="2"/>
                  </a:lnTo>
                  <a:lnTo>
                    <a:pt x="548" y="0"/>
                  </a:lnTo>
                  <a:lnTo>
                    <a:pt x="557" y="0"/>
                  </a:lnTo>
                  <a:lnTo>
                    <a:pt x="565" y="0"/>
                  </a:lnTo>
                  <a:lnTo>
                    <a:pt x="576" y="0"/>
                  </a:lnTo>
                  <a:lnTo>
                    <a:pt x="586" y="0"/>
                  </a:lnTo>
                  <a:lnTo>
                    <a:pt x="595" y="2"/>
                  </a:lnTo>
                  <a:close/>
                </a:path>
              </a:pathLst>
            </a:custGeom>
            <a:solidFill>
              <a:srgbClr val="000000"/>
            </a:solidFill>
            <a:ln w="9525">
              <a:noFill/>
              <a:round/>
              <a:headEnd/>
              <a:tailEnd/>
            </a:ln>
          </p:spPr>
          <p:txBody>
            <a:bodyPr/>
            <a:lstStyle/>
            <a:p>
              <a:endParaRPr lang="en-US"/>
            </a:p>
          </p:txBody>
        </p:sp>
        <p:sp>
          <p:nvSpPr>
            <p:cNvPr id="17536" name="Freeform 1292"/>
            <p:cNvSpPr>
              <a:spLocks/>
            </p:cNvSpPr>
            <p:nvPr/>
          </p:nvSpPr>
          <p:spPr bwMode="auto">
            <a:xfrm flipH="1">
              <a:off x="1862" y="1106"/>
              <a:ext cx="51" cy="61"/>
            </a:xfrm>
            <a:custGeom>
              <a:avLst/>
              <a:gdLst>
                <a:gd name="T0" fmla="*/ 0 w 500"/>
                <a:gd name="T1" fmla="*/ 6 h 569"/>
                <a:gd name="T2" fmla="*/ 0 w 500"/>
                <a:gd name="T3" fmla="*/ 6 h 569"/>
                <a:gd name="T4" fmla="*/ 1 w 500"/>
                <a:gd name="T5" fmla="*/ 5 h 569"/>
                <a:gd name="T6" fmla="*/ 1 w 500"/>
                <a:gd name="T7" fmla="*/ 5 h 569"/>
                <a:gd name="T8" fmla="*/ 1 w 500"/>
                <a:gd name="T9" fmla="*/ 5 h 569"/>
                <a:gd name="T10" fmla="*/ 1 w 500"/>
                <a:gd name="T11" fmla="*/ 5 h 569"/>
                <a:gd name="T12" fmla="*/ 1 w 500"/>
                <a:gd name="T13" fmla="*/ 4 h 569"/>
                <a:gd name="T14" fmla="*/ 2 w 500"/>
                <a:gd name="T15" fmla="*/ 4 h 569"/>
                <a:gd name="T16" fmla="*/ 2 w 500"/>
                <a:gd name="T17" fmla="*/ 4 h 569"/>
                <a:gd name="T18" fmla="*/ 2 w 500"/>
                <a:gd name="T19" fmla="*/ 3 h 569"/>
                <a:gd name="T20" fmla="*/ 2 w 500"/>
                <a:gd name="T21" fmla="*/ 3 h 569"/>
                <a:gd name="T22" fmla="*/ 3 w 500"/>
                <a:gd name="T23" fmla="*/ 3 h 569"/>
                <a:gd name="T24" fmla="*/ 3 w 500"/>
                <a:gd name="T25" fmla="*/ 3 h 569"/>
                <a:gd name="T26" fmla="*/ 3 w 500"/>
                <a:gd name="T27" fmla="*/ 2 h 569"/>
                <a:gd name="T28" fmla="*/ 3 w 500"/>
                <a:gd name="T29" fmla="*/ 2 h 569"/>
                <a:gd name="T30" fmla="*/ 3 w 500"/>
                <a:gd name="T31" fmla="*/ 2 h 569"/>
                <a:gd name="T32" fmla="*/ 4 w 500"/>
                <a:gd name="T33" fmla="*/ 2 h 569"/>
                <a:gd name="T34" fmla="*/ 4 w 500"/>
                <a:gd name="T35" fmla="*/ 1 h 569"/>
                <a:gd name="T36" fmla="*/ 4 w 500"/>
                <a:gd name="T37" fmla="*/ 1 h 569"/>
                <a:gd name="T38" fmla="*/ 4 w 500"/>
                <a:gd name="T39" fmla="*/ 1 h 569"/>
                <a:gd name="T40" fmla="*/ 5 w 500"/>
                <a:gd name="T41" fmla="*/ 0 h 569"/>
                <a:gd name="T42" fmla="*/ 5 w 500"/>
                <a:gd name="T43" fmla="*/ 0 h 569"/>
                <a:gd name="T44" fmla="*/ 5 w 500"/>
                <a:gd name="T45" fmla="*/ 0 h 569"/>
                <a:gd name="T46" fmla="*/ 5 w 500"/>
                <a:gd name="T47" fmla="*/ 0 h 569"/>
                <a:gd name="T48" fmla="*/ 5 w 500"/>
                <a:gd name="T49" fmla="*/ 1 h 569"/>
                <a:gd name="T50" fmla="*/ 5 w 500"/>
                <a:gd name="T51" fmla="*/ 1 h 569"/>
                <a:gd name="T52" fmla="*/ 4 w 500"/>
                <a:gd name="T53" fmla="*/ 1 h 569"/>
                <a:gd name="T54" fmla="*/ 4 w 500"/>
                <a:gd name="T55" fmla="*/ 1 h 569"/>
                <a:gd name="T56" fmla="*/ 4 w 500"/>
                <a:gd name="T57" fmla="*/ 2 h 569"/>
                <a:gd name="T58" fmla="*/ 4 w 500"/>
                <a:gd name="T59" fmla="*/ 2 h 569"/>
                <a:gd name="T60" fmla="*/ 4 w 500"/>
                <a:gd name="T61" fmla="*/ 2 h 569"/>
                <a:gd name="T62" fmla="*/ 4 w 500"/>
                <a:gd name="T63" fmla="*/ 2 h 569"/>
                <a:gd name="T64" fmla="*/ 3 w 500"/>
                <a:gd name="T65" fmla="*/ 3 h 569"/>
                <a:gd name="T66" fmla="*/ 3 w 500"/>
                <a:gd name="T67" fmla="*/ 3 h 569"/>
                <a:gd name="T68" fmla="*/ 3 w 500"/>
                <a:gd name="T69" fmla="*/ 3 h 569"/>
                <a:gd name="T70" fmla="*/ 3 w 500"/>
                <a:gd name="T71" fmla="*/ 3 h 569"/>
                <a:gd name="T72" fmla="*/ 2 w 500"/>
                <a:gd name="T73" fmla="*/ 4 h 569"/>
                <a:gd name="T74" fmla="*/ 2 w 500"/>
                <a:gd name="T75" fmla="*/ 4 h 569"/>
                <a:gd name="T76" fmla="*/ 2 w 500"/>
                <a:gd name="T77" fmla="*/ 4 h 569"/>
                <a:gd name="T78" fmla="*/ 2 w 500"/>
                <a:gd name="T79" fmla="*/ 5 h 569"/>
                <a:gd name="T80" fmla="*/ 2 w 500"/>
                <a:gd name="T81" fmla="*/ 5 h 569"/>
                <a:gd name="T82" fmla="*/ 1 w 500"/>
                <a:gd name="T83" fmla="*/ 5 h 569"/>
                <a:gd name="T84" fmla="*/ 1 w 500"/>
                <a:gd name="T85" fmla="*/ 5 h 569"/>
                <a:gd name="T86" fmla="*/ 1 w 500"/>
                <a:gd name="T87" fmla="*/ 5 h 569"/>
                <a:gd name="T88" fmla="*/ 1 w 500"/>
                <a:gd name="T89" fmla="*/ 6 h 569"/>
                <a:gd name="T90" fmla="*/ 0 w 500"/>
                <a:gd name="T91" fmla="*/ 6 h 569"/>
                <a:gd name="T92" fmla="*/ 0 w 500"/>
                <a:gd name="T93" fmla="*/ 6 h 569"/>
                <a:gd name="T94" fmla="*/ 0 w 500"/>
                <a:gd name="T95" fmla="*/ 7 h 569"/>
                <a:gd name="T96" fmla="*/ 0 w 500"/>
                <a:gd name="T97" fmla="*/ 6 h 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0"/>
                <a:gd name="T148" fmla="*/ 0 h 569"/>
                <a:gd name="T149" fmla="*/ 500 w 500"/>
                <a:gd name="T150" fmla="*/ 569 h 5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0" h="569">
                  <a:moveTo>
                    <a:pt x="0" y="552"/>
                  </a:moveTo>
                  <a:lnTo>
                    <a:pt x="15" y="538"/>
                  </a:lnTo>
                  <a:lnTo>
                    <a:pt x="29" y="525"/>
                  </a:lnTo>
                  <a:lnTo>
                    <a:pt x="40" y="510"/>
                  </a:lnTo>
                  <a:lnTo>
                    <a:pt x="51" y="495"/>
                  </a:lnTo>
                  <a:lnTo>
                    <a:pt x="61" y="479"/>
                  </a:lnTo>
                  <a:lnTo>
                    <a:pt x="72" y="464"/>
                  </a:lnTo>
                  <a:lnTo>
                    <a:pt x="82" y="447"/>
                  </a:lnTo>
                  <a:lnTo>
                    <a:pt x="95" y="434"/>
                  </a:lnTo>
                  <a:lnTo>
                    <a:pt x="99" y="424"/>
                  </a:lnTo>
                  <a:lnTo>
                    <a:pt x="105" y="417"/>
                  </a:lnTo>
                  <a:lnTo>
                    <a:pt x="112" y="407"/>
                  </a:lnTo>
                  <a:lnTo>
                    <a:pt x="124" y="398"/>
                  </a:lnTo>
                  <a:lnTo>
                    <a:pt x="133" y="384"/>
                  </a:lnTo>
                  <a:lnTo>
                    <a:pt x="145" y="371"/>
                  </a:lnTo>
                  <a:lnTo>
                    <a:pt x="156" y="356"/>
                  </a:lnTo>
                  <a:lnTo>
                    <a:pt x="171" y="342"/>
                  </a:lnTo>
                  <a:lnTo>
                    <a:pt x="184" y="323"/>
                  </a:lnTo>
                  <a:lnTo>
                    <a:pt x="200" y="306"/>
                  </a:lnTo>
                  <a:lnTo>
                    <a:pt x="215" y="289"/>
                  </a:lnTo>
                  <a:lnTo>
                    <a:pt x="232" y="272"/>
                  </a:lnTo>
                  <a:lnTo>
                    <a:pt x="238" y="263"/>
                  </a:lnTo>
                  <a:lnTo>
                    <a:pt x="245" y="253"/>
                  </a:lnTo>
                  <a:lnTo>
                    <a:pt x="253" y="244"/>
                  </a:lnTo>
                  <a:lnTo>
                    <a:pt x="262" y="236"/>
                  </a:lnTo>
                  <a:lnTo>
                    <a:pt x="270" y="226"/>
                  </a:lnTo>
                  <a:lnTo>
                    <a:pt x="278" y="217"/>
                  </a:lnTo>
                  <a:lnTo>
                    <a:pt x="285" y="207"/>
                  </a:lnTo>
                  <a:lnTo>
                    <a:pt x="297" y="200"/>
                  </a:lnTo>
                  <a:lnTo>
                    <a:pt x="302" y="188"/>
                  </a:lnTo>
                  <a:lnTo>
                    <a:pt x="310" y="179"/>
                  </a:lnTo>
                  <a:lnTo>
                    <a:pt x="320" y="169"/>
                  </a:lnTo>
                  <a:lnTo>
                    <a:pt x="327" y="160"/>
                  </a:lnTo>
                  <a:lnTo>
                    <a:pt x="342" y="143"/>
                  </a:lnTo>
                  <a:lnTo>
                    <a:pt x="359" y="126"/>
                  </a:lnTo>
                  <a:lnTo>
                    <a:pt x="373" y="107"/>
                  </a:lnTo>
                  <a:lnTo>
                    <a:pt x="388" y="93"/>
                  </a:lnTo>
                  <a:lnTo>
                    <a:pt x="401" y="78"/>
                  </a:lnTo>
                  <a:lnTo>
                    <a:pt x="415" y="65"/>
                  </a:lnTo>
                  <a:lnTo>
                    <a:pt x="424" y="50"/>
                  </a:lnTo>
                  <a:lnTo>
                    <a:pt x="434" y="38"/>
                  </a:lnTo>
                  <a:lnTo>
                    <a:pt x="443" y="27"/>
                  </a:lnTo>
                  <a:lnTo>
                    <a:pt x="453" y="19"/>
                  </a:lnTo>
                  <a:lnTo>
                    <a:pt x="462" y="4"/>
                  </a:lnTo>
                  <a:lnTo>
                    <a:pt x="470" y="0"/>
                  </a:lnTo>
                  <a:lnTo>
                    <a:pt x="500" y="17"/>
                  </a:lnTo>
                  <a:lnTo>
                    <a:pt x="496" y="21"/>
                  </a:lnTo>
                  <a:lnTo>
                    <a:pt x="491" y="29"/>
                  </a:lnTo>
                  <a:lnTo>
                    <a:pt x="481" y="38"/>
                  </a:lnTo>
                  <a:lnTo>
                    <a:pt x="472" y="51"/>
                  </a:lnTo>
                  <a:lnTo>
                    <a:pt x="460" y="65"/>
                  </a:lnTo>
                  <a:lnTo>
                    <a:pt x="447" y="80"/>
                  </a:lnTo>
                  <a:lnTo>
                    <a:pt x="439" y="88"/>
                  </a:lnTo>
                  <a:lnTo>
                    <a:pt x="432" y="97"/>
                  </a:lnTo>
                  <a:lnTo>
                    <a:pt x="424" y="107"/>
                  </a:lnTo>
                  <a:lnTo>
                    <a:pt x="417" y="118"/>
                  </a:lnTo>
                  <a:lnTo>
                    <a:pt x="407" y="126"/>
                  </a:lnTo>
                  <a:lnTo>
                    <a:pt x="399" y="135"/>
                  </a:lnTo>
                  <a:lnTo>
                    <a:pt x="390" y="147"/>
                  </a:lnTo>
                  <a:lnTo>
                    <a:pt x="380" y="158"/>
                  </a:lnTo>
                  <a:lnTo>
                    <a:pt x="371" y="167"/>
                  </a:lnTo>
                  <a:lnTo>
                    <a:pt x="361" y="179"/>
                  </a:lnTo>
                  <a:lnTo>
                    <a:pt x="350" y="190"/>
                  </a:lnTo>
                  <a:lnTo>
                    <a:pt x="342" y="204"/>
                  </a:lnTo>
                  <a:lnTo>
                    <a:pt x="331" y="213"/>
                  </a:lnTo>
                  <a:lnTo>
                    <a:pt x="321" y="226"/>
                  </a:lnTo>
                  <a:lnTo>
                    <a:pt x="310" y="238"/>
                  </a:lnTo>
                  <a:lnTo>
                    <a:pt x="301" y="251"/>
                  </a:lnTo>
                  <a:lnTo>
                    <a:pt x="289" y="263"/>
                  </a:lnTo>
                  <a:lnTo>
                    <a:pt x="280" y="276"/>
                  </a:lnTo>
                  <a:lnTo>
                    <a:pt x="270" y="287"/>
                  </a:lnTo>
                  <a:lnTo>
                    <a:pt x="259" y="301"/>
                  </a:lnTo>
                  <a:lnTo>
                    <a:pt x="247" y="310"/>
                  </a:lnTo>
                  <a:lnTo>
                    <a:pt x="236" y="323"/>
                  </a:lnTo>
                  <a:lnTo>
                    <a:pt x="224" y="333"/>
                  </a:lnTo>
                  <a:lnTo>
                    <a:pt x="215" y="346"/>
                  </a:lnTo>
                  <a:lnTo>
                    <a:pt x="204" y="358"/>
                  </a:lnTo>
                  <a:lnTo>
                    <a:pt x="192" y="371"/>
                  </a:lnTo>
                  <a:lnTo>
                    <a:pt x="183" y="380"/>
                  </a:lnTo>
                  <a:lnTo>
                    <a:pt x="173" y="394"/>
                  </a:lnTo>
                  <a:lnTo>
                    <a:pt x="164" y="403"/>
                  </a:lnTo>
                  <a:lnTo>
                    <a:pt x="152" y="415"/>
                  </a:lnTo>
                  <a:lnTo>
                    <a:pt x="143" y="426"/>
                  </a:lnTo>
                  <a:lnTo>
                    <a:pt x="133" y="439"/>
                  </a:lnTo>
                  <a:lnTo>
                    <a:pt x="124" y="449"/>
                  </a:lnTo>
                  <a:lnTo>
                    <a:pt x="112" y="458"/>
                  </a:lnTo>
                  <a:lnTo>
                    <a:pt x="105" y="468"/>
                  </a:lnTo>
                  <a:lnTo>
                    <a:pt x="99" y="479"/>
                  </a:lnTo>
                  <a:lnTo>
                    <a:pt x="80" y="493"/>
                  </a:lnTo>
                  <a:lnTo>
                    <a:pt x="65" y="510"/>
                  </a:lnTo>
                  <a:lnTo>
                    <a:pt x="49" y="525"/>
                  </a:lnTo>
                  <a:lnTo>
                    <a:pt x="40" y="538"/>
                  </a:lnTo>
                  <a:lnTo>
                    <a:pt x="29" y="546"/>
                  </a:lnTo>
                  <a:lnTo>
                    <a:pt x="21" y="557"/>
                  </a:lnTo>
                  <a:lnTo>
                    <a:pt x="15" y="563"/>
                  </a:lnTo>
                  <a:lnTo>
                    <a:pt x="11" y="569"/>
                  </a:lnTo>
                  <a:lnTo>
                    <a:pt x="0" y="552"/>
                  </a:lnTo>
                  <a:close/>
                </a:path>
              </a:pathLst>
            </a:custGeom>
            <a:solidFill>
              <a:srgbClr val="000000"/>
            </a:solidFill>
            <a:ln w="9525">
              <a:noFill/>
              <a:round/>
              <a:headEnd/>
              <a:tailEnd/>
            </a:ln>
          </p:spPr>
          <p:txBody>
            <a:bodyPr/>
            <a:lstStyle/>
            <a:p>
              <a:endParaRPr lang="en-US"/>
            </a:p>
          </p:txBody>
        </p:sp>
        <p:sp>
          <p:nvSpPr>
            <p:cNvPr id="17537" name="Freeform 1293"/>
            <p:cNvSpPr>
              <a:spLocks/>
            </p:cNvSpPr>
            <p:nvPr/>
          </p:nvSpPr>
          <p:spPr bwMode="auto">
            <a:xfrm flipH="1">
              <a:off x="1873" y="1147"/>
              <a:ext cx="25" cy="25"/>
            </a:xfrm>
            <a:custGeom>
              <a:avLst/>
              <a:gdLst>
                <a:gd name="T0" fmla="*/ 0 w 241"/>
                <a:gd name="T1" fmla="*/ 1 h 228"/>
                <a:gd name="T2" fmla="*/ 0 w 241"/>
                <a:gd name="T3" fmla="*/ 1 h 228"/>
                <a:gd name="T4" fmla="*/ 1 w 241"/>
                <a:gd name="T5" fmla="*/ 1 h 228"/>
                <a:gd name="T6" fmla="*/ 1 w 241"/>
                <a:gd name="T7" fmla="*/ 0 h 228"/>
                <a:gd name="T8" fmla="*/ 1 w 241"/>
                <a:gd name="T9" fmla="*/ 0 h 228"/>
                <a:gd name="T10" fmla="*/ 1 w 241"/>
                <a:gd name="T11" fmla="*/ 0 h 228"/>
                <a:gd name="T12" fmla="*/ 1 w 241"/>
                <a:gd name="T13" fmla="*/ 0 h 228"/>
                <a:gd name="T14" fmla="*/ 2 w 241"/>
                <a:gd name="T15" fmla="*/ 0 h 228"/>
                <a:gd name="T16" fmla="*/ 2 w 241"/>
                <a:gd name="T17" fmla="*/ 0 h 228"/>
                <a:gd name="T18" fmla="*/ 2 w 241"/>
                <a:gd name="T19" fmla="*/ 0 h 228"/>
                <a:gd name="T20" fmla="*/ 2 w 241"/>
                <a:gd name="T21" fmla="*/ 0 h 228"/>
                <a:gd name="T22" fmla="*/ 2 w 241"/>
                <a:gd name="T23" fmla="*/ 1 h 228"/>
                <a:gd name="T24" fmla="*/ 2 w 241"/>
                <a:gd name="T25" fmla="*/ 1 h 228"/>
                <a:gd name="T26" fmla="*/ 3 w 241"/>
                <a:gd name="T27" fmla="*/ 1 h 228"/>
                <a:gd name="T28" fmla="*/ 3 w 241"/>
                <a:gd name="T29" fmla="*/ 2 h 228"/>
                <a:gd name="T30" fmla="*/ 3 w 241"/>
                <a:gd name="T31" fmla="*/ 2 h 228"/>
                <a:gd name="T32" fmla="*/ 2 w 241"/>
                <a:gd name="T33" fmla="*/ 2 h 228"/>
                <a:gd name="T34" fmla="*/ 2 w 241"/>
                <a:gd name="T35" fmla="*/ 2 h 228"/>
                <a:gd name="T36" fmla="*/ 2 w 241"/>
                <a:gd name="T37" fmla="*/ 3 h 228"/>
                <a:gd name="T38" fmla="*/ 2 w 241"/>
                <a:gd name="T39" fmla="*/ 3 h 228"/>
                <a:gd name="T40" fmla="*/ 2 w 241"/>
                <a:gd name="T41" fmla="*/ 3 h 228"/>
                <a:gd name="T42" fmla="*/ 2 w 241"/>
                <a:gd name="T43" fmla="*/ 3 h 228"/>
                <a:gd name="T44" fmla="*/ 2 w 241"/>
                <a:gd name="T45" fmla="*/ 2 h 228"/>
                <a:gd name="T46" fmla="*/ 2 w 241"/>
                <a:gd name="T47" fmla="*/ 2 h 228"/>
                <a:gd name="T48" fmla="*/ 2 w 241"/>
                <a:gd name="T49" fmla="*/ 2 h 228"/>
                <a:gd name="T50" fmla="*/ 2 w 241"/>
                <a:gd name="T51" fmla="*/ 2 h 228"/>
                <a:gd name="T52" fmla="*/ 2 w 241"/>
                <a:gd name="T53" fmla="*/ 1 h 228"/>
                <a:gd name="T54" fmla="*/ 2 w 241"/>
                <a:gd name="T55" fmla="*/ 1 h 228"/>
                <a:gd name="T56" fmla="*/ 2 w 241"/>
                <a:gd name="T57" fmla="*/ 1 h 228"/>
                <a:gd name="T58" fmla="*/ 2 w 241"/>
                <a:gd name="T59" fmla="*/ 0 h 228"/>
                <a:gd name="T60" fmla="*/ 2 w 241"/>
                <a:gd name="T61" fmla="*/ 0 h 228"/>
                <a:gd name="T62" fmla="*/ 1 w 241"/>
                <a:gd name="T63" fmla="*/ 0 h 228"/>
                <a:gd name="T64" fmla="*/ 1 w 241"/>
                <a:gd name="T65" fmla="*/ 0 h 228"/>
                <a:gd name="T66" fmla="*/ 1 w 241"/>
                <a:gd name="T67" fmla="*/ 1 h 228"/>
                <a:gd name="T68" fmla="*/ 1 w 241"/>
                <a:gd name="T69" fmla="*/ 1 h 228"/>
                <a:gd name="T70" fmla="*/ 1 w 241"/>
                <a:gd name="T71" fmla="*/ 1 h 228"/>
                <a:gd name="T72" fmla="*/ 1 w 241"/>
                <a:gd name="T73" fmla="*/ 1 h 228"/>
                <a:gd name="T74" fmla="*/ 0 w 241"/>
                <a:gd name="T75" fmla="*/ 2 h 228"/>
                <a:gd name="T76" fmla="*/ 0 w 241"/>
                <a:gd name="T77" fmla="*/ 2 h 228"/>
                <a:gd name="T78" fmla="*/ 0 w 241"/>
                <a:gd name="T79" fmla="*/ 2 h 228"/>
                <a:gd name="T80" fmla="*/ 0 w 241"/>
                <a:gd name="T81" fmla="*/ 2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1"/>
                <a:gd name="T124" fmla="*/ 0 h 228"/>
                <a:gd name="T125" fmla="*/ 241 w 241"/>
                <a:gd name="T126" fmla="*/ 228 h 2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1" h="228">
                  <a:moveTo>
                    <a:pt x="3" y="124"/>
                  </a:moveTo>
                  <a:lnTo>
                    <a:pt x="9" y="107"/>
                  </a:lnTo>
                  <a:lnTo>
                    <a:pt x="17" y="91"/>
                  </a:lnTo>
                  <a:lnTo>
                    <a:pt x="26" y="76"/>
                  </a:lnTo>
                  <a:lnTo>
                    <a:pt x="36" y="65"/>
                  </a:lnTo>
                  <a:lnTo>
                    <a:pt x="47" y="51"/>
                  </a:lnTo>
                  <a:lnTo>
                    <a:pt x="57" y="40"/>
                  </a:lnTo>
                  <a:lnTo>
                    <a:pt x="68" y="31"/>
                  </a:lnTo>
                  <a:lnTo>
                    <a:pt x="80" y="25"/>
                  </a:lnTo>
                  <a:lnTo>
                    <a:pt x="89" y="15"/>
                  </a:lnTo>
                  <a:lnTo>
                    <a:pt x="102" y="12"/>
                  </a:lnTo>
                  <a:lnTo>
                    <a:pt x="114" y="6"/>
                  </a:lnTo>
                  <a:lnTo>
                    <a:pt x="127" y="4"/>
                  </a:lnTo>
                  <a:lnTo>
                    <a:pt x="137" y="0"/>
                  </a:lnTo>
                  <a:lnTo>
                    <a:pt x="148" y="0"/>
                  </a:lnTo>
                  <a:lnTo>
                    <a:pt x="159" y="0"/>
                  </a:lnTo>
                  <a:lnTo>
                    <a:pt x="171" y="6"/>
                  </a:lnTo>
                  <a:lnTo>
                    <a:pt x="180" y="8"/>
                  </a:lnTo>
                  <a:lnTo>
                    <a:pt x="190" y="12"/>
                  </a:lnTo>
                  <a:lnTo>
                    <a:pt x="197" y="17"/>
                  </a:lnTo>
                  <a:lnTo>
                    <a:pt x="207" y="27"/>
                  </a:lnTo>
                  <a:lnTo>
                    <a:pt x="215" y="32"/>
                  </a:lnTo>
                  <a:lnTo>
                    <a:pt x="222" y="42"/>
                  </a:lnTo>
                  <a:lnTo>
                    <a:pt x="228" y="53"/>
                  </a:lnTo>
                  <a:lnTo>
                    <a:pt x="234" y="67"/>
                  </a:lnTo>
                  <a:lnTo>
                    <a:pt x="236" y="78"/>
                  </a:lnTo>
                  <a:lnTo>
                    <a:pt x="239" y="93"/>
                  </a:lnTo>
                  <a:lnTo>
                    <a:pt x="239" y="107"/>
                  </a:lnTo>
                  <a:lnTo>
                    <a:pt x="241" y="126"/>
                  </a:lnTo>
                  <a:lnTo>
                    <a:pt x="239" y="133"/>
                  </a:lnTo>
                  <a:lnTo>
                    <a:pt x="239" y="145"/>
                  </a:lnTo>
                  <a:lnTo>
                    <a:pt x="237" y="154"/>
                  </a:lnTo>
                  <a:lnTo>
                    <a:pt x="236" y="164"/>
                  </a:lnTo>
                  <a:lnTo>
                    <a:pt x="234" y="173"/>
                  </a:lnTo>
                  <a:lnTo>
                    <a:pt x="232" y="185"/>
                  </a:lnTo>
                  <a:lnTo>
                    <a:pt x="230" y="196"/>
                  </a:lnTo>
                  <a:lnTo>
                    <a:pt x="228" y="207"/>
                  </a:lnTo>
                  <a:lnTo>
                    <a:pt x="220" y="215"/>
                  </a:lnTo>
                  <a:lnTo>
                    <a:pt x="215" y="223"/>
                  </a:lnTo>
                  <a:lnTo>
                    <a:pt x="207" y="226"/>
                  </a:lnTo>
                  <a:lnTo>
                    <a:pt x="197" y="228"/>
                  </a:lnTo>
                  <a:lnTo>
                    <a:pt x="190" y="226"/>
                  </a:lnTo>
                  <a:lnTo>
                    <a:pt x="184" y="223"/>
                  </a:lnTo>
                  <a:lnTo>
                    <a:pt x="180" y="215"/>
                  </a:lnTo>
                  <a:lnTo>
                    <a:pt x="180" y="206"/>
                  </a:lnTo>
                  <a:lnTo>
                    <a:pt x="180" y="198"/>
                  </a:lnTo>
                  <a:lnTo>
                    <a:pt x="180" y="188"/>
                  </a:lnTo>
                  <a:lnTo>
                    <a:pt x="180" y="177"/>
                  </a:lnTo>
                  <a:lnTo>
                    <a:pt x="184" y="167"/>
                  </a:lnTo>
                  <a:lnTo>
                    <a:pt x="184" y="154"/>
                  </a:lnTo>
                  <a:lnTo>
                    <a:pt x="188" y="141"/>
                  </a:lnTo>
                  <a:lnTo>
                    <a:pt x="188" y="128"/>
                  </a:lnTo>
                  <a:lnTo>
                    <a:pt x="192" y="114"/>
                  </a:lnTo>
                  <a:lnTo>
                    <a:pt x="192" y="99"/>
                  </a:lnTo>
                  <a:lnTo>
                    <a:pt x="192" y="86"/>
                  </a:lnTo>
                  <a:lnTo>
                    <a:pt x="192" y="74"/>
                  </a:lnTo>
                  <a:lnTo>
                    <a:pt x="192" y="65"/>
                  </a:lnTo>
                  <a:lnTo>
                    <a:pt x="188" y="53"/>
                  </a:lnTo>
                  <a:lnTo>
                    <a:pt x="186" y="46"/>
                  </a:lnTo>
                  <a:lnTo>
                    <a:pt x="180" y="40"/>
                  </a:lnTo>
                  <a:lnTo>
                    <a:pt x="178" y="38"/>
                  </a:lnTo>
                  <a:lnTo>
                    <a:pt x="163" y="32"/>
                  </a:lnTo>
                  <a:lnTo>
                    <a:pt x="150" y="32"/>
                  </a:lnTo>
                  <a:lnTo>
                    <a:pt x="137" y="31"/>
                  </a:lnTo>
                  <a:lnTo>
                    <a:pt x="127" y="36"/>
                  </a:lnTo>
                  <a:lnTo>
                    <a:pt x="114" y="38"/>
                  </a:lnTo>
                  <a:lnTo>
                    <a:pt x="104" y="46"/>
                  </a:lnTo>
                  <a:lnTo>
                    <a:pt x="97" y="53"/>
                  </a:lnTo>
                  <a:lnTo>
                    <a:pt x="89" y="63"/>
                  </a:lnTo>
                  <a:lnTo>
                    <a:pt x="78" y="71"/>
                  </a:lnTo>
                  <a:lnTo>
                    <a:pt x="72" y="80"/>
                  </a:lnTo>
                  <a:lnTo>
                    <a:pt x="62" y="91"/>
                  </a:lnTo>
                  <a:lnTo>
                    <a:pt x="57" y="101"/>
                  </a:lnTo>
                  <a:lnTo>
                    <a:pt x="49" y="110"/>
                  </a:lnTo>
                  <a:lnTo>
                    <a:pt x="41" y="120"/>
                  </a:lnTo>
                  <a:lnTo>
                    <a:pt x="36" y="131"/>
                  </a:lnTo>
                  <a:lnTo>
                    <a:pt x="30" y="141"/>
                  </a:lnTo>
                  <a:lnTo>
                    <a:pt x="19" y="147"/>
                  </a:lnTo>
                  <a:lnTo>
                    <a:pt x="9" y="145"/>
                  </a:lnTo>
                  <a:lnTo>
                    <a:pt x="0" y="135"/>
                  </a:lnTo>
                  <a:lnTo>
                    <a:pt x="3" y="124"/>
                  </a:lnTo>
                  <a:close/>
                </a:path>
              </a:pathLst>
            </a:custGeom>
            <a:solidFill>
              <a:srgbClr val="000000"/>
            </a:solidFill>
            <a:ln w="9525">
              <a:noFill/>
              <a:round/>
              <a:headEnd/>
              <a:tailEnd/>
            </a:ln>
          </p:spPr>
          <p:txBody>
            <a:bodyPr/>
            <a:lstStyle/>
            <a:p>
              <a:endParaRPr lang="en-US"/>
            </a:p>
          </p:txBody>
        </p:sp>
        <p:sp>
          <p:nvSpPr>
            <p:cNvPr id="17538" name="Freeform 1294"/>
            <p:cNvSpPr>
              <a:spLocks/>
            </p:cNvSpPr>
            <p:nvPr/>
          </p:nvSpPr>
          <p:spPr bwMode="auto">
            <a:xfrm flipH="1">
              <a:off x="1875" y="1160"/>
              <a:ext cx="23" cy="13"/>
            </a:xfrm>
            <a:custGeom>
              <a:avLst/>
              <a:gdLst>
                <a:gd name="T0" fmla="*/ 1 w 228"/>
                <a:gd name="T1" fmla="*/ 0 h 124"/>
                <a:gd name="T2" fmla="*/ 1 w 228"/>
                <a:gd name="T3" fmla="*/ 0 h 124"/>
                <a:gd name="T4" fmla="*/ 1 w 228"/>
                <a:gd name="T5" fmla="*/ 0 h 124"/>
                <a:gd name="T6" fmla="*/ 1 w 228"/>
                <a:gd name="T7" fmla="*/ 0 h 124"/>
                <a:gd name="T8" fmla="*/ 1 w 228"/>
                <a:gd name="T9" fmla="*/ 1 h 124"/>
                <a:gd name="T10" fmla="*/ 1 w 228"/>
                <a:gd name="T11" fmla="*/ 1 h 124"/>
                <a:gd name="T12" fmla="*/ 1 w 228"/>
                <a:gd name="T13" fmla="*/ 1 h 124"/>
                <a:gd name="T14" fmla="*/ 1 w 228"/>
                <a:gd name="T15" fmla="*/ 1 h 124"/>
                <a:gd name="T16" fmla="*/ 1 w 228"/>
                <a:gd name="T17" fmla="*/ 1 h 124"/>
                <a:gd name="T18" fmla="*/ 1 w 228"/>
                <a:gd name="T19" fmla="*/ 1 h 124"/>
                <a:gd name="T20" fmla="*/ 1 w 228"/>
                <a:gd name="T21" fmla="*/ 1 h 124"/>
                <a:gd name="T22" fmla="*/ 1 w 228"/>
                <a:gd name="T23" fmla="*/ 1 h 124"/>
                <a:gd name="T24" fmla="*/ 2 w 228"/>
                <a:gd name="T25" fmla="*/ 1 h 124"/>
                <a:gd name="T26" fmla="*/ 2 w 228"/>
                <a:gd name="T27" fmla="*/ 1 h 124"/>
                <a:gd name="T28" fmla="*/ 2 w 228"/>
                <a:gd name="T29" fmla="*/ 1 h 124"/>
                <a:gd name="T30" fmla="*/ 2 w 228"/>
                <a:gd name="T31" fmla="*/ 1 h 124"/>
                <a:gd name="T32" fmla="*/ 2 w 228"/>
                <a:gd name="T33" fmla="*/ 1 h 124"/>
                <a:gd name="T34" fmla="*/ 2 w 228"/>
                <a:gd name="T35" fmla="*/ 1 h 124"/>
                <a:gd name="T36" fmla="*/ 2 w 228"/>
                <a:gd name="T37" fmla="*/ 1 h 124"/>
                <a:gd name="T38" fmla="*/ 2 w 228"/>
                <a:gd name="T39" fmla="*/ 1 h 124"/>
                <a:gd name="T40" fmla="*/ 2 w 228"/>
                <a:gd name="T41" fmla="*/ 1 h 124"/>
                <a:gd name="T42" fmla="*/ 2 w 228"/>
                <a:gd name="T43" fmla="*/ 1 h 124"/>
                <a:gd name="T44" fmla="*/ 2 w 228"/>
                <a:gd name="T45" fmla="*/ 1 h 124"/>
                <a:gd name="T46" fmla="*/ 2 w 228"/>
                <a:gd name="T47" fmla="*/ 1 h 124"/>
                <a:gd name="T48" fmla="*/ 2 w 228"/>
                <a:gd name="T49" fmla="*/ 1 h 124"/>
                <a:gd name="T50" fmla="*/ 2 w 228"/>
                <a:gd name="T51" fmla="*/ 1 h 124"/>
                <a:gd name="T52" fmla="*/ 2 w 228"/>
                <a:gd name="T53" fmla="*/ 1 h 124"/>
                <a:gd name="T54" fmla="*/ 2 w 228"/>
                <a:gd name="T55" fmla="*/ 1 h 124"/>
                <a:gd name="T56" fmla="*/ 2 w 228"/>
                <a:gd name="T57" fmla="*/ 1 h 124"/>
                <a:gd name="T58" fmla="*/ 2 w 228"/>
                <a:gd name="T59" fmla="*/ 1 h 124"/>
                <a:gd name="T60" fmla="*/ 1 w 228"/>
                <a:gd name="T61" fmla="*/ 1 h 124"/>
                <a:gd name="T62" fmla="*/ 1 w 228"/>
                <a:gd name="T63" fmla="*/ 1 h 124"/>
                <a:gd name="T64" fmla="*/ 1 w 228"/>
                <a:gd name="T65" fmla="*/ 1 h 124"/>
                <a:gd name="T66" fmla="*/ 1 w 228"/>
                <a:gd name="T67" fmla="*/ 1 h 124"/>
                <a:gd name="T68" fmla="*/ 1 w 228"/>
                <a:gd name="T69" fmla="*/ 1 h 124"/>
                <a:gd name="T70" fmla="*/ 1 w 228"/>
                <a:gd name="T71" fmla="*/ 1 h 124"/>
                <a:gd name="T72" fmla="*/ 1 w 228"/>
                <a:gd name="T73" fmla="*/ 1 h 124"/>
                <a:gd name="T74" fmla="*/ 0 w 228"/>
                <a:gd name="T75" fmla="*/ 1 h 124"/>
                <a:gd name="T76" fmla="*/ 0 w 228"/>
                <a:gd name="T77" fmla="*/ 1 h 124"/>
                <a:gd name="T78" fmla="*/ 0 w 228"/>
                <a:gd name="T79" fmla="*/ 1 h 124"/>
                <a:gd name="T80" fmla="*/ 0 w 228"/>
                <a:gd name="T81" fmla="*/ 1 h 124"/>
                <a:gd name="T82" fmla="*/ 0 w 228"/>
                <a:gd name="T83" fmla="*/ 0 h 124"/>
                <a:gd name="T84" fmla="*/ 0 w 228"/>
                <a:gd name="T85" fmla="*/ 0 h 124"/>
                <a:gd name="T86" fmla="*/ 0 w 228"/>
                <a:gd name="T87" fmla="*/ 0 h 124"/>
                <a:gd name="T88" fmla="*/ 0 w 228"/>
                <a:gd name="T89" fmla="*/ 0 h 124"/>
                <a:gd name="T90" fmla="*/ 0 w 228"/>
                <a:gd name="T91" fmla="*/ 0 h 124"/>
                <a:gd name="T92" fmla="*/ 0 w 228"/>
                <a:gd name="T93" fmla="*/ 0 h 124"/>
                <a:gd name="T94" fmla="*/ 0 w 228"/>
                <a:gd name="T95" fmla="*/ 0 h 124"/>
                <a:gd name="T96" fmla="*/ 1 w 228"/>
                <a:gd name="T97" fmla="*/ 0 h 124"/>
                <a:gd name="T98" fmla="*/ 1 w 228"/>
                <a:gd name="T99" fmla="*/ 0 h 1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8"/>
                <a:gd name="T151" fmla="*/ 0 h 124"/>
                <a:gd name="T152" fmla="*/ 228 w 228"/>
                <a:gd name="T153" fmla="*/ 124 h 1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8" h="124">
                  <a:moveTo>
                    <a:pt x="45" y="17"/>
                  </a:moveTo>
                  <a:lnTo>
                    <a:pt x="45" y="27"/>
                  </a:lnTo>
                  <a:lnTo>
                    <a:pt x="49" y="34"/>
                  </a:lnTo>
                  <a:lnTo>
                    <a:pt x="53" y="40"/>
                  </a:lnTo>
                  <a:lnTo>
                    <a:pt x="62" y="49"/>
                  </a:lnTo>
                  <a:lnTo>
                    <a:pt x="68" y="53"/>
                  </a:lnTo>
                  <a:lnTo>
                    <a:pt x="78" y="57"/>
                  </a:lnTo>
                  <a:lnTo>
                    <a:pt x="89" y="61"/>
                  </a:lnTo>
                  <a:lnTo>
                    <a:pt x="100" y="67"/>
                  </a:lnTo>
                  <a:lnTo>
                    <a:pt x="110" y="67"/>
                  </a:lnTo>
                  <a:lnTo>
                    <a:pt x="121" y="68"/>
                  </a:lnTo>
                  <a:lnTo>
                    <a:pt x="133" y="70"/>
                  </a:lnTo>
                  <a:lnTo>
                    <a:pt x="146" y="72"/>
                  </a:lnTo>
                  <a:lnTo>
                    <a:pt x="158" y="72"/>
                  </a:lnTo>
                  <a:lnTo>
                    <a:pt x="169" y="74"/>
                  </a:lnTo>
                  <a:lnTo>
                    <a:pt x="180" y="74"/>
                  </a:lnTo>
                  <a:lnTo>
                    <a:pt x="194" y="76"/>
                  </a:lnTo>
                  <a:lnTo>
                    <a:pt x="201" y="72"/>
                  </a:lnTo>
                  <a:lnTo>
                    <a:pt x="207" y="74"/>
                  </a:lnTo>
                  <a:lnTo>
                    <a:pt x="213" y="74"/>
                  </a:lnTo>
                  <a:lnTo>
                    <a:pt x="220" y="78"/>
                  </a:lnTo>
                  <a:lnTo>
                    <a:pt x="226" y="82"/>
                  </a:lnTo>
                  <a:lnTo>
                    <a:pt x="228" y="93"/>
                  </a:lnTo>
                  <a:lnTo>
                    <a:pt x="224" y="101"/>
                  </a:lnTo>
                  <a:lnTo>
                    <a:pt x="218" y="108"/>
                  </a:lnTo>
                  <a:lnTo>
                    <a:pt x="207" y="114"/>
                  </a:lnTo>
                  <a:lnTo>
                    <a:pt x="197" y="118"/>
                  </a:lnTo>
                  <a:lnTo>
                    <a:pt x="184" y="120"/>
                  </a:lnTo>
                  <a:lnTo>
                    <a:pt x="171" y="122"/>
                  </a:lnTo>
                  <a:lnTo>
                    <a:pt x="156" y="122"/>
                  </a:lnTo>
                  <a:lnTo>
                    <a:pt x="142" y="124"/>
                  </a:lnTo>
                  <a:lnTo>
                    <a:pt x="127" y="122"/>
                  </a:lnTo>
                  <a:lnTo>
                    <a:pt x="110" y="122"/>
                  </a:lnTo>
                  <a:lnTo>
                    <a:pt x="95" y="120"/>
                  </a:lnTo>
                  <a:lnTo>
                    <a:pt x="80" y="116"/>
                  </a:lnTo>
                  <a:lnTo>
                    <a:pt x="64" y="106"/>
                  </a:lnTo>
                  <a:lnTo>
                    <a:pt x="49" y="101"/>
                  </a:lnTo>
                  <a:lnTo>
                    <a:pt x="36" y="91"/>
                  </a:lnTo>
                  <a:lnTo>
                    <a:pt x="26" y="80"/>
                  </a:lnTo>
                  <a:lnTo>
                    <a:pt x="15" y="67"/>
                  </a:lnTo>
                  <a:lnTo>
                    <a:pt x="9" y="51"/>
                  </a:lnTo>
                  <a:lnTo>
                    <a:pt x="3" y="42"/>
                  </a:lnTo>
                  <a:lnTo>
                    <a:pt x="2" y="34"/>
                  </a:lnTo>
                  <a:lnTo>
                    <a:pt x="0" y="25"/>
                  </a:lnTo>
                  <a:lnTo>
                    <a:pt x="0" y="15"/>
                  </a:lnTo>
                  <a:lnTo>
                    <a:pt x="5" y="2"/>
                  </a:lnTo>
                  <a:lnTo>
                    <a:pt x="21" y="0"/>
                  </a:lnTo>
                  <a:lnTo>
                    <a:pt x="36" y="2"/>
                  </a:lnTo>
                  <a:lnTo>
                    <a:pt x="45" y="17"/>
                  </a:lnTo>
                  <a:close/>
                </a:path>
              </a:pathLst>
            </a:custGeom>
            <a:solidFill>
              <a:srgbClr val="000000"/>
            </a:solidFill>
            <a:ln w="9525">
              <a:noFill/>
              <a:round/>
              <a:headEnd/>
              <a:tailEnd/>
            </a:ln>
          </p:spPr>
          <p:txBody>
            <a:bodyPr/>
            <a:lstStyle/>
            <a:p>
              <a:endParaRPr lang="en-US"/>
            </a:p>
          </p:txBody>
        </p:sp>
        <p:sp>
          <p:nvSpPr>
            <p:cNvPr id="17539" name="Freeform 1295"/>
            <p:cNvSpPr>
              <a:spLocks/>
            </p:cNvSpPr>
            <p:nvPr/>
          </p:nvSpPr>
          <p:spPr bwMode="auto">
            <a:xfrm flipH="1">
              <a:off x="1854" y="1106"/>
              <a:ext cx="10" cy="76"/>
            </a:xfrm>
            <a:custGeom>
              <a:avLst/>
              <a:gdLst>
                <a:gd name="T0" fmla="*/ 0 w 101"/>
                <a:gd name="T1" fmla="*/ 0 h 707"/>
                <a:gd name="T2" fmla="*/ 0 w 101"/>
                <a:gd name="T3" fmla="*/ 1 h 707"/>
                <a:gd name="T4" fmla="*/ 0 w 101"/>
                <a:gd name="T5" fmla="*/ 1 h 707"/>
                <a:gd name="T6" fmla="*/ 0 w 101"/>
                <a:gd name="T7" fmla="*/ 2 h 707"/>
                <a:gd name="T8" fmla="*/ 0 w 101"/>
                <a:gd name="T9" fmla="*/ 2 h 707"/>
                <a:gd name="T10" fmla="*/ 0 w 101"/>
                <a:gd name="T11" fmla="*/ 2 h 707"/>
                <a:gd name="T12" fmla="*/ 0 w 101"/>
                <a:gd name="T13" fmla="*/ 3 h 707"/>
                <a:gd name="T14" fmla="*/ 0 w 101"/>
                <a:gd name="T15" fmla="*/ 3 h 707"/>
                <a:gd name="T16" fmla="*/ 0 w 101"/>
                <a:gd name="T17" fmla="*/ 3 h 707"/>
                <a:gd name="T18" fmla="*/ 0 w 101"/>
                <a:gd name="T19" fmla="*/ 4 h 707"/>
                <a:gd name="T20" fmla="*/ 1 w 101"/>
                <a:gd name="T21" fmla="*/ 4 h 707"/>
                <a:gd name="T22" fmla="*/ 1 w 101"/>
                <a:gd name="T23" fmla="*/ 4 h 707"/>
                <a:gd name="T24" fmla="*/ 1 w 101"/>
                <a:gd name="T25" fmla="*/ 5 h 707"/>
                <a:gd name="T26" fmla="*/ 1 w 101"/>
                <a:gd name="T27" fmla="*/ 5 h 707"/>
                <a:gd name="T28" fmla="*/ 1 w 101"/>
                <a:gd name="T29" fmla="*/ 5 h 707"/>
                <a:gd name="T30" fmla="*/ 1 w 101"/>
                <a:gd name="T31" fmla="*/ 6 h 707"/>
                <a:gd name="T32" fmla="*/ 1 w 101"/>
                <a:gd name="T33" fmla="*/ 6 h 707"/>
                <a:gd name="T34" fmla="*/ 1 w 101"/>
                <a:gd name="T35" fmla="*/ 6 h 707"/>
                <a:gd name="T36" fmla="*/ 1 w 101"/>
                <a:gd name="T37" fmla="*/ 7 h 707"/>
                <a:gd name="T38" fmla="*/ 1 w 101"/>
                <a:gd name="T39" fmla="*/ 7 h 707"/>
                <a:gd name="T40" fmla="*/ 1 w 101"/>
                <a:gd name="T41" fmla="*/ 8 h 707"/>
                <a:gd name="T42" fmla="*/ 1 w 101"/>
                <a:gd name="T43" fmla="*/ 8 h 707"/>
                <a:gd name="T44" fmla="*/ 1 w 101"/>
                <a:gd name="T45" fmla="*/ 8 h 707"/>
                <a:gd name="T46" fmla="*/ 0 w 101"/>
                <a:gd name="T47" fmla="*/ 8 h 707"/>
                <a:gd name="T48" fmla="*/ 0 w 101"/>
                <a:gd name="T49" fmla="*/ 8 h 707"/>
                <a:gd name="T50" fmla="*/ 0 w 101"/>
                <a:gd name="T51" fmla="*/ 7 h 707"/>
                <a:gd name="T52" fmla="*/ 0 w 101"/>
                <a:gd name="T53" fmla="*/ 7 h 707"/>
                <a:gd name="T54" fmla="*/ 0 w 101"/>
                <a:gd name="T55" fmla="*/ 6 h 707"/>
                <a:gd name="T56" fmla="*/ 0 w 101"/>
                <a:gd name="T57" fmla="*/ 6 h 707"/>
                <a:gd name="T58" fmla="*/ 0 w 101"/>
                <a:gd name="T59" fmla="*/ 6 h 707"/>
                <a:gd name="T60" fmla="*/ 0 w 101"/>
                <a:gd name="T61" fmla="*/ 5 h 707"/>
                <a:gd name="T62" fmla="*/ 0 w 101"/>
                <a:gd name="T63" fmla="*/ 5 h 707"/>
                <a:gd name="T64" fmla="*/ 0 w 101"/>
                <a:gd name="T65" fmla="*/ 5 h 707"/>
                <a:gd name="T66" fmla="*/ 0 w 101"/>
                <a:gd name="T67" fmla="*/ 4 h 707"/>
                <a:gd name="T68" fmla="*/ 0 w 101"/>
                <a:gd name="T69" fmla="*/ 4 h 707"/>
                <a:gd name="T70" fmla="*/ 0 w 101"/>
                <a:gd name="T71" fmla="*/ 4 h 707"/>
                <a:gd name="T72" fmla="*/ 0 w 101"/>
                <a:gd name="T73" fmla="*/ 3 h 707"/>
                <a:gd name="T74" fmla="*/ 0 w 101"/>
                <a:gd name="T75" fmla="*/ 3 h 707"/>
                <a:gd name="T76" fmla="*/ 0 w 101"/>
                <a:gd name="T77" fmla="*/ 3 h 707"/>
                <a:gd name="T78" fmla="*/ 0 w 101"/>
                <a:gd name="T79" fmla="*/ 2 h 707"/>
                <a:gd name="T80" fmla="*/ 0 w 101"/>
                <a:gd name="T81" fmla="*/ 2 h 707"/>
                <a:gd name="T82" fmla="*/ 0 w 101"/>
                <a:gd name="T83" fmla="*/ 2 h 707"/>
                <a:gd name="T84" fmla="*/ 0 w 101"/>
                <a:gd name="T85" fmla="*/ 1 h 707"/>
                <a:gd name="T86" fmla="*/ 0 w 101"/>
                <a:gd name="T87" fmla="*/ 1 h 707"/>
                <a:gd name="T88" fmla="*/ 0 w 101"/>
                <a:gd name="T89" fmla="*/ 0 h 707"/>
                <a:gd name="T90" fmla="*/ 0 w 101"/>
                <a:gd name="T91" fmla="*/ 0 h 707"/>
                <a:gd name="T92" fmla="*/ 0 w 101"/>
                <a:gd name="T93" fmla="*/ 0 h 7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707"/>
                <a:gd name="T143" fmla="*/ 101 w 101"/>
                <a:gd name="T144" fmla="*/ 707 h 7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707">
                  <a:moveTo>
                    <a:pt x="37" y="19"/>
                  </a:moveTo>
                  <a:lnTo>
                    <a:pt x="37" y="28"/>
                  </a:lnTo>
                  <a:lnTo>
                    <a:pt x="37" y="40"/>
                  </a:lnTo>
                  <a:lnTo>
                    <a:pt x="37" y="51"/>
                  </a:lnTo>
                  <a:lnTo>
                    <a:pt x="37" y="63"/>
                  </a:lnTo>
                  <a:lnTo>
                    <a:pt x="37" y="74"/>
                  </a:lnTo>
                  <a:lnTo>
                    <a:pt x="37" y="86"/>
                  </a:lnTo>
                  <a:lnTo>
                    <a:pt x="37" y="97"/>
                  </a:lnTo>
                  <a:lnTo>
                    <a:pt x="37" y="108"/>
                  </a:lnTo>
                  <a:lnTo>
                    <a:pt x="37" y="118"/>
                  </a:lnTo>
                  <a:lnTo>
                    <a:pt x="37" y="127"/>
                  </a:lnTo>
                  <a:lnTo>
                    <a:pt x="37" y="139"/>
                  </a:lnTo>
                  <a:lnTo>
                    <a:pt x="38" y="150"/>
                  </a:lnTo>
                  <a:lnTo>
                    <a:pt x="38" y="160"/>
                  </a:lnTo>
                  <a:lnTo>
                    <a:pt x="40" y="169"/>
                  </a:lnTo>
                  <a:lnTo>
                    <a:pt x="40" y="181"/>
                  </a:lnTo>
                  <a:lnTo>
                    <a:pt x="42" y="192"/>
                  </a:lnTo>
                  <a:lnTo>
                    <a:pt x="42" y="200"/>
                  </a:lnTo>
                  <a:lnTo>
                    <a:pt x="42" y="209"/>
                  </a:lnTo>
                  <a:lnTo>
                    <a:pt x="42" y="221"/>
                  </a:lnTo>
                  <a:lnTo>
                    <a:pt x="44" y="230"/>
                  </a:lnTo>
                  <a:lnTo>
                    <a:pt x="44" y="240"/>
                  </a:lnTo>
                  <a:lnTo>
                    <a:pt x="46" y="249"/>
                  </a:lnTo>
                  <a:lnTo>
                    <a:pt x="46" y="260"/>
                  </a:lnTo>
                  <a:lnTo>
                    <a:pt x="46" y="270"/>
                  </a:lnTo>
                  <a:lnTo>
                    <a:pt x="46" y="278"/>
                  </a:lnTo>
                  <a:lnTo>
                    <a:pt x="48" y="287"/>
                  </a:lnTo>
                  <a:lnTo>
                    <a:pt x="50" y="298"/>
                  </a:lnTo>
                  <a:lnTo>
                    <a:pt x="52" y="308"/>
                  </a:lnTo>
                  <a:lnTo>
                    <a:pt x="52" y="316"/>
                  </a:lnTo>
                  <a:lnTo>
                    <a:pt x="54" y="327"/>
                  </a:lnTo>
                  <a:lnTo>
                    <a:pt x="56" y="337"/>
                  </a:lnTo>
                  <a:lnTo>
                    <a:pt x="57" y="346"/>
                  </a:lnTo>
                  <a:lnTo>
                    <a:pt x="57" y="356"/>
                  </a:lnTo>
                  <a:lnTo>
                    <a:pt x="57" y="365"/>
                  </a:lnTo>
                  <a:lnTo>
                    <a:pt x="57" y="373"/>
                  </a:lnTo>
                  <a:lnTo>
                    <a:pt x="59" y="382"/>
                  </a:lnTo>
                  <a:lnTo>
                    <a:pt x="59" y="392"/>
                  </a:lnTo>
                  <a:lnTo>
                    <a:pt x="61" y="401"/>
                  </a:lnTo>
                  <a:lnTo>
                    <a:pt x="63" y="411"/>
                  </a:lnTo>
                  <a:lnTo>
                    <a:pt x="65" y="420"/>
                  </a:lnTo>
                  <a:lnTo>
                    <a:pt x="65" y="430"/>
                  </a:lnTo>
                  <a:lnTo>
                    <a:pt x="67" y="439"/>
                  </a:lnTo>
                  <a:lnTo>
                    <a:pt x="69" y="449"/>
                  </a:lnTo>
                  <a:lnTo>
                    <a:pt x="71" y="460"/>
                  </a:lnTo>
                  <a:lnTo>
                    <a:pt x="71" y="470"/>
                  </a:lnTo>
                  <a:lnTo>
                    <a:pt x="73" y="479"/>
                  </a:lnTo>
                  <a:lnTo>
                    <a:pt x="73" y="489"/>
                  </a:lnTo>
                  <a:lnTo>
                    <a:pt x="76" y="500"/>
                  </a:lnTo>
                  <a:lnTo>
                    <a:pt x="76" y="510"/>
                  </a:lnTo>
                  <a:lnTo>
                    <a:pt x="78" y="519"/>
                  </a:lnTo>
                  <a:lnTo>
                    <a:pt x="80" y="529"/>
                  </a:lnTo>
                  <a:lnTo>
                    <a:pt x="82" y="540"/>
                  </a:lnTo>
                  <a:lnTo>
                    <a:pt x="82" y="549"/>
                  </a:lnTo>
                  <a:lnTo>
                    <a:pt x="84" y="559"/>
                  </a:lnTo>
                  <a:lnTo>
                    <a:pt x="84" y="570"/>
                  </a:lnTo>
                  <a:lnTo>
                    <a:pt x="88" y="582"/>
                  </a:lnTo>
                  <a:lnTo>
                    <a:pt x="88" y="593"/>
                  </a:lnTo>
                  <a:lnTo>
                    <a:pt x="90" y="605"/>
                  </a:lnTo>
                  <a:lnTo>
                    <a:pt x="92" y="616"/>
                  </a:lnTo>
                  <a:lnTo>
                    <a:pt x="96" y="627"/>
                  </a:lnTo>
                  <a:lnTo>
                    <a:pt x="96" y="637"/>
                  </a:lnTo>
                  <a:lnTo>
                    <a:pt x="97" y="650"/>
                  </a:lnTo>
                  <a:lnTo>
                    <a:pt x="97" y="662"/>
                  </a:lnTo>
                  <a:lnTo>
                    <a:pt x="101" y="675"/>
                  </a:lnTo>
                  <a:lnTo>
                    <a:pt x="99" y="686"/>
                  </a:lnTo>
                  <a:lnTo>
                    <a:pt x="96" y="696"/>
                  </a:lnTo>
                  <a:lnTo>
                    <a:pt x="86" y="702"/>
                  </a:lnTo>
                  <a:lnTo>
                    <a:pt x="78" y="707"/>
                  </a:lnTo>
                  <a:lnTo>
                    <a:pt x="69" y="705"/>
                  </a:lnTo>
                  <a:lnTo>
                    <a:pt x="59" y="702"/>
                  </a:lnTo>
                  <a:lnTo>
                    <a:pt x="52" y="694"/>
                  </a:lnTo>
                  <a:lnTo>
                    <a:pt x="50" y="685"/>
                  </a:lnTo>
                  <a:lnTo>
                    <a:pt x="46" y="671"/>
                  </a:lnTo>
                  <a:lnTo>
                    <a:pt x="46" y="660"/>
                  </a:lnTo>
                  <a:lnTo>
                    <a:pt x="44" y="646"/>
                  </a:lnTo>
                  <a:lnTo>
                    <a:pt x="42" y="635"/>
                  </a:lnTo>
                  <a:lnTo>
                    <a:pt x="38" y="622"/>
                  </a:lnTo>
                  <a:lnTo>
                    <a:pt x="38" y="610"/>
                  </a:lnTo>
                  <a:lnTo>
                    <a:pt x="35" y="599"/>
                  </a:lnTo>
                  <a:lnTo>
                    <a:pt x="35" y="589"/>
                  </a:lnTo>
                  <a:lnTo>
                    <a:pt x="33" y="578"/>
                  </a:lnTo>
                  <a:lnTo>
                    <a:pt x="31" y="567"/>
                  </a:lnTo>
                  <a:lnTo>
                    <a:pt x="31" y="555"/>
                  </a:lnTo>
                  <a:lnTo>
                    <a:pt x="31" y="544"/>
                  </a:lnTo>
                  <a:lnTo>
                    <a:pt x="29" y="534"/>
                  </a:lnTo>
                  <a:lnTo>
                    <a:pt x="27" y="525"/>
                  </a:lnTo>
                  <a:lnTo>
                    <a:pt x="25" y="515"/>
                  </a:lnTo>
                  <a:lnTo>
                    <a:pt x="25" y="504"/>
                  </a:lnTo>
                  <a:lnTo>
                    <a:pt x="23" y="494"/>
                  </a:lnTo>
                  <a:lnTo>
                    <a:pt x="21" y="485"/>
                  </a:lnTo>
                  <a:lnTo>
                    <a:pt x="19" y="475"/>
                  </a:lnTo>
                  <a:lnTo>
                    <a:pt x="19" y="464"/>
                  </a:lnTo>
                  <a:lnTo>
                    <a:pt x="19" y="454"/>
                  </a:lnTo>
                  <a:lnTo>
                    <a:pt x="18" y="445"/>
                  </a:lnTo>
                  <a:lnTo>
                    <a:pt x="16" y="435"/>
                  </a:lnTo>
                  <a:lnTo>
                    <a:pt x="16" y="424"/>
                  </a:lnTo>
                  <a:lnTo>
                    <a:pt x="14" y="414"/>
                  </a:lnTo>
                  <a:lnTo>
                    <a:pt x="14" y="405"/>
                  </a:lnTo>
                  <a:lnTo>
                    <a:pt x="12" y="394"/>
                  </a:lnTo>
                  <a:lnTo>
                    <a:pt x="12" y="386"/>
                  </a:lnTo>
                  <a:lnTo>
                    <a:pt x="10" y="376"/>
                  </a:lnTo>
                  <a:lnTo>
                    <a:pt x="10" y="367"/>
                  </a:lnTo>
                  <a:lnTo>
                    <a:pt x="10" y="357"/>
                  </a:lnTo>
                  <a:lnTo>
                    <a:pt x="10" y="350"/>
                  </a:lnTo>
                  <a:lnTo>
                    <a:pt x="8" y="340"/>
                  </a:lnTo>
                  <a:lnTo>
                    <a:pt x="8" y="329"/>
                  </a:lnTo>
                  <a:lnTo>
                    <a:pt x="6" y="319"/>
                  </a:lnTo>
                  <a:lnTo>
                    <a:pt x="6" y="310"/>
                  </a:lnTo>
                  <a:lnTo>
                    <a:pt x="4" y="300"/>
                  </a:lnTo>
                  <a:lnTo>
                    <a:pt x="4" y="289"/>
                  </a:lnTo>
                  <a:lnTo>
                    <a:pt x="4" y="279"/>
                  </a:lnTo>
                  <a:lnTo>
                    <a:pt x="4" y="272"/>
                  </a:lnTo>
                  <a:lnTo>
                    <a:pt x="4" y="260"/>
                  </a:lnTo>
                  <a:lnTo>
                    <a:pt x="4" y="251"/>
                  </a:lnTo>
                  <a:lnTo>
                    <a:pt x="2" y="241"/>
                  </a:lnTo>
                  <a:lnTo>
                    <a:pt x="2" y="232"/>
                  </a:lnTo>
                  <a:lnTo>
                    <a:pt x="2" y="222"/>
                  </a:lnTo>
                  <a:lnTo>
                    <a:pt x="2" y="211"/>
                  </a:lnTo>
                  <a:lnTo>
                    <a:pt x="2" y="202"/>
                  </a:lnTo>
                  <a:lnTo>
                    <a:pt x="2" y="194"/>
                  </a:lnTo>
                  <a:lnTo>
                    <a:pt x="0" y="181"/>
                  </a:lnTo>
                  <a:lnTo>
                    <a:pt x="0" y="171"/>
                  </a:lnTo>
                  <a:lnTo>
                    <a:pt x="0" y="162"/>
                  </a:lnTo>
                  <a:lnTo>
                    <a:pt x="0" y="152"/>
                  </a:lnTo>
                  <a:lnTo>
                    <a:pt x="0" y="141"/>
                  </a:lnTo>
                  <a:lnTo>
                    <a:pt x="0" y="129"/>
                  </a:lnTo>
                  <a:lnTo>
                    <a:pt x="0" y="120"/>
                  </a:lnTo>
                  <a:lnTo>
                    <a:pt x="0" y="110"/>
                  </a:lnTo>
                  <a:lnTo>
                    <a:pt x="0" y="99"/>
                  </a:lnTo>
                  <a:lnTo>
                    <a:pt x="0" y="87"/>
                  </a:lnTo>
                  <a:lnTo>
                    <a:pt x="0" y="74"/>
                  </a:lnTo>
                  <a:lnTo>
                    <a:pt x="0" y="63"/>
                  </a:lnTo>
                  <a:lnTo>
                    <a:pt x="0" y="51"/>
                  </a:lnTo>
                  <a:lnTo>
                    <a:pt x="0" y="40"/>
                  </a:lnTo>
                  <a:lnTo>
                    <a:pt x="0" y="28"/>
                  </a:lnTo>
                  <a:lnTo>
                    <a:pt x="0" y="19"/>
                  </a:lnTo>
                  <a:lnTo>
                    <a:pt x="4" y="4"/>
                  </a:lnTo>
                  <a:lnTo>
                    <a:pt x="19" y="0"/>
                  </a:lnTo>
                  <a:lnTo>
                    <a:pt x="31" y="4"/>
                  </a:lnTo>
                  <a:lnTo>
                    <a:pt x="37" y="19"/>
                  </a:lnTo>
                  <a:close/>
                </a:path>
              </a:pathLst>
            </a:custGeom>
            <a:solidFill>
              <a:srgbClr val="000000"/>
            </a:solidFill>
            <a:ln w="9525">
              <a:noFill/>
              <a:round/>
              <a:headEnd/>
              <a:tailEnd/>
            </a:ln>
          </p:spPr>
          <p:txBody>
            <a:bodyPr/>
            <a:lstStyle/>
            <a:p>
              <a:endParaRPr lang="en-US"/>
            </a:p>
          </p:txBody>
        </p:sp>
        <p:sp>
          <p:nvSpPr>
            <p:cNvPr id="17540" name="Freeform 1296"/>
            <p:cNvSpPr>
              <a:spLocks/>
            </p:cNvSpPr>
            <p:nvPr/>
          </p:nvSpPr>
          <p:spPr bwMode="auto">
            <a:xfrm flipH="1">
              <a:off x="1916" y="1068"/>
              <a:ext cx="49" cy="122"/>
            </a:xfrm>
            <a:custGeom>
              <a:avLst/>
              <a:gdLst>
                <a:gd name="T0" fmla="*/ 3 w 485"/>
                <a:gd name="T1" fmla="*/ 0 h 1137"/>
                <a:gd name="T2" fmla="*/ 3 w 485"/>
                <a:gd name="T3" fmla="*/ 0 h 1137"/>
                <a:gd name="T4" fmla="*/ 2 w 485"/>
                <a:gd name="T5" fmla="*/ 1 h 1137"/>
                <a:gd name="T6" fmla="*/ 2 w 485"/>
                <a:gd name="T7" fmla="*/ 1 h 1137"/>
                <a:gd name="T8" fmla="*/ 2 w 485"/>
                <a:gd name="T9" fmla="*/ 1 h 1137"/>
                <a:gd name="T10" fmla="*/ 1 w 485"/>
                <a:gd name="T11" fmla="*/ 2 h 1137"/>
                <a:gd name="T12" fmla="*/ 1 w 485"/>
                <a:gd name="T13" fmla="*/ 2 h 1137"/>
                <a:gd name="T14" fmla="*/ 1 w 485"/>
                <a:gd name="T15" fmla="*/ 3 h 1137"/>
                <a:gd name="T16" fmla="*/ 1 w 485"/>
                <a:gd name="T17" fmla="*/ 4 h 1137"/>
                <a:gd name="T18" fmla="*/ 1 w 485"/>
                <a:gd name="T19" fmla="*/ 5 h 1137"/>
                <a:gd name="T20" fmla="*/ 1 w 485"/>
                <a:gd name="T21" fmla="*/ 5 h 1137"/>
                <a:gd name="T22" fmla="*/ 1 w 485"/>
                <a:gd name="T23" fmla="*/ 6 h 1137"/>
                <a:gd name="T24" fmla="*/ 1 w 485"/>
                <a:gd name="T25" fmla="*/ 7 h 1137"/>
                <a:gd name="T26" fmla="*/ 1 w 485"/>
                <a:gd name="T27" fmla="*/ 7 h 1137"/>
                <a:gd name="T28" fmla="*/ 1 w 485"/>
                <a:gd name="T29" fmla="*/ 8 h 1137"/>
                <a:gd name="T30" fmla="*/ 1 w 485"/>
                <a:gd name="T31" fmla="*/ 8 h 1137"/>
                <a:gd name="T32" fmla="*/ 2 w 485"/>
                <a:gd name="T33" fmla="*/ 9 h 1137"/>
                <a:gd name="T34" fmla="*/ 2 w 485"/>
                <a:gd name="T35" fmla="*/ 10 h 1137"/>
                <a:gd name="T36" fmla="*/ 3 w 485"/>
                <a:gd name="T37" fmla="*/ 10 h 1137"/>
                <a:gd name="T38" fmla="*/ 3 w 485"/>
                <a:gd name="T39" fmla="*/ 11 h 1137"/>
                <a:gd name="T40" fmla="*/ 3 w 485"/>
                <a:gd name="T41" fmla="*/ 11 h 1137"/>
                <a:gd name="T42" fmla="*/ 4 w 485"/>
                <a:gd name="T43" fmla="*/ 12 h 1137"/>
                <a:gd name="T44" fmla="*/ 4 w 485"/>
                <a:gd name="T45" fmla="*/ 12 h 1137"/>
                <a:gd name="T46" fmla="*/ 5 w 485"/>
                <a:gd name="T47" fmla="*/ 13 h 1137"/>
                <a:gd name="T48" fmla="*/ 5 w 485"/>
                <a:gd name="T49" fmla="*/ 13 h 1137"/>
                <a:gd name="T50" fmla="*/ 4 w 485"/>
                <a:gd name="T51" fmla="*/ 13 h 1137"/>
                <a:gd name="T52" fmla="*/ 4 w 485"/>
                <a:gd name="T53" fmla="*/ 12 h 1137"/>
                <a:gd name="T54" fmla="*/ 3 w 485"/>
                <a:gd name="T55" fmla="*/ 12 h 1137"/>
                <a:gd name="T56" fmla="*/ 3 w 485"/>
                <a:gd name="T57" fmla="*/ 11 h 1137"/>
                <a:gd name="T58" fmla="*/ 2 w 485"/>
                <a:gd name="T59" fmla="*/ 11 h 1137"/>
                <a:gd name="T60" fmla="*/ 2 w 485"/>
                <a:gd name="T61" fmla="*/ 11 h 1137"/>
                <a:gd name="T62" fmla="*/ 1 w 485"/>
                <a:gd name="T63" fmla="*/ 10 h 1137"/>
                <a:gd name="T64" fmla="*/ 1 w 485"/>
                <a:gd name="T65" fmla="*/ 10 h 1137"/>
                <a:gd name="T66" fmla="*/ 1 w 485"/>
                <a:gd name="T67" fmla="*/ 9 h 1137"/>
                <a:gd name="T68" fmla="*/ 0 w 485"/>
                <a:gd name="T69" fmla="*/ 8 h 1137"/>
                <a:gd name="T70" fmla="*/ 0 w 485"/>
                <a:gd name="T71" fmla="*/ 7 h 1137"/>
                <a:gd name="T72" fmla="*/ 0 w 485"/>
                <a:gd name="T73" fmla="*/ 7 h 1137"/>
                <a:gd name="T74" fmla="*/ 0 w 485"/>
                <a:gd name="T75" fmla="*/ 6 h 1137"/>
                <a:gd name="T76" fmla="*/ 0 w 485"/>
                <a:gd name="T77" fmla="*/ 5 h 1137"/>
                <a:gd name="T78" fmla="*/ 0 w 485"/>
                <a:gd name="T79" fmla="*/ 4 h 1137"/>
                <a:gd name="T80" fmla="*/ 0 w 485"/>
                <a:gd name="T81" fmla="*/ 3 h 1137"/>
                <a:gd name="T82" fmla="*/ 1 w 485"/>
                <a:gd name="T83" fmla="*/ 3 h 1137"/>
                <a:gd name="T84" fmla="*/ 1 w 485"/>
                <a:gd name="T85" fmla="*/ 2 h 1137"/>
                <a:gd name="T86" fmla="*/ 1 w 485"/>
                <a:gd name="T87" fmla="*/ 1 h 1137"/>
                <a:gd name="T88" fmla="*/ 2 w 485"/>
                <a:gd name="T89" fmla="*/ 1 h 1137"/>
                <a:gd name="T90" fmla="*/ 2 w 485"/>
                <a:gd name="T91" fmla="*/ 0 h 1137"/>
                <a:gd name="T92" fmla="*/ 3 w 485"/>
                <a:gd name="T93" fmla="*/ 0 h 1137"/>
                <a:gd name="T94" fmla="*/ 4 w 485"/>
                <a:gd name="T95" fmla="*/ 0 h 11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5"/>
                <a:gd name="T145" fmla="*/ 0 h 1137"/>
                <a:gd name="T146" fmla="*/ 485 w 485"/>
                <a:gd name="T147" fmla="*/ 1137 h 11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5" h="1137">
                  <a:moveTo>
                    <a:pt x="374" y="17"/>
                  </a:moveTo>
                  <a:lnTo>
                    <a:pt x="359" y="17"/>
                  </a:lnTo>
                  <a:lnTo>
                    <a:pt x="344" y="19"/>
                  </a:lnTo>
                  <a:lnTo>
                    <a:pt x="331" y="21"/>
                  </a:lnTo>
                  <a:lnTo>
                    <a:pt x="319" y="25"/>
                  </a:lnTo>
                  <a:lnTo>
                    <a:pt x="304" y="29"/>
                  </a:lnTo>
                  <a:lnTo>
                    <a:pt x="293" y="31"/>
                  </a:lnTo>
                  <a:lnTo>
                    <a:pt x="281" y="36"/>
                  </a:lnTo>
                  <a:lnTo>
                    <a:pt x="272" y="44"/>
                  </a:lnTo>
                  <a:lnTo>
                    <a:pt x="258" y="48"/>
                  </a:lnTo>
                  <a:lnTo>
                    <a:pt x="247" y="54"/>
                  </a:lnTo>
                  <a:lnTo>
                    <a:pt x="237" y="57"/>
                  </a:lnTo>
                  <a:lnTo>
                    <a:pt x="230" y="67"/>
                  </a:lnTo>
                  <a:lnTo>
                    <a:pt x="220" y="71"/>
                  </a:lnTo>
                  <a:lnTo>
                    <a:pt x="209" y="80"/>
                  </a:lnTo>
                  <a:lnTo>
                    <a:pt x="201" y="88"/>
                  </a:lnTo>
                  <a:lnTo>
                    <a:pt x="194" y="97"/>
                  </a:lnTo>
                  <a:lnTo>
                    <a:pt x="182" y="107"/>
                  </a:lnTo>
                  <a:lnTo>
                    <a:pt x="175" y="114"/>
                  </a:lnTo>
                  <a:lnTo>
                    <a:pt x="167" y="124"/>
                  </a:lnTo>
                  <a:lnTo>
                    <a:pt x="159" y="135"/>
                  </a:lnTo>
                  <a:lnTo>
                    <a:pt x="152" y="145"/>
                  </a:lnTo>
                  <a:lnTo>
                    <a:pt x="144" y="154"/>
                  </a:lnTo>
                  <a:lnTo>
                    <a:pt x="137" y="166"/>
                  </a:lnTo>
                  <a:lnTo>
                    <a:pt x="131" y="177"/>
                  </a:lnTo>
                  <a:lnTo>
                    <a:pt x="125" y="189"/>
                  </a:lnTo>
                  <a:lnTo>
                    <a:pt x="118" y="198"/>
                  </a:lnTo>
                  <a:lnTo>
                    <a:pt x="112" y="210"/>
                  </a:lnTo>
                  <a:lnTo>
                    <a:pt x="106" y="223"/>
                  </a:lnTo>
                  <a:lnTo>
                    <a:pt x="100" y="234"/>
                  </a:lnTo>
                  <a:lnTo>
                    <a:pt x="97" y="248"/>
                  </a:lnTo>
                  <a:lnTo>
                    <a:pt x="91" y="259"/>
                  </a:lnTo>
                  <a:lnTo>
                    <a:pt x="87" y="272"/>
                  </a:lnTo>
                  <a:lnTo>
                    <a:pt x="80" y="289"/>
                  </a:lnTo>
                  <a:lnTo>
                    <a:pt x="74" y="306"/>
                  </a:lnTo>
                  <a:lnTo>
                    <a:pt x="68" y="324"/>
                  </a:lnTo>
                  <a:lnTo>
                    <a:pt x="62" y="341"/>
                  </a:lnTo>
                  <a:lnTo>
                    <a:pt x="59" y="356"/>
                  </a:lnTo>
                  <a:lnTo>
                    <a:pt x="55" y="373"/>
                  </a:lnTo>
                  <a:lnTo>
                    <a:pt x="51" y="390"/>
                  </a:lnTo>
                  <a:lnTo>
                    <a:pt x="51" y="405"/>
                  </a:lnTo>
                  <a:lnTo>
                    <a:pt x="49" y="421"/>
                  </a:lnTo>
                  <a:lnTo>
                    <a:pt x="49" y="438"/>
                  </a:lnTo>
                  <a:lnTo>
                    <a:pt x="49" y="453"/>
                  </a:lnTo>
                  <a:lnTo>
                    <a:pt x="49" y="470"/>
                  </a:lnTo>
                  <a:lnTo>
                    <a:pt x="49" y="483"/>
                  </a:lnTo>
                  <a:lnTo>
                    <a:pt x="49" y="499"/>
                  </a:lnTo>
                  <a:lnTo>
                    <a:pt x="51" y="514"/>
                  </a:lnTo>
                  <a:lnTo>
                    <a:pt x="55" y="531"/>
                  </a:lnTo>
                  <a:lnTo>
                    <a:pt x="57" y="544"/>
                  </a:lnTo>
                  <a:lnTo>
                    <a:pt x="61" y="559"/>
                  </a:lnTo>
                  <a:lnTo>
                    <a:pt x="62" y="575"/>
                  </a:lnTo>
                  <a:lnTo>
                    <a:pt x="68" y="590"/>
                  </a:lnTo>
                  <a:lnTo>
                    <a:pt x="72" y="603"/>
                  </a:lnTo>
                  <a:lnTo>
                    <a:pt x="76" y="616"/>
                  </a:lnTo>
                  <a:lnTo>
                    <a:pt x="81" y="632"/>
                  </a:lnTo>
                  <a:lnTo>
                    <a:pt x="87" y="645"/>
                  </a:lnTo>
                  <a:lnTo>
                    <a:pt x="93" y="658"/>
                  </a:lnTo>
                  <a:lnTo>
                    <a:pt x="100" y="672"/>
                  </a:lnTo>
                  <a:lnTo>
                    <a:pt x="106" y="685"/>
                  </a:lnTo>
                  <a:lnTo>
                    <a:pt x="114" y="700"/>
                  </a:lnTo>
                  <a:lnTo>
                    <a:pt x="121" y="713"/>
                  </a:lnTo>
                  <a:lnTo>
                    <a:pt x="129" y="727"/>
                  </a:lnTo>
                  <a:lnTo>
                    <a:pt x="138" y="740"/>
                  </a:lnTo>
                  <a:lnTo>
                    <a:pt x="148" y="755"/>
                  </a:lnTo>
                  <a:lnTo>
                    <a:pt x="154" y="767"/>
                  </a:lnTo>
                  <a:lnTo>
                    <a:pt x="163" y="780"/>
                  </a:lnTo>
                  <a:lnTo>
                    <a:pt x="173" y="791"/>
                  </a:lnTo>
                  <a:lnTo>
                    <a:pt x="182" y="805"/>
                  </a:lnTo>
                  <a:lnTo>
                    <a:pt x="192" y="818"/>
                  </a:lnTo>
                  <a:lnTo>
                    <a:pt x="201" y="831"/>
                  </a:lnTo>
                  <a:lnTo>
                    <a:pt x="211" y="845"/>
                  </a:lnTo>
                  <a:lnTo>
                    <a:pt x="222" y="858"/>
                  </a:lnTo>
                  <a:lnTo>
                    <a:pt x="232" y="867"/>
                  </a:lnTo>
                  <a:lnTo>
                    <a:pt x="243" y="881"/>
                  </a:lnTo>
                  <a:lnTo>
                    <a:pt x="253" y="892"/>
                  </a:lnTo>
                  <a:lnTo>
                    <a:pt x="262" y="905"/>
                  </a:lnTo>
                  <a:lnTo>
                    <a:pt x="274" y="915"/>
                  </a:lnTo>
                  <a:lnTo>
                    <a:pt x="285" y="928"/>
                  </a:lnTo>
                  <a:lnTo>
                    <a:pt x="296" y="940"/>
                  </a:lnTo>
                  <a:lnTo>
                    <a:pt x="308" y="953"/>
                  </a:lnTo>
                  <a:lnTo>
                    <a:pt x="317" y="964"/>
                  </a:lnTo>
                  <a:lnTo>
                    <a:pt x="329" y="976"/>
                  </a:lnTo>
                  <a:lnTo>
                    <a:pt x="340" y="987"/>
                  </a:lnTo>
                  <a:lnTo>
                    <a:pt x="352" y="999"/>
                  </a:lnTo>
                  <a:lnTo>
                    <a:pt x="363" y="1010"/>
                  </a:lnTo>
                  <a:lnTo>
                    <a:pt x="374" y="1021"/>
                  </a:lnTo>
                  <a:lnTo>
                    <a:pt x="386" y="1033"/>
                  </a:lnTo>
                  <a:lnTo>
                    <a:pt x="397" y="1044"/>
                  </a:lnTo>
                  <a:lnTo>
                    <a:pt x="407" y="1056"/>
                  </a:lnTo>
                  <a:lnTo>
                    <a:pt x="418" y="1067"/>
                  </a:lnTo>
                  <a:lnTo>
                    <a:pt x="430" y="1079"/>
                  </a:lnTo>
                  <a:lnTo>
                    <a:pt x="441" y="1092"/>
                  </a:lnTo>
                  <a:lnTo>
                    <a:pt x="450" y="1101"/>
                  </a:lnTo>
                  <a:lnTo>
                    <a:pt x="462" y="1113"/>
                  </a:lnTo>
                  <a:lnTo>
                    <a:pt x="473" y="1124"/>
                  </a:lnTo>
                  <a:lnTo>
                    <a:pt x="485" y="1137"/>
                  </a:lnTo>
                  <a:lnTo>
                    <a:pt x="473" y="1136"/>
                  </a:lnTo>
                  <a:lnTo>
                    <a:pt x="464" y="1132"/>
                  </a:lnTo>
                  <a:lnTo>
                    <a:pt x="452" y="1126"/>
                  </a:lnTo>
                  <a:lnTo>
                    <a:pt x="441" y="1124"/>
                  </a:lnTo>
                  <a:lnTo>
                    <a:pt x="428" y="1117"/>
                  </a:lnTo>
                  <a:lnTo>
                    <a:pt x="416" y="1111"/>
                  </a:lnTo>
                  <a:lnTo>
                    <a:pt x="405" y="1105"/>
                  </a:lnTo>
                  <a:lnTo>
                    <a:pt x="391" y="1098"/>
                  </a:lnTo>
                  <a:lnTo>
                    <a:pt x="378" y="1090"/>
                  </a:lnTo>
                  <a:lnTo>
                    <a:pt x="365" y="1082"/>
                  </a:lnTo>
                  <a:lnTo>
                    <a:pt x="352" y="1071"/>
                  </a:lnTo>
                  <a:lnTo>
                    <a:pt x="340" y="1063"/>
                  </a:lnTo>
                  <a:lnTo>
                    <a:pt x="325" y="1054"/>
                  </a:lnTo>
                  <a:lnTo>
                    <a:pt x="313" y="1044"/>
                  </a:lnTo>
                  <a:lnTo>
                    <a:pt x="300" y="1033"/>
                  </a:lnTo>
                  <a:lnTo>
                    <a:pt x="289" y="1025"/>
                  </a:lnTo>
                  <a:lnTo>
                    <a:pt x="274" y="1014"/>
                  </a:lnTo>
                  <a:lnTo>
                    <a:pt x="262" y="1004"/>
                  </a:lnTo>
                  <a:lnTo>
                    <a:pt x="249" y="991"/>
                  </a:lnTo>
                  <a:lnTo>
                    <a:pt x="237" y="982"/>
                  </a:lnTo>
                  <a:lnTo>
                    <a:pt x="224" y="970"/>
                  </a:lnTo>
                  <a:lnTo>
                    <a:pt x="213" y="961"/>
                  </a:lnTo>
                  <a:lnTo>
                    <a:pt x="203" y="951"/>
                  </a:lnTo>
                  <a:lnTo>
                    <a:pt x="194" y="940"/>
                  </a:lnTo>
                  <a:lnTo>
                    <a:pt x="180" y="930"/>
                  </a:lnTo>
                  <a:lnTo>
                    <a:pt x="171" y="921"/>
                  </a:lnTo>
                  <a:lnTo>
                    <a:pt x="161" y="911"/>
                  </a:lnTo>
                  <a:lnTo>
                    <a:pt x="154" y="902"/>
                  </a:lnTo>
                  <a:lnTo>
                    <a:pt x="144" y="892"/>
                  </a:lnTo>
                  <a:lnTo>
                    <a:pt x="138" y="885"/>
                  </a:lnTo>
                  <a:lnTo>
                    <a:pt x="131" y="875"/>
                  </a:lnTo>
                  <a:lnTo>
                    <a:pt x="127" y="869"/>
                  </a:lnTo>
                  <a:lnTo>
                    <a:pt x="116" y="854"/>
                  </a:lnTo>
                  <a:lnTo>
                    <a:pt x="106" y="841"/>
                  </a:lnTo>
                  <a:lnTo>
                    <a:pt x="97" y="826"/>
                  </a:lnTo>
                  <a:lnTo>
                    <a:pt x="89" y="812"/>
                  </a:lnTo>
                  <a:lnTo>
                    <a:pt x="80" y="797"/>
                  </a:lnTo>
                  <a:lnTo>
                    <a:pt x="74" y="782"/>
                  </a:lnTo>
                  <a:lnTo>
                    <a:pt x="64" y="767"/>
                  </a:lnTo>
                  <a:lnTo>
                    <a:pt x="59" y="751"/>
                  </a:lnTo>
                  <a:lnTo>
                    <a:pt x="49" y="736"/>
                  </a:lnTo>
                  <a:lnTo>
                    <a:pt x="43" y="719"/>
                  </a:lnTo>
                  <a:lnTo>
                    <a:pt x="38" y="702"/>
                  </a:lnTo>
                  <a:lnTo>
                    <a:pt x="34" y="687"/>
                  </a:lnTo>
                  <a:lnTo>
                    <a:pt x="28" y="670"/>
                  </a:lnTo>
                  <a:lnTo>
                    <a:pt x="22" y="653"/>
                  </a:lnTo>
                  <a:lnTo>
                    <a:pt x="21" y="635"/>
                  </a:lnTo>
                  <a:lnTo>
                    <a:pt x="17" y="618"/>
                  </a:lnTo>
                  <a:lnTo>
                    <a:pt x="11" y="601"/>
                  </a:lnTo>
                  <a:lnTo>
                    <a:pt x="7" y="584"/>
                  </a:lnTo>
                  <a:lnTo>
                    <a:pt x="5" y="565"/>
                  </a:lnTo>
                  <a:lnTo>
                    <a:pt x="5" y="550"/>
                  </a:lnTo>
                  <a:lnTo>
                    <a:pt x="2" y="531"/>
                  </a:lnTo>
                  <a:lnTo>
                    <a:pt x="0" y="514"/>
                  </a:lnTo>
                  <a:lnTo>
                    <a:pt x="0" y="497"/>
                  </a:lnTo>
                  <a:lnTo>
                    <a:pt x="0" y="480"/>
                  </a:lnTo>
                  <a:lnTo>
                    <a:pt x="0" y="461"/>
                  </a:lnTo>
                  <a:lnTo>
                    <a:pt x="0" y="445"/>
                  </a:lnTo>
                  <a:lnTo>
                    <a:pt x="0" y="426"/>
                  </a:lnTo>
                  <a:lnTo>
                    <a:pt x="2" y="409"/>
                  </a:lnTo>
                  <a:lnTo>
                    <a:pt x="3" y="390"/>
                  </a:lnTo>
                  <a:lnTo>
                    <a:pt x="7" y="375"/>
                  </a:lnTo>
                  <a:lnTo>
                    <a:pt x="7" y="356"/>
                  </a:lnTo>
                  <a:lnTo>
                    <a:pt x="13" y="341"/>
                  </a:lnTo>
                  <a:lnTo>
                    <a:pt x="15" y="324"/>
                  </a:lnTo>
                  <a:lnTo>
                    <a:pt x="19" y="306"/>
                  </a:lnTo>
                  <a:lnTo>
                    <a:pt x="22" y="289"/>
                  </a:lnTo>
                  <a:lnTo>
                    <a:pt x="28" y="274"/>
                  </a:lnTo>
                  <a:lnTo>
                    <a:pt x="34" y="257"/>
                  </a:lnTo>
                  <a:lnTo>
                    <a:pt x="38" y="244"/>
                  </a:lnTo>
                  <a:lnTo>
                    <a:pt x="45" y="229"/>
                  </a:lnTo>
                  <a:lnTo>
                    <a:pt x="53" y="213"/>
                  </a:lnTo>
                  <a:lnTo>
                    <a:pt x="59" y="198"/>
                  </a:lnTo>
                  <a:lnTo>
                    <a:pt x="66" y="183"/>
                  </a:lnTo>
                  <a:lnTo>
                    <a:pt x="74" y="170"/>
                  </a:lnTo>
                  <a:lnTo>
                    <a:pt x="83" y="156"/>
                  </a:lnTo>
                  <a:lnTo>
                    <a:pt x="93" y="143"/>
                  </a:lnTo>
                  <a:lnTo>
                    <a:pt x="102" y="132"/>
                  </a:lnTo>
                  <a:lnTo>
                    <a:pt x="114" y="118"/>
                  </a:lnTo>
                  <a:lnTo>
                    <a:pt x="125" y="109"/>
                  </a:lnTo>
                  <a:lnTo>
                    <a:pt x="135" y="97"/>
                  </a:lnTo>
                  <a:lnTo>
                    <a:pt x="146" y="84"/>
                  </a:lnTo>
                  <a:lnTo>
                    <a:pt x="158" y="75"/>
                  </a:lnTo>
                  <a:lnTo>
                    <a:pt x="173" y="65"/>
                  </a:lnTo>
                  <a:lnTo>
                    <a:pt x="186" y="55"/>
                  </a:lnTo>
                  <a:lnTo>
                    <a:pt x="199" y="46"/>
                  </a:lnTo>
                  <a:lnTo>
                    <a:pt x="215" y="38"/>
                  </a:lnTo>
                  <a:lnTo>
                    <a:pt x="232" y="33"/>
                  </a:lnTo>
                  <a:lnTo>
                    <a:pt x="247" y="25"/>
                  </a:lnTo>
                  <a:lnTo>
                    <a:pt x="260" y="19"/>
                  </a:lnTo>
                  <a:lnTo>
                    <a:pt x="277" y="16"/>
                  </a:lnTo>
                  <a:lnTo>
                    <a:pt x="298" y="10"/>
                  </a:lnTo>
                  <a:lnTo>
                    <a:pt x="313" y="4"/>
                  </a:lnTo>
                  <a:lnTo>
                    <a:pt x="333" y="4"/>
                  </a:lnTo>
                  <a:lnTo>
                    <a:pt x="352" y="0"/>
                  </a:lnTo>
                  <a:lnTo>
                    <a:pt x="374" y="0"/>
                  </a:lnTo>
                  <a:lnTo>
                    <a:pt x="374" y="17"/>
                  </a:lnTo>
                  <a:close/>
                </a:path>
              </a:pathLst>
            </a:custGeom>
            <a:solidFill>
              <a:srgbClr val="000000"/>
            </a:solidFill>
            <a:ln w="9525">
              <a:noFill/>
              <a:round/>
              <a:headEnd/>
              <a:tailEnd/>
            </a:ln>
          </p:spPr>
          <p:txBody>
            <a:bodyPr/>
            <a:lstStyle/>
            <a:p>
              <a:endParaRPr lang="en-US"/>
            </a:p>
          </p:txBody>
        </p:sp>
        <p:sp>
          <p:nvSpPr>
            <p:cNvPr id="17541" name="Freeform 1297"/>
            <p:cNvSpPr>
              <a:spLocks/>
            </p:cNvSpPr>
            <p:nvPr/>
          </p:nvSpPr>
          <p:spPr bwMode="auto">
            <a:xfrm flipH="1">
              <a:off x="1792" y="1090"/>
              <a:ext cx="47" cy="112"/>
            </a:xfrm>
            <a:custGeom>
              <a:avLst/>
              <a:gdLst>
                <a:gd name="T0" fmla="*/ 3 w 464"/>
                <a:gd name="T1" fmla="*/ 12 h 1047"/>
                <a:gd name="T2" fmla="*/ 3 w 464"/>
                <a:gd name="T3" fmla="*/ 11 h 1047"/>
                <a:gd name="T4" fmla="*/ 3 w 464"/>
                <a:gd name="T5" fmla="*/ 11 h 1047"/>
                <a:gd name="T6" fmla="*/ 4 w 464"/>
                <a:gd name="T7" fmla="*/ 10 h 1047"/>
                <a:gd name="T8" fmla="*/ 4 w 464"/>
                <a:gd name="T9" fmla="*/ 10 h 1047"/>
                <a:gd name="T10" fmla="*/ 4 w 464"/>
                <a:gd name="T11" fmla="*/ 9 h 1047"/>
                <a:gd name="T12" fmla="*/ 4 w 464"/>
                <a:gd name="T13" fmla="*/ 9 h 1047"/>
                <a:gd name="T14" fmla="*/ 4 w 464"/>
                <a:gd name="T15" fmla="*/ 9 h 1047"/>
                <a:gd name="T16" fmla="*/ 4 w 464"/>
                <a:gd name="T17" fmla="*/ 8 h 1047"/>
                <a:gd name="T18" fmla="*/ 4 w 464"/>
                <a:gd name="T19" fmla="*/ 8 h 1047"/>
                <a:gd name="T20" fmla="*/ 4 w 464"/>
                <a:gd name="T21" fmla="*/ 8 h 1047"/>
                <a:gd name="T22" fmla="*/ 4 w 464"/>
                <a:gd name="T23" fmla="*/ 7 h 1047"/>
                <a:gd name="T24" fmla="*/ 4 w 464"/>
                <a:gd name="T25" fmla="*/ 7 h 1047"/>
                <a:gd name="T26" fmla="*/ 4 w 464"/>
                <a:gd name="T27" fmla="*/ 7 h 1047"/>
                <a:gd name="T28" fmla="*/ 4 w 464"/>
                <a:gd name="T29" fmla="*/ 6 h 1047"/>
                <a:gd name="T30" fmla="*/ 4 w 464"/>
                <a:gd name="T31" fmla="*/ 6 h 1047"/>
                <a:gd name="T32" fmla="*/ 4 w 464"/>
                <a:gd name="T33" fmla="*/ 5 h 1047"/>
                <a:gd name="T34" fmla="*/ 4 w 464"/>
                <a:gd name="T35" fmla="*/ 5 h 1047"/>
                <a:gd name="T36" fmla="*/ 3 w 464"/>
                <a:gd name="T37" fmla="*/ 4 h 1047"/>
                <a:gd name="T38" fmla="*/ 3 w 464"/>
                <a:gd name="T39" fmla="*/ 4 h 1047"/>
                <a:gd name="T40" fmla="*/ 3 w 464"/>
                <a:gd name="T41" fmla="*/ 3 h 1047"/>
                <a:gd name="T42" fmla="*/ 2 w 464"/>
                <a:gd name="T43" fmla="*/ 3 h 1047"/>
                <a:gd name="T44" fmla="*/ 2 w 464"/>
                <a:gd name="T45" fmla="*/ 2 h 1047"/>
                <a:gd name="T46" fmla="*/ 1 w 464"/>
                <a:gd name="T47" fmla="*/ 2 h 1047"/>
                <a:gd name="T48" fmla="*/ 1 w 464"/>
                <a:gd name="T49" fmla="*/ 1 h 1047"/>
                <a:gd name="T50" fmla="*/ 0 w 464"/>
                <a:gd name="T51" fmla="*/ 1 h 1047"/>
                <a:gd name="T52" fmla="*/ 0 w 464"/>
                <a:gd name="T53" fmla="*/ 0 h 1047"/>
                <a:gd name="T54" fmla="*/ 0 w 464"/>
                <a:gd name="T55" fmla="*/ 0 h 1047"/>
                <a:gd name="T56" fmla="*/ 0 w 464"/>
                <a:gd name="T57" fmla="*/ 0 h 1047"/>
                <a:gd name="T58" fmla="*/ 1 w 464"/>
                <a:gd name="T59" fmla="*/ 0 h 1047"/>
                <a:gd name="T60" fmla="*/ 1 w 464"/>
                <a:gd name="T61" fmla="*/ 1 h 1047"/>
                <a:gd name="T62" fmla="*/ 2 w 464"/>
                <a:gd name="T63" fmla="*/ 1 h 1047"/>
                <a:gd name="T64" fmla="*/ 2 w 464"/>
                <a:gd name="T65" fmla="*/ 2 h 1047"/>
                <a:gd name="T66" fmla="*/ 3 w 464"/>
                <a:gd name="T67" fmla="*/ 2 h 1047"/>
                <a:gd name="T68" fmla="*/ 3 w 464"/>
                <a:gd name="T69" fmla="*/ 3 h 1047"/>
                <a:gd name="T70" fmla="*/ 4 w 464"/>
                <a:gd name="T71" fmla="*/ 3 h 1047"/>
                <a:gd name="T72" fmla="*/ 4 w 464"/>
                <a:gd name="T73" fmla="*/ 4 h 1047"/>
                <a:gd name="T74" fmla="*/ 4 w 464"/>
                <a:gd name="T75" fmla="*/ 4 h 1047"/>
                <a:gd name="T76" fmla="*/ 4 w 464"/>
                <a:gd name="T77" fmla="*/ 5 h 1047"/>
                <a:gd name="T78" fmla="*/ 5 w 464"/>
                <a:gd name="T79" fmla="*/ 6 h 1047"/>
                <a:gd name="T80" fmla="*/ 5 w 464"/>
                <a:gd name="T81" fmla="*/ 6 h 1047"/>
                <a:gd name="T82" fmla="*/ 5 w 464"/>
                <a:gd name="T83" fmla="*/ 6 h 1047"/>
                <a:gd name="T84" fmla="*/ 5 w 464"/>
                <a:gd name="T85" fmla="*/ 7 h 1047"/>
                <a:gd name="T86" fmla="*/ 5 w 464"/>
                <a:gd name="T87" fmla="*/ 7 h 1047"/>
                <a:gd name="T88" fmla="*/ 5 w 464"/>
                <a:gd name="T89" fmla="*/ 7 h 1047"/>
                <a:gd name="T90" fmla="*/ 5 w 464"/>
                <a:gd name="T91" fmla="*/ 8 h 1047"/>
                <a:gd name="T92" fmla="*/ 5 w 464"/>
                <a:gd name="T93" fmla="*/ 8 h 1047"/>
                <a:gd name="T94" fmla="*/ 5 w 464"/>
                <a:gd name="T95" fmla="*/ 8 h 1047"/>
                <a:gd name="T96" fmla="*/ 5 w 464"/>
                <a:gd name="T97" fmla="*/ 9 h 1047"/>
                <a:gd name="T98" fmla="*/ 5 w 464"/>
                <a:gd name="T99" fmla="*/ 9 h 1047"/>
                <a:gd name="T100" fmla="*/ 4 w 464"/>
                <a:gd name="T101" fmla="*/ 10 h 1047"/>
                <a:gd name="T102" fmla="*/ 4 w 464"/>
                <a:gd name="T103" fmla="*/ 10 h 1047"/>
                <a:gd name="T104" fmla="*/ 4 w 464"/>
                <a:gd name="T105" fmla="*/ 10 h 1047"/>
                <a:gd name="T106" fmla="*/ 4 w 464"/>
                <a:gd name="T107" fmla="*/ 11 h 1047"/>
                <a:gd name="T108" fmla="*/ 3 w 464"/>
                <a:gd name="T109" fmla="*/ 11 h 1047"/>
                <a:gd name="T110" fmla="*/ 3 w 464"/>
                <a:gd name="T111" fmla="*/ 12 h 10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4"/>
                <a:gd name="T169" fmla="*/ 0 h 1047"/>
                <a:gd name="T170" fmla="*/ 464 w 464"/>
                <a:gd name="T171" fmla="*/ 1047 h 10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4" h="1047">
                  <a:moveTo>
                    <a:pt x="253" y="1047"/>
                  </a:moveTo>
                  <a:lnTo>
                    <a:pt x="249" y="1042"/>
                  </a:lnTo>
                  <a:lnTo>
                    <a:pt x="262" y="1027"/>
                  </a:lnTo>
                  <a:lnTo>
                    <a:pt x="278" y="1011"/>
                  </a:lnTo>
                  <a:lnTo>
                    <a:pt x="289" y="998"/>
                  </a:lnTo>
                  <a:lnTo>
                    <a:pt x="302" y="983"/>
                  </a:lnTo>
                  <a:lnTo>
                    <a:pt x="312" y="966"/>
                  </a:lnTo>
                  <a:lnTo>
                    <a:pt x="323" y="951"/>
                  </a:lnTo>
                  <a:lnTo>
                    <a:pt x="333" y="933"/>
                  </a:lnTo>
                  <a:lnTo>
                    <a:pt x="342" y="918"/>
                  </a:lnTo>
                  <a:lnTo>
                    <a:pt x="346" y="909"/>
                  </a:lnTo>
                  <a:lnTo>
                    <a:pt x="350" y="901"/>
                  </a:lnTo>
                  <a:lnTo>
                    <a:pt x="354" y="892"/>
                  </a:lnTo>
                  <a:lnTo>
                    <a:pt x="356" y="882"/>
                  </a:lnTo>
                  <a:lnTo>
                    <a:pt x="363" y="865"/>
                  </a:lnTo>
                  <a:lnTo>
                    <a:pt x="369" y="848"/>
                  </a:lnTo>
                  <a:lnTo>
                    <a:pt x="371" y="838"/>
                  </a:lnTo>
                  <a:lnTo>
                    <a:pt x="375" y="827"/>
                  </a:lnTo>
                  <a:lnTo>
                    <a:pt x="376" y="817"/>
                  </a:lnTo>
                  <a:lnTo>
                    <a:pt x="380" y="810"/>
                  </a:lnTo>
                  <a:lnTo>
                    <a:pt x="382" y="798"/>
                  </a:lnTo>
                  <a:lnTo>
                    <a:pt x="384" y="789"/>
                  </a:lnTo>
                  <a:lnTo>
                    <a:pt x="386" y="779"/>
                  </a:lnTo>
                  <a:lnTo>
                    <a:pt x="390" y="772"/>
                  </a:lnTo>
                  <a:lnTo>
                    <a:pt x="390" y="758"/>
                  </a:lnTo>
                  <a:lnTo>
                    <a:pt x="392" y="747"/>
                  </a:lnTo>
                  <a:lnTo>
                    <a:pt x="392" y="736"/>
                  </a:lnTo>
                  <a:lnTo>
                    <a:pt x="394" y="726"/>
                  </a:lnTo>
                  <a:lnTo>
                    <a:pt x="394" y="717"/>
                  </a:lnTo>
                  <a:lnTo>
                    <a:pt x="395" y="705"/>
                  </a:lnTo>
                  <a:lnTo>
                    <a:pt x="395" y="696"/>
                  </a:lnTo>
                  <a:lnTo>
                    <a:pt x="397" y="686"/>
                  </a:lnTo>
                  <a:lnTo>
                    <a:pt x="397" y="677"/>
                  </a:lnTo>
                  <a:lnTo>
                    <a:pt x="397" y="665"/>
                  </a:lnTo>
                  <a:lnTo>
                    <a:pt x="397" y="656"/>
                  </a:lnTo>
                  <a:lnTo>
                    <a:pt x="397" y="646"/>
                  </a:lnTo>
                  <a:lnTo>
                    <a:pt x="397" y="637"/>
                  </a:lnTo>
                  <a:lnTo>
                    <a:pt x="397" y="627"/>
                  </a:lnTo>
                  <a:lnTo>
                    <a:pt x="397" y="618"/>
                  </a:lnTo>
                  <a:lnTo>
                    <a:pt x="399" y="610"/>
                  </a:lnTo>
                  <a:lnTo>
                    <a:pt x="397" y="599"/>
                  </a:lnTo>
                  <a:lnTo>
                    <a:pt x="397" y="589"/>
                  </a:lnTo>
                  <a:lnTo>
                    <a:pt x="397" y="582"/>
                  </a:lnTo>
                  <a:lnTo>
                    <a:pt x="397" y="572"/>
                  </a:lnTo>
                  <a:lnTo>
                    <a:pt x="395" y="555"/>
                  </a:lnTo>
                  <a:lnTo>
                    <a:pt x="395" y="538"/>
                  </a:lnTo>
                  <a:lnTo>
                    <a:pt x="392" y="519"/>
                  </a:lnTo>
                  <a:lnTo>
                    <a:pt x="388" y="504"/>
                  </a:lnTo>
                  <a:lnTo>
                    <a:pt x="384" y="487"/>
                  </a:lnTo>
                  <a:lnTo>
                    <a:pt x="382" y="471"/>
                  </a:lnTo>
                  <a:lnTo>
                    <a:pt x="375" y="454"/>
                  </a:lnTo>
                  <a:lnTo>
                    <a:pt x="369" y="437"/>
                  </a:lnTo>
                  <a:lnTo>
                    <a:pt x="363" y="422"/>
                  </a:lnTo>
                  <a:lnTo>
                    <a:pt x="356" y="407"/>
                  </a:lnTo>
                  <a:lnTo>
                    <a:pt x="348" y="390"/>
                  </a:lnTo>
                  <a:lnTo>
                    <a:pt x="340" y="374"/>
                  </a:lnTo>
                  <a:lnTo>
                    <a:pt x="329" y="359"/>
                  </a:lnTo>
                  <a:lnTo>
                    <a:pt x="321" y="346"/>
                  </a:lnTo>
                  <a:lnTo>
                    <a:pt x="310" y="329"/>
                  </a:lnTo>
                  <a:lnTo>
                    <a:pt x="300" y="313"/>
                  </a:lnTo>
                  <a:lnTo>
                    <a:pt x="287" y="296"/>
                  </a:lnTo>
                  <a:lnTo>
                    <a:pt x="276" y="281"/>
                  </a:lnTo>
                  <a:lnTo>
                    <a:pt x="262" y="266"/>
                  </a:lnTo>
                  <a:lnTo>
                    <a:pt x="249" y="251"/>
                  </a:lnTo>
                  <a:lnTo>
                    <a:pt x="234" y="236"/>
                  </a:lnTo>
                  <a:lnTo>
                    <a:pt x="221" y="220"/>
                  </a:lnTo>
                  <a:lnTo>
                    <a:pt x="209" y="209"/>
                  </a:lnTo>
                  <a:lnTo>
                    <a:pt x="198" y="197"/>
                  </a:lnTo>
                  <a:lnTo>
                    <a:pt x="182" y="184"/>
                  </a:lnTo>
                  <a:lnTo>
                    <a:pt x="169" y="173"/>
                  </a:lnTo>
                  <a:lnTo>
                    <a:pt x="152" y="158"/>
                  </a:lnTo>
                  <a:lnTo>
                    <a:pt x="135" y="144"/>
                  </a:lnTo>
                  <a:lnTo>
                    <a:pt x="118" y="131"/>
                  </a:lnTo>
                  <a:lnTo>
                    <a:pt x="104" y="118"/>
                  </a:lnTo>
                  <a:lnTo>
                    <a:pt x="85" y="102"/>
                  </a:lnTo>
                  <a:lnTo>
                    <a:pt x="70" y="87"/>
                  </a:lnTo>
                  <a:lnTo>
                    <a:pt x="53" y="72"/>
                  </a:lnTo>
                  <a:lnTo>
                    <a:pt x="42" y="61"/>
                  </a:lnTo>
                  <a:lnTo>
                    <a:pt x="26" y="45"/>
                  </a:lnTo>
                  <a:lnTo>
                    <a:pt x="19" y="36"/>
                  </a:lnTo>
                  <a:lnTo>
                    <a:pt x="9" y="24"/>
                  </a:lnTo>
                  <a:lnTo>
                    <a:pt x="6" y="17"/>
                  </a:lnTo>
                  <a:lnTo>
                    <a:pt x="0" y="7"/>
                  </a:lnTo>
                  <a:lnTo>
                    <a:pt x="4" y="2"/>
                  </a:lnTo>
                  <a:lnTo>
                    <a:pt x="11" y="0"/>
                  </a:lnTo>
                  <a:lnTo>
                    <a:pt x="23" y="4"/>
                  </a:lnTo>
                  <a:lnTo>
                    <a:pt x="38" y="11"/>
                  </a:lnTo>
                  <a:lnTo>
                    <a:pt x="53" y="21"/>
                  </a:lnTo>
                  <a:lnTo>
                    <a:pt x="66" y="30"/>
                  </a:lnTo>
                  <a:lnTo>
                    <a:pt x="82" y="40"/>
                  </a:lnTo>
                  <a:lnTo>
                    <a:pt x="97" y="51"/>
                  </a:lnTo>
                  <a:lnTo>
                    <a:pt x="112" y="62"/>
                  </a:lnTo>
                  <a:lnTo>
                    <a:pt x="127" y="74"/>
                  </a:lnTo>
                  <a:lnTo>
                    <a:pt x="143" y="87"/>
                  </a:lnTo>
                  <a:lnTo>
                    <a:pt x="156" y="99"/>
                  </a:lnTo>
                  <a:lnTo>
                    <a:pt x="171" y="112"/>
                  </a:lnTo>
                  <a:lnTo>
                    <a:pt x="184" y="123"/>
                  </a:lnTo>
                  <a:lnTo>
                    <a:pt x="200" y="137"/>
                  </a:lnTo>
                  <a:lnTo>
                    <a:pt x="213" y="148"/>
                  </a:lnTo>
                  <a:lnTo>
                    <a:pt x="226" y="161"/>
                  </a:lnTo>
                  <a:lnTo>
                    <a:pt x="240" y="173"/>
                  </a:lnTo>
                  <a:lnTo>
                    <a:pt x="253" y="186"/>
                  </a:lnTo>
                  <a:lnTo>
                    <a:pt x="268" y="201"/>
                  </a:lnTo>
                  <a:lnTo>
                    <a:pt x="285" y="218"/>
                  </a:lnTo>
                  <a:lnTo>
                    <a:pt x="300" y="236"/>
                  </a:lnTo>
                  <a:lnTo>
                    <a:pt x="316" y="251"/>
                  </a:lnTo>
                  <a:lnTo>
                    <a:pt x="329" y="268"/>
                  </a:lnTo>
                  <a:lnTo>
                    <a:pt x="342" y="285"/>
                  </a:lnTo>
                  <a:lnTo>
                    <a:pt x="354" y="302"/>
                  </a:lnTo>
                  <a:lnTo>
                    <a:pt x="367" y="319"/>
                  </a:lnTo>
                  <a:lnTo>
                    <a:pt x="376" y="332"/>
                  </a:lnTo>
                  <a:lnTo>
                    <a:pt x="386" y="352"/>
                  </a:lnTo>
                  <a:lnTo>
                    <a:pt x="395" y="367"/>
                  </a:lnTo>
                  <a:lnTo>
                    <a:pt x="407" y="384"/>
                  </a:lnTo>
                  <a:lnTo>
                    <a:pt x="415" y="401"/>
                  </a:lnTo>
                  <a:lnTo>
                    <a:pt x="422" y="420"/>
                  </a:lnTo>
                  <a:lnTo>
                    <a:pt x="430" y="437"/>
                  </a:lnTo>
                  <a:lnTo>
                    <a:pt x="437" y="454"/>
                  </a:lnTo>
                  <a:lnTo>
                    <a:pt x="441" y="471"/>
                  </a:lnTo>
                  <a:lnTo>
                    <a:pt x="447" y="490"/>
                  </a:lnTo>
                  <a:lnTo>
                    <a:pt x="449" y="498"/>
                  </a:lnTo>
                  <a:lnTo>
                    <a:pt x="451" y="506"/>
                  </a:lnTo>
                  <a:lnTo>
                    <a:pt x="453" y="517"/>
                  </a:lnTo>
                  <a:lnTo>
                    <a:pt x="456" y="526"/>
                  </a:lnTo>
                  <a:lnTo>
                    <a:pt x="456" y="534"/>
                  </a:lnTo>
                  <a:lnTo>
                    <a:pt x="458" y="544"/>
                  </a:lnTo>
                  <a:lnTo>
                    <a:pt x="458" y="555"/>
                  </a:lnTo>
                  <a:lnTo>
                    <a:pt x="460" y="564"/>
                  </a:lnTo>
                  <a:lnTo>
                    <a:pt x="460" y="574"/>
                  </a:lnTo>
                  <a:lnTo>
                    <a:pt x="460" y="585"/>
                  </a:lnTo>
                  <a:lnTo>
                    <a:pt x="462" y="595"/>
                  </a:lnTo>
                  <a:lnTo>
                    <a:pt x="464" y="604"/>
                  </a:lnTo>
                  <a:lnTo>
                    <a:pt x="464" y="614"/>
                  </a:lnTo>
                  <a:lnTo>
                    <a:pt x="464" y="625"/>
                  </a:lnTo>
                  <a:lnTo>
                    <a:pt x="464" y="635"/>
                  </a:lnTo>
                  <a:lnTo>
                    <a:pt x="464" y="644"/>
                  </a:lnTo>
                  <a:lnTo>
                    <a:pt x="464" y="654"/>
                  </a:lnTo>
                  <a:lnTo>
                    <a:pt x="464" y="665"/>
                  </a:lnTo>
                  <a:lnTo>
                    <a:pt x="464" y="677"/>
                  </a:lnTo>
                  <a:lnTo>
                    <a:pt x="464" y="688"/>
                  </a:lnTo>
                  <a:lnTo>
                    <a:pt x="462" y="698"/>
                  </a:lnTo>
                  <a:lnTo>
                    <a:pt x="460" y="709"/>
                  </a:lnTo>
                  <a:lnTo>
                    <a:pt x="460" y="720"/>
                  </a:lnTo>
                  <a:lnTo>
                    <a:pt x="460" y="732"/>
                  </a:lnTo>
                  <a:lnTo>
                    <a:pt x="458" y="743"/>
                  </a:lnTo>
                  <a:lnTo>
                    <a:pt x="456" y="757"/>
                  </a:lnTo>
                  <a:lnTo>
                    <a:pt x="454" y="768"/>
                  </a:lnTo>
                  <a:lnTo>
                    <a:pt x="454" y="781"/>
                  </a:lnTo>
                  <a:lnTo>
                    <a:pt x="451" y="791"/>
                  </a:lnTo>
                  <a:lnTo>
                    <a:pt x="449" y="800"/>
                  </a:lnTo>
                  <a:lnTo>
                    <a:pt x="445" y="812"/>
                  </a:lnTo>
                  <a:lnTo>
                    <a:pt x="441" y="823"/>
                  </a:lnTo>
                  <a:lnTo>
                    <a:pt x="435" y="831"/>
                  </a:lnTo>
                  <a:lnTo>
                    <a:pt x="434" y="840"/>
                  </a:lnTo>
                  <a:lnTo>
                    <a:pt x="428" y="852"/>
                  </a:lnTo>
                  <a:lnTo>
                    <a:pt x="424" y="861"/>
                  </a:lnTo>
                  <a:lnTo>
                    <a:pt x="413" y="878"/>
                  </a:lnTo>
                  <a:lnTo>
                    <a:pt x="403" y="895"/>
                  </a:lnTo>
                  <a:lnTo>
                    <a:pt x="390" y="912"/>
                  </a:lnTo>
                  <a:lnTo>
                    <a:pt x="378" y="931"/>
                  </a:lnTo>
                  <a:lnTo>
                    <a:pt x="363" y="945"/>
                  </a:lnTo>
                  <a:lnTo>
                    <a:pt x="348" y="958"/>
                  </a:lnTo>
                  <a:lnTo>
                    <a:pt x="333" y="973"/>
                  </a:lnTo>
                  <a:lnTo>
                    <a:pt x="318" y="989"/>
                  </a:lnTo>
                  <a:lnTo>
                    <a:pt x="302" y="1002"/>
                  </a:lnTo>
                  <a:lnTo>
                    <a:pt x="285" y="1017"/>
                  </a:lnTo>
                  <a:lnTo>
                    <a:pt x="268" y="1032"/>
                  </a:lnTo>
                  <a:lnTo>
                    <a:pt x="253" y="1047"/>
                  </a:lnTo>
                  <a:close/>
                </a:path>
              </a:pathLst>
            </a:custGeom>
            <a:solidFill>
              <a:srgbClr val="000000"/>
            </a:solidFill>
            <a:ln w="9525">
              <a:noFill/>
              <a:round/>
              <a:headEnd/>
              <a:tailEnd/>
            </a:ln>
          </p:spPr>
          <p:txBody>
            <a:bodyPr/>
            <a:lstStyle/>
            <a:p>
              <a:endParaRPr lang="en-US"/>
            </a:p>
          </p:txBody>
        </p:sp>
        <p:sp>
          <p:nvSpPr>
            <p:cNvPr id="17542" name="Freeform 1298"/>
            <p:cNvSpPr>
              <a:spLocks/>
            </p:cNvSpPr>
            <p:nvPr/>
          </p:nvSpPr>
          <p:spPr bwMode="auto">
            <a:xfrm flipH="1">
              <a:off x="1835" y="1123"/>
              <a:ext cx="131" cy="105"/>
            </a:xfrm>
            <a:custGeom>
              <a:avLst/>
              <a:gdLst>
                <a:gd name="T0" fmla="*/ 13 w 1286"/>
                <a:gd name="T1" fmla="*/ 11 h 981"/>
                <a:gd name="T2" fmla="*/ 12 w 1286"/>
                <a:gd name="T3" fmla="*/ 11 h 981"/>
                <a:gd name="T4" fmla="*/ 11 w 1286"/>
                <a:gd name="T5" fmla="*/ 11 h 981"/>
                <a:gd name="T6" fmla="*/ 10 w 1286"/>
                <a:gd name="T7" fmla="*/ 11 h 981"/>
                <a:gd name="T8" fmla="*/ 9 w 1286"/>
                <a:gd name="T9" fmla="*/ 11 h 981"/>
                <a:gd name="T10" fmla="*/ 8 w 1286"/>
                <a:gd name="T11" fmla="*/ 11 h 981"/>
                <a:gd name="T12" fmla="*/ 7 w 1286"/>
                <a:gd name="T13" fmla="*/ 11 h 981"/>
                <a:gd name="T14" fmla="*/ 6 w 1286"/>
                <a:gd name="T15" fmla="*/ 10 h 981"/>
                <a:gd name="T16" fmla="*/ 5 w 1286"/>
                <a:gd name="T17" fmla="*/ 10 h 981"/>
                <a:gd name="T18" fmla="*/ 4 w 1286"/>
                <a:gd name="T19" fmla="*/ 9 h 981"/>
                <a:gd name="T20" fmla="*/ 4 w 1286"/>
                <a:gd name="T21" fmla="*/ 9 h 981"/>
                <a:gd name="T22" fmla="*/ 3 w 1286"/>
                <a:gd name="T23" fmla="*/ 8 h 981"/>
                <a:gd name="T24" fmla="*/ 2 w 1286"/>
                <a:gd name="T25" fmla="*/ 7 h 981"/>
                <a:gd name="T26" fmla="*/ 2 w 1286"/>
                <a:gd name="T27" fmla="*/ 6 h 981"/>
                <a:gd name="T28" fmla="*/ 1 w 1286"/>
                <a:gd name="T29" fmla="*/ 5 h 981"/>
                <a:gd name="T30" fmla="*/ 1 w 1286"/>
                <a:gd name="T31" fmla="*/ 4 h 981"/>
                <a:gd name="T32" fmla="*/ 1 w 1286"/>
                <a:gd name="T33" fmla="*/ 4 h 981"/>
                <a:gd name="T34" fmla="*/ 0 w 1286"/>
                <a:gd name="T35" fmla="*/ 3 h 981"/>
                <a:gd name="T36" fmla="*/ 0 w 1286"/>
                <a:gd name="T37" fmla="*/ 3 h 981"/>
                <a:gd name="T38" fmla="*/ 0 w 1286"/>
                <a:gd name="T39" fmla="*/ 2 h 981"/>
                <a:gd name="T40" fmla="*/ 0 w 1286"/>
                <a:gd name="T41" fmla="*/ 2 h 981"/>
                <a:gd name="T42" fmla="*/ 0 w 1286"/>
                <a:gd name="T43" fmla="*/ 1 h 981"/>
                <a:gd name="T44" fmla="*/ 0 w 1286"/>
                <a:gd name="T45" fmla="*/ 1 h 981"/>
                <a:gd name="T46" fmla="*/ 0 w 1286"/>
                <a:gd name="T47" fmla="*/ 0 h 981"/>
                <a:gd name="T48" fmla="*/ 0 w 1286"/>
                <a:gd name="T49" fmla="*/ 0 h 981"/>
                <a:gd name="T50" fmla="*/ 0 w 1286"/>
                <a:gd name="T51" fmla="*/ 1 h 981"/>
                <a:gd name="T52" fmla="*/ 1 w 1286"/>
                <a:gd name="T53" fmla="*/ 2 h 981"/>
                <a:gd name="T54" fmla="*/ 1 w 1286"/>
                <a:gd name="T55" fmla="*/ 2 h 981"/>
                <a:gd name="T56" fmla="*/ 1 w 1286"/>
                <a:gd name="T57" fmla="*/ 3 h 981"/>
                <a:gd name="T58" fmla="*/ 1 w 1286"/>
                <a:gd name="T59" fmla="*/ 4 h 981"/>
                <a:gd name="T60" fmla="*/ 1 w 1286"/>
                <a:gd name="T61" fmla="*/ 4 h 981"/>
                <a:gd name="T62" fmla="*/ 2 w 1286"/>
                <a:gd name="T63" fmla="*/ 5 h 981"/>
                <a:gd name="T64" fmla="*/ 2 w 1286"/>
                <a:gd name="T65" fmla="*/ 5 h 981"/>
                <a:gd name="T66" fmla="*/ 2 w 1286"/>
                <a:gd name="T67" fmla="*/ 6 h 981"/>
                <a:gd name="T68" fmla="*/ 2 w 1286"/>
                <a:gd name="T69" fmla="*/ 6 h 981"/>
                <a:gd name="T70" fmla="*/ 3 w 1286"/>
                <a:gd name="T71" fmla="*/ 7 h 981"/>
                <a:gd name="T72" fmla="*/ 3 w 1286"/>
                <a:gd name="T73" fmla="*/ 7 h 981"/>
                <a:gd name="T74" fmla="*/ 4 w 1286"/>
                <a:gd name="T75" fmla="*/ 8 h 981"/>
                <a:gd name="T76" fmla="*/ 4 w 1286"/>
                <a:gd name="T77" fmla="*/ 8 h 981"/>
                <a:gd name="T78" fmla="*/ 5 w 1286"/>
                <a:gd name="T79" fmla="*/ 9 h 981"/>
                <a:gd name="T80" fmla="*/ 5 w 1286"/>
                <a:gd name="T81" fmla="*/ 9 h 981"/>
                <a:gd name="T82" fmla="*/ 6 w 1286"/>
                <a:gd name="T83" fmla="*/ 9 h 981"/>
                <a:gd name="T84" fmla="*/ 6 w 1286"/>
                <a:gd name="T85" fmla="*/ 10 h 981"/>
                <a:gd name="T86" fmla="*/ 7 w 1286"/>
                <a:gd name="T87" fmla="*/ 10 h 981"/>
                <a:gd name="T88" fmla="*/ 7 w 1286"/>
                <a:gd name="T89" fmla="*/ 10 h 981"/>
                <a:gd name="T90" fmla="*/ 8 w 1286"/>
                <a:gd name="T91" fmla="*/ 10 h 981"/>
                <a:gd name="T92" fmla="*/ 8 w 1286"/>
                <a:gd name="T93" fmla="*/ 10 h 981"/>
                <a:gd name="T94" fmla="*/ 9 w 1286"/>
                <a:gd name="T95" fmla="*/ 11 h 981"/>
                <a:gd name="T96" fmla="*/ 9 w 1286"/>
                <a:gd name="T97" fmla="*/ 11 h 981"/>
                <a:gd name="T98" fmla="*/ 10 w 1286"/>
                <a:gd name="T99" fmla="*/ 11 h 981"/>
                <a:gd name="T100" fmla="*/ 10 w 1286"/>
                <a:gd name="T101" fmla="*/ 11 h 981"/>
                <a:gd name="T102" fmla="*/ 11 w 1286"/>
                <a:gd name="T103" fmla="*/ 11 h 981"/>
                <a:gd name="T104" fmla="*/ 11 w 1286"/>
                <a:gd name="T105" fmla="*/ 11 h 981"/>
                <a:gd name="T106" fmla="*/ 12 w 1286"/>
                <a:gd name="T107" fmla="*/ 11 h 981"/>
                <a:gd name="T108" fmla="*/ 12 w 1286"/>
                <a:gd name="T109" fmla="*/ 11 h 981"/>
                <a:gd name="T110" fmla="*/ 13 w 1286"/>
                <a:gd name="T111" fmla="*/ 11 h 981"/>
                <a:gd name="T112" fmla="*/ 13 w 1286"/>
                <a:gd name="T113" fmla="*/ 11 h 9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6"/>
                <a:gd name="T172" fmla="*/ 0 h 981"/>
                <a:gd name="T173" fmla="*/ 1286 w 1286"/>
                <a:gd name="T174" fmla="*/ 981 h 9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6" h="981">
                  <a:moveTo>
                    <a:pt x="1286" y="939"/>
                  </a:moveTo>
                  <a:lnTo>
                    <a:pt x="1263" y="945"/>
                  </a:lnTo>
                  <a:lnTo>
                    <a:pt x="1244" y="951"/>
                  </a:lnTo>
                  <a:lnTo>
                    <a:pt x="1219" y="956"/>
                  </a:lnTo>
                  <a:lnTo>
                    <a:pt x="1200" y="962"/>
                  </a:lnTo>
                  <a:lnTo>
                    <a:pt x="1177" y="966"/>
                  </a:lnTo>
                  <a:lnTo>
                    <a:pt x="1155" y="970"/>
                  </a:lnTo>
                  <a:lnTo>
                    <a:pt x="1134" y="972"/>
                  </a:lnTo>
                  <a:lnTo>
                    <a:pt x="1113" y="975"/>
                  </a:lnTo>
                  <a:lnTo>
                    <a:pt x="1088" y="977"/>
                  </a:lnTo>
                  <a:lnTo>
                    <a:pt x="1065" y="979"/>
                  </a:lnTo>
                  <a:lnTo>
                    <a:pt x="1042" y="979"/>
                  </a:lnTo>
                  <a:lnTo>
                    <a:pt x="1021" y="981"/>
                  </a:lnTo>
                  <a:lnTo>
                    <a:pt x="997" y="979"/>
                  </a:lnTo>
                  <a:lnTo>
                    <a:pt x="974" y="979"/>
                  </a:lnTo>
                  <a:lnTo>
                    <a:pt x="951" y="977"/>
                  </a:lnTo>
                  <a:lnTo>
                    <a:pt x="928" y="977"/>
                  </a:lnTo>
                  <a:lnTo>
                    <a:pt x="904" y="973"/>
                  </a:lnTo>
                  <a:lnTo>
                    <a:pt x="881" y="972"/>
                  </a:lnTo>
                  <a:lnTo>
                    <a:pt x="858" y="968"/>
                  </a:lnTo>
                  <a:lnTo>
                    <a:pt x="835" y="964"/>
                  </a:lnTo>
                  <a:lnTo>
                    <a:pt x="810" y="960"/>
                  </a:lnTo>
                  <a:lnTo>
                    <a:pt x="787" y="954"/>
                  </a:lnTo>
                  <a:lnTo>
                    <a:pt x="765" y="949"/>
                  </a:lnTo>
                  <a:lnTo>
                    <a:pt x="744" y="945"/>
                  </a:lnTo>
                  <a:lnTo>
                    <a:pt x="719" y="937"/>
                  </a:lnTo>
                  <a:lnTo>
                    <a:pt x="698" y="932"/>
                  </a:lnTo>
                  <a:lnTo>
                    <a:pt x="675" y="922"/>
                  </a:lnTo>
                  <a:lnTo>
                    <a:pt x="652" y="916"/>
                  </a:lnTo>
                  <a:lnTo>
                    <a:pt x="630" y="907"/>
                  </a:lnTo>
                  <a:lnTo>
                    <a:pt x="609" y="899"/>
                  </a:lnTo>
                  <a:lnTo>
                    <a:pt x="586" y="892"/>
                  </a:lnTo>
                  <a:lnTo>
                    <a:pt x="567" y="882"/>
                  </a:lnTo>
                  <a:lnTo>
                    <a:pt x="544" y="871"/>
                  </a:lnTo>
                  <a:lnTo>
                    <a:pt x="521" y="861"/>
                  </a:lnTo>
                  <a:lnTo>
                    <a:pt x="502" y="850"/>
                  </a:lnTo>
                  <a:lnTo>
                    <a:pt x="481" y="838"/>
                  </a:lnTo>
                  <a:lnTo>
                    <a:pt x="460" y="825"/>
                  </a:lnTo>
                  <a:lnTo>
                    <a:pt x="439" y="814"/>
                  </a:lnTo>
                  <a:lnTo>
                    <a:pt x="420" y="800"/>
                  </a:lnTo>
                  <a:lnTo>
                    <a:pt x="401" y="789"/>
                  </a:lnTo>
                  <a:lnTo>
                    <a:pt x="382" y="774"/>
                  </a:lnTo>
                  <a:lnTo>
                    <a:pt x="361" y="761"/>
                  </a:lnTo>
                  <a:lnTo>
                    <a:pt x="344" y="745"/>
                  </a:lnTo>
                  <a:lnTo>
                    <a:pt x="327" y="732"/>
                  </a:lnTo>
                  <a:lnTo>
                    <a:pt x="306" y="719"/>
                  </a:lnTo>
                  <a:lnTo>
                    <a:pt x="291" y="703"/>
                  </a:lnTo>
                  <a:lnTo>
                    <a:pt x="274" y="688"/>
                  </a:lnTo>
                  <a:lnTo>
                    <a:pt x="259" y="673"/>
                  </a:lnTo>
                  <a:lnTo>
                    <a:pt x="242" y="654"/>
                  </a:lnTo>
                  <a:lnTo>
                    <a:pt x="226" y="639"/>
                  </a:lnTo>
                  <a:lnTo>
                    <a:pt x="211" y="620"/>
                  </a:lnTo>
                  <a:lnTo>
                    <a:pt x="198" y="603"/>
                  </a:lnTo>
                  <a:lnTo>
                    <a:pt x="183" y="586"/>
                  </a:lnTo>
                  <a:lnTo>
                    <a:pt x="169" y="567"/>
                  </a:lnTo>
                  <a:lnTo>
                    <a:pt x="156" y="548"/>
                  </a:lnTo>
                  <a:lnTo>
                    <a:pt x="146" y="530"/>
                  </a:lnTo>
                  <a:lnTo>
                    <a:pt x="133" y="509"/>
                  </a:lnTo>
                  <a:lnTo>
                    <a:pt x="122" y="490"/>
                  </a:lnTo>
                  <a:lnTo>
                    <a:pt x="112" y="470"/>
                  </a:lnTo>
                  <a:lnTo>
                    <a:pt x="103" y="452"/>
                  </a:lnTo>
                  <a:lnTo>
                    <a:pt x="93" y="430"/>
                  </a:lnTo>
                  <a:lnTo>
                    <a:pt x="86" y="411"/>
                  </a:lnTo>
                  <a:lnTo>
                    <a:pt x="78" y="388"/>
                  </a:lnTo>
                  <a:lnTo>
                    <a:pt x="72" y="369"/>
                  </a:lnTo>
                  <a:lnTo>
                    <a:pt x="69" y="357"/>
                  </a:lnTo>
                  <a:lnTo>
                    <a:pt x="65" y="346"/>
                  </a:lnTo>
                  <a:lnTo>
                    <a:pt x="59" y="333"/>
                  </a:lnTo>
                  <a:lnTo>
                    <a:pt x="57" y="321"/>
                  </a:lnTo>
                  <a:lnTo>
                    <a:pt x="51" y="310"/>
                  </a:lnTo>
                  <a:lnTo>
                    <a:pt x="48" y="298"/>
                  </a:lnTo>
                  <a:lnTo>
                    <a:pt x="44" y="287"/>
                  </a:lnTo>
                  <a:lnTo>
                    <a:pt x="42" y="277"/>
                  </a:lnTo>
                  <a:lnTo>
                    <a:pt x="36" y="264"/>
                  </a:lnTo>
                  <a:lnTo>
                    <a:pt x="32" y="253"/>
                  </a:lnTo>
                  <a:lnTo>
                    <a:pt x="30" y="241"/>
                  </a:lnTo>
                  <a:lnTo>
                    <a:pt x="29" y="232"/>
                  </a:lnTo>
                  <a:lnTo>
                    <a:pt x="23" y="220"/>
                  </a:lnTo>
                  <a:lnTo>
                    <a:pt x="21" y="209"/>
                  </a:lnTo>
                  <a:lnTo>
                    <a:pt x="17" y="198"/>
                  </a:lnTo>
                  <a:lnTo>
                    <a:pt x="15" y="186"/>
                  </a:lnTo>
                  <a:lnTo>
                    <a:pt x="13" y="173"/>
                  </a:lnTo>
                  <a:lnTo>
                    <a:pt x="11" y="162"/>
                  </a:lnTo>
                  <a:lnTo>
                    <a:pt x="8" y="150"/>
                  </a:lnTo>
                  <a:lnTo>
                    <a:pt x="6" y="139"/>
                  </a:lnTo>
                  <a:lnTo>
                    <a:pt x="4" y="127"/>
                  </a:lnTo>
                  <a:lnTo>
                    <a:pt x="4" y="116"/>
                  </a:lnTo>
                  <a:lnTo>
                    <a:pt x="2" y="104"/>
                  </a:lnTo>
                  <a:lnTo>
                    <a:pt x="2" y="93"/>
                  </a:lnTo>
                  <a:lnTo>
                    <a:pt x="0" y="80"/>
                  </a:lnTo>
                  <a:lnTo>
                    <a:pt x="0" y="68"/>
                  </a:lnTo>
                  <a:lnTo>
                    <a:pt x="0" y="57"/>
                  </a:lnTo>
                  <a:lnTo>
                    <a:pt x="2" y="46"/>
                  </a:lnTo>
                  <a:lnTo>
                    <a:pt x="2" y="34"/>
                  </a:lnTo>
                  <a:lnTo>
                    <a:pt x="4" y="23"/>
                  </a:lnTo>
                  <a:lnTo>
                    <a:pt x="4" y="11"/>
                  </a:lnTo>
                  <a:lnTo>
                    <a:pt x="8" y="0"/>
                  </a:lnTo>
                  <a:lnTo>
                    <a:pt x="11" y="9"/>
                  </a:lnTo>
                  <a:lnTo>
                    <a:pt x="15" y="19"/>
                  </a:lnTo>
                  <a:lnTo>
                    <a:pt x="17" y="28"/>
                  </a:lnTo>
                  <a:lnTo>
                    <a:pt x="23" y="40"/>
                  </a:lnTo>
                  <a:lnTo>
                    <a:pt x="27" y="53"/>
                  </a:lnTo>
                  <a:lnTo>
                    <a:pt x="30" y="70"/>
                  </a:lnTo>
                  <a:lnTo>
                    <a:pt x="34" y="87"/>
                  </a:lnTo>
                  <a:lnTo>
                    <a:pt x="40" y="104"/>
                  </a:lnTo>
                  <a:lnTo>
                    <a:pt x="44" y="120"/>
                  </a:lnTo>
                  <a:lnTo>
                    <a:pt x="49" y="135"/>
                  </a:lnTo>
                  <a:lnTo>
                    <a:pt x="55" y="152"/>
                  </a:lnTo>
                  <a:lnTo>
                    <a:pt x="59" y="169"/>
                  </a:lnTo>
                  <a:lnTo>
                    <a:pt x="63" y="182"/>
                  </a:lnTo>
                  <a:lnTo>
                    <a:pt x="69" y="198"/>
                  </a:lnTo>
                  <a:lnTo>
                    <a:pt x="72" y="211"/>
                  </a:lnTo>
                  <a:lnTo>
                    <a:pt x="78" y="226"/>
                  </a:lnTo>
                  <a:lnTo>
                    <a:pt x="82" y="239"/>
                  </a:lnTo>
                  <a:lnTo>
                    <a:pt x="88" y="255"/>
                  </a:lnTo>
                  <a:lnTo>
                    <a:pt x="93" y="270"/>
                  </a:lnTo>
                  <a:lnTo>
                    <a:pt x="97" y="285"/>
                  </a:lnTo>
                  <a:lnTo>
                    <a:pt x="103" y="297"/>
                  </a:lnTo>
                  <a:lnTo>
                    <a:pt x="108" y="312"/>
                  </a:lnTo>
                  <a:lnTo>
                    <a:pt x="112" y="323"/>
                  </a:lnTo>
                  <a:lnTo>
                    <a:pt x="118" y="338"/>
                  </a:lnTo>
                  <a:lnTo>
                    <a:pt x="122" y="350"/>
                  </a:lnTo>
                  <a:lnTo>
                    <a:pt x="127" y="363"/>
                  </a:lnTo>
                  <a:lnTo>
                    <a:pt x="133" y="376"/>
                  </a:lnTo>
                  <a:lnTo>
                    <a:pt x="139" y="390"/>
                  </a:lnTo>
                  <a:lnTo>
                    <a:pt x="145" y="401"/>
                  </a:lnTo>
                  <a:lnTo>
                    <a:pt x="150" y="413"/>
                  </a:lnTo>
                  <a:lnTo>
                    <a:pt x="158" y="426"/>
                  </a:lnTo>
                  <a:lnTo>
                    <a:pt x="164" y="439"/>
                  </a:lnTo>
                  <a:lnTo>
                    <a:pt x="169" y="449"/>
                  </a:lnTo>
                  <a:lnTo>
                    <a:pt x="175" y="462"/>
                  </a:lnTo>
                  <a:lnTo>
                    <a:pt x="183" y="471"/>
                  </a:lnTo>
                  <a:lnTo>
                    <a:pt x="190" y="485"/>
                  </a:lnTo>
                  <a:lnTo>
                    <a:pt x="196" y="494"/>
                  </a:lnTo>
                  <a:lnTo>
                    <a:pt x="204" y="506"/>
                  </a:lnTo>
                  <a:lnTo>
                    <a:pt x="211" y="517"/>
                  </a:lnTo>
                  <a:lnTo>
                    <a:pt x="219" y="529"/>
                  </a:lnTo>
                  <a:lnTo>
                    <a:pt x="226" y="538"/>
                  </a:lnTo>
                  <a:lnTo>
                    <a:pt x="234" y="548"/>
                  </a:lnTo>
                  <a:lnTo>
                    <a:pt x="240" y="559"/>
                  </a:lnTo>
                  <a:lnTo>
                    <a:pt x="251" y="570"/>
                  </a:lnTo>
                  <a:lnTo>
                    <a:pt x="257" y="580"/>
                  </a:lnTo>
                  <a:lnTo>
                    <a:pt x="266" y="589"/>
                  </a:lnTo>
                  <a:lnTo>
                    <a:pt x="276" y="599"/>
                  </a:lnTo>
                  <a:lnTo>
                    <a:pt x="285" y="610"/>
                  </a:lnTo>
                  <a:lnTo>
                    <a:pt x="293" y="620"/>
                  </a:lnTo>
                  <a:lnTo>
                    <a:pt x="304" y="629"/>
                  </a:lnTo>
                  <a:lnTo>
                    <a:pt x="314" y="639"/>
                  </a:lnTo>
                  <a:lnTo>
                    <a:pt x="325" y="652"/>
                  </a:lnTo>
                  <a:lnTo>
                    <a:pt x="335" y="660"/>
                  </a:lnTo>
                  <a:lnTo>
                    <a:pt x="346" y="669"/>
                  </a:lnTo>
                  <a:lnTo>
                    <a:pt x="358" y="679"/>
                  </a:lnTo>
                  <a:lnTo>
                    <a:pt x="369" y="690"/>
                  </a:lnTo>
                  <a:lnTo>
                    <a:pt x="379" y="698"/>
                  </a:lnTo>
                  <a:lnTo>
                    <a:pt x="392" y="707"/>
                  </a:lnTo>
                  <a:lnTo>
                    <a:pt x="403" y="719"/>
                  </a:lnTo>
                  <a:lnTo>
                    <a:pt x="418" y="728"/>
                  </a:lnTo>
                  <a:lnTo>
                    <a:pt x="430" y="736"/>
                  </a:lnTo>
                  <a:lnTo>
                    <a:pt x="443" y="745"/>
                  </a:lnTo>
                  <a:lnTo>
                    <a:pt x="457" y="757"/>
                  </a:lnTo>
                  <a:lnTo>
                    <a:pt x="472" y="766"/>
                  </a:lnTo>
                  <a:lnTo>
                    <a:pt x="485" y="776"/>
                  </a:lnTo>
                  <a:lnTo>
                    <a:pt x="500" y="785"/>
                  </a:lnTo>
                  <a:lnTo>
                    <a:pt x="517" y="797"/>
                  </a:lnTo>
                  <a:lnTo>
                    <a:pt x="533" y="806"/>
                  </a:lnTo>
                  <a:lnTo>
                    <a:pt x="546" y="812"/>
                  </a:lnTo>
                  <a:lnTo>
                    <a:pt x="557" y="819"/>
                  </a:lnTo>
                  <a:lnTo>
                    <a:pt x="571" y="825"/>
                  </a:lnTo>
                  <a:lnTo>
                    <a:pt x="584" y="835"/>
                  </a:lnTo>
                  <a:lnTo>
                    <a:pt x="595" y="838"/>
                  </a:lnTo>
                  <a:lnTo>
                    <a:pt x="609" y="846"/>
                  </a:lnTo>
                  <a:lnTo>
                    <a:pt x="622" y="852"/>
                  </a:lnTo>
                  <a:lnTo>
                    <a:pt x="635" y="857"/>
                  </a:lnTo>
                  <a:lnTo>
                    <a:pt x="645" y="863"/>
                  </a:lnTo>
                  <a:lnTo>
                    <a:pt x="658" y="867"/>
                  </a:lnTo>
                  <a:lnTo>
                    <a:pt x="668" y="873"/>
                  </a:lnTo>
                  <a:lnTo>
                    <a:pt x="681" y="878"/>
                  </a:lnTo>
                  <a:lnTo>
                    <a:pt x="690" y="880"/>
                  </a:lnTo>
                  <a:lnTo>
                    <a:pt x="704" y="886"/>
                  </a:lnTo>
                  <a:lnTo>
                    <a:pt x="715" y="892"/>
                  </a:lnTo>
                  <a:lnTo>
                    <a:pt x="729" y="896"/>
                  </a:lnTo>
                  <a:lnTo>
                    <a:pt x="738" y="897"/>
                  </a:lnTo>
                  <a:lnTo>
                    <a:pt x="749" y="901"/>
                  </a:lnTo>
                  <a:lnTo>
                    <a:pt x="759" y="905"/>
                  </a:lnTo>
                  <a:lnTo>
                    <a:pt x="770" y="907"/>
                  </a:lnTo>
                  <a:lnTo>
                    <a:pt x="782" y="909"/>
                  </a:lnTo>
                  <a:lnTo>
                    <a:pt x="793" y="913"/>
                  </a:lnTo>
                  <a:lnTo>
                    <a:pt x="803" y="916"/>
                  </a:lnTo>
                  <a:lnTo>
                    <a:pt x="814" y="918"/>
                  </a:lnTo>
                  <a:lnTo>
                    <a:pt x="824" y="918"/>
                  </a:lnTo>
                  <a:lnTo>
                    <a:pt x="835" y="922"/>
                  </a:lnTo>
                  <a:lnTo>
                    <a:pt x="846" y="922"/>
                  </a:lnTo>
                  <a:lnTo>
                    <a:pt x="858" y="926"/>
                  </a:lnTo>
                  <a:lnTo>
                    <a:pt x="867" y="926"/>
                  </a:lnTo>
                  <a:lnTo>
                    <a:pt x="879" y="930"/>
                  </a:lnTo>
                  <a:lnTo>
                    <a:pt x="890" y="930"/>
                  </a:lnTo>
                  <a:lnTo>
                    <a:pt x="902" y="934"/>
                  </a:lnTo>
                  <a:lnTo>
                    <a:pt x="913" y="934"/>
                  </a:lnTo>
                  <a:lnTo>
                    <a:pt x="923" y="934"/>
                  </a:lnTo>
                  <a:lnTo>
                    <a:pt x="932" y="934"/>
                  </a:lnTo>
                  <a:lnTo>
                    <a:pt x="943" y="934"/>
                  </a:lnTo>
                  <a:lnTo>
                    <a:pt x="955" y="934"/>
                  </a:lnTo>
                  <a:lnTo>
                    <a:pt x="966" y="934"/>
                  </a:lnTo>
                  <a:lnTo>
                    <a:pt x="978" y="934"/>
                  </a:lnTo>
                  <a:lnTo>
                    <a:pt x="989" y="935"/>
                  </a:lnTo>
                  <a:lnTo>
                    <a:pt x="999" y="935"/>
                  </a:lnTo>
                  <a:lnTo>
                    <a:pt x="1008" y="935"/>
                  </a:lnTo>
                  <a:lnTo>
                    <a:pt x="1021" y="935"/>
                  </a:lnTo>
                  <a:lnTo>
                    <a:pt x="1033" y="935"/>
                  </a:lnTo>
                  <a:lnTo>
                    <a:pt x="1044" y="935"/>
                  </a:lnTo>
                  <a:lnTo>
                    <a:pt x="1056" y="935"/>
                  </a:lnTo>
                  <a:lnTo>
                    <a:pt x="1067" y="935"/>
                  </a:lnTo>
                  <a:lnTo>
                    <a:pt x="1080" y="935"/>
                  </a:lnTo>
                  <a:lnTo>
                    <a:pt x="1090" y="935"/>
                  </a:lnTo>
                  <a:lnTo>
                    <a:pt x="1103" y="935"/>
                  </a:lnTo>
                  <a:lnTo>
                    <a:pt x="1113" y="935"/>
                  </a:lnTo>
                  <a:lnTo>
                    <a:pt x="1126" y="935"/>
                  </a:lnTo>
                  <a:lnTo>
                    <a:pt x="1139" y="935"/>
                  </a:lnTo>
                  <a:lnTo>
                    <a:pt x="1153" y="935"/>
                  </a:lnTo>
                  <a:lnTo>
                    <a:pt x="1164" y="935"/>
                  </a:lnTo>
                  <a:lnTo>
                    <a:pt x="1179" y="935"/>
                  </a:lnTo>
                  <a:lnTo>
                    <a:pt x="1191" y="935"/>
                  </a:lnTo>
                  <a:lnTo>
                    <a:pt x="1204" y="935"/>
                  </a:lnTo>
                  <a:lnTo>
                    <a:pt x="1215" y="935"/>
                  </a:lnTo>
                  <a:lnTo>
                    <a:pt x="1231" y="935"/>
                  </a:lnTo>
                  <a:lnTo>
                    <a:pt x="1244" y="935"/>
                  </a:lnTo>
                  <a:lnTo>
                    <a:pt x="1257" y="937"/>
                  </a:lnTo>
                  <a:lnTo>
                    <a:pt x="1272" y="937"/>
                  </a:lnTo>
                  <a:lnTo>
                    <a:pt x="1286" y="939"/>
                  </a:lnTo>
                  <a:close/>
                </a:path>
              </a:pathLst>
            </a:custGeom>
            <a:solidFill>
              <a:srgbClr val="000000"/>
            </a:solidFill>
            <a:ln w="9525">
              <a:noFill/>
              <a:round/>
              <a:headEnd/>
              <a:tailEnd/>
            </a:ln>
          </p:spPr>
          <p:txBody>
            <a:bodyPr/>
            <a:lstStyle/>
            <a:p>
              <a:endParaRPr lang="en-US"/>
            </a:p>
          </p:txBody>
        </p:sp>
        <p:sp>
          <p:nvSpPr>
            <p:cNvPr id="17543" name="Freeform 1299"/>
            <p:cNvSpPr>
              <a:spLocks/>
            </p:cNvSpPr>
            <p:nvPr/>
          </p:nvSpPr>
          <p:spPr bwMode="auto">
            <a:xfrm flipH="1">
              <a:off x="1799" y="1198"/>
              <a:ext cx="85" cy="27"/>
            </a:xfrm>
            <a:custGeom>
              <a:avLst/>
              <a:gdLst>
                <a:gd name="T0" fmla="*/ 0 w 833"/>
                <a:gd name="T1" fmla="*/ 3 h 256"/>
                <a:gd name="T2" fmla="*/ 1 w 833"/>
                <a:gd name="T3" fmla="*/ 3 h 256"/>
                <a:gd name="T4" fmla="*/ 1 w 833"/>
                <a:gd name="T5" fmla="*/ 3 h 256"/>
                <a:gd name="T6" fmla="*/ 1 w 833"/>
                <a:gd name="T7" fmla="*/ 3 h 256"/>
                <a:gd name="T8" fmla="*/ 2 w 833"/>
                <a:gd name="T9" fmla="*/ 3 h 256"/>
                <a:gd name="T10" fmla="*/ 2 w 833"/>
                <a:gd name="T11" fmla="*/ 3 h 256"/>
                <a:gd name="T12" fmla="*/ 3 w 833"/>
                <a:gd name="T13" fmla="*/ 3 h 256"/>
                <a:gd name="T14" fmla="*/ 3 w 833"/>
                <a:gd name="T15" fmla="*/ 3 h 256"/>
                <a:gd name="T16" fmla="*/ 4 w 833"/>
                <a:gd name="T17" fmla="*/ 3 h 256"/>
                <a:gd name="T18" fmla="*/ 4 w 833"/>
                <a:gd name="T19" fmla="*/ 2 h 256"/>
                <a:gd name="T20" fmla="*/ 4 w 833"/>
                <a:gd name="T21" fmla="*/ 2 h 256"/>
                <a:gd name="T22" fmla="*/ 5 w 833"/>
                <a:gd name="T23" fmla="*/ 2 h 256"/>
                <a:gd name="T24" fmla="*/ 5 w 833"/>
                <a:gd name="T25" fmla="*/ 2 h 256"/>
                <a:gd name="T26" fmla="*/ 6 w 833"/>
                <a:gd name="T27" fmla="*/ 2 h 256"/>
                <a:gd name="T28" fmla="*/ 6 w 833"/>
                <a:gd name="T29" fmla="*/ 2 h 256"/>
                <a:gd name="T30" fmla="*/ 6 w 833"/>
                <a:gd name="T31" fmla="*/ 2 h 256"/>
                <a:gd name="T32" fmla="*/ 7 w 833"/>
                <a:gd name="T33" fmla="*/ 1 h 256"/>
                <a:gd name="T34" fmla="*/ 7 w 833"/>
                <a:gd name="T35" fmla="*/ 1 h 256"/>
                <a:gd name="T36" fmla="*/ 8 w 833"/>
                <a:gd name="T37" fmla="*/ 1 h 256"/>
                <a:gd name="T38" fmla="*/ 8 w 833"/>
                <a:gd name="T39" fmla="*/ 1 h 256"/>
                <a:gd name="T40" fmla="*/ 8 w 833"/>
                <a:gd name="T41" fmla="*/ 0 h 256"/>
                <a:gd name="T42" fmla="*/ 9 w 833"/>
                <a:gd name="T43" fmla="*/ 0 h 256"/>
                <a:gd name="T44" fmla="*/ 8 w 833"/>
                <a:gd name="T45" fmla="*/ 0 h 256"/>
                <a:gd name="T46" fmla="*/ 8 w 833"/>
                <a:gd name="T47" fmla="*/ 1 h 256"/>
                <a:gd name="T48" fmla="*/ 8 w 833"/>
                <a:gd name="T49" fmla="*/ 1 h 256"/>
                <a:gd name="T50" fmla="*/ 8 w 833"/>
                <a:gd name="T51" fmla="*/ 1 h 256"/>
                <a:gd name="T52" fmla="*/ 7 w 833"/>
                <a:gd name="T53" fmla="*/ 2 h 256"/>
                <a:gd name="T54" fmla="*/ 7 w 833"/>
                <a:gd name="T55" fmla="*/ 2 h 256"/>
                <a:gd name="T56" fmla="*/ 6 w 833"/>
                <a:gd name="T57" fmla="*/ 2 h 256"/>
                <a:gd name="T58" fmla="*/ 6 w 833"/>
                <a:gd name="T59" fmla="*/ 2 h 256"/>
                <a:gd name="T60" fmla="*/ 6 w 833"/>
                <a:gd name="T61" fmla="*/ 2 h 256"/>
                <a:gd name="T62" fmla="*/ 5 w 833"/>
                <a:gd name="T63" fmla="*/ 2 h 256"/>
                <a:gd name="T64" fmla="*/ 5 w 833"/>
                <a:gd name="T65" fmla="*/ 3 h 256"/>
                <a:gd name="T66" fmla="*/ 4 w 833"/>
                <a:gd name="T67" fmla="*/ 3 h 256"/>
                <a:gd name="T68" fmla="*/ 4 w 833"/>
                <a:gd name="T69" fmla="*/ 3 h 256"/>
                <a:gd name="T70" fmla="*/ 3 w 833"/>
                <a:gd name="T71" fmla="*/ 3 h 256"/>
                <a:gd name="T72" fmla="*/ 3 w 833"/>
                <a:gd name="T73" fmla="*/ 3 h 256"/>
                <a:gd name="T74" fmla="*/ 2 w 833"/>
                <a:gd name="T75" fmla="*/ 3 h 256"/>
                <a:gd name="T76" fmla="*/ 2 w 833"/>
                <a:gd name="T77" fmla="*/ 3 h 256"/>
                <a:gd name="T78" fmla="*/ 1 w 833"/>
                <a:gd name="T79" fmla="*/ 3 h 256"/>
                <a:gd name="T80" fmla="*/ 1 w 833"/>
                <a:gd name="T81" fmla="*/ 3 h 256"/>
                <a:gd name="T82" fmla="*/ 1 w 833"/>
                <a:gd name="T83" fmla="*/ 3 h 256"/>
                <a:gd name="T84" fmla="*/ 0 w 833"/>
                <a:gd name="T85" fmla="*/ 3 h 2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3"/>
                <a:gd name="T130" fmla="*/ 0 h 256"/>
                <a:gd name="T131" fmla="*/ 833 w 833"/>
                <a:gd name="T132" fmla="*/ 256 h 2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3" h="256">
                  <a:moveTo>
                    <a:pt x="0" y="243"/>
                  </a:moveTo>
                  <a:lnTo>
                    <a:pt x="1" y="226"/>
                  </a:lnTo>
                  <a:lnTo>
                    <a:pt x="15" y="226"/>
                  </a:lnTo>
                  <a:lnTo>
                    <a:pt x="28" y="228"/>
                  </a:lnTo>
                  <a:lnTo>
                    <a:pt x="41" y="230"/>
                  </a:lnTo>
                  <a:lnTo>
                    <a:pt x="57" y="232"/>
                  </a:lnTo>
                  <a:lnTo>
                    <a:pt x="70" y="232"/>
                  </a:lnTo>
                  <a:lnTo>
                    <a:pt x="83" y="232"/>
                  </a:lnTo>
                  <a:lnTo>
                    <a:pt x="97" y="233"/>
                  </a:lnTo>
                  <a:lnTo>
                    <a:pt x="112" y="235"/>
                  </a:lnTo>
                  <a:lnTo>
                    <a:pt x="125" y="235"/>
                  </a:lnTo>
                  <a:lnTo>
                    <a:pt x="138" y="235"/>
                  </a:lnTo>
                  <a:lnTo>
                    <a:pt x="152" y="235"/>
                  </a:lnTo>
                  <a:lnTo>
                    <a:pt x="167" y="237"/>
                  </a:lnTo>
                  <a:lnTo>
                    <a:pt x="180" y="237"/>
                  </a:lnTo>
                  <a:lnTo>
                    <a:pt x="196" y="237"/>
                  </a:lnTo>
                  <a:lnTo>
                    <a:pt x="209" y="237"/>
                  </a:lnTo>
                  <a:lnTo>
                    <a:pt x="224" y="237"/>
                  </a:lnTo>
                  <a:lnTo>
                    <a:pt x="237" y="235"/>
                  </a:lnTo>
                  <a:lnTo>
                    <a:pt x="251" y="233"/>
                  </a:lnTo>
                  <a:lnTo>
                    <a:pt x="264" y="232"/>
                  </a:lnTo>
                  <a:lnTo>
                    <a:pt x="279" y="232"/>
                  </a:lnTo>
                  <a:lnTo>
                    <a:pt x="293" y="232"/>
                  </a:lnTo>
                  <a:lnTo>
                    <a:pt x="306" y="230"/>
                  </a:lnTo>
                  <a:lnTo>
                    <a:pt x="319" y="228"/>
                  </a:lnTo>
                  <a:lnTo>
                    <a:pt x="334" y="228"/>
                  </a:lnTo>
                  <a:lnTo>
                    <a:pt x="348" y="224"/>
                  </a:lnTo>
                  <a:lnTo>
                    <a:pt x="361" y="222"/>
                  </a:lnTo>
                  <a:lnTo>
                    <a:pt x="374" y="218"/>
                  </a:lnTo>
                  <a:lnTo>
                    <a:pt x="388" y="216"/>
                  </a:lnTo>
                  <a:lnTo>
                    <a:pt x="401" y="214"/>
                  </a:lnTo>
                  <a:lnTo>
                    <a:pt x="414" y="213"/>
                  </a:lnTo>
                  <a:lnTo>
                    <a:pt x="428" y="209"/>
                  </a:lnTo>
                  <a:lnTo>
                    <a:pt x="443" y="207"/>
                  </a:lnTo>
                  <a:lnTo>
                    <a:pt x="454" y="203"/>
                  </a:lnTo>
                  <a:lnTo>
                    <a:pt x="467" y="199"/>
                  </a:lnTo>
                  <a:lnTo>
                    <a:pt x="479" y="194"/>
                  </a:lnTo>
                  <a:lnTo>
                    <a:pt x="494" y="190"/>
                  </a:lnTo>
                  <a:lnTo>
                    <a:pt x="506" y="186"/>
                  </a:lnTo>
                  <a:lnTo>
                    <a:pt x="519" y="180"/>
                  </a:lnTo>
                  <a:lnTo>
                    <a:pt x="532" y="176"/>
                  </a:lnTo>
                  <a:lnTo>
                    <a:pt x="545" y="173"/>
                  </a:lnTo>
                  <a:lnTo>
                    <a:pt x="559" y="165"/>
                  </a:lnTo>
                  <a:lnTo>
                    <a:pt x="572" y="161"/>
                  </a:lnTo>
                  <a:lnTo>
                    <a:pt x="584" y="155"/>
                  </a:lnTo>
                  <a:lnTo>
                    <a:pt x="597" y="150"/>
                  </a:lnTo>
                  <a:lnTo>
                    <a:pt x="608" y="144"/>
                  </a:lnTo>
                  <a:lnTo>
                    <a:pt x="622" y="138"/>
                  </a:lnTo>
                  <a:lnTo>
                    <a:pt x="635" y="133"/>
                  </a:lnTo>
                  <a:lnTo>
                    <a:pt x="648" y="127"/>
                  </a:lnTo>
                  <a:lnTo>
                    <a:pt x="658" y="119"/>
                  </a:lnTo>
                  <a:lnTo>
                    <a:pt x="671" y="112"/>
                  </a:lnTo>
                  <a:lnTo>
                    <a:pt x="681" y="106"/>
                  </a:lnTo>
                  <a:lnTo>
                    <a:pt x="694" y="98"/>
                  </a:lnTo>
                  <a:lnTo>
                    <a:pt x="705" y="91"/>
                  </a:lnTo>
                  <a:lnTo>
                    <a:pt x="719" y="83"/>
                  </a:lnTo>
                  <a:lnTo>
                    <a:pt x="730" y="76"/>
                  </a:lnTo>
                  <a:lnTo>
                    <a:pt x="743" y="70"/>
                  </a:lnTo>
                  <a:lnTo>
                    <a:pt x="753" y="59"/>
                  </a:lnTo>
                  <a:lnTo>
                    <a:pt x="764" y="51"/>
                  </a:lnTo>
                  <a:lnTo>
                    <a:pt x="776" y="43"/>
                  </a:lnTo>
                  <a:lnTo>
                    <a:pt x="787" y="34"/>
                  </a:lnTo>
                  <a:lnTo>
                    <a:pt x="797" y="24"/>
                  </a:lnTo>
                  <a:lnTo>
                    <a:pt x="810" y="17"/>
                  </a:lnTo>
                  <a:lnTo>
                    <a:pt x="821" y="7"/>
                  </a:lnTo>
                  <a:lnTo>
                    <a:pt x="833" y="0"/>
                  </a:lnTo>
                  <a:lnTo>
                    <a:pt x="825" y="9"/>
                  </a:lnTo>
                  <a:lnTo>
                    <a:pt x="819" y="20"/>
                  </a:lnTo>
                  <a:lnTo>
                    <a:pt x="810" y="32"/>
                  </a:lnTo>
                  <a:lnTo>
                    <a:pt x="804" y="43"/>
                  </a:lnTo>
                  <a:lnTo>
                    <a:pt x="797" y="55"/>
                  </a:lnTo>
                  <a:lnTo>
                    <a:pt x="787" y="64"/>
                  </a:lnTo>
                  <a:lnTo>
                    <a:pt x="779" y="74"/>
                  </a:lnTo>
                  <a:lnTo>
                    <a:pt x="770" y="83"/>
                  </a:lnTo>
                  <a:lnTo>
                    <a:pt x="760" y="93"/>
                  </a:lnTo>
                  <a:lnTo>
                    <a:pt x="751" y="100"/>
                  </a:lnTo>
                  <a:lnTo>
                    <a:pt x="741" y="110"/>
                  </a:lnTo>
                  <a:lnTo>
                    <a:pt x="730" y="119"/>
                  </a:lnTo>
                  <a:lnTo>
                    <a:pt x="719" y="125"/>
                  </a:lnTo>
                  <a:lnTo>
                    <a:pt x="707" y="135"/>
                  </a:lnTo>
                  <a:lnTo>
                    <a:pt x="696" y="140"/>
                  </a:lnTo>
                  <a:lnTo>
                    <a:pt x="686" y="150"/>
                  </a:lnTo>
                  <a:lnTo>
                    <a:pt x="673" y="154"/>
                  </a:lnTo>
                  <a:lnTo>
                    <a:pt x="660" y="161"/>
                  </a:lnTo>
                  <a:lnTo>
                    <a:pt x="646" y="167"/>
                  </a:lnTo>
                  <a:lnTo>
                    <a:pt x="635" y="174"/>
                  </a:lnTo>
                  <a:lnTo>
                    <a:pt x="620" y="178"/>
                  </a:lnTo>
                  <a:lnTo>
                    <a:pt x="606" y="186"/>
                  </a:lnTo>
                  <a:lnTo>
                    <a:pt x="593" y="190"/>
                  </a:lnTo>
                  <a:lnTo>
                    <a:pt x="580" y="197"/>
                  </a:lnTo>
                  <a:lnTo>
                    <a:pt x="564" y="201"/>
                  </a:lnTo>
                  <a:lnTo>
                    <a:pt x="549" y="205"/>
                  </a:lnTo>
                  <a:lnTo>
                    <a:pt x="534" y="211"/>
                  </a:lnTo>
                  <a:lnTo>
                    <a:pt x="521" y="216"/>
                  </a:lnTo>
                  <a:lnTo>
                    <a:pt x="506" y="218"/>
                  </a:lnTo>
                  <a:lnTo>
                    <a:pt x="492" y="222"/>
                  </a:lnTo>
                  <a:lnTo>
                    <a:pt x="477" y="226"/>
                  </a:lnTo>
                  <a:lnTo>
                    <a:pt x="464" y="232"/>
                  </a:lnTo>
                  <a:lnTo>
                    <a:pt x="447" y="232"/>
                  </a:lnTo>
                  <a:lnTo>
                    <a:pt x="431" y="235"/>
                  </a:lnTo>
                  <a:lnTo>
                    <a:pt x="414" y="237"/>
                  </a:lnTo>
                  <a:lnTo>
                    <a:pt x="401" y="241"/>
                  </a:lnTo>
                  <a:lnTo>
                    <a:pt x="384" y="241"/>
                  </a:lnTo>
                  <a:lnTo>
                    <a:pt x="369" y="243"/>
                  </a:lnTo>
                  <a:lnTo>
                    <a:pt x="353" y="243"/>
                  </a:lnTo>
                  <a:lnTo>
                    <a:pt x="338" y="247"/>
                  </a:lnTo>
                  <a:lnTo>
                    <a:pt x="321" y="247"/>
                  </a:lnTo>
                  <a:lnTo>
                    <a:pt x="308" y="249"/>
                  </a:lnTo>
                  <a:lnTo>
                    <a:pt x="291" y="251"/>
                  </a:lnTo>
                  <a:lnTo>
                    <a:pt x="275" y="252"/>
                  </a:lnTo>
                  <a:lnTo>
                    <a:pt x="260" y="252"/>
                  </a:lnTo>
                  <a:lnTo>
                    <a:pt x="245" y="254"/>
                  </a:lnTo>
                  <a:lnTo>
                    <a:pt x="230" y="254"/>
                  </a:lnTo>
                  <a:lnTo>
                    <a:pt x="216" y="256"/>
                  </a:lnTo>
                  <a:lnTo>
                    <a:pt x="199" y="254"/>
                  </a:lnTo>
                  <a:lnTo>
                    <a:pt x="184" y="254"/>
                  </a:lnTo>
                  <a:lnTo>
                    <a:pt x="169" y="254"/>
                  </a:lnTo>
                  <a:lnTo>
                    <a:pt x="154" y="254"/>
                  </a:lnTo>
                  <a:lnTo>
                    <a:pt x="138" y="252"/>
                  </a:lnTo>
                  <a:lnTo>
                    <a:pt x="125" y="252"/>
                  </a:lnTo>
                  <a:lnTo>
                    <a:pt x="112" y="251"/>
                  </a:lnTo>
                  <a:lnTo>
                    <a:pt x="99" y="251"/>
                  </a:lnTo>
                  <a:lnTo>
                    <a:pt x="83" y="249"/>
                  </a:lnTo>
                  <a:lnTo>
                    <a:pt x="70" y="247"/>
                  </a:lnTo>
                  <a:lnTo>
                    <a:pt x="57" y="245"/>
                  </a:lnTo>
                  <a:lnTo>
                    <a:pt x="45" y="245"/>
                  </a:lnTo>
                  <a:lnTo>
                    <a:pt x="32" y="243"/>
                  </a:lnTo>
                  <a:lnTo>
                    <a:pt x="21" y="243"/>
                  </a:lnTo>
                  <a:lnTo>
                    <a:pt x="9" y="243"/>
                  </a:lnTo>
                  <a:lnTo>
                    <a:pt x="0" y="243"/>
                  </a:lnTo>
                  <a:close/>
                </a:path>
              </a:pathLst>
            </a:custGeom>
            <a:solidFill>
              <a:srgbClr val="000000"/>
            </a:solidFill>
            <a:ln w="9525">
              <a:noFill/>
              <a:round/>
              <a:headEnd/>
              <a:tailEnd/>
            </a:ln>
          </p:spPr>
          <p:txBody>
            <a:bodyPr/>
            <a:lstStyle/>
            <a:p>
              <a:endParaRPr lang="en-US"/>
            </a:p>
          </p:txBody>
        </p:sp>
        <p:sp>
          <p:nvSpPr>
            <p:cNvPr id="17544" name="Freeform 1300"/>
            <p:cNvSpPr>
              <a:spLocks/>
            </p:cNvSpPr>
            <p:nvPr/>
          </p:nvSpPr>
          <p:spPr bwMode="auto">
            <a:xfrm flipH="1">
              <a:off x="1929" y="1186"/>
              <a:ext cx="24" cy="40"/>
            </a:xfrm>
            <a:custGeom>
              <a:avLst/>
              <a:gdLst>
                <a:gd name="T0" fmla="*/ 1 w 234"/>
                <a:gd name="T1" fmla="*/ 3 h 371"/>
                <a:gd name="T2" fmla="*/ 1 w 234"/>
                <a:gd name="T3" fmla="*/ 3 h 371"/>
                <a:gd name="T4" fmla="*/ 1 w 234"/>
                <a:gd name="T5" fmla="*/ 3 h 371"/>
                <a:gd name="T6" fmla="*/ 1 w 234"/>
                <a:gd name="T7" fmla="*/ 2 h 371"/>
                <a:gd name="T8" fmla="*/ 1 w 234"/>
                <a:gd name="T9" fmla="*/ 2 h 371"/>
                <a:gd name="T10" fmla="*/ 2 w 234"/>
                <a:gd name="T11" fmla="*/ 2 h 371"/>
                <a:gd name="T12" fmla="*/ 2 w 234"/>
                <a:gd name="T13" fmla="*/ 2 h 371"/>
                <a:gd name="T14" fmla="*/ 2 w 234"/>
                <a:gd name="T15" fmla="*/ 1 h 371"/>
                <a:gd name="T16" fmla="*/ 2 w 234"/>
                <a:gd name="T17" fmla="*/ 1 h 371"/>
                <a:gd name="T18" fmla="*/ 2 w 234"/>
                <a:gd name="T19" fmla="*/ 1 h 371"/>
                <a:gd name="T20" fmla="*/ 2 w 234"/>
                <a:gd name="T21" fmla="*/ 1 h 371"/>
                <a:gd name="T22" fmla="*/ 2 w 234"/>
                <a:gd name="T23" fmla="*/ 1 h 371"/>
                <a:gd name="T24" fmla="*/ 2 w 234"/>
                <a:gd name="T25" fmla="*/ 2 h 371"/>
                <a:gd name="T26" fmla="*/ 2 w 234"/>
                <a:gd name="T27" fmla="*/ 2 h 371"/>
                <a:gd name="T28" fmla="*/ 2 w 234"/>
                <a:gd name="T29" fmla="*/ 2 h 371"/>
                <a:gd name="T30" fmla="*/ 2 w 234"/>
                <a:gd name="T31" fmla="*/ 3 h 371"/>
                <a:gd name="T32" fmla="*/ 2 w 234"/>
                <a:gd name="T33" fmla="*/ 3 h 371"/>
                <a:gd name="T34" fmla="*/ 1 w 234"/>
                <a:gd name="T35" fmla="*/ 3 h 371"/>
                <a:gd name="T36" fmla="*/ 1 w 234"/>
                <a:gd name="T37" fmla="*/ 4 h 371"/>
                <a:gd name="T38" fmla="*/ 1 w 234"/>
                <a:gd name="T39" fmla="*/ 4 h 371"/>
                <a:gd name="T40" fmla="*/ 1 w 234"/>
                <a:gd name="T41" fmla="*/ 4 h 371"/>
                <a:gd name="T42" fmla="*/ 0 w 234"/>
                <a:gd name="T43" fmla="*/ 4 h 371"/>
                <a:gd name="T44" fmla="*/ 0 w 234"/>
                <a:gd name="T45" fmla="*/ 4 h 371"/>
                <a:gd name="T46" fmla="*/ 0 w 234"/>
                <a:gd name="T47" fmla="*/ 4 h 371"/>
                <a:gd name="T48" fmla="*/ 0 w 234"/>
                <a:gd name="T49" fmla="*/ 4 h 371"/>
                <a:gd name="T50" fmla="*/ 0 w 234"/>
                <a:gd name="T51" fmla="*/ 3 h 371"/>
                <a:gd name="T52" fmla="*/ 0 w 234"/>
                <a:gd name="T53" fmla="*/ 3 h 371"/>
                <a:gd name="T54" fmla="*/ 0 w 234"/>
                <a:gd name="T55" fmla="*/ 3 h 371"/>
                <a:gd name="T56" fmla="*/ 0 w 234"/>
                <a:gd name="T57" fmla="*/ 2 h 371"/>
                <a:gd name="T58" fmla="*/ 0 w 234"/>
                <a:gd name="T59" fmla="*/ 2 h 371"/>
                <a:gd name="T60" fmla="*/ 0 w 234"/>
                <a:gd name="T61" fmla="*/ 2 h 371"/>
                <a:gd name="T62" fmla="*/ 1 w 234"/>
                <a:gd name="T63" fmla="*/ 1 h 371"/>
                <a:gd name="T64" fmla="*/ 1 w 234"/>
                <a:gd name="T65" fmla="*/ 1 h 371"/>
                <a:gd name="T66" fmla="*/ 1 w 234"/>
                <a:gd name="T67" fmla="*/ 1 h 371"/>
                <a:gd name="T68" fmla="*/ 1 w 234"/>
                <a:gd name="T69" fmla="*/ 0 h 371"/>
                <a:gd name="T70" fmla="*/ 1 w 234"/>
                <a:gd name="T71" fmla="*/ 0 h 371"/>
                <a:gd name="T72" fmla="*/ 1 w 234"/>
                <a:gd name="T73" fmla="*/ 0 h 371"/>
                <a:gd name="T74" fmla="*/ 1 w 234"/>
                <a:gd name="T75" fmla="*/ 0 h 371"/>
                <a:gd name="T76" fmla="*/ 1 w 234"/>
                <a:gd name="T77" fmla="*/ 0 h 371"/>
                <a:gd name="T78" fmla="*/ 1 w 234"/>
                <a:gd name="T79" fmla="*/ 1 h 371"/>
                <a:gd name="T80" fmla="*/ 1 w 234"/>
                <a:gd name="T81" fmla="*/ 1 h 371"/>
                <a:gd name="T82" fmla="*/ 1 w 234"/>
                <a:gd name="T83" fmla="*/ 1 h 371"/>
                <a:gd name="T84" fmla="*/ 1 w 234"/>
                <a:gd name="T85" fmla="*/ 1 h 371"/>
                <a:gd name="T86" fmla="*/ 1 w 234"/>
                <a:gd name="T87" fmla="*/ 2 h 371"/>
                <a:gd name="T88" fmla="*/ 1 w 234"/>
                <a:gd name="T89" fmla="*/ 2 h 371"/>
                <a:gd name="T90" fmla="*/ 1 w 234"/>
                <a:gd name="T91" fmla="*/ 2 h 371"/>
                <a:gd name="T92" fmla="*/ 1 w 234"/>
                <a:gd name="T93" fmla="*/ 2 h 371"/>
                <a:gd name="T94" fmla="*/ 1 w 234"/>
                <a:gd name="T95" fmla="*/ 3 h 371"/>
                <a:gd name="T96" fmla="*/ 1 w 234"/>
                <a:gd name="T97" fmla="*/ 3 h 371"/>
                <a:gd name="T98" fmla="*/ 1 w 234"/>
                <a:gd name="T99" fmla="*/ 3 h 371"/>
                <a:gd name="T100" fmla="*/ 1 w 234"/>
                <a:gd name="T101" fmla="*/ 3 h 3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4"/>
                <a:gd name="T154" fmla="*/ 0 h 371"/>
                <a:gd name="T155" fmla="*/ 234 w 234"/>
                <a:gd name="T156" fmla="*/ 371 h 3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4" h="371">
                  <a:moveTo>
                    <a:pt x="49" y="301"/>
                  </a:moveTo>
                  <a:lnTo>
                    <a:pt x="62" y="287"/>
                  </a:lnTo>
                  <a:lnTo>
                    <a:pt x="74" y="276"/>
                  </a:lnTo>
                  <a:lnTo>
                    <a:pt x="83" y="263"/>
                  </a:lnTo>
                  <a:lnTo>
                    <a:pt x="93" y="253"/>
                  </a:lnTo>
                  <a:lnTo>
                    <a:pt x="102" y="240"/>
                  </a:lnTo>
                  <a:lnTo>
                    <a:pt x="110" y="228"/>
                  </a:lnTo>
                  <a:lnTo>
                    <a:pt x="117" y="217"/>
                  </a:lnTo>
                  <a:lnTo>
                    <a:pt x="127" y="206"/>
                  </a:lnTo>
                  <a:lnTo>
                    <a:pt x="133" y="192"/>
                  </a:lnTo>
                  <a:lnTo>
                    <a:pt x="140" y="179"/>
                  </a:lnTo>
                  <a:lnTo>
                    <a:pt x="146" y="166"/>
                  </a:lnTo>
                  <a:lnTo>
                    <a:pt x="156" y="154"/>
                  </a:lnTo>
                  <a:lnTo>
                    <a:pt x="161" y="139"/>
                  </a:lnTo>
                  <a:lnTo>
                    <a:pt x="169" y="128"/>
                  </a:lnTo>
                  <a:lnTo>
                    <a:pt x="178" y="112"/>
                  </a:lnTo>
                  <a:lnTo>
                    <a:pt x="188" y="101"/>
                  </a:lnTo>
                  <a:lnTo>
                    <a:pt x="194" y="90"/>
                  </a:lnTo>
                  <a:lnTo>
                    <a:pt x="203" y="88"/>
                  </a:lnTo>
                  <a:lnTo>
                    <a:pt x="211" y="86"/>
                  </a:lnTo>
                  <a:lnTo>
                    <a:pt x="220" y="88"/>
                  </a:lnTo>
                  <a:lnTo>
                    <a:pt x="226" y="92"/>
                  </a:lnTo>
                  <a:lnTo>
                    <a:pt x="232" y="101"/>
                  </a:lnTo>
                  <a:lnTo>
                    <a:pt x="234" y="109"/>
                  </a:lnTo>
                  <a:lnTo>
                    <a:pt x="234" y="122"/>
                  </a:lnTo>
                  <a:lnTo>
                    <a:pt x="224" y="135"/>
                  </a:lnTo>
                  <a:lnTo>
                    <a:pt x="218" y="152"/>
                  </a:lnTo>
                  <a:lnTo>
                    <a:pt x="207" y="168"/>
                  </a:lnTo>
                  <a:lnTo>
                    <a:pt x="197" y="187"/>
                  </a:lnTo>
                  <a:lnTo>
                    <a:pt x="186" y="204"/>
                  </a:lnTo>
                  <a:lnTo>
                    <a:pt x="175" y="221"/>
                  </a:lnTo>
                  <a:lnTo>
                    <a:pt x="167" y="230"/>
                  </a:lnTo>
                  <a:lnTo>
                    <a:pt x="161" y="240"/>
                  </a:lnTo>
                  <a:lnTo>
                    <a:pt x="156" y="249"/>
                  </a:lnTo>
                  <a:lnTo>
                    <a:pt x="150" y="261"/>
                  </a:lnTo>
                  <a:lnTo>
                    <a:pt x="135" y="276"/>
                  </a:lnTo>
                  <a:lnTo>
                    <a:pt x="119" y="293"/>
                  </a:lnTo>
                  <a:lnTo>
                    <a:pt x="104" y="308"/>
                  </a:lnTo>
                  <a:lnTo>
                    <a:pt x="91" y="324"/>
                  </a:lnTo>
                  <a:lnTo>
                    <a:pt x="76" y="335"/>
                  </a:lnTo>
                  <a:lnTo>
                    <a:pt x="62" y="348"/>
                  </a:lnTo>
                  <a:lnTo>
                    <a:pt x="49" y="358"/>
                  </a:lnTo>
                  <a:lnTo>
                    <a:pt x="36" y="369"/>
                  </a:lnTo>
                  <a:lnTo>
                    <a:pt x="20" y="371"/>
                  </a:lnTo>
                  <a:lnTo>
                    <a:pt x="9" y="367"/>
                  </a:lnTo>
                  <a:lnTo>
                    <a:pt x="5" y="360"/>
                  </a:lnTo>
                  <a:lnTo>
                    <a:pt x="3" y="354"/>
                  </a:lnTo>
                  <a:lnTo>
                    <a:pt x="1" y="346"/>
                  </a:lnTo>
                  <a:lnTo>
                    <a:pt x="1" y="339"/>
                  </a:lnTo>
                  <a:lnTo>
                    <a:pt x="0" y="325"/>
                  </a:lnTo>
                  <a:lnTo>
                    <a:pt x="0" y="314"/>
                  </a:lnTo>
                  <a:lnTo>
                    <a:pt x="1" y="301"/>
                  </a:lnTo>
                  <a:lnTo>
                    <a:pt x="3" y="287"/>
                  </a:lnTo>
                  <a:lnTo>
                    <a:pt x="5" y="270"/>
                  </a:lnTo>
                  <a:lnTo>
                    <a:pt x="9" y="255"/>
                  </a:lnTo>
                  <a:lnTo>
                    <a:pt x="11" y="238"/>
                  </a:lnTo>
                  <a:lnTo>
                    <a:pt x="17" y="223"/>
                  </a:lnTo>
                  <a:lnTo>
                    <a:pt x="20" y="206"/>
                  </a:lnTo>
                  <a:lnTo>
                    <a:pt x="22" y="189"/>
                  </a:lnTo>
                  <a:lnTo>
                    <a:pt x="28" y="170"/>
                  </a:lnTo>
                  <a:lnTo>
                    <a:pt x="36" y="154"/>
                  </a:lnTo>
                  <a:lnTo>
                    <a:pt x="40" y="135"/>
                  </a:lnTo>
                  <a:lnTo>
                    <a:pt x="45" y="120"/>
                  </a:lnTo>
                  <a:lnTo>
                    <a:pt x="51" y="103"/>
                  </a:lnTo>
                  <a:lnTo>
                    <a:pt x="59" y="88"/>
                  </a:lnTo>
                  <a:lnTo>
                    <a:pt x="62" y="74"/>
                  </a:lnTo>
                  <a:lnTo>
                    <a:pt x="70" y="59"/>
                  </a:lnTo>
                  <a:lnTo>
                    <a:pt x="76" y="46"/>
                  </a:lnTo>
                  <a:lnTo>
                    <a:pt x="83" y="34"/>
                  </a:lnTo>
                  <a:lnTo>
                    <a:pt x="87" y="23"/>
                  </a:lnTo>
                  <a:lnTo>
                    <a:pt x="97" y="15"/>
                  </a:lnTo>
                  <a:lnTo>
                    <a:pt x="102" y="8"/>
                  </a:lnTo>
                  <a:lnTo>
                    <a:pt x="110" y="4"/>
                  </a:lnTo>
                  <a:lnTo>
                    <a:pt x="121" y="0"/>
                  </a:lnTo>
                  <a:lnTo>
                    <a:pt x="131" y="8"/>
                  </a:lnTo>
                  <a:lnTo>
                    <a:pt x="131" y="25"/>
                  </a:lnTo>
                  <a:lnTo>
                    <a:pt x="119" y="29"/>
                  </a:lnTo>
                  <a:lnTo>
                    <a:pt x="110" y="36"/>
                  </a:lnTo>
                  <a:lnTo>
                    <a:pt x="100" y="48"/>
                  </a:lnTo>
                  <a:lnTo>
                    <a:pt x="93" y="65"/>
                  </a:lnTo>
                  <a:lnTo>
                    <a:pt x="87" y="73"/>
                  </a:lnTo>
                  <a:lnTo>
                    <a:pt x="85" y="82"/>
                  </a:lnTo>
                  <a:lnTo>
                    <a:pt x="81" y="92"/>
                  </a:lnTo>
                  <a:lnTo>
                    <a:pt x="78" y="101"/>
                  </a:lnTo>
                  <a:lnTo>
                    <a:pt x="76" y="112"/>
                  </a:lnTo>
                  <a:lnTo>
                    <a:pt x="74" y="124"/>
                  </a:lnTo>
                  <a:lnTo>
                    <a:pt x="70" y="135"/>
                  </a:lnTo>
                  <a:lnTo>
                    <a:pt x="70" y="149"/>
                  </a:lnTo>
                  <a:lnTo>
                    <a:pt x="66" y="158"/>
                  </a:lnTo>
                  <a:lnTo>
                    <a:pt x="64" y="170"/>
                  </a:lnTo>
                  <a:lnTo>
                    <a:pt x="62" y="181"/>
                  </a:lnTo>
                  <a:lnTo>
                    <a:pt x="60" y="194"/>
                  </a:lnTo>
                  <a:lnTo>
                    <a:pt x="59" y="204"/>
                  </a:lnTo>
                  <a:lnTo>
                    <a:pt x="57" y="215"/>
                  </a:lnTo>
                  <a:lnTo>
                    <a:pt x="55" y="227"/>
                  </a:lnTo>
                  <a:lnTo>
                    <a:pt x="55" y="238"/>
                  </a:lnTo>
                  <a:lnTo>
                    <a:pt x="53" y="247"/>
                  </a:lnTo>
                  <a:lnTo>
                    <a:pt x="51" y="257"/>
                  </a:lnTo>
                  <a:lnTo>
                    <a:pt x="49" y="265"/>
                  </a:lnTo>
                  <a:lnTo>
                    <a:pt x="49" y="274"/>
                  </a:lnTo>
                  <a:lnTo>
                    <a:pt x="49" y="287"/>
                  </a:lnTo>
                  <a:lnTo>
                    <a:pt x="49" y="301"/>
                  </a:lnTo>
                  <a:close/>
                </a:path>
              </a:pathLst>
            </a:custGeom>
            <a:solidFill>
              <a:srgbClr val="000000"/>
            </a:solidFill>
            <a:ln w="9525">
              <a:noFill/>
              <a:round/>
              <a:headEnd/>
              <a:tailEnd/>
            </a:ln>
          </p:spPr>
          <p:txBody>
            <a:bodyPr/>
            <a:lstStyle/>
            <a:p>
              <a:endParaRPr lang="en-US"/>
            </a:p>
          </p:txBody>
        </p:sp>
        <p:sp>
          <p:nvSpPr>
            <p:cNvPr id="17545" name="Freeform 1301"/>
            <p:cNvSpPr>
              <a:spLocks/>
            </p:cNvSpPr>
            <p:nvPr/>
          </p:nvSpPr>
          <p:spPr bwMode="auto">
            <a:xfrm flipH="1">
              <a:off x="1919" y="1203"/>
              <a:ext cx="33" cy="23"/>
            </a:xfrm>
            <a:custGeom>
              <a:avLst/>
              <a:gdLst>
                <a:gd name="T0" fmla="*/ 0 w 331"/>
                <a:gd name="T1" fmla="*/ 2 h 215"/>
                <a:gd name="T2" fmla="*/ 0 w 331"/>
                <a:gd name="T3" fmla="*/ 2 h 215"/>
                <a:gd name="T4" fmla="*/ 0 w 331"/>
                <a:gd name="T5" fmla="*/ 2 h 215"/>
                <a:gd name="T6" fmla="*/ 1 w 331"/>
                <a:gd name="T7" fmla="*/ 2 h 215"/>
                <a:gd name="T8" fmla="*/ 1 w 331"/>
                <a:gd name="T9" fmla="*/ 2 h 215"/>
                <a:gd name="T10" fmla="*/ 1 w 331"/>
                <a:gd name="T11" fmla="*/ 1 h 215"/>
                <a:gd name="T12" fmla="*/ 1 w 331"/>
                <a:gd name="T13" fmla="*/ 1 h 215"/>
                <a:gd name="T14" fmla="*/ 1 w 331"/>
                <a:gd name="T15" fmla="*/ 1 h 215"/>
                <a:gd name="T16" fmla="*/ 2 w 331"/>
                <a:gd name="T17" fmla="*/ 1 h 215"/>
                <a:gd name="T18" fmla="*/ 2 w 331"/>
                <a:gd name="T19" fmla="*/ 1 h 215"/>
                <a:gd name="T20" fmla="*/ 2 w 331"/>
                <a:gd name="T21" fmla="*/ 1 h 215"/>
                <a:gd name="T22" fmla="*/ 3 w 331"/>
                <a:gd name="T23" fmla="*/ 0 h 215"/>
                <a:gd name="T24" fmla="*/ 3 w 331"/>
                <a:gd name="T25" fmla="*/ 0 h 215"/>
                <a:gd name="T26" fmla="*/ 3 w 331"/>
                <a:gd name="T27" fmla="*/ 0 h 215"/>
                <a:gd name="T28" fmla="*/ 3 w 331"/>
                <a:gd name="T29" fmla="*/ 0 h 215"/>
                <a:gd name="T30" fmla="*/ 3 w 331"/>
                <a:gd name="T31" fmla="*/ 0 h 215"/>
                <a:gd name="T32" fmla="*/ 3 w 331"/>
                <a:gd name="T33" fmla="*/ 1 h 215"/>
                <a:gd name="T34" fmla="*/ 3 w 331"/>
                <a:gd name="T35" fmla="*/ 1 h 215"/>
                <a:gd name="T36" fmla="*/ 3 w 331"/>
                <a:gd name="T37" fmla="*/ 1 h 215"/>
                <a:gd name="T38" fmla="*/ 2 w 331"/>
                <a:gd name="T39" fmla="*/ 1 h 215"/>
                <a:gd name="T40" fmla="*/ 2 w 331"/>
                <a:gd name="T41" fmla="*/ 1 h 215"/>
                <a:gd name="T42" fmla="*/ 2 w 331"/>
                <a:gd name="T43" fmla="*/ 1 h 215"/>
                <a:gd name="T44" fmla="*/ 2 w 331"/>
                <a:gd name="T45" fmla="*/ 1 h 215"/>
                <a:gd name="T46" fmla="*/ 2 w 331"/>
                <a:gd name="T47" fmla="*/ 1 h 215"/>
                <a:gd name="T48" fmla="*/ 1 w 331"/>
                <a:gd name="T49" fmla="*/ 2 h 215"/>
                <a:gd name="T50" fmla="*/ 1 w 331"/>
                <a:gd name="T51" fmla="*/ 2 h 215"/>
                <a:gd name="T52" fmla="*/ 1 w 331"/>
                <a:gd name="T53" fmla="*/ 2 h 215"/>
                <a:gd name="T54" fmla="*/ 1 w 331"/>
                <a:gd name="T55" fmla="*/ 2 h 215"/>
                <a:gd name="T56" fmla="*/ 1 w 331"/>
                <a:gd name="T57" fmla="*/ 2 h 215"/>
                <a:gd name="T58" fmla="*/ 0 w 331"/>
                <a:gd name="T59" fmla="*/ 2 h 215"/>
                <a:gd name="T60" fmla="*/ 0 w 331"/>
                <a:gd name="T61" fmla="*/ 2 h 215"/>
                <a:gd name="T62" fmla="*/ 0 w 331"/>
                <a:gd name="T63" fmla="*/ 2 h 215"/>
                <a:gd name="T64" fmla="*/ 0 w 331"/>
                <a:gd name="T65" fmla="*/ 2 h 215"/>
                <a:gd name="T66" fmla="*/ 0 w 331"/>
                <a:gd name="T67" fmla="*/ 2 h 2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1"/>
                <a:gd name="T103" fmla="*/ 0 h 215"/>
                <a:gd name="T104" fmla="*/ 331 w 331"/>
                <a:gd name="T105" fmla="*/ 215 h 2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1" h="215">
                  <a:moveTo>
                    <a:pt x="4" y="196"/>
                  </a:moveTo>
                  <a:lnTo>
                    <a:pt x="13" y="186"/>
                  </a:lnTo>
                  <a:lnTo>
                    <a:pt x="23" y="181"/>
                  </a:lnTo>
                  <a:lnTo>
                    <a:pt x="32" y="171"/>
                  </a:lnTo>
                  <a:lnTo>
                    <a:pt x="42" y="166"/>
                  </a:lnTo>
                  <a:lnTo>
                    <a:pt x="53" y="158"/>
                  </a:lnTo>
                  <a:lnTo>
                    <a:pt x="63" y="154"/>
                  </a:lnTo>
                  <a:lnTo>
                    <a:pt x="72" y="148"/>
                  </a:lnTo>
                  <a:lnTo>
                    <a:pt x="82" y="143"/>
                  </a:lnTo>
                  <a:lnTo>
                    <a:pt x="91" y="137"/>
                  </a:lnTo>
                  <a:lnTo>
                    <a:pt x="99" y="131"/>
                  </a:lnTo>
                  <a:lnTo>
                    <a:pt x="108" y="127"/>
                  </a:lnTo>
                  <a:lnTo>
                    <a:pt x="120" y="122"/>
                  </a:lnTo>
                  <a:lnTo>
                    <a:pt x="128" y="116"/>
                  </a:lnTo>
                  <a:lnTo>
                    <a:pt x="135" y="114"/>
                  </a:lnTo>
                  <a:lnTo>
                    <a:pt x="147" y="108"/>
                  </a:lnTo>
                  <a:lnTo>
                    <a:pt x="156" y="105"/>
                  </a:lnTo>
                  <a:lnTo>
                    <a:pt x="171" y="95"/>
                  </a:lnTo>
                  <a:lnTo>
                    <a:pt x="190" y="86"/>
                  </a:lnTo>
                  <a:lnTo>
                    <a:pt x="207" y="76"/>
                  </a:lnTo>
                  <a:lnTo>
                    <a:pt x="225" y="65"/>
                  </a:lnTo>
                  <a:lnTo>
                    <a:pt x="242" y="51"/>
                  </a:lnTo>
                  <a:lnTo>
                    <a:pt x="261" y="38"/>
                  </a:lnTo>
                  <a:lnTo>
                    <a:pt x="268" y="31"/>
                  </a:lnTo>
                  <a:lnTo>
                    <a:pt x="278" y="23"/>
                  </a:lnTo>
                  <a:lnTo>
                    <a:pt x="289" y="15"/>
                  </a:lnTo>
                  <a:lnTo>
                    <a:pt x="299" y="8"/>
                  </a:lnTo>
                  <a:lnTo>
                    <a:pt x="312" y="0"/>
                  </a:lnTo>
                  <a:lnTo>
                    <a:pt x="327" y="8"/>
                  </a:lnTo>
                  <a:lnTo>
                    <a:pt x="331" y="19"/>
                  </a:lnTo>
                  <a:lnTo>
                    <a:pt x="329" y="36"/>
                  </a:lnTo>
                  <a:lnTo>
                    <a:pt x="318" y="42"/>
                  </a:lnTo>
                  <a:lnTo>
                    <a:pt x="308" y="50"/>
                  </a:lnTo>
                  <a:lnTo>
                    <a:pt x="299" y="59"/>
                  </a:lnTo>
                  <a:lnTo>
                    <a:pt x="289" y="67"/>
                  </a:lnTo>
                  <a:lnTo>
                    <a:pt x="278" y="72"/>
                  </a:lnTo>
                  <a:lnTo>
                    <a:pt x="270" y="78"/>
                  </a:lnTo>
                  <a:lnTo>
                    <a:pt x="261" y="86"/>
                  </a:lnTo>
                  <a:lnTo>
                    <a:pt x="251" y="91"/>
                  </a:lnTo>
                  <a:lnTo>
                    <a:pt x="242" y="95"/>
                  </a:lnTo>
                  <a:lnTo>
                    <a:pt x="232" y="101"/>
                  </a:lnTo>
                  <a:lnTo>
                    <a:pt x="223" y="105"/>
                  </a:lnTo>
                  <a:lnTo>
                    <a:pt x="213" y="110"/>
                  </a:lnTo>
                  <a:lnTo>
                    <a:pt x="204" y="114"/>
                  </a:lnTo>
                  <a:lnTo>
                    <a:pt x="196" y="118"/>
                  </a:lnTo>
                  <a:lnTo>
                    <a:pt x="185" y="124"/>
                  </a:lnTo>
                  <a:lnTo>
                    <a:pt x="177" y="129"/>
                  </a:lnTo>
                  <a:lnTo>
                    <a:pt x="167" y="131"/>
                  </a:lnTo>
                  <a:lnTo>
                    <a:pt x="158" y="135"/>
                  </a:lnTo>
                  <a:lnTo>
                    <a:pt x="147" y="139"/>
                  </a:lnTo>
                  <a:lnTo>
                    <a:pt x="139" y="143"/>
                  </a:lnTo>
                  <a:lnTo>
                    <a:pt x="129" y="147"/>
                  </a:lnTo>
                  <a:lnTo>
                    <a:pt x="120" y="152"/>
                  </a:lnTo>
                  <a:lnTo>
                    <a:pt x="108" y="158"/>
                  </a:lnTo>
                  <a:lnTo>
                    <a:pt x="101" y="162"/>
                  </a:lnTo>
                  <a:lnTo>
                    <a:pt x="91" y="167"/>
                  </a:lnTo>
                  <a:lnTo>
                    <a:pt x="80" y="171"/>
                  </a:lnTo>
                  <a:lnTo>
                    <a:pt x="70" y="177"/>
                  </a:lnTo>
                  <a:lnTo>
                    <a:pt x="61" y="185"/>
                  </a:lnTo>
                  <a:lnTo>
                    <a:pt x="51" y="190"/>
                  </a:lnTo>
                  <a:lnTo>
                    <a:pt x="40" y="198"/>
                  </a:lnTo>
                  <a:lnTo>
                    <a:pt x="31" y="205"/>
                  </a:lnTo>
                  <a:lnTo>
                    <a:pt x="21" y="215"/>
                  </a:lnTo>
                  <a:lnTo>
                    <a:pt x="10" y="215"/>
                  </a:lnTo>
                  <a:lnTo>
                    <a:pt x="2" y="211"/>
                  </a:lnTo>
                  <a:lnTo>
                    <a:pt x="0" y="204"/>
                  </a:lnTo>
                  <a:lnTo>
                    <a:pt x="4" y="196"/>
                  </a:lnTo>
                  <a:close/>
                </a:path>
              </a:pathLst>
            </a:custGeom>
            <a:solidFill>
              <a:srgbClr val="000000"/>
            </a:solidFill>
            <a:ln w="9525">
              <a:noFill/>
              <a:round/>
              <a:headEnd/>
              <a:tailEnd/>
            </a:ln>
          </p:spPr>
          <p:txBody>
            <a:bodyPr/>
            <a:lstStyle/>
            <a:p>
              <a:endParaRPr lang="en-US"/>
            </a:p>
          </p:txBody>
        </p:sp>
        <p:sp>
          <p:nvSpPr>
            <p:cNvPr id="17546" name="Freeform 1302"/>
            <p:cNvSpPr>
              <a:spLocks/>
            </p:cNvSpPr>
            <p:nvPr/>
          </p:nvSpPr>
          <p:spPr bwMode="auto">
            <a:xfrm flipH="1">
              <a:off x="1859" y="1221"/>
              <a:ext cx="19" cy="23"/>
            </a:xfrm>
            <a:custGeom>
              <a:avLst/>
              <a:gdLst>
                <a:gd name="T0" fmla="*/ 2 w 184"/>
                <a:gd name="T1" fmla="*/ 0 h 218"/>
                <a:gd name="T2" fmla="*/ 2 w 184"/>
                <a:gd name="T3" fmla="*/ 0 h 218"/>
                <a:gd name="T4" fmla="*/ 2 w 184"/>
                <a:gd name="T5" fmla="*/ 0 h 218"/>
                <a:gd name="T6" fmla="*/ 2 w 184"/>
                <a:gd name="T7" fmla="*/ 0 h 218"/>
                <a:gd name="T8" fmla="*/ 2 w 184"/>
                <a:gd name="T9" fmla="*/ 1 h 218"/>
                <a:gd name="T10" fmla="*/ 2 w 184"/>
                <a:gd name="T11" fmla="*/ 1 h 218"/>
                <a:gd name="T12" fmla="*/ 2 w 184"/>
                <a:gd name="T13" fmla="*/ 1 h 218"/>
                <a:gd name="T14" fmla="*/ 2 w 184"/>
                <a:gd name="T15" fmla="*/ 2 h 218"/>
                <a:gd name="T16" fmla="*/ 2 w 184"/>
                <a:gd name="T17" fmla="*/ 2 h 218"/>
                <a:gd name="T18" fmla="*/ 1 w 184"/>
                <a:gd name="T19" fmla="*/ 2 h 218"/>
                <a:gd name="T20" fmla="*/ 1 w 184"/>
                <a:gd name="T21" fmla="*/ 2 h 218"/>
                <a:gd name="T22" fmla="*/ 1 w 184"/>
                <a:gd name="T23" fmla="*/ 2 h 218"/>
                <a:gd name="T24" fmla="*/ 1 w 184"/>
                <a:gd name="T25" fmla="*/ 2 h 218"/>
                <a:gd name="T26" fmla="*/ 1 w 184"/>
                <a:gd name="T27" fmla="*/ 2 h 218"/>
                <a:gd name="T28" fmla="*/ 0 w 184"/>
                <a:gd name="T29" fmla="*/ 2 h 218"/>
                <a:gd name="T30" fmla="*/ 0 w 184"/>
                <a:gd name="T31" fmla="*/ 1 h 218"/>
                <a:gd name="T32" fmla="*/ 0 w 184"/>
                <a:gd name="T33" fmla="*/ 1 h 218"/>
                <a:gd name="T34" fmla="*/ 0 w 184"/>
                <a:gd name="T35" fmla="*/ 1 h 218"/>
                <a:gd name="T36" fmla="*/ 0 w 184"/>
                <a:gd name="T37" fmla="*/ 0 h 218"/>
                <a:gd name="T38" fmla="*/ 0 w 184"/>
                <a:gd name="T39" fmla="*/ 0 h 218"/>
                <a:gd name="T40" fmla="*/ 0 w 184"/>
                <a:gd name="T41" fmla="*/ 0 h 218"/>
                <a:gd name="T42" fmla="*/ 0 w 184"/>
                <a:gd name="T43" fmla="*/ 0 h 218"/>
                <a:gd name="T44" fmla="*/ 1 w 184"/>
                <a:gd name="T45" fmla="*/ 0 h 218"/>
                <a:gd name="T46" fmla="*/ 1 w 184"/>
                <a:gd name="T47" fmla="*/ 1 h 218"/>
                <a:gd name="T48" fmla="*/ 1 w 184"/>
                <a:gd name="T49" fmla="*/ 1 h 218"/>
                <a:gd name="T50" fmla="*/ 1 w 184"/>
                <a:gd name="T51" fmla="*/ 1 h 218"/>
                <a:gd name="T52" fmla="*/ 1 w 184"/>
                <a:gd name="T53" fmla="*/ 1 h 218"/>
                <a:gd name="T54" fmla="*/ 1 w 184"/>
                <a:gd name="T55" fmla="*/ 2 h 218"/>
                <a:gd name="T56" fmla="*/ 1 w 184"/>
                <a:gd name="T57" fmla="*/ 2 h 218"/>
                <a:gd name="T58" fmla="*/ 1 w 184"/>
                <a:gd name="T59" fmla="*/ 1 h 218"/>
                <a:gd name="T60" fmla="*/ 2 w 184"/>
                <a:gd name="T61" fmla="*/ 1 h 218"/>
                <a:gd name="T62" fmla="*/ 2 w 184"/>
                <a:gd name="T63" fmla="*/ 1 h 218"/>
                <a:gd name="T64" fmla="*/ 2 w 184"/>
                <a:gd name="T65" fmla="*/ 1 h 218"/>
                <a:gd name="T66" fmla="*/ 2 w 184"/>
                <a:gd name="T67" fmla="*/ 0 h 218"/>
                <a:gd name="T68" fmla="*/ 2 w 184"/>
                <a:gd name="T69" fmla="*/ 0 h 218"/>
                <a:gd name="T70" fmla="*/ 2 w 184"/>
                <a:gd name="T71" fmla="*/ 0 h 2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4"/>
                <a:gd name="T109" fmla="*/ 0 h 218"/>
                <a:gd name="T110" fmla="*/ 184 w 184"/>
                <a:gd name="T111" fmla="*/ 218 h 2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4" h="218">
                  <a:moveTo>
                    <a:pt x="154" y="9"/>
                  </a:moveTo>
                  <a:lnTo>
                    <a:pt x="150" y="2"/>
                  </a:lnTo>
                  <a:lnTo>
                    <a:pt x="157" y="0"/>
                  </a:lnTo>
                  <a:lnTo>
                    <a:pt x="169" y="0"/>
                  </a:lnTo>
                  <a:lnTo>
                    <a:pt x="180" y="5"/>
                  </a:lnTo>
                  <a:lnTo>
                    <a:pt x="184" y="19"/>
                  </a:lnTo>
                  <a:lnTo>
                    <a:pt x="180" y="28"/>
                  </a:lnTo>
                  <a:lnTo>
                    <a:pt x="178" y="41"/>
                  </a:lnTo>
                  <a:lnTo>
                    <a:pt x="176" y="57"/>
                  </a:lnTo>
                  <a:lnTo>
                    <a:pt x="176" y="72"/>
                  </a:lnTo>
                  <a:lnTo>
                    <a:pt x="175" y="85"/>
                  </a:lnTo>
                  <a:lnTo>
                    <a:pt x="173" y="102"/>
                  </a:lnTo>
                  <a:lnTo>
                    <a:pt x="171" y="118"/>
                  </a:lnTo>
                  <a:lnTo>
                    <a:pt x="169" y="135"/>
                  </a:lnTo>
                  <a:lnTo>
                    <a:pt x="165" y="148"/>
                  </a:lnTo>
                  <a:lnTo>
                    <a:pt x="161" y="163"/>
                  </a:lnTo>
                  <a:lnTo>
                    <a:pt x="156" y="176"/>
                  </a:lnTo>
                  <a:lnTo>
                    <a:pt x="150" y="188"/>
                  </a:lnTo>
                  <a:lnTo>
                    <a:pt x="140" y="195"/>
                  </a:lnTo>
                  <a:lnTo>
                    <a:pt x="131" y="207"/>
                  </a:lnTo>
                  <a:lnTo>
                    <a:pt x="117" y="213"/>
                  </a:lnTo>
                  <a:lnTo>
                    <a:pt x="104" y="218"/>
                  </a:lnTo>
                  <a:lnTo>
                    <a:pt x="97" y="215"/>
                  </a:lnTo>
                  <a:lnTo>
                    <a:pt x="89" y="211"/>
                  </a:lnTo>
                  <a:lnTo>
                    <a:pt x="79" y="203"/>
                  </a:lnTo>
                  <a:lnTo>
                    <a:pt x="72" y="194"/>
                  </a:lnTo>
                  <a:lnTo>
                    <a:pt x="62" y="180"/>
                  </a:lnTo>
                  <a:lnTo>
                    <a:pt x="53" y="167"/>
                  </a:lnTo>
                  <a:lnTo>
                    <a:pt x="45" y="154"/>
                  </a:lnTo>
                  <a:lnTo>
                    <a:pt x="38" y="138"/>
                  </a:lnTo>
                  <a:lnTo>
                    <a:pt x="28" y="119"/>
                  </a:lnTo>
                  <a:lnTo>
                    <a:pt x="22" y="104"/>
                  </a:lnTo>
                  <a:lnTo>
                    <a:pt x="15" y="87"/>
                  </a:lnTo>
                  <a:lnTo>
                    <a:pt x="11" y="74"/>
                  </a:lnTo>
                  <a:lnTo>
                    <a:pt x="5" y="59"/>
                  </a:lnTo>
                  <a:lnTo>
                    <a:pt x="1" y="47"/>
                  </a:lnTo>
                  <a:lnTo>
                    <a:pt x="0" y="38"/>
                  </a:lnTo>
                  <a:lnTo>
                    <a:pt x="0" y="32"/>
                  </a:lnTo>
                  <a:lnTo>
                    <a:pt x="0" y="19"/>
                  </a:lnTo>
                  <a:lnTo>
                    <a:pt x="5" y="9"/>
                  </a:lnTo>
                  <a:lnTo>
                    <a:pt x="11" y="3"/>
                  </a:lnTo>
                  <a:lnTo>
                    <a:pt x="20" y="2"/>
                  </a:lnTo>
                  <a:lnTo>
                    <a:pt x="28" y="0"/>
                  </a:lnTo>
                  <a:lnTo>
                    <a:pt x="38" y="5"/>
                  </a:lnTo>
                  <a:lnTo>
                    <a:pt x="43" y="11"/>
                  </a:lnTo>
                  <a:lnTo>
                    <a:pt x="51" y="22"/>
                  </a:lnTo>
                  <a:lnTo>
                    <a:pt x="51" y="32"/>
                  </a:lnTo>
                  <a:lnTo>
                    <a:pt x="53" y="45"/>
                  </a:lnTo>
                  <a:lnTo>
                    <a:pt x="55" y="53"/>
                  </a:lnTo>
                  <a:lnTo>
                    <a:pt x="60" y="62"/>
                  </a:lnTo>
                  <a:lnTo>
                    <a:pt x="64" y="72"/>
                  </a:lnTo>
                  <a:lnTo>
                    <a:pt x="66" y="81"/>
                  </a:lnTo>
                  <a:lnTo>
                    <a:pt x="72" y="91"/>
                  </a:lnTo>
                  <a:lnTo>
                    <a:pt x="79" y="102"/>
                  </a:lnTo>
                  <a:lnTo>
                    <a:pt x="112" y="161"/>
                  </a:lnTo>
                  <a:lnTo>
                    <a:pt x="117" y="154"/>
                  </a:lnTo>
                  <a:lnTo>
                    <a:pt x="125" y="148"/>
                  </a:lnTo>
                  <a:lnTo>
                    <a:pt x="131" y="138"/>
                  </a:lnTo>
                  <a:lnTo>
                    <a:pt x="135" y="131"/>
                  </a:lnTo>
                  <a:lnTo>
                    <a:pt x="137" y="121"/>
                  </a:lnTo>
                  <a:lnTo>
                    <a:pt x="140" y="112"/>
                  </a:lnTo>
                  <a:lnTo>
                    <a:pt x="142" y="100"/>
                  </a:lnTo>
                  <a:lnTo>
                    <a:pt x="142" y="91"/>
                  </a:lnTo>
                  <a:lnTo>
                    <a:pt x="142" y="79"/>
                  </a:lnTo>
                  <a:lnTo>
                    <a:pt x="142" y="68"/>
                  </a:lnTo>
                  <a:lnTo>
                    <a:pt x="142" y="59"/>
                  </a:lnTo>
                  <a:lnTo>
                    <a:pt x="144" y="47"/>
                  </a:lnTo>
                  <a:lnTo>
                    <a:pt x="144" y="36"/>
                  </a:lnTo>
                  <a:lnTo>
                    <a:pt x="146" y="26"/>
                  </a:lnTo>
                  <a:lnTo>
                    <a:pt x="148" y="17"/>
                  </a:lnTo>
                  <a:lnTo>
                    <a:pt x="154" y="9"/>
                  </a:lnTo>
                  <a:close/>
                </a:path>
              </a:pathLst>
            </a:custGeom>
            <a:solidFill>
              <a:srgbClr val="000000"/>
            </a:solidFill>
            <a:ln w="9525">
              <a:noFill/>
              <a:round/>
              <a:headEnd/>
              <a:tailEnd/>
            </a:ln>
          </p:spPr>
          <p:txBody>
            <a:bodyPr/>
            <a:lstStyle/>
            <a:p>
              <a:endParaRPr lang="en-US"/>
            </a:p>
          </p:txBody>
        </p:sp>
        <p:sp>
          <p:nvSpPr>
            <p:cNvPr id="17547" name="Freeform 1303"/>
            <p:cNvSpPr>
              <a:spLocks/>
            </p:cNvSpPr>
            <p:nvPr/>
          </p:nvSpPr>
          <p:spPr bwMode="auto">
            <a:xfrm flipH="1">
              <a:off x="1869" y="1224"/>
              <a:ext cx="46" cy="64"/>
            </a:xfrm>
            <a:custGeom>
              <a:avLst/>
              <a:gdLst>
                <a:gd name="T0" fmla="*/ 2 w 449"/>
                <a:gd name="T1" fmla="*/ 1 h 595"/>
                <a:gd name="T2" fmla="*/ 2 w 449"/>
                <a:gd name="T3" fmla="*/ 1 h 595"/>
                <a:gd name="T4" fmla="*/ 2 w 449"/>
                <a:gd name="T5" fmla="*/ 1 h 595"/>
                <a:gd name="T6" fmla="*/ 1 w 449"/>
                <a:gd name="T7" fmla="*/ 1 h 595"/>
                <a:gd name="T8" fmla="*/ 1 w 449"/>
                <a:gd name="T9" fmla="*/ 1 h 595"/>
                <a:gd name="T10" fmla="*/ 1 w 449"/>
                <a:gd name="T11" fmla="*/ 1 h 595"/>
                <a:gd name="T12" fmla="*/ 1 w 449"/>
                <a:gd name="T13" fmla="*/ 1 h 595"/>
                <a:gd name="T14" fmla="*/ 0 w 449"/>
                <a:gd name="T15" fmla="*/ 1 h 595"/>
                <a:gd name="T16" fmla="*/ 0 w 449"/>
                <a:gd name="T17" fmla="*/ 0 h 595"/>
                <a:gd name="T18" fmla="*/ 1 w 449"/>
                <a:gd name="T19" fmla="*/ 0 h 595"/>
                <a:gd name="T20" fmla="*/ 1 w 449"/>
                <a:gd name="T21" fmla="*/ 0 h 595"/>
                <a:gd name="T22" fmla="*/ 1 w 449"/>
                <a:gd name="T23" fmla="*/ 0 h 595"/>
                <a:gd name="T24" fmla="*/ 2 w 449"/>
                <a:gd name="T25" fmla="*/ 0 h 595"/>
                <a:gd name="T26" fmla="*/ 2 w 449"/>
                <a:gd name="T27" fmla="*/ 0 h 595"/>
                <a:gd name="T28" fmla="*/ 2 w 449"/>
                <a:gd name="T29" fmla="*/ 0 h 595"/>
                <a:gd name="T30" fmla="*/ 2 w 449"/>
                <a:gd name="T31" fmla="*/ 0 h 595"/>
                <a:gd name="T32" fmla="*/ 3 w 449"/>
                <a:gd name="T33" fmla="*/ 0 h 595"/>
                <a:gd name="T34" fmla="*/ 3 w 449"/>
                <a:gd name="T35" fmla="*/ 0 h 595"/>
                <a:gd name="T36" fmla="*/ 3 w 449"/>
                <a:gd name="T37" fmla="*/ 1 h 595"/>
                <a:gd name="T38" fmla="*/ 3 w 449"/>
                <a:gd name="T39" fmla="*/ 1 h 595"/>
                <a:gd name="T40" fmla="*/ 3 w 449"/>
                <a:gd name="T41" fmla="*/ 1 h 595"/>
                <a:gd name="T42" fmla="*/ 3 w 449"/>
                <a:gd name="T43" fmla="*/ 2 h 595"/>
                <a:gd name="T44" fmla="*/ 3 w 449"/>
                <a:gd name="T45" fmla="*/ 2 h 595"/>
                <a:gd name="T46" fmla="*/ 3 w 449"/>
                <a:gd name="T47" fmla="*/ 2 h 595"/>
                <a:gd name="T48" fmla="*/ 4 w 449"/>
                <a:gd name="T49" fmla="*/ 3 h 595"/>
                <a:gd name="T50" fmla="*/ 4 w 449"/>
                <a:gd name="T51" fmla="*/ 3 h 595"/>
                <a:gd name="T52" fmla="*/ 4 w 449"/>
                <a:gd name="T53" fmla="*/ 3 h 595"/>
                <a:gd name="T54" fmla="*/ 4 w 449"/>
                <a:gd name="T55" fmla="*/ 4 h 595"/>
                <a:gd name="T56" fmla="*/ 4 w 449"/>
                <a:gd name="T57" fmla="*/ 4 h 595"/>
                <a:gd name="T58" fmla="*/ 4 w 449"/>
                <a:gd name="T59" fmla="*/ 5 h 595"/>
                <a:gd name="T60" fmla="*/ 4 w 449"/>
                <a:gd name="T61" fmla="*/ 5 h 595"/>
                <a:gd name="T62" fmla="*/ 5 w 449"/>
                <a:gd name="T63" fmla="*/ 5 h 595"/>
                <a:gd name="T64" fmla="*/ 5 w 449"/>
                <a:gd name="T65" fmla="*/ 5 h 595"/>
                <a:gd name="T66" fmla="*/ 5 w 449"/>
                <a:gd name="T67" fmla="*/ 6 h 595"/>
                <a:gd name="T68" fmla="*/ 5 w 449"/>
                <a:gd name="T69" fmla="*/ 6 h 595"/>
                <a:gd name="T70" fmla="*/ 5 w 449"/>
                <a:gd name="T71" fmla="*/ 6 h 595"/>
                <a:gd name="T72" fmla="*/ 5 w 449"/>
                <a:gd name="T73" fmla="*/ 6 h 595"/>
                <a:gd name="T74" fmla="*/ 5 w 449"/>
                <a:gd name="T75" fmla="*/ 7 h 595"/>
                <a:gd name="T76" fmla="*/ 5 w 449"/>
                <a:gd name="T77" fmla="*/ 7 h 595"/>
                <a:gd name="T78" fmla="*/ 4 w 449"/>
                <a:gd name="T79" fmla="*/ 7 h 595"/>
                <a:gd name="T80" fmla="*/ 4 w 449"/>
                <a:gd name="T81" fmla="*/ 7 h 595"/>
                <a:gd name="T82" fmla="*/ 4 w 449"/>
                <a:gd name="T83" fmla="*/ 6 h 595"/>
                <a:gd name="T84" fmla="*/ 4 w 449"/>
                <a:gd name="T85" fmla="*/ 6 h 595"/>
                <a:gd name="T86" fmla="*/ 4 w 449"/>
                <a:gd name="T87" fmla="*/ 6 h 595"/>
                <a:gd name="T88" fmla="*/ 4 w 449"/>
                <a:gd name="T89" fmla="*/ 5 h 595"/>
                <a:gd name="T90" fmla="*/ 4 w 449"/>
                <a:gd name="T91" fmla="*/ 5 h 595"/>
                <a:gd name="T92" fmla="*/ 4 w 449"/>
                <a:gd name="T93" fmla="*/ 5 h 595"/>
                <a:gd name="T94" fmla="*/ 4 w 449"/>
                <a:gd name="T95" fmla="*/ 5 h 595"/>
                <a:gd name="T96" fmla="*/ 4 w 449"/>
                <a:gd name="T97" fmla="*/ 4 h 595"/>
                <a:gd name="T98" fmla="*/ 4 w 449"/>
                <a:gd name="T99" fmla="*/ 4 h 595"/>
                <a:gd name="T100" fmla="*/ 3 w 449"/>
                <a:gd name="T101" fmla="*/ 4 h 595"/>
                <a:gd name="T102" fmla="*/ 3 w 449"/>
                <a:gd name="T103" fmla="*/ 3 h 595"/>
                <a:gd name="T104" fmla="*/ 3 w 449"/>
                <a:gd name="T105" fmla="*/ 3 h 595"/>
                <a:gd name="T106" fmla="*/ 3 w 449"/>
                <a:gd name="T107" fmla="*/ 3 h 595"/>
                <a:gd name="T108" fmla="*/ 3 w 449"/>
                <a:gd name="T109" fmla="*/ 2 h 595"/>
                <a:gd name="T110" fmla="*/ 3 w 449"/>
                <a:gd name="T111" fmla="*/ 2 h 595"/>
                <a:gd name="T112" fmla="*/ 3 w 449"/>
                <a:gd name="T113" fmla="*/ 2 h 595"/>
                <a:gd name="T114" fmla="*/ 3 w 449"/>
                <a:gd name="T115" fmla="*/ 1 h 595"/>
                <a:gd name="T116" fmla="*/ 3 w 449"/>
                <a:gd name="T117" fmla="*/ 1 h 595"/>
                <a:gd name="T118" fmla="*/ 3 w 449"/>
                <a:gd name="T119" fmla="*/ 1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9"/>
                <a:gd name="T181" fmla="*/ 0 h 595"/>
                <a:gd name="T182" fmla="*/ 449 w 449"/>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9" h="595">
                  <a:moveTo>
                    <a:pt x="247" y="68"/>
                  </a:moveTo>
                  <a:lnTo>
                    <a:pt x="232" y="67"/>
                  </a:lnTo>
                  <a:lnTo>
                    <a:pt x="217" y="65"/>
                  </a:lnTo>
                  <a:lnTo>
                    <a:pt x="202" y="61"/>
                  </a:lnTo>
                  <a:lnTo>
                    <a:pt x="186" y="59"/>
                  </a:lnTo>
                  <a:lnTo>
                    <a:pt x="171" y="55"/>
                  </a:lnTo>
                  <a:lnTo>
                    <a:pt x="156" y="53"/>
                  </a:lnTo>
                  <a:lnTo>
                    <a:pt x="139" y="51"/>
                  </a:lnTo>
                  <a:lnTo>
                    <a:pt x="124" y="49"/>
                  </a:lnTo>
                  <a:lnTo>
                    <a:pt x="106" y="46"/>
                  </a:lnTo>
                  <a:lnTo>
                    <a:pt x="91" y="44"/>
                  </a:lnTo>
                  <a:lnTo>
                    <a:pt x="74" y="42"/>
                  </a:lnTo>
                  <a:lnTo>
                    <a:pt x="59" y="42"/>
                  </a:lnTo>
                  <a:lnTo>
                    <a:pt x="44" y="42"/>
                  </a:lnTo>
                  <a:lnTo>
                    <a:pt x="29" y="42"/>
                  </a:lnTo>
                  <a:lnTo>
                    <a:pt x="13" y="42"/>
                  </a:lnTo>
                  <a:lnTo>
                    <a:pt x="0" y="42"/>
                  </a:lnTo>
                  <a:lnTo>
                    <a:pt x="13" y="0"/>
                  </a:lnTo>
                  <a:lnTo>
                    <a:pt x="29" y="0"/>
                  </a:lnTo>
                  <a:lnTo>
                    <a:pt x="46" y="0"/>
                  </a:lnTo>
                  <a:lnTo>
                    <a:pt x="63" y="0"/>
                  </a:lnTo>
                  <a:lnTo>
                    <a:pt x="78" y="2"/>
                  </a:lnTo>
                  <a:lnTo>
                    <a:pt x="93" y="2"/>
                  </a:lnTo>
                  <a:lnTo>
                    <a:pt x="110" y="4"/>
                  </a:lnTo>
                  <a:lnTo>
                    <a:pt x="127" y="4"/>
                  </a:lnTo>
                  <a:lnTo>
                    <a:pt x="145" y="6"/>
                  </a:lnTo>
                  <a:lnTo>
                    <a:pt x="158" y="6"/>
                  </a:lnTo>
                  <a:lnTo>
                    <a:pt x="175" y="8"/>
                  </a:lnTo>
                  <a:lnTo>
                    <a:pt x="190" y="9"/>
                  </a:lnTo>
                  <a:lnTo>
                    <a:pt x="207" y="11"/>
                  </a:lnTo>
                  <a:lnTo>
                    <a:pt x="223" y="13"/>
                  </a:lnTo>
                  <a:lnTo>
                    <a:pt x="238" y="15"/>
                  </a:lnTo>
                  <a:lnTo>
                    <a:pt x="255" y="17"/>
                  </a:lnTo>
                  <a:lnTo>
                    <a:pt x="272" y="23"/>
                  </a:lnTo>
                  <a:lnTo>
                    <a:pt x="280" y="25"/>
                  </a:lnTo>
                  <a:lnTo>
                    <a:pt x="287" y="28"/>
                  </a:lnTo>
                  <a:lnTo>
                    <a:pt x="291" y="36"/>
                  </a:lnTo>
                  <a:lnTo>
                    <a:pt x="293" y="47"/>
                  </a:lnTo>
                  <a:lnTo>
                    <a:pt x="293" y="63"/>
                  </a:lnTo>
                  <a:lnTo>
                    <a:pt x="293" y="80"/>
                  </a:lnTo>
                  <a:lnTo>
                    <a:pt x="295" y="95"/>
                  </a:lnTo>
                  <a:lnTo>
                    <a:pt x="299" y="110"/>
                  </a:lnTo>
                  <a:lnTo>
                    <a:pt x="300" y="125"/>
                  </a:lnTo>
                  <a:lnTo>
                    <a:pt x="304" y="141"/>
                  </a:lnTo>
                  <a:lnTo>
                    <a:pt x="310" y="156"/>
                  </a:lnTo>
                  <a:lnTo>
                    <a:pt x="316" y="173"/>
                  </a:lnTo>
                  <a:lnTo>
                    <a:pt x="320" y="186"/>
                  </a:lnTo>
                  <a:lnTo>
                    <a:pt x="325" y="202"/>
                  </a:lnTo>
                  <a:lnTo>
                    <a:pt x="331" y="217"/>
                  </a:lnTo>
                  <a:lnTo>
                    <a:pt x="339" y="232"/>
                  </a:lnTo>
                  <a:lnTo>
                    <a:pt x="344" y="247"/>
                  </a:lnTo>
                  <a:lnTo>
                    <a:pt x="354" y="262"/>
                  </a:lnTo>
                  <a:lnTo>
                    <a:pt x="359" y="278"/>
                  </a:lnTo>
                  <a:lnTo>
                    <a:pt x="369" y="293"/>
                  </a:lnTo>
                  <a:lnTo>
                    <a:pt x="373" y="308"/>
                  </a:lnTo>
                  <a:lnTo>
                    <a:pt x="382" y="323"/>
                  </a:lnTo>
                  <a:lnTo>
                    <a:pt x="386" y="338"/>
                  </a:lnTo>
                  <a:lnTo>
                    <a:pt x="396" y="356"/>
                  </a:lnTo>
                  <a:lnTo>
                    <a:pt x="401" y="371"/>
                  </a:lnTo>
                  <a:lnTo>
                    <a:pt x="409" y="388"/>
                  </a:lnTo>
                  <a:lnTo>
                    <a:pt x="415" y="403"/>
                  </a:lnTo>
                  <a:lnTo>
                    <a:pt x="422" y="422"/>
                  </a:lnTo>
                  <a:lnTo>
                    <a:pt x="424" y="437"/>
                  </a:lnTo>
                  <a:lnTo>
                    <a:pt x="430" y="454"/>
                  </a:lnTo>
                  <a:lnTo>
                    <a:pt x="432" y="464"/>
                  </a:lnTo>
                  <a:lnTo>
                    <a:pt x="436" y="472"/>
                  </a:lnTo>
                  <a:lnTo>
                    <a:pt x="436" y="481"/>
                  </a:lnTo>
                  <a:lnTo>
                    <a:pt x="439" y="492"/>
                  </a:lnTo>
                  <a:lnTo>
                    <a:pt x="439" y="502"/>
                  </a:lnTo>
                  <a:lnTo>
                    <a:pt x="441" y="511"/>
                  </a:lnTo>
                  <a:lnTo>
                    <a:pt x="443" y="521"/>
                  </a:lnTo>
                  <a:lnTo>
                    <a:pt x="445" y="532"/>
                  </a:lnTo>
                  <a:lnTo>
                    <a:pt x="445" y="542"/>
                  </a:lnTo>
                  <a:lnTo>
                    <a:pt x="447" y="551"/>
                  </a:lnTo>
                  <a:lnTo>
                    <a:pt x="449" y="561"/>
                  </a:lnTo>
                  <a:lnTo>
                    <a:pt x="449" y="574"/>
                  </a:lnTo>
                  <a:lnTo>
                    <a:pt x="447" y="584"/>
                  </a:lnTo>
                  <a:lnTo>
                    <a:pt x="437" y="591"/>
                  </a:lnTo>
                  <a:lnTo>
                    <a:pt x="424" y="595"/>
                  </a:lnTo>
                  <a:lnTo>
                    <a:pt x="413" y="595"/>
                  </a:lnTo>
                  <a:lnTo>
                    <a:pt x="399" y="589"/>
                  </a:lnTo>
                  <a:lnTo>
                    <a:pt x="388" y="584"/>
                  </a:lnTo>
                  <a:lnTo>
                    <a:pt x="380" y="572"/>
                  </a:lnTo>
                  <a:lnTo>
                    <a:pt x="378" y="561"/>
                  </a:lnTo>
                  <a:lnTo>
                    <a:pt x="378" y="546"/>
                  </a:lnTo>
                  <a:lnTo>
                    <a:pt x="380" y="532"/>
                  </a:lnTo>
                  <a:lnTo>
                    <a:pt x="380" y="519"/>
                  </a:lnTo>
                  <a:lnTo>
                    <a:pt x="382" y="506"/>
                  </a:lnTo>
                  <a:lnTo>
                    <a:pt x="380" y="491"/>
                  </a:lnTo>
                  <a:lnTo>
                    <a:pt x="380" y="475"/>
                  </a:lnTo>
                  <a:lnTo>
                    <a:pt x="378" y="460"/>
                  </a:lnTo>
                  <a:lnTo>
                    <a:pt x="377" y="445"/>
                  </a:lnTo>
                  <a:lnTo>
                    <a:pt x="373" y="430"/>
                  </a:lnTo>
                  <a:lnTo>
                    <a:pt x="369" y="416"/>
                  </a:lnTo>
                  <a:lnTo>
                    <a:pt x="367" y="403"/>
                  </a:lnTo>
                  <a:lnTo>
                    <a:pt x="363" y="390"/>
                  </a:lnTo>
                  <a:lnTo>
                    <a:pt x="356" y="375"/>
                  </a:lnTo>
                  <a:lnTo>
                    <a:pt x="352" y="363"/>
                  </a:lnTo>
                  <a:lnTo>
                    <a:pt x="346" y="348"/>
                  </a:lnTo>
                  <a:lnTo>
                    <a:pt x="342" y="337"/>
                  </a:lnTo>
                  <a:lnTo>
                    <a:pt x="335" y="323"/>
                  </a:lnTo>
                  <a:lnTo>
                    <a:pt x="329" y="312"/>
                  </a:lnTo>
                  <a:lnTo>
                    <a:pt x="323" y="299"/>
                  </a:lnTo>
                  <a:lnTo>
                    <a:pt x="318" y="287"/>
                  </a:lnTo>
                  <a:lnTo>
                    <a:pt x="310" y="272"/>
                  </a:lnTo>
                  <a:lnTo>
                    <a:pt x="304" y="260"/>
                  </a:lnTo>
                  <a:lnTo>
                    <a:pt x="297" y="245"/>
                  </a:lnTo>
                  <a:lnTo>
                    <a:pt x="291" y="234"/>
                  </a:lnTo>
                  <a:lnTo>
                    <a:pt x="285" y="219"/>
                  </a:lnTo>
                  <a:lnTo>
                    <a:pt x="280" y="207"/>
                  </a:lnTo>
                  <a:lnTo>
                    <a:pt x="276" y="192"/>
                  </a:lnTo>
                  <a:lnTo>
                    <a:pt x="270" y="181"/>
                  </a:lnTo>
                  <a:lnTo>
                    <a:pt x="264" y="165"/>
                  </a:lnTo>
                  <a:lnTo>
                    <a:pt x="261" y="152"/>
                  </a:lnTo>
                  <a:lnTo>
                    <a:pt x="255" y="137"/>
                  </a:lnTo>
                  <a:lnTo>
                    <a:pt x="253" y="124"/>
                  </a:lnTo>
                  <a:lnTo>
                    <a:pt x="251" y="108"/>
                  </a:lnTo>
                  <a:lnTo>
                    <a:pt x="249" y="95"/>
                  </a:lnTo>
                  <a:lnTo>
                    <a:pt x="247" y="82"/>
                  </a:lnTo>
                  <a:lnTo>
                    <a:pt x="247" y="68"/>
                  </a:lnTo>
                  <a:close/>
                </a:path>
              </a:pathLst>
            </a:custGeom>
            <a:solidFill>
              <a:srgbClr val="000000"/>
            </a:solidFill>
            <a:ln w="9525">
              <a:noFill/>
              <a:round/>
              <a:headEnd/>
              <a:tailEnd/>
            </a:ln>
          </p:spPr>
          <p:txBody>
            <a:bodyPr/>
            <a:lstStyle/>
            <a:p>
              <a:endParaRPr lang="en-US"/>
            </a:p>
          </p:txBody>
        </p:sp>
        <p:sp>
          <p:nvSpPr>
            <p:cNvPr id="17548" name="Freeform 1304"/>
            <p:cNvSpPr>
              <a:spLocks/>
            </p:cNvSpPr>
            <p:nvPr/>
          </p:nvSpPr>
          <p:spPr bwMode="auto">
            <a:xfrm flipH="1">
              <a:off x="1910" y="1223"/>
              <a:ext cx="53" cy="66"/>
            </a:xfrm>
            <a:custGeom>
              <a:avLst/>
              <a:gdLst>
                <a:gd name="T0" fmla="*/ 5 w 518"/>
                <a:gd name="T1" fmla="*/ 1 h 618"/>
                <a:gd name="T2" fmla="*/ 5 w 518"/>
                <a:gd name="T3" fmla="*/ 1 h 618"/>
                <a:gd name="T4" fmla="*/ 5 w 518"/>
                <a:gd name="T5" fmla="*/ 1 h 618"/>
                <a:gd name="T6" fmla="*/ 4 w 518"/>
                <a:gd name="T7" fmla="*/ 1 h 618"/>
                <a:gd name="T8" fmla="*/ 4 w 518"/>
                <a:gd name="T9" fmla="*/ 2 h 618"/>
                <a:gd name="T10" fmla="*/ 3 w 518"/>
                <a:gd name="T11" fmla="*/ 2 h 618"/>
                <a:gd name="T12" fmla="*/ 3 w 518"/>
                <a:gd name="T13" fmla="*/ 2 h 618"/>
                <a:gd name="T14" fmla="*/ 3 w 518"/>
                <a:gd name="T15" fmla="*/ 3 h 618"/>
                <a:gd name="T16" fmla="*/ 2 w 518"/>
                <a:gd name="T17" fmla="*/ 3 h 618"/>
                <a:gd name="T18" fmla="*/ 2 w 518"/>
                <a:gd name="T19" fmla="*/ 4 h 618"/>
                <a:gd name="T20" fmla="*/ 2 w 518"/>
                <a:gd name="T21" fmla="*/ 4 h 618"/>
                <a:gd name="T22" fmla="*/ 2 w 518"/>
                <a:gd name="T23" fmla="*/ 4 h 618"/>
                <a:gd name="T24" fmla="*/ 1 w 518"/>
                <a:gd name="T25" fmla="*/ 4 h 618"/>
                <a:gd name="T26" fmla="*/ 1 w 518"/>
                <a:gd name="T27" fmla="*/ 5 h 618"/>
                <a:gd name="T28" fmla="*/ 1 w 518"/>
                <a:gd name="T29" fmla="*/ 5 h 618"/>
                <a:gd name="T30" fmla="*/ 1 w 518"/>
                <a:gd name="T31" fmla="*/ 5 h 618"/>
                <a:gd name="T32" fmla="*/ 1 w 518"/>
                <a:gd name="T33" fmla="*/ 6 h 618"/>
                <a:gd name="T34" fmla="*/ 1 w 518"/>
                <a:gd name="T35" fmla="*/ 6 h 618"/>
                <a:gd name="T36" fmla="*/ 1 w 518"/>
                <a:gd name="T37" fmla="*/ 6 h 618"/>
                <a:gd name="T38" fmla="*/ 1 w 518"/>
                <a:gd name="T39" fmla="*/ 6 h 618"/>
                <a:gd name="T40" fmla="*/ 1 w 518"/>
                <a:gd name="T41" fmla="*/ 7 h 618"/>
                <a:gd name="T42" fmla="*/ 1 w 518"/>
                <a:gd name="T43" fmla="*/ 7 h 618"/>
                <a:gd name="T44" fmla="*/ 1 w 518"/>
                <a:gd name="T45" fmla="*/ 7 h 618"/>
                <a:gd name="T46" fmla="*/ 0 w 518"/>
                <a:gd name="T47" fmla="*/ 7 h 618"/>
                <a:gd name="T48" fmla="*/ 0 w 518"/>
                <a:gd name="T49" fmla="*/ 7 h 618"/>
                <a:gd name="T50" fmla="*/ 0 w 518"/>
                <a:gd name="T51" fmla="*/ 6 h 618"/>
                <a:gd name="T52" fmla="*/ 0 w 518"/>
                <a:gd name="T53" fmla="*/ 6 h 618"/>
                <a:gd name="T54" fmla="*/ 0 w 518"/>
                <a:gd name="T55" fmla="*/ 6 h 618"/>
                <a:gd name="T56" fmla="*/ 0 w 518"/>
                <a:gd name="T57" fmla="*/ 6 h 618"/>
                <a:gd name="T58" fmla="*/ 0 w 518"/>
                <a:gd name="T59" fmla="*/ 5 h 618"/>
                <a:gd name="T60" fmla="*/ 0 w 518"/>
                <a:gd name="T61" fmla="*/ 5 h 618"/>
                <a:gd name="T62" fmla="*/ 0 w 518"/>
                <a:gd name="T63" fmla="*/ 5 h 618"/>
                <a:gd name="T64" fmla="*/ 0 w 518"/>
                <a:gd name="T65" fmla="*/ 5 h 618"/>
                <a:gd name="T66" fmla="*/ 0 w 518"/>
                <a:gd name="T67" fmla="*/ 4 h 618"/>
                <a:gd name="T68" fmla="*/ 1 w 518"/>
                <a:gd name="T69" fmla="*/ 4 h 618"/>
                <a:gd name="T70" fmla="*/ 1 w 518"/>
                <a:gd name="T71" fmla="*/ 4 h 618"/>
                <a:gd name="T72" fmla="*/ 1 w 518"/>
                <a:gd name="T73" fmla="*/ 4 h 618"/>
                <a:gd name="T74" fmla="*/ 1 w 518"/>
                <a:gd name="T75" fmla="*/ 3 h 618"/>
                <a:gd name="T76" fmla="*/ 2 w 518"/>
                <a:gd name="T77" fmla="*/ 3 h 618"/>
                <a:gd name="T78" fmla="*/ 2 w 518"/>
                <a:gd name="T79" fmla="*/ 3 h 618"/>
                <a:gd name="T80" fmla="*/ 2 w 518"/>
                <a:gd name="T81" fmla="*/ 2 h 618"/>
                <a:gd name="T82" fmla="*/ 3 w 518"/>
                <a:gd name="T83" fmla="*/ 2 h 618"/>
                <a:gd name="T84" fmla="*/ 3 w 518"/>
                <a:gd name="T85" fmla="*/ 2 h 618"/>
                <a:gd name="T86" fmla="*/ 3 w 518"/>
                <a:gd name="T87" fmla="*/ 1 h 618"/>
                <a:gd name="T88" fmla="*/ 4 w 518"/>
                <a:gd name="T89" fmla="*/ 1 h 618"/>
                <a:gd name="T90" fmla="*/ 4 w 518"/>
                <a:gd name="T91" fmla="*/ 1 h 618"/>
                <a:gd name="T92" fmla="*/ 4 w 518"/>
                <a:gd name="T93" fmla="*/ 1 h 618"/>
                <a:gd name="T94" fmla="*/ 5 w 518"/>
                <a:gd name="T95" fmla="*/ 0 h 618"/>
                <a:gd name="T96" fmla="*/ 5 w 518"/>
                <a:gd name="T97" fmla="*/ 0 h 618"/>
                <a:gd name="T98" fmla="*/ 5 w 518"/>
                <a:gd name="T99" fmla="*/ 0 h 618"/>
                <a:gd name="T100" fmla="*/ 5 w 518"/>
                <a:gd name="T101" fmla="*/ 0 h 618"/>
                <a:gd name="T102" fmla="*/ 5 w 518"/>
                <a:gd name="T103" fmla="*/ 0 h 618"/>
                <a:gd name="T104" fmla="*/ 5 w 518"/>
                <a:gd name="T105" fmla="*/ 0 h 618"/>
                <a:gd name="T106" fmla="*/ 5 w 518"/>
                <a:gd name="T107" fmla="*/ 1 h 6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8"/>
                <a:gd name="T163" fmla="*/ 0 h 618"/>
                <a:gd name="T164" fmla="*/ 518 w 518"/>
                <a:gd name="T165" fmla="*/ 618 h 6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8" h="618">
                  <a:moveTo>
                    <a:pt x="508" y="43"/>
                  </a:moveTo>
                  <a:lnTo>
                    <a:pt x="491" y="53"/>
                  </a:lnTo>
                  <a:lnTo>
                    <a:pt x="476" y="64"/>
                  </a:lnTo>
                  <a:lnTo>
                    <a:pt x="463" y="76"/>
                  </a:lnTo>
                  <a:lnTo>
                    <a:pt x="447" y="89"/>
                  </a:lnTo>
                  <a:lnTo>
                    <a:pt x="430" y="102"/>
                  </a:lnTo>
                  <a:lnTo>
                    <a:pt x="413" y="116"/>
                  </a:lnTo>
                  <a:lnTo>
                    <a:pt x="396" y="131"/>
                  </a:lnTo>
                  <a:lnTo>
                    <a:pt x="383" y="144"/>
                  </a:lnTo>
                  <a:lnTo>
                    <a:pt x="364" y="159"/>
                  </a:lnTo>
                  <a:lnTo>
                    <a:pt x="349" y="174"/>
                  </a:lnTo>
                  <a:lnTo>
                    <a:pt x="330" y="190"/>
                  </a:lnTo>
                  <a:lnTo>
                    <a:pt x="316" y="205"/>
                  </a:lnTo>
                  <a:lnTo>
                    <a:pt x="299" y="220"/>
                  </a:lnTo>
                  <a:lnTo>
                    <a:pt x="282" y="235"/>
                  </a:lnTo>
                  <a:lnTo>
                    <a:pt x="267" y="251"/>
                  </a:lnTo>
                  <a:lnTo>
                    <a:pt x="252" y="266"/>
                  </a:lnTo>
                  <a:lnTo>
                    <a:pt x="236" y="279"/>
                  </a:lnTo>
                  <a:lnTo>
                    <a:pt x="221" y="294"/>
                  </a:lnTo>
                  <a:lnTo>
                    <a:pt x="206" y="308"/>
                  </a:lnTo>
                  <a:lnTo>
                    <a:pt x="193" y="323"/>
                  </a:lnTo>
                  <a:lnTo>
                    <a:pt x="177" y="334"/>
                  </a:lnTo>
                  <a:lnTo>
                    <a:pt x="166" y="348"/>
                  </a:lnTo>
                  <a:lnTo>
                    <a:pt x="155" y="359"/>
                  </a:lnTo>
                  <a:lnTo>
                    <a:pt x="145" y="372"/>
                  </a:lnTo>
                  <a:lnTo>
                    <a:pt x="132" y="384"/>
                  </a:lnTo>
                  <a:lnTo>
                    <a:pt x="122" y="393"/>
                  </a:lnTo>
                  <a:lnTo>
                    <a:pt x="113" y="401"/>
                  </a:lnTo>
                  <a:lnTo>
                    <a:pt x="107" y="410"/>
                  </a:lnTo>
                  <a:lnTo>
                    <a:pt x="96" y="424"/>
                  </a:lnTo>
                  <a:lnTo>
                    <a:pt x="92" y="433"/>
                  </a:lnTo>
                  <a:lnTo>
                    <a:pt x="78" y="450"/>
                  </a:lnTo>
                  <a:lnTo>
                    <a:pt x="75" y="467"/>
                  </a:lnTo>
                  <a:lnTo>
                    <a:pt x="71" y="484"/>
                  </a:lnTo>
                  <a:lnTo>
                    <a:pt x="73" y="503"/>
                  </a:lnTo>
                  <a:lnTo>
                    <a:pt x="73" y="511"/>
                  </a:lnTo>
                  <a:lnTo>
                    <a:pt x="73" y="521"/>
                  </a:lnTo>
                  <a:lnTo>
                    <a:pt x="75" y="530"/>
                  </a:lnTo>
                  <a:lnTo>
                    <a:pt x="77" y="540"/>
                  </a:lnTo>
                  <a:lnTo>
                    <a:pt x="77" y="549"/>
                  </a:lnTo>
                  <a:lnTo>
                    <a:pt x="78" y="559"/>
                  </a:lnTo>
                  <a:lnTo>
                    <a:pt x="78" y="570"/>
                  </a:lnTo>
                  <a:lnTo>
                    <a:pt x="78" y="581"/>
                  </a:lnTo>
                  <a:lnTo>
                    <a:pt x="77" y="597"/>
                  </a:lnTo>
                  <a:lnTo>
                    <a:pt x="67" y="608"/>
                  </a:lnTo>
                  <a:lnTo>
                    <a:pt x="54" y="614"/>
                  </a:lnTo>
                  <a:lnTo>
                    <a:pt x="42" y="618"/>
                  </a:lnTo>
                  <a:lnTo>
                    <a:pt x="27" y="614"/>
                  </a:lnTo>
                  <a:lnTo>
                    <a:pt x="16" y="608"/>
                  </a:lnTo>
                  <a:lnTo>
                    <a:pt x="8" y="597"/>
                  </a:lnTo>
                  <a:lnTo>
                    <a:pt x="6" y="581"/>
                  </a:lnTo>
                  <a:lnTo>
                    <a:pt x="4" y="566"/>
                  </a:lnTo>
                  <a:lnTo>
                    <a:pt x="4" y="553"/>
                  </a:lnTo>
                  <a:lnTo>
                    <a:pt x="2" y="540"/>
                  </a:lnTo>
                  <a:lnTo>
                    <a:pt x="2" y="530"/>
                  </a:lnTo>
                  <a:lnTo>
                    <a:pt x="0" y="517"/>
                  </a:lnTo>
                  <a:lnTo>
                    <a:pt x="0" y="505"/>
                  </a:lnTo>
                  <a:lnTo>
                    <a:pt x="0" y="492"/>
                  </a:lnTo>
                  <a:lnTo>
                    <a:pt x="2" y="483"/>
                  </a:lnTo>
                  <a:lnTo>
                    <a:pt x="2" y="469"/>
                  </a:lnTo>
                  <a:lnTo>
                    <a:pt x="2" y="458"/>
                  </a:lnTo>
                  <a:lnTo>
                    <a:pt x="4" y="446"/>
                  </a:lnTo>
                  <a:lnTo>
                    <a:pt x="8" y="437"/>
                  </a:lnTo>
                  <a:lnTo>
                    <a:pt x="12" y="425"/>
                  </a:lnTo>
                  <a:lnTo>
                    <a:pt x="16" y="412"/>
                  </a:lnTo>
                  <a:lnTo>
                    <a:pt x="21" y="401"/>
                  </a:lnTo>
                  <a:lnTo>
                    <a:pt x="31" y="391"/>
                  </a:lnTo>
                  <a:lnTo>
                    <a:pt x="39" y="382"/>
                  </a:lnTo>
                  <a:lnTo>
                    <a:pt x="52" y="367"/>
                  </a:lnTo>
                  <a:lnTo>
                    <a:pt x="58" y="357"/>
                  </a:lnTo>
                  <a:lnTo>
                    <a:pt x="67" y="348"/>
                  </a:lnTo>
                  <a:lnTo>
                    <a:pt x="78" y="338"/>
                  </a:lnTo>
                  <a:lnTo>
                    <a:pt x="92" y="329"/>
                  </a:lnTo>
                  <a:lnTo>
                    <a:pt x="101" y="315"/>
                  </a:lnTo>
                  <a:lnTo>
                    <a:pt x="115" y="304"/>
                  </a:lnTo>
                  <a:lnTo>
                    <a:pt x="130" y="290"/>
                  </a:lnTo>
                  <a:lnTo>
                    <a:pt x="145" y="277"/>
                  </a:lnTo>
                  <a:lnTo>
                    <a:pt x="158" y="264"/>
                  </a:lnTo>
                  <a:lnTo>
                    <a:pt x="175" y="251"/>
                  </a:lnTo>
                  <a:lnTo>
                    <a:pt x="193" y="237"/>
                  </a:lnTo>
                  <a:lnTo>
                    <a:pt x="210" y="224"/>
                  </a:lnTo>
                  <a:lnTo>
                    <a:pt x="225" y="209"/>
                  </a:lnTo>
                  <a:lnTo>
                    <a:pt x="244" y="194"/>
                  </a:lnTo>
                  <a:lnTo>
                    <a:pt x="261" y="178"/>
                  </a:lnTo>
                  <a:lnTo>
                    <a:pt x="278" y="163"/>
                  </a:lnTo>
                  <a:lnTo>
                    <a:pt x="295" y="148"/>
                  </a:lnTo>
                  <a:lnTo>
                    <a:pt x="314" y="133"/>
                  </a:lnTo>
                  <a:lnTo>
                    <a:pt x="322" y="125"/>
                  </a:lnTo>
                  <a:lnTo>
                    <a:pt x="331" y="117"/>
                  </a:lnTo>
                  <a:lnTo>
                    <a:pt x="341" y="110"/>
                  </a:lnTo>
                  <a:lnTo>
                    <a:pt x="350" y="106"/>
                  </a:lnTo>
                  <a:lnTo>
                    <a:pt x="368" y="91"/>
                  </a:lnTo>
                  <a:lnTo>
                    <a:pt x="383" y="78"/>
                  </a:lnTo>
                  <a:lnTo>
                    <a:pt x="400" y="64"/>
                  </a:lnTo>
                  <a:lnTo>
                    <a:pt x="419" y="53"/>
                  </a:lnTo>
                  <a:lnTo>
                    <a:pt x="434" y="38"/>
                  </a:lnTo>
                  <a:lnTo>
                    <a:pt x="449" y="26"/>
                  </a:lnTo>
                  <a:lnTo>
                    <a:pt x="465" y="17"/>
                  </a:lnTo>
                  <a:lnTo>
                    <a:pt x="480" y="7"/>
                  </a:lnTo>
                  <a:lnTo>
                    <a:pt x="489" y="0"/>
                  </a:lnTo>
                  <a:lnTo>
                    <a:pt x="499" y="0"/>
                  </a:lnTo>
                  <a:lnTo>
                    <a:pt x="506" y="3"/>
                  </a:lnTo>
                  <a:lnTo>
                    <a:pt x="514" y="11"/>
                  </a:lnTo>
                  <a:lnTo>
                    <a:pt x="516" y="17"/>
                  </a:lnTo>
                  <a:lnTo>
                    <a:pt x="518" y="26"/>
                  </a:lnTo>
                  <a:lnTo>
                    <a:pt x="516" y="36"/>
                  </a:lnTo>
                  <a:lnTo>
                    <a:pt x="508" y="43"/>
                  </a:lnTo>
                  <a:close/>
                </a:path>
              </a:pathLst>
            </a:custGeom>
            <a:solidFill>
              <a:srgbClr val="000000"/>
            </a:solidFill>
            <a:ln w="9525">
              <a:noFill/>
              <a:round/>
              <a:headEnd/>
              <a:tailEnd/>
            </a:ln>
          </p:spPr>
          <p:txBody>
            <a:bodyPr/>
            <a:lstStyle/>
            <a:p>
              <a:endParaRPr lang="en-US"/>
            </a:p>
          </p:txBody>
        </p:sp>
        <p:sp>
          <p:nvSpPr>
            <p:cNvPr id="17549" name="Freeform 1305"/>
            <p:cNvSpPr>
              <a:spLocks/>
            </p:cNvSpPr>
            <p:nvPr/>
          </p:nvSpPr>
          <p:spPr bwMode="auto">
            <a:xfrm flipH="1">
              <a:off x="1872" y="1265"/>
              <a:ext cx="85" cy="8"/>
            </a:xfrm>
            <a:custGeom>
              <a:avLst/>
              <a:gdLst>
                <a:gd name="T0" fmla="*/ 0 w 835"/>
                <a:gd name="T1" fmla="*/ 0 h 76"/>
                <a:gd name="T2" fmla="*/ 0 w 835"/>
                <a:gd name="T3" fmla="*/ 0 h 76"/>
                <a:gd name="T4" fmla="*/ 0 w 835"/>
                <a:gd name="T5" fmla="*/ 0 h 76"/>
                <a:gd name="T6" fmla="*/ 0 w 835"/>
                <a:gd name="T7" fmla="*/ 0 h 76"/>
                <a:gd name="T8" fmla="*/ 1 w 835"/>
                <a:gd name="T9" fmla="*/ 0 h 76"/>
                <a:gd name="T10" fmla="*/ 1 w 835"/>
                <a:gd name="T11" fmla="*/ 0 h 76"/>
                <a:gd name="T12" fmla="*/ 1 w 835"/>
                <a:gd name="T13" fmla="*/ 0 h 76"/>
                <a:gd name="T14" fmla="*/ 2 w 835"/>
                <a:gd name="T15" fmla="*/ 0 h 76"/>
                <a:gd name="T16" fmla="*/ 2 w 835"/>
                <a:gd name="T17" fmla="*/ 0 h 76"/>
                <a:gd name="T18" fmla="*/ 2 w 835"/>
                <a:gd name="T19" fmla="*/ 0 h 76"/>
                <a:gd name="T20" fmla="*/ 2 w 835"/>
                <a:gd name="T21" fmla="*/ 0 h 76"/>
                <a:gd name="T22" fmla="*/ 3 w 835"/>
                <a:gd name="T23" fmla="*/ 0 h 76"/>
                <a:gd name="T24" fmla="*/ 3 w 835"/>
                <a:gd name="T25" fmla="*/ 0 h 76"/>
                <a:gd name="T26" fmla="*/ 3 w 835"/>
                <a:gd name="T27" fmla="*/ 0 h 76"/>
                <a:gd name="T28" fmla="*/ 4 w 835"/>
                <a:gd name="T29" fmla="*/ 0 h 76"/>
                <a:gd name="T30" fmla="*/ 4 w 835"/>
                <a:gd name="T31" fmla="*/ 0 h 76"/>
                <a:gd name="T32" fmla="*/ 4 w 835"/>
                <a:gd name="T33" fmla="*/ 0 h 76"/>
                <a:gd name="T34" fmla="*/ 5 w 835"/>
                <a:gd name="T35" fmla="*/ 0 h 76"/>
                <a:gd name="T36" fmla="*/ 5 w 835"/>
                <a:gd name="T37" fmla="*/ 0 h 76"/>
                <a:gd name="T38" fmla="*/ 6 w 835"/>
                <a:gd name="T39" fmla="*/ 0 h 76"/>
                <a:gd name="T40" fmla="*/ 6 w 835"/>
                <a:gd name="T41" fmla="*/ 0 h 76"/>
                <a:gd name="T42" fmla="*/ 6 w 835"/>
                <a:gd name="T43" fmla="*/ 0 h 76"/>
                <a:gd name="T44" fmla="*/ 7 w 835"/>
                <a:gd name="T45" fmla="*/ 0 h 76"/>
                <a:gd name="T46" fmla="*/ 7 w 835"/>
                <a:gd name="T47" fmla="*/ 0 h 76"/>
                <a:gd name="T48" fmla="*/ 7 w 835"/>
                <a:gd name="T49" fmla="*/ 0 h 76"/>
                <a:gd name="T50" fmla="*/ 8 w 835"/>
                <a:gd name="T51" fmla="*/ 0 h 76"/>
                <a:gd name="T52" fmla="*/ 8 w 835"/>
                <a:gd name="T53" fmla="*/ 0 h 76"/>
                <a:gd name="T54" fmla="*/ 8 w 835"/>
                <a:gd name="T55" fmla="*/ 0 h 76"/>
                <a:gd name="T56" fmla="*/ 9 w 835"/>
                <a:gd name="T57" fmla="*/ 0 h 76"/>
                <a:gd name="T58" fmla="*/ 8 w 835"/>
                <a:gd name="T59" fmla="*/ 1 h 76"/>
                <a:gd name="T60" fmla="*/ 8 w 835"/>
                <a:gd name="T61" fmla="*/ 1 h 76"/>
                <a:gd name="T62" fmla="*/ 8 w 835"/>
                <a:gd name="T63" fmla="*/ 1 h 76"/>
                <a:gd name="T64" fmla="*/ 8 w 835"/>
                <a:gd name="T65" fmla="*/ 1 h 76"/>
                <a:gd name="T66" fmla="*/ 7 w 835"/>
                <a:gd name="T67" fmla="*/ 1 h 76"/>
                <a:gd name="T68" fmla="*/ 7 w 835"/>
                <a:gd name="T69" fmla="*/ 1 h 76"/>
                <a:gd name="T70" fmla="*/ 7 w 835"/>
                <a:gd name="T71" fmla="*/ 1 h 76"/>
                <a:gd name="T72" fmla="*/ 7 w 835"/>
                <a:gd name="T73" fmla="*/ 1 h 76"/>
                <a:gd name="T74" fmla="*/ 6 w 835"/>
                <a:gd name="T75" fmla="*/ 1 h 76"/>
                <a:gd name="T76" fmla="*/ 6 w 835"/>
                <a:gd name="T77" fmla="*/ 1 h 76"/>
                <a:gd name="T78" fmla="*/ 6 w 835"/>
                <a:gd name="T79" fmla="*/ 1 h 76"/>
                <a:gd name="T80" fmla="*/ 5 w 835"/>
                <a:gd name="T81" fmla="*/ 1 h 76"/>
                <a:gd name="T82" fmla="*/ 5 w 835"/>
                <a:gd name="T83" fmla="*/ 1 h 76"/>
                <a:gd name="T84" fmla="*/ 5 w 835"/>
                <a:gd name="T85" fmla="*/ 1 h 76"/>
                <a:gd name="T86" fmla="*/ 4 w 835"/>
                <a:gd name="T87" fmla="*/ 1 h 76"/>
                <a:gd name="T88" fmla="*/ 4 w 835"/>
                <a:gd name="T89" fmla="*/ 1 h 76"/>
                <a:gd name="T90" fmla="*/ 3 w 835"/>
                <a:gd name="T91" fmla="*/ 1 h 76"/>
                <a:gd name="T92" fmla="*/ 3 w 835"/>
                <a:gd name="T93" fmla="*/ 1 h 76"/>
                <a:gd name="T94" fmla="*/ 3 w 835"/>
                <a:gd name="T95" fmla="*/ 1 h 76"/>
                <a:gd name="T96" fmla="*/ 2 w 835"/>
                <a:gd name="T97" fmla="*/ 1 h 76"/>
                <a:gd name="T98" fmla="*/ 2 w 835"/>
                <a:gd name="T99" fmla="*/ 1 h 76"/>
                <a:gd name="T100" fmla="*/ 2 w 835"/>
                <a:gd name="T101" fmla="*/ 1 h 76"/>
                <a:gd name="T102" fmla="*/ 1 w 835"/>
                <a:gd name="T103" fmla="*/ 1 h 76"/>
                <a:gd name="T104" fmla="*/ 1 w 835"/>
                <a:gd name="T105" fmla="*/ 1 h 76"/>
                <a:gd name="T106" fmla="*/ 1 w 835"/>
                <a:gd name="T107" fmla="*/ 1 h 76"/>
                <a:gd name="T108" fmla="*/ 1 w 835"/>
                <a:gd name="T109" fmla="*/ 1 h 76"/>
                <a:gd name="T110" fmla="*/ 1 w 835"/>
                <a:gd name="T111" fmla="*/ 1 h 76"/>
                <a:gd name="T112" fmla="*/ 0 w 835"/>
                <a:gd name="T113" fmla="*/ 1 h 76"/>
                <a:gd name="T114" fmla="*/ 0 w 835"/>
                <a:gd name="T115" fmla="*/ 0 h 76"/>
                <a:gd name="T116" fmla="*/ 0 w 835"/>
                <a:gd name="T117" fmla="*/ 0 h 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5"/>
                <a:gd name="T178" fmla="*/ 0 h 76"/>
                <a:gd name="T179" fmla="*/ 835 w 835"/>
                <a:gd name="T180" fmla="*/ 76 h 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5" h="76">
                  <a:moveTo>
                    <a:pt x="13" y="40"/>
                  </a:moveTo>
                  <a:lnTo>
                    <a:pt x="1" y="29"/>
                  </a:lnTo>
                  <a:lnTo>
                    <a:pt x="0" y="14"/>
                  </a:lnTo>
                  <a:lnTo>
                    <a:pt x="0" y="8"/>
                  </a:lnTo>
                  <a:lnTo>
                    <a:pt x="7" y="4"/>
                  </a:lnTo>
                  <a:lnTo>
                    <a:pt x="11" y="0"/>
                  </a:lnTo>
                  <a:lnTo>
                    <a:pt x="22" y="4"/>
                  </a:lnTo>
                  <a:lnTo>
                    <a:pt x="36" y="6"/>
                  </a:lnTo>
                  <a:lnTo>
                    <a:pt x="51" y="8"/>
                  </a:lnTo>
                  <a:lnTo>
                    <a:pt x="64" y="10"/>
                  </a:lnTo>
                  <a:lnTo>
                    <a:pt x="79" y="14"/>
                  </a:lnTo>
                  <a:lnTo>
                    <a:pt x="93" y="14"/>
                  </a:lnTo>
                  <a:lnTo>
                    <a:pt x="106" y="15"/>
                  </a:lnTo>
                  <a:lnTo>
                    <a:pt x="119" y="15"/>
                  </a:lnTo>
                  <a:lnTo>
                    <a:pt x="135" y="17"/>
                  </a:lnTo>
                  <a:lnTo>
                    <a:pt x="146" y="17"/>
                  </a:lnTo>
                  <a:lnTo>
                    <a:pt x="159" y="17"/>
                  </a:lnTo>
                  <a:lnTo>
                    <a:pt x="173" y="17"/>
                  </a:lnTo>
                  <a:lnTo>
                    <a:pt x="188" y="19"/>
                  </a:lnTo>
                  <a:lnTo>
                    <a:pt x="201" y="19"/>
                  </a:lnTo>
                  <a:lnTo>
                    <a:pt x="216" y="19"/>
                  </a:lnTo>
                  <a:lnTo>
                    <a:pt x="232" y="21"/>
                  </a:lnTo>
                  <a:lnTo>
                    <a:pt x="247" y="21"/>
                  </a:lnTo>
                  <a:lnTo>
                    <a:pt x="262" y="21"/>
                  </a:lnTo>
                  <a:lnTo>
                    <a:pt x="281" y="23"/>
                  </a:lnTo>
                  <a:lnTo>
                    <a:pt x="298" y="23"/>
                  </a:lnTo>
                  <a:lnTo>
                    <a:pt x="315" y="25"/>
                  </a:lnTo>
                  <a:lnTo>
                    <a:pt x="330" y="25"/>
                  </a:lnTo>
                  <a:lnTo>
                    <a:pt x="350" y="25"/>
                  </a:lnTo>
                  <a:lnTo>
                    <a:pt x="365" y="25"/>
                  </a:lnTo>
                  <a:lnTo>
                    <a:pt x="384" y="27"/>
                  </a:lnTo>
                  <a:lnTo>
                    <a:pt x="401" y="27"/>
                  </a:lnTo>
                  <a:lnTo>
                    <a:pt x="418" y="27"/>
                  </a:lnTo>
                  <a:lnTo>
                    <a:pt x="435" y="27"/>
                  </a:lnTo>
                  <a:lnTo>
                    <a:pt x="454" y="27"/>
                  </a:lnTo>
                  <a:lnTo>
                    <a:pt x="469" y="27"/>
                  </a:lnTo>
                  <a:lnTo>
                    <a:pt x="488" y="27"/>
                  </a:lnTo>
                  <a:lnTo>
                    <a:pt x="505" y="27"/>
                  </a:lnTo>
                  <a:lnTo>
                    <a:pt x="523" y="27"/>
                  </a:lnTo>
                  <a:lnTo>
                    <a:pt x="538" y="25"/>
                  </a:lnTo>
                  <a:lnTo>
                    <a:pt x="557" y="25"/>
                  </a:lnTo>
                  <a:lnTo>
                    <a:pt x="574" y="23"/>
                  </a:lnTo>
                  <a:lnTo>
                    <a:pt x="591" y="23"/>
                  </a:lnTo>
                  <a:lnTo>
                    <a:pt x="606" y="23"/>
                  </a:lnTo>
                  <a:lnTo>
                    <a:pt x="625" y="23"/>
                  </a:lnTo>
                  <a:lnTo>
                    <a:pt x="642" y="23"/>
                  </a:lnTo>
                  <a:lnTo>
                    <a:pt x="660" y="23"/>
                  </a:lnTo>
                  <a:lnTo>
                    <a:pt x="677" y="21"/>
                  </a:lnTo>
                  <a:lnTo>
                    <a:pt x="694" y="21"/>
                  </a:lnTo>
                  <a:lnTo>
                    <a:pt x="711" y="21"/>
                  </a:lnTo>
                  <a:lnTo>
                    <a:pt x="730" y="21"/>
                  </a:lnTo>
                  <a:lnTo>
                    <a:pt x="747" y="21"/>
                  </a:lnTo>
                  <a:lnTo>
                    <a:pt x="764" y="21"/>
                  </a:lnTo>
                  <a:lnTo>
                    <a:pt x="781" y="21"/>
                  </a:lnTo>
                  <a:lnTo>
                    <a:pt x="800" y="21"/>
                  </a:lnTo>
                  <a:lnTo>
                    <a:pt x="816" y="23"/>
                  </a:lnTo>
                  <a:lnTo>
                    <a:pt x="829" y="33"/>
                  </a:lnTo>
                  <a:lnTo>
                    <a:pt x="835" y="42"/>
                  </a:lnTo>
                  <a:lnTo>
                    <a:pt x="827" y="59"/>
                  </a:lnTo>
                  <a:lnTo>
                    <a:pt x="817" y="61"/>
                  </a:lnTo>
                  <a:lnTo>
                    <a:pt x="808" y="63"/>
                  </a:lnTo>
                  <a:lnTo>
                    <a:pt x="793" y="67"/>
                  </a:lnTo>
                  <a:lnTo>
                    <a:pt x="777" y="71"/>
                  </a:lnTo>
                  <a:lnTo>
                    <a:pt x="768" y="71"/>
                  </a:lnTo>
                  <a:lnTo>
                    <a:pt x="758" y="71"/>
                  </a:lnTo>
                  <a:lnTo>
                    <a:pt x="747" y="73"/>
                  </a:lnTo>
                  <a:lnTo>
                    <a:pt x="736" y="74"/>
                  </a:lnTo>
                  <a:lnTo>
                    <a:pt x="722" y="74"/>
                  </a:lnTo>
                  <a:lnTo>
                    <a:pt x="711" y="74"/>
                  </a:lnTo>
                  <a:lnTo>
                    <a:pt x="698" y="74"/>
                  </a:lnTo>
                  <a:lnTo>
                    <a:pt x="686" y="76"/>
                  </a:lnTo>
                  <a:lnTo>
                    <a:pt x="671" y="76"/>
                  </a:lnTo>
                  <a:lnTo>
                    <a:pt x="656" y="76"/>
                  </a:lnTo>
                  <a:lnTo>
                    <a:pt x="642" y="76"/>
                  </a:lnTo>
                  <a:lnTo>
                    <a:pt x="627" y="76"/>
                  </a:lnTo>
                  <a:lnTo>
                    <a:pt x="610" y="76"/>
                  </a:lnTo>
                  <a:lnTo>
                    <a:pt x="593" y="76"/>
                  </a:lnTo>
                  <a:lnTo>
                    <a:pt x="576" y="76"/>
                  </a:lnTo>
                  <a:lnTo>
                    <a:pt x="563" y="76"/>
                  </a:lnTo>
                  <a:lnTo>
                    <a:pt x="544" y="76"/>
                  </a:lnTo>
                  <a:lnTo>
                    <a:pt x="526" y="76"/>
                  </a:lnTo>
                  <a:lnTo>
                    <a:pt x="509" y="76"/>
                  </a:lnTo>
                  <a:lnTo>
                    <a:pt x="492" y="76"/>
                  </a:lnTo>
                  <a:lnTo>
                    <a:pt x="473" y="76"/>
                  </a:lnTo>
                  <a:lnTo>
                    <a:pt x="458" y="76"/>
                  </a:lnTo>
                  <a:lnTo>
                    <a:pt x="441" y="76"/>
                  </a:lnTo>
                  <a:lnTo>
                    <a:pt x="424" y="76"/>
                  </a:lnTo>
                  <a:lnTo>
                    <a:pt x="405" y="74"/>
                  </a:lnTo>
                  <a:lnTo>
                    <a:pt x="388" y="74"/>
                  </a:lnTo>
                  <a:lnTo>
                    <a:pt x="367" y="74"/>
                  </a:lnTo>
                  <a:lnTo>
                    <a:pt x="351" y="74"/>
                  </a:lnTo>
                  <a:lnTo>
                    <a:pt x="332" y="73"/>
                  </a:lnTo>
                  <a:lnTo>
                    <a:pt x="315" y="71"/>
                  </a:lnTo>
                  <a:lnTo>
                    <a:pt x="298" y="71"/>
                  </a:lnTo>
                  <a:lnTo>
                    <a:pt x="283" y="71"/>
                  </a:lnTo>
                  <a:lnTo>
                    <a:pt x="264" y="69"/>
                  </a:lnTo>
                  <a:lnTo>
                    <a:pt x="247" y="67"/>
                  </a:lnTo>
                  <a:lnTo>
                    <a:pt x="232" y="65"/>
                  </a:lnTo>
                  <a:lnTo>
                    <a:pt x="216" y="65"/>
                  </a:lnTo>
                  <a:lnTo>
                    <a:pt x="201" y="63"/>
                  </a:lnTo>
                  <a:lnTo>
                    <a:pt x="186" y="63"/>
                  </a:lnTo>
                  <a:lnTo>
                    <a:pt x="171" y="61"/>
                  </a:lnTo>
                  <a:lnTo>
                    <a:pt x="157" y="61"/>
                  </a:lnTo>
                  <a:lnTo>
                    <a:pt x="142" y="61"/>
                  </a:lnTo>
                  <a:lnTo>
                    <a:pt x="129" y="59"/>
                  </a:lnTo>
                  <a:lnTo>
                    <a:pt x="116" y="57"/>
                  </a:lnTo>
                  <a:lnTo>
                    <a:pt x="104" y="55"/>
                  </a:lnTo>
                  <a:lnTo>
                    <a:pt x="93" y="54"/>
                  </a:lnTo>
                  <a:lnTo>
                    <a:pt x="81" y="52"/>
                  </a:lnTo>
                  <a:lnTo>
                    <a:pt x="72" y="50"/>
                  </a:lnTo>
                  <a:lnTo>
                    <a:pt x="62" y="50"/>
                  </a:lnTo>
                  <a:lnTo>
                    <a:pt x="53" y="48"/>
                  </a:lnTo>
                  <a:lnTo>
                    <a:pt x="45" y="48"/>
                  </a:lnTo>
                  <a:lnTo>
                    <a:pt x="36" y="46"/>
                  </a:lnTo>
                  <a:lnTo>
                    <a:pt x="30" y="46"/>
                  </a:lnTo>
                  <a:lnTo>
                    <a:pt x="19" y="42"/>
                  </a:lnTo>
                  <a:lnTo>
                    <a:pt x="13" y="40"/>
                  </a:lnTo>
                  <a:close/>
                </a:path>
              </a:pathLst>
            </a:custGeom>
            <a:solidFill>
              <a:srgbClr val="000000"/>
            </a:solidFill>
            <a:ln w="9525">
              <a:noFill/>
              <a:round/>
              <a:headEnd/>
              <a:tailEnd/>
            </a:ln>
          </p:spPr>
          <p:txBody>
            <a:bodyPr/>
            <a:lstStyle/>
            <a:p>
              <a:endParaRPr lang="en-US"/>
            </a:p>
          </p:txBody>
        </p:sp>
        <p:sp>
          <p:nvSpPr>
            <p:cNvPr id="17550" name="Freeform 1306"/>
            <p:cNvSpPr>
              <a:spLocks/>
            </p:cNvSpPr>
            <p:nvPr/>
          </p:nvSpPr>
          <p:spPr bwMode="auto">
            <a:xfrm flipH="1">
              <a:off x="1868" y="1282"/>
              <a:ext cx="93" cy="8"/>
            </a:xfrm>
            <a:custGeom>
              <a:avLst/>
              <a:gdLst>
                <a:gd name="T0" fmla="*/ 0 w 913"/>
                <a:gd name="T1" fmla="*/ 0 h 72"/>
                <a:gd name="T2" fmla="*/ 1 w 913"/>
                <a:gd name="T3" fmla="*/ 0 h 72"/>
                <a:gd name="T4" fmla="*/ 1 w 913"/>
                <a:gd name="T5" fmla="*/ 0 h 72"/>
                <a:gd name="T6" fmla="*/ 2 w 913"/>
                <a:gd name="T7" fmla="*/ 0 h 72"/>
                <a:gd name="T8" fmla="*/ 2 w 913"/>
                <a:gd name="T9" fmla="*/ 0 h 72"/>
                <a:gd name="T10" fmla="*/ 2 w 913"/>
                <a:gd name="T11" fmla="*/ 0 h 72"/>
                <a:gd name="T12" fmla="*/ 3 w 913"/>
                <a:gd name="T13" fmla="*/ 0 h 72"/>
                <a:gd name="T14" fmla="*/ 3 w 913"/>
                <a:gd name="T15" fmla="*/ 0 h 72"/>
                <a:gd name="T16" fmla="*/ 4 w 913"/>
                <a:gd name="T17" fmla="*/ 0 h 72"/>
                <a:gd name="T18" fmla="*/ 4 w 913"/>
                <a:gd name="T19" fmla="*/ 0 h 72"/>
                <a:gd name="T20" fmla="*/ 4 w 913"/>
                <a:gd name="T21" fmla="*/ 0 h 72"/>
                <a:gd name="T22" fmla="*/ 5 w 913"/>
                <a:gd name="T23" fmla="*/ 0 h 72"/>
                <a:gd name="T24" fmla="*/ 5 w 913"/>
                <a:gd name="T25" fmla="*/ 0 h 72"/>
                <a:gd name="T26" fmla="*/ 6 w 913"/>
                <a:gd name="T27" fmla="*/ 0 h 72"/>
                <a:gd name="T28" fmla="*/ 6 w 913"/>
                <a:gd name="T29" fmla="*/ 0 h 72"/>
                <a:gd name="T30" fmla="*/ 6 w 913"/>
                <a:gd name="T31" fmla="*/ 0 h 72"/>
                <a:gd name="T32" fmla="*/ 7 w 913"/>
                <a:gd name="T33" fmla="*/ 0 h 72"/>
                <a:gd name="T34" fmla="*/ 7 w 913"/>
                <a:gd name="T35" fmla="*/ 0 h 72"/>
                <a:gd name="T36" fmla="*/ 7 w 913"/>
                <a:gd name="T37" fmla="*/ 0 h 72"/>
                <a:gd name="T38" fmla="*/ 8 w 913"/>
                <a:gd name="T39" fmla="*/ 0 h 72"/>
                <a:gd name="T40" fmla="*/ 8 w 913"/>
                <a:gd name="T41" fmla="*/ 0 h 72"/>
                <a:gd name="T42" fmla="*/ 9 w 913"/>
                <a:gd name="T43" fmla="*/ 0 h 72"/>
                <a:gd name="T44" fmla="*/ 9 w 913"/>
                <a:gd name="T45" fmla="*/ 0 h 72"/>
                <a:gd name="T46" fmla="*/ 9 w 913"/>
                <a:gd name="T47" fmla="*/ 0 h 72"/>
                <a:gd name="T48" fmla="*/ 9 w 913"/>
                <a:gd name="T49" fmla="*/ 1 h 72"/>
                <a:gd name="T50" fmla="*/ 9 w 913"/>
                <a:gd name="T51" fmla="*/ 1 h 72"/>
                <a:gd name="T52" fmla="*/ 9 w 913"/>
                <a:gd name="T53" fmla="*/ 1 h 72"/>
                <a:gd name="T54" fmla="*/ 8 w 913"/>
                <a:gd name="T55" fmla="*/ 1 h 72"/>
                <a:gd name="T56" fmla="*/ 8 w 913"/>
                <a:gd name="T57" fmla="*/ 1 h 72"/>
                <a:gd name="T58" fmla="*/ 7 w 913"/>
                <a:gd name="T59" fmla="*/ 1 h 72"/>
                <a:gd name="T60" fmla="*/ 7 w 913"/>
                <a:gd name="T61" fmla="*/ 1 h 72"/>
                <a:gd name="T62" fmla="*/ 7 w 913"/>
                <a:gd name="T63" fmla="*/ 1 h 72"/>
                <a:gd name="T64" fmla="*/ 6 w 913"/>
                <a:gd name="T65" fmla="*/ 1 h 72"/>
                <a:gd name="T66" fmla="*/ 6 w 913"/>
                <a:gd name="T67" fmla="*/ 1 h 72"/>
                <a:gd name="T68" fmla="*/ 5 w 913"/>
                <a:gd name="T69" fmla="*/ 1 h 72"/>
                <a:gd name="T70" fmla="*/ 5 w 913"/>
                <a:gd name="T71" fmla="*/ 1 h 72"/>
                <a:gd name="T72" fmla="*/ 5 w 913"/>
                <a:gd name="T73" fmla="*/ 1 h 72"/>
                <a:gd name="T74" fmla="*/ 4 w 913"/>
                <a:gd name="T75" fmla="*/ 1 h 72"/>
                <a:gd name="T76" fmla="*/ 4 w 913"/>
                <a:gd name="T77" fmla="*/ 1 h 72"/>
                <a:gd name="T78" fmla="*/ 3 w 913"/>
                <a:gd name="T79" fmla="*/ 1 h 72"/>
                <a:gd name="T80" fmla="*/ 3 w 913"/>
                <a:gd name="T81" fmla="*/ 1 h 72"/>
                <a:gd name="T82" fmla="*/ 3 w 913"/>
                <a:gd name="T83" fmla="*/ 1 h 72"/>
                <a:gd name="T84" fmla="*/ 2 w 913"/>
                <a:gd name="T85" fmla="*/ 1 h 72"/>
                <a:gd name="T86" fmla="*/ 2 w 913"/>
                <a:gd name="T87" fmla="*/ 1 h 72"/>
                <a:gd name="T88" fmla="*/ 2 w 913"/>
                <a:gd name="T89" fmla="*/ 1 h 72"/>
                <a:gd name="T90" fmla="*/ 1 w 913"/>
                <a:gd name="T91" fmla="*/ 1 h 72"/>
                <a:gd name="T92" fmla="*/ 1 w 913"/>
                <a:gd name="T93" fmla="*/ 1 h 72"/>
                <a:gd name="T94" fmla="*/ 0 w 913"/>
                <a:gd name="T95" fmla="*/ 0 h 72"/>
                <a:gd name="T96" fmla="*/ 0 w 913"/>
                <a:gd name="T97" fmla="*/ 0 h 72"/>
                <a:gd name="T98" fmla="*/ 0 w 913"/>
                <a:gd name="T99" fmla="*/ 0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13"/>
                <a:gd name="T151" fmla="*/ 0 h 72"/>
                <a:gd name="T152" fmla="*/ 913 w 913"/>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13" h="72">
                  <a:moveTo>
                    <a:pt x="21" y="0"/>
                  </a:moveTo>
                  <a:lnTo>
                    <a:pt x="31" y="2"/>
                  </a:lnTo>
                  <a:lnTo>
                    <a:pt x="40" y="2"/>
                  </a:lnTo>
                  <a:lnTo>
                    <a:pt x="48" y="4"/>
                  </a:lnTo>
                  <a:lnTo>
                    <a:pt x="59" y="7"/>
                  </a:lnTo>
                  <a:lnTo>
                    <a:pt x="73" y="7"/>
                  </a:lnTo>
                  <a:lnTo>
                    <a:pt x="88" y="9"/>
                  </a:lnTo>
                  <a:lnTo>
                    <a:pt x="101" y="11"/>
                  </a:lnTo>
                  <a:lnTo>
                    <a:pt x="116" y="13"/>
                  </a:lnTo>
                  <a:lnTo>
                    <a:pt x="130" y="13"/>
                  </a:lnTo>
                  <a:lnTo>
                    <a:pt x="145" y="15"/>
                  </a:lnTo>
                  <a:lnTo>
                    <a:pt x="158" y="15"/>
                  </a:lnTo>
                  <a:lnTo>
                    <a:pt x="173" y="17"/>
                  </a:lnTo>
                  <a:lnTo>
                    <a:pt x="185" y="17"/>
                  </a:lnTo>
                  <a:lnTo>
                    <a:pt x="200" y="17"/>
                  </a:lnTo>
                  <a:lnTo>
                    <a:pt x="212" y="19"/>
                  </a:lnTo>
                  <a:lnTo>
                    <a:pt x="227" y="21"/>
                  </a:lnTo>
                  <a:lnTo>
                    <a:pt x="238" y="21"/>
                  </a:lnTo>
                  <a:lnTo>
                    <a:pt x="253" y="21"/>
                  </a:lnTo>
                  <a:lnTo>
                    <a:pt x="265" y="23"/>
                  </a:lnTo>
                  <a:lnTo>
                    <a:pt x="280" y="24"/>
                  </a:lnTo>
                  <a:lnTo>
                    <a:pt x="291" y="24"/>
                  </a:lnTo>
                  <a:lnTo>
                    <a:pt x="303" y="24"/>
                  </a:lnTo>
                  <a:lnTo>
                    <a:pt x="314" y="24"/>
                  </a:lnTo>
                  <a:lnTo>
                    <a:pt x="328" y="26"/>
                  </a:lnTo>
                  <a:lnTo>
                    <a:pt x="339" y="26"/>
                  </a:lnTo>
                  <a:lnTo>
                    <a:pt x="352" y="26"/>
                  </a:lnTo>
                  <a:lnTo>
                    <a:pt x="364" y="26"/>
                  </a:lnTo>
                  <a:lnTo>
                    <a:pt x="377" y="28"/>
                  </a:lnTo>
                  <a:lnTo>
                    <a:pt x="388" y="28"/>
                  </a:lnTo>
                  <a:lnTo>
                    <a:pt x="402" y="28"/>
                  </a:lnTo>
                  <a:lnTo>
                    <a:pt x="413" y="28"/>
                  </a:lnTo>
                  <a:lnTo>
                    <a:pt x="426" y="28"/>
                  </a:lnTo>
                  <a:lnTo>
                    <a:pt x="438" y="28"/>
                  </a:lnTo>
                  <a:lnTo>
                    <a:pt x="449" y="28"/>
                  </a:lnTo>
                  <a:lnTo>
                    <a:pt x="461" y="28"/>
                  </a:lnTo>
                  <a:lnTo>
                    <a:pt x="474" y="28"/>
                  </a:lnTo>
                  <a:lnTo>
                    <a:pt x="484" y="28"/>
                  </a:lnTo>
                  <a:lnTo>
                    <a:pt x="497" y="28"/>
                  </a:lnTo>
                  <a:lnTo>
                    <a:pt x="506" y="28"/>
                  </a:lnTo>
                  <a:lnTo>
                    <a:pt x="522" y="28"/>
                  </a:lnTo>
                  <a:lnTo>
                    <a:pt x="533" y="26"/>
                  </a:lnTo>
                  <a:lnTo>
                    <a:pt x="544" y="26"/>
                  </a:lnTo>
                  <a:lnTo>
                    <a:pt x="556" y="26"/>
                  </a:lnTo>
                  <a:lnTo>
                    <a:pt x="569" y="26"/>
                  </a:lnTo>
                  <a:lnTo>
                    <a:pt x="579" y="24"/>
                  </a:lnTo>
                  <a:lnTo>
                    <a:pt x="592" y="24"/>
                  </a:lnTo>
                  <a:lnTo>
                    <a:pt x="603" y="23"/>
                  </a:lnTo>
                  <a:lnTo>
                    <a:pt x="617" y="23"/>
                  </a:lnTo>
                  <a:lnTo>
                    <a:pt x="628" y="21"/>
                  </a:lnTo>
                  <a:lnTo>
                    <a:pt x="641" y="21"/>
                  </a:lnTo>
                  <a:lnTo>
                    <a:pt x="653" y="21"/>
                  </a:lnTo>
                  <a:lnTo>
                    <a:pt x="666" y="21"/>
                  </a:lnTo>
                  <a:lnTo>
                    <a:pt x="679" y="19"/>
                  </a:lnTo>
                  <a:lnTo>
                    <a:pt x="693" y="17"/>
                  </a:lnTo>
                  <a:lnTo>
                    <a:pt x="704" y="17"/>
                  </a:lnTo>
                  <a:lnTo>
                    <a:pt x="717" y="17"/>
                  </a:lnTo>
                  <a:lnTo>
                    <a:pt x="731" y="15"/>
                  </a:lnTo>
                  <a:lnTo>
                    <a:pt x="744" y="15"/>
                  </a:lnTo>
                  <a:lnTo>
                    <a:pt x="757" y="15"/>
                  </a:lnTo>
                  <a:lnTo>
                    <a:pt x="773" y="15"/>
                  </a:lnTo>
                  <a:lnTo>
                    <a:pt x="784" y="13"/>
                  </a:lnTo>
                  <a:lnTo>
                    <a:pt x="797" y="11"/>
                  </a:lnTo>
                  <a:lnTo>
                    <a:pt x="811" y="11"/>
                  </a:lnTo>
                  <a:lnTo>
                    <a:pt x="826" y="11"/>
                  </a:lnTo>
                  <a:lnTo>
                    <a:pt x="841" y="9"/>
                  </a:lnTo>
                  <a:lnTo>
                    <a:pt x="856" y="7"/>
                  </a:lnTo>
                  <a:lnTo>
                    <a:pt x="872" y="7"/>
                  </a:lnTo>
                  <a:lnTo>
                    <a:pt x="889" y="7"/>
                  </a:lnTo>
                  <a:lnTo>
                    <a:pt x="896" y="7"/>
                  </a:lnTo>
                  <a:lnTo>
                    <a:pt x="904" y="13"/>
                  </a:lnTo>
                  <a:lnTo>
                    <a:pt x="910" y="17"/>
                  </a:lnTo>
                  <a:lnTo>
                    <a:pt x="913" y="28"/>
                  </a:lnTo>
                  <a:lnTo>
                    <a:pt x="911" y="36"/>
                  </a:lnTo>
                  <a:lnTo>
                    <a:pt x="906" y="43"/>
                  </a:lnTo>
                  <a:lnTo>
                    <a:pt x="900" y="49"/>
                  </a:lnTo>
                  <a:lnTo>
                    <a:pt x="891" y="55"/>
                  </a:lnTo>
                  <a:lnTo>
                    <a:pt x="875" y="55"/>
                  </a:lnTo>
                  <a:lnTo>
                    <a:pt x="860" y="55"/>
                  </a:lnTo>
                  <a:lnTo>
                    <a:pt x="845" y="55"/>
                  </a:lnTo>
                  <a:lnTo>
                    <a:pt x="830" y="57"/>
                  </a:lnTo>
                  <a:lnTo>
                    <a:pt x="814" y="57"/>
                  </a:lnTo>
                  <a:lnTo>
                    <a:pt x="801" y="57"/>
                  </a:lnTo>
                  <a:lnTo>
                    <a:pt x="788" y="59"/>
                  </a:lnTo>
                  <a:lnTo>
                    <a:pt x="775" y="61"/>
                  </a:lnTo>
                  <a:lnTo>
                    <a:pt x="759" y="61"/>
                  </a:lnTo>
                  <a:lnTo>
                    <a:pt x="746" y="61"/>
                  </a:lnTo>
                  <a:lnTo>
                    <a:pt x="731" y="62"/>
                  </a:lnTo>
                  <a:lnTo>
                    <a:pt x="719" y="64"/>
                  </a:lnTo>
                  <a:lnTo>
                    <a:pt x="706" y="64"/>
                  </a:lnTo>
                  <a:lnTo>
                    <a:pt x="693" y="64"/>
                  </a:lnTo>
                  <a:lnTo>
                    <a:pt x="679" y="66"/>
                  </a:lnTo>
                  <a:lnTo>
                    <a:pt x="668" y="68"/>
                  </a:lnTo>
                  <a:lnTo>
                    <a:pt x="653" y="68"/>
                  </a:lnTo>
                  <a:lnTo>
                    <a:pt x="641" y="68"/>
                  </a:lnTo>
                  <a:lnTo>
                    <a:pt x="628" y="68"/>
                  </a:lnTo>
                  <a:lnTo>
                    <a:pt x="617" y="68"/>
                  </a:lnTo>
                  <a:lnTo>
                    <a:pt x="603" y="68"/>
                  </a:lnTo>
                  <a:lnTo>
                    <a:pt x="592" y="68"/>
                  </a:lnTo>
                  <a:lnTo>
                    <a:pt x="579" y="68"/>
                  </a:lnTo>
                  <a:lnTo>
                    <a:pt x="569" y="70"/>
                  </a:lnTo>
                  <a:lnTo>
                    <a:pt x="556" y="70"/>
                  </a:lnTo>
                  <a:lnTo>
                    <a:pt x="544" y="70"/>
                  </a:lnTo>
                  <a:lnTo>
                    <a:pt x="533" y="70"/>
                  </a:lnTo>
                  <a:lnTo>
                    <a:pt x="522" y="70"/>
                  </a:lnTo>
                  <a:lnTo>
                    <a:pt x="506" y="70"/>
                  </a:lnTo>
                  <a:lnTo>
                    <a:pt x="497" y="70"/>
                  </a:lnTo>
                  <a:lnTo>
                    <a:pt x="484" y="70"/>
                  </a:lnTo>
                  <a:lnTo>
                    <a:pt x="474" y="72"/>
                  </a:lnTo>
                  <a:lnTo>
                    <a:pt x="461" y="70"/>
                  </a:lnTo>
                  <a:lnTo>
                    <a:pt x="449" y="70"/>
                  </a:lnTo>
                  <a:lnTo>
                    <a:pt x="436" y="70"/>
                  </a:lnTo>
                  <a:lnTo>
                    <a:pt x="425" y="70"/>
                  </a:lnTo>
                  <a:lnTo>
                    <a:pt x="411" y="68"/>
                  </a:lnTo>
                  <a:lnTo>
                    <a:pt x="400" y="68"/>
                  </a:lnTo>
                  <a:lnTo>
                    <a:pt x="388" y="68"/>
                  </a:lnTo>
                  <a:lnTo>
                    <a:pt x="375" y="68"/>
                  </a:lnTo>
                  <a:lnTo>
                    <a:pt x="362" y="68"/>
                  </a:lnTo>
                  <a:lnTo>
                    <a:pt x="350" y="68"/>
                  </a:lnTo>
                  <a:lnTo>
                    <a:pt x="337" y="68"/>
                  </a:lnTo>
                  <a:lnTo>
                    <a:pt x="326" y="68"/>
                  </a:lnTo>
                  <a:lnTo>
                    <a:pt x="312" y="66"/>
                  </a:lnTo>
                  <a:lnTo>
                    <a:pt x="301" y="66"/>
                  </a:lnTo>
                  <a:lnTo>
                    <a:pt x="290" y="66"/>
                  </a:lnTo>
                  <a:lnTo>
                    <a:pt x="278" y="66"/>
                  </a:lnTo>
                  <a:lnTo>
                    <a:pt x="263" y="64"/>
                  </a:lnTo>
                  <a:lnTo>
                    <a:pt x="251" y="62"/>
                  </a:lnTo>
                  <a:lnTo>
                    <a:pt x="236" y="61"/>
                  </a:lnTo>
                  <a:lnTo>
                    <a:pt x="225" y="61"/>
                  </a:lnTo>
                  <a:lnTo>
                    <a:pt x="210" y="59"/>
                  </a:lnTo>
                  <a:lnTo>
                    <a:pt x="198" y="57"/>
                  </a:lnTo>
                  <a:lnTo>
                    <a:pt x="183" y="55"/>
                  </a:lnTo>
                  <a:lnTo>
                    <a:pt x="172" y="55"/>
                  </a:lnTo>
                  <a:lnTo>
                    <a:pt x="156" y="55"/>
                  </a:lnTo>
                  <a:lnTo>
                    <a:pt x="143" y="53"/>
                  </a:lnTo>
                  <a:lnTo>
                    <a:pt x="128" y="51"/>
                  </a:lnTo>
                  <a:lnTo>
                    <a:pt x="115" y="51"/>
                  </a:lnTo>
                  <a:lnTo>
                    <a:pt x="99" y="49"/>
                  </a:lnTo>
                  <a:lnTo>
                    <a:pt x="86" y="47"/>
                  </a:lnTo>
                  <a:lnTo>
                    <a:pt x="71" y="45"/>
                  </a:lnTo>
                  <a:lnTo>
                    <a:pt x="57" y="45"/>
                  </a:lnTo>
                  <a:lnTo>
                    <a:pt x="44" y="42"/>
                  </a:lnTo>
                  <a:lnTo>
                    <a:pt x="33" y="40"/>
                  </a:lnTo>
                  <a:lnTo>
                    <a:pt x="21" y="36"/>
                  </a:lnTo>
                  <a:lnTo>
                    <a:pt x="10" y="32"/>
                  </a:lnTo>
                  <a:lnTo>
                    <a:pt x="0" y="21"/>
                  </a:lnTo>
                  <a:lnTo>
                    <a:pt x="0" y="9"/>
                  </a:lnTo>
                  <a:lnTo>
                    <a:pt x="6" y="0"/>
                  </a:lnTo>
                  <a:lnTo>
                    <a:pt x="21" y="0"/>
                  </a:lnTo>
                  <a:close/>
                </a:path>
              </a:pathLst>
            </a:custGeom>
            <a:solidFill>
              <a:srgbClr val="000000"/>
            </a:solidFill>
            <a:ln w="9525">
              <a:noFill/>
              <a:round/>
              <a:headEnd/>
              <a:tailEnd/>
            </a:ln>
          </p:spPr>
          <p:txBody>
            <a:bodyPr/>
            <a:lstStyle/>
            <a:p>
              <a:endParaRPr lang="en-US"/>
            </a:p>
          </p:txBody>
        </p:sp>
        <p:sp>
          <p:nvSpPr>
            <p:cNvPr id="17551" name="Freeform 1307"/>
            <p:cNvSpPr>
              <a:spLocks/>
            </p:cNvSpPr>
            <p:nvPr/>
          </p:nvSpPr>
          <p:spPr bwMode="auto">
            <a:xfrm flipH="1">
              <a:off x="1824" y="1194"/>
              <a:ext cx="83" cy="20"/>
            </a:xfrm>
            <a:custGeom>
              <a:avLst/>
              <a:gdLst>
                <a:gd name="T0" fmla="*/ 8 w 820"/>
                <a:gd name="T1" fmla="*/ 2 h 188"/>
                <a:gd name="T2" fmla="*/ 8 w 820"/>
                <a:gd name="T3" fmla="*/ 2 h 188"/>
                <a:gd name="T4" fmla="*/ 7 w 820"/>
                <a:gd name="T5" fmla="*/ 2 h 188"/>
                <a:gd name="T6" fmla="*/ 7 w 820"/>
                <a:gd name="T7" fmla="*/ 2 h 188"/>
                <a:gd name="T8" fmla="*/ 7 w 820"/>
                <a:gd name="T9" fmla="*/ 2 h 188"/>
                <a:gd name="T10" fmla="*/ 6 w 820"/>
                <a:gd name="T11" fmla="*/ 2 h 188"/>
                <a:gd name="T12" fmla="*/ 6 w 820"/>
                <a:gd name="T13" fmla="*/ 2 h 188"/>
                <a:gd name="T14" fmla="*/ 6 w 820"/>
                <a:gd name="T15" fmla="*/ 2 h 188"/>
                <a:gd name="T16" fmla="*/ 5 w 820"/>
                <a:gd name="T17" fmla="*/ 2 h 188"/>
                <a:gd name="T18" fmla="*/ 5 w 820"/>
                <a:gd name="T19" fmla="*/ 2 h 188"/>
                <a:gd name="T20" fmla="*/ 5 w 820"/>
                <a:gd name="T21" fmla="*/ 2 h 188"/>
                <a:gd name="T22" fmla="*/ 4 w 820"/>
                <a:gd name="T23" fmla="*/ 2 h 188"/>
                <a:gd name="T24" fmla="*/ 4 w 820"/>
                <a:gd name="T25" fmla="*/ 2 h 188"/>
                <a:gd name="T26" fmla="*/ 4 w 820"/>
                <a:gd name="T27" fmla="*/ 2 h 188"/>
                <a:gd name="T28" fmla="*/ 3 w 820"/>
                <a:gd name="T29" fmla="*/ 2 h 188"/>
                <a:gd name="T30" fmla="*/ 3 w 820"/>
                <a:gd name="T31" fmla="*/ 2 h 188"/>
                <a:gd name="T32" fmla="*/ 2 w 820"/>
                <a:gd name="T33" fmla="*/ 1 h 188"/>
                <a:gd name="T34" fmla="*/ 2 w 820"/>
                <a:gd name="T35" fmla="*/ 1 h 188"/>
                <a:gd name="T36" fmla="*/ 1 w 820"/>
                <a:gd name="T37" fmla="*/ 1 h 188"/>
                <a:gd name="T38" fmla="*/ 1 w 820"/>
                <a:gd name="T39" fmla="*/ 1 h 188"/>
                <a:gd name="T40" fmla="*/ 0 w 820"/>
                <a:gd name="T41" fmla="*/ 0 h 188"/>
                <a:gd name="T42" fmla="*/ 0 w 820"/>
                <a:gd name="T43" fmla="*/ 0 h 188"/>
                <a:gd name="T44" fmla="*/ 0 w 820"/>
                <a:gd name="T45" fmla="*/ 0 h 188"/>
                <a:gd name="T46" fmla="*/ 1 w 820"/>
                <a:gd name="T47" fmla="*/ 0 h 188"/>
                <a:gd name="T48" fmla="*/ 1 w 820"/>
                <a:gd name="T49" fmla="*/ 0 h 188"/>
                <a:gd name="T50" fmla="*/ 1 w 820"/>
                <a:gd name="T51" fmla="*/ 1 h 188"/>
                <a:gd name="T52" fmla="*/ 2 w 820"/>
                <a:gd name="T53" fmla="*/ 1 h 188"/>
                <a:gd name="T54" fmla="*/ 2 w 820"/>
                <a:gd name="T55" fmla="*/ 1 h 188"/>
                <a:gd name="T56" fmla="*/ 2 w 820"/>
                <a:gd name="T57" fmla="*/ 1 h 188"/>
                <a:gd name="T58" fmla="*/ 3 w 820"/>
                <a:gd name="T59" fmla="*/ 1 h 188"/>
                <a:gd name="T60" fmla="*/ 3 w 820"/>
                <a:gd name="T61" fmla="*/ 1 h 188"/>
                <a:gd name="T62" fmla="*/ 3 w 820"/>
                <a:gd name="T63" fmla="*/ 1 h 188"/>
                <a:gd name="T64" fmla="*/ 4 w 820"/>
                <a:gd name="T65" fmla="*/ 2 h 188"/>
                <a:gd name="T66" fmla="*/ 4 w 820"/>
                <a:gd name="T67" fmla="*/ 2 h 188"/>
                <a:gd name="T68" fmla="*/ 4 w 820"/>
                <a:gd name="T69" fmla="*/ 2 h 188"/>
                <a:gd name="T70" fmla="*/ 5 w 820"/>
                <a:gd name="T71" fmla="*/ 2 h 188"/>
                <a:gd name="T72" fmla="*/ 5 w 820"/>
                <a:gd name="T73" fmla="*/ 2 h 188"/>
                <a:gd name="T74" fmla="*/ 5 w 820"/>
                <a:gd name="T75" fmla="*/ 2 h 188"/>
                <a:gd name="T76" fmla="*/ 6 w 820"/>
                <a:gd name="T77" fmla="*/ 2 h 188"/>
                <a:gd name="T78" fmla="*/ 6 w 820"/>
                <a:gd name="T79" fmla="*/ 2 h 188"/>
                <a:gd name="T80" fmla="*/ 7 w 820"/>
                <a:gd name="T81" fmla="*/ 2 h 188"/>
                <a:gd name="T82" fmla="*/ 7 w 820"/>
                <a:gd name="T83" fmla="*/ 2 h 188"/>
                <a:gd name="T84" fmla="*/ 7 w 820"/>
                <a:gd name="T85" fmla="*/ 2 h 188"/>
                <a:gd name="T86" fmla="*/ 8 w 820"/>
                <a:gd name="T87" fmla="*/ 1 h 188"/>
                <a:gd name="T88" fmla="*/ 8 w 820"/>
                <a:gd name="T89" fmla="*/ 1 h 1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20"/>
                <a:gd name="T136" fmla="*/ 0 h 188"/>
                <a:gd name="T137" fmla="*/ 820 w 820"/>
                <a:gd name="T138" fmla="*/ 188 h 1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20" h="188">
                  <a:moveTo>
                    <a:pt x="816" y="123"/>
                  </a:moveTo>
                  <a:lnTo>
                    <a:pt x="820" y="137"/>
                  </a:lnTo>
                  <a:lnTo>
                    <a:pt x="807" y="137"/>
                  </a:lnTo>
                  <a:lnTo>
                    <a:pt x="795" y="140"/>
                  </a:lnTo>
                  <a:lnTo>
                    <a:pt x="782" y="142"/>
                  </a:lnTo>
                  <a:lnTo>
                    <a:pt x="772" y="146"/>
                  </a:lnTo>
                  <a:lnTo>
                    <a:pt x="759" y="148"/>
                  </a:lnTo>
                  <a:lnTo>
                    <a:pt x="746" y="150"/>
                  </a:lnTo>
                  <a:lnTo>
                    <a:pt x="734" y="154"/>
                  </a:lnTo>
                  <a:lnTo>
                    <a:pt x="725" y="157"/>
                  </a:lnTo>
                  <a:lnTo>
                    <a:pt x="714" y="159"/>
                  </a:lnTo>
                  <a:lnTo>
                    <a:pt x="702" y="163"/>
                  </a:lnTo>
                  <a:lnTo>
                    <a:pt x="691" y="163"/>
                  </a:lnTo>
                  <a:lnTo>
                    <a:pt x="679" y="167"/>
                  </a:lnTo>
                  <a:lnTo>
                    <a:pt x="668" y="169"/>
                  </a:lnTo>
                  <a:lnTo>
                    <a:pt x="658" y="173"/>
                  </a:lnTo>
                  <a:lnTo>
                    <a:pt x="647" y="175"/>
                  </a:lnTo>
                  <a:lnTo>
                    <a:pt x="637" y="176"/>
                  </a:lnTo>
                  <a:lnTo>
                    <a:pt x="626" y="176"/>
                  </a:lnTo>
                  <a:lnTo>
                    <a:pt x="615" y="178"/>
                  </a:lnTo>
                  <a:lnTo>
                    <a:pt x="601" y="180"/>
                  </a:lnTo>
                  <a:lnTo>
                    <a:pt x="590" y="182"/>
                  </a:lnTo>
                  <a:lnTo>
                    <a:pt x="578" y="182"/>
                  </a:lnTo>
                  <a:lnTo>
                    <a:pt x="567" y="184"/>
                  </a:lnTo>
                  <a:lnTo>
                    <a:pt x="556" y="186"/>
                  </a:lnTo>
                  <a:lnTo>
                    <a:pt x="546" y="188"/>
                  </a:lnTo>
                  <a:lnTo>
                    <a:pt x="533" y="188"/>
                  </a:lnTo>
                  <a:lnTo>
                    <a:pt x="521" y="188"/>
                  </a:lnTo>
                  <a:lnTo>
                    <a:pt x="508" y="188"/>
                  </a:lnTo>
                  <a:lnTo>
                    <a:pt x="499" y="188"/>
                  </a:lnTo>
                  <a:lnTo>
                    <a:pt x="485" y="186"/>
                  </a:lnTo>
                  <a:lnTo>
                    <a:pt x="474" y="186"/>
                  </a:lnTo>
                  <a:lnTo>
                    <a:pt x="462" y="186"/>
                  </a:lnTo>
                  <a:lnTo>
                    <a:pt x="451" y="186"/>
                  </a:lnTo>
                  <a:lnTo>
                    <a:pt x="438" y="182"/>
                  </a:lnTo>
                  <a:lnTo>
                    <a:pt x="426" y="180"/>
                  </a:lnTo>
                  <a:lnTo>
                    <a:pt x="413" y="178"/>
                  </a:lnTo>
                  <a:lnTo>
                    <a:pt x="400" y="176"/>
                  </a:lnTo>
                  <a:lnTo>
                    <a:pt x="384" y="175"/>
                  </a:lnTo>
                  <a:lnTo>
                    <a:pt x="369" y="171"/>
                  </a:lnTo>
                  <a:lnTo>
                    <a:pt x="354" y="167"/>
                  </a:lnTo>
                  <a:lnTo>
                    <a:pt x="341" y="165"/>
                  </a:lnTo>
                  <a:lnTo>
                    <a:pt x="324" y="161"/>
                  </a:lnTo>
                  <a:lnTo>
                    <a:pt x="308" y="157"/>
                  </a:lnTo>
                  <a:lnTo>
                    <a:pt x="291" y="152"/>
                  </a:lnTo>
                  <a:lnTo>
                    <a:pt x="276" y="150"/>
                  </a:lnTo>
                  <a:lnTo>
                    <a:pt x="259" y="144"/>
                  </a:lnTo>
                  <a:lnTo>
                    <a:pt x="246" y="138"/>
                  </a:lnTo>
                  <a:lnTo>
                    <a:pt x="228" y="135"/>
                  </a:lnTo>
                  <a:lnTo>
                    <a:pt x="213" y="129"/>
                  </a:lnTo>
                  <a:lnTo>
                    <a:pt x="196" y="123"/>
                  </a:lnTo>
                  <a:lnTo>
                    <a:pt x="179" y="116"/>
                  </a:lnTo>
                  <a:lnTo>
                    <a:pt x="164" y="110"/>
                  </a:lnTo>
                  <a:lnTo>
                    <a:pt x="149" y="104"/>
                  </a:lnTo>
                  <a:lnTo>
                    <a:pt x="133" y="97"/>
                  </a:lnTo>
                  <a:lnTo>
                    <a:pt x="118" y="91"/>
                  </a:lnTo>
                  <a:lnTo>
                    <a:pt x="103" y="83"/>
                  </a:lnTo>
                  <a:lnTo>
                    <a:pt x="92" y="79"/>
                  </a:lnTo>
                  <a:lnTo>
                    <a:pt x="76" y="70"/>
                  </a:lnTo>
                  <a:lnTo>
                    <a:pt x="65" y="64"/>
                  </a:lnTo>
                  <a:lnTo>
                    <a:pt x="52" y="57"/>
                  </a:lnTo>
                  <a:lnTo>
                    <a:pt x="42" y="49"/>
                  </a:lnTo>
                  <a:lnTo>
                    <a:pt x="31" y="41"/>
                  </a:lnTo>
                  <a:lnTo>
                    <a:pt x="21" y="34"/>
                  </a:lnTo>
                  <a:lnTo>
                    <a:pt x="12" y="26"/>
                  </a:lnTo>
                  <a:lnTo>
                    <a:pt x="6" y="19"/>
                  </a:lnTo>
                  <a:lnTo>
                    <a:pt x="0" y="9"/>
                  </a:lnTo>
                  <a:lnTo>
                    <a:pt x="4" y="3"/>
                  </a:lnTo>
                  <a:lnTo>
                    <a:pt x="10" y="0"/>
                  </a:lnTo>
                  <a:lnTo>
                    <a:pt x="23" y="2"/>
                  </a:lnTo>
                  <a:lnTo>
                    <a:pt x="36" y="5"/>
                  </a:lnTo>
                  <a:lnTo>
                    <a:pt x="50" y="13"/>
                  </a:lnTo>
                  <a:lnTo>
                    <a:pt x="63" y="17"/>
                  </a:lnTo>
                  <a:lnTo>
                    <a:pt x="78" y="24"/>
                  </a:lnTo>
                  <a:lnTo>
                    <a:pt x="90" y="30"/>
                  </a:lnTo>
                  <a:lnTo>
                    <a:pt x="103" y="36"/>
                  </a:lnTo>
                  <a:lnTo>
                    <a:pt x="116" y="41"/>
                  </a:lnTo>
                  <a:lnTo>
                    <a:pt x="130" y="47"/>
                  </a:lnTo>
                  <a:lnTo>
                    <a:pt x="141" y="53"/>
                  </a:lnTo>
                  <a:lnTo>
                    <a:pt x="152" y="57"/>
                  </a:lnTo>
                  <a:lnTo>
                    <a:pt x="166" y="62"/>
                  </a:lnTo>
                  <a:lnTo>
                    <a:pt x="179" y="68"/>
                  </a:lnTo>
                  <a:lnTo>
                    <a:pt x="190" y="72"/>
                  </a:lnTo>
                  <a:lnTo>
                    <a:pt x="202" y="78"/>
                  </a:lnTo>
                  <a:lnTo>
                    <a:pt x="213" y="83"/>
                  </a:lnTo>
                  <a:lnTo>
                    <a:pt x="227" y="89"/>
                  </a:lnTo>
                  <a:lnTo>
                    <a:pt x="236" y="93"/>
                  </a:lnTo>
                  <a:lnTo>
                    <a:pt x="248" y="97"/>
                  </a:lnTo>
                  <a:lnTo>
                    <a:pt x="257" y="100"/>
                  </a:lnTo>
                  <a:lnTo>
                    <a:pt x="270" y="106"/>
                  </a:lnTo>
                  <a:lnTo>
                    <a:pt x="280" y="110"/>
                  </a:lnTo>
                  <a:lnTo>
                    <a:pt x="291" y="114"/>
                  </a:lnTo>
                  <a:lnTo>
                    <a:pt x="301" y="118"/>
                  </a:lnTo>
                  <a:lnTo>
                    <a:pt x="312" y="123"/>
                  </a:lnTo>
                  <a:lnTo>
                    <a:pt x="324" y="123"/>
                  </a:lnTo>
                  <a:lnTo>
                    <a:pt x="335" y="127"/>
                  </a:lnTo>
                  <a:lnTo>
                    <a:pt x="345" y="131"/>
                  </a:lnTo>
                  <a:lnTo>
                    <a:pt x="356" y="135"/>
                  </a:lnTo>
                  <a:lnTo>
                    <a:pt x="365" y="137"/>
                  </a:lnTo>
                  <a:lnTo>
                    <a:pt x="377" y="138"/>
                  </a:lnTo>
                  <a:lnTo>
                    <a:pt x="390" y="142"/>
                  </a:lnTo>
                  <a:lnTo>
                    <a:pt x="402" y="146"/>
                  </a:lnTo>
                  <a:lnTo>
                    <a:pt x="411" y="146"/>
                  </a:lnTo>
                  <a:lnTo>
                    <a:pt x="421" y="150"/>
                  </a:lnTo>
                  <a:lnTo>
                    <a:pt x="432" y="150"/>
                  </a:lnTo>
                  <a:lnTo>
                    <a:pt x="443" y="152"/>
                  </a:lnTo>
                  <a:lnTo>
                    <a:pt x="455" y="152"/>
                  </a:lnTo>
                  <a:lnTo>
                    <a:pt x="466" y="154"/>
                  </a:lnTo>
                  <a:lnTo>
                    <a:pt x="478" y="156"/>
                  </a:lnTo>
                  <a:lnTo>
                    <a:pt x="489" y="157"/>
                  </a:lnTo>
                  <a:lnTo>
                    <a:pt x="499" y="157"/>
                  </a:lnTo>
                  <a:lnTo>
                    <a:pt x="510" y="157"/>
                  </a:lnTo>
                  <a:lnTo>
                    <a:pt x="521" y="157"/>
                  </a:lnTo>
                  <a:lnTo>
                    <a:pt x="535" y="159"/>
                  </a:lnTo>
                  <a:lnTo>
                    <a:pt x="546" y="159"/>
                  </a:lnTo>
                  <a:lnTo>
                    <a:pt x="559" y="159"/>
                  </a:lnTo>
                  <a:lnTo>
                    <a:pt x="571" y="159"/>
                  </a:lnTo>
                  <a:lnTo>
                    <a:pt x="586" y="159"/>
                  </a:lnTo>
                  <a:lnTo>
                    <a:pt x="597" y="157"/>
                  </a:lnTo>
                  <a:lnTo>
                    <a:pt x="611" y="156"/>
                  </a:lnTo>
                  <a:lnTo>
                    <a:pt x="622" y="154"/>
                  </a:lnTo>
                  <a:lnTo>
                    <a:pt x="636" y="154"/>
                  </a:lnTo>
                  <a:lnTo>
                    <a:pt x="649" y="150"/>
                  </a:lnTo>
                  <a:lnTo>
                    <a:pt x="662" y="150"/>
                  </a:lnTo>
                  <a:lnTo>
                    <a:pt x="677" y="148"/>
                  </a:lnTo>
                  <a:lnTo>
                    <a:pt x="693" y="148"/>
                  </a:lnTo>
                  <a:lnTo>
                    <a:pt x="706" y="144"/>
                  </a:lnTo>
                  <a:lnTo>
                    <a:pt x="721" y="140"/>
                  </a:lnTo>
                  <a:lnTo>
                    <a:pt x="734" y="137"/>
                  </a:lnTo>
                  <a:lnTo>
                    <a:pt x="752" y="137"/>
                  </a:lnTo>
                  <a:lnTo>
                    <a:pt x="767" y="131"/>
                  </a:lnTo>
                  <a:lnTo>
                    <a:pt x="782" y="129"/>
                  </a:lnTo>
                  <a:lnTo>
                    <a:pt x="799" y="123"/>
                  </a:lnTo>
                  <a:lnTo>
                    <a:pt x="816" y="123"/>
                  </a:lnTo>
                  <a:close/>
                </a:path>
              </a:pathLst>
            </a:custGeom>
            <a:solidFill>
              <a:srgbClr val="000000"/>
            </a:solidFill>
            <a:ln w="9525">
              <a:noFill/>
              <a:round/>
              <a:headEnd/>
              <a:tailEnd/>
            </a:ln>
          </p:spPr>
          <p:txBody>
            <a:bodyPr/>
            <a:lstStyle/>
            <a:p>
              <a:endParaRPr lang="en-US"/>
            </a:p>
          </p:txBody>
        </p:sp>
        <p:sp>
          <p:nvSpPr>
            <p:cNvPr id="17552" name="Freeform 1308"/>
            <p:cNvSpPr>
              <a:spLocks/>
            </p:cNvSpPr>
            <p:nvPr/>
          </p:nvSpPr>
          <p:spPr bwMode="auto">
            <a:xfrm flipH="1">
              <a:off x="1860" y="1067"/>
              <a:ext cx="45" cy="14"/>
            </a:xfrm>
            <a:custGeom>
              <a:avLst/>
              <a:gdLst>
                <a:gd name="T0" fmla="*/ 0 w 437"/>
                <a:gd name="T1" fmla="*/ 0 h 129"/>
                <a:gd name="T2" fmla="*/ 0 w 437"/>
                <a:gd name="T3" fmla="*/ 0 h 129"/>
                <a:gd name="T4" fmla="*/ 1 w 437"/>
                <a:gd name="T5" fmla="*/ 0 h 129"/>
                <a:gd name="T6" fmla="*/ 1 w 437"/>
                <a:gd name="T7" fmla="*/ 0 h 129"/>
                <a:gd name="T8" fmla="*/ 1 w 437"/>
                <a:gd name="T9" fmla="*/ 0 h 129"/>
                <a:gd name="T10" fmla="*/ 1 w 437"/>
                <a:gd name="T11" fmla="*/ 0 h 129"/>
                <a:gd name="T12" fmla="*/ 1 w 437"/>
                <a:gd name="T13" fmla="*/ 0 h 129"/>
                <a:gd name="T14" fmla="*/ 2 w 437"/>
                <a:gd name="T15" fmla="*/ 0 h 129"/>
                <a:gd name="T16" fmla="*/ 2 w 437"/>
                <a:gd name="T17" fmla="*/ 0 h 129"/>
                <a:gd name="T18" fmla="*/ 2 w 437"/>
                <a:gd name="T19" fmla="*/ 0 h 129"/>
                <a:gd name="T20" fmla="*/ 3 w 437"/>
                <a:gd name="T21" fmla="*/ 0 h 129"/>
                <a:gd name="T22" fmla="*/ 3 w 437"/>
                <a:gd name="T23" fmla="*/ 1 h 129"/>
                <a:gd name="T24" fmla="*/ 3 w 437"/>
                <a:gd name="T25" fmla="*/ 1 h 129"/>
                <a:gd name="T26" fmla="*/ 4 w 437"/>
                <a:gd name="T27" fmla="*/ 1 h 129"/>
                <a:gd name="T28" fmla="*/ 4 w 437"/>
                <a:gd name="T29" fmla="*/ 1 h 129"/>
                <a:gd name="T30" fmla="*/ 4 w 437"/>
                <a:gd name="T31" fmla="*/ 1 h 129"/>
                <a:gd name="T32" fmla="*/ 5 w 437"/>
                <a:gd name="T33" fmla="*/ 2 h 129"/>
                <a:gd name="T34" fmla="*/ 4 w 437"/>
                <a:gd name="T35" fmla="*/ 1 h 129"/>
                <a:gd name="T36" fmla="*/ 4 w 437"/>
                <a:gd name="T37" fmla="*/ 1 h 129"/>
                <a:gd name="T38" fmla="*/ 4 w 437"/>
                <a:gd name="T39" fmla="*/ 1 h 129"/>
                <a:gd name="T40" fmla="*/ 3 w 437"/>
                <a:gd name="T41" fmla="*/ 1 h 129"/>
                <a:gd name="T42" fmla="*/ 3 w 437"/>
                <a:gd name="T43" fmla="*/ 1 h 129"/>
                <a:gd name="T44" fmla="*/ 3 w 437"/>
                <a:gd name="T45" fmla="*/ 1 h 129"/>
                <a:gd name="T46" fmla="*/ 2 w 437"/>
                <a:gd name="T47" fmla="*/ 1 h 129"/>
                <a:gd name="T48" fmla="*/ 2 w 437"/>
                <a:gd name="T49" fmla="*/ 1 h 129"/>
                <a:gd name="T50" fmla="*/ 2 w 437"/>
                <a:gd name="T51" fmla="*/ 1 h 129"/>
                <a:gd name="T52" fmla="*/ 2 w 437"/>
                <a:gd name="T53" fmla="*/ 0 h 129"/>
                <a:gd name="T54" fmla="*/ 1 w 437"/>
                <a:gd name="T55" fmla="*/ 0 h 129"/>
                <a:gd name="T56" fmla="*/ 1 w 437"/>
                <a:gd name="T57" fmla="*/ 0 h 129"/>
                <a:gd name="T58" fmla="*/ 1 w 437"/>
                <a:gd name="T59" fmla="*/ 0 h 129"/>
                <a:gd name="T60" fmla="*/ 1 w 437"/>
                <a:gd name="T61" fmla="*/ 0 h 129"/>
                <a:gd name="T62" fmla="*/ 0 w 437"/>
                <a:gd name="T63" fmla="*/ 0 h 129"/>
                <a:gd name="T64" fmla="*/ 0 w 437"/>
                <a:gd name="T65" fmla="*/ 0 h 129"/>
                <a:gd name="T66" fmla="*/ 0 w 437"/>
                <a:gd name="T67" fmla="*/ 0 h 129"/>
                <a:gd name="T68" fmla="*/ 0 w 437"/>
                <a:gd name="T69" fmla="*/ 0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7"/>
                <a:gd name="T106" fmla="*/ 0 h 129"/>
                <a:gd name="T107" fmla="*/ 437 w 437"/>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7" h="129">
                  <a:moveTo>
                    <a:pt x="6" y="0"/>
                  </a:moveTo>
                  <a:lnTo>
                    <a:pt x="13" y="2"/>
                  </a:lnTo>
                  <a:lnTo>
                    <a:pt x="21" y="4"/>
                  </a:lnTo>
                  <a:lnTo>
                    <a:pt x="32" y="4"/>
                  </a:lnTo>
                  <a:lnTo>
                    <a:pt x="42" y="8"/>
                  </a:lnTo>
                  <a:lnTo>
                    <a:pt x="51" y="8"/>
                  </a:lnTo>
                  <a:lnTo>
                    <a:pt x="61" y="10"/>
                  </a:lnTo>
                  <a:lnTo>
                    <a:pt x="72" y="10"/>
                  </a:lnTo>
                  <a:lnTo>
                    <a:pt x="84" y="11"/>
                  </a:lnTo>
                  <a:lnTo>
                    <a:pt x="93" y="11"/>
                  </a:lnTo>
                  <a:lnTo>
                    <a:pt x="103" y="11"/>
                  </a:lnTo>
                  <a:lnTo>
                    <a:pt x="114" y="11"/>
                  </a:lnTo>
                  <a:lnTo>
                    <a:pt x="126" y="13"/>
                  </a:lnTo>
                  <a:lnTo>
                    <a:pt x="135" y="13"/>
                  </a:lnTo>
                  <a:lnTo>
                    <a:pt x="145" y="13"/>
                  </a:lnTo>
                  <a:lnTo>
                    <a:pt x="154" y="15"/>
                  </a:lnTo>
                  <a:lnTo>
                    <a:pt x="167" y="17"/>
                  </a:lnTo>
                  <a:lnTo>
                    <a:pt x="183" y="21"/>
                  </a:lnTo>
                  <a:lnTo>
                    <a:pt x="202" y="25"/>
                  </a:lnTo>
                  <a:lnTo>
                    <a:pt x="219" y="30"/>
                  </a:lnTo>
                  <a:lnTo>
                    <a:pt x="236" y="34"/>
                  </a:lnTo>
                  <a:lnTo>
                    <a:pt x="253" y="40"/>
                  </a:lnTo>
                  <a:lnTo>
                    <a:pt x="272" y="44"/>
                  </a:lnTo>
                  <a:lnTo>
                    <a:pt x="287" y="51"/>
                  </a:lnTo>
                  <a:lnTo>
                    <a:pt x="306" y="57"/>
                  </a:lnTo>
                  <a:lnTo>
                    <a:pt x="321" y="63"/>
                  </a:lnTo>
                  <a:lnTo>
                    <a:pt x="339" y="70"/>
                  </a:lnTo>
                  <a:lnTo>
                    <a:pt x="354" y="78"/>
                  </a:lnTo>
                  <a:lnTo>
                    <a:pt x="373" y="86"/>
                  </a:lnTo>
                  <a:lnTo>
                    <a:pt x="388" y="93"/>
                  </a:lnTo>
                  <a:lnTo>
                    <a:pt x="403" y="101"/>
                  </a:lnTo>
                  <a:lnTo>
                    <a:pt x="420" y="110"/>
                  </a:lnTo>
                  <a:lnTo>
                    <a:pt x="437" y="120"/>
                  </a:lnTo>
                  <a:lnTo>
                    <a:pt x="432" y="129"/>
                  </a:lnTo>
                  <a:lnTo>
                    <a:pt x="417" y="122"/>
                  </a:lnTo>
                  <a:lnTo>
                    <a:pt x="401" y="114"/>
                  </a:lnTo>
                  <a:lnTo>
                    <a:pt x="384" y="107"/>
                  </a:lnTo>
                  <a:lnTo>
                    <a:pt x="369" y="99"/>
                  </a:lnTo>
                  <a:lnTo>
                    <a:pt x="352" y="93"/>
                  </a:lnTo>
                  <a:lnTo>
                    <a:pt x="335" y="86"/>
                  </a:lnTo>
                  <a:lnTo>
                    <a:pt x="316" y="82"/>
                  </a:lnTo>
                  <a:lnTo>
                    <a:pt x="299" y="76"/>
                  </a:lnTo>
                  <a:lnTo>
                    <a:pt x="289" y="70"/>
                  </a:lnTo>
                  <a:lnTo>
                    <a:pt x="280" y="70"/>
                  </a:lnTo>
                  <a:lnTo>
                    <a:pt x="272" y="67"/>
                  </a:lnTo>
                  <a:lnTo>
                    <a:pt x="262" y="65"/>
                  </a:lnTo>
                  <a:lnTo>
                    <a:pt x="245" y="59"/>
                  </a:lnTo>
                  <a:lnTo>
                    <a:pt x="228" y="55"/>
                  </a:lnTo>
                  <a:lnTo>
                    <a:pt x="209" y="49"/>
                  </a:lnTo>
                  <a:lnTo>
                    <a:pt x="194" y="46"/>
                  </a:lnTo>
                  <a:lnTo>
                    <a:pt x="177" y="44"/>
                  </a:lnTo>
                  <a:lnTo>
                    <a:pt x="162" y="42"/>
                  </a:lnTo>
                  <a:lnTo>
                    <a:pt x="150" y="38"/>
                  </a:lnTo>
                  <a:lnTo>
                    <a:pt x="141" y="36"/>
                  </a:lnTo>
                  <a:lnTo>
                    <a:pt x="129" y="32"/>
                  </a:lnTo>
                  <a:lnTo>
                    <a:pt x="120" y="32"/>
                  </a:lnTo>
                  <a:lnTo>
                    <a:pt x="110" y="30"/>
                  </a:lnTo>
                  <a:lnTo>
                    <a:pt x="101" y="30"/>
                  </a:lnTo>
                  <a:lnTo>
                    <a:pt x="89" y="30"/>
                  </a:lnTo>
                  <a:lnTo>
                    <a:pt x="80" y="30"/>
                  </a:lnTo>
                  <a:lnTo>
                    <a:pt x="70" y="29"/>
                  </a:lnTo>
                  <a:lnTo>
                    <a:pt x="61" y="27"/>
                  </a:lnTo>
                  <a:lnTo>
                    <a:pt x="49" y="25"/>
                  </a:lnTo>
                  <a:lnTo>
                    <a:pt x="40" y="25"/>
                  </a:lnTo>
                  <a:lnTo>
                    <a:pt x="30" y="21"/>
                  </a:lnTo>
                  <a:lnTo>
                    <a:pt x="21" y="19"/>
                  </a:lnTo>
                  <a:lnTo>
                    <a:pt x="9" y="17"/>
                  </a:lnTo>
                  <a:lnTo>
                    <a:pt x="0" y="15"/>
                  </a:lnTo>
                  <a:lnTo>
                    <a:pt x="6" y="0"/>
                  </a:lnTo>
                  <a:close/>
                </a:path>
              </a:pathLst>
            </a:custGeom>
            <a:solidFill>
              <a:srgbClr val="000000"/>
            </a:solidFill>
            <a:ln w="9525">
              <a:noFill/>
              <a:round/>
              <a:headEnd/>
              <a:tailEnd/>
            </a:ln>
          </p:spPr>
          <p:txBody>
            <a:bodyPr/>
            <a:lstStyle/>
            <a:p>
              <a:endParaRPr lang="en-US"/>
            </a:p>
          </p:txBody>
        </p:sp>
        <p:sp>
          <p:nvSpPr>
            <p:cNvPr id="17553" name="Freeform 1309"/>
            <p:cNvSpPr>
              <a:spLocks/>
            </p:cNvSpPr>
            <p:nvPr/>
          </p:nvSpPr>
          <p:spPr bwMode="auto">
            <a:xfrm flipH="1">
              <a:off x="1911" y="1213"/>
              <a:ext cx="6" cy="14"/>
            </a:xfrm>
            <a:custGeom>
              <a:avLst/>
              <a:gdLst>
                <a:gd name="T0" fmla="*/ 1 w 61"/>
                <a:gd name="T1" fmla="*/ 0 h 134"/>
                <a:gd name="T2" fmla="*/ 0 w 61"/>
                <a:gd name="T3" fmla="*/ 1 h 134"/>
                <a:gd name="T4" fmla="*/ 0 w 61"/>
                <a:gd name="T5" fmla="*/ 1 h 134"/>
                <a:gd name="T6" fmla="*/ 0 w 61"/>
                <a:gd name="T7" fmla="*/ 1 h 134"/>
                <a:gd name="T8" fmla="*/ 0 w 61"/>
                <a:gd name="T9" fmla="*/ 1 h 134"/>
                <a:gd name="T10" fmla="*/ 0 w 61"/>
                <a:gd name="T11" fmla="*/ 1 h 134"/>
                <a:gd name="T12" fmla="*/ 1 w 61"/>
                <a:gd name="T13" fmla="*/ 1 h 134"/>
                <a:gd name="T14" fmla="*/ 0 w 61"/>
                <a:gd name="T15" fmla="*/ 1 h 134"/>
                <a:gd name="T16" fmla="*/ 0 w 61"/>
                <a:gd name="T17" fmla="*/ 1 h 134"/>
                <a:gd name="T18" fmla="*/ 0 w 61"/>
                <a:gd name="T19" fmla="*/ 1 h 134"/>
                <a:gd name="T20" fmla="*/ 0 w 61"/>
                <a:gd name="T21" fmla="*/ 1 h 134"/>
                <a:gd name="T22" fmla="*/ 0 w 61"/>
                <a:gd name="T23" fmla="*/ 1 h 134"/>
                <a:gd name="T24" fmla="*/ 0 w 61"/>
                <a:gd name="T25" fmla="*/ 1 h 134"/>
                <a:gd name="T26" fmla="*/ 0 w 61"/>
                <a:gd name="T27" fmla="*/ 1 h 134"/>
                <a:gd name="T28" fmla="*/ 0 w 61"/>
                <a:gd name="T29" fmla="*/ 1 h 134"/>
                <a:gd name="T30" fmla="*/ 0 w 61"/>
                <a:gd name="T31" fmla="*/ 1 h 134"/>
                <a:gd name="T32" fmla="*/ 0 w 61"/>
                <a:gd name="T33" fmla="*/ 1 h 134"/>
                <a:gd name="T34" fmla="*/ 0 w 61"/>
                <a:gd name="T35" fmla="*/ 1 h 134"/>
                <a:gd name="T36" fmla="*/ 0 w 61"/>
                <a:gd name="T37" fmla="*/ 1 h 134"/>
                <a:gd name="T38" fmla="*/ 0 w 61"/>
                <a:gd name="T39" fmla="*/ 1 h 134"/>
                <a:gd name="T40" fmla="*/ 0 w 61"/>
                <a:gd name="T41" fmla="*/ 0 h 134"/>
                <a:gd name="T42" fmla="*/ 0 w 61"/>
                <a:gd name="T43" fmla="*/ 0 h 134"/>
                <a:gd name="T44" fmla="*/ 0 w 61"/>
                <a:gd name="T45" fmla="*/ 0 h 134"/>
                <a:gd name="T46" fmla="*/ 0 w 61"/>
                <a:gd name="T47" fmla="*/ 0 h 134"/>
                <a:gd name="T48" fmla="*/ 0 w 61"/>
                <a:gd name="T49" fmla="*/ 0 h 134"/>
                <a:gd name="T50" fmla="*/ 0 w 61"/>
                <a:gd name="T51" fmla="*/ 0 h 134"/>
                <a:gd name="T52" fmla="*/ 0 w 61"/>
                <a:gd name="T53" fmla="*/ 0 h 134"/>
                <a:gd name="T54" fmla="*/ 0 w 61"/>
                <a:gd name="T55" fmla="*/ 0 h 134"/>
                <a:gd name="T56" fmla="*/ 1 w 61"/>
                <a:gd name="T57" fmla="*/ 0 h 134"/>
                <a:gd name="T58" fmla="*/ 1 w 61"/>
                <a:gd name="T59" fmla="*/ 0 h 134"/>
                <a:gd name="T60" fmla="*/ 1 w 61"/>
                <a:gd name="T61" fmla="*/ 0 h 134"/>
                <a:gd name="T62" fmla="*/ 1 w 61"/>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34"/>
                <a:gd name="T98" fmla="*/ 61 w 61"/>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34">
                  <a:moveTo>
                    <a:pt x="61" y="37"/>
                  </a:moveTo>
                  <a:lnTo>
                    <a:pt x="55" y="54"/>
                  </a:lnTo>
                  <a:lnTo>
                    <a:pt x="55" y="69"/>
                  </a:lnTo>
                  <a:lnTo>
                    <a:pt x="55" y="77"/>
                  </a:lnTo>
                  <a:lnTo>
                    <a:pt x="55" y="84"/>
                  </a:lnTo>
                  <a:lnTo>
                    <a:pt x="55" y="96"/>
                  </a:lnTo>
                  <a:lnTo>
                    <a:pt x="57" y="107"/>
                  </a:lnTo>
                  <a:lnTo>
                    <a:pt x="54" y="116"/>
                  </a:lnTo>
                  <a:lnTo>
                    <a:pt x="48" y="126"/>
                  </a:lnTo>
                  <a:lnTo>
                    <a:pt x="38" y="130"/>
                  </a:lnTo>
                  <a:lnTo>
                    <a:pt x="29" y="134"/>
                  </a:lnTo>
                  <a:lnTo>
                    <a:pt x="17" y="130"/>
                  </a:lnTo>
                  <a:lnTo>
                    <a:pt x="10" y="126"/>
                  </a:lnTo>
                  <a:lnTo>
                    <a:pt x="2" y="116"/>
                  </a:lnTo>
                  <a:lnTo>
                    <a:pt x="0" y="107"/>
                  </a:lnTo>
                  <a:lnTo>
                    <a:pt x="0" y="92"/>
                  </a:lnTo>
                  <a:lnTo>
                    <a:pt x="0" y="80"/>
                  </a:lnTo>
                  <a:lnTo>
                    <a:pt x="0" y="71"/>
                  </a:lnTo>
                  <a:lnTo>
                    <a:pt x="4" y="61"/>
                  </a:lnTo>
                  <a:lnTo>
                    <a:pt x="4" y="52"/>
                  </a:lnTo>
                  <a:lnTo>
                    <a:pt x="8" y="40"/>
                  </a:lnTo>
                  <a:lnTo>
                    <a:pt x="10" y="29"/>
                  </a:lnTo>
                  <a:lnTo>
                    <a:pt x="12" y="19"/>
                  </a:lnTo>
                  <a:lnTo>
                    <a:pt x="15" y="8"/>
                  </a:lnTo>
                  <a:lnTo>
                    <a:pt x="25" y="2"/>
                  </a:lnTo>
                  <a:lnTo>
                    <a:pt x="34" y="0"/>
                  </a:lnTo>
                  <a:lnTo>
                    <a:pt x="44" y="2"/>
                  </a:lnTo>
                  <a:lnTo>
                    <a:pt x="50" y="6"/>
                  </a:lnTo>
                  <a:lnTo>
                    <a:pt x="57" y="14"/>
                  </a:lnTo>
                  <a:lnTo>
                    <a:pt x="61" y="23"/>
                  </a:lnTo>
                  <a:lnTo>
                    <a:pt x="61" y="37"/>
                  </a:lnTo>
                  <a:close/>
                </a:path>
              </a:pathLst>
            </a:custGeom>
            <a:solidFill>
              <a:srgbClr val="000000"/>
            </a:solidFill>
            <a:ln w="9525">
              <a:noFill/>
              <a:round/>
              <a:headEnd/>
              <a:tailEnd/>
            </a:ln>
          </p:spPr>
          <p:txBody>
            <a:bodyPr/>
            <a:lstStyle/>
            <a:p>
              <a:endParaRPr lang="en-US"/>
            </a:p>
          </p:txBody>
        </p:sp>
        <p:sp>
          <p:nvSpPr>
            <p:cNvPr id="17554" name="Freeform 1310"/>
            <p:cNvSpPr>
              <a:spLocks/>
            </p:cNvSpPr>
            <p:nvPr/>
          </p:nvSpPr>
          <p:spPr bwMode="auto">
            <a:xfrm flipH="1">
              <a:off x="1884" y="1222"/>
              <a:ext cx="7" cy="11"/>
            </a:xfrm>
            <a:custGeom>
              <a:avLst/>
              <a:gdLst>
                <a:gd name="T0" fmla="*/ 1 w 72"/>
                <a:gd name="T1" fmla="*/ 0 h 101"/>
                <a:gd name="T2" fmla="*/ 1 w 72"/>
                <a:gd name="T3" fmla="*/ 1 h 101"/>
                <a:gd name="T4" fmla="*/ 1 w 72"/>
                <a:gd name="T5" fmla="*/ 1 h 101"/>
                <a:gd name="T6" fmla="*/ 1 w 72"/>
                <a:gd name="T7" fmla="*/ 1 h 101"/>
                <a:gd name="T8" fmla="*/ 0 w 72"/>
                <a:gd name="T9" fmla="*/ 1 h 101"/>
                <a:gd name="T10" fmla="*/ 0 w 72"/>
                <a:gd name="T11" fmla="*/ 1 h 101"/>
                <a:gd name="T12" fmla="*/ 0 w 72"/>
                <a:gd name="T13" fmla="*/ 1 h 101"/>
                <a:gd name="T14" fmla="*/ 0 w 72"/>
                <a:gd name="T15" fmla="*/ 1 h 101"/>
                <a:gd name="T16" fmla="*/ 0 w 72"/>
                <a:gd name="T17" fmla="*/ 1 h 101"/>
                <a:gd name="T18" fmla="*/ 0 w 72"/>
                <a:gd name="T19" fmla="*/ 1 h 101"/>
                <a:gd name="T20" fmla="*/ 0 w 72"/>
                <a:gd name="T21" fmla="*/ 1 h 101"/>
                <a:gd name="T22" fmla="*/ 0 w 72"/>
                <a:gd name="T23" fmla="*/ 1 h 101"/>
                <a:gd name="T24" fmla="*/ 0 w 72"/>
                <a:gd name="T25" fmla="*/ 0 h 101"/>
                <a:gd name="T26" fmla="*/ 0 w 72"/>
                <a:gd name="T27" fmla="*/ 0 h 101"/>
                <a:gd name="T28" fmla="*/ 0 w 72"/>
                <a:gd name="T29" fmla="*/ 0 h 101"/>
                <a:gd name="T30" fmla="*/ 0 w 72"/>
                <a:gd name="T31" fmla="*/ 0 h 101"/>
                <a:gd name="T32" fmla="*/ 0 w 72"/>
                <a:gd name="T33" fmla="*/ 0 h 101"/>
                <a:gd name="T34" fmla="*/ 0 w 72"/>
                <a:gd name="T35" fmla="*/ 0 h 101"/>
                <a:gd name="T36" fmla="*/ 1 w 72"/>
                <a:gd name="T37" fmla="*/ 0 h 101"/>
                <a:gd name="T38" fmla="*/ 1 w 72"/>
                <a:gd name="T39" fmla="*/ 0 h 101"/>
                <a:gd name="T40" fmla="*/ 1 w 72"/>
                <a:gd name="T41" fmla="*/ 0 h 101"/>
                <a:gd name="T42" fmla="*/ 1 w 72"/>
                <a:gd name="T43" fmla="*/ 0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101"/>
                <a:gd name="T68" fmla="*/ 72 w 72"/>
                <a:gd name="T69" fmla="*/ 101 h 1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101">
                  <a:moveTo>
                    <a:pt x="72" y="40"/>
                  </a:moveTo>
                  <a:lnTo>
                    <a:pt x="69" y="55"/>
                  </a:lnTo>
                  <a:lnTo>
                    <a:pt x="63" y="70"/>
                  </a:lnTo>
                  <a:lnTo>
                    <a:pt x="57" y="80"/>
                  </a:lnTo>
                  <a:lnTo>
                    <a:pt x="51" y="89"/>
                  </a:lnTo>
                  <a:lnTo>
                    <a:pt x="38" y="101"/>
                  </a:lnTo>
                  <a:lnTo>
                    <a:pt x="27" y="101"/>
                  </a:lnTo>
                  <a:lnTo>
                    <a:pt x="13" y="97"/>
                  </a:lnTo>
                  <a:lnTo>
                    <a:pt x="6" y="88"/>
                  </a:lnTo>
                  <a:lnTo>
                    <a:pt x="0" y="74"/>
                  </a:lnTo>
                  <a:lnTo>
                    <a:pt x="0" y="63"/>
                  </a:lnTo>
                  <a:lnTo>
                    <a:pt x="2" y="46"/>
                  </a:lnTo>
                  <a:lnTo>
                    <a:pt x="8" y="32"/>
                  </a:lnTo>
                  <a:lnTo>
                    <a:pt x="12" y="21"/>
                  </a:lnTo>
                  <a:lnTo>
                    <a:pt x="17" y="13"/>
                  </a:lnTo>
                  <a:lnTo>
                    <a:pt x="31" y="2"/>
                  </a:lnTo>
                  <a:lnTo>
                    <a:pt x="44" y="0"/>
                  </a:lnTo>
                  <a:lnTo>
                    <a:pt x="55" y="2"/>
                  </a:lnTo>
                  <a:lnTo>
                    <a:pt x="65" y="10"/>
                  </a:lnTo>
                  <a:lnTo>
                    <a:pt x="72" y="23"/>
                  </a:lnTo>
                  <a:lnTo>
                    <a:pt x="72" y="40"/>
                  </a:lnTo>
                  <a:close/>
                </a:path>
              </a:pathLst>
            </a:custGeom>
            <a:solidFill>
              <a:srgbClr val="000000"/>
            </a:solidFill>
            <a:ln w="9525">
              <a:noFill/>
              <a:round/>
              <a:headEnd/>
              <a:tailEnd/>
            </a:ln>
          </p:spPr>
          <p:txBody>
            <a:bodyPr/>
            <a:lstStyle/>
            <a:p>
              <a:endParaRPr lang="en-US"/>
            </a:p>
          </p:txBody>
        </p:sp>
        <p:grpSp>
          <p:nvGrpSpPr>
            <p:cNvPr id="17" name="Group 1311"/>
            <p:cNvGrpSpPr>
              <a:grpSpLocks/>
            </p:cNvGrpSpPr>
            <p:nvPr/>
          </p:nvGrpSpPr>
          <p:grpSpPr bwMode="auto">
            <a:xfrm>
              <a:off x="2023" y="1127"/>
              <a:ext cx="222" cy="161"/>
              <a:chOff x="2295" y="1172"/>
              <a:chExt cx="222" cy="161"/>
            </a:xfrm>
          </p:grpSpPr>
          <p:sp>
            <p:nvSpPr>
              <p:cNvPr id="17587" name="Freeform 1312"/>
              <p:cNvSpPr>
                <a:spLocks/>
              </p:cNvSpPr>
              <p:nvPr/>
            </p:nvSpPr>
            <p:spPr bwMode="auto">
              <a:xfrm>
                <a:off x="2295" y="1210"/>
                <a:ext cx="222" cy="123"/>
              </a:xfrm>
              <a:custGeom>
                <a:avLst/>
                <a:gdLst>
                  <a:gd name="T0" fmla="*/ 31 w 1317"/>
                  <a:gd name="T1" fmla="*/ 23 h 596"/>
                  <a:gd name="T2" fmla="*/ 31 w 1317"/>
                  <a:gd name="T3" fmla="*/ 13 h 596"/>
                  <a:gd name="T4" fmla="*/ 27 w 1317"/>
                  <a:gd name="T5" fmla="*/ 13 h 596"/>
                  <a:gd name="T6" fmla="*/ 27 w 1317"/>
                  <a:gd name="T7" fmla="*/ 0 h 596"/>
                  <a:gd name="T8" fmla="*/ 16 w 1317"/>
                  <a:gd name="T9" fmla="*/ 0 h 596"/>
                  <a:gd name="T10" fmla="*/ 16 w 1317"/>
                  <a:gd name="T11" fmla="*/ 13 h 596"/>
                  <a:gd name="T12" fmla="*/ 5 w 1317"/>
                  <a:gd name="T13" fmla="*/ 13 h 596"/>
                  <a:gd name="T14" fmla="*/ 5 w 1317"/>
                  <a:gd name="T15" fmla="*/ 23 h 596"/>
                  <a:gd name="T16" fmla="*/ 0 w 1317"/>
                  <a:gd name="T17" fmla="*/ 23 h 596"/>
                  <a:gd name="T18" fmla="*/ 0 w 1317"/>
                  <a:gd name="T19" fmla="*/ 25 h 596"/>
                  <a:gd name="T20" fmla="*/ 37 w 1317"/>
                  <a:gd name="T21" fmla="*/ 25 h 596"/>
                  <a:gd name="T22" fmla="*/ 37 w 1317"/>
                  <a:gd name="T23" fmla="*/ 23 h 596"/>
                  <a:gd name="T24" fmla="*/ 31 w 1317"/>
                  <a:gd name="T25" fmla="*/ 23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7"/>
                  <a:gd name="T40" fmla="*/ 0 h 596"/>
                  <a:gd name="T41" fmla="*/ 1317 w 1317"/>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7" h="596">
                    <a:moveTo>
                      <a:pt x="1087" y="537"/>
                    </a:moveTo>
                    <a:lnTo>
                      <a:pt x="1087" y="302"/>
                    </a:lnTo>
                    <a:lnTo>
                      <a:pt x="964" y="302"/>
                    </a:lnTo>
                    <a:lnTo>
                      <a:pt x="964" y="0"/>
                    </a:lnTo>
                    <a:lnTo>
                      <a:pt x="571" y="0"/>
                    </a:lnTo>
                    <a:lnTo>
                      <a:pt x="571" y="302"/>
                    </a:lnTo>
                    <a:lnTo>
                      <a:pt x="185" y="302"/>
                    </a:lnTo>
                    <a:lnTo>
                      <a:pt x="185" y="537"/>
                    </a:lnTo>
                    <a:lnTo>
                      <a:pt x="0" y="537"/>
                    </a:lnTo>
                    <a:lnTo>
                      <a:pt x="0" y="596"/>
                    </a:lnTo>
                    <a:lnTo>
                      <a:pt x="1317" y="596"/>
                    </a:lnTo>
                    <a:lnTo>
                      <a:pt x="1317" y="537"/>
                    </a:lnTo>
                    <a:lnTo>
                      <a:pt x="1087" y="537"/>
                    </a:lnTo>
                    <a:close/>
                  </a:path>
                </a:pathLst>
              </a:custGeom>
              <a:solidFill>
                <a:srgbClr val="000000"/>
              </a:solidFill>
              <a:ln w="9525">
                <a:noFill/>
                <a:round/>
                <a:headEnd/>
                <a:tailEnd/>
              </a:ln>
            </p:spPr>
            <p:txBody>
              <a:bodyPr/>
              <a:lstStyle/>
              <a:p>
                <a:endParaRPr lang="en-US"/>
              </a:p>
            </p:txBody>
          </p:sp>
          <p:sp>
            <p:nvSpPr>
              <p:cNvPr id="17588" name="Rectangle 1313"/>
              <p:cNvSpPr>
                <a:spLocks noChangeArrowheads="1"/>
              </p:cNvSpPr>
              <p:nvPr/>
            </p:nvSpPr>
            <p:spPr bwMode="auto">
              <a:xfrm>
                <a:off x="2366" y="1172"/>
                <a:ext cx="117" cy="96"/>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17556" name="Freeform 1314"/>
            <p:cNvSpPr>
              <a:spLocks/>
            </p:cNvSpPr>
            <p:nvPr/>
          </p:nvSpPr>
          <p:spPr bwMode="auto">
            <a:xfrm>
              <a:off x="2061" y="1239"/>
              <a:ext cx="135" cy="37"/>
            </a:xfrm>
            <a:custGeom>
              <a:avLst/>
              <a:gdLst>
                <a:gd name="T0" fmla="*/ 23 w 803"/>
                <a:gd name="T1" fmla="*/ 8 h 182"/>
                <a:gd name="T2" fmla="*/ 19 w 803"/>
                <a:gd name="T3" fmla="*/ 8 h 182"/>
                <a:gd name="T4" fmla="*/ 19 w 803"/>
                <a:gd name="T5" fmla="*/ 2 h 182"/>
                <a:gd name="T6" fmla="*/ 15 w 803"/>
                <a:gd name="T7" fmla="*/ 2 h 182"/>
                <a:gd name="T8" fmla="*/ 15 w 803"/>
                <a:gd name="T9" fmla="*/ 7 h 182"/>
                <a:gd name="T10" fmla="*/ 0 w 803"/>
                <a:gd name="T11" fmla="*/ 7 h 182"/>
                <a:gd name="T12" fmla="*/ 0 w 803"/>
                <a:gd name="T13" fmla="*/ 0 h 182"/>
                <a:gd name="T14" fmla="*/ 23 w 803"/>
                <a:gd name="T15" fmla="*/ 0 h 182"/>
                <a:gd name="T16" fmla="*/ 23 w 803"/>
                <a:gd name="T17" fmla="*/ 8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3"/>
                <a:gd name="T28" fmla="*/ 0 h 182"/>
                <a:gd name="T29" fmla="*/ 803 w 803"/>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3" h="182">
                  <a:moveTo>
                    <a:pt x="803" y="181"/>
                  </a:moveTo>
                  <a:lnTo>
                    <a:pt x="670" y="182"/>
                  </a:lnTo>
                  <a:lnTo>
                    <a:pt x="668" y="52"/>
                  </a:lnTo>
                  <a:lnTo>
                    <a:pt x="545" y="52"/>
                  </a:lnTo>
                  <a:lnTo>
                    <a:pt x="545" y="176"/>
                  </a:lnTo>
                  <a:lnTo>
                    <a:pt x="0" y="176"/>
                  </a:lnTo>
                  <a:lnTo>
                    <a:pt x="0" y="0"/>
                  </a:lnTo>
                  <a:lnTo>
                    <a:pt x="802" y="0"/>
                  </a:lnTo>
                  <a:lnTo>
                    <a:pt x="803" y="181"/>
                  </a:lnTo>
                  <a:close/>
                </a:path>
              </a:pathLst>
            </a:custGeom>
            <a:solidFill>
              <a:srgbClr val="FFD787"/>
            </a:solidFill>
            <a:ln w="9525">
              <a:noFill/>
              <a:round/>
              <a:headEnd/>
              <a:tailEnd/>
            </a:ln>
          </p:spPr>
          <p:txBody>
            <a:bodyPr/>
            <a:lstStyle/>
            <a:p>
              <a:endParaRPr lang="en-US"/>
            </a:p>
          </p:txBody>
        </p:sp>
        <p:sp>
          <p:nvSpPr>
            <p:cNvPr id="17557" name="Rectangle 1315"/>
            <p:cNvSpPr>
              <a:spLocks noChangeArrowheads="1"/>
            </p:cNvSpPr>
            <p:nvPr/>
          </p:nvSpPr>
          <p:spPr bwMode="auto">
            <a:xfrm>
              <a:off x="2069" y="1250"/>
              <a:ext cx="9" cy="11"/>
            </a:xfrm>
            <a:prstGeom prst="rect">
              <a:avLst/>
            </a:prstGeom>
            <a:solidFill>
              <a:srgbClr val="000000"/>
            </a:solidFill>
            <a:ln w="9525">
              <a:noFill/>
              <a:miter lim="800000"/>
              <a:headEnd/>
              <a:tailEnd/>
            </a:ln>
          </p:spPr>
          <p:txBody>
            <a:bodyPr/>
            <a:lstStyle/>
            <a:p>
              <a:endParaRPr lang="en-US"/>
            </a:p>
          </p:txBody>
        </p:sp>
        <p:sp>
          <p:nvSpPr>
            <p:cNvPr id="17558" name="Rectangle 1316"/>
            <p:cNvSpPr>
              <a:spLocks noChangeArrowheads="1"/>
            </p:cNvSpPr>
            <p:nvPr/>
          </p:nvSpPr>
          <p:spPr bwMode="auto">
            <a:xfrm>
              <a:off x="2092" y="1250"/>
              <a:ext cx="8" cy="11"/>
            </a:xfrm>
            <a:prstGeom prst="rect">
              <a:avLst/>
            </a:prstGeom>
            <a:solidFill>
              <a:srgbClr val="000000"/>
            </a:solidFill>
            <a:ln w="9525">
              <a:noFill/>
              <a:miter lim="800000"/>
              <a:headEnd/>
              <a:tailEnd/>
            </a:ln>
          </p:spPr>
          <p:txBody>
            <a:bodyPr/>
            <a:lstStyle/>
            <a:p>
              <a:endParaRPr lang="en-US"/>
            </a:p>
          </p:txBody>
        </p:sp>
        <p:sp>
          <p:nvSpPr>
            <p:cNvPr id="17559" name="Rectangle 1317"/>
            <p:cNvSpPr>
              <a:spLocks noChangeArrowheads="1"/>
            </p:cNvSpPr>
            <p:nvPr/>
          </p:nvSpPr>
          <p:spPr bwMode="auto">
            <a:xfrm>
              <a:off x="2113" y="1250"/>
              <a:ext cx="8" cy="11"/>
            </a:xfrm>
            <a:prstGeom prst="rect">
              <a:avLst/>
            </a:prstGeom>
            <a:solidFill>
              <a:srgbClr val="000000"/>
            </a:solidFill>
            <a:ln w="9525">
              <a:noFill/>
              <a:miter lim="800000"/>
              <a:headEnd/>
              <a:tailEnd/>
            </a:ln>
          </p:spPr>
          <p:txBody>
            <a:bodyPr/>
            <a:lstStyle/>
            <a:p>
              <a:endParaRPr lang="en-US"/>
            </a:p>
          </p:txBody>
        </p:sp>
        <p:sp>
          <p:nvSpPr>
            <p:cNvPr id="17560" name="Rectangle 1318"/>
            <p:cNvSpPr>
              <a:spLocks noChangeArrowheads="1"/>
            </p:cNvSpPr>
            <p:nvPr/>
          </p:nvSpPr>
          <p:spPr bwMode="auto">
            <a:xfrm>
              <a:off x="2134" y="1250"/>
              <a:ext cx="8" cy="11"/>
            </a:xfrm>
            <a:prstGeom prst="rect">
              <a:avLst/>
            </a:prstGeom>
            <a:solidFill>
              <a:srgbClr val="000000"/>
            </a:solidFill>
            <a:ln w="9525">
              <a:noFill/>
              <a:miter lim="800000"/>
              <a:headEnd/>
              <a:tailEnd/>
            </a:ln>
          </p:spPr>
          <p:txBody>
            <a:bodyPr/>
            <a:lstStyle/>
            <a:p>
              <a:endParaRPr lang="en-US"/>
            </a:p>
          </p:txBody>
        </p:sp>
        <p:sp>
          <p:nvSpPr>
            <p:cNvPr id="17561" name="Rectangle 1319"/>
            <p:cNvSpPr>
              <a:spLocks noChangeArrowheads="1"/>
            </p:cNvSpPr>
            <p:nvPr/>
          </p:nvSpPr>
          <p:spPr bwMode="auto">
            <a:xfrm>
              <a:off x="2180" y="1250"/>
              <a:ext cx="9" cy="11"/>
            </a:xfrm>
            <a:prstGeom prst="rect">
              <a:avLst/>
            </a:prstGeom>
            <a:solidFill>
              <a:srgbClr val="000000"/>
            </a:solidFill>
            <a:ln w="9525">
              <a:noFill/>
              <a:miter lim="800000"/>
              <a:headEnd/>
              <a:tailEnd/>
            </a:ln>
          </p:spPr>
          <p:txBody>
            <a:bodyPr/>
            <a:lstStyle/>
            <a:p>
              <a:endParaRPr lang="en-US"/>
            </a:p>
          </p:txBody>
        </p:sp>
        <p:sp>
          <p:nvSpPr>
            <p:cNvPr id="17562" name="Freeform 1320"/>
            <p:cNvSpPr>
              <a:spLocks/>
            </p:cNvSpPr>
            <p:nvPr/>
          </p:nvSpPr>
          <p:spPr bwMode="auto">
            <a:xfrm>
              <a:off x="1942" y="1186"/>
              <a:ext cx="31" cy="34"/>
            </a:xfrm>
            <a:custGeom>
              <a:avLst/>
              <a:gdLst>
                <a:gd name="T0" fmla="*/ 1 w 154"/>
                <a:gd name="T1" fmla="*/ 0 h 158"/>
                <a:gd name="T2" fmla="*/ 1 w 154"/>
                <a:gd name="T3" fmla="*/ 1 h 158"/>
                <a:gd name="T4" fmla="*/ 0 w 154"/>
                <a:gd name="T5" fmla="*/ 3 h 158"/>
                <a:gd name="T6" fmla="*/ 0 w 154"/>
                <a:gd name="T7" fmla="*/ 5 h 158"/>
                <a:gd name="T8" fmla="*/ 0 w 154"/>
                <a:gd name="T9" fmla="*/ 7 h 158"/>
                <a:gd name="T10" fmla="*/ 0 w 154"/>
                <a:gd name="T11" fmla="*/ 7 h 158"/>
                <a:gd name="T12" fmla="*/ 2 w 154"/>
                <a:gd name="T13" fmla="*/ 6 h 158"/>
                <a:gd name="T14" fmla="*/ 3 w 154"/>
                <a:gd name="T15" fmla="*/ 6 h 158"/>
                <a:gd name="T16" fmla="*/ 5 w 154"/>
                <a:gd name="T17" fmla="*/ 5 h 158"/>
                <a:gd name="T18" fmla="*/ 6 w 154"/>
                <a:gd name="T19" fmla="*/ 3 h 158"/>
                <a:gd name="T20" fmla="*/ 5 w 154"/>
                <a:gd name="T21" fmla="*/ 2 h 158"/>
                <a:gd name="T22" fmla="*/ 3 w 154"/>
                <a:gd name="T23" fmla="*/ 0 h 158"/>
                <a:gd name="T24" fmla="*/ 1 w 154"/>
                <a:gd name="T25" fmla="*/ 0 h 1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
                <a:gd name="T40" fmla="*/ 0 h 158"/>
                <a:gd name="T41" fmla="*/ 154 w 154"/>
                <a:gd name="T42" fmla="*/ 158 h 1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 h="158">
                  <a:moveTo>
                    <a:pt x="36" y="6"/>
                  </a:moveTo>
                  <a:lnTo>
                    <a:pt x="18" y="28"/>
                  </a:lnTo>
                  <a:lnTo>
                    <a:pt x="10" y="66"/>
                  </a:lnTo>
                  <a:lnTo>
                    <a:pt x="0" y="114"/>
                  </a:lnTo>
                  <a:lnTo>
                    <a:pt x="0" y="146"/>
                  </a:lnTo>
                  <a:lnTo>
                    <a:pt x="6" y="158"/>
                  </a:lnTo>
                  <a:lnTo>
                    <a:pt x="48" y="134"/>
                  </a:lnTo>
                  <a:lnTo>
                    <a:pt x="84" y="124"/>
                  </a:lnTo>
                  <a:lnTo>
                    <a:pt x="118" y="100"/>
                  </a:lnTo>
                  <a:lnTo>
                    <a:pt x="154" y="72"/>
                  </a:lnTo>
                  <a:lnTo>
                    <a:pt x="124" y="38"/>
                  </a:lnTo>
                  <a:lnTo>
                    <a:pt x="66" y="0"/>
                  </a:lnTo>
                  <a:lnTo>
                    <a:pt x="36" y="6"/>
                  </a:lnTo>
                  <a:close/>
                </a:path>
              </a:pathLst>
            </a:custGeom>
            <a:solidFill>
              <a:srgbClr val="FFCC66"/>
            </a:solidFill>
            <a:ln w="9525">
              <a:solidFill>
                <a:schemeClr val="tx1"/>
              </a:solidFill>
              <a:round/>
              <a:headEnd/>
              <a:tailEnd/>
            </a:ln>
          </p:spPr>
          <p:txBody>
            <a:bodyPr/>
            <a:lstStyle/>
            <a:p>
              <a:endParaRPr lang="en-US"/>
            </a:p>
          </p:txBody>
        </p:sp>
        <p:sp>
          <p:nvSpPr>
            <p:cNvPr id="17563" name="Freeform 1321"/>
            <p:cNvSpPr>
              <a:spLocks/>
            </p:cNvSpPr>
            <p:nvPr/>
          </p:nvSpPr>
          <p:spPr bwMode="auto">
            <a:xfrm>
              <a:off x="2013" y="1216"/>
              <a:ext cx="20" cy="23"/>
            </a:xfrm>
            <a:custGeom>
              <a:avLst/>
              <a:gdLst>
                <a:gd name="T0" fmla="*/ 0 w 100"/>
                <a:gd name="T1" fmla="*/ 0 h 106"/>
                <a:gd name="T2" fmla="*/ 0 w 100"/>
                <a:gd name="T3" fmla="*/ 2 h 106"/>
                <a:gd name="T4" fmla="*/ 1 w 100"/>
                <a:gd name="T5" fmla="*/ 4 h 106"/>
                <a:gd name="T6" fmla="*/ 2 w 100"/>
                <a:gd name="T7" fmla="*/ 5 h 106"/>
                <a:gd name="T8" fmla="*/ 3 w 100"/>
                <a:gd name="T9" fmla="*/ 4 h 106"/>
                <a:gd name="T10" fmla="*/ 3 w 100"/>
                <a:gd name="T11" fmla="*/ 3 h 106"/>
                <a:gd name="T12" fmla="*/ 3 w 100"/>
                <a:gd name="T13" fmla="*/ 2 h 106"/>
                <a:gd name="T14" fmla="*/ 4 w 100"/>
                <a:gd name="T15" fmla="*/ 1 h 106"/>
                <a:gd name="T16" fmla="*/ 2 w 100"/>
                <a:gd name="T17" fmla="*/ 0 h 106"/>
                <a:gd name="T18" fmla="*/ 0 w 100"/>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06"/>
                <a:gd name="T32" fmla="*/ 100 w 100"/>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06">
                  <a:moveTo>
                    <a:pt x="0" y="0"/>
                  </a:moveTo>
                  <a:lnTo>
                    <a:pt x="12" y="40"/>
                  </a:lnTo>
                  <a:lnTo>
                    <a:pt x="36" y="80"/>
                  </a:lnTo>
                  <a:lnTo>
                    <a:pt x="48" y="106"/>
                  </a:lnTo>
                  <a:lnTo>
                    <a:pt x="64" y="92"/>
                  </a:lnTo>
                  <a:lnTo>
                    <a:pt x="78" y="66"/>
                  </a:lnTo>
                  <a:lnTo>
                    <a:pt x="82" y="36"/>
                  </a:lnTo>
                  <a:lnTo>
                    <a:pt x="100" y="12"/>
                  </a:lnTo>
                  <a:lnTo>
                    <a:pt x="44" y="4"/>
                  </a:lnTo>
                  <a:lnTo>
                    <a:pt x="0" y="0"/>
                  </a:lnTo>
                  <a:close/>
                </a:path>
              </a:pathLst>
            </a:custGeom>
            <a:solidFill>
              <a:srgbClr val="FFCC66"/>
            </a:solidFill>
            <a:ln w="9525">
              <a:solidFill>
                <a:schemeClr val="tx1"/>
              </a:solidFill>
              <a:round/>
              <a:headEnd/>
              <a:tailEnd/>
            </a:ln>
          </p:spPr>
          <p:txBody>
            <a:bodyPr/>
            <a:lstStyle/>
            <a:p>
              <a:endParaRPr lang="en-US"/>
            </a:p>
          </p:txBody>
        </p:sp>
        <p:sp>
          <p:nvSpPr>
            <p:cNvPr id="17564" name="Freeform 1322"/>
            <p:cNvSpPr>
              <a:spLocks/>
            </p:cNvSpPr>
            <p:nvPr/>
          </p:nvSpPr>
          <p:spPr bwMode="auto">
            <a:xfrm>
              <a:off x="1931" y="1211"/>
              <a:ext cx="90" cy="74"/>
            </a:xfrm>
            <a:custGeom>
              <a:avLst/>
              <a:gdLst>
                <a:gd name="T0" fmla="*/ 0 w 442"/>
                <a:gd name="T1" fmla="*/ 15 h 348"/>
                <a:gd name="T2" fmla="*/ 3 w 442"/>
                <a:gd name="T3" fmla="*/ 16 h 348"/>
                <a:gd name="T4" fmla="*/ 8 w 442"/>
                <a:gd name="T5" fmla="*/ 16 h 348"/>
                <a:gd name="T6" fmla="*/ 12 w 442"/>
                <a:gd name="T7" fmla="*/ 16 h 348"/>
                <a:gd name="T8" fmla="*/ 16 w 442"/>
                <a:gd name="T9" fmla="*/ 16 h 348"/>
                <a:gd name="T10" fmla="*/ 18 w 442"/>
                <a:gd name="T11" fmla="*/ 16 h 348"/>
                <a:gd name="T12" fmla="*/ 18 w 442"/>
                <a:gd name="T13" fmla="*/ 14 h 348"/>
                <a:gd name="T14" fmla="*/ 18 w 442"/>
                <a:gd name="T15" fmla="*/ 12 h 348"/>
                <a:gd name="T16" fmla="*/ 17 w 442"/>
                <a:gd name="T17" fmla="*/ 9 h 348"/>
                <a:gd name="T18" fmla="*/ 16 w 442"/>
                <a:gd name="T19" fmla="*/ 7 h 348"/>
                <a:gd name="T20" fmla="*/ 16 w 442"/>
                <a:gd name="T21" fmla="*/ 4 h 348"/>
                <a:gd name="T22" fmla="*/ 15 w 442"/>
                <a:gd name="T23" fmla="*/ 3 h 348"/>
                <a:gd name="T24" fmla="*/ 15 w 442"/>
                <a:gd name="T25" fmla="*/ 2 h 348"/>
                <a:gd name="T26" fmla="*/ 14 w 442"/>
                <a:gd name="T27" fmla="*/ 1 h 348"/>
                <a:gd name="T28" fmla="*/ 11 w 442"/>
                <a:gd name="T29" fmla="*/ 1 h 348"/>
                <a:gd name="T30" fmla="*/ 9 w 442"/>
                <a:gd name="T31" fmla="*/ 0 h 348"/>
                <a:gd name="T32" fmla="*/ 9 w 442"/>
                <a:gd name="T33" fmla="*/ 2 h 348"/>
                <a:gd name="T34" fmla="*/ 9 w 442"/>
                <a:gd name="T35" fmla="*/ 3 h 348"/>
                <a:gd name="T36" fmla="*/ 7 w 442"/>
                <a:gd name="T37" fmla="*/ 5 h 348"/>
                <a:gd name="T38" fmla="*/ 5 w 442"/>
                <a:gd name="T39" fmla="*/ 7 h 348"/>
                <a:gd name="T40" fmla="*/ 3 w 442"/>
                <a:gd name="T41" fmla="*/ 8 h 348"/>
                <a:gd name="T42" fmla="*/ 2 w 442"/>
                <a:gd name="T43" fmla="*/ 10 h 348"/>
                <a:gd name="T44" fmla="*/ 0 w 442"/>
                <a:gd name="T45" fmla="*/ 13 h 348"/>
                <a:gd name="T46" fmla="*/ 0 w 442"/>
                <a:gd name="T47" fmla="*/ 14 h 348"/>
                <a:gd name="T48" fmla="*/ 0 w 442"/>
                <a:gd name="T49" fmla="*/ 15 h 3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2"/>
                <a:gd name="T76" fmla="*/ 0 h 348"/>
                <a:gd name="T77" fmla="*/ 442 w 442"/>
                <a:gd name="T78" fmla="*/ 348 h 3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2" h="348">
                  <a:moveTo>
                    <a:pt x="12" y="340"/>
                  </a:moveTo>
                  <a:lnTo>
                    <a:pt x="78" y="344"/>
                  </a:lnTo>
                  <a:lnTo>
                    <a:pt x="192" y="346"/>
                  </a:lnTo>
                  <a:lnTo>
                    <a:pt x="280" y="348"/>
                  </a:lnTo>
                  <a:lnTo>
                    <a:pt x="376" y="348"/>
                  </a:lnTo>
                  <a:lnTo>
                    <a:pt x="442" y="346"/>
                  </a:lnTo>
                  <a:lnTo>
                    <a:pt x="442" y="304"/>
                  </a:lnTo>
                  <a:lnTo>
                    <a:pt x="434" y="264"/>
                  </a:lnTo>
                  <a:lnTo>
                    <a:pt x="402" y="196"/>
                  </a:lnTo>
                  <a:lnTo>
                    <a:pt x="384" y="144"/>
                  </a:lnTo>
                  <a:lnTo>
                    <a:pt x="382" y="98"/>
                  </a:lnTo>
                  <a:lnTo>
                    <a:pt x="370" y="68"/>
                  </a:lnTo>
                  <a:lnTo>
                    <a:pt x="370" y="50"/>
                  </a:lnTo>
                  <a:lnTo>
                    <a:pt x="328" y="30"/>
                  </a:lnTo>
                  <a:lnTo>
                    <a:pt x="272" y="20"/>
                  </a:lnTo>
                  <a:lnTo>
                    <a:pt x="224" y="0"/>
                  </a:lnTo>
                  <a:lnTo>
                    <a:pt x="224" y="38"/>
                  </a:lnTo>
                  <a:lnTo>
                    <a:pt x="222" y="74"/>
                  </a:lnTo>
                  <a:lnTo>
                    <a:pt x="160" y="108"/>
                  </a:lnTo>
                  <a:lnTo>
                    <a:pt x="114" y="146"/>
                  </a:lnTo>
                  <a:lnTo>
                    <a:pt x="78" y="184"/>
                  </a:lnTo>
                  <a:lnTo>
                    <a:pt x="44" y="228"/>
                  </a:lnTo>
                  <a:lnTo>
                    <a:pt x="0" y="282"/>
                  </a:lnTo>
                  <a:lnTo>
                    <a:pt x="2" y="314"/>
                  </a:lnTo>
                  <a:lnTo>
                    <a:pt x="12" y="340"/>
                  </a:lnTo>
                  <a:close/>
                </a:path>
              </a:pathLst>
            </a:custGeom>
            <a:solidFill>
              <a:srgbClr val="FFCC66"/>
            </a:solidFill>
            <a:ln w="9525">
              <a:solidFill>
                <a:schemeClr val="tx1"/>
              </a:solidFill>
              <a:round/>
              <a:headEnd/>
              <a:tailEnd/>
            </a:ln>
          </p:spPr>
          <p:txBody>
            <a:bodyPr/>
            <a:lstStyle/>
            <a:p>
              <a:endParaRPr lang="en-US"/>
            </a:p>
          </p:txBody>
        </p:sp>
        <p:sp>
          <p:nvSpPr>
            <p:cNvPr id="17565" name="Freeform 1323"/>
            <p:cNvSpPr>
              <a:spLocks/>
            </p:cNvSpPr>
            <p:nvPr/>
          </p:nvSpPr>
          <p:spPr bwMode="auto">
            <a:xfrm>
              <a:off x="1928" y="1136"/>
              <a:ext cx="171" cy="87"/>
            </a:xfrm>
            <a:custGeom>
              <a:avLst/>
              <a:gdLst>
                <a:gd name="T0" fmla="*/ 1 w 842"/>
                <a:gd name="T1" fmla="*/ 2 h 408"/>
                <a:gd name="T2" fmla="*/ 2 w 842"/>
                <a:gd name="T3" fmla="*/ 7 h 408"/>
                <a:gd name="T4" fmla="*/ 4 w 842"/>
                <a:gd name="T5" fmla="*/ 11 h 408"/>
                <a:gd name="T6" fmla="*/ 7 w 842"/>
                <a:gd name="T7" fmla="*/ 13 h 408"/>
                <a:gd name="T8" fmla="*/ 10 w 842"/>
                <a:gd name="T9" fmla="*/ 15 h 408"/>
                <a:gd name="T10" fmla="*/ 12 w 842"/>
                <a:gd name="T11" fmla="*/ 17 h 408"/>
                <a:gd name="T12" fmla="*/ 14 w 842"/>
                <a:gd name="T13" fmla="*/ 17 h 408"/>
                <a:gd name="T14" fmla="*/ 17 w 842"/>
                <a:gd name="T15" fmla="*/ 18 h 408"/>
                <a:gd name="T16" fmla="*/ 19 w 842"/>
                <a:gd name="T17" fmla="*/ 19 h 408"/>
                <a:gd name="T18" fmla="*/ 22 w 842"/>
                <a:gd name="T19" fmla="*/ 19 h 408"/>
                <a:gd name="T20" fmla="*/ 25 w 842"/>
                <a:gd name="T21" fmla="*/ 18 h 408"/>
                <a:gd name="T22" fmla="*/ 28 w 842"/>
                <a:gd name="T23" fmla="*/ 17 h 408"/>
                <a:gd name="T24" fmla="*/ 30 w 842"/>
                <a:gd name="T25" fmla="*/ 16 h 408"/>
                <a:gd name="T26" fmla="*/ 32 w 842"/>
                <a:gd name="T27" fmla="*/ 14 h 408"/>
                <a:gd name="T28" fmla="*/ 34 w 842"/>
                <a:gd name="T29" fmla="*/ 13 h 408"/>
                <a:gd name="T30" fmla="*/ 35 w 842"/>
                <a:gd name="T31" fmla="*/ 5 h 408"/>
                <a:gd name="T32" fmla="*/ 32 w 842"/>
                <a:gd name="T33" fmla="*/ 12 h 408"/>
                <a:gd name="T34" fmla="*/ 30 w 842"/>
                <a:gd name="T35" fmla="*/ 14 h 408"/>
                <a:gd name="T36" fmla="*/ 26 w 842"/>
                <a:gd name="T37" fmla="*/ 15 h 408"/>
                <a:gd name="T38" fmla="*/ 22 w 842"/>
                <a:gd name="T39" fmla="*/ 16 h 408"/>
                <a:gd name="T40" fmla="*/ 18 w 842"/>
                <a:gd name="T41" fmla="*/ 15 h 408"/>
                <a:gd name="T42" fmla="*/ 14 w 842"/>
                <a:gd name="T43" fmla="*/ 13 h 408"/>
                <a:gd name="T44" fmla="*/ 11 w 842"/>
                <a:gd name="T45" fmla="*/ 11 h 408"/>
                <a:gd name="T46" fmla="*/ 8 w 842"/>
                <a:gd name="T47" fmla="*/ 9 h 408"/>
                <a:gd name="T48" fmla="*/ 5 w 842"/>
                <a:gd name="T49" fmla="*/ 6 h 408"/>
                <a:gd name="T50" fmla="*/ 2 w 842"/>
                <a:gd name="T51" fmla="*/ 3 h 408"/>
                <a:gd name="T52" fmla="*/ 0 w 842"/>
                <a:gd name="T53" fmla="*/ 0 h 4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42"/>
                <a:gd name="T82" fmla="*/ 0 h 408"/>
                <a:gd name="T83" fmla="*/ 842 w 842"/>
                <a:gd name="T84" fmla="*/ 408 h 4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42" h="408">
                  <a:moveTo>
                    <a:pt x="20" y="38"/>
                  </a:moveTo>
                  <a:lnTo>
                    <a:pt x="60" y="146"/>
                  </a:lnTo>
                  <a:lnTo>
                    <a:pt x="104" y="234"/>
                  </a:lnTo>
                  <a:lnTo>
                    <a:pt x="164" y="290"/>
                  </a:lnTo>
                  <a:lnTo>
                    <a:pt x="240" y="336"/>
                  </a:lnTo>
                  <a:lnTo>
                    <a:pt x="290" y="364"/>
                  </a:lnTo>
                  <a:lnTo>
                    <a:pt x="350" y="384"/>
                  </a:lnTo>
                  <a:lnTo>
                    <a:pt x="412" y="400"/>
                  </a:lnTo>
                  <a:lnTo>
                    <a:pt x="474" y="408"/>
                  </a:lnTo>
                  <a:lnTo>
                    <a:pt x="538" y="408"/>
                  </a:lnTo>
                  <a:lnTo>
                    <a:pt x="602" y="398"/>
                  </a:lnTo>
                  <a:lnTo>
                    <a:pt x="668" y="374"/>
                  </a:lnTo>
                  <a:lnTo>
                    <a:pt x="736" y="344"/>
                  </a:lnTo>
                  <a:lnTo>
                    <a:pt x="784" y="306"/>
                  </a:lnTo>
                  <a:lnTo>
                    <a:pt x="810" y="286"/>
                  </a:lnTo>
                  <a:lnTo>
                    <a:pt x="842" y="112"/>
                  </a:lnTo>
                  <a:lnTo>
                    <a:pt x="778" y="254"/>
                  </a:lnTo>
                  <a:lnTo>
                    <a:pt x="722" y="300"/>
                  </a:lnTo>
                  <a:lnTo>
                    <a:pt x="638" y="330"/>
                  </a:lnTo>
                  <a:lnTo>
                    <a:pt x="528" y="348"/>
                  </a:lnTo>
                  <a:lnTo>
                    <a:pt x="432" y="330"/>
                  </a:lnTo>
                  <a:lnTo>
                    <a:pt x="346" y="294"/>
                  </a:lnTo>
                  <a:lnTo>
                    <a:pt x="256" y="248"/>
                  </a:lnTo>
                  <a:lnTo>
                    <a:pt x="180" y="200"/>
                  </a:lnTo>
                  <a:lnTo>
                    <a:pt x="116" y="142"/>
                  </a:lnTo>
                  <a:lnTo>
                    <a:pt x="46" y="72"/>
                  </a:lnTo>
                  <a:lnTo>
                    <a:pt x="0" y="0"/>
                  </a:lnTo>
                </a:path>
              </a:pathLst>
            </a:custGeom>
            <a:solidFill>
              <a:srgbClr val="FFCC66"/>
            </a:solidFill>
            <a:ln w="9525">
              <a:solidFill>
                <a:schemeClr val="tx1"/>
              </a:solidFill>
              <a:round/>
              <a:headEnd/>
              <a:tailEnd/>
            </a:ln>
          </p:spPr>
          <p:txBody>
            <a:bodyPr/>
            <a:lstStyle/>
            <a:p>
              <a:endParaRPr lang="en-US"/>
            </a:p>
          </p:txBody>
        </p:sp>
        <p:sp>
          <p:nvSpPr>
            <p:cNvPr id="17566" name="Freeform 1324"/>
            <p:cNvSpPr>
              <a:spLocks/>
            </p:cNvSpPr>
            <p:nvPr/>
          </p:nvSpPr>
          <p:spPr bwMode="auto">
            <a:xfrm>
              <a:off x="1929" y="1066"/>
              <a:ext cx="169" cy="143"/>
            </a:xfrm>
            <a:custGeom>
              <a:avLst/>
              <a:gdLst>
                <a:gd name="T0" fmla="*/ 7 w 832"/>
                <a:gd name="T1" fmla="*/ 0 h 672"/>
                <a:gd name="T2" fmla="*/ 13 w 832"/>
                <a:gd name="T3" fmla="*/ 0 h 672"/>
                <a:gd name="T4" fmla="*/ 16 w 832"/>
                <a:gd name="T5" fmla="*/ 0 h 672"/>
                <a:gd name="T6" fmla="*/ 20 w 832"/>
                <a:gd name="T7" fmla="*/ 2 h 672"/>
                <a:gd name="T8" fmla="*/ 26 w 832"/>
                <a:gd name="T9" fmla="*/ 5 h 672"/>
                <a:gd name="T10" fmla="*/ 30 w 832"/>
                <a:gd name="T11" fmla="*/ 9 h 672"/>
                <a:gd name="T12" fmla="*/ 31 w 832"/>
                <a:gd name="T13" fmla="*/ 11 h 672"/>
                <a:gd name="T14" fmla="*/ 33 w 832"/>
                <a:gd name="T15" fmla="*/ 14 h 672"/>
                <a:gd name="T16" fmla="*/ 34 w 832"/>
                <a:gd name="T17" fmla="*/ 19 h 672"/>
                <a:gd name="T18" fmla="*/ 34 w 832"/>
                <a:gd name="T19" fmla="*/ 23 h 672"/>
                <a:gd name="T20" fmla="*/ 33 w 832"/>
                <a:gd name="T21" fmla="*/ 25 h 672"/>
                <a:gd name="T22" fmla="*/ 31 w 832"/>
                <a:gd name="T23" fmla="*/ 28 h 672"/>
                <a:gd name="T24" fmla="*/ 28 w 832"/>
                <a:gd name="T25" fmla="*/ 30 h 672"/>
                <a:gd name="T26" fmla="*/ 23 w 832"/>
                <a:gd name="T27" fmla="*/ 30 h 672"/>
                <a:gd name="T28" fmla="*/ 17 w 832"/>
                <a:gd name="T29" fmla="*/ 30 h 672"/>
                <a:gd name="T30" fmla="*/ 13 w 832"/>
                <a:gd name="T31" fmla="*/ 28 h 672"/>
                <a:gd name="T32" fmla="*/ 9 w 832"/>
                <a:gd name="T33" fmla="*/ 25 h 672"/>
                <a:gd name="T34" fmla="*/ 5 w 832"/>
                <a:gd name="T35" fmla="*/ 22 h 672"/>
                <a:gd name="T36" fmla="*/ 2 w 832"/>
                <a:gd name="T37" fmla="*/ 18 h 672"/>
                <a:gd name="T38" fmla="*/ 0 w 832"/>
                <a:gd name="T39" fmla="*/ 14 h 672"/>
                <a:gd name="T40" fmla="*/ 0 w 832"/>
                <a:gd name="T41" fmla="*/ 10 h 672"/>
                <a:gd name="T42" fmla="*/ 0 w 832"/>
                <a:gd name="T43" fmla="*/ 7 h 672"/>
                <a:gd name="T44" fmla="*/ 2 w 832"/>
                <a:gd name="T45" fmla="*/ 4 h 672"/>
                <a:gd name="T46" fmla="*/ 4 w 832"/>
                <a:gd name="T47" fmla="*/ 1 h 672"/>
                <a:gd name="T48" fmla="*/ 6 w 832"/>
                <a:gd name="T49" fmla="*/ 0 h 672"/>
                <a:gd name="T50" fmla="*/ 7 w 832"/>
                <a:gd name="T51" fmla="*/ 0 h 6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32"/>
                <a:gd name="T79" fmla="*/ 0 h 672"/>
                <a:gd name="T80" fmla="*/ 832 w 832"/>
                <a:gd name="T81" fmla="*/ 672 h 6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32" h="672">
                  <a:moveTo>
                    <a:pt x="160" y="8"/>
                  </a:moveTo>
                  <a:lnTo>
                    <a:pt x="306" y="0"/>
                  </a:lnTo>
                  <a:lnTo>
                    <a:pt x="388" y="10"/>
                  </a:lnTo>
                  <a:lnTo>
                    <a:pt x="478" y="44"/>
                  </a:lnTo>
                  <a:lnTo>
                    <a:pt x="620" y="112"/>
                  </a:lnTo>
                  <a:lnTo>
                    <a:pt x="730" y="206"/>
                  </a:lnTo>
                  <a:lnTo>
                    <a:pt x="762" y="252"/>
                  </a:lnTo>
                  <a:lnTo>
                    <a:pt x="802" y="314"/>
                  </a:lnTo>
                  <a:lnTo>
                    <a:pt x="832" y="426"/>
                  </a:lnTo>
                  <a:lnTo>
                    <a:pt x="820" y="498"/>
                  </a:lnTo>
                  <a:lnTo>
                    <a:pt x="792" y="554"/>
                  </a:lnTo>
                  <a:lnTo>
                    <a:pt x="744" y="626"/>
                  </a:lnTo>
                  <a:lnTo>
                    <a:pt x="672" y="660"/>
                  </a:lnTo>
                  <a:lnTo>
                    <a:pt x="550" y="672"/>
                  </a:lnTo>
                  <a:lnTo>
                    <a:pt x="414" y="654"/>
                  </a:lnTo>
                  <a:lnTo>
                    <a:pt x="312" y="612"/>
                  </a:lnTo>
                  <a:lnTo>
                    <a:pt x="212" y="560"/>
                  </a:lnTo>
                  <a:lnTo>
                    <a:pt x="124" y="490"/>
                  </a:lnTo>
                  <a:lnTo>
                    <a:pt x="54" y="404"/>
                  </a:lnTo>
                  <a:lnTo>
                    <a:pt x="10" y="314"/>
                  </a:lnTo>
                  <a:lnTo>
                    <a:pt x="0" y="226"/>
                  </a:lnTo>
                  <a:lnTo>
                    <a:pt x="10" y="146"/>
                  </a:lnTo>
                  <a:lnTo>
                    <a:pt x="38" y="86"/>
                  </a:lnTo>
                  <a:lnTo>
                    <a:pt x="88" y="32"/>
                  </a:lnTo>
                  <a:lnTo>
                    <a:pt x="144" y="10"/>
                  </a:lnTo>
                  <a:lnTo>
                    <a:pt x="174" y="6"/>
                  </a:lnTo>
                </a:path>
              </a:pathLst>
            </a:custGeom>
            <a:solidFill>
              <a:srgbClr val="FFD787"/>
            </a:solidFill>
            <a:ln w="9525">
              <a:solidFill>
                <a:schemeClr val="tx1"/>
              </a:solidFill>
              <a:round/>
              <a:headEnd/>
              <a:tailEnd/>
            </a:ln>
          </p:spPr>
          <p:txBody>
            <a:bodyPr/>
            <a:lstStyle/>
            <a:p>
              <a:endParaRPr lang="en-US"/>
            </a:p>
          </p:txBody>
        </p:sp>
        <p:sp>
          <p:nvSpPr>
            <p:cNvPr id="17567" name="Freeform 1325"/>
            <p:cNvSpPr>
              <a:spLocks/>
            </p:cNvSpPr>
            <p:nvPr/>
          </p:nvSpPr>
          <p:spPr bwMode="auto">
            <a:xfrm>
              <a:off x="1970" y="1104"/>
              <a:ext cx="60" cy="18"/>
            </a:xfrm>
            <a:custGeom>
              <a:avLst/>
              <a:gdLst>
                <a:gd name="T0" fmla="*/ 6 w 595"/>
                <a:gd name="T1" fmla="*/ 0 h 175"/>
                <a:gd name="T2" fmla="*/ 6 w 595"/>
                <a:gd name="T3" fmla="*/ 0 h 175"/>
                <a:gd name="T4" fmla="*/ 5 w 595"/>
                <a:gd name="T5" fmla="*/ 0 h 175"/>
                <a:gd name="T6" fmla="*/ 5 w 595"/>
                <a:gd name="T7" fmla="*/ 0 h 175"/>
                <a:gd name="T8" fmla="*/ 5 w 595"/>
                <a:gd name="T9" fmla="*/ 0 h 175"/>
                <a:gd name="T10" fmla="*/ 5 w 595"/>
                <a:gd name="T11" fmla="*/ 0 h 175"/>
                <a:gd name="T12" fmla="*/ 5 w 595"/>
                <a:gd name="T13" fmla="*/ 0 h 175"/>
                <a:gd name="T14" fmla="*/ 4 w 595"/>
                <a:gd name="T15" fmla="*/ 1 h 175"/>
                <a:gd name="T16" fmla="*/ 4 w 595"/>
                <a:gd name="T17" fmla="*/ 1 h 175"/>
                <a:gd name="T18" fmla="*/ 4 w 595"/>
                <a:gd name="T19" fmla="*/ 1 h 175"/>
                <a:gd name="T20" fmla="*/ 4 w 595"/>
                <a:gd name="T21" fmla="*/ 1 h 175"/>
                <a:gd name="T22" fmla="*/ 3 w 595"/>
                <a:gd name="T23" fmla="*/ 1 h 175"/>
                <a:gd name="T24" fmla="*/ 3 w 595"/>
                <a:gd name="T25" fmla="*/ 1 h 175"/>
                <a:gd name="T26" fmla="*/ 3 w 595"/>
                <a:gd name="T27" fmla="*/ 1 h 175"/>
                <a:gd name="T28" fmla="*/ 3 w 595"/>
                <a:gd name="T29" fmla="*/ 1 h 175"/>
                <a:gd name="T30" fmla="*/ 3 w 595"/>
                <a:gd name="T31" fmla="*/ 1 h 175"/>
                <a:gd name="T32" fmla="*/ 2 w 595"/>
                <a:gd name="T33" fmla="*/ 1 h 175"/>
                <a:gd name="T34" fmla="*/ 2 w 595"/>
                <a:gd name="T35" fmla="*/ 1 h 175"/>
                <a:gd name="T36" fmla="*/ 2 w 595"/>
                <a:gd name="T37" fmla="*/ 1 h 175"/>
                <a:gd name="T38" fmla="*/ 1 w 595"/>
                <a:gd name="T39" fmla="*/ 1 h 175"/>
                <a:gd name="T40" fmla="*/ 1 w 595"/>
                <a:gd name="T41" fmla="*/ 2 h 175"/>
                <a:gd name="T42" fmla="*/ 1 w 595"/>
                <a:gd name="T43" fmla="*/ 2 h 175"/>
                <a:gd name="T44" fmla="*/ 0 w 595"/>
                <a:gd name="T45" fmla="*/ 2 h 175"/>
                <a:gd name="T46" fmla="*/ 0 w 595"/>
                <a:gd name="T47" fmla="*/ 2 h 175"/>
                <a:gd name="T48" fmla="*/ 0 w 595"/>
                <a:gd name="T49" fmla="*/ 2 h 175"/>
                <a:gd name="T50" fmla="*/ 0 w 595"/>
                <a:gd name="T51" fmla="*/ 2 h 175"/>
                <a:gd name="T52" fmla="*/ 0 w 595"/>
                <a:gd name="T53" fmla="*/ 1 h 175"/>
                <a:gd name="T54" fmla="*/ 1 w 595"/>
                <a:gd name="T55" fmla="*/ 1 h 175"/>
                <a:gd name="T56" fmla="*/ 1 w 595"/>
                <a:gd name="T57" fmla="*/ 1 h 175"/>
                <a:gd name="T58" fmla="*/ 1 w 595"/>
                <a:gd name="T59" fmla="*/ 1 h 175"/>
                <a:gd name="T60" fmla="*/ 2 w 595"/>
                <a:gd name="T61" fmla="*/ 1 h 175"/>
                <a:gd name="T62" fmla="*/ 2 w 595"/>
                <a:gd name="T63" fmla="*/ 1 h 175"/>
                <a:gd name="T64" fmla="*/ 3 w 595"/>
                <a:gd name="T65" fmla="*/ 1 h 175"/>
                <a:gd name="T66" fmla="*/ 3 w 595"/>
                <a:gd name="T67" fmla="*/ 1 h 175"/>
                <a:gd name="T68" fmla="*/ 3 w 595"/>
                <a:gd name="T69" fmla="*/ 1 h 175"/>
                <a:gd name="T70" fmla="*/ 3 w 595"/>
                <a:gd name="T71" fmla="*/ 0 h 175"/>
                <a:gd name="T72" fmla="*/ 4 w 595"/>
                <a:gd name="T73" fmla="*/ 0 h 175"/>
                <a:gd name="T74" fmla="*/ 4 w 595"/>
                <a:gd name="T75" fmla="*/ 0 h 175"/>
                <a:gd name="T76" fmla="*/ 4 w 595"/>
                <a:gd name="T77" fmla="*/ 0 h 175"/>
                <a:gd name="T78" fmla="*/ 4 w 595"/>
                <a:gd name="T79" fmla="*/ 0 h 175"/>
                <a:gd name="T80" fmla="*/ 4 w 595"/>
                <a:gd name="T81" fmla="*/ 0 h 175"/>
                <a:gd name="T82" fmla="*/ 4 w 595"/>
                <a:gd name="T83" fmla="*/ 0 h 175"/>
                <a:gd name="T84" fmla="*/ 5 w 595"/>
                <a:gd name="T85" fmla="*/ 0 h 175"/>
                <a:gd name="T86" fmla="*/ 5 w 595"/>
                <a:gd name="T87" fmla="*/ 0 h 175"/>
                <a:gd name="T88" fmla="*/ 5 w 595"/>
                <a:gd name="T89" fmla="*/ 0 h 175"/>
                <a:gd name="T90" fmla="*/ 5 w 595"/>
                <a:gd name="T91" fmla="*/ 0 h 175"/>
                <a:gd name="T92" fmla="*/ 6 w 595"/>
                <a:gd name="T93" fmla="*/ 0 h 175"/>
                <a:gd name="T94" fmla="*/ 6 w 595"/>
                <a:gd name="T95" fmla="*/ 0 h 175"/>
                <a:gd name="T96" fmla="*/ 6 w 595"/>
                <a:gd name="T97" fmla="*/ 0 h 175"/>
                <a:gd name="T98" fmla="*/ 6 w 595"/>
                <a:gd name="T99" fmla="*/ 0 h 1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5"/>
                <a:gd name="T151" fmla="*/ 0 h 175"/>
                <a:gd name="T152" fmla="*/ 595 w 595"/>
                <a:gd name="T153" fmla="*/ 175 h 1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5" h="175">
                  <a:moveTo>
                    <a:pt x="595" y="2"/>
                  </a:moveTo>
                  <a:lnTo>
                    <a:pt x="586" y="2"/>
                  </a:lnTo>
                  <a:lnTo>
                    <a:pt x="576" y="6"/>
                  </a:lnTo>
                  <a:lnTo>
                    <a:pt x="567" y="6"/>
                  </a:lnTo>
                  <a:lnTo>
                    <a:pt x="559" y="10"/>
                  </a:lnTo>
                  <a:lnTo>
                    <a:pt x="540" y="14"/>
                  </a:lnTo>
                  <a:lnTo>
                    <a:pt x="525" y="19"/>
                  </a:lnTo>
                  <a:lnTo>
                    <a:pt x="513" y="21"/>
                  </a:lnTo>
                  <a:lnTo>
                    <a:pt x="506" y="25"/>
                  </a:lnTo>
                  <a:lnTo>
                    <a:pt x="496" y="27"/>
                  </a:lnTo>
                  <a:lnTo>
                    <a:pt x="487" y="29"/>
                  </a:lnTo>
                  <a:lnTo>
                    <a:pt x="470" y="34"/>
                  </a:lnTo>
                  <a:lnTo>
                    <a:pt x="453" y="40"/>
                  </a:lnTo>
                  <a:lnTo>
                    <a:pt x="443" y="40"/>
                  </a:lnTo>
                  <a:lnTo>
                    <a:pt x="434" y="44"/>
                  </a:lnTo>
                  <a:lnTo>
                    <a:pt x="424" y="46"/>
                  </a:lnTo>
                  <a:lnTo>
                    <a:pt x="416" y="50"/>
                  </a:lnTo>
                  <a:lnTo>
                    <a:pt x="397" y="53"/>
                  </a:lnTo>
                  <a:lnTo>
                    <a:pt x="380" y="59"/>
                  </a:lnTo>
                  <a:lnTo>
                    <a:pt x="371" y="61"/>
                  </a:lnTo>
                  <a:lnTo>
                    <a:pt x="363" y="65"/>
                  </a:lnTo>
                  <a:lnTo>
                    <a:pt x="352" y="67"/>
                  </a:lnTo>
                  <a:lnTo>
                    <a:pt x="344" y="69"/>
                  </a:lnTo>
                  <a:lnTo>
                    <a:pt x="327" y="74"/>
                  </a:lnTo>
                  <a:lnTo>
                    <a:pt x="310" y="80"/>
                  </a:lnTo>
                  <a:lnTo>
                    <a:pt x="300" y="82"/>
                  </a:lnTo>
                  <a:lnTo>
                    <a:pt x="289" y="86"/>
                  </a:lnTo>
                  <a:lnTo>
                    <a:pt x="281" y="88"/>
                  </a:lnTo>
                  <a:lnTo>
                    <a:pt x="274" y="92"/>
                  </a:lnTo>
                  <a:lnTo>
                    <a:pt x="262" y="93"/>
                  </a:lnTo>
                  <a:lnTo>
                    <a:pt x="253" y="95"/>
                  </a:lnTo>
                  <a:lnTo>
                    <a:pt x="245" y="99"/>
                  </a:lnTo>
                  <a:lnTo>
                    <a:pt x="236" y="103"/>
                  </a:lnTo>
                  <a:lnTo>
                    <a:pt x="219" y="107"/>
                  </a:lnTo>
                  <a:lnTo>
                    <a:pt x="202" y="114"/>
                  </a:lnTo>
                  <a:lnTo>
                    <a:pt x="182" y="120"/>
                  </a:lnTo>
                  <a:lnTo>
                    <a:pt x="167" y="126"/>
                  </a:lnTo>
                  <a:lnTo>
                    <a:pt x="156" y="128"/>
                  </a:lnTo>
                  <a:lnTo>
                    <a:pt x="146" y="131"/>
                  </a:lnTo>
                  <a:lnTo>
                    <a:pt x="139" y="133"/>
                  </a:lnTo>
                  <a:lnTo>
                    <a:pt x="129" y="137"/>
                  </a:lnTo>
                  <a:lnTo>
                    <a:pt x="112" y="143"/>
                  </a:lnTo>
                  <a:lnTo>
                    <a:pt x="95" y="149"/>
                  </a:lnTo>
                  <a:lnTo>
                    <a:pt x="76" y="154"/>
                  </a:lnTo>
                  <a:lnTo>
                    <a:pt x="63" y="160"/>
                  </a:lnTo>
                  <a:lnTo>
                    <a:pt x="44" y="168"/>
                  </a:lnTo>
                  <a:lnTo>
                    <a:pt x="28" y="175"/>
                  </a:lnTo>
                  <a:lnTo>
                    <a:pt x="15" y="169"/>
                  </a:lnTo>
                  <a:lnTo>
                    <a:pt x="6" y="164"/>
                  </a:lnTo>
                  <a:lnTo>
                    <a:pt x="0" y="160"/>
                  </a:lnTo>
                  <a:lnTo>
                    <a:pt x="2" y="156"/>
                  </a:lnTo>
                  <a:lnTo>
                    <a:pt x="9" y="150"/>
                  </a:lnTo>
                  <a:lnTo>
                    <a:pt x="23" y="147"/>
                  </a:lnTo>
                  <a:lnTo>
                    <a:pt x="38" y="139"/>
                  </a:lnTo>
                  <a:lnTo>
                    <a:pt x="57" y="133"/>
                  </a:lnTo>
                  <a:lnTo>
                    <a:pt x="74" y="126"/>
                  </a:lnTo>
                  <a:lnTo>
                    <a:pt x="91" y="122"/>
                  </a:lnTo>
                  <a:lnTo>
                    <a:pt x="108" y="114"/>
                  </a:lnTo>
                  <a:lnTo>
                    <a:pt x="127" y="107"/>
                  </a:lnTo>
                  <a:lnTo>
                    <a:pt x="143" y="101"/>
                  </a:lnTo>
                  <a:lnTo>
                    <a:pt x="162" y="95"/>
                  </a:lnTo>
                  <a:lnTo>
                    <a:pt x="179" y="90"/>
                  </a:lnTo>
                  <a:lnTo>
                    <a:pt x="196" y="82"/>
                  </a:lnTo>
                  <a:lnTo>
                    <a:pt x="213" y="76"/>
                  </a:lnTo>
                  <a:lnTo>
                    <a:pt x="232" y="71"/>
                  </a:lnTo>
                  <a:lnTo>
                    <a:pt x="247" y="65"/>
                  </a:lnTo>
                  <a:lnTo>
                    <a:pt x="266" y="59"/>
                  </a:lnTo>
                  <a:lnTo>
                    <a:pt x="274" y="55"/>
                  </a:lnTo>
                  <a:lnTo>
                    <a:pt x="283" y="53"/>
                  </a:lnTo>
                  <a:lnTo>
                    <a:pt x="293" y="52"/>
                  </a:lnTo>
                  <a:lnTo>
                    <a:pt x="302" y="50"/>
                  </a:lnTo>
                  <a:lnTo>
                    <a:pt x="319" y="42"/>
                  </a:lnTo>
                  <a:lnTo>
                    <a:pt x="338" y="38"/>
                  </a:lnTo>
                  <a:lnTo>
                    <a:pt x="346" y="34"/>
                  </a:lnTo>
                  <a:lnTo>
                    <a:pt x="356" y="33"/>
                  </a:lnTo>
                  <a:lnTo>
                    <a:pt x="365" y="29"/>
                  </a:lnTo>
                  <a:lnTo>
                    <a:pt x="375" y="29"/>
                  </a:lnTo>
                  <a:lnTo>
                    <a:pt x="382" y="27"/>
                  </a:lnTo>
                  <a:lnTo>
                    <a:pt x="392" y="25"/>
                  </a:lnTo>
                  <a:lnTo>
                    <a:pt x="401" y="21"/>
                  </a:lnTo>
                  <a:lnTo>
                    <a:pt x="411" y="19"/>
                  </a:lnTo>
                  <a:lnTo>
                    <a:pt x="418" y="17"/>
                  </a:lnTo>
                  <a:lnTo>
                    <a:pt x="428" y="15"/>
                  </a:lnTo>
                  <a:lnTo>
                    <a:pt x="437" y="14"/>
                  </a:lnTo>
                  <a:lnTo>
                    <a:pt x="447" y="14"/>
                  </a:lnTo>
                  <a:lnTo>
                    <a:pt x="464" y="10"/>
                  </a:lnTo>
                  <a:lnTo>
                    <a:pt x="483" y="8"/>
                  </a:lnTo>
                  <a:lnTo>
                    <a:pt x="491" y="6"/>
                  </a:lnTo>
                  <a:lnTo>
                    <a:pt x="500" y="4"/>
                  </a:lnTo>
                  <a:lnTo>
                    <a:pt x="512" y="4"/>
                  </a:lnTo>
                  <a:lnTo>
                    <a:pt x="521" y="4"/>
                  </a:lnTo>
                  <a:lnTo>
                    <a:pt x="529" y="2"/>
                  </a:lnTo>
                  <a:lnTo>
                    <a:pt x="538" y="2"/>
                  </a:lnTo>
                  <a:lnTo>
                    <a:pt x="548" y="0"/>
                  </a:lnTo>
                  <a:lnTo>
                    <a:pt x="557" y="0"/>
                  </a:lnTo>
                  <a:lnTo>
                    <a:pt x="565" y="0"/>
                  </a:lnTo>
                  <a:lnTo>
                    <a:pt x="576" y="0"/>
                  </a:lnTo>
                  <a:lnTo>
                    <a:pt x="586" y="0"/>
                  </a:lnTo>
                  <a:lnTo>
                    <a:pt x="595" y="2"/>
                  </a:lnTo>
                  <a:close/>
                </a:path>
              </a:pathLst>
            </a:custGeom>
            <a:solidFill>
              <a:srgbClr val="000000"/>
            </a:solidFill>
            <a:ln w="9525">
              <a:noFill/>
              <a:round/>
              <a:headEnd/>
              <a:tailEnd/>
            </a:ln>
          </p:spPr>
          <p:txBody>
            <a:bodyPr/>
            <a:lstStyle/>
            <a:p>
              <a:endParaRPr lang="en-US"/>
            </a:p>
          </p:txBody>
        </p:sp>
        <p:sp>
          <p:nvSpPr>
            <p:cNvPr id="17568" name="Freeform 1326"/>
            <p:cNvSpPr>
              <a:spLocks/>
            </p:cNvSpPr>
            <p:nvPr/>
          </p:nvSpPr>
          <p:spPr bwMode="auto">
            <a:xfrm>
              <a:off x="1979" y="1104"/>
              <a:ext cx="51" cy="61"/>
            </a:xfrm>
            <a:custGeom>
              <a:avLst/>
              <a:gdLst>
                <a:gd name="T0" fmla="*/ 0 w 500"/>
                <a:gd name="T1" fmla="*/ 6 h 569"/>
                <a:gd name="T2" fmla="*/ 0 w 500"/>
                <a:gd name="T3" fmla="*/ 6 h 569"/>
                <a:gd name="T4" fmla="*/ 1 w 500"/>
                <a:gd name="T5" fmla="*/ 5 h 569"/>
                <a:gd name="T6" fmla="*/ 1 w 500"/>
                <a:gd name="T7" fmla="*/ 5 h 569"/>
                <a:gd name="T8" fmla="*/ 1 w 500"/>
                <a:gd name="T9" fmla="*/ 5 h 569"/>
                <a:gd name="T10" fmla="*/ 1 w 500"/>
                <a:gd name="T11" fmla="*/ 5 h 569"/>
                <a:gd name="T12" fmla="*/ 1 w 500"/>
                <a:gd name="T13" fmla="*/ 4 h 569"/>
                <a:gd name="T14" fmla="*/ 2 w 500"/>
                <a:gd name="T15" fmla="*/ 4 h 569"/>
                <a:gd name="T16" fmla="*/ 2 w 500"/>
                <a:gd name="T17" fmla="*/ 4 h 569"/>
                <a:gd name="T18" fmla="*/ 2 w 500"/>
                <a:gd name="T19" fmla="*/ 3 h 569"/>
                <a:gd name="T20" fmla="*/ 2 w 500"/>
                <a:gd name="T21" fmla="*/ 3 h 569"/>
                <a:gd name="T22" fmla="*/ 3 w 500"/>
                <a:gd name="T23" fmla="*/ 3 h 569"/>
                <a:gd name="T24" fmla="*/ 3 w 500"/>
                <a:gd name="T25" fmla="*/ 3 h 569"/>
                <a:gd name="T26" fmla="*/ 3 w 500"/>
                <a:gd name="T27" fmla="*/ 2 h 569"/>
                <a:gd name="T28" fmla="*/ 3 w 500"/>
                <a:gd name="T29" fmla="*/ 2 h 569"/>
                <a:gd name="T30" fmla="*/ 3 w 500"/>
                <a:gd name="T31" fmla="*/ 2 h 569"/>
                <a:gd name="T32" fmla="*/ 4 w 500"/>
                <a:gd name="T33" fmla="*/ 2 h 569"/>
                <a:gd name="T34" fmla="*/ 4 w 500"/>
                <a:gd name="T35" fmla="*/ 1 h 569"/>
                <a:gd name="T36" fmla="*/ 4 w 500"/>
                <a:gd name="T37" fmla="*/ 1 h 569"/>
                <a:gd name="T38" fmla="*/ 4 w 500"/>
                <a:gd name="T39" fmla="*/ 1 h 569"/>
                <a:gd name="T40" fmla="*/ 5 w 500"/>
                <a:gd name="T41" fmla="*/ 0 h 569"/>
                <a:gd name="T42" fmla="*/ 5 w 500"/>
                <a:gd name="T43" fmla="*/ 0 h 569"/>
                <a:gd name="T44" fmla="*/ 5 w 500"/>
                <a:gd name="T45" fmla="*/ 0 h 569"/>
                <a:gd name="T46" fmla="*/ 5 w 500"/>
                <a:gd name="T47" fmla="*/ 0 h 569"/>
                <a:gd name="T48" fmla="*/ 5 w 500"/>
                <a:gd name="T49" fmla="*/ 1 h 569"/>
                <a:gd name="T50" fmla="*/ 5 w 500"/>
                <a:gd name="T51" fmla="*/ 1 h 569"/>
                <a:gd name="T52" fmla="*/ 4 w 500"/>
                <a:gd name="T53" fmla="*/ 1 h 569"/>
                <a:gd name="T54" fmla="*/ 4 w 500"/>
                <a:gd name="T55" fmla="*/ 1 h 569"/>
                <a:gd name="T56" fmla="*/ 4 w 500"/>
                <a:gd name="T57" fmla="*/ 2 h 569"/>
                <a:gd name="T58" fmla="*/ 4 w 500"/>
                <a:gd name="T59" fmla="*/ 2 h 569"/>
                <a:gd name="T60" fmla="*/ 4 w 500"/>
                <a:gd name="T61" fmla="*/ 2 h 569"/>
                <a:gd name="T62" fmla="*/ 4 w 500"/>
                <a:gd name="T63" fmla="*/ 2 h 569"/>
                <a:gd name="T64" fmla="*/ 3 w 500"/>
                <a:gd name="T65" fmla="*/ 3 h 569"/>
                <a:gd name="T66" fmla="*/ 3 w 500"/>
                <a:gd name="T67" fmla="*/ 3 h 569"/>
                <a:gd name="T68" fmla="*/ 3 w 500"/>
                <a:gd name="T69" fmla="*/ 3 h 569"/>
                <a:gd name="T70" fmla="*/ 3 w 500"/>
                <a:gd name="T71" fmla="*/ 3 h 569"/>
                <a:gd name="T72" fmla="*/ 2 w 500"/>
                <a:gd name="T73" fmla="*/ 4 h 569"/>
                <a:gd name="T74" fmla="*/ 2 w 500"/>
                <a:gd name="T75" fmla="*/ 4 h 569"/>
                <a:gd name="T76" fmla="*/ 2 w 500"/>
                <a:gd name="T77" fmla="*/ 4 h 569"/>
                <a:gd name="T78" fmla="*/ 2 w 500"/>
                <a:gd name="T79" fmla="*/ 5 h 569"/>
                <a:gd name="T80" fmla="*/ 2 w 500"/>
                <a:gd name="T81" fmla="*/ 5 h 569"/>
                <a:gd name="T82" fmla="*/ 1 w 500"/>
                <a:gd name="T83" fmla="*/ 5 h 569"/>
                <a:gd name="T84" fmla="*/ 1 w 500"/>
                <a:gd name="T85" fmla="*/ 5 h 569"/>
                <a:gd name="T86" fmla="*/ 1 w 500"/>
                <a:gd name="T87" fmla="*/ 5 h 569"/>
                <a:gd name="T88" fmla="*/ 1 w 500"/>
                <a:gd name="T89" fmla="*/ 6 h 569"/>
                <a:gd name="T90" fmla="*/ 0 w 500"/>
                <a:gd name="T91" fmla="*/ 6 h 569"/>
                <a:gd name="T92" fmla="*/ 0 w 500"/>
                <a:gd name="T93" fmla="*/ 6 h 569"/>
                <a:gd name="T94" fmla="*/ 0 w 500"/>
                <a:gd name="T95" fmla="*/ 7 h 569"/>
                <a:gd name="T96" fmla="*/ 0 w 500"/>
                <a:gd name="T97" fmla="*/ 6 h 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0"/>
                <a:gd name="T148" fmla="*/ 0 h 569"/>
                <a:gd name="T149" fmla="*/ 500 w 500"/>
                <a:gd name="T150" fmla="*/ 569 h 5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0" h="569">
                  <a:moveTo>
                    <a:pt x="0" y="552"/>
                  </a:moveTo>
                  <a:lnTo>
                    <a:pt x="15" y="538"/>
                  </a:lnTo>
                  <a:lnTo>
                    <a:pt x="29" y="525"/>
                  </a:lnTo>
                  <a:lnTo>
                    <a:pt x="40" y="510"/>
                  </a:lnTo>
                  <a:lnTo>
                    <a:pt x="51" y="495"/>
                  </a:lnTo>
                  <a:lnTo>
                    <a:pt x="61" y="479"/>
                  </a:lnTo>
                  <a:lnTo>
                    <a:pt x="72" y="464"/>
                  </a:lnTo>
                  <a:lnTo>
                    <a:pt x="82" y="447"/>
                  </a:lnTo>
                  <a:lnTo>
                    <a:pt x="95" y="434"/>
                  </a:lnTo>
                  <a:lnTo>
                    <a:pt x="99" y="424"/>
                  </a:lnTo>
                  <a:lnTo>
                    <a:pt x="105" y="417"/>
                  </a:lnTo>
                  <a:lnTo>
                    <a:pt x="112" y="407"/>
                  </a:lnTo>
                  <a:lnTo>
                    <a:pt x="124" y="398"/>
                  </a:lnTo>
                  <a:lnTo>
                    <a:pt x="133" y="384"/>
                  </a:lnTo>
                  <a:lnTo>
                    <a:pt x="145" y="371"/>
                  </a:lnTo>
                  <a:lnTo>
                    <a:pt x="156" y="356"/>
                  </a:lnTo>
                  <a:lnTo>
                    <a:pt x="171" y="342"/>
                  </a:lnTo>
                  <a:lnTo>
                    <a:pt x="184" y="323"/>
                  </a:lnTo>
                  <a:lnTo>
                    <a:pt x="200" y="306"/>
                  </a:lnTo>
                  <a:lnTo>
                    <a:pt x="215" y="289"/>
                  </a:lnTo>
                  <a:lnTo>
                    <a:pt x="232" y="272"/>
                  </a:lnTo>
                  <a:lnTo>
                    <a:pt x="238" y="263"/>
                  </a:lnTo>
                  <a:lnTo>
                    <a:pt x="245" y="253"/>
                  </a:lnTo>
                  <a:lnTo>
                    <a:pt x="253" y="244"/>
                  </a:lnTo>
                  <a:lnTo>
                    <a:pt x="262" y="236"/>
                  </a:lnTo>
                  <a:lnTo>
                    <a:pt x="270" y="226"/>
                  </a:lnTo>
                  <a:lnTo>
                    <a:pt x="278" y="217"/>
                  </a:lnTo>
                  <a:lnTo>
                    <a:pt x="285" y="207"/>
                  </a:lnTo>
                  <a:lnTo>
                    <a:pt x="297" y="200"/>
                  </a:lnTo>
                  <a:lnTo>
                    <a:pt x="302" y="188"/>
                  </a:lnTo>
                  <a:lnTo>
                    <a:pt x="310" y="179"/>
                  </a:lnTo>
                  <a:lnTo>
                    <a:pt x="320" y="169"/>
                  </a:lnTo>
                  <a:lnTo>
                    <a:pt x="327" y="160"/>
                  </a:lnTo>
                  <a:lnTo>
                    <a:pt x="342" y="143"/>
                  </a:lnTo>
                  <a:lnTo>
                    <a:pt x="359" y="126"/>
                  </a:lnTo>
                  <a:lnTo>
                    <a:pt x="373" y="107"/>
                  </a:lnTo>
                  <a:lnTo>
                    <a:pt x="388" y="93"/>
                  </a:lnTo>
                  <a:lnTo>
                    <a:pt x="401" y="78"/>
                  </a:lnTo>
                  <a:lnTo>
                    <a:pt x="415" y="65"/>
                  </a:lnTo>
                  <a:lnTo>
                    <a:pt x="424" y="50"/>
                  </a:lnTo>
                  <a:lnTo>
                    <a:pt x="434" y="38"/>
                  </a:lnTo>
                  <a:lnTo>
                    <a:pt x="443" y="27"/>
                  </a:lnTo>
                  <a:lnTo>
                    <a:pt x="453" y="19"/>
                  </a:lnTo>
                  <a:lnTo>
                    <a:pt x="462" y="4"/>
                  </a:lnTo>
                  <a:lnTo>
                    <a:pt x="470" y="0"/>
                  </a:lnTo>
                  <a:lnTo>
                    <a:pt x="500" y="17"/>
                  </a:lnTo>
                  <a:lnTo>
                    <a:pt x="496" y="21"/>
                  </a:lnTo>
                  <a:lnTo>
                    <a:pt x="491" y="29"/>
                  </a:lnTo>
                  <a:lnTo>
                    <a:pt x="481" y="38"/>
                  </a:lnTo>
                  <a:lnTo>
                    <a:pt x="472" y="51"/>
                  </a:lnTo>
                  <a:lnTo>
                    <a:pt x="460" y="65"/>
                  </a:lnTo>
                  <a:lnTo>
                    <a:pt x="447" y="80"/>
                  </a:lnTo>
                  <a:lnTo>
                    <a:pt x="439" y="88"/>
                  </a:lnTo>
                  <a:lnTo>
                    <a:pt x="432" y="97"/>
                  </a:lnTo>
                  <a:lnTo>
                    <a:pt x="424" y="107"/>
                  </a:lnTo>
                  <a:lnTo>
                    <a:pt x="417" y="118"/>
                  </a:lnTo>
                  <a:lnTo>
                    <a:pt x="407" y="126"/>
                  </a:lnTo>
                  <a:lnTo>
                    <a:pt x="399" y="135"/>
                  </a:lnTo>
                  <a:lnTo>
                    <a:pt x="390" y="147"/>
                  </a:lnTo>
                  <a:lnTo>
                    <a:pt x="380" y="158"/>
                  </a:lnTo>
                  <a:lnTo>
                    <a:pt x="371" y="167"/>
                  </a:lnTo>
                  <a:lnTo>
                    <a:pt x="361" y="179"/>
                  </a:lnTo>
                  <a:lnTo>
                    <a:pt x="350" y="190"/>
                  </a:lnTo>
                  <a:lnTo>
                    <a:pt x="342" y="204"/>
                  </a:lnTo>
                  <a:lnTo>
                    <a:pt x="331" y="213"/>
                  </a:lnTo>
                  <a:lnTo>
                    <a:pt x="321" y="226"/>
                  </a:lnTo>
                  <a:lnTo>
                    <a:pt x="310" y="238"/>
                  </a:lnTo>
                  <a:lnTo>
                    <a:pt x="301" y="251"/>
                  </a:lnTo>
                  <a:lnTo>
                    <a:pt x="289" y="263"/>
                  </a:lnTo>
                  <a:lnTo>
                    <a:pt x="280" y="276"/>
                  </a:lnTo>
                  <a:lnTo>
                    <a:pt x="270" y="287"/>
                  </a:lnTo>
                  <a:lnTo>
                    <a:pt x="259" y="301"/>
                  </a:lnTo>
                  <a:lnTo>
                    <a:pt x="247" y="310"/>
                  </a:lnTo>
                  <a:lnTo>
                    <a:pt x="236" y="323"/>
                  </a:lnTo>
                  <a:lnTo>
                    <a:pt x="224" y="333"/>
                  </a:lnTo>
                  <a:lnTo>
                    <a:pt x="215" y="346"/>
                  </a:lnTo>
                  <a:lnTo>
                    <a:pt x="204" y="358"/>
                  </a:lnTo>
                  <a:lnTo>
                    <a:pt x="192" y="371"/>
                  </a:lnTo>
                  <a:lnTo>
                    <a:pt x="183" y="380"/>
                  </a:lnTo>
                  <a:lnTo>
                    <a:pt x="173" y="394"/>
                  </a:lnTo>
                  <a:lnTo>
                    <a:pt x="164" y="403"/>
                  </a:lnTo>
                  <a:lnTo>
                    <a:pt x="152" y="415"/>
                  </a:lnTo>
                  <a:lnTo>
                    <a:pt x="143" y="426"/>
                  </a:lnTo>
                  <a:lnTo>
                    <a:pt x="133" y="439"/>
                  </a:lnTo>
                  <a:lnTo>
                    <a:pt x="124" y="449"/>
                  </a:lnTo>
                  <a:lnTo>
                    <a:pt x="112" y="458"/>
                  </a:lnTo>
                  <a:lnTo>
                    <a:pt x="105" y="468"/>
                  </a:lnTo>
                  <a:lnTo>
                    <a:pt x="99" y="479"/>
                  </a:lnTo>
                  <a:lnTo>
                    <a:pt x="80" y="493"/>
                  </a:lnTo>
                  <a:lnTo>
                    <a:pt x="65" y="510"/>
                  </a:lnTo>
                  <a:lnTo>
                    <a:pt x="49" y="525"/>
                  </a:lnTo>
                  <a:lnTo>
                    <a:pt x="40" y="538"/>
                  </a:lnTo>
                  <a:lnTo>
                    <a:pt x="29" y="546"/>
                  </a:lnTo>
                  <a:lnTo>
                    <a:pt x="21" y="557"/>
                  </a:lnTo>
                  <a:lnTo>
                    <a:pt x="15" y="563"/>
                  </a:lnTo>
                  <a:lnTo>
                    <a:pt x="11" y="569"/>
                  </a:lnTo>
                  <a:lnTo>
                    <a:pt x="0" y="552"/>
                  </a:lnTo>
                  <a:close/>
                </a:path>
              </a:pathLst>
            </a:custGeom>
            <a:solidFill>
              <a:srgbClr val="000000"/>
            </a:solidFill>
            <a:ln w="9525">
              <a:noFill/>
              <a:round/>
              <a:headEnd/>
              <a:tailEnd/>
            </a:ln>
          </p:spPr>
          <p:txBody>
            <a:bodyPr/>
            <a:lstStyle/>
            <a:p>
              <a:endParaRPr lang="en-US"/>
            </a:p>
          </p:txBody>
        </p:sp>
        <p:sp>
          <p:nvSpPr>
            <p:cNvPr id="17569" name="Freeform 1327"/>
            <p:cNvSpPr>
              <a:spLocks/>
            </p:cNvSpPr>
            <p:nvPr/>
          </p:nvSpPr>
          <p:spPr bwMode="auto">
            <a:xfrm>
              <a:off x="1994" y="1145"/>
              <a:ext cx="25" cy="25"/>
            </a:xfrm>
            <a:custGeom>
              <a:avLst/>
              <a:gdLst>
                <a:gd name="T0" fmla="*/ 0 w 241"/>
                <a:gd name="T1" fmla="*/ 1 h 228"/>
                <a:gd name="T2" fmla="*/ 0 w 241"/>
                <a:gd name="T3" fmla="*/ 1 h 228"/>
                <a:gd name="T4" fmla="*/ 1 w 241"/>
                <a:gd name="T5" fmla="*/ 1 h 228"/>
                <a:gd name="T6" fmla="*/ 1 w 241"/>
                <a:gd name="T7" fmla="*/ 0 h 228"/>
                <a:gd name="T8" fmla="*/ 1 w 241"/>
                <a:gd name="T9" fmla="*/ 0 h 228"/>
                <a:gd name="T10" fmla="*/ 1 w 241"/>
                <a:gd name="T11" fmla="*/ 0 h 228"/>
                <a:gd name="T12" fmla="*/ 1 w 241"/>
                <a:gd name="T13" fmla="*/ 0 h 228"/>
                <a:gd name="T14" fmla="*/ 2 w 241"/>
                <a:gd name="T15" fmla="*/ 0 h 228"/>
                <a:gd name="T16" fmla="*/ 2 w 241"/>
                <a:gd name="T17" fmla="*/ 0 h 228"/>
                <a:gd name="T18" fmla="*/ 2 w 241"/>
                <a:gd name="T19" fmla="*/ 0 h 228"/>
                <a:gd name="T20" fmla="*/ 2 w 241"/>
                <a:gd name="T21" fmla="*/ 0 h 228"/>
                <a:gd name="T22" fmla="*/ 2 w 241"/>
                <a:gd name="T23" fmla="*/ 1 h 228"/>
                <a:gd name="T24" fmla="*/ 2 w 241"/>
                <a:gd name="T25" fmla="*/ 1 h 228"/>
                <a:gd name="T26" fmla="*/ 3 w 241"/>
                <a:gd name="T27" fmla="*/ 1 h 228"/>
                <a:gd name="T28" fmla="*/ 3 w 241"/>
                <a:gd name="T29" fmla="*/ 2 h 228"/>
                <a:gd name="T30" fmla="*/ 3 w 241"/>
                <a:gd name="T31" fmla="*/ 2 h 228"/>
                <a:gd name="T32" fmla="*/ 2 w 241"/>
                <a:gd name="T33" fmla="*/ 2 h 228"/>
                <a:gd name="T34" fmla="*/ 2 w 241"/>
                <a:gd name="T35" fmla="*/ 2 h 228"/>
                <a:gd name="T36" fmla="*/ 2 w 241"/>
                <a:gd name="T37" fmla="*/ 3 h 228"/>
                <a:gd name="T38" fmla="*/ 2 w 241"/>
                <a:gd name="T39" fmla="*/ 3 h 228"/>
                <a:gd name="T40" fmla="*/ 2 w 241"/>
                <a:gd name="T41" fmla="*/ 3 h 228"/>
                <a:gd name="T42" fmla="*/ 2 w 241"/>
                <a:gd name="T43" fmla="*/ 3 h 228"/>
                <a:gd name="T44" fmla="*/ 2 w 241"/>
                <a:gd name="T45" fmla="*/ 2 h 228"/>
                <a:gd name="T46" fmla="*/ 2 w 241"/>
                <a:gd name="T47" fmla="*/ 2 h 228"/>
                <a:gd name="T48" fmla="*/ 2 w 241"/>
                <a:gd name="T49" fmla="*/ 2 h 228"/>
                <a:gd name="T50" fmla="*/ 2 w 241"/>
                <a:gd name="T51" fmla="*/ 2 h 228"/>
                <a:gd name="T52" fmla="*/ 2 w 241"/>
                <a:gd name="T53" fmla="*/ 1 h 228"/>
                <a:gd name="T54" fmla="*/ 2 w 241"/>
                <a:gd name="T55" fmla="*/ 1 h 228"/>
                <a:gd name="T56" fmla="*/ 2 w 241"/>
                <a:gd name="T57" fmla="*/ 1 h 228"/>
                <a:gd name="T58" fmla="*/ 2 w 241"/>
                <a:gd name="T59" fmla="*/ 0 h 228"/>
                <a:gd name="T60" fmla="*/ 2 w 241"/>
                <a:gd name="T61" fmla="*/ 0 h 228"/>
                <a:gd name="T62" fmla="*/ 1 w 241"/>
                <a:gd name="T63" fmla="*/ 0 h 228"/>
                <a:gd name="T64" fmla="*/ 1 w 241"/>
                <a:gd name="T65" fmla="*/ 0 h 228"/>
                <a:gd name="T66" fmla="*/ 1 w 241"/>
                <a:gd name="T67" fmla="*/ 1 h 228"/>
                <a:gd name="T68" fmla="*/ 1 w 241"/>
                <a:gd name="T69" fmla="*/ 1 h 228"/>
                <a:gd name="T70" fmla="*/ 1 w 241"/>
                <a:gd name="T71" fmla="*/ 1 h 228"/>
                <a:gd name="T72" fmla="*/ 1 w 241"/>
                <a:gd name="T73" fmla="*/ 1 h 228"/>
                <a:gd name="T74" fmla="*/ 0 w 241"/>
                <a:gd name="T75" fmla="*/ 2 h 228"/>
                <a:gd name="T76" fmla="*/ 0 w 241"/>
                <a:gd name="T77" fmla="*/ 2 h 228"/>
                <a:gd name="T78" fmla="*/ 0 w 241"/>
                <a:gd name="T79" fmla="*/ 2 h 228"/>
                <a:gd name="T80" fmla="*/ 0 w 241"/>
                <a:gd name="T81" fmla="*/ 2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1"/>
                <a:gd name="T124" fmla="*/ 0 h 228"/>
                <a:gd name="T125" fmla="*/ 241 w 241"/>
                <a:gd name="T126" fmla="*/ 228 h 2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1" h="228">
                  <a:moveTo>
                    <a:pt x="3" y="124"/>
                  </a:moveTo>
                  <a:lnTo>
                    <a:pt x="9" y="107"/>
                  </a:lnTo>
                  <a:lnTo>
                    <a:pt x="17" y="91"/>
                  </a:lnTo>
                  <a:lnTo>
                    <a:pt x="26" y="76"/>
                  </a:lnTo>
                  <a:lnTo>
                    <a:pt x="36" y="65"/>
                  </a:lnTo>
                  <a:lnTo>
                    <a:pt x="47" y="51"/>
                  </a:lnTo>
                  <a:lnTo>
                    <a:pt x="57" y="40"/>
                  </a:lnTo>
                  <a:lnTo>
                    <a:pt x="68" y="31"/>
                  </a:lnTo>
                  <a:lnTo>
                    <a:pt x="80" y="25"/>
                  </a:lnTo>
                  <a:lnTo>
                    <a:pt x="89" y="15"/>
                  </a:lnTo>
                  <a:lnTo>
                    <a:pt x="102" y="12"/>
                  </a:lnTo>
                  <a:lnTo>
                    <a:pt x="114" y="6"/>
                  </a:lnTo>
                  <a:lnTo>
                    <a:pt x="127" y="4"/>
                  </a:lnTo>
                  <a:lnTo>
                    <a:pt x="137" y="0"/>
                  </a:lnTo>
                  <a:lnTo>
                    <a:pt x="148" y="0"/>
                  </a:lnTo>
                  <a:lnTo>
                    <a:pt x="159" y="0"/>
                  </a:lnTo>
                  <a:lnTo>
                    <a:pt x="171" y="6"/>
                  </a:lnTo>
                  <a:lnTo>
                    <a:pt x="180" y="8"/>
                  </a:lnTo>
                  <a:lnTo>
                    <a:pt x="190" y="12"/>
                  </a:lnTo>
                  <a:lnTo>
                    <a:pt x="197" y="17"/>
                  </a:lnTo>
                  <a:lnTo>
                    <a:pt x="207" y="27"/>
                  </a:lnTo>
                  <a:lnTo>
                    <a:pt x="215" y="32"/>
                  </a:lnTo>
                  <a:lnTo>
                    <a:pt x="222" y="42"/>
                  </a:lnTo>
                  <a:lnTo>
                    <a:pt x="228" y="53"/>
                  </a:lnTo>
                  <a:lnTo>
                    <a:pt x="234" y="67"/>
                  </a:lnTo>
                  <a:lnTo>
                    <a:pt x="236" y="78"/>
                  </a:lnTo>
                  <a:lnTo>
                    <a:pt x="239" y="93"/>
                  </a:lnTo>
                  <a:lnTo>
                    <a:pt x="239" y="107"/>
                  </a:lnTo>
                  <a:lnTo>
                    <a:pt x="241" y="126"/>
                  </a:lnTo>
                  <a:lnTo>
                    <a:pt x="239" y="133"/>
                  </a:lnTo>
                  <a:lnTo>
                    <a:pt x="239" y="145"/>
                  </a:lnTo>
                  <a:lnTo>
                    <a:pt x="237" y="154"/>
                  </a:lnTo>
                  <a:lnTo>
                    <a:pt x="236" y="164"/>
                  </a:lnTo>
                  <a:lnTo>
                    <a:pt x="234" y="173"/>
                  </a:lnTo>
                  <a:lnTo>
                    <a:pt x="232" y="185"/>
                  </a:lnTo>
                  <a:lnTo>
                    <a:pt x="230" y="196"/>
                  </a:lnTo>
                  <a:lnTo>
                    <a:pt x="228" y="207"/>
                  </a:lnTo>
                  <a:lnTo>
                    <a:pt x="220" y="215"/>
                  </a:lnTo>
                  <a:lnTo>
                    <a:pt x="215" y="223"/>
                  </a:lnTo>
                  <a:lnTo>
                    <a:pt x="207" y="226"/>
                  </a:lnTo>
                  <a:lnTo>
                    <a:pt x="197" y="228"/>
                  </a:lnTo>
                  <a:lnTo>
                    <a:pt x="190" y="226"/>
                  </a:lnTo>
                  <a:lnTo>
                    <a:pt x="184" y="223"/>
                  </a:lnTo>
                  <a:lnTo>
                    <a:pt x="180" y="215"/>
                  </a:lnTo>
                  <a:lnTo>
                    <a:pt x="180" y="206"/>
                  </a:lnTo>
                  <a:lnTo>
                    <a:pt x="180" y="198"/>
                  </a:lnTo>
                  <a:lnTo>
                    <a:pt x="180" y="188"/>
                  </a:lnTo>
                  <a:lnTo>
                    <a:pt x="180" y="177"/>
                  </a:lnTo>
                  <a:lnTo>
                    <a:pt x="184" y="167"/>
                  </a:lnTo>
                  <a:lnTo>
                    <a:pt x="184" y="154"/>
                  </a:lnTo>
                  <a:lnTo>
                    <a:pt x="188" y="141"/>
                  </a:lnTo>
                  <a:lnTo>
                    <a:pt x="188" y="128"/>
                  </a:lnTo>
                  <a:lnTo>
                    <a:pt x="192" y="114"/>
                  </a:lnTo>
                  <a:lnTo>
                    <a:pt x="192" y="99"/>
                  </a:lnTo>
                  <a:lnTo>
                    <a:pt x="192" y="86"/>
                  </a:lnTo>
                  <a:lnTo>
                    <a:pt x="192" y="74"/>
                  </a:lnTo>
                  <a:lnTo>
                    <a:pt x="192" y="65"/>
                  </a:lnTo>
                  <a:lnTo>
                    <a:pt x="188" y="53"/>
                  </a:lnTo>
                  <a:lnTo>
                    <a:pt x="186" y="46"/>
                  </a:lnTo>
                  <a:lnTo>
                    <a:pt x="180" y="40"/>
                  </a:lnTo>
                  <a:lnTo>
                    <a:pt x="178" y="38"/>
                  </a:lnTo>
                  <a:lnTo>
                    <a:pt x="163" y="32"/>
                  </a:lnTo>
                  <a:lnTo>
                    <a:pt x="150" y="32"/>
                  </a:lnTo>
                  <a:lnTo>
                    <a:pt x="137" y="31"/>
                  </a:lnTo>
                  <a:lnTo>
                    <a:pt x="127" y="36"/>
                  </a:lnTo>
                  <a:lnTo>
                    <a:pt x="114" y="38"/>
                  </a:lnTo>
                  <a:lnTo>
                    <a:pt x="104" y="46"/>
                  </a:lnTo>
                  <a:lnTo>
                    <a:pt x="97" y="53"/>
                  </a:lnTo>
                  <a:lnTo>
                    <a:pt x="89" y="63"/>
                  </a:lnTo>
                  <a:lnTo>
                    <a:pt x="78" y="71"/>
                  </a:lnTo>
                  <a:lnTo>
                    <a:pt x="72" y="80"/>
                  </a:lnTo>
                  <a:lnTo>
                    <a:pt x="62" y="91"/>
                  </a:lnTo>
                  <a:lnTo>
                    <a:pt x="57" y="101"/>
                  </a:lnTo>
                  <a:lnTo>
                    <a:pt x="49" y="110"/>
                  </a:lnTo>
                  <a:lnTo>
                    <a:pt x="41" y="120"/>
                  </a:lnTo>
                  <a:lnTo>
                    <a:pt x="36" y="131"/>
                  </a:lnTo>
                  <a:lnTo>
                    <a:pt x="30" y="141"/>
                  </a:lnTo>
                  <a:lnTo>
                    <a:pt x="19" y="147"/>
                  </a:lnTo>
                  <a:lnTo>
                    <a:pt x="9" y="145"/>
                  </a:lnTo>
                  <a:lnTo>
                    <a:pt x="0" y="135"/>
                  </a:lnTo>
                  <a:lnTo>
                    <a:pt x="3" y="124"/>
                  </a:lnTo>
                  <a:close/>
                </a:path>
              </a:pathLst>
            </a:custGeom>
            <a:solidFill>
              <a:srgbClr val="000000"/>
            </a:solidFill>
            <a:ln w="9525">
              <a:noFill/>
              <a:round/>
              <a:headEnd/>
              <a:tailEnd/>
            </a:ln>
          </p:spPr>
          <p:txBody>
            <a:bodyPr/>
            <a:lstStyle/>
            <a:p>
              <a:endParaRPr lang="en-US"/>
            </a:p>
          </p:txBody>
        </p:sp>
        <p:sp>
          <p:nvSpPr>
            <p:cNvPr id="17570" name="Freeform 1328"/>
            <p:cNvSpPr>
              <a:spLocks/>
            </p:cNvSpPr>
            <p:nvPr/>
          </p:nvSpPr>
          <p:spPr bwMode="auto">
            <a:xfrm>
              <a:off x="1994" y="1158"/>
              <a:ext cx="23" cy="13"/>
            </a:xfrm>
            <a:custGeom>
              <a:avLst/>
              <a:gdLst>
                <a:gd name="T0" fmla="*/ 1 w 228"/>
                <a:gd name="T1" fmla="*/ 0 h 124"/>
                <a:gd name="T2" fmla="*/ 1 w 228"/>
                <a:gd name="T3" fmla="*/ 0 h 124"/>
                <a:gd name="T4" fmla="*/ 1 w 228"/>
                <a:gd name="T5" fmla="*/ 0 h 124"/>
                <a:gd name="T6" fmla="*/ 1 w 228"/>
                <a:gd name="T7" fmla="*/ 0 h 124"/>
                <a:gd name="T8" fmla="*/ 1 w 228"/>
                <a:gd name="T9" fmla="*/ 1 h 124"/>
                <a:gd name="T10" fmla="*/ 1 w 228"/>
                <a:gd name="T11" fmla="*/ 1 h 124"/>
                <a:gd name="T12" fmla="*/ 1 w 228"/>
                <a:gd name="T13" fmla="*/ 1 h 124"/>
                <a:gd name="T14" fmla="*/ 1 w 228"/>
                <a:gd name="T15" fmla="*/ 1 h 124"/>
                <a:gd name="T16" fmla="*/ 1 w 228"/>
                <a:gd name="T17" fmla="*/ 1 h 124"/>
                <a:gd name="T18" fmla="*/ 1 w 228"/>
                <a:gd name="T19" fmla="*/ 1 h 124"/>
                <a:gd name="T20" fmla="*/ 1 w 228"/>
                <a:gd name="T21" fmla="*/ 1 h 124"/>
                <a:gd name="T22" fmla="*/ 1 w 228"/>
                <a:gd name="T23" fmla="*/ 1 h 124"/>
                <a:gd name="T24" fmla="*/ 2 w 228"/>
                <a:gd name="T25" fmla="*/ 1 h 124"/>
                <a:gd name="T26" fmla="*/ 2 w 228"/>
                <a:gd name="T27" fmla="*/ 1 h 124"/>
                <a:gd name="T28" fmla="*/ 2 w 228"/>
                <a:gd name="T29" fmla="*/ 1 h 124"/>
                <a:gd name="T30" fmla="*/ 2 w 228"/>
                <a:gd name="T31" fmla="*/ 1 h 124"/>
                <a:gd name="T32" fmla="*/ 2 w 228"/>
                <a:gd name="T33" fmla="*/ 1 h 124"/>
                <a:gd name="T34" fmla="*/ 2 w 228"/>
                <a:gd name="T35" fmla="*/ 1 h 124"/>
                <a:gd name="T36" fmla="*/ 2 w 228"/>
                <a:gd name="T37" fmla="*/ 1 h 124"/>
                <a:gd name="T38" fmla="*/ 2 w 228"/>
                <a:gd name="T39" fmla="*/ 1 h 124"/>
                <a:gd name="T40" fmla="*/ 2 w 228"/>
                <a:gd name="T41" fmla="*/ 1 h 124"/>
                <a:gd name="T42" fmla="*/ 2 w 228"/>
                <a:gd name="T43" fmla="*/ 1 h 124"/>
                <a:gd name="T44" fmla="*/ 2 w 228"/>
                <a:gd name="T45" fmla="*/ 1 h 124"/>
                <a:gd name="T46" fmla="*/ 2 w 228"/>
                <a:gd name="T47" fmla="*/ 1 h 124"/>
                <a:gd name="T48" fmla="*/ 2 w 228"/>
                <a:gd name="T49" fmla="*/ 1 h 124"/>
                <a:gd name="T50" fmla="*/ 2 w 228"/>
                <a:gd name="T51" fmla="*/ 1 h 124"/>
                <a:gd name="T52" fmla="*/ 2 w 228"/>
                <a:gd name="T53" fmla="*/ 1 h 124"/>
                <a:gd name="T54" fmla="*/ 2 w 228"/>
                <a:gd name="T55" fmla="*/ 1 h 124"/>
                <a:gd name="T56" fmla="*/ 2 w 228"/>
                <a:gd name="T57" fmla="*/ 1 h 124"/>
                <a:gd name="T58" fmla="*/ 2 w 228"/>
                <a:gd name="T59" fmla="*/ 1 h 124"/>
                <a:gd name="T60" fmla="*/ 1 w 228"/>
                <a:gd name="T61" fmla="*/ 1 h 124"/>
                <a:gd name="T62" fmla="*/ 1 w 228"/>
                <a:gd name="T63" fmla="*/ 1 h 124"/>
                <a:gd name="T64" fmla="*/ 1 w 228"/>
                <a:gd name="T65" fmla="*/ 1 h 124"/>
                <a:gd name="T66" fmla="*/ 1 w 228"/>
                <a:gd name="T67" fmla="*/ 1 h 124"/>
                <a:gd name="T68" fmla="*/ 1 w 228"/>
                <a:gd name="T69" fmla="*/ 1 h 124"/>
                <a:gd name="T70" fmla="*/ 1 w 228"/>
                <a:gd name="T71" fmla="*/ 1 h 124"/>
                <a:gd name="T72" fmla="*/ 1 w 228"/>
                <a:gd name="T73" fmla="*/ 1 h 124"/>
                <a:gd name="T74" fmla="*/ 0 w 228"/>
                <a:gd name="T75" fmla="*/ 1 h 124"/>
                <a:gd name="T76" fmla="*/ 0 w 228"/>
                <a:gd name="T77" fmla="*/ 1 h 124"/>
                <a:gd name="T78" fmla="*/ 0 w 228"/>
                <a:gd name="T79" fmla="*/ 1 h 124"/>
                <a:gd name="T80" fmla="*/ 0 w 228"/>
                <a:gd name="T81" fmla="*/ 1 h 124"/>
                <a:gd name="T82" fmla="*/ 0 w 228"/>
                <a:gd name="T83" fmla="*/ 0 h 124"/>
                <a:gd name="T84" fmla="*/ 0 w 228"/>
                <a:gd name="T85" fmla="*/ 0 h 124"/>
                <a:gd name="T86" fmla="*/ 0 w 228"/>
                <a:gd name="T87" fmla="*/ 0 h 124"/>
                <a:gd name="T88" fmla="*/ 0 w 228"/>
                <a:gd name="T89" fmla="*/ 0 h 124"/>
                <a:gd name="T90" fmla="*/ 0 w 228"/>
                <a:gd name="T91" fmla="*/ 0 h 124"/>
                <a:gd name="T92" fmla="*/ 0 w 228"/>
                <a:gd name="T93" fmla="*/ 0 h 124"/>
                <a:gd name="T94" fmla="*/ 0 w 228"/>
                <a:gd name="T95" fmla="*/ 0 h 124"/>
                <a:gd name="T96" fmla="*/ 1 w 228"/>
                <a:gd name="T97" fmla="*/ 0 h 124"/>
                <a:gd name="T98" fmla="*/ 1 w 228"/>
                <a:gd name="T99" fmla="*/ 0 h 1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8"/>
                <a:gd name="T151" fmla="*/ 0 h 124"/>
                <a:gd name="T152" fmla="*/ 228 w 228"/>
                <a:gd name="T153" fmla="*/ 124 h 1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8" h="124">
                  <a:moveTo>
                    <a:pt x="45" y="17"/>
                  </a:moveTo>
                  <a:lnTo>
                    <a:pt x="45" y="27"/>
                  </a:lnTo>
                  <a:lnTo>
                    <a:pt x="49" y="34"/>
                  </a:lnTo>
                  <a:lnTo>
                    <a:pt x="53" y="40"/>
                  </a:lnTo>
                  <a:lnTo>
                    <a:pt x="62" y="49"/>
                  </a:lnTo>
                  <a:lnTo>
                    <a:pt x="68" y="53"/>
                  </a:lnTo>
                  <a:lnTo>
                    <a:pt x="78" y="57"/>
                  </a:lnTo>
                  <a:lnTo>
                    <a:pt x="89" y="61"/>
                  </a:lnTo>
                  <a:lnTo>
                    <a:pt x="100" y="67"/>
                  </a:lnTo>
                  <a:lnTo>
                    <a:pt x="110" y="67"/>
                  </a:lnTo>
                  <a:lnTo>
                    <a:pt x="121" y="68"/>
                  </a:lnTo>
                  <a:lnTo>
                    <a:pt x="133" y="70"/>
                  </a:lnTo>
                  <a:lnTo>
                    <a:pt x="146" y="72"/>
                  </a:lnTo>
                  <a:lnTo>
                    <a:pt x="158" y="72"/>
                  </a:lnTo>
                  <a:lnTo>
                    <a:pt x="169" y="74"/>
                  </a:lnTo>
                  <a:lnTo>
                    <a:pt x="180" y="74"/>
                  </a:lnTo>
                  <a:lnTo>
                    <a:pt x="194" y="76"/>
                  </a:lnTo>
                  <a:lnTo>
                    <a:pt x="201" y="72"/>
                  </a:lnTo>
                  <a:lnTo>
                    <a:pt x="207" y="74"/>
                  </a:lnTo>
                  <a:lnTo>
                    <a:pt x="213" y="74"/>
                  </a:lnTo>
                  <a:lnTo>
                    <a:pt x="220" y="78"/>
                  </a:lnTo>
                  <a:lnTo>
                    <a:pt x="226" y="82"/>
                  </a:lnTo>
                  <a:lnTo>
                    <a:pt x="228" y="93"/>
                  </a:lnTo>
                  <a:lnTo>
                    <a:pt x="224" y="101"/>
                  </a:lnTo>
                  <a:lnTo>
                    <a:pt x="218" y="108"/>
                  </a:lnTo>
                  <a:lnTo>
                    <a:pt x="207" y="114"/>
                  </a:lnTo>
                  <a:lnTo>
                    <a:pt x="197" y="118"/>
                  </a:lnTo>
                  <a:lnTo>
                    <a:pt x="184" y="120"/>
                  </a:lnTo>
                  <a:lnTo>
                    <a:pt x="171" y="122"/>
                  </a:lnTo>
                  <a:lnTo>
                    <a:pt x="156" y="122"/>
                  </a:lnTo>
                  <a:lnTo>
                    <a:pt x="142" y="124"/>
                  </a:lnTo>
                  <a:lnTo>
                    <a:pt x="127" y="122"/>
                  </a:lnTo>
                  <a:lnTo>
                    <a:pt x="110" y="122"/>
                  </a:lnTo>
                  <a:lnTo>
                    <a:pt x="95" y="120"/>
                  </a:lnTo>
                  <a:lnTo>
                    <a:pt x="80" y="116"/>
                  </a:lnTo>
                  <a:lnTo>
                    <a:pt x="64" y="106"/>
                  </a:lnTo>
                  <a:lnTo>
                    <a:pt x="49" y="101"/>
                  </a:lnTo>
                  <a:lnTo>
                    <a:pt x="36" y="91"/>
                  </a:lnTo>
                  <a:lnTo>
                    <a:pt x="26" y="80"/>
                  </a:lnTo>
                  <a:lnTo>
                    <a:pt x="15" y="67"/>
                  </a:lnTo>
                  <a:lnTo>
                    <a:pt x="9" y="51"/>
                  </a:lnTo>
                  <a:lnTo>
                    <a:pt x="3" y="42"/>
                  </a:lnTo>
                  <a:lnTo>
                    <a:pt x="2" y="34"/>
                  </a:lnTo>
                  <a:lnTo>
                    <a:pt x="0" y="25"/>
                  </a:lnTo>
                  <a:lnTo>
                    <a:pt x="0" y="15"/>
                  </a:lnTo>
                  <a:lnTo>
                    <a:pt x="5" y="2"/>
                  </a:lnTo>
                  <a:lnTo>
                    <a:pt x="21" y="0"/>
                  </a:lnTo>
                  <a:lnTo>
                    <a:pt x="36" y="2"/>
                  </a:lnTo>
                  <a:lnTo>
                    <a:pt x="45" y="17"/>
                  </a:lnTo>
                  <a:close/>
                </a:path>
              </a:pathLst>
            </a:custGeom>
            <a:solidFill>
              <a:srgbClr val="000000"/>
            </a:solidFill>
            <a:ln w="9525">
              <a:noFill/>
              <a:round/>
              <a:headEnd/>
              <a:tailEnd/>
            </a:ln>
          </p:spPr>
          <p:txBody>
            <a:bodyPr/>
            <a:lstStyle/>
            <a:p>
              <a:endParaRPr lang="en-US"/>
            </a:p>
          </p:txBody>
        </p:sp>
        <p:sp>
          <p:nvSpPr>
            <p:cNvPr id="17571" name="Freeform 1329"/>
            <p:cNvSpPr>
              <a:spLocks/>
            </p:cNvSpPr>
            <p:nvPr/>
          </p:nvSpPr>
          <p:spPr bwMode="auto">
            <a:xfrm>
              <a:off x="2028" y="1104"/>
              <a:ext cx="10" cy="76"/>
            </a:xfrm>
            <a:custGeom>
              <a:avLst/>
              <a:gdLst>
                <a:gd name="T0" fmla="*/ 0 w 101"/>
                <a:gd name="T1" fmla="*/ 0 h 707"/>
                <a:gd name="T2" fmla="*/ 0 w 101"/>
                <a:gd name="T3" fmla="*/ 1 h 707"/>
                <a:gd name="T4" fmla="*/ 0 w 101"/>
                <a:gd name="T5" fmla="*/ 1 h 707"/>
                <a:gd name="T6" fmla="*/ 0 w 101"/>
                <a:gd name="T7" fmla="*/ 2 h 707"/>
                <a:gd name="T8" fmla="*/ 0 w 101"/>
                <a:gd name="T9" fmla="*/ 2 h 707"/>
                <a:gd name="T10" fmla="*/ 0 w 101"/>
                <a:gd name="T11" fmla="*/ 2 h 707"/>
                <a:gd name="T12" fmla="*/ 0 w 101"/>
                <a:gd name="T13" fmla="*/ 3 h 707"/>
                <a:gd name="T14" fmla="*/ 0 w 101"/>
                <a:gd name="T15" fmla="*/ 3 h 707"/>
                <a:gd name="T16" fmla="*/ 0 w 101"/>
                <a:gd name="T17" fmla="*/ 3 h 707"/>
                <a:gd name="T18" fmla="*/ 0 w 101"/>
                <a:gd name="T19" fmla="*/ 4 h 707"/>
                <a:gd name="T20" fmla="*/ 1 w 101"/>
                <a:gd name="T21" fmla="*/ 4 h 707"/>
                <a:gd name="T22" fmla="*/ 1 w 101"/>
                <a:gd name="T23" fmla="*/ 4 h 707"/>
                <a:gd name="T24" fmla="*/ 1 w 101"/>
                <a:gd name="T25" fmla="*/ 5 h 707"/>
                <a:gd name="T26" fmla="*/ 1 w 101"/>
                <a:gd name="T27" fmla="*/ 5 h 707"/>
                <a:gd name="T28" fmla="*/ 1 w 101"/>
                <a:gd name="T29" fmla="*/ 5 h 707"/>
                <a:gd name="T30" fmla="*/ 1 w 101"/>
                <a:gd name="T31" fmla="*/ 6 h 707"/>
                <a:gd name="T32" fmla="*/ 1 w 101"/>
                <a:gd name="T33" fmla="*/ 6 h 707"/>
                <a:gd name="T34" fmla="*/ 1 w 101"/>
                <a:gd name="T35" fmla="*/ 6 h 707"/>
                <a:gd name="T36" fmla="*/ 1 w 101"/>
                <a:gd name="T37" fmla="*/ 7 h 707"/>
                <a:gd name="T38" fmla="*/ 1 w 101"/>
                <a:gd name="T39" fmla="*/ 7 h 707"/>
                <a:gd name="T40" fmla="*/ 1 w 101"/>
                <a:gd name="T41" fmla="*/ 8 h 707"/>
                <a:gd name="T42" fmla="*/ 1 w 101"/>
                <a:gd name="T43" fmla="*/ 8 h 707"/>
                <a:gd name="T44" fmla="*/ 1 w 101"/>
                <a:gd name="T45" fmla="*/ 8 h 707"/>
                <a:gd name="T46" fmla="*/ 0 w 101"/>
                <a:gd name="T47" fmla="*/ 8 h 707"/>
                <a:gd name="T48" fmla="*/ 0 w 101"/>
                <a:gd name="T49" fmla="*/ 8 h 707"/>
                <a:gd name="T50" fmla="*/ 0 w 101"/>
                <a:gd name="T51" fmla="*/ 7 h 707"/>
                <a:gd name="T52" fmla="*/ 0 w 101"/>
                <a:gd name="T53" fmla="*/ 7 h 707"/>
                <a:gd name="T54" fmla="*/ 0 w 101"/>
                <a:gd name="T55" fmla="*/ 6 h 707"/>
                <a:gd name="T56" fmla="*/ 0 w 101"/>
                <a:gd name="T57" fmla="*/ 6 h 707"/>
                <a:gd name="T58" fmla="*/ 0 w 101"/>
                <a:gd name="T59" fmla="*/ 6 h 707"/>
                <a:gd name="T60" fmla="*/ 0 w 101"/>
                <a:gd name="T61" fmla="*/ 5 h 707"/>
                <a:gd name="T62" fmla="*/ 0 w 101"/>
                <a:gd name="T63" fmla="*/ 5 h 707"/>
                <a:gd name="T64" fmla="*/ 0 w 101"/>
                <a:gd name="T65" fmla="*/ 5 h 707"/>
                <a:gd name="T66" fmla="*/ 0 w 101"/>
                <a:gd name="T67" fmla="*/ 4 h 707"/>
                <a:gd name="T68" fmla="*/ 0 w 101"/>
                <a:gd name="T69" fmla="*/ 4 h 707"/>
                <a:gd name="T70" fmla="*/ 0 w 101"/>
                <a:gd name="T71" fmla="*/ 4 h 707"/>
                <a:gd name="T72" fmla="*/ 0 w 101"/>
                <a:gd name="T73" fmla="*/ 3 h 707"/>
                <a:gd name="T74" fmla="*/ 0 w 101"/>
                <a:gd name="T75" fmla="*/ 3 h 707"/>
                <a:gd name="T76" fmla="*/ 0 w 101"/>
                <a:gd name="T77" fmla="*/ 3 h 707"/>
                <a:gd name="T78" fmla="*/ 0 w 101"/>
                <a:gd name="T79" fmla="*/ 2 h 707"/>
                <a:gd name="T80" fmla="*/ 0 w 101"/>
                <a:gd name="T81" fmla="*/ 2 h 707"/>
                <a:gd name="T82" fmla="*/ 0 w 101"/>
                <a:gd name="T83" fmla="*/ 2 h 707"/>
                <a:gd name="T84" fmla="*/ 0 w 101"/>
                <a:gd name="T85" fmla="*/ 1 h 707"/>
                <a:gd name="T86" fmla="*/ 0 w 101"/>
                <a:gd name="T87" fmla="*/ 1 h 707"/>
                <a:gd name="T88" fmla="*/ 0 w 101"/>
                <a:gd name="T89" fmla="*/ 0 h 707"/>
                <a:gd name="T90" fmla="*/ 0 w 101"/>
                <a:gd name="T91" fmla="*/ 0 h 707"/>
                <a:gd name="T92" fmla="*/ 0 w 101"/>
                <a:gd name="T93" fmla="*/ 0 h 7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707"/>
                <a:gd name="T143" fmla="*/ 101 w 101"/>
                <a:gd name="T144" fmla="*/ 707 h 7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707">
                  <a:moveTo>
                    <a:pt x="37" y="19"/>
                  </a:moveTo>
                  <a:lnTo>
                    <a:pt x="37" y="28"/>
                  </a:lnTo>
                  <a:lnTo>
                    <a:pt x="37" y="40"/>
                  </a:lnTo>
                  <a:lnTo>
                    <a:pt x="37" y="51"/>
                  </a:lnTo>
                  <a:lnTo>
                    <a:pt x="37" y="63"/>
                  </a:lnTo>
                  <a:lnTo>
                    <a:pt x="37" y="74"/>
                  </a:lnTo>
                  <a:lnTo>
                    <a:pt x="37" y="86"/>
                  </a:lnTo>
                  <a:lnTo>
                    <a:pt x="37" y="97"/>
                  </a:lnTo>
                  <a:lnTo>
                    <a:pt x="37" y="108"/>
                  </a:lnTo>
                  <a:lnTo>
                    <a:pt x="37" y="118"/>
                  </a:lnTo>
                  <a:lnTo>
                    <a:pt x="37" y="127"/>
                  </a:lnTo>
                  <a:lnTo>
                    <a:pt x="37" y="139"/>
                  </a:lnTo>
                  <a:lnTo>
                    <a:pt x="38" y="150"/>
                  </a:lnTo>
                  <a:lnTo>
                    <a:pt x="38" y="160"/>
                  </a:lnTo>
                  <a:lnTo>
                    <a:pt x="40" y="169"/>
                  </a:lnTo>
                  <a:lnTo>
                    <a:pt x="40" y="181"/>
                  </a:lnTo>
                  <a:lnTo>
                    <a:pt x="42" y="192"/>
                  </a:lnTo>
                  <a:lnTo>
                    <a:pt x="42" y="200"/>
                  </a:lnTo>
                  <a:lnTo>
                    <a:pt x="42" y="209"/>
                  </a:lnTo>
                  <a:lnTo>
                    <a:pt x="42" y="221"/>
                  </a:lnTo>
                  <a:lnTo>
                    <a:pt x="44" y="230"/>
                  </a:lnTo>
                  <a:lnTo>
                    <a:pt x="44" y="240"/>
                  </a:lnTo>
                  <a:lnTo>
                    <a:pt x="46" y="249"/>
                  </a:lnTo>
                  <a:lnTo>
                    <a:pt x="46" y="260"/>
                  </a:lnTo>
                  <a:lnTo>
                    <a:pt x="46" y="270"/>
                  </a:lnTo>
                  <a:lnTo>
                    <a:pt x="46" y="278"/>
                  </a:lnTo>
                  <a:lnTo>
                    <a:pt x="48" y="287"/>
                  </a:lnTo>
                  <a:lnTo>
                    <a:pt x="50" y="298"/>
                  </a:lnTo>
                  <a:lnTo>
                    <a:pt x="52" y="308"/>
                  </a:lnTo>
                  <a:lnTo>
                    <a:pt x="52" y="316"/>
                  </a:lnTo>
                  <a:lnTo>
                    <a:pt x="54" y="327"/>
                  </a:lnTo>
                  <a:lnTo>
                    <a:pt x="56" y="337"/>
                  </a:lnTo>
                  <a:lnTo>
                    <a:pt x="57" y="346"/>
                  </a:lnTo>
                  <a:lnTo>
                    <a:pt x="57" y="356"/>
                  </a:lnTo>
                  <a:lnTo>
                    <a:pt x="57" y="365"/>
                  </a:lnTo>
                  <a:lnTo>
                    <a:pt x="57" y="373"/>
                  </a:lnTo>
                  <a:lnTo>
                    <a:pt x="59" y="382"/>
                  </a:lnTo>
                  <a:lnTo>
                    <a:pt x="59" y="392"/>
                  </a:lnTo>
                  <a:lnTo>
                    <a:pt x="61" y="401"/>
                  </a:lnTo>
                  <a:lnTo>
                    <a:pt x="63" y="411"/>
                  </a:lnTo>
                  <a:lnTo>
                    <a:pt x="65" y="420"/>
                  </a:lnTo>
                  <a:lnTo>
                    <a:pt x="65" y="430"/>
                  </a:lnTo>
                  <a:lnTo>
                    <a:pt x="67" y="439"/>
                  </a:lnTo>
                  <a:lnTo>
                    <a:pt x="69" y="449"/>
                  </a:lnTo>
                  <a:lnTo>
                    <a:pt x="71" y="460"/>
                  </a:lnTo>
                  <a:lnTo>
                    <a:pt x="71" y="470"/>
                  </a:lnTo>
                  <a:lnTo>
                    <a:pt x="73" y="479"/>
                  </a:lnTo>
                  <a:lnTo>
                    <a:pt x="73" y="489"/>
                  </a:lnTo>
                  <a:lnTo>
                    <a:pt x="76" y="500"/>
                  </a:lnTo>
                  <a:lnTo>
                    <a:pt x="76" y="510"/>
                  </a:lnTo>
                  <a:lnTo>
                    <a:pt x="78" y="519"/>
                  </a:lnTo>
                  <a:lnTo>
                    <a:pt x="80" y="529"/>
                  </a:lnTo>
                  <a:lnTo>
                    <a:pt x="82" y="540"/>
                  </a:lnTo>
                  <a:lnTo>
                    <a:pt x="82" y="549"/>
                  </a:lnTo>
                  <a:lnTo>
                    <a:pt x="84" y="559"/>
                  </a:lnTo>
                  <a:lnTo>
                    <a:pt x="84" y="570"/>
                  </a:lnTo>
                  <a:lnTo>
                    <a:pt x="88" y="582"/>
                  </a:lnTo>
                  <a:lnTo>
                    <a:pt x="88" y="593"/>
                  </a:lnTo>
                  <a:lnTo>
                    <a:pt x="90" y="605"/>
                  </a:lnTo>
                  <a:lnTo>
                    <a:pt x="92" y="616"/>
                  </a:lnTo>
                  <a:lnTo>
                    <a:pt x="96" y="627"/>
                  </a:lnTo>
                  <a:lnTo>
                    <a:pt x="96" y="637"/>
                  </a:lnTo>
                  <a:lnTo>
                    <a:pt x="97" y="650"/>
                  </a:lnTo>
                  <a:lnTo>
                    <a:pt x="97" y="662"/>
                  </a:lnTo>
                  <a:lnTo>
                    <a:pt x="101" y="675"/>
                  </a:lnTo>
                  <a:lnTo>
                    <a:pt x="99" y="686"/>
                  </a:lnTo>
                  <a:lnTo>
                    <a:pt x="96" y="696"/>
                  </a:lnTo>
                  <a:lnTo>
                    <a:pt x="86" y="702"/>
                  </a:lnTo>
                  <a:lnTo>
                    <a:pt x="78" y="707"/>
                  </a:lnTo>
                  <a:lnTo>
                    <a:pt x="69" y="705"/>
                  </a:lnTo>
                  <a:lnTo>
                    <a:pt x="59" y="702"/>
                  </a:lnTo>
                  <a:lnTo>
                    <a:pt x="52" y="694"/>
                  </a:lnTo>
                  <a:lnTo>
                    <a:pt x="50" y="685"/>
                  </a:lnTo>
                  <a:lnTo>
                    <a:pt x="46" y="671"/>
                  </a:lnTo>
                  <a:lnTo>
                    <a:pt x="46" y="660"/>
                  </a:lnTo>
                  <a:lnTo>
                    <a:pt x="44" y="646"/>
                  </a:lnTo>
                  <a:lnTo>
                    <a:pt x="42" y="635"/>
                  </a:lnTo>
                  <a:lnTo>
                    <a:pt x="38" y="622"/>
                  </a:lnTo>
                  <a:lnTo>
                    <a:pt x="38" y="610"/>
                  </a:lnTo>
                  <a:lnTo>
                    <a:pt x="35" y="599"/>
                  </a:lnTo>
                  <a:lnTo>
                    <a:pt x="35" y="589"/>
                  </a:lnTo>
                  <a:lnTo>
                    <a:pt x="33" y="578"/>
                  </a:lnTo>
                  <a:lnTo>
                    <a:pt x="31" y="567"/>
                  </a:lnTo>
                  <a:lnTo>
                    <a:pt x="31" y="555"/>
                  </a:lnTo>
                  <a:lnTo>
                    <a:pt x="31" y="544"/>
                  </a:lnTo>
                  <a:lnTo>
                    <a:pt x="29" y="534"/>
                  </a:lnTo>
                  <a:lnTo>
                    <a:pt x="27" y="525"/>
                  </a:lnTo>
                  <a:lnTo>
                    <a:pt x="25" y="515"/>
                  </a:lnTo>
                  <a:lnTo>
                    <a:pt x="25" y="504"/>
                  </a:lnTo>
                  <a:lnTo>
                    <a:pt x="23" y="494"/>
                  </a:lnTo>
                  <a:lnTo>
                    <a:pt x="21" y="485"/>
                  </a:lnTo>
                  <a:lnTo>
                    <a:pt x="19" y="475"/>
                  </a:lnTo>
                  <a:lnTo>
                    <a:pt x="19" y="464"/>
                  </a:lnTo>
                  <a:lnTo>
                    <a:pt x="19" y="454"/>
                  </a:lnTo>
                  <a:lnTo>
                    <a:pt x="18" y="445"/>
                  </a:lnTo>
                  <a:lnTo>
                    <a:pt x="16" y="435"/>
                  </a:lnTo>
                  <a:lnTo>
                    <a:pt x="16" y="424"/>
                  </a:lnTo>
                  <a:lnTo>
                    <a:pt x="14" y="414"/>
                  </a:lnTo>
                  <a:lnTo>
                    <a:pt x="14" y="405"/>
                  </a:lnTo>
                  <a:lnTo>
                    <a:pt x="12" y="394"/>
                  </a:lnTo>
                  <a:lnTo>
                    <a:pt x="12" y="386"/>
                  </a:lnTo>
                  <a:lnTo>
                    <a:pt x="10" y="376"/>
                  </a:lnTo>
                  <a:lnTo>
                    <a:pt x="10" y="367"/>
                  </a:lnTo>
                  <a:lnTo>
                    <a:pt x="10" y="357"/>
                  </a:lnTo>
                  <a:lnTo>
                    <a:pt x="10" y="350"/>
                  </a:lnTo>
                  <a:lnTo>
                    <a:pt x="8" y="340"/>
                  </a:lnTo>
                  <a:lnTo>
                    <a:pt x="8" y="329"/>
                  </a:lnTo>
                  <a:lnTo>
                    <a:pt x="6" y="319"/>
                  </a:lnTo>
                  <a:lnTo>
                    <a:pt x="6" y="310"/>
                  </a:lnTo>
                  <a:lnTo>
                    <a:pt x="4" y="300"/>
                  </a:lnTo>
                  <a:lnTo>
                    <a:pt x="4" y="289"/>
                  </a:lnTo>
                  <a:lnTo>
                    <a:pt x="4" y="279"/>
                  </a:lnTo>
                  <a:lnTo>
                    <a:pt x="4" y="272"/>
                  </a:lnTo>
                  <a:lnTo>
                    <a:pt x="4" y="260"/>
                  </a:lnTo>
                  <a:lnTo>
                    <a:pt x="4" y="251"/>
                  </a:lnTo>
                  <a:lnTo>
                    <a:pt x="2" y="241"/>
                  </a:lnTo>
                  <a:lnTo>
                    <a:pt x="2" y="232"/>
                  </a:lnTo>
                  <a:lnTo>
                    <a:pt x="2" y="222"/>
                  </a:lnTo>
                  <a:lnTo>
                    <a:pt x="2" y="211"/>
                  </a:lnTo>
                  <a:lnTo>
                    <a:pt x="2" y="202"/>
                  </a:lnTo>
                  <a:lnTo>
                    <a:pt x="2" y="194"/>
                  </a:lnTo>
                  <a:lnTo>
                    <a:pt x="0" y="181"/>
                  </a:lnTo>
                  <a:lnTo>
                    <a:pt x="0" y="171"/>
                  </a:lnTo>
                  <a:lnTo>
                    <a:pt x="0" y="162"/>
                  </a:lnTo>
                  <a:lnTo>
                    <a:pt x="0" y="152"/>
                  </a:lnTo>
                  <a:lnTo>
                    <a:pt x="0" y="141"/>
                  </a:lnTo>
                  <a:lnTo>
                    <a:pt x="0" y="129"/>
                  </a:lnTo>
                  <a:lnTo>
                    <a:pt x="0" y="120"/>
                  </a:lnTo>
                  <a:lnTo>
                    <a:pt x="0" y="110"/>
                  </a:lnTo>
                  <a:lnTo>
                    <a:pt x="0" y="99"/>
                  </a:lnTo>
                  <a:lnTo>
                    <a:pt x="0" y="87"/>
                  </a:lnTo>
                  <a:lnTo>
                    <a:pt x="0" y="74"/>
                  </a:lnTo>
                  <a:lnTo>
                    <a:pt x="0" y="63"/>
                  </a:lnTo>
                  <a:lnTo>
                    <a:pt x="0" y="51"/>
                  </a:lnTo>
                  <a:lnTo>
                    <a:pt x="0" y="40"/>
                  </a:lnTo>
                  <a:lnTo>
                    <a:pt x="0" y="28"/>
                  </a:lnTo>
                  <a:lnTo>
                    <a:pt x="0" y="19"/>
                  </a:lnTo>
                  <a:lnTo>
                    <a:pt x="4" y="4"/>
                  </a:lnTo>
                  <a:lnTo>
                    <a:pt x="19" y="0"/>
                  </a:lnTo>
                  <a:lnTo>
                    <a:pt x="31" y="4"/>
                  </a:lnTo>
                  <a:lnTo>
                    <a:pt x="37" y="19"/>
                  </a:lnTo>
                  <a:close/>
                </a:path>
              </a:pathLst>
            </a:custGeom>
            <a:solidFill>
              <a:srgbClr val="000000"/>
            </a:solidFill>
            <a:ln w="9525">
              <a:noFill/>
              <a:round/>
              <a:headEnd/>
              <a:tailEnd/>
            </a:ln>
          </p:spPr>
          <p:txBody>
            <a:bodyPr/>
            <a:lstStyle/>
            <a:p>
              <a:endParaRPr lang="en-US"/>
            </a:p>
          </p:txBody>
        </p:sp>
        <p:sp>
          <p:nvSpPr>
            <p:cNvPr id="17572" name="Freeform 1330"/>
            <p:cNvSpPr>
              <a:spLocks/>
            </p:cNvSpPr>
            <p:nvPr/>
          </p:nvSpPr>
          <p:spPr bwMode="auto">
            <a:xfrm>
              <a:off x="1927" y="1066"/>
              <a:ext cx="49" cy="122"/>
            </a:xfrm>
            <a:custGeom>
              <a:avLst/>
              <a:gdLst>
                <a:gd name="T0" fmla="*/ 3 w 485"/>
                <a:gd name="T1" fmla="*/ 0 h 1137"/>
                <a:gd name="T2" fmla="*/ 3 w 485"/>
                <a:gd name="T3" fmla="*/ 0 h 1137"/>
                <a:gd name="T4" fmla="*/ 2 w 485"/>
                <a:gd name="T5" fmla="*/ 1 h 1137"/>
                <a:gd name="T6" fmla="*/ 2 w 485"/>
                <a:gd name="T7" fmla="*/ 1 h 1137"/>
                <a:gd name="T8" fmla="*/ 2 w 485"/>
                <a:gd name="T9" fmla="*/ 1 h 1137"/>
                <a:gd name="T10" fmla="*/ 1 w 485"/>
                <a:gd name="T11" fmla="*/ 2 h 1137"/>
                <a:gd name="T12" fmla="*/ 1 w 485"/>
                <a:gd name="T13" fmla="*/ 2 h 1137"/>
                <a:gd name="T14" fmla="*/ 1 w 485"/>
                <a:gd name="T15" fmla="*/ 3 h 1137"/>
                <a:gd name="T16" fmla="*/ 1 w 485"/>
                <a:gd name="T17" fmla="*/ 4 h 1137"/>
                <a:gd name="T18" fmla="*/ 1 w 485"/>
                <a:gd name="T19" fmla="*/ 5 h 1137"/>
                <a:gd name="T20" fmla="*/ 1 w 485"/>
                <a:gd name="T21" fmla="*/ 5 h 1137"/>
                <a:gd name="T22" fmla="*/ 1 w 485"/>
                <a:gd name="T23" fmla="*/ 6 h 1137"/>
                <a:gd name="T24" fmla="*/ 1 w 485"/>
                <a:gd name="T25" fmla="*/ 7 h 1137"/>
                <a:gd name="T26" fmla="*/ 1 w 485"/>
                <a:gd name="T27" fmla="*/ 7 h 1137"/>
                <a:gd name="T28" fmla="*/ 1 w 485"/>
                <a:gd name="T29" fmla="*/ 8 h 1137"/>
                <a:gd name="T30" fmla="*/ 1 w 485"/>
                <a:gd name="T31" fmla="*/ 8 h 1137"/>
                <a:gd name="T32" fmla="*/ 2 w 485"/>
                <a:gd name="T33" fmla="*/ 9 h 1137"/>
                <a:gd name="T34" fmla="*/ 2 w 485"/>
                <a:gd name="T35" fmla="*/ 10 h 1137"/>
                <a:gd name="T36" fmla="*/ 3 w 485"/>
                <a:gd name="T37" fmla="*/ 10 h 1137"/>
                <a:gd name="T38" fmla="*/ 3 w 485"/>
                <a:gd name="T39" fmla="*/ 11 h 1137"/>
                <a:gd name="T40" fmla="*/ 3 w 485"/>
                <a:gd name="T41" fmla="*/ 11 h 1137"/>
                <a:gd name="T42" fmla="*/ 4 w 485"/>
                <a:gd name="T43" fmla="*/ 12 h 1137"/>
                <a:gd name="T44" fmla="*/ 4 w 485"/>
                <a:gd name="T45" fmla="*/ 12 h 1137"/>
                <a:gd name="T46" fmla="*/ 5 w 485"/>
                <a:gd name="T47" fmla="*/ 13 h 1137"/>
                <a:gd name="T48" fmla="*/ 5 w 485"/>
                <a:gd name="T49" fmla="*/ 13 h 1137"/>
                <a:gd name="T50" fmla="*/ 4 w 485"/>
                <a:gd name="T51" fmla="*/ 13 h 1137"/>
                <a:gd name="T52" fmla="*/ 4 w 485"/>
                <a:gd name="T53" fmla="*/ 12 h 1137"/>
                <a:gd name="T54" fmla="*/ 3 w 485"/>
                <a:gd name="T55" fmla="*/ 12 h 1137"/>
                <a:gd name="T56" fmla="*/ 3 w 485"/>
                <a:gd name="T57" fmla="*/ 11 h 1137"/>
                <a:gd name="T58" fmla="*/ 2 w 485"/>
                <a:gd name="T59" fmla="*/ 11 h 1137"/>
                <a:gd name="T60" fmla="*/ 2 w 485"/>
                <a:gd name="T61" fmla="*/ 11 h 1137"/>
                <a:gd name="T62" fmla="*/ 1 w 485"/>
                <a:gd name="T63" fmla="*/ 10 h 1137"/>
                <a:gd name="T64" fmla="*/ 1 w 485"/>
                <a:gd name="T65" fmla="*/ 10 h 1137"/>
                <a:gd name="T66" fmla="*/ 1 w 485"/>
                <a:gd name="T67" fmla="*/ 9 h 1137"/>
                <a:gd name="T68" fmla="*/ 0 w 485"/>
                <a:gd name="T69" fmla="*/ 8 h 1137"/>
                <a:gd name="T70" fmla="*/ 0 w 485"/>
                <a:gd name="T71" fmla="*/ 7 h 1137"/>
                <a:gd name="T72" fmla="*/ 0 w 485"/>
                <a:gd name="T73" fmla="*/ 7 h 1137"/>
                <a:gd name="T74" fmla="*/ 0 w 485"/>
                <a:gd name="T75" fmla="*/ 6 h 1137"/>
                <a:gd name="T76" fmla="*/ 0 w 485"/>
                <a:gd name="T77" fmla="*/ 5 h 1137"/>
                <a:gd name="T78" fmla="*/ 0 w 485"/>
                <a:gd name="T79" fmla="*/ 4 h 1137"/>
                <a:gd name="T80" fmla="*/ 0 w 485"/>
                <a:gd name="T81" fmla="*/ 3 h 1137"/>
                <a:gd name="T82" fmla="*/ 1 w 485"/>
                <a:gd name="T83" fmla="*/ 3 h 1137"/>
                <a:gd name="T84" fmla="*/ 1 w 485"/>
                <a:gd name="T85" fmla="*/ 2 h 1137"/>
                <a:gd name="T86" fmla="*/ 1 w 485"/>
                <a:gd name="T87" fmla="*/ 1 h 1137"/>
                <a:gd name="T88" fmla="*/ 2 w 485"/>
                <a:gd name="T89" fmla="*/ 1 h 1137"/>
                <a:gd name="T90" fmla="*/ 2 w 485"/>
                <a:gd name="T91" fmla="*/ 0 h 1137"/>
                <a:gd name="T92" fmla="*/ 3 w 485"/>
                <a:gd name="T93" fmla="*/ 0 h 1137"/>
                <a:gd name="T94" fmla="*/ 4 w 485"/>
                <a:gd name="T95" fmla="*/ 0 h 11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5"/>
                <a:gd name="T145" fmla="*/ 0 h 1137"/>
                <a:gd name="T146" fmla="*/ 485 w 485"/>
                <a:gd name="T147" fmla="*/ 1137 h 11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5" h="1137">
                  <a:moveTo>
                    <a:pt x="374" y="17"/>
                  </a:moveTo>
                  <a:lnTo>
                    <a:pt x="359" y="17"/>
                  </a:lnTo>
                  <a:lnTo>
                    <a:pt x="344" y="19"/>
                  </a:lnTo>
                  <a:lnTo>
                    <a:pt x="331" y="21"/>
                  </a:lnTo>
                  <a:lnTo>
                    <a:pt x="319" y="25"/>
                  </a:lnTo>
                  <a:lnTo>
                    <a:pt x="304" y="29"/>
                  </a:lnTo>
                  <a:lnTo>
                    <a:pt x="293" y="31"/>
                  </a:lnTo>
                  <a:lnTo>
                    <a:pt x="281" y="36"/>
                  </a:lnTo>
                  <a:lnTo>
                    <a:pt x="272" y="44"/>
                  </a:lnTo>
                  <a:lnTo>
                    <a:pt x="258" y="48"/>
                  </a:lnTo>
                  <a:lnTo>
                    <a:pt x="247" y="54"/>
                  </a:lnTo>
                  <a:lnTo>
                    <a:pt x="237" y="57"/>
                  </a:lnTo>
                  <a:lnTo>
                    <a:pt x="230" y="67"/>
                  </a:lnTo>
                  <a:lnTo>
                    <a:pt x="220" y="71"/>
                  </a:lnTo>
                  <a:lnTo>
                    <a:pt x="209" y="80"/>
                  </a:lnTo>
                  <a:lnTo>
                    <a:pt x="201" y="88"/>
                  </a:lnTo>
                  <a:lnTo>
                    <a:pt x="194" y="97"/>
                  </a:lnTo>
                  <a:lnTo>
                    <a:pt x="182" y="107"/>
                  </a:lnTo>
                  <a:lnTo>
                    <a:pt x="175" y="114"/>
                  </a:lnTo>
                  <a:lnTo>
                    <a:pt x="167" y="124"/>
                  </a:lnTo>
                  <a:lnTo>
                    <a:pt x="159" y="135"/>
                  </a:lnTo>
                  <a:lnTo>
                    <a:pt x="152" y="145"/>
                  </a:lnTo>
                  <a:lnTo>
                    <a:pt x="144" y="154"/>
                  </a:lnTo>
                  <a:lnTo>
                    <a:pt x="137" y="166"/>
                  </a:lnTo>
                  <a:lnTo>
                    <a:pt x="131" y="177"/>
                  </a:lnTo>
                  <a:lnTo>
                    <a:pt x="125" y="189"/>
                  </a:lnTo>
                  <a:lnTo>
                    <a:pt x="118" y="198"/>
                  </a:lnTo>
                  <a:lnTo>
                    <a:pt x="112" y="210"/>
                  </a:lnTo>
                  <a:lnTo>
                    <a:pt x="106" y="223"/>
                  </a:lnTo>
                  <a:lnTo>
                    <a:pt x="100" y="234"/>
                  </a:lnTo>
                  <a:lnTo>
                    <a:pt x="97" y="248"/>
                  </a:lnTo>
                  <a:lnTo>
                    <a:pt x="91" y="259"/>
                  </a:lnTo>
                  <a:lnTo>
                    <a:pt x="87" y="272"/>
                  </a:lnTo>
                  <a:lnTo>
                    <a:pt x="80" y="289"/>
                  </a:lnTo>
                  <a:lnTo>
                    <a:pt x="74" y="306"/>
                  </a:lnTo>
                  <a:lnTo>
                    <a:pt x="68" y="324"/>
                  </a:lnTo>
                  <a:lnTo>
                    <a:pt x="62" y="341"/>
                  </a:lnTo>
                  <a:lnTo>
                    <a:pt x="59" y="356"/>
                  </a:lnTo>
                  <a:lnTo>
                    <a:pt x="55" y="373"/>
                  </a:lnTo>
                  <a:lnTo>
                    <a:pt x="51" y="390"/>
                  </a:lnTo>
                  <a:lnTo>
                    <a:pt x="51" y="405"/>
                  </a:lnTo>
                  <a:lnTo>
                    <a:pt x="49" y="421"/>
                  </a:lnTo>
                  <a:lnTo>
                    <a:pt x="49" y="438"/>
                  </a:lnTo>
                  <a:lnTo>
                    <a:pt x="49" y="453"/>
                  </a:lnTo>
                  <a:lnTo>
                    <a:pt x="49" y="470"/>
                  </a:lnTo>
                  <a:lnTo>
                    <a:pt x="49" y="483"/>
                  </a:lnTo>
                  <a:lnTo>
                    <a:pt x="49" y="499"/>
                  </a:lnTo>
                  <a:lnTo>
                    <a:pt x="51" y="514"/>
                  </a:lnTo>
                  <a:lnTo>
                    <a:pt x="55" y="531"/>
                  </a:lnTo>
                  <a:lnTo>
                    <a:pt x="57" y="544"/>
                  </a:lnTo>
                  <a:lnTo>
                    <a:pt x="61" y="559"/>
                  </a:lnTo>
                  <a:lnTo>
                    <a:pt x="62" y="575"/>
                  </a:lnTo>
                  <a:lnTo>
                    <a:pt x="68" y="590"/>
                  </a:lnTo>
                  <a:lnTo>
                    <a:pt x="72" y="603"/>
                  </a:lnTo>
                  <a:lnTo>
                    <a:pt x="76" y="616"/>
                  </a:lnTo>
                  <a:lnTo>
                    <a:pt x="81" y="632"/>
                  </a:lnTo>
                  <a:lnTo>
                    <a:pt x="87" y="645"/>
                  </a:lnTo>
                  <a:lnTo>
                    <a:pt x="93" y="658"/>
                  </a:lnTo>
                  <a:lnTo>
                    <a:pt x="100" y="672"/>
                  </a:lnTo>
                  <a:lnTo>
                    <a:pt x="106" y="685"/>
                  </a:lnTo>
                  <a:lnTo>
                    <a:pt x="114" y="700"/>
                  </a:lnTo>
                  <a:lnTo>
                    <a:pt x="121" y="713"/>
                  </a:lnTo>
                  <a:lnTo>
                    <a:pt x="129" y="727"/>
                  </a:lnTo>
                  <a:lnTo>
                    <a:pt x="138" y="740"/>
                  </a:lnTo>
                  <a:lnTo>
                    <a:pt x="148" y="755"/>
                  </a:lnTo>
                  <a:lnTo>
                    <a:pt x="154" y="767"/>
                  </a:lnTo>
                  <a:lnTo>
                    <a:pt x="163" y="780"/>
                  </a:lnTo>
                  <a:lnTo>
                    <a:pt x="173" y="791"/>
                  </a:lnTo>
                  <a:lnTo>
                    <a:pt x="182" y="805"/>
                  </a:lnTo>
                  <a:lnTo>
                    <a:pt x="192" y="818"/>
                  </a:lnTo>
                  <a:lnTo>
                    <a:pt x="201" y="831"/>
                  </a:lnTo>
                  <a:lnTo>
                    <a:pt x="211" y="845"/>
                  </a:lnTo>
                  <a:lnTo>
                    <a:pt x="222" y="858"/>
                  </a:lnTo>
                  <a:lnTo>
                    <a:pt x="232" y="867"/>
                  </a:lnTo>
                  <a:lnTo>
                    <a:pt x="243" y="881"/>
                  </a:lnTo>
                  <a:lnTo>
                    <a:pt x="253" y="892"/>
                  </a:lnTo>
                  <a:lnTo>
                    <a:pt x="262" y="905"/>
                  </a:lnTo>
                  <a:lnTo>
                    <a:pt x="274" y="915"/>
                  </a:lnTo>
                  <a:lnTo>
                    <a:pt x="285" y="928"/>
                  </a:lnTo>
                  <a:lnTo>
                    <a:pt x="296" y="940"/>
                  </a:lnTo>
                  <a:lnTo>
                    <a:pt x="308" y="953"/>
                  </a:lnTo>
                  <a:lnTo>
                    <a:pt x="317" y="964"/>
                  </a:lnTo>
                  <a:lnTo>
                    <a:pt x="329" y="976"/>
                  </a:lnTo>
                  <a:lnTo>
                    <a:pt x="340" y="987"/>
                  </a:lnTo>
                  <a:lnTo>
                    <a:pt x="352" y="999"/>
                  </a:lnTo>
                  <a:lnTo>
                    <a:pt x="363" y="1010"/>
                  </a:lnTo>
                  <a:lnTo>
                    <a:pt x="374" y="1021"/>
                  </a:lnTo>
                  <a:lnTo>
                    <a:pt x="386" y="1033"/>
                  </a:lnTo>
                  <a:lnTo>
                    <a:pt x="397" y="1044"/>
                  </a:lnTo>
                  <a:lnTo>
                    <a:pt x="407" y="1056"/>
                  </a:lnTo>
                  <a:lnTo>
                    <a:pt x="418" y="1067"/>
                  </a:lnTo>
                  <a:lnTo>
                    <a:pt x="430" y="1079"/>
                  </a:lnTo>
                  <a:lnTo>
                    <a:pt x="441" y="1092"/>
                  </a:lnTo>
                  <a:lnTo>
                    <a:pt x="450" y="1101"/>
                  </a:lnTo>
                  <a:lnTo>
                    <a:pt x="462" y="1113"/>
                  </a:lnTo>
                  <a:lnTo>
                    <a:pt x="473" y="1124"/>
                  </a:lnTo>
                  <a:lnTo>
                    <a:pt x="485" y="1137"/>
                  </a:lnTo>
                  <a:lnTo>
                    <a:pt x="473" y="1136"/>
                  </a:lnTo>
                  <a:lnTo>
                    <a:pt x="464" y="1132"/>
                  </a:lnTo>
                  <a:lnTo>
                    <a:pt x="452" y="1126"/>
                  </a:lnTo>
                  <a:lnTo>
                    <a:pt x="441" y="1124"/>
                  </a:lnTo>
                  <a:lnTo>
                    <a:pt x="428" y="1117"/>
                  </a:lnTo>
                  <a:lnTo>
                    <a:pt x="416" y="1111"/>
                  </a:lnTo>
                  <a:lnTo>
                    <a:pt x="405" y="1105"/>
                  </a:lnTo>
                  <a:lnTo>
                    <a:pt x="391" y="1098"/>
                  </a:lnTo>
                  <a:lnTo>
                    <a:pt x="378" y="1090"/>
                  </a:lnTo>
                  <a:lnTo>
                    <a:pt x="365" y="1082"/>
                  </a:lnTo>
                  <a:lnTo>
                    <a:pt x="352" y="1071"/>
                  </a:lnTo>
                  <a:lnTo>
                    <a:pt x="340" y="1063"/>
                  </a:lnTo>
                  <a:lnTo>
                    <a:pt x="325" y="1054"/>
                  </a:lnTo>
                  <a:lnTo>
                    <a:pt x="313" y="1044"/>
                  </a:lnTo>
                  <a:lnTo>
                    <a:pt x="300" y="1033"/>
                  </a:lnTo>
                  <a:lnTo>
                    <a:pt x="289" y="1025"/>
                  </a:lnTo>
                  <a:lnTo>
                    <a:pt x="274" y="1014"/>
                  </a:lnTo>
                  <a:lnTo>
                    <a:pt x="262" y="1004"/>
                  </a:lnTo>
                  <a:lnTo>
                    <a:pt x="249" y="991"/>
                  </a:lnTo>
                  <a:lnTo>
                    <a:pt x="237" y="982"/>
                  </a:lnTo>
                  <a:lnTo>
                    <a:pt x="224" y="970"/>
                  </a:lnTo>
                  <a:lnTo>
                    <a:pt x="213" y="961"/>
                  </a:lnTo>
                  <a:lnTo>
                    <a:pt x="203" y="951"/>
                  </a:lnTo>
                  <a:lnTo>
                    <a:pt x="194" y="940"/>
                  </a:lnTo>
                  <a:lnTo>
                    <a:pt x="180" y="930"/>
                  </a:lnTo>
                  <a:lnTo>
                    <a:pt x="171" y="921"/>
                  </a:lnTo>
                  <a:lnTo>
                    <a:pt x="161" y="911"/>
                  </a:lnTo>
                  <a:lnTo>
                    <a:pt x="154" y="902"/>
                  </a:lnTo>
                  <a:lnTo>
                    <a:pt x="144" y="892"/>
                  </a:lnTo>
                  <a:lnTo>
                    <a:pt x="138" y="885"/>
                  </a:lnTo>
                  <a:lnTo>
                    <a:pt x="131" y="875"/>
                  </a:lnTo>
                  <a:lnTo>
                    <a:pt x="127" y="869"/>
                  </a:lnTo>
                  <a:lnTo>
                    <a:pt x="116" y="854"/>
                  </a:lnTo>
                  <a:lnTo>
                    <a:pt x="106" y="841"/>
                  </a:lnTo>
                  <a:lnTo>
                    <a:pt x="97" y="826"/>
                  </a:lnTo>
                  <a:lnTo>
                    <a:pt x="89" y="812"/>
                  </a:lnTo>
                  <a:lnTo>
                    <a:pt x="80" y="797"/>
                  </a:lnTo>
                  <a:lnTo>
                    <a:pt x="74" y="782"/>
                  </a:lnTo>
                  <a:lnTo>
                    <a:pt x="64" y="767"/>
                  </a:lnTo>
                  <a:lnTo>
                    <a:pt x="59" y="751"/>
                  </a:lnTo>
                  <a:lnTo>
                    <a:pt x="49" y="736"/>
                  </a:lnTo>
                  <a:lnTo>
                    <a:pt x="43" y="719"/>
                  </a:lnTo>
                  <a:lnTo>
                    <a:pt x="38" y="702"/>
                  </a:lnTo>
                  <a:lnTo>
                    <a:pt x="34" y="687"/>
                  </a:lnTo>
                  <a:lnTo>
                    <a:pt x="28" y="670"/>
                  </a:lnTo>
                  <a:lnTo>
                    <a:pt x="22" y="653"/>
                  </a:lnTo>
                  <a:lnTo>
                    <a:pt x="21" y="635"/>
                  </a:lnTo>
                  <a:lnTo>
                    <a:pt x="17" y="618"/>
                  </a:lnTo>
                  <a:lnTo>
                    <a:pt x="11" y="601"/>
                  </a:lnTo>
                  <a:lnTo>
                    <a:pt x="7" y="584"/>
                  </a:lnTo>
                  <a:lnTo>
                    <a:pt x="5" y="565"/>
                  </a:lnTo>
                  <a:lnTo>
                    <a:pt x="5" y="550"/>
                  </a:lnTo>
                  <a:lnTo>
                    <a:pt x="2" y="531"/>
                  </a:lnTo>
                  <a:lnTo>
                    <a:pt x="0" y="514"/>
                  </a:lnTo>
                  <a:lnTo>
                    <a:pt x="0" y="497"/>
                  </a:lnTo>
                  <a:lnTo>
                    <a:pt x="0" y="480"/>
                  </a:lnTo>
                  <a:lnTo>
                    <a:pt x="0" y="461"/>
                  </a:lnTo>
                  <a:lnTo>
                    <a:pt x="0" y="445"/>
                  </a:lnTo>
                  <a:lnTo>
                    <a:pt x="0" y="426"/>
                  </a:lnTo>
                  <a:lnTo>
                    <a:pt x="2" y="409"/>
                  </a:lnTo>
                  <a:lnTo>
                    <a:pt x="3" y="390"/>
                  </a:lnTo>
                  <a:lnTo>
                    <a:pt x="7" y="375"/>
                  </a:lnTo>
                  <a:lnTo>
                    <a:pt x="7" y="356"/>
                  </a:lnTo>
                  <a:lnTo>
                    <a:pt x="13" y="341"/>
                  </a:lnTo>
                  <a:lnTo>
                    <a:pt x="15" y="324"/>
                  </a:lnTo>
                  <a:lnTo>
                    <a:pt x="19" y="306"/>
                  </a:lnTo>
                  <a:lnTo>
                    <a:pt x="22" y="289"/>
                  </a:lnTo>
                  <a:lnTo>
                    <a:pt x="28" y="274"/>
                  </a:lnTo>
                  <a:lnTo>
                    <a:pt x="34" y="257"/>
                  </a:lnTo>
                  <a:lnTo>
                    <a:pt x="38" y="244"/>
                  </a:lnTo>
                  <a:lnTo>
                    <a:pt x="45" y="229"/>
                  </a:lnTo>
                  <a:lnTo>
                    <a:pt x="53" y="213"/>
                  </a:lnTo>
                  <a:lnTo>
                    <a:pt x="59" y="198"/>
                  </a:lnTo>
                  <a:lnTo>
                    <a:pt x="66" y="183"/>
                  </a:lnTo>
                  <a:lnTo>
                    <a:pt x="74" y="170"/>
                  </a:lnTo>
                  <a:lnTo>
                    <a:pt x="83" y="156"/>
                  </a:lnTo>
                  <a:lnTo>
                    <a:pt x="93" y="143"/>
                  </a:lnTo>
                  <a:lnTo>
                    <a:pt x="102" y="132"/>
                  </a:lnTo>
                  <a:lnTo>
                    <a:pt x="114" y="118"/>
                  </a:lnTo>
                  <a:lnTo>
                    <a:pt x="125" y="109"/>
                  </a:lnTo>
                  <a:lnTo>
                    <a:pt x="135" y="97"/>
                  </a:lnTo>
                  <a:lnTo>
                    <a:pt x="146" y="84"/>
                  </a:lnTo>
                  <a:lnTo>
                    <a:pt x="158" y="75"/>
                  </a:lnTo>
                  <a:lnTo>
                    <a:pt x="173" y="65"/>
                  </a:lnTo>
                  <a:lnTo>
                    <a:pt x="186" y="55"/>
                  </a:lnTo>
                  <a:lnTo>
                    <a:pt x="199" y="46"/>
                  </a:lnTo>
                  <a:lnTo>
                    <a:pt x="215" y="38"/>
                  </a:lnTo>
                  <a:lnTo>
                    <a:pt x="232" y="33"/>
                  </a:lnTo>
                  <a:lnTo>
                    <a:pt x="247" y="25"/>
                  </a:lnTo>
                  <a:lnTo>
                    <a:pt x="260" y="19"/>
                  </a:lnTo>
                  <a:lnTo>
                    <a:pt x="277" y="16"/>
                  </a:lnTo>
                  <a:lnTo>
                    <a:pt x="298" y="10"/>
                  </a:lnTo>
                  <a:lnTo>
                    <a:pt x="313" y="4"/>
                  </a:lnTo>
                  <a:lnTo>
                    <a:pt x="333" y="4"/>
                  </a:lnTo>
                  <a:lnTo>
                    <a:pt x="352" y="0"/>
                  </a:lnTo>
                  <a:lnTo>
                    <a:pt x="374" y="0"/>
                  </a:lnTo>
                  <a:lnTo>
                    <a:pt x="374" y="17"/>
                  </a:lnTo>
                  <a:close/>
                </a:path>
              </a:pathLst>
            </a:custGeom>
            <a:solidFill>
              <a:srgbClr val="000000"/>
            </a:solidFill>
            <a:ln w="9525">
              <a:noFill/>
              <a:round/>
              <a:headEnd/>
              <a:tailEnd/>
            </a:ln>
          </p:spPr>
          <p:txBody>
            <a:bodyPr/>
            <a:lstStyle/>
            <a:p>
              <a:endParaRPr lang="en-US"/>
            </a:p>
          </p:txBody>
        </p:sp>
        <p:sp>
          <p:nvSpPr>
            <p:cNvPr id="17573" name="Freeform 1331"/>
            <p:cNvSpPr>
              <a:spLocks/>
            </p:cNvSpPr>
            <p:nvPr/>
          </p:nvSpPr>
          <p:spPr bwMode="auto">
            <a:xfrm>
              <a:off x="2053" y="1088"/>
              <a:ext cx="47" cy="112"/>
            </a:xfrm>
            <a:custGeom>
              <a:avLst/>
              <a:gdLst>
                <a:gd name="T0" fmla="*/ 3 w 464"/>
                <a:gd name="T1" fmla="*/ 12 h 1047"/>
                <a:gd name="T2" fmla="*/ 3 w 464"/>
                <a:gd name="T3" fmla="*/ 11 h 1047"/>
                <a:gd name="T4" fmla="*/ 3 w 464"/>
                <a:gd name="T5" fmla="*/ 11 h 1047"/>
                <a:gd name="T6" fmla="*/ 4 w 464"/>
                <a:gd name="T7" fmla="*/ 10 h 1047"/>
                <a:gd name="T8" fmla="*/ 4 w 464"/>
                <a:gd name="T9" fmla="*/ 10 h 1047"/>
                <a:gd name="T10" fmla="*/ 4 w 464"/>
                <a:gd name="T11" fmla="*/ 9 h 1047"/>
                <a:gd name="T12" fmla="*/ 4 w 464"/>
                <a:gd name="T13" fmla="*/ 9 h 1047"/>
                <a:gd name="T14" fmla="*/ 4 w 464"/>
                <a:gd name="T15" fmla="*/ 9 h 1047"/>
                <a:gd name="T16" fmla="*/ 4 w 464"/>
                <a:gd name="T17" fmla="*/ 8 h 1047"/>
                <a:gd name="T18" fmla="*/ 4 w 464"/>
                <a:gd name="T19" fmla="*/ 8 h 1047"/>
                <a:gd name="T20" fmla="*/ 4 w 464"/>
                <a:gd name="T21" fmla="*/ 8 h 1047"/>
                <a:gd name="T22" fmla="*/ 4 w 464"/>
                <a:gd name="T23" fmla="*/ 7 h 1047"/>
                <a:gd name="T24" fmla="*/ 4 w 464"/>
                <a:gd name="T25" fmla="*/ 7 h 1047"/>
                <a:gd name="T26" fmla="*/ 4 w 464"/>
                <a:gd name="T27" fmla="*/ 7 h 1047"/>
                <a:gd name="T28" fmla="*/ 4 w 464"/>
                <a:gd name="T29" fmla="*/ 6 h 1047"/>
                <a:gd name="T30" fmla="*/ 4 w 464"/>
                <a:gd name="T31" fmla="*/ 6 h 1047"/>
                <a:gd name="T32" fmla="*/ 4 w 464"/>
                <a:gd name="T33" fmla="*/ 5 h 1047"/>
                <a:gd name="T34" fmla="*/ 4 w 464"/>
                <a:gd name="T35" fmla="*/ 5 h 1047"/>
                <a:gd name="T36" fmla="*/ 3 w 464"/>
                <a:gd name="T37" fmla="*/ 4 h 1047"/>
                <a:gd name="T38" fmla="*/ 3 w 464"/>
                <a:gd name="T39" fmla="*/ 4 h 1047"/>
                <a:gd name="T40" fmla="*/ 3 w 464"/>
                <a:gd name="T41" fmla="*/ 3 h 1047"/>
                <a:gd name="T42" fmla="*/ 2 w 464"/>
                <a:gd name="T43" fmla="*/ 3 h 1047"/>
                <a:gd name="T44" fmla="*/ 2 w 464"/>
                <a:gd name="T45" fmla="*/ 2 h 1047"/>
                <a:gd name="T46" fmla="*/ 1 w 464"/>
                <a:gd name="T47" fmla="*/ 2 h 1047"/>
                <a:gd name="T48" fmla="*/ 1 w 464"/>
                <a:gd name="T49" fmla="*/ 1 h 1047"/>
                <a:gd name="T50" fmla="*/ 0 w 464"/>
                <a:gd name="T51" fmla="*/ 1 h 1047"/>
                <a:gd name="T52" fmla="*/ 0 w 464"/>
                <a:gd name="T53" fmla="*/ 0 h 1047"/>
                <a:gd name="T54" fmla="*/ 0 w 464"/>
                <a:gd name="T55" fmla="*/ 0 h 1047"/>
                <a:gd name="T56" fmla="*/ 0 w 464"/>
                <a:gd name="T57" fmla="*/ 0 h 1047"/>
                <a:gd name="T58" fmla="*/ 1 w 464"/>
                <a:gd name="T59" fmla="*/ 0 h 1047"/>
                <a:gd name="T60" fmla="*/ 1 w 464"/>
                <a:gd name="T61" fmla="*/ 1 h 1047"/>
                <a:gd name="T62" fmla="*/ 2 w 464"/>
                <a:gd name="T63" fmla="*/ 1 h 1047"/>
                <a:gd name="T64" fmla="*/ 2 w 464"/>
                <a:gd name="T65" fmla="*/ 2 h 1047"/>
                <a:gd name="T66" fmla="*/ 3 w 464"/>
                <a:gd name="T67" fmla="*/ 2 h 1047"/>
                <a:gd name="T68" fmla="*/ 3 w 464"/>
                <a:gd name="T69" fmla="*/ 3 h 1047"/>
                <a:gd name="T70" fmla="*/ 4 w 464"/>
                <a:gd name="T71" fmla="*/ 3 h 1047"/>
                <a:gd name="T72" fmla="*/ 4 w 464"/>
                <a:gd name="T73" fmla="*/ 4 h 1047"/>
                <a:gd name="T74" fmla="*/ 4 w 464"/>
                <a:gd name="T75" fmla="*/ 4 h 1047"/>
                <a:gd name="T76" fmla="*/ 4 w 464"/>
                <a:gd name="T77" fmla="*/ 5 h 1047"/>
                <a:gd name="T78" fmla="*/ 5 w 464"/>
                <a:gd name="T79" fmla="*/ 6 h 1047"/>
                <a:gd name="T80" fmla="*/ 5 w 464"/>
                <a:gd name="T81" fmla="*/ 6 h 1047"/>
                <a:gd name="T82" fmla="*/ 5 w 464"/>
                <a:gd name="T83" fmla="*/ 6 h 1047"/>
                <a:gd name="T84" fmla="*/ 5 w 464"/>
                <a:gd name="T85" fmla="*/ 7 h 1047"/>
                <a:gd name="T86" fmla="*/ 5 w 464"/>
                <a:gd name="T87" fmla="*/ 7 h 1047"/>
                <a:gd name="T88" fmla="*/ 5 w 464"/>
                <a:gd name="T89" fmla="*/ 7 h 1047"/>
                <a:gd name="T90" fmla="*/ 5 w 464"/>
                <a:gd name="T91" fmla="*/ 8 h 1047"/>
                <a:gd name="T92" fmla="*/ 5 w 464"/>
                <a:gd name="T93" fmla="*/ 8 h 1047"/>
                <a:gd name="T94" fmla="*/ 5 w 464"/>
                <a:gd name="T95" fmla="*/ 8 h 1047"/>
                <a:gd name="T96" fmla="*/ 5 w 464"/>
                <a:gd name="T97" fmla="*/ 9 h 1047"/>
                <a:gd name="T98" fmla="*/ 5 w 464"/>
                <a:gd name="T99" fmla="*/ 9 h 1047"/>
                <a:gd name="T100" fmla="*/ 4 w 464"/>
                <a:gd name="T101" fmla="*/ 10 h 1047"/>
                <a:gd name="T102" fmla="*/ 4 w 464"/>
                <a:gd name="T103" fmla="*/ 10 h 1047"/>
                <a:gd name="T104" fmla="*/ 4 w 464"/>
                <a:gd name="T105" fmla="*/ 10 h 1047"/>
                <a:gd name="T106" fmla="*/ 4 w 464"/>
                <a:gd name="T107" fmla="*/ 11 h 1047"/>
                <a:gd name="T108" fmla="*/ 3 w 464"/>
                <a:gd name="T109" fmla="*/ 11 h 1047"/>
                <a:gd name="T110" fmla="*/ 3 w 464"/>
                <a:gd name="T111" fmla="*/ 12 h 10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4"/>
                <a:gd name="T169" fmla="*/ 0 h 1047"/>
                <a:gd name="T170" fmla="*/ 464 w 464"/>
                <a:gd name="T171" fmla="*/ 1047 h 10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4" h="1047">
                  <a:moveTo>
                    <a:pt x="253" y="1047"/>
                  </a:moveTo>
                  <a:lnTo>
                    <a:pt x="249" y="1042"/>
                  </a:lnTo>
                  <a:lnTo>
                    <a:pt x="262" y="1027"/>
                  </a:lnTo>
                  <a:lnTo>
                    <a:pt x="278" y="1011"/>
                  </a:lnTo>
                  <a:lnTo>
                    <a:pt x="289" y="998"/>
                  </a:lnTo>
                  <a:lnTo>
                    <a:pt x="302" y="983"/>
                  </a:lnTo>
                  <a:lnTo>
                    <a:pt x="312" y="966"/>
                  </a:lnTo>
                  <a:lnTo>
                    <a:pt x="323" y="951"/>
                  </a:lnTo>
                  <a:lnTo>
                    <a:pt x="333" y="933"/>
                  </a:lnTo>
                  <a:lnTo>
                    <a:pt x="342" y="918"/>
                  </a:lnTo>
                  <a:lnTo>
                    <a:pt x="346" y="909"/>
                  </a:lnTo>
                  <a:lnTo>
                    <a:pt x="350" y="901"/>
                  </a:lnTo>
                  <a:lnTo>
                    <a:pt x="354" y="892"/>
                  </a:lnTo>
                  <a:lnTo>
                    <a:pt x="356" y="882"/>
                  </a:lnTo>
                  <a:lnTo>
                    <a:pt x="363" y="865"/>
                  </a:lnTo>
                  <a:lnTo>
                    <a:pt x="369" y="848"/>
                  </a:lnTo>
                  <a:lnTo>
                    <a:pt x="371" y="838"/>
                  </a:lnTo>
                  <a:lnTo>
                    <a:pt x="375" y="827"/>
                  </a:lnTo>
                  <a:lnTo>
                    <a:pt x="376" y="817"/>
                  </a:lnTo>
                  <a:lnTo>
                    <a:pt x="380" y="810"/>
                  </a:lnTo>
                  <a:lnTo>
                    <a:pt x="382" y="798"/>
                  </a:lnTo>
                  <a:lnTo>
                    <a:pt x="384" y="789"/>
                  </a:lnTo>
                  <a:lnTo>
                    <a:pt x="386" y="779"/>
                  </a:lnTo>
                  <a:lnTo>
                    <a:pt x="390" y="772"/>
                  </a:lnTo>
                  <a:lnTo>
                    <a:pt x="390" y="758"/>
                  </a:lnTo>
                  <a:lnTo>
                    <a:pt x="392" y="747"/>
                  </a:lnTo>
                  <a:lnTo>
                    <a:pt x="392" y="736"/>
                  </a:lnTo>
                  <a:lnTo>
                    <a:pt x="394" y="726"/>
                  </a:lnTo>
                  <a:lnTo>
                    <a:pt x="394" y="717"/>
                  </a:lnTo>
                  <a:lnTo>
                    <a:pt x="395" y="705"/>
                  </a:lnTo>
                  <a:lnTo>
                    <a:pt x="395" y="696"/>
                  </a:lnTo>
                  <a:lnTo>
                    <a:pt x="397" y="686"/>
                  </a:lnTo>
                  <a:lnTo>
                    <a:pt x="397" y="677"/>
                  </a:lnTo>
                  <a:lnTo>
                    <a:pt x="397" y="665"/>
                  </a:lnTo>
                  <a:lnTo>
                    <a:pt x="397" y="656"/>
                  </a:lnTo>
                  <a:lnTo>
                    <a:pt x="397" y="646"/>
                  </a:lnTo>
                  <a:lnTo>
                    <a:pt x="397" y="637"/>
                  </a:lnTo>
                  <a:lnTo>
                    <a:pt x="397" y="627"/>
                  </a:lnTo>
                  <a:lnTo>
                    <a:pt x="397" y="618"/>
                  </a:lnTo>
                  <a:lnTo>
                    <a:pt x="399" y="610"/>
                  </a:lnTo>
                  <a:lnTo>
                    <a:pt x="397" y="599"/>
                  </a:lnTo>
                  <a:lnTo>
                    <a:pt x="397" y="589"/>
                  </a:lnTo>
                  <a:lnTo>
                    <a:pt x="397" y="582"/>
                  </a:lnTo>
                  <a:lnTo>
                    <a:pt x="397" y="572"/>
                  </a:lnTo>
                  <a:lnTo>
                    <a:pt x="395" y="555"/>
                  </a:lnTo>
                  <a:lnTo>
                    <a:pt x="395" y="538"/>
                  </a:lnTo>
                  <a:lnTo>
                    <a:pt x="392" y="519"/>
                  </a:lnTo>
                  <a:lnTo>
                    <a:pt x="388" y="504"/>
                  </a:lnTo>
                  <a:lnTo>
                    <a:pt x="384" y="487"/>
                  </a:lnTo>
                  <a:lnTo>
                    <a:pt x="382" y="471"/>
                  </a:lnTo>
                  <a:lnTo>
                    <a:pt x="375" y="454"/>
                  </a:lnTo>
                  <a:lnTo>
                    <a:pt x="369" y="437"/>
                  </a:lnTo>
                  <a:lnTo>
                    <a:pt x="363" y="422"/>
                  </a:lnTo>
                  <a:lnTo>
                    <a:pt x="356" y="407"/>
                  </a:lnTo>
                  <a:lnTo>
                    <a:pt x="348" y="390"/>
                  </a:lnTo>
                  <a:lnTo>
                    <a:pt x="340" y="374"/>
                  </a:lnTo>
                  <a:lnTo>
                    <a:pt x="329" y="359"/>
                  </a:lnTo>
                  <a:lnTo>
                    <a:pt x="321" y="346"/>
                  </a:lnTo>
                  <a:lnTo>
                    <a:pt x="310" y="329"/>
                  </a:lnTo>
                  <a:lnTo>
                    <a:pt x="300" y="313"/>
                  </a:lnTo>
                  <a:lnTo>
                    <a:pt x="287" y="296"/>
                  </a:lnTo>
                  <a:lnTo>
                    <a:pt x="276" y="281"/>
                  </a:lnTo>
                  <a:lnTo>
                    <a:pt x="262" y="266"/>
                  </a:lnTo>
                  <a:lnTo>
                    <a:pt x="249" y="251"/>
                  </a:lnTo>
                  <a:lnTo>
                    <a:pt x="234" y="236"/>
                  </a:lnTo>
                  <a:lnTo>
                    <a:pt x="221" y="220"/>
                  </a:lnTo>
                  <a:lnTo>
                    <a:pt x="209" y="209"/>
                  </a:lnTo>
                  <a:lnTo>
                    <a:pt x="198" y="197"/>
                  </a:lnTo>
                  <a:lnTo>
                    <a:pt x="182" y="184"/>
                  </a:lnTo>
                  <a:lnTo>
                    <a:pt x="169" y="173"/>
                  </a:lnTo>
                  <a:lnTo>
                    <a:pt x="152" y="158"/>
                  </a:lnTo>
                  <a:lnTo>
                    <a:pt x="135" y="144"/>
                  </a:lnTo>
                  <a:lnTo>
                    <a:pt x="118" y="131"/>
                  </a:lnTo>
                  <a:lnTo>
                    <a:pt x="104" y="118"/>
                  </a:lnTo>
                  <a:lnTo>
                    <a:pt x="85" y="102"/>
                  </a:lnTo>
                  <a:lnTo>
                    <a:pt x="70" y="87"/>
                  </a:lnTo>
                  <a:lnTo>
                    <a:pt x="53" y="72"/>
                  </a:lnTo>
                  <a:lnTo>
                    <a:pt x="42" y="61"/>
                  </a:lnTo>
                  <a:lnTo>
                    <a:pt x="26" y="45"/>
                  </a:lnTo>
                  <a:lnTo>
                    <a:pt x="19" y="36"/>
                  </a:lnTo>
                  <a:lnTo>
                    <a:pt x="9" y="24"/>
                  </a:lnTo>
                  <a:lnTo>
                    <a:pt x="6" y="17"/>
                  </a:lnTo>
                  <a:lnTo>
                    <a:pt x="0" y="7"/>
                  </a:lnTo>
                  <a:lnTo>
                    <a:pt x="4" y="2"/>
                  </a:lnTo>
                  <a:lnTo>
                    <a:pt x="11" y="0"/>
                  </a:lnTo>
                  <a:lnTo>
                    <a:pt x="23" y="4"/>
                  </a:lnTo>
                  <a:lnTo>
                    <a:pt x="38" y="11"/>
                  </a:lnTo>
                  <a:lnTo>
                    <a:pt x="53" y="21"/>
                  </a:lnTo>
                  <a:lnTo>
                    <a:pt x="66" y="30"/>
                  </a:lnTo>
                  <a:lnTo>
                    <a:pt x="82" y="40"/>
                  </a:lnTo>
                  <a:lnTo>
                    <a:pt x="97" y="51"/>
                  </a:lnTo>
                  <a:lnTo>
                    <a:pt x="112" y="62"/>
                  </a:lnTo>
                  <a:lnTo>
                    <a:pt x="127" y="74"/>
                  </a:lnTo>
                  <a:lnTo>
                    <a:pt x="143" y="87"/>
                  </a:lnTo>
                  <a:lnTo>
                    <a:pt x="156" y="99"/>
                  </a:lnTo>
                  <a:lnTo>
                    <a:pt x="171" y="112"/>
                  </a:lnTo>
                  <a:lnTo>
                    <a:pt x="184" y="123"/>
                  </a:lnTo>
                  <a:lnTo>
                    <a:pt x="200" y="137"/>
                  </a:lnTo>
                  <a:lnTo>
                    <a:pt x="213" y="148"/>
                  </a:lnTo>
                  <a:lnTo>
                    <a:pt x="226" y="161"/>
                  </a:lnTo>
                  <a:lnTo>
                    <a:pt x="240" y="173"/>
                  </a:lnTo>
                  <a:lnTo>
                    <a:pt x="253" y="186"/>
                  </a:lnTo>
                  <a:lnTo>
                    <a:pt x="268" y="201"/>
                  </a:lnTo>
                  <a:lnTo>
                    <a:pt x="285" y="218"/>
                  </a:lnTo>
                  <a:lnTo>
                    <a:pt x="300" y="236"/>
                  </a:lnTo>
                  <a:lnTo>
                    <a:pt x="316" y="251"/>
                  </a:lnTo>
                  <a:lnTo>
                    <a:pt x="329" y="268"/>
                  </a:lnTo>
                  <a:lnTo>
                    <a:pt x="342" y="285"/>
                  </a:lnTo>
                  <a:lnTo>
                    <a:pt x="354" y="302"/>
                  </a:lnTo>
                  <a:lnTo>
                    <a:pt x="367" y="319"/>
                  </a:lnTo>
                  <a:lnTo>
                    <a:pt x="376" y="332"/>
                  </a:lnTo>
                  <a:lnTo>
                    <a:pt x="386" y="352"/>
                  </a:lnTo>
                  <a:lnTo>
                    <a:pt x="395" y="367"/>
                  </a:lnTo>
                  <a:lnTo>
                    <a:pt x="407" y="384"/>
                  </a:lnTo>
                  <a:lnTo>
                    <a:pt x="415" y="401"/>
                  </a:lnTo>
                  <a:lnTo>
                    <a:pt x="422" y="420"/>
                  </a:lnTo>
                  <a:lnTo>
                    <a:pt x="430" y="437"/>
                  </a:lnTo>
                  <a:lnTo>
                    <a:pt x="437" y="454"/>
                  </a:lnTo>
                  <a:lnTo>
                    <a:pt x="441" y="471"/>
                  </a:lnTo>
                  <a:lnTo>
                    <a:pt x="447" y="490"/>
                  </a:lnTo>
                  <a:lnTo>
                    <a:pt x="449" y="498"/>
                  </a:lnTo>
                  <a:lnTo>
                    <a:pt x="451" y="506"/>
                  </a:lnTo>
                  <a:lnTo>
                    <a:pt x="453" y="517"/>
                  </a:lnTo>
                  <a:lnTo>
                    <a:pt x="456" y="526"/>
                  </a:lnTo>
                  <a:lnTo>
                    <a:pt x="456" y="534"/>
                  </a:lnTo>
                  <a:lnTo>
                    <a:pt x="458" y="544"/>
                  </a:lnTo>
                  <a:lnTo>
                    <a:pt x="458" y="555"/>
                  </a:lnTo>
                  <a:lnTo>
                    <a:pt x="460" y="564"/>
                  </a:lnTo>
                  <a:lnTo>
                    <a:pt x="460" y="574"/>
                  </a:lnTo>
                  <a:lnTo>
                    <a:pt x="460" y="585"/>
                  </a:lnTo>
                  <a:lnTo>
                    <a:pt x="462" y="595"/>
                  </a:lnTo>
                  <a:lnTo>
                    <a:pt x="464" y="604"/>
                  </a:lnTo>
                  <a:lnTo>
                    <a:pt x="464" y="614"/>
                  </a:lnTo>
                  <a:lnTo>
                    <a:pt x="464" y="625"/>
                  </a:lnTo>
                  <a:lnTo>
                    <a:pt x="464" y="635"/>
                  </a:lnTo>
                  <a:lnTo>
                    <a:pt x="464" y="644"/>
                  </a:lnTo>
                  <a:lnTo>
                    <a:pt x="464" y="654"/>
                  </a:lnTo>
                  <a:lnTo>
                    <a:pt x="464" y="665"/>
                  </a:lnTo>
                  <a:lnTo>
                    <a:pt x="464" y="677"/>
                  </a:lnTo>
                  <a:lnTo>
                    <a:pt x="464" y="688"/>
                  </a:lnTo>
                  <a:lnTo>
                    <a:pt x="462" y="698"/>
                  </a:lnTo>
                  <a:lnTo>
                    <a:pt x="460" y="709"/>
                  </a:lnTo>
                  <a:lnTo>
                    <a:pt x="460" y="720"/>
                  </a:lnTo>
                  <a:lnTo>
                    <a:pt x="460" y="732"/>
                  </a:lnTo>
                  <a:lnTo>
                    <a:pt x="458" y="743"/>
                  </a:lnTo>
                  <a:lnTo>
                    <a:pt x="456" y="757"/>
                  </a:lnTo>
                  <a:lnTo>
                    <a:pt x="454" y="768"/>
                  </a:lnTo>
                  <a:lnTo>
                    <a:pt x="454" y="781"/>
                  </a:lnTo>
                  <a:lnTo>
                    <a:pt x="451" y="791"/>
                  </a:lnTo>
                  <a:lnTo>
                    <a:pt x="449" y="800"/>
                  </a:lnTo>
                  <a:lnTo>
                    <a:pt x="445" y="812"/>
                  </a:lnTo>
                  <a:lnTo>
                    <a:pt x="441" y="823"/>
                  </a:lnTo>
                  <a:lnTo>
                    <a:pt x="435" y="831"/>
                  </a:lnTo>
                  <a:lnTo>
                    <a:pt x="434" y="840"/>
                  </a:lnTo>
                  <a:lnTo>
                    <a:pt x="428" y="852"/>
                  </a:lnTo>
                  <a:lnTo>
                    <a:pt x="424" y="861"/>
                  </a:lnTo>
                  <a:lnTo>
                    <a:pt x="413" y="878"/>
                  </a:lnTo>
                  <a:lnTo>
                    <a:pt x="403" y="895"/>
                  </a:lnTo>
                  <a:lnTo>
                    <a:pt x="390" y="912"/>
                  </a:lnTo>
                  <a:lnTo>
                    <a:pt x="378" y="931"/>
                  </a:lnTo>
                  <a:lnTo>
                    <a:pt x="363" y="945"/>
                  </a:lnTo>
                  <a:lnTo>
                    <a:pt x="348" y="958"/>
                  </a:lnTo>
                  <a:lnTo>
                    <a:pt x="333" y="973"/>
                  </a:lnTo>
                  <a:lnTo>
                    <a:pt x="318" y="989"/>
                  </a:lnTo>
                  <a:lnTo>
                    <a:pt x="302" y="1002"/>
                  </a:lnTo>
                  <a:lnTo>
                    <a:pt x="285" y="1017"/>
                  </a:lnTo>
                  <a:lnTo>
                    <a:pt x="268" y="1032"/>
                  </a:lnTo>
                  <a:lnTo>
                    <a:pt x="253" y="1047"/>
                  </a:lnTo>
                  <a:close/>
                </a:path>
              </a:pathLst>
            </a:custGeom>
            <a:solidFill>
              <a:srgbClr val="000000"/>
            </a:solidFill>
            <a:ln w="9525">
              <a:noFill/>
              <a:round/>
              <a:headEnd/>
              <a:tailEnd/>
            </a:ln>
          </p:spPr>
          <p:txBody>
            <a:bodyPr/>
            <a:lstStyle/>
            <a:p>
              <a:endParaRPr lang="en-US"/>
            </a:p>
          </p:txBody>
        </p:sp>
        <p:sp>
          <p:nvSpPr>
            <p:cNvPr id="17574" name="Freeform 1332"/>
            <p:cNvSpPr>
              <a:spLocks/>
            </p:cNvSpPr>
            <p:nvPr/>
          </p:nvSpPr>
          <p:spPr bwMode="auto">
            <a:xfrm>
              <a:off x="1926" y="1121"/>
              <a:ext cx="131" cy="105"/>
            </a:xfrm>
            <a:custGeom>
              <a:avLst/>
              <a:gdLst>
                <a:gd name="T0" fmla="*/ 13 w 1286"/>
                <a:gd name="T1" fmla="*/ 11 h 981"/>
                <a:gd name="T2" fmla="*/ 12 w 1286"/>
                <a:gd name="T3" fmla="*/ 11 h 981"/>
                <a:gd name="T4" fmla="*/ 11 w 1286"/>
                <a:gd name="T5" fmla="*/ 11 h 981"/>
                <a:gd name="T6" fmla="*/ 10 w 1286"/>
                <a:gd name="T7" fmla="*/ 11 h 981"/>
                <a:gd name="T8" fmla="*/ 9 w 1286"/>
                <a:gd name="T9" fmla="*/ 11 h 981"/>
                <a:gd name="T10" fmla="*/ 8 w 1286"/>
                <a:gd name="T11" fmla="*/ 11 h 981"/>
                <a:gd name="T12" fmla="*/ 7 w 1286"/>
                <a:gd name="T13" fmla="*/ 11 h 981"/>
                <a:gd name="T14" fmla="*/ 6 w 1286"/>
                <a:gd name="T15" fmla="*/ 10 h 981"/>
                <a:gd name="T16" fmla="*/ 5 w 1286"/>
                <a:gd name="T17" fmla="*/ 10 h 981"/>
                <a:gd name="T18" fmla="*/ 4 w 1286"/>
                <a:gd name="T19" fmla="*/ 9 h 981"/>
                <a:gd name="T20" fmla="*/ 4 w 1286"/>
                <a:gd name="T21" fmla="*/ 9 h 981"/>
                <a:gd name="T22" fmla="*/ 3 w 1286"/>
                <a:gd name="T23" fmla="*/ 8 h 981"/>
                <a:gd name="T24" fmla="*/ 2 w 1286"/>
                <a:gd name="T25" fmla="*/ 7 h 981"/>
                <a:gd name="T26" fmla="*/ 2 w 1286"/>
                <a:gd name="T27" fmla="*/ 6 h 981"/>
                <a:gd name="T28" fmla="*/ 1 w 1286"/>
                <a:gd name="T29" fmla="*/ 5 h 981"/>
                <a:gd name="T30" fmla="*/ 1 w 1286"/>
                <a:gd name="T31" fmla="*/ 4 h 981"/>
                <a:gd name="T32" fmla="*/ 1 w 1286"/>
                <a:gd name="T33" fmla="*/ 4 h 981"/>
                <a:gd name="T34" fmla="*/ 0 w 1286"/>
                <a:gd name="T35" fmla="*/ 3 h 981"/>
                <a:gd name="T36" fmla="*/ 0 w 1286"/>
                <a:gd name="T37" fmla="*/ 3 h 981"/>
                <a:gd name="T38" fmla="*/ 0 w 1286"/>
                <a:gd name="T39" fmla="*/ 2 h 981"/>
                <a:gd name="T40" fmla="*/ 0 w 1286"/>
                <a:gd name="T41" fmla="*/ 2 h 981"/>
                <a:gd name="T42" fmla="*/ 0 w 1286"/>
                <a:gd name="T43" fmla="*/ 1 h 981"/>
                <a:gd name="T44" fmla="*/ 0 w 1286"/>
                <a:gd name="T45" fmla="*/ 1 h 981"/>
                <a:gd name="T46" fmla="*/ 0 w 1286"/>
                <a:gd name="T47" fmla="*/ 0 h 981"/>
                <a:gd name="T48" fmla="*/ 0 w 1286"/>
                <a:gd name="T49" fmla="*/ 0 h 981"/>
                <a:gd name="T50" fmla="*/ 0 w 1286"/>
                <a:gd name="T51" fmla="*/ 1 h 981"/>
                <a:gd name="T52" fmla="*/ 1 w 1286"/>
                <a:gd name="T53" fmla="*/ 2 h 981"/>
                <a:gd name="T54" fmla="*/ 1 w 1286"/>
                <a:gd name="T55" fmla="*/ 2 h 981"/>
                <a:gd name="T56" fmla="*/ 1 w 1286"/>
                <a:gd name="T57" fmla="*/ 3 h 981"/>
                <a:gd name="T58" fmla="*/ 1 w 1286"/>
                <a:gd name="T59" fmla="*/ 4 h 981"/>
                <a:gd name="T60" fmla="*/ 1 w 1286"/>
                <a:gd name="T61" fmla="*/ 4 h 981"/>
                <a:gd name="T62" fmla="*/ 2 w 1286"/>
                <a:gd name="T63" fmla="*/ 5 h 981"/>
                <a:gd name="T64" fmla="*/ 2 w 1286"/>
                <a:gd name="T65" fmla="*/ 5 h 981"/>
                <a:gd name="T66" fmla="*/ 2 w 1286"/>
                <a:gd name="T67" fmla="*/ 6 h 981"/>
                <a:gd name="T68" fmla="*/ 2 w 1286"/>
                <a:gd name="T69" fmla="*/ 6 h 981"/>
                <a:gd name="T70" fmla="*/ 3 w 1286"/>
                <a:gd name="T71" fmla="*/ 7 h 981"/>
                <a:gd name="T72" fmla="*/ 3 w 1286"/>
                <a:gd name="T73" fmla="*/ 7 h 981"/>
                <a:gd name="T74" fmla="*/ 4 w 1286"/>
                <a:gd name="T75" fmla="*/ 8 h 981"/>
                <a:gd name="T76" fmla="*/ 4 w 1286"/>
                <a:gd name="T77" fmla="*/ 8 h 981"/>
                <a:gd name="T78" fmla="*/ 5 w 1286"/>
                <a:gd name="T79" fmla="*/ 9 h 981"/>
                <a:gd name="T80" fmla="*/ 5 w 1286"/>
                <a:gd name="T81" fmla="*/ 9 h 981"/>
                <a:gd name="T82" fmla="*/ 6 w 1286"/>
                <a:gd name="T83" fmla="*/ 9 h 981"/>
                <a:gd name="T84" fmla="*/ 6 w 1286"/>
                <a:gd name="T85" fmla="*/ 10 h 981"/>
                <a:gd name="T86" fmla="*/ 7 w 1286"/>
                <a:gd name="T87" fmla="*/ 10 h 981"/>
                <a:gd name="T88" fmla="*/ 7 w 1286"/>
                <a:gd name="T89" fmla="*/ 10 h 981"/>
                <a:gd name="T90" fmla="*/ 8 w 1286"/>
                <a:gd name="T91" fmla="*/ 10 h 981"/>
                <a:gd name="T92" fmla="*/ 8 w 1286"/>
                <a:gd name="T93" fmla="*/ 10 h 981"/>
                <a:gd name="T94" fmla="*/ 9 w 1286"/>
                <a:gd name="T95" fmla="*/ 11 h 981"/>
                <a:gd name="T96" fmla="*/ 9 w 1286"/>
                <a:gd name="T97" fmla="*/ 11 h 981"/>
                <a:gd name="T98" fmla="*/ 10 w 1286"/>
                <a:gd name="T99" fmla="*/ 11 h 981"/>
                <a:gd name="T100" fmla="*/ 10 w 1286"/>
                <a:gd name="T101" fmla="*/ 11 h 981"/>
                <a:gd name="T102" fmla="*/ 11 w 1286"/>
                <a:gd name="T103" fmla="*/ 11 h 981"/>
                <a:gd name="T104" fmla="*/ 11 w 1286"/>
                <a:gd name="T105" fmla="*/ 11 h 981"/>
                <a:gd name="T106" fmla="*/ 12 w 1286"/>
                <a:gd name="T107" fmla="*/ 11 h 981"/>
                <a:gd name="T108" fmla="*/ 12 w 1286"/>
                <a:gd name="T109" fmla="*/ 11 h 981"/>
                <a:gd name="T110" fmla="*/ 13 w 1286"/>
                <a:gd name="T111" fmla="*/ 11 h 981"/>
                <a:gd name="T112" fmla="*/ 13 w 1286"/>
                <a:gd name="T113" fmla="*/ 11 h 9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6"/>
                <a:gd name="T172" fmla="*/ 0 h 981"/>
                <a:gd name="T173" fmla="*/ 1286 w 1286"/>
                <a:gd name="T174" fmla="*/ 981 h 9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6" h="981">
                  <a:moveTo>
                    <a:pt x="1286" y="939"/>
                  </a:moveTo>
                  <a:lnTo>
                    <a:pt x="1263" y="945"/>
                  </a:lnTo>
                  <a:lnTo>
                    <a:pt x="1244" y="951"/>
                  </a:lnTo>
                  <a:lnTo>
                    <a:pt x="1219" y="956"/>
                  </a:lnTo>
                  <a:lnTo>
                    <a:pt x="1200" y="962"/>
                  </a:lnTo>
                  <a:lnTo>
                    <a:pt x="1177" y="966"/>
                  </a:lnTo>
                  <a:lnTo>
                    <a:pt x="1155" y="970"/>
                  </a:lnTo>
                  <a:lnTo>
                    <a:pt x="1134" y="972"/>
                  </a:lnTo>
                  <a:lnTo>
                    <a:pt x="1113" y="975"/>
                  </a:lnTo>
                  <a:lnTo>
                    <a:pt x="1088" y="977"/>
                  </a:lnTo>
                  <a:lnTo>
                    <a:pt x="1065" y="979"/>
                  </a:lnTo>
                  <a:lnTo>
                    <a:pt x="1042" y="979"/>
                  </a:lnTo>
                  <a:lnTo>
                    <a:pt x="1021" y="981"/>
                  </a:lnTo>
                  <a:lnTo>
                    <a:pt x="997" y="979"/>
                  </a:lnTo>
                  <a:lnTo>
                    <a:pt x="974" y="979"/>
                  </a:lnTo>
                  <a:lnTo>
                    <a:pt x="951" y="977"/>
                  </a:lnTo>
                  <a:lnTo>
                    <a:pt x="928" y="977"/>
                  </a:lnTo>
                  <a:lnTo>
                    <a:pt x="904" y="973"/>
                  </a:lnTo>
                  <a:lnTo>
                    <a:pt x="881" y="972"/>
                  </a:lnTo>
                  <a:lnTo>
                    <a:pt x="858" y="968"/>
                  </a:lnTo>
                  <a:lnTo>
                    <a:pt x="835" y="964"/>
                  </a:lnTo>
                  <a:lnTo>
                    <a:pt x="810" y="960"/>
                  </a:lnTo>
                  <a:lnTo>
                    <a:pt x="787" y="954"/>
                  </a:lnTo>
                  <a:lnTo>
                    <a:pt x="765" y="949"/>
                  </a:lnTo>
                  <a:lnTo>
                    <a:pt x="744" y="945"/>
                  </a:lnTo>
                  <a:lnTo>
                    <a:pt x="719" y="937"/>
                  </a:lnTo>
                  <a:lnTo>
                    <a:pt x="698" y="932"/>
                  </a:lnTo>
                  <a:lnTo>
                    <a:pt x="675" y="922"/>
                  </a:lnTo>
                  <a:lnTo>
                    <a:pt x="652" y="916"/>
                  </a:lnTo>
                  <a:lnTo>
                    <a:pt x="630" y="907"/>
                  </a:lnTo>
                  <a:lnTo>
                    <a:pt x="609" y="899"/>
                  </a:lnTo>
                  <a:lnTo>
                    <a:pt x="586" y="892"/>
                  </a:lnTo>
                  <a:lnTo>
                    <a:pt x="567" y="882"/>
                  </a:lnTo>
                  <a:lnTo>
                    <a:pt x="544" y="871"/>
                  </a:lnTo>
                  <a:lnTo>
                    <a:pt x="521" y="861"/>
                  </a:lnTo>
                  <a:lnTo>
                    <a:pt x="502" y="850"/>
                  </a:lnTo>
                  <a:lnTo>
                    <a:pt x="481" y="838"/>
                  </a:lnTo>
                  <a:lnTo>
                    <a:pt x="460" y="825"/>
                  </a:lnTo>
                  <a:lnTo>
                    <a:pt x="439" y="814"/>
                  </a:lnTo>
                  <a:lnTo>
                    <a:pt x="420" y="800"/>
                  </a:lnTo>
                  <a:lnTo>
                    <a:pt x="401" y="789"/>
                  </a:lnTo>
                  <a:lnTo>
                    <a:pt x="382" y="774"/>
                  </a:lnTo>
                  <a:lnTo>
                    <a:pt x="361" y="761"/>
                  </a:lnTo>
                  <a:lnTo>
                    <a:pt x="344" y="745"/>
                  </a:lnTo>
                  <a:lnTo>
                    <a:pt x="327" y="732"/>
                  </a:lnTo>
                  <a:lnTo>
                    <a:pt x="306" y="719"/>
                  </a:lnTo>
                  <a:lnTo>
                    <a:pt x="291" y="703"/>
                  </a:lnTo>
                  <a:lnTo>
                    <a:pt x="274" y="688"/>
                  </a:lnTo>
                  <a:lnTo>
                    <a:pt x="259" y="673"/>
                  </a:lnTo>
                  <a:lnTo>
                    <a:pt x="242" y="654"/>
                  </a:lnTo>
                  <a:lnTo>
                    <a:pt x="226" y="639"/>
                  </a:lnTo>
                  <a:lnTo>
                    <a:pt x="211" y="620"/>
                  </a:lnTo>
                  <a:lnTo>
                    <a:pt x="198" y="603"/>
                  </a:lnTo>
                  <a:lnTo>
                    <a:pt x="183" y="586"/>
                  </a:lnTo>
                  <a:lnTo>
                    <a:pt x="169" y="567"/>
                  </a:lnTo>
                  <a:lnTo>
                    <a:pt x="156" y="548"/>
                  </a:lnTo>
                  <a:lnTo>
                    <a:pt x="146" y="530"/>
                  </a:lnTo>
                  <a:lnTo>
                    <a:pt x="133" y="509"/>
                  </a:lnTo>
                  <a:lnTo>
                    <a:pt x="122" y="490"/>
                  </a:lnTo>
                  <a:lnTo>
                    <a:pt x="112" y="470"/>
                  </a:lnTo>
                  <a:lnTo>
                    <a:pt x="103" y="452"/>
                  </a:lnTo>
                  <a:lnTo>
                    <a:pt x="93" y="430"/>
                  </a:lnTo>
                  <a:lnTo>
                    <a:pt x="86" y="411"/>
                  </a:lnTo>
                  <a:lnTo>
                    <a:pt x="78" y="388"/>
                  </a:lnTo>
                  <a:lnTo>
                    <a:pt x="72" y="369"/>
                  </a:lnTo>
                  <a:lnTo>
                    <a:pt x="69" y="357"/>
                  </a:lnTo>
                  <a:lnTo>
                    <a:pt x="65" y="346"/>
                  </a:lnTo>
                  <a:lnTo>
                    <a:pt x="59" y="333"/>
                  </a:lnTo>
                  <a:lnTo>
                    <a:pt x="57" y="321"/>
                  </a:lnTo>
                  <a:lnTo>
                    <a:pt x="51" y="310"/>
                  </a:lnTo>
                  <a:lnTo>
                    <a:pt x="48" y="298"/>
                  </a:lnTo>
                  <a:lnTo>
                    <a:pt x="44" y="287"/>
                  </a:lnTo>
                  <a:lnTo>
                    <a:pt x="42" y="277"/>
                  </a:lnTo>
                  <a:lnTo>
                    <a:pt x="36" y="264"/>
                  </a:lnTo>
                  <a:lnTo>
                    <a:pt x="32" y="253"/>
                  </a:lnTo>
                  <a:lnTo>
                    <a:pt x="30" y="241"/>
                  </a:lnTo>
                  <a:lnTo>
                    <a:pt x="29" y="232"/>
                  </a:lnTo>
                  <a:lnTo>
                    <a:pt x="23" y="220"/>
                  </a:lnTo>
                  <a:lnTo>
                    <a:pt x="21" y="209"/>
                  </a:lnTo>
                  <a:lnTo>
                    <a:pt x="17" y="198"/>
                  </a:lnTo>
                  <a:lnTo>
                    <a:pt x="15" y="186"/>
                  </a:lnTo>
                  <a:lnTo>
                    <a:pt x="13" y="173"/>
                  </a:lnTo>
                  <a:lnTo>
                    <a:pt x="11" y="162"/>
                  </a:lnTo>
                  <a:lnTo>
                    <a:pt x="8" y="150"/>
                  </a:lnTo>
                  <a:lnTo>
                    <a:pt x="6" y="139"/>
                  </a:lnTo>
                  <a:lnTo>
                    <a:pt x="4" y="127"/>
                  </a:lnTo>
                  <a:lnTo>
                    <a:pt x="4" y="116"/>
                  </a:lnTo>
                  <a:lnTo>
                    <a:pt x="2" y="104"/>
                  </a:lnTo>
                  <a:lnTo>
                    <a:pt x="2" y="93"/>
                  </a:lnTo>
                  <a:lnTo>
                    <a:pt x="0" y="80"/>
                  </a:lnTo>
                  <a:lnTo>
                    <a:pt x="0" y="68"/>
                  </a:lnTo>
                  <a:lnTo>
                    <a:pt x="0" y="57"/>
                  </a:lnTo>
                  <a:lnTo>
                    <a:pt x="2" y="46"/>
                  </a:lnTo>
                  <a:lnTo>
                    <a:pt x="2" y="34"/>
                  </a:lnTo>
                  <a:lnTo>
                    <a:pt x="4" y="23"/>
                  </a:lnTo>
                  <a:lnTo>
                    <a:pt x="4" y="11"/>
                  </a:lnTo>
                  <a:lnTo>
                    <a:pt x="8" y="0"/>
                  </a:lnTo>
                  <a:lnTo>
                    <a:pt x="11" y="9"/>
                  </a:lnTo>
                  <a:lnTo>
                    <a:pt x="15" y="19"/>
                  </a:lnTo>
                  <a:lnTo>
                    <a:pt x="17" y="28"/>
                  </a:lnTo>
                  <a:lnTo>
                    <a:pt x="23" y="40"/>
                  </a:lnTo>
                  <a:lnTo>
                    <a:pt x="27" y="53"/>
                  </a:lnTo>
                  <a:lnTo>
                    <a:pt x="30" y="70"/>
                  </a:lnTo>
                  <a:lnTo>
                    <a:pt x="34" y="87"/>
                  </a:lnTo>
                  <a:lnTo>
                    <a:pt x="40" y="104"/>
                  </a:lnTo>
                  <a:lnTo>
                    <a:pt x="44" y="120"/>
                  </a:lnTo>
                  <a:lnTo>
                    <a:pt x="49" y="135"/>
                  </a:lnTo>
                  <a:lnTo>
                    <a:pt x="55" y="152"/>
                  </a:lnTo>
                  <a:lnTo>
                    <a:pt x="59" y="169"/>
                  </a:lnTo>
                  <a:lnTo>
                    <a:pt x="63" y="182"/>
                  </a:lnTo>
                  <a:lnTo>
                    <a:pt x="69" y="198"/>
                  </a:lnTo>
                  <a:lnTo>
                    <a:pt x="72" y="211"/>
                  </a:lnTo>
                  <a:lnTo>
                    <a:pt x="78" y="226"/>
                  </a:lnTo>
                  <a:lnTo>
                    <a:pt x="82" y="239"/>
                  </a:lnTo>
                  <a:lnTo>
                    <a:pt x="88" y="255"/>
                  </a:lnTo>
                  <a:lnTo>
                    <a:pt x="93" y="270"/>
                  </a:lnTo>
                  <a:lnTo>
                    <a:pt x="97" y="285"/>
                  </a:lnTo>
                  <a:lnTo>
                    <a:pt x="103" y="297"/>
                  </a:lnTo>
                  <a:lnTo>
                    <a:pt x="108" y="312"/>
                  </a:lnTo>
                  <a:lnTo>
                    <a:pt x="112" y="323"/>
                  </a:lnTo>
                  <a:lnTo>
                    <a:pt x="118" y="338"/>
                  </a:lnTo>
                  <a:lnTo>
                    <a:pt x="122" y="350"/>
                  </a:lnTo>
                  <a:lnTo>
                    <a:pt x="127" y="363"/>
                  </a:lnTo>
                  <a:lnTo>
                    <a:pt x="133" y="376"/>
                  </a:lnTo>
                  <a:lnTo>
                    <a:pt x="139" y="390"/>
                  </a:lnTo>
                  <a:lnTo>
                    <a:pt x="145" y="401"/>
                  </a:lnTo>
                  <a:lnTo>
                    <a:pt x="150" y="413"/>
                  </a:lnTo>
                  <a:lnTo>
                    <a:pt x="158" y="426"/>
                  </a:lnTo>
                  <a:lnTo>
                    <a:pt x="164" y="439"/>
                  </a:lnTo>
                  <a:lnTo>
                    <a:pt x="169" y="449"/>
                  </a:lnTo>
                  <a:lnTo>
                    <a:pt x="175" y="462"/>
                  </a:lnTo>
                  <a:lnTo>
                    <a:pt x="183" y="471"/>
                  </a:lnTo>
                  <a:lnTo>
                    <a:pt x="190" y="485"/>
                  </a:lnTo>
                  <a:lnTo>
                    <a:pt x="196" y="494"/>
                  </a:lnTo>
                  <a:lnTo>
                    <a:pt x="204" y="506"/>
                  </a:lnTo>
                  <a:lnTo>
                    <a:pt x="211" y="517"/>
                  </a:lnTo>
                  <a:lnTo>
                    <a:pt x="219" y="529"/>
                  </a:lnTo>
                  <a:lnTo>
                    <a:pt x="226" y="538"/>
                  </a:lnTo>
                  <a:lnTo>
                    <a:pt x="234" y="548"/>
                  </a:lnTo>
                  <a:lnTo>
                    <a:pt x="240" y="559"/>
                  </a:lnTo>
                  <a:lnTo>
                    <a:pt x="251" y="570"/>
                  </a:lnTo>
                  <a:lnTo>
                    <a:pt x="257" y="580"/>
                  </a:lnTo>
                  <a:lnTo>
                    <a:pt x="266" y="589"/>
                  </a:lnTo>
                  <a:lnTo>
                    <a:pt x="276" y="599"/>
                  </a:lnTo>
                  <a:lnTo>
                    <a:pt x="285" y="610"/>
                  </a:lnTo>
                  <a:lnTo>
                    <a:pt x="293" y="620"/>
                  </a:lnTo>
                  <a:lnTo>
                    <a:pt x="304" y="629"/>
                  </a:lnTo>
                  <a:lnTo>
                    <a:pt x="314" y="639"/>
                  </a:lnTo>
                  <a:lnTo>
                    <a:pt x="325" y="652"/>
                  </a:lnTo>
                  <a:lnTo>
                    <a:pt x="335" y="660"/>
                  </a:lnTo>
                  <a:lnTo>
                    <a:pt x="346" y="669"/>
                  </a:lnTo>
                  <a:lnTo>
                    <a:pt x="358" y="679"/>
                  </a:lnTo>
                  <a:lnTo>
                    <a:pt x="369" y="690"/>
                  </a:lnTo>
                  <a:lnTo>
                    <a:pt x="379" y="698"/>
                  </a:lnTo>
                  <a:lnTo>
                    <a:pt x="392" y="707"/>
                  </a:lnTo>
                  <a:lnTo>
                    <a:pt x="403" y="719"/>
                  </a:lnTo>
                  <a:lnTo>
                    <a:pt x="418" y="728"/>
                  </a:lnTo>
                  <a:lnTo>
                    <a:pt x="430" y="736"/>
                  </a:lnTo>
                  <a:lnTo>
                    <a:pt x="443" y="745"/>
                  </a:lnTo>
                  <a:lnTo>
                    <a:pt x="457" y="757"/>
                  </a:lnTo>
                  <a:lnTo>
                    <a:pt x="472" y="766"/>
                  </a:lnTo>
                  <a:lnTo>
                    <a:pt x="485" y="776"/>
                  </a:lnTo>
                  <a:lnTo>
                    <a:pt x="500" y="785"/>
                  </a:lnTo>
                  <a:lnTo>
                    <a:pt x="517" y="797"/>
                  </a:lnTo>
                  <a:lnTo>
                    <a:pt x="533" y="806"/>
                  </a:lnTo>
                  <a:lnTo>
                    <a:pt x="546" y="812"/>
                  </a:lnTo>
                  <a:lnTo>
                    <a:pt x="557" y="819"/>
                  </a:lnTo>
                  <a:lnTo>
                    <a:pt x="571" y="825"/>
                  </a:lnTo>
                  <a:lnTo>
                    <a:pt x="584" y="835"/>
                  </a:lnTo>
                  <a:lnTo>
                    <a:pt x="595" y="838"/>
                  </a:lnTo>
                  <a:lnTo>
                    <a:pt x="609" y="846"/>
                  </a:lnTo>
                  <a:lnTo>
                    <a:pt x="622" y="852"/>
                  </a:lnTo>
                  <a:lnTo>
                    <a:pt x="635" y="857"/>
                  </a:lnTo>
                  <a:lnTo>
                    <a:pt x="645" y="863"/>
                  </a:lnTo>
                  <a:lnTo>
                    <a:pt x="658" y="867"/>
                  </a:lnTo>
                  <a:lnTo>
                    <a:pt x="668" y="873"/>
                  </a:lnTo>
                  <a:lnTo>
                    <a:pt x="681" y="878"/>
                  </a:lnTo>
                  <a:lnTo>
                    <a:pt x="690" y="880"/>
                  </a:lnTo>
                  <a:lnTo>
                    <a:pt x="704" y="886"/>
                  </a:lnTo>
                  <a:lnTo>
                    <a:pt x="715" y="892"/>
                  </a:lnTo>
                  <a:lnTo>
                    <a:pt x="729" y="896"/>
                  </a:lnTo>
                  <a:lnTo>
                    <a:pt x="738" y="897"/>
                  </a:lnTo>
                  <a:lnTo>
                    <a:pt x="749" y="901"/>
                  </a:lnTo>
                  <a:lnTo>
                    <a:pt x="759" y="905"/>
                  </a:lnTo>
                  <a:lnTo>
                    <a:pt x="770" y="907"/>
                  </a:lnTo>
                  <a:lnTo>
                    <a:pt x="782" y="909"/>
                  </a:lnTo>
                  <a:lnTo>
                    <a:pt x="793" y="913"/>
                  </a:lnTo>
                  <a:lnTo>
                    <a:pt x="803" y="916"/>
                  </a:lnTo>
                  <a:lnTo>
                    <a:pt x="814" y="918"/>
                  </a:lnTo>
                  <a:lnTo>
                    <a:pt x="824" y="918"/>
                  </a:lnTo>
                  <a:lnTo>
                    <a:pt x="835" y="922"/>
                  </a:lnTo>
                  <a:lnTo>
                    <a:pt x="846" y="922"/>
                  </a:lnTo>
                  <a:lnTo>
                    <a:pt x="858" y="926"/>
                  </a:lnTo>
                  <a:lnTo>
                    <a:pt x="867" y="926"/>
                  </a:lnTo>
                  <a:lnTo>
                    <a:pt x="879" y="930"/>
                  </a:lnTo>
                  <a:lnTo>
                    <a:pt x="890" y="930"/>
                  </a:lnTo>
                  <a:lnTo>
                    <a:pt x="902" y="934"/>
                  </a:lnTo>
                  <a:lnTo>
                    <a:pt x="913" y="934"/>
                  </a:lnTo>
                  <a:lnTo>
                    <a:pt x="923" y="934"/>
                  </a:lnTo>
                  <a:lnTo>
                    <a:pt x="932" y="934"/>
                  </a:lnTo>
                  <a:lnTo>
                    <a:pt x="943" y="934"/>
                  </a:lnTo>
                  <a:lnTo>
                    <a:pt x="955" y="934"/>
                  </a:lnTo>
                  <a:lnTo>
                    <a:pt x="966" y="934"/>
                  </a:lnTo>
                  <a:lnTo>
                    <a:pt x="978" y="934"/>
                  </a:lnTo>
                  <a:lnTo>
                    <a:pt x="989" y="935"/>
                  </a:lnTo>
                  <a:lnTo>
                    <a:pt x="999" y="935"/>
                  </a:lnTo>
                  <a:lnTo>
                    <a:pt x="1008" y="935"/>
                  </a:lnTo>
                  <a:lnTo>
                    <a:pt x="1021" y="935"/>
                  </a:lnTo>
                  <a:lnTo>
                    <a:pt x="1033" y="935"/>
                  </a:lnTo>
                  <a:lnTo>
                    <a:pt x="1044" y="935"/>
                  </a:lnTo>
                  <a:lnTo>
                    <a:pt x="1056" y="935"/>
                  </a:lnTo>
                  <a:lnTo>
                    <a:pt x="1067" y="935"/>
                  </a:lnTo>
                  <a:lnTo>
                    <a:pt x="1080" y="935"/>
                  </a:lnTo>
                  <a:lnTo>
                    <a:pt x="1090" y="935"/>
                  </a:lnTo>
                  <a:lnTo>
                    <a:pt x="1103" y="935"/>
                  </a:lnTo>
                  <a:lnTo>
                    <a:pt x="1113" y="935"/>
                  </a:lnTo>
                  <a:lnTo>
                    <a:pt x="1126" y="935"/>
                  </a:lnTo>
                  <a:lnTo>
                    <a:pt x="1139" y="935"/>
                  </a:lnTo>
                  <a:lnTo>
                    <a:pt x="1153" y="935"/>
                  </a:lnTo>
                  <a:lnTo>
                    <a:pt x="1164" y="935"/>
                  </a:lnTo>
                  <a:lnTo>
                    <a:pt x="1179" y="935"/>
                  </a:lnTo>
                  <a:lnTo>
                    <a:pt x="1191" y="935"/>
                  </a:lnTo>
                  <a:lnTo>
                    <a:pt x="1204" y="935"/>
                  </a:lnTo>
                  <a:lnTo>
                    <a:pt x="1215" y="935"/>
                  </a:lnTo>
                  <a:lnTo>
                    <a:pt x="1231" y="935"/>
                  </a:lnTo>
                  <a:lnTo>
                    <a:pt x="1244" y="935"/>
                  </a:lnTo>
                  <a:lnTo>
                    <a:pt x="1257" y="937"/>
                  </a:lnTo>
                  <a:lnTo>
                    <a:pt x="1272" y="937"/>
                  </a:lnTo>
                  <a:lnTo>
                    <a:pt x="1286" y="939"/>
                  </a:lnTo>
                  <a:close/>
                </a:path>
              </a:pathLst>
            </a:custGeom>
            <a:solidFill>
              <a:srgbClr val="000000"/>
            </a:solidFill>
            <a:ln w="9525">
              <a:noFill/>
              <a:round/>
              <a:headEnd/>
              <a:tailEnd/>
            </a:ln>
          </p:spPr>
          <p:txBody>
            <a:bodyPr/>
            <a:lstStyle/>
            <a:p>
              <a:endParaRPr lang="en-US"/>
            </a:p>
          </p:txBody>
        </p:sp>
        <p:sp>
          <p:nvSpPr>
            <p:cNvPr id="17575" name="Freeform 1333"/>
            <p:cNvSpPr>
              <a:spLocks/>
            </p:cNvSpPr>
            <p:nvPr/>
          </p:nvSpPr>
          <p:spPr bwMode="auto">
            <a:xfrm>
              <a:off x="2008" y="1196"/>
              <a:ext cx="85" cy="27"/>
            </a:xfrm>
            <a:custGeom>
              <a:avLst/>
              <a:gdLst>
                <a:gd name="T0" fmla="*/ 0 w 833"/>
                <a:gd name="T1" fmla="*/ 3 h 256"/>
                <a:gd name="T2" fmla="*/ 1 w 833"/>
                <a:gd name="T3" fmla="*/ 3 h 256"/>
                <a:gd name="T4" fmla="*/ 1 w 833"/>
                <a:gd name="T5" fmla="*/ 3 h 256"/>
                <a:gd name="T6" fmla="*/ 1 w 833"/>
                <a:gd name="T7" fmla="*/ 3 h 256"/>
                <a:gd name="T8" fmla="*/ 2 w 833"/>
                <a:gd name="T9" fmla="*/ 3 h 256"/>
                <a:gd name="T10" fmla="*/ 2 w 833"/>
                <a:gd name="T11" fmla="*/ 3 h 256"/>
                <a:gd name="T12" fmla="*/ 3 w 833"/>
                <a:gd name="T13" fmla="*/ 3 h 256"/>
                <a:gd name="T14" fmla="*/ 3 w 833"/>
                <a:gd name="T15" fmla="*/ 3 h 256"/>
                <a:gd name="T16" fmla="*/ 4 w 833"/>
                <a:gd name="T17" fmla="*/ 3 h 256"/>
                <a:gd name="T18" fmla="*/ 4 w 833"/>
                <a:gd name="T19" fmla="*/ 2 h 256"/>
                <a:gd name="T20" fmla="*/ 4 w 833"/>
                <a:gd name="T21" fmla="*/ 2 h 256"/>
                <a:gd name="T22" fmla="*/ 5 w 833"/>
                <a:gd name="T23" fmla="*/ 2 h 256"/>
                <a:gd name="T24" fmla="*/ 5 w 833"/>
                <a:gd name="T25" fmla="*/ 2 h 256"/>
                <a:gd name="T26" fmla="*/ 6 w 833"/>
                <a:gd name="T27" fmla="*/ 2 h 256"/>
                <a:gd name="T28" fmla="*/ 6 w 833"/>
                <a:gd name="T29" fmla="*/ 2 h 256"/>
                <a:gd name="T30" fmla="*/ 6 w 833"/>
                <a:gd name="T31" fmla="*/ 2 h 256"/>
                <a:gd name="T32" fmla="*/ 7 w 833"/>
                <a:gd name="T33" fmla="*/ 1 h 256"/>
                <a:gd name="T34" fmla="*/ 7 w 833"/>
                <a:gd name="T35" fmla="*/ 1 h 256"/>
                <a:gd name="T36" fmla="*/ 8 w 833"/>
                <a:gd name="T37" fmla="*/ 1 h 256"/>
                <a:gd name="T38" fmla="*/ 8 w 833"/>
                <a:gd name="T39" fmla="*/ 1 h 256"/>
                <a:gd name="T40" fmla="*/ 8 w 833"/>
                <a:gd name="T41" fmla="*/ 0 h 256"/>
                <a:gd name="T42" fmla="*/ 9 w 833"/>
                <a:gd name="T43" fmla="*/ 0 h 256"/>
                <a:gd name="T44" fmla="*/ 8 w 833"/>
                <a:gd name="T45" fmla="*/ 0 h 256"/>
                <a:gd name="T46" fmla="*/ 8 w 833"/>
                <a:gd name="T47" fmla="*/ 1 h 256"/>
                <a:gd name="T48" fmla="*/ 8 w 833"/>
                <a:gd name="T49" fmla="*/ 1 h 256"/>
                <a:gd name="T50" fmla="*/ 8 w 833"/>
                <a:gd name="T51" fmla="*/ 1 h 256"/>
                <a:gd name="T52" fmla="*/ 7 w 833"/>
                <a:gd name="T53" fmla="*/ 2 h 256"/>
                <a:gd name="T54" fmla="*/ 7 w 833"/>
                <a:gd name="T55" fmla="*/ 2 h 256"/>
                <a:gd name="T56" fmla="*/ 6 w 833"/>
                <a:gd name="T57" fmla="*/ 2 h 256"/>
                <a:gd name="T58" fmla="*/ 6 w 833"/>
                <a:gd name="T59" fmla="*/ 2 h 256"/>
                <a:gd name="T60" fmla="*/ 6 w 833"/>
                <a:gd name="T61" fmla="*/ 2 h 256"/>
                <a:gd name="T62" fmla="*/ 5 w 833"/>
                <a:gd name="T63" fmla="*/ 2 h 256"/>
                <a:gd name="T64" fmla="*/ 5 w 833"/>
                <a:gd name="T65" fmla="*/ 3 h 256"/>
                <a:gd name="T66" fmla="*/ 4 w 833"/>
                <a:gd name="T67" fmla="*/ 3 h 256"/>
                <a:gd name="T68" fmla="*/ 4 w 833"/>
                <a:gd name="T69" fmla="*/ 3 h 256"/>
                <a:gd name="T70" fmla="*/ 3 w 833"/>
                <a:gd name="T71" fmla="*/ 3 h 256"/>
                <a:gd name="T72" fmla="*/ 3 w 833"/>
                <a:gd name="T73" fmla="*/ 3 h 256"/>
                <a:gd name="T74" fmla="*/ 2 w 833"/>
                <a:gd name="T75" fmla="*/ 3 h 256"/>
                <a:gd name="T76" fmla="*/ 2 w 833"/>
                <a:gd name="T77" fmla="*/ 3 h 256"/>
                <a:gd name="T78" fmla="*/ 1 w 833"/>
                <a:gd name="T79" fmla="*/ 3 h 256"/>
                <a:gd name="T80" fmla="*/ 1 w 833"/>
                <a:gd name="T81" fmla="*/ 3 h 256"/>
                <a:gd name="T82" fmla="*/ 1 w 833"/>
                <a:gd name="T83" fmla="*/ 3 h 256"/>
                <a:gd name="T84" fmla="*/ 0 w 833"/>
                <a:gd name="T85" fmla="*/ 3 h 2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3"/>
                <a:gd name="T130" fmla="*/ 0 h 256"/>
                <a:gd name="T131" fmla="*/ 833 w 833"/>
                <a:gd name="T132" fmla="*/ 256 h 2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3" h="256">
                  <a:moveTo>
                    <a:pt x="0" y="243"/>
                  </a:moveTo>
                  <a:lnTo>
                    <a:pt x="1" y="226"/>
                  </a:lnTo>
                  <a:lnTo>
                    <a:pt x="15" y="226"/>
                  </a:lnTo>
                  <a:lnTo>
                    <a:pt x="28" y="228"/>
                  </a:lnTo>
                  <a:lnTo>
                    <a:pt x="41" y="230"/>
                  </a:lnTo>
                  <a:lnTo>
                    <a:pt x="57" y="232"/>
                  </a:lnTo>
                  <a:lnTo>
                    <a:pt x="70" y="232"/>
                  </a:lnTo>
                  <a:lnTo>
                    <a:pt x="83" y="232"/>
                  </a:lnTo>
                  <a:lnTo>
                    <a:pt x="97" y="233"/>
                  </a:lnTo>
                  <a:lnTo>
                    <a:pt x="112" y="235"/>
                  </a:lnTo>
                  <a:lnTo>
                    <a:pt x="125" y="235"/>
                  </a:lnTo>
                  <a:lnTo>
                    <a:pt x="138" y="235"/>
                  </a:lnTo>
                  <a:lnTo>
                    <a:pt x="152" y="235"/>
                  </a:lnTo>
                  <a:lnTo>
                    <a:pt x="167" y="237"/>
                  </a:lnTo>
                  <a:lnTo>
                    <a:pt x="180" y="237"/>
                  </a:lnTo>
                  <a:lnTo>
                    <a:pt x="196" y="237"/>
                  </a:lnTo>
                  <a:lnTo>
                    <a:pt x="209" y="237"/>
                  </a:lnTo>
                  <a:lnTo>
                    <a:pt x="224" y="237"/>
                  </a:lnTo>
                  <a:lnTo>
                    <a:pt x="237" y="235"/>
                  </a:lnTo>
                  <a:lnTo>
                    <a:pt x="251" y="233"/>
                  </a:lnTo>
                  <a:lnTo>
                    <a:pt x="264" y="232"/>
                  </a:lnTo>
                  <a:lnTo>
                    <a:pt x="279" y="232"/>
                  </a:lnTo>
                  <a:lnTo>
                    <a:pt x="293" y="232"/>
                  </a:lnTo>
                  <a:lnTo>
                    <a:pt x="306" y="230"/>
                  </a:lnTo>
                  <a:lnTo>
                    <a:pt x="319" y="228"/>
                  </a:lnTo>
                  <a:lnTo>
                    <a:pt x="334" y="228"/>
                  </a:lnTo>
                  <a:lnTo>
                    <a:pt x="348" y="224"/>
                  </a:lnTo>
                  <a:lnTo>
                    <a:pt x="361" y="222"/>
                  </a:lnTo>
                  <a:lnTo>
                    <a:pt x="374" y="218"/>
                  </a:lnTo>
                  <a:lnTo>
                    <a:pt x="388" y="216"/>
                  </a:lnTo>
                  <a:lnTo>
                    <a:pt x="401" y="214"/>
                  </a:lnTo>
                  <a:lnTo>
                    <a:pt x="414" y="213"/>
                  </a:lnTo>
                  <a:lnTo>
                    <a:pt x="428" y="209"/>
                  </a:lnTo>
                  <a:lnTo>
                    <a:pt x="443" y="207"/>
                  </a:lnTo>
                  <a:lnTo>
                    <a:pt x="454" y="203"/>
                  </a:lnTo>
                  <a:lnTo>
                    <a:pt x="467" y="199"/>
                  </a:lnTo>
                  <a:lnTo>
                    <a:pt x="479" y="194"/>
                  </a:lnTo>
                  <a:lnTo>
                    <a:pt x="494" y="190"/>
                  </a:lnTo>
                  <a:lnTo>
                    <a:pt x="506" y="186"/>
                  </a:lnTo>
                  <a:lnTo>
                    <a:pt x="519" y="180"/>
                  </a:lnTo>
                  <a:lnTo>
                    <a:pt x="532" y="176"/>
                  </a:lnTo>
                  <a:lnTo>
                    <a:pt x="545" y="173"/>
                  </a:lnTo>
                  <a:lnTo>
                    <a:pt x="559" y="165"/>
                  </a:lnTo>
                  <a:lnTo>
                    <a:pt x="572" y="161"/>
                  </a:lnTo>
                  <a:lnTo>
                    <a:pt x="584" y="155"/>
                  </a:lnTo>
                  <a:lnTo>
                    <a:pt x="597" y="150"/>
                  </a:lnTo>
                  <a:lnTo>
                    <a:pt x="608" y="144"/>
                  </a:lnTo>
                  <a:lnTo>
                    <a:pt x="622" y="138"/>
                  </a:lnTo>
                  <a:lnTo>
                    <a:pt x="635" y="133"/>
                  </a:lnTo>
                  <a:lnTo>
                    <a:pt x="648" y="127"/>
                  </a:lnTo>
                  <a:lnTo>
                    <a:pt x="658" y="119"/>
                  </a:lnTo>
                  <a:lnTo>
                    <a:pt x="671" y="112"/>
                  </a:lnTo>
                  <a:lnTo>
                    <a:pt x="681" y="106"/>
                  </a:lnTo>
                  <a:lnTo>
                    <a:pt x="694" y="98"/>
                  </a:lnTo>
                  <a:lnTo>
                    <a:pt x="705" y="91"/>
                  </a:lnTo>
                  <a:lnTo>
                    <a:pt x="719" y="83"/>
                  </a:lnTo>
                  <a:lnTo>
                    <a:pt x="730" y="76"/>
                  </a:lnTo>
                  <a:lnTo>
                    <a:pt x="743" y="70"/>
                  </a:lnTo>
                  <a:lnTo>
                    <a:pt x="753" y="59"/>
                  </a:lnTo>
                  <a:lnTo>
                    <a:pt x="764" y="51"/>
                  </a:lnTo>
                  <a:lnTo>
                    <a:pt x="776" y="43"/>
                  </a:lnTo>
                  <a:lnTo>
                    <a:pt x="787" y="34"/>
                  </a:lnTo>
                  <a:lnTo>
                    <a:pt x="797" y="24"/>
                  </a:lnTo>
                  <a:lnTo>
                    <a:pt x="810" y="17"/>
                  </a:lnTo>
                  <a:lnTo>
                    <a:pt x="821" y="7"/>
                  </a:lnTo>
                  <a:lnTo>
                    <a:pt x="833" y="0"/>
                  </a:lnTo>
                  <a:lnTo>
                    <a:pt x="825" y="9"/>
                  </a:lnTo>
                  <a:lnTo>
                    <a:pt x="819" y="20"/>
                  </a:lnTo>
                  <a:lnTo>
                    <a:pt x="810" y="32"/>
                  </a:lnTo>
                  <a:lnTo>
                    <a:pt x="804" y="43"/>
                  </a:lnTo>
                  <a:lnTo>
                    <a:pt x="797" y="55"/>
                  </a:lnTo>
                  <a:lnTo>
                    <a:pt x="787" y="64"/>
                  </a:lnTo>
                  <a:lnTo>
                    <a:pt x="779" y="74"/>
                  </a:lnTo>
                  <a:lnTo>
                    <a:pt x="770" y="83"/>
                  </a:lnTo>
                  <a:lnTo>
                    <a:pt x="760" y="93"/>
                  </a:lnTo>
                  <a:lnTo>
                    <a:pt x="751" y="100"/>
                  </a:lnTo>
                  <a:lnTo>
                    <a:pt x="741" y="110"/>
                  </a:lnTo>
                  <a:lnTo>
                    <a:pt x="730" y="119"/>
                  </a:lnTo>
                  <a:lnTo>
                    <a:pt x="719" y="125"/>
                  </a:lnTo>
                  <a:lnTo>
                    <a:pt x="707" y="135"/>
                  </a:lnTo>
                  <a:lnTo>
                    <a:pt x="696" y="140"/>
                  </a:lnTo>
                  <a:lnTo>
                    <a:pt x="686" y="150"/>
                  </a:lnTo>
                  <a:lnTo>
                    <a:pt x="673" y="154"/>
                  </a:lnTo>
                  <a:lnTo>
                    <a:pt x="660" y="161"/>
                  </a:lnTo>
                  <a:lnTo>
                    <a:pt x="646" y="167"/>
                  </a:lnTo>
                  <a:lnTo>
                    <a:pt x="635" y="174"/>
                  </a:lnTo>
                  <a:lnTo>
                    <a:pt x="620" y="178"/>
                  </a:lnTo>
                  <a:lnTo>
                    <a:pt x="606" y="186"/>
                  </a:lnTo>
                  <a:lnTo>
                    <a:pt x="593" y="190"/>
                  </a:lnTo>
                  <a:lnTo>
                    <a:pt x="580" y="197"/>
                  </a:lnTo>
                  <a:lnTo>
                    <a:pt x="564" y="201"/>
                  </a:lnTo>
                  <a:lnTo>
                    <a:pt x="549" y="205"/>
                  </a:lnTo>
                  <a:lnTo>
                    <a:pt x="534" y="211"/>
                  </a:lnTo>
                  <a:lnTo>
                    <a:pt x="521" y="216"/>
                  </a:lnTo>
                  <a:lnTo>
                    <a:pt x="506" y="218"/>
                  </a:lnTo>
                  <a:lnTo>
                    <a:pt x="492" y="222"/>
                  </a:lnTo>
                  <a:lnTo>
                    <a:pt x="477" y="226"/>
                  </a:lnTo>
                  <a:lnTo>
                    <a:pt x="464" y="232"/>
                  </a:lnTo>
                  <a:lnTo>
                    <a:pt x="447" y="232"/>
                  </a:lnTo>
                  <a:lnTo>
                    <a:pt x="431" y="235"/>
                  </a:lnTo>
                  <a:lnTo>
                    <a:pt x="414" y="237"/>
                  </a:lnTo>
                  <a:lnTo>
                    <a:pt x="401" y="241"/>
                  </a:lnTo>
                  <a:lnTo>
                    <a:pt x="384" y="241"/>
                  </a:lnTo>
                  <a:lnTo>
                    <a:pt x="369" y="243"/>
                  </a:lnTo>
                  <a:lnTo>
                    <a:pt x="353" y="243"/>
                  </a:lnTo>
                  <a:lnTo>
                    <a:pt x="338" y="247"/>
                  </a:lnTo>
                  <a:lnTo>
                    <a:pt x="321" y="247"/>
                  </a:lnTo>
                  <a:lnTo>
                    <a:pt x="308" y="249"/>
                  </a:lnTo>
                  <a:lnTo>
                    <a:pt x="291" y="251"/>
                  </a:lnTo>
                  <a:lnTo>
                    <a:pt x="275" y="252"/>
                  </a:lnTo>
                  <a:lnTo>
                    <a:pt x="260" y="252"/>
                  </a:lnTo>
                  <a:lnTo>
                    <a:pt x="245" y="254"/>
                  </a:lnTo>
                  <a:lnTo>
                    <a:pt x="230" y="254"/>
                  </a:lnTo>
                  <a:lnTo>
                    <a:pt x="216" y="256"/>
                  </a:lnTo>
                  <a:lnTo>
                    <a:pt x="199" y="254"/>
                  </a:lnTo>
                  <a:lnTo>
                    <a:pt x="184" y="254"/>
                  </a:lnTo>
                  <a:lnTo>
                    <a:pt x="169" y="254"/>
                  </a:lnTo>
                  <a:lnTo>
                    <a:pt x="154" y="254"/>
                  </a:lnTo>
                  <a:lnTo>
                    <a:pt x="138" y="252"/>
                  </a:lnTo>
                  <a:lnTo>
                    <a:pt x="125" y="252"/>
                  </a:lnTo>
                  <a:lnTo>
                    <a:pt x="112" y="251"/>
                  </a:lnTo>
                  <a:lnTo>
                    <a:pt x="99" y="251"/>
                  </a:lnTo>
                  <a:lnTo>
                    <a:pt x="83" y="249"/>
                  </a:lnTo>
                  <a:lnTo>
                    <a:pt x="70" y="247"/>
                  </a:lnTo>
                  <a:lnTo>
                    <a:pt x="57" y="245"/>
                  </a:lnTo>
                  <a:lnTo>
                    <a:pt x="45" y="245"/>
                  </a:lnTo>
                  <a:lnTo>
                    <a:pt x="32" y="243"/>
                  </a:lnTo>
                  <a:lnTo>
                    <a:pt x="21" y="243"/>
                  </a:lnTo>
                  <a:lnTo>
                    <a:pt x="9" y="243"/>
                  </a:lnTo>
                  <a:lnTo>
                    <a:pt x="0" y="243"/>
                  </a:lnTo>
                  <a:close/>
                </a:path>
              </a:pathLst>
            </a:custGeom>
            <a:solidFill>
              <a:srgbClr val="000000"/>
            </a:solidFill>
            <a:ln w="9525">
              <a:noFill/>
              <a:round/>
              <a:headEnd/>
              <a:tailEnd/>
            </a:ln>
          </p:spPr>
          <p:txBody>
            <a:bodyPr/>
            <a:lstStyle/>
            <a:p>
              <a:endParaRPr lang="en-US"/>
            </a:p>
          </p:txBody>
        </p:sp>
        <p:sp>
          <p:nvSpPr>
            <p:cNvPr id="17576" name="Freeform 1334"/>
            <p:cNvSpPr>
              <a:spLocks/>
            </p:cNvSpPr>
            <p:nvPr/>
          </p:nvSpPr>
          <p:spPr bwMode="auto">
            <a:xfrm>
              <a:off x="1939" y="1184"/>
              <a:ext cx="24" cy="40"/>
            </a:xfrm>
            <a:custGeom>
              <a:avLst/>
              <a:gdLst>
                <a:gd name="T0" fmla="*/ 1 w 234"/>
                <a:gd name="T1" fmla="*/ 3 h 371"/>
                <a:gd name="T2" fmla="*/ 1 w 234"/>
                <a:gd name="T3" fmla="*/ 3 h 371"/>
                <a:gd name="T4" fmla="*/ 1 w 234"/>
                <a:gd name="T5" fmla="*/ 3 h 371"/>
                <a:gd name="T6" fmla="*/ 1 w 234"/>
                <a:gd name="T7" fmla="*/ 2 h 371"/>
                <a:gd name="T8" fmla="*/ 1 w 234"/>
                <a:gd name="T9" fmla="*/ 2 h 371"/>
                <a:gd name="T10" fmla="*/ 2 w 234"/>
                <a:gd name="T11" fmla="*/ 2 h 371"/>
                <a:gd name="T12" fmla="*/ 2 w 234"/>
                <a:gd name="T13" fmla="*/ 2 h 371"/>
                <a:gd name="T14" fmla="*/ 2 w 234"/>
                <a:gd name="T15" fmla="*/ 1 h 371"/>
                <a:gd name="T16" fmla="*/ 2 w 234"/>
                <a:gd name="T17" fmla="*/ 1 h 371"/>
                <a:gd name="T18" fmla="*/ 2 w 234"/>
                <a:gd name="T19" fmla="*/ 1 h 371"/>
                <a:gd name="T20" fmla="*/ 2 w 234"/>
                <a:gd name="T21" fmla="*/ 1 h 371"/>
                <a:gd name="T22" fmla="*/ 2 w 234"/>
                <a:gd name="T23" fmla="*/ 1 h 371"/>
                <a:gd name="T24" fmla="*/ 2 w 234"/>
                <a:gd name="T25" fmla="*/ 2 h 371"/>
                <a:gd name="T26" fmla="*/ 2 w 234"/>
                <a:gd name="T27" fmla="*/ 2 h 371"/>
                <a:gd name="T28" fmla="*/ 2 w 234"/>
                <a:gd name="T29" fmla="*/ 2 h 371"/>
                <a:gd name="T30" fmla="*/ 2 w 234"/>
                <a:gd name="T31" fmla="*/ 3 h 371"/>
                <a:gd name="T32" fmla="*/ 2 w 234"/>
                <a:gd name="T33" fmla="*/ 3 h 371"/>
                <a:gd name="T34" fmla="*/ 1 w 234"/>
                <a:gd name="T35" fmla="*/ 3 h 371"/>
                <a:gd name="T36" fmla="*/ 1 w 234"/>
                <a:gd name="T37" fmla="*/ 4 h 371"/>
                <a:gd name="T38" fmla="*/ 1 w 234"/>
                <a:gd name="T39" fmla="*/ 4 h 371"/>
                <a:gd name="T40" fmla="*/ 1 w 234"/>
                <a:gd name="T41" fmla="*/ 4 h 371"/>
                <a:gd name="T42" fmla="*/ 0 w 234"/>
                <a:gd name="T43" fmla="*/ 4 h 371"/>
                <a:gd name="T44" fmla="*/ 0 w 234"/>
                <a:gd name="T45" fmla="*/ 4 h 371"/>
                <a:gd name="T46" fmla="*/ 0 w 234"/>
                <a:gd name="T47" fmla="*/ 4 h 371"/>
                <a:gd name="T48" fmla="*/ 0 w 234"/>
                <a:gd name="T49" fmla="*/ 4 h 371"/>
                <a:gd name="T50" fmla="*/ 0 w 234"/>
                <a:gd name="T51" fmla="*/ 3 h 371"/>
                <a:gd name="T52" fmla="*/ 0 w 234"/>
                <a:gd name="T53" fmla="*/ 3 h 371"/>
                <a:gd name="T54" fmla="*/ 0 w 234"/>
                <a:gd name="T55" fmla="*/ 3 h 371"/>
                <a:gd name="T56" fmla="*/ 0 w 234"/>
                <a:gd name="T57" fmla="*/ 2 h 371"/>
                <a:gd name="T58" fmla="*/ 0 w 234"/>
                <a:gd name="T59" fmla="*/ 2 h 371"/>
                <a:gd name="T60" fmla="*/ 0 w 234"/>
                <a:gd name="T61" fmla="*/ 2 h 371"/>
                <a:gd name="T62" fmla="*/ 1 w 234"/>
                <a:gd name="T63" fmla="*/ 1 h 371"/>
                <a:gd name="T64" fmla="*/ 1 w 234"/>
                <a:gd name="T65" fmla="*/ 1 h 371"/>
                <a:gd name="T66" fmla="*/ 1 w 234"/>
                <a:gd name="T67" fmla="*/ 1 h 371"/>
                <a:gd name="T68" fmla="*/ 1 w 234"/>
                <a:gd name="T69" fmla="*/ 0 h 371"/>
                <a:gd name="T70" fmla="*/ 1 w 234"/>
                <a:gd name="T71" fmla="*/ 0 h 371"/>
                <a:gd name="T72" fmla="*/ 1 w 234"/>
                <a:gd name="T73" fmla="*/ 0 h 371"/>
                <a:gd name="T74" fmla="*/ 1 w 234"/>
                <a:gd name="T75" fmla="*/ 0 h 371"/>
                <a:gd name="T76" fmla="*/ 1 w 234"/>
                <a:gd name="T77" fmla="*/ 0 h 371"/>
                <a:gd name="T78" fmla="*/ 1 w 234"/>
                <a:gd name="T79" fmla="*/ 1 h 371"/>
                <a:gd name="T80" fmla="*/ 1 w 234"/>
                <a:gd name="T81" fmla="*/ 1 h 371"/>
                <a:gd name="T82" fmla="*/ 1 w 234"/>
                <a:gd name="T83" fmla="*/ 1 h 371"/>
                <a:gd name="T84" fmla="*/ 1 w 234"/>
                <a:gd name="T85" fmla="*/ 1 h 371"/>
                <a:gd name="T86" fmla="*/ 1 w 234"/>
                <a:gd name="T87" fmla="*/ 2 h 371"/>
                <a:gd name="T88" fmla="*/ 1 w 234"/>
                <a:gd name="T89" fmla="*/ 2 h 371"/>
                <a:gd name="T90" fmla="*/ 1 w 234"/>
                <a:gd name="T91" fmla="*/ 2 h 371"/>
                <a:gd name="T92" fmla="*/ 1 w 234"/>
                <a:gd name="T93" fmla="*/ 2 h 371"/>
                <a:gd name="T94" fmla="*/ 1 w 234"/>
                <a:gd name="T95" fmla="*/ 3 h 371"/>
                <a:gd name="T96" fmla="*/ 1 w 234"/>
                <a:gd name="T97" fmla="*/ 3 h 371"/>
                <a:gd name="T98" fmla="*/ 1 w 234"/>
                <a:gd name="T99" fmla="*/ 3 h 371"/>
                <a:gd name="T100" fmla="*/ 1 w 234"/>
                <a:gd name="T101" fmla="*/ 3 h 3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4"/>
                <a:gd name="T154" fmla="*/ 0 h 371"/>
                <a:gd name="T155" fmla="*/ 234 w 234"/>
                <a:gd name="T156" fmla="*/ 371 h 3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4" h="371">
                  <a:moveTo>
                    <a:pt x="49" y="301"/>
                  </a:moveTo>
                  <a:lnTo>
                    <a:pt x="62" y="287"/>
                  </a:lnTo>
                  <a:lnTo>
                    <a:pt x="74" y="276"/>
                  </a:lnTo>
                  <a:lnTo>
                    <a:pt x="83" y="263"/>
                  </a:lnTo>
                  <a:lnTo>
                    <a:pt x="93" y="253"/>
                  </a:lnTo>
                  <a:lnTo>
                    <a:pt x="102" y="240"/>
                  </a:lnTo>
                  <a:lnTo>
                    <a:pt x="110" y="228"/>
                  </a:lnTo>
                  <a:lnTo>
                    <a:pt x="117" y="217"/>
                  </a:lnTo>
                  <a:lnTo>
                    <a:pt x="127" y="206"/>
                  </a:lnTo>
                  <a:lnTo>
                    <a:pt x="133" y="192"/>
                  </a:lnTo>
                  <a:lnTo>
                    <a:pt x="140" y="179"/>
                  </a:lnTo>
                  <a:lnTo>
                    <a:pt x="146" y="166"/>
                  </a:lnTo>
                  <a:lnTo>
                    <a:pt x="156" y="154"/>
                  </a:lnTo>
                  <a:lnTo>
                    <a:pt x="161" y="139"/>
                  </a:lnTo>
                  <a:lnTo>
                    <a:pt x="169" y="128"/>
                  </a:lnTo>
                  <a:lnTo>
                    <a:pt x="178" y="112"/>
                  </a:lnTo>
                  <a:lnTo>
                    <a:pt x="188" y="101"/>
                  </a:lnTo>
                  <a:lnTo>
                    <a:pt x="194" y="90"/>
                  </a:lnTo>
                  <a:lnTo>
                    <a:pt x="203" y="88"/>
                  </a:lnTo>
                  <a:lnTo>
                    <a:pt x="211" y="86"/>
                  </a:lnTo>
                  <a:lnTo>
                    <a:pt x="220" y="88"/>
                  </a:lnTo>
                  <a:lnTo>
                    <a:pt x="226" y="92"/>
                  </a:lnTo>
                  <a:lnTo>
                    <a:pt x="232" y="101"/>
                  </a:lnTo>
                  <a:lnTo>
                    <a:pt x="234" y="109"/>
                  </a:lnTo>
                  <a:lnTo>
                    <a:pt x="234" y="122"/>
                  </a:lnTo>
                  <a:lnTo>
                    <a:pt x="224" y="135"/>
                  </a:lnTo>
                  <a:lnTo>
                    <a:pt x="218" y="152"/>
                  </a:lnTo>
                  <a:lnTo>
                    <a:pt x="207" y="168"/>
                  </a:lnTo>
                  <a:lnTo>
                    <a:pt x="197" y="187"/>
                  </a:lnTo>
                  <a:lnTo>
                    <a:pt x="186" y="204"/>
                  </a:lnTo>
                  <a:lnTo>
                    <a:pt x="175" y="221"/>
                  </a:lnTo>
                  <a:lnTo>
                    <a:pt x="167" y="230"/>
                  </a:lnTo>
                  <a:lnTo>
                    <a:pt x="161" y="240"/>
                  </a:lnTo>
                  <a:lnTo>
                    <a:pt x="156" y="249"/>
                  </a:lnTo>
                  <a:lnTo>
                    <a:pt x="150" y="261"/>
                  </a:lnTo>
                  <a:lnTo>
                    <a:pt x="135" y="276"/>
                  </a:lnTo>
                  <a:lnTo>
                    <a:pt x="119" y="293"/>
                  </a:lnTo>
                  <a:lnTo>
                    <a:pt x="104" y="308"/>
                  </a:lnTo>
                  <a:lnTo>
                    <a:pt x="91" y="324"/>
                  </a:lnTo>
                  <a:lnTo>
                    <a:pt x="76" y="335"/>
                  </a:lnTo>
                  <a:lnTo>
                    <a:pt x="62" y="348"/>
                  </a:lnTo>
                  <a:lnTo>
                    <a:pt x="49" y="358"/>
                  </a:lnTo>
                  <a:lnTo>
                    <a:pt x="36" y="369"/>
                  </a:lnTo>
                  <a:lnTo>
                    <a:pt x="20" y="371"/>
                  </a:lnTo>
                  <a:lnTo>
                    <a:pt x="9" y="367"/>
                  </a:lnTo>
                  <a:lnTo>
                    <a:pt x="5" y="360"/>
                  </a:lnTo>
                  <a:lnTo>
                    <a:pt x="3" y="354"/>
                  </a:lnTo>
                  <a:lnTo>
                    <a:pt x="1" y="346"/>
                  </a:lnTo>
                  <a:lnTo>
                    <a:pt x="1" y="339"/>
                  </a:lnTo>
                  <a:lnTo>
                    <a:pt x="0" y="325"/>
                  </a:lnTo>
                  <a:lnTo>
                    <a:pt x="0" y="314"/>
                  </a:lnTo>
                  <a:lnTo>
                    <a:pt x="1" y="301"/>
                  </a:lnTo>
                  <a:lnTo>
                    <a:pt x="3" y="287"/>
                  </a:lnTo>
                  <a:lnTo>
                    <a:pt x="5" y="270"/>
                  </a:lnTo>
                  <a:lnTo>
                    <a:pt x="9" y="255"/>
                  </a:lnTo>
                  <a:lnTo>
                    <a:pt x="11" y="238"/>
                  </a:lnTo>
                  <a:lnTo>
                    <a:pt x="17" y="223"/>
                  </a:lnTo>
                  <a:lnTo>
                    <a:pt x="20" y="206"/>
                  </a:lnTo>
                  <a:lnTo>
                    <a:pt x="22" y="189"/>
                  </a:lnTo>
                  <a:lnTo>
                    <a:pt x="28" y="170"/>
                  </a:lnTo>
                  <a:lnTo>
                    <a:pt x="36" y="154"/>
                  </a:lnTo>
                  <a:lnTo>
                    <a:pt x="40" y="135"/>
                  </a:lnTo>
                  <a:lnTo>
                    <a:pt x="45" y="120"/>
                  </a:lnTo>
                  <a:lnTo>
                    <a:pt x="51" y="103"/>
                  </a:lnTo>
                  <a:lnTo>
                    <a:pt x="59" y="88"/>
                  </a:lnTo>
                  <a:lnTo>
                    <a:pt x="62" y="74"/>
                  </a:lnTo>
                  <a:lnTo>
                    <a:pt x="70" y="59"/>
                  </a:lnTo>
                  <a:lnTo>
                    <a:pt x="76" y="46"/>
                  </a:lnTo>
                  <a:lnTo>
                    <a:pt x="83" y="34"/>
                  </a:lnTo>
                  <a:lnTo>
                    <a:pt x="87" y="23"/>
                  </a:lnTo>
                  <a:lnTo>
                    <a:pt x="97" y="15"/>
                  </a:lnTo>
                  <a:lnTo>
                    <a:pt x="102" y="8"/>
                  </a:lnTo>
                  <a:lnTo>
                    <a:pt x="110" y="4"/>
                  </a:lnTo>
                  <a:lnTo>
                    <a:pt x="121" y="0"/>
                  </a:lnTo>
                  <a:lnTo>
                    <a:pt x="131" y="8"/>
                  </a:lnTo>
                  <a:lnTo>
                    <a:pt x="131" y="25"/>
                  </a:lnTo>
                  <a:lnTo>
                    <a:pt x="119" y="29"/>
                  </a:lnTo>
                  <a:lnTo>
                    <a:pt x="110" y="36"/>
                  </a:lnTo>
                  <a:lnTo>
                    <a:pt x="100" y="48"/>
                  </a:lnTo>
                  <a:lnTo>
                    <a:pt x="93" y="65"/>
                  </a:lnTo>
                  <a:lnTo>
                    <a:pt x="87" y="73"/>
                  </a:lnTo>
                  <a:lnTo>
                    <a:pt x="85" y="82"/>
                  </a:lnTo>
                  <a:lnTo>
                    <a:pt x="81" y="92"/>
                  </a:lnTo>
                  <a:lnTo>
                    <a:pt x="78" y="101"/>
                  </a:lnTo>
                  <a:lnTo>
                    <a:pt x="76" y="112"/>
                  </a:lnTo>
                  <a:lnTo>
                    <a:pt x="74" y="124"/>
                  </a:lnTo>
                  <a:lnTo>
                    <a:pt x="70" y="135"/>
                  </a:lnTo>
                  <a:lnTo>
                    <a:pt x="70" y="149"/>
                  </a:lnTo>
                  <a:lnTo>
                    <a:pt x="66" y="158"/>
                  </a:lnTo>
                  <a:lnTo>
                    <a:pt x="64" y="170"/>
                  </a:lnTo>
                  <a:lnTo>
                    <a:pt x="62" y="181"/>
                  </a:lnTo>
                  <a:lnTo>
                    <a:pt x="60" y="194"/>
                  </a:lnTo>
                  <a:lnTo>
                    <a:pt x="59" y="204"/>
                  </a:lnTo>
                  <a:lnTo>
                    <a:pt x="57" y="215"/>
                  </a:lnTo>
                  <a:lnTo>
                    <a:pt x="55" y="227"/>
                  </a:lnTo>
                  <a:lnTo>
                    <a:pt x="55" y="238"/>
                  </a:lnTo>
                  <a:lnTo>
                    <a:pt x="53" y="247"/>
                  </a:lnTo>
                  <a:lnTo>
                    <a:pt x="51" y="257"/>
                  </a:lnTo>
                  <a:lnTo>
                    <a:pt x="49" y="265"/>
                  </a:lnTo>
                  <a:lnTo>
                    <a:pt x="49" y="274"/>
                  </a:lnTo>
                  <a:lnTo>
                    <a:pt x="49" y="287"/>
                  </a:lnTo>
                  <a:lnTo>
                    <a:pt x="49" y="301"/>
                  </a:lnTo>
                  <a:close/>
                </a:path>
              </a:pathLst>
            </a:custGeom>
            <a:solidFill>
              <a:srgbClr val="000000"/>
            </a:solidFill>
            <a:ln w="9525">
              <a:noFill/>
              <a:round/>
              <a:headEnd/>
              <a:tailEnd/>
            </a:ln>
          </p:spPr>
          <p:txBody>
            <a:bodyPr/>
            <a:lstStyle/>
            <a:p>
              <a:endParaRPr lang="en-US"/>
            </a:p>
          </p:txBody>
        </p:sp>
        <p:sp>
          <p:nvSpPr>
            <p:cNvPr id="17577" name="Freeform 1335"/>
            <p:cNvSpPr>
              <a:spLocks/>
            </p:cNvSpPr>
            <p:nvPr/>
          </p:nvSpPr>
          <p:spPr bwMode="auto">
            <a:xfrm>
              <a:off x="1940" y="1201"/>
              <a:ext cx="33" cy="23"/>
            </a:xfrm>
            <a:custGeom>
              <a:avLst/>
              <a:gdLst>
                <a:gd name="T0" fmla="*/ 0 w 331"/>
                <a:gd name="T1" fmla="*/ 2 h 215"/>
                <a:gd name="T2" fmla="*/ 0 w 331"/>
                <a:gd name="T3" fmla="*/ 2 h 215"/>
                <a:gd name="T4" fmla="*/ 0 w 331"/>
                <a:gd name="T5" fmla="*/ 2 h 215"/>
                <a:gd name="T6" fmla="*/ 1 w 331"/>
                <a:gd name="T7" fmla="*/ 2 h 215"/>
                <a:gd name="T8" fmla="*/ 1 w 331"/>
                <a:gd name="T9" fmla="*/ 2 h 215"/>
                <a:gd name="T10" fmla="*/ 1 w 331"/>
                <a:gd name="T11" fmla="*/ 1 h 215"/>
                <a:gd name="T12" fmla="*/ 1 w 331"/>
                <a:gd name="T13" fmla="*/ 1 h 215"/>
                <a:gd name="T14" fmla="*/ 1 w 331"/>
                <a:gd name="T15" fmla="*/ 1 h 215"/>
                <a:gd name="T16" fmla="*/ 2 w 331"/>
                <a:gd name="T17" fmla="*/ 1 h 215"/>
                <a:gd name="T18" fmla="*/ 2 w 331"/>
                <a:gd name="T19" fmla="*/ 1 h 215"/>
                <a:gd name="T20" fmla="*/ 2 w 331"/>
                <a:gd name="T21" fmla="*/ 1 h 215"/>
                <a:gd name="T22" fmla="*/ 3 w 331"/>
                <a:gd name="T23" fmla="*/ 0 h 215"/>
                <a:gd name="T24" fmla="*/ 3 w 331"/>
                <a:gd name="T25" fmla="*/ 0 h 215"/>
                <a:gd name="T26" fmla="*/ 3 w 331"/>
                <a:gd name="T27" fmla="*/ 0 h 215"/>
                <a:gd name="T28" fmla="*/ 3 w 331"/>
                <a:gd name="T29" fmla="*/ 0 h 215"/>
                <a:gd name="T30" fmla="*/ 3 w 331"/>
                <a:gd name="T31" fmla="*/ 0 h 215"/>
                <a:gd name="T32" fmla="*/ 3 w 331"/>
                <a:gd name="T33" fmla="*/ 1 h 215"/>
                <a:gd name="T34" fmla="*/ 3 w 331"/>
                <a:gd name="T35" fmla="*/ 1 h 215"/>
                <a:gd name="T36" fmla="*/ 3 w 331"/>
                <a:gd name="T37" fmla="*/ 1 h 215"/>
                <a:gd name="T38" fmla="*/ 2 w 331"/>
                <a:gd name="T39" fmla="*/ 1 h 215"/>
                <a:gd name="T40" fmla="*/ 2 w 331"/>
                <a:gd name="T41" fmla="*/ 1 h 215"/>
                <a:gd name="T42" fmla="*/ 2 w 331"/>
                <a:gd name="T43" fmla="*/ 1 h 215"/>
                <a:gd name="T44" fmla="*/ 2 w 331"/>
                <a:gd name="T45" fmla="*/ 1 h 215"/>
                <a:gd name="T46" fmla="*/ 2 w 331"/>
                <a:gd name="T47" fmla="*/ 1 h 215"/>
                <a:gd name="T48" fmla="*/ 1 w 331"/>
                <a:gd name="T49" fmla="*/ 2 h 215"/>
                <a:gd name="T50" fmla="*/ 1 w 331"/>
                <a:gd name="T51" fmla="*/ 2 h 215"/>
                <a:gd name="T52" fmla="*/ 1 w 331"/>
                <a:gd name="T53" fmla="*/ 2 h 215"/>
                <a:gd name="T54" fmla="*/ 1 w 331"/>
                <a:gd name="T55" fmla="*/ 2 h 215"/>
                <a:gd name="T56" fmla="*/ 1 w 331"/>
                <a:gd name="T57" fmla="*/ 2 h 215"/>
                <a:gd name="T58" fmla="*/ 0 w 331"/>
                <a:gd name="T59" fmla="*/ 2 h 215"/>
                <a:gd name="T60" fmla="*/ 0 w 331"/>
                <a:gd name="T61" fmla="*/ 2 h 215"/>
                <a:gd name="T62" fmla="*/ 0 w 331"/>
                <a:gd name="T63" fmla="*/ 2 h 215"/>
                <a:gd name="T64" fmla="*/ 0 w 331"/>
                <a:gd name="T65" fmla="*/ 2 h 215"/>
                <a:gd name="T66" fmla="*/ 0 w 331"/>
                <a:gd name="T67" fmla="*/ 2 h 2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1"/>
                <a:gd name="T103" fmla="*/ 0 h 215"/>
                <a:gd name="T104" fmla="*/ 331 w 331"/>
                <a:gd name="T105" fmla="*/ 215 h 2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1" h="215">
                  <a:moveTo>
                    <a:pt x="4" y="196"/>
                  </a:moveTo>
                  <a:lnTo>
                    <a:pt x="13" y="186"/>
                  </a:lnTo>
                  <a:lnTo>
                    <a:pt x="23" y="181"/>
                  </a:lnTo>
                  <a:lnTo>
                    <a:pt x="32" y="171"/>
                  </a:lnTo>
                  <a:lnTo>
                    <a:pt x="42" y="166"/>
                  </a:lnTo>
                  <a:lnTo>
                    <a:pt x="53" y="158"/>
                  </a:lnTo>
                  <a:lnTo>
                    <a:pt x="63" y="154"/>
                  </a:lnTo>
                  <a:lnTo>
                    <a:pt x="72" y="148"/>
                  </a:lnTo>
                  <a:lnTo>
                    <a:pt x="82" y="143"/>
                  </a:lnTo>
                  <a:lnTo>
                    <a:pt x="91" y="137"/>
                  </a:lnTo>
                  <a:lnTo>
                    <a:pt x="99" y="131"/>
                  </a:lnTo>
                  <a:lnTo>
                    <a:pt x="108" y="127"/>
                  </a:lnTo>
                  <a:lnTo>
                    <a:pt x="120" y="122"/>
                  </a:lnTo>
                  <a:lnTo>
                    <a:pt x="128" y="116"/>
                  </a:lnTo>
                  <a:lnTo>
                    <a:pt x="135" y="114"/>
                  </a:lnTo>
                  <a:lnTo>
                    <a:pt x="147" y="108"/>
                  </a:lnTo>
                  <a:lnTo>
                    <a:pt x="156" y="105"/>
                  </a:lnTo>
                  <a:lnTo>
                    <a:pt x="171" y="95"/>
                  </a:lnTo>
                  <a:lnTo>
                    <a:pt x="190" y="86"/>
                  </a:lnTo>
                  <a:lnTo>
                    <a:pt x="207" y="76"/>
                  </a:lnTo>
                  <a:lnTo>
                    <a:pt x="225" y="65"/>
                  </a:lnTo>
                  <a:lnTo>
                    <a:pt x="242" y="51"/>
                  </a:lnTo>
                  <a:lnTo>
                    <a:pt x="261" y="38"/>
                  </a:lnTo>
                  <a:lnTo>
                    <a:pt x="268" y="31"/>
                  </a:lnTo>
                  <a:lnTo>
                    <a:pt x="278" y="23"/>
                  </a:lnTo>
                  <a:lnTo>
                    <a:pt x="289" y="15"/>
                  </a:lnTo>
                  <a:lnTo>
                    <a:pt x="299" y="8"/>
                  </a:lnTo>
                  <a:lnTo>
                    <a:pt x="312" y="0"/>
                  </a:lnTo>
                  <a:lnTo>
                    <a:pt x="327" y="8"/>
                  </a:lnTo>
                  <a:lnTo>
                    <a:pt x="331" y="19"/>
                  </a:lnTo>
                  <a:lnTo>
                    <a:pt x="329" y="36"/>
                  </a:lnTo>
                  <a:lnTo>
                    <a:pt x="318" y="42"/>
                  </a:lnTo>
                  <a:lnTo>
                    <a:pt x="308" y="50"/>
                  </a:lnTo>
                  <a:lnTo>
                    <a:pt x="299" y="59"/>
                  </a:lnTo>
                  <a:lnTo>
                    <a:pt x="289" y="67"/>
                  </a:lnTo>
                  <a:lnTo>
                    <a:pt x="278" y="72"/>
                  </a:lnTo>
                  <a:lnTo>
                    <a:pt x="270" y="78"/>
                  </a:lnTo>
                  <a:lnTo>
                    <a:pt x="261" y="86"/>
                  </a:lnTo>
                  <a:lnTo>
                    <a:pt x="251" y="91"/>
                  </a:lnTo>
                  <a:lnTo>
                    <a:pt x="242" y="95"/>
                  </a:lnTo>
                  <a:lnTo>
                    <a:pt x="232" y="101"/>
                  </a:lnTo>
                  <a:lnTo>
                    <a:pt x="223" y="105"/>
                  </a:lnTo>
                  <a:lnTo>
                    <a:pt x="213" y="110"/>
                  </a:lnTo>
                  <a:lnTo>
                    <a:pt x="204" y="114"/>
                  </a:lnTo>
                  <a:lnTo>
                    <a:pt x="196" y="118"/>
                  </a:lnTo>
                  <a:lnTo>
                    <a:pt x="185" y="124"/>
                  </a:lnTo>
                  <a:lnTo>
                    <a:pt x="177" y="129"/>
                  </a:lnTo>
                  <a:lnTo>
                    <a:pt x="167" y="131"/>
                  </a:lnTo>
                  <a:lnTo>
                    <a:pt x="158" y="135"/>
                  </a:lnTo>
                  <a:lnTo>
                    <a:pt x="147" y="139"/>
                  </a:lnTo>
                  <a:lnTo>
                    <a:pt x="139" y="143"/>
                  </a:lnTo>
                  <a:lnTo>
                    <a:pt x="129" y="147"/>
                  </a:lnTo>
                  <a:lnTo>
                    <a:pt x="120" y="152"/>
                  </a:lnTo>
                  <a:lnTo>
                    <a:pt x="108" y="158"/>
                  </a:lnTo>
                  <a:lnTo>
                    <a:pt x="101" y="162"/>
                  </a:lnTo>
                  <a:lnTo>
                    <a:pt x="91" y="167"/>
                  </a:lnTo>
                  <a:lnTo>
                    <a:pt x="80" y="171"/>
                  </a:lnTo>
                  <a:lnTo>
                    <a:pt x="70" y="177"/>
                  </a:lnTo>
                  <a:lnTo>
                    <a:pt x="61" y="185"/>
                  </a:lnTo>
                  <a:lnTo>
                    <a:pt x="51" y="190"/>
                  </a:lnTo>
                  <a:lnTo>
                    <a:pt x="40" y="198"/>
                  </a:lnTo>
                  <a:lnTo>
                    <a:pt x="31" y="205"/>
                  </a:lnTo>
                  <a:lnTo>
                    <a:pt x="21" y="215"/>
                  </a:lnTo>
                  <a:lnTo>
                    <a:pt x="10" y="215"/>
                  </a:lnTo>
                  <a:lnTo>
                    <a:pt x="2" y="211"/>
                  </a:lnTo>
                  <a:lnTo>
                    <a:pt x="0" y="204"/>
                  </a:lnTo>
                  <a:lnTo>
                    <a:pt x="4" y="196"/>
                  </a:lnTo>
                  <a:close/>
                </a:path>
              </a:pathLst>
            </a:custGeom>
            <a:solidFill>
              <a:srgbClr val="000000"/>
            </a:solidFill>
            <a:ln w="9525">
              <a:noFill/>
              <a:round/>
              <a:headEnd/>
              <a:tailEnd/>
            </a:ln>
          </p:spPr>
          <p:txBody>
            <a:bodyPr/>
            <a:lstStyle/>
            <a:p>
              <a:endParaRPr lang="en-US"/>
            </a:p>
          </p:txBody>
        </p:sp>
        <p:sp>
          <p:nvSpPr>
            <p:cNvPr id="17578" name="Freeform 1336"/>
            <p:cNvSpPr>
              <a:spLocks/>
            </p:cNvSpPr>
            <p:nvPr/>
          </p:nvSpPr>
          <p:spPr bwMode="auto">
            <a:xfrm>
              <a:off x="2014" y="1219"/>
              <a:ext cx="19" cy="23"/>
            </a:xfrm>
            <a:custGeom>
              <a:avLst/>
              <a:gdLst>
                <a:gd name="T0" fmla="*/ 2 w 184"/>
                <a:gd name="T1" fmla="*/ 0 h 218"/>
                <a:gd name="T2" fmla="*/ 2 w 184"/>
                <a:gd name="T3" fmla="*/ 0 h 218"/>
                <a:gd name="T4" fmla="*/ 2 w 184"/>
                <a:gd name="T5" fmla="*/ 0 h 218"/>
                <a:gd name="T6" fmla="*/ 2 w 184"/>
                <a:gd name="T7" fmla="*/ 0 h 218"/>
                <a:gd name="T8" fmla="*/ 2 w 184"/>
                <a:gd name="T9" fmla="*/ 1 h 218"/>
                <a:gd name="T10" fmla="*/ 2 w 184"/>
                <a:gd name="T11" fmla="*/ 1 h 218"/>
                <a:gd name="T12" fmla="*/ 2 w 184"/>
                <a:gd name="T13" fmla="*/ 1 h 218"/>
                <a:gd name="T14" fmla="*/ 2 w 184"/>
                <a:gd name="T15" fmla="*/ 2 h 218"/>
                <a:gd name="T16" fmla="*/ 2 w 184"/>
                <a:gd name="T17" fmla="*/ 2 h 218"/>
                <a:gd name="T18" fmla="*/ 1 w 184"/>
                <a:gd name="T19" fmla="*/ 2 h 218"/>
                <a:gd name="T20" fmla="*/ 1 w 184"/>
                <a:gd name="T21" fmla="*/ 2 h 218"/>
                <a:gd name="T22" fmla="*/ 1 w 184"/>
                <a:gd name="T23" fmla="*/ 2 h 218"/>
                <a:gd name="T24" fmla="*/ 1 w 184"/>
                <a:gd name="T25" fmla="*/ 2 h 218"/>
                <a:gd name="T26" fmla="*/ 1 w 184"/>
                <a:gd name="T27" fmla="*/ 2 h 218"/>
                <a:gd name="T28" fmla="*/ 0 w 184"/>
                <a:gd name="T29" fmla="*/ 2 h 218"/>
                <a:gd name="T30" fmla="*/ 0 w 184"/>
                <a:gd name="T31" fmla="*/ 1 h 218"/>
                <a:gd name="T32" fmla="*/ 0 w 184"/>
                <a:gd name="T33" fmla="*/ 1 h 218"/>
                <a:gd name="T34" fmla="*/ 0 w 184"/>
                <a:gd name="T35" fmla="*/ 1 h 218"/>
                <a:gd name="T36" fmla="*/ 0 w 184"/>
                <a:gd name="T37" fmla="*/ 0 h 218"/>
                <a:gd name="T38" fmla="*/ 0 w 184"/>
                <a:gd name="T39" fmla="*/ 0 h 218"/>
                <a:gd name="T40" fmla="*/ 0 w 184"/>
                <a:gd name="T41" fmla="*/ 0 h 218"/>
                <a:gd name="T42" fmla="*/ 0 w 184"/>
                <a:gd name="T43" fmla="*/ 0 h 218"/>
                <a:gd name="T44" fmla="*/ 1 w 184"/>
                <a:gd name="T45" fmla="*/ 0 h 218"/>
                <a:gd name="T46" fmla="*/ 1 w 184"/>
                <a:gd name="T47" fmla="*/ 1 h 218"/>
                <a:gd name="T48" fmla="*/ 1 w 184"/>
                <a:gd name="T49" fmla="*/ 1 h 218"/>
                <a:gd name="T50" fmla="*/ 1 w 184"/>
                <a:gd name="T51" fmla="*/ 1 h 218"/>
                <a:gd name="T52" fmla="*/ 1 w 184"/>
                <a:gd name="T53" fmla="*/ 1 h 218"/>
                <a:gd name="T54" fmla="*/ 1 w 184"/>
                <a:gd name="T55" fmla="*/ 2 h 218"/>
                <a:gd name="T56" fmla="*/ 1 w 184"/>
                <a:gd name="T57" fmla="*/ 2 h 218"/>
                <a:gd name="T58" fmla="*/ 1 w 184"/>
                <a:gd name="T59" fmla="*/ 1 h 218"/>
                <a:gd name="T60" fmla="*/ 2 w 184"/>
                <a:gd name="T61" fmla="*/ 1 h 218"/>
                <a:gd name="T62" fmla="*/ 2 w 184"/>
                <a:gd name="T63" fmla="*/ 1 h 218"/>
                <a:gd name="T64" fmla="*/ 2 w 184"/>
                <a:gd name="T65" fmla="*/ 1 h 218"/>
                <a:gd name="T66" fmla="*/ 2 w 184"/>
                <a:gd name="T67" fmla="*/ 0 h 218"/>
                <a:gd name="T68" fmla="*/ 2 w 184"/>
                <a:gd name="T69" fmla="*/ 0 h 218"/>
                <a:gd name="T70" fmla="*/ 2 w 184"/>
                <a:gd name="T71" fmla="*/ 0 h 2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4"/>
                <a:gd name="T109" fmla="*/ 0 h 218"/>
                <a:gd name="T110" fmla="*/ 184 w 184"/>
                <a:gd name="T111" fmla="*/ 218 h 2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4" h="218">
                  <a:moveTo>
                    <a:pt x="154" y="9"/>
                  </a:moveTo>
                  <a:lnTo>
                    <a:pt x="150" y="2"/>
                  </a:lnTo>
                  <a:lnTo>
                    <a:pt x="157" y="0"/>
                  </a:lnTo>
                  <a:lnTo>
                    <a:pt x="169" y="0"/>
                  </a:lnTo>
                  <a:lnTo>
                    <a:pt x="180" y="5"/>
                  </a:lnTo>
                  <a:lnTo>
                    <a:pt x="184" y="19"/>
                  </a:lnTo>
                  <a:lnTo>
                    <a:pt x="180" y="28"/>
                  </a:lnTo>
                  <a:lnTo>
                    <a:pt x="178" y="41"/>
                  </a:lnTo>
                  <a:lnTo>
                    <a:pt x="176" y="57"/>
                  </a:lnTo>
                  <a:lnTo>
                    <a:pt x="176" y="72"/>
                  </a:lnTo>
                  <a:lnTo>
                    <a:pt x="175" y="85"/>
                  </a:lnTo>
                  <a:lnTo>
                    <a:pt x="173" y="102"/>
                  </a:lnTo>
                  <a:lnTo>
                    <a:pt x="171" y="118"/>
                  </a:lnTo>
                  <a:lnTo>
                    <a:pt x="169" y="135"/>
                  </a:lnTo>
                  <a:lnTo>
                    <a:pt x="165" y="148"/>
                  </a:lnTo>
                  <a:lnTo>
                    <a:pt x="161" y="163"/>
                  </a:lnTo>
                  <a:lnTo>
                    <a:pt x="156" y="176"/>
                  </a:lnTo>
                  <a:lnTo>
                    <a:pt x="150" y="188"/>
                  </a:lnTo>
                  <a:lnTo>
                    <a:pt x="140" y="195"/>
                  </a:lnTo>
                  <a:lnTo>
                    <a:pt x="131" y="207"/>
                  </a:lnTo>
                  <a:lnTo>
                    <a:pt x="117" y="213"/>
                  </a:lnTo>
                  <a:lnTo>
                    <a:pt x="104" y="218"/>
                  </a:lnTo>
                  <a:lnTo>
                    <a:pt x="97" y="215"/>
                  </a:lnTo>
                  <a:lnTo>
                    <a:pt x="89" y="211"/>
                  </a:lnTo>
                  <a:lnTo>
                    <a:pt x="79" y="203"/>
                  </a:lnTo>
                  <a:lnTo>
                    <a:pt x="72" y="194"/>
                  </a:lnTo>
                  <a:lnTo>
                    <a:pt x="62" y="180"/>
                  </a:lnTo>
                  <a:lnTo>
                    <a:pt x="53" y="167"/>
                  </a:lnTo>
                  <a:lnTo>
                    <a:pt x="45" y="154"/>
                  </a:lnTo>
                  <a:lnTo>
                    <a:pt x="38" y="138"/>
                  </a:lnTo>
                  <a:lnTo>
                    <a:pt x="28" y="119"/>
                  </a:lnTo>
                  <a:lnTo>
                    <a:pt x="22" y="104"/>
                  </a:lnTo>
                  <a:lnTo>
                    <a:pt x="15" y="87"/>
                  </a:lnTo>
                  <a:lnTo>
                    <a:pt x="11" y="74"/>
                  </a:lnTo>
                  <a:lnTo>
                    <a:pt x="5" y="59"/>
                  </a:lnTo>
                  <a:lnTo>
                    <a:pt x="1" y="47"/>
                  </a:lnTo>
                  <a:lnTo>
                    <a:pt x="0" y="38"/>
                  </a:lnTo>
                  <a:lnTo>
                    <a:pt x="0" y="32"/>
                  </a:lnTo>
                  <a:lnTo>
                    <a:pt x="0" y="19"/>
                  </a:lnTo>
                  <a:lnTo>
                    <a:pt x="5" y="9"/>
                  </a:lnTo>
                  <a:lnTo>
                    <a:pt x="11" y="3"/>
                  </a:lnTo>
                  <a:lnTo>
                    <a:pt x="20" y="2"/>
                  </a:lnTo>
                  <a:lnTo>
                    <a:pt x="28" y="0"/>
                  </a:lnTo>
                  <a:lnTo>
                    <a:pt x="38" y="5"/>
                  </a:lnTo>
                  <a:lnTo>
                    <a:pt x="43" y="11"/>
                  </a:lnTo>
                  <a:lnTo>
                    <a:pt x="51" y="22"/>
                  </a:lnTo>
                  <a:lnTo>
                    <a:pt x="51" y="32"/>
                  </a:lnTo>
                  <a:lnTo>
                    <a:pt x="53" y="45"/>
                  </a:lnTo>
                  <a:lnTo>
                    <a:pt x="55" y="53"/>
                  </a:lnTo>
                  <a:lnTo>
                    <a:pt x="60" y="62"/>
                  </a:lnTo>
                  <a:lnTo>
                    <a:pt x="64" y="72"/>
                  </a:lnTo>
                  <a:lnTo>
                    <a:pt x="66" y="81"/>
                  </a:lnTo>
                  <a:lnTo>
                    <a:pt x="72" y="91"/>
                  </a:lnTo>
                  <a:lnTo>
                    <a:pt x="79" y="102"/>
                  </a:lnTo>
                  <a:lnTo>
                    <a:pt x="112" y="161"/>
                  </a:lnTo>
                  <a:lnTo>
                    <a:pt x="117" y="154"/>
                  </a:lnTo>
                  <a:lnTo>
                    <a:pt x="125" y="148"/>
                  </a:lnTo>
                  <a:lnTo>
                    <a:pt x="131" y="138"/>
                  </a:lnTo>
                  <a:lnTo>
                    <a:pt x="135" y="131"/>
                  </a:lnTo>
                  <a:lnTo>
                    <a:pt x="137" y="121"/>
                  </a:lnTo>
                  <a:lnTo>
                    <a:pt x="140" y="112"/>
                  </a:lnTo>
                  <a:lnTo>
                    <a:pt x="142" y="100"/>
                  </a:lnTo>
                  <a:lnTo>
                    <a:pt x="142" y="91"/>
                  </a:lnTo>
                  <a:lnTo>
                    <a:pt x="142" y="79"/>
                  </a:lnTo>
                  <a:lnTo>
                    <a:pt x="142" y="68"/>
                  </a:lnTo>
                  <a:lnTo>
                    <a:pt x="142" y="59"/>
                  </a:lnTo>
                  <a:lnTo>
                    <a:pt x="144" y="47"/>
                  </a:lnTo>
                  <a:lnTo>
                    <a:pt x="144" y="36"/>
                  </a:lnTo>
                  <a:lnTo>
                    <a:pt x="146" y="26"/>
                  </a:lnTo>
                  <a:lnTo>
                    <a:pt x="148" y="17"/>
                  </a:lnTo>
                  <a:lnTo>
                    <a:pt x="154" y="9"/>
                  </a:lnTo>
                  <a:close/>
                </a:path>
              </a:pathLst>
            </a:custGeom>
            <a:solidFill>
              <a:srgbClr val="000000"/>
            </a:solidFill>
            <a:ln w="9525">
              <a:noFill/>
              <a:round/>
              <a:headEnd/>
              <a:tailEnd/>
            </a:ln>
          </p:spPr>
          <p:txBody>
            <a:bodyPr/>
            <a:lstStyle/>
            <a:p>
              <a:endParaRPr lang="en-US"/>
            </a:p>
          </p:txBody>
        </p:sp>
        <p:sp>
          <p:nvSpPr>
            <p:cNvPr id="17579" name="Freeform 1337"/>
            <p:cNvSpPr>
              <a:spLocks/>
            </p:cNvSpPr>
            <p:nvPr/>
          </p:nvSpPr>
          <p:spPr bwMode="auto">
            <a:xfrm>
              <a:off x="1977" y="1222"/>
              <a:ext cx="46" cy="64"/>
            </a:xfrm>
            <a:custGeom>
              <a:avLst/>
              <a:gdLst>
                <a:gd name="T0" fmla="*/ 2 w 449"/>
                <a:gd name="T1" fmla="*/ 1 h 595"/>
                <a:gd name="T2" fmla="*/ 2 w 449"/>
                <a:gd name="T3" fmla="*/ 1 h 595"/>
                <a:gd name="T4" fmla="*/ 2 w 449"/>
                <a:gd name="T5" fmla="*/ 1 h 595"/>
                <a:gd name="T6" fmla="*/ 1 w 449"/>
                <a:gd name="T7" fmla="*/ 1 h 595"/>
                <a:gd name="T8" fmla="*/ 1 w 449"/>
                <a:gd name="T9" fmla="*/ 1 h 595"/>
                <a:gd name="T10" fmla="*/ 1 w 449"/>
                <a:gd name="T11" fmla="*/ 1 h 595"/>
                <a:gd name="T12" fmla="*/ 1 w 449"/>
                <a:gd name="T13" fmla="*/ 1 h 595"/>
                <a:gd name="T14" fmla="*/ 0 w 449"/>
                <a:gd name="T15" fmla="*/ 1 h 595"/>
                <a:gd name="T16" fmla="*/ 0 w 449"/>
                <a:gd name="T17" fmla="*/ 0 h 595"/>
                <a:gd name="T18" fmla="*/ 1 w 449"/>
                <a:gd name="T19" fmla="*/ 0 h 595"/>
                <a:gd name="T20" fmla="*/ 1 w 449"/>
                <a:gd name="T21" fmla="*/ 0 h 595"/>
                <a:gd name="T22" fmla="*/ 1 w 449"/>
                <a:gd name="T23" fmla="*/ 0 h 595"/>
                <a:gd name="T24" fmla="*/ 2 w 449"/>
                <a:gd name="T25" fmla="*/ 0 h 595"/>
                <a:gd name="T26" fmla="*/ 2 w 449"/>
                <a:gd name="T27" fmla="*/ 0 h 595"/>
                <a:gd name="T28" fmla="*/ 2 w 449"/>
                <a:gd name="T29" fmla="*/ 0 h 595"/>
                <a:gd name="T30" fmla="*/ 2 w 449"/>
                <a:gd name="T31" fmla="*/ 0 h 595"/>
                <a:gd name="T32" fmla="*/ 3 w 449"/>
                <a:gd name="T33" fmla="*/ 0 h 595"/>
                <a:gd name="T34" fmla="*/ 3 w 449"/>
                <a:gd name="T35" fmla="*/ 0 h 595"/>
                <a:gd name="T36" fmla="*/ 3 w 449"/>
                <a:gd name="T37" fmla="*/ 1 h 595"/>
                <a:gd name="T38" fmla="*/ 3 w 449"/>
                <a:gd name="T39" fmla="*/ 1 h 595"/>
                <a:gd name="T40" fmla="*/ 3 w 449"/>
                <a:gd name="T41" fmla="*/ 1 h 595"/>
                <a:gd name="T42" fmla="*/ 3 w 449"/>
                <a:gd name="T43" fmla="*/ 2 h 595"/>
                <a:gd name="T44" fmla="*/ 3 w 449"/>
                <a:gd name="T45" fmla="*/ 2 h 595"/>
                <a:gd name="T46" fmla="*/ 3 w 449"/>
                <a:gd name="T47" fmla="*/ 2 h 595"/>
                <a:gd name="T48" fmla="*/ 4 w 449"/>
                <a:gd name="T49" fmla="*/ 3 h 595"/>
                <a:gd name="T50" fmla="*/ 4 w 449"/>
                <a:gd name="T51" fmla="*/ 3 h 595"/>
                <a:gd name="T52" fmla="*/ 4 w 449"/>
                <a:gd name="T53" fmla="*/ 3 h 595"/>
                <a:gd name="T54" fmla="*/ 4 w 449"/>
                <a:gd name="T55" fmla="*/ 4 h 595"/>
                <a:gd name="T56" fmla="*/ 4 w 449"/>
                <a:gd name="T57" fmla="*/ 4 h 595"/>
                <a:gd name="T58" fmla="*/ 4 w 449"/>
                <a:gd name="T59" fmla="*/ 5 h 595"/>
                <a:gd name="T60" fmla="*/ 4 w 449"/>
                <a:gd name="T61" fmla="*/ 5 h 595"/>
                <a:gd name="T62" fmla="*/ 5 w 449"/>
                <a:gd name="T63" fmla="*/ 5 h 595"/>
                <a:gd name="T64" fmla="*/ 5 w 449"/>
                <a:gd name="T65" fmla="*/ 5 h 595"/>
                <a:gd name="T66" fmla="*/ 5 w 449"/>
                <a:gd name="T67" fmla="*/ 6 h 595"/>
                <a:gd name="T68" fmla="*/ 5 w 449"/>
                <a:gd name="T69" fmla="*/ 6 h 595"/>
                <a:gd name="T70" fmla="*/ 5 w 449"/>
                <a:gd name="T71" fmla="*/ 6 h 595"/>
                <a:gd name="T72" fmla="*/ 5 w 449"/>
                <a:gd name="T73" fmla="*/ 6 h 595"/>
                <a:gd name="T74" fmla="*/ 5 w 449"/>
                <a:gd name="T75" fmla="*/ 7 h 595"/>
                <a:gd name="T76" fmla="*/ 5 w 449"/>
                <a:gd name="T77" fmla="*/ 7 h 595"/>
                <a:gd name="T78" fmla="*/ 4 w 449"/>
                <a:gd name="T79" fmla="*/ 7 h 595"/>
                <a:gd name="T80" fmla="*/ 4 w 449"/>
                <a:gd name="T81" fmla="*/ 7 h 595"/>
                <a:gd name="T82" fmla="*/ 4 w 449"/>
                <a:gd name="T83" fmla="*/ 6 h 595"/>
                <a:gd name="T84" fmla="*/ 4 w 449"/>
                <a:gd name="T85" fmla="*/ 6 h 595"/>
                <a:gd name="T86" fmla="*/ 4 w 449"/>
                <a:gd name="T87" fmla="*/ 6 h 595"/>
                <a:gd name="T88" fmla="*/ 4 w 449"/>
                <a:gd name="T89" fmla="*/ 5 h 595"/>
                <a:gd name="T90" fmla="*/ 4 w 449"/>
                <a:gd name="T91" fmla="*/ 5 h 595"/>
                <a:gd name="T92" fmla="*/ 4 w 449"/>
                <a:gd name="T93" fmla="*/ 5 h 595"/>
                <a:gd name="T94" fmla="*/ 4 w 449"/>
                <a:gd name="T95" fmla="*/ 5 h 595"/>
                <a:gd name="T96" fmla="*/ 4 w 449"/>
                <a:gd name="T97" fmla="*/ 4 h 595"/>
                <a:gd name="T98" fmla="*/ 4 w 449"/>
                <a:gd name="T99" fmla="*/ 4 h 595"/>
                <a:gd name="T100" fmla="*/ 3 w 449"/>
                <a:gd name="T101" fmla="*/ 4 h 595"/>
                <a:gd name="T102" fmla="*/ 3 w 449"/>
                <a:gd name="T103" fmla="*/ 3 h 595"/>
                <a:gd name="T104" fmla="*/ 3 w 449"/>
                <a:gd name="T105" fmla="*/ 3 h 595"/>
                <a:gd name="T106" fmla="*/ 3 w 449"/>
                <a:gd name="T107" fmla="*/ 3 h 595"/>
                <a:gd name="T108" fmla="*/ 3 w 449"/>
                <a:gd name="T109" fmla="*/ 2 h 595"/>
                <a:gd name="T110" fmla="*/ 3 w 449"/>
                <a:gd name="T111" fmla="*/ 2 h 595"/>
                <a:gd name="T112" fmla="*/ 3 w 449"/>
                <a:gd name="T113" fmla="*/ 2 h 595"/>
                <a:gd name="T114" fmla="*/ 3 w 449"/>
                <a:gd name="T115" fmla="*/ 1 h 595"/>
                <a:gd name="T116" fmla="*/ 3 w 449"/>
                <a:gd name="T117" fmla="*/ 1 h 595"/>
                <a:gd name="T118" fmla="*/ 3 w 449"/>
                <a:gd name="T119" fmla="*/ 1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9"/>
                <a:gd name="T181" fmla="*/ 0 h 595"/>
                <a:gd name="T182" fmla="*/ 449 w 449"/>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9" h="595">
                  <a:moveTo>
                    <a:pt x="247" y="68"/>
                  </a:moveTo>
                  <a:lnTo>
                    <a:pt x="232" y="67"/>
                  </a:lnTo>
                  <a:lnTo>
                    <a:pt x="217" y="65"/>
                  </a:lnTo>
                  <a:lnTo>
                    <a:pt x="202" y="61"/>
                  </a:lnTo>
                  <a:lnTo>
                    <a:pt x="186" y="59"/>
                  </a:lnTo>
                  <a:lnTo>
                    <a:pt x="171" y="55"/>
                  </a:lnTo>
                  <a:lnTo>
                    <a:pt x="156" y="53"/>
                  </a:lnTo>
                  <a:lnTo>
                    <a:pt x="139" y="51"/>
                  </a:lnTo>
                  <a:lnTo>
                    <a:pt x="124" y="49"/>
                  </a:lnTo>
                  <a:lnTo>
                    <a:pt x="106" y="46"/>
                  </a:lnTo>
                  <a:lnTo>
                    <a:pt x="91" y="44"/>
                  </a:lnTo>
                  <a:lnTo>
                    <a:pt x="74" y="42"/>
                  </a:lnTo>
                  <a:lnTo>
                    <a:pt x="59" y="42"/>
                  </a:lnTo>
                  <a:lnTo>
                    <a:pt x="44" y="42"/>
                  </a:lnTo>
                  <a:lnTo>
                    <a:pt x="29" y="42"/>
                  </a:lnTo>
                  <a:lnTo>
                    <a:pt x="13" y="42"/>
                  </a:lnTo>
                  <a:lnTo>
                    <a:pt x="0" y="42"/>
                  </a:lnTo>
                  <a:lnTo>
                    <a:pt x="13" y="0"/>
                  </a:lnTo>
                  <a:lnTo>
                    <a:pt x="29" y="0"/>
                  </a:lnTo>
                  <a:lnTo>
                    <a:pt x="46" y="0"/>
                  </a:lnTo>
                  <a:lnTo>
                    <a:pt x="63" y="0"/>
                  </a:lnTo>
                  <a:lnTo>
                    <a:pt x="78" y="2"/>
                  </a:lnTo>
                  <a:lnTo>
                    <a:pt x="93" y="2"/>
                  </a:lnTo>
                  <a:lnTo>
                    <a:pt x="110" y="4"/>
                  </a:lnTo>
                  <a:lnTo>
                    <a:pt x="127" y="4"/>
                  </a:lnTo>
                  <a:lnTo>
                    <a:pt x="145" y="6"/>
                  </a:lnTo>
                  <a:lnTo>
                    <a:pt x="158" y="6"/>
                  </a:lnTo>
                  <a:lnTo>
                    <a:pt x="175" y="8"/>
                  </a:lnTo>
                  <a:lnTo>
                    <a:pt x="190" y="9"/>
                  </a:lnTo>
                  <a:lnTo>
                    <a:pt x="207" y="11"/>
                  </a:lnTo>
                  <a:lnTo>
                    <a:pt x="223" y="13"/>
                  </a:lnTo>
                  <a:lnTo>
                    <a:pt x="238" y="15"/>
                  </a:lnTo>
                  <a:lnTo>
                    <a:pt x="255" y="17"/>
                  </a:lnTo>
                  <a:lnTo>
                    <a:pt x="272" y="23"/>
                  </a:lnTo>
                  <a:lnTo>
                    <a:pt x="280" y="25"/>
                  </a:lnTo>
                  <a:lnTo>
                    <a:pt x="287" y="28"/>
                  </a:lnTo>
                  <a:lnTo>
                    <a:pt x="291" y="36"/>
                  </a:lnTo>
                  <a:lnTo>
                    <a:pt x="293" y="47"/>
                  </a:lnTo>
                  <a:lnTo>
                    <a:pt x="293" y="63"/>
                  </a:lnTo>
                  <a:lnTo>
                    <a:pt x="293" y="80"/>
                  </a:lnTo>
                  <a:lnTo>
                    <a:pt x="295" y="95"/>
                  </a:lnTo>
                  <a:lnTo>
                    <a:pt x="299" y="110"/>
                  </a:lnTo>
                  <a:lnTo>
                    <a:pt x="300" y="125"/>
                  </a:lnTo>
                  <a:lnTo>
                    <a:pt x="304" y="141"/>
                  </a:lnTo>
                  <a:lnTo>
                    <a:pt x="310" y="156"/>
                  </a:lnTo>
                  <a:lnTo>
                    <a:pt x="316" y="173"/>
                  </a:lnTo>
                  <a:lnTo>
                    <a:pt x="320" y="186"/>
                  </a:lnTo>
                  <a:lnTo>
                    <a:pt x="325" y="202"/>
                  </a:lnTo>
                  <a:lnTo>
                    <a:pt x="331" y="217"/>
                  </a:lnTo>
                  <a:lnTo>
                    <a:pt x="339" y="232"/>
                  </a:lnTo>
                  <a:lnTo>
                    <a:pt x="344" y="247"/>
                  </a:lnTo>
                  <a:lnTo>
                    <a:pt x="354" y="262"/>
                  </a:lnTo>
                  <a:lnTo>
                    <a:pt x="359" y="278"/>
                  </a:lnTo>
                  <a:lnTo>
                    <a:pt x="369" y="293"/>
                  </a:lnTo>
                  <a:lnTo>
                    <a:pt x="373" y="308"/>
                  </a:lnTo>
                  <a:lnTo>
                    <a:pt x="382" y="323"/>
                  </a:lnTo>
                  <a:lnTo>
                    <a:pt x="386" y="338"/>
                  </a:lnTo>
                  <a:lnTo>
                    <a:pt x="396" y="356"/>
                  </a:lnTo>
                  <a:lnTo>
                    <a:pt x="401" y="371"/>
                  </a:lnTo>
                  <a:lnTo>
                    <a:pt x="409" y="388"/>
                  </a:lnTo>
                  <a:lnTo>
                    <a:pt x="415" y="403"/>
                  </a:lnTo>
                  <a:lnTo>
                    <a:pt x="422" y="422"/>
                  </a:lnTo>
                  <a:lnTo>
                    <a:pt x="424" y="437"/>
                  </a:lnTo>
                  <a:lnTo>
                    <a:pt x="430" y="454"/>
                  </a:lnTo>
                  <a:lnTo>
                    <a:pt x="432" y="464"/>
                  </a:lnTo>
                  <a:lnTo>
                    <a:pt x="436" y="472"/>
                  </a:lnTo>
                  <a:lnTo>
                    <a:pt x="436" y="481"/>
                  </a:lnTo>
                  <a:lnTo>
                    <a:pt x="439" y="492"/>
                  </a:lnTo>
                  <a:lnTo>
                    <a:pt x="439" y="502"/>
                  </a:lnTo>
                  <a:lnTo>
                    <a:pt x="441" y="511"/>
                  </a:lnTo>
                  <a:lnTo>
                    <a:pt x="443" y="521"/>
                  </a:lnTo>
                  <a:lnTo>
                    <a:pt x="445" y="532"/>
                  </a:lnTo>
                  <a:lnTo>
                    <a:pt x="445" y="542"/>
                  </a:lnTo>
                  <a:lnTo>
                    <a:pt x="447" y="551"/>
                  </a:lnTo>
                  <a:lnTo>
                    <a:pt x="449" y="561"/>
                  </a:lnTo>
                  <a:lnTo>
                    <a:pt x="449" y="574"/>
                  </a:lnTo>
                  <a:lnTo>
                    <a:pt x="447" y="584"/>
                  </a:lnTo>
                  <a:lnTo>
                    <a:pt x="437" y="591"/>
                  </a:lnTo>
                  <a:lnTo>
                    <a:pt x="424" y="595"/>
                  </a:lnTo>
                  <a:lnTo>
                    <a:pt x="413" y="595"/>
                  </a:lnTo>
                  <a:lnTo>
                    <a:pt x="399" y="589"/>
                  </a:lnTo>
                  <a:lnTo>
                    <a:pt x="388" y="584"/>
                  </a:lnTo>
                  <a:lnTo>
                    <a:pt x="380" y="572"/>
                  </a:lnTo>
                  <a:lnTo>
                    <a:pt x="378" y="561"/>
                  </a:lnTo>
                  <a:lnTo>
                    <a:pt x="378" y="546"/>
                  </a:lnTo>
                  <a:lnTo>
                    <a:pt x="380" y="532"/>
                  </a:lnTo>
                  <a:lnTo>
                    <a:pt x="380" y="519"/>
                  </a:lnTo>
                  <a:lnTo>
                    <a:pt x="382" y="506"/>
                  </a:lnTo>
                  <a:lnTo>
                    <a:pt x="380" y="491"/>
                  </a:lnTo>
                  <a:lnTo>
                    <a:pt x="380" y="475"/>
                  </a:lnTo>
                  <a:lnTo>
                    <a:pt x="378" y="460"/>
                  </a:lnTo>
                  <a:lnTo>
                    <a:pt x="377" y="445"/>
                  </a:lnTo>
                  <a:lnTo>
                    <a:pt x="373" y="430"/>
                  </a:lnTo>
                  <a:lnTo>
                    <a:pt x="369" y="416"/>
                  </a:lnTo>
                  <a:lnTo>
                    <a:pt x="367" y="403"/>
                  </a:lnTo>
                  <a:lnTo>
                    <a:pt x="363" y="390"/>
                  </a:lnTo>
                  <a:lnTo>
                    <a:pt x="356" y="375"/>
                  </a:lnTo>
                  <a:lnTo>
                    <a:pt x="352" y="363"/>
                  </a:lnTo>
                  <a:lnTo>
                    <a:pt x="346" y="348"/>
                  </a:lnTo>
                  <a:lnTo>
                    <a:pt x="342" y="337"/>
                  </a:lnTo>
                  <a:lnTo>
                    <a:pt x="335" y="323"/>
                  </a:lnTo>
                  <a:lnTo>
                    <a:pt x="329" y="312"/>
                  </a:lnTo>
                  <a:lnTo>
                    <a:pt x="323" y="299"/>
                  </a:lnTo>
                  <a:lnTo>
                    <a:pt x="318" y="287"/>
                  </a:lnTo>
                  <a:lnTo>
                    <a:pt x="310" y="272"/>
                  </a:lnTo>
                  <a:lnTo>
                    <a:pt x="304" y="260"/>
                  </a:lnTo>
                  <a:lnTo>
                    <a:pt x="297" y="245"/>
                  </a:lnTo>
                  <a:lnTo>
                    <a:pt x="291" y="234"/>
                  </a:lnTo>
                  <a:lnTo>
                    <a:pt x="285" y="219"/>
                  </a:lnTo>
                  <a:lnTo>
                    <a:pt x="280" y="207"/>
                  </a:lnTo>
                  <a:lnTo>
                    <a:pt x="276" y="192"/>
                  </a:lnTo>
                  <a:lnTo>
                    <a:pt x="270" y="181"/>
                  </a:lnTo>
                  <a:lnTo>
                    <a:pt x="264" y="165"/>
                  </a:lnTo>
                  <a:lnTo>
                    <a:pt x="261" y="152"/>
                  </a:lnTo>
                  <a:lnTo>
                    <a:pt x="255" y="137"/>
                  </a:lnTo>
                  <a:lnTo>
                    <a:pt x="253" y="124"/>
                  </a:lnTo>
                  <a:lnTo>
                    <a:pt x="251" y="108"/>
                  </a:lnTo>
                  <a:lnTo>
                    <a:pt x="249" y="95"/>
                  </a:lnTo>
                  <a:lnTo>
                    <a:pt x="247" y="82"/>
                  </a:lnTo>
                  <a:lnTo>
                    <a:pt x="247" y="68"/>
                  </a:lnTo>
                  <a:close/>
                </a:path>
              </a:pathLst>
            </a:custGeom>
            <a:solidFill>
              <a:srgbClr val="000000"/>
            </a:solidFill>
            <a:ln w="9525">
              <a:noFill/>
              <a:round/>
              <a:headEnd/>
              <a:tailEnd/>
            </a:ln>
          </p:spPr>
          <p:txBody>
            <a:bodyPr/>
            <a:lstStyle/>
            <a:p>
              <a:endParaRPr lang="en-US"/>
            </a:p>
          </p:txBody>
        </p:sp>
        <p:sp>
          <p:nvSpPr>
            <p:cNvPr id="17580" name="Freeform 1338"/>
            <p:cNvSpPr>
              <a:spLocks/>
            </p:cNvSpPr>
            <p:nvPr/>
          </p:nvSpPr>
          <p:spPr bwMode="auto">
            <a:xfrm>
              <a:off x="1929" y="1221"/>
              <a:ext cx="53" cy="66"/>
            </a:xfrm>
            <a:custGeom>
              <a:avLst/>
              <a:gdLst>
                <a:gd name="T0" fmla="*/ 5 w 518"/>
                <a:gd name="T1" fmla="*/ 1 h 618"/>
                <a:gd name="T2" fmla="*/ 5 w 518"/>
                <a:gd name="T3" fmla="*/ 1 h 618"/>
                <a:gd name="T4" fmla="*/ 5 w 518"/>
                <a:gd name="T5" fmla="*/ 1 h 618"/>
                <a:gd name="T6" fmla="*/ 4 w 518"/>
                <a:gd name="T7" fmla="*/ 1 h 618"/>
                <a:gd name="T8" fmla="*/ 4 w 518"/>
                <a:gd name="T9" fmla="*/ 2 h 618"/>
                <a:gd name="T10" fmla="*/ 3 w 518"/>
                <a:gd name="T11" fmla="*/ 2 h 618"/>
                <a:gd name="T12" fmla="*/ 3 w 518"/>
                <a:gd name="T13" fmla="*/ 2 h 618"/>
                <a:gd name="T14" fmla="*/ 3 w 518"/>
                <a:gd name="T15" fmla="*/ 3 h 618"/>
                <a:gd name="T16" fmla="*/ 2 w 518"/>
                <a:gd name="T17" fmla="*/ 3 h 618"/>
                <a:gd name="T18" fmla="*/ 2 w 518"/>
                <a:gd name="T19" fmla="*/ 4 h 618"/>
                <a:gd name="T20" fmla="*/ 2 w 518"/>
                <a:gd name="T21" fmla="*/ 4 h 618"/>
                <a:gd name="T22" fmla="*/ 2 w 518"/>
                <a:gd name="T23" fmla="*/ 4 h 618"/>
                <a:gd name="T24" fmla="*/ 1 w 518"/>
                <a:gd name="T25" fmla="*/ 4 h 618"/>
                <a:gd name="T26" fmla="*/ 1 w 518"/>
                <a:gd name="T27" fmla="*/ 5 h 618"/>
                <a:gd name="T28" fmla="*/ 1 w 518"/>
                <a:gd name="T29" fmla="*/ 5 h 618"/>
                <a:gd name="T30" fmla="*/ 1 w 518"/>
                <a:gd name="T31" fmla="*/ 5 h 618"/>
                <a:gd name="T32" fmla="*/ 1 w 518"/>
                <a:gd name="T33" fmla="*/ 6 h 618"/>
                <a:gd name="T34" fmla="*/ 1 w 518"/>
                <a:gd name="T35" fmla="*/ 6 h 618"/>
                <a:gd name="T36" fmla="*/ 1 w 518"/>
                <a:gd name="T37" fmla="*/ 6 h 618"/>
                <a:gd name="T38" fmla="*/ 1 w 518"/>
                <a:gd name="T39" fmla="*/ 6 h 618"/>
                <a:gd name="T40" fmla="*/ 1 w 518"/>
                <a:gd name="T41" fmla="*/ 7 h 618"/>
                <a:gd name="T42" fmla="*/ 1 w 518"/>
                <a:gd name="T43" fmla="*/ 7 h 618"/>
                <a:gd name="T44" fmla="*/ 1 w 518"/>
                <a:gd name="T45" fmla="*/ 7 h 618"/>
                <a:gd name="T46" fmla="*/ 0 w 518"/>
                <a:gd name="T47" fmla="*/ 7 h 618"/>
                <a:gd name="T48" fmla="*/ 0 w 518"/>
                <a:gd name="T49" fmla="*/ 7 h 618"/>
                <a:gd name="T50" fmla="*/ 0 w 518"/>
                <a:gd name="T51" fmla="*/ 6 h 618"/>
                <a:gd name="T52" fmla="*/ 0 w 518"/>
                <a:gd name="T53" fmla="*/ 6 h 618"/>
                <a:gd name="T54" fmla="*/ 0 w 518"/>
                <a:gd name="T55" fmla="*/ 6 h 618"/>
                <a:gd name="T56" fmla="*/ 0 w 518"/>
                <a:gd name="T57" fmla="*/ 6 h 618"/>
                <a:gd name="T58" fmla="*/ 0 w 518"/>
                <a:gd name="T59" fmla="*/ 5 h 618"/>
                <a:gd name="T60" fmla="*/ 0 w 518"/>
                <a:gd name="T61" fmla="*/ 5 h 618"/>
                <a:gd name="T62" fmla="*/ 0 w 518"/>
                <a:gd name="T63" fmla="*/ 5 h 618"/>
                <a:gd name="T64" fmla="*/ 0 w 518"/>
                <a:gd name="T65" fmla="*/ 5 h 618"/>
                <a:gd name="T66" fmla="*/ 0 w 518"/>
                <a:gd name="T67" fmla="*/ 4 h 618"/>
                <a:gd name="T68" fmla="*/ 1 w 518"/>
                <a:gd name="T69" fmla="*/ 4 h 618"/>
                <a:gd name="T70" fmla="*/ 1 w 518"/>
                <a:gd name="T71" fmla="*/ 4 h 618"/>
                <a:gd name="T72" fmla="*/ 1 w 518"/>
                <a:gd name="T73" fmla="*/ 4 h 618"/>
                <a:gd name="T74" fmla="*/ 1 w 518"/>
                <a:gd name="T75" fmla="*/ 3 h 618"/>
                <a:gd name="T76" fmla="*/ 2 w 518"/>
                <a:gd name="T77" fmla="*/ 3 h 618"/>
                <a:gd name="T78" fmla="*/ 2 w 518"/>
                <a:gd name="T79" fmla="*/ 3 h 618"/>
                <a:gd name="T80" fmla="*/ 2 w 518"/>
                <a:gd name="T81" fmla="*/ 2 h 618"/>
                <a:gd name="T82" fmla="*/ 3 w 518"/>
                <a:gd name="T83" fmla="*/ 2 h 618"/>
                <a:gd name="T84" fmla="*/ 3 w 518"/>
                <a:gd name="T85" fmla="*/ 2 h 618"/>
                <a:gd name="T86" fmla="*/ 3 w 518"/>
                <a:gd name="T87" fmla="*/ 1 h 618"/>
                <a:gd name="T88" fmla="*/ 4 w 518"/>
                <a:gd name="T89" fmla="*/ 1 h 618"/>
                <a:gd name="T90" fmla="*/ 4 w 518"/>
                <a:gd name="T91" fmla="*/ 1 h 618"/>
                <a:gd name="T92" fmla="*/ 4 w 518"/>
                <a:gd name="T93" fmla="*/ 1 h 618"/>
                <a:gd name="T94" fmla="*/ 5 w 518"/>
                <a:gd name="T95" fmla="*/ 0 h 618"/>
                <a:gd name="T96" fmla="*/ 5 w 518"/>
                <a:gd name="T97" fmla="*/ 0 h 618"/>
                <a:gd name="T98" fmla="*/ 5 w 518"/>
                <a:gd name="T99" fmla="*/ 0 h 618"/>
                <a:gd name="T100" fmla="*/ 5 w 518"/>
                <a:gd name="T101" fmla="*/ 0 h 618"/>
                <a:gd name="T102" fmla="*/ 5 w 518"/>
                <a:gd name="T103" fmla="*/ 0 h 618"/>
                <a:gd name="T104" fmla="*/ 5 w 518"/>
                <a:gd name="T105" fmla="*/ 0 h 618"/>
                <a:gd name="T106" fmla="*/ 5 w 518"/>
                <a:gd name="T107" fmla="*/ 1 h 6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8"/>
                <a:gd name="T163" fmla="*/ 0 h 618"/>
                <a:gd name="T164" fmla="*/ 518 w 518"/>
                <a:gd name="T165" fmla="*/ 618 h 6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8" h="618">
                  <a:moveTo>
                    <a:pt x="508" y="43"/>
                  </a:moveTo>
                  <a:lnTo>
                    <a:pt x="491" y="53"/>
                  </a:lnTo>
                  <a:lnTo>
                    <a:pt x="476" y="64"/>
                  </a:lnTo>
                  <a:lnTo>
                    <a:pt x="463" y="76"/>
                  </a:lnTo>
                  <a:lnTo>
                    <a:pt x="447" y="89"/>
                  </a:lnTo>
                  <a:lnTo>
                    <a:pt x="430" y="102"/>
                  </a:lnTo>
                  <a:lnTo>
                    <a:pt x="413" y="116"/>
                  </a:lnTo>
                  <a:lnTo>
                    <a:pt x="396" y="131"/>
                  </a:lnTo>
                  <a:lnTo>
                    <a:pt x="383" y="144"/>
                  </a:lnTo>
                  <a:lnTo>
                    <a:pt x="364" y="159"/>
                  </a:lnTo>
                  <a:lnTo>
                    <a:pt x="349" y="174"/>
                  </a:lnTo>
                  <a:lnTo>
                    <a:pt x="330" y="190"/>
                  </a:lnTo>
                  <a:lnTo>
                    <a:pt x="316" y="205"/>
                  </a:lnTo>
                  <a:lnTo>
                    <a:pt x="299" y="220"/>
                  </a:lnTo>
                  <a:lnTo>
                    <a:pt x="282" y="235"/>
                  </a:lnTo>
                  <a:lnTo>
                    <a:pt x="267" y="251"/>
                  </a:lnTo>
                  <a:lnTo>
                    <a:pt x="252" y="266"/>
                  </a:lnTo>
                  <a:lnTo>
                    <a:pt x="236" y="279"/>
                  </a:lnTo>
                  <a:lnTo>
                    <a:pt x="221" y="294"/>
                  </a:lnTo>
                  <a:lnTo>
                    <a:pt x="206" y="308"/>
                  </a:lnTo>
                  <a:lnTo>
                    <a:pt x="193" y="323"/>
                  </a:lnTo>
                  <a:lnTo>
                    <a:pt x="177" y="334"/>
                  </a:lnTo>
                  <a:lnTo>
                    <a:pt x="166" y="348"/>
                  </a:lnTo>
                  <a:lnTo>
                    <a:pt x="155" y="359"/>
                  </a:lnTo>
                  <a:lnTo>
                    <a:pt x="145" y="372"/>
                  </a:lnTo>
                  <a:lnTo>
                    <a:pt x="132" y="384"/>
                  </a:lnTo>
                  <a:lnTo>
                    <a:pt x="122" y="393"/>
                  </a:lnTo>
                  <a:lnTo>
                    <a:pt x="113" y="401"/>
                  </a:lnTo>
                  <a:lnTo>
                    <a:pt x="107" y="410"/>
                  </a:lnTo>
                  <a:lnTo>
                    <a:pt x="96" y="424"/>
                  </a:lnTo>
                  <a:lnTo>
                    <a:pt x="92" y="433"/>
                  </a:lnTo>
                  <a:lnTo>
                    <a:pt x="78" y="450"/>
                  </a:lnTo>
                  <a:lnTo>
                    <a:pt x="75" y="467"/>
                  </a:lnTo>
                  <a:lnTo>
                    <a:pt x="71" y="484"/>
                  </a:lnTo>
                  <a:lnTo>
                    <a:pt x="73" y="503"/>
                  </a:lnTo>
                  <a:lnTo>
                    <a:pt x="73" y="511"/>
                  </a:lnTo>
                  <a:lnTo>
                    <a:pt x="73" y="521"/>
                  </a:lnTo>
                  <a:lnTo>
                    <a:pt x="75" y="530"/>
                  </a:lnTo>
                  <a:lnTo>
                    <a:pt x="77" y="540"/>
                  </a:lnTo>
                  <a:lnTo>
                    <a:pt x="77" y="549"/>
                  </a:lnTo>
                  <a:lnTo>
                    <a:pt x="78" y="559"/>
                  </a:lnTo>
                  <a:lnTo>
                    <a:pt x="78" y="570"/>
                  </a:lnTo>
                  <a:lnTo>
                    <a:pt x="78" y="581"/>
                  </a:lnTo>
                  <a:lnTo>
                    <a:pt x="77" y="597"/>
                  </a:lnTo>
                  <a:lnTo>
                    <a:pt x="67" y="608"/>
                  </a:lnTo>
                  <a:lnTo>
                    <a:pt x="54" y="614"/>
                  </a:lnTo>
                  <a:lnTo>
                    <a:pt x="42" y="618"/>
                  </a:lnTo>
                  <a:lnTo>
                    <a:pt x="27" y="614"/>
                  </a:lnTo>
                  <a:lnTo>
                    <a:pt x="16" y="608"/>
                  </a:lnTo>
                  <a:lnTo>
                    <a:pt x="8" y="597"/>
                  </a:lnTo>
                  <a:lnTo>
                    <a:pt x="6" y="581"/>
                  </a:lnTo>
                  <a:lnTo>
                    <a:pt x="4" y="566"/>
                  </a:lnTo>
                  <a:lnTo>
                    <a:pt x="4" y="553"/>
                  </a:lnTo>
                  <a:lnTo>
                    <a:pt x="2" y="540"/>
                  </a:lnTo>
                  <a:lnTo>
                    <a:pt x="2" y="530"/>
                  </a:lnTo>
                  <a:lnTo>
                    <a:pt x="0" y="517"/>
                  </a:lnTo>
                  <a:lnTo>
                    <a:pt x="0" y="505"/>
                  </a:lnTo>
                  <a:lnTo>
                    <a:pt x="0" y="492"/>
                  </a:lnTo>
                  <a:lnTo>
                    <a:pt x="2" y="483"/>
                  </a:lnTo>
                  <a:lnTo>
                    <a:pt x="2" y="469"/>
                  </a:lnTo>
                  <a:lnTo>
                    <a:pt x="2" y="458"/>
                  </a:lnTo>
                  <a:lnTo>
                    <a:pt x="4" y="446"/>
                  </a:lnTo>
                  <a:lnTo>
                    <a:pt x="8" y="437"/>
                  </a:lnTo>
                  <a:lnTo>
                    <a:pt x="12" y="425"/>
                  </a:lnTo>
                  <a:lnTo>
                    <a:pt x="16" y="412"/>
                  </a:lnTo>
                  <a:lnTo>
                    <a:pt x="21" y="401"/>
                  </a:lnTo>
                  <a:lnTo>
                    <a:pt x="31" y="391"/>
                  </a:lnTo>
                  <a:lnTo>
                    <a:pt x="39" y="382"/>
                  </a:lnTo>
                  <a:lnTo>
                    <a:pt x="52" y="367"/>
                  </a:lnTo>
                  <a:lnTo>
                    <a:pt x="58" y="357"/>
                  </a:lnTo>
                  <a:lnTo>
                    <a:pt x="67" y="348"/>
                  </a:lnTo>
                  <a:lnTo>
                    <a:pt x="78" y="338"/>
                  </a:lnTo>
                  <a:lnTo>
                    <a:pt x="92" y="329"/>
                  </a:lnTo>
                  <a:lnTo>
                    <a:pt x="101" y="315"/>
                  </a:lnTo>
                  <a:lnTo>
                    <a:pt x="115" y="304"/>
                  </a:lnTo>
                  <a:lnTo>
                    <a:pt x="130" y="290"/>
                  </a:lnTo>
                  <a:lnTo>
                    <a:pt x="145" y="277"/>
                  </a:lnTo>
                  <a:lnTo>
                    <a:pt x="158" y="264"/>
                  </a:lnTo>
                  <a:lnTo>
                    <a:pt x="175" y="251"/>
                  </a:lnTo>
                  <a:lnTo>
                    <a:pt x="193" y="237"/>
                  </a:lnTo>
                  <a:lnTo>
                    <a:pt x="210" y="224"/>
                  </a:lnTo>
                  <a:lnTo>
                    <a:pt x="225" y="209"/>
                  </a:lnTo>
                  <a:lnTo>
                    <a:pt x="244" y="194"/>
                  </a:lnTo>
                  <a:lnTo>
                    <a:pt x="261" y="178"/>
                  </a:lnTo>
                  <a:lnTo>
                    <a:pt x="278" y="163"/>
                  </a:lnTo>
                  <a:lnTo>
                    <a:pt x="295" y="148"/>
                  </a:lnTo>
                  <a:lnTo>
                    <a:pt x="314" y="133"/>
                  </a:lnTo>
                  <a:lnTo>
                    <a:pt x="322" y="125"/>
                  </a:lnTo>
                  <a:lnTo>
                    <a:pt x="331" y="117"/>
                  </a:lnTo>
                  <a:lnTo>
                    <a:pt x="341" y="110"/>
                  </a:lnTo>
                  <a:lnTo>
                    <a:pt x="350" y="106"/>
                  </a:lnTo>
                  <a:lnTo>
                    <a:pt x="368" y="91"/>
                  </a:lnTo>
                  <a:lnTo>
                    <a:pt x="383" y="78"/>
                  </a:lnTo>
                  <a:lnTo>
                    <a:pt x="400" y="64"/>
                  </a:lnTo>
                  <a:lnTo>
                    <a:pt x="419" y="53"/>
                  </a:lnTo>
                  <a:lnTo>
                    <a:pt x="434" y="38"/>
                  </a:lnTo>
                  <a:lnTo>
                    <a:pt x="449" y="26"/>
                  </a:lnTo>
                  <a:lnTo>
                    <a:pt x="465" y="17"/>
                  </a:lnTo>
                  <a:lnTo>
                    <a:pt x="480" y="7"/>
                  </a:lnTo>
                  <a:lnTo>
                    <a:pt x="489" y="0"/>
                  </a:lnTo>
                  <a:lnTo>
                    <a:pt x="499" y="0"/>
                  </a:lnTo>
                  <a:lnTo>
                    <a:pt x="506" y="3"/>
                  </a:lnTo>
                  <a:lnTo>
                    <a:pt x="514" y="11"/>
                  </a:lnTo>
                  <a:lnTo>
                    <a:pt x="516" y="17"/>
                  </a:lnTo>
                  <a:lnTo>
                    <a:pt x="518" y="26"/>
                  </a:lnTo>
                  <a:lnTo>
                    <a:pt x="516" y="36"/>
                  </a:lnTo>
                  <a:lnTo>
                    <a:pt x="508" y="43"/>
                  </a:lnTo>
                  <a:close/>
                </a:path>
              </a:pathLst>
            </a:custGeom>
            <a:solidFill>
              <a:srgbClr val="000000"/>
            </a:solidFill>
            <a:ln w="9525">
              <a:noFill/>
              <a:round/>
              <a:headEnd/>
              <a:tailEnd/>
            </a:ln>
          </p:spPr>
          <p:txBody>
            <a:bodyPr/>
            <a:lstStyle/>
            <a:p>
              <a:endParaRPr lang="en-US"/>
            </a:p>
          </p:txBody>
        </p:sp>
        <p:sp>
          <p:nvSpPr>
            <p:cNvPr id="17581" name="Freeform 1339"/>
            <p:cNvSpPr>
              <a:spLocks/>
            </p:cNvSpPr>
            <p:nvPr/>
          </p:nvSpPr>
          <p:spPr bwMode="auto">
            <a:xfrm>
              <a:off x="1935" y="1263"/>
              <a:ext cx="85" cy="8"/>
            </a:xfrm>
            <a:custGeom>
              <a:avLst/>
              <a:gdLst>
                <a:gd name="T0" fmla="*/ 0 w 835"/>
                <a:gd name="T1" fmla="*/ 0 h 76"/>
                <a:gd name="T2" fmla="*/ 0 w 835"/>
                <a:gd name="T3" fmla="*/ 0 h 76"/>
                <a:gd name="T4" fmla="*/ 0 w 835"/>
                <a:gd name="T5" fmla="*/ 0 h 76"/>
                <a:gd name="T6" fmla="*/ 0 w 835"/>
                <a:gd name="T7" fmla="*/ 0 h 76"/>
                <a:gd name="T8" fmla="*/ 1 w 835"/>
                <a:gd name="T9" fmla="*/ 0 h 76"/>
                <a:gd name="T10" fmla="*/ 1 w 835"/>
                <a:gd name="T11" fmla="*/ 0 h 76"/>
                <a:gd name="T12" fmla="*/ 1 w 835"/>
                <a:gd name="T13" fmla="*/ 0 h 76"/>
                <a:gd name="T14" fmla="*/ 2 w 835"/>
                <a:gd name="T15" fmla="*/ 0 h 76"/>
                <a:gd name="T16" fmla="*/ 2 w 835"/>
                <a:gd name="T17" fmla="*/ 0 h 76"/>
                <a:gd name="T18" fmla="*/ 2 w 835"/>
                <a:gd name="T19" fmla="*/ 0 h 76"/>
                <a:gd name="T20" fmla="*/ 2 w 835"/>
                <a:gd name="T21" fmla="*/ 0 h 76"/>
                <a:gd name="T22" fmla="*/ 3 w 835"/>
                <a:gd name="T23" fmla="*/ 0 h 76"/>
                <a:gd name="T24" fmla="*/ 3 w 835"/>
                <a:gd name="T25" fmla="*/ 0 h 76"/>
                <a:gd name="T26" fmla="*/ 3 w 835"/>
                <a:gd name="T27" fmla="*/ 0 h 76"/>
                <a:gd name="T28" fmla="*/ 4 w 835"/>
                <a:gd name="T29" fmla="*/ 0 h 76"/>
                <a:gd name="T30" fmla="*/ 4 w 835"/>
                <a:gd name="T31" fmla="*/ 0 h 76"/>
                <a:gd name="T32" fmla="*/ 4 w 835"/>
                <a:gd name="T33" fmla="*/ 0 h 76"/>
                <a:gd name="T34" fmla="*/ 5 w 835"/>
                <a:gd name="T35" fmla="*/ 0 h 76"/>
                <a:gd name="T36" fmla="*/ 5 w 835"/>
                <a:gd name="T37" fmla="*/ 0 h 76"/>
                <a:gd name="T38" fmla="*/ 6 w 835"/>
                <a:gd name="T39" fmla="*/ 0 h 76"/>
                <a:gd name="T40" fmla="*/ 6 w 835"/>
                <a:gd name="T41" fmla="*/ 0 h 76"/>
                <a:gd name="T42" fmla="*/ 6 w 835"/>
                <a:gd name="T43" fmla="*/ 0 h 76"/>
                <a:gd name="T44" fmla="*/ 7 w 835"/>
                <a:gd name="T45" fmla="*/ 0 h 76"/>
                <a:gd name="T46" fmla="*/ 7 w 835"/>
                <a:gd name="T47" fmla="*/ 0 h 76"/>
                <a:gd name="T48" fmla="*/ 7 w 835"/>
                <a:gd name="T49" fmla="*/ 0 h 76"/>
                <a:gd name="T50" fmla="*/ 8 w 835"/>
                <a:gd name="T51" fmla="*/ 0 h 76"/>
                <a:gd name="T52" fmla="*/ 8 w 835"/>
                <a:gd name="T53" fmla="*/ 0 h 76"/>
                <a:gd name="T54" fmla="*/ 8 w 835"/>
                <a:gd name="T55" fmla="*/ 0 h 76"/>
                <a:gd name="T56" fmla="*/ 9 w 835"/>
                <a:gd name="T57" fmla="*/ 0 h 76"/>
                <a:gd name="T58" fmla="*/ 8 w 835"/>
                <a:gd name="T59" fmla="*/ 1 h 76"/>
                <a:gd name="T60" fmla="*/ 8 w 835"/>
                <a:gd name="T61" fmla="*/ 1 h 76"/>
                <a:gd name="T62" fmla="*/ 8 w 835"/>
                <a:gd name="T63" fmla="*/ 1 h 76"/>
                <a:gd name="T64" fmla="*/ 8 w 835"/>
                <a:gd name="T65" fmla="*/ 1 h 76"/>
                <a:gd name="T66" fmla="*/ 7 w 835"/>
                <a:gd name="T67" fmla="*/ 1 h 76"/>
                <a:gd name="T68" fmla="*/ 7 w 835"/>
                <a:gd name="T69" fmla="*/ 1 h 76"/>
                <a:gd name="T70" fmla="*/ 7 w 835"/>
                <a:gd name="T71" fmla="*/ 1 h 76"/>
                <a:gd name="T72" fmla="*/ 7 w 835"/>
                <a:gd name="T73" fmla="*/ 1 h 76"/>
                <a:gd name="T74" fmla="*/ 6 w 835"/>
                <a:gd name="T75" fmla="*/ 1 h 76"/>
                <a:gd name="T76" fmla="*/ 6 w 835"/>
                <a:gd name="T77" fmla="*/ 1 h 76"/>
                <a:gd name="T78" fmla="*/ 6 w 835"/>
                <a:gd name="T79" fmla="*/ 1 h 76"/>
                <a:gd name="T80" fmla="*/ 5 w 835"/>
                <a:gd name="T81" fmla="*/ 1 h 76"/>
                <a:gd name="T82" fmla="*/ 5 w 835"/>
                <a:gd name="T83" fmla="*/ 1 h 76"/>
                <a:gd name="T84" fmla="*/ 5 w 835"/>
                <a:gd name="T85" fmla="*/ 1 h 76"/>
                <a:gd name="T86" fmla="*/ 4 w 835"/>
                <a:gd name="T87" fmla="*/ 1 h 76"/>
                <a:gd name="T88" fmla="*/ 4 w 835"/>
                <a:gd name="T89" fmla="*/ 1 h 76"/>
                <a:gd name="T90" fmla="*/ 3 w 835"/>
                <a:gd name="T91" fmla="*/ 1 h 76"/>
                <a:gd name="T92" fmla="*/ 3 w 835"/>
                <a:gd name="T93" fmla="*/ 1 h 76"/>
                <a:gd name="T94" fmla="*/ 3 w 835"/>
                <a:gd name="T95" fmla="*/ 1 h 76"/>
                <a:gd name="T96" fmla="*/ 2 w 835"/>
                <a:gd name="T97" fmla="*/ 1 h 76"/>
                <a:gd name="T98" fmla="*/ 2 w 835"/>
                <a:gd name="T99" fmla="*/ 1 h 76"/>
                <a:gd name="T100" fmla="*/ 2 w 835"/>
                <a:gd name="T101" fmla="*/ 1 h 76"/>
                <a:gd name="T102" fmla="*/ 1 w 835"/>
                <a:gd name="T103" fmla="*/ 1 h 76"/>
                <a:gd name="T104" fmla="*/ 1 w 835"/>
                <a:gd name="T105" fmla="*/ 1 h 76"/>
                <a:gd name="T106" fmla="*/ 1 w 835"/>
                <a:gd name="T107" fmla="*/ 1 h 76"/>
                <a:gd name="T108" fmla="*/ 1 w 835"/>
                <a:gd name="T109" fmla="*/ 1 h 76"/>
                <a:gd name="T110" fmla="*/ 1 w 835"/>
                <a:gd name="T111" fmla="*/ 1 h 76"/>
                <a:gd name="T112" fmla="*/ 0 w 835"/>
                <a:gd name="T113" fmla="*/ 1 h 76"/>
                <a:gd name="T114" fmla="*/ 0 w 835"/>
                <a:gd name="T115" fmla="*/ 0 h 76"/>
                <a:gd name="T116" fmla="*/ 0 w 835"/>
                <a:gd name="T117" fmla="*/ 0 h 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5"/>
                <a:gd name="T178" fmla="*/ 0 h 76"/>
                <a:gd name="T179" fmla="*/ 835 w 835"/>
                <a:gd name="T180" fmla="*/ 76 h 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5" h="76">
                  <a:moveTo>
                    <a:pt x="13" y="40"/>
                  </a:moveTo>
                  <a:lnTo>
                    <a:pt x="1" y="29"/>
                  </a:lnTo>
                  <a:lnTo>
                    <a:pt x="0" y="14"/>
                  </a:lnTo>
                  <a:lnTo>
                    <a:pt x="0" y="8"/>
                  </a:lnTo>
                  <a:lnTo>
                    <a:pt x="7" y="4"/>
                  </a:lnTo>
                  <a:lnTo>
                    <a:pt x="11" y="0"/>
                  </a:lnTo>
                  <a:lnTo>
                    <a:pt x="22" y="4"/>
                  </a:lnTo>
                  <a:lnTo>
                    <a:pt x="36" y="6"/>
                  </a:lnTo>
                  <a:lnTo>
                    <a:pt x="51" y="8"/>
                  </a:lnTo>
                  <a:lnTo>
                    <a:pt x="64" y="10"/>
                  </a:lnTo>
                  <a:lnTo>
                    <a:pt x="79" y="14"/>
                  </a:lnTo>
                  <a:lnTo>
                    <a:pt x="93" y="14"/>
                  </a:lnTo>
                  <a:lnTo>
                    <a:pt x="106" y="15"/>
                  </a:lnTo>
                  <a:lnTo>
                    <a:pt x="119" y="15"/>
                  </a:lnTo>
                  <a:lnTo>
                    <a:pt x="135" y="17"/>
                  </a:lnTo>
                  <a:lnTo>
                    <a:pt x="146" y="17"/>
                  </a:lnTo>
                  <a:lnTo>
                    <a:pt x="159" y="17"/>
                  </a:lnTo>
                  <a:lnTo>
                    <a:pt x="173" y="17"/>
                  </a:lnTo>
                  <a:lnTo>
                    <a:pt x="188" y="19"/>
                  </a:lnTo>
                  <a:lnTo>
                    <a:pt x="201" y="19"/>
                  </a:lnTo>
                  <a:lnTo>
                    <a:pt x="216" y="19"/>
                  </a:lnTo>
                  <a:lnTo>
                    <a:pt x="232" y="21"/>
                  </a:lnTo>
                  <a:lnTo>
                    <a:pt x="247" y="21"/>
                  </a:lnTo>
                  <a:lnTo>
                    <a:pt x="262" y="21"/>
                  </a:lnTo>
                  <a:lnTo>
                    <a:pt x="281" y="23"/>
                  </a:lnTo>
                  <a:lnTo>
                    <a:pt x="298" y="23"/>
                  </a:lnTo>
                  <a:lnTo>
                    <a:pt x="315" y="25"/>
                  </a:lnTo>
                  <a:lnTo>
                    <a:pt x="330" y="25"/>
                  </a:lnTo>
                  <a:lnTo>
                    <a:pt x="350" y="25"/>
                  </a:lnTo>
                  <a:lnTo>
                    <a:pt x="365" y="25"/>
                  </a:lnTo>
                  <a:lnTo>
                    <a:pt x="384" y="27"/>
                  </a:lnTo>
                  <a:lnTo>
                    <a:pt x="401" y="27"/>
                  </a:lnTo>
                  <a:lnTo>
                    <a:pt x="418" y="27"/>
                  </a:lnTo>
                  <a:lnTo>
                    <a:pt x="435" y="27"/>
                  </a:lnTo>
                  <a:lnTo>
                    <a:pt x="454" y="27"/>
                  </a:lnTo>
                  <a:lnTo>
                    <a:pt x="469" y="27"/>
                  </a:lnTo>
                  <a:lnTo>
                    <a:pt x="488" y="27"/>
                  </a:lnTo>
                  <a:lnTo>
                    <a:pt x="505" y="27"/>
                  </a:lnTo>
                  <a:lnTo>
                    <a:pt x="523" y="27"/>
                  </a:lnTo>
                  <a:lnTo>
                    <a:pt x="538" y="25"/>
                  </a:lnTo>
                  <a:lnTo>
                    <a:pt x="557" y="25"/>
                  </a:lnTo>
                  <a:lnTo>
                    <a:pt x="574" y="23"/>
                  </a:lnTo>
                  <a:lnTo>
                    <a:pt x="591" y="23"/>
                  </a:lnTo>
                  <a:lnTo>
                    <a:pt x="606" y="23"/>
                  </a:lnTo>
                  <a:lnTo>
                    <a:pt x="625" y="23"/>
                  </a:lnTo>
                  <a:lnTo>
                    <a:pt x="642" y="23"/>
                  </a:lnTo>
                  <a:lnTo>
                    <a:pt x="660" y="23"/>
                  </a:lnTo>
                  <a:lnTo>
                    <a:pt x="677" y="21"/>
                  </a:lnTo>
                  <a:lnTo>
                    <a:pt x="694" y="21"/>
                  </a:lnTo>
                  <a:lnTo>
                    <a:pt x="711" y="21"/>
                  </a:lnTo>
                  <a:lnTo>
                    <a:pt x="730" y="21"/>
                  </a:lnTo>
                  <a:lnTo>
                    <a:pt x="747" y="21"/>
                  </a:lnTo>
                  <a:lnTo>
                    <a:pt x="764" y="21"/>
                  </a:lnTo>
                  <a:lnTo>
                    <a:pt x="781" y="21"/>
                  </a:lnTo>
                  <a:lnTo>
                    <a:pt x="800" y="21"/>
                  </a:lnTo>
                  <a:lnTo>
                    <a:pt x="816" y="23"/>
                  </a:lnTo>
                  <a:lnTo>
                    <a:pt x="829" y="33"/>
                  </a:lnTo>
                  <a:lnTo>
                    <a:pt x="835" y="42"/>
                  </a:lnTo>
                  <a:lnTo>
                    <a:pt x="827" y="59"/>
                  </a:lnTo>
                  <a:lnTo>
                    <a:pt x="817" y="61"/>
                  </a:lnTo>
                  <a:lnTo>
                    <a:pt x="808" y="63"/>
                  </a:lnTo>
                  <a:lnTo>
                    <a:pt x="793" y="67"/>
                  </a:lnTo>
                  <a:lnTo>
                    <a:pt x="777" y="71"/>
                  </a:lnTo>
                  <a:lnTo>
                    <a:pt x="768" y="71"/>
                  </a:lnTo>
                  <a:lnTo>
                    <a:pt x="758" y="71"/>
                  </a:lnTo>
                  <a:lnTo>
                    <a:pt x="747" y="73"/>
                  </a:lnTo>
                  <a:lnTo>
                    <a:pt x="736" y="74"/>
                  </a:lnTo>
                  <a:lnTo>
                    <a:pt x="722" y="74"/>
                  </a:lnTo>
                  <a:lnTo>
                    <a:pt x="711" y="74"/>
                  </a:lnTo>
                  <a:lnTo>
                    <a:pt x="698" y="74"/>
                  </a:lnTo>
                  <a:lnTo>
                    <a:pt x="686" y="76"/>
                  </a:lnTo>
                  <a:lnTo>
                    <a:pt x="671" y="76"/>
                  </a:lnTo>
                  <a:lnTo>
                    <a:pt x="656" y="76"/>
                  </a:lnTo>
                  <a:lnTo>
                    <a:pt x="642" y="76"/>
                  </a:lnTo>
                  <a:lnTo>
                    <a:pt x="627" y="76"/>
                  </a:lnTo>
                  <a:lnTo>
                    <a:pt x="610" y="76"/>
                  </a:lnTo>
                  <a:lnTo>
                    <a:pt x="593" y="76"/>
                  </a:lnTo>
                  <a:lnTo>
                    <a:pt x="576" y="76"/>
                  </a:lnTo>
                  <a:lnTo>
                    <a:pt x="563" y="76"/>
                  </a:lnTo>
                  <a:lnTo>
                    <a:pt x="544" y="76"/>
                  </a:lnTo>
                  <a:lnTo>
                    <a:pt x="526" y="76"/>
                  </a:lnTo>
                  <a:lnTo>
                    <a:pt x="509" y="76"/>
                  </a:lnTo>
                  <a:lnTo>
                    <a:pt x="492" y="76"/>
                  </a:lnTo>
                  <a:lnTo>
                    <a:pt x="473" y="76"/>
                  </a:lnTo>
                  <a:lnTo>
                    <a:pt x="458" y="76"/>
                  </a:lnTo>
                  <a:lnTo>
                    <a:pt x="441" y="76"/>
                  </a:lnTo>
                  <a:lnTo>
                    <a:pt x="424" y="76"/>
                  </a:lnTo>
                  <a:lnTo>
                    <a:pt x="405" y="74"/>
                  </a:lnTo>
                  <a:lnTo>
                    <a:pt x="388" y="74"/>
                  </a:lnTo>
                  <a:lnTo>
                    <a:pt x="367" y="74"/>
                  </a:lnTo>
                  <a:lnTo>
                    <a:pt x="351" y="74"/>
                  </a:lnTo>
                  <a:lnTo>
                    <a:pt x="332" y="73"/>
                  </a:lnTo>
                  <a:lnTo>
                    <a:pt x="315" y="71"/>
                  </a:lnTo>
                  <a:lnTo>
                    <a:pt x="298" y="71"/>
                  </a:lnTo>
                  <a:lnTo>
                    <a:pt x="283" y="71"/>
                  </a:lnTo>
                  <a:lnTo>
                    <a:pt x="264" y="69"/>
                  </a:lnTo>
                  <a:lnTo>
                    <a:pt x="247" y="67"/>
                  </a:lnTo>
                  <a:lnTo>
                    <a:pt x="232" y="65"/>
                  </a:lnTo>
                  <a:lnTo>
                    <a:pt x="216" y="65"/>
                  </a:lnTo>
                  <a:lnTo>
                    <a:pt x="201" y="63"/>
                  </a:lnTo>
                  <a:lnTo>
                    <a:pt x="186" y="63"/>
                  </a:lnTo>
                  <a:lnTo>
                    <a:pt x="171" y="61"/>
                  </a:lnTo>
                  <a:lnTo>
                    <a:pt x="157" y="61"/>
                  </a:lnTo>
                  <a:lnTo>
                    <a:pt x="142" y="61"/>
                  </a:lnTo>
                  <a:lnTo>
                    <a:pt x="129" y="59"/>
                  </a:lnTo>
                  <a:lnTo>
                    <a:pt x="116" y="57"/>
                  </a:lnTo>
                  <a:lnTo>
                    <a:pt x="104" y="55"/>
                  </a:lnTo>
                  <a:lnTo>
                    <a:pt x="93" y="54"/>
                  </a:lnTo>
                  <a:lnTo>
                    <a:pt x="81" y="52"/>
                  </a:lnTo>
                  <a:lnTo>
                    <a:pt x="72" y="50"/>
                  </a:lnTo>
                  <a:lnTo>
                    <a:pt x="62" y="50"/>
                  </a:lnTo>
                  <a:lnTo>
                    <a:pt x="53" y="48"/>
                  </a:lnTo>
                  <a:lnTo>
                    <a:pt x="45" y="48"/>
                  </a:lnTo>
                  <a:lnTo>
                    <a:pt x="36" y="46"/>
                  </a:lnTo>
                  <a:lnTo>
                    <a:pt x="30" y="46"/>
                  </a:lnTo>
                  <a:lnTo>
                    <a:pt x="19" y="42"/>
                  </a:lnTo>
                  <a:lnTo>
                    <a:pt x="13" y="40"/>
                  </a:lnTo>
                  <a:close/>
                </a:path>
              </a:pathLst>
            </a:custGeom>
            <a:solidFill>
              <a:srgbClr val="000000"/>
            </a:solidFill>
            <a:ln w="9525">
              <a:noFill/>
              <a:round/>
              <a:headEnd/>
              <a:tailEnd/>
            </a:ln>
          </p:spPr>
          <p:txBody>
            <a:bodyPr/>
            <a:lstStyle/>
            <a:p>
              <a:endParaRPr lang="en-US"/>
            </a:p>
          </p:txBody>
        </p:sp>
        <p:sp>
          <p:nvSpPr>
            <p:cNvPr id="17582" name="Freeform 1340"/>
            <p:cNvSpPr>
              <a:spLocks/>
            </p:cNvSpPr>
            <p:nvPr/>
          </p:nvSpPr>
          <p:spPr bwMode="auto">
            <a:xfrm>
              <a:off x="1931" y="1280"/>
              <a:ext cx="93" cy="8"/>
            </a:xfrm>
            <a:custGeom>
              <a:avLst/>
              <a:gdLst>
                <a:gd name="T0" fmla="*/ 0 w 913"/>
                <a:gd name="T1" fmla="*/ 0 h 72"/>
                <a:gd name="T2" fmla="*/ 1 w 913"/>
                <a:gd name="T3" fmla="*/ 0 h 72"/>
                <a:gd name="T4" fmla="*/ 1 w 913"/>
                <a:gd name="T5" fmla="*/ 0 h 72"/>
                <a:gd name="T6" fmla="*/ 2 w 913"/>
                <a:gd name="T7" fmla="*/ 0 h 72"/>
                <a:gd name="T8" fmla="*/ 2 w 913"/>
                <a:gd name="T9" fmla="*/ 0 h 72"/>
                <a:gd name="T10" fmla="*/ 2 w 913"/>
                <a:gd name="T11" fmla="*/ 0 h 72"/>
                <a:gd name="T12" fmla="*/ 3 w 913"/>
                <a:gd name="T13" fmla="*/ 0 h 72"/>
                <a:gd name="T14" fmla="*/ 3 w 913"/>
                <a:gd name="T15" fmla="*/ 0 h 72"/>
                <a:gd name="T16" fmla="*/ 4 w 913"/>
                <a:gd name="T17" fmla="*/ 0 h 72"/>
                <a:gd name="T18" fmla="*/ 4 w 913"/>
                <a:gd name="T19" fmla="*/ 0 h 72"/>
                <a:gd name="T20" fmla="*/ 4 w 913"/>
                <a:gd name="T21" fmla="*/ 0 h 72"/>
                <a:gd name="T22" fmla="*/ 5 w 913"/>
                <a:gd name="T23" fmla="*/ 0 h 72"/>
                <a:gd name="T24" fmla="*/ 5 w 913"/>
                <a:gd name="T25" fmla="*/ 0 h 72"/>
                <a:gd name="T26" fmla="*/ 6 w 913"/>
                <a:gd name="T27" fmla="*/ 0 h 72"/>
                <a:gd name="T28" fmla="*/ 6 w 913"/>
                <a:gd name="T29" fmla="*/ 0 h 72"/>
                <a:gd name="T30" fmla="*/ 6 w 913"/>
                <a:gd name="T31" fmla="*/ 0 h 72"/>
                <a:gd name="T32" fmla="*/ 7 w 913"/>
                <a:gd name="T33" fmla="*/ 0 h 72"/>
                <a:gd name="T34" fmla="*/ 7 w 913"/>
                <a:gd name="T35" fmla="*/ 0 h 72"/>
                <a:gd name="T36" fmla="*/ 7 w 913"/>
                <a:gd name="T37" fmla="*/ 0 h 72"/>
                <a:gd name="T38" fmla="*/ 8 w 913"/>
                <a:gd name="T39" fmla="*/ 0 h 72"/>
                <a:gd name="T40" fmla="*/ 8 w 913"/>
                <a:gd name="T41" fmla="*/ 0 h 72"/>
                <a:gd name="T42" fmla="*/ 9 w 913"/>
                <a:gd name="T43" fmla="*/ 0 h 72"/>
                <a:gd name="T44" fmla="*/ 9 w 913"/>
                <a:gd name="T45" fmla="*/ 0 h 72"/>
                <a:gd name="T46" fmla="*/ 9 w 913"/>
                <a:gd name="T47" fmla="*/ 0 h 72"/>
                <a:gd name="T48" fmla="*/ 9 w 913"/>
                <a:gd name="T49" fmla="*/ 1 h 72"/>
                <a:gd name="T50" fmla="*/ 9 w 913"/>
                <a:gd name="T51" fmla="*/ 1 h 72"/>
                <a:gd name="T52" fmla="*/ 9 w 913"/>
                <a:gd name="T53" fmla="*/ 1 h 72"/>
                <a:gd name="T54" fmla="*/ 8 w 913"/>
                <a:gd name="T55" fmla="*/ 1 h 72"/>
                <a:gd name="T56" fmla="*/ 8 w 913"/>
                <a:gd name="T57" fmla="*/ 1 h 72"/>
                <a:gd name="T58" fmla="*/ 7 w 913"/>
                <a:gd name="T59" fmla="*/ 1 h 72"/>
                <a:gd name="T60" fmla="*/ 7 w 913"/>
                <a:gd name="T61" fmla="*/ 1 h 72"/>
                <a:gd name="T62" fmla="*/ 7 w 913"/>
                <a:gd name="T63" fmla="*/ 1 h 72"/>
                <a:gd name="T64" fmla="*/ 6 w 913"/>
                <a:gd name="T65" fmla="*/ 1 h 72"/>
                <a:gd name="T66" fmla="*/ 6 w 913"/>
                <a:gd name="T67" fmla="*/ 1 h 72"/>
                <a:gd name="T68" fmla="*/ 5 w 913"/>
                <a:gd name="T69" fmla="*/ 1 h 72"/>
                <a:gd name="T70" fmla="*/ 5 w 913"/>
                <a:gd name="T71" fmla="*/ 1 h 72"/>
                <a:gd name="T72" fmla="*/ 5 w 913"/>
                <a:gd name="T73" fmla="*/ 1 h 72"/>
                <a:gd name="T74" fmla="*/ 4 w 913"/>
                <a:gd name="T75" fmla="*/ 1 h 72"/>
                <a:gd name="T76" fmla="*/ 4 w 913"/>
                <a:gd name="T77" fmla="*/ 1 h 72"/>
                <a:gd name="T78" fmla="*/ 3 w 913"/>
                <a:gd name="T79" fmla="*/ 1 h 72"/>
                <a:gd name="T80" fmla="*/ 3 w 913"/>
                <a:gd name="T81" fmla="*/ 1 h 72"/>
                <a:gd name="T82" fmla="*/ 3 w 913"/>
                <a:gd name="T83" fmla="*/ 1 h 72"/>
                <a:gd name="T84" fmla="*/ 2 w 913"/>
                <a:gd name="T85" fmla="*/ 1 h 72"/>
                <a:gd name="T86" fmla="*/ 2 w 913"/>
                <a:gd name="T87" fmla="*/ 1 h 72"/>
                <a:gd name="T88" fmla="*/ 2 w 913"/>
                <a:gd name="T89" fmla="*/ 1 h 72"/>
                <a:gd name="T90" fmla="*/ 1 w 913"/>
                <a:gd name="T91" fmla="*/ 1 h 72"/>
                <a:gd name="T92" fmla="*/ 1 w 913"/>
                <a:gd name="T93" fmla="*/ 1 h 72"/>
                <a:gd name="T94" fmla="*/ 0 w 913"/>
                <a:gd name="T95" fmla="*/ 0 h 72"/>
                <a:gd name="T96" fmla="*/ 0 w 913"/>
                <a:gd name="T97" fmla="*/ 0 h 72"/>
                <a:gd name="T98" fmla="*/ 0 w 913"/>
                <a:gd name="T99" fmla="*/ 0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13"/>
                <a:gd name="T151" fmla="*/ 0 h 72"/>
                <a:gd name="T152" fmla="*/ 913 w 913"/>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13" h="72">
                  <a:moveTo>
                    <a:pt x="21" y="0"/>
                  </a:moveTo>
                  <a:lnTo>
                    <a:pt x="31" y="2"/>
                  </a:lnTo>
                  <a:lnTo>
                    <a:pt x="40" y="2"/>
                  </a:lnTo>
                  <a:lnTo>
                    <a:pt x="48" y="4"/>
                  </a:lnTo>
                  <a:lnTo>
                    <a:pt x="59" y="7"/>
                  </a:lnTo>
                  <a:lnTo>
                    <a:pt x="73" y="7"/>
                  </a:lnTo>
                  <a:lnTo>
                    <a:pt x="88" y="9"/>
                  </a:lnTo>
                  <a:lnTo>
                    <a:pt x="101" y="11"/>
                  </a:lnTo>
                  <a:lnTo>
                    <a:pt x="116" y="13"/>
                  </a:lnTo>
                  <a:lnTo>
                    <a:pt x="130" y="13"/>
                  </a:lnTo>
                  <a:lnTo>
                    <a:pt x="145" y="15"/>
                  </a:lnTo>
                  <a:lnTo>
                    <a:pt x="158" y="15"/>
                  </a:lnTo>
                  <a:lnTo>
                    <a:pt x="173" y="17"/>
                  </a:lnTo>
                  <a:lnTo>
                    <a:pt x="185" y="17"/>
                  </a:lnTo>
                  <a:lnTo>
                    <a:pt x="200" y="17"/>
                  </a:lnTo>
                  <a:lnTo>
                    <a:pt x="212" y="19"/>
                  </a:lnTo>
                  <a:lnTo>
                    <a:pt x="227" y="21"/>
                  </a:lnTo>
                  <a:lnTo>
                    <a:pt x="238" y="21"/>
                  </a:lnTo>
                  <a:lnTo>
                    <a:pt x="253" y="21"/>
                  </a:lnTo>
                  <a:lnTo>
                    <a:pt x="265" y="23"/>
                  </a:lnTo>
                  <a:lnTo>
                    <a:pt x="280" y="24"/>
                  </a:lnTo>
                  <a:lnTo>
                    <a:pt x="291" y="24"/>
                  </a:lnTo>
                  <a:lnTo>
                    <a:pt x="303" y="24"/>
                  </a:lnTo>
                  <a:lnTo>
                    <a:pt x="314" y="24"/>
                  </a:lnTo>
                  <a:lnTo>
                    <a:pt x="328" y="26"/>
                  </a:lnTo>
                  <a:lnTo>
                    <a:pt x="339" y="26"/>
                  </a:lnTo>
                  <a:lnTo>
                    <a:pt x="352" y="26"/>
                  </a:lnTo>
                  <a:lnTo>
                    <a:pt x="364" y="26"/>
                  </a:lnTo>
                  <a:lnTo>
                    <a:pt x="377" y="28"/>
                  </a:lnTo>
                  <a:lnTo>
                    <a:pt x="388" y="28"/>
                  </a:lnTo>
                  <a:lnTo>
                    <a:pt x="402" y="28"/>
                  </a:lnTo>
                  <a:lnTo>
                    <a:pt x="413" y="28"/>
                  </a:lnTo>
                  <a:lnTo>
                    <a:pt x="426" y="28"/>
                  </a:lnTo>
                  <a:lnTo>
                    <a:pt x="438" y="28"/>
                  </a:lnTo>
                  <a:lnTo>
                    <a:pt x="449" y="28"/>
                  </a:lnTo>
                  <a:lnTo>
                    <a:pt x="461" y="28"/>
                  </a:lnTo>
                  <a:lnTo>
                    <a:pt x="474" y="28"/>
                  </a:lnTo>
                  <a:lnTo>
                    <a:pt x="484" y="28"/>
                  </a:lnTo>
                  <a:lnTo>
                    <a:pt x="497" y="28"/>
                  </a:lnTo>
                  <a:lnTo>
                    <a:pt x="506" y="28"/>
                  </a:lnTo>
                  <a:lnTo>
                    <a:pt x="522" y="28"/>
                  </a:lnTo>
                  <a:lnTo>
                    <a:pt x="533" y="26"/>
                  </a:lnTo>
                  <a:lnTo>
                    <a:pt x="544" y="26"/>
                  </a:lnTo>
                  <a:lnTo>
                    <a:pt x="556" y="26"/>
                  </a:lnTo>
                  <a:lnTo>
                    <a:pt x="569" y="26"/>
                  </a:lnTo>
                  <a:lnTo>
                    <a:pt x="579" y="24"/>
                  </a:lnTo>
                  <a:lnTo>
                    <a:pt x="592" y="24"/>
                  </a:lnTo>
                  <a:lnTo>
                    <a:pt x="603" y="23"/>
                  </a:lnTo>
                  <a:lnTo>
                    <a:pt x="617" y="23"/>
                  </a:lnTo>
                  <a:lnTo>
                    <a:pt x="628" y="21"/>
                  </a:lnTo>
                  <a:lnTo>
                    <a:pt x="641" y="21"/>
                  </a:lnTo>
                  <a:lnTo>
                    <a:pt x="653" y="21"/>
                  </a:lnTo>
                  <a:lnTo>
                    <a:pt x="666" y="21"/>
                  </a:lnTo>
                  <a:lnTo>
                    <a:pt x="679" y="19"/>
                  </a:lnTo>
                  <a:lnTo>
                    <a:pt x="693" y="17"/>
                  </a:lnTo>
                  <a:lnTo>
                    <a:pt x="704" y="17"/>
                  </a:lnTo>
                  <a:lnTo>
                    <a:pt x="717" y="17"/>
                  </a:lnTo>
                  <a:lnTo>
                    <a:pt x="731" y="15"/>
                  </a:lnTo>
                  <a:lnTo>
                    <a:pt x="744" y="15"/>
                  </a:lnTo>
                  <a:lnTo>
                    <a:pt x="757" y="15"/>
                  </a:lnTo>
                  <a:lnTo>
                    <a:pt x="773" y="15"/>
                  </a:lnTo>
                  <a:lnTo>
                    <a:pt x="784" y="13"/>
                  </a:lnTo>
                  <a:lnTo>
                    <a:pt x="797" y="11"/>
                  </a:lnTo>
                  <a:lnTo>
                    <a:pt x="811" y="11"/>
                  </a:lnTo>
                  <a:lnTo>
                    <a:pt x="826" y="11"/>
                  </a:lnTo>
                  <a:lnTo>
                    <a:pt x="841" y="9"/>
                  </a:lnTo>
                  <a:lnTo>
                    <a:pt x="856" y="7"/>
                  </a:lnTo>
                  <a:lnTo>
                    <a:pt x="872" y="7"/>
                  </a:lnTo>
                  <a:lnTo>
                    <a:pt x="889" y="7"/>
                  </a:lnTo>
                  <a:lnTo>
                    <a:pt x="896" y="7"/>
                  </a:lnTo>
                  <a:lnTo>
                    <a:pt x="904" y="13"/>
                  </a:lnTo>
                  <a:lnTo>
                    <a:pt x="910" y="17"/>
                  </a:lnTo>
                  <a:lnTo>
                    <a:pt x="913" y="28"/>
                  </a:lnTo>
                  <a:lnTo>
                    <a:pt x="911" y="36"/>
                  </a:lnTo>
                  <a:lnTo>
                    <a:pt x="906" y="43"/>
                  </a:lnTo>
                  <a:lnTo>
                    <a:pt x="900" y="49"/>
                  </a:lnTo>
                  <a:lnTo>
                    <a:pt x="891" y="55"/>
                  </a:lnTo>
                  <a:lnTo>
                    <a:pt x="875" y="55"/>
                  </a:lnTo>
                  <a:lnTo>
                    <a:pt x="860" y="55"/>
                  </a:lnTo>
                  <a:lnTo>
                    <a:pt x="845" y="55"/>
                  </a:lnTo>
                  <a:lnTo>
                    <a:pt x="830" y="57"/>
                  </a:lnTo>
                  <a:lnTo>
                    <a:pt x="814" y="57"/>
                  </a:lnTo>
                  <a:lnTo>
                    <a:pt x="801" y="57"/>
                  </a:lnTo>
                  <a:lnTo>
                    <a:pt x="788" y="59"/>
                  </a:lnTo>
                  <a:lnTo>
                    <a:pt x="775" y="61"/>
                  </a:lnTo>
                  <a:lnTo>
                    <a:pt x="759" y="61"/>
                  </a:lnTo>
                  <a:lnTo>
                    <a:pt x="746" y="61"/>
                  </a:lnTo>
                  <a:lnTo>
                    <a:pt x="731" y="62"/>
                  </a:lnTo>
                  <a:lnTo>
                    <a:pt x="719" y="64"/>
                  </a:lnTo>
                  <a:lnTo>
                    <a:pt x="706" y="64"/>
                  </a:lnTo>
                  <a:lnTo>
                    <a:pt x="693" y="64"/>
                  </a:lnTo>
                  <a:lnTo>
                    <a:pt x="679" y="66"/>
                  </a:lnTo>
                  <a:lnTo>
                    <a:pt x="668" y="68"/>
                  </a:lnTo>
                  <a:lnTo>
                    <a:pt x="653" y="68"/>
                  </a:lnTo>
                  <a:lnTo>
                    <a:pt x="641" y="68"/>
                  </a:lnTo>
                  <a:lnTo>
                    <a:pt x="628" y="68"/>
                  </a:lnTo>
                  <a:lnTo>
                    <a:pt x="617" y="68"/>
                  </a:lnTo>
                  <a:lnTo>
                    <a:pt x="603" y="68"/>
                  </a:lnTo>
                  <a:lnTo>
                    <a:pt x="592" y="68"/>
                  </a:lnTo>
                  <a:lnTo>
                    <a:pt x="579" y="68"/>
                  </a:lnTo>
                  <a:lnTo>
                    <a:pt x="569" y="70"/>
                  </a:lnTo>
                  <a:lnTo>
                    <a:pt x="556" y="70"/>
                  </a:lnTo>
                  <a:lnTo>
                    <a:pt x="544" y="70"/>
                  </a:lnTo>
                  <a:lnTo>
                    <a:pt x="533" y="70"/>
                  </a:lnTo>
                  <a:lnTo>
                    <a:pt x="522" y="70"/>
                  </a:lnTo>
                  <a:lnTo>
                    <a:pt x="506" y="70"/>
                  </a:lnTo>
                  <a:lnTo>
                    <a:pt x="497" y="70"/>
                  </a:lnTo>
                  <a:lnTo>
                    <a:pt x="484" y="70"/>
                  </a:lnTo>
                  <a:lnTo>
                    <a:pt x="474" y="72"/>
                  </a:lnTo>
                  <a:lnTo>
                    <a:pt x="461" y="70"/>
                  </a:lnTo>
                  <a:lnTo>
                    <a:pt x="449" y="70"/>
                  </a:lnTo>
                  <a:lnTo>
                    <a:pt x="436" y="70"/>
                  </a:lnTo>
                  <a:lnTo>
                    <a:pt x="425" y="70"/>
                  </a:lnTo>
                  <a:lnTo>
                    <a:pt x="411" y="68"/>
                  </a:lnTo>
                  <a:lnTo>
                    <a:pt x="400" y="68"/>
                  </a:lnTo>
                  <a:lnTo>
                    <a:pt x="388" y="68"/>
                  </a:lnTo>
                  <a:lnTo>
                    <a:pt x="375" y="68"/>
                  </a:lnTo>
                  <a:lnTo>
                    <a:pt x="362" y="68"/>
                  </a:lnTo>
                  <a:lnTo>
                    <a:pt x="350" y="68"/>
                  </a:lnTo>
                  <a:lnTo>
                    <a:pt x="337" y="68"/>
                  </a:lnTo>
                  <a:lnTo>
                    <a:pt x="326" y="68"/>
                  </a:lnTo>
                  <a:lnTo>
                    <a:pt x="312" y="66"/>
                  </a:lnTo>
                  <a:lnTo>
                    <a:pt x="301" y="66"/>
                  </a:lnTo>
                  <a:lnTo>
                    <a:pt x="290" y="66"/>
                  </a:lnTo>
                  <a:lnTo>
                    <a:pt x="278" y="66"/>
                  </a:lnTo>
                  <a:lnTo>
                    <a:pt x="263" y="64"/>
                  </a:lnTo>
                  <a:lnTo>
                    <a:pt x="251" y="62"/>
                  </a:lnTo>
                  <a:lnTo>
                    <a:pt x="236" y="61"/>
                  </a:lnTo>
                  <a:lnTo>
                    <a:pt x="225" y="61"/>
                  </a:lnTo>
                  <a:lnTo>
                    <a:pt x="210" y="59"/>
                  </a:lnTo>
                  <a:lnTo>
                    <a:pt x="198" y="57"/>
                  </a:lnTo>
                  <a:lnTo>
                    <a:pt x="183" y="55"/>
                  </a:lnTo>
                  <a:lnTo>
                    <a:pt x="172" y="55"/>
                  </a:lnTo>
                  <a:lnTo>
                    <a:pt x="156" y="55"/>
                  </a:lnTo>
                  <a:lnTo>
                    <a:pt x="143" y="53"/>
                  </a:lnTo>
                  <a:lnTo>
                    <a:pt x="128" y="51"/>
                  </a:lnTo>
                  <a:lnTo>
                    <a:pt x="115" y="51"/>
                  </a:lnTo>
                  <a:lnTo>
                    <a:pt x="99" y="49"/>
                  </a:lnTo>
                  <a:lnTo>
                    <a:pt x="86" y="47"/>
                  </a:lnTo>
                  <a:lnTo>
                    <a:pt x="71" y="45"/>
                  </a:lnTo>
                  <a:lnTo>
                    <a:pt x="57" y="45"/>
                  </a:lnTo>
                  <a:lnTo>
                    <a:pt x="44" y="42"/>
                  </a:lnTo>
                  <a:lnTo>
                    <a:pt x="33" y="40"/>
                  </a:lnTo>
                  <a:lnTo>
                    <a:pt x="21" y="36"/>
                  </a:lnTo>
                  <a:lnTo>
                    <a:pt x="10" y="32"/>
                  </a:lnTo>
                  <a:lnTo>
                    <a:pt x="0" y="21"/>
                  </a:lnTo>
                  <a:lnTo>
                    <a:pt x="0" y="9"/>
                  </a:lnTo>
                  <a:lnTo>
                    <a:pt x="6" y="0"/>
                  </a:lnTo>
                  <a:lnTo>
                    <a:pt x="21" y="0"/>
                  </a:lnTo>
                  <a:close/>
                </a:path>
              </a:pathLst>
            </a:custGeom>
            <a:solidFill>
              <a:srgbClr val="000000"/>
            </a:solidFill>
            <a:ln w="9525">
              <a:noFill/>
              <a:round/>
              <a:headEnd/>
              <a:tailEnd/>
            </a:ln>
          </p:spPr>
          <p:txBody>
            <a:bodyPr/>
            <a:lstStyle/>
            <a:p>
              <a:endParaRPr lang="en-US"/>
            </a:p>
          </p:txBody>
        </p:sp>
        <p:sp>
          <p:nvSpPr>
            <p:cNvPr id="17583" name="Freeform 1341"/>
            <p:cNvSpPr>
              <a:spLocks/>
            </p:cNvSpPr>
            <p:nvPr/>
          </p:nvSpPr>
          <p:spPr bwMode="auto">
            <a:xfrm>
              <a:off x="1985" y="1192"/>
              <a:ext cx="83" cy="20"/>
            </a:xfrm>
            <a:custGeom>
              <a:avLst/>
              <a:gdLst>
                <a:gd name="T0" fmla="*/ 8 w 820"/>
                <a:gd name="T1" fmla="*/ 2 h 188"/>
                <a:gd name="T2" fmla="*/ 8 w 820"/>
                <a:gd name="T3" fmla="*/ 2 h 188"/>
                <a:gd name="T4" fmla="*/ 7 w 820"/>
                <a:gd name="T5" fmla="*/ 2 h 188"/>
                <a:gd name="T6" fmla="*/ 7 w 820"/>
                <a:gd name="T7" fmla="*/ 2 h 188"/>
                <a:gd name="T8" fmla="*/ 7 w 820"/>
                <a:gd name="T9" fmla="*/ 2 h 188"/>
                <a:gd name="T10" fmla="*/ 6 w 820"/>
                <a:gd name="T11" fmla="*/ 2 h 188"/>
                <a:gd name="T12" fmla="*/ 6 w 820"/>
                <a:gd name="T13" fmla="*/ 2 h 188"/>
                <a:gd name="T14" fmla="*/ 6 w 820"/>
                <a:gd name="T15" fmla="*/ 2 h 188"/>
                <a:gd name="T16" fmla="*/ 5 w 820"/>
                <a:gd name="T17" fmla="*/ 2 h 188"/>
                <a:gd name="T18" fmla="*/ 5 w 820"/>
                <a:gd name="T19" fmla="*/ 2 h 188"/>
                <a:gd name="T20" fmla="*/ 5 w 820"/>
                <a:gd name="T21" fmla="*/ 2 h 188"/>
                <a:gd name="T22" fmla="*/ 4 w 820"/>
                <a:gd name="T23" fmla="*/ 2 h 188"/>
                <a:gd name="T24" fmla="*/ 4 w 820"/>
                <a:gd name="T25" fmla="*/ 2 h 188"/>
                <a:gd name="T26" fmla="*/ 4 w 820"/>
                <a:gd name="T27" fmla="*/ 2 h 188"/>
                <a:gd name="T28" fmla="*/ 3 w 820"/>
                <a:gd name="T29" fmla="*/ 2 h 188"/>
                <a:gd name="T30" fmla="*/ 3 w 820"/>
                <a:gd name="T31" fmla="*/ 2 h 188"/>
                <a:gd name="T32" fmla="*/ 2 w 820"/>
                <a:gd name="T33" fmla="*/ 1 h 188"/>
                <a:gd name="T34" fmla="*/ 2 w 820"/>
                <a:gd name="T35" fmla="*/ 1 h 188"/>
                <a:gd name="T36" fmla="*/ 1 w 820"/>
                <a:gd name="T37" fmla="*/ 1 h 188"/>
                <a:gd name="T38" fmla="*/ 1 w 820"/>
                <a:gd name="T39" fmla="*/ 1 h 188"/>
                <a:gd name="T40" fmla="*/ 0 w 820"/>
                <a:gd name="T41" fmla="*/ 0 h 188"/>
                <a:gd name="T42" fmla="*/ 0 w 820"/>
                <a:gd name="T43" fmla="*/ 0 h 188"/>
                <a:gd name="T44" fmla="*/ 0 w 820"/>
                <a:gd name="T45" fmla="*/ 0 h 188"/>
                <a:gd name="T46" fmla="*/ 1 w 820"/>
                <a:gd name="T47" fmla="*/ 0 h 188"/>
                <a:gd name="T48" fmla="*/ 1 w 820"/>
                <a:gd name="T49" fmla="*/ 0 h 188"/>
                <a:gd name="T50" fmla="*/ 1 w 820"/>
                <a:gd name="T51" fmla="*/ 1 h 188"/>
                <a:gd name="T52" fmla="*/ 2 w 820"/>
                <a:gd name="T53" fmla="*/ 1 h 188"/>
                <a:gd name="T54" fmla="*/ 2 w 820"/>
                <a:gd name="T55" fmla="*/ 1 h 188"/>
                <a:gd name="T56" fmla="*/ 2 w 820"/>
                <a:gd name="T57" fmla="*/ 1 h 188"/>
                <a:gd name="T58" fmla="*/ 3 w 820"/>
                <a:gd name="T59" fmla="*/ 1 h 188"/>
                <a:gd name="T60" fmla="*/ 3 w 820"/>
                <a:gd name="T61" fmla="*/ 1 h 188"/>
                <a:gd name="T62" fmla="*/ 3 w 820"/>
                <a:gd name="T63" fmla="*/ 1 h 188"/>
                <a:gd name="T64" fmla="*/ 4 w 820"/>
                <a:gd name="T65" fmla="*/ 2 h 188"/>
                <a:gd name="T66" fmla="*/ 4 w 820"/>
                <a:gd name="T67" fmla="*/ 2 h 188"/>
                <a:gd name="T68" fmla="*/ 4 w 820"/>
                <a:gd name="T69" fmla="*/ 2 h 188"/>
                <a:gd name="T70" fmla="*/ 5 w 820"/>
                <a:gd name="T71" fmla="*/ 2 h 188"/>
                <a:gd name="T72" fmla="*/ 5 w 820"/>
                <a:gd name="T73" fmla="*/ 2 h 188"/>
                <a:gd name="T74" fmla="*/ 5 w 820"/>
                <a:gd name="T75" fmla="*/ 2 h 188"/>
                <a:gd name="T76" fmla="*/ 6 w 820"/>
                <a:gd name="T77" fmla="*/ 2 h 188"/>
                <a:gd name="T78" fmla="*/ 6 w 820"/>
                <a:gd name="T79" fmla="*/ 2 h 188"/>
                <a:gd name="T80" fmla="*/ 7 w 820"/>
                <a:gd name="T81" fmla="*/ 2 h 188"/>
                <a:gd name="T82" fmla="*/ 7 w 820"/>
                <a:gd name="T83" fmla="*/ 2 h 188"/>
                <a:gd name="T84" fmla="*/ 7 w 820"/>
                <a:gd name="T85" fmla="*/ 2 h 188"/>
                <a:gd name="T86" fmla="*/ 8 w 820"/>
                <a:gd name="T87" fmla="*/ 1 h 188"/>
                <a:gd name="T88" fmla="*/ 8 w 820"/>
                <a:gd name="T89" fmla="*/ 1 h 1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20"/>
                <a:gd name="T136" fmla="*/ 0 h 188"/>
                <a:gd name="T137" fmla="*/ 820 w 820"/>
                <a:gd name="T138" fmla="*/ 188 h 1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20" h="188">
                  <a:moveTo>
                    <a:pt x="816" y="123"/>
                  </a:moveTo>
                  <a:lnTo>
                    <a:pt x="820" y="137"/>
                  </a:lnTo>
                  <a:lnTo>
                    <a:pt x="807" y="137"/>
                  </a:lnTo>
                  <a:lnTo>
                    <a:pt x="795" y="140"/>
                  </a:lnTo>
                  <a:lnTo>
                    <a:pt x="782" y="142"/>
                  </a:lnTo>
                  <a:lnTo>
                    <a:pt x="772" y="146"/>
                  </a:lnTo>
                  <a:lnTo>
                    <a:pt x="759" y="148"/>
                  </a:lnTo>
                  <a:lnTo>
                    <a:pt x="746" y="150"/>
                  </a:lnTo>
                  <a:lnTo>
                    <a:pt x="734" y="154"/>
                  </a:lnTo>
                  <a:lnTo>
                    <a:pt x="725" y="157"/>
                  </a:lnTo>
                  <a:lnTo>
                    <a:pt x="714" y="159"/>
                  </a:lnTo>
                  <a:lnTo>
                    <a:pt x="702" y="163"/>
                  </a:lnTo>
                  <a:lnTo>
                    <a:pt x="691" y="163"/>
                  </a:lnTo>
                  <a:lnTo>
                    <a:pt x="679" y="167"/>
                  </a:lnTo>
                  <a:lnTo>
                    <a:pt x="668" y="169"/>
                  </a:lnTo>
                  <a:lnTo>
                    <a:pt x="658" y="173"/>
                  </a:lnTo>
                  <a:lnTo>
                    <a:pt x="647" y="175"/>
                  </a:lnTo>
                  <a:lnTo>
                    <a:pt x="637" y="176"/>
                  </a:lnTo>
                  <a:lnTo>
                    <a:pt x="626" y="176"/>
                  </a:lnTo>
                  <a:lnTo>
                    <a:pt x="615" y="178"/>
                  </a:lnTo>
                  <a:lnTo>
                    <a:pt x="601" y="180"/>
                  </a:lnTo>
                  <a:lnTo>
                    <a:pt x="590" y="182"/>
                  </a:lnTo>
                  <a:lnTo>
                    <a:pt x="578" y="182"/>
                  </a:lnTo>
                  <a:lnTo>
                    <a:pt x="567" y="184"/>
                  </a:lnTo>
                  <a:lnTo>
                    <a:pt x="556" y="186"/>
                  </a:lnTo>
                  <a:lnTo>
                    <a:pt x="546" y="188"/>
                  </a:lnTo>
                  <a:lnTo>
                    <a:pt x="533" y="188"/>
                  </a:lnTo>
                  <a:lnTo>
                    <a:pt x="521" y="188"/>
                  </a:lnTo>
                  <a:lnTo>
                    <a:pt x="508" y="188"/>
                  </a:lnTo>
                  <a:lnTo>
                    <a:pt x="499" y="188"/>
                  </a:lnTo>
                  <a:lnTo>
                    <a:pt x="485" y="186"/>
                  </a:lnTo>
                  <a:lnTo>
                    <a:pt x="474" y="186"/>
                  </a:lnTo>
                  <a:lnTo>
                    <a:pt x="462" y="186"/>
                  </a:lnTo>
                  <a:lnTo>
                    <a:pt x="451" y="186"/>
                  </a:lnTo>
                  <a:lnTo>
                    <a:pt x="438" y="182"/>
                  </a:lnTo>
                  <a:lnTo>
                    <a:pt x="426" y="180"/>
                  </a:lnTo>
                  <a:lnTo>
                    <a:pt x="413" y="178"/>
                  </a:lnTo>
                  <a:lnTo>
                    <a:pt x="400" y="176"/>
                  </a:lnTo>
                  <a:lnTo>
                    <a:pt x="384" y="175"/>
                  </a:lnTo>
                  <a:lnTo>
                    <a:pt x="369" y="171"/>
                  </a:lnTo>
                  <a:lnTo>
                    <a:pt x="354" y="167"/>
                  </a:lnTo>
                  <a:lnTo>
                    <a:pt x="341" y="165"/>
                  </a:lnTo>
                  <a:lnTo>
                    <a:pt x="324" y="161"/>
                  </a:lnTo>
                  <a:lnTo>
                    <a:pt x="308" y="157"/>
                  </a:lnTo>
                  <a:lnTo>
                    <a:pt x="291" y="152"/>
                  </a:lnTo>
                  <a:lnTo>
                    <a:pt x="276" y="150"/>
                  </a:lnTo>
                  <a:lnTo>
                    <a:pt x="259" y="144"/>
                  </a:lnTo>
                  <a:lnTo>
                    <a:pt x="246" y="138"/>
                  </a:lnTo>
                  <a:lnTo>
                    <a:pt x="228" y="135"/>
                  </a:lnTo>
                  <a:lnTo>
                    <a:pt x="213" y="129"/>
                  </a:lnTo>
                  <a:lnTo>
                    <a:pt x="196" y="123"/>
                  </a:lnTo>
                  <a:lnTo>
                    <a:pt x="179" y="116"/>
                  </a:lnTo>
                  <a:lnTo>
                    <a:pt x="164" y="110"/>
                  </a:lnTo>
                  <a:lnTo>
                    <a:pt x="149" y="104"/>
                  </a:lnTo>
                  <a:lnTo>
                    <a:pt x="133" y="97"/>
                  </a:lnTo>
                  <a:lnTo>
                    <a:pt x="118" y="91"/>
                  </a:lnTo>
                  <a:lnTo>
                    <a:pt x="103" y="83"/>
                  </a:lnTo>
                  <a:lnTo>
                    <a:pt x="92" y="79"/>
                  </a:lnTo>
                  <a:lnTo>
                    <a:pt x="76" y="70"/>
                  </a:lnTo>
                  <a:lnTo>
                    <a:pt x="65" y="64"/>
                  </a:lnTo>
                  <a:lnTo>
                    <a:pt x="52" y="57"/>
                  </a:lnTo>
                  <a:lnTo>
                    <a:pt x="42" y="49"/>
                  </a:lnTo>
                  <a:lnTo>
                    <a:pt x="31" y="41"/>
                  </a:lnTo>
                  <a:lnTo>
                    <a:pt x="21" y="34"/>
                  </a:lnTo>
                  <a:lnTo>
                    <a:pt x="12" y="26"/>
                  </a:lnTo>
                  <a:lnTo>
                    <a:pt x="6" y="19"/>
                  </a:lnTo>
                  <a:lnTo>
                    <a:pt x="0" y="9"/>
                  </a:lnTo>
                  <a:lnTo>
                    <a:pt x="4" y="3"/>
                  </a:lnTo>
                  <a:lnTo>
                    <a:pt x="10" y="0"/>
                  </a:lnTo>
                  <a:lnTo>
                    <a:pt x="23" y="2"/>
                  </a:lnTo>
                  <a:lnTo>
                    <a:pt x="36" y="5"/>
                  </a:lnTo>
                  <a:lnTo>
                    <a:pt x="50" y="13"/>
                  </a:lnTo>
                  <a:lnTo>
                    <a:pt x="63" y="17"/>
                  </a:lnTo>
                  <a:lnTo>
                    <a:pt x="78" y="24"/>
                  </a:lnTo>
                  <a:lnTo>
                    <a:pt x="90" y="30"/>
                  </a:lnTo>
                  <a:lnTo>
                    <a:pt x="103" y="36"/>
                  </a:lnTo>
                  <a:lnTo>
                    <a:pt x="116" y="41"/>
                  </a:lnTo>
                  <a:lnTo>
                    <a:pt x="130" y="47"/>
                  </a:lnTo>
                  <a:lnTo>
                    <a:pt x="141" y="53"/>
                  </a:lnTo>
                  <a:lnTo>
                    <a:pt x="152" y="57"/>
                  </a:lnTo>
                  <a:lnTo>
                    <a:pt x="166" y="62"/>
                  </a:lnTo>
                  <a:lnTo>
                    <a:pt x="179" y="68"/>
                  </a:lnTo>
                  <a:lnTo>
                    <a:pt x="190" y="72"/>
                  </a:lnTo>
                  <a:lnTo>
                    <a:pt x="202" y="78"/>
                  </a:lnTo>
                  <a:lnTo>
                    <a:pt x="213" y="83"/>
                  </a:lnTo>
                  <a:lnTo>
                    <a:pt x="227" y="89"/>
                  </a:lnTo>
                  <a:lnTo>
                    <a:pt x="236" y="93"/>
                  </a:lnTo>
                  <a:lnTo>
                    <a:pt x="248" y="97"/>
                  </a:lnTo>
                  <a:lnTo>
                    <a:pt x="257" y="100"/>
                  </a:lnTo>
                  <a:lnTo>
                    <a:pt x="270" y="106"/>
                  </a:lnTo>
                  <a:lnTo>
                    <a:pt x="280" y="110"/>
                  </a:lnTo>
                  <a:lnTo>
                    <a:pt x="291" y="114"/>
                  </a:lnTo>
                  <a:lnTo>
                    <a:pt x="301" y="118"/>
                  </a:lnTo>
                  <a:lnTo>
                    <a:pt x="312" y="123"/>
                  </a:lnTo>
                  <a:lnTo>
                    <a:pt x="324" y="123"/>
                  </a:lnTo>
                  <a:lnTo>
                    <a:pt x="335" y="127"/>
                  </a:lnTo>
                  <a:lnTo>
                    <a:pt x="345" y="131"/>
                  </a:lnTo>
                  <a:lnTo>
                    <a:pt x="356" y="135"/>
                  </a:lnTo>
                  <a:lnTo>
                    <a:pt x="365" y="137"/>
                  </a:lnTo>
                  <a:lnTo>
                    <a:pt x="377" y="138"/>
                  </a:lnTo>
                  <a:lnTo>
                    <a:pt x="390" y="142"/>
                  </a:lnTo>
                  <a:lnTo>
                    <a:pt x="402" y="146"/>
                  </a:lnTo>
                  <a:lnTo>
                    <a:pt x="411" y="146"/>
                  </a:lnTo>
                  <a:lnTo>
                    <a:pt x="421" y="150"/>
                  </a:lnTo>
                  <a:lnTo>
                    <a:pt x="432" y="150"/>
                  </a:lnTo>
                  <a:lnTo>
                    <a:pt x="443" y="152"/>
                  </a:lnTo>
                  <a:lnTo>
                    <a:pt x="455" y="152"/>
                  </a:lnTo>
                  <a:lnTo>
                    <a:pt x="466" y="154"/>
                  </a:lnTo>
                  <a:lnTo>
                    <a:pt x="478" y="156"/>
                  </a:lnTo>
                  <a:lnTo>
                    <a:pt x="489" y="157"/>
                  </a:lnTo>
                  <a:lnTo>
                    <a:pt x="499" y="157"/>
                  </a:lnTo>
                  <a:lnTo>
                    <a:pt x="510" y="157"/>
                  </a:lnTo>
                  <a:lnTo>
                    <a:pt x="521" y="157"/>
                  </a:lnTo>
                  <a:lnTo>
                    <a:pt x="535" y="159"/>
                  </a:lnTo>
                  <a:lnTo>
                    <a:pt x="546" y="159"/>
                  </a:lnTo>
                  <a:lnTo>
                    <a:pt x="559" y="159"/>
                  </a:lnTo>
                  <a:lnTo>
                    <a:pt x="571" y="159"/>
                  </a:lnTo>
                  <a:lnTo>
                    <a:pt x="586" y="159"/>
                  </a:lnTo>
                  <a:lnTo>
                    <a:pt x="597" y="157"/>
                  </a:lnTo>
                  <a:lnTo>
                    <a:pt x="611" y="156"/>
                  </a:lnTo>
                  <a:lnTo>
                    <a:pt x="622" y="154"/>
                  </a:lnTo>
                  <a:lnTo>
                    <a:pt x="636" y="154"/>
                  </a:lnTo>
                  <a:lnTo>
                    <a:pt x="649" y="150"/>
                  </a:lnTo>
                  <a:lnTo>
                    <a:pt x="662" y="150"/>
                  </a:lnTo>
                  <a:lnTo>
                    <a:pt x="677" y="148"/>
                  </a:lnTo>
                  <a:lnTo>
                    <a:pt x="693" y="148"/>
                  </a:lnTo>
                  <a:lnTo>
                    <a:pt x="706" y="144"/>
                  </a:lnTo>
                  <a:lnTo>
                    <a:pt x="721" y="140"/>
                  </a:lnTo>
                  <a:lnTo>
                    <a:pt x="734" y="137"/>
                  </a:lnTo>
                  <a:lnTo>
                    <a:pt x="752" y="137"/>
                  </a:lnTo>
                  <a:lnTo>
                    <a:pt x="767" y="131"/>
                  </a:lnTo>
                  <a:lnTo>
                    <a:pt x="782" y="129"/>
                  </a:lnTo>
                  <a:lnTo>
                    <a:pt x="799" y="123"/>
                  </a:lnTo>
                  <a:lnTo>
                    <a:pt x="816" y="123"/>
                  </a:lnTo>
                  <a:close/>
                </a:path>
              </a:pathLst>
            </a:custGeom>
            <a:solidFill>
              <a:srgbClr val="000000"/>
            </a:solidFill>
            <a:ln w="9525">
              <a:noFill/>
              <a:round/>
              <a:headEnd/>
              <a:tailEnd/>
            </a:ln>
          </p:spPr>
          <p:txBody>
            <a:bodyPr/>
            <a:lstStyle/>
            <a:p>
              <a:endParaRPr lang="en-US"/>
            </a:p>
          </p:txBody>
        </p:sp>
        <p:sp>
          <p:nvSpPr>
            <p:cNvPr id="17584" name="Freeform 1342"/>
            <p:cNvSpPr>
              <a:spLocks/>
            </p:cNvSpPr>
            <p:nvPr/>
          </p:nvSpPr>
          <p:spPr bwMode="auto">
            <a:xfrm>
              <a:off x="1987" y="1065"/>
              <a:ext cx="45" cy="14"/>
            </a:xfrm>
            <a:custGeom>
              <a:avLst/>
              <a:gdLst>
                <a:gd name="T0" fmla="*/ 0 w 437"/>
                <a:gd name="T1" fmla="*/ 0 h 129"/>
                <a:gd name="T2" fmla="*/ 0 w 437"/>
                <a:gd name="T3" fmla="*/ 0 h 129"/>
                <a:gd name="T4" fmla="*/ 1 w 437"/>
                <a:gd name="T5" fmla="*/ 0 h 129"/>
                <a:gd name="T6" fmla="*/ 1 w 437"/>
                <a:gd name="T7" fmla="*/ 0 h 129"/>
                <a:gd name="T8" fmla="*/ 1 w 437"/>
                <a:gd name="T9" fmla="*/ 0 h 129"/>
                <a:gd name="T10" fmla="*/ 1 w 437"/>
                <a:gd name="T11" fmla="*/ 0 h 129"/>
                <a:gd name="T12" fmla="*/ 1 w 437"/>
                <a:gd name="T13" fmla="*/ 0 h 129"/>
                <a:gd name="T14" fmla="*/ 2 w 437"/>
                <a:gd name="T15" fmla="*/ 0 h 129"/>
                <a:gd name="T16" fmla="*/ 2 w 437"/>
                <a:gd name="T17" fmla="*/ 0 h 129"/>
                <a:gd name="T18" fmla="*/ 2 w 437"/>
                <a:gd name="T19" fmla="*/ 0 h 129"/>
                <a:gd name="T20" fmla="*/ 3 w 437"/>
                <a:gd name="T21" fmla="*/ 0 h 129"/>
                <a:gd name="T22" fmla="*/ 3 w 437"/>
                <a:gd name="T23" fmla="*/ 1 h 129"/>
                <a:gd name="T24" fmla="*/ 3 w 437"/>
                <a:gd name="T25" fmla="*/ 1 h 129"/>
                <a:gd name="T26" fmla="*/ 4 w 437"/>
                <a:gd name="T27" fmla="*/ 1 h 129"/>
                <a:gd name="T28" fmla="*/ 4 w 437"/>
                <a:gd name="T29" fmla="*/ 1 h 129"/>
                <a:gd name="T30" fmla="*/ 4 w 437"/>
                <a:gd name="T31" fmla="*/ 1 h 129"/>
                <a:gd name="T32" fmla="*/ 5 w 437"/>
                <a:gd name="T33" fmla="*/ 2 h 129"/>
                <a:gd name="T34" fmla="*/ 4 w 437"/>
                <a:gd name="T35" fmla="*/ 1 h 129"/>
                <a:gd name="T36" fmla="*/ 4 w 437"/>
                <a:gd name="T37" fmla="*/ 1 h 129"/>
                <a:gd name="T38" fmla="*/ 4 w 437"/>
                <a:gd name="T39" fmla="*/ 1 h 129"/>
                <a:gd name="T40" fmla="*/ 3 w 437"/>
                <a:gd name="T41" fmla="*/ 1 h 129"/>
                <a:gd name="T42" fmla="*/ 3 w 437"/>
                <a:gd name="T43" fmla="*/ 1 h 129"/>
                <a:gd name="T44" fmla="*/ 3 w 437"/>
                <a:gd name="T45" fmla="*/ 1 h 129"/>
                <a:gd name="T46" fmla="*/ 2 w 437"/>
                <a:gd name="T47" fmla="*/ 1 h 129"/>
                <a:gd name="T48" fmla="*/ 2 w 437"/>
                <a:gd name="T49" fmla="*/ 1 h 129"/>
                <a:gd name="T50" fmla="*/ 2 w 437"/>
                <a:gd name="T51" fmla="*/ 1 h 129"/>
                <a:gd name="T52" fmla="*/ 2 w 437"/>
                <a:gd name="T53" fmla="*/ 0 h 129"/>
                <a:gd name="T54" fmla="*/ 1 w 437"/>
                <a:gd name="T55" fmla="*/ 0 h 129"/>
                <a:gd name="T56" fmla="*/ 1 w 437"/>
                <a:gd name="T57" fmla="*/ 0 h 129"/>
                <a:gd name="T58" fmla="*/ 1 w 437"/>
                <a:gd name="T59" fmla="*/ 0 h 129"/>
                <a:gd name="T60" fmla="*/ 1 w 437"/>
                <a:gd name="T61" fmla="*/ 0 h 129"/>
                <a:gd name="T62" fmla="*/ 0 w 437"/>
                <a:gd name="T63" fmla="*/ 0 h 129"/>
                <a:gd name="T64" fmla="*/ 0 w 437"/>
                <a:gd name="T65" fmla="*/ 0 h 129"/>
                <a:gd name="T66" fmla="*/ 0 w 437"/>
                <a:gd name="T67" fmla="*/ 0 h 129"/>
                <a:gd name="T68" fmla="*/ 0 w 437"/>
                <a:gd name="T69" fmla="*/ 0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7"/>
                <a:gd name="T106" fmla="*/ 0 h 129"/>
                <a:gd name="T107" fmla="*/ 437 w 437"/>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7" h="129">
                  <a:moveTo>
                    <a:pt x="6" y="0"/>
                  </a:moveTo>
                  <a:lnTo>
                    <a:pt x="13" y="2"/>
                  </a:lnTo>
                  <a:lnTo>
                    <a:pt x="21" y="4"/>
                  </a:lnTo>
                  <a:lnTo>
                    <a:pt x="32" y="4"/>
                  </a:lnTo>
                  <a:lnTo>
                    <a:pt x="42" y="8"/>
                  </a:lnTo>
                  <a:lnTo>
                    <a:pt x="51" y="8"/>
                  </a:lnTo>
                  <a:lnTo>
                    <a:pt x="61" y="10"/>
                  </a:lnTo>
                  <a:lnTo>
                    <a:pt x="72" y="10"/>
                  </a:lnTo>
                  <a:lnTo>
                    <a:pt x="84" y="11"/>
                  </a:lnTo>
                  <a:lnTo>
                    <a:pt x="93" y="11"/>
                  </a:lnTo>
                  <a:lnTo>
                    <a:pt x="103" y="11"/>
                  </a:lnTo>
                  <a:lnTo>
                    <a:pt x="114" y="11"/>
                  </a:lnTo>
                  <a:lnTo>
                    <a:pt x="126" y="13"/>
                  </a:lnTo>
                  <a:lnTo>
                    <a:pt x="135" y="13"/>
                  </a:lnTo>
                  <a:lnTo>
                    <a:pt x="145" y="13"/>
                  </a:lnTo>
                  <a:lnTo>
                    <a:pt x="154" y="15"/>
                  </a:lnTo>
                  <a:lnTo>
                    <a:pt x="167" y="17"/>
                  </a:lnTo>
                  <a:lnTo>
                    <a:pt x="183" y="21"/>
                  </a:lnTo>
                  <a:lnTo>
                    <a:pt x="202" y="25"/>
                  </a:lnTo>
                  <a:lnTo>
                    <a:pt x="219" y="30"/>
                  </a:lnTo>
                  <a:lnTo>
                    <a:pt x="236" y="34"/>
                  </a:lnTo>
                  <a:lnTo>
                    <a:pt x="253" y="40"/>
                  </a:lnTo>
                  <a:lnTo>
                    <a:pt x="272" y="44"/>
                  </a:lnTo>
                  <a:lnTo>
                    <a:pt x="287" y="51"/>
                  </a:lnTo>
                  <a:lnTo>
                    <a:pt x="306" y="57"/>
                  </a:lnTo>
                  <a:lnTo>
                    <a:pt x="321" y="63"/>
                  </a:lnTo>
                  <a:lnTo>
                    <a:pt x="339" y="70"/>
                  </a:lnTo>
                  <a:lnTo>
                    <a:pt x="354" y="78"/>
                  </a:lnTo>
                  <a:lnTo>
                    <a:pt x="373" y="86"/>
                  </a:lnTo>
                  <a:lnTo>
                    <a:pt x="388" y="93"/>
                  </a:lnTo>
                  <a:lnTo>
                    <a:pt x="403" y="101"/>
                  </a:lnTo>
                  <a:lnTo>
                    <a:pt x="420" y="110"/>
                  </a:lnTo>
                  <a:lnTo>
                    <a:pt x="437" y="120"/>
                  </a:lnTo>
                  <a:lnTo>
                    <a:pt x="432" y="129"/>
                  </a:lnTo>
                  <a:lnTo>
                    <a:pt x="417" y="122"/>
                  </a:lnTo>
                  <a:lnTo>
                    <a:pt x="401" y="114"/>
                  </a:lnTo>
                  <a:lnTo>
                    <a:pt x="384" y="107"/>
                  </a:lnTo>
                  <a:lnTo>
                    <a:pt x="369" y="99"/>
                  </a:lnTo>
                  <a:lnTo>
                    <a:pt x="352" y="93"/>
                  </a:lnTo>
                  <a:lnTo>
                    <a:pt x="335" y="86"/>
                  </a:lnTo>
                  <a:lnTo>
                    <a:pt x="316" y="82"/>
                  </a:lnTo>
                  <a:lnTo>
                    <a:pt x="299" y="76"/>
                  </a:lnTo>
                  <a:lnTo>
                    <a:pt x="289" y="70"/>
                  </a:lnTo>
                  <a:lnTo>
                    <a:pt x="280" y="70"/>
                  </a:lnTo>
                  <a:lnTo>
                    <a:pt x="272" y="67"/>
                  </a:lnTo>
                  <a:lnTo>
                    <a:pt x="262" y="65"/>
                  </a:lnTo>
                  <a:lnTo>
                    <a:pt x="245" y="59"/>
                  </a:lnTo>
                  <a:lnTo>
                    <a:pt x="228" y="55"/>
                  </a:lnTo>
                  <a:lnTo>
                    <a:pt x="209" y="49"/>
                  </a:lnTo>
                  <a:lnTo>
                    <a:pt x="194" y="46"/>
                  </a:lnTo>
                  <a:lnTo>
                    <a:pt x="177" y="44"/>
                  </a:lnTo>
                  <a:lnTo>
                    <a:pt x="162" y="42"/>
                  </a:lnTo>
                  <a:lnTo>
                    <a:pt x="150" y="38"/>
                  </a:lnTo>
                  <a:lnTo>
                    <a:pt x="141" y="36"/>
                  </a:lnTo>
                  <a:lnTo>
                    <a:pt x="129" y="32"/>
                  </a:lnTo>
                  <a:lnTo>
                    <a:pt x="120" y="32"/>
                  </a:lnTo>
                  <a:lnTo>
                    <a:pt x="110" y="30"/>
                  </a:lnTo>
                  <a:lnTo>
                    <a:pt x="101" y="30"/>
                  </a:lnTo>
                  <a:lnTo>
                    <a:pt x="89" y="30"/>
                  </a:lnTo>
                  <a:lnTo>
                    <a:pt x="80" y="30"/>
                  </a:lnTo>
                  <a:lnTo>
                    <a:pt x="70" y="29"/>
                  </a:lnTo>
                  <a:lnTo>
                    <a:pt x="61" y="27"/>
                  </a:lnTo>
                  <a:lnTo>
                    <a:pt x="49" y="25"/>
                  </a:lnTo>
                  <a:lnTo>
                    <a:pt x="40" y="25"/>
                  </a:lnTo>
                  <a:lnTo>
                    <a:pt x="30" y="21"/>
                  </a:lnTo>
                  <a:lnTo>
                    <a:pt x="21" y="19"/>
                  </a:lnTo>
                  <a:lnTo>
                    <a:pt x="9" y="17"/>
                  </a:lnTo>
                  <a:lnTo>
                    <a:pt x="0" y="15"/>
                  </a:lnTo>
                  <a:lnTo>
                    <a:pt x="6" y="0"/>
                  </a:lnTo>
                  <a:close/>
                </a:path>
              </a:pathLst>
            </a:custGeom>
            <a:solidFill>
              <a:srgbClr val="000000"/>
            </a:solidFill>
            <a:ln w="9525">
              <a:noFill/>
              <a:round/>
              <a:headEnd/>
              <a:tailEnd/>
            </a:ln>
          </p:spPr>
          <p:txBody>
            <a:bodyPr/>
            <a:lstStyle/>
            <a:p>
              <a:endParaRPr lang="en-US"/>
            </a:p>
          </p:txBody>
        </p:sp>
        <p:sp>
          <p:nvSpPr>
            <p:cNvPr id="17585" name="Freeform 1343"/>
            <p:cNvSpPr>
              <a:spLocks/>
            </p:cNvSpPr>
            <p:nvPr/>
          </p:nvSpPr>
          <p:spPr bwMode="auto">
            <a:xfrm>
              <a:off x="1975" y="1211"/>
              <a:ext cx="6" cy="14"/>
            </a:xfrm>
            <a:custGeom>
              <a:avLst/>
              <a:gdLst>
                <a:gd name="T0" fmla="*/ 1 w 61"/>
                <a:gd name="T1" fmla="*/ 0 h 134"/>
                <a:gd name="T2" fmla="*/ 0 w 61"/>
                <a:gd name="T3" fmla="*/ 1 h 134"/>
                <a:gd name="T4" fmla="*/ 0 w 61"/>
                <a:gd name="T5" fmla="*/ 1 h 134"/>
                <a:gd name="T6" fmla="*/ 0 w 61"/>
                <a:gd name="T7" fmla="*/ 1 h 134"/>
                <a:gd name="T8" fmla="*/ 0 w 61"/>
                <a:gd name="T9" fmla="*/ 1 h 134"/>
                <a:gd name="T10" fmla="*/ 0 w 61"/>
                <a:gd name="T11" fmla="*/ 1 h 134"/>
                <a:gd name="T12" fmla="*/ 1 w 61"/>
                <a:gd name="T13" fmla="*/ 1 h 134"/>
                <a:gd name="T14" fmla="*/ 0 w 61"/>
                <a:gd name="T15" fmla="*/ 1 h 134"/>
                <a:gd name="T16" fmla="*/ 0 w 61"/>
                <a:gd name="T17" fmla="*/ 1 h 134"/>
                <a:gd name="T18" fmla="*/ 0 w 61"/>
                <a:gd name="T19" fmla="*/ 1 h 134"/>
                <a:gd name="T20" fmla="*/ 0 w 61"/>
                <a:gd name="T21" fmla="*/ 1 h 134"/>
                <a:gd name="T22" fmla="*/ 0 w 61"/>
                <a:gd name="T23" fmla="*/ 1 h 134"/>
                <a:gd name="T24" fmla="*/ 0 w 61"/>
                <a:gd name="T25" fmla="*/ 1 h 134"/>
                <a:gd name="T26" fmla="*/ 0 w 61"/>
                <a:gd name="T27" fmla="*/ 1 h 134"/>
                <a:gd name="T28" fmla="*/ 0 w 61"/>
                <a:gd name="T29" fmla="*/ 1 h 134"/>
                <a:gd name="T30" fmla="*/ 0 w 61"/>
                <a:gd name="T31" fmla="*/ 1 h 134"/>
                <a:gd name="T32" fmla="*/ 0 w 61"/>
                <a:gd name="T33" fmla="*/ 1 h 134"/>
                <a:gd name="T34" fmla="*/ 0 w 61"/>
                <a:gd name="T35" fmla="*/ 1 h 134"/>
                <a:gd name="T36" fmla="*/ 0 w 61"/>
                <a:gd name="T37" fmla="*/ 1 h 134"/>
                <a:gd name="T38" fmla="*/ 0 w 61"/>
                <a:gd name="T39" fmla="*/ 1 h 134"/>
                <a:gd name="T40" fmla="*/ 0 w 61"/>
                <a:gd name="T41" fmla="*/ 0 h 134"/>
                <a:gd name="T42" fmla="*/ 0 w 61"/>
                <a:gd name="T43" fmla="*/ 0 h 134"/>
                <a:gd name="T44" fmla="*/ 0 w 61"/>
                <a:gd name="T45" fmla="*/ 0 h 134"/>
                <a:gd name="T46" fmla="*/ 0 w 61"/>
                <a:gd name="T47" fmla="*/ 0 h 134"/>
                <a:gd name="T48" fmla="*/ 0 w 61"/>
                <a:gd name="T49" fmla="*/ 0 h 134"/>
                <a:gd name="T50" fmla="*/ 0 w 61"/>
                <a:gd name="T51" fmla="*/ 0 h 134"/>
                <a:gd name="T52" fmla="*/ 0 w 61"/>
                <a:gd name="T53" fmla="*/ 0 h 134"/>
                <a:gd name="T54" fmla="*/ 0 w 61"/>
                <a:gd name="T55" fmla="*/ 0 h 134"/>
                <a:gd name="T56" fmla="*/ 1 w 61"/>
                <a:gd name="T57" fmla="*/ 0 h 134"/>
                <a:gd name="T58" fmla="*/ 1 w 61"/>
                <a:gd name="T59" fmla="*/ 0 h 134"/>
                <a:gd name="T60" fmla="*/ 1 w 61"/>
                <a:gd name="T61" fmla="*/ 0 h 134"/>
                <a:gd name="T62" fmla="*/ 1 w 61"/>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34"/>
                <a:gd name="T98" fmla="*/ 61 w 61"/>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34">
                  <a:moveTo>
                    <a:pt x="61" y="37"/>
                  </a:moveTo>
                  <a:lnTo>
                    <a:pt x="55" y="54"/>
                  </a:lnTo>
                  <a:lnTo>
                    <a:pt x="55" y="69"/>
                  </a:lnTo>
                  <a:lnTo>
                    <a:pt x="55" y="77"/>
                  </a:lnTo>
                  <a:lnTo>
                    <a:pt x="55" y="84"/>
                  </a:lnTo>
                  <a:lnTo>
                    <a:pt x="55" y="96"/>
                  </a:lnTo>
                  <a:lnTo>
                    <a:pt x="57" y="107"/>
                  </a:lnTo>
                  <a:lnTo>
                    <a:pt x="54" y="116"/>
                  </a:lnTo>
                  <a:lnTo>
                    <a:pt x="48" y="126"/>
                  </a:lnTo>
                  <a:lnTo>
                    <a:pt x="38" y="130"/>
                  </a:lnTo>
                  <a:lnTo>
                    <a:pt x="29" y="134"/>
                  </a:lnTo>
                  <a:lnTo>
                    <a:pt x="17" y="130"/>
                  </a:lnTo>
                  <a:lnTo>
                    <a:pt x="10" y="126"/>
                  </a:lnTo>
                  <a:lnTo>
                    <a:pt x="2" y="116"/>
                  </a:lnTo>
                  <a:lnTo>
                    <a:pt x="0" y="107"/>
                  </a:lnTo>
                  <a:lnTo>
                    <a:pt x="0" y="92"/>
                  </a:lnTo>
                  <a:lnTo>
                    <a:pt x="0" y="80"/>
                  </a:lnTo>
                  <a:lnTo>
                    <a:pt x="0" y="71"/>
                  </a:lnTo>
                  <a:lnTo>
                    <a:pt x="4" y="61"/>
                  </a:lnTo>
                  <a:lnTo>
                    <a:pt x="4" y="52"/>
                  </a:lnTo>
                  <a:lnTo>
                    <a:pt x="8" y="40"/>
                  </a:lnTo>
                  <a:lnTo>
                    <a:pt x="10" y="29"/>
                  </a:lnTo>
                  <a:lnTo>
                    <a:pt x="12" y="19"/>
                  </a:lnTo>
                  <a:lnTo>
                    <a:pt x="15" y="8"/>
                  </a:lnTo>
                  <a:lnTo>
                    <a:pt x="25" y="2"/>
                  </a:lnTo>
                  <a:lnTo>
                    <a:pt x="34" y="0"/>
                  </a:lnTo>
                  <a:lnTo>
                    <a:pt x="44" y="2"/>
                  </a:lnTo>
                  <a:lnTo>
                    <a:pt x="50" y="6"/>
                  </a:lnTo>
                  <a:lnTo>
                    <a:pt x="57" y="14"/>
                  </a:lnTo>
                  <a:lnTo>
                    <a:pt x="61" y="23"/>
                  </a:lnTo>
                  <a:lnTo>
                    <a:pt x="61" y="37"/>
                  </a:lnTo>
                  <a:close/>
                </a:path>
              </a:pathLst>
            </a:custGeom>
            <a:solidFill>
              <a:srgbClr val="000000"/>
            </a:solidFill>
            <a:ln w="9525">
              <a:noFill/>
              <a:round/>
              <a:headEnd/>
              <a:tailEnd/>
            </a:ln>
          </p:spPr>
          <p:txBody>
            <a:bodyPr/>
            <a:lstStyle/>
            <a:p>
              <a:endParaRPr lang="en-US"/>
            </a:p>
          </p:txBody>
        </p:sp>
        <p:sp>
          <p:nvSpPr>
            <p:cNvPr id="17586" name="Freeform 1344"/>
            <p:cNvSpPr>
              <a:spLocks/>
            </p:cNvSpPr>
            <p:nvPr/>
          </p:nvSpPr>
          <p:spPr bwMode="auto">
            <a:xfrm>
              <a:off x="2001" y="1220"/>
              <a:ext cx="7" cy="11"/>
            </a:xfrm>
            <a:custGeom>
              <a:avLst/>
              <a:gdLst>
                <a:gd name="T0" fmla="*/ 1 w 72"/>
                <a:gd name="T1" fmla="*/ 0 h 101"/>
                <a:gd name="T2" fmla="*/ 1 w 72"/>
                <a:gd name="T3" fmla="*/ 1 h 101"/>
                <a:gd name="T4" fmla="*/ 1 w 72"/>
                <a:gd name="T5" fmla="*/ 1 h 101"/>
                <a:gd name="T6" fmla="*/ 1 w 72"/>
                <a:gd name="T7" fmla="*/ 1 h 101"/>
                <a:gd name="T8" fmla="*/ 0 w 72"/>
                <a:gd name="T9" fmla="*/ 1 h 101"/>
                <a:gd name="T10" fmla="*/ 0 w 72"/>
                <a:gd name="T11" fmla="*/ 1 h 101"/>
                <a:gd name="T12" fmla="*/ 0 w 72"/>
                <a:gd name="T13" fmla="*/ 1 h 101"/>
                <a:gd name="T14" fmla="*/ 0 w 72"/>
                <a:gd name="T15" fmla="*/ 1 h 101"/>
                <a:gd name="T16" fmla="*/ 0 w 72"/>
                <a:gd name="T17" fmla="*/ 1 h 101"/>
                <a:gd name="T18" fmla="*/ 0 w 72"/>
                <a:gd name="T19" fmla="*/ 1 h 101"/>
                <a:gd name="T20" fmla="*/ 0 w 72"/>
                <a:gd name="T21" fmla="*/ 1 h 101"/>
                <a:gd name="T22" fmla="*/ 0 w 72"/>
                <a:gd name="T23" fmla="*/ 1 h 101"/>
                <a:gd name="T24" fmla="*/ 0 w 72"/>
                <a:gd name="T25" fmla="*/ 0 h 101"/>
                <a:gd name="T26" fmla="*/ 0 w 72"/>
                <a:gd name="T27" fmla="*/ 0 h 101"/>
                <a:gd name="T28" fmla="*/ 0 w 72"/>
                <a:gd name="T29" fmla="*/ 0 h 101"/>
                <a:gd name="T30" fmla="*/ 0 w 72"/>
                <a:gd name="T31" fmla="*/ 0 h 101"/>
                <a:gd name="T32" fmla="*/ 0 w 72"/>
                <a:gd name="T33" fmla="*/ 0 h 101"/>
                <a:gd name="T34" fmla="*/ 0 w 72"/>
                <a:gd name="T35" fmla="*/ 0 h 101"/>
                <a:gd name="T36" fmla="*/ 1 w 72"/>
                <a:gd name="T37" fmla="*/ 0 h 101"/>
                <a:gd name="T38" fmla="*/ 1 w 72"/>
                <a:gd name="T39" fmla="*/ 0 h 101"/>
                <a:gd name="T40" fmla="*/ 1 w 72"/>
                <a:gd name="T41" fmla="*/ 0 h 101"/>
                <a:gd name="T42" fmla="*/ 1 w 72"/>
                <a:gd name="T43" fmla="*/ 0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101"/>
                <a:gd name="T68" fmla="*/ 72 w 72"/>
                <a:gd name="T69" fmla="*/ 101 h 1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101">
                  <a:moveTo>
                    <a:pt x="72" y="40"/>
                  </a:moveTo>
                  <a:lnTo>
                    <a:pt x="69" y="55"/>
                  </a:lnTo>
                  <a:lnTo>
                    <a:pt x="63" y="70"/>
                  </a:lnTo>
                  <a:lnTo>
                    <a:pt x="57" y="80"/>
                  </a:lnTo>
                  <a:lnTo>
                    <a:pt x="51" y="89"/>
                  </a:lnTo>
                  <a:lnTo>
                    <a:pt x="38" y="101"/>
                  </a:lnTo>
                  <a:lnTo>
                    <a:pt x="27" y="101"/>
                  </a:lnTo>
                  <a:lnTo>
                    <a:pt x="13" y="97"/>
                  </a:lnTo>
                  <a:lnTo>
                    <a:pt x="6" y="88"/>
                  </a:lnTo>
                  <a:lnTo>
                    <a:pt x="0" y="74"/>
                  </a:lnTo>
                  <a:lnTo>
                    <a:pt x="0" y="63"/>
                  </a:lnTo>
                  <a:lnTo>
                    <a:pt x="2" y="46"/>
                  </a:lnTo>
                  <a:lnTo>
                    <a:pt x="8" y="32"/>
                  </a:lnTo>
                  <a:lnTo>
                    <a:pt x="12" y="21"/>
                  </a:lnTo>
                  <a:lnTo>
                    <a:pt x="17" y="13"/>
                  </a:lnTo>
                  <a:lnTo>
                    <a:pt x="31" y="2"/>
                  </a:lnTo>
                  <a:lnTo>
                    <a:pt x="44" y="0"/>
                  </a:lnTo>
                  <a:lnTo>
                    <a:pt x="55" y="2"/>
                  </a:lnTo>
                  <a:lnTo>
                    <a:pt x="65" y="10"/>
                  </a:lnTo>
                  <a:lnTo>
                    <a:pt x="72" y="23"/>
                  </a:lnTo>
                  <a:lnTo>
                    <a:pt x="72" y="40"/>
                  </a:lnTo>
                  <a:close/>
                </a:path>
              </a:pathLst>
            </a:custGeom>
            <a:solidFill>
              <a:srgbClr val="000000"/>
            </a:solidFill>
            <a:ln w="9525">
              <a:noFill/>
              <a:round/>
              <a:headEnd/>
              <a:tailEnd/>
            </a:ln>
          </p:spPr>
          <p:txBody>
            <a:bodyPr/>
            <a:lstStyle/>
            <a:p>
              <a:endParaRPr lang="en-US"/>
            </a:p>
          </p:txBody>
        </p:sp>
      </p:grpSp>
      <p:pic>
        <p:nvPicPr>
          <p:cNvPr id="17464" name="Picture 1345" descr="af2 on white"/>
          <p:cNvPicPr>
            <a:picLocks noChangeAspect="1" noChangeArrowheads="1"/>
          </p:cNvPicPr>
          <p:nvPr/>
        </p:nvPicPr>
        <p:blipFill>
          <a:blip r:embed="rId6" cstate="screen"/>
          <a:srcRect/>
          <a:stretch>
            <a:fillRect/>
          </a:stretch>
        </p:blipFill>
        <p:spPr bwMode="auto">
          <a:xfrm rot="-1282330">
            <a:off x="7026275" y="146050"/>
            <a:ext cx="1366838" cy="2432050"/>
          </a:xfrm>
          <a:prstGeom prst="rect">
            <a:avLst/>
          </a:prstGeom>
          <a:noFill/>
          <a:ln w="9525">
            <a:noFill/>
            <a:miter lim="800000"/>
            <a:headEnd/>
            <a:tailEnd/>
          </a:ln>
        </p:spPr>
      </p:pic>
      <p:sp>
        <p:nvSpPr>
          <p:cNvPr id="17465" name="Text Box 439"/>
          <p:cNvSpPr txBox="1">
            <a:spLocks noChangeArrowheads="1"/>
          </p:cNvSpPr>
          <p:nvPr/>
        </p:nvSpPr>
        <p:spPr bwMode="auto">
          <a:xfrm>
            <a:off x="3971925" y="1295400"/>
            <a:ext cx="828675" cy="457200"/>
          </a:xfrm>
          <a:prstGeom prst="rect">
            <a:avLst/>
          </a:prstGeom>
          <a:noFill/>
          <a:ln w="9525" algn="ctr">
            <a:noFill/>
            <a:miter lim="800000"/>
            <a:headEnd/>
            <a:tailEnd/>
          </a:ln>
        </p:spPr>
        <p:txBody>
          <a:bodyPr lIns="0" tIns="0" rIns="0" bIns="0" anchor="ctr"/>
          <a:lstStyle/>
          <a:p>
            <a:pPr>
              <a:lnSpc>
                <a:spcPct val="90000"/>
              </a:lnSpc>
            </a:pPr>
            <a:r>
              <a:rPr lang="en-US" sz="1400" b="1" dirty="0">
                <a:latin typeface="Arial Narrow" pitchFamily="34" charset="0"/>
              </a:rPr>
              <a:t>AMC 15</a:t>
            </a:r>
          </a:p>
          <a:p>
            <a:pPr>
              <a:lnSpc>
                <a:spcPct val="90000"/>
              </a:lnSpc>
            </a:pPr>
            <a:r>
              <a:rPr lang="en-US" sz="1400" b="1" dirty="0">
                <a:latin typeface="Arial Narrow" pitchFamily="34" charset="0"/>
              </a:rPr>
              <a:t>105.0W</a:t>
            </a:r>
          </a:p>
        </p:txBody>
      </p:sp>
      <p:pic>
        <p:nvPicPr>
          <p:cNvPr id="17466" name="Content Placeholder 557" descr="Untitled-1.gif"/>
          <p:cNvPicPr>
            <a:picLocks noGrp="1" noChangeAspect="1"/>
          </p:cNvPicPr>
          <p:nvPr>
            <p:ph idx="1"/>
          </p:nvPr>
        </p:nvPicPr>
        <p:blipFill>
          <a:blip r:embed="rId7" cstate="screen"/>
          <a:srcRect/>
          <a:stretch>
            <a:fillRect/>
          </a:stretch>
        </p:blipFill>
        <p:spPr>
          <a:xfrm>
            <a:off x="2324100" y="4343400"/>
            <a:ext cx="342900" cy="342900"/>
          </a:xfrm>
        </p:spPr>
      </p:pic>
      <p:sp>
        <p:nvSpPr>
          <p:cNvPr id="17467" name="Text Box 426"/>
          <p:cNvSpPr txBox="1">
            <a:spLocks noChangeArrowheads="1"/>
          </p:cNvSpPr>
          <p:nvPr/>
        </p:nvSpPr>
        <p:spPr bwMode="auto">
          <a:xfrm>
            <a:off x="2209800" y="4648200"/>
            <a:ext cx="604838" cy="138113"/>
          </a:xfrm>
          <a:prstGeom prst="rect">
            <a:avLst/>
          </a:prstGeom>
          <a:noFill/>
          <a:ln w="9525">
            <a:noFill/>
            <a:miter lim="800000"/>
            <a:headEnd/>
            <a:tailEnd/>
          </a:ln>
        </p:spPr>
        <p:txBody>
          <a:bodyPr wrap="none" lIns="0" tIns="0" rIns="0" bIns="0" anchor="ctr" anchorCtr="1"/>
          <a:lstStyle/>
          <a:p>
            <a:pPr>
              <a:spcBef>
                <a:spcPct val="50000"/>
              </a:spcBef>
            </a:pPr>
            <a:r>
              <a:rPr lang="en-US" sz="1200" b="1" dirty="0">
                <a:latin typeface="Arial Narrow" pitchFamily="34" charset="0"/>
              </a:rPr>
              <a:t>Phoenix, AZ</a:t>
            </a:r>
          </a:p>
        </p:txBody>
      </p:sp>
      <p:pic>
        <p:nvPicPr>
          <p:cNvPr id="17468" name="Content Placeholder 557" descr="Untitled-1.gif"/>
          <p:cNvPicPr>
            <a:picLocks noChangeAspect="1"/>
          </p:cNvPicPr>
          <p:nvPr/>
        </p:nvPicPr>
        <p:blipFill>
          <a:blip r:embed="rId7" cstate="screen"/>
          <a:srcRect/>
          <a:stretch>
            <a:fillRect/>
          </a:stretch>
        </p:blipFill>
        <p:spPr bwMode="auto">
          <a:xfrm>
            <a:off x="3314700" y="2857500"/>
            <a:ext cx="342900" cy="342900"/>
          </a:xfrm>
          <a:prstGeom prst="rect">
            <a:avLst/>
          </a:prstGeom>
          <a:noFill/>
          <a:ln w="9525">
            <a:noFill/>
            <a:miter lim="800000"/>
            <a:headEnd/>
            <a:tailEnd/>
          </a:ln>
        </p:spPr>
      </p:pic>
      <p:grpSp>
        <p:nvGrpSpPr>
          <p:cNvPr id="18" name="Group 763"/>
          <p:cNvGrpSpPr>
            <a:grpSpLocks/>
          </p:cNvGrpSpPr>
          <p:nvPr/>
        </p:nvGrpSpPr>
        <p:grpSpPr bwMode="auto">
          <a:xfrm>
            <a:off x="3452813" y="3082925"/>
            <a:ext cx="284162" cy="354013"/>
            <a:chOff x="3020" y="1102"/>
            <a:chExt cx="179" cy="223"/>
          </a:xfrm>
        </p:grpSpPr>
        <p:sp>
          <p:nvSpPr>
            <p:cNvPr id="17502" name="Freeform 764"/>
            <p:cNvSpPr>
              <a:spLocks/>
            </p:cNvSpPr>
            <p:nvPr/>
          </p:nvSpPr>
          <p:spPr bwMode="auto">
            <a:xfrm flipH="1">
              <a:off x="3020" y="1102"/>
              <a:ext cx="179" cy="223"/>
            </a:xfrm>
            <a:custGeom>
              <a:avLst/>
              <a:gdLst>
                <a:gd name="T0" fmla="*/ 7 w 980"/>
                <a:gd name="T1" fmla="*/ 10 h 980"/>
                <a:gd name="T2" fmla="*/ 5 w 980"/>
                <a:gd name="T3" fmla="*/ 10 h 980"/>
                <a:gd name="T4" fmla="*/ 3 w 980"/>
                <a:gd name="T5" fmla="*/ 11 h 980"/>
                <a:gd name="T6" fmla="*/ 2 w 980"/>
                <a:gd name="T7" fmla="*/ 13 h 980"/>
                <a:gd name="T8" fmla="*/ 2 w 980"/>
                <a:gd name="T9" fmla="*/ 16 h 980"/>
                <a:gd name="T10" fmla="*/ 3 w 980"/>
                <a:gd name="T11" fmla="*/ 19 h 980"/>
                <a:gd name="T12" fmla="*/ 4 w 980"/>
                <a:gd name="T13" fmla="*/ 20 h 980"/>
                <a:gd name="T14" fmla="*/ 3 w 980"/>
                <a:gd name="T15" fmla="*/ 23 h 980"/>
                <a:gd name="T16" fmla="*/ 2 w 980"/>
                <a:gd name="T17" fmla="*/ 25 h 980"/>
                <a:gd name="T18" fmla="*/ 1 w 980"/>
                <a:gd name="T19" fmla="*/ 28 h 980"/>
                <a:gd name="T20" fmla="*/ 0 w 980"/>
                <a:gd name="T21" fmla="*/ 30 h 980"/>
                <a:gd name="T22" fmla="*/ 0 w 980"/>
                <a:gd name="T23" fmla="*/ 33 h 980"/>
                <a:gd name="T24" fmla="*/ 0 w 980"/>
                <a:gd name="T25" fmla="*/ 35 h 980"/>
                <a:gd name="T26" fmla="*/ 2 w 980"/>
                <a:gd name="T27" fmla="*/ 38 h 980"/>
                <a:gd name="T28" fmla="*/ 3 w 980"/>
                <a:gd name="T29" fmla="*/ 39 h 980"/>
                <a:gd name="T30" fmla="*/ 5 w 980"/>
                <a:gd name="T31" fmla="*/ 39 h 980"/>
                <a:gd name="T32" fmla="*/ 7 w 980"/>
                <a:gd name="T33" fmla="*/ 39 h 980"/>
                <a:gd name="T34" fmla="*/ 9 w 980"/>
                <a:gd name="T35" fmla="*/ 39 h 980"/>
                <a:gd name="T36" fmla="*/ 9 w 980"/>
                <a:gd name="T37" fmla="*/ 40 h 980"/>
                <a:gd name="T38" fmla="*/ 7 w 980"/>
                <a:gd name="T39" fmla="*/ 41 h 980"/>
                <a:gd name="T40" fmla="*/ 6 w 980"/>
                <a:gd name="T41" fmla="*/ 42 h 980"/>
                <a:gd name="T42" fmla="*/ 4 w 980"/>
                <a:gd name="T43" fmla="*/ 44 h 980"/>
                <a:gd name="T44" fmla="*/ 3 w 980"/>
                <a:gd name="T45" fmla="*/ 47 h 980"/>
                <a:gd name="T46" fmla="*/ 5 w 980"/>
                <a:gd name="T47" fmla="*/ 48 h 980"/>
                <a:gd name="T48" fmla="*/ 7 w 980"/>
                <a:gd name="T49" fmla="*/ 48 h 980"/>
                <a:gd name="T50" fmla="*/ 9 w 980"/>
                <a:gd name="T51" fmla="*/ 48 h 980"/>
                <a:gd name="T52" fmla="*/ 11 w 980"/>
                <a:gd name="T53" fmla="*/ 48 h 980"/>
                <a:gd name="T54" fmla="*/ 13 w 980"/>
                <a:gd name="T55" fmla="*/ 48 h 980"/>
                <a:gd name="T56" fmla="*/ 15 w 980"/>
                <a:gd name="T57" fmla="*/ 48 h 980"/>
                <a:gd name="T58" fmla="*/ 16 w 980"/>
                <a:gd name="T59" fmla="*/ 50 h 980"/>
                <a:gd name="T60" fmla="*/ 18 w 980"/>
                <a:gd name="T61" fmla="*/ 51 h 980"/>
                <a:gd name="T62" fmla="*/ 20 w 980"/>
                <a:gd name="T63" fmla="*/ 49 h 980"/>
                <a:gd name="T64" fmla="*/ 22 w 980"/>
                <a:gd name="T65" fmla="*/ 48 h 980"/>
                <a:gd name="T66" fmla="*/ 24 w 980"/>
                <a:gd name="T67" fmla="*/ 48 h 980"/>
                <a:gd name="T68" fmla="*/ 26 w 980"/>
                <a:gd name="T69" fmla="*/ 48 h 980"/>
                <a:gd name="T70" fmla="*/ 28 w 980"/>
                <a:gd name="T71" fmla="*/ 47 h 980"/>
                <a:gd name="T72" fmla="*/ 30 w 980"/>
                <a:gd name="T73" fmla="*/ 46 h 980"/>
                <a:gd name="T74" fmla="*/ 32 w 980"/>
                <a:gd name="T75" fmla="*/ 45 h 980"/>
                <a:gd name="T76" fmla="*/ 33 w 980"/>
                <a:gd name="T77" fmla="*/ 42 h 980"/>
                <a:gd name="T78" fmla="*/ 31 w 980"/>
                <a:gd name="T79" fmla="*/ 39 h 980"/>
                <a:gd name="T80" fmla="*/ 29 w 980"/>
                <a:gd name="T81" fmla="*/ 38 h 980"/>
                <a:gd name="T82" fmla="*/ 26 w 980"/>
                <a:gd name="T83" fmla="*/ 38 h 980"/>
                <a:gd name="T84" fmla="*/ 24 w 980"/>
                <a:gd name="T85" fmla="*/ 37 h 980"/>
                <a:gd name="T86" fmla="*/ 22 w 980"/>
                <a:gd name="T87" fmla="*/ 37 h 980"/>
                <a:gd name="T88" fmla="*/ 21 w 980"/>
                <a:gd name="T89" fmla="*/ 34 h 980"/>
                <a:gd name="T90" fmla="*/ 20 w 980"/>
                <a:gd name="T91" fmla="*/ 31 h 980"/>
                <a:gd name="T92" fmla="*/ 20 w 980"/>
                <a:gd name="T93" fmla="*/ 28 h 980"/>
                <a:gd name="T94" fmla="*/ 22 w 980"/>
                <a:gd name="T95" fmla="*/ 24 h 980"/>
                <a:gd name="T96" fmla="*/ 21 w 980"/>
                <a:gd name="T97" fmla="*/ 21 h 980"/>
                <a:gd name="T98" fmla="*/ 21 w 980"/>
                <a:gd name="T99" fmla="*/ 18 h 980"/>
                <a:gd name="T100" fmla="*/ 21 w 980"/>
                <a:gd name="T101" fmla="*/ 15 h 980"/>
                <a:gd name="T102" fmla="*/ 22 w 980"/>
                <a:gd name="T103" fmla="*/ 12 h 980"/>
                <a:gd name="T104" fmla="*/ 22 w 980"/>
                <a:gd name="T105" fmla="*/ 9 h 980"/>
                <a:gd name="T106" fmla="*/ 22 w 980"/>
                <a:gd name="T107" fmla="*/ 5 h 980"/>
                <a:gd name="T108" fmla="*/ 22 w 980"/>
                <a:gd name="T109" fmla="*/ 3 h 980"/>
                <a:gd name="T110" fmla="*/ 20 w 980"/>
                <a:gd name="T111" fmla="*/ 0 h 980"/>
                <a:gd name="T112" fmla="*/ 18 w 980"/>
                <a:gd name="T113" fmla="*/ 0 h 980"/>
                <a:gd name="T114" fmla="*/ 15 w 980"/>
                <a:gd name="T115" fmla="*/ 1 h 980"/>
                <a:gd name="T116" fmla="*/ 12 w 980"/>
                <a:gd name="T117" fmla="*/ 4 h 980"/>
                <a:gd name="T118" fmla="*/ 10 w 980"/>
                <a:gd name="T119" fmla="*/ 7 h 980"/>
                <a:gd name="T120" fmla="*/ 9 w 980"/>
                <a:gd name="T121" fmla="*/ 10 h 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0"/>
                <a:gd name="T184" fmla="*/ 0 h 980"/>
                <a:gd name="T185" fmla="*/ 980 w 980"/>
                <a:gd name="T186" fmla="*/ 980 h 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0" h="980">
                  <a:moveTo>
                    <a:pt x="251" y="215"/>
                  </a:moveTo>
                  <a:lnTo>
                    <a:pt x="250" y="214"/>
                  </a:lnTo>
                  <a:lnTo>
                    <a:pt x="246" y="211"/>
                  </a:lnTo>
                  <a:lnTo>
                    <a:pt x="242" y="208"/>
                  </a:lnTo>
                  <a:lnTo>
                    <a:pt x="239" y="206"/>
                  </a:lnTo>
                  <a:lnTo>
                    <a:pt x="235" y="202"/>
                  </a:lnTo>
                  <a:lnTo>
                    <a:pt x="231" y="200"/>
                  </a:lnTo>
                  <a:lnTo>
                    <a:pt x="228" y="199"/>
                  </a:lnTo>
                  <a:lnTo>
                    <a:pt x="225" y="197"/>
                  </a:lnTo>
                  <a:lnTo>
                    <a:pt x="222" y="196"/>
                  </a:lnTo>
                  <a:lnTo>
                    <a:pt x="219" y="195"/>
                  </a:lnTo>
                  <a:lnTo>
                    <a:pt x="216" y="193"/>
                  </a:lnTo>
                  <a:lnTo>
                    <a:pt x="213" y="191"/>
                  </a:lnTo>
                  <a:lnTo>
                    <a:pt x="209" y="190"/>
                  </a:lnTo>
                  <a:lnTo>
                    <a:pt x="205" y="189"/>
                  </a:lnTo>
                  <a:lnTo>
                    <a:pt x="201" y="187"/>
                  </a:lnTo>
                  <a:lnTo>
                    <a:pt x="198" y="187"/>
                  </a:lnTo>
                  <a:lnTo>
                    <a:pt x="193" y="186"/>
                  </a:lnTo>
                  <a:lnTo>
                    <a:pt x="189" y="185"/>
                  </a:lnTo>
                  <a:lnTo>
                    <a:pt x="184" y="184"/>
                  </a:lnTo>
                  <a:lnTo>
                    <a:pt x="179" y="184"/>
                  </a:lnTo>
                  <a:lnTo>
                    <a:pt x="175" y="184"/>
                  </a:lnTo>
                  <a:lnTo>
                    <a:pt x="169" y="184"/>
                  </a:lnTo>
                  <a:lnTo>
                    <a:pt x="167" y="184"/>
                  </a:lnTo>
                  <a:lnTo>
                    <a:pt x="164" y="184"/>
                  </a:lnTo>
                  <a:lnTo>
                    <a:pt x="161" y="184"/>
                  </a:lnTo>
                  <a:lnTo>
                    <a:pt x="159" y="184"/>
                  </a:lnTo>
                  <a:lnTo>
                    <a:pt x="155" y="184"/>
                  </a:lnTo>
                  <a:lnTo>
                    <a:pt x="153" y="184"/>
                  </a:lnTo>
                  <a:lnTo>
                    <a:pt x="151" y="184"/>
                  </a:lnTo>
                  <a:lnTo>
                    <a:pt x="148" y="185"/>
                  </a:lnTo>
                  <a:lnTo>
                    <a:pt x="146" y="185"/>
                  </a:lnTo>
                  <a:lnTo>
                    <a:pt x="142" y="185"/>
                  </a:lnTo>
                  <a:lnTo>
                    <a:pt x="139" y="186"/>
                  </a:lnTo>
                  <a:lnTo>
                    <a:pt x="137" y="186"/>
                  </a:lnTo>
                  <a:lnTo>
                    <a:pt x="134" y="187"/>
                  </a:lnTo>
                  <a:lnTo>
                    <a:pt x="131" y="187"/>
                  </a:lnTo>
                  <a:lnTo>
                    <a:pt x="128" y="188"/>
                  </a:lnTo>
                  <a:lnTo>
                    <a:pt x="126" y="189"/>
                  </a:lnTo>
                  <a:lnTo>
                    <a:pt x="124" y="190"/>
                  </a:lnTo>
                  <a:lnTo>
                    <a:pt x="121" y="191"/>
                  </a:lnTo>
                  <a:lnTo>
                    <a:pt x="117" y="191"/>
                  </a:lnTo>
                  <a:lnTo>
                    <a:pt x="115" y="193"/>
                  </a:lnTo>
                  <a:lnTo>
                    <a:pt x="110" y="195"/>
                  </a:lnTo>
                  <a:lnTo>
                    <a:pt x="105" y="198"/>
                  </a:lnTo>
                  <a:lnTo>
                    <a:pt x="100" y="201"/>
                  </a:lnTo>
                  <a:lnTo>
                    <a:pt x="95" y="203"/>
                  </a:lnTo>
                  <a:lnTo>
                    <a:pt x="90" y="207"/>
                  </a:lnTo>
                  <a:lnTo>
                    <a:pt x="86" y="210"/>
                  </a:lnTo>
                  <a:lnTo>
                    <a:pt x="81" y="213"/>
                  </a:lnTo>
                  <a:lnTo>
                    <a:pt x="77" y="218"/>
                  </a:lnTo>
                  <a:lnTo>
                    <a:pt x="73" y="222"/>
                  </a:lnTo>
                  <a:lnTo>
                    <a:pt x="70" y="226"/>
                  </a:lnTo>
                  <a:lnTo>
                    <a:pt x="65" y="231"/>
                  </a:lnTo>
                  <a:lnTo>
                    <a:pt x="62" y="235"/>
                  </a:lnTo>
                  <a:lnTo>
                    <a:pt x="61" y="237"/>
                  </a:lnTo>
                  <a:lnTo>
                    <a:pt x="60" y="239"/>
                  </a:lnTo>
                  <a:lnTo>
                    <a:pt x="58" y="242"/>
                  </a:lnTo>
                  <a:lnTo>
                    <a:pt x="58" y="246"/>
                  </a:lnTo>
                  <a:lnTo>
                    <a:pt x="55" y="248"/>
                  </a:lnTo>
                  <a:lnTo>
                    <a:pt x="54" y="250"/>
                  </a:lnTo>
                  <a:lnTo>
                    <a:pt x="53" y="253"/>
                  </a:lnTo>
                  <a:lnTo>
                    <a:pt x="52" y="255"/>
                  </a:lnTo>
                  <a:lnTo>
                    <a:pt x="51" y="259"/>
                  </a:lnTo>
                  <a:lnTo>
                    <a:pt x="50" y="262"/>
                  </a:lnTo>
                  <a:lnTo>
                    <a:pt x="50" y="264"/>
                  </a:lnTo>
                  <a:lnTo>
                    <a:pt x="50" y="267"/>
                  </a:lnTo>
                  <a:lnTo>
                    <a:pt x="49" y="271"/>
                  </a:lnTo>
                  <a:lnTo>
                    <a:pt x="48" y="274"/>
                  </a:lnTo>
                  <a:lnTo>
                    <a:pt x="48" y="277"/>
                  </a:lnTo>
                  <a:lnTo>
                    <a:pt x="48" y="280"/>
                  </a:lnTo>
                  <a:lnTo>
                    <a:pt x="47" y="284"/>
                  </a:lnTo>
                  <a:lnTo>
                    <a:pt x="47" y="287"/>
                  </a:lnTo>
                  <a:lnTo>
                    <a:pt x="47" y="290"/>
                  </a:lnTo>
                  <a:lnTo>
                    <a:pt x="48" y="295"/>
                  </a:lnTo>
                  <a:lnTo>
                    <a:pt x="48" y="297"/>
                  </a:lnTo>
                  <a:lnTo>
                    <a:pt x="48" y="300"/>
                  </a:lnTo>
                  <a:lnTo>
                    <a:pt x="48" y="303"/>
                  </a:lnTo>
                  <a:lnTo>
                    <a:pt x="49" y="306"/>
                  </a:lnTo>
                  <a:lnTo>
                    <a:pt x="49" y="309"/>
                  </a:lnTo>
                  <a:lnTo>
                    <a:pt x="50" y="312"/>
                  </a:lnTo>
                  <a:lnTo>
                    <a:pt x="50" y="315"/>
                  </a:lnTo>
                  <a:lnTo>
                    <a:pt x="51" y="317"/>
                  </a:lnTo>
                  <a:lnTo>
                    <a:pt x="52" y="323"/>
                  </a:lnTo>
                  <a:lnTo>
                    <a:pt x="54" y="328"/>
                  </a:lnTo>
                  <a:lnTo>
                    <a:pt x="56" y="333"/>
                  </a:lnTo>
                  <a:lnTo>
                    <a:pt x="59" y="337"/>
                  </a:lnTo>
                  <a:lnTo>
                    <a:pt x="62" y="340"/>
                  </a:lnTo>
                  <a:lnTo>
                    <a:pt x="64" y="344"/>
                  </a:lnTo>
                  <a:lnTo>
                    <a:pt x="67" y="348"/>
                  </a:lnTo>
                  <a:lnTo>
                    <a:pt x="71" y="352"/>
                  </a:lnTo>
                  <a:lnTo>
                    <a:pt x="73" y="354"/>
                  </a:lnTo>
                  <a:lnTo>
                    <a:pt x="77" y="357"/>
                  </a:lnTo>
                  <a:lnTo>
                    <a:pt x="80" y="360"/>
                  </a:lnTo>
                  <a:lnTo>
                    <a:pt x="85" y="362"/>
                  </a:lnTo>
                  <a:lnTo>
                    <a:pt x="87" y="364"/>
                  </a:lnTo>
                  <a:lnTo>
                    <a:pt x="91" y="366"/>
                  </a:lnTo>
                  <a:lnTo>
                    <a:pt x="93" y="367"/>
                  </a:lnTo>
                  <a:lnTo>
                    <a:pt x="98" y="369"/>
                  </a:lnTo>
                  <a:lnTo>
                    <a:pt x="101" y="370"/>
                  </a:lnTo>
                  <a:lnTo>
                    <a:pt x="104" y="372"/>
                  </a:lnTo>
                  <a:lnTo>
                    <a:pt x="108" y="374"/>
                  </a:lnTo>
                  <a:lnTo>
                    <a:pt x="111" y="375"/>
                  </a:lnTo>
                  <a:lnTo>
                    <a:pt x="114" y="376"/>
                  </a:lnTo>
                  <a:lnTo>
                    <a:pt x="117" y="376"/>
                  </a:lnTo>
                  <a:lnTo>
                    <a:pt x="121" y="377"/>
                  </a:lnTo>
                  <a:lnTo>
                    <a:pt x="123" y="378"/>
                  </a:lnTo>
                  <a:lnTo>
                    <a:pt x="127" y="380"/>
                  </a:lnTo>
                  <a:lnTo>
                    <a:pt x="131" y="381"/>
                  </a:lnTo>
                  <a:lnTo>
                    <a:pt x="133" y="384"/>
                  </a:lnTo>
                  <a:lnTo>
                    <a:pt x="133" y="388"/>
                  </a:lnTo>
                  <a:lnTo>
                    <a:pt x="131" y="391"/>
                  </a:lnTo>
                  <a:lnTo>
                    <a:pt x="130" y="394"/>
                  </a:lnTo>
                  <a:lnTo>
                    <a:pt x="128" y="398"/>
                  </a:lnTo>
                  <a:lnTo>
                    <a:pt x="127" y="402"/>
                  </a:lnTo>
                  <a:lnTo>
                    <a:pt x="124" y="406"/>
                  </a:lnTo>
                  <a:lnTo>
                    <a:pt x="121" y="411"/>
                  </a:lnTo>
                  <a:lnTo>
                    <a:pt x="119" y="413"/>
                  </a:lnTo>
                  <a:lnTo>
                    <a:pt x="117" y="416"/>
                  </a:lnTo>
                  <a:lnTo>
                    <a:pt x="116" y="418"/>
                  </a:lnTo>
                  <a:lnTo>
                    <a:pt x="115" y="421"/>
                  </a:lnTo>
                  <a:lnTo>
                    <a:pt x="112" y="424"/>
                  </a:lnTo>
                  <a:lnTo>
                    <a:pt x="111" y="427"/>
                  </a:lnTo>
                  <a:lnTo>
                    <a:pt x="109" y="430"/>
                  </a:lnTo>
                  <a:lnTo>
                    <a:pt x="106" y="432"/>
                  </a:lnTo>
                  <a:lnTo>
                    <a:pt x="104" y="436"/>
                  </a:lnTo>
                  <a:lnTo>
                    <a:pt x="102" y="438"/>
                  </a:lnTo>
                  <a:lnTo>
                    <a:pt x="101" y="441"/>
                  </a:lnTo>
                  <a:lnTo>
                    <a:pt x="99" y="444"/>
                  </a:lnTo>
                  <a:lnTo>
                    <a:pt x="97" y="448"/>
                  </a:lnTo>
                  <a:lnTo>
                    <a:pt x="93" y="451"/>
                  </a:lnTo>
                  <a:lnTo>
                    <a:pt x="91" y="453"/>
                  </a:lnTo>
                  <a:lnTo>
                    <a:pt x="89" y="456"/>
                  </a:lnTo>
                  <a:lnTo>
                    <a:pt x="87" y="459"/>
                  </a:lnTo>
                  <a:lnTo>
                    <a:pt x="85" y="463"/>
                  </a:lnTo>
                  <a:lnTo>
                    <a:pt x="81" y="466"/>
                  </a:lnTo>
                  <a:lnTo>
                    <a:pt x="79" y="470"/>
                  </a:lnTo>
                  <a:lnTo>
                    <a:pt x="77" y="472"/>
                  </a:lnTo>
                  <a:lnTo>
                    <a:pt x="75" y="476"/>
                  </a:lnTo>
                  <a:lnTo>
                    <a:pt x="72" y="479"/>
                  </a:lnTo>
                  <a:lnTo>
                    <a:pt x="71" y="483"/>
                  </a:lnTo>
                  <a:lnTo>
                    <a:pt x="67" y="486"/>
                  </a:lnTo>
                  <a:lnTo>
                    <a:pt x="66" y="490"/>
                  </a:lnTo>
                  <a:lnTo>
                    <a:pt x="63" y="492"/>
                  </a:lnTo>
                  <a:lnTo>
                    <a:pt x="62" y="496"/>
                  </a:lnTo>
                  <a:lnTo>
                    <a:pt x="59" y="500"/>
                  </a:lnTo>
                  <a:lnTo>
                    <a:pt x="56" y="503"/>
                  </a:lnTo>
                  <a:lnTo>
                    <a:pt x="54" y="506"/>
                  </a:lnTo>
                  <a:lnTo>
                    <a:pt x="52" y="509"/>
                  </a:lnTo>
                  <a:lnTo>
                    <a:pt x="50" y="512"/>
                  </a:lnTo>
                  <a:lnTo>
                    <a:pt x="48" y="515"/>
                  </a:lnTo>
                  <a:lnTo>
                    <a:pt x="46" y="518"/>
                  </a:lnTo>
                  <a:lnTo>
                    <a:pt x="45" y="521"/>
                  </a:lnTo>
                  <a:lnTo>
                    <a:pt x="41" y="525"/>
                  </a:lnTo>
                  <a:lnTo>
                    <a:pt x="40" y="528"/>
                  </a:lnTo>
                  <a:lnTo>
                    <a:pt x="38" y="530"/>
                  </a:lnTo>
                  <a:lnTo>
                    <a:pt x="36" y="533"/>
                  </a:lnTo>
                  <a:lnTo>
                    <a:pt x="35" y="537"/>
                  </a:lnTo>
                  <a:lnTo>
                    <a:pt x="33" y="540"/>
                  </a:lnTo>
                  <a:lnTo>
                    <a:pt x="31" y="542"/>
                  </a:lnTo>
                  <a:lnTo>
                    <a:pt x="30" y="545"/>
                  </a:lnTo>
                  <a:lnTo>
                    <a:pt x="28" y="547"/>
                  </a:lnTo>
                  <a:lnTo>
                    <a:pt x="27" y="551"/>
                  </a:lnTo>
                  <a:lnTo>
                    <a:pt x="25" y="553"/>
                  </a:lnTo>
                  <a:lnTo>
                    <a:pt x="24" y="556"/>
                  </a:lnTo>
                  <a:lnTo>
                    <a:pt x="23" y="559"/>
                  </a:lnTo>
                  <a:lnTo>
                    <a:pt x="21" y="561"/>
                  </a:lnTo>
                  <a:lnTo>
                    <a:pt x="20" y="565"/>
                  </a:lnTo>
                  <a:lnTo>
                    <a:pt x="18" y="568"/>
                  </a:lnTo>
                  <a:lnTo>
                    <a:pt x="17" y="570"/>
                  </a:lnTo>
                  <a:lnTo>
                    <a:pt x="15" y="573"/>
                  </a:lnTo>
                  <a:lnTo>
                    <a:pt x="14" y="577"/>
                  </a:lnTo>
                  <a:lnTo>
                    <a:pt x="14" y="579"/>
                  </a:lnTo>
                  <a:lnTo>
                    <a:pt x="12" y="582"/>
                  </a:lnTo>
                  <a:lnTo>
                    <a:pt x="11" y="585"/>
                  </a:lnTo>
                  <a:lnTo>
                    <a:pt x="10" y="588"/>
                  </a:lnTo>
                  <a:lnTo>
                    <a:pt x="10" y="591"/>
                  </a:lnTo>
                  <a:lnTo>
                    <a:pt x="9" y="594"/>
                  </a:lnTo>
                  <a:lnTo>
                    <a:pt x="8" y="597"/>
                  </a:lnTo>
                  <a:lnTo>
                    <a:pt x="6" y="599"/>
                  </a:lnTo>
                  <a:lnTo>
                    <a:pt x="5" y="604"/>
                  </a:lnTo>
                  <a:lnTo>
                    <a:pt x="4" y="606"/>
                  </a:lnTo>
                  <a:lnTo>
                    <a:pt x="4" y="609"/>
                  </a:lnTo>
                  <a:lnTo>
                    <a:pt x="3" y="612"/>
                  </a:lnTo>
                  <a:lnTo>
                    <a:pt x="3" y="616"/>
                  </a:lnTo>
                  <a:lnTo>
                    <a:pt x="2" y="618"/>
                  </a:lnTo>
                  <a:lnTo>
                    <a:pt x="1" y="621"/>
                  </a:lnTo>
                  <a:lnTo>
                    <a:pt x="1" y="624"/>
                  </a:lnTo>
                  <a:lnTo>
                    <a:pt x="1" y="628"/>
                  </a:lnTo>
                  <a:lnTo>
                    <a:pt x="0" y="631"/>
                  </a:lnTo>
                  <a:lnTo>
                    <a:pt x="0" y="634"/>
                  </a:lnTo>
                  <a:lnTo>
                    <a:pt x="0" y="636"/>
                  </a:lnTo>
                  <a:lnTo>
                    <a:pt x="0" y="640"/>
                  </a:lnTo>
                  <a:lnTo>
                    <a:pt x="0" y="643"/>
                  </a:lnTo>
                  <a:lnTo>
                    <a:pt x="0" y="646"/>
                  </a:lnTo>
                  <a:lnTo>
                    <a:pt x="0" y="649"/>
                  </a:lnTo>
                  <a:lnTo>
                    <a:pt x="0" y="652"/>
                  </a:lnTo>
                  <a:lnTo>
                    <a:pt x="0" y="655"/>
                  </a:lnTo>
                  <a:lnTo>
                    <a:pt x="0" y="657"/>
                  </a:lnTo>
                  <a:lnTo>
                    <a:pt x="0" y="660"/>
                  </a:lnTo>
                  <a:lnTo>
                    <a:pt x="0" y="663"/>
                  </a:lnTo>
                  <a:lnTo>
                    <a:pt x="0" y="666"/>
                  </a:lnTo>
                  <a:lnTo>
                    <a:pt x="0" y="669"/>
                  </a:lnTo>
                  <a:lnTo>
                    <a:pt x="1" y="671"/>
                  </a:lnTo>
                  <a:lnTo>
                    <a:pt x="1" y="674"/>
                  </a:lnTo>
                  <a:lnTo>
                    <a:pt x="2" y="676"/>
                  </a:lnTo>
                  <a:lnTo>
                    <a:pt x="3" y="680"/>
                  </a:lnTo>
                  <a:lnTo>
                    <a:pt x="3" y="683"/>
                  </a:lnTo>
                  <a:lnTo>
                    <a:pt x="4" y="685"/>
                  </a:lnTo>
                  <a:lnTo>
                    <a:pt x="6" y="691"/>
                  </a:lnTo>
                  <a:lnTo>
                    <a:pt x="9" y="695"/>
                  </a:lnTo>
                  <a:lnTo>
                    <a:pt x="11" y="700"/>
                  </a:lnTo>
                  <a:lnTo>
                    <a:pt x="14" y="706"/>
                  </a:lnTo>
                  <a:lnTo>
                    <a:pt x="17" y="710"/>
                  </a:lnTo>
                  <a:lnTo>
                    <a:pt x="22" y="714"/>
                  </a:lnTo>
                  <a:lnTo>
                    <a:pt x="25" y="719"/>
                  </a:lnTo>
                  <a:lnTo>
                    <a:pt x="30" y="723"/>
                  </a:lnTo>
                  <a:lnTo>
                    <a:pt x="35" y="726"/>
                  </a:lnTo>
                  <a:lnTo>
                    <a:pt x="39" y="730"/>
                  </a:lnTo>
                  <a:lnTo>
                    <a:pt x="45" y="733"/>
                  </a:lnTo>
                  <a:lnTo>
                    <a:pt x="50" y="736"/>
                  </a:lnTo>
                  <a:lnTo>
                    <a:pt x="52" y="737"/>
                  </a:lnTo>
                  <a:lnTo>
                    <a:pt x="54" y="738"/>
                  </a:lnTo>
                  <a:lnTo>
                    <a:pt x="58" y="739"/>
                  </a:lnTo>
                  <a:lnTo>
                    <a:pt x="61" y="741"/>
                  </a:lnTo>
                  <a:lnTo>
                    <a:pt x="63" y="742"/>
                  </a:lnTo>
                  <a:lnTo>
                    <a:pt x="66" y="743"/>
                  </a:lnTo>
                  <a:lnTo>
                    <a:pt x="70" y="744"/>
                  </a:lnTo>
                  <a:lnTo>
                    <a:pt x="72" y="746"/>
                  </a:lnTo>
                  <a:lnTo>
                    <a:pt x="75" y="746"/>
                  </a:lnTo>
                  <a:lnTo>
                    <a:pt x="78" y="747"/>
                  </a:lnTo>
                  <a:lnTo>
                    <a:pt x="80" y="748"/>
                  </a:lnTo>
                  <a:lnTo>
                    <a:pt x="84" y="749"/>
                  </a:lnTo>
                  <a:lnTo>
                    <a:pt x="87" y="749"/>
                  </a:lnTo>
                  <a:lnTo>
                    <a:pt x="90" y="750"/>
                  </a:lnTo>
                  <a:lnTo>
                    <a:pt x="93" y="751"/>
                  </a:lnTo>
                  <a:lnTo>
                    <a:pt x="97" y="751"/>
                  </a:lnTo>
                  <a:lnTo>
                    <a:pt x="99" y="752"/>
                  </a:lnTo>
                  <a:lnTo>
                    <a:pt x="102" y="752"/>
                  </a:lnTo>
                  <a:lnTo>
                    <a:pt x="105" y="754"/>
                  </a:lnTo>
                  <a:lnTo>
                    <a:pt x="109" y="755"/>
                  </a:lnTo>
                  <a:lnTo>
                    <a:pt x="112" y="755"/>
                  </a:lnTo>
                  <a:lnTo>
                    <a:pt x="115" y="756"/>
                  </a:lnTo>
                  <a:lnTo>
                    <a:pt x="118" y="756"/>
                  </a:lnTo>
                  <a:lnTo>
                    <a:pt x="122" y="756"/>
                  </a:lnTo>
                  <a:lnTo>
                    <a:pt x="125" y="756"/>
                  </a:lnTo>
                  <a:lnTo>
                    <a:pt x="127" y="757"/>
                  </a:lnTo>
                  <a:lnTo>
                    <a:pt x="130" y="757"/>
                  </a:lnTo>
                  <a:lnTo>
                    <a:pt x="134" y="757"/>
                  </a:lnTo>
                  <a:lnTo>
                    <a:pt x="137" y="757"/>
                  </a:lnTo>
                  <a:lnTo>
                    <a:pt x="139" y="758"/>
                  </a:lnTo>
                  <a:lnTo>
                    <a:pt x="142" y="758"/>
                  </a:lnTo>
                  <a:lnTo>
                    <a:pt x="146" y="758"/>
                  </a:lnTo>
                  <a:lnTo>
                    <a:pt x="149" y="758"/>
                  </a:lnTo>
                  <a:lnTo>
                    <a:pt x="151" y="758"/>
                  </a:lnTo>
                  <a:lnTo>
                    <a:pt x="154" y="758"/>
                  </a:lnTo>
                  <a:lnTo>
                    <a:pt x="158" y="759"/>
                  </a:lnTo>
                  <a:lnTo>
                    <a:pt x="160" y="759"/>
                  </a:lnTo>
                  <a:lnTo>
                    <a:pt x="163" y="759"/>
                  </a:lnTo>
                  <a:lnTo>
                    <a:pt x="166" y="759"/>
                  </a:lnTo>
                  <a:lnTo>
                    <a:pt x="168" y="760"/>
                  </a:lnTo>
                  <a:lnTo>
                    <a:pt x="174" y="760"/>
                  </a:lnTo>
                  <a:lnTo>
                    <a:pt x="179" y="760"/>
                  </a:lnTo>
                  <a:lnTo>
                    <a:pt x="184" y="760"/>
                  </a:lnTo>
                  <a:lnTo>
                    <a:pt x="189" y="760"/>
                  </a:lnTo>
                  <a:lnTo>
                    <a:pt x="193" y="760"/>
                  </a:lnTo>
                  <a:lnTo>
                    <a:pt x="198" y="761"/>
                  </a:lnTo>
                  <a:lnTo>
                    <a:pt x="202" y="761"/>
                  </a:lnTo>
                  <a:lnTo>
                    <a:pt x="206" y="761"/>
                  </a:lnTo>
                  <a:lnTo>
                    <a:pt x="209" y="761"/>
                  </a:lnTo>
                  <a:lnTo>
                    <a:pt x="213" y="761"/>
                  </a:lnTo>
                  <a:lnTo>
                    <a:pt x="216" y="761"/>
                  </a:lnTo>
                  <a:lnTo>
                    <a:pt x="221" y="761"/>
                  </a:lnTo>
                  <a:lnTo>
                    <a:pt x="224" y="760"/>
                  </a:lnTo>
                  <a:lnTo>
                    <a:pt x="228" y="760"/>
                  </a:lnTo>
                  <a:lnTo>
                    <a:pt x="231" y="760"/>
                  </a:lnTo>
                  <a:lnTo>
                    <a:pt x="236" y="760"/>
                  </a:lnTo>
                  <a:lnTo>
                    <a:pt x="239" y="759"/>
                  </a:lnTo>
                  <a:lnTo>
                    <a:pt x="243" y="758"/>
                  </a:lnTo>
                  <a:lnTo>
                    <a:pt x="248" y="758"/>
                  </a:lnTo>
                  <a:lnTo>
                    <a:pt x="251" y="757"/>
                  </a:lnTo>
                  <a:lnTo>
                    <a:pt x="254" y="757"/>
                  </a:lnTo>
                  <a:lnTo>
                    <a:pt x="258" y="756"/>
                  </a:lnTo>
                  <a:lnTo>
                    <a:pt x="262" y="756"/>
                  </a:lnTo>
                  <a:lnTo>
                    <a:pt x="265" y="756"/>
                  </a:lnTo>
                  <a:lnTo>
                    <a:pt x="268" y="755"/>
                  </a:lnTo>
                  <a:lnTo>
                    <a:pt x="271" y="755"/>
                  </a:lnTo>
                  <a:lnTo>
                    <a:pt x="274" y="754"/>
                  </a:lnTo>
                  <a:lnTo>
                    <a:pt x="277" y="754"/>
                  </a:lnTo>
                  <a:lnTo>
                    <a:pt x="279" y="754"/>
                  </a:lnTo>
                  <a:lnTo>
                    <a:pt x="281" y="754"/>
                  </a:lnTo>
                  <a:lnTo>
                    <a:pt x="285" y="754"/>
                  </a:lnTo>
                  <a:lnTo>
                    <a:pt x="287" y="754"/>
                  </a:lnTo>
                  <a:lnTo>
                    <a:pt x="289" y="754"/>
                  </a:lnTo>
                  <a:lnTo>
                    <a:pt x="292" y="756"/>
                  </a:lnTo>
                  <a:lnTo>
                    <a:pt x="293" y="757"/>
                  </a:lnTo>
                  <a:lnTo>
                    <a:pt x="294" y="759"/>
                  </a:lnTo>
                  <a:lnTo>
                    <a:pt x="293" y="760"/>
                  </a:lnTo>
                  <a:lnTo>
                    <a:pt x="292" y="761"/>
                  </a:lnTo>
                  <a:lnTo>
                    <a:pt x="290" y="763"/>
                  </a:lnTo>
                  <a:lnTo>
                    <a:pt x="288" y="764"/>
                  </a:lnTo>
                  <a:lnTo>
                    <a:pt x="285" y="765"/>
                  </a:lnTo>
                  <a:lnTo>
                    <a:pt x="280" y="768"/>
                  </a:lnTo>
                  <a:lnTo>
                    <a:pt x="276" y="770"/>
                  </a:lnTo>
                  <a:lnTo>
                    <a:pt x="272" y="771"/>
                  </a:lnTo>
                  <a:lnTo>
                    <a:pt x="269" y="772"/>
                  </a:lnTo>
                  <a:lnTo>
                    <a:pt x="266" y="773"/>
                  </a:lnTo>
                  <a:lnTo>
                    <a:pt x="263" y="773"/>
                  </a:lnTo>
                  <a:lnTo>
                    <a:pt x="261" y="775"/>
                  </a:lnTo>
                  <a:lnTo>
                    <a:pt x="258" y="776"/>
                  </a:lnTo>
                  <a:lnTo>
                    <a:pt x="255" y="777"/>
                  </a:lnTo>
                  <a:lnTo>
                    <a:pt x="252" y="778"/>
                  </a:lnTo>
                  <a:lnTo>
                    <a:pt x="249" y="780"/>
                  </a:lnTo>
                  <a:lnTo>
                    <a:pt x="246" y="781"/>
                  </a:lnTo>
                  <a:lnTo>
                    <a:pt x="242" y="782"/>
                  </a:lnTo>
                  <a:lnTo>
                    <a:pt x="239" y="783"/>
                  </a:lnTo>
                  <a:lnTo>
                    <a:pt x="236" y="784"/>
                  </a:lnTo>
                  <a:lnTo>
                    <a:pt x="233" y="785"/>
                  </a:lnTo>
                  <a:lnTo>
                    <a:pt x="229" y="786"/>
                  </a:lnTo>
                  <a:lnTo>
                    <a:pt x="226" y="787"/>
                  </a:lnTo>
                  <a:lnTo>
                    <a:pt x="223" y="789"/>
                  </a:lnTo>
                  <a:lnTo>
                    <a:pt x="219" y="790"/>
                  </a:lnTo>
                  <a:lnTo>
                    <a:pt x="216" y="791"/>
                  </a:lnTo>
                  <a:lnTo>
                    <a:pt x="212" y="793"/>
                  </a:lnTo>
                  <a:lnTo>
                    <a:pt x="209" y="794"/>
                  </a:lnTo>
                  <a:lnTo>
                    <a:pt x="204" y="796"/>
                  </a:lnTo>
                  <a:lnTo>
                    <a:pt x="201" y="797"/>
                  </a:lnTo>
                  <a:lnTo>
                    <a:pt x="198" y="798"/>
                  </a:lnTo>
                  <a:lnTo>
                    <a:pt x="194" y="800"/>
                  </a:lnTo>
                  <a:lnTo>
                    <a:pt x="190" y="801"/>
                  </a:lnTo>
                  <a:lnTo>
                    <a:pt x="187" y="803"/>
                  </a:lnTo>
                  <a:lnTo>
                    <a:pt x="183" y="805"/>
                  </a:lnTo>
                  <a:lnTo>
                    <a:pt x="179" y="806"/>
                  </a:lnTo>
                  <a:lnTo>
                    <a:pt x="176" y="808"/>
                  </a:lnTo>
                  <a:lnTo>
                    <a:pt x="173" y="810"/>
                  </a:lnTo>
                  <a:lnTo>
                    <a:pt x="168" y="811"/>
                  </a:lnTo>
                  <a:lnTo>
                    <a:pt x="165" y="813"/>
                  </a:lnTo>
                  <a:lnTo>
                    <a:pt x="162" y="814"/>
                  </a:lnTo>
                  <a:lnTo>
                    <a:pt x="159" y="816"/>
                  </a:lnTo>
                  <a:lnTo>
                    <a:pt x="155" y="819"/>
                  </a:lnTo>
                  <a:lnTo>
                    <a:pt x="151" y="821"/>
                  </a:lnTo>
                  <a:lnTo>
                    <a:pt x="148" y="822"/>
                  </a:lnTo>
                  <a:lnTo>
                    <a:pt x="146" y="824"/>
                  </a:lnTo>
                  <a:lnTo>
                    <a:pt x="142" y="826"/>
                  </a:lnTo>
                  <a:lnTo>
                    <a:pt x="139" y="828"/>
                  </a:lnTo>
                  <a:lnTo>
                    <a:pt x="136" y="829"/>
                  </a:lnTo>
                  <a:lnTo>
                    <a:pt x="133" y="832"/>
                  </a:lnTo>
                  <a:lnTo>
                    <a:pt x="130" y="834"/>
                  </a:lnTo>
                  <a:lnTo>
                    <a:pt x="128" y="837"/>
                  </a:lnTo>
                  <a:lnTo>
                    <a:pt x="123" y="841"/>
                  </a:lnTo>
                  <a:lnTo>
                    <a:pt x="118" y="846"/>
                  </a:lnTo>
                  <a:lnTo>
                    <a:pt x="114" y="850"/>
                  </a:lnTo>
                  <a:lnTo>
                    <a:pt x="110" y="854"/>
                  </a:lnTo>
                  <a:lnTo>
                    <a:pt x="106" y="858"/>
                  </a:lnTo>
                  <a:lnTo>
                    <a:pt x="103" y="862"/>
                  </a:lnTo>
                  <a:lnTo>
                    <a:pt x="100" y="865"/>
                  </a:lnTo>
                  <a:lnTo>
                    <a:pt x="98" y="869"/>
                  </a:lnTo>
                  <a:lnTo>
                    <a:pt x="96" y="872"/>
                  </a:lnTo>
                  <a:lnTo>
                    <a:pt x="95" y="875"/>
                  </a:lnTo>
                  <a:lnTo>
                    <a:pt x="92" y="877"/>
                  </a:lnTo>
                  <a:lnTo>
                    <a:pt x="91" y="880"/>
                  </a:lnTo>
                  <a:lnTo>
                    <a:pt x="90" y="883"/>
                  </a:lnTo>
                  <a:lnTo>
                    <a:pt x="90" y="886"/>
                  </a:lnTo>
                  <a:lnTo>
                    <a:pt x="90" y="890"/>
                  </a:lnTo>
                  <a:lnTo>
                    <a:pt x="91" y="895"/>
                  </a:lnTo>
                  <a:lnTo>
                    <a:pt x="92" y="898"/>
                  </a:lnTo>
                  <a:lnTo>
                    <a:pt x="95" y="901"/>
                  </a:lnTo>
                  <a:lnTo>
                    <a:pt x="98" y="904"/>
                  </a:lnTo>
                  <a:lnTo>
                    <a:pt x="102" y="908"/>
                  </a:lnTo>
                  <a:lnTo>
                    <a:pt x="106" y="910"/>
                  </a:lnTo>
                  <a:lnTo>
                    <a:pt x="111" y="913"/>
                  </a:lnTo>
                  <a:lnTo>
                    <a:pt x="113" y="913"/>
                  </a:lnTo>
                  <a:lnTo>
                    <a:pt x="115" y="915"/>
                  </a:lnTo>
                  <a:lnTo>
                    <a:pt x="118" y="916"/>
                  </a:lnTo>
                  <a:lnTo>
                    <a:pt x="122" y="917"/>
                  </a:lnTo>
                  <a:lnTo>
                    <a:pt x="124" y="918"/>
                  </a:lnTo>
                  <a:lnTo>
                    <a:pt x="127" y="920"/>
                  </a:lnTo>
                  <a:lnTo>
                    <a:pt x="131" y="921"/>
                  </a:lnTo>
                  <a:lnTo>
                    <a:pt x="136" y="922"/>
                  </a:lnTo>
                  <a:lnTo>
                    <a:pt x="138" y="922"/>
                  </a:lnTo>
                  <a:lnTo>
                    <a:pt x="140" y="923"/>
                  </a:lnTo>
                  <a:lnTo>
                    <a:pt x="143" y="923"/>
                  </a:lnTo>
                  <a:lnTo>
                    <a:pt x="147" y="924"/>
                  </a:lnTo>
                  <a:lnTo>
                    <a:pt x="149" y="924"/>
                  </a:lnTo>
                  <a:lnTo>
                    <a:pt x="152" y="925"/>
                  </a:lnTo>
                  <a:lnTo>
                    <a:pt x="155" y="925"/>
                  </a:lnTo>
                  <a:lnTo>
                    <a:pt x="159" y="926"/>
                  </a:lnTo>
                  <a:lnTo>
                    <a:pt x="162" y="926"/>
                  </a:lnTo>
                  <a:lnTo>
                    <a:pt x="164" y="926"/>
                  </a:lnTo>
                  <a:lnTo>
                    <a:pt x="168" y="926"/>
                  </a:lnTo>
                  <a:lnTo>
                    <a:pt x="172" y="927"/>
                  </a:lnTo>
                  <a:lnTo>
                    <a:pt x="175" y="927"/>
                  </a:lnTo>
                  <a:lnTo>
                    <a:pt x="178" y="927"/>
                  </a:lnTo>
                  <a:lnTo>
                    <a:pt x="181" y="928"/>
                  </a:lnTo>
                  <a:lnTo>
                    <a:pt x="186" y="928"/>
                  </a:lnTo>
                  <a:lnTo>
                    <a:pt x="190" y="928"/>
                  </a:lnTo>
                  <a:lnTo>
                    <a:pt x="193" y="929"/>
                  </a:lnTo>
                  <a:lnTo>
                    <a:pt x="197" y="929"/>
                  </a:lnTo>
                  <a:lnTo>
                    <a:pt x="201" y="930"/>
                  </a:lnTo>
                  <a:lnTo>
                    <a:pt x="205" y="930"/>
                  </a:lnTo>
                  <a:lnTo>
                    <a:pt x="209" y="930"/>
                  </a:lnTo>
                  <a:lnTo>
                    <a:pt x="213" y="930"/>
                  </a:lnTo>
                  <a:lnTo>
                    <a:pt x="217" y="931"/>
                  </a:lnTo>
                  <a:lnTo>
                    <a:pt x="221" y="931"/>
                  </a:lnTo>
                  <a:lnTo>
                    <a:pt x="225" y="931"/>
                  </a:lnTo>
                  <a:lnTo>
                    <a:pt x="228" y="931"/>
                  </a:lnTo>
                  <a:lnTo>
                    <a:pt x="233" y="931"/>
                  </a:lnTo>
                  <a:lnTo>
                    <a:pt x="237" y="931"/>
                  </a:lnTo>
                  <a:lnTo>
                    <a:pt x="240" y="931"/>
                  </a:lnTo>
                  <a:lnTo>
                    <a:pt x="244" y="931"/>
                  </a:lnTo>
                  <a:lnTo>
                    <a:pt x="249" y="933"/>
                  </a:lnTo>
                  <a:lnTo>
                    <a:pt x="252" y="933"/>
                  </a:lnTo>
                  <a:lnTo>
                    <a:pt x="256" y="933"/>
                  </a:lnTo>
                  <a:lnTo>
                    <a:pt x="260" y="933"/>
                  </a:lnTo>
                  <a:lnTo>
                    <a:pt x="264" y="933"/>
                  </a:lnTo>
                  <a:lnTo>
                    <a:pt x="267" y="933"/>
                  </a:lnTo>
                  <a:lnTo>
                    <a:pt x="271" y="933"/>
                  </a:lnTo>
                  <a:lnTo>
                    <a:pt x="275" y="933"/>
                  </a:lnTo>
                  <a:lnTo>
                    <a:pt x="279" y="933"/>
                  </a:lnTo>
                  <a:lnTo>
                    <a:pt x="281" y="933"/>
                  </a:lnTo>
                  <a:lnTo>
                    <a:pt x="286" y="933"/>
                  </a:lnTo>
                  <a:lnTo>
                    <a:pt x="288" y="933"/>
                  </a:lnTo>
                  <a:lnTo>
                    <a:pt x="292" y="933"/>
                  </a:lnTo>
                  <a:lnTo>
                    <a:pt x="296" y="933"/>
                  </a:lnTo>
                  <a:lnTo>
                    <a:pt x="299" y="933"/>
                  </a:lnTo>
                  <a:lnTo>
                    <a:pt x="302" y="933"/>
                  </a:lnTo>
                  <a:lnTo>
                    <a:pt x="305" y="933"/>
                  </a:lnTo>
                  <a:lnTo>
                    <a:pt x="308" y="931"/>
                  </a:lnTo>
                  <a:lnTo>
                    <a:pt x="310" y="931"/>
                  </a:lnTo>
                  <a:lnTo>
                    <a:pt x="313" y="931"/>
                  </a:lnTo>
                  <a:lnTo>
                    <a:pt x="316" y="931"/>
                  </a:lnTo>
                  <a:lnTo>
                    <a:pt x="321" y="930"/>
                  </a:lnTo>
                  <a:lnTo>
                    <a:pt x="326" y="930"/>
                  </a:lnTo>
                  <a:lnTo>
                    <a:pt x="329" y="930"/>
                  </a:lnTo>
                  <a:lnTo>
                    <a:pt x="334" y="929"/>
                  </a:lnTo>
                  <a:lnTo>
                    <a:pt x="339" y="929"/>
                  </a:lnTo>
                  <a:lnTo>
                    <a:pt x="343" y="928"/>
                  </a:lnTo>
                  <a:lnTo>
                    <a:pt x="349" y="928"/>
                  </a:lnTo>
                  <a:lnTo>
                    <a:pt x="354" y="927"/>
                  </a:lnTo>
                  <a:lnTo>
                    <a:pt x="356" y="927"/>
                  </a:lnTo>
                  <a:lnTo>
                    <a:pt x="359" y="927"/>
                  </a:lnTo>
                  <a:lnTo>
                    <a:pt x="362" y="927"/>
                  </a:lnTo>
                  <a:lnTo>
                    <a:pt x="364" y="927"/>
                  </a:lnTo>
                  <a:lnTo>
                    <a:pt x="369" y="926"/>
                  </a:lnTo>
                  <a:lnTo>
                    <a:pt x="375" y="926"/>
                  </a:lnTo>
                  <a:lnTo>
                    <a:pt x="377" y="926"/>
                  </a:lnTo>
                  <a:lnTo>
                    <a:pt x="380" y="926"/>
                  </a:lnTo>
                  <a:lnTo>
                    <a:pt x="383" y="926"/>
                  </a:lnTo>
                  <a:lnTo>
                    <a:pt x="386" y="926"/>
                  </a:lnTo>
                  <a:lnTo>
                    <a:pt x="388" y="926"/>
                  </a:lnTo>
                  <a:lnTo>
                    <a:pt x="391" y="926"/>
                  </a:lnTo>
                  <a:lnTo>
                    <a:pt x="393" y="926"/>
                  </a:lnTo>
                  <a:lnTo>
                    <a:pt x="396" y="926"/>
                  </a:lnTo>
                  <a:lnTo>
                    <a:pt x="399" y="926"/>
                  </a:lnTo>
                  <a:lnTo>
                    <a:pt x="401" y="926"/>
                  </a:lnTo>
                  <a:lnTo>
                    <a:pt x="403" y="926"/>
                  </a:lnTo>
                  <a:lnTo>
                    <a:pt x="406" y="926"/>
                  </a:lnTo>
                  <a:lnTo>
                    <a:pt x="411" y="925"/>
                  </a:lnTo>
                  <a:lnTo>
                    <a:pt x="416" y="925"/>
                  </a:lnTo>
                  <a:lnTo>
                    <a:pt x="421" y="925"/>
                  </a:lnTo>
                  <a:lnTo>
                    <a:pt x="425" y="925"/>
                  </a:lnTo>
                  <a:lnTo>
                    <a:pt x="429" y="925"/>
                  </a:lnTo>
                  <a:lnTo>
                    <a:pt x="434" y="926"/>
                  </a:lnTo>
                  <a:lnTo>
                    <a:pt x="437" y="926"/>
                  </a:lnTo>
                  <a:lnTo>
                    <a:pt x="441" y="926"/>
                  </a:lnTo>
                  <a:lnTo>
                    <a:pt x="444" y="926"/>
                  </a:lnTo>
                  <a:lnTo>
                    <a:pt x="448" y="926"/>
                  </a:lnTo>
                  <a:lnTo>
                    <a:pt x="450" y="927"/>
                  </a:lnTo>
                  <a:lnTo>
                    <a:pt x="452" y="927"/>
                  </a:lnTo>
                  <a:lnTo>
                    <a:pt x="456" y="929"/>
                  </a:lnTo>
                  <a:lnTo>
                    <a:pt x="460" y="930"/>
                  </a:lnTo>
                  <a:lnTo>
                    <a:pt x="461" y="933"/>
                  </a:lnTo>
                  <a:lnTo>
                    <a:pt x="464" y="936"/>
                  </a:lnTo>
                  <a:lnTo>
                    <a:pt x="467" y="939"/>
                  </a:lnTo>
                  <a:lnTo>
                    <a:pt x="472" y="943"/>
                  </a:lnTo>
                  <a:lnTo>
                    <a:pt x="476" y="948"/>
                  </a:lnTo>
                  <a:lnTo>
                    <a:pt x="481" y="953"/>
                  </a:lnTo>
                  <a:lnTo>
                    <a:pt x="484" y="955"/>
                  </a:lnTo>
                  <a:lnTo>
                    <a:pt x="487" y="958"/>
                  </a:lnTo>
                  <a:lnTo>
                    <a:pt x="490" y="960"/>
                  </a:lnTo>
                  <a:lnTo>
                    <a:pt x="493" y="963"/>
                  </a:lnTo>
                  <a:lnTo>
                    <a:pt x="497" y="965"/>
                  </a:lnTo>
                  <a:lnTo>
                    <a:pt x="500" y="966"/>
                  </a:lnTo>
                  <a:lnTo>
                    <a:pt x="503" y="968"/>
                  </a:lnTo>
                  <a:lnTo>
                    <a:pt x="507" y="971"/>
                  </a:lnTo>
                  <a:lnTo>
                    <a:pt x="511" y="973"/>
                  </a:lnTo>
                  <a:lnTo>
                    <a:pt x="515" y="975"/>
                  </a:lnTo>
                  <a:lnTo>
                    <a:pt x="519" y="976"/>
                  </a:lnTo>
                  <a:lnTo>
                    <a:pt x="524" y="977"/>
                  </a:lnTo>
                  <a:lnTo>
                    <a:pt x="527" y="978"/>
                  </a:lnTo>
                  <a:lnTo>
                    <a:pt x="532" y="979"/>
                  </a:lnTo>
                  <a:lnTo>
                    <a:pt x="537" y="979"/>
                  </a:lnTo>
                  <a:lnTo>
                    <a:pt x="541" y="980"/>
                  </a:lnTo>
                  <a:lnTo>
                    <a:pt x="546" y="979"/>
                  </a:lnTo>
                  <a:lnTo>
                    <a:pt x="550" y="979"/>
                  </a:lnTo>
                  <a:lnTo>
                    <a:pt x="555" y="978"/>
                  </a:lnTo>
                  <a:lnTo>
                    <a:pt x="561" y="978"/>
                  </a:lnTo>
                  <a:lnTo>
                    <a:pt x="565" y="976"/>
                  </a:lnTo>
                  <a:lnTo>
                    <a:pt x="569" y="975"/>
                  </a:lnTo>
                  <a:lnTo>
                    <a:pt x="573" y="974"/>
                  </a:lnTo>
                  <a:lnTo>
                    <a:pt x="577" y="972"/>
                  </a:lnTo>
                  <a:lnTo>
                    <a:pt x="580" y="971"/>
                  </a:lnTo>
                  <a:lnTo>
                    <a:pt x="585" y="969"/>
                  </a:lnTo>
                  <a:lnTo>
                    <a:pt x="588" y="967"/>
                  </a:lnTo>
                  <a:lnTo>
                    <a:pt x="591" y="966"/>
                  </a:lnTo>
                  <a:lnTo>
                    <a:pt x="593" y="965"/>
                  </a:lnTo>
                  <a:lnTo>
                    <a:pt x="597" y="963"/>
                  </a:lnTo>
                  <a:lnTo>
                    <a:pt x="599" y="962"/>
                  </a:lnTo>
                  <a:lnTo>
                    <a:pt x="601" y="961"/>
                  </a:lnTo>
                  <a:lnTo>
                    <a:pt x="605" y="958"/>
                  </a:lnTo>
                  <a:lnTo>
                    <a:pt x="610" y="955"/>
                  </a:lnTo>
                  <a:lnTo>
                    <a:pt x="614" y="952"/>
                  </a:lnTo>
                  <a:lnTo>
                    <a:pt x="617" y="949"/>
                  </a:lnTo>
                  <a:lnTo>
                    <a:pt x="622" y="947"/>
                  </a:lnTo>
                  <a:lnTo>
                    <a:pt x="627" y="944"/>
                  </a:lnTo>
                  <a:lnTo>
                    <a:pt x="629" y="943"/>
                  </a:lnTo>
                  <a:lnTo>
                    <a:pt x="631" y="941"/>
                  </a:lnTo>
                  <a:lnTo>
                    <a:pt x="635" y="940"/>
                  </a:lnTo>
                  <a:lnTo>
                    <a:pt x="638" y="940"/>
                  </a:lnTo>
                  <a:lnTo>
                    <a:pt x="641" y="938"/>
                  </a:lnTo>
                  <a:lnTo>
                    <a:pt x="644" y="937"/>
                  </a:lnTo>
                  <a:lnTo>
                    <a:pt x="649" y="936"/>
                  </a:lnTo>
                  <a:lnTo>
                    <a:pt x="653" y="936"/>
                  </a:lnTo>
                  <a:lnTo>
                    <a:pt x="656" y="935"/>
                  </a:lnTo>
                  <a:lnTo>
                    <a:pt x="662" y="934"/>
                  </a:lnTo>
                  <a:lnTo>
                    <a:pt x="664" y="933"/>
                  </a:lnTo>
                  <a:lnTo>
                    <a:pt x="666" y="933"/>
                  </a:lnTo>
                  <a:lnTo>
                    <a:pt x="669" y="931"/>
                  </a:lnTo>
                  <a:lnTo>
                    <a:pt x="672" y="931"/>
                  </a:lnTo>
                  <a:lnTo>
                    <a:pt x="674" y="931"/>
                  </a:lnTo>
                  <a:lnTo>
                    <a:pt x="677" y="930"/>
                  </a:lnTo>
                  <a:lnTo>
                    <a:pt x="680" y="930"/>
                  </a:lnTo>
                  <a:lnTo>
                    <a:pt x="682" y="930"/>
                  </a:lnTo>
                  <a:lnTo>
                    <a:pt x="686" y="930"/>
                  </a:lnTo>
                  <a:lnTo>
                    <a:pt x="689" y="929"/>
                  </a:lnTo>
                  <a:lnTo>
                    <a:pt x="692" y="929"/>
                  </a:lnTo>
                  <a:lnTo>
                    <a:pt x="697" y="929"/>
                  </a:lnTo>
                  <a:lnTo>
                    <a:pt x="699" y="929"/>
                  </a:lnTo>
                  <a:lnTo>
                    <a:pt x="702" y="928"/>
                  </a:lnTo>
                  <a:lnTo>
                    <a:pt x="705" y="928"/>
                  </a:lnTo>
                  <a:lnTo>
                    <a:pt x="710" y="928"/>
                  </a:lnTo>
                  <a:lnTo>
                    <a:pt x="713" y="927"/>
                  </a:lnTo>
                  <a:lnTo>
                    <a:pt x="716" y="927"/>
                  </a:lnTo>
                  <a:lnTo>
                    <a:pt x="719" y="927"/>
                  </a:lnTo>
                  <a:lnTo>
                    <a:pt x="724" y="927"/>
                  </a:lnTo>
                  <a:lnTo>
                    <a:pt x="727" y="926"/>
                  </a:lnTo>
                  <a:lnTo>
                    <a:pt x="731" y="926"/>
                  </a:lnTo>
                  <a:lnTo>
                    <a:pt x="735" y="926"/>
                  </a:lnTo>
                  <a:lnTo>
                    <a:pt x="739" y="926"/>
                  </a:lnTo>
                  <a:lnTo>
                    <a:pt x="742" y="925"/>
                  </a:lnTo>
                  <a:lnTo>
                    <a:pt x="747" y="925"/>
                  </a:lnTo>
                  <a:lnTo>
                    <a:pt x="750" y="925"/>
                  </a:lnTo>
                  <a:lnTo>
                    <a:pt x="754" y="925"/>
                  </a:lnTo>
                  <a:lnTo>
                    <a:pt x="757" y="924"/>
                  </a:lnTo>
                  <a:lnTo>
                    <a:pt x="762" y="924"/>
                  </a:lnTo>
                  <a:lnTo>
                    <a:pt x="766" y="923"/>
                  </a:lnTo>
                  <a:lnTo>
                    <a:pt x="771" y="923"/>
                  </a:lnTo>
                  <a:lnTo>
                    <a:pt x="774" y="922"/>
                  </a:lnTo>
                  <a:lnTo>
                    <a:pt x="778" y="922"/>
                  </a:lnTo>
                  <a:lnTo>
                    <a:pt x="782" y="921"/>
                  </a:lnTo>
                  <a:lnTo>
                    <a:pt x="787" y="921"/>
                  </a:lnTo>
                  <a:lnTo>
                    <a:pt x="790" y="920"/>
                  </a:lnTo>
                  <a:lnTo>
                    <a:pt x="794" y="920"/>
                  </a:lnTo>
                  <a:lnTo>
                    <a:pt x="798" y="918"/>
                  </a:lnTo>
                  <a:lnTo>
                    <a:pt x="803" y="918"/>
                  </a:lnTo>
                  <a:lnTo>
                    <a:pt x="806" y="917"/>
                  </a:lnTo>
                  <a:lnTo>
                    <a:pt x="811" y="917"/>
                  </a:lnTo>
                  <a:lnTo>
                    <a:pt x="815" y="916"/>
                  </a:lnTo>
                  <a:lnTo>
                    <a:pt x="819" y="916"/>
                  </a:lnTo>
                  <a:lnTo>
                    <a:pt x="824" y="915"/>
                  </a:lnTo>
                  <a:lnTo>
                    <a:pt x="827" y="914"/>
                  </a:lnTo>
                  <a:lnTo>
                    <a:pt x="831" y="913"/>
                  </a:lnTo>
                  <a:lnTo>
                    <a:pt x="835" y="913"/>
                  </a:lnTo>
                  <a:lnTo>
                    <a:pt x="839" y="912"/>
                  </a:lnTo>
                  <a:lnTo>
                    <a:pt x="842" y="911"/>
                  </a:lnTo>
                  <a:lnTo>
                    <a:pt x="847" y="910"/>
                  </a:lnTo>
                  <a:lnTo>
                    <a:pt x="851" y="909"/>
                  </a:lnTo>
                  <a:lnTo>
                    <a:pt x="854" y="908"/>
                  </a:lnTo>
                  <a:lnTo>
                    <a:pt x="859" y="907"/>
                  </a:lnTo>
                  <a:lnTo>
                    <a:pt x="862" y="905"/>
                  </a:lnTo>
                  <a:lnTo>
                    <a:pt x="866" y="904"/>
                  </a:lnTo>
                  <a:lnTo>
                    <a:pt x="869" y="903"/>
                  </a:lnTo>
                  <a:lnTo>
                    <a:pt x="874" y="902"/>
                  </a:lnTo>
                  <a:lnTo>
                    <a:pt x="878" y="901"/>
                  </a:lnTo>
                  <a:lnTo>
                    <a:pt x="881" y="900"/>
                  </a:lnTo>
                  <a:lnTo>
                    <a:pt x="885" y="899"/>
                  </a:lnTo>
                  <a:lnTo>
                    <a:pt x="888" y="897"/>
                  </a:lnTo>
                  <a:lnTo>
                    <a:pt x="891" y="896"/>
                  </a:lnTo>
                  <a:lnTo>
                    <a:pt x="894" y="895"/>
                  </a:lnTo>
                  <a:lnTo>
                    <a:pt x="898" y="892"/>
                  </a:lnTo>
                  <a:lnTo>
                    <a:pt x="901" y="891"/>
                  </a:lnTo>
                  <a:lnTo>
                    <a:pt x="904" y="890"/>
                  </a:lnTo>
                  <a:lnTo>
                    <a:pt x="907" y="889"/>
                  </a:lnTo>
                  <a:lnTo>
                    <a:pt x="910" y="888"/>
                  </a:lnTo>
                  <a:lnTo>
                    <a:pt x="913" y="886"/>
                  </a:lnTo>
                  <a:lnTo>
                    <a:pt x="916" y="886"/>
                  </a:lnTo>
                  <a:lnTo>
                    <a:pt x="918" y="885"/>
                  </a:lnTo>
                  <a:lnTo>
                    <a:pt x="922" y="883"/>
                  </a:lnTo>
                  <a:lnTo>
                    <a:pt x="924" y="882"/>
                  </a:lnTo>
                  <a:lnTo>
                    <a:pt x="927" y="882"/>
                  </a:lnTo>
                  <a:lnTo>
                    <a:pt x="929" y="880"/>
                  </a:lnTo>
                  <a:lnTo>
                    <a:pt x="934" y="877"/>
                  </a:lnTo>
                  <a:lnTo>
                    <a:pt x="938" y="875"/>
                  </a:lnTo>
                  <a:lnTo>
                    <a:pt x="942" y="873"/>
                  </a:lnTo>
                  <a:lnTo>
                    <a:pt x="947" y="871"/>
                  </a:lnTo>
                  <a:lnTo>
                    <a:pt x="950" y="869"/>
                  </a:lnTo>
                  <a:lnTo>
                    <a:pt x="953" y="866"/>
                  </a:lnTo>
                  <a:lnTo>
                    <a:pt x="956" y="864"/>
                  </a:lnTo>
                  <a:lnTo>
                    <a:pt x="960" y="863"/>
                  </a:lnTo>
                  <a:lnTo>
                    <a:pt x="963" y="860"/>
                  </a:lnTo>
                  <a:lnTo>
                    <a:pt x="965" y="858"/>
                  </a:lnTo>
                  <a:lnTo>
                    <a:pt x="966" y="856"/>
                  </a:lnTo>
                  <a:lnTo>
                    <a:pt x="969" y="853"/>
                  </a:lnTo>
                  <a:lnTo>
                    <a:pt x="973" y="849"/>
                  </a:lnTo>
                  <a:lnTo>
                    <a:pt x="976" y="845"/>
                  </a:lnTo>
                  <a:lnTo>
                    <a:pt x="977" y="840"/>
                  </a:lnTo>
                  <a:lnTo>
                    <a:pt x="979" y="836"/>
                  </a:lnTo>
                  <a:lnTo>
                    <a:pt x="979" y="831"/>
                  </a:lnTo>
                  <a:lnTo>
                    <a:pt x="980" y="825"/>
                  </a:lnTo>
                  <a:lnTo>
                    <a:pt x="979" y="822"/>
                  </a:lnTo>
                  <a:lnTo>
                    <a:pt x="978" y="819"/>
                  </a:lnTo>
                  <a:lnTo>
                    <a:pt x="977" y="816"/>
                  </a:lnTo>
                  <a:lnTo>
                    <a:pt x="976" y="813"/>
                  </a:lnTo>
                  <a:lnTo>
                    <a:pt x="975" y="810"/>
                  </a:lnTo>
                  <a:lnTo>
                    <a:pt x="973" y="807"/>
                  </a:lnTo>
                  <a:lnTo>
                    <a:pt x="970" y="802"/>
                  </a:lnTo>
                  <a:lnTo>
                    <a:pt x="968" y="800"/>
                  </a:lnTo>
                  <a:lnTo>
                    <a:pt x="966" y="796"/>
                  </a:lnTo>
                  <a:lnTo>
                    <a:pt x="963" y="793"/>
                  </a:lnTo>
                  <a:lnTo>
                    <a:pt x="959" y="788"/>
                  </a:lnTo>
                  <a:lnTo>
                    <a:pt x="955" y="785"/>
                  </a:lnTo>
                  <a:lnTo>
                    <a:pt x="951" y="782"/>
                  </a:lnTo>
                  <a:lnTo>
                    <a:pt x="948" y="778"/>
                  </a:lnTo>
                  <a:lnTo>
                    <a:pt x="942" y="774"/>
                  </a:lnTo>
                  <a:lnTo>
                    <a:pt x="938" y="771"/>
                  </a:lnTo>
                  <a:lnTo>
                    <a:pt x="935" y="770"/>
                  </a:lnTo>
                  <a:lnTo>
                    <a:pt x="931" y="768"/>
                  </a:lnTo>
                  <a:lnTo>
                    <a:pt x="929" y="765"/>
                  </a:lnTo>
                  <a:lnTo>
                    <a:pt x="926" y="764"/>
                  </a:lnTo>
                  <a:lnTo>
                    <a:pt x="923" y="762"/>
                  </a:lnTo>
                  <a:lnTo>
                    <a:pt x="919" y="760"/>
                  </a:lnTo>
                  <a:lnTo>
                    <a:pt x="916" y="759"/>
                  </a:lnTo>
                  <a:lnTo>
                    <a:pt x="914" y="757"/>
                  </a:lnTo>
                  <a:lnTo>
                    <a:pt x="910" y="756"/>
                  </a:lnTo>
                  <a:lnTo>
                    <a:pt x="906" y="754"/>
                  </a:lnTo>
                  <a:lnTo>
                    <a:pt x="902" y="751"/>
                  </a:lnTo>
                  <a:lnTo>
                    <a:pt x="899" y="750"/>
                  </a:lnTo>
                  <a:lnTo>
                    <a:pt x="895" y="749"/>
                  </a:lnTo>
                  <a:lnTo>
                    <a:pt x="891" y="747"/>
                  </a:lnTo>
                  <a:lnTo>
                    <a:pt x="887" y="746"/>
                  </a:lnTo>
                  <a:lnTo>
                    <a:pt x="884" y="745"/>
                  </a:lnTo>
                  <a:lnTo>
                    <a:pt x="879" y="743"/>
                  </a:lnTo>
                  <a:lnTo>
                    <a:pt x="875" y="742"/>
                  </a:lnTo>
                  <a:lnTo>
                    <a:pt x="870" y="741"/>
                  </a:lnTo>
                  <a:lnTo>
                    <a:pt x="866" y="738"/>
                  </a:lnTo>
                  <a:lnTo>
                    <a:pt x="861" y="737"/>
                  </a:lnTo>
                  <a:lnTo>
                    <a:pt x="856" y="736"/>
                  </a:lnTo>
                  <a:lnTo>
                    <a:pt x="851" y="735"/>
                  </a:lnTo>
                  <a:lnTo>
                    <a:pt x="847" y="734"/>
                  </a:lnTo>
                  <a:lnTo>
                    <a:pt x="842" y="733"/>
                  </a:lnTo>
                  <a:lnTo>
                    <a:pt x="837" y="732"/>
                  </a:lnTo>
                  <a:lnTo>
                    <a:pt x="831" y="731"/>
                  </a:lnTo>
                  <a:lnTo>
                    <a:pt x="827" y="730"/>
                  </a:lnTo>
                  <a:lnTo>
                    <a:pt x="821" y="730"/>
                  </a:lnTo>
                  <a:lnTo>
                    <a:pt x="816" y="729"/>
                  </a:lnTo>
                  <a:lnTo>
                    <a:pt x="811" y="727"/>
                  </a:lnTo>
                  <a:lnTo>
                    <a:pt x="805" y="727"/>
                  </a:lnTo>
                  <a:lnTo>
                    <a:pt x="799" y="726"/>
                  </a:lnTo>
                  <a:lnTo>
                    <a:pt x="793" y="725"/>
                  </a:lnTo>
                  <a:lnTo>
                    <a:pt x="788" y="725"/>
                  </a:lnTo>
                  <a:lnTo>
                    <a:pt x="782" y="724"/>
                  </a:lnTo>
                  <a:lnTo>
                    <a:pt x="777" y="723"/>
                  </a:lnTo>
                  <a:lnTo>
                    <a:pt x="773" y="723"/>
                  </a:lnTo>
                  <a:lnTo>
                    <a:pt x="767" y="722"/>
                  </a:lnTo>
                  <a:lnTo>
                    <a:pt x="763" y="722"/>
                  </a:lnTo>
                  <a:lnTo>
                    <a:pt x="759" y="722"/>
                  </a:lnTo>
                  <a:lnTo>
                    <a:pt x="754" y="721"/>
                  </a:lnTo>
                  <a:lnTo>
                    <a:pt x="750" y="721"/>
                  </a:lnTo>
                  <a:lnTo>
                    <a:pt x="746" y="721"/>
                  </a:lnTo>
                  <a:lnTo>
                    <a:pt x="741" y="721"/>
                  </a:lnTo>
                  <a:lnTo>
                    <a:pt x="738" y="720"/>
                  </a:lnTo>
                  <a:lnTo>
                    <a:pt x="734" y="720"/>
                  </a:lnTo>
                  <a:lnTo>
                    <a:pt x="731" y="720"/>
                  </a:lnTo>
                  <a:lnTo>
                    <a:pt x="727" y="720"/>
                  </a:lnTo>
                  <a:lnTo>
                    <a:pt x="724" y="719"/>
                  </a:lnTo>
                  <a:lnTo>
                    <a:pt x="719" y="719"/>
                  </a:lnTo>
                  <a:lnTo>
                    <a:pt x="717" y="719"/>
                  </a:lnTo>
                  <a:lnTo>
                    <a:pt x="714" y="718"/>
                  </a:lnTo>
                  <a:lnTo>
                    <a:pt x="711" y="718"/>
                  </a:lnTo>
                  <a:lnTo>
                    <a:pt x="707" y="718"/>
                  </a:lnTo>
                  <a:lnTo>
                    <a:pt x="705" y="718"/>
                  </a:lnTo>
                  <a:lnTo>
                    <a:pt x="702" y="717"/>
                  </a:lnTo>
                  <a:lnTo>
                    <a:pt x="700" y="717"/>
                  </a:lnTo>
                  <a:lnTo>
                    <a:pt x="697" y="717"/>
                  </a:lnTo>
                  <a:lnTo>
                    <a:pt x="694" y="717"/>
                  </a:lnTo>
                  <a:lnTo>
                    <a:pt x="690" y="716"/>
                  </a:lnTo>
                  <a:lnTo>
                    <a:pt x="686" y="716"/>
                  </a:lnTo>
                  <a:lnTo>
                    <a:pt x="681" y="714"/>
                  </a:lnTo>
                  <a:lnTo>
                    <a:pt x="677" y="713"/>
                  </a:lnTo>
                  <a:lnTo>
                    <a:pt x="674" y="712"/>
                  </a:lnTo>
                  <a:lnTo>
                    <a:pt x="671" y="711"/>
                  </a:lnTo>
                  <a:lnTo>
                    <a:pt x="666" y="710"/>
                  </a:lnTo>
                  <a:lnTo>
                    <a:pt x="664" y="708"/>
                  </a:lnTo>
                  <a:lnTo>
                    <a:pt x="661" y="707"/>
                  </a:lnTo>
                  <a:lnTo>
                    <a:pt x="657" y="706"/>
                  </a:lnTo>
                  <a:lnTo>
                    <a:pt x="655" y="703"/>
                  </a:lnTo>
                  <a:lnTo>
                    <a:pt x="652" y="700"/>
                  </a:lnTo>
                  <a:lnTo>
                    <a:pt x="650" y="698"/>
                  </a:lnTo>
                  <a:lnTo>
                    <a:pt x="648" y="695"/>
                  </a:lnTo>
                  <a:lnTo>
                    <a:pt x="644" y="692"/>
                  </a:lnTo>
                  <a:lnTo>
                    <a:pt x="642" y="688"/>
                  </a:lnTo>
                  <a:lnTo>
                    <a:pt x="639" y="685"/>
                  </a:lnTo>
                  <a:lnTo>
                    <a:pt x="637" y="681"/>
                  </a:lnTo>
                  <a:lnTo>
                    <a:pt x="634" y="675"/>
                  </a:lnTo>
                  <a:lnTo>
                    <a:pt x="631" y="671"/>
                  </a:lnTo>
                  <a:lnTo>
                    <a:pt x="628" y="667"/>
                  </a:lnTo>
                  <a:lnTo>
                    <a:pt x="626" y="662"/>
                  </a:lnTo>
                  <a:lnTo>
                    <a:pt x="623" y="658"/>
                  </a:lnTo>
                  <a:lnTo>
                    <a:pt x="621" y="655"/>
                  </a:lnTo>
                  <a:lnTo>
                    <a:pt x="618" y="650"/>
                  </a:lnTo>
                  <a:lnTo>
                    <a:pt x="616" y="646"/>
                  </a:lnTo>
                  <a:lnTo>
                    <a:pt x="614" y="642"/>
                  </a:lnTo>
                  <a:lnTo>
                    <a:pt x="612" y="639"/>
                  </a:lnTo>
                  <a:lnTo>
                    <a:pt x="610" y="634"/>
                  </a:lnTo>
                  <a:lnTo>
                    <a:pt x="607" y="631"/>
                  </a:lnTo>
                  <a:lnTo>
                    <a:pt x="605" y="627"/>
                  </a:lnTo>
                  <a:lnTo>
                    <a:pt x="604" y="623"/>
                  </a:lnTo>
                  <a:lnTo>
                    <a:pt x="603" y="619"/>
                  </a:lnTo>
                  <a:lnTo>
                    <a:pt x="601" y="616"/>
                  </a:lnTo>
                  <a:lnTo>
                    <a:pt x="600" y="612"/>
                  </a:lnTo>
                  <a:lnTo>
                    <a:pt x="598" y="608"/>
                  </a:lnTo>
                  <a:lnTo>
                    <a:pt x="597" y="605"/>
                  </a:lnTo>
                  <a:lnTo>
                    <a:pt x="597" y="602"/>
                  </a:lnTo>
                  <a:lnTo>
                    <a:pt x="596" y="598"/>
                  </a:lnTo>
                  <a:lnTo>
                    <a:pt x="594" y="595"/>
                  </a:lnTo>
                  <a:lnTo>
                    <a:pt x="594" y="592"/>
                  </a:lnTo>
                  <a:lnTo>
                    <a:pt x="594" y="590"/>
                  </a:lnTo>
                  <a:lnTo>
                    <a:pt x="594" y="586"/>
                  </a:lnTo>
                  <a:lnTo>
                    <a:pt x="594" y="583"/>
                  </a:lnTo>
                  <a:lnTo>
                    <a:pt x="594" y="580"/>
                  </a:lnTo>
                  <a:lnTo>
                    <a:pt x="596" y="578"/>
                  </a:lnTo>
                  <a:lnTo>
                    <a:pt x="597" y="574"/>
                  </a:lnTo>
                  <a:lnTo>
                    <a:pt x="598" y="572"/>
                  </a:lnTo>
                  <a:lnTo>
                    <a:pt x="599" y="569"/>
                  </a:lnTo>
                  <a:lnTo>
                    <a:pt x="601" y="568"/>
                  </a:lnTo>
                  <a:lnTo>
                    <a:pt x="602" y="565"/>
                  </a:lnTo>
                  <a:lnTo>
                    <a:pt x="603" y="561"/>
                  </a:lnTo>
                  <a:lnTo>
                    <a:pt x="605" y="558"/>
                  </a:lnTo>
                  <a:lnTo>
                    <a:pt x="607" y="555"/>
                  </a:lnTo>
                  <a:lnTo>
                    <a:pt x="609" y="551"/>
                  </a:lnTo>
                  <a:lnTo>
                    <a:pt x="612" y="547"/>
                  </a:lnTo>
                  <a:lnTo>
                    <a:pt x="613" y="544"/>
                  </a:lnTo>
                  <a:lnTo>
                    <a:pt x="616" y="540"/>
                  </a:lnTo>
                  <a:lnTo>
                    <a:pt x="618" y="535"/>
                  </a:lnTo>
                  <a:lnTo>
                    <a:pt x="621" y="531"/>
                  </a:lnTo>
                  <a:lnTo>
                    <a:pt x="623" y="527"/>
                  </a:lnTo>
                  <a:lnTo>
                    <a:pt x="626" y="522"/>
                  </a:lnTo>
                  <a:lnTo>
                    <a:pt x="627" y="517"/>
                  </a:lnTo>
                  <a:lnTo>
                    <a:pt x="629" y="513"/>
                  </a:lnTo>
                  <a:lnTo>
                    <a:pt x="632" y="507"/>
                  </a:lnTo>
                  <a:lnTo>
                    <a:pt x="635" y="503"/>
                  </a:lnTo>
                  <a:lnTo>
                    <a:pt x="637" y="497"/>
                  </a:lnTo>
                  <a:lnTo>
                    <a:pt x="639" y="492"/>
                  </a:lnTo>
                  <a:lnTo>
                    <a:pt x="640" y="488"/>
                  </a:lnTo>
                  <a:lnTo>
                    <a:pt x="642" y="483"/>
                  </a:lnTo>
                  <a:lnTo>
                    <a:pt x="643" y="478"/>
                  </a:lnTo>
                  <a:lnTo>
                    <a:pt x="644" y="472"/>
                  </a:lnTo>
                  <a:lnTo>
                    <a:pt x="646" y="467"/>
                  </a:lnTo>
                  <a:lnTo>
                    <a:pt x="647" y="463"/>
                  </a:lnTo>
                  <a:lnTo>
                    <a:pt x="648" y="458"/>
                  </a:lnTo>
                  <a:lnTo>
                    <a:pt x="648" y="453"/>
                  </a:lnTo>
                  <a:lnTo>
                    <a:pt x="648" y="449"/>
                  </a:lnTo>
                  <a:lnTo>
                    <a:pt x="648" y="444"/>
                  </a:lnTo>
                  <a:lnTo>
                    <a:pt x="648" y="440"/>
                  </a:lnTo>
                  <a:lnTo>
                    <a:pt x="647" y="437"/>
                  </a:lnTo>
                  <a:lnTo>
                    <a:pt x="646" y="432"/>
                  </a:lnTo>
                  <a:lnTo>
                    <a:pt x="644" y="430"/>
                  </a:lnTo>
                  <a:lnTo>
                    <a:pt x="642" y="426"/>
                  </a:lnTo>
                  <a:lnTo>
                    <a:pt x="641" y="423"/>
                  </a:lnTo>
                  <a:lnTo>
                    <a:pt x="639" y="419"/>
                  </a:lnTo>
                  <a:lnTo>
                    <a:pt x="639" y="416"/>
                  </a:lnTo>
                  <a:lnTo>
                    <a:pt x="637" y="413"/>
                  </a:lnTo>
                  <a:lnTo>
                    <a:pt x="636" y="410"/>
                  </a:lnTo>
                  <a:lnTo>
                    <a:pt x="635" y="407"/>
                  </a:lnTo>
                  <a:lnTo>
                    <a:pt x="635" y="404"/>
                  </a:lnTo>
                  <a:lnTo>
                    <a:pt x="634" y="401"/>
                  </a:lnTo>
                  <a:lnTo>
                    <a:pt x="634" y="398"/>
                  </a:lnTo>
                  <a:lnTo>
                    <a:pt x="632" y="394"/>
                  </a:lnTo>
                  <a:lnTo>
                    <a:pt x="632" y="392"/>
                  </a:lnTo>
                  <a:lnTo>
                    <a:pt x="632" y="389"/>
                  </a:lnTo>
                  <a:lnTo>
                    <a:pt x="632" y="386"/>
                  </a:lnTo>
                  <a:lnTo>
                    <a:pt x="632" y="382"/>
                  </a:lnTo>
                  <a:lnTo>
                    <a:pt x="632" y="380"/>
                  </a:lnTo>
                  <a:lnTo>
                    <a:pt x="632" y="376"/>
                  </a:lnTo>
                  <a:lnTo>
                    <a:pt x="632" y="373"/>
                  </a:lnTo>
                  <a:lnTo>
                    <a:pt x="632" y="369"/>
                  </a:lnTo>
                  <a:lnTo>
                    <a:pt x="634" y="366"/>
                  </a:lnTo>
                  <a:lnTo>
                    <a:pt x="634" y="362"/>
                  </a:lnTo>
                  <a:lnTo>
                    <a:pt x="634" y="357"/>
                  </a:lnTo>
                  <a:lnTo>
                    <a:pt x="635" y="354"/>
                  </a:lnTo>
                  <a:lnTo>
                    <a:pt x="636" y="350"/>
                  </a:lnTo>
                  <a:lnTo>
                    <a:pt x="636" y="344"/>
                  </a:lnTo>
                  <a:lnTo>
                    <a:pt x="637" y="340"/>
                  </a:lnTo>
                  <a:lnTo>
                    <a:pt x="637" y="336"/>
                  </a:lnTo>
                  <a:lnTo>
                    <a:pt x="638" y="330"/>
                  </a:lnTo>
                  <a:lnTo>
                    <a:pt x="638" y="327"/>
                  </a:lnTo>
                  <a:lnTo>
                    <a:pt x="639" y="325"/>
                  </a:lnTo>
                  <a:lnTo>
                    <a:pt x="639" y="322"/>
                  </a:lnTo>
                  <a:lnTo>
                    <a:pt x="640" y="319"/>
                  </a:lnTo>
                  <a:lnTo>
                    <a:pt x="640" y="317"/>
                  </a:lnTo>
                  <a:lnTo>
                    <a:pt x="641" y="314"/>
                  </a:lnTo>
                  <a:lnTo>
                    <a:pt x="641" y="311"/>
                  </a:lnTo>
                  <a:lnTo>
                    <a:pt x="642" y="309"/>
                  </a:lnTo>
                  <a:lnTo>
                    <a:pt x="642" y="304"/>
                  </a:lnTo>
                  <a:lnTo>
                    <a:pt x="643" y="301"/>
                  </a:lnTo>
                  <a:lnTo>
                    <a:pt x="643" y="298"/>
                  </a:lnTo>
                  <a:lnTo>
                    <a:pt x="643" y="296"/>
                  </a:lnTo>
                  <a:lnTo>
                    <a:pt x="644" y="291"/>
                  </a:lnTo>
                  <a:lnTo>
                    <a:pt x="644" y="288"/>
                  </a:lnTo>
                  <a:lnTo>
                    <a:pt x="646" y="285"/>
                  </a:lnTo>
                  <a:lnTo>
                    <a:pt x="647" y="282"/>
                  </a:lnTo>
                  <a:lnTo>
                    <a:pt x="647" y="277"/>
                  </a:lnTo>
                  <a:lnTo>
                    <a:pt x="648" y="273"/>
                  </a:lnTo>
                  <a:lnTo>
                    <a:pt x="648" y="270"/>
                  </a:lnTo>
                  <a:lnTo>
                    <a:pt x="649" y="266"/>
                  </a:lnTo>
                  <a:lnTo>
                    <a:pt x="649" y="262"/>
                  </a:lnTo>
                  <a:lnTo>
                    <a:pt x="650" y="259"/>
                  </a:lnTo>
                  <a:lnTo>
                    <a:pt x="650" y="254"/>
                  </a:lnTo>
                  <a:lnTo>
                    <a:pt x="651" y="250"/>
                  </a:lnTo>
                  <a:lnTo>
                    <a:pt x="651" y="246"/>
                  </a:lnTo>
                  <a:lnTo>
                    <a:pt x="651" y="242"/>
                  </a:lnTo>
                  <a:lnTo>
                    <a:pt x="652" y="238"/>
                  </a:lnTo>
                  <a:lnTo>
                    <a:pt x="653" y="234"/>
                  </a:lnTo>
                  <a:lnTo>
                    <a:pt x="653" y="229"/>
                  </a:lnTo>
                  <a:lnTo>
                    <a:pt x="653" y="226"/>
                  </a:lnTo>
                  <a:lnTo>
                    <a:pt x="654" y="222"/>
                  </a:lnTo>
                  <a:lnTo>
                    <a:pt x="655" y="218"/>
                  </a:lnTo>
                  <a:lnTo>
                    <a:pt x="655" y="213"/>
                  </a:lnTo>
                  <a:lnTo>
                    <a:pt x="655" y="209"/>
                  </a:lnTo>
                  <a:lnTo>
                    <a:pt x="656" y="204"/>
                  </a:lnTo>
                  <a:lnTo>
                    <a:pt x="656" y="201"/>
                  </a:lnTo>
                  <a:lnTo>
                    <a:pt x="656" y="197"/>
                  </a:lnTo>
                  <a:lnTo>
                    <a:pt x="657" y="193"/>
                  </a:lnTo>
                  <a:lnTo>
                    <a:pt x="657" y="187"/>
                  </a:lnTo>
                  <a:lnTo>
                    <a:pt x="659" y="184"/>
                  </a:lnTo>
                  <a:lnTo>
                    <a:pt x="659" y="180"/>
                  </a:lnTo>
                  <a:lnTo>
                    <a:pt x="659" y="175"/>
                  </a:lnTo>
                  <a:lnTo>
                    <a:pt x="659" y="171"/>
                  </a:lnTo>
                  <a:lnTo>
                    <a:pt x="659" y="167"/>
                  </a:lnTo>
                  <a:lnTo>
                    <a:pt x="659" y="162"/>
                  </a:lnTo>
                  <a:lnTo>
                    <a:pt x="659" y="158"/>
                  </a:lnTo>
                  <a:lnTo>
                    <a:pt x="659" y="153"/>
                  </a:lnTo>
                  <a:lnTo>
                    <a:pt x="660" y="149"/>
                  </a:lnTo>
                  <a:lnTo>
                    <a:pt x="660" y="145"/>
                  </a:lnTo>
                  <a:lnTo>
                    <a:pt x="660" y="140"/>
                  </a:lnTo>
                  <a:lnTo>
                    <a:pt x="660" y="136"/>
                  </a:lnTo>
                  <a:lnTo>
                    <a:pt x="660" y="133"/>
                  </a:lnTo>
                  <a:lnTo>
                    <a:pt x="660" y="129"/>
                  </a:lnTo>
                  <a:lnTo>
                    <a:pt x="660" y="124"/>
                  </a:lnTo>
                  <a:lnTo>
                    <a:pt x="660" y="121"/>
                  </a:lnTo>
                  <a:lnTo>
                    <a:pt x="660" y="117"/>
                  </a:lnTo>
                  <a:lnTo>
                    <a:pt x="659" y="112"/>
                  </a:lnTo>
                  <a:lnTo>
                    <a:pt x="659" y="108"/>
                  </a:lnTo>
                  <a:lnTo>
                    <a:pt x="657" y="105"/>
                  </a:lnTo>
                  <a:lnTo>
                    <a:pt x="657" y="100"/>
                  </a:lnTo>
                  <a:lnTo>
                    <a:pt x="656" y="97"/>
                  </a:lnTo>
                  <a:lnTo>
                    <a:pt x="656" y="94"/>
                  </a:lnTo>
                  <a:lnTo>
                    <a:pt x="656" y="89"/>
                  </a:lnTo>
                  <a:lnTo>
                    <a:pt x="655" y="86"/>
                  </a:lnTo>
                  <a:lnTo>
                    <a:pt x="654" y="83"/>
                  </a:lnTo>
                  <a:lnTo>
                    <a:pt x="654" y="80"/>
                  </a:lnTo>
                  <a:lnTo>
                    <a:pt x="653" y="75"/>
                  </a:lnTo>
                  <a:lnTo>
                    <a:pt x="652" y="73"/>
                  </a:lnTo>
                  <a:lnTo>
                    <a:pt x="651" y="70"/>
                  </a:lnTo>
                  <a:lnTo>
                    <a:pt x="651" y="67"/>
                  </a:lnTo>
                  <a:lnTo>
                    <a:pt x="650" y="63"/>
                  </a:lnTo>
                  <a:lnTo>
                    <a:pt x="649" y="61"/>
                  </a:lnTo>
                  <a:lnTo>
                    <a:pt x="648" y="58"/>
                  </a:lnTo>
                  <a:lnTo>
                    <a:pt x="646" y="55"/>
                  </a:lnTo>
                  <a:lnTo>
                    <a:pt x="644" y="51"/>
                  </a:lnTo>
                  <a:lnTo>
                    <a:pt x="643" y="49"/>
                  </a:lnTo>
                  <a:lnTo>
                    <a:pt x="639" y="44"/>
                  </a:lnTo>
                  <a:lnTo>
                    <a:pt x="635" y="38"/>
                  </a:lnTo>
                  <a:lnTo>
                    <a:pt x="630" y="33"/>
                  </a:lnTo>
                  <a:lnTo>
                    <a:pt x="626" y="29"/>
                  </a:lnTo>
                  <a:lnTo>
                    <a:pt x="623" y="27"/>
                  </a:lnTo>
                  <a:lnTo>
                    <a:pt x="619" y="24"/>
                  </a:lnTo>
                  <a:lnTo>
                    <a:pt x="616" y="22"/>
                  </a:lnTo>
                  <a:lnTo>
                    <a:pt x="614" y="21"/>
                  </a:lnTo>
                  <a:lnTo>
                    <a:pt x="611" y="19"/>
                  </a:lnTo>
                  <a:lnTo>
                    <a:pt x="607" y="17"/>
                  </a:lnTo>
                  <a:lnTo>
                    <a:pt x="604" y="16"/>
                  </a:lnTo>
                  <a:lnTo>
                    <a:pt x="601" y="14"/>
                  </a:lnTo>
                  <a:lnTo>
                    <a:pt x="597" y="12"/>
                  </a:lnTo>
                  <a:lnTo>
                    <a:pt x="593" y="10"/>
                  </a:lnTo>
                  <a:lnTo>
                    <a:pt x="590" y="9"/>
                  </a:lnTo>
                  <a:lnTo>
                    <a:pt x="586" y="9"/>
                  </a:lnTo>
                  <a:lnTo>
                    <a:pt x="582" y="7"/>
                  </a:lnTo>
                  <a:lnTo>
                    <a:pt x="578" y="6"/>
                  </a:lnTo>
                  <a:lnTo>
                    <a:pt x="575" y="5"/>
                  </a:lnTo>
                  <a:lnTo>
                    <a:pt x="571" y="5"/>
                  </a:lnTo>
                  <a:lnTo>
                    <a:pt x="566" y="3"/>
                  </a:lnTo>
                  <a:lnTo>
                    <a:pt x="563" y="3"/>
                  </a:lnTo>
                  <a:lnTo>
                    <a:pt x="559" y="2"/>
                  </a:lnTo>
                  <a:lnTo>
                    <a:pt x="554" y="2"/>
                  </a:lnTo>
                  <a:lnTo>
                    <a:pt x="550" y="0"/>
                  </a:lnTo>
                  <a:lnTo>
                    <a:pt x="546" y="0"/>
                  </a:lnTo>
                  <a:lnTo>
                    <a:pt x="541" y="0"/>
                  </a:lnTo>
                  <a:lnTo>
                    <a:pt x="537" y="0"/>
                  </a:lnTo>
                  <a:lnTo>
                    <a:pt x="531" y="0"/>
                  </a:lnTo>
                  <a:lnTo>
                    <a:pt x="527" y="0"/>
                  </a:lnTo>
                  <a:lnTo>
                    <a:pt x="523" y="0"/>
                  </a:lnTo>
                  <a:lnTo>
                    <a:pt x="518" y="2"/>
                  </a:lnTo>
                  <a:lnTo>
                    <a:pt x="513" y="2"/>
                  </a:lnTo>
                  <a:lnTo>
                    <a:pt x="509" y="3"/>
                  </a:lnTo>
                  <a:lnTo>
                    <a:pt x="503" y="3"/>
                  </a:lnTo>
                  <a:lnTo>
                    <a:pt x="499" y="5"/>
                  </a:lnTo>
                  <a:lnTo>
                    <a:pt x="493" y="5"/>
                  </a:lnTo>
                  <a:lnTo>
                    <a:pt x="489" y="6"/>
                  </a:lnTo>
                  <a:lnTo>
                    <a:pt x="484" y="8"/>
                  </a:lnTo>
                  <a:lnTo>
                    <a:pt x="479" y="9"/>
                  </a:lnTo>
                  <a:lnTo>
                    <a:pt x="474" y="10"/>
                  </a:lnTo>
                  <a:lnTo>
                    <a:pt x="469" y="12"/>
                  </a:lnTo>
                  <a:lnTo>
                    <a:pt x="465" y="14"/>
                  </a:lnTo>
                  <a:lnTo>
                    <a:pt x="460" y="16"/>
                  </a:lnTo>
                  <a:lnTo>
                    <a:pt x="455" y="18"/>
                  </a:lnTo>
                  <a:lnTo>
                    <a:pt x="450" y="20"/>
                  </a:lnTo>
                  <a:lnTo>
                    <a:pt x="446" y="22"/>
                  </a:lnTo>
                  <a:lnTo>
                    <a:pt x="441" y="25"/>
                  </a:lnTo>
                  <a:lnTo>
                    <a:pt x="436" y="28"/>
                  </a:lnTo>
                  <a:lnTo>
                    <a:pt x="430" y="30"/>
                  </a:lnTo>
                  <a:lnTo>
                    <a:pt x="426" y="33"/>
                  </a:lnTo>
                  <a:lnTo>
                    <a:pt x="422" y="36"/>
                  </a:lnTo>
                  <a:lnTo>
                    <a:pt x="416" y="40"/>
                  </a:lnTo>
                  <a:lnTo>
                    <a:pt x="412" y="43"/>
                  </a:lnTo>
                  <a:lnTo>
                    <a:pt x="408" y="46"/>
                  </a:lnTo>
                  <a:lnTo>
                    <a:pt x="403" y="50"/>
                  </a:lnTo>
                  <a:lnTo>
                    <a:pt x="398" y="54"/>
                  </a:lnTo>
                  <a:lnTo>
                    <a:pt x="392" y="58"/>
                  </a:lnTo>
                  <a:lnTo>
                    <a:pt x="388" y="61"/>
                  </a:lnTo>
                  <a:lnTo>
                    <a:pt x="384" y="65"/>
                  </a:lnTo>
                  <a:lnTo>
                    <a:pt x="379" y="68"/>
                  </a:lnTo>
                  <a:lnTo>
                    <a:pt x="375" y="72"/>
                  </a:lnTo>
                  <a:lnTo>
                    <a:pt x="371" y="75"/>
                  </a:lnTo>
                  <a:lnTo>
                    <a:pt x="366" y="80"/>
                  </a:lnTo>
                  <a:lnTo>
                    <a:pt x="362" y="83"/>
                  </a:lnTo>
                  <a:lnTo>
                    <a:pt x="358" y="87"/>
                  </a:lnTo>
                  <a:lnTo>
                    <a:pt x="354" y="91"/>
                  </a:lnTo>
                  <a:lnTo>
                    <a:pt x="350" y="94"/>
                  </a:lnTo>
                  <a:lnTo>
                    <a:pt x="346" y="98"/>
                  </a:lnTo>
                  <a:lnTo>
                    <a:pt x="342" y="101"/>
                  </a:lnTo>
                  <a:lnTo>
                    <a:pt x="339" y="106"/>
                  </a:lnTo>
                  <a:lnTo>
                    <a:pt x="336" y="109"/>
                  </a:lnTo>
                  <a:lnTo>
                    <a:pt x="333" y="112"/>
                  </a:lnTo>
                  <a:lnTo>
                    <a:pt x="328" y="117"/>
                  </a:lnTo>
                  <a:lnTo>
                    <a:pt x="325" y="120"/>
                  </a:lnTo>
                  <a:lnTo>
                    <a:pt x="322" y="123"/>
                  </a:lnTo>
                  <a:lnTo>
                    <a:pt x="318" y="126"/>
                  </a:lnTo>
                  <a:lnTo>
                    <a:pt x="315" y="130"/>
                  </a:lnTo>
                  <a:lnTo>
                    <a:pt x="313" y="133"/>
                  </a:lnTo>
                  <a:lnTo>
                    <a:pt x="310" y="137"/>
                  </a:lnTo>
                  <a:lnTo>
                    <a:pt x="306" y="139"/>
                  </a:lnTo>
                  <a:lnTo>
                    <a:pt x="304" y="144"/>
                  </a:lnTo>
                  <a:lnTo>
                    <a:pt x="301" y="147"/>
                  </a:lnTo>
                  <a:lnTo>
                    <a:pt x="299" y="150"/>
                  </a:lnTo>
                  <a:lnTo>
                    <a:pt x="296" y="152"/>
                  </a:lnTo>
                  <a:lnTo>
                    <a:pt x="293" y="157"/>
                  </a:lnTo>
                  <a:lnTo>
                    <a:pt x="291" y="159"/>
                  </a:lnTo>
                  <a:lnTo>
                    <a:pt x="289" y="162"/>
                  </a:lnTo>
                  <a:lnTo>
                    <a:pt x="286" y="165"/>
                  </a:lnTo>
                  <a:lnTo>
                    <a:pt x="285" y="168"/>
                  </a:lnTo>
                  <a:lnTo>
                    <a:pt x="281" y="171"/>
                  </a:lnTo>
                  <a:lnTo>
                    <a:pt x="279" y="174"/>
                  </a:lnTo>
                  <a:lnTo>
                    <a:pt x="275" y="178"/>
                  </a:lnTo>
                  <a:lnTo>
                    <a:pt x="272" y="184"/>
                  </a:lnTo>
                  <a:lnTo>
                    <a:pt x="268" y="188"/>
                  </a:lnTo>
                  <a:lnTo>
                    <a:pt x="265" y="193"/>
                  </a:lnTo>
                  <a:lnTo>
                    <a:pt x="262" y="197"/>
                  </a:lnTo>
                  <a:lnTo>
                    <a:pt x="261" y="201"/>
                  </a:lnTo>
                  <a:lnTo>
                    <a:pt x="258" y="203"/>
                  </a:lnTo>
                  <a:lnTo>
                    <a:pt x="256" y="207"/>
                  </a:lnTo>
                  <a:lnTo>
                    <a:pt x="254" y="209"/>
                  </a:lnTo>
                  <a:lnTo>
                    <a:pt x="253" y="211"/>
                  </a:lnTo>
                  <a:lnTo>
                    <a:pt x="251" y="214"/>
                  </a:lnTo>
                  <a:lnTo>
                    <a:pt x="251" y="215"/>
                  </a:lnTo>
                  <a:close/>
                </a:path>
              </a:pathLst>
            </a:custGeom>
            <a:solidFill>
              <a:schemeClr val="accent2"/>
            </a:solidFill>
            <a:ln w="9525">
              <a:noFill/>
              <a:round/>
              <a:headEnd/>
              <a:tailEnd/>
            </a:ln>
          </p:spPr>
          <p:txBody>
            <a:bodyPr/>
            <a:lstStyle/>
            <a:p>
              <a:endParaRPr lang="en-US"/>
            </a:p>
          </p:txBody>
        </p:sp>
        <p:sp>
          <p:nvSpPr>
            <p:cNvPr id="17503" name="Freeform 765"/>
            <p:cNvSpPr>
              <a:spLocks/>
            </p:cNvSpPr>
            <p:nvPr/>
          </p:nvSpPr>
          <p:spPr bwMode="auto">
            <a:xfrm flipH="1">
              <a:off x="3030" y="1113"/>
              <a:ext cx="158" cy="208"/>
            </a:xfrm>
            <a:custGeom>
              <a:avLst/>
              <a:gdLst>
                <a:gd name="T0" fmla="*/ 2 w 863"/>
                <a:gd name="T1" fmla="*/ 9 h 912"/>
                <a:gd name="T2" fmla="*/ 4 w 863"/>
                <a:gd name="T3" fmla="*/ 9 h 912"/>
                <a:gd name="T4" fmla="*/ 5 w 863"/>
                <a:gd name="T5" fmla="*/ 11 h 912"/>
                <a:gd name="T6" fmla="*/ 6 w 863"/>
                <a:gd name="T7" fmla="*/ 11 h 912"/>
                <a:gd name="T8" fmla="*/ 10 w 863"/>
                <a:gd name="T9" fmla="*/ 5 h 912"/>
                <a:gd name="T10" fmla="*/ 12 w 863"/>
                <a:gd name="T11" fmla="*/ 3 h 912"/>
                <a:gd name="T12" fmla="*/ 14 w 863"/>
                <a:gd name="T13" fmla="*/ 2 h 912"/>
                <a:gd name="T14" fmla="*/ 15 w 863"/>
                <a:gd name="T15" fmla="*/ 0 h 912"/>
                <a:gd name="T16" fmla="*/ 17 w 863"/>
                <a:gd name="T17" fmla="*/ 0 h 912"/>
                <a:gd name="T18" fmla="*/ 19 w 863"/>
                <a:gd name="T19" fmla="*/ 2 h 912"/>
                <a:gd name="T20" fmla="*/ 19 w 863"/>
                <a:gd name="T21" fmla="*/ 5 h 912"/>
                <a:gd name="T22" fmla="*/ 19 w 863"/>
                <a:gd name="T23" fmla="*/ 8 h 912"/>
                <a:gd name="T24" fmla="*/ 18 w 863"/>
                <a:gd name="T25" fmla="*/ 11 h 912"/>
                <a:gd name="T26" fmla="*/ 18 w 863"/>
                <a:gd name="T27" fmla="*/ 15 h 912"/>
                <a:gd name="T28" fmla="*/ 18 w 863"/>
                <a:gd name="T29" fmla="*/ 17 h 912"/>
                <a:gd name="T30" fmla="*/ 18 w 863"/>
                <a:gd name="T31" fmla="*/ 20 h 912"/>
                <a:gd name="T32" fmla="*/ 18 w 863"/>
                <a:gd name="T33" fmla="*/ 22 h 912"/>
                <a:gd name="T34" fmla="*/ 17 w 863"/>
                <a:gd name="T35" fmla="*/ 25 h 912"/>
                <a:gd name="T36" fmla="*/ 16 w 863"/>
                <a:gd name="T37" fmla="*/ 27 h 912"/>
                <a:gd name="T38" fmla="*/ 17 w 863"/>
                <a:gd name="T39" fmla="*/ 29 h 912"/>
                <a:gd name="T40" fmla="*/ 17 w 863"/>
                <a:gd name="T41" fmla="*/ 31 h 912"/>
                <a:gd name="T42" fmla="*/ 18 w 863"/>
                <a:gd name="T43" fmla="*/ 33 h 912"/>
                <a:gd name="T44" fmla="*/ 20 w 863"/>
                <a:gd name="T45" fmla="*/ 37 h 912"/>
                <a:gd name="T46" fmla="*/ 22 w 863"/>
                <a:gd name="T47" fmla="*/ 37 h 912"/>
                <a:gd name="T48" fmla="*/ 24 w 863"/>
                <a:gd name="T49" fmla="*/ 37 h 912"/>
                <a:gd name="T50" fmla="*/ 26 w 863"/>
                <a:gd name="T51" fmla="*/ 38 h 912"/>
                <a:gd name="T52" fmla="*/ 27 w 863"/>
                <a:gd name="T53" fmla="*/ 39 h 912"/>
                <a:gd name="T54" fmla="*/ 29 w 863"/>
                <a:gd name="T55" fmla="*/ 41 h 912"/>
                <a:gd name="T56" fmla="*/ 28 w 863"/>
                <a:gd name="T57" fmla="*/ 42 h 912"/>
                <a:gd name="T58" fmla="*/ 26 w 863"/>
                <a:gd name="T59" fmla="*/ 43 h 912"/>
                <a:gd name="T60" fmla="*/ 24 w 863"/>
                <a:gd name="T61" fmla="*/ 44 h 912"/>
                <a:gd name="T62" fmla="*/ 22 w 863"/>
                <a:gd name="T63" fmla="*/ 44 h 912"/>
                <a:gd name="T64" fmla="*/ 19 w 863"/>
                <a:gd name="T65" fmla="*/ 44 h 912"/>
                <a:gd name="T66" fmla="*/ 18 w 863"/>
                <a:gd name="T67" fmla="*/ 44 h 912"/>
                <a:gd name="T68" fmla="*/ 16 w 863"/>
                <a:gd name="T69" fmla="*/ 47 h 912"/>
                <a:gd name="T70" fmla="*/ 15 w 863"/>
                <a:gd name="T71" fmla="*/ 47 h 912"/>
                <a:gd name="T72" fmla="*/ 14 w 863"/>
                <a:gd name="T73" fmla="*/ 44 h 912"/>
                <a:gd name="T74" fmla="*/ 12 w 863"/>
                <a:gd name="T75" fmla="*/ 44 h 912"/>
                <a:gd name="T76" fmla="*/ 10 w 863"/>
                <a:gd name="T77" fmla="*/ 44 h 912"/>
                <a:gd name="T78" fmla="*/ 8 w 863"/>
                <a:gd name="T79" fmla="*/ 45 h 912"/>
                <a:gd name="T80" fmla="*/ 5 w 863"/>
                <a:gd name="T81" fmla="*/ 45 h 912"/>
                <a:gd name="T82" fmla="*/ 3 w 863"/>
                <a:gd name="T83" fmla="*/ 44 h 912"/>
                <a:gd name="T84" fmla="*/ 2 w 863"/>
                <a:gd name="T85" fmla="*/ 43 h 912"/>
                <a:gd name="T86" fmla="*/ 4 w 863"/>
                <a:gd name="T87" fmla="*/ 42 h 912"/>
                <a:gd name="T88" fmla="*/ 7 w 863"/>
                <a:gd name="T89" fmla="*/ 40 h 912"/>
                <a:gd name="T90" fmla="*/ 9 w 863"/>
                <a:gd name="T91" fmla="*/ 39 h 912"/>
                <a:gd name="T92" fmla="*/ 10 w 863"/>
                <a:gd name="T93" fmla="*/ 38 h 912"/>
                <a:gd name="T94" fmla="*/ 11 w 863"/>
                <a:gd name="T95" fmla="*/ 36 h 912"/>
                <a:gd name="T96" fmla="*/ 11 w 863"/>
                <a:gd name="T97" fmla="*/ 33 h 912"/>
                <a:gd name="T98" fmla="*/ 10 w 863"/>
                <a:gd name="T99" fmla="*/ 33 h 912"/>
                <a:gd name="T100" fmla="*/ 8 w 863"/>
                <a:gd name="T101" fmla="*/ 34 h 912"/>
                <a:gd name="T102" fmla="*/ 7 w 863"/>
                <a:gd name="T103" fmla="*/ 35 h 912"/>
                <a:gd name="T104" fmla="*/ 5 w 863"/>
                <a:gd name="T105" fmla="*/ 35 h 912"/>
                <a:gd name="T106" fmla="*/ 3 w 863"/>
                <a:gd name="T107" fmla="*/ 35 h 912"/>
                <a:gd name="T108" fmla="*/ 2 w 863"/>
                <a:gd name="T109" fmla="*/ 35 h 912"/>
                <a:gd name="T110" fmla="*/ 0 w 863"/>
                <a:gd name="T111" fmla="*/ 32 h 912"/>
                <a:gd name="T112" fmla="*/ 0 w 863"/>
                <a:gd name="T113" fmla="*/ 29 h 912"/>
                <a:gd name="T114" fmla="*/ 1 w 863"/>
                <a:gd name="T115" fmla="*/ 27 h 912"/>
                <a:gd name="T116" fmla="*/ 1 w 863"/>
                <a:gd name="T117" fmla="*/ 24 h 912"/>
                <a:gd name="T118" fmla="*/ 2 w 863"/>
                <a:gd name="T119" fmla="*/ 21 h 912"/>
                <a:gd name="T120" fmla="*/ 4 w 863"/>
                <a:gd name="T121" fmla="*/ 19 h 9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3"/>
                <a:gd name="T184" fmla="*/ 0 h 912"/>
                <a:gd name="T185" fmla="*/ 863 w 863"/>
                <a:gd name="T186" fmla="*/ 912 h 9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3" h="912">
                  <a:moveTo>
                    <a:pt x="40" y="199"/>
                  </a:moveTo>
                  <a:lnTo>
                    <a:pt x="40" y="198"/>
                  </a:lnTo>
                  <a:lnTo>
                    <a:pt x="40" y="197"/>
                  </a:lnTo>
                  <a:lnTo>
                    <a:pt x="41" y="194"/>
                  </a:lnTo>
                  <a:lnTo>
                    <a:pt x="43" y="192"/>
                  </a:lnTo>
                  <a:lnTo>
                    <a:pt x="44" y="189"/>
                  </a:lnTo>
                  <a:lnTo>
                    <a:pt x="46" y="185"/>
                  </a:lnTo>
                  <a:lnTo>
                    <a:pt x="49" y="181"/>
                  </a:lnTo>
                  <a:lnTo>
                    <a:pt x="53" y="178"/>
                  </a:lnTo>
                  <a:lnTo>
                    <a:pt x="56" y="175"/>
                  </a:lnTo>
                  <a:lnTo>
                    <a:pt x="60" y="172"/>
                  </a:lnTo>
                  <a:lnTo>
                    <a:pt x="63" y="170"/>
                  </a:lnTo>
                  <a:lnTo>
                    <a:pt x="65" y="168"/>
                  </a:lnTo>
                  <a:lnTo>
                    <a:pt x="68" y="167"/>
                  </a:lnTo>
                  <a:lnTo>
                    <a:pt x="70" y="166"/>
                  </a:lnTo>
                  <a:lnTo>
                    <a:pt x="74" y="165"/>
                  </a:lnTo>
                  <a:lnTo>
                    <a:pt x="76" y="164"/>
                  </a:lnTo>
                  <a:lnTo>
                    <a:pt x="79" y="163"/>
                  </a:lnTo>
                  <a:lnTo>
                    <a:pt x="83" y="163"/>
                  </a:lnTo>
                  <a:lnTo>
                    <a:pt x="85" y="163"/>
                  </a:lnTo>
                  <a:lnTo>
                    <a:pt x="90" y="163"/>
                  </a:lnTo>
                  <a:lnTo>
                    <a:pt x="93" y="163"/>
                  </a:lnTo>
                  <a:lnTo>
                    <a:pt x="97" y="165"/>
                  </a:lnTo>
                  <a:lnTo>
                    <a:pt x="101" y="165"/>
                  </a:lnTo>
                  <a:lnTo>
                    <a:pt x="105" y="166"/>
                  </a:lnTo>
                  <a:lnTo>
                    <a:pt x="108" y="167"/>
                  </a:lnTo>
                  <a:lnTo>
                    <a:pt x="112" y="168"/>
                  </a:lnTo>
                  <a:lnTo>
                    <a:pt x="115" y="170"/>
                  </a:lnTo>
                  <a:lnTo>
                    <a:pt x="117" y="172"/>
                  </a:lnTo>
                  <a:lnTo>
                    <a:pt x="119" y="173"/>
                  </a:lnTo>
                  <a:lnTo>
                    <a:pt x="122" y="174"/>
                  </a:lnTo>
                  <a:lnTo>
                    <a:pt x="126" y="177"/>
                  </a:lnTo>
                  <a:lnTo>
                    <a:pt x="129" y="180"/>
                  </a:lnTo>
                  <a:lnTo>
                    <a:pt x="131" y="185"/>
                  </a:lnTo>
                  <a:lnTo>
                    <a:pt x="133" y="188"/>
                  </a:lnTo>
                  <a:lnTo>
                    <a:pt x="134" y="191"/>
                  </a:lnTo>
                  <a:lnTo>
                    <a:pt x="135" y="194"/>
                  </a:lnTo>
                  <a:lnTo>
                    <a:pt x="137" y="198"/>
                  </a:lnTo>
                  <a:lnTo>
                    <a:pt x="137" y="202"/>
                  </a:lnTo>
                  <a:lnTo>
                    <a:pt x="137" y="205"/>
                  </a:lnTo>
                  <a:lnTo>
                    <a:pt x="137" y="207"/>
                  </a:lnTo>
                  <a:lnTo>
                    <a:pt x="137" y="211"/>
                  </a:lnTo>
                  <a:lnTo>
                    <a:pt x="137" y="213"/>
                  </a:lnTo>
                  <a:lnTo>
                    <a:pt x="137" y="215"/>
                  </a:lnTo>
                  <a:lnTo>
                    <a:pt x="138" y="216"/>
                  </a:lnTo>
                  <a:lnTo>
                    <a:pt x="141" y="217"/>
                  </a:lnTo>
                  <a:lnTo>
                    <a:pt x="146" y="218"/>
                  </a:lnTo>
                  <a:lnTo>
                    <a:pt x="149" y="218"/>
                  </a:lnTo>
                  <a:lnTo>
                    <a:pt x="152" y="218"/>
                  </a:lnTo>
                  <a:lnTo>
                    <a:pt x="154" y="218"/>
                  </a:lnTo>
                  <a:lnTo>
                    <a:pt x="158" y="218"/>
                  </a:lnTo>
                  <a:lnTo>
                    <a:pt x="160" y="218"/>
                  </a:lnTo>
                  <a:lnTo>
                    <a:pt x="165" y="218"/>
                  </a:lnTo>
                  <a:lnTo>
                    <a:pt x="168" y="218"/>
                  </a:lnTo>
                  <a:lnTo>
                    <a:pt x="172" y="218"/>
                  </a:lnTo>
                  <a:lnTo>
                    <a:pt x="175" y="218"/>
                  </a:lnTo>
                  <a:lnTo>
                    <a:pt x="178" y="218"/>
                  </a:lnTo>
                  <a:lnTo>
                    <a:pt x="181" y="217"/>
                  </a:lnTo>
                  <a:lnTo>
                    <a:pt x="185" y="217"/>
                  </a:lnTo>
                  <a:lnTo>
                    <a:pt x="188" y="217"/>
                  </a:lnTo>
                  <a:lnTo>
                    <a:pt x="191" y="217"/>
                  </a:lnTo>
                  <a:lnTo>
                    <a:pt x="194" y="217"/>
                  </a:lnTo>
                  <a:lnTo>
                    <a:pt x="197" y="217"/>
                  </a:lnTo>
                  <a:lnTo>
                    <a:pt x="202" y="216"/>
                  </a:lnTo>
                  <a:lnTo>
                    <a:pt x="206" y="216"/>
                  </a:lnTo>
                  <a:lnTo>
                    <a:pt x="208" y="216"/>
                  </a:lnTo>
                  <a:lnTo>
                    <a:pt x="209" y="216"/>
                  </a:lnTo>
                  <a:lnTo>
                    <a:pt x="306" y="94"/>
                  </a:lnTo>
                  <a:lnTo>
                    <a:pt x="306" y="92"/>
                  </a:lnTo>
                  <a:lnTo>
                    <a:pt x="307" y="91"/>
                  </a:lnTo>
                  <a:lnTo>
                    <a:pt x="309" y="90"/>
                  </a:lnTo>
                  <a:lnTo>
                    <a:pt x="313" y="88"/>
                  </a:lnTo>
                  <a:lnTo>
                    <a:pt x="315" y="85"/>
                  </a:lnTo>
                  <a:lnTo>
                    <a:pt x="319" y="83"/>
                  </a:lnTo>
                  <a:lnTo>
                    <a:pt x="321" y="81"/>
                  </a:lnTo>
                  <a:lnTo>
                    <a:pt x="324" y="79"/>
                  </a:lnTo>
                  <a:lnTo>
                    <a:pt x="327" y="77"/>
                  </a:lnTo>
                  <a:lnTo>
                    <a:pt x="330" y="76"/>
                  </a:lnTo>
                  <a:lnTo>
                    <a:pt x="332" y="73"/>
                  </a:lnTo>
                  <a:lnTo>
                    <a:pt x="335" y="72"/>
                  </a:lnTo>
                  <a:lnTo>
                    <a:pt x="338" y="69"/>
                  </a:lnTo>
                  <a:lnTo>
                    <a:pt x="341" y="68"/>
                  </a:lnTo>
                  <a:lnTo>
                    <a:pt x="344" y="64"/>
                  </a:lnTo>
                  <a:lnTo>
                    <a:pt x="349" y="63"/>
                  </a:lnTo>
                  <a:lnTo>
                    <a:pt x="352" y="60"/>
                  </a:lnTo>
                  <a:lnTo>
                    <a:pt x="355" y="59"/>
                  </a:lnTo>
                  <a:lnTo>
                    <a:pt x="358" y="56"/>
                  </a:lnTo>
                  <a:lnTo>
                    <a:pt x="363" y="53"/>
                  </a:lnTo>
                  <a:lnTo>
                    <a:pt x="366" y="51"/>
                  </a:lnTo>
                  <a:lnTo>
                    <a:pt x="370" y="49"/>
                  </a:lnTo>
                  <a:lnTo>
                    <a:pt x="375" y="47"/>
                  </a:lnTo>
                  <a:lnTo>
                    <a:pt x="378" y="45"/>
                  </a:lnTo>
                  <a:lnTo>
                    <a:pt x="382" y="41"/>
                  </a:lnTo>
                  <a:lnTo>
                    <a:pt x="387" y="40"/>
                  </a:lnTo>
                  <a:lnTo>
                    <a:pt x="391" y="37"/>
                  </a:lnTo>
                  <a:lnTo>
                    <a:pt x="394" y="35"/>
                  </a:lnTo>
                  <a:lnTo>
                    <a:pt x="399" y="33"/>
                  </a:lnTo>
                  <a:lnTo>
                    <a:pt x="403" y="31"/>
                  </a:lnTo>
                  <a:lnTo>
                    <a:pt x="407" y="27"/>
                  </a:lnTo>
                  <a:lnTo>
                    <a:pt x="410" y="26"/>
                  </a:lnTo>
                  <a:lnTo>
                    <a:pt x="415" y="23"/>
                  </a:lnTo>
                  <a:lnTo>
                    <a:pt x="420" y="22"/>
                  </a:lnTo>
                  <a:lnTo>
                    <a:pt x="423" y="19"/>
                  </a:lnTo>
                  <a:lnTo>
                    <a:pt x="428" y="18"/>
                  </a:lnTo>
                  <a:lnTo>
                    <a:pt x="432" y="15"/>
                  </a:lnTo>
                  <a:lnTo>
                    <a:pt x="437" y="14"/>
                  </a:lnTo>
                  <a:lnTo>
                    <a:pt x="440" y="12"/>
                  </a:lnTo>
                  <a:lnTo>
                    <a:pt x="444" y="10"/>
                  </a:lnTo>
                  <a:lnTo>
                    <a:pt x="448" y="9"/>
                  </a:lnTo>
                  <a:lnTo>
                    <a:pt x="453" y="8"/>
                  </a:lnTo>
                  <a:lnTo>
                    <a:pt x="456" y="7"/>
                  </a:lnTo>
                  <a:lnTo>
                    <a:pt x="460" y="6"/>
                  </a:lnTo>
                  <a:lnTo>
                    <a:pt x="464" y="3"/>
                  </a:lnTo>
                  <a:lnTo>
                    <a:pt x="468" y="3"/>
                  </a:lnTo>
                  <a:lnTo>
                    <a:pt x="471" y="1"/>
                  </a:lnTo>
                  <a:lnTo>
                    <a:pt x="475" y="1"/>
                  </a:lnTo>
                  <a:lnTo>
                    <a:pt x="478" y="1"/>
                  </a:lnTo>
                  <a:lnTo>
                    <a:pt x="482" y="1"/>
                  </a:lnTo>
                  <a:lnTo>
                    <a:pt x="484" y="0"/>
                  </a:lnTo>
                  <a:lnTo>
                    <a:pt x="488" y="0"/>
                  </a:lnTo>
                  <a:lnTo>
                    <a:pt x="491" y="0"/>
                  </a:lnTo>
                  <a:lnTo>
                    <a:pt x="494" y="0"/>
                  </a:lnTo>
                  <a:lnTo>
                    <a:pt x="496" y="0"/>
                  </a:lnTo>
                  <a:lnTo>
                    <a:pt x="500" y="1"/>
                  </a:lnTo>
                  <a:lnTo>
                    <a:pt x="502" y="1"/>
                  </a:lnTo>
                  <a:lnTo>
                    <a:pt x="505" y="3"/>
                  </a:lnTo>
                  <a:lnTo>
                    <a:pt x="509" y="5"/>
                  </a:lnTo>
                  <a:lnTo>
                    <a:pt x="514" y="7"/>
                  </a:lnTo>
                  <a:lnTo>
                    <a:pt x="518" y="9"/>
                  </a:lnTo>
                  <a:lnTo>
                    <a:pt x="522" y="11"/>
                  </a:lnTo>
                  <a:lnTo>
                    <a:pt x="527" y="13"/>
                  </a:lnTo>
                  <a:lnTo>
                    <a:pt x="531" y="15"/>
                  </a:lnTo>
                  <a:lnTo>
                    <a:pt x="535" y="19"/>
                  </a:lnTo>
                  <a:lnTo>
                    <a:pt x="539" y="21"/>
                  </a:lnTo>
                  <a:lnTo>
                    <a:pt x="542" y="23"/>
                  </a:lnTo>
                  <a:lnTo>
                    <a:pt x="545" y="26"/>
                  </a:lnTo>
                  <a:lnTo>
                    <a:pt x="548" y="30"/>
                  </a:lnTo>
                  <a:lnTo>
                    <a:pt x="552" y="33"/>
                  </a:lnTo>
                  <a:lnTo>
                    <a:pt x="554" y="36"/>
                  </a:lnTo>
                  <a:lnTo>
                    <a:pt x="557" y="40"/>
                  </a:lnTo>
                  <a:lnTo>
                    <a:pt x="559" y="44"/>
                  </a:lnTo>
                  <a:lnTo>
                    <a:pt x="562" y="48"/>
                  </a:lnTo>
                  <a:lnTo>
                    <a:pt x="564" y="52"/>
                  </a:lnTo>
                  <a:lnTo>
                    <a:pt x="565" y="57"/>
                  </a:lnTo>
                  <a:lnTo>
                    <a:pt x="567" y="61"/>
                  </a:lnTo>
                  <a:lnTo>
                    <a:pt x="568" y="66"/>
                  </a:lnTo>
                  <a:lnTo>
                    <a:pt x="568" y="69"/>
                  </a:lnTo>
                  <a:lnTo>
                    <a:pt x="568" y="72"/>
                  </a:lnTo>
                  <a:lnTo>
                    <a:pt x="568" y="75"/>
                  </a:lnTo>
                  <a:lnTo>
                    <a:pt x="569" y="77"/>
                  </a:lnTo>
                  <a:lnTo>
                    <a:pt x="569" y="81"/>
                  </a:lnTo>
                  <a:lnTo>
                    <a:pt x="569" y="84"/>
                  </a:lnTo>
                  <a:lnTo>
                    <a:pt x="569" y="87"/>
                  </a:lnTo>
                  <a:lnTo>
                    <a:pt x="569" y="91"/>
                  </a:lnTo>
                  <a:lnTo>
                    <a:pt x="569" y="94"/>
                  </a:lnTo>
                  <a:lnTo>
                    <a:pt x="568" y="97"/>
                  </a:lnTo>
                  <a:lnTo>
                    <a:pt x="568" y="100"/>
                  </a:lnTo>
                  <a:lnTo>
                    <a:pt x="568" y="104"/>
                  </a:lnTo>
                  <a:lnTo>
                    <a:pt x="567" y="109"/>
                  </a:lnTo>
                  <a:lnTo>
                    <a:pt x="567" y="112"/>
                  </a:lnTo>
                  <a:lnTo>
                    <a:pt x="566" y="116"/>
                  </a:lnTo>
                  <a:lnTo>
                    <a:pt x="566" y="121"/>
                  </a:lnTo>
                  <a:lnTo>
                    <a:pt x="565" y="124"/>
                  </a:lnTo>
                  <a:lnTo>
                    <a:pt x="564" y="128"/>
                  </a:lnTo>
                  <a:lnTo>
                    <a:pt x="563" y="133"/>
                  </a:lnTo>
                  <a:lnTo>
                    <a:pt x="562" y="138"/>
                  </a:lnTo>
                  <a:lnTo>
                    <a:pt x="560" y="142"/>
                  </a:lnTo>
                  <a:lnTo>
                    <a:pt x="559" y="148"/>
                  </a:lnTo>
                  <a:lnTo>
                    <a:pt x="557" y="152"/>
                  </a:lnTo>
                  <a:lnTo>
                    <a:pt x="557" y="158"/>
                  </a:lnTo>
                  <a:lnTo>
                    <a:pt x="555" y="162"/>
                  </a:lnTo>
                  <a:lnTo>
                    <a:pt x="553" y="167"/>
                  </a:lnTo>
                  <a:lnTo>
                    <a:pt x="552" y="172"/>
                  </a:lnTo>
                  <a:lnTo>
                    <a:pt x="551" y="177"/>
                  </a:lnTo>
                  <a:lnTo>
                    <a:pt x="548" y="183"/>
                  </a:lnTo>
                  <a:lnTo>
                    <a:pt x="548" y="188"/>
                  </a:lnTo>
                  <a:lnTo>
                    <a:pt x="547" y="192"/>
                  </a:lnTo>
                  <a:lnTo>
                    <a:pt x="546" y="198"/>
                  </a:lnTo>
                  <a:lnTo>
                    <a:pt x="544" y="202"/>
                  </a:lnTo>
                  <a:lnTo>
                    <a:pt x="543" y="207"/>
                  </a:lnTo>
                  <a:lnTo>
                    <a:pt x="542" y="212"/>
                  </a:lnTo>
                  <a:lnTo>
                    <a:pt x="541" y="217"/>
                  </a:lnTo>
                  <a:lnTo>
                    <a:pt x="540" y="222"/>
                  </a:lnTo>
                  <a:lnTo>
                    <a:pt x="540" y="227"/>
                  </a:lnTo>
                  <a:lnTo>
                    <a:pt x="539" y="231"/>
                  </a:lnTo>
                  <a:lnTo>
                    <a:pt x="539" y="237"/>
                  </a:lnTo>
                  <a:lnTo>
                    <a:pt x="538" y="241"/>
                  </a:lnTo>
                  <a:lnTo>
                    <a:pt x="537" y="245"/>
                  </a:lnTo>
                  <a:lnTo>
                    <a:pt x="535" y="250"/>
                  </a:lnTo>
                  <a:lnTo>
                    <a:pt x="535" y="255"/>
                  </a:lnTo>
                  <a:lnTo>
                    <a:pt x="534" y="260"/>
                  </a:lnTo>
                  <a:lnTo>
                    <a:pt x="534" y="264"/>
                  </a:lnTo>
                  <a:lnTo>
                    <a:pt x="533" y="268"/>
                  </a:lnTo>
                  <a:lnTo>
                    <a:pt x="533" y="273"/>
                  </a:lnTo>
                  <a:lnTo>
                    <a:pt x="532" y="276"/>
                  </a:lnTo>
                  <a:lnTo>
                    <a:pt x="531" y="280"/>
                  </a:lnTo>
                  <a:lnTo>
                    <a:pt x="531" y="285"/>
                  </a:lnTo>
                  <a:lnTo>
                    <a:pt x="531" y="289"/>
                  </a:lnTo>
                  <a:lnTo>
                    <a:pt x="531" y="292"/>
                  </a:lnTo>
                  <a:lnTo>
                    <a:pt x="530" y="296"/>
                  </a:lnTo>
                  <a:lnTo>
                    <a:pt x="530" y="301"/>
                  </a:lnTo>
                  <a:lnTo>
                    <a:pt x="530" y="305"/>
                  </a:lnTo>
                  <a:lnTo>
                    <a:pt x="530" y="308"/>
                  </a:lnTo>
                  <a:lnTo>
                    <a:pt x="529" y="312"/>
                  </a:lnTo>
                  <a:lnTo>
                    <a:pt x="529" y="315"/>
                  </a:lnTo>
                  <a:lnTo>
                    <a:pt x="529" y="318"/>
                  </a:lnTo>
                  <a:lnTo>
                    <a:pt x="528" y="321"/>
                  </a:lnTo>
                  <a:lnTo>
                    <a:pt x="528" y="325"/>
                  </a:lnTo>
                  <a:lnTo>
                    <a:pt x="528" y="328"/>
                  </a:lnTo>
                  <a:lnTo>
                    <a:pt x="528" y="331"/>
                  </a:lnTo>
                  <a:lnTo>
                    <a:pt x="527" y="333"/>
                  </a:lnTo>
                  <a:lnTo>
                    <a:pt x="527" y="337"/>
                  </a:lnTo>
                  <a:lnTo>
                    <a:pt x="527" y="340"/>
                  </a:lnTo>
                  <a:lnTo>
                    <a:pt x="527" y="342"/>
                  </a:lnTo>
                  <a:lnTo>
                    <a:pt x="527" y="347"/>
                  </a:lnTo>
                  <a:lnTo>
                    <a:pt x="527" y="352"/>
                  </a:lnTo>
                  <a:lnTo>
                    <a:pt x="527" y="356"/>
                  </a:lnTo>
                  <a:lnTo>
                    <a:pt x="527" y="359"/>
                  </a:lnTo>
                  <a:lnTo>
                    <a:pt x="527" y="363"/>
                  </a:lnTo>
                  <a:lnTo>
                    <a:pt x="527" y="366"/>
                  </a:lnTo>
                  <a:lnTo>
                    <a:pt x="527" y="369"/>
                  </a:lnTo>
                  <a:lnTo>
                    <a:pt x="528" y="370"/>
                  </a:lnTo>
                  <a:lnTo>
                    <a:pt x="529" y="371"/>
                  </a:lnTo>
                  <a:lnTo>
                    <a:pt x="531" y="376"/>
                  </a:lnTo>
                  <a:lnTo>
                    <a:pt x="532" y="378"/>
                  </a:lnTo>
                  <a:lnTo>
                    <a:pt x="534" y="382"/>
                  </a:lnTo>
                  <a:lnTo>
                    <a:pt x="534" y="384"/>
                  </a:lnTo>
                  <a:lnTo>
                    <a:pt x="535" y="387"/>
                  </a:lnTo>
                  <a:lnTo>
                    <a:pt x="537" y="389"/>
                  </a:lnTo>
                  <a:lnTo>
                    <a:pt x="538" y="392"/>
                  </a:lnTo>
                  <a:lnTo>
                    <a:pt x="538" y="394"/>
                  </a:lnTo>
                  <a:lnTo>
                    <a:pt x="539" y="397"/>
                  </a:lnTo>
                  <a:lnTo>
                    <a:pt x="539" y="400"/>
                  </a:lnTo>
                  <a:lnTo>
                    <a:pt x="539" y="404"/>
                  </a:lnTo>
                  <a:lnTo>
                    <a:pt x="539" y="406"/>
                  </a:lnTo>
                  <a:lnTo>
                    <a:pt x="539" y="410"/>
                  </a:lnTo>
                  <a:lnTo>
                    <a:pt x="539" y="414"/>
                  </a:lnTo>
                  <a:lnTo>
                    <a:pt x="539" y="418"/>
                  </a:lnTo>
                  <a:lnTo>
                    <a:pt x="539" y="422"/>
                  </a:lnTo>
                  <a:lnTo>
                    <a:pt x="538" y="427"/>
                  </a:lnTo>
                  <a:lnTo>
                    <a:pt x="537" y="430"/>
                  </a:lnTo>
                  <a:lnTo>
                    <a:pt x="537" y="435"/>
                  </a:lnTo>
                  <a:lnTo>
                    <a:pt x="535" y="440"/>
                  </a:lnTo>
                  <a:lnTo>
                    <a:pt x="533" y="444"/>
                  </a:lnTo>
                  <a:lnTo>
                    <a:pt x="532" y="447"/>
                  </a:lnTo>
                  <a:lnTo>
                    <a:pt x="531" y="449"/>
                  </a:lnTo>
                  <a:lnTo>
                    <a:pt x="531" y="453"/>
                  </a:lnTo>
                  <a:lnTo>
                    <a:pt x="530" y="455"/>
                  </a:lnTo>
                  <a:lnTo>
                    <a:pt x="528" y="459"/>
                  </a:lnTo>
                  <a:lnTo>
                    <a:pt x="526" y="465"/>
                  </a:lnTo>
                  <a:lnTo>
                    <a:pt x="523" y="469"/>
                  </a:lnTo>
                  <a:lnTo>
                    <a:pt x="521" y="473"/>
                  </a:lnTo>
                  <a:lnTo>
                    <a:pt x="519" y="477"/>
                  </a:lnTo>
                  <a:lnTo>
                    <a:pt x="517" y="480"/>
                  </a:lnTo>
                  <a:lnTo>
                    <a:pt x="515" y="484"/>
                  </a:lnTo>
                  <a:lnTo>
                    <a:pt x="514" y="487"/>
                  </a:lnTo>
                  <a:lnTo>
                    <a:pt x="512" y="490"/>
                  </a:lnTo>
                  <a:lnTo>
                    <a:pt x="509" y="493"/>
                  </a:lnTo>
                  <a:lnTo>
                    <a:pt x="508" y="495"/>
                  </a:lnTo>
                  <a:lnTo>
                    <a:pt x="506" y="497"/>
                  </a:lnTo>
                  <a:lnTo>
                    <a:pt x="504" y="502"/>
                  </a:lnTo>
                  <a:lnTo>
                    <a:pt x="501" y="506"/>
                  </a:lnTo>
                  <a:lnTo>
                    <a:pt x="497" y="508"/>
                  </a:lnTo>
                  <a:lnTo>
                    <a:pt x="495" y="511"/>
                  </a:lnTo>
                  <a:lnTo>
                    <a:pt x="493" y="515"/>
                  </a:lnTo>
                  <a:lnTo>
                    <a:pt x="492" y="517"/>
                  </a:lnTo>
                  <a:lnTo>
                    <a:pt x="491" y="520"/>
                  </a:lnTo>
                  <a:lnTo>
                    <a:pt x="490" y="523"/>
                  </a:lnTo>
                  <a:lnTo>
                    <a:pt x="489" y="525"/>
                  </a:lnTo>
                  <a:lnTo>
                    <a:pt x="489" y="530"/>
                  </a:lnTo>
                  <a:lnTo>
                    <a:pt x="488" y="532"/>
                  </a:lnTo>
                  <a:lnTo>
                    <a:pt x="489" y="534"/>
                  </a:lnTo>
                  <a:lnTo>
                    <a:pt x="489" y="537"/>
                  </a:lnTo>
                  <a:lnTo>
                    <a:pt x="490" y="542"/>
                  </a:lnTo>
                  <a:lnTo>
                    <a:pt x="491" y="545"/>
                  </a:lnTo>
                  <a:lnTo>
                    <a:pt x="492" y="550"/>
                  </a:lnTo>
                  <a:lnTo>
                    <a:pt x="493" y="551"/>
                  </a:lnTo>
                  <a:lnTo>
                    <a:pt x="494" y="555"/>
                  </a:lnTo>
                  <a:lnTo>
                    <a:pt x="495" y="557"/>
                  </a:lnTo>
                  <a:lnTo>
                    <a:pt x="496" y="560"/>
                  </a:lnTo>
                  <a:lnTo>
                    <a:pt x="496" y="562"/>
                  </a:lnTo>
                  <a:lnTo>
                    <a:pt x="497" y="564"/>
                  </a:lnTo>
                  <a:lnTo>
                    <a:pt x="498" y="568"/>
                  </a:lnTo>
                  <a:lnTo>
                    <a:pt x="500" y="571"/>
                  </a:lnTo>
                  <a:lnTo>
                    <a:pt x="501" y="574"/>
                  </a:lnTo>
                  <a:lnTo>
                    <a:pt x="503" y="576"/>
                  </a:lnTo>
                  <a:lnTo>
                    <a:pt x="504" y="580"/>
                  </a:lnTo>
                  <a:lnTo>
                    <a:pt x="505" y="583"/>
                  </a:lnTo>
                  <a:lnTo>
                    <a:pt x="506" y="586"/>
                  </a:lnTo>
                  <a:lnTo>
                    <a:pt x="508" y="588"/>
                  </a:lnTo>
                  <a:lnTo>
                    <a:pt x="509" y="592"/>
                  </a:lnTo>
                  <a:lnTo>
                    <a:pt x="510" y="595"/>
                  </a:lnTo>
                  <a:lnTo>
                    <a:pt x="513" y="598"/>
                  </a:lnTo>
                  <a:lnTo>
                    <a:pt x="514" y="601"/>
                  </a:lnTo>
                  <a:lnTo>
                    <a:pt x="515" y="605"/>
                  </a:lnTo>
                  <a:lnTo>
                    <a:pt x="517" y="608"/>
                  </a:lnTo>
                  <a:lnTo>
                    <a:pt x="517" y="610"/>
                  </a:lnTo>
                  <a:lnTo>
                    <a:pt x="519" y="613"/>
                  </a:lnTo>
                  <a:lnTo>
                    <a:pt x="520" y="615"/>
                  </a:lnTo>
                  <a:lnTo>
                    <a:pt x="521" y="619"/>
                  </a:lnTo>
                  <a:lnTo>
                    <a:pt x="522" y="622"/>
                  </a:lnTo>
                  <a:lnTo>
                    <a:pt x="525" y="624"/>
                  </a:lnTo>
                  <a:lnTo>
                    <a:pt x="526" y="627"/>
                  </a:lnTo>
                  <a:lnTo>
                    <a:pt x="527" y="631"/>
                  </a:lnTo>
                  <a:lnTo>
                    <a:pt x="528" y="633"/>
                  </a:lnTo>
                  <a:lnTo>
                    <a:pt x="529" y="636"/>
                  </a:lnTo>
                  <a:lnTo>
                    <a:pt x="530" y="638"/>
                  </a:lnTo>
                  <a:lnTo>
                    <a:pt x="531" y="642"/>
                  </a:lnTo>
                  <a:lnTo>
                    <a:pt x="534" y="646"/>
                  </a:lnTo>
                  <a:lnTo>
                    <a:pt x="537" y="650"/>
                  </a:lnTo>
                  <a:lnTo>
                    <a:pt x="539" y="655"/>
                  </a:lnTo>
                  <a:lnTo>
                    <a:pt x="540" y="659"/>
                  </a:lnTo>
                  <a:lnTo>
                    <a:pt x="542" y="661"/>
                  </a:lnTo>
                  <a:lnTo>
                    <a:pt x="543" y="664"/>
                  </a:lnTo>
                  <a:lnTo>
                    <a:pt x="545" y="669"/>
                  </a:lnTo>
                  <a:lnTo>
                    <a:pt x="546" y="670"/>
                  </a:lnTo>
                  <a:lnTo>
                    <a:pt x="588" y="719"/>
                  </a:lnTo>
                  <a:lnTo>
                    <a:pt x="588" y="717"/>
                  </a:lnTo>
                  <a:lnTo>
                    <a:pt x="590" y="717"/>
                  </a:lnTo>
                  <a:lnTo>
                    <a:pt x="593" y="716"/>
                  </a:lnTo>
                  <a:lnTo>
                    <a:pt x="597" y="716"/>
                  </a:lnTo>
                  <a:lnTo>
                    <a:pt x="601" y="715"/>
                  </a:lnTo>
                  <a:lnTo>
                    <a:pt x="603" y="715"/>
                  </a:lnTo>
                  <a:lnTo>
                    <a:pt x="606" y="714"/>
                  </a:lnTo>
                  <a:lnTo>
                    <a:pt x="610" y="714"/>
                  </a:lnTo>
                  <a:lnTo>
                    <a:pt x="613" y="713"/>
                  </a:lnTo>
                  <a:lnTo>
                    <a:pt x="617" y="713"/>
                  </a:lnTo>
                  <a:lnTo>
                    <a:pt x="621" y="713"/>
                  </a:lnTo>
                  <a:lnTo>
                    <a:pt x="626" y="713"/>
                  </a:lnTo>
                  <a:lnTo>
                    <a:pt x="629" y="712"/>
                  </a:lnTo>
                  <a:lnTo>
                    <a:pt x="633" y="711"/>
                  </a:lnTo>
                  <a:lnTo>
                    <a:pt x="638" y="711"/>
                  </a:lnTo>
                  <a:lnTo>
                    <a:pt x="643" y="710"/>
                  </a:lnTo>
                  <a:lnTo>
                    <a:pt x="647" y="710"/>
                  </a:lnTo>
                  <a:lnTo>
                    <a:pt x="652" y="710"/>
                  </a:lnTo>
                  <a:lnTo>
                    <a:pt x="657" y="710"/>
                  </a:lnTo>
                  <a:lnTo>
                    <a:pt x="662" y="710"/>
                  </a:lnTo>
                  <a:lnTo>
                    <a:pt x="666" y="709"/>
                  </a:lnTo>
                  <a:lnTo>
                    <a:pt x="671" y="709"/>
                  </a:lnTo>
                  <a:lnTo>
                    <a:pt x="676" y="709"/>
                  </a:lnTo>
                  <a:lnTo>
                    <a:pt x="681" y="710"/>
                  </a:lnTo>
                  <a:lnTo>
                    <a:pt x="685" y="710"/>
                  </a:lnTo>
                  <a:lnTo>
                    <a:pt x="691" y="710"/>
                  </a:lnTo>
                  <a:lnTo>
                    <a:pt x="695" y="710"/>
                  </a:lnTo>
                  <a:lnTo>
                    <a:pt x="701" y="711"/>
                  </a:lnTo>
                  <a:lnTo>
                    <a:pt x="705" y="711"/>
                  </a:lnTo>
                  <a:lnTo>
                    <a:pt x="709" y="712"/>
                  </a:lnTo>
                  <a:lnTo>
                    <a:pt x="713" y="713"/>
                  </a:lnTo>
                  <a:lnTo>
                    <a:pt x="715" y="713"/>
                  </a:lnTo>
                  <a:lnTo>
                    <a:pt x="718" y="714"/>
                  </a:lnTo>
                  <a:lnTo>
                    <a:pt x="721" y="715"/>
                  </a:lnTo>
                  <a:lnTo>
                    <a:pt x="723" y="715"/>
                  </a:lnTo>
                  <a:lnTo>
                    <a:pt x="727" y="716"/>
                  </a:lnTo>
                  <a:lnTo>
                    <a:pt x="730" y="717"/>
                  </a:lnTo>
                  <a:lnTo>
                    <a:pt x="733" y="717"/>
                  </a:lnTo>
                  <a:lnTo>
                    <a:pt x="735" y="719"/>
                  </a:lnTo>
                  <a:lnTo>
                    <a:pt x="739" y="720"/>
                  </a:lnTo>
                  <a:lnTo>
                    <a:pt x="743" y="722"/>
                  </a:lnTo>
                  <a:lnTo>
                    <a:pt x="746" y="723"/>
                  </a:lnTo>
                  <a:lnTo>
                    <a:pt x="748" y="724"/>
                  </a:lnTo>
                  <a:lnTo>
                    <a:pt x="752" y="725"/>
                  </a:lnTo>
                  <a:lnTo>
                    <a:pt x="756" y="725"/>
                  </a:lnTo>
                  <a:lnTo>
                    <a:pt x="759" y="727"/>
                  </a:lnTo>
                  <a:lnTo>
                    <a:pt x="763" y="728"/>
                  </a:lnTo>
                  <a:lnTo>
                    <a:pt x="766" y="729"/>
                  </a:lnTo>
                  <a:lnTo>
                    <a:pt x="769" y="730"/>
                  </a:lnTo>
                  <a:lnTo>
                    <a:pt x="773" y="733"/>
                  </a:lnTo>
                  <a:lnTo>
                    <a:pt x="776" y="734"/>
                  </a:lnTo>
                  <a:lnTo>
                    <a:pt x="780" y="735"/>
                  </a:lnTo>
                  <a:lnTo>
                    <a:pt x="783" y="737"/>
                  </a:lnTo>
                  <a:lnTo>
                    <a:pt x="786" y="738"/>
                  </a:lnTo>
                  <a:lnTo>
                    <a:pt x="790" y="739"/>
                  </a:lnTo>
                  <a:lnTo>
                    <a:pt x="793" y="741"/>
                  </a:lnTo>
                  <a:lnTo>
                    <a:pt x="796" y="742"/>
                  </a:lnTo>
                  <a:lnTo>
                    <a:pt x="801" y="745"/>
                  </a:lnTo>
                  <a:lnTo>
                    <a:pt x="803" y="746"/>
                  </a:lnTo>
                  <a:lnTo>
                    <a:pt x="806" y="748"/>
                  </a:lnTo>
                  <a:lnTo>
                    <a:pt x="809" y="749"/>
                  </a:lnTo>
                  <a:lnTo>
                    <a:pt x="813" y="750"/>
                  </a:lnTo>
                  <a:lnTo>
                    <a:pt x="816" y="752"/>
                  </a:lnTo>
                  <a:lnTo>
                    <a:pt x="819" y="753"/>
                  </a:lnTo>
                  <a:lnTo>
                    <a:pt x="821" y="755"/>
                  </a:lnTo>
                  <a:lnTo>
                    <a:pt x="825" y="758"/>
                  </a:lnTo>
                  <a:lnTo>
                    <a:pt x="827" y="759"/>
                  </a:lnTo>
                  <a:lnTo>
                    <a:pt x="830" y="760"/>
                  </a:lnTo>
                  <a:lnTo>
                    <a:pt x="832" y="762"/>
                  </a:lnTo>
                  <a:lnTo>
                    <a:pt x="835" y="763"/>
                  </a:lnTo>
                  <a:lnTo>
                    <a:pt x="840" y="766"/>
                  </a:lnTo>
                  <a:lnTo>
                    <a:pt x="845" y="771"/>
                  </a:lnTo>
                  <a:lnTo>
                    <a:pt x="848" y="773"/>
                  </a:lnTo>
                  <a:lnTo>
                    <a:pt x="852" y="776"/>
                  </a:lnTo>
                  <a:lnTo>
                    <a:pt x="855" y="779"/>
                  </a:lnTo>
                  <a:lnTo>
                    <a:pt x="858" y="783"/>
                  </a:lnTo>
                  <a:lnTo>
                    <a:pt x="859" y="785"/>
                  </a:lnTo>
                  <a:lnTo>
                    <a:pt x="861" y="788"/>
                  </a:lnTo>
                  <a:lnTo>
                    <a:pt x="863" y="790"/>
                  </a:lnTo>
                  <a:lnTo>
                    <a:pt x="863" y="793"/>
                  </a:lnTo>
                  <a:lnTo>
                    <a:pt x="861" y="796"/>
                  </a:lnTo>
                  <a:lnTo>
                    <a:pt x="860" y="798"/>
                  </a:lnTo>
                  <a:lnTo>
                    <a:pt x="858" y="800"/>
                  </a:lnTo>
                  <a:lnTo>
                    <a:pt x="856" y="803"/>
                  </a:lnTo>
                  <a:lnTo>
                    <a:pt x="853" y="805"/>
                  </a:lnTo>
                  <a:lnTo>
                    <a:pt x="850" y="808"/>
                  </a:lnTo>
                  <a:lnTo>
                    <a:pt x="845" y="811"/>
                  </a:lnTo>
                  <a:lnTo>
                    <a:pt x="841" y="813"/>
                  </a:lnTo>
                  <a:lnTo>
                    <a:pt x="838" y="814"/>
                  </a:lnTo>
                  <a:lnTo>
                    <a:pt x="834" y="815"/>
                  </a:lnTo>
                  <a:lnTo>
                    <a:pt x="832" y="816"/>
                  </a:lnTo>
                  <a:lnTo>
                    <a:pt x="829" y="817"/>
                  </a:lnTo>
                  <a:lnTo>
                    <a:pt x="826" y="818"/>
                  </a:lnTo>
                  <a:lnTo>
                    <a:pt x="822" y="819"/>
                  </a:lnTo>
                  <a:lnTo>
                    <a:pt x="819" y="821"/>
                  </a:lnTo>
                  <a:lnTo>
                    <a:pt x="816" y="823"/>
                  </a:lnTo>
                  <a:lnTo>
                    <a:pt x="813" y="824"/>
                  </a:lnTo>
                  <a:lnTo>
                    <a:pt x="808" y="824"/>
                  </a:lnTo>
                  <a:lnTo>
                    <a:pt x="805" y="825"/>
                  </a:lnTo>
                  <a:lnTo>
                    <a:pt x="802" y="827"/>
                  </a:lnTo>
                  <a:lnTo>
                    <a:pt x="797" y="828"/>
                  </a:lnTo>
                  <a:lnTo>
                    <a:pt x="793" y="829"/>
                  </a:lnTo>
                  <a:lnTo>
                    <a:pt x="789" y="830"/>
                  </a:lnTo>
                  <a:lnTo>
                    <a:pt x="785" y="831"/>
                  </a:lnTo>
                  <a:lnTo>
                    <a:pt x="780" y="832"/>
                  </a:lnTo>
                  <a:lnTo>
                    <a:pt x="776" y="834"/>
                  </a:lnTo>
                  <a:lnTo>
                    <a:pt x="771" y="834"/>
                  </a:lnTo>
                  <a:lnTo>
                    <a:pt x="767" y="836"/>
                  </a:lnTo>
                  <a:lnTo>
                    <a:pt x="763" y="836"/>
                  </a:lnTo>
                  <a:lnTo>
                    <a:pt x="757" y="838"/>
                  </a:lnTo>
                  <a:lnTo>
                    <a:pt x="753" y="838"/>
                  </a:lnTo>
                  <a:lnTo>
                    <a:pt x="748" y="839"/>
                  </a:lnTo>
                  <a:lnTo>
                    <a:pt x="743" y="840"/>
                  </a:lnTo>
                  <a:lnTo>
                    <a:pt x="739" y="841"/>
                  </a:lnTo>
                  <a:lnTo>
                    <a:pt x="733" y="841"/>
                  </a:lnTo>
                  <a:lnTo>
                    <a:pt x="728" y="842"/>
                  </a:lnTo>
                  <a:lnTo>
                    <a:pt x="722" y="842"/>
                  </a:lnTo>
                  <a:lnTo>
                    <a:pt x="718" y="843"/>
                  </a:lnTo>
                  <a:lnTo>
                    <a:pt x="713" y="844"/>
                  </a:lnTo>
                  <a:lnTo>
                    <a:pt x="708" y="845"/>
                  </a:lnTo>
                  <a:lnTo>
                    <a:pt x="703" y="847"/>
                  </a:lnTo>
                  <a:lnTo>
                    <a:pt x="697" y="847"/>
                  </a:lnTo>
                  <a:lnTo>
                    <a:pt x="692" y="847"/>
                  </a:lnTo>
                  <a:lnTo>
                    <a:pt x="687" y="848"/>
                  </a:lnTo>
                  <a:lnTo>
                    <a:pt x="681" y="848"/>
                  </a:lnTo>
                  <a:lnTo>
                    <a:pt x="676" y="849"/>
                  </a:lnTo>
                  <a:lnTo>
                    <a:pt x="670" y="849"/>
                  </a:lnTo>
                  <a:lnTo>
                    <a:pt x="666" y="850"/>
                  </a:lnTo>
                  <a:lnTo>
                    <a:pt x="659" y="850"/>
                  </a:lnTo>
                  <a:lnTo>
                    <a:pt x="655" y="851"/>
                  </a:lnTo>
                  <a:lnTo>
                    <a:pt x="650" y="851"/>
                  </a:lnTo>
                  <a:lnTo>
                    <a:pt x="644" y="852"/>
                  </a:lnTo>
                  <a:lnTo>
                    <a:pt x="639" y="852"/>
                  </a:lnTo>
                  <a:lnTo>
                    <a:pt x="633" y="852"/>
                  </a:lnTo>
                  <a:lnTo>
                    <a:pt x="628" y="852"/>
                  </a:lnTo>
                  <a:lnTo>
                    <a:pt x="623" y="853"/>
                  </a:lnTo>
                  <a:lnTo>
                    <a:pt x="617" y="853"/>
                  </a:lnTo>
                  <a:lnTo>
                    <a:pt x="613" y="853"/>
                  </a:lnTo>
                  <a:lnTo>
                    <a:pt x="607" y="853"/>
                  </a:lnTo>
                  <a:lnTo>
                    <a:pt x="602" y="853"/>
                  </a:lnTo>
                  <a:lnTo>
                    <a:pt x="597" y="853"/>
                  </a:lnTo>
                  <a:lnTo>
                    <a:pt x="593" y="853"/>
                  </a:lnTo>
                  <a:lnTo>
                    <a:pt x="589" y="853"/>
                  </a:lnTo>
                  <a:lnTo>
                    <a:pt x="584" y="853"/>
                  </a:lnTo>
                  <a:lnTo>
                    <a:pt x="580" y="853"/>
                  </a:lnTo>
                  <a:lnTo>
                    <a:pt x="576" y="853"/>
                  </a:lnTo>
                  <a:lnTo>
                    <a:pt x="572" y="853"/>
                  </a:lnTo>
                  <a:lnTo>
                    <a:pt x="568" y="853"/>
                  </a:lnTo>
                  <a:lnTo>
                    <a:pt x="565" y="853"/>
                  </a:lnTo>
                  <a:lnTo>
                    <a:pt x="562" y="853"/>
                  </a:lnTo>
                  <a:lnTo>
                    <a:pt x="558" y="853"/>
                  </a:lnTo>
                  <a:lnTo>
                    <a:pt x="555" y="853"/>
                  </a:lnTo>
                  <a:lnTo>
                    <a:pt x="552" y="853"/>
                  </a:lnTo>
                  <a:lnTo>
                    <a:pt x="548" y="853"/>
                  </a:lnTo>
                  <a:lnTo>
                    <a:pt x="545" y="853"/>
                  </a:lnTo>
                  <a:lnTo>
                    <a:pt x="543" y="853"/>
                  </a:lnTo>
                  <a:lnTo>
                    <a:pt x="540" y="853"/>
                  </a:lnTo>
                  <a:lnTo>
                    <a:pt x="538" y="853"/>
                  </a:lnTo>
                  <a:lnTo>
                    <a:pt x="535" y="853"/>
                  </a:lnTo>
                  <a:lnTo>
                    <a:pt x="533" y="853"/>
                  </a:lnTo>
                  <a:lnTo>
                    <a:pt x="528" y="852"/>
                  </a:lnTo>
                  <a:lnTo>
                    <a:pt x="525" y="852"/>
                  </a:lnTo>
                  <a:lnTo>
                    <a:pt x="521" y="852"/>
                  </a:lnTo>
                  <a:lnTo>
                    <a:pt x="518" y="852"/>
                  </a:lnTo>
                  <a:lnTo>
                    <a:pt x="515" y="852"/>
                  </a:lnTo>
                  <a:lnTo>
                    <a:pt x="512" y="852"/>
                  </a:lnTo>
                  <a:lnTo>
                    <a:pt x="509" y="852"/>
                  </a:lnTo>
                  <a:lnTo>
                    <a:pt x="507" y="852"/>
                  </a:lnTo>
                  <a:lnTo>
                    <a:pt x="504" y="851"/>
                  </a:lnTo>
                  <a:lnTo>
                    <a:pt x="502" y="851"/>
                  </a:lnTo>
                  <a:lnTo>
                    <a:pt x="500" y="851"/>
                  </a:lnTo>
                  <a:lnTo>
                    <a:pt x="498" y="851"/>
                  </a:lnTo>
                  <a:lnTo>
                    <a:pt x="491" y="910"/>
                  </a:lnTo>
                  <a:lnTo>
                    <a:pt x="490" y="910"/>
                  </a:lnTo>
                  <a:lnTo>
                    <a:pt x="487" y="910"/>
                  </a:lnTo>
                  <a:lnTo>
                    <a:pt x="484" y="911"/>
                  </a:lnTo>
                  <a:lnTo>
                    <a:pt x="482" y="911"/>
                  </a:lnTo>
                  <a:lnTo>
                    <a:pt x="480" y="912"/>
                  </a:lnTo>
                  <a:lnTo>
                    <a:pt x="478" y="912"/>
                  </a:lnTo>
                  <a:lnTo>
                    <a:pt x="475" y="912"/>
                  </a:lnTo>
                  <a:lnTo>
                    <a:pt x="471" y="912"/>
                  </a:lnTo>
                  <a:lnTo>
                    <a:pt x="468" y="911"/>
                  </a:lnTo>
                  <a:lnTo>
                    <a:pt x="466" y="910"/>
                  </a:lnTo>
                  <a:lnTo>
                    <a:pt x="463" y="908"/>
                  </a:lnTo>
                  <a:lnTo>
                    <a:pt x="460" y="906"/>
                  </a:lnTo>
                  <a:lnTo>
                    <a:pt x="457" y="904"/>
                  </a:lnTo>
                  <a:lnTo>
                    <a:pt x="456" y="902"/>
                  </a:lnTo>
                  <a:lnTo>
                    <a:pt x="453" y="898"/>
                  </a:lnTo>
                  <a:lnTo>
                    <a:pt x="451" y="893"/>
                  </a:lnTo>
                  <a:lnTo>
                    <a:pt x="450" y="889"/>
                  </a:lnTo>
                  <a:lnTo>
                    <a:pt x="447" y="885"/>
                  </a:lnTo>
                  <a:lnTo>
                    <a:pt x="445" y="879"/>
                  </a:lnTo>
                  <a:lnTo>
                    <a:pt x="443" y="875"/>
                  </a:lnTo>
                  <a:lnTo>
                    <a:pt x="440" y="870"/>
                  </a:lnTo>
                  <a:lnTo>
                    <a:pt x="437" y="866"/>
                  </a:lnTo>
                  <a:lnTo>
                    <a:pt x="433" y="864"/>
                  </a:lnTo>
                  <a:lnTo>
                    <a:pt x="430" y="862"/>
                  </a:lnTo>
                  <a:lnTo>
                    <a:pt x="428" y="860"/>
                  </a:lnTo>
                  <a:lnTo>
                    <a:pt x="425" y="857"/>
                  </a:lnTo>
                  <a:lnTo>
                    <a:pt x="420" y="855"/>
                  </a:lnTo>
                  <a:lnTo>
                    <a:pt x="417" y="854"/>
                  </a:lnTo>
                  <a:lnTo>
                    <a:pt x="413" y="853"/>
                  </a:lnTo>
                  <a:lnTo>
                    <a:pt x="408" y="852"/>
                  </a:lnTo>
                  <a:lnTo>
                    <a:pt x="405" y="851"/>
                  </a:lnTo>
                  <a:lnTo>
                    <a:pt x="403" y="851"/>
                  </a:lnTo>
                  <a:lnTo>
                    <a:pt x="400" y="850"/>
                  </a:lnTo>
                  <a:lnTo>
                    <a:pt x="397" y="850"/>
                  </a:lnTo>
                  <a:lnTo>
                    <a:pt x="393" y="850"/>
                  </a:lnTo>
                  <a:lnTo>
                    <a:pt x="391" y="849"/>
                  </a:lnTo>
                  <a:lnTo>
                    <a:pt x="388" y="849"/>
                  </a:lnTo>
                  <a:lnTo>
                    <a:pt x="384" y="849"/>
                  </a:lnTo>
                  <a:lnTo>
                    <a:pt x="380" y="849"/>
                  </a:lnTo>
                  <a:lnTo>
                    <a:pt x="377" y="849"/>
                  </a:lnTo>
                  <a:lnTo>
                    <a:pt x="372" y="849"/>
                  </a:lnTo>
                  <a:lnTo>
                    <a:pt x="369" y="849"/>
                  </a:lnTo>
                  <a:lnTo>
                    <a:pt x="365" y="849"/>
                  </a:lnTo>
                  <a:lnTo>
                    <a:pt x="362" y="849"/>
                  </a:lnTo>
                  <a:lnTo>
                    <a:pt x="357" y="850"/>
                  </a:lnTo>
                  <a:lnTo>
                    <a:pt x="353" y="851"/>
                  </a:lnTo>
                  <a:lnTo>
                    <a:pt x="349" y="851"/>
                  </a:lnTo>
                  <a:lnTo>
                    <a:pt x="343" y="851"/>
                  </a:lnTo>
                  <a:lnTo>
                    <a:pt x="339" y="852"/>
                  </a:lnTo>
                  <a:lnTo>
                    <a:pt x="334" y="852"/>
                  </a:lnTo>
                  <a:lnTo>
                    <a:pt x="329" y="852"/>
                  </a:lnTo>
                  <a:lnTo>
                    <a:pt x="324" y="852"/>
                  </a:lnTo>
                  <a:lnTo>
                    <a:pt x="318" y="853"/>
                  </a:lnTo>
                  <a:lnTo>
                    <a:pt x="314" y="853"/>
                  </a:lnTo>
                  <a:lnTo>
                    <a:pt x="308" y="853"/>
                  </a:lnTo>
                  <a:lnTo>
                    <a:pt x="303" y="854"/>
                  </a:lnTo>
                  <a:lnTo>
                    <a:pt x="297" y="854"/>
                  </a:lnTo>
                  <a:lnTo>
                    <a:pt x="293" y="855"/>
                  </a:lnTo>
                  <a:lnTo>
                    <a:pt x="288" y="855"/>
                  </a:lnTo>
                  <a:lnTo>
                    <a:pt x="282" y="855"/>
                  </a:lnTo>
                  <a:lnTo>
                    <a:pt x="277" y="855"/>
                  </a:lnTo>
                  <a:lnTo>
                    <a:pt x="272" y="856"/>
                  </a:lnTo>
                  <a:lnTo>
                    <a:pt x="266" y="856"/>
                  </a:lnTo>
                  <a:lnTo>
                    <a:pt x="260" y="857"/>
                  </a:lnTo>
                  <a:lnTo>
                    <a:pt x="256" y="857"/>
                  </a:lnTo>
                  <a:lnTo>
                    <a:pt x="251" y="857"/>
                  </a:lnTo>
                  <a:lnTo>
                    <a:pt x="244" y="857"/>
                  </a:lnTo>
                  <a:lnTo>
                    <a:pt x="239" y="859"/>
                  </a:lnTo>
                  <a:lnTo>
                    <a:pt x="233" y="859"/>
                  </a:lnTo>
                  <a:lnTo>
                    <a:pt x="229" y="860"/>
                  </a:lnTo>
                  <a:lnTo>
                    <a:pt x="222" y="860"/>
                  </a:lnTo>
                  <a:lnTo>
                    <a:pt x="217" y="860"/>
                  </a:lnTo>
                  <a:lnTo>
                    <a:pt x="212" y="860"/>
                  </a:lnTo>
                  <a:lnTo>
                    <a:pt x="207" y="860"/>
                  </a:lnTo>
                  <a:lnTo>
                    <a:pt x="202" y="860"/>
                  </a:lnTo>
                  <a:lnTo>
                    <a:pt x="196" y="860"/>
                  </a:lnTo>
                  <a:lnTo>
                    <a:pt x="191" y="860"/>
                  </a:lnTo>
                  <a:lnTo>
                    <a:pt x="187" y="860"/>
                  </a:lnTo>
                  <a:lnTo>
                    <a:pt x="180" y="860"/>
                  </a:lnTo>
                  <a:lnTo>
                    <a:pt x="176" y="860"/>
                  </a:lnTo>
                  <a:lnTo>
                    <a:pt x="170" y="860"/>
                  </a:lnTo>
                  <a:lnTo>
                    <a:pt x="166" y="860"/>
                  </a:lnTo>
                  <a:lnTo>
                    <a:pt x="160" y="860"/>
                  </a:lnTo>
                  <a:lnTo>
                    <a:pt x="156" y="860"/>
                  </a:lnTo>
                  <a:lnTo>
                    <a:pt x="151" y="860"/>
                  </a:lnTo>
                  <a:lnTo>
                    <a:pt x="146" y="860"/>
                  </a:lnTo>
                  <a:lnTo>
                    <a:pt x="142" y="859"/>
                  </a:lnTo>
                  <a:lnTo>
                    <a:pt x="138" y="859"/>
                  </a:lnTo>
                  <a:lnTo>
                    <a:pt x="133" y="857"/>
                  </a:lnTo>
                  <a:lnTo>
                    <a:pt x="129" y="857"/>
                  </a:lnTo>
                  <a:lnTo>
                    <a:pt x="125" y="857"/>
                  </a:lnTo>
                  <a:lnTo>
                    <a:pt x="120" y="856"/>
                  </a:lnTo>
                  <a:lnTo>
                    <a:pt x="116" y="856"/>
                  </a:lnTo>
                  <a:lnTo>
                    <a:pt x="113" y="856"/>
                  </a:lnTo>
                  <a:lnTo>
                    <a:pt x="108" y="855"/>
                  </a:lnTo>
                  <a:lnTo>
                    <a:pt x="105" y="855"/>
                  </a:lnTo>
                  <a:lnTo>
                    <a:pt x="101" y="854"/>
                  </a:lnTo>
                  <a:lnTo>
                    <a:pt x="99" y="853"/>
                  </a:lnTo>
                  <a:lnTo>
                    <a:pt x="94" y="852"/>
                  </a:lnTo>
                  <a:lnTo>
                    <a:pt x="92" y="852"/>
                  </a:lnTo>
                  <a:lnTo>
                    <a:pt x="89" y="851"/>
                  </a:lnTo>
                  <a:lnTo>
                    <a:pt x="85" y="851"/>
                  </a:lnTo>
                  <a:lnTo>
                    <a:pt x="83" y="849"/>
                  </a:lnTo>
                  <a:lnTo>
                    <a:pt x="80" y="848"/>
                  </a:lnTo>
                  <a:lnTo>
                    <a:pt x="78" y="847"/>
                  </a:lnTo>
                  <a:lnTo>
                    <a:pt x="76" y="847"/>
                  </a:lnTo>
                  <a:lnTo>
                    <a:pt x="71" y="843"/>
                  </a:lnTo>
                  <a:lnTo>
                    <a:pt x="69" y="842"/>
                  </a:lnTo>
                  <a:lnTo>
                    <a:pt x="66" y="838"/>
                  </a:lnTo>
                  <a:lnTo>
                    <a:pt x="66" y="835"/>
                  </a:lnTo>
                  <a:lnTo>
                    <a:pt x="66" y="831"/>
                  </a:lnTo>
                  <a:lnTo>
                    <a:pt x="69" y="828"/>
                  </a:lnTo>
                  <a:lnTo>
                    <a:pt x="70" y="826"/>
                  </a:lnTo>
                  <a:lnTo>
                    <a:pt x="72" y="824"/>
                  </a:lnTo>
                  <a:lnTo>
                    <a:pt x="75" y="823"/>
                  </a:lnTo>
                  <a:lnTo>
                    <a:pt x="78" y="821"/>
                  </a:lnTo>
                  <a:lnTo>
                    <a:pt x="81" y="818"/>
                  </a:lnTo>
                  <a:lnTo>
                    <a:pt x="84" y="816"/>
                  </a:lnTo>
                  <a:lnTo>
                    <a:pt x="88" y="815"/>
                  </a:lnTo>
                  <a:lnTo>
                    <a:pt x="92" y="813"/>
                  </a:lnTo>
                  <a:lnTo>
                    <a:pt x="96" y="811"/>
                  </a:lnTo>
                  <a:lnTo>
                    <a:pt x="101" y="809"/>
                  </a:lnTo>
                  <a:lnTo>
                    <a:pt x="105" y="806"/>
                  </a:lnTo>
                  <a:lnTo>
                    <a:pt x="109" y="805"/>
                  </a:lnTo>
                  <a:lnTo>
                    <a:pt x="114" y="802"/>
                  </a:lnTo>
                  <a:lnTo>
                    <a:pt x="119" y="801"/>
                  </a:lnTo>
                  <a:lnTo>
                    <a:pt x="124" y="798"/>
                  </a:lnTo>
                  <a:lnTo>
                    <a:pt x="130" y="797"/>
                  </a:lnTo>
                  <a:lnTo>
                    <a:pt x="135" y="794"/>
                  </a:lnTo>
                  <a:lnTo>
                    <a:pt x="141" y="792"/>
                  </a:lnTo>
                  <a:lnTo>
                    <a:pt x="146" y="790"/>
                  </a:lnTo>
                  <a:lnTo>
                    <a:pt x="152" y="788"/>
                  </a:lnTo>
                  <a:lnTo>
                    <a:pt x="158" y="786"/>
                  </a:lnTo>
                  <a:lnTo>
                    <a:pt x="164" y="784"/>
                  </a:lnTo>
                  <a:lnTo>
                    <a:pt x="170" y="781"/>
                  </a:lnTo>
                  <a:lnTo>
                    <a:pt x="176" y="780"/>
                  </a:lnTo>
                  <a:lnTo>
                    <a:pt x="182" y="778"/>
                  </a:lnTo>
                  <a:lnTo>
                    <a:pt x="188" y="776"/>
                  </a:lnTo>
                  <a:lnTo>
                    <a:pt x="194" y="774"/>
                  </a:lnTo>
                  <a:lnTo>
                    <a:pt x="200" y="772"/>
                  </a:lnTo>
                  <a:lnTo>
                    <a:pt x="206" y="771"/>
                  </a:lnTo>
                  <a:lnTo>
                    <a:pt x="212" y="768"/>
                  </a:lnTo>
                  <a:lnTo>
                    <a:pt x="217" y="766"/>
                  </a:lnTo>
                  <a:lnTo>
                    <a:pt x="224" y="765"/>
                  </a:lnTo>
                  <a:lnTo>
                    <a:pt x="229" y="763"/>
                  </a:lnTo>
                  <a:lnTo>
                    <a:pt x="234" y="762"/>
                  </a:lnTo>
                  <a:lnTo>
                    <a:pt x="240" y="760"/>
                  </a:lnTo>
                  <a:lnTo>
                    <a:pt x="246" y="759"/>
                  </a:lnTo>
                  <a:lnTo>
                    <a:pt x="251" y="758"/>
                  </a:lnTo>
                  <a:lnTo>
                    <a:pt x="256" y="755"/>
                  </a:lnTo>
                  <a:lnTo>
                    <a:pt x="260" y="754"/>
                  </a:lnTo>
                  <a:lnTo>
                    <a:pt x="266" y="753"/>
                  </a:lnTo>
                  <a:lnTo>
                    <a:pt x="270" y="752"/>
                  </a:lnTo>
                  <a:lnTo>
                    <a:pt x="275" y="750"/>
                  </a:lnTo>
                  <a:lnTo>
                    <a:pt x="279" y="749"/>
                  </a:lnTo>
                  <a:lnTo>
                    <a:pt x="283" y="748"/>
                  </a:lnTo>
                  <a:lnTo>
                    <a:pt x="287" y="747"/>
                  </a:lnTo>
                  <a:lnTo>
                    <a:pt x="291" y="747"/>
                  </a:lnTo>
                  <a:lnTo>
                    <a:pt x="293" y="746"/>
                  </a:lnTo>
                  <a:lnTo>
                    <a:pt x="296" y="745"/>
                  </a:lnTo>
                  <a:lnTo>
                    <a:pt x="300" y="743"/>
                  </a:lnTo>
                  <a:lnTo>
                    <a:pt x="302" y="743"/>
                  </a:lnTo>
                  <a:lnTo>
                    <a:pt x="304" y="742"/>
                  </a:lnTo>
                  <a:lnTo>
                    <a:pt x="305" y="742"/>
                  </a:lnTo>
                  <a:lnTo>
                    <a:pt x="308" y="742"/>
                  </a:lnTo>
                  <a:lnTo>
                    <a:pt x="309" y="742"/>
                  </a:lnTo>
                  <a:lnTo>
                    <a:pt x="309" y="740"/>
                  </a:lnTo>
                  <a:lnTo>
                    <a:pt x="312" y="737"/>
                  </a:lnTo>
                  <a:lnTo>
                    <a:pt x="313" y="734"/>
                  </a:lnTo>
                  <a:lnTo>
                    <a:pt x="314" y="730"/>
                  </a:lnTo>
                  <a:lnTo>
                    <a:pt x="316" y="726"/>
                  </a:lnTo>
                  <a:lnTo>
                    <a:pt x="318" y="723"/>
                  </a:lnTo>
                  <a:lnTo>
                    <a:pt x="319" y="717"/>
                  </a:lnTo>
                  <a:lnTo>
                    <a:pt x="322" y="713"/>
                  </a:lnTo>
                  <a:lnTo>
                    <a:pt x="324" y="708"/>
                  </a:lnTo>
                  <a:lnTo>
                    <a:pt x="327" y="703"/>
                  </a:lnTo>
                  <a:lnTo>
                    <a:pt x="327" y="700"/>
                  </a:lnTo>
                  <a:lnTo>
                    <a:pt x="328" y="698"/>
                  </a:lnTo>
                  <a:lnTo>
                    <a:pt x="329" y="695"/>
                  </a:lnTo>
                  <a:lnTo>
                    <a:pt x="330" y="693"/>
                  </a:lnTo>
                  <a:lnTo>
                    <a:pt x="331" y="690"/>
                  </a:lnTo>
                  <a:lnTo>
                    <a:pt x="332" y="687"/>
                  </a:lnTo>
                  <a:lnTo>
                    <a:pt x="332" y="685"/>
                  </a:lnTo>
                  <a:lnTo>
                    <a:pt x="333" y="682"/>
                  </a:lnTo>
                  <a:lnTo>
                    <a:pt x="333" y="679"/>
                  </a:lnTo>
                  <a:lnTo>
                    <a:pt x="334" y="676"/>
                  </a:lnTo>
                  <a:lnTo>
                    <a:pt x="334" y="673"/>
                  </a:lnTo>
                  <a:lnTo>
                    <a:pt x="335" y="671"/>
                  </a:lnTo>
                  <a:lnTo>
                    <a:pt x="335" y="665"/>
                  </a:lnTo>
                  <a:lnTo>
                    <a:pt x="337" y="661"/>
                  </a:lnTo>
                  <a:lnTo>
                    <a:pt x="335" y="656"/>
                  </a:lnTo>
                  <a:lnTo>
                    <a:pt x="335" y="651"/>
                  </a:lnTo>
                  <a:lnTo>
                    <a:pt x="334" y="647"/>
                  </a:lnTo>
                  <a:lnTo>
                    <a:pt x="333" y="644"/>
                  </a:lnTo>
                  <a:lnTo>
                    <a:pt x="331" y="640"/>
                  </a:lnTo>
                  <a:lnTo>
                    <a:pt x="329" y="637"/>
                  </a:lnTo>
                  <a:lnTo>
                    <a:pt x="326" y="635"/>
                  </a:lnTo>
                  <a:lnTo>
                    <a:pt x="321" y="634"/>
                  </a:lnTo>
                  <a:lnTo>
                    <a:pt x="319" y="633"/>
                  </a:lnTo>
                  <a:lnTo>
                    <a:pt x="317" y="632"/>
                  </a:lnTo>
                  <a:lnTo>
                    <a:pt x="314" y="632"/>
                  </a:lnTo>
                  <a:lnTo>
                    <a:pt x="310" y="632"/>
                  </a:lnTo>
                  <a:lnTo>
                    <a:pt x="307" y="632"/>
                  </a:lnTo>
                  <a:lnTo>
                    <a:pt x="304" y="632"/>
                  </a:lnTo>
                  <a:lnTo>
                    <a:pt x="301" y="633"/>
                  </a:lnTo>
                  <a:lnTo>
                    <a:pt x="297" y="634"/>
                  </a:lnTo>
                  <a:lnTo>
                    <a:pt x="293" y="634"/>
                  </a:lnTo>
                  <a:lnTo>
                    <a:pt x="290" y="635"/>
                  </a:lnTo>
                  <a:lnTo>
                    <a:pt x="285" y="635"/>
                  </a:lnTo>
                  <a:lnTo>
                    <a:pt x="282" y="636"/>
                  </a:lnTo>
                  <a:lnTo>
                    <a:pt x="279" y="637"/>
                  </a:lnTo>
                  <a:lnTo>
                    <a:pt x="276" y="637"/>
                  </a:lnTo>
                  <a:lnTo>
                    <a:pt x="272" y="638"/>
                  </a:lnTo>
                  <a:lnTo>
                    <a:pt x="269" y="639"/>
                  </a:lnTo>
                  <a:lnTo>
                    <a:pt x="266" y="639"/>
                  </a:lnTo>
                  <a:lnTo>
                    <a:pt x="263" y="640"/>
                  </a:lnTo>
                  <a:lnTo>
                    <a:pt x="260" y="642"/>
                  </a:lnTo>
                  <a:lnTo>
                    <a:pt x="257" y="642"/>
                  </a:lnTo>
                  <a:lnTo>
                    <a:pt x="252" y="644"/>
                  </a:lnTo>
                  <a:lnTo>
                    <a:pt x="247" y="645"/>
                  </a:lnTo>
                  <a:lnTo>
                    <a:pt x="242" y="647"/>
                  </a:lnTo>
                  <a:lnTo>
                    <a:pt x="238" y="648"/>
                  </a:lnTo>
                  <a:lnTo>
                    <a:pt x="233" y="650"/>
                  </a:lnTo>
                  <a:lnTo>
                    <a:pt x="229" y="651"/>
                  </a:lnTo>
                  <a:lnTo>
                    <a:pt x="226" y="652"/>
                  </a:lnTo>
                  <a:lnTo>
                    <a:pt x="222" y="655"/>
                  </a:lnTo>
                  <a:lnTo>
                    <a:pt x="219" y="656"/>
                  </a:lnTo>
                  <a:lnTo>
                    <a:pt x="217" y="657"/>
                  </a:lnTo>
                  <a:lnTo>
                    <a:pt x="214" y="658"/>
                  </a:lnTo>
                  <a:lnTo>
                    <a:pt x="212" y="659"/>
                  </a:lnTo>
                  <a:lnTo>
                    <a:pt x="209" y="660"/>
                  </a:lnTo>
                  <a:lnTo>
                    <a:pt x="207" y="661"/>
                  </a:lnTo>
                  <a:lnTo>
                    <a:pt x="204" y="663"/>
                  </a:lnTo>
                  <a:lnTo>
                    <a:pt x="202" y="665"/>
                  </a:lnTo>
                  <a:lnTo>
                    <a:pt x="199" y="668"/>
                  </a:lnTo>
                  <a:lnTo>
                    <a:pt x="199" y="669"/>
                  </a:lnTo>
                  <a:lnTo>
                    <a:pt x="196" y="669"/>
                  </a:lnTo>
                  <a:lnTo>
                    <a:pt x="194" y="669"/>
                  </a:lnTo>
                  <a:lnTo>
                    <a:pt x="192" y="669"/>
                  </a:lnTo>
                  <a:lnTo>
                    <a:pt x="190" y="670"/>
                  </a:lnTo>
                  <a:lnTo>
                    <a:pt x="187" y="670"/>
                  </a:lnTo>
                  <a:lnTo>
                    <a:pt x="184" y="670"/>
                  </a:lnTo>
                  <a:lnTo>
                    <a:pt x="180" y="670"/>
                  </a:lnTo>
                  <a:lnTo>
                    <a:pt x="177" y="671"/>
                  </a:lnTo>
                  <a:lnTo>
                    <a:pt x="172" y="671"/>
                  </a:lnTo>
                  <a:lnTo>
                    <a:pt x="168" y="672"/>
                  </a:lnTo>
                  <a:lnTo>
                    <a:pt x="164" y="672"/>
                  </a:lnTo>
                  <a:lnTo>
                    <a:pt x="159" y="672"/>
                  </a:lnTo>
                  <a:lnTo>
                    <a:pt x="155" y="673"/>
                  </a:lnTo>
                  <a:lnTo>
                    <a:pt x="150" y="673"/>
                  </a:lnTo>
                  <a:lnTo>
                    <a:pt x="147" y="673"/>
                  </a:lnTo>
                  <a:lnTo>
                    <a:pt x="145" y="673"/>
                  </a:lnTo>
                  <a:lnTo>
                    <a:pt x="142" y="673"/>
                  </a:lnTo>
                  <a:lnTo>
                    <a:pt x="140" y="673"/>
                  </a:lnTo>
                  <a:lnTo>
                    <a:pt x="137" y="673"/>
                  </a:lnTo>
                  <a:lnTo>
                    <a:pt x="133" y="673"/>
                  </a:lnTo>
                  <a:lnTo>
                    <a:pt x="131" y="673"/>
                  </a:lnTo>
                  <a:lnTo>
                    <a:pt x="128" y="673"/>
                  </a:lnTo>
                  <a:lnTo>
                    <a:pt x="126" y="673"/>
                  </a:lnTo>
                  <a:lnTo>
                    <a:pt x="122" y="673"/>
                  </a:lnTo>
                  <a:lnTo>
                    <a:pt x="119" y="673"/>
                  </a:lnTo>
                  <a:lnTo>
                    <a:pt x="117" y="673"/>
                  </a:lnTo>
                  <a:lnTo>
                    <a:pt x="115" y="673"/>
                  </a:lnTo>
                  <a:lnTo>
                    <a:pt x="112" y="673"/>
                  </a:lnTo>
                  <a:lnTo>
                    <a:pt x="108" y="673"/>
                  </a:lnTo>
                  <a:lnTo>
                    <a:pt x="106" y="673"/>
                  </a:lnTo>
                  <a:lnTo>
                    <a:pt x="103" y="673"/>
                  </a:lnTo>
                  <a:lnTo>
                    <a:pt x="101" y="673"/>
                  </a:lnTo>
                  <a:lnTo>
                    <a:pt x="97" y="673"/>
                  </a:lnTo>
                  <a:lnTo>
                    <a:pt x="94" y="673"/>
                  </a:lnTo>
                  <a:lnTo>
                    <a:pt x="92" y="672"/>
                  </a:lnTo>
                  <a:lnTo>
                    <a:pt x="89" y="672"/>
                  </a:lnTo>
                  <a:lnTo>
                    <a:pt x="87" y="672"/>
                  </a:lnTo>
                  <a:lnTo>
                    <a:pt x="83" y="672"/>
                  </a:lnTo>
                  <a:lnTo>
                    <a:pt x="81" y="672"/>
                  </a:lnTo>
                  <a:lnTo>
                    <a:pt x="78" y="671"/>
                  </a:lnTo>
                  <a:lnTo>
                    <a:pt x="76" y="671"/>
                  </a:lnTo>
                  <a:lnTo>
                    <a:pt x="74" y="671"/>
                  </a:lnTo>
                  <a:lnTo>
                    <a:pt x="68" y="670"/>
                  </a:lnTo>
                  <a:lnTo>
                    <a:pt x="64" y="669"/>
                  </a:lnTo>
                  <a:lnTo>
                    <a:pt x="58" y="668"/>
                  </a:lnTo>
                  <a:lnTo>
                    <a:pt x="53" y="665"/>
                  </a:lnTo>
                  <a:lnTo>
                    <a:pt x="49" y="663"/>
                  </a:lnTo>
                  <a:lnTo>
                    <a:pt x="44" y="660"/>
                  </a:lnTo>
                  <a:lnTo>
                    <a:pt x="40" y="657"/>
                  </a:lnTo>
                  <a:lnTo>
                    <a:pt x="37" y="655"/>
                  </a:lnTo>
                  <a:lnTo>
                    <a:pt x="32" y="650"/>
                  </a:lnTo>
                  <a:lnTo>
                    <a:pt x="30" y="647"/>
                  </a:lnTo>
                  <a:lnTo>
                    <a:pt x="26" y="642"/>
                  </a:lnTo>
                  <a:lnTo>
                    <a:pt x="24" y="637"/>
                  </a:lnTo>
                  <a:lnTo>
                    <a:pt x="20" y="633"/>
                  </a:lnTo>
                  <a:lnTo>
                    <a:pt x="18" y="628"/>
                  </a:lnTo>
                  <a:lnTo>
                    <a:pt x="15" y="623"/>
                  </a:lnTo>
                  <a:lnTo>
                    <a:pt x="13" y="619"/>
                  </a:lnTo>
                  <a:lnTo>
                    <a:pt x="11" y="613"/>
                  </a:lnTo>
                  <a:lnTo>
                    <a:pt x="9" y="608"/>
                  </a:lnTo>
                  <a:lnTo>
                    <a:pt x="8" y="605"/>
                  </a:lnTo>
                  <a:lnTo>
                    <a:pt x="7" y="602"/>
                  </a:lnTo>
                  <a:lnTo>
                    <a:pt x="6" y="599"/>
                  </a:lnTo>
                  <a:lnTo>
                    <a:pt x="6" y="597"/>
                  </a:lnTo>
                  <a:lnTo>
                    <a:pt x="4" y="592"/>
                  </a:lnTo>
                  <a:lnTo>
                    <a:pt x="3" y="587"/>
                  </a:lnTo>
                  <a:lnTo>
                    <a:pt x="3" y="584"/>
                  </a:lnTo>
                  <a:lnTo>
                    <a:pt x="2" y="581"/>
                  </a:lnTo>
                  <a:lnTo>
                    <a:pt x="2" y="579"/>
                  </a:lnTo>
                  <a:lnTo>
                    <a:pt x="2" y="576"/>
                  </a:lnTo>
                  <a:lnTo>
                    <a:pt x="1" y="571"/>
                  </a:lnTo>
                  <a:lnTo>
                    <a:pt x="1" y="567"/>
                  </a:lnTo>
                  <a:lnTo>
                    <a:pt x="0" y="561"/>
                  </a:lnTo>
                  <a:lnTo>
                    <a:pt x="0" y="557"/>
                  </a:lnTo>
                  <a:lnTo>
                    <a:pt x="0" y="553"/>
                  </a:lnTo>
                  <a:lnTo>
                    <a:pt x="1" y="549"/>
                  </a:lnTo>
                  <a:lnTo>
                    <a:pt x="1" y="545"/>
                  </a:lnTo>
                  <a:lnTo>
                    <a:pt x="2" y="542"/>
                  </a:lnTo>
                  <a:lnTo>
                    <a:pt x="3" y="538"/>
                  </a:lnTo>
                  <a:lnTo>
                    <a:pt x="4" y="536"/>
                  </a:lnTo>
                  <a:lnTo>
                    <a:pt x="5" y="533"/>
                  </a:lnTo>
                  <a:lnTo>
                    <a:pt x="6" y="530"/>
                  </a:lnTo>
                  <a:lnTo>
                    <a:pt x="8" y="526"/>
                  </a:lnTo>
                  <a:lnTo>
                    <a:pt x="9" y="523"/>
                  </a:lnTo>
                  <a:lnTo>
                    <a:pt x="12" y="518"/>
                  </a:lnTo>
                  <a:lnTo>
                    <a:pt x="14" y="513"/>
                  </a:lnTo>
                  <a:lnTo>
                    <a:pt x="17" y="508"/>
                  </a:lnTo>
                  <a:lnTo>
                    <a:pt x="20" y="504"/>
                  </a:lnTo>
                  <a:lnTo>
                    <a:pt x="20" y="500"/>
                  </a:lnTo>
                  <a:lnTo>
                    <a:pt x="22" y="498"/>
                  </a:lnTo>
                  <a:lnTo>
                    <a:pt x="24" y="495"/>
                  </a:lnTo>
                  <a:lnTo>
                    <a:pt x="26" y="492"/>
                  </a:lnTo>
                  <a:lnTo>
                    <a:pt x="27" y="489"/>
                  </a:lnTo>
                  <a:lnTo>
                    <a:pt x="29" y="485"/>
                  </a:lnTo>
                  <a:lnTo>
                    <a:pt x="30" y="482"/>
                  </a:lnTo>
                  <a:lnTo>
                    <a:pt x="32" y="480"/>
                  </a:lnTo>
                  <a:lnTo>
                    <a:pt x="34" y="475"/>
                  </a:lnTo>
                  <a:lnTo>
                    <a:pt x="36" y="472"/>
                  </a:lnTo>
                  <a:lnTo>
                    <a:pt x="38" y="469"/>
                  </a:lnTo>
                  <a:lnTo>
                    <a:pt x="40" y="466"/>
                  </a:lnTo>
                  <a:lnTo>
                    <a:pt x="42" y="462"/>
                  </a:lnTo>
                  <a:lnTo>
                    <a:pt x="44" y="458"/>
                  </a:lnTo>
                  <a:lnTo>
                    <a:pt x="46" y="455"/>
                  </a:lnTo>
                  <a:lnTo>
                    <a:pt x="49" y="452"/>
                  </a:lnTo>
                  <a:lnTo>
                    <a:pt x="50" y="448"/>
                  </a:lnTo>
                  <a:lnTo>
                    <a:pt x="52" y="444"/>
                  </a:lnTo>
                  <a:lnTo>
                    <a:pt x="54" y="440"/>
                  </a:lnTo>
                  <a:lnTo>
                    <a:pt x="56" y="436"/>
                  </a:lnTo>
                  <a:lnTo>
                    <a:pt x="58" y="433"/>
                  </a:lnTo>
                  <a:lnTo>
                    <a:pt x="62" y="429"/>
                  </a:lnTo>
                  <a:lnTo>
                    <a:pt x="64" y="426"/>
                  </a:lnTo>
                  <a:lnTo>
                    <a:pt x="66" y="422"/>
                  </a:lnTo>
                  <a:lnTo>
                    <a:pt x="68" y="418"/>
                  </a:lnTo>
                  <a:lnTo>
                    <a:pt x="70" y="414"/>
                  </a:lnTo>
                  <a:lnTo>
                    <a:pt x="74" y="410"/>
                  </a:lnTo>
                  <a:lnTo>
                    <a:pt x="76" y="407"/>
                  </a:lnTo>
                  <a:lnTo>
                    <a:pt x="79" y="403"/>
                  </a:lnTo>
                  <a:lnTo>
                    <a:pt x="81" y="400"/>
                  </a:lnTo>
                  <a:lnTo>
                    <a:pt x="84" y="395"/>
                  </a:lnTo>
                  <a:lnTo>
                    <a:pt x="88" y="392"/>
                  </a:lnTo>
                  <a:lnTo>
                    <a:pt x="90" y="388"/>
                  </a:lnTo>
                  <a:lnTo>
                    <a:pt x="92" y="384"/>
                  </a:lnTo>
                  <a:lnTo>
                    <a:pt x="94" y="380"/>
                  </a:lnTo>
                  <a:lnTo>
                    <a:pt x="97" y="377"/>
                  </a:lnTo>
                  <a:lnTo>
                    <a:pt x="101" y="372"/>
                  </a:lnTo>
                  <a:lnTo>
                    <a:pt x="103" y="369"/>
                  </a:lnTo>
                  <a:lnTo>
                    <a:pt x="106" y="365"/>
                  </a:lnTo>
                  <a:lnTo>
                    <a:pt x="109" y="362"/>
                  </a:lnTo>
                  <a:lnTo>
                    <a:pt x="112" y="358"/>
                  </a:lnTo>
                  <a:lnTo>
                    <a:pt x="115" y="354"/>
                  </a:lnTo>
                  <a:lnTo>
                    <a:pt x="118" y="351"/>
                  </a:lnTo>
                  <a:lnTo>
                    <a:pt x="120" y="347"/>
                  </a:lnTo>
                  <a:lnTo>
                    <a:pt x="124" y="344"/>
                  </a:lnTo>
                  <a:lnTo>
                    <a:pt x="127" y="341"/>
                  </a:lnTo>
                  <a:lnTo>
                    <a:pt x="130" y="338"/>
                  </a:lnTo>
                  <a:lnTo>
                    <a:pt x="133" y="334"/>
                  </a:lnTo>
                  <a:lnTo>
                    <a:pt x="113" y="286"/>
                  </a:lnTo>
                  <a:lnTo>
                    <a:pt x="54" y="276"/>
                  </a:lnTo>
                  <a:lnTo>
                    <a:pt x="37" y="248"/>
                  </a:lnTo>
                  <a:lnTo>
                    <a:pt x="40" y="199"/>
                  </a:lnTo>
                  <a:close/>
                </a:path>
              </a:pathLst>
            </a:custGeom>
            <a:solidFill>
              <a:srgbClr val="FFFFFF"/>
            </a:solidFill>
            <a:ln w="9525">
              <a:noFill/>
              <a:round/>
              <a:headEnd/>
              <a:tailEnd/>
            </a:ln>
          </p:spPr>
          <p:txBody>
            <a:bodyPr/>
            <a:lstStyle/>
            <a:p>
              <a:endParaRPr lang="en-US"/>
            </a:p>
          </p:txBody>
        </p:sp>
        <p:sp>
          <p:nvSpPr>
            <p:cNvPr id="17504" name="Freeform 766"/>
            <p:cNvSpPr>
              <a:spLocks/>
            </p:cNvSpPr>
            <p:nvPr/>
          </p:nvSpPr>
          <p:spPr bwMode="auto">
            <a:xfrm flipH="1">
              <a:off x="3069" y="1233"/>
              <a:ext cx="34" cy="69"/>
            </a:xfrm>
            <a:custGeom>
              <a:avLst/>
              <a:gdLst>
                <a:gd name="T0" fmla="*/ 0 w 190"/>
                <a:gd name="T1" fmla="*/ 2 h 296"/>
                <a:gd name="T2" fmla="*/ 0 w 190"/>
                <a:gd name="T3" fmla="*/ 3 h 296"/>
                <a:gd name="T4" fmla="*/ 0 w 190"/>
                <a:gd name="T5" fmla="*/ 3 h 296"/>
                <a:gd name="T6" fmla="*/ 0 w 190"/>
                <a:gd name="T7" fmla="*/ 4 h 296"/>
                <a:gd name="T8" fmla="*/ 0 w 190"/>
                <a:gd name="T9" fmla="*/ 4 h 296"/>
                <a:gd name="T10" fmla="*/ 0 w 190"/>
                <a:gd name="T11" fmla="*/ 5 h 296"/>
                <a:gd name="T12" fmla="*/ 0 w 190"/>
                <a:gd name="T13" fmla="*/ 5 h 296"/>
                <a:gd name="T14" fmla="*/ 0 w 190"/>
                <a:gd name="T15" fmla="*/ 6 h 296"/>
                <a:gd name="T16" fmla="*/ 0 w 190"/>
                <a:gd name="T17" fmla="*/ 7 h 296"/>
                <a:gd name="T18" fmla="*/ 1 w 190"/>
                <a:gd name="T19" fmla="*/ 7 h 296"/>
                <a:gd name="T20" fmla="*/ 1 w 190"/>
                <a:gd name="T21" fmla="*/ 7 h 296"/>
                <a:gd name="T22" fmla="*/ 1 w 190"/>
                <a:gd name="T23" fmla="*/ 8 h 296"/>
                <a:gd name="T24" fmla="*/ 1 w 190"/>
                <a:gd name="T25" fmla="*/ 9 h 296"/>
                <a:gd name="T26" fmla="*/ 2 w 190"/>
                <a:gd name="T27" fmla="*/ 10 h 296"/>
                <a:gd name="T28" fmla="*/ 2 w 190"/>
                <a:gd name="T29" fmla="*/ 10 h 296"/>
                <a:gd name="T30" fmla="*/ 2 w 190"/>
                <a:gd name="T31" fmla="*/ 11 h 296"/>
                <a:gd name="T32" fmla="*/ 2 w 190"/>
                <a:gd name="T33" fmla="*/ 12 h 296"/>
                <a:gd name="T34" fmla="*/ 3 w 190"/>
                <a:gd name="T35" fmla="*/ 12 h 296"/>
                <a:gd name="T36" fmla="*/ 3 w 190"/>
                <a:gd name="T37" fmla="*/ 13 h 296"/>
                <a:gd name="T38" fmla="*/ 3 w 190"/>
                <a:gd name="T39" fmla="*/ 13 h 296"/>
                <a:gd name="T40" fmla="*/ 3 w 190"/>
                <a:gd name="T41" fmla="*/ 14 h 296"/>
                <a:gd name="T42" fmla="*/ 4 w 190"/>
                <a:gd name="T43" fmla="*/ 14 h 296"/>
                <a:gd name="T44" fmla="*/ 4 w 190"/>
                <a:gd name="T45" fmla="*/ 15 h 296"/>
                <a:gd name="T46" fmla="*/ 4 w 190"/>
                <a:gd name="T47" fmla="*/ 15 h 296"/>
                <a:gd name="T48" fmla="*/ 5 w 190"/>
                <a:gd name="T49" fmla="*/ 16 h 296"/>
                <a:gd name="T50" fmla="*/ 5 w 190"/>
                <a:gd name="T51" fmla="*/ 16 h 296"/>
                <a:gd name="T52" fmla="*/ 5 w 190"/>
                <a:gd name="T53" fmla="*/ 16 h 296"/>
                <a:gd name="T54" fmla="*/ 6 w 190"/>
                <a:gd name="T55" fmla="*/ 16 h 296"/>
                <a:gd name="T56" fmla="*/ 6 w 190"/>
                <a:gd name="T57" fmla="*/ 16 h 296"/>
                <a:gd name="T58" fmla="*/ 6 w 190"/>
                <a:gd name="T59" fmla="*/ 15 h 296"/>
                <a:gd name="T60" fmla="*/ 6 w 190"/>
                <a:gd name="T61" fmla="*/ 14 h 296"/>
                <a:gd name="T62" fmla="*/ 6 w 190"/>
                <a:gd name="T63" fmla="*/ 14 h 296"/>
                <a:gd name="T64" fmla="*/ 5 w 190"/>
                <a:gd name="T65" fmla="*/ 13 h 296"/>
                <a:gd name="T66" fmla="*/ 5 w 190"/>
                <a:gd name="T67" fmla="*/ 12 h 296"/>
                <a:gd name="T68" fmla="*/ 5 w 190"/>
                <a:gd name="T69" fmla="*/ 11 h 296"/>
                <a:gd name="T70" fmla="*/ 4 w 190"/>
                <a:gd name="T71" fmla="*/ 11 h 296"/>
                <a:gd name="T72" fmla="*/ 4 w 190"/>
                <a:gd name="T73" fmla="*/ 10 h 296"/>
                <a:gd name="T74" fmla="*/ 3 w 190"/>
                <a:gd name="T75" fmla="*/ 9 h 296"/>
                <a:gd name="T76" fmla="*/ 3 w 190"/>
                <a:gd name="T77" fmla="*/ 9 h 296"/>
                <a:gd name="T78" fmla="*/ 3 w 190"/>
                <a:gd name="T79" fmla="*/ 8 h 296"/>
                <a:gd name="T80" fmla="*/ 3 w 190"/>
                <a:gd name="T81" fmla="*/ 7 h 296"/>
                <a:gd name="T82" fmla="*/ 3 w 190"/>
                <a:gd name="T83" fmla="*/ 7 h 296"/>
                <a:gd name="T84" fmla="*/ 2 w 190"/>
                <a:gd name="T85" fmla="*/ 7 h 296"/>
                <a:gd name="T86" fmla="*/ 2 w 190"/>
                <a:gd name="T87" fmla="*/ 6 h 296"/>
                <a:gd name="T88" fmla="*/ 2 w 190"/>
                <a:gd name="T89" fmla="*/ 6 h 296"/>
                <a:gd name="T90" fmla="*/ 2 w 190"/>
                <a:gd name="T91" fmla="*/ 5 h 296"/>
                <a:gd name="T92" fmla="*/ 2 w 190"/>
                <a:gd name="T93" fmla="*/ 4 h 296"/>
                <a:gd name="T94" fmla="*/ 2 w 190"/>
                <a:gd name="T95" fmla="*/ 4 h 296"/>
                <a:gd name="T96" fmla="*/ 2 w 190"/>
                <a:gd name="T97" fmla="*/ 3 h 296"/>
                <a:gd name="T98" fmla="*/ 1 w 190"/>
                <a:gd name="T99" fmla="*/ 3 h 296"/>
                <a:gd name="T100" fmla="*/ 1 w 190"/>
                <a:gd name="T101" fmla="*/ 2 h 296"/>
                <a:gd name="T102" fmla="*/ 1 w 190"/>
                <a:gd name="T103" fmla="*/ 2 h 296"/>
                <a:gd name="T104" fmla="*/ 1 w 190"/>
                <a:gd name="T105" fmla="*/ 2 h 296"/>
                <a:gd name="T106" fmla="*/ 1 w 190"/>
                <a:gd name="T107" fmla="*/ 1 h 296"/>
                <a:gd name="T108" fmla="*/ 1 w 190"/>
                <a:gd name="T109" fmla="*/ 0 h 296"/>
                <a:gd name="T110" fmla="*/ 0 w 190"/>
                <a:gd name="T111" fmla="*/ 2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0"/>
                <a:gd name="T169" fmla="*/ 0 h 296"/>
                <a:gd name="T170" fmla="*/ 190 w 190"/>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0" h="296">
                  <a:moveTo>
                    <a:pt x="0" y="37"/>
                  </a:moveTo>
                  <a:lnTo>
                    <a:pt x="0" y="37"/>
                  </a:lnTo>
                  <a:lnTo>
                    <a:pt x="0" y="39"/>
                  </a:lnTo>
                  <a:lnTo>
                    <a:pt x="0" y="42"/>
                  </a:lnTo>
                  <a:lnTo>
                    <a:pt x="2" y="47"/>
                  </a:lnTo>
                  <a:lnTo>
                    <a:pt x="2" y="50"/>
                  </a:lnTo>
                  <a:lnTo>
                    <a:pt x="2" y="53"/>
                  </a:lnTo>
                  <a:lnTo>
                    <a:pt x="2" y="55"/>
                  </a:lnTo>
                  <a:lnTo>
                    <a:pt x="3" y="58"/>
                  </a:lnTo>
                  <a:lnTo>
                    <a:pt x="3" y="62"/>
                  </a:lnTo>
                  <a:lnTo>
                    <a:pt x="3" y="65"/>
                  </a:lnTo>
                  <a:lnTo>
                    <a:pt x="4" y="68"/>
                  </a:lnTo>
                  <a:lnTo>
                    <a:pt x="4" y="72"/>
                  </a:lnTo>
                  <a:lnTo>
                    <a:pt x="4" y="76"/>
                  </a:lnTo>
                  <a:lnTo>
                    <a:pt x="4" y="79"/>
                  </a:lnTo>
                  <a:lnTo>
                    <a:pt x="5" y="82"/>
                  </a:lnTo>
                  <a:lnTo>
                    <a:pt x="5" y="87"/>
                  </a:lnTo>
                  <a:lnTo>
                    <a:pt x="5" y="90"/>
                  </a:lnTo>
                  <a:lnTo>
                    <a:pt x="6" y="93"/>
                  </a:lnTo>
                  <a:lnTo>
                    <a:pt x="6" y="96"/>
                  </a:lnTo>
                  <a:lnTo>
                    <a:pt x="7" y="100"/>
                  </a:lnTo>
                  <a:lnTo>
                    <a:pt x="7" y="103"/>
                  </a:lnTo>
                  <a:lnTo>
                    <a:pt x="8" y="106"/>
                  </a:lnTo>
                  <a:lnTo>
                    <a:pt x="8" y="108"/>
                  </a:lnTo>
                  <a:lnTo>
                    <a:pt x="8" y="112"/>
                  </a:lnTo>
                  <a:lnTo>
                    <a:pt x="9" y="115"/>
                  </a:lnTo>
                  <a:lnTo>
                    <a:pt x="10" y="119"/>
                  </a:lnTo>
                  <a:lnTo>
                    <a:pt x="11" y="121"/>
                  </a:lnTo>
                  <a:lnTo>
                    <a:pt x="13" y="126"/>
                  </a:lnTo>
                  <a:lnTo>
                    <a:pt x="16" y="129"/>
                  </a:lnTo>
                  <a:lnTo>
                    <a:pt x="18" y="132"/>
                  </a:lnTo>
                  <a:lnTo>
                    <a:pt x="19" y="135"/>
                  </a:lnTo>
                  <a:lnTo>
                    <a:pt x="22" y="139"/>
                  </a:lnTo>
                  <a:lnTo>
                    <a:pt x="24" y="143"/>
                  </a:lnTo>
                  <a:lnTo>
                    <a:pt x="27" y="147"/>
                  </a:lnTo>
                  <a:lnTo>
                    <a:pt x="30" y="152"/>
                  </a:lnTo>
                  <a:lnTo>
                    <a:pt x="32" y="155"/>
                  </a:lnTo>
                  <a:lnTo>
                    <a:pt x="35" y="160"/>
                  </a:lnTo>
                  <a:lnTo>
                    <a:pt x="38" y="165"/>
                  </a:lnTo>
                  <a:lnTo>
                    <a:pt x="42" y="169"/>
                  </a:lnTo>
                  <a:lnTo>
                    <a:pt x="45" y="173"/>
                  </a:lnTo>
                  <a:lnTo>
                    <a:pt x="48" y="178"/>
                  </a:lnTo>
                  <a:lnTo>
                    <a:pt x="50" y="183"/>
                  </a:lnTo>
                  <a:lnTo>
                    <a:pt x="54" y="187"/>
                  </a:lnTo>
                  <a:lnTo>
                    <a:pt x="57" y="192"/>
                  </a:lnTo>
                  <a:lnTo>
                    <a:pt x="60" y="195"/>
                  </a:lnTo>
                  <a:lnTo>
                    <a:pt x="63" y="200"/>
                  </a:lnTo>
                  <a:lnTo>
                    <a:pt x="67" y="205"/>
                  </a:lnTo>
                  <a:lnTo>
                    <a:pt x="70" y="209"/>
                  </a:lnTo>
                  <a:lnTo>
                    <a:pt x="72" y="212"/>
                  </a:lnTo>
                  <a:lnTo>
                    <a:pt x="75" y="216"/>
                  </a:lnTo>
                  <a:lnTo>
                    <a:pt x="78" y="219"/>
                  </a:lnTo>
                  <a:lnTo>
                    <a:pt x="81" y="222"/>
                  </a:lnTo>
                  <a:lnTo>
                    <a:pt x="83" y="224"/>
                  </a:lnTo>
                  <a:lnTo>
                    <a:pt x="84" y="228"/>
                  </a:lnTo>
                  <a:lnTo>
                    <a:pt x="86" y="229"/>
                  </a:lnTo>
                  <a:lnTo>
                    <a:pt x="88" y="232"/>
                  </a:lnTo>
                  <a:lnTo>
                    <a:pt x="92" y="234"/>
                  </a:lnTo>
                  <a:lnTo>
                    <a:pt x="96" y="240"/>
                  </a:lnTo>
                  <a:lnTo>
                    <a:pt x="98" y="242"/>
                  </a:lnTo>
                  <a:lnTo>
                    <a:pt x="100" y="245"/>
                  </a:lnTo>
                  <a:lnTo>
                    <a:pt x="104" y="248"/>
                  </a:lnTo>
                  <a:lnTo>
                    <a:pt x="107" y="251"/>
                  </a:lnTo>
                  <a:lnTo>
                    <a:pt x="109" y="254"/>
                  </a:lnTo>
                  <a:lnTo>
                    <a:pt x="112" y="258"/>
                  </a:lnTo>
                  <a:lnTo>
                    <a:pt x="115" y="261"/>
                  </a:lnTo>
                  <a:lnTo>
                    <a:pt x="119" y="264"/>
                  </a:lnTo>
                  <a:lnTo>
                    <a:pt x="122" y="268"/>
                  </a:lnTo>
                  <a:lnTo>
                    <a:pt x="125" y="272"/>
                  </a:lnTo>
                  <a:lnTo>
                    <a:pt x="129" y="275"/>
                  </a:lnTo>
                  <a:lnTo>
                    <a:pt x="133" y="279"/>
                  </a:lnTo>
                  <a:lnTo>
                    <a:pt x="136" y="281"/>
                  </a:lnTo>
                  <a:lnTo>
                    <a:pt x="140" y="284"/>
                  </a:lnTo>
                  <a:lnTo>
                    <a:pt x="143" y="286"/>
                  </a:lnTo>
                  <a:lnTo>
                    <a:pt x="147" y="289"/>
                  </a:lnTo>
                  <a:lnTo>
                    <a:pt x="150" y="291"/>
                  </a:lnTo>
                  <a:lnTo>
                    <a:pt x="154" y="293"/>
                  </a:lnTo>
                  <a:lnTo>
                    <a:pt x="157" y="294"/>
                  </a:lnTo>
                  <a:lnTo>
                    <a:pt x="161" y="296"/>
                  </a:lnTo>
                  <a:lnTo>
                    <a:pt x="163" y="296"/>
                  </a:lnTo>
                  <a:lnTo>
                    <a:pt x="168" y="296"/>
                  </a:lnTo>
                  <a:lnTo>
                    <a:pt x="170" y="296"/>
                  </a:lnTo>
                  <a:lnTo>
                    <a:pt x="173" y="296"/>
                  </a:lnTo>
                  <a:lnTo>
                    <a:pt x="177" y="294"/>
                  </a:lnTo>
                  <a:lnTo>
                    <a:pt x="180" y="293"/>
                  </a:lnTo>
                  <a:lnTo>
                    <a:pt x="182" y="291"/>
                  </a:lnTo>
                  <a:lnTo>
                    <a:pt x="185" y="288"/>
                  </a:lnTo>
                  <a:lnTo>
                    <a:pt x="186" y="285"/>
                  </a:lnTo>
                  <a:lnTo>
                    <a:pt x="188" y="282"/>
                  </a:lnTo>
                  <a:lnTo>
                    <a:pt x="188" y="278"/>
                  </a:lnTo>
                  <a:lnTo>
                    <a:pt x="190" y="274"/>
                  </a:lnTo>
                  <a:lnTo>
                    <a:pt x="188" y="270"/>
                  </a:lnTo>
                  <a:lnTo>
                    <a:pt x="187" y="266"/>
                  </a:lnTo>
                  <a:lnTo>
                    <a:pt x="185" y="261"/>
                  </a:lnTo>
                  <a:lnTo>
                    <a:pt x="183" y="258"/>
                  </a:lnTo>
                  <a:lnTo>
                    <a:pt x="181" y="253"/>
                  </a:lnTo>
                  <a:lnTo>
                    <a:pt x="178" y="248"/>
                  </a:lnTo>
                  <a:lnTo>
                    <a:pt x="173" y="244"/>
                  </a:lnTo>
                  <a:lnTo>
                    <a:pt x="170" y="240"/>
                  </a:lnTo>
                  <a:lnTo>
                    <a:pt x="166" y="235"/>
                  </a:lnTo>
                  <a:lnTo>
                    <a:pt x="162" y="231"/>
                  </a:lnTo>
                  <a:lnTo>
                    <a:pt x="158" y="225"/>
                  </a:lnTo>
                  <a:lnTo>
                    <a:pt x="154" y="221"/>
                  </a:lnTo>
                  <a:lnTo>
                    <a:pt x="148" y="217"/>
                  </a:lnTo>
                  <a:lnTo>
                    <a:pt x="143" y="211"/>
                  </a:lnTo>
                  <a:lnTo>
                    <a:pt x="138" y="207"/>
                  </a:lnTo>
                  <a:lnTo>
                    <a:pt x="133" y="203"/>
                  </a:lnTo>
                  <a:lnTo>
                    <a:pt x="129" y="197"/>
                  </a:lnTo>
                  <a:lnTo>
                    <a:pt x="124" y="193"/>
                  </a:lnTo>
                  <a:lnTo>
                    <a:pt x="120" y="189"/>
                  </a:lnTo>
                  <a:lnTo>
                    <a:pt x="115" y="184"/>
                  </a:lnTo>
                  <a:lnTo>
                    <a:pt x="110" y="180"/>
                  </a:lnTo>
                  <a:lnTo>
                    <a:pt x="107" y="176"/>
                  </a:lnTo>
                  <a:lnTo>
                    <a:pt x="102" y="171"/>
                  </a:lnTo>
                  <a:lnTo>
                    <a:pt x="99" y="168"/>
                  </a:lnTo>
                  <a:lnTo>
                    <a:pt x="96" y="164"/>
                  </a:lnTo>
                  <a:lnTo>
                    <a:pt x="93" y="160"/>
                  </a:lnTo>
                  <a:lnTo>
                    <a:pt x="92" y="157"/>
                  </a:lnTo>
                  <a:lnTo>
                    <a:pt x="90" y="154"/>
                  </a:lnTo>
                  <a:lnTo>
                    <a:pt x="88" y="149"/>
                  </a:lnTo>
                  <a:lnTo>
                    <a:pt x="86" y="146"/>
                  </a:lnTo>
                  <a:lnTo>
                    <a:pt x="84" y="141"/>
                  </a:lnTo>
                  <a:lnTo>
                    <a:pt x="82" y="136"/>
                  </a:lnTo>
                  <a:lnTo>
                    <a:pt x="80" y="133"/>
                  </a:lnTo>
                  <a:lnTo>
                    <a:pt x="79" y="131"/>
                  </a:lnTo>
                  <a:lnTo>
                    <a:pt x="78" y="129"/>
                  </a:lnTo>
                  <a:lnTo>
                    <a:pt x="77" y="126"/>
                  </a:lnTo>
                  <a:lnTo>
                    <a:pt x="75" y="123"/>
                  </a:lnTo>
                  <a:lnTo>
                    <a:pt x="74" y="120"/>
                  </a:lnTo>
                  <a:lnTo>
                    <a:pt x="73" y="117"/>
                  </a:lnTo>
                  <a:lnTo>
                    <a:pt x="72" y="115"/>
                  </a:lnTo>
                  <a:lnTo>
                    <a:pt x="71" y="112"/>
                  </a:lnTo>
                  <a:lnTo>
                    <a:pt x="70" y="108"/>
                  </a:lnTo>
                  <a:lnTo>
                    <a:pt x="68" y="105"/>
                  </a:lnTo>
                  <a:lnTo>
                    <a:pt x="67" y="102"/>
                  </a:lnTo>
                  <a:lnTo>
                    <a:pt x="66" y="98"/>
                  </a:lnTo>
                  <a:lnTo>
                    <a:pt x="65" y="95"/>
                  </a:lnTo>
                  <a:lnTo>
                    <a:pt x="62" y="92"/>
                  </a:lnTo>
                  <a:lnTo>
                    <a:pt x="61" y="89"/>
                  </a:lnTo>
                  <a:lnTo>
                    <a:pt x="60" y="85"/>
                  </a:lnTo>
                  <a:lnTo>
                    <a:pt x="59" y="82"/>
                  </a:lnTo>
                  <a:lnTo>
                    <a:pt x="57" y="79"/>
                  </a:lnTo>
                  <a:lnTo>
                    <a:pt x="56" y="76"/>
                  </a:lnTo>
                  <a:lnTo>
                    <a:pt x="55" y="72"/>
                  </a:lnTo>
                  <a:lnTo>
                    <a:pt x="54" y="69"/>
                  </a:lnTo>
                  <a:lnTo>
                    <a:pt x="53" y="67"/>
                  </a:lnTo>
                  <a:lnTo>
                    <a:pt x="52" y="64"/>
                  </a:lnTo>
                  <a:lnTo>
                    <a:pt x="49" y="61"/>
                  </a:lnTo>
                  <a:lnTo>
                    <a:pt x="48" y="57"/>
                  </a:lnTo>
                  <a:lnTo>
                    <a:pt x="47" y="53"/>
                  </a:lnTo>
                  <a:lnTo>
                    <a:pt x="45" y="51"/>
                  </a:lnTo>
                  <a:lnTo>
                    <a:pt x="44" y="47"/>
                  </a:lnTo>
                  <a:lnTo>
                    <a:pt x="43" y="44"/>
                  </a:lnTo>
                  <a:lnTo>
                    <a:pt x="42" y="42"/>
                  </a:lnTo>
                  <a:lnTo>
                    <a:pt x="41" y="39"/>
                  </a:lnTo>
                  <a:lnTo>
                    <a:pt x="40" y="36"/>
                  </a:lnTo>
                  <a:lnTo>
                    <a:pt x="38" y="33"/>
                  </a:lnTo>
                  <a:lnTo>
                    <a:pt x="37" y="30"/>
                  </a:lnTo>
                  <a:lnTo>
                    <a:pt x="36" y="28"/>
                  </a:lnTo>
                  <a:lnTo>
                    <a:pt x="34" y="24"/>
                  </a:lnTo>
                  <a:lnTo>
                    <a:pt x="32" y="19"/>
                  </a:lnTo>
                  <a:lnTo>
                    <a:pt x="31" y="15"/>
                  </a:lnTo>
                  <a:lnTo>
                    <a:pt x="29" y="11"/>
                  </a:lnTo>
                  <a:lnTo>
                    <a:pt x="28" y="7"/>
                  </a:lnTo>
                  <a:lnTo>
                    <a:pt x="27" y="5"/>
                  </a:lnTo>
                  <a:lnTo>
                    <a:pt x="24" y="1"/>
                  </a:lnTo>
                  <a:lnTo>
                    <a:pt x="24" y="0"/>
                  </a:lnTo>
                  <a:lnTo>
                    <a:pt x="0" y="37"/>
                  </a:lnTo>
                  <a:close/>
                </a:path>
              </a:pathLst>
            </a:custGeom>
            <a:solidFill>
              <a:srgbClr val="B8B8D9"/>
            </a:solidFill>
            <a:ln w="9525">
              <a:noFill/>
              <a:round/>
              <a:headEnd/>
              <a:tailEnd/>
            </a:ln>
          </p:spPr>
          <p:txBody>
            <a:bodyPr/>
            <a:lstStyle/>
            <a:p>
              <a:endParaRPr lang="en-US"/>
            </a:p>
          </p:txBody>
        </p:sp>
        <p:sp>
          <p:nvSpPr>
            <p:cNvPr id="17505" name="Freeform 767"/>
            <p:cNvSpPr>
              <a:spLocks/>
            </p:cNvSpPr>
            <p:nvPr/>
          </p:nvSpPr>
          <p:spPr bwMode="auto">
            <a:xfrm flipH="1">
              <a:off x="3131" y="1251"/>
              <a:ext cx="38" cy="19"/>
            </a:xfrm>
            <a:custGeom>
              <a:avLst/>
              <a:gdLst>
                <a:gd name="T0" fmla="*/ 1 w 213"/>
                <a:gd name="T1" fmla="*/ 3 h 82"/>
                <a:gd name="T2" fmla="*/ 1 w 213"/>
                <a:gd name="T3" fmla="*/ 3 h 82"/>
                <a:gd name="T4" fmla="*/ 1 w 213"/>
                <a:gd name="T5" fmla="*/ 3 h 82"/>
                <a:gd name="T6" fmla="*/ 2 w 213"/>
                <a:gd name="T7" fmla="*/ 3 h 82"/>
                <a:gd name="T8" fmla="*/ 2 w 213"/>
                <a:gd name="T9" fmla="*/ 3 h 82"/>
                <a:gd name="T10" fmla="*/ 2 w 213"/>
                <a:gd name="T11" fmla="*/ 3 h 82"/>
                <a:gd name="T12" fmla="*/ 3 w 213"/>
                <a:gd name="T13" fmla="*/ 3 h 82"/>
                <a:gd name="T14" fmla="*/ 3 w 213"/>
                <a:gd name="T15" fmla="*/ 2 h 82"/>
                <a:gd name="T16" fmla="*/ 3 w 213"/>
                <a:gd name="T17" fmla="*/ 2 h 82"/>
                <a:gd name="T18" fmla="*/ 4 w 213"/>
                <a:gd name="T19" fmla="*/ 2 h 82"/>
                <a:gd name="T20" fmla="*/ 4 w 213"/>
                <a:gd name="T21" fmla="*/ 1 h 82"/>
                <a:gd name="T22" fmla="*/ 5 w 213"/>
                <a:gd name="T23" fmla="*/ 1 h 82"/>
                <a:gd name="T24" fmla="*/ 5 w 213"/>
                <a:gd name="T25" fmla="*/ 1 h 82"/>
                <a:gd name="T26" fmla="*/ 6 w 213"/>
                <a:gd name="T27" fmla="*/ 0 h 82"/>
                <a:gd name="T28" fmla="*/ 6 w 213"/>
                <a:gd name="T29" fmla="*/ 0 h 82"/>
                <a:gd name="T30" fmla="*/ 6 w 213"/>
                <a:gd name="T31" fmla="*/ 0 h 82"/>
                <a:gd name="T32" fmla="*/ 7 w 213"/>
                <a:gd name="T33" fmla="*/ 0 h 82"/>
                <a:gd name="T34" fmla="*/ 7 w 213"/>
                <a:gd name="T35" fmla="*/ 1 h 82"/>
                <a:gd name="T36" fmla="*/ 7 w 213"/>
                <a:gd name="T37" fmla="*/ 2 h 82"/>
                <a:gd name="T38" fmla="*/ 6 w 213"/>
                <a:gd name="T39" fmla="*/ 2 h 82"/>
                <a:gd name="T40" fmla="*/ 6 w 213"/>
                <a:gd name="T41" fmla="*/ 2 h 82"/>
                <a:gd name="T42" fmla="*/ 6 w 213"/>
                <a:gd name="T43" fmla="*/ 3 h 82"/>
                <a:gd name="T44" fmla="*/ 6 w 213"/>
                <a:gd name="T45" fmla="*/ 3 h 82"/>
                <a:gd name="T46" fmla="*/ 5 w 213"/>
                <a:gd name="T47" fmla="*/ 3 h 82"/>
                <a:gd name="T48" fmla="*/ 5 w 213"/>
                <a:gd name="T49" fmla="*/ 3 h 82"/>
                <a:gd name="T50" fmla="*/ 5 w 213"/>
                <a:gd name="T51" fmla="*/ 3 h 82"/>
                <a:gd name="T52" fmla="*/ 4 w 213"/>
                <a:gd name="T53" fmla="*/ 4 h 82"/>
                <a:gd name="T54" fmla="*/ 4 w 213"/>
                <a:gd name="T55" fmla="*/ 4 h 82"/>
                <a:gd name="T56" fmla="*/ 4 w 213"/>
                <a:gd name="T57" fmla="*/ 4 h 82"/>
                <a:gd name="T58" fmla="*/ 4 w 213"/>
                <a:gd name="T59" fmla="*/ 4 h 82"/>
                <a:gd name="T60" fmla="*/ 3 w 213"/>
                <a:gd name="T61" fmla="*/ 4 h 82"/>
                <a:gd name="T62" fmla="*/ 3 w 213"/>
                <a:gd name="T63" fmla="*/ 4 h 82"/>
                <a:gd name="T64" fmla="*/ 3 w 213"/>
                <a:gd name="T65" fmla="*/ 4 h 82"/>
                <a:gd name="T66" fmla="*/ 2 w 213"/>
                <a:gd name="T67" fmla="*/ 4 h 82"/>
                <a:gd name="T68" fmla="*/ 2 w 213"/>
                <a:gd name="T69" fmla="*/ 4 h 82"/>
                <a:gd name="T70" fmla="*/ 2 w 213"/>
                <a:gd name="T71" fmla="*/ 4 h 82"/>
                <a:gd name="T72" fmla="*/ 2 w 213"/>
                <a:gd name="T73" fmla="*/ 4 h 82"/>
                <a:gd name="T74" fmla="*/ 1 w 213"/>
                <a:gd name="T75" fmla="*/ 4 h 82"/>
                <a:gd name="T76" fmla="*/ 1 w 213"/>
                <a:gd name="T77" fmla="*/ 4 h 82"/>
                <a:gd name="T78" fmla="*/ 1 w 213"/>
                <a:gd name="T79" fmla="*/ 4 h 82"/>
                <a:gd name="T80" fmla="*/ 0 w 213"/>
                <a:gd name="T81" fmla="*/ 4 h 82"/>
                <a:gd name="T82" fmla="*/ 0 w 213"/>
                <a:gd name="T83" fmla="*/ 4 h 82"/>
                <a:gd name="T84" fmla="*/ 0 w 213"/>
                <a:gd name="T85" fmla="*/ 3 h 82"/>
                <a:gd name="T86" fmla="*/ 0 w 213"/>
                <a:gd name="T87" fmla="*/ 3 h 82"/>
                <a:gd name="T88" fmla="*/ 1 w 213"/>
                <a:gd name="T89" fmla="*/ 3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3"/>
                <a:gd name="T136" fmla="*/ 0 h 82"/>
                <a:gd name="T137" fmla="*/ 213 w 213"/>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3" h="82">
                  <a:moveTo>
                    <a:pt x="19" y="55"/>
                  </a:moveTo>
                  <a:lnTo>
                    <a:pt x="21" y="54"/>
                  </a:lnTo>
                  <a:lnTo>
                    <a:pt x="24" y="54"/>
                  </a:lnTo>
                  <a:lnTo>
                    <a:pt x="27" y="54"/>
                  </a:lnTo>
                  <a:lnTo>
                    <a:pt x="30" y="54"/>
                  </a:lnTo>
                  <a:lnTo>
                    <a:pt x="32" y="54"/>
                  </a:lnTo>
                  <a:lnTo>
                    <a:pt x="34" y="54"/>
                  </a:lnTo>
                  <a:lnTo>
                    <a:pt x="38" y="54"/>
                  </a:lnTo>
                  <a:lnTo>
                    <a:pt x="40" y="54"/>
                  </a:lnTo>
                  <a:lnTo>
                    <a:pt x="43" y="53"/>
                  </a:lnTo>
                  <a:lnTo>
                    <a:pt x="45" y="53"/>
                  </a:lnTo>
                  <a:lnTo>
                    <a:pt x="49" y="52"/>
                  </a:lnTo>
                  <a:lnTo>
                    <a:pt x="51" y="52"/>
                  </a:lnTo>
                  <a:lnTo>
                    <a:pt x="53" y="52"/>
                  </a:lnTo>
                  <a:lnTo>
                    <a:pt x="56" y="52"/>
                  </a:lnTo>
                  <a:lnTo>
                    <a:pt x="58" y="51"/>
                  </a:lnTo>
                  <a:lnTo>
                    <a:pt x="62" y="51"/>
                  </a:lnTo>
                  <a:lnTo>
                    <a:pt x="66" y="50"/>
                  </a:lnTo>
                  <a:lnTo>
                    <a:pt x="71" y="48"/>
                  </a:lnTo>
                  <a:lnTo>
                    <a:pt x="77" y="47"/>
                  </a:lnTo>
                  <a:lnTo>
                    <a:pt x="82" y="46"/>
                  </a:lnTo>
                  <a:lnTo>
                    <a:pt x="87" y="45"/>
                  </a:lnTo>
                  <a:lnTo>
                    <a:pt x="92" y="43"/>
                  </a:lnTo>
                  <a:lnTo>
                    <a:pt x="94" y="42"/>
                  </a:lnTo>
                  <a:lnTo>
                    <a:pt x="98" y="42"/>
                  </a:lnTo>
                  <a:lnTo>
                    <a:pt x="100" y="41"/>
                  </a:lnTo>
                  <a:lnTo>
                    <a:pt x="103" y="40"/>
                  </a:lnTo>
                  <a:lnTo>
                    <a:pt x="107" y="39"/>
                  </a:lnTo>
                  <a:lnTo>
                    <a:pt x="113" y="37"/>
                  </a:lnTo>
                  <a:lnTo>
                    <a:pt x="117" y="34"/>
                  </a:lnTo>
                  <a:lnTo>
                    <a:pt x="123" y="32"/>
                  </a:lnTo>
                  <a:lnTo>
                    <a:pt x="128" y="30"/>
                  </a:lnTo>
                  <a:lnTo>
                    <a:pt x="132" y="28"/>
                  </a:lnTo>
                  <a:lnTo>
                    <a:pt x="138" y="26"/>
                  </a:lnTo>
                  <a:lnTo>
                    <a:pt x="142" y="23"/>
                  </a:lnTo>
                  <a:lnTo>
                    <a:pt x="146" y="21"/>
                  </a:lnTo>
                  <a:lnTo>
                    <a:pt x="152" y="19"/>
                  </a:lnTo>
                  <a:lnTo>
                    <a:pt x="156" y="17"/>
                  </a:lnTo>
                  <a:lnTo>
                    <a:pt x="162" y="14"/>
                  </a:lnTo>
                  <a:lnTo>
                    <a:pt x="166" y="12"/>
                  </a:lnTo>
                  <a:lnTo>
                    <a:pt x="171" y="9"/>
                  </a:lnTo>
                  <a:lnTo>
                    <a:pt x="176" y="6"/>
                  </a:lnTo>
                  <a:lnTo>
                    <a:pt x="181" y="4"/>
                  </a:lnTo>
                  <a:lnTo>
                    <a:pt x="184" y="1"/>
                  </a:lnTo>
                  <a:lnTo>
                    <a:pt x="189" y="0"/>
                  </a:lnTo>
                  <a:lnTo>
                    <a:pt x="193" y="0"/>
                  </a:lnTo>
                  <a:lnTo>
                    <a:pt x="196" y="0"/>
                  </a:lnTo>
                  <a:lnTo>
                    <a:pt x="200" y="1"/>
                  </a:lnTo>
                  <a:lnTo>
                    <a:pt x="203" y="3"/>
                  </a:lnTo>
                  <a:lnTo>
                    <a:pt x="205" y="5"/>
                  </a:lnTo>
                  <a:lnTo>
                    <a:pt x="208" y="8"/>
                  </a:lnTo>
                  <a:lnTo>
                    <a:pt x="209" y="12"/>
                  </a:lnTo>
                  <a:lnTo>
                    <a:pt x="212" y="15"/>
                  </a:lnTo>
                  <a:lnTo>
                    <a:pt x="212" y="18"/>
                  </a:lnTo>
                  <a:lnTo>
                    <a:pt x="213" y="22"/>
                  </a:lnTo>
                  <a:lnTo>
                    <a:pt x="212" y="26"/>
                  </a:lnTo>
                  <a:lnTo>
                    <a:pt x="209" y="29"/>
                  </a:lnTo>
                  <a:lnTo>
                    <a:pt x="207" y="32"/>
                  </a:lnTo>
                  <a:lnTo>
                    <a:pt x="205" y="37"/>
                  </a:lnTo>
                  <a:lnTo>
                    <a:pt x="202" y="38"/>
                  </a:lnTo>
                  <a:lnTo>
                    <a:pt x="200" y="40"/>
                  </a:lnTo>
                  <a:lnTo>
                    <a:pt x="196" y="41"/>
                  </a:lnTo>
                  <a:lnTo>
                    <a:pt x="194" y="43"/>
                  </a:lnTo>
                  <a:lnTo>
                    <a:pt x="191" y="45"/>
                  </a:lnTo>
                  <a:lnTo>
                    <a:pt x="189" y="46"/>
                  </a:lnTo>
                  <a:lnTo>
                    <a:pt x="186" y="48"/>
                  </a:lnTo>
                  <a:lnTo>
                    <a:pt x="183" y="50"/>
                  </a:lnTo>
                  <a:lnTo>
                    <a:pt x="180" y="52"/>
                  </a:lnTo>
                  <a:lnTo>
                    <a:pt x="178" y="53"/>
                  </a:lnTo>
                  <a:lnTo>
                    <a:pt x="175" y="54"/>
                  </a:lnTo>
                  <a:lnTo>
                    <a:pt x="171" y="56"/>
                  </a:lnTo>
                  <a:lnTo>
                    <a:pt x="168" y="57"/>
                  </a:lnTo>
                  <a:lnTo>
                    <a:pt x="166" y="58"/>
                  </a:lnTo>
                  <a:lnTo>
                    <a:pt x="163" y="60"/>
                  </a:lnTo>
                  <a:lnTo>
                    <a:pt x="161" y="61"/>
                  </a:lnTo>
                  <a:lnTo>
                    <a:pt x="157" y="63"/>
                  </a:lnTo>
                  <a:lnTo>
                    <a:pt x="154" y="64"/>
                  </a:lnTo>
                  <a:lnTo>
                    <a:pt x="151" y="65"/>
                  </a:lnTo>
                  <a:lnTo>
                    <a:pt x="148" y="66"/>
                  </a:lnTo>
                  <a:lnTo>
                    <a:pt x="144" y="67"/>
                  </a:lnTo>
                  <a:lnTo>
                    <a:pt x="142" y="68"/>
                  </a:lnTo>
                  <a:lnTo>
                    <a:pt x="139" y="69"/>
                  </a:lnTo>
                  <a:lnTo>
                    <a:pt x="136" y="70"/>
                  </a:lnTo>
                  <a:lnTo>
                    <a:pt x="132" y="71"/>
                  </a:lnTo>
                  <a:lnTo>
                    <a:pt x="129" y="72"/>
                  </a:lnTo>
                  <a:lnTo>
                    <a:pt x="126" y="72"/>
                  </a:lnTo>
                  <a:lnTo>
                    <a:pt x="124" y="73"/>
                  </a:lnTo>
                  <a:lnTo>
                    <a:pt x="119" y="74"/>
                  </a:lnTo>
                  <a:lnTo>
                    <a:pt x="117" y="76"/>
                  </a:lnTo>
                  <a:lnTo>
                    <a:pt x="114" y="77"/>
                  </a:lnTo>
                  <a:lnTo>
                    <a:pt x="111" y="77"/>
                  </a:lnTo>
                  <a:lnTo>
                    <a:pt x="107" y="77"/>
                  </a:lnTo>
                  <a:lnTo>
                    <a:pt x="104" y="78"/>
                  </a:lnTo>
                  <a:lnTo>
                    <a:pt x="101" y="78"/>
                  </a:lnTo>
                  <a:lnTo>
                    <a:pt x="98" y="79"/>
                  </a:lnTo>
                  <a:lnTo>
                    <a:pt x="94" y="79"/>
                  </a:lnTo>
                  <a:lnTo>
                    <a:pt x="92" y="80"/>
                  </a:lnTo>
                  <a:lnTo>
                    <a:pt x="89" y="80"/>
                  </a:lnTo>
                  <a:lnTo>
                    <a:pt x="86" y="80"/>
                  </a:lnTo>
                  <a:lnTo>
                    <a:pt x="82" y="80"/>
                  </a:lnTo>
                  <a:lnTo>
                    <a:pt x="79" y="81"/>
                  </a:lnTo>
                  <a:lnTo>
                    <a:pt x="76" y="81"/>
                  </a:lnTo>
                  <a:lnTo>
                    <a:pt x="73" y="81"/>
                  </a:lnTo>
                  <a:lnTo>
                    <a:pt x="69" y="81"/>
                  </a:lnTo>
                  <a:lnTo>
                    <a:pt x="66" y="82"/>
                  </a:lnTo>
                  <a:lnTo>
                    <a:pt x="63" y="82"/>
                  </a:lnTo>
                  <a:lnTo>
                    <a:pt x="61" y="82"/>
                  </a:lnTo>
                  <a:lnTo>
                    <a:pt x="57" y="82"/>
                  </a:lnTo>
                  <a:lnTo>
                    <a:pt x="54" y="82"/>
                  </a:lnTo>
                  <a:lnTo>
                    <a:pt x="51" y="82"/>
                  </a:lnTo>
                  <a:lnTo>
                    <a:pt x="48" y="82"/>
                  </a:lnTo>
                  <a:lnTo>
                    <a:pt x="44" y="82"/>
                  </a:lnTo>
                  <a:lnTo>
                    <a:pt x="41" y="82"/>
                  </a:lnTo>
                  <a:lnTo>
                    <a:pt x="39" y="82"/>
                  </a:lnTo>
                  <a:lnTo>
                    <a:pt x="36" y="82"/>
                  </a:lnTo>
                  <a:lnTo>
                    <a:pt x="32" y="81"/>
                  </a:lnTo>
                  <a:lnTo>
                    <a:pt x="29" y="81"/>
                  </a:lnTo>
                  <a:lnTo>
                    <a:pt x="26" y="81"/>
                  </a:lnTo>
                  <a:lnTo>
                    <a:pt x="24" y="81"/>
                  </a:lnTo>
                  <a:lnTo>
                    <a:pt x="20" y="80"/>
                  </a:lnTo>
                  <a:lnTo>
                    <a:pt x="18" y="80"/>
                  </a:lnTo>
                  <a:lnTo>
                    <a:pt x="15" y="80"/>
                  </a:lnTo>
                  <a:lnTo>
                    <a:pt x="12" y="80"/>
                  </a:lnTo>
                  <a:lnTo>
                    <a:pt x="8" y="79"/>
                  </a:lnTo>
                  <a:lnTo>
                    <a:pt x="5" y="78"/>
                  </a:lnTo>
                  <a:lnTo>
                    <a:pt x="3" y="77"/>
                  </a:lnTo>
                  <a:lnTo>
                    <a:pt x="1" y="74"/>
                  </a:lnTo>
                  <a:lnTo>
                    <a:pt x="0" y="70"/>
                  </a:lnTo>
                  <a:lnTo>
                    <a:pt x="0" y="66"/>
                  </a:lnTo>
                  <a:lnTo>
                    <a:pt x="2" y="61"/>
                  </a:lnTo>
                  <a:lnTo>
                    <a:pt x="6" y="58"/>
                  </a:lnTo>
                  <a:lnTo>
                    <a:pt x="8" y="56"/>
                  </a:lnTo>
                  <a:lnTo>
                    <a:pt x="12" y="55"/>
                  </a:lnTo>
                  <a:lnTo>
                    <a:pt x="15" y="55"/>
                  </a:lnTo>
                  <a:lnTo>
                    <a:pt x="19" y="55"/>
                  </a:lnTo>
                  <a:close/>
                </a:path>
              </a:pathLst>
            </a:custGeom>
            <a:solidFill>
              <a:srgbClr val="000000"/>
            </a:solidFill>
            <a:ln w="9525">
              <a:noFill/>
              <a:round/>
              <a:headEnd/>
              <a:tailEnd/>
            </a:ln>
          </p:spPr>
          <p:txBody>
            <a:bodyPr/>
            <a:lstStyle/>
            <a:p>
              <a:endParaRPr lang="en-US"/>
            </a:p>
          </p:txBody>
        </p:sp>
        <p:sp>
          <p:nvSpPr>
            <p:cNvPr id="17506" name="Freeform 768"/>
            <p:cNvSpPr>
              <a:spLocks/>
            </p:cNvSpPr>
            <p:nvPr/>
          </p:nvSpPr>
          <p:spPr bwMode="auto">
            <a:xfrm flipH="1">
              <a:off x="3079" y="1291"/>
              <a:ext cx="18" cy="9"/>
            </a:xfrm>
            <a:custGeom>
              <a:avLst/>
              <a:gdLst>
                <a:gd name="T0" fmla="*/ 1 w 96"/>
                <a:gd name="T1" fmla="*/ 0 h 45"/>
                <a:gd name="T2" fmla="*/ 1 w 96"/>
                <a:gd name="T3" fmla="*/ 0 h 45"/>
                <a:gd name="T4" fmla="*/ 1 w 96"/>
                <a:gd name="T5" fmla="*/ 0 h 45"/>
                <a:gd name="T6" fmla="*/ 1 w 96"/>
                <a:gd name="T7" fmla="*/ 0 h 45"/>
                <a:gd name="T8" fmla="*/ 1 w 96"/>
                <a:gd name="T9" fmla="*/ 0 h 45"/>
                <a:gd name="T10" fmla="*/ 1 w 96"/>
                <a:gd name="T11" fmla="*/ 0 h 45"/>
                <a:gd name="T12" fmla="*/ 2 w 96"/>
                <a:gd name="T13" fmla="*/ 0 h 45"/>
                <a:gd name="T14" fmla="*/ 2 w 96"/>
                <a:gd name="T15" fmla="*/ 0 h 45"/>
                <a:gd name="T16" fmla="*/ 2 w 96"/>
                <a:gd name="T17" fmla="*/ 0 h 45"/>
                <a:gd name="T18" fmla="*/ 2 w 96"/>
                <a:gd name="T19" fmla="*/ 0 h 45"/>
                <a:gd name="T20" fmla="*/ 2 w 96"/>
                <a:gd name="T21" fmla="*/ 0 h 45"/>
                <a:gd name="T22" fmla="*/ 2 w 96"/>
                <a:gd name="T23" fmla="*/ 0 h 45"/>
                <a:gd name="T24" fmla="*/ 2 w 96"/>
                <a:gd name="T25" fmla="*/ 0 h 45"/>
                <a:gd name="T26" fmla="*/ 3 w 96"/>
                <a:gd name="T27" fmla="*/ 0 h 45"/>
                <a:gd name="T28" fmla="*/ 3 w 96"/>
                <a:gd name="T29" fmla="*/ 0 h 45"/>
                <a:gd name="T30" fmla="*/ 3 w 96"/>
                <a:gd name="T31" fmla="*/ 1 h 45"/>
                <a:gd name="T32" fmla="*/ 3 w 96"/>
                <a:gd name="T33" fmla="*/ 1 h 45"/>
                <a:gd name="T34" fmla="*/ 3 w 96"/>
                <a:gd name="T35" fmla="*/ 1 h 45"/>
                <a:gd name="T36" fmla="*/ 3 w 96"/>
                <a:gd name="T37" fmla="*/ 1 h 45"/>
                <a:gd name="T38" fmla="*/ 3 w 96"/>
                <a:gd name="T39" fmla="*/ 1 h 45"/>
                <a:gd name="T40" fmla="*/ 3 w 96"/>
                <a:gd name="T41" fmla="*/ 1 h 45"/>
                <a:gd name="T42" fmla="*/ 3 w 96"/>
                <a:gd name="T43" fmla="*/ 1 h 45"/>
                <a:gd name="T44" fmla="*/ 3 w 96"/>
                <a:gd name="T45" fmla="*/ 1 h 45"/>
                <a:gd name="T46" fmla="*/ 3 w 96"/>
                <a:gd name="T47" fmla="*/ 1 h 45"/>
                <a:gd name="T48" fmla="*/ 3 w 96"/>
                <a:gd name="T49" fmla="*/ 1 h 45"/>
                <a:gd name="T50" fmla="*/ 3 w 96"/>
                <a:gd name="T51" fmla="*/ 2 h 45"/>
                <a:gd name="T52" fmla="*/ 3 w 96"/>
                <a:gd name="T53" fmla="*/ 2 h 45"/>
                <a:gd name="T54" fmla="*/ 3 w 96"/>
                <a:gd name="T55" fmla="*/ 2 h 45"/>
                <a:gd name="T56" fmla="*/ 3 w 96"/>
                <a:gd name="T57" fmla="*/ 2 h 45"/>
                <a:gd name="T58" fmla="*/ 3 w 96"/>
                <a:gd name="T59" fmla="*/ 2 h 45"/>
                <a:gd name="T60" fmla="*/ 3 w 96"/>
                <a:gd name="T61" fmla="*/ 2 h 45"/>
                <a:gd name="T62" fmla="*/ 2 w 96"/>
                <a:gd name="T63" fmla="*/ 2 h 45"/>
                <a:gd name="T64" fmla="*/ 2 w 96"/>
                <a:gd name="T65" fmla="*/ 2 h 45"/>
                <a:gd name="T66" fmla="*/ 2 w 96"/>
                <a:gd name="T67" fmla="*/ 2 h 45"/>
                <a:gd name="T68" fmla="*/ 2 w 96"/>
                <a:gd name="T69" fmla="*/ 1 h 45"/>
                <a:gd name="T70" fmla="*/ 2 w 96"/>
                <a:gd name="T71" fmla="*/ 1 h 45"/>
                <a:gd name="T72" fmla="*/ 2 w 96"/>
                <a:gd name="T73" fmla="*/ 1 h 45"/>
                <a:gd name="T74" fmla="*/ 2 w 96"/>
                <a:gd name="T75" fmla="*/ 1 h 45"/>
                <a:gd name="T76" fmla="*/ 2 w 96"/>
                <a:gd name="T77" fmla="*/ 1 h 45"/>
                <a:gd name="T78" fmla="*/ 2 w 96"/>
                <a:gd name="T79" fmla="*/ 1 h 45"/>
                <a:gd name="T80" fmla="*/ 1 w 96"/>
                <a:gd name="T81" fmla="*/ 1 h 45"/>
                <a:gd name="T82" fmla="*/ 1 w 96"/>
                <a:gd name="T83" fmla="*/ 1 h 45"/>
                <a:gd name="T84" fmla="*/ 1 w 96"/>
                <a:gd name="T85" fmla="*/ 1 h 45"/>
                <a:gd name="T86" fmla="*/ 1 w 96"/>
                <a:gd name="T87" fmla="*/ 1 h 45"/>
                <a:gd name="T88" fmla="*/ 1 w 96"/>
                <a:gd name="T89" fmla="*/ 1 h 45"/>
                <a:gd name="T90" fmla="*/ 1 w 96"/>
                <a:gd name="T91" fmla="*/ 1 h 45"/>
                <a:gd name="T92" fmla="*/ 0 w 96"/>
                <a:gd name="T93" fmla="*/ 1 h 45"/>
                <a:gd name="T94" fmla="*/ 0 w 96"/>
                <a:gd name="T95" fmla="*/ 1 h 45"/>
                <a:gd name="T96" fmla="*/ 0 w 96"/>
                <a:gd name="T97" fmla="*/ 1 h 45"/>
                <a:gd name="T98" fmla="*/ 0 w 96"/>
                <a:gd name="T99" fmla="*/ 1 h 45"/>
                <a:gd name="T100" fmla="*/ 0 w 96"/>
                <a:gd name="T101" fmla="*/ 1 h 45"/>
                <a:gd name="T102" fmla="*/ 0 w 96"/>
                <a:gd name="T103" fmla="*/ 1 h 45"/>
                <a:gd name="T104" fmla="*/ 0 w 96"/>
                <a:gd name="T105" fmla="*/ 0 h 45"/>
                <a:gd name="T106" fmla="*/ 0 w 96"/>
                <a:gd name="T107" fmla="*/ 0 h 45"/>
                <a:gd name="T108" fmla="*/ 0 w 96"/>
                <a:gd name="T109" fmla="*/ 0 h 45"/>
                <a:gd name="T110" fmla="*/ 0 w 96"/>
                <a:gd name="T111" fmla="*/ 0 h 45"/>
                <a:gd name="T112" fmla="*/ 0 w 96"/>
                <a:gd name="T113" fmla="*/ 0 h 45"/>
                <a:gd name="T114" fmla="*/ 0 w 96"/>
                <a:gd name="T115" fmla="*/ 0 h 45"/>
                <a:gd name="T116" fmla="*/ 1 w 96"/>
                <a:gd name="T117" fmla="*/ 0 h 45"/>
                <a:gd name="T118" fmla="*/ 1 w 96"/>
                <a:gd name="T119" fmla="*/ 0 h 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45"/>
                <a:gd name="T182" fmla="*/ 96 w 96"/>
                <a:gd name="T183" fmla="*/ 45 h 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45">
                  <a:moveTo>
                    <a:pt x="16" y="1"/>
                  </a:moveTo>
                  <a:lnTo>
                    <a:pt x="20" y="1"/>
                  </a:lnTo>
                  <a:lnTo>
                    <a:pt x="26" y="2"/>
                  </a:lnTo>
                  <a:lnTo>
                    <a:pt x="30" y="2"/>
                  </a:lnTo>
                  <a:lnTo>
                    <a:pt x="34" y="4"/>
                  </a:lnTo>
                  <a:lnTo>
                    <a:pt x="39" y="4"/>
                  </a:lnTo>
                  <a:lnTo>
                    <a:pt x="43" y="5"/>
                  </a:lnTo>
                  <a:lnTo>
                    <a:pt x="47" y="5"/>
                  </a:lnTo>
                  <a:lnTo>
                    <a:pt x="52" y="6"/>
                  </a:lnTo>
                  <a:lnTo>
                    <a:pt x="56" y="6"/>
                  </a:lnTo>
                  <a:lnTo>
                    <a:pt x="61" y="7"/>
                  </a:lnTo>
                  <a:lnTo>
                    <a:pt x="65" y="8"/>
                  </a:lnTo>
                  <a:lnTo>
                    <a:pt x="69" y="9"/>
                  </a:lnTo>
                  <a:lnTo>
                    <a:pt x="74" y="10"/>
                  </a:lnTo>
                  <a:lnTo>
                    <a:pt x="78" y="11"/>
                  </a:lnTo>
                  <a:lnTo>
                    <a:pt x="82" y="13"/>
                  </a:lnTo>
                  <a:lnTo>
                    <a:pt x="88" y="15"/>
                  </a:lnTo>
                  <a:lnTo>
                    <a:pt x="90" y="17"/>
                  </a:lnTo>
                  <a:lnTo>
                    <a:pt x="93" y="19"/>
                  </a:lnTo>
                  <a:lnTo>
                    <a:pt x="94" y="21"/>
                  </a:lnTo>
                  <a:lnTo>
                    <a:pt x="96" y="24"/>
                  </a:lnTo>
                  <a:lnTo>
                    <a:pt x="96" y="27"/>
                  </a:lnTo>
                  <a:lnTo>
                    <a:pt x="96" y="30"/>
                  </a:lnTo>
                  <a:lnTo>
                    <a:pt x="96" y="33"/>
                  </a:lnTo>
                  <a:lnTo>
                    <a:pt x="96" y="36"/>
                  </a:lnTo>
                  <a:lnTo>
                    <a:pt x="92" y="40"/>
                  </a:lnTo>
                  <a:lnTo>
                    <a:pt x="88" y="44"/>
                  </a:lnTo>
                  <a:lnTo>
                    <a:pt x="86" y="45"/>
                  </a:lnTo>
                  <a:lnTo>
                    <a:pt x="82" y="45"/>
                  </a:lnTo>
                  <a:lnTo>
                    <a:pt x="79" y="45"/>
                  </a:lnTo>
                  <a:lnTo>
                    <a:pt x="76" y="45"/>
                  </a:lnTo>
                  <a:lnTo>
                    <a:pt x="71" y="42"/>
                  </a:lnTo>
                  <a:lnTo>
                    <a:pt x="67" y="40"/>
                  </a:lnTo>
                  <a:lnTo>
                    <a:pt x="63" y="39"/>
                  </a:lnTo>
                  <a:lnTo>
                    <a:pt x="59" y="37"/>
                  </a:lnTo>
                  <a:lnTo>
                    <a:pt x="55" y="36"/>
                  </a:lnTo>
                  <a:lnTo>
                    <a:pt x="52" y="35"/>
                  </a:lnTo>
                  <a:lnTo>
                    <a:pt x="47" y="34"/>
                  </a:lnTo>
                  <a:lnTo>
                    <a:pt x="44" y="33"/>
                  </a:lnTo>
                  <a:lnTo>
                    <a:pt x="40" y="32"/>
                  </a:lnTo>
                  <a:lnTo>
                    <a:pt x="37" y="31"/>
                  </a:lnTo>
                  <a:lnTo>
                    <a:pt x="32" y="30"/>
                  </a:lnTo>
                  <a:lnTo>
                    <a:pt x="29" y="30"/>
                  </a:lnTo>
                  <a:lnTo>
                    <a:pt x="25" y="29"/>
                  </a:lnTo>
                  <a:lnTo>
                    <a:pt x="20" y="27"/>
                  </a:lnTo>
                  <a:lnTo>
                    <a:pt x="16" y="27"/>
                  </a:lnTo>
                  <a:lnTo>
                    <a:pt x="12" y="26"/>
                  </a:lnTo>
                  <a:lnTo>
                    <a:pt x="8" y="25"/>
                  </a:lnTo>
                  <a:lnTo>
                    <a:pt x="5" y="24"/>
                  </a:lnTo>
                  <a:lnTo>
                    <a:pt x="3" y="22"/>
                  </a:lnTo>
                  <a:lnTo>
                    <a:pt x="2" y="21"/>
                  </a:lnTo>
                  <a:lnTo>
                    <a:pt x="0" y="15"/>
                  </a:lnTo>
                  <a:lnTo>
                    <a:pt x="1" y="11"/>
                  </a:lnTo>
                  <a:lnTo>
                    <a:pt x="2" y="6"/>
                  </a:lnTo>
                  <a:lnTo>
                    <a:pt x="5" y="2"/>
                  </a:lnTo>
                  <a:lnTo>
                    <a:pt x="6" y="1"/>
                  </a:lnTo>
                  <a:lnTo>
                    <a:pt x="9" y="0"/>
                  </a:lnTo>
                  <a:lnTo>
                    <a:pt x="13" y="0"/>
                  </a:lnTo>
                  <a:lnTo>
                    <a:pt x="16" y="1"/>
                  </a:lnTo>
                  <a:close/>
                </a:path>
              </a:pathLst>
            </a:custGeom>
            <a:solidFill>
              <a:srgbClr val="000000"/>
            </a:solidFill>
            <a:ln w="9525">
              <a:noFill/>
              <a:round/>
              <a:headEnd/>
              <a:tailEnd/>
            </a:ln>
          </p:spPr>
          <p:txBody>
            <a:bodyPr/>
            <a:lstStyle/>
            <a:p>
              <a:endParaRPr lang="en-US"/>
            </a:p>
          </p:txBody>
        </p:sp>
        <p:sp>
          <p:nvSpPr>
            <p:cNvPr id="17507" name="Freeform 769"/>
            <p:cNvSpPr>
              <a:spLocks/>
            </p:cNvSpPr>
            <p:nvPr/>
          </p:nvSpPr>
          <p:spPr bwMode="auto">
            <a:xfrm flipH="1">
              <a:off x="3111" y="1292"/>
              <a:ext cx="20" cy="10"/>
            </a:xfrm>
            <a:custGeom>
              <a:avLst/>
              <a:gdLst>
                <a:gd name="T0" fmla="*/ 0 w 106"/>
                <a:gd name="T1" fmla="*/ 1 h 45"/>
                <a:gd name="T2" fmla="*/ 1 w 106"/>
                <a:gd name="T3" fmla="*/ 1 h 45"/>
                <a:gd name="T4" fmla="*/ 1 w 106"/>
                <a:gd name="T5" fmla="*/ 1 h 45"/>
                <a:gd name="T6" fmla="*/ 1 w 106"/>
                <a:gd name="T7" fmla="*/ 1 h 45"/>
                <a:gd name="T8" fmla="*/ 1 w 106"/>
                <a:gd name="T9" fmla="*/ 0 h 45"/>
                <a:gd name="T10" fmla="*/ 2 w 106"/>
                <a:gd name="T11" fmla="*/ 0 h 45"/>
                <a:gd name="T12" fmla="*/ 2 w 106"/>
                <a:gd name="T13" fmla="*/ 0 h 45"/>
                <a:gd name="T14" fmla="*/ 2 w 106"/>
                <a:gd name="T15" fmla="*/ 0 h 45"/>
                <a:gd name="T16" fmla="*/ 2 w 106"/>
                <a:gd name="T17" fmla="*/ 0 h 45"/>
                <a:gd name="T18" fmla="*/ 2 w 106"/>
                <a:gd name="T19" fmla="*/ 0 h 45"/>
                <a:gd name="T20" fmla="*/ 3 w 106"/>
                <a:gd name="T21" fmla="*/ 0 h 45"/>
                <a:gd name="T22" fmla="*/ 3 w 106"/>
                <a:gd name="T23" fmla="*/ 0 h 45"/>
                <a:gd name="T24" fmla="*/ 3 w 106"/>
                <a:gd name="T25" fmla="*/ 0 h 45"/>
                <a:gd name="T26" fmla="*/ 3 w 106"/>
                <a:gd name="T27" fmla="*/ 0 h 45"/>
                <a:gd name="T28" fmla="*/ 3 w 106"/>
                <a:gd name="T29" fmla="*/ 0 h 45"/>
                <a:gd name="T30" fmla="*/ 4 w 106"/>
                <a:gd name="T31" fmla="*/ 0 h 45"/>
                <a:gd name="T32" fmla="*/ 4 w 106"/>
                <a:gd name="T33" fmla="*/ 1 h 45"/>
                <a:gd name="T34" fmla="*/ 4 w 106"/>
                <a:gd name="T35" fmla="*/ 1 h 45"/>
                <a:gd name="T36" fmla="*/ 4 w 106"/>
                <a:gd name="T37" fmla="*/ 1 h 45"/>
                <a:gd name="T38" fmla="*/ 3 w 106"/>
                <a:gd name="T39" fmla="*/ 2 h 45"/>
                <a:gd name="T40" fmla="*/ 3 w 106"/>
                <a:gd name="T41" fmla="*/ 2 h 45"/>
                <a:gd name="T42" fmla="*/ 3 w 106"/>
                <a:gd name="T43" fmla="*/ 2 h 45"/>
                <a:gd name="T44" fmla="*/ 3 w 106"/>
                <a:gd name="T45" fmla="*/ 2 h 45"/>
                <a:gd name="T46" fmla="*/ 3 w 106"/>
                <a:gd name="T47" fmla="*/ 1 h 45"/>
                <a:gd name="T48" fmla="*/ 2 w 106"/>
                <a:gd name="T49" fmla="*/ 1 h 45"/>
                <a:gd name="T50" fmla="*/ 2 w 106"/>
                <a:gd name="T51" fmla="*/ 1 h 45"/>
                <a:gd name="T52" fmla="*/ 2 w 106"/>
                <a:gd name="T53" fmla="*/ 2 h 45"/>
                <a:gd name="T54" fmla="*/ 1 w 106"/>
                <a:gd name="T55" fmla="*/ 2 h 45"/>
                <a:gd name="T56" fmla="*/ 1 w 106"/>
                <a:gd name="T57" fmla="*/ 2 h 45"/>
                <a:gd name="T58" fmla="*/ 1 w 106"/>
                <a:gd name="T59" fmla="*/ 2 h 45"/>
                <a:gd name="T60" fmla="*/ 1 w 106"/>
                <a:gd name="T61" fmla="*/ 2 h 45"/>
                <a:gd name="T62" fmla="*/ 0 w 106"/>
                <a:gd name="T63" fmla="*/ 2 h 45"/>
                <a:gd name="T64" fmla="*/ 0 w 106"/>
                <a:gd name="T65" fmla="*/ 2 h 45"/>
                <a:gd name="T66" fmla="*/ 0 w 106"/>
                <a:gd name="T67" fmla="*/ 2 h 45"/>
                <a:gd name="T68" fmla="*/ 0 w 106"/>
                <a:gd name="T69" fmla="*/ 1 h 45"/>
                <a:gd name="T70" fmla="*/ 0 w 106"/>
                <a:gd name="T71" fmla="*/ 1 h 45"/>
                <a:gd name="T72" fmla="*/ 0 w 106"/>
                <a:gd name="T73" fmla="*/ 1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45"/>
                <a:gd name="T113" fmla="*/ 106 w 106"/>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45">
                  <a:moveTo>
                    <a:pt x="6" y="21"/>
                  </a:moveTo>
                  <a:lnTo>
                    <a:pt x="8" y="20"/>
                  </a:lnTo>
                  <a:lnTo>
                    <a:pt x="12" y="18"/>
                  </a:lnTo>
                  <a:lnTo>
                    <a:pt x="14" y="17"/>
                  </a:lnTo>
                  <a:lnTo>
                    <a:pt x="17" y="16"/>
                  </a:lnTo>
                  <a:lnTo>
                    <a:pt x="19" y="14"/>
                  </a:lnTo>
                  <a:lnTo>
                    <a:pt x="22" y="13"/>
                  </a:lnTo>
                  <a:lnTo>
                    <a:pt x="26" y="12"/>
                  </a:lnTo>
                  <a:lnTo>
                    <a:pt x="28" y="11"/>
                  </a:lnTo>
                  <a:lnTo>
                    <a:pt x="33" y="8"/>
                  </a:lnTo>
                  <a:lnTo>
                    <a:pt x="39" y="6"/>
                  </a:lnTo>
                  <a:lnTo>
                    <a:pt x="41" y="5"/>
                  </a:lnTo>
                  <a:lnTo>
                    <a:pt x="44" y="5"/>
                  </a:lnTo>
                  <a:lnTo>
                    <a:pt x="46" y="4"/>
                  </a:lnTo>
                  <a:lnTo>
                    <a:pt x="50" y="4"/>
                  </a:lnTo>
                  <a:lnTo>
                    <a:pt x="54" y="2"/>
                  </a:lnTo>
                  <a:lnTo>
                    <a:pt x="59" y="1"/>
                  </a:lnTo>
                  <a:lnTo>
                    <a:pt x="62" y="0"/>
                  </a:lnTo>
                  <a:lnTo>
                    <a:pt x="65" y="0"/>
                  </a:lnTo>
                  <a:lnTo>
                    <a:pt x="67" y="0"/>
                  </a:lnTo>
                  <a:lnTo>
                    <a:pt x="70" y="0"/>
                  </a:lnTo>
                  <a:lnTo>
                    <a:pt x="74" y="0"/>
                  </a:lnTo>
                  <a:lnTo>
                    <a:pt x="76" y="0"/>
                  </a:lnTo>
                  <a:lnTo>
                    <a:pt x="79" y="0"/>
                  </a:lnTo>
                  <a:lnTo>
                    <a:pt x="82" y="0"/>
                  </a:lnTo>
                  <a:lnTo>
                    <a:pt x="84" y="0"/>
                  </a:lnTo>
                  <a:lnTo>
                    <a:pt x="89" y="1"/>
                  </a:lnTo>
                  <a:lnTo>
                    <a:pt x="92" y="2"/>
                  </a:lnTo>
                  <a:lnTo>
                    <a:pt x="95" y="3"/>
                  </a:lnTo>
                  <a:lnTo>
                    <a:pt x="97" y="3"/>
                  </a:lnTo>
                  <a:lnTo>
                    <a:pt x="101" y="5"/>
                  </a:lnTo>
                  <a:lnTo>
                    <a:pt x="103" y="6"/>
                  </a:lnTo>
                  <a:lnTo>
                    <a:pt x="105" y="8"/>
                  </a:lnTo>
                  <a:lnTo>
                    <a:pt x="105" y="12"/>
                  </a:lnTo>
                  <a:lnTo>
                    <a:pt x="106" y="14"/>
                  </a:lnTo>
                  <a:lnTo>
                    <a:pt x="106" y="17"/>
                  </a:lnTo>
                  <a:lnTo>
                    <a:pt x="106" y="20"/>
                  </a:lnTo>
                  <a:lnTo>
                    <a:pt x="104" y="25"/>
                  </a:lnTo>
                  <a:lnTo>
                    <a:pt x="101" y="29"/>
                  </a:lnTo>
                  <a:lnTo>
                    <a:pt x="97" y="30"/>
                  </a:lnTo>
                  <a:lnTo>
                    <a:pt x="95" y="31"/>
                  </a:lnTo>
                  <a:lnTo>
                    <a:pt x="92" y="31"/>
                  </a:lnTo>
                  <a:lnTo>
                    <a:pt x="90" y="31"/>
                  </a:lnTo>
                  <a:lnTo>
                    <a:pt x="87" y="30"/>
                  </a:lnTo>
                  <a:lnTo>
                    <a:pt x="83" y="30"/>
                  </a:lnTo>
                  <a:lnTo>
                    <a:pt x="81" y="30"/>
                  </a:lnTo>
                  <a:lnTo>
                    <a:pt x="79" y="30"/>
                  </a:lnTo>
                  <a:lnTo>
                    <a:pt x="74" y="29"/>
                  </a:lnTo>
                  <a:lnTo>
                    <a:pt x="69" y="29"/>
                  </a:lnTo>
                  <a:lnTo>
                    <a:pt x="65" y="29"/>
                  </a:lnTo>
                  <a:lnTo>
                    <a:pt x="61" y="29"/>
                  </a:lnTo>
                  <a:lnTo>
                    <a:pt x="56" y="29"/>
                  </a:lnTo>
                  <a:lnTo>
                    <a:pt x="52" y="30"/>
                  </a:lnTo>
                  <a:lnTo>
                    <a:pt x="47" y="30"/>
                  </a:lnTo>
                  <a:lnTo>
                    <a:pt x="43" y="32"/>
                  </a:lnTo>
                  <a:lnTo>
                    <a:pt x="39" y="33"/>
                  </a:lnTo>
                  <a:lnTo>
                    <a:pt x="36" y="34"/>
                  </a:lnTo>
                  <a:lnTo>
                    <a:pt x="31" y="37"/>
                  </a:lnTo>
                  <a:lnTo>
                    <a:pt x="27" y="39"/>
                  </a:lnTo>
                  <a:lnTo>
                    <a:pt x="22" y="41"/>
                  </a:lnTo>
                  <a:lnTo>
                    <a:pt x="18" y="44"/>
                  </a:lnTo>
                  <a:lnTo>
                    <a:pt x="15" y="44"/>
                  </a:lnTo>
                  <a:lnTo>
                    <a:pt x="12" y="45"/>
                  </a:lnTo>
                  <a:lnTo>
                    <a:pt x="9" y="44"/>
                  </a:lnTo>
                  <a:lnTo>
                    <a:pt x="7" y="44"/>
                  </a:lnTo>
                  <a:lnTo>
                    <a:pt x="4" y="42"/>
                  </a:lnTo>
                  <a:lnTo>
                    <a:pt x="1" y="38"/>
                  </a:lnTo>
                  <a:lnTo>
                    <a:pt x="0" y="33"/>
                  </a:lnTo>
                  <a:lnTo>
                    <a:pt x="0" y="29"/>
                  </a:lnTo>
                  <a:lnTo>
                    <a:pt x="0" y="27"/>
                  </a:lnTo>
                  <a:lnTo>
                    <a:pt x="1" y="25"/>
                  </a:lnTo>
                  <a:lnTo>
                    <a:pt x="3" y="23"/>
                  </a:lnTo>
                  <a:lnTo>
                    <a:pt x="6" y="21"/>
                  </a:lnTo>
                  <a:close/>
                </a:path>
              </a:pathLst>
            </a:custGeom>
            <a:solidFill>
              <a:srgbClr val="000000"/>
            </a:solidFill>
            <a:ln w="9525">
              <a:noFill/>
              <a:round/>
              <a:headEnd/>
              <a:tailEnd/>
            </a:ln>
          </p:spPr>
          <p:txBody>
            <a:bodyPr/>
            <a:lstStyle/>
            <a:p>
              <a:endParaRPr lang="en-US"/>
            </a:p>
          </p:txBody>
        </p:sp>
        <p:sp>
          <p:nvSpPr>
            <p:cNvPr id="17508" name="Freeform 770"/>
            <p:cNvSpPr>
              <a:spLocks/>
            </p:cNvSpPr>
            <p:nvPr/>
          </p:nvSpPr>
          <p:spPr bwMode="auto">
            <a:xfrm flipH="1">
              <a:off x="3096" y="1190"/>
              <a:ext cx="71" cy="64"/>
            </a:xfrm>
            <a:custGeom>
              <a:avLst/>
              <a:gdLst>
                <a:gd name="T0" fmla="*/ 0 w 389"/>
                <a:gd name="T1" fmla="*/ 15 h 282"/>
                <a:gd name="T2" fmla="*/ 1 w 389"/>
                <a:gd name="T3" fmla="*/ 15 h 282"/>
                <a:gd name="T4" fmla="*/ 1 w 389"/>
                <a:gd name="T5" fmla="*/ 15 h 282"/>
                <a:gd name="T6" fmla="*/ 2 w 389"/>
                <a:gd name="T7" fmla="*/ 14 h 282"/>
                <a:gd name="T8" fmla="*/ 3 w 389"/>
                <a:gd name="T9" fmla="*/ 14 h 282"/>
                <a:gd name="T10" fmla="*/ 3 w 389"/>
                <a:gd name="T11" fmla="*/ 14 h 282"/>
                <a:gd name="T12" fmla="*/ 4 w 389"/>
                <a:gd name="T13" fmla="*/ 14 h 282"/>
                <a:gd name="T14" fmla="*/ 4 w 389"/>
                <a:gd name="T15" fmla="*/ 14 h 282"/>
                <a:gd name="T16" fmla="*/ 5 w 389"/>
                <a:gd name="T17" fmla="*/ 14 h 282"/>
                <a:gd name="T18" fmla="*/ 5 w 389"/>
                <a:gd name="T19" fmla="*/ 13 h 282"/>
                <a:gd name="T20" fmla="*/ 6 w 389"/>
                <a:gd name="T21" fmla="*/ 13 h 282"/>
                <a:gd name="T22" fmla="*/ 7 w 389"/>
                <a:gd name="T23" fmla="*/ 13 h 282"/>
                <a:gd name="T24" fmla="*/ 7 w 389"/>
                <a:gd name="T25" fmla="*/ 13 h 282"/>
                <a:gd name="T26" fmla="*/ 8 w 389"/>
                <a:gd name="T27" fmla="*/ 13 h 282"/>
                <a:gd name="T28" fmla="*/ 9 w 389"/>
                <a:gd name="T29" fmla="*/ 13 h 282"/>
                <a:gd name="T30" fmla="*/ 9 w 389"/>
                <a:gd name="T31" fmla="*/ 14 h 282"/>
                <a:gd name="T32" fmla="*/ 9 w 389"/>
                <a:gd name="T33" fmla="*/ 13 h 282"/>
                <a:gd name="T34" fmla="*/ 10 w 389"/>
                <a:gd name="T35" fmla="*/ 13 h 282"/>
                <a:gd name="T36" fmla="*/ 11 w 389"/>
                <a:gd name="T37" fmla="*/ 12 h 282"/>
                <a:gd name="T38" fmla="*/ 11 w 389"/>
                <a:gd name="T39" fmla="*/ 11 h 282"/>
                <a:gd name="T40" fmla="*/ 12 w 389"/>
                <a:gd name="T41" fmla="*/ 10 h 282"/>
                <a:gd name="T42" fmla="*/ 13 w 389"/>
                <a:gd name="T43" fmla="*/ 9 h 282"/>
                <a:gd name="T44" fmla="*/ 13 w 389"/>
                <a:gd name="T45" fmla="*/ 8 h 282"/>
                <a:gd name="T46" fmla="*/ 13 w 389"/>
                <a:gd name="T47" fmla="*/ 7 h 282"/>
                <a:gd name="T48" fmla="*/ 13 w 389"/>
                <a:gd name="T49" fmla="*/ 7 h 282"/>
                <a:gd name="T50" fmla="*/ 12 w 389"/>
                <a:gd name="T51" fmla="*/ 7 h 282"/>
                <a:gd name="T52" fmla="*/ 12 w 389"/>
                <a:gd name="T53" fmla="*/ 7 h 282"/>
                <a:gd name="T54" fmla="*/ 11 w 389"/>
                <a:gd name="T55" fmla="*/ 8 h 282"/>
                <a:gd name="T56" fmla="*/ 11 w 389"/>
                <a:gd name="T57" fmla="*/ 8 h 282"/>
                <a:gd name="T58" fmla="*/ 11 w 389"/>
                <a:gd name="T59" fmla="*/ 7 h 282"/>
                <a:gd name="T60" fmla="*/ 11 w 389"/>
                <a:gd name="T61" fmla="*/ 6 h 282"/>
                <a:gd name="T62" fmla="*/ 12 w 389"/>
                <a:gd name="T63" fmla="*/ 6 h 282"/>
                <a:gd name="T64" fmla="*/ 12 w 389"/>
                <a:gd name="T65" fmla="*/ 5 h 282"/>
                <a:gd name="T66" fmla="*/ 12 w 389"/>
                <a:gd name="T67" fmla="*/ 4 h 282"/>
                <a:gd name="T68" fmla="*/ 12 w 389"/>
                <a:gd name="T69" fmla="*/ 3 h 282"/>
                <a:gd name="T70" fmla="*/ 12 w 389"/>
                <a:gd name="T71" fmla="*/ 2 h 282"/>
                <a:gd name="T72" fmla="*/ 12 w 389"/>
                <a:gd name="T73" fmla="*/ 2 h 282"/>
                <a:gd name="T74" fmla="*/ 12 w 389"/>
                <a:gd name="T75" fmla="*/ 1 h 282"/>
                <a:gd name="T76" fmla="*/ 12 w 389"/>
                <a:gd name="T77" fmla="*/ 0 h 282"/>
                <a:gd name="T78" fmla="*/ 11 w 389"/>
                <a:gd name="T79" fmla="*/ 0 h 282"/>
                <a:gd name="T80" fmla="*/ 10 w 389"/>
                <a:gd name="T81" fmla="*/ 1 h 282"/>
                <a:gd name="T82" fmla="*/ 10 w 389"/>
                <a:gd name="T83" fmla="*/ 2 h 282"/>
                <a:gd name="T84" fmla="*/ 10 w 389"/>
                <a:gd name="T85" fmla="*/ 3 h 282"/>
                <a:gd name="T86" fmla="*/ 9 w 389"/>
                <a:gd name="T87" fmla="*/ 4 h 282"/>
                <a:gd name="T88" fmla="*/ 9 w 389"/>
                <a:gd name="T89" fmla="*/ 4 h 282"/>
                <a:gd name="T90" fmla="*/ 8 w 389"/>
                <a:gd name="T91" fmla="*/ 5 h 282"/>
                <a:gd name="T92" fmla="*/ 8 w 389"/>
                <a:gd name="T93" fmla="*/ 6 h 282"/>
                <a:gd name="T94" fmla="*/ 7 w 389"/>
                <a:gd name="T95" fmla="*/ 7 h 282"/>
                <a:gd name="T96" fmla="*/ 7 w 389"/>
                <a:gd name="T97" fmla="*/ 7 h 282"/>
                <a:gd name="T98" fmla="*/ 6 w 389"/>
                <a:gd name="T99" fmla="*/ 8 h 282"/>
                <a:gd name="T100" fmla="*/ 6 w 389"/>
                <a:gd name="T101" fmla="*/ 9 h 282"/>
                <a:gd name="T102" fmla="*/ 5 w 389"/>
                <a:gd name="T103" fmla="*/ 9 h 282"/>
                <a:gd name="T104" fmla="*/ 5 w 389"/>
                <a:gd name="T105" fmla="*/ 10 h 282"/>
                <a:gd name="T106" fmla="*/ 4 w 389"/>
                <a:gd name="T107" fmla="*/ 10 h 282"/>
                <a:gd name="T108" fmla="*/ 4 w 389"/>
                <a:gd name="T109" fmla="*/ 11 h 282"/>
                <a:gd name="T110" fmla="*/ 3 w 389"/>
                <a:gd name="T111" fmla="*/ 12 h 2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9"/>
                <a:gd name="T169" fmla="*/ 0 h 282"/>
                <a:gd name="T170" fmla="*/ 389 w 389"/>
                <a:gd name="T171" fmla="*/ 282 h 2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9" h="282">
                  <a:moveTo>
                    <a:pt x="0" y="282"/>
                  </a:moveTo>
                  <a:lnTo>
                    <a:pt x="1" y="282"/>
                  </a:lnTo>
                  <a:lnTo>
                    <a:pt x="4" y="282"/>
                  </a:lnTo>
                  <a:lnTo>
                    <a:pt x="7" y="282"/>
                  </a:lnTo>
                  <a:lnTo>
                    <a:pt x="9" y="281"/>
                  </a:lnTo>
                  <a:lnTo>
                    <a:pt x="12" y="281"/>
                  </a:lnTo>
                  <a:lnTo>
                    <a:pt x="14" y="281"/>
                  </a:lnTo>
                  <a:lnTo>
                    <a:pt x="17" y="281"/>
                  </a:lnTo>
                  <a:lnTo>
                    <a:pt x="20" y="281"/>
                  </a:lnTo>
                  <a:lnTo>
                    <a:pt x="24" y="281"/>
                  </a:lnTo>
                  <a:lnTo>
                    <a:pt x="27" y="281"/>
                  </a:lnTo>
                  <a:lnTo>
                    <a:pt x="31" y="281"/>
                  </a:lnTo>
                  <a:lnTo>
                    <a:pt x="36" y="281"/>
                  </a:lnTo>
                  <a:lnTo>
                    <a:pt x="40" y="280"/>
                  </a:lnTo>
                  <a:lnTo>
                    <a:pt x="44" y="280"/>
                  </a:lnTo>
                  <a:lnTo>
                    <a:pt x="49" y="280"/>
                  </a:lnTo>
                  <a:lnTo>
                    <a:pt x="54" y="280"/>
                  </a:lnTo>
                  <a:lnTo>
                    <a:pt x="60" y="279"/>
                  </a:lnTo>
                  <a:lnTo>
                    <a:pt x="62" y="279"/>
                  </a:lnTo>
                  <a:lnTo>
                    <a:pt x="65" y="279"/>
                  </a:lnTo>
                  <a:lnTo>
                    <a:pt x="68" y="278"/>
                  </a:lnTo>
                  <a:lnTo>
                    <a:pt x="70" y="278"/>
                  </a:lnTo>
                  <a:lnTo>
                    <a:pt x="74" y="278"/>
                  </a:lnTo>
                  <a:lnTo>
                    <a:pt x="77" y="276"/>
                  </a:lnTo>
                  <a:lnTo>
                    <a:pt x="79" y="276"/>
                  </a:lnTo>
                  <a:lnTo>
                    <a:pt x="84" y="276"/>
                  </a:lnTo>
                  <a:lnTo>
                    <a:pt x="86" y="275"/>
                  </a:lnTo>
                  <a:lnTo>
                    <a:pt x="89" y="275"/>
                  </a:lnTo>
                  <a:lnTo>
                    <a:pt x="92" y="275"/>
                  </a:lnTo>
                  <a:lnTo>
                    <a:pt x="97" y="275"/>
                  </a:lnTo>
                  <a:lnTo>
                    <a:pt x="99" y="274"/>
                  </a:lnTo>
                  <a:lnTo>
                    <a:pt x="103" y="273"/>
                  </a:lnTo>
                  <a:lnTo>
                    <a:pt x="106" y="273"/>
                  </a:lnTo>
                  <a:lnTo>
                    <a:pt x="111" y="272"/>
                  </a:lnTo>
                  <a:lnTo>
                    <a:pt x="114" y="271"/>
                  </a:lnTo>
                  <a:lnTo>
                    <a:pt x="117" y="271"/>
                  </a:lnTo>
                  <a:lnTo>
                    <a:pt x="122" y="270"/>
                  </a:lnTo>
                  <a:lnTo>
                    <a:pt x="126" y="270"/>
                  </a:lnTo>
                  <a:lnTo>
                    <a:pt x="129" y="270"/>
                  </a:lnTo>
                  <a:lnTo>
                    <a:pt x="132" y="269"/>
                  </a:lnTo>
                  <a:lnTo>
                    <a:pt x="136" y="268"/>
                  </a:lnTo>
                  <a:lnTo>
                    <a:pt x="140" y="267"/>
                  </a:lnTo>
                  <a:lnTo>
                    <a:pt x="142" y="266"/>
                  </a:lnTo>
                  <a:lnTo>
                    <a:pt x="145" y="266"/>
                  </a:lnTo>
                  <a:lnTo>
                    <a:pt x="150" y="265"/>
                  </a:lnTo>
                  <a:lnTo>
                    <a:pt x="153" y="265"/>
                  </a:lnTo>
                  <a:lnTo>
                    <a:pt x="155" y="263"/>
                  </a:lnTo>
                  <a:lnTo>
                    <a:pt x="159" y="262"/>
                  </a:lnTo>
                  <a:lnTo>
                    <a:pt x="162" y="262"/>
                  </a:lnTo>
                  <a:lnTo>
                    <a:pt x="164" y="261"/>
                  </a:lnTo>
                  <a:lnTo>
                    <a:pt x="167" y="260"/>
                  </a:lnTo>
                  <a:lnTo>
                    <a:pt x="169" y="260"/>
                  </a:lnTo>
                  <a:lnTo>
                    <a:pt x="173" y="259"/>
                  </a:lnTo>
                  <a:lnTo>
                    <a:pt x="176" y="258"/>
                  </a:lnTo>
                  <a:lnTo>
                    <a:pt x="180" y="257"/>
                  </a:lnTo>
                  <a:lnTo>
                    <a:pt x="185" y="256"/>
                  </a:lnTo>
                  <a:lnTo>
                    <a:pt x="189" y="254"/>
                  </a:lnTo>
                  <a:lnTo>
                    <a:pt x="194" y="253"/>
                  </a:lnTo>
                  <a:lnTo>
                    <a:pt x="198" y="252"/>
                  </a:lnTo>
                  <a:lnTo>
                    <a:pt x="202" y="250"/>
                  </a:lnTo>
                  <a:lnTo>
                    <a:pt x="206" y="249"/>
                  </a:lnTo>
                  <a:lnTo>
                    <a:pt x="211" y="249"/>
                  </a:lnTo>
                  <a:lnTo>
                    <a:pt x="214" y="248"/>
                  </a:lnTo>
                  <a:lnTo>
                    <a:pt x="217" y="248"/>
                  </a:lnTo>
                  <a:lnTo>
                    <a:pt x="220" y="248"/>
                  </a:lnTo>
                  <a:lnTo>
                    <a:pt x="225" y="248"/>
                  </a:lnTo>
                  <a:lnTo>
                    <a:pt x="228" y="248"/>
                  </a:lnTo>
                  <a:lnTo>
                    <a:pt x="232" y="248"/>
                  </a:lnTo>
                  <a:lnTo>
                    <a:pt x="236" y="248"/>
                  </a:lnTo>
                  <a:lnTo>
                    <a:pt x="240" y="249"/>
                  </a:lnTo>
                  <a:lnTo>
                    <a:pt x="243" y="249"/>
                  </a:lnTo>
                  <a:lnTo>
                    <a:pt x="248" y="250"/>
                  </a:lnTo>
                  <a:lnTo>
                    <a:pt x="252" y="253"/>
                  </a:lnTo>
                  <a:lnTo>
                    <a:pt x="256" y="254"/>
                  </a:lnTo>
                  <a:lnTo>
                    <a:pt x="261" y="256"/>
                  </a:lnTo>
                  <a:lnTo>
                    <a:pt x="265" y="258"/>
                  </a:lnTo>
                  <a:lnTo>
                    <a:pt x="267" y="259"/>
                  </a:lnTo>
                  <a:lnTo>
                    <a:pt x="269" y="260"/>
                  </a:lnTo>
                  <a:lnTo>
                    <a:pt x="273" y="262"/>
                  </a:lnTo>
                  <a:lnTo>
                    <a:pt x="275" y="263"/>
                  </a:lnTo>
                  <a:lnTo>
                    <a:pt x="276" y="263"/>
                  </a:lnTo>
                  <a:lnTo>
                    <a:pt x="278" y="262"/>
                  </a:lnTo>
                  <a:lnTo>
                    <a:pt x="279" y="261"/>
                  </a:lnTo>
                  <a:lnTo>
                    <a:pt x="281" y="260"/>
                  </a:lnTo>
                  <a:lnTo>
                    <a:pt x="284" y="259"/>
                  </a:lnTo>
                  <a:lnTo>
                    <a:pt x="287" y="258"/>
                  </a:lnTo>
                  <a:lnTo>
                    <a:pt x="289" y="256"/>
                  </a:lnTo>
                  <a:lnTo>
                    <a:pt x="292" y="255"/>
                  </a:lnTo>
                  <a:lnTo>
                    <a:pt x="295" y="253"/>
                  </a:lnTo>
                  <a:lnTo>
                    <a:pt x="300" y="250"/>
                  </a:lnTo>
                  <a:lnTo>
                    <a:pt x="302" y="248"/>
                  </a:lnTo>
                  <a:lnTo>
                    <a:pt x="306" y="246"/>
                  </a:lnTo>
                  <a:lnTo>
                    <a:pt x="311" y="244"/>
                  </a:lnTo>
                  <a:lnTo>
                    <a:pt x="315" y="241"/>
                  </a:lnTo>
                  <a:lnTo>
                    <a:pt x="318" y="237"/>
                  </a:lnTo>
                  <a:lnTo>
                    <a:pt x="323" y="235"/>
                  </a:lnTo>
                  <a:lnTo>
                    <a:pt x="327" y="231"/>
                  </a:lnTo>
                  <a:lnTo>
                    <a:pt x="331" y="229"/>
                  </a:lnTo>
                  <a:lnTo>
                    <a:pt x="336" y="224"/>
                  </a:lnTo>
                  <a:lnTo>
                    <a:pt x="341" y="221"/>
                  </a:lnTo>
                  <a:lnTo>
                    <a:pt x="345" y="217"/>
                  </a:lnTo>
                  <a:lnTo>
                    <a:pt x="349" y="214"/>
                  </a:lnTo>
                  <a:lnTo>
                    <a:pt x="353" y="209"/>
                  </a:lnTo>
                  <a:lnTo>
                    <a:pt x="357" y="206"/>
                  </a:lnTo>
                  <a:lnTo>
                    <a:pt x="362" y="202"/>
                  </a:lnTo>
                  <a:lnTo>
                    <a:pt x="366" y="197"/>
                  </a:lnTo>
                  <a:lnTo>
                    <a:pt x="369" y="192"/>
                  </a:lnTo>
                  <a:lnTo>
                    <a:pt x="373" y="187"/>
                  </a:lnTo>
                  <a:lnTo>
                    <a:pt x="376" y="183"/>
                  </a:lnTo>
                  <a:lnTo>
                    <a:pt x="380" y="178"/>
                  </a:lnTo>
                  <a:lnTo>
                    <a:pt x="380" y="176"/>
                  </a:lnTo>
                  <a:lnTo>
                    <a:pt x="382" y="172"/>
                  </a:lnTo>
                  <a:lnTo>
                    <a:pt x="383" y="170"/>
                  </a:lnTo>
                  <a:lnTo>
                    <a:pt x="385" y="168"/>
                  </a:lnTo>
                  <a:lnTo>
                    <a:pt x="386" y="164"/>
                  </a:lnTo>
                  <a:lnTo>
                    <a:pt x="388" y="159"/>
                  </a:lnTo>
                  <a:lnTo>
                    <a:pt x="389" y="155"/>
                  </a:lnTo>
                  <a:lnTo>
                    <a:pt x="389" y="152"/>
                  </a:lnTo>
                  <a:lnTo>
                    <a:pt x="389" y="150"/>
                  </a:lnTo>
                  <a:lnTo>
                    <a:pt x="389" y="146"/>
                  </a:lnTo>
                  <a:lnTo>
                    <a:pt x="389" y="144"/>
                  </a:lnTo>
                  <a:lnTo>
                    <a:pt x="388" y="141"/>
                  </a:lnTo>
                  <a:lnTo>
                    <a:pt x="387" y="140"/>
                  </a:lnTo>
                  <a:lnTo>
                    <a:pt x="386" y="138"/>
                  </a:lnTo>
                  <a:lnTo>
                    <a:pt x="382" y="135"/>
                  </a:lnTo>
                  <a:lnTo>
                    <a:pt x="379" y="134"/>
                  </a:lnTo>
                  <a:lnTo>
                    <a:pt x="376" y="133"/>
                  </a:lnTo>
                  <a:lnTo>
                    <a:pt x="374" y="133"/>
                  </a:lnTo>
                  <a:lnTo>
                    <a:pt x="372" y="133"/>
                  </a:lnTo>
                  <a:lnTo>
                    <a:pt x="368" y="134"/>
                  </a:lnTo>
                  <a:lnTo>
                    <a:pt x="366" y="134"/>
                  </a:lnTo>
                  <a:lnTo>
                    <a:pt x="363" y="135"/>
                  </a:lnTo>
                  <a:lnTo>
                    <a:pt x="361" y="136"/>
                  </a:lnTo>
                  <a:lnTo>
                    <a:pt x="358" y="139"/>
                  </a:lnTo>
                  <a:lnTo>
                    <a:pt x="355" y="140"/>
                  </a:lnTo>
                  <a:lnTo>
                    <a:pt x="352" y="141"/>
                  </a:lnTo>
                  <a:lnTo>
                    <a:pt x="350" y="143"/>
                  </a:lnTo>
                  <a:lnTo>
                    <a:pt x="348" y="145"/>
                  </a:lnTo>
                  <a:lnTo>
                    <a:pt x="344" y="147"/>
                  </a:lnTo>
                  <a:lnTo>
                    <a:pt x="342" y="150"/>
                  </a:lnTo>
                  <a:lnTo>
                    <a:pt x="340" y="153"/>
                  </a:lnTo>
                  <a:lnTo>
                    <a:pt x="339" y="155"/>
                  </a:lnTo>
                  <a:lnTo>
                    <a:pt x="336" y="159"/>
                  </a:lnTo>
                  <a:lnTo>
                    <a:pt x="333" y="160"/>
                  </a:lnTo>
                  <a:lnTo>
                    <a:pt x="333" y="159"/>
                  </a:lnTo>
                  <a:lnTo>
                    <a:pt x="335" y="157"/>
                  </a:lnTo>
                  <a:lnTo>
                    <a:pt x="336" y="154"/>
                  </a:lnTo>
                  <a:lnTo>
                    <a:pt x="336" y="152"/>
                  </a:lnTo>
                  <a:lnTo>
                    <a:pt x="338" y="148"/>
                  </a:lnTo>
                  <a:lnTo>
                    <a:pt x="339" y="145"/>
                  </a:lnTo>
                  <a:lnTo>
                    <a:pt x="341" y="141"/>
                  </a:lnTo>
                  <a:lnTo>
                    <a:pt x="342" y="136"/>
                  </a:lnTo>
                  <a:lnTo>
                    <a:pt x="344" y="131"/>
                  </a:lnTo>
                  <a:lnTo>
                    <a:pt x="347" y="127"/>
                  </a:lnTo>
                  <a:lnTo>
                    <a:pt x="347" y="123"/>
                  </a:lnTo>
                  <a:lnTo>
                    <a:pt x="348" y="121"/>
                  </a:lnTo>
                  <a:lnTo>
                    <a:pt x="349" y="118"/>
                  </a:lnTo>
                  <a:lnTo>
                    <a:pt x="349" y="115"/>
                  </a:lnTo>
                  <a:lnTo>
                    <a:pt x="350" y="113"/>
                  </a:lnTo>
                  <a:lnTo>
                    <a:pt x="351" y="109"/>
                  </a:lnTo>
                  <a:lnTo>
                    <a:pt x="352" y="106"/>
                  </a:lnTo>
                  <a:lnTo>
                    <a:pt x="353" y="104"/>
                  </a:lnTo>
                  <a:lnTo>
                    <a:pt x="353" y="101"/>
                  </a:lnTo>
                  <a:lnTo>
                    <a:pt x="354" y="97"/>
                  </a:lnTo>
                  <a:lnTo>
                    <a:pt x="354" y="94"/>
                  </a:lnTo>
                  <a:lnTo>
                    <a:pt x="355" y="91"/>
                  </a:lnTo>
                  <a:lnTo>
                    <a:pt x="356" y="88"/>
                  </a:lnTo>
                  <a:lnTo>
                    <a:pt x="357" y="84"/>
                  </a:lnTo>
                  <a:lnTo>
                    <a:pt x="358" y="81"/>
                  </a:lnTo>
                  <a:lnTo>
                    <a:pt x="358" y="78"/>
                  </a:lnTo>
                  <a:lnTo>
                    <a:pt x="358" y="75"/>
                  </a:lnTo>
                  <a:lnTo>
                    <a:pt x="360" y="71"/>
                  </a:lnTo>
                  <a:lnTo>
                    <a:pt x="360" y="68"/>
                  </a:lnTo>
                  <a:lnTo>
                    <a:pt x="361" y="65"/>
                  </a:lnTo>
                  <a:lnTo>
                    <a:pt x="361" y="61"/>
                  </a:lnTo>
                  <a:lnTo>
                    <a:pt x="361" y="57"/>
                  </a:lnTo>
                  <a:lnTo>
                    <a:pt x="362" y="54"/>
                  </a:lnTo>
                  <a:lnTo>
                    <a:pt x="362" y="51"/>
                  </a:lnTo>
                  <a:lnTo>
                    <a:pt x="362" y="48"/>
                  </a:lnTo>
                  <a:lnTo>
                    <a:pt x="362" y="44"/>
                  </a:lnTo>
                  <a:lnTo>
                    <a:pt x="362" y="41"/>
                  </a:lnTo>
                  <a:lnTo>
                    <a:pt x="362" y="38"/>
                  </a:lnTo>
                  <a:lnTo>
                    <a:pt x="361" y="34"/>
                  </a:lnTo>
                  <a:lnTo>
                    <a:pt x="361" y="31"/>
                  </a:lnTo>
                  <a:lnTo>
                    <a:pt x="361" y="29"/>
                  </a:lnTo>
                  <a:lnTo>
                    <a:pt x="361" y="26"/>
                  </a:lnTo>
                  <a:lnTo>
                    <a:pt x="360" y="23"/>
                  </a:lnTo>
                  <a:lnTo>
                    <a:pt x="358" y="19"/>
                  </a:lnTo>
                  <a:lnTo>
                    <a:pt x="358" y="16"/>
                  </a:lnTo>
                  <a:lnTo>
                    <a:pt x="357" y="14"/>
                  </a:lnTo>
                  <a:lnTo>
                    <a:pt x="355" y="10"/>
                  </a:lnTo>
                  <a:lnTo>
                    <a:pt x="354" y="6"/>
                  </a:lnTo>
                  <a:lnTo>
                    <a:pt x="352" y="3"/>
                  </a:lnTo>
                  <a:lnTo>
                    <a:pt x="350" y="2"/>
                  </a:lnTo>
                  <a:lnTo>
                    <a:pt x="348" y="1"/>
                  </a:lnTo>
                  <a:lnTo>
                    <a:pt x="345" y="1"/>
                  </a:lnTo>
                  <a:lnTo>
                    <a:pt x="342" y="0"/>
                  </a:lnTo>
                  <a:lnTo>
                    <a:pt x="340" y="1"/>
                  </a:lnTo>
                  <a:lnTo>
                    <a:pt x="337" y="2"/>
                  </a:lnTo>
                  <a:lnTo>
                    <a:pt x="333" y="4"/>
                  </a:lnTo>
                  <a:lnTo>
                    <a:pt x="330" y="6"/>
                  </a:lnTo>
                  <a:lnTo>
                    <a:pt x="327" y="10"/>
                  </a:lnTo>
                  <a:lnTo>
                    <a:pt x="323" y="13"/>
                  </a:lnTo>
                  <a:lnTo>
                    <a:pt x="319" y="17"/>
                  </a:lnTo>
                  <a:lnTo>
                    <a:pt x="315" y="20"/>
                  </a:lnTo>
                  <a:lnTo>
                    <a:pt x="312" y="25"/>
                  </a:lnTo>
                  <a:lnTo>
                    <a:pt x="307" y="29"/>
                  </a:lnTo>
                  <a:lnTo>
                    <a:pt x="303" y="34"/>
                  </a:lnTo>
                  <a:lnTo>
                    <a:pt x="301" y="38"/>
                  </a:lnTo>
                  <a:lnTo>
                    <a:pt x="299" y="40"/>
                  </a:lnTo>
                  <a:lnTo>
                    <a:pt x="295" y="43"/>
                  </a:lnTo>
                  <a:lnTo>
                    <a:pt x="294" y="45"/>
                  </a:lnTo>
                  <a:lnTo>
                    <a:pt x="292" y="49"/>
                  </a:lnTo>
                  <a:lnTo>
                    <a:pt x="290" y="51"/>
                  </a:lnTo>
                  <a:lnTo>
                    <a:pt x="288" y="54"/>
                  </a:lnTo>
                  <a:lnTo>
                    <a:pt x="286" y="57"/>
                  </a:lnTo>
                  <a:lnTo>
                    <a:pt x="282" y="61"/>
                  </a:lnTo>
                  <a:lnTo>
                    <a:pt x="280" y="64"/>
                  </a:lnTo>
                  <a:lnTo>
                    <a:pt x="278" y="66"/>
                  </a:lnTo>
                  <a:lnTo>
                    <a:pt x="275" y="69"/>
                  </a:lnTo>
                  <a:lnTo>
                    <a:pt x="273" y="72"/>
                  </a:lnTo>
                  <a:lnTo>
                    <a:pt x="270" y="76"/>
                  </a:lnTo>
                  <a:lnTo>
                    <a:pt x="268" y="78"/>
                  </a:lnTo>
                  <a:lnTo>
                    <a:pt x="265" y="82"/>
                  </a:lnTo>
                  <a:lnTo>
                    <a:pt x="263" y="84"/>
                  </a:lnTo>
                  <a:lnTo>
                    <a:pt x="261" y="88"/>
                  </a:lnTo>
                  <a:lnTo>
                    <a:pt x="257" y="91"/>
                  </a:lnTo>
                  <a:lnTo>
                    <a:pt x="255" y="94"/>
                  </a:lnTo>
                  <a:lnTo>
                    <a:pt x="252" y="96"/>
                  </a:lnTo>
                  <a:lnTo>
                    <a:pt x="250" y="100"/>
                  </a:lnTo>
                  <a:lnTo>
                    <a:pt x="248" y="103"/>
                  </a:lnTo>
                  <a:lnTo>
                    <a:pt x="245" y="106"/>
                  </a:lnTo>
                  <a:lnTo>
                    <a:pt x="242" y="108"/>
                  </a:lnTo>
                  <a:lnTo>
                    <a:pt x="239" y="112"/>
                  </a:lnTo>
                  <a:lnTo>
                    <a:pt x="237" y="114"/>
                  </a:lnTo>
                  <a:lnTo>
                    <a:pt x="234" y="117"/>
                  </a:lnTo>
                  <a:lnTo>
                    <a:pt x="230" y="119"/>
                  </a:lnTo>
                  <a:lnTo>
                    <a:pt x="228" y="122"/>
                  </a:lnTo>
                  <a:lnTo>
                    <a:pt x="225" y="126"/>
                  </a:lnTo>
                  <a:lnTo>
                    <a:pt x="223" y="128"/>
                  </a:lnTo>
                  <a:lnTo>
                    <a:pt x="219" y="131"/>
                  </a:lnTo>
                  <a:lnTo>
                    <a:pt x="216" y="133"/>
                  </a:lnTo>
                  <a:lnTo>
                    <a:pt x="213" y="136"/>
                  </a:lnTo>
                  <a:lnTo>
                    <a:pt x="211" y="139"/>
                  </a:lnTo>
                  <a:lnTo>
                    <a:pt x="207" y="141"/>
                  </a:lnTo>
                  <a:lnTo>
                    <a:pt x="204" y="144"/>
                  </a:lnTo>
                  <a:lnTo>
                    <a:pt x="202" y="147"/>
                  </a:lnTo>
                  <a:lnTo>
                    <a:pt x="199" y="150"/>
                  </a:lnTo>
                  <a:lnTo>
                    <a:pt x="195" y="153"/>
                  </a:lnTo>
                  <a:lnTo>
                    <a:pt x="192" y="155"/>
                  </a:lnTo>
                  <a:lnTo>
                    <a:pt x="189" y="157"/>
                  </a:lnTo>
                  <a:lnTo>
                    <a:pt x="186" y="159"/>
                  </a:lnTo>
                  <a:lnTo>
                    <a:pt x="184" y="163"/>
                  </a:lnTo>
                  <a:lnTo>
                    <a:pt x="180" y="165"/>
                  </a:lnTo>
                  <a:lnTo>
                    <a:pt x="177" y="167"/>
                  </a:lnTo>
                  <a:lnTo>
                    <a:pt x="175" y="170"/>
                  </a:lnTo>
                  <a:lnTo>
                    <a:pt x="172" y="172"/>
                  </a:lnTo>
                  <a:lnTo>
                    <a:pt x="168" y="174"/>
                  </a:lnTo>
                  <a:lnTo>
                    <a:pt x="166" y="177"/>
                  </a:lnTo>
                  <a:lnTo>
                    <a:pt x="163" y="180"/>
                  </a:lnTo>
                  <a:lnTo>
                    <a:pt x="160" y="181"/>
                  </a:lnTo>
                  <a:lnTo>
                    <a:pt x="157" y="184"/>
                  </a:lnTo>
                  <a:lnTo>
                    <a:pt x="154" y="186"/>
                  </a:lnTo>
                  <a:lnTo>
                    <a:pt x="152" y="189"/>
                  </a:lnTo>
                  <a:lnTo>
                    <a:pt x="150" y="190"/>
                  </a:lnTo>
                  <a:lnTo>
                    <a:pt x="147" y="193"/>
                  </a:lnTo>
                  <a:lnTo>
                    <a:pt x="144" y="194"/>
                  </a:lnTo>
                  <a:lnTo>
                    <a:pt x="141" y="196"/>
                  </a:lnTo>
                  <a:lnTo>
                    <a:pt x="136" y="199"/>
                  </a:lnTo>
                  <a:lnTo>
                    <a:pt x="132" y="204"/>
                  </a:lnTo>
                  <a:lnTo>
                    <a:pt x="128" y="207"/>
                  </a:lnTo>
                  <a:lnTo>
                    <a:pt x="124" y="210"/>
                  </a:lnTo>
                  <a:lnTo>
                    <a:pt x="119" y="212"/>
                  </a:lnTo>
                  <a:lnTo>
                    <a:pt x="116" y="216"/>
                  </a:lnTo>
                  <a:lnTo>
                    <a:pt x="113" y="218"/>
                  </a:lnTo>
                  <a:lnTo>
                    <a:pt x="111" y="220"/>
                  </a:lnTo>
                  <a:lnTo>
                    <a:pt x="107" y="221"/>
                  </a:lnTo>
                  <a:lnTo>
                    <a:pt x="105" y="223"/>
                  </a:lnTo>
                  <a:lnTo>
                    <a:pt x="103" y="225"/>
                  </a:lnTo>
                  <a:lnTo>
                    <a:pt x="102" y="227"/>
                  </a:lnTo>
                  <a:lnTo>
                    <a:pt x="0" y="282"/>
                  </a:lnTo>
                  <a:close/>
                </a:path>
              </a:pathLst>
            </a:custGeom>
            <a:solidFill>
              <a:srgbClr val="B5D1D1"/>
            </a:solidFill>
            <a:ln w="9525">
              <a:noFill/>
              <a:round/>
              <a:headEnd/>
              <a:tailEnd/>
            </a:ln>
          </p:spPr>
          <p:txBody>
            <a:bodyPr/>
            <a:lstStyle/>
            <a:p>
              <a:endParaRPr lang="en-US"/>
            </a:p>
          </p:txBody>
        </p:sp>
        <p:sp>
          <p:nvSpPr>
            <p:cNvPr id="17509" name="Freeform 771"/>
            <p:cNvSpPr>
              <a:spLocks/>
            </p:cNvSpPr>
            <p:nvPr/>
          </p:nvSpPr>
          <p:spPr bwMode="auto">
            <a:xfrm flipH="1">
              <a:off x="3092" y="1113"/>
              <a:ext cx="44" cy="36"/>
            </a:xfrm>
            <a:custGeom>
              <a:avLst/>
              <a:gdLst>
                <a:gd name="T0" fmla="*/ 7 w 242"/>
                <a:gd name="T1" fmla="*/ 0 h 158"/>
                <a:gd name="T2" fmla="*/ 7 w 242"/>
                <a:gd name="T3" fmla="*/ 0 h 158"/>
                <a:gd name="T4" fmla="*/ 6 w 242"/>
                <a:gd name="T5" fmla="*/ 0 h 158"/>
                <a:gd name="T6" fmla="*/ 6 w 242"/>
                <a:gd name="T7" fmla="*/ 0 h 158"/>
                <a:gd name="T8" fmla="*/ 6 w 242"/>
                <a:gd name="T9" fmla="*/ 1 h 158"/>
                <a:gd name="T10" fmla="*/ 5 w 242"/>
                <a:gd name="T11" fmla="*/ 1 h 158"/>
                <a:gd name="T12" fmla="*/ 5 w 242"/>
                <a:gd name="T13" fmla="*/ 1 h 158"/>
                <a:gd name="T14" fmla="*/ 5 w 242"/>
                <a:gd name="T15" fmla="*/ 1 h 158"/>
                <a:gd name="T16" fmla="*/ 4 w 242"/>
                <a:gd name="T17" fmla="*/ 2 h 158"/>
                <a:gd name="T18" fmla="*/ 4 w 242"/>
                <a:gd name="T19" fmla="*/ 2 h 158"/>
                <a:gd name="T20" fmla="*/ 4 w 242"/>
                <a:gd name="T21" fmla="*/ 2 h 158"/>
                <a:gd name="T22" fmla="*/ 3 w 242"/>
                <a:gd name="T23" fmla="*/ 2 h 158"/>
                <a:gd name="T24" fmla="*/ 3 w 242"/>
                <a:gd name="T25" fmla="*/ 3 h 158"/>
                <a:gd name="T26" fmla="*/ 3 w 242"/>
                <a:gd name="T27" fmla="*/ 3 h 158"/>
                <a:gd name="T28" fmla="*/ 2 w 242"/>
                <a:gd name="T29" fmla="*/ 4 h 158"/>
                <a:gd name="T30" fmla="*/ 2 w 242"/>
                <a:gd name="T31" fmla="*/ 4 h 158"/>
                <a:gd name="T32" fmla="*/ 1 w 242"/>
                <a:gd name="T33" fmla="*/ 5 h 158"/>
                <a:gd name="T34" fmla="*/ 1 w 242"/>
                <a:gd name="T35" fmla="*/ 5 h 158"/>
                <a:gd name="T36" fmla="*/ 1 w 242"/>
                <a:gd name="T37" fmla="*/ 6 h 158"/>
                <a:gd name="T38" fmla="*/ 0 w 242"/>
                <a:gd name="T39" fmla="*/ 6 h 158"/>
                <a:gd name="T40" fmla="*/ 0 w 242"/>
                <a:gd name="T41" fmla="*/ 7 h 158"/>
                <a:gd name="T42" fmla="*/ 0 w 242"/>
                <a:gd name="T43" fmla="*/ 7 h 158"/>
                <a:gd name="T44" fmla="*/ 0 w 242"/>
                <a:gd name="T45" fmla="*/ 8 h 158"/>
                <a:gd name="T46" fmla="*/ 0 w 242"/>
                <a:gd name="T47" fmla="*/ 8 h 158"/>
                <a:gd name="T48" fmla="*/ 1 w 242"/>
                <a:gd name="T49" fmla="*/ 8 h 158"/>
                <a:gd name="T50" fmla="*/ 1 w 242"/>
                <a:gd name="T51" fmla="*/ 8 h 158"/>
                <a:gd name="T52" fmla="*/ 1 w 242"/>
                <a:gd name="T53" fmla="*/ 8 h 158"/>
                <a:gd name="T54" fmla="*/ 2 w 242"/>
                <a:gd name="T55" fmla="*/ 8 h 158"/>
                <a:gd name="T56" fmla="*/ 2 w 242"/>
                <a:gd name="T57" fmla="*/ 8 h 158"/>
                <a:gd name="T58" fmla="*/ 2 w 242"/>
                <a:gd name="T59" fmla="*/ 8 h 158"/>
                <a:gd name="T60" fmla="*/ 3 w 242"/>
                <a:gd name="T61" fmla="*/ 8 h 158"/>
                <a:gd name="T62" fmla="*/ 3 w 242"/>
                <a:gd name="T63" fmla="*/ 8 h 158"/>
                <a:gd name="T64" fmla="*/ 3 w 242"/>
                <a:gd name="T65" fmla="*/ 8 h 158"/>
                <a:gd name="T66" fmla="*/ 3 w 242"/>
                <a:gd name="T67" fmla="*/ 8 h 158"/>
                <a:gd name="T68" fmla="*/ 4 w 242"/>
                <a:gd name="T69" fmla="*/ 8 h 158"/>
                <a:gd name="T70" fmla="*/ 4 w 242"/>
                <a:gd name="T71" fmla="*/ 8 h 158"/>
                <a:gd name="T72" fmla="*/ 4 w 242"/>
                <a:gd name="T73" fmla="*/ 7 h 158"/>
                <a:gd name="T74" fmla="*/ 5 w 242"/>
                <a:gd name="T75" fmla="*/ 7 h 158"/>
                <a:gd name="T76" fmla="*/ 5 w 242"/>
                <a:gd name="T77" fmla="*/ 7 h 158"/>
                <a:gd name="T78" fmla="*/ 5 w 242"/>
                <a:gd name="T79" fmla="*/ 7 h 158"/>
                <a:gd name="T80" fmla="*/ 5 w 242"/>
                <a:gd name="T81" fmla="*/ 7 h 158"/>
                <a:gd name="T82" fmla="*/ 6 w 242"/>
                <a:gd name="T83" fmla="*/ 6 h 158"/>
                <a:gd name="T84" fmla="*/ 6 w 242"/>
                <a:gd name="T85" fmla="*/ 6 h 158"/>
                <a:gd name="T86" fmla="*/ 7 w 242"/>
                <a:gd name="T87" fmla="*/ 6 h 158"/>
                <a:gd name="T88" fmla="*/ 7 w 242"/>
                <a:gd name="T89" fmla="*/ 5 h 158"/>
                <a:gd name="T90" fmla="*/ 7 w 242"/>
                <a:gd name="T91" fmla="*/ 5 h 158"/>
                <a:gd name="T92" fmla="*/ 8 w 242"/>
                <a:gd name="T93" fmla="*/ 4 h 158"/>
                <a:gd name="T94" fmla="*/ 8 w 242"/>
                <a:gd name="T95" fmla="*/ 3 h 158"/>
                <a:gd name="T96" fmla="*/ 8 w 242"/>
                <a:gd name="T97" fmla="*/ 3 h 158"/>
                <a:gd name="T98" fmla="*/ 8 w 242"/>
                <a:gd name="T99" fmla="*/ 2 h 158"/>
                <a:gd name="T100" fmla="*/ 8 w 242"/>
                <a:gd name="T101" fmla="*/ 2 h 158"/>
                <a:gd name="T102" fmla="*/ 8 w 242"/>
                <a:gd name="T103" fmla="*/ 1 h 158"/>
                <a:gd name="T104" fmla="*/ 8 w 242"/>
                <a:gd name="T105" fmla="*/ 1 h 158"/>
                <a:gd name="T106" fmla="*/ 8 w 242"/>
                <a:gd name="T107" fmla="*/ 0 h 158"/>
                <a:gd name="T108" fmla="*/ 7 w 242"/>
                <a:gd name="T109" fmla="*/ 0 h 158"/>
                <a:gd name="T110" fmla="*/ 7 w 242"/>
                <a:gd name="T111" fmla="*/ 0 h 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2"/>
                <a:gd name="T169" fmla="*/ 0 h 158"/>
                <a:gd name="T170" fmla="*/ 242 w 242"/>
                <a:gd name="T171" fmla="*/ 158 h 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2" h="158">
                  <a:moveTo>
                    <a:pt x="215" y="1"/>
                  </a:moveTo>
                  <a:lnTo>
                    <a:pt x="214" y="0"/>
                  </a:lnTo>
                  <a:lnTo>
                    <a:pt x="212" y="0"/>
                  </a:lnTo>
                  <a:lnTo>
                    <a:pt x="210" y="0"/>
                  </a:lnTo>
                  <a:lnTo>
                    <a:pt x="208" y="1"/>
                  </a:lnTo>
                  <a:lnTo>
                    <a:pt x="204" y="1"/>
                  </a:lnTo>
                  <a:lnTo>
                    <a:pt x="201" y="2"/>
                  </a:lnTo>
                  <a:lnTo>
                    <a:pt x="198" y="2"/>
                  </a:lnTo>
                  <a:lnTo>
                    <a:pt x="193" y="5"/>
                  </a:lnTo>
                  <a:lnTo>
                    <a:pt x="189" y="5"/>
                  </a:lnTo>
                  <a:lnTo>
                    <a:pt x="185" y="7"/>
                  </a:lnTo>
                  <a:lnTo>
                    <a:pt x="179" y="8"/>
                  </a:lnTo>
                  <a:lnTo>
                    <a:pt x="175" y="10"/>
                  </a:lnTo>
                  <a:lnTo>
                    <a:pt x="172" y="11"/>
                  </a:lnTo>
                  <a:lnTo>
                    <a:pt x="168" y="12"/>
                  </a:lnTo>
                  <a:lnTo>
                    <a:pt x="166" y="13"/>
                  </a:lnTo>
                  <a:lnTo>
                    <a:pt x="163" y="14"/>
                  </a:lnTo>
                  <a:lnTo>
                    <a:pt x="160" y="16"/>
                  </a:lnTo>
                  <a:lnTo>
                    <a:pt x="158" y="17"/>
                  </a:lnTo>
                  <a:lnTo>
                    <a:pt x="154" y="18"/>
                  </a:lnTo>
                  <a:lnTo>
                    <a:pt x="151" y="20"/>
                  </a:lnTo>
                  <a:lnTo>
                    <a:pt x="148" y="21"/>
                  </a:lnTo>
                  <a:lnTo>
                    <a:pt x="145" y="22"/>
                  </a:lnTo>
                  <a:lnTo>
                    <a:pt x="140" y="23"/>
                  </a:lnTo>
                  <a:lnTo>
                    <a:pt x="138" y="25"/>
                  </a:lnTo>
                  <a:lnTo>
                    <a:pt x="134" y="26"/>
                  </a:lnTo>
                  <a:lnTo>
                    <a:pt x="130" y="29"/>
                  </a:lnTo>
                  <a:lnTo>
                    <a:pt x="127" y="31"/>
                  </a:lnTo>
                  <a:lnTo>
                    <a:pt x="124" y="32"/>
                  </a:lnTo>
                  <a:lnTo>
                    <a:pt x="121" y="34"/>
                  </a:lnTo>
                  <a:lnTo>
                    <a:pt x="117" y="36"/>
                  </a:lnTo>
                  <a:lnTo>
                    <a:pt x="113" y="37"/>
                  </a:lnTo>
                  <a:lnTo>
                    <a:pt x="110" y="40"/>
                  </a:lnTo>
                  <a:lnTo>
                    <a:pt x="105" y="42"/>
                  </a:lnTo>
                  <a:lnTo>
                    <a:pt x="102" y="45"/>
                  </a:lnTo>
                  <a:lnTo>
                    <a:pt x="99" y="46"/>
                  </a:lnTo>
                  <a:lnTo>
                    <a:pt x="96" y="49"/>
                  </a:lnTo>
                  <a:lnTo>
                    <a:pt x="91" y="51"/>
                  </a:lnTo>
                  <a:lnTo>
                    <a:pt x="87" y="53"/>
                  </a:lnTo>
                  <a:lnTo>
                    <a:pt x="83" y="56"/>
                  </a:lnTo>
                  <a:lnTo>
                    <a:pt x="79" y="59"/>
                  </a:lnTo>
                  <a:lnTo>
                    <a:pt x="76" y="61"/>
                  </a:lnTo>
                  <a:lnTo>
                    <a:pt x="72" y="64"/>
                  </a:lnTo>
                  <a:lnTo>
                    <a:pt x="69" y="68"/>
                  </a:lnTo>
                  <a:lnTo>
                    <a:pt x="64" y="70"/>
                  </a:lnTo>
                  <a:lnTo>
                    <a:pt x="61" y="73"/>
                  </a:lnTo>
                  <a:lnTo>
                    <a:pt x="57" y="76"/>
                  </a:lnTo>
                  <a:lnTo>
                    <a:pt x="53" y="78"/>
                  </a:lnTo>
                  <a:lnTo>
                    <a:pt x="50" y="82"/>
                  </a:lnTo>
                  <a:lnTo>
                    <a:pt x="46" y="85"/>
                  </a:lnTo>
                  <a:lnTo>
                    <a:pt x="42" y="88"/>
                  </a:lnTo>
                  <a:lnTo>
                    <a:pt x="38" y="91"/>
                  </a:lnTo>
                  <a:lnTo>
                    <a:pt x="35" y="96"/>
                  </a:lnTo>
                  <a:lnTo>
                    <a:pt x="30" y="98"/>
                  </a:lnTo>
                  <a:lnTo>
                    <a:pt x="27" y="101"/>
                  </a:lnTo>
                  <a:lnTo>
                    <a:pt x="24" y="104"/>
                  </a:lnTo>
                  <a:lnTo>
                    <a:pt x="21" y="108"/>
                  </a:lnTo>
                  <a:lnTo>
                    <a:pt x="17" y="110"/>
                  </a:lnTo>
                  <a:lnTo>
                    <a:pt x="15" y="113"/>
                  </a:lnTo>
                  <a:lnTo>
                    <a:pt x="12" y="116"/>
                  </a:lnTo>
                  <a:lnTo>
                    <a:pt x="11" y="119"/>
                  </a:lnTo>
                  <a:lnTo>
                    <a:pt x="7" y="123"/>
                  </a:lnTo>
                  <a:lnTo>
                    <a:pt x="4" y="128"/>
                  </a:lnTo>
                  <a:lnTo>
                    <a:pt x="2" y="132"/>
                  </a:lnTo>
                  <a:lnTo>
                    <a:pt x="1" y="136"/>
                  </a:lnTo>
                  <a:lnTo>
                    <a:pt x="0" y="139"/>
                  </a:lnTo>
                  <a:lnTo>
                    <a:pt x="0" y="142"/>
                  </a:lnTo>
                  <a:lnTo>
                    <a:pt x="0" y="145"/>
                  </a:lnTo>
                  <a:lnTo>
                    <a:pt x="2" y="148"/>
                  </a:lnTo>
                  <a:lnTo>
                    <a:pt x="3" y="150"/>
                  </a:lnTo>
                  <a:lnTo>
                    <a:pt x="7" y="152"/>
                  </a:lnTo>
                  <a:lnTo>
                    <a:pt x="9" y="153"/>
                  </a:lnTo>
                  <a:lnTo>
                    <a:pt x="12" y="155"/>
                  </a:lnTo>
                  <a:lnTo>
                    <a:pt x="15" y="155"/>
                  </a:lnTo>
                  <a:lnTo>
                    <a:pt x="20" y="157"/>
                  </a:lnTo>
                  <a:lnTo>
                    <a:pt x="24" y="157"/>
                  </a:lnTo>
                  <a:lnTo>
                    <a:pt x="28" y="158"/>
                  </a:lnTo>
                  <a:lnTo>
                    <a:pt x="33" y="157"/>
                  </a:lnTo>
                  <a:lnTo>
                    <a:pt x="38" y="157"/>
                  </a:lnTo>
                  <a:lnTo>
                    <a:pt x="40" y="157"/>
                  </a:lnTo>
                  <a:lnTo>
                    <a:pt x="44" y="157"/>
                  </a:lnTo>
                  <a:lnTo>
                    <a:pt x="47" y="157"/>
                  </a:lnTo>
                  <a:lnTo>
                    <a:pt x="49" y="157"/>
                  </a:lnTo>
                  <a:lnTo>
                    <a:pt x="52" y="157"/>
                  </a:lnTo>
                  <a:lnTo>
                    <a:pt x="54" y="157"/>
                  </a:lnTo>
                  <a:lnTo>
                    <a:pt x="58" y="155"/>
                  </a:lnTo>
                  <a:lnTo>
                    <a:pt x="60" y="155"/>
                  </a:lnTo>
                  <a:lnTo>
                    <a:pt x="63" y="155"/>
                  </a:lnTo>
                  <a:lnTo>
                    <a:pt x="66" y="155"/>
                  </a:lnTo>
                  <a:lnTo>
                    <a:pt x="70" y="154"/>
                  </a:lnTo>
                  <a:lnTo>
                    <a:pt x="72" y="154"/>
                  </a:lnTo>
                  <a:lnTo>
                    <a:pt x="75" y="153"/>
                  </a:lnTo>
                  <a:lnTo>
                    <a:pt x="77" y="153"/>
                  </a:lnTo>
                  <a:lnTo>
                    <a:pt x="80" y="152"/>
                  </a:lnTo>
                  <a:lnTo>
                    <a:pt x="84" y="152"/>
                  </a:lnTo>
                  <a:lnTo>
                    <a:pt x="87" y="152"/>
                  </a:lnTo>
                  <a:lnTo>
                    <a:pt x="89" y="151"/>
                  </a:lnTo>
                  <a:lnTo>
                    <a:pt x="92" y="151"/>
                  </a:lnTo>
                  <a:lnTo>
                    <a:pt x="96" y="151"/>
                  </a:lnTo>
                  <a:lnTo>
                    <a:pt x="98" y="150"/>
                  </a:lnTo>
                  <a:lnTo>
                    <a:pt x="100" y="149"/>
                  </a:lnTo>
                  <a:lnTo>
                    <a:pt x="103" y="148"/>
                  </a:lnTo>
                  <a:lnTo>
                    <a:pt x="105" y="148"/>
                  </a:lnTo>
                  <a:lnTo>
                    <a:pt x="109" y="147"/>
                  </a:lnTo>
                  <a:lnTo>
                    <a:pt x="112" y="147"/>
                  </a:lnTo>
                  <a:lnTo>
                    <a:pt x="114" y="146"/>
                  </a:lnTo>
                  <a:lnTo>
                    <a:pt x="117" y="146"/>
                  </a:lnTo>
                  <a:lnTo>
                    <a:pt x="120" y="145"/>
                  </a:lnTo>
                  <a:lnTo>
                    <a:pt x="123" y="144"/>
                  </a:lnTo>
                  <a:lnTo>
                    <a:pt x="126" y="142"/>
                  </a:lnTo>
                  <a:lnTo>
                    <a:pt x="128" y="142"/>
                  </a:lnTo>
                  <a:lnTo>
                    <a:pt x="130" y="141"/>
                  </a:lnTo>
                  <a:lnTo>
                    <a:pt x="134" y="140"/>
                  </a:lnTo>
                  <a:lnTo>
                    <a:pt x="137" y="139"/>
                  </a:lnTo>
                  <a:lnTo>
                    <a:pt x="140" y="138"/>
                  </a:lnTo>
                  <a:lnTo>
                    <a:pt x="142" y="137"/>
                  </a:lnTo>
                  <a:lnTo>
                    <a:pt x="145" y="136"/>
                  </a:lnTo>
                  <a:lnTo>
                    <a:pt x="148" y="135"/>
                  </a:lnTo>
                  <a:lnTo>
                    <a:pt x="150" y="135"/>
                  </a:lnTo>
                  <a:lnTo>
                    <a:pt x="153" y="133"/>
                  </a:lnTo>
                  <a:lnTo>
                    <a:pt x="155" y="132"/>
                  </a:lnTo>
                  <a:lnTo>
                    <a:pt x="159" y="131"/>
                  </a:lnTo>
                  <a:lnTo>
                    <a:pt x="162" y="131"/>
                  </a:lnTo>
                  <a:lnTo>
                    <a:pt x="166" y="127"/>
                  </a:lnTo>
                  <a:lnTo>
                    <a:pt x="172" y="125"/>
                  </a:lnTo>
                  <a:lnTo>
                    <a:pt x="174" y="124"/>
                  </a:lnTo>
                  <a:lnTo>
                    <a:pt x="177" y="123"/>
                  </a:lnTo>
                  <a:lnTo>
                    <a:pt x="179" y="121"/>
                  </a:lnTo>
                  <a:lnTo>
                    <a:pt x="183" y="121"/>
                  </a:lnTo>
                  <a:lnTo>
                    <a:pt x="187" y="116"/>
                  </a:lnTo>
                  <a:lnTo>
                    <a:pt x="191" y="114"/>
                  </a:lnTo>
                  <a:lnTo>
                    <a:pt x="196" y="111"/>
                  </a:lnTo>
                  <a:lnTo>
                    <a:pt x="201" y="108"/>
                  </a:lnTo>
                  <a:lnTo>
                    <a:pt x="204" y="103"/>
                  </a:lnTo>
                  <a:lnTo>
                    <a:pt x="209" y="100"/>
                  </a:lnTo>
                  <a:lnTo>
                    <a:pt x="213" y="97"/>
                  </a:lnTo>
                  <a:lnTo>
                    <a:pt x="217" y="94"/>
                  </a:lnTo>
                  <a:lnTo>
                    <a:pt x="221" y="89"/>
                  </a:lnTo>
                  <a:lnTo>
                    <a:pt x="224" y="85"/>
                  </a:lnTo>
                  <a:lnTo>
                    <a:pt x="227" y="81"/>
                  </a:lnTo>
                  <a:lnTo>
                    <a:pt x="229" y="76"/>
                  </a:lnTo>
                  <a:lnTo>
                    <a:pt x="233" y="72"/>
                  </a:lnTo>
                  <a:lnTo>
                    <a:pt x="235" y="68"/>
                  </a:lnTo>
                  <a:lnTo>
                    <a:pt x="237" y="62"/>
                  </a:lnTo>
                  <a:lnTo>
                    <a:pt x="239" y="58"/>
                  </a:lnTo>
                  <a:lnTo>
                    <a:pt x="239" y="55"/>
                  </a:lnTo>
                  <a:lnTo>
                    <a:pt x="240" y="51"/>
                  </a:lnTo>
                  <a:lnTo>
                    <a:pt x="240" y="49"/>
                  </a:lnTo>
                  <a:lnTo>
                    <a:pt x="241" y="47"/>
                  </a:lnTo>
                  <a:lnTo>
                    <a:pt x="241" y="43"/>
                  </a:lnTo>
                  <a:lnTo>
                    <a:pt x="242" y="38"/>
                  </a:lnTo>
                  <a:lnTo>
                    <a:pt x="242" y="34"/>
                  </a:lnTo>
                  <a:lnTo>
                    <a:pt x="242" y="31"/>
                  </a:lnTo>
                  <a:lnTo>
                    <a:pt x="242" y="27"/>
                  </a:lnTo>
                  <a:lnTo>
                    <a:pt x="242" y="24"/>
                  </a:lnTo>
                  <a:lnTo>
                    <a:pt x="241" y="22"/>
                  </a:lnTo>
                  <a:lnTo>
                    <a:pt x="240" y="19"/>
                  </a:lnTo>
                  <a:lnTo>
                    <a:pt x="239" y="17"/>
                  </a:lnTo>
                  <a:lnTo>
                    <a:pt x="238" y="14"/>
                  </a:lnTo>
                  <a:lnTo>
                    <a:pt x="236" y="10"/>
                  </a:lnTo>
                  <a:lnTo>
                    <a:pt x="234" y="8"/>
                  </a:lnTo>
                  <a:lnTo>
                    <a:pt x="230" y="5"/>
                  </a:lnTo>
                  <a:lnTo>
                    <a:pt x="227" y="4"/>
                  </a:lnTo>
                  <a:lnTo>
                    <a:pt x="224" y="2"/>
                  </a:lnTo>
                  <a:lnTo>
                    <a:pt x="222" y="1"/>
                  </a:lnTo>
                  <a:lnTo>
                    <a:pt x="217" y="1"/>
                  </a:lnTo>
                  <a:lnTo>
                    <a:pt x="215" y="1"/>
                  </a:lnTo>
                  <a:close/>
                </a:path>
              </a:pathLst>
            </a:custGeom>
            <a:solidFill>
              <a:srgbClr val="B5D1D1"/>
            </a:solidFill>
            <a:ln w="9525">
              <a:noFill/>
              <a:round/>
              <a:headEnd/>
              <a:tailEnd/>
            </a:ln>
          </p:spPr>
          <p:txBody>
            <a:bodyPr/>
            <a:lstStyle/>
            <a:p>
              <a:endParaRPr lang="en-US"/>
            </a:p>
          </p:txBody>
        </p:sp>
        <p:sp>
          <p:nvSpPr>
            <p:cNvPr id="17510" name="Freeform 772"/>
            <p:cNvSpPr>
              <a:spLocks/>
            </p:cNvSpPr>
            <p:nvPr/>
          </p:nvSpPr>
          <p:spPr bwMode="auto">
            <a:xfrm flipH="1">
              <a:off x="3164" y="1202"/>
              <a:ext cx="26" cy="63"/>
            </a:xfrm>
            <a:custGeom>
              <a:avLst/>
              <a:gdLst>
                <a:gd name="T0" fmla="*/ 3 w 144"/>
                <a:gd name="T1" fmla="*/ 2 h 274"/>
                <a:gd name="T2" fmla="*/ 3 w 144"/>
                <a:gd name="T3" fmla="*/ 2 h 274"/>
                <a:gd name="T4" fmla="*/ 3 w 144"/>
                <a:gd name="T5" fmla="*/ 1 h 274"/>
                <a:gd name="T6" fmla="*/ 3 w 144"/>
                <a:gd name="T7" fmla="*/ 1 h 274"/>
                <a:gd name="T8" fmla="*/ 3 w 144"/>
                <a:gd name="T9" fmla="*/ 0 h 274"/>
                <a:gd name="T10" fmla="*/ 4 w 144"/>
                <a:gd name="T11" fmla="*/ 0 h 274"/>
                <a:gd name="T12" fmla="*/ 4 w 144"/>
                <a:gd name="T13" fmla="*/ 0 h 274"/>
                <a:gd name="T14" fmla="*/ 4 w 144"/>
                <a:gd name="T15" fmla="*/ 0 h 274"/>
                <a:gd name="T16" fmla="*/ 5 w 144"/>
                <a:gd name="T17" fmla="*/ 0 h 274"/>
                <a:gd name="T18" fmla="*/ 5 w 144"/>
                <a:gd name="T19" fmla="*/ 1 h 274"/>
                <a:gd name="T20" fmla="*/ 5 w 144"/>
                <a:gd name="T21" fmla="*/ 2 h 274"/>
                <a:gd name="T22" fmla="*/ 5 w 144"/>
                <a:gd name="T23" fmla="*/ 2 h 274"/>
                <a:gd name="T24" fmla="*/ 5 w 144"/>
                <a:gd name="T25" fmla="*/ 3 h 274"/>
                <a:gd name="T26" fmla="*/ 5 w 144"/>
                <a:gd name="T27" fmla="*/ 3 h 274"/>
                <a:gd name="T28" fmla="*/ 5 w 144"/>
                <a:gd name="T29" fmla="*/ 3 h 274"/>
                <a:gd name="T30" fmla="*/ 5 w 144"/>
                <a:gd name="T31" fmla="*/ 4 h 274"/>
                <a:gd name="T32" fmla="*/ 5 w 144"/>
                <a:gd name="T33" fmla="*/ 4 h 274"/>
                <a:gd name="T34" fmla="*/ 4 w 144"/>
                <a:gd name="T35" fmla="*/ 5 h 274"/>
                <a:gd name="T36" fmla="*/ 4 w 144"/>
                <a:gd name="T37" fmla="*/ 5 h 274"/>
                <a:gd name="T38" fmla="*/ 4 w 144"/>
                <a:gd name="T39" fmla="*/ 6 h 274"/>
                <a:gd name="T40" fmla="*/ 4 w 144"/>
                <a:gd name="T41" fmla="*/ 6 h 274"/>
                <a:gd name="T42" fmla="*/ 4 w 144"/>
                <a:gd name="T43" fmla="*/ 7 h 274"/>
                <a:gd name="T44" fmla="*/ 4 w 144"/>
                <a:gd name="T45" fmla="*/ 7 h 274"/>
                <a:gd name="T46" fmla="*/ 4 w 144"/>
                <a:gd name="T47" fmla="*/ 8 h 274"/>
                <a:gd name="T48" fmla="*/ 4 w 144"/>
                <a:gd name="T49" fmla="*/ 8 h 274"/>
                <a:gd name="T50" fmla="*/ 4 w 144"/>
                <a:gd name="T51" fmla="*/ 9 h 274"/>
                <a:gd name="T52" fmla="*/ 4 w 144"/>
                <a:gd name="T53" fmla="*/ 9 h 274"/>
                <a:gd name="T54" fmla="*/ 4 w 144"/>
                <a:gd name="T55" fmla="*/ 10 h 274"/>
                <a:gd name="T56" fmla="*/ 4 w 144"/>
                <a:gd name="T57" fmla="*/ 11 h 274"/>
                <a:gd name="T58" fmla="*/ 4 w 144"/>
                <a:gd name="T59" fmla="*/ 11 h 274"/>
                <a:gd name="T60" fmla="*/ 4 w 144"/>
                <a:gd name="T61" fmla="*/ 12 h 274"/>
                <a:gd name="T62" fmla="*/ 4 w 144"/>
                <a:gd name="T63" fmla="*/ 13 h 274"/>
                <a:gd name="T64" fmla="*/ 3 w 144"/>
                <a:gd name="T65" fmla="*/ 13 h 274"/>
                <a:gd name="T66" fmla="*/ 3 w 144"/>
                <a:gd name="T67" fmla="*/ 14 h 274"/>
                <a:gd name="T68" fmla="*/ 3 w 144"/>
                <a:gd name="T69" fmla="*/ 14 h 274"/>
                <a:gd name="T70" fmla="*/ 3 w 144"/>
                <a:gd name="T71" fmla="*/ 14 h 274"/>
                <a:gd name="T72" fmla="*/ 2 w 144"/>
                <a:gd name="T73" fmla="*/ 14 h 274"/>
                <a:gd name="T74" fmla="*/ 2 w 144"/>
                <a:gd name="T75" fmla="*/ 14 h 274"/>
                <a:gd name="T76" fmla="*/ 1 w 144"/>
                <a:gd name="T77" fmla="*/ 14 h 274"/>
                <a:gd name="T78" fmla="*/ 1 w 144"/>
                <a:gd name="T79" fmla="*/ 13 h 274"/>
                <a:gd name="T80" fmla="*/ 1 w 144"/>
                <a:gd name="T81" fmla="*/ 12 h 274"/>
                <a:gd name="T82" fmla="*/ 1 w 144"/>
                <a:gd name="T83" fmla="*/ 12 h 274"/>
                <a:gd name="T84" fmla="*/ 0 w 144"/>
                <a:gd name="T85" fmla="*/ 11 h 274"/>
                <a:gd name="T86" fmla="*/ 0 w 144"/>
                <a:gd name="T87" fmla="*/ 10 h 274"/>
                <a:gd name="T88" fmla="*/ 0 w 144"/>
                <a:gd name="T89" fmla="*/ 10 h 274"/>
                <a:gd name="T90" fmla="*/ 0 w 144"/>
                <a:gd name="T91" fmla="*/ 9 h 274"/>
                <a:gd name="T92" fmla="*/ 3 w 144"/>
                <a:gd name="T93" fmla="*/ 3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
                <a:gd name="T142" fmla="*/ 0 h 274"/>
                <a:gd name="T143" fmla="*/ 144 w 144"/>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 h="274">
                  <a:moveTo>
                    <a:pt x="77" y="46"/>
                  </a:moveTo>
                  <a:lnTo>
                    <a:pt x="77" y="45"/>
                  </a:lnTo>
                  <a:lnTo>
                    <a:pt x="78" y="43"/>
                  </a:lnTo>
                  <a:lnTo>
                    <a:pt x="80" y="40"/>
                  </a:lnTo>
                  <a:lnTo>
                    <a:pt x="84" y="37"/>
                  </a:lnTo>
                  <a:lnTo>
                    <a:pt x="86" y="33"/>
                  </a:lnTo>
                  <a:lnTo>
                    <a:pt x="88" y="31"/>
                  </a:lnTo>
                  <a:lnTo>
                    <a:pt x="89" y="28"/>
                  </a:lnTo>
                  <a:lnTo>
                    <a:pt x="92" y="26"/>
                  </a:lnTo>
                  <a:lnTo>
                    <a:pt x="94" y="23"/>
                  </a:lnTo>
                  <a:lnTo>
                    <a:pt x="97" y="20"/>
                  </a:lnTo>
                  <a:lnTo>
                    <a:pt x="100" y="18"/>
                  </a:lnTo>
                  <a:lnTo>
                    <a:pt x="102" y="15"/>
                  </a:lnTo>
                  <a:lnTo>
                    <a:pt x="105" y="13"/>
                  </a:lnTo>
                  <a:lnTo>
                    <a:pt x="108" y="10"/>
                  </a:lnTo>
                  <a:lnTo>
                    <a:pt x="110" y="7"/>
                  </a:lnTo>
                  <a:lnTo>
                    <a:pt x="113" y="5"/>
                  </a:lnTo>
                  <a:lnTo>
                    <a:pt x="115" y="4"/>
                  </a:lnTo>
                  <a:lnTo>
                    <a:pt x="118" y="2"/>
                  </a:lnTo>
                  <a:lnTo>
                    <a:pt x="121" y="1"/>
                  </a:lnTo>
                  <a:lnTo>
                    <a:pt x="124" y="0"/>
                  </a:lnTo>
                  <a:lnTo>
                    <a:pt x="128" y="0"/>
                  </a:lnTo>
                  <a:lnTo>
                    <a:pt x="133" y="0"/>
                  </a:lnTo>
                  <a:lnTo>
                    <a:pt x="135" y="1"/>
                  </a:lnTo>
                  <a:lnTo>
                    <a:pt x="137" y="3"/>
                  </a:lnTo>
                  <a:lnTo>
                    <a:pt x="139" y="5"/>
                  </a:lnTo>
                  <a:lnTo>
                    <a:pt x="141" y="8"/>
                  </a:lnTo>
                  <a:lnTo>
                    <a:pt x="142" y="12"/>
                  </a:lnTo>
                  <a:lnTo>
                    <a:pt x="143" y="15"/>
                  </a:lnTo>
                  <a:lnTo>
                    <a:pt x="143" y="18"/>
                  </a:lnTo>
                  <a:lnTo>
                    <a:pt x="144" y="23"/>
                  </a:lnTo>
                  <a:lnTo>
                    <a:pt x="144" y="27"/>
                  </a:lnTo>
                  <a:lnTo>
                    <a:pt x="144" y="31"/>
                  </a:lnTo>
                  <a:lnTo>
                    <a:pt x="144" y="33"/>
                  </a:lnTo>
                  <a:lnTo>
                    <a:pt x="144" y="37"/>
                  </a:lnTo>
                  <a:lnTo>
                    <a:pt x="144" y="39"/>
                  </a:lnTo>
                  <a:lnTo>
                    <a:pt x="144" y="42"/>
                  </a:lnTo>
                  <a:lnTo>
                    <a:pt x="143" y="44"/>
                  </a:lnTo>
                  <a:lnTo>
                    <a:pt x="143" y="46"/>
                  </a:lnTo>
                  <a:lnTo>
                    <a:pt x="142" y="50"/>
                  </a:lnTo>
                  <a:lnTo>
                    <a:pt x="142" y="53"/>
                  </a:lnTo>
                  <a:lnTo>
                    <a:pt x="141" y="55"/>
                  </a:lnTo>
                  <a:lnTo>
                    <a:pt x="141" y="58"/>
                  </a:lnTo>
                  <a:lnTo>
                    <a:pt x="140" y="62"/>
                  </a:lnTo>
                  <a:lnTo>
                    <a:pt x="140" y="64"/>
                  </a:lnTo>
                  <a:lnTo>
                    <a:pt x="139" y="67"/>
                  </a:lnTo>
                  <a:lnTo>
                    <a:pt x="138" y="70"/>
                  </a:lnTo>
                  <a:lnTo>
                    <a:pt x="137" y="72"/>
                  </a:lnTo>
                  <a:lnTo>
                    <a:pt x="137" y="76"/>
                  </a:lnTo>
                  <a:lnTo>
                    <a:pt x="136" y="79"/>
                  </a:lnTo>
                  <a:lnTo>
                    <a:pt x="136" y="81"/>
                  </a:lnTo>
                  <a:lnTo>
                    <a:pt x="135" y="84"/>
                  </a:lnTo>
                  <a:lnTo>
                    <a:pt x="134" y="88"/>
                  </a:lnTo>
                  <a:lnTo>
                    <a:pt x="133" y="90"/>
                  </a:lnTo>
                  <a:lnTo>
                    <a:pt x="131" y="93"/>
                  </a:lnTo>
                  <a:lnTo>
                    <a:pt x="130" y="96"/>
                  </a:lnTo>
                  <a:lnTo>
                    <a:pt x="130" y="99"/>
                  </a:lnTo>
                  <a:lnTo>
                    <a:pt x="129" y="102"/>
                  </a:lnTo>
                  <a:lnTo>
                    <a:pt x="128" y="105"/>
                  </a:lnTo>
                  <a:lnTo>
                    <a:pt x="128" y="108"/>
                  </a:lnTo>
                  <a:lnTo>
                    <a:pt x="127" y="110"/>
                  </a:lnTo>
                  <a:lnTo>
                    <a:pt x="126" y="113"/>
                  </a:lnTo>
                  <a:lnTo>
                    <a:pt x="125" y="116"/>
                  </a:lnTo>
                  <a:lnTo>
                    <a:pt x="124" y="119"/>
                  </a:lnTo>
                  <a:lnTo>
                    <a:pt x="124" y="121"/>
                  </a:lnTo>
                  <a:lnTo>
                    <a:pt x="123" y="125"/>
                  </a:lnTo>
                  <a:lnTo>
                    <a:pt x="123" y="127"/>
                  </a:lnTo>
                  <a:lnTo>
                    <a:pt x="122" y="130"/>
                  </a:lnTo>
                  <a:lnTo>
                    <a:pt x="122" y="132"/>
                  </a:lnTo>
                  <a:lnTo>
                    <a:pt x="119" y="136"/>
                  </a:lnTo>
                  <a:lnTo>
                    <a:pt x="118" y="142"/>
                  </a:lnTo>
                  <a:lnTo>
                    <a:pt x="118" y="145"/>
                  </a:lnTo>
                  <a:lnTo>
                    <a:pt x="117" y="150"/>
                  </a:lnTo>
                  <a:lnTo>
                    <a:pt x="117" y="153"/>
                  </a:lnTo>
                  <a:lnTo>
                    <a:pt x="117" y="157"/>
                  </a:lnTo>
                  <a:lnTo>
                    <a:pt x="117" y="160"/>
                  </a:lnTo>
                  <a:lnTo>
                    <a:pt x="118" y="164"/>
                  </a:lnTo>
                  <a:lnTo>
                    <a:pt x="118" y="166"/>
                  </a:lnTo>
                  <a:lnTo>
                    <a:pt x="118" y="168"/>
                  </a:lnTo>
                  <a:lnTo>
                    <a:pt x="118" y="171"/>
                  </a:lnTo>
                  <a:lnTo>
                    <a:pt x="119" y="174"/>
                  </a:lnTo>
                  <a:lnTo>
                    <a:pt x="119" y="179"/>
                  </a:lnTo>
                  <a:lnTo>
                    <a:pt x="119" y="182"/>
                  </a:lnTo>
                  <a:lnTo>
                    <a:pt x="119" y="186"/>
                  </a:lnTo>
                  <a:lnTo>
                    <a:pt x="121" y="191"/>
                  </a:lnTo>
                  <a:lnTo>
                    <a:pt x="119" y="195"/>
                  </a:lnTo>
                  <a:lnTo>
                    <a:pt x="119" y="199"/>
                  </a:lnTo>
                  <a:lnTo>
                    <a:pt x="119" y="204"/>
                  </a:lnTo>
                  <a:lnTo>
                    <a:pt x="119" y="209"/>
                  </a:lnTo>
                  <a:lnTo>
                    <a:pt x="118" y="214"/>
                  </a:lnTo>
                  <a:lnTo>
                    <a:pt x="118" y="218"/>
                  </a:lnTo>
                  <a:lnTo>
                    <a:pt x="118" y="223"/>
                  </a:lnTo>
                  <a:lnTo>
                    <a:pt x="117" y="228"/>
                  </a:lnTo>
                  <a:lnTo>
                    <a:pt x="116" y="232"/>
                  </a:lnTo>
                  <a:lnTo>
                    <a:pt x="115" y="236"/>
                  </a:lnTo>
                  <a:lnTo>
                    <a:pt x="114" y="241"/>
                  </a:lnTo>
                  <a:lnTo>
                    <a:pt x="112" y="245"/>
                  </a:lnTo>
                  <a:lnTo>
                    <a:pt x="110" y="248"/>
                  </a:lnTo>
                  <a:lnTo>
                    <a:pt x="108" y="253"/>
                  </a:lnTo>
                  <a:lnTo>
                    <a:pt x="105" y="256"/>
                  </a:lnTo>
                  <a:lnTo>
                    <a:pt x="103" y="260"/>
                  </a:lnTo>
                  <a:lnTo>
                    <a:pt x="101" y="262"/>
                  </a:lnTo>
                  <a:lnTo>
                    <a:pt x="98" y="265"/>
                  </a:lnTo>
                  <a:lnTo>
                    <a:pt x="94" y="268"/>
                  </a:lnTo>
                  <a:lnTo>
                    <a:pt x="91" y="270"/>
                  </a:lnTo>
                  <a:lnTo>
                    <a:pt x="87" y="271"/>
                  </a:lnTo>
                  <a:lnTo>
                    <a:pt x="83" y="273"/>
                  </a:lnTo>
                  <a:lnTo>
                    <a:pt x="78" y="273"/>
                  </a:lnTo>
                  <a:lnTo>
                    <a:pt x="74" y="274"/>
                  </a:lnTo>
                  <a:lnTo>
                    <a:pt x="68" y="274"/>
                  </a:lnTo>
                  <a:lnTo>
                    <a:pt x="64" y="273"/>
                  </a:lnTo>
                  <a:lnTo>
                    <a:pt x="60" y="272"/>
                  </a:lnTo>
                  <a:lnTo>
                    <a:pt x="55" y="271"/>
                  </a:lnTo>
                  <a:lnTo>
                    <a:pt x="51" y="269"/>
                  </a:lnTo>
                  <a:lnTo>
                    <a:pt x="47" y="266"/>
                  </a:lnTo>
                  <a:lnTo>
                    <a:pt x="43" y="263"/>
                  </a:lnTo>
                  <a:lnTo>
                    <a:pt x="39" y="260"/>
                  </a:lnTo>
                  <a:lnTo>
                    <a:pt x="36" y="256"/>
                  </a:lnTo>
                  <a:lnTo>
                    <a:pt x="33" y="253"/>
                  </a:lnTo>
                  <a:lnTo>
                    <a:pt x="29" y="248"/>
                  </a:lnTo>
                  <a:lnTo>
                    <a:pt x="27" y="245"/>
                  </a:lnTo>
                  <a:lnTo>
                    <a:pt x="24" y="241"/>
                  </a:lnTo>
                  <a:lnTo>
                    <a:pt x="22" y="236"/>
                  </a:lnTo>
                  <a:lnTo>
                    <a:pt x="20" y="232"/>
                  </a:lnTo>
                  <a:lnTo>
                    <a:pt x="17" y="228"/>
                  </a:lnTo>
                  <a:lnTo>
                    <a:pt x="14" y="222"/>
                  </a:lnTo>
                  <a:lnTo>
                    <a:pt x="12" y="218"/>
                  </a:lnTo>
                  <a:lnTo>
                    <a:pt x="11" y="214"/>
                  </a:lnTo>
                  <a:lnTo>
                    <a:pt x="9" y="209"/>
                  </a:lnTo>
                  <a:lnTo>
                    <a:pt x="8" y="205"/>
                  </a:lnTo>
                  <a:lnTo>
                    <a:pt x="6" y="201"/>
                  </a:lnTo>
                  <a:lnTo>
                    <a:pt x="4" y="196"/>
                  </a:lnTo>
                  <a:lnTo>
                    <a:pt x="4" y="193"/>
                  </a:lnTo>
                  <a:lnTo>
                    <a:pt x="3" y="190"/>
                  </a:lnTo>
                  <a:lnTo>
                    <a:pt x="2" y="186"/>
                  </a:lnTo>
                  <a:lnTo>
                    <a:pt x="1" y="184"/>
                  </a:lnTo>
                  <a:lnTo>
                    <a:pt x="1" y="182"/>
                  </a:lnTo>
                  <a:lnTo>
                    <a:pt x="0" y="179"/>
                  </a:lnTo>
                  <a:lnTo>
                    <a:pt x="77" y="46"/>
                  </a:lnTo>
                  <a:close/>
                </a:path>
              </a:pathLst>
            </a:custGeom>
            <a:solidFill>
              <a:srgbClr val="B5D1D1"/>
            </a:solidFill>
            <a:ln w="9525">
              <a:noFill/>
              <a:round/>
              <a:headEnd/>
              <a:tailEnd/>
            </a:ln>
          </p:spPr>
          <p:txBody>
            <a:bodyPr/>
            <a:lstStyle/>
            <a:p>
              <a:endParaRPr lang="en-US"/>
            </a:p>
          </p:txBody>
        </p:sp>
        <p:sp>
          <p:nvSpPr>
            <p:cNvPr id="17511" name="Freeform 773"/>
            <p:cNvSpPr>
              <a:spLocks/>
            </p:cNvSpPr>
            <p:nvPr/>
          </p:nvSpPr>
          <p:spPr bwMode="auto">
            <a:xfrm flipH="1">
              <a:off x="3084" y="1144"/>
              <a:ext cx="13" cy="63"/>
            </a:xfrm>
            <a:custGeom>
              <a:avLst/>
              <a:gdLst>
                <a:gd name="T0" fmla="*/ 2 w 71"/>
                <a:gd name="T1" fmla="*/ 1 h 276"/>
                <a:gd name="T2" fmla="*/ 2 w 71"/>
                <a:gd name="T3" fmla="*/ 1 h 276"/>
                <a:gd name="T4" fmla="*/ 2 w 71"/>
                <a:gd name="T5" fmla="*/ 2 h 276"/>
                <a:gd name="T6" fmla="*/ 2 w 71"/>
                <a:gd name="T7" fmla="*/ 2 h 276"/>
                <a:gd name="T8" fmla="*/ 2 w 71"/>
                <a:gd name="T9" fmla="*/ 3 h 276"/>
                <a:gd name="T10" fmla="*/ 2 w 71"/>
                <a:gd name="T11" fmla="*/ 3 h 276"/>
                <a:gd name="T12" fmla="*/ 2 w 71"/>
                <a:gd name="T13" fmla="*/ 4 h 276"/>
                <a:gd name="T14" fmla="*/ 2 w 71"/>
                <a:gd name="T15" fmla="*/ 4 h 276"/>
                <a:gd name="T16" fmla="*/ 2 w 71"/>
                <a:gd name="T17" fmla="*/ 4 h 276"/>
                <a:gd name="T18" fmla="*/ 2 w 71"/>
                <a:gd name="T19" fmla="*/ 5 h 276"/>
                <a:gd name="T20" fmla="*/ 2 w 71"/>
                <a:gd name="T21" fmla="*/ 5 h 276"/>
                <a:gd name="T22" fmla="*/ 2 w 71"/>
                <a:gd name="T23" fmla="*/ 6 h 276"/>
                <a:gd name="T24" fmla="*/ 2 w 71"/>
                <a:gd name="T25" fmla="*/ 6 h 276"/>
                <a:gd name="T26" fmla="*/ 2 w 71"/>
                <a:gd name="T27" fmla="*/ 7 h 276"/>
                <a:gd name="T28" fmla="*/ 2 w 71"/>
                <a:gd name="T29" fmla="*/ 7 h 276"/>
                <a:gd name="T30" fmla="*/ 2 w 71"/>
                <a:gd name="T31" fmla="*/ 8 h 276"/>
                <a:gd name="T32" fmla="*/ 2 w 71"/>
                <a:gd name="T33" fmla="*/ 8 h 276"/>
                <a:gd name="T34" fmla="*/ 2 w 71"/>
                <a:gd name="T35" fmla="*/ 9 h 276"/>
                <a:gd name="T36" fmla="*/ 1 w 71"/>
                <a:gd name="T37" fmla="*/ 9 h 276"/>
                <a:gd name="T38" fmla="*/ 1 w 71"/>
                <a:gd name="T39" fmla="*/ 10 h 276"/>
                <a:gd name="T40" fmla="*/ 1 w 71"/>
                <a:gd name="T41" fmla="*/ 10 h 276"/>
                <a:gd name="T42" fmla="*/ 1 w 71"/>
                <a:gd name="T43" fmla="*/ 11 h 276"/>
                <a:gd name="T44" fmla="*/ 1 w 71"/>
                <a:gd name="T45" fmla="*/ 11 h 276"/>
                <a:gd name="T46" fmla="*/ 1 w 71"/>
                <a:gd name="T47" fmla="*/ 12 h 276"/>
                <a:gd name="T48" fmla="*/ 1 w 71"/>
                <a:gd name="T49" fmla="*/ 12 h 276"/>
                <a:gd name="T50" fmla="*/ 2 w 71"/>
                <a:gd name="T51" fmla="*/ 12 h 276"/>
                <a:gd name="T52" fmla="*/ 2 w 71"/>
                <a:gd name="T53" fmla="*/ 13 h 276"/>
                <a:gd name="T54" fmla="*/ 2 w 71"/>
                <a:gd name="T55" fmla="*/ 13 h 276"/>
                <a:gd name="T56" fmla="*/ 2 w 71"/>
                <a:gd name="T57" fmla="*/ 14 h 276"/>
                <a:gd name="T58" fmla="*/ 2 w 71"/>
                <a:gd name="T59" fmla="*/ 14 h 276"/>
                <a:gd name="T60" fmla="*/ 1 w 71"/>
                <a:gd name="T61" fmla="*/ 14 h 276"/>
                <a:gd name="T62" fmla="*/ 1 w 71"/>
                <a:gd name="T63" fmla="*/ 14 h 276"/>
                <a:gd name="T64" fmla="*/ 1 w 71"/>
                <a:gd name="T65" fmla="*/ 14 h 276"/>
                <a:gd name="T66" fmla="*/ 0 w 71"/>
                <a:gd name="T67" fmla="*/ 13 h 276"/>
                <a:gd name="T68" fmla="*/ 0 w 71"/>
                <a:gd name="T69" fmla="*/ 12 h 276"/>
                <a:gd name="T70" fmla="*/ 0 w 71"/>
                <a:gd name="T71" fmla="*/ 12 h 276"/>
                <a:gd name="T72" fmla="*/ 0 w 71"/>
                <a:gd name="T73" fmla="*/ 11 h 276"/>
                <a:gd name="T74" fmla="*/ 0 w 71"/>
                <a:gd name="T75" fmla="*/ 11 h 276"/>
                <a:gd name="T76" fmla="*/ 0 w 71"/>
                <a:gd name="T77" fmla="*/ 10 h 276"/>
                <a:gd name="T78" fmla="*/ 0 w 71"/>
                <a:gd name="T79" fmla="*/ 10 h 276"/>
                <a:gd name="T80" fmla="*/ 0 w 71"/>
                <a:gd name="T81" fmla="*/ 9 h 276"/>
                <a:gd name="T82" fmla="*/ 0 w 71"/>
                <a:gd name="T83" fmla="*/ 9 h 276"/>
                <a:gd name="T84" fmla="*/ 0 w 71"/>
                <a:gd name="T85" fmla="*/ 8 h 276"/>
                <a:gd name="T86" fmla="*/ 1 w 71"/>
                <a:gd name="T87" fmla="*/ 8 h 276"/>
                <a:gd name="T88" fmla="*/ 1 w 71"/>
                <a:gd name="T89" fmla="*/ 7 h 276"/>
                <a:gd name="T90" fmla="*/ 1 w 71"/>
                <a:gd name="T91" fmla="*/ 7 h 276"/>
                <a:gd name="T92" fmla="*/ 1 w 71"/>
                <a:gd name="T93" fmla="*/ 6 h 276"/>
                <a:gd name="T94" fmla="*/ 1 w 71"/>
                <a:gd name="T95" fmla="*/ 6 h 276"/>
                <a:gd name="T96" fmla="*/ 1 w 71"/>
                <a:gd name="T97" fmla="*/ 5 h 276"/>
                <a:gd name="T98" fmla="*/ 1 w 71"/>
                <a:gd name="T99" fmla="*/ 4 h 276"/>
                <a:gd name="T100" fmla="*/ 1 w 71"/>
                <a:gd name="T101" fmla="*/ 4 h 276"/>
                <a:gd name="T102" fmla="*/ 1 w 71"/>
                <a:gd name="T103" fmla="*/ 3 h 276"/>
                <a:gd name="T104" fmla="*/ 1 w 71"/>
                <a:gd name="T105" fmla="*/ 3 h 276"/>
                <a:gd name="T106" fmla="*/ 1 w 71"/>
                <a:gd name="T107" fmla="*/ 2 h 276"/>
                <a:gd name="T108" fmla="*/ 1 w 71"/>
                <a:gd name="T109" fmla="*/ 2 h 276"/>
                <a:gd name="T110" fmla="*/ 2 w 71"/>
                <a:gd name="T111" fmla="*/ 1 h 276"/>
                <a:gd name="T112" fmla="*/ 2 w 71"/>
                <a:gd name="T113" fmla="*/ 1 h 276"/>
                <a:gd name="T114" fmla="*/ 2 w 71"/>
                <a:gd name="T115" fmla="*/ 0 h 276"/>
                <a:gd name="T116" fmla="*/ 2 w 71"/>
                <a:gd name="T117" fmla="*/ 0 h 276"/>
                <a:gd name="T118" fmla="*/ 2 w 71"/>
                <a:gd name="T119" fmla="*/ 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
                <a:gd name="T181" fmla="*/ 0 h 276"/>
                <a:gd name="T182" fmla="*/ 71 w 71"/>
                <a:gd name="T183" fmla="*/ 276 h 2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 h="276">
                  <a:moveTo>
                    <a:pt x="71" y="10"/>
                  </a:moveTo>
                  <a:lnTo>
                    <a:pt x="69" y="13"/>
                  </a:lnTo>
                  <a:lnTo>
                    <a:pt x="69" y="16"/>
                  </a:lnTo>
                  <a:lnTo>
                    <a:pt x="68" y="18"/>
                  </a:lnTo>
                  <a:lnTo>
                    <a:pt x="68" y="22"/>
                  </a:lnTo>
                  <a:lnTo>
                    <a:pt x="67" y="25"/>
                  </a:lnTo>
                  <a:lnTo>
                    <a:pt x="66" y="28"/>
                  </a:lnTo>
                  <a:lnTo>
                    <a:pt x="65" y="30"/>
                  </a:lnTo>
                  <a:lnTo>
                    <a:pt x="65" y="35"/>
                  </a:lnTo>
                  <a:lnTo>
                    <a:pt x="64" y="37"/>
                  </a:lnTo>
                  <a:lnTo>
                    <a:pt x="64" y="40"/>
                  </a:lnTo>
                  <a:lnTo>
                    <a:pt x="62" y="42"/>
                  </a:lnTo>
                  <a:lnTo>
                    <a:pt x="62" y="46"/>
                  </a:lnTo>
                  <a:lnTo>
                    <a:pt x="61" y="49"/>
                  </a:lnTo>
                  <a:lnTo>
                    <a:pt x="61" y="52"/>
                  </a:lnTo>
                  <a:lnTo>
                    <a:pt x="60" y="54"/>
                  </a:lnTo>
                  <a:lnTo>
                    <a:pt x="60" y="57"/>
                  </a:lnTo>
                  <a:lnTo>
                    <a:pt x="60" y="60"/>
                  </a:lnTo>
                  <a:lnTo>
                    <a:pt x="59" y="62"/>
                  </a:lnTo>
                  <a:lnTo>
                    <a:pt x="59" y="65"/>
                  </a:lnTo>
                  <a:lnTo>
                    <a:pt x="59" y="68"/>
                  </a:lnTo>
                  <a:lnTo>
                    <a:pt x="59" y="70"/>
                  </a:lnTo>
                  <a:lnTo>
                    <a:pt x="58" y="73"/>
                  </a:lnTo>
                  <a:lnTo>
                    <a:pt x="58" y="76"/>
                  </a:lnTo>
                  <a:lnTo>
                    <a:pt x="58" y="79"/>
                  </a:lnTo>
                  <a:lnTo>
                    <a:pt x="57" y="81"/>
                  </a:lnTo>
                  <a:lnTo>
                    <a:pt x="57" y="84"/>
                  </a:lnTo>
                  <a:lnTo>
                    <a:pt x="57" y="87"/>
                  </a:lnTo>
                  <a:lnTo>
                    <a:pt x="57" y="89"/>
                  </a:lnTo>
                  <a:lnTo>
                    <a:pt x="56" y="92"/>
                  </a:lnTo>
                  <a:lnTo>
                    <a:pt x="56" y="94"/>
                  </a:lnTo>
                  <a:lnTo>
                    <a:pt x="56" y="97"/>
                  </a:lnTo>
                  <a:lnTo>
                    <a:pt x="56" y="100"/>
                  </a:lnTo>
                  <a:lnTo>
                    <a:pt x="55" y="105"/>
                  </a:lnTo>
                  <a:lnTo>
                    <a:pt x="55" y="111"/>
                  </a:lnTo>
                  <a:lnTo>
                    <a:pt x="55" y="113"/>
                  </a:lnTo>
                  <a:lnTo>
                    <a:pt x="55" y="115"/>
                  </a:lnTo>
                  <a:lnTo>
                    <a:pt x="54" y="118"/>
                  </a:lnTo>
                  <a:lnTo>
                    <a:pt x="54" y="120"/>
                  </a:lnTo>
                  <a:lnTo>
                    <a:pt x="54" y="126"/>
                  </a:lnTo>
                  <a:lnTo>
                    <a:pt x="53" y="131"/>
                  </a:lnTo>
                  <a:lnTo>
                    <a:pt x="53" y="133"/>
                  </a:lnTo>
                  <a:lnTo>
                    <a:pt x="53" y="137"/>
                  </a:lnTo>
                  <a:lnTo>
                    <a:pt x="52" y="140"/>
                  </a:lnTo>
                  <a:lnTo>
                    <a:pt x="52" y="142"/>
                  </a:lnTo>
                  <a:lnTo>
                    <a:pt x="52" y="145"/>
                  </a:lnTo>
                  <a:lnTo>
                    <a:pt x="50" y="148"/>
                  </a:lnTo>
                  <a:lnTo>
                    <a:pt x="50" y="151"/>
                  </a:lnTo>
                  <a:lnTo>
                    <a:pt x="50" y="153"/>
                  </a:lnTo>
                  <a:lnTo>
                    <a:pt x="50" y="156"/>
                  </a:lnTo>
                  <a:lnTo>
                    <a:pt x="49" y="159"/>
                  </a:lnTo>
                  <a:lnTo>
                    <a:pt x="49" y="162"/>
                  </a:lnTo>
                  <a:lnTo>
                    <a:pt x="49" y="165"/>
                  </a:lnTo>
                  <a:lnTo>
                    <a:pt x="48" y="168"/>
                  </a:lnTo>
                  <a:lnTo>
                    <a:pt x="47" y="171"/>
                  </a:lnTo>
                  <a:lnTo>
                    <a:pt x="47" y="174"/>
                  </a:lnTo>
                  <a:lnTo>
                    <a:pt x="46" y="177"/>
                  </a:lnTo>
                  <a:lnTo>
                    <a:pt x="46" y="180"/>
                  </a:lnTo>
                  <a:lnTo>
                    <a:pt x="46" y="183"/>
                  </a:lnTo>
                  <a:lnTo>
                    <a:pt x="45" y="187"/>
                  </a:lnTo>
                  <a:lnTo>
                    <a:pt x="45" y="191"/>
                  </a:lnTo>
                  <a:lnTo>
                    <a:pt x="43" y="195"/>
                  </a:lnTo>
                  <a:lnTo>
                    <a:pt x="42" y="200"/>
                  </a:lnTo>
                  <a:lnTo>
                    <a:pt x="41" y="203"/>
                  </a:lnTo>
                  <a:lnTo>
                    <a:pt x="40" y="206"/>
                  </a:lnTo>
                  <a:lnTo>
                    <a:pt x="39" y="209"/>
                  </a:lnTo>
                  <a:lnTo>
                    <a:pt x="37" y="213"/>
                  </a:lnTo>
                  <a:lnTo>
                    <a:pt x="37" y="215"/>
                  </a:lnTo>
                  <a:lnTo>
                    <a:pt x="37" y="217"/>
                  </a:lnTo>
                  <a:lnTo>
                    <a:pt x="37" y="219"/>
                  </a:lnTo>
                  <a:lnTo>
                    <a:pt x="37" y="222"/>
                  </a:lnTo>
                  <a:lnTo>
                    <a:pt x="37" y="223"/>
                  </a:lnTo>
                  <a:lnTo>
                    <a:pt x="37" y="227"/>
                  </a:lnTo>
                  <a:lnTo>
                    <a:pt x="37" y="228"/>
                  </a:lnTo>
                  <a:lnTo>
                    <a:pt x="39" y="231"/>
                  </a:lnTo>
                  <a:lnTo>
                    <a:pt x="43" y="233"/>
                  </a:lnTo>
                  <a:lnTo>
                    <a:pt x="46" y="235"/>
                  </a:lnTo>
                  <a:lnTo>
                    <a:pt x="50" y="238"/>
                  </a:lnTo>
                  <a:lnTo>
                    <a:pt x="56" y="241"/>
                  </a:lnTo>
                  <a:lnTo>
                    <a:pt x="59" y="243"/>
                  </a:lnTo>
                  <a:lnTo>
                    <a:pt x="61" y="245"/>
                  </a:lnTo>
                  <a:lnTo>
                    <a:pt x="64" y="248"/>
                  </a:lnTo>
                  <a:lnTo>
                    <a:pt x="65" y="253"/>
                  </a:lnTo>
                  <a:lnTo>
                    <a:pt x="65" y="255"/>
                  </a:lnTo>
                  <a:lnTo>
                    <a:pt x="65" y="259"/>
                  </a:lnTo>
                  <a:lnTo>
                    <a:pt x="64" y="263"/>
                  </a:lnTo>
                  <a:lnTo>
                    <a:pt x="62" y="266"/>
                  </a:lnTo>
                  <a:lnTo>
                    <a:pt x="59" y="268"/>
                  </a:lnTo>
                  <a:lnTo>
                    <a:pt x="57" y="271"/>
                  </a:lnTo>
                  <a:lnTo>
                    <a:pt x="54" y="272"/>
                  </a:lnTo>
                  <a:lnTo>
                    <a:pt x="50" y="274"/>
                  </a:lnTo>
                  <a:lnTo>
                    <a:pt x="47" y="276"/>
                  </a:lnTo>
                  <a:lnTo>
                    <a:pt x="44" y="276"/>
                  </a:lnTo>
                  <a:lnTo>
                    <a:pt x="40" y="276"/>
                  </a:lnTo>
                  <a:lnTo>
                    <a:pt x="36" y="273"/>
                  </a:lnTo>
                  <a:lnTo>
                    <a:pt x="31" y="270"/>
                  </a:lnTo>
                  <a:lnTo>
                    <a:pt x="27" y="267"/>
                  </a:lnTo>
                  <a:lnTo>
                    <a:pt x="21" y="265"/>
                  </a:lnTo>
                  <a:lnTo>
                    <a:pt x="17" y="261"/>
                  </a:lnTo>
                  <a:lnTo>
                    <a:pt x="12" y="257"/>
                  </a:lnTo>
                  <a:lnTo>
                    <a:pt x="9" y="254"/>
                  </a:lnTo>
                  <a:lnTo>
                    <a:pt x="6" y="250"/>
                  </a:lnTo>
                  <a:lnTo>
                    <a:pt x="4" y="245"/>
                  </a:lnTo>
                  <a:lnTo>
                    <a:pt x="2" y="240"/>
                  </a:lnTo>
                  <a:lnTo>
                    <a:pt x="2" y="235"/>
                  </a:lnTo>
                  <a:lnTo>
                    <a:pt x="0" y="232"/>
                  </a:lnTo>
                  <a:lnTo>
                    <a:pt x="0" y="230"/>
                  </a:lnTo>
                  <a:lnTo>
                    <a:pt x="0" y="227"/>
                  </a:lnTo>
                  <a:lnTo>
                    <a:pt x="0" y="225"/>
                  </a:lnTo>
                  <a:lnTo>
                    <a:pt x="0" y="221"/>
                  </a:lnTo>
                  <a:lnTo>
                    <a:pt x="0" y="218"/>
                  </a:lnTo>
                  <a:lnTo>
                    <a:pt x="0" y="216"/>
                  </a:lnTo>
                  <a:lnTo>
                    <a:pt x="2" y="213"/>
                  </a:lnTo>
                  <a:lnTo>
                    <a:pt x="2" y="208"/>
                  </a:lnTo>
                  <a:lnTo>
                    <a:pt x="3" y="203"/>
                  </a:lnTo>
                  <a:lnTo>
                    <a:pt x="3" y="197"/>
                  </a:lnTo>
                  <a:lnTo>
                    <a:pt x="4" y="193"/>
                  </a:lnTo>
                  <a:lnTo>
                    <a:pt x="5" y="190"/>
                  </a:lnTo>
                  <a:lnTo>
                    <a:pt x="6" y="188"/>
                  </a:lnTo>
                  <a:lnTo>
                    <a:pt x="6" y="184"/>
                  </a:lnTo>
                  <a:lnTo>
                    <a:pt x="7" y="182"/>
                  </a:lnTo>
                  <a:lnTo>
                    <a:pt x="7" y="179"/>
                  </a:lnTo>
                  <a:lnTo>
                    <a:pt x="8" y="176"/>
                  </a:lnTo>
                  <a:lnTo>
                    <a:pt x="8" y="172"/>
                  </a:lnTo>
                  <a:lnTo>
                    <a:pt x="9" y="169"/>
                  </a:lnTo>
                  <a:lnTo>
                    <a:pt x="10" y="166"/>
                  </a:lnTo>
                  <a:lnTo>
                    <a:pt x="11" y="163"/>
                  </a:lnTo>
                  <a:lnTo>
                    <a:pt x="11" y="159"/>
                  </a:lnTo>
                  <a:lnTo>
                    <a:pt x="12" y="157"/>
                  </a:lnTo>
                  <a:lnTo>
                    <a:pt x="12" y="154"/>
                  </a:lnTo>
                  <a:lnTo>
                    <a:pt x="14" y="151"/>
                  </a:lnTo>
                  <a:lnTo>
                    <a:pt x="14" y="149"/>
                  </a:lnTo>
                  <a:lnTo>
                    <a:pt x="15" y="145"/>
                  </a:lnTo>
                  <a:lnTo>
                    <a:pt x="16" y="142"/>
                  </a:lnTo>
                  <a:lnTo>
                    <a:pt x="16" y="140"/>
                  </a:lnTo>
                  <a:lnTo>
                    <a:pt x="17" y="137"/>
                  </a:lnTo>
                  <a:lnTo>
                    <a:pt x="18" y="134"/>
                  </a:lnTo>
                  <a:lnTo>
                    <a:pt x="18" y="132"/>
                  </a:lnTo>
                  <a:lnTo>
                    <a:pt x="19" y="129"/>
                  </a:lnTo>
                  <a:lnTo>
                    <a:pt x="19" y="127"/>
                  </a:lnTo>
                  <a:lnTo>
                    <a:pt x="20" y="124"/>
                  </a:lnTo>
                  <a:lnTo>
                    <a:pt x="22" y="119"/>
                  </a:lnTo>
                  <a:lnTo>
                    <a:pt x="23" y="114"/>
                  </a:lnTo>
                  <a:lnTo>
                    <a:pt x="24" y="108"/>
                  </a:lnTo>
                  <a:lnTo>
                    <a:pt x="27" y="104"/>
                  </a:lnTo>
                  <a:lnTo>
                    <a:pt x="28" y="99"/>
                  </a:lnTo>
                  <a:lnTo>
                    <a:pt x="29" y="94"/>
                  </a:lnTo>
                  <a:lnTo>
                    <a:pt x="31" y="89"/>
                  </a:lnTo>
                  <a:lnTo>
                    <a:pt x="32" y="84"/>
                  </a:lnTo>
                  <a:lnTo>
                    <a:pt x="33" y="79"/>
                  </a:lnTo>
                  <a:lnTo>
                    <a:pt x="35" y="74"/>
                  </a:lnTo>
                  <a:lnTo>
                    <a:pt x="35" y="70"/>
                  </a:lnTo>
                  <a:lnTo>
                    <a:pt x="36" y="68"/>
                  </a:lnTo>
                  <a:lnTo>
                    <a:pt x="37" y="65"/>
                  </a:lnTo>
                  <a:lnTo>
                    <a:pt x="37" y="63"/>
                  </a:lnTo>
                  <a:lnTo>
                    <a:pt x="40" y="57"/>
                  </a:lnTo>
                  <a:lnTo>
                    <a:pt x="41" y="53"/>
                  </a:lnTo>
                  <a:lnTo>
                    <a:pt x="41" y="50"/>
                  </a:lnTo>
                  <a:lnTo>
                    <a:pt x="42" y="48"/>
                  </a:lnTo>
                  <a:lnTo>
                    <a:pt x="43" y="44"/>
                  </a:lnTo>
                  <a:lnTo>
                    <a:pt x="44" y="42"/>
                  </a:lnTo>
                  <a:lnTo>
                    <a:pt x="44" y="39"/>
                  </a:lnTo>
                  <a:lnTo>
                    <a:pt x="45" y="36"/>
                  </a:lnTo>
                  <a:lnTo>
                    <a:pt x="46" y="34"/>
                  </a:lnTo>
                  <a:lnTo>
                    <a:pt x="46" y="30"/>
                  </a:lnTo>
                  <a:lnTo>
                    <a:pt x="47" y="27"/>
                  </a:lnTo>
                  <a:lnTo>
                    <a:pt x="48" y="25"/>
                  </a:lnTo>
                  <a:lnTo>
                    <a:pt x="49" y="22"/>
                  </a:lnTo>
                  <a:lnTo>
                    <a:pt x="50" y="18"/>
                  </a:lnTo>
                  <a:lnTo>
                    <a:pt x="50" y="15"/>
                  </a:lnTo>
                  <a:lnTo>
                    <a:pt x="52" y="12"/>
                  </a:lnTo>
                  <a:lnTo>
                    <a:pt x="53" y="10"/>
                  </a:lnTo>
                  <a:lnTo>
                    <a:pt x="54" y="6"/>
                  </a:lnTo>
                  <a:lnTo>
                    <a:pt x="55" y="2"/>
                  </a:lnTo>
                  <a:lnTo>
                    <a:pt x="58" y="1"/>
                  </a:lnTo>
                  <a:lnTo>
                    <a:pt x="60" y="0"/>
                  </a:lnTo>
                  <a:lnTo>
                    <a:pt x="64" y="0"/>
                  </a:lnTo>
                  <a:lnTo>
                    <a:pt x="67" y="1"/>
                  </a:lnTo>
                  <a:lnTo>
                    <a:pt x="69" y="3"/>
                  </a:lnTo>
                  <a:lnTo>
                    <a:pt x="70" y="6"/>
                  </a:lnTo>
                  <a:lnTo>
                    <a:pt x="71" y="10"/>
                  </a:lnTo>
                  <a:close/>
                </a:path>
              </a:pathLst>
            </a:custGeom>
            <a:solidFill>
              <a:srgbClr val="000000"/>
            </a:solidFill>
            <a:ln w="9525">
              <a:noFill/>
              <a:round/>
              <a:headEnd/>
              <a:tailEnd/>
            </a:ln>
          </p:spPr>
          <p:txBody>
            <a:bodyPr/>
            <a:lstStyle/>
            <a:p>
              <a:endParaRPr lang="en-US"/>
            </a:p>
          </p:txBody>
        </p:sp>
        <p:sp>
          <p:nvSpPr>
            <p:cNvPr id="17512" name="Freeform 774"/>
            <p:cNvSpPr>
              <a:spLocks/>
            </p:cNvSpPr>
            <p:nvPr/>
          </p:nvSpPr>
          <p:spPr bwMode="auto">
            <a:xfrm flipH="1">
              <a:off x="3097" y="1210"/>
              <a:ext cx="32" cy="41"/>
            </a:xfrm>
            <a:custGeom>
              <a:avLst/>
              <a:gdLst>
                <a:gd name="T0" fmla="*/ 6 w 175"/>
                <a:gd name="T1" fmla="*/ 1 h 180"/>
                <a:gd name="T2" fmla="*/ 5 w 175"/>
                <a:gd name="T3" fmla="*/ 1 h 180"/>
                <a:gd name="T4" fmla="*/ 5 w 175"/>
                <a:gd name="T5" fmla="*/ 2 h 180"/>
                <a:gd name="T6" fmla="*/ 5 w 175"/>
                <a:gd name="T7" fmla="*/ 2 h 180"/>
                <a:gd name="T8" fmla="*/ 5 w 175"/>
                <a:gd name="T9" fmla="*/ 3 h 180"/>
                <a:gd name="T10" fmla="*/ 5 w 175"/>
                <a:gd name="T11" fmla="*/ 3 h 180"/>
                <a:gd name="T12" fmla="*/ 5 w 175"/>
                <a:gd name="T13" fmla="*/ 3 h 180"/>
                <a:gd name="T14" fmla="*/ 5 w 175"/>
                <a:gd name="T15" fmla="*/ 3 h 180"/>
                <a:gd name="T16" fmla="*/ 5 w 175"/>
                <a:gd name="T17" fmla="*/ 4 h 180"/>
                <a:gd name="T18" fmla="*/ 4 w 175"/>
                <a:gd name="T19" fmla="*/ 4 h 180"/>
                <a:gd name="T20" fmla="*/ 4 w 175"/>
                <a:gd name="T21" fmla="*/ 4 h 180"/>
                <a:gd name="T22" fmla="*/ 4 w 175"/>
                <a:gd name="T23" fmla="*/ 5 h 180"/>
                <a:gd name="T24" fmla="*/ 4 w 175"/>
                <a:gd name="T25" fmla="*/ 5 h 180"/>
                <a:gd name="T26" fmla="*/ 4 w 175"/>
                <a:gd name="T27" fmla="*/ 5 h 180"/>
                <a:gd name="T28" fmla="*/ 4 w 175"/>
                <a:gd name="T29" fmla="*/ 5 h 180"/>
                <a:gd name="T30" fmla="*/ 3 w 175"/>
                <a:gd name="T31" fmla="*/ 6 h 180"/>
                <a:gd name="T32" fmla="*/ 3 w 175"/>
                <a:gd name="T33" fmla="*/ 6 h 180"/>
                <a:gd name="T34" fmla="*/ 3 w 175"/>
                <a:gd name="T35" fmla="*/ 7 h 180"/>
                <a:gd name="T36" fmla="*/ 3 w 175"/>
                <a:gd name="T37" fmla="*/ 7 h 180"/>
                <a:gd name="T38" fmla="*/ 2 w 175"/>
                <a:gd name="T39" fmla="*/ 8 h 180"/>
                <a:gd name="T40" fmla="*/ 2 w 175"/>
                <a:gd name="T41" fmla="*/ 8 h 180"/>
                <a:gd name="T42" fmla="*/ 2 w 175"/>
                <a:gd name="T43" fmla="*/ 8 h 180"/>
                <a:gd name="T44" fmla="*/ 1 w 175"/>
                <a:gd name="T45" fmla="*/ 8 h 180"/>
                <a:gd name="T46" fmla="*/ 1 w 175"/>
                <a:gd name="T47" fmla="*/ 8 h 180"/>
                <a:gd name="T48" fmla="*/ 1 w 175"/>
                <a:gd name="T49" fmla="*/ 9 h 180"/>
                <a:gd name="T50" fmla="*/ 1 w 175"/>
                <a:gd name="T51" fmla="*/ 9 h 180"/>
                <a:gd name="T52" fmla="*/ 1 w 175"/>
                <a:gd name="T53" fmla="*/ 9 h 180"/>
                <a:gd name="T54" fmla="*/ 1 w 175"/>
                <a:gd name="T55" fmla="*/ 9 h 180"/>
                <a:gd name="T56" fmla="*/ 0 w 175"/>
                <a:gd name="T57" fmla="*/ 9 h 180"/>
                <a:gd name="T58" fmla="*/ 0 w 175"/>
                <a:gd name="T59" fmla="*/ 9 h 180"/>
                <a:gd name="T60" fmla="*/ 0 w 175"/>
                <a:gd name="T61" fmla="*/ 9 h 180"/>
                <a:gd name="T62" fmla="*/ 0 w 175"/>
                <a:gd name="T63" fmla="*/ 8 h 180"/>
                <a:gd name="T64" fmla="*/ 0 w 175"/>
                <a:gd name="T65" fmla="*/ 8 h 180"/>
                <a:gd name="T66" fmla="*/ 1 w 175"/>
                <a:gd name="T67" fmla="*/ 8 h 180"/>
                <a:gd name="T68" fmla="*/ 1 w 175"/>
                <a:gd name="T69" fmla="*/ 8 h 180"/>
                <a:gd name="T70" fmla="*/ 1 w 175"/>
                <a:gd name="T71" fmla="*/ 7 h 180"/>
                <a:gd name="T72" fmla="*/ 1 w 175"/>
                <a:gd name="T73" fmla="*/ 7 h 180"/>
                <a:gd name="T74" fmla="*/ 2 w 175"/>
                <a:gd name="T75" fmla="*/ 6 h 180"/>
                <a:gd name="T76" fmla="*/ 2 w 175"/>
                <a:gd name="T77" fmla="*/ 6 h 180"/>
                <a:gd name="T78" fmla="*/ 2 w 175"/>
                <a:gd name="T79" fmla="*/ 6 h 180"/>
                <a:gd name="T80" fmla="*/ 3 w 175"/>
                <a:gd name="T81" fmla="*/ 5 h 180"/>
                <a:gd name="T82" fmla="*/ 3 w 175"/>
                <a:gd name="T83" fmla="*/ 5 h 180"/>
                <a:gd name="T84" fmla="*/ 3 w 175"/>
                <a:gd name="T85" fmla="*/ 5 h 180"/>
                <a:gd name="T86" fmla="*/ 3 w 175"/>
                <a:gd name="T87" fmla="*/ 4 h 180"/>
                <a:gd name="T88" fmla="*/ 3 w 175"/>
                <a:gd name="T89" fmla="*/ 4 h 180"/>
                <a:gd name="T90" fmla="*/ 3 w 175"/>
                <a:gd name="T91" fmla="*/ 4 h 180"/>
                <a:gd name="T92" fmla="*/ 4 w 175"/>
                <a:gd name="T93" fmla="*/ 3 h 180"/>
                <a:gd name="T94" fmla="*/ 4 w 175"/>
                <a:gd name="T95" fmla="*/ 3 h 180"/>
                <a:gd name="T96" fmla="*/ 4 w 175"/>
                <a:gd name="T97" fmla="*/ 3 h 180"/>
                <a:gd name="T98" fmla="*/ 4 w 175"/>
                <a:gd name="T99" fmla="*/ 3 h 180"/>
                <a:gd name="T100" fmla="*/ 4 w 175"/>
                <a:gd name="T101" fmla="*/ 2 h 180"/>
                <a:gd name="T102" fmla="*/ 5 w 175"/>
                <a:gd name="T103" fmla="*/ 2 h 180"/>
                <a:gd name="T104" fmla="*/ 5 w 175"/>
                <a:gd name="T105" fmla="*/ 2 h 180"/>
                <a:gd name="T106" fmla="*/ 5 w 175"/>
                <a:gd name="T107" fmla="*/ 1 h 180"/>
                <a:gd name="T108" fmla="*/ 5 w 175"/>
                <a:gd name="T109" fmla="*/ 1 h 180"/>
                <a:gd name="T110" fmla="*/ 5 w 175"/>
                <a:gd name="T111" fmla="*/ 0 h 180"/>
                <a:gd name="T112" fmla="*/ 5 w 175"/>
                <a:gd name="T113" fmla="*/ 0 h 180"/>
                <a:gd name="T114" fmla="*/ 6 w 175"/>
                <a:gd name="T115" fmla="*/ 0 h 180"/>
                <a:gd name="T116" fmla="*/ 6 w 175"/>
                <a:gd name="T117" fmla="*/ 0 h 180"/>
                <a:gd name="T118" fmla="*/ 6 w 175"/>
                <a:gd name="T119" fmla="*/ 0 h 180"/>
                <a:gd name="T120" fmla="*/ 6 w 175"/>
                <a:gd name="T121" fmla="*/ 1 h 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5"/>
                <a:gd name="T184" fmla="*/ 0 h 180"/>
                <a:gd name="T185" fmla="*/ 175 w 175"/>
                <a:gd name="T186" fmla="*/ 180 h 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5" h="180">
                  <a:moveTo>
                    <a:pt x="173" y="12"/>
                  </a:moveTo>
                  <a:lnTo>
                    <a:pt x="170" y="16"/>
                  </a:lnTo>
                  <a:lnTo>
                    <a:pt x="169" y="20"/>
                  </a:lnTo>
                  <a:lnTo>
                    <a:pt x="166" y="24"/>
                  </a:lnTo>
                  <a:lnTo>
                    <a:pt x="165" y="29"/>
                  </a:lnTo>
                  <a:lnTo>
                    <a:pt x="162" y="32"/>
                  </a:lnTo>
                  <a:lnTo>
                    <a:pt x="160" y="37"/>
                  </a:lnTo>
                  <a:lnTo>
                    <a:pt x="157" y="40"/>
                  </a:lnTo>
                  <a:lnTo>
                    <a:pt x="156" y="44"/>
                  </a:lnTo>
                  <a:lnTo>
                    <a:pt x="153" y="48"/>
                  </a:lnTo>
                  <a:lnTo>
                    <a:pt x="152" y="51"/>
                  </a:lnTo>
                  <a:lnTo>
                    <a:pt x="148" y="54"/>
                  </a:lnTo>
                  <a:lnTo>
                    <a:pt x="147" y="57"/>
                  </a:lnTo>
                  <a:lnTo>
                    <a:pt x="144" y="61"/>
                  </a:lnTo>
                  <a:lnTo>
                    <a:pt x="143" y="64"/>
                  </a:lnTo>
                  <a:lnTo>
                    <a:pt x="141" y="67"/>
                  </a:lnTo>
                  <a:lnTo>
                    <a:pt x="139" y="70"/>
                  </a:lnTo>
                  <a:lnTo>
                    <a:pt x="137" y="74"/>
                  </a:lnTo>
                  <a:lnTo>
                    <a:pt x="134" y="76"/>
                  </a:lnTo>
                  <a:lnTo>
                    <a:pt x="132" y="79"/>
                  </a:lnTo>
                  <a:lnTo>
                    <a:pt x="130" y="82"/>
                  </a:lnTo>
                  <a:lnTo>
                    <a:pt x="128" y="84"/>
                  </a:lnTo>
                  <a:lnTo>
                    <a:pt x="126" y="88"/>
                  </a:lnTo>
                  <a:lnTo>
                    <a:pt x="122" y="91"/>
                  </a:lnTo>
                  <a:lnTo>
                    <a:pt x="121" y="93"/>
                  </a:lnTo>
                  <a:lnTo>
                    <a:pt x="118" y="95"/>
                  </a:lnTo>
                  <a:lnTo>
                    <a:pt x="116" y="99"/>
                  </a:lnTo>
                  <a:lnTo>
                    <a:pt x="113" y="101"/>
                  </a:lnTo>
                  <a:lnTo>
                    <a:pt x="110" y="104"/>
                  </a:lnTo>
                  <a:lnTo>
                    <a:pt x="107" y="106"/>
                  </a:lnTo>
                  <a:lnTo>
                    <a:pt x="104" y="109"/>
                  </a:lnTo>
                  <a:lnTo>
                    <a:pt x="102" y="113"/>
                  </a:lnTo>
                  <a:lnTo>
                    <a:pt x="98" y="115"/>
                  </a:lnTo>
                  <a:lnTo>
                    <a:pt x="93" y="119"/>
                  </a:lnTo>
                  <a:lnTo>
                    <a:pt x="89" y="124"/>
                  </a:lnTo>
                  <a:lnTo>
                    <a:pt x="83" y="128"/>
                  </a:lnTo>
                  <a:lnTo>
                    <a:pt x="79" y="132"/>
                  </a:lnTo>
                  <a:lnTo>
                    <a:pt x="74" y="137"/>
                  </a:lnTo>
                  <a:lnTo>
                    <a:pt x="68" y="141"/>
                  </a:lnTo>
                  <a:lnTo>
                    <a:pt x="64" y="145"/>
                  </a:lnTo>
                  <a:lnTo>
                    <a:pt x="59" y="150"/>
                  </a:lnTo>
                  <a:lnTo>
                    <a:pt x="56" y="151"/>
                  </a:lnTo>
                  <a:lnTo>
                    <a:pt x="53" y="154"/>
                  </a:lnTo>
                  <a:lnTo>
                    <a:pt x="51" y="155"/>
                  </a:lnTo>
                  <a:lnTo>
                    <a:pt x="47" y="157"/>
                  </a:lnTo>
                  <a:lnTo>
                    <a:pt x="45" y="158"/>
                  </a:lnTo>
                  <a:lnTo>
                    <a:pt x="42" y="162"/>
                  </a:lnTo>
                  <a:lnTo>
                    <a:pt x="40" y="163"/>
                  </a:lnTo>
                  <a:lnTo>
                    <a:pt x="38" y="165"/>
                  </a:lnTo>
                  <a:lnTo>
                    <a:pt x="34" y="167"/>
                  </a:lnTo>
                  <a:lnTo>
                    <a:pt x="31" y="168"/>
                  </a:lnTo>
                  <a:lnTo>
                    <a:pt x="29" y="170"/>
                  </a:lnTo>
                  <a:lnTo>
                    <a:pt x="26" y="172"/>
                  </a:lnTo>
                  <a:lnTo>
                    <a:pt x="22" y="173"/>
                  </a:lnTo>
                  <a:lnTo>
                    <a:pt x="19" y="176"/>
                  </a:lnTo>
                  <a:lnTo>
                    <a:pt x="17" y="178"/>
                  </a:lnTo>
                  <a:lnTo>
                    <a:pt x="14" y="180"/>
                  </a:lnTo>
                  <a:lnTo>
                    <a:pt x="9" y="180"/>
                  </a:lnTo>
                  <a:lnTo>
                    <a:pt x="5" y="180"/>
                  </a:lnTo>
                  <a:lnTo>
                    <a:pt x="2" y="177"/>
                  </a:lnTo>
                  <a:lnTo>
                    <a:pt x="1" y="175"/>
                  </a:lnTo>
                  <a:lnTo>
                    <a:pt x="0" y="171"/>
                  </a:lnTo>
                  <a:lnTo>
                    <a:pt x="0" y="168"/>
                  </a:lnTo>
                  <a:lnTo>
                    <a:pt x="2" y="164"/>
                  </a:lnTo>
                  <a:lnTo>
                    <a:pt x="6" y="162"/>
                  </a:lnTo>
                  <a:lnTo>
                    <a:pt x="10" y="158"/>
                  </a:lnTo>
                  <a:lnTo>
                    <a:pt x="16" y="155"/>
                  </a:lnTo>
                  <a:lnTo>
                    <a:pt x="20" y="152"/>
                  </a:lnTo>
                  <a:lnTo>
                    <a:pt x="25" y="150"/>
                  </a:lnTo>
                  <a:lnTo>
                    <a:pt x="29" y="145"/>
                  </a:lnTo>
                  <a:lnTo>
                    <a:pt x="32" y="143"/>
                  </a:lnTo>
                  <a:lnTo>
                    <a:pt x="37" y="140"/>
                  </a:lnTo>
                  <a:lnTo>
                    <a:pt x="41" y="137"/>
                  </a:lnTo>
                  <a:lnTo>
                    <a:pt x="43" y="132"/>
                  </a:lnTo>
                  <a:lnTo>
                    <a:pt x="46" y="129"/>
                  </a:lnTo>
                  <a:lnTo>
                    <a:pt x="51" y="125"/>
                  </a:lnTo>
                  <a:lnTo>
                    <a:pt x="54" y="121"/>
                  </a:lnTo>
                  <a:lnTo>
                    <a:pt x="58" y="118"/>
                  </a:lnTo>
                  <a:lnTo>
                    <a:pt x="62" y="114"/>
                  </a:lnTo>
                  <a:lnTo>
                    <a:pt x="66" y="109"/>
                  </a:lnTo>
                  <a:lnTo>
                    <a:pt x="71" y="105"/>
                  </a:lnTo>
                  <a:lnTo>
                    <a:pt x="74" y="102"/>
                  </a:lnTo>
                  <a:lnTo>
                    <a:pt x="78" y="99"/>
                  </a:lnTo>
                  <a:lnTo>
                    <a:pt x="81" y="95"/>
                  </a:lnTo>
                  <a:lnTo>
                    <a:pt x="84" y="93"/>
                  </a:lnTo>
                  <a:lnTo>
                    <a:pt x="87" y="90"/>
                  </a:lnTo>
                  <a:lnTo>
                    <a:pt x="90" y="87"/>
                  </a:lnTo>
                  <a:lnTo>
                    <a:pt x="94" y="84"/>
                  </a:lnTo>
                  <a:lnTo>
                    <a:pt x="97" y="81"/>
                  </a:lnTo>
                  <a:lnTo>
                    <a:pt x="100" y="78"/>
                  </a:lnTo>
                  <a:lnTo>
                    <a:pt x="103" y="76"/>
                  </a:lnTo>
                  <a:lnTo>
                    <a:pt x="106" y="73"/>
                  </a:lnTo>
                  <a:lnTo>
                    <a:pt x="108" y="70"/>
                  </a:lnTo>
                  <a:lnTo>
                    <a:pt x="112" y="67"/>
                  </a:lnTo>
                  <a:lnTo>
                    <a:pt x="115" y="64"/>
                  </a:lnTo>
                  <a:lnTo>
                    <a:pt x="117" y="62"/>
                  </a:lnTo>
                  <a:lnTo>
                    <a:pt x="120" y="60"/>
                  </a:lnTo>
                  <a:lnTo>
                    <a:pt x="122" y="55"/>
                  </a:lnTo>
                  <a:lnTo>
                    <a:pt x="126" y="53"/>
                  </a:lnTo>
                  <a:lnTo>
                    <a:pt x="128" y="50"/>
                  </a:lnTo>
                  <a:lnTo>
                    <a:pt x="131" y="46"/>
                  </a:lnTo>
                  <a:lnTo>
                    <a:pt x="133" y="43"/>
                  </a:lnTo>
                  <a:lnTo>
                    <a:pt x="135" y="41"/>
                  </a:lnTo>
                  <a:lnTo>
                    <a:pt x="138" y="38"/>
                  </a:lnTo>
                  <a:lnTo>
                    <a:pt x="141" y="35"/>
                  </a:lnTo>
                  <a:lnTo>
                    <a:pt x="143" y="31"/>
                  </a:lnTo>
                  <a:lnTo>
                    <a:pt x="145" y="28"/>
                  </a:lnTo>
                  <a:lnTo>
                    <a:pt x="147" y="24"/>
                  </a:lnTo>
                  <a:lnTo>
                    <a:pt x="150" y="20"/>
                  </a:lnTo>
                  <a:lnTo>
                    <a:pt x="152" y="16"/>
                  </a:lnTo>
                  <a:lnTo>
                    <a:pt x="155" y="13"/>
                  </a:lnTo>
                  <a:lnTo>
                    <a:pt x="157" y="9"/>
                  </a:lnTo>
                  <a:lnTo>
                    <a:pt x="159" y="5"/>
                  </a:lnTo>
                  <a:lnTo>
                    <a:pt x="162" y="2"/>
                  </a:lnTo>
                  <a:lnTo>
                    <a:pt x="165" y="1"/>
                  </a:lnTo>
                  <a:lnTo>
                    <a:pt x="167" y="0"/>
                  </a:lnTo>
                  <a:lnTo>
                    <a:pt x="170" y="1"/>
                  </a:lnTo>
                  <a:lnTo>
                    <a:pt x="172" y="3"/>
                  </a:lnTo>
                  <a:lnTo>
                    <a:pt x="175" y="5"/>
                  </a:lnTo>
                  <a:lnTo>
                    <a:pt x="175" y="9"/>
                  </a:lnTo>
                  <a:lnTo>
                    <a:pt x="173" y="12"/>
                  </a:lnTo>
                  <a:close/>
                </a:path>
              </a:pathLst>
            </a:custGeom>
            <a:solidFill>
              <a:srgbClr val="000000"/>
            </a:solidFill>
            <a:ln w="9525">
              <a:noFill/>
              <a:round/>
              <a:headEnd/>
              <a:tailEnd/>
            </a:ln>
          </p:spPr>
          <p:txBody>
            <a:bodyPr/>
            <a:lstStyle/>
            <a:p>
              <a:endParaRPr lang="en-US"/>
            </a:p>
          </p:txBody>
        </p:sp>
        <p:sp>
          <p:nvSpPr>
            <p:cNvPr id="17513" name="Freeform 775"/>
            <p:cNvSpPr>
              <a:spLocks/>
            </p:cNvSpPr>
            <p:nvPr/>
          </p:nvSpPr>
          <p:spPr bwMode="auto">
            <a:xfrm flipH="1">
              <a:off x="3101" y="1251"/>
              <a:ext cx="9" cy="66"/>
            </a:xfrm>
            <a:custGeom>
              <a:avLst/>
              <a:gdLst>
                <a:gd name="T0" fmla="*/ 1 w 48"/>
                <a:gd name="T1" fmla="*/ 0 h 288"/>
                <a:gd name="T2" fmla="*/ 1 w 48"/>
                <a:gd name="T3" fmla="*/ 0 h 288"/>
                <a:gd name="T4" fmla="*/ 1 w 48"/>
                <a:gd name="T5" fmla="*/ 0 h 288"/>
                <a:gd name="T6" fmla="*/ 0 w 48"/>
                <a:gd name="T7" fmla="*/ 1 h 288"/>
                <a:gd name="T8" fmla="*/ 0 w 48"/>
                <a:gd name="T9" fmla="*/ 1 h 288"/>
                <a:gd name="T10" fmla="*/ 0 w 48"/>
                <a:gd name="T11" fmla="*/ 2 h 288"/>
                <a:gd name="T12" fmla="*/ 0 w 48"/>
                <a:gd name="T13" fmla="*/ 2 h 288"/>
                <a:gd name="T14" fmla="*/ 0 w 48"/>
                <a:gd name="T15" fmla="*/ 2 h 288"/>
                <a:gd name="T16" fmla="*/ 0 w 48"/>
                <a:gd name="T17" fmla="*/ 3 h 288"/>
                <a:gd name="T18" fmla="*/ 0 w 48"/>
                <a:gd name="T19" fmla="*/ 3 h 288"/>
                <a:gd name="T20" fmla="*/ 0 w 48"/>
                <a:gd name="T21" fmla="*/ 3 h 288"/>
                <a:gd name="T22" fmla="*/ 0 w 48"/>
                <a:gd name="T23" fmla="*/ 3 h 288"/>
                <a:gd name="T24" fmla="*/ 0 w 48"/>
                <a:gd name="T25" fmla="*/ 4 h 288"/>
                <a:gd name="T26" fmla="*/ 0 w 48"/>
                <a:gd name="T27" fmla="*/ 4 h 288"/>
                <a:gd name="T28" fmla="*/ 0 w 48"/>
                <a:gd name="T29" fmla="*/ 5 h 288"/>
                <a:gd name="T30" fmla="*/ 0 w 48"/>
                <a:gd name="T31" fmla="*/ 5 h 288"/>
                <a:gd name="T32" fmla="*/ 0 w 48"/>
                <a:gd name="T33" fmla="*/ 5 h 288"/>
                <a:gd name="T34" fmla="*/ 0 w 48"/>
                <a:gd name="T35" fmla="*/ 6 h 288"/>
                <a:gd name="T36" fmla="*/ 0 w 48"/>
                <a:gd name="T37" fmla="*/ 6 h 288"/>
                <a:gd name="T38" fmla="*/ 0 w 48"/>
                <a:gd name="T39" fmla="*/ 7 h 288"/>
                <a:gd name="T40" fmla="*/ 0 w 48"/>
                <a:gd name="T41" fmla="*/ 7 h 288"/>
                <a:gd name="T42" fmla="*/ 0 w 48"/>
                <a:gd name="T43" fmla="*/ 8 h 288"/>
                <a:gd name="T44" fmla="*/ 0 w 48"/>
                <a:gd name="T45" fmla="*/ 8 h 288"/>
                <a:gd name="T46" fmla="*/ 0 w 48"/>
                <a:gd name="T47" fmla="*/ 8 h 288"/>
                <a:gd name="T48" fmla="*/ 0 w 48"/>
                <a:gd name="T49" fmla="*/ 8 h 288"/>
                <a:gd name="T50" fmla="*/ 0 w 48"/>
                <a:gd name="T51" fmla="*/ 9 h 288"/>
                <a:gd name="T52" fmla="*/ 0 w 48"/>
                <a:gd name="T53" fmla="*/ 9 h 288"/>
                <a:gd name="T54" fmla="*/ 0 w 48"/>
                <a:gd name="T55" fmla="*/ 10 h 288"/>
                <a:gd name="T56" fmla="*/ 0 w 48"/>
                <a:gd name="T57" fmla="*/ 10 h 288"/>
                <a:gd name="T58" fmla="*/ 0 w 48"/>
                <a:gd name="T59" fmla="*/ 10 h 288"/>
                <a:gd name="T60" fmla="*/ 0 w 48"/>
                <a:gd name="T61" fmla="*/ 11 h 288"/>
                <a:gd name="T62" fmla="*/ 0 w 48"/>
                <a:gd name="T63" fmla="*/ 11 h 288"/>
                <a:gd name="T64" fmla="*/ 1 w 48"/>
                <a:gd name="T65" fmla="*/ 11 h 288"/>
                <a:gd name="T66" fmla="*/ 1 w 48"/>
                <a:gd name="T67" fmla="*/ 12 h 288"/>
                <a:gd name="T68" fmla="*/ 1 w 48"/>
                <a:gd name="T69" fmla="*/ 12 h 288"/>
                <a:gd name="T70" fmla="*/ 1 w 48"/>
                <a:gd name="T71" fmla="*/ 12 h 288"/>
                <a:gd name="T72" fmla="*/ 1 w 48"/>
                <a:gd name="T73" fmla="*/ 13 h 288"/>
                <a:gd name="T74" fmla="*/ 1 w 48"/>
                <a:gd name="T75" fmla="*/ 13 h 288"/>
                <a:gd name="T76" fmla="*/ 1 w 48"/>
                <a:gd name="T77" fmla="*/ 14 h 288"/>
                <a:gd name="T78" fmla="*/ 1 w 48"/>
                <a:gd name="T79" fmla="*/ 14 h 288"/>
                <a:gd name="T80" fmla="*/ 1 w 48"/>
                <a:gd name="T81" fmla="*/ 14 h 288"/>
                <a:gd name="T82" fmla="*/ 1 w 48"/>
                <a:gd name="T83" fmla="*/ 15 h 288"/>
                <a:gd name="T84" fmla="*/ 2 w 48"/>
                <a:gd name="T85" fmla="*/ 15 h 288"/>
                <a:gd name="T86" fmla="*/ 2 w 48"/>
                <a:gd name="T87" fmla="*/ 15 h 288"/>
                <a:gd name="T88" fmla="*/ 2 w 48"/>
                <a:gd name="T89" fmla="*/ 8 h 288"/>
                <a:gd name="T90" fmla="*/ 1 w 48"/>
                <a:gd name="T91" fmla="*/ 0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288"/>
                <a:gd name="T140" fmla="*/ 48 w 48"/>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288">
                  <a:moveTo>
                    <a:pt x="32" y="3"/>
                  </a:moveTo>
                  <a:lnTo>
                    <a:pt x="28" y="0"/>
                  </a:lnTo>
                  <a:lnTo>
                    <a:pt x="24" y="1"/>
                  </a:lnTo>
                  <a:lnTo>
                    <a:pt x="22" y="2"/>
                  </a:lnTo>
                  <a:lnTo>
                    <a:pt x="18" y="4"/>
                  </a:lnTo>
                  <a:lnTo>
                    <a:pt x="15" y="6"/>
                  </a:lnTo>
                  <a:lnTo>
                    <a:pt x="13" y="9"/>
                  </a:lnTo>
                  <a:lnTo>
                    <a:pt x="10" y="13"/>
                  </a:lnTo>
                  <a:lnTo>
                    <a:pt x="7" y="17"/>
                  </a:lnTo>
                  <a:lnTo>
                    <a:pt x="5" y="21"/>
                  </a:lnTo>
                  <a:lnTo>
                    <a:pt x="3" y="27"/>
                  </a:lnTo>
                  <a:lnTo>
                    <a:pt x="2" y="29"/>
                  </a:lnTo>
                  <a:lnTo>
                    <a:pt x="1" y="32"/>
                  </a:lnTo>
                  <a:lnTo>
                    <a:pt x="1" y="35"/>
                  </a:lnTo>
                  <a:lnTo>
                    <a:pt x="1" y="38"/>
                  </a:lnTo>
                  <a:lnTo>
                    <a:pt x="0" y="41"/>
                  </a:lnTo>
                  <a:lnTo>
                    <a:pt x="0" y="44"/>
                  </a:lnTo>
                  <a:lnTo>
                    <a:pt x="0" y="47"/>
                  </a:lnTo>
                  <a:lnTo>
                    <a:pt x="1" y="51"/>
                  </a:lnTo>
                  <a:lnTo>
                    <a:pt x="1" y="54"/>
                  </a:lnTo>
                  <a:lnTo>
                    <a:pt x="1" y="57"/>
                  </a:lnTo>
                  <a:lnTo>
                    <a:pt x="1" y="60"/>
                  </a:lnTo>
                  <a:lnTo>
                    <a:pt x="1" y="64"/>
                  </a:lnTo>
                  <a:lnTo>
                    <a:pt x="1" y="67"/>
                  </a:lnTo>
                  <a:lnTo>
                    <a:pt x="1" y="70"/>
                  </a:lnTo>
                  <a:lnTo>
                    <a:pt x="1" y="73"/>
                  </a:lnTo>
                  <a:lnTo>
                    <a:pt x="1" y="77"/>
                  </a:lnTo>
                  <a:lnTo>
                    <a:pt x="1" y="80"/>
                  </a:lnTo>
                  <a:lnTo>
                    <a:pt x="1" y="83"/>
                  </a:lnTo>
                  <a:lnTo>
                    <a:pt x="1" y="86"/>
                  </a:lnTo>
                  <a:lnTo>
                    <a:pt x="1" y="91"/>
                  </a:lnTo>
                  <a:lnTo>
                    <a:pt x="1" y="94"/>
                  </a:lnTo>
                  <a:lnTo>
                    <a:pt x="2" y="98"/>
                  </a:lnTo>
                  <a:lnTo>
                    <a:pt x="2" y="103"/>
                  </a:lnTo>
                  <a:lnTo>
                    <a:pt x="2" y="107"/>
                  </a:lnTo>
                  <a:lnTo>
                    <a:pt x="2" y="111"/>
                  </a:lnTo>
                  <a:lnTo>
                    <a:pt x="2" y="116"/>
                  </a:lnTo>
                  <a:lnTo>
                    <a:pt x="2" y="120"/>
                  </a:lnTo>
                  <a:lnTo>
                    <a:pt x="3" y="125"/>
                  </a:lnTo>
                  <a:lnTo>
                    <a:pt x="3" y="130"/>
                  </a:lnTo>
                  <a:lnTo>
                    <a:pt x="3" y="135"/>
                  </a:lnTo>
                  <a:lnTo>
                    <a:pt x="3" y="138"/>
                  </a:lnTo>
                  <a:lnTo>
                    <a:pt x="4" y="141"/>
                  </a:lnTo>
                  <a:lnTo>
                    <a:pt x="4" y="144"/>
                  </a:lnTo>
                  <a:lnTo>
                    <a:pt x="5" y="147"/>
                  </a:lnTo>
                  <a:lnTo>
                    <a:pt x="5" y="149"/>
                  </a:lnTo>
                  <a:lnTo>
                    <a:pt x="5" y="153"/>
                  </a:lnTo>
                  <a:lnTo>
                    <a:pt x="5" y="156"/>
                  </a:lnTo>
                  <a:lnTo>
                    <a:pt x="5" y="158"/>
                  </a:lnTo>
                  <a:lnTo>
                    <a:pt x="5" y="161"/>
                  </a:lnTo>
                  <a:lnTo>
                    <a:pt x="6" y="165"/>
                  </a:lnTo>
                  <a:lnTo>
                    <a:pt x="6" y="168"/>
                  </a:lnTo>
                  <a:lnTo>
                    <a:pt x="7" y="172"/>
                  </a:lnTo>
                  <a:lnTo>
                    <a:pt x="7" y="174"/>
                  </a:lnTo>
                  <a:lnTo>
                    <a:pt x="9" y="179"/>
                  </a:lnTo>
                  <a:lnTo>
                    <a:pt x="9" y="182"/>
                  </a:lnTo>
                  <a:lnTo>
                    <a:pt x="10" y="186"/>
                  </a:lnTo>
                  <a:lnTo>
                    <a:pt x="10" y="189"/>
                  </a:lnTo>
                  <a:lnTo>
                    <a:pt x="10" y="193"/>
                  </a:lnTo>
                  <a:lnTo>
                    <a:pt x="11" y="197"/>
                  </a:lnTo>
                  <a:lnTo>
                    <a:pt x="12" y="201"/>
                  </a:lnTo>
                  <a:lnTo>
                    <a:pt x="12" y="205"/>
                  </a:lnTo>
                  <a:lnTo>
                    <a:pt x="13" y="209"/>
                  </a:lnTo>
                  <a:lnTo>
                    <a:pt x="13" y="212"/>
                  </a:lnTo>
                  <a:lnTo>
                    <a:pt x="14" y="216"/>
                  </a:lnTo>
                  <a:lnTo>
                    <a:pt x="14" y="219"/>
                  </a:lnTo>
                  <a:lnTo>
                    <a:pt x="14" y="222"/>
                  </a:lnTo>
                  <a:lnTo>
                    <a:pt x="15" y="225"/>
                  </a:lnTo>
                  <a:lnTo>
                    <a:pt x="16" y="229"/>
                  </a:lnTo>
                  <a:lnTo>
                    <a:pt x="16" y="232"/>
                  </a:lnTo>
                  <a:lnTo>
                    <a:pt x="17" y="234"/>
                  </a:lnTo>
                  <a:lnTo>
                    <a:pt x="18" y="237"/>
                  </a:lnTo>
                  <a:lnTo>
                    <a:pt x="18" y="240"/>
                  </a:lnTo>
                  <a:lnTo>
                    <a:pt x="20" y="245"/>
                  </a:lnTo>
                  <a:lnTo>
                    <a:pt x="22" y="250"/>
                  </a:lnTo>
                  <a:lnTo>
                    <a:pt x="23" y="255"/>
                  </a:lnTo>
                  <a:lnTo>
                    <a:pt x="25" y="259"/>
                  </a:lnTo>
                  <a:lnTo>
                    <a:pt x="26" y="262"/>
                  </a:lnTo>
                  <a:lnTo>
                    <a:pt x="28" y="265"/>
                  </a:lnTo>
                  <a:lnTo>
                    <a:pt x="29" y="269"/>
                  </a:lnTo>
                  <a:lnTo>
                    <a:pt x="30" y="271"/>
                  </a:lnTo>
                  <a:lnTo>
                    <a:pt x="32" y="273"/>
                  </a:lnTo>
                  <a:lnTo>
                    <a:pt x="34" y="276"/>
                  </a:lnTo>
                  <a:lnTo>
                    <a:pt x="36" y="280"/>
                  </a:lnTo>
                  <a:lnTo>
                    <a:pt x="39" y="283"/>
                  </a:lnTo>
                  <a:lnTo>
                    <a:pt x="40" y="284"/>
                  </a:lnTo>
                  <a:lnTo>
                    <a:pt x="43" y="286"/>
                  </a:lnTo>
                  <a:lnTo>
                    <a:pt x="45" y="287"/>
                  </a:lnTo>
                  <a:lnTo>
                    <a:pt x="48" y="288"/>
                  </a:lnTo>
                  <a:lnTo>
                    <a:pt x="48" y="155"/>
                  </a:lnTo>
                  <a:lnTo>
                    <a:pt x="32" y="3"/>
                  </a:lnTo>
                  <a:close/>
                </a:path>
              </a:pathLst>
            </a:custGeom>
            <a:solidFill>
              <a:srgbClr val="D4D4E8"/>
            </a:solidFill>
            <a:ln w="9525">
              <a:noFill/>
              <a:round/>
              <a:headEnd/>
              <a:tailEnd/>
            </a:ln>
          </p:spPr>
          <p:txBody>
            <a:bodyPr/>
            <a:lstStyle/>
            <a:p>
              <a:endParaRPr lang="en-US"/>
            </a:p>
          </p:txBody>
        </p:sp>
        <p:sp>
          <p:nvSpPr>
            <p:cNvPr id="17514" name="Freeform 776"/>
            <p:cNvSpPr>
              <a:spLocks/>
            </p:cNvSpPr>
            <p:nvPr/>
          </p:nvSpPr>
          <p:spPr bwMode="auto">
            <a:xfrm flipH="1">
              <a:off x="3094" y="1248"/>
              <a:ext cx="11" cy="73"/>
            </a:xfrm>
            <a:custGeom>
              <a:avLst/>
              <a:gdLst>
                <a:gd name="T0" fmla="*/ 1 w 60"/>
                <a:gd name="T1" fmla="*/ 1 h 320"/>
                <a:gd name="T2" fmla="*/ 1 w 60"/>
                <a:gd name="T3" fmla="*/ 2 h 320"/>
                <a:gd name="T4" fmla="*/ 1 w 60"/>
                <a:gd name="T5" fmla="*/ 3 h 320"/>
                <a:gd name="T6" fmla="*/ 1 w 60"/>
                <a:gd name="T7" fmla="*/ 3 h 320"/>
                <a:gd name="T8" fmla="*/ 1 w 60"/>
                <a:gd name="T9" fmla="*/ 4 h 320"/>
                <a:gd name="T10" fmla="*/ 1 w 60"/>
                <a:gd name="T11" fmla="*/ 5 h 320"/>
                <a:gd name="T12" fmla="*/ 1 w 60"/>
                <a:gd name="T13" fmla="*/ 5 h 320"/>
                <a:gd name="T14" fmla="*/ 1 w 60"/>
                <a:gd name="T15" fmla="*/ 6 h 320"/>
                <a:gd name="T16" fmla="*/ 1 w 60"/>
                <a:gd name="T17" fmla="*/ 7 h 320"/>
                <a:gd name="T18" fmla="*/ 1 w 60"/>
                <a:gd name="T19" fmla="*/ 7 h 320"/>
                <a:gd name="T20" fmla="*/ 1 w 60"/>
                <a:gd name="T21" fmla="*/ 8 h 320"/>
                <a:gd name="T22" fmla="*/ 1 w 60"/>
                <a:gd name="T23" fmla="*/ 8 h 320"/>
                <a:gd name="T24" fmla="*/ 1 w 60"/>
                <a:gd name="T25" fmla="*/ 9 h 320"/>
                <a:gd name="T26" fmla="*/ 1 w 60"/>
                <a:gd name="T27" fmla="*/ 10 h 320"/>
                <a:gd name="T28" fmla="*/ 1 w 60"/>
                <a:gd name="T29" fmla="*/ 10 h 320"/>
                <a:gd name="T30" fmla="*/ 1 w 60"/>
                <a:gd name="T31" fmla="*/ 11 h 320"/>
                <a:gd name="T32" fmla="*/ 1 w 60"/>
                <a:gd name="T33" fmla="*/ 12 h 320"/>
                <a:gd name="T34" fmla="*/ 2 w 60"/>
                <a:gd name="T35" fmla="*/ 13 h 320"/>
                <a:gd name="T36" fmla="*/ 2 w 60"/>
                <a:gd name="T37" fmla="*/ 13 h 320"/>
                <a:gd name="T38" fmla="*/ 2 w 60"/>
                <a:gd name="T39" fmla="*/ 14 h 320"/>
                <a:gd name="T40" fmla="*/ 2 w 60"/>
                <a:gd name="T41" fmla="*/ 15 h 320"/>
                <a:gd name="T42" fmla="*/ 2 w 60"/>
                <a:gd name="T43" fmla="*/ 16 h 320"/>
                <a:gd name="T44" fmla="*/ 2 w 60"/>
                <a:gd name="T45" fmla="*/ 16 h 320"/>
                <a:gd name="T46" fmla="*/ 2 w 60"/>
                <a:gd name="T47" fmla="*/ 17 h 320"/>
                <a:gd name="T48" fmla="*/ 1 w 60"/>
                <a:gd name="T49" fmla="*/ 17 h 320"/>
                <a:gd name="T50" fmla="*/ 1 w 60"/>
                <a:gd name="T51" fmla="*/ 16 h 320"/>
                <a:gd name="T52" fmla="*/ 1 w 60"/>
                <a:gd name="T53" fmla="*/ 16 h 320"/>
                <a:gd name="T54" fmla="*/ 1 w 60"/>
                <a:gd name="T55" fmla="*/ 15 h 320"/>
                <a:gd name="T56" fmla="*/ 0 w 60"/>
                <a:gd name="T57" fmla="*/ 14 h 320"/>
                <a:gd name="T58" fmla="*/ 0 w 60"/>
                <a:gd name="T59" fmla="*/ 13 h 320"/>
                <a:gd name="T60" fmla="*/ 0 w 60"/>
                <a:gd name="T61" fmla="*/ 13 h 320"/>
                <a:gd name="T62" fmla="*/ 0 w 60"/>
                <a:gd name="T63" fmla="*/ 12 h 320"/>
                <a:gd name="T64" fmla="*/ 0 w 60"/>
                <a:gd name="T65" fmla="*/ 11 h 320"/>
                <a:gd name="T66" fmla="*/ 0 w 60"/>
                <a:gd name="T67" fmla="*/ 11 h 320"/>
                <a:gd name="T68" fmla="*/ 0 w 60"/>
                <a:gd name="T69" fmla="*/ 10 h 320"/>
                <a:gd name="T70" fmla="*/ 0 w 60"/>
                <a:gd name="T71" fmla="*/ 9 h 320"/>
                <a:gd name="T72" fmla="*/ 0 w 60"/>
                <a:gd name="T73" fmla="*/ 9 h 320"/>
                <a:gd name="T74" fmla="*/ 0 w 60"/>
                <a:gd name="T75" fmla="*/ 8 h 320"/>
                <a:gd name="T76" fmla="*/ 0 w 60"/>
                <a:gd name="T77" fmla="*/ 7 h 320"/>
                <a:gd name="T78" fmla="*/ 0 w 60"/>
                <a:gd name="T79" fmla="*/ 7 h 320"/>
                <a:gd name="T80" fmla="*/ 0 w 60"/>
                <a:gd name="T81" fmla="*/ 6 h 320"/>
                <a:gd name="T82" fmla="*/ 0 w 60"/>
                <a:gd name="T83" fmla="*/ 5 h 320"/>
                <a:gd name="T84" fmla="*/ 0 w 60"/>
                <a:gd name="T85" fmla="*/ 5 h 320"/>
                <a:gd name="T86" fmla="*/ 0 w 60"/>
                <a:gd name="T87" fmla="*/ 4 h 320"/>
                <a:gd name="T88" fmla="*/ 0 w 60"/>
                <a:gd name="T89" fmla="*/ 3 h 320"/>
                <a:gd name="T90" fmla="*/ 0 w 60"/>
                <a:gd name="T91" fmla="*/ 2 h 320"/>
                <a:gd name="T92" fmla="*/ 0 w 60"/>
                <a:gd name="T93" fmla="*/ 2 h 320"/>
                <a:gd name="T94" fmla="*/ 0 w 60"/>
                <a:gd name="T95" fmla="*/ 1 h 320"/>
                <a:gd name="T96" fmla="*/ 0 w 60"/>
                <a:gd name="T97" fmla="*/ 0 h 320"/>
                <a:gd name="T98" fmla="*/ 0 w 60"/>
                <a:gd name="T99" fmla="*/ 0 h 320"/>
                <a:gd name="T100" fmla="*/ 1 w 60"/>
                <a:gd name="T101" fmla="*/ 0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20"/>
                <a:gd name="T155" fmla="*/ 60 w 60"/>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20">
                  <a:moveTo>
                    <a:pt x="20" y="9"/>
                  </a:moveTo>
                  <a:lnTo>
                    <a:pt x="20" y="14"/>
                  </a:lnTo>
                  <a:lnTo>
                    <a:pt x="20" y="19"/>
                  </a:lnTo>
                  <a:lnTo>
                    <a:pt x="21" y="23"/>
                  </a:lnTo>
                  <a:lnTo>
                    <a:pt x="21" y="29"/>
                  </a:lnTo>
                  <a:lnTo>
                    <a:pt x="21" y="33"/>
                  </a:lnTo>
                  <a:lnTo>
                    <a:pt x="21" y="39"/>
                  </a:lnTo>
                  <a:lnTo>
                    <a:pt x="22" y="43"/>
                  </a:lnTo>
                  <a:lnTo>
                    <a:pt x="22" y="48"/>
                  </a:lnTo>
                  <a:lnTo>
                    <a:pt x="22" y="53"/>
                  </a:lnTo>
                  <a:lnTo>
                    <a:pt x="23" y="58"/>
                  </a:lnTo>
                  <a:lnTo>
                    <a:pt x="23" y="63"/>
                  </a:lnTo>
                  <a:lnTo>
                    <a:pt x="24" y="67"/>
                  </a:lnTo>
                  <a:lnTo>
                    <a:pt x="24" y="71"/>
                  </a:lnTo>
                  <a:lnTo>
                    <a:pt x="24" y="76"/>
                  </a:lnTo>
                  <a:lnTo>
                    <a:pt x="25" y="80"/>
                  </a:lnTo>
                  <a:lnTo>
                    <a:pt x="25" y="85"/>
                  </a:lnTo>
                  <a:lnTo>
                    <a:pt x="25" y="89"/>
                  </a:lnTo>
                  <a:lnTo>
                    <a:pt x="25" y="93"/>
                  </a:lnTo>
                  <a:lnTo>
                    <a:pt x="26" y="97"/>
                  </a:lnTo>
                  <a:lnTo>
                    <a:pt x="26" y="102"/>
                  </a:lnTo>
                  <a:lnTo>
                    <a:pt x="26" y="106"/>
                  </a:lnTo>
                  <a:lnTo>
                    <a:pt x="27" y="110"/>
                  </a:lnTo>
                  <a:lnTo>
                    <a:pt x="27" y="115"/>
                  </a:lnTo>
                  <a:lnTo>
                    <a:pt x="28" y="119"/>
                  </a:lnTo>
                  <a:lnTo>
                    <a:pt x="28" y="123"/>
                  </a:lnTo>
                  <a:lnTo>
                    <a:pt x="30" y="127"/>
                  </a:lnTo>
                  <a:lnTo>
                    <a:pt x="30" y="131"/>
                  </a:lnTo>
                  <a:lnTo>
                    <a:pt x="31" y="135"/>
                  </a:lnTo>
                  <a:lnTo>
                    <a:pt x="31" y="140"/>
                  </a:lnTo>
                  <a:lnTo>
                    <a:pt x="32" y="143"/>
                  </a:lnTo>
                  <a:lnTo>
                    <a:pt x="32" y="147"/>
                  </a:lnTo>
                  <a:lnTo>
                    <a:pt x="33" y="151"/>
                  </a:lnTo>
                  <a:lnTo>
                    <a:pt x="33" y="156"/>
                  </a:lnTo>
                  <a:lnTo>
                    <a:pt x="34" y="160"/>
                  </a:lnTo>
                  <a:lnTo>
                    <a:pt x="34" y="163"/>
                  </a:lnTo>
                  <a:lnTo>
                    <a:pt x="35" y="168"/>
                  </a:lnTo>
                  <a:lnTo>
                    <a:pt x="35" y="172"/>
                  </a:lnTo>
                  <a:lnTo>
                    <a:pt x="36" y="175"/>
                  </a:lnTo>
                  <a:lnTo>
                    <a:pt x="36" y="180"/>
                  </a:lnTo>
                  <a:lnTo>
                    <a:pt x="37" y="184"/>
                  </a:lnTo>
                  <a:lnTo>
                    <a:pt x="38" y="188"/>
                  </a:lnTo>
                  <a:lnTo>
                    <a:pt x="38" y="192"/>
                  </a:lnTo>
                  <a:lnTo>
                    <a:pt x="39" y="197"/>
                  </a:lnTo>
                  <a:lnTo>
                    <a:pt x="40" y="201"/>
                  </a:lnTo>
                  <a:lnTo>
                    <a:pt x="40" y="206"/>
                  </a:lnTo>
                  <a:lnTo>
                    <a:pt x="41" y="210"/>
                  </a:lnTo>
                  <a:lnTo>
                    <a:pt x="43" y="214"/>
                  </a:lnTo>
                  <a:lnTo>
                    <a:pt x="44" y="219"/>
                  </a:lnTo>
                  <a:lnTo>
                    <a:pt x="44" y="223"/>
                  </a:lnTo>
                  <a:lnTo>
                    <a:pt x="45" y="227"/>
                  </a:lnTo>
                  <a:lnTo>
                    <a:pt x="46" y="232"/>
                  </a:lnTo>
                  <a:lnTo>
                    <a:pt x="47" y="236"/>
                  </a:lnTo>
                  <a:lnTo>
                    <a:pt x="47" y="240"/>
                  </a:lnTo>
                  <a:lnTo>
                    <a:pt x="48" y="245"/>
                  </a:lnTo>
                  <a:lnTo>
                    <a:pt x="49" y="249"/>
                  </a:lnTo>
                  <a:lnTo>
                    <a:pt x="51" y="255"/>
                  </a:lnTo>
                  <a:lnTo>
                    <a:pt x="51" y="259"/>
                  </a:lnTo>
                  <a:lnTo>
                    <a:pt x="52" y="263"/>
                  </a:lnTo>
                  <a:lnTo>
                    <a:pt x="53" y="268"/>
                  </a:lnTo>
                  <a:lnTo>
                    <a:pt x="55" y="273"/>
                  </a:lnTo>
                  <a:lnTo>
                    <a:pt x="56" y="277"/>
                  </a:lnTo>
                  <a:lnTo>
                    <a:pt x="57" y="283"/>
                  </a:lnTo>
                  <a:lnTo>
                    <a:pt x="59" y="288"/>
                  </a:lnTo>
                  <a:lnTo>
                    <a:pt x="60" y="294"/>
                  </a:lnTo>
                  <a:lnTo>
                    <a:pt x="60" y="298"/>
                  </a:lnTo>
                  <a:lnTo>
                    <a:pt x="60" y="303"/>
                  </a:lnTo>
                  <a:lnTo>
                    <a:pt x="59" y="307"/>
                  </a:lnTo>
                  <a:lnTo>
                    <a:pt x="57" y="311"/>
                  </a:lnTo>
                  <a:lnTo>
                    <a:pt x="53" y="313"/>
                  </a:lnTo>
                  <a:lnTo>
                    <a:pt x="51" y="316"/>
                  </a:lnTo>
                  <a:lnTo>
                    <a:pt x="47" y="318"/>
                  </a:lnTo>
                  <a:lnTo>
                    <a:pt x="44" y="320"/>
                  </a:lnTo>
                  <a:lnTo>
                    <a:pt x="39" y="320"/>
                  </a:lnTo>
                  <a:lnTo>
                    <a:pt x="36" y="320"/>
                  </a:lnTo>
                  <a:lnTo>
                    <a:pt x="32" y="318"/>
                  </a:lnTo>
                  <a:lnTo>
                    <a:pt x="28" y="318"/>
                  </a:lnTo>
                  <a:lnTo>
                    <a:pt x="24" y="314"/>
                  </a:lnTo>
                  <a:lnTo>
                    <a:pt x="22" y="311"/>
                  </a:lnTo>
                  <a:lnTo>
                    <a:pt x="20" y="308"/>
                  </a:lnTo>
                  <a:lnTo>
                    <a:pt x="19" y="303"/>
                  </a:lnTo>
                  <a:lnTo>
                    <a:pt x="16" y="297"/>
                  </a:lnTo>
                  <a:lnTo>
                    <a:pt x="15" y="293"/>
                  </a:lnTo>
                  <a:lnTo>
                    <a:pt x="14" y="287"/>
                  </a:lnTo>
                  <a:lnTo>
                    <a:pt x="13" y="282"/>
                  </a:lnTo>
                  <a:lnTo>
                    <a:pt x="12" y="277"/>
                  </a:lnTo>
                  <a:lnTo>
                    <a:pt x="11" y="272"/>
                  </a:lnTo>
                  <a:lnTo>
                    <a:pt x="11" y="268"/>
                  </a:lnTo>
                  <a:lnTo>
                    <a:pt x="10" y="263"/>
                  </a:lnTo>
                  <a:lnTo>
                    <a:pt x="9" y="258"/>
                  </a:lnTo>
                  <a:lnTo>
                    <a:pt x="8" y="252"/>
                  </a:lnTo>
                  <a:lnTo>
                    <a:pt x="7" y="248"/>
                  </a:lnTo>
                  <a:lnTo>
                    <a:pt x="7" y="244"/>
                  </a:lnTo>
                  <a:lnTo>
                    <a:pt x="7" y="238"/>
                  </a:lnTo>
                  <a:lnTo>
                    <a:pt x="6" y="234"/>
                  </a:lnTo>
                  <a:lnTo>
                    <a:pt x="6" y="230"/>
                  </a:lnTo>
                  <a:lnTo>
                    <a:pt x="6" y="225"/>
                  </a:lnTo>
                  <a:lnTo>
                    <a:pt x="5" y="221"/>
                  </a:lnTo>
                  <a:lnTo>
                    <a:pt x="5" y="217"/>
                  </a:lnTo>
                  <a:lnTo>
                    <a:pt x="3" y="212"/>
                  </a:lnTo>
                  <a:lnTo>
                    <a:pt x="3" y="208"/>
                  </a:lnTo>
                  <a:lnTo>
                    <a:pt x="3" y="204"/>
                  </a:lnTo>
                  <a:lnTo>
                    <a:pt x="3" y="199"/>
                  </a:lnTo>
                  <a:lnTo>
                    <a:pt x="3" y="195"/>
                  </a:lnTo>
                  <a:lnTo>
                    <a:pt x="3" y="191"/>
                  </a:lnTo>
                  <a:lnTo>
                    <a:pt x="2" y="186"/>
                  </a:lnTo>
                  <a:lnTo>
                    <a:pt x="2" y="182"/>
                  </a:lnTo>
                  <a:lnTo>
                    <a:pt x="2" y="178"/>
                  </a:lnTo>
                  <a:lnTo>
                    <a:pt x="2" y="174"/>
                  </a:lnTo>
                  <a:lnTo>
                    <a:pt x="2" y="170"/>
                  </a:lnTo>
                  <a:lnTo>
                    <a:pt x="2" y="166"/>
                  </a:lnTo>
                  <a:lnTo>
                    <a:pt x="2" y="161"/>
                  </a:lnTo>
                  <a:lnTo>
                    <a:pt x="2" y="157"/>
                  </a:lnTo>
                  <a:lnTo>
                    <a:pt x="2" y="153"/>
                  </a:lnTo>
                  <a:lnTo>
                    <a:pt x="2" y="148"/>
                  </a:lnTo>
                  <a:lnTo>
                    <a:pt x="2" y="144"/>
                  </a:lnTo>
                  <a:lnTo>
                    <a:pt x="2" y="140"/>
                  </a:lnTo>
                  <a:lnTo>
                    <a:pt x="2" y="135"/>
                  </a:lnTo>
                  <a:lnTo>
                    <a:pt x="2" y="131"/>
                  </a:lnTo>
                  <a:lnTo>
                    <a:pt x="2" y="127"/>
                  </a:lnTo>
                  <a:lnTo>
                    <a:pt x="2" y="123"/>
                  </a:lnTo>
                  <a:lnTo>
                    <a:pt x="2" y="119"/>
                  </a:lnTo>
                  <a:lnTo>
                    <a:pt x="2" y="115"/>
                  </a:lnTo>
                  <a:lnTo>
                    <a:pt x="2" y="110"/>
                  </a:lnTo>
                  <a:lnTo>
                    <a:pt x="2" y="106"/>
                  </a:lnTo>
                  <a:lnTo>
                    <a:pt x="2" y="102"/>
                  </a:lnTo>
                  <a:lnTo>
                    <a:pt x="2" y="97"/>
                  </a:lnTo>
                  <a:lnTo>
                    <a:pt x="2" y="93"/>
                  </a:lnTo>
                  <a:lnTo>
                    <a:pt x="3" y="89"/>
                  </a:lnTo>
                  <a:lnTo>
                    <a:pt x="2" y="83"/>
                  </a:lnTo>
                  <a:lnTo>
                    <a:pt x="2" y="79"/>
                  </a:lnTo>
                  <a:lnTo>
                    <a:pt x="2" y="73"/>
                  </a:lnTo>
                  <a:lnTo>
                    <a:pt x="2" y="69"/>
                  </a:lnTo>
                  <a:lnTo>
                    <a:pt x="2" y="65"/>
                  </a:lnTo>
                  <a:lnTo>
                    <a:pt x="2" y="59"/>
                  </a:lnTo>
                  <a:lnTo>
                    <a:pt x="2" y="55"/>
                  </a:lnTo>
                  <a:lnTo>
                    <a:pt x="2" y="51"/>
                  </a:lnTo>
                  <a:lnTo>
                    <a:pt x="2" y="45"/>
                  </a:lnTo>
                  <a:lnTo>
                    <a:pt x="2" y="40"/>
                  </a:lnTo>
                  <a:lnTo>
                    <a:pt x="1" y="35"/>
                  </a:lnTo>
                  <a:lnTo>
                    <a:pt x="1" y="30"/>
                  </a:lnTo>
                  <a:lnTo>
                    <a:pt x="1" y="25"/>
                  </a:lnTo>
                  <a:lnTo>
                    <a:pt x="1" y="20"/>
                  </a:lnTo>
                  <a:lnTo>
                    <a:pt x="0" y="15"/>
                  </a:lnTo>
                  <a:lnTo>
                    <a:pt x="0" y="9"/>
                  </a:lnTo>
                  <a:lnTo>
                    <a:pt x="0" y="5"/>
                  </a:lnTo>
                  <a:lnTo>
                    <a:pt x="2" y="3"/>
                  </a:lnTo>
                  <a:lnTo>
                    <a:pt x="6" y="0"/>
                  </a:lnTo>
                  <a:lnTo>
                    <a:pt x="9" y="0"/>
                  </a:lnTo>
                  <a:lnTo>
                    <a:pt x="12" y="0"/>
                  </a:lnTo>
                  <a:lnTo>
                    <a:pt x="15" y="1"/>
                  </a:lnTo>
                  <a:lnTo>
                    <a:pt x="18" y="4"/>
                  </a:lnTo>
                  <a:lnTo>
                    <a:pt x="20" y="9"/>
                  </a:lnTo>
                  <a:close/>
                </a:path>
              </a:pathLst>
            </a:custGeom>
            <a:solidFill>
              <a:srgbClr val="000000"/>
            </a:solidFill>
            <a:ln w="9525">
              <a:noFill/>
              <a:round/>
              <a:headEnd/>
              <a:tailEnd/>
            </a:ln>
          </p:spPr>
          <p:txBody>
            <a:bodyPr/>
            <a:lstStyle/>
            <a:p>
              <a:endParaRPr lang="en-US"/>
            </a:p>
          </p:txBody>
        </p:sp>
        <p:sp>
          <p:nvSpPr>
            <p:cNvPr id="17515" name="Freeform 777"/>
            <p:cNvSpPr>
              <a:spLocks/>
            </p:cNvSpPr>
            <p:nvPr/>
          </p:nvSpPr>
          <p:spPr bwMode="auto">
            <a:xfrm flipH="1">
              <a:off x="3119" y="1255"/>
              <a:ext cx="20" cy="51"/>
            </a:xfrm>
            <a:custGeom>
              <a:avLst/>
              <a:gdLst>
                <a:gd name="T0" fmla="*/ 2 w 108"/>
                <a:gd name="T1" fmla="*/ 2 h 223"/>
                <a:gd name="T2" fmla="*/ 2 w 108"/>
                <a:gd name="T3" fmla="*/ 2 h 223"/>
                <a:gd name="T4" fmla="*/ 2 w 108"/>
                <a:gd name="T5" fmla="*/ 1 h 223"/>
                <a:gd name="T6" fmla="*/ 2 w 108"/>
                <a:gd name="T7" fmla="*/ 1 h 223"/>
                <a:gd name="T8" fmla="*/ 2 w 108"/>
                <a:gd name="T9" fmla="*/ 1 h 223"/>
                <a:gd name="T10" fmla="*/ 3 w 108"/>
                <a:gd name="T11" fmla="*/ 0 h 223"/>
                <a:gd name="T12" fmla="*/ 3 w 108"/>
                <a:gd name="T13" fmla="*/ 0 h 223"/>
                <a:gd name="T14" fmla="*/ 3 w 108"/>
                <a:gd name="T15" fmla="*/ 0 h 223"/>
                <a:gd name="T16" fmla="*/ 3 w 108"/>
                <a:gd name="T17" fmla="*/ 0 h 223"/>
                <a:gd name="T18" fmla="*/ 4 w 108"/>
                <a:gd name="T19" fmla="*/ 0 h 223"/>
                <a:gd name="T20" fmla="*/ 4 w 108"/>
                <a:gd name="T21" fmla="*/ 1 h 223"/>
                <a:gd name="T22" fmla="*/ 4 w 108"/>
                <a:gd name="T23" fmla="*/ 1 h 223"/>
                <a:gd name="T24" fmla="*/ 4 w 108"/>
                <a:gd name="T25" fmla="*/ 1 h 223"/>
                <a:gd name="T26" fmla="*/ 4 w 108"/>
                <a:gd name="T27" fmla="*/ 2 h 223"/>
                <a:gd name="T28" fmla="*/ 4 w 108"/>
                <a:gd name="T29" fmla="*/ 2 h 223"/>
                <a:gd name="T30" fmla="*/ 4 w 108"/>
                <a:gd name="T31" fmla="*/ 3 h 223"/>
                <a:gd name="T32" fmla="*/ 4 w 108"/>
                <a:gd name="T33" fmla="*/ 3 h 223"/>
                <a:gd name="T34" fmla="*/ 4 w 108"/>
                <a:gd name="T35" fmla="*/ 3 h 223"/>
                <a:gd name="T36" fmla="*/ 4 w 108"/>
                <a:gd name="T37" fmla="*/ 4 h 223"/>
                <a:gd name="T38" fmla="*/ 4 w 108"/>
                <a:gd name="T39" fmla="*/ 4 h 223"/>
                <a:gd name="T40" fmla="*/ 3 w 108"/>
                <a:gd name="T41" fmla="*/ 4 h 223"/>
                <a:gd name="T42" fmla="*/ 3 w 108"/>
                <a:gd name="T43" fmla="*/ 5 h 223"/>
                <a:gd name="T44" fmla="*/ 3 w 108"/>
                <a:gd name="T45" fmla="*/ 5 h 223"/>
                <a:gd name="T46" fmla="*/ 3 w 108"/>
                <a:gd name="T47" fmla="*/ 6 h 223"/>
                <a:gd name="T48" fmla="*/ 3 w 108"/>
                <a:gd name="T49" fmla="*/ 6 h 223"/>
                <a:gd name="T50" fmla="*/ 3 w 108"/>
                <a:gd name="T51" fmla="*/ 7 h 223"/>
                <a:gd name="T52" fmla="*/ 3 w 108"/>
                <a:gd name="T53" fmla="*/ 7 h 223"/>
                <a:gd name="T54" fmla="*/ 3 w 108"/>
                <a:gd name="T55" fmla="*/ 7 h 223"/>
                <a:gd name="T56" fmla="*/ 2 w 108"/>
                <a:gd name="T57" fmla="*/ 8 h 223"/>
                <a:gd name="T58" fmla="*/ 2 w 108"/>
                <a:gd name="T59" fmla="*/ 8 h 223"/>
                <a:gd name="T60" fmla="*/ 2 w 108"/>
                <a:gd name="T61" fmla="*/ 8 h 223"/>
                <a:gd name="T62" fmla="*/ 2 w 108"/>
                <a:gd name="T63" fmla="*/ 9 h 223"/>
                <a:gd name="T64" fmla="*/ 2 w 108"/>
                <a:gd name="T65" fmla="*/ 9 h 223"/>
                <a:gd name="T66" fmla="*/ 2 w 108"/>
                <a:gd name="T67" fmla="*/ 10 h 223"/>
                <a:gd name="T68" fmla="*/ 2 w 108"/>
                <a:gd name="T69" fmla="*/ 10 h 223"/>
                <a:gd name="T70" fmla="*/ 1 w 108"/>
                <a:gd name="T71" fmla="*/ 10 h 223"/>
                <a:gd name="T72" fmla="*/ 1 w 108"/>
                <a:gd name="T73" fmla="*/ 11 h 223"/>
                <a:gd name="T74" fmla="*/ 1 w 108"/>
                <a:gd name="T75" fmla="*/ 11 h 223"/>
                <a:gd name="T76" fmla="*/ 1 w 108"/>
                <a:gd name="T77" fmla="*/ 11 h 223"/>
                <a:gd name="T78" fmla="*/ 1 w 108"/>
                <a:gd name="T79" fmla="*/ 11 h 223"/>
                <a:gd name="T80" fmla="*/ 1 w 108"/>
                <a:gd name="T81" fmla="*/ 11 h 223"/>
                <a:gd name="T82" fmla="*/ 1 w 108"/>
                <a:gd name="T83" fmla="*/ 11 h 223"/>
                <a:gd name="T84" fmla="*/ 0 w 108"/>
                <a:gd name="T85" fmla="*/ 12 h 223"/>
                <a:gd name="T86" fmla="*/ 0 w 108"/>
                <a:gd name="T87" fmla="*/ 12 h 223"/>
                <a:gd name="T88" fmla="*/ 0 w 108"/>
                <a:gd name="T89" fmla="*/ 12 h 223"/>
                <a:gd name="T90" fmla="*/ 2 w 108"/>
                <a:gd name="T91" fmla="*/ 2 h 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23"/>
                <a:gd name="T140" fmla="*/ 108 w 108"/>
                <a:gd name="T141" fmla="*/ 223 h 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23">
                  <a:moveTo>
                    <a:pt x="72" y="37"/>
                  </a:moveTo>
                  <a:lnTo>
                    <a:pt x="71" y="35"/>
                  </a:lnTo>
                  <a:lnTo>
                    <a:pt x="71" y="32"/>
                  </a:lnTo>
                  <a:lnTo>
                    <a:pt x="70" y="29"/>
                  </a:lnTo>
                  <a:lnTo>
                    <a:pt x="70" y="27"/>
                  </a:lnTo>
                  <a:lnTo>
                    <a:pt x="70" y="24"/>
                  </a:lnTo>
                  <a:lnTo>
                    <a:pt x="70" y="22"/>
                  </a:lnTo>
                  <a:lnTo>
                    <a:pt x="70" y="19"/>
                  </a:lnTo>
                  <a:lnTo>
                    <a:pt x="71" y="15"/>
                  </a:lnTo>
                  <a:lnTo>
                    <a:pt x="72" y="12"/>
                  </a:lnTo>
                  <a:lnTo>
                    <a:pt x="74" y="10"/>
                  </a:lnTo>
                  <a:lnTo>
                    <a:pt x="75" y="7"/>
                  </a:lnTo>
                  <a:lnTo>
                    <a:pt x="80" y="4"/>
                  </a:lnTo>
                  <a:lnTo>
                    <a:pt x="83" y="2"/>
                  </a:lnTo>
                  <a:lnTo>
                    <a:pt x="88" y="1"/>
                  </a:lnTo>
                  <a:lnTo>
                    <a:pt x="91" y="0"/>
                  </a:lnTo>
                  <a:lnTo>
                    <a:pt x="96" y="0"/>
                  </a:lnTo>
                  <a:lnTo>
                    <a:pt x="99" y="1"/>
                  </a:lnTo>
                  <a:lnTo>
                    <a:pt x="102" y="4"/>
                  </a:lnTo>
                  <a:lnTo>
                    <a:pt x="105" y="8"/>
                  </a:lnTo>
                  <a:lnTo>
                    <a:pt x="107" y="12"/>
                  </a:lnTo>
                  <a:lnTo>
                    <a:pt x="107" y="13"/>
                  </a:lnTo>
                  <a:lnTo>
                    <a:pt x="107" y="16"/>
                  </a:lnTo>
                  <a:lnTo>
                    <a:pt x="108" y="20"/>
                  </a:lnTo>
                  <a:lnTo>
                    <a:pt x="108" y="22"/>
                  </a:lnTo>
                  <a:lnTo>
                    <a:pt x="108" y="25"/>
                  </a:lnTo>
                  <a:lnTo>
                    <a:pt x="108" y="28"/>
                  </a:lnTo>
                  <a:lnTo>
                    <a:pt x="108" y="32"/>
                  </a:lnTo>
                  <a:lnTo>
                    <a:pt x="108" y="35"/>
                  </a:lnTo>
                  <a:lnTo>
                    <a:pt x="108" y="38"/>
                  </a:lnTo>
                  <a:lnTo>
                    <a:pt x="107" y="42"/>
                  </a:lnTo>
                  <a:lnTo>
                    <a:pt x="107" y="46"/>
                  </a:lnTo>
                  <a:lnTo>
                    <a:pt x="107" y="49"/>
                  </a:lnTo>
                  <a:lnTo>
                    <a:pt x="106" y="53"/>
                  </a:lnTo>
                  <a:lnTo>
                    <a:pt x="106" y="57"/>
                  </a:lnTo>
                  <a:lnTo>
                    <a:pt x="105" y="61"/>
                  </a:lnTo>
                  <a:lnTo>
                    <a:pt x="103" y="65"/>
                  </a:lnTo>
                  <a:lnTo>
                    <a:pt x="102" y="69"/>
                  </a:lnTo>
                  <a:lnTo>
                    <a:pt x="102" y="72"/>
                  </a:lnTo>
                  <a:lnTo>
                    <a:pt x="100" y="76"/>
                  </a:lnTo>
                  <a:lnTo>
                    <a:pt x="100" y="80"/>
                  </a:lnTo>
                  <a:lnTo>
                    <a:pt x="98" y="84"/>
                  </a:lnTo>
                  <a:lnTo>
                    <a:pt x="97" y="88"/>
                  </a:lnTo>
                  <a:lnTo>
                    <a:pt x="95" y="92"/>
                  </a:lnTo>
                  <a:lnTo>
                    <a:pt x="94" y="97"/>
                  </a:lnTo>
                  <a:lnTo>
                    <a:pt x="90" y="101"/>
                  </a:lnTo>
                  <a:lnTo>
                    <a:pt x="88" y="106"/>
                  </a:lnTo>
                  <a:lnTo>
                    <a:pt x="87" y="111"/>
                  </a:lnTo>
                  <a:lnTo>
                    <a:pt x="85" y="116"/>
                  </a:lnTo>
                  <a:lnTo>
                    <a:pt x="82" y="122"/>
                  </a:lnTo>
                  <a:lnTo>
                    <a:pt x="80" y="127"/>
                  </a:lnTo>
                  <a:lnTo>
                    <a:pt x="78" y="129"/>
                  </a:lnTo>
                  <a:lnTo>
                    <a:pt x="77" y="133"/>
                  </a:lnTo>
                  <a:lnTo>
                    <a:pt x="75" y="135"/>
                  </a:lnTo>
                  <a:lnTo>
                    <a:pt x="75" y="138"/>
                  </a:lnTo>
                  <a:lnTo>
                    <a:pt x="73" y="140"/>
                  </a:lnTo>
                  <a:lnTo>
                    <a:pt x="72" y="142"/>
                  </a:lnTo>
                  <a:lnTo>
                    <a:pt x="71" y="146"/>
                  </a:lnTo>
                  <a:lnTo>
                    <a:pt x="70" y="148"/>
                  </a:lnTo>
                  <a:lnTo>
                    <a:pt x="69" y="151"/>
                  </a:lnTo>
                  <a:lnTo>
                    <a:pt x="68" y="153"/>
                  </a:lnTo>
                  <a:lnTo>
                    <a:pt x="66" y="155"/>
                  </a:lnTo>
                  <a:lnTo>
                    <a:pt x="65" y="159"/>
                  </a:lnTo>
                  <a:lnTo>
                    <a:pt x="62" y="164"/>
                  </a:lnTo>
                  <a:lnTo>
                    <a:pt x="60" y="168"/>
                  </a:lnTo>
                  <a:lnTo>
                    <a:pt x="58" y="174"/>
                  </a:lnTo>
                  <a:lnTo>
                    <a:pt x="56" y="178"/>
                  </a:lnTo>
                  <a:lnTo>
                    <a:pt x="52" y="182"/>
                  </a:lnTo>
                  <a:lnTo>
                    <a:pt x="50" y="187"/>
                  </a:lnTo>
                  <a:lnTo>
                    <a:pt x="49" y="190"/>
                  </a:lnTo>
                  <a:lnTo>
                    <a:pt x="47" y="194"/>
                  </a:lnTo>
                  <a:lnTo>
                    <a:pt x="45" y="198"/>
                  </a:lnTo>
                  <a:lnTo>
                    <a:pt x="44" y="201"/>
                  </a:lnTo>
                  <a:lnTo>
                    <a:pt x="41" y="204"/>
                  </a:lnTo>
                  <a:lnTo>
                    <a:pt x="40" y="206"/>
                  </a:lnTo>
                  <a:lnTo>
                    <a:pt x="39" y="211"/>
                  </a:lnTo>
                  <a:lnTo>
                    <a:pt x="38" y="214"/>
                  </a:lnTo>
                  <a:lnTo>
                    <a:pt x="36" y="214"/>
                  </a:lnTo>
                  <a:lnTo>
                    <a:pt x="35" y="216"/>
                  </a:lnTo>
                  <a:lnTo>
                    <a:pt x="32" y="217"/>
                  </a:lnTo>
                  <a:lnTo>
                    <a:pt x="30" y="218"/>
                  </a:lnTo>
                  <a:lnTo>
                    <a:pt x="26" y="218"/>
                  </a:lnTo>
                  <a:lnTo>
                    <a:pt x="23" y="219"/>
                  </a:lnTo>
                  <a:lnTo>
                    <a:pt x="20" y="220"/>
                  </a:lnTo>
                  <a:lnTo>
                    <a:pt x="18" y="221"/>
                  </a:lnTo>
                  <a:lnTo>
                    <a:pt x="13" y="221"/>
                  </a:lnTo>
                  <a:lnTo>
                    <a:pt x="10" y="221"/>
                  </a:lnTo>
                  <a:lnTo>
                    <a:pt x="7" y="221"/>
                  </a:lnTo>
                  <a:lnTo>
                    <a:pt x="5" y="223"/>
                  </a:lnTo>
                  <a:lnTo>
                    <a:pt x="0" y="223"/>
                  </a:lnTo>
                  <a:lnTo>
                    <a:pt x="72" y="37"/>
                  </a:lnTo>
                  <a:close/>
                </a:path>
              </a:pathLst>
            </a:custGeom>
            <a:solidFill>
              <a:srgbClr val="D4D4E8"/>
            </a:solidFill>
            <a:ln w="9525">
              <a:noFill/>
              <a:round/>
              <a:headEnd/>
              <a:tailEnd/>
            </a:ln>
          </p:spPr>
          <p:txBody>
            <a:bodyPr/>
            <a:lstStyle/>
            <a:p>
              <a:endParaRPr lang="en-US"/>
            </a:p>
          </p:txBody>
        </p:sp>
        <p:sp>
          <p:nvSpPr>
            <p:cNvPr id="17516" name="Freeform 778"/>
            <p:cNvSpPr>
              <a:spLocks/>
            </p:cNvSpPr>
            <p:nvPr/>
          </p:nvSpPr>
          <p:spPr bwMode="auto">
            <a:xfrm flipH="1">
              <a:off x="3123" y="1262"/>
              <a:ext cx="20" cy="49"/>
            </a:xfrm>
            <a:custGeom>
              <a:avLst/>
              <a:gdLst>
                <a:gd name="T0" fmla="*/ 4 w 108"/>
                <a:gd name="T1" fmla="*/ 1 h 214"/>
                <a:gd name="T2" fmla="*/ 4 w 108"/>
                <a:gd name="T3" fmla="*/ 2 h 214"/>
                <a:gd name="T4" fmla="*/ 4 w 108"/>
                <a:gd name="T5" fmla="*/ 3 h 214"/>
                <a:gd name="T6" fmla="*/ 3 w 108"/>
                <a:gd name="T7" fmla="*/ 3 h 214"/>
                <a:gd name="T8" fmla="*/ 3 w 108"/>
                <a:gd name="T9" fmla="*/ 3 h 214"/>
                <a:gd name="T10" fmla="*/ 3 w 108"/>
                <a:gd name="T11" fmla="*/ 4 h 214"/>
                <a:gd name="T12" fmla="*/ 3 w 108"/>
                <a:gd name="T13" fmla="*/ 4 h 214"/>
                <a:gd name="T14" fmla="*/ 3 w 108"/>
                <a:gd name="T15" fmla="*/ 5 h 214"/>
                <a:gd name="T16" fmla="*/ 3 w 108"/>
                <a:gd name="T17" fmla="*/ 5 h 214"/>
                <a:gd name="T18" fmla="*/ 3 w 108"/>
                <a:gd name="T19" fmla="*/ 5 h 214"/>
                <a:gd name="T20" fmla="*/ 3 w 108"/>
                <a:gd name="T21" fmla="*/ 6 h 214"/>
                <a:gd name="T22" fmla="*/ 2 w 108"/>
                <a:gd name="T23" fmla="*/ 7 h 214"/>
                <a:gd name="T24" fmla="*/ 2 w 108"/>
                <a:gd name="T25" fmla="*/ 8 h 214"/>
                <a:gd name="T26" fmla="*/ 2 w 108"/>
                <a:gd name="T27" fmla="*/ 8 h 214"/>
                <a:gd name="T28" fmla="*/ 2 w 108"/>
                <a:gd name="T29" fmla="*/ 8 h 214"/>
                <a:gd name="T30" fmla="*/ 2 w 108"/>
                <a:gd name="T31" fmla="*/ 9 h 214"/>
                <a:gd name="T32" fmla="*/ 1 w 108"/>
                <a:gd name="T33" fmla="*/ 10 h 214"/>
                <a:gd name="T34" fmla="*/ 1 w 108"/>
                <a:gd name="T35" fmla="*/ 10 h 214"/>
                <a:gd name="T36" fmla="*/ 1 w 108"/>
                <a:gd name="T37" fmla="*/ 11 h 214"/>
                <a:gd name="T38" fmla="*/ 0 w 108"/>
                <a:gd name="T39" fmla="*/ 11 h 214"/>
                <a:gd name="T40" fmla="*/ 0 w 108"/>
                <a:gd name="T41" fmla="*/ 11 h 214"/>
                <a:gd name="T42" fmla="*/ 0 w 108"/>
                <a:gd name="T43" fmla="*/ 11 h 214"/>
                <a:gd name="T44" fmla="*/ 0 w 108"/>
                <a:gd name="T45" fmla="*/ 10 h 214"/>
                <a:gd name="T46" fmla="*/ 0 w 108"/>
                <a:gd name="T47" fmla="*/ 10 h 214"/>
                <a:gd name="T48" fmla="*/ 0 w 108"/>
                <a:gd name="T49" fmla="*/ 9 h 214"/>
                <a:gd name="T50" fmla="*/ 0 w 108"/>
                <a:gd name="T51" fmla="*/ 8 h 214"/>
                <a:gd name="T52" fmla="*/ 1 w 108"/>
                <a:gd name="T53" fmla="*/ 8 h 214"/>
                <a:gd name="T54" fmla="*/ 1 w 108"/>
                <a:gd name="T55" fmla="*/ 8 h 214"/>
                <a:gd name="T56" fmla="*/ 1 w 108"/>
                <a:gd name="T57" fmla="*/ 7 h 214"/>
                <a:gd name="T58" fmla="*/ 1 w 108"/>
                <a:gd name="T59" fmla="*/ 7 h 214"/>
                <a:gd name="T60" fmla="*/ 1 w 108"/>
                <a:gd name="T61" fmla="*/ 6 h 214"/>
                <a:gd name="T62" fmla="*/ 1 w 108"/>
                <a:gd name="T63" fmla="*/ 5 h 214"/>
                <a:gd name="T64" fmla="*/ 2 w 108"/>
                <a:gd name="T65" fmla="*/ 5 h 214"/>
                <a:gd name="T66" fmla="*/ 2 w 108"/>
                <a:gd name="T67" fmla="*/ 5 h 214"/>
                <a:gd name="T68" fmla="*/ 2 w 108"/>
                <a:gd name="T69" fmla="*/ 4 h 214"/>
                <a:gd name="T70" fmla="*/ 2 w 108"/>
                <a:gd name="T71" fmla="*/ 3 h 214"/>
                <a:gd name="T72" fmla="*/ 2 w 108"/>
                <a:gd name="T73" fmla="*/ 3 h 214"/>
                <a:gd name="T74" fmla="*/ 2 w 108"/>
                <a:gd name="T75" fmla="*/ 2 h 214"/>
                <a:gd name="T76" fmla="*/ 2 w 108"/>
                <a:gd name="T77" fmla="*/ 2 h 214"/>
                <a:gd name="T78" fmla="*/ 3 w 108"/>
                <a:gd name="T79" fmla="*/ 1 h 214"/>
                <a:gd name="T80" fmla="*/ 3 w 108"/>
                <a:gd name="T81" fmla="*/ 1 h 214"/>
                <a:gd name="T82" fmla="*/ 3 w 108"/>
                <a:gd name="T83" fmla="*/ 0 h 214"/>
                <a:gd name="T84" fmla="*/ 3 w 108"/>
                <a:gd name="T85" fmla="*/ 0 h 214"/>
                <a:gd name="T86" fmla="*/ 3 w 108"/>
                <a:gd name="T87" fmla="*/ 0 h 214"/>
                <a:gd name="T88" fmla="*/ 4 w 108"/>
                <a:gd name="T89" fmla="*/ 0 h 214"/>
                <a:gd name="T90" fmla="*/ 4 w 108"/>
                <a:gd name="T91" fmla="*/ 1 h 2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14"/>
                <a:gd name="T140" fmla="*/ 108 w 108"/>
                <a:gd name="T141" fmla="*/ 214 h 2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14">
                  <a:moveTo>
                    <a:pt x="108" y="20"/>
                  </a:moveTo>
                  <a:lnTo>
                    <a:pt x="107" y="22"/>
                  </a:lnTo>
                  <a:lnTo>
                    <a:pt x="106" y="26"/>
                  </a:lnTo>
                  <a:lnTo>
                    <a:pt x="105" y="29"/>
                  </a:lnTo>
                  <a:lnTo>
                    <a:pt x="104" y="33"/>
                  </a:lnTo>
                  <a:lnTo>
                    <a:pt x="104" y="35"/>
                  </a:lnTo>
                  <a:lnTo>
                    <a:pt x="103" y="39"/>
                  </a:lnTo>
                  <a:lnTo>
                    <a:pt x="101" y="43"/>
                  </a:lnTo>
                  <a:lnTo>
                    <a:pt x="101" y="46"/>
                  </a:lnTo>
                  <a:lnTo>
                    <a:pt x="99" y="48"/>
                  </a:lnTo>
                  <a:lnTo>
                    <a:pt x="99" y="52"/>
                  </a:lnTo>
                  <a:lnTo>
                    <a:pt x="98" y="55"/>
                  </a:lnTo>
                  <a:lnTo>
                    <a:pt x="98" y="57"/>
                  </a:lnTo>
                  <a:lnTo>
                    <a:pt x="97" y="60"/>
                  </a:lnTo>
                  <a:lnTo>
                    <a:pt x="96" y="64"/>
                  </a:lnTo>
                  <a:lnTo>
                    <a:pt x="95" y="66"/>
                  </a:lnTo>
                  <a:lnTo>
                    <a:pt x="95" y="69"/>
                  </a:lnTo>
                  <a:lnTo>
                    <a:pt x="94" y="72"/>
                  </a:lnTo>
                  <a:lnTo>
                    <a:pt x="93" y="74"/>
                  </a:lnTo>
                  <a:lnTo>
                    <a:pt x="92" y="78"/>
                  </a:lnTo>
                  <a:lnTo>
                    <a:pt x="92" y="80"/>
                  </a:lnTo>
                  <a:lnTo>
                    <a:pt x="89" y="83"/>
                  </a:lnTo>
                  <a:lnTo>
                    <a:pt x="89" y="86"/>
                  </a:lnTo>
                  <a:lnTo>
                    <a:pt x="88" y="89"/>
                  </a:lnTo>
                  <a:lnTo>
                    <a:pt x="87" y="92"/>
                  </a:lnTo>
                  <a:lnTo>
                    <a:pt x="86" y="95"/>
                  </a:lnTo>
                  <a:lnTo>
                    <a:pt x="85" y="97"/>
                  </a:lnTo>
                  <a:lnTo>
                    <a:pt x="84" y="101"/>
                  </a:lnTo>
                  <a:lnTo>
                    <a:pt x="83" y="104"/>
                  </a:lnTo>
                  <a:lnTo>
                    <a:pt x="81" y="106"/>
                  </a:lnTo>
                  <a:lnTo>
                    <a:pt x="81" y="110"/>
                  </a:lnTo>
                  <a:lnTo>
                    <a:pt x="79" y="114"/>
                  </a:lnTo>
                  <a:lnTo>
                    <a:pt x="78" y="117"/>
                  </a:lnTo>
                  <a:lnTo>
                    <a:pt x="75" y="121"/>
                  </a:lnTo>
                  <a:lnTo>
                    <a:pt x="73" y="125"/>
                  </a:lnTo>
                  <a:lnTo>
                    <a:pt x="71" y="129"/>
                  </a:lnTo>
                  <a:lnTo>
                    <a:pt x="70" y="133"/>
                  </a:lnTo>
                  <a:lnTo>
                    <a:pt x="68" y="137"/>
                  </a:lnTo>
                  <a:lnTo>
                    <a:pt x="66" y="142"/>
                  </a:lnTo>
                  <a:lnTo>
                    <a:pt x="63" y="145"/>
                  </a:lnTo>
                  <a:lnTo>
                    <a:pt x="62" y="149"/>
                  </a:lnTo>
                  <a:lnTo>
                    <a:pt x="59" y="153"/>
                  </a:lnTo>
                  <a:lnTo>
                    <a:pt x="58" y="156"/>
                  </a:lnTo>
                  <a:lnTo>
                    <a:pt x="56" y="159"/>
                  </a:lnTo>
                  <a:lnTo>
                    <a:pt x="54" y="163"/>
                  </a:lnTo>
                  <a:lnTo>
                    <a:pt x="51" y="167"/>
                  </a:lnTo>
                  <a:lnTo>
                    <a:pt x="49" y="171"/>
                  </a:lnTo>
                  <a:lnTo>
                    <a:pt x="46" y="175"/>
                  </a:lnTo>
                  <a:lnTo>
                    <a:pt x="44" y="180"/>
                  </a:lnTo>
                  <a:lnTo>
                    <a:pt x="41" y="183"/>
                  </a:lnTo>
                  <a:lnTo>
                    <a:pt x="37" y="186"/>
                  </a:lnTo>
                  <a:lnTo>
                    <a:pt x="35" y="189"/>
                  </a:lnTo>
                  <a:lnTo>
                    <a:pt x="33" y="193"/>
                  </a:lnTo>
                  <a:lnTo>
                    <a:pt x="30" y="196"/>
                  </a:lnTo>
                  <a:lnTo>
                    <a:pt x="28" y="198"/>
                  </a:lnTo>
                  <a:lnTo>
                    <a:pt x="25" y="200"/>
                  </a:lnTo>
                  <a:lnTo>
                    <a:pt x="23" y="204"/>
                  </a:lnTo>
                  <a:lnTo>
                    <a:pt x="19" y="207"/>
                  </a:lnTo>
                  <a:lnTo>
                    <a:pt x="17" y="209"/>
                  </a:lnTo>
                  <a:lnTo>
                    <a:pt x="13" y="212"/>
                  </a:lnTo>
                  <a:lnTo>
                    <a:pt x="11" y="213"/>
                  </a:lnTo>
                  <a:lnTo>
                    <a:pt x="6" y="214"/>
                  </a:lnTo>
                  <a:lnTo>
                    <a:pt x="4" y="213"/>
                  </a:lnTo>
                  <a:lnTo>
                    <a:pt x="1" y="211"/>
                  </a:lnTo>
                  <a:lnTo>
                    <a:pt x="0" y="207"/>
                  </a:lnTo>
                  <a:lnTo>
                    <a:pt x="0" y="204"/>
                  </a:lnTo>
                  <a:lnTo>
                    <a:pt x="0" y="201"/>
                  </a:lnTo>
                  <a:lnTo>
                    <a:pt x="0" y="198"/>
                  </a:lnTo>
                  <a:lnTo>
                    <a:pt x="1" y="195"/>
                  </a:lnTo>
                  <a:lnTo>
                    <a:pt x="1" y="191"/>
                  </a:lnTo>
                  <a:lnTo>
                    <a:pt x="1" y="187"/>
                  </a:lnTo>
                  <a:lnTo>
                    <a:pt x="3" y="184"/>
                  </a:lnTo>
                  <a:lnTo>
                    <a:pt x="5" y="181"/>
                  </a:lnTo>
                  <a:lnTo>
                    <a:pt x="5" y="176"/>
                  </a:lnTo>
                  <a:lnTo>
                    <a:pt x="6" y="173"/>
                  </a:lnTo>
                  <a:lnTo>
                    <a:pt x="7" y="170"/>
                  </a:lnTo>
                  <a:lnTo>
                    <a:pt x="9" y="167"/>
                  </a:lnTo>
                  <a:lnTo>
                    <a:pt x="10" y="163"/>
                  </a:lnTo>
                  <a:lnTo>
                    <a:pt x="11" y="161"/>
                  </a:lnTo>
                  <a:lnTo>
                    <a:pt x="13" y="159"/>
                  </a:lnTo>
                  <a:lnTo>
                    <a:pt x="14" y="158"/>
                  </a:lnTo>
                  <a:lnTo>
                    <a:pt x="17" y="154"/>
                  </a:lnTo>
                  <a:lnTo>
                    <a:pt x="19" y="150"/>
                  </a:lnTo>
                  <a:lnTo>
                    <a:pt x="21" y="146"/>
                  </a:lnTo>
                  <a:lnTo>
                    <a:pt x="23" y="144"/>
                  </a:lnTo>
                  <a:lnTo>
                    <a:pt x="25" y="140"/>
                  </a:lnTo>
                  <a:lnTo>
                    <a:pt x="28" y="136"/>
                  </a:lnTo>
                  <a:lnTo>
                    <a:pt x="29" y="133"/>
                  </a:lnTo>
                  <a:lnTo>
                    <a:pt x="31" y="130"/>
                  </a:lnTo>
                  <a:lnTo>
                    <a:pt x="33" y="127"/>
                  </a:lnTo>
                  <a:lnTo>
                    <a:pt x="34" y="123"/>
                  </a:lnTo>
                  <a:lnTo>
                    <a:pt x="35" y="119"/>
                  </a:lnTo>
                  <a:lnTo>
                    <a:pt x="37" y="117"/>
                  </a:lnTo>
                  <a:lnTo>
                    <a:pt x="38" y="112"/>
                  </a:lnTo>
                  <a:lnTo>
                    <a:pt x="41" y="109"/>
                  </a:lnTo>
                  <a:lnTo>
                    <a:pt x="42" y="105"/>
                  </a:lnTo>
                  <a:lnTo>
                    <a:pt x="45" y="102"/>
                  </a:lnTo>
                  <a:lnTo>
                    <a:pt x="45" y="98"/>
                  </a:lnTo>
                  <a:lnTo>
                    <a:pt x="47" y="95"/>
                  </a:lnTo>
                  <a:lnTo>
                    <a:pt x="48" y="92"/>
                  </a:lnTo>
                  <a:lnTo>
                    <a:pt x="49" y="89"/>
                  </a:lnTo>
                  <a:lnTo>
                    <a:pt x="50" y="86"/>
                  </a:lnTo>
                  <a:lnTo>
                    <a:pt x="51" y="83"/>
                  </a:lnTo>
                  <a:lnTo>
                    <a:pt x="54" y="80"/>
                  </a:lnTo>
                  <a:lnTo>
                    <a:pt x="55" y="78"/>
                  </a:lnTo>
                  <a:lnTo>
                    <a:pt x="57" y="72"/>
                  </a:lnTo>
                  <a:lnTo>
                    <a:pt x="59" y="68"/>
                  </a:lnTo>
                  <a:lnTo>
                    <a:pt x="61" y="63"/>
                  </a:lnTo>
                  <a:lnTo>
                    <a:pt x="63" y="57"/>
                  </a:lnTo>
                  <a:lnTo>
                    <a:pt x="63" y="55"/>
                  </a:lnTo>
                  <a:lnTo>
                    <a:pt x="64" y="52"/>
                  </a:lnTo>
                  <a:lnTo>
                    <a:pt x="66" y="50"/>
                  </a:lnTo>
                  <a:lnTo>
                    <a:pt x="67" y="47"/>
                  </a:lnTo>
                  <a:lnTo>
                    <a:pt x="68" y="44"/>
                  </a:lnTo>
                  <a:lnTo>
                    <a:pt x="69" y="42"/>
                  </a:lnTo>
                  <a:lnTo>
                    <a:pt x="69" y="39"/>
                  </a:lnTo>
                  <a:lnTo>
                    <a:pt x="71" y="37"/>
                  </a:lnTo>
                  <a:lnTo>
                    <a:pt x="71" y="33"/>
                  </a:lnTo>
                  <a:lnTo>
                    <a:pt x="72" y="30"/>
                  </a:lnTo>
                  <a:lnTo>
                    <a:pt x="73" y="28"/>
                  </a:lnTo>
                  <a:lnTo>
                    <a:pt x="74" y="25"/>
                  </a:lnTo>
                  <a:lnTo>
                    <a:pt x="74" y="21"/>
                  </a:lnTo>
                  <a:lnTo>
                    <a:pt x="76" y="18"/>
                  </a:lnTo>
                  <a:lnTo>
                    <a:pt x="76" y="15"/>
                  </a:lnTo>
                  <a:lnTo>
                    <a:pt x="78" y="12"/>
                  </a:lnTo>
                  <a:lnTo>
                    <a:pt x="79" y="8"/>
                  </a:lnTo>
                  <a:lnTo>
                    <a:pt x="81" y="6"/>
                  </a:lnTo>
                  <a:lnTo>
                    <a:pt x="82" y="3"/>
                  </a:lnTo>
                  <a:lnTo>
                    <a:pt x="85" y="2"/>
                  </a:lnTo>
                  <a:lnTo>
                    <a:pt x="87" y="1"/>
                  </a:lnTo>
                  <a:lnTo>
                    <a:pt x="89" y="0"/>
                  </a:lnTo>
                  <a:lnTo>
                    <a:pt x="93" y="0"/>
                  </a:lnTo>
                  <a:lnTo>
                    <a:pt x="96" y="1"/>
                  </a:lnTo>
                  <a:lnTo>
                    <a:pt x="101" y="3"/>
                  </a:lnTo>
                  <a:lnTo>
                    <a:pt x="106" y="7"/>
                  </a:lnTo>
                  <a:lnTo>
                    <a:pt x="107" y="9"/>
                  </a:lnTo>
                  <a:lnTo>
                    <a:pt x="108" y="13"/>
                  </a:lnTo>
                  <a:lnTo>
                    <a:pt x="108" y="16"/>
                  </a:lnTo>
                  <a:lnTo>
                    <a:pt x="108" y="20"/>
                  </a:lnTo>
                  <a:close/>
                </a:path>
              </a:pathLst>
            </a:custGeom>
            <a:solidFill>
              <a:srgbClr val="000000"/>
            </a:solidFill>
            <a:ln w="9525">
              <a:noFill/>
              <a:round/>
              <a:headEnd/>
              <a:tailEnd/>
            </a:ln>
          </p:spPr>
          <p:txBody>
            <a:bodyPr/>
            <a:lstStyle/>
            <a:p>
              <a:endParaRPr lang="en-US"/>
            </a:p>
          </p:txBody>
        </p:sp>
        <p:sp>
          <p:nvSpPr>
            <p:cNvPr id="17517" name="Freeform 779"/>
            <p:cNvSpPr>
              <a:spLocks/>
            </p:cNvSpPr>
            <p:nvPr/>
          </p:nvSpPr>
          <p:spPr bwMode="auto">
            <a:xfrm flipH="1">
              <a:off x="3088" y="1207"/>
              <a:ext cx="36" cy="52"/>
            </a:xfrm>
            <a:custGeom>
              <a:avLst/>
              <a:gdLst>
                <a:gd name="T0" fmla="*/ 6 w 196"/>
                <a:gd name="T1" fmla="*/ 1 h 222"/>
                <a:gd name="T2" fmla="*/ 6 w 196"/>
                <a:gd name="T3" fmla="*/ 2 h 222"/>
                <a:gd name="T4" fmla="*/ 6 w 196"/>
                <a:gd name="T5" fmla="*/ 3 h 222"/>
                <a:gd name="T6" fmla="*/ 6 w 196"/>
                <a:gd name="T7" fmla="*/ 4 h 222"/>
                <a:gd name="T8" fmla="*/ 6 w 196"/>
                <a:gd name="T9" fmla="*/ 4 h 222"/>
                <a:gd name="T10" fmla="*/ 6 w 196"/>
                <a:gd name="T11" fmla="*/ 5 h 222"/>
                <a:gd name="T12" fmla="*/ 6 w 196"/>
                <a:gd name="T13" fmla="*/ 5 h 222"/>
                <a:gd name="T14" fmla="*/ 5 w 196"/>
                <a:gd name="T15" fmla="*/ 6 h 222"/>
                <a:gd name="T16" fmla="*/ 5 w 196"/>
                <a:gd name="T17" fmla="*/ 6 h 222"/>
                <a:gd name="T18" fmla="*/ 5 w 196"/>
                <a:gd name="T19" fmla="*/ 7 h 222"/>
                <a:gd name="T20" fmla="*/ 4 w 196"/>
                <a:gd name="T21" fmla="*/ 8 h 222"/>
                <a:gd name="T22" fmla="*/ 4 w 196"/>
                <a:gd name="T23" fmla="*/ 8 h 222"/>
                <a:gd name="T24" fmla="*/ 3 w 196"/>
                <a:gd name="T25" fmla="*/ 9 h 222"/>
                <a:gd name="T26" fmla="*/ 3 w 196"/>
                <a:gd name="T27" fmla="*/ 9 h 222"/>
                <a:gd name="T28" fmla="*/ 3 w 196"/>
                <a:gd name="T29" fmla="*/ 10 h 222"/>
                <a:gd name="T30" fmla="*/ 2 w 196"/>
                <a:gd name="T31" fmla="*/ 10 h 222"/>
                <a:gd name="T32" fmla="*/ 2 w 196"/>
                <a:gd name="T33" fmla="*/ 11 h 222"/>
                <a:gd name="T34" fmla="*/ 1 w 196"/>
                <a:gd name="T35" fmla="*/ 11 h 222"/>
                <a:gd name="T36" fmla="*/ 1 w 196"/>
                <a:gd name="T37" fmla="*/ 12 h 222"/>
                <a:gd name="T38" fmla="*/ 1 w 196"/>
                <a:gd name="T39" fmla="*/ 12 h 222"/>
                <a:gd name="T40" fmla="*/ 0 w 196"/>
                <a:gd name="T41" fmla="*/ 12 h 222"/>
                <a:gd name="T42" fmla="*/ 0 w 196"/>
                <a:gd name="T43" fmla="*/ 11 h 222"/>
                <a:gd name="T44" fmla="*/ 0 w 196"/>
                <a:gd name="T45" fmla="*/ 11 h 222"/>
                <a:gd name="T46" fmla="*/ 0 w 196"/>
                <a:gd name="T47" fmla="*/ 11 h 222"/>
                <a:gd name="T48" fmla="*/ 1 w 196"/>
                <a:gd name="T49" fmla="*/ 10 h 222"/>
                <a:gd name="T50" fmla="*/ 1 w 196"/>
                <a:gd name="T51" fmla="*/ 10 h 222"/>
                <a:gd name="T52" fmla="*/ 1 w 196"/>
                <a:gd name="T53" fmla="*/ 10 h 222"/>
                <a:gd name="T54" fmla="*/ 2 w 196"/>
                <a:gd name="T55" fmla="*/ 9 h 222"/>
                <a:gd name="T56" fmla="*/ 2 w 196"/>
                <a:gd name="T57" fmla="*/ 9 h 222"/>
                <a:gd name="T58" fmla="*/ 2 w 196"/>
                <a:gd name="T59" fmla="*/ 8 h 222"/>
                <a:gd name="T60" fmla="*/ 3 w 196"/>
                <a:gd name="T61" fmla="*/ 8 h 222"/>
                <a:gd name="T62" fmla="*/ 3 w 196"/>
                <a:gd name="T63" fmla="*/ 7 h 222"/>
                <a:gd name="T64" fmla="*/ 3 w 196"/>
                <a:gd name="T65" fmla="*/ 7 h 222"/>
                <a:gd name="T66" fmla="*/ 4 w 196"/>
                <a:gd name="T67" fmla="*/ 6 h 222"/>
                <a:gd name="T68" fmla="*/ 4 w 196"/>
                <a:gd name="T69" fmla="*/ 6 h 222"/>
                <a:gd name="T70" fmla="*/ 4 w 196"/>
                <a:gd name="T71" fmla="*/ 5 h 222"/>
                <a:gd name="T72" fmla="*/ 5 w 196"/>
                <a:gd name="T73" fmla="*/ 4 h 222"/>
                <a:gd name="T74" fmla="*/ 5 w 196"/>
                <a:gd name="T75" fmla="*/ 4 h 222"/>
                <a:gd name="T76" fmla="*/ 5 w 196"/>
                <a:gd name="T77" fmla="*/ 3 h 222"/>
                <a:gd name="T78" fmla="*/ 6 w 196"/>
                <a:gd name="T79" fmla="*/ 2 h 222"/>
                <a:gd name="T80" fmla="*/ 6 w 196"/>
                <a:gd name="T81" fmla="*/ 2 h 222"/>
                <a:gd name="T82" fmla="*/ 6 w 196"/>
                <a:gd name="T83" fmla="*/ 1 h 222"/>
                <a:gd name="T84" fmla="*/ 6 w 196"/>
                <a:gd name="T85" fmla="*/ 0 h 222"/>
                <a:gd name="T86" fmla="*/ 6 w 196"/>
                <a:gd name="T87" fmla="*/ 0 h 222"/>
                <a:gd name="T88" fmla="*/ 7 w 196"/>
                <a:gd name="T89" fmla="*/ 0 h 222"/>
                <a:gd name="T90" fmla="*/ 7 w 196"/>
                <a:gd name="T91" fmla="*/ 1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6"/>
                <a:gd name="T139" fmla="*/ 0 h 222"/>
                <a:gd name="T140" fmla="*/ 196 w 196"/>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6" h="222">
                  <a:moveTo>
                    <a:pt x="196" y="16"/>
                  </a:moveTo>
                  <a:lnTo>
                    <a:pt x="194" y="21"/>
                  </a:lnTo>
                  <a:lnTo>
                    <a:pt x="193" y="25"/>
                  </a:lnTo>
                  <a:lnTo>
                    <a:pt x="192" y="30"/>
                  </a:lnTo>
                  <a:lnTo>
                    <a:pt x="190" y="35"/>
                  </a:lnTo>
                  <a:lnTo>
                    <a:pt x="189" y="39"/>
                  </a:lnTo>
                  <a:lnTo>
                    <a:pt x="188" y="43"/>
                  </a:lnTo>
                  <a:lnTo>
                    <a:pt x="185" y="48"/>
                  </a:lnTo>
                  <a:lnTo>
                    <a:pt x="185" y="52"/>
                  </a:lnTo>
                  <a:lnTo>
                    <a:pt x="183" y="56"/>
                  </a:lnTo>
                  <a:lnTo>
                    <a:pt x="181" y="60"/>
                  </a:lnTo>
                  <a:lnTo>
                    <a:pt x="180" y="64"/>
                  </a:lnTo>
                  <a:lnTo>
                    <a:pt x="179" y="68"/>
                  </a:lnTo>
                  <a:lnTo>
                    <a:pt x="177" y="72"/>
                  </a:lnTo>
                  <a:lnTo>
                    <a:pt x="176" y="76"/>
                  </a:lnTo>
                  <a:lnTo>
                    <a:pt x="173" y="79"/>
                  </a:lnTo>
                  <a:lnTo>
                    <a:pt x="171" y="83"/>
                  </a:lnTo>
                  <a:lnTo>
                    <a:pt x="169" y="87"/>
                  </a:lnTo>
                  <a:lnTo>
                    <a:pt x="167" y="90"/>
                  </a:lnTo>
                  <a:lnTo>
                    <a:pt x="165" y="94"/>
                  </a:lnTo>
                  <a:lnTo>
                    <a:pt x="164" y="98"/>
                  </a:lnTo>
                  <a:lnTo>
                    <a:pt x="160" y="101"/>
                  </a:lnTo>
                  <a:lnTo>
                    <a:pt x="158" y="104"/>
                  </a:lnTo>
                  <a:lnTo>
                    <a:pt x="156" y="107"/>
                  </a:lnTo>
                  <a:lnTo>
                    <a:pt x="154" y="112"/>
                  </a:lnTo>
                  <a:lnTo>
                    <a:pt x="150" y="114"/>
                  </a:lnTo>
                  <a:lnTo>
                    <a:pt x="147" y="117"/>
                  </a:lnTo>
                  <a:lnTo>
                    <a:pt x="144" y="121"/>
                  </a:lnTo>
                  <a:lnTo>
                    <a:pt x="141" y="125"/>
                  </a:lnTo>
                  <a:lnTo>
                    <a:pt x="138" y="128"/>
                  </a:lnTo>
                  <a:lnTo>
                    <a:pt x="134" y="131"/>
                  </a:lnTo>
                  <a:lnTo>
                    <a:pt x="131" y="134"/>
                  </a:lnTo>
                  <a:lnTo>
                    <a:pt x="128" y="139"/>
                  </a:lnTo>
                  <a:lnTo>
                    <a:pt x="122" y="142"/>
                  </a:lnTo>
                  <a:lnTo>
                    <a:pt x="118" y="146"/>
                  </a:lnTo>
                  <a:lnTo>
                    <a:pt x="114" y="150"/>
                  </a:lnTo>
                  <a:lnTo>
                    <a:pt x="110" y="153"/>
                  </a:lnTo>
                  <a:lnTo>
                    <a:pt x="106" y="156"/>
                  </a:lnTo>
                  <a:lnTo>
                    <a:pt x="103" y="159"/>
                  </a:lnTo>
                  <a:lnTo>
                    <a:pt x="98" y="162"/>
                  </a:lnTo>
                  <a:lnTo>
                    <a:pt x="95" y="166"/>
                  </a:lnTo>
                  <a:lnTo>
                    <a:pt x="91" y="168"/>
                  </a:lnTo>
                  <a:lnTo>
                    <a:pt x="88" y="171"/>
                  </a:lnTo>
                  <a:lnTo>
                    <a:pt x="83" y="175"/>
                  </a:lnTo>
                  <a:lnTo>
                    <a:pt x="80" y="178"/>
                  </a:lnTo>
                  <a:lnTo>
                    <a:pt x="75" y="180"/>
                  </a:lnTo>
                  <a:lnTo>
                    <a:pt x="70" y="184"/>
                  </a:lnTo>
                  <a:lnTo>
                    <a:pt x="66" y="188"/>
                  </a:lnTo>
                  <a:lnTo>
                    <a:pt x="62" y="192"/>
                  </a:lnTo>
                  <a:lnTo>
                    <a:pt x="57" y="193"/>
                  </a:lnTo>
                  <a:lnTo>
                    <a:pt x="53" y="197"/>
                  </a:lnTo>
                  <a:lnTo>
                    <a:pt x="49" y="202"/>
                  </a:lnTo>
                  <a:lnTo>
                    <a:pt x="44" y="206"/>
                  </a:lnTo>
                  <a:lnTo>
                    <a:pt x="39" y="209"/>
                  </a:lnTo>
                  <a:lnTo>
                    <a:pt x="34" y="214"/>
                  </a:lnTo>
                  <a:lnTo>
                    <a:pt x="30" y="217"/>
                  </a:lnTo>
                  <a:lnTo>
                    <a:pt x="26" y="220"/>
                  </a:lnTo>
                  <a:lnTo>
                    <a:pt x="22" y="221"/>
                  </a:lnTo>
                  <a:lnTo>
                    <a:pt x="19" y="222"/>
                  </a:lnTo>
                  <a:lnTo>
                    <a:pt x="15" y="222"/>
                  </a:lnTo>
                  <a:lnTo>
                    <a:pt x="13" y="221"/>
                  </a:lnTo>
                  <a:lnTo>
                    <a:pt x="9" y="220"/>
                  </a:lnTo>
                  <a:lnTo>
                    <a:pt x="7" y="219"/>
                  </a:lnTo>
                  <a:lnTo>
                    <a:pt x="4" y="217"/>
                  </a:lnTo>
                  <a:lnTo>
                    <a:pt x="3" y="215"/>
                  </a:lnTo>
                  <a:lnTo>
                    <a:pt x="1" y="211"/>
                  </a:lnTo>
                  <a:lnTo>
                    <a:pt x="0" y="209"/>
                  </a:lnTo>
                  <a:lnTo>
                    <a:pt x="0" y="206"/>
                  </a:lnTo>
                  <a:lnTo>
                    <a:pt x="1" y="203"/>
                  </a:lnTo>
                  <a:lnTo>
                    <a:pt x="1" y="201"/>
                  </a:lnTo>
                  <a:lnTo>
                    <a:pt x="3" y="197"/>
                  </a:lnTo>
                  <a:lnTo>
                    <a:pt x="5" y="194"/>
                  </a:lnTo>
                  <a:lnTo>
                    <a:pt x="8" y="192"/>
                  </a:lnTo>
                  <a:lnTo>
                    <a:pt x="12" y="190"/>
                  </a:lnTo>
                  <a:lnTo>
                    <a:pt x="15" y="188"/>
                  </a:lnTo>
                  <a:lnTo>
                    <a:pt x="18" y="187"/>
                  </a:lnTo>
                  <a:lnTo>
                    <a:pt x="21" y="184"/>
                  </a:lnTo>
                  <a:lnTo>
                    <a:pt x="25" y="182"/>
                  </a:lnTo>
                  <a:lnTo>
                    <a:pt x="28" y="180"/>
                  </a:lnTo>
                  <a:lnTo>
                    <a:pt x="30" y="178"/>
                  </a:lnTo>
                  <a:lnTo>
                    <a:pt x="34" y="176"/>
                  </a:lnTo>
                  <a:lnTo>
                    <a:pt x="39" y="171"/>
                  </a:lnTo>
                  <a:lnTo>
                    <a:pt x="43" y="168"/>
                  </a:lnTo>
                  <a:lnTo>
                    <a:pt x="47" y="166"/>
                  </a:lnTo>
                  <a:lnTo>
                    <a:pt x="51" y="163"/>
                  </a:lnTo>
                  <a:lnTo>
                    <a:pt x="54" y="159"/>
                  </a:lnTo>
                  <a:lnTo>
                    <a:pt x="58" y="157"/>
                  </a:lnTo>
                  <a:lnTo>
                    <a:pt x="62" y="154"/>
                  </a:lnTo>
                  <a:lnTo>
                    <a:pt x="65" y="152"/>
                  </a:lnTo>
                  <a:lnTo>
                    <a:pt x="68" y="150"/>
                  </a:lnTo>
                  <a:lnTo>
                    <a:pt x="71" y="147"/>
                  </a:lnTo>
                  <a:lnTo>
                    <a:pt x="75" y="144"/>
                  </a:lnTo>
                  <a:lnTo>
                    <a:pt x="78" y="142"/>
                  </a:lnTo>
                  <a:lnTo>
                    <a:pt x="81" y="139"/>
                  </a:lnTo>
                  <a:lnTo>
                    <a:pt x="85" y="136"/>
                  </a:lnTo>
                  <a:lnTo>
                    <a:pt x="90" y="131"/>
                  </a:lnTo>
                  <a:lnTo>
                    <a:pt x="94" y="128"/>
                  </a:lnTo>
                  <a:lnTo>
                    <a:pt x="97" y="125"/>
                  </a:lnTo>
                  <a:lnTo>
                    <a:pt x="101" y="121"/>
                  </a:lnTo>
                  <a:lnTo>
                    <a:pt x="104" y="118"/>
                  </a:lnTo>
                  <a:lnTo>
                    <a:pt x="107" y="115"/>
                  </a:lnTo>
                  <a:lnTo>
                    <a:pt x="110" y="112"/>
                  </a:lnTo>
                  <a:lnTo>
                    <a:pt x="114" y="108"/>
                  </a:lnTo>
                  <a:lnTo>
                    <a:pt x="117" y="104"/>
                  </a:lnTo>
                  <a:lnTo>
                    <a:pt x="120" y="102"/>
                  </a:lnTo>
                  <a:lnTo>
                    <a:pt x="123" y="98"/>
                  </a:lnTo>
                  <a:lnTo>
                    <a:pt x="127" y="94"/>
                  </a:lnTo>
                  <a:lnTo>
                    <a:pt x="130" y="90"/>
                  </a:lnTo>
                  <a:lnTo>
                    <a:pt x="133" y="87"/>
                  </a:lnTo>
                  <a:lnTo>
                    <a:pt x="137" y="83"/>
                  </a:lnTo>
                  <a:lnTo>
                    <a:pt x="139" y="80"/>
                  </a:lnTo>
                  <a:lnTo>
                    <a:pt x="142" y="76"/>
                  </a:lnTo>
                  <a:lnTo>
                    <a:pt x="145" y="73"/>
                  </a:lnTo>
                  <a:lnTo>
                    <a:pt x="147" y="68"/>
                  </a:lnTo>
                  <a:lnTo>
                    <a:pt x="150" y="64"/>
                  </a:lnTo>
                  <a:lnTo>
                    <a:pt x="152" y="61"/>
                  </a:lnTo>
                  <a:lnTo>
                    <a:pt x="155" y="56"/>
                  </a:lnTo>
                  <a:lnTo>
                    <a:pt x="157" y="52"/>
                  </a:lnTo>
                  <a:lnTo>
                    <a:pt x="159" y="49"/>
                  </a:lnTo>
                  <a:lnTo>
                    <a:pt x="162" y="44"/>
                  </a:lnTo>
                  <a:lnTo>
                    <a:pt x="164" y="41"/>
                  </a:lnTo>
                  <a:lnTo>
                    <a:pt x="166" y="36"/>
                  </a:lnTo>
                  <a:lnTo>
                    <a:pt x="168" y="31"/>
                  </a:lnTo>
                  <a:lnTo>
                    <a:pt x="169" y="27"/>
                  </a:lnTo>
                  <a:lnTo>
                    <a:pt x="171" y="24"/>
                  </a:lnTo>
                  <a:lnTo>
                    <a:pt x="172" y="19"/>
                  </a:lnTo>
                  <a:lnTo>
                    <a:pt x="175" y="15"/>
                  </a:lnTo>
                  <a:lnTo>
                    <a:pt x="176" y="11"/>
                  </a:lnTo>
                  <a:lnTo>
                    <a:pt x="178" y="6"/>
                  </a:lnTo>
                  <a:lnTo>
                    <a:pt x="179" y="2"/>
                  </a:lnTo>
                  <a:lnTo>
                    <a:pt x="182" y="0"/>
                  </a:lnTo>
                  <a:lnTo>
                    <a:pt x="185" y="0"/>
                  </a:lnTo>
                  <a:lnTo>
                    <a:pt x="189" y="1"/>
                  </a:lnTo>
                  <a:lnTo>
                    <a:pt x="192" y="3"/>
                  </a:lnTo>
                  <a:lnTo>
                    <a:pt x="194" y="6"/>
                  </a:lnTo>
                  <a:lnTo>
                    <a:pt x="195" y="9"/>
                  </a:lnTo>
                  <a:lnTo>
                    <a:pt x="196" y="11"/>
                  </a:lnTo>
                  <a:lnTo>
                    <a:pt x="196" y="13"/>
                  </a:lnTo>
                  <a:lnTo>
                    <a:pt x="196" y="16"/>
                  </a:lnTo>
                  <a:close/>
                </a:path>
              </a:pathLst>
            </a:custGeom>
            <a:solidFill>
              <a:srgbClr val="000000"/>
            </a:solidFill>
            <a:ln w="9525">
              <a:noFill/>
              <a:round/>
              <a:headEnd/>
              <a:tailEnd/>
            </a:ln>
          </p:spPr>
          <p:txBody>
            <a:bodyPr/>
            <a:lstStyle/>
            <a:p>
              <a:endParaRPr lang="en-US"/>
            </a:p>
          </p:txBody>
        </p:sp>
        <p:sp>
          <p:nvSpPr>
            <p:cNvPr id="17518" name="Freeform 780"/>
            <p:cNvSpPr>
              <a:spLocks/>
            </p:cNvSpPr>
            <p:nvPr/>
          </p:nvSpPr>
          <p:spPr bwMode="auto">
            <a:xfrm flipH="1">
              <a:off x="3111" y="1159"/>
              <a:ext cx="55" cy="72"/>
            </a:xfrm>
            <a:custGeom>
              <a:avLst/>
              <a:gdLst>
                <a:gd name="T0" fmla="*/ 4 w 301"/>
                <a:gd name="T1" fmla="*/ 16 h 312"/>
                <a:gd name="T2" fmla="*/ 5 w 301"/>
                <a:gd name="T3" fmla="*/ 15 h 312"/>
                <a:gd name="T4" fmla="*/ 4 w 301"/>
                <a:gd name="T5" fmla="*/ 15 h 312"/>
                <a:gd name="T6" fmla="*/ 4 w 301"/>
                <a:gd name="T7" fmla="*/ 14 h 312"/>
                <a:gd name="T8" fmla="*/ 4 w 301"/>
                <a:gd name="T9" fmla="*/ 13 h 312"/>
                <a:gd name="T10" fmla="*/ 3 w 301"/>
                <a:gd name="T11" fmla="*/ 12 h 312"/>
                <a:gd name="T12" fmla="*/ 3 w 301"/>
                <a:gd name="T13" fmla="*/ 11 h 312"/>
                <a:gd name="T14" fmla="*/ 3 w 301"/>
                <a:gd name="T15" fmla="*/ 10 h 312"/>
                <a:gd name="T16" fmla="*/ 2 w 301"/>
                <a:gd name="T17" fmla="*/ 9 h 312"/>
                <a:gd name="T18" fmla="*/ 2 w 301"/>
                <a:gd name="T19" fmla="*/ 8 h 312"/>
                <a:gd name="T20" fmla="*/ 1 w 301"/>
                <a:gd name="T21" fmla="*/ 6 h 312"/>
                <a:gd name="T22" fmla="*/ 1 w 301"/>
                <a:gd name="T23" fmla="*/ 6 h 312"/>
                <a:gd name="T24" fmla="*/ 1 w 301"/>
                <a:gd name="T25" fmla="*/ 5 h 312"/>
                <a:gd name="T26" fmla="*/ 1 w 301"/>
                <a:gd name="T27" fmla="*/ 4 h 312"/>
                <a:gd name="T28" fmla="*/ 2 w 301"/>
                <a:gd name="T29" fmla="*/ 4 h 312"/>
                <a:gd name="T30" fmla="*/ 2 w 301"/>
                <a:gd name="T31" fmla="*/ 4 h 312"/>
                <a:gd name="T32" fmla="*/ 3 w 301"/>
                <a:gd name="T33" fmla="*/ 5 h 312"/>
                <a:gd name="T34" fmla="*/ 3 w 301"/>
                <a:gd name="T35" fmla="*/ 5 h 312"/>
                <a:gd name="T36" fmla="*/ 4 w 301"/>
                <a:gd name="T37" fmla="*/ 5 h 312"/>
                <a:gd name="T38" fmla="*/ 5 w 301"/>
                <a:gd name="T39" fmla="*/ 6 h 312"/>
                <a:gd name="T40" fmla="*/ 5 w 301"/>
                <a:gd name="T41" fmla="*/ 6 h 312"/>
                <a:gd name="T42" fmla="*/ 6 w 301"/>
                <a:gd name="T43" fmla="*/ 7 h 312"/>
                <a:gd name="T44" fmla="*/ 6 w 301"/>
                <a:gd name="T45" fmla="*/ 7 h 312"/>
                <a:gd name="T46" fmla="*/ 7 w 301"/>
                <a:gd name="T47" fmla="*/ 8 h 312"/>
                <a:gd name="T48" fmla="*/ 8 w 301"/>
                <a:gd name="T49" fmla="*/ 8 h 312"/>
                <a:gd name="T50" fmla="*/ 8 w 301"/>
                <a:gd name="T51" fmla="*/ 8 h 312"/>
                <a:gd name="T52" fmla="*/ 9 w 301"/>
                <a:gd name="T53" fmla="*/ 7 h 312"/>
                <a:gd name="T54" fmla="*/ 9 w 301"/>
                <a:gd name="T55" fmla="*/ 6 h 312"/>
                <a:gd name="T56" fmla="*/ 8 w 301"/>
                <a:gd name="T57" fmla="*/ 6 h 312"/>
                <a:gd name="T58" fmla="*/ 7 w 301"/>
                <a:gd name="T59" fmla="*/ 6 h 312"/>
                <a:gd name="T60" fmla="*/ 7 w 301"/>
                <a:gd name="T61" fmla="*/ 5 h 312"/>
                <a:gd name="T62" fmla="*/ 6 w 301"/>
                <a:gd name="T63" fmla="*/ 4 h 312"/>
                <a:gd name="T64" fmla="*/ 5 w 301"/>
                <a:gd name="T65" fmla="*/ 4 h 312"/>
                <a:gd name="T66" fmla="*/ 4 w 301"/>
                <a:gd name="T67" fmla="*/ 4 h 312"/>
                <a:gd name="T68" fmla="*/ 4 w 301"/>
                <a:gd name="T69" fmla="*/ 3 h 312"/>
                <a:gd name="T70" fmla="*/ 3 w 301"/>
                <a:gd name="T71" fmla="*/ 3 h 312"/>
                <a:gd name="T72" fmla="*/ 3 w 301"/>
                <a:gd name="T73" fmla="*/ 3 h 312"/>
                <a:gd name="T74" fmla="*/ 2 w 301"/>
                <a:gd name="T75" fmla="*/ 2 h 312"/>
                <a:gd name="T76" fmla="*/ 2 w 301"/>
                <a:gd name="T77" fmla="*/ 2 h 312"/>
                <a:gd name="T78" fmla="*/ 3 w 301"/>
                <a:gd name="T79" fmla="*/ 2 h 312"/>
                <a:gd name="T80" fmla="*/ 4 w 301"/>
                <a:gd name="T81" fmla="*/ 2 h 312"/>
                <a:gd name="T82" fmla="*/ 4 w 301"/>
                <a:gd name="T83" fmla="*/ 2 h 312"/>
                <a:gd name="T84" fmla="*/ 5 w 301"/>
                <a:gd name="T85" fmla="*/ 2 h 312"/>
                <a:gd name="T86" fmla="*/ 5 w 301"/>
                <a:gd name="T87" fmla="*/ 2 h 312"/>
                <a:gd name="T88" fmla="*/ 5 w 301"/>
                <a:gd name="T89" fmla="*/ 2 h 312"/>
                <a:gd name="T90" fmla="*/ 6 w 301"/>
                <a:gd name="T91" fmla="*/ 2 h 312"/>
                <a:gd name="T92" fmla="*/ 7 w 301"/>
                <a:gd name="T93" fmla="*/ 2 h 312"/>
                <a:gd name="T94" fmla="*/ 8 w 301"/>
                <a:gd name="T95" fmla="*/ 2 h 312"/>
                <a:gd name="T96" fmla="*/ 8 w 301"/>
                <a:gd name="T97" fmla="*/ 2 h 312"/>
                <a:gd name="T98" fmla="*/ 9 w 301"/>
                <a:gd name="T99" fmla="*/ 2 h 312"/>
                <a:gd name="T100" fmla="*/ 10 w 301"/>
                <a:gd name="T101" fmla="*/ 1 h 312"/>
                <a:gd name="T102" fmla="*/ 10 w 301"/>
                <a:gd name="T103" fmla="*/ 1 h 312"/>
                <a:gd name="T104" fmla="*/ 10 w 301"/>
                <a:gd name="T105" fmla="*/ 0 h 312"/>
                <a:gd name="T106" fmla="*/ 3 w 301"/>
                <a:gd name="T107" fmla="*/ 15 h 3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1"/>
                <a:gd name="T163" fmla="*/ 0 h 312"/>
                <a:gd name="T164" fmla="*/ 301 w 301"/>
                <a:gd name="T165" fmla="*/ 312 h 3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1" h="312">
                  <a:moveTo>
                    <a:pt x="93" y="275"/>
                  </a:moveTo>
                  <a:lnTo>
                    <a:pt x="113" y="312"/>
                  </a:lnTo>
                  <a:lnTo>
                    <a:pt x="113" y="311"/>
                  </a:lnTo>
                  <a:lnTo>
                    <a:pt x="116" y="310"/>
                  </a:lnTo>
                  <a:lnTo>
                    <a:pt x="119" y="306"/>
                  </a:lnTo>
                  <a:lnTo>
                    <a:pt x="123" y="304"/>
                  </a:lnTo>
                  <a:lnTo>
                    <a:pt x="127" y="301"/>
                  </a:lnTo>
                  <a:lnTo>
                    <a:pt x="131" y="297"/>
                  </a:lnTo>
                  <a:lnTo>
                    <a:pt x="135" y="292"/>
                  </a:lnTo>
                  <a:lnTo>
                    <a:pt x="138" y="288"/>
                  </a:lnTo>
                  <a:lnTo>
                    <a:pt x="138" y="287"/>
                  </a:lnTo>
                  <a:lnTo>
                    <a:pt x="137" y="284"/>
                  </a:lnTo>
                  <a:lnTo>
                    <a:pt x="136" y="280"/>
                  </a:lnTo>
                  <a:lnTo>
                    <a:pt x="134" y="276"/>
                  </a:lnTo>
                  <a:lnTo>
                    <a:pt x="133" y="274"/>
                  </a:lnTo>
                  <a:lnTo>
                    <a:pt x="132" y="272"/>
                  </a:lnTo>
                  <a:lnTo>
                    <a:pt x="131" y="268"/>
                  </a:lnTo>
                  <a:lnTo>
                    <a:pt x="130" y="266"/>
                  </a:lnTo>
                  <a:lnTo>
                    <a:pt x="128" y="263"/>
                  </a:lnTo>
                  <a:lnTo>
                    <a:pt x="127" y="260"/>
                  </a:lnTo>
                  <a:lnTo>
                    <a:pt x="125" y="257"/>
                  </a:lnTo>
                  <a:lnTo>
                    <a:pt x="123" y="254"/>
                  </a:lnTo>
                  <a:lnTo>
                    <a:pt x="121" y="250"/>
                  </a:lnTo>
                  <a:lnTo>
                    <a:pt x="119" y="247"/>
                  </a:lnTo>
                  <a:lnTo>
                    <a:pt x="117" y="243"/>
                  </a:lnTo>
                  <a:lnTo>
                    <a:pt x="115" y="240"/>
                  </a:lnTo>
                  <a:lnTo>
                    <a:pt x="112" y="236"/>
                  </a:lnTo>
                  <a:lnTo>
                    <a:pt x="110" y="233"/>
                  </a:lnTo>
                  <a:lnTo>
                    <a:pt x="108" y="228"/>
                  </a:lnTo>
                  <a:lnTo>
                    <a:pt x="106" y="225"/>
                  </a:lnTo>
                  <a:lnTo>
                    <a:pt x="104" y="221"/>
                  </a:lnTo>
                  <a:lnTo>
                    <a:pt x="100" y="216"/>
                  </a:lnTo>
                  <a:lnTo>
                    <a:pt x="98" y="212"/>
                  </a:lnTo>
                  <a:lnTo>
                    <a:pt x="96" y="208"/>
                  </a:lnTo>
                  <a:lnTo>
                    <a:pt x="93" y="203"/>
                  </a:lnTo>
                  <a:lnTo>
                    <a:pt x="91" y="199"/>
                  </a:lnTo>
                  <a:lnTo>
                    <a:pt x="88" y="195"/>
                  </a:lnTo>
                  <a:lnTo>
                    <a:pt x="85" y="191"/>
                  </a:lnTo>
                  <a:lnTo>
                    <a:pt x="83" y="187"/>
                  </a:lnTo>
                  <a:lnTo>
                    <a:pt x="80" y="183"/>
                  </a:lnTo>
                  <a:lnTo>
                    <a:pt x="77" y="178"/>
                  </a:lnTo>
                  <a:lnTo>
                    <a:pt x="74" y="174"/>
                  </a:lnTo>
                  <a:lnTo>
                    <a:pt x="72" y="170"/>
                  </a:lnTo>
                  <a:lnTo>
                    <a:pt x="69" y="165"/>
                  </a:lnTo>
                  <a:lnTo>
                    <a:pt x="67" y="161"/>
                  </a:lnTo>
                  <a:lnTo>
                    <a:pt x="65" y="158"/>
                  </a:lnTo>
                  <a:lnTo>
                    <a:pt x="61" y="153"/>
                  </a:lnTo>
                  <a:lnTo>
                    <a:pt x="59" y="149"/>
                  </a:lnTo>
                  <a:lnTo>
                    <a:pt x="57" y="145"/>
                  </a:lnTo>
                  <a:lnTo>
                    <a:pt x="55" y="141"/>
                  </a:lnTo>
                  <a:lnTo>
                    <a:pt x="53" y="137"/>
                  </a:lnTo>
                  <a:lnTo>
                    <a:pt x="50" y="134"/>
                  </a:lnTo>
                  <a:lnTo>
                    <a:pt x="48" y="131"/>
                  </a:lnTo>
                  <a:lnTo>
                    <a:pt x="46" y="127"/>
                  </a:lnTo>
                  <a:lnTo>
                    <a:pt x="44" y="123"/>
                  </a:lnTo>
                  <a:lnTo>
                    <a:pt x="42" y="120"/>
                  </a:lnTo>
                  <a:lnTo>
                    <a:pt x="41" y="117"/>
                  </a:lnTo>
                  <a:lnTo>
                    <a:pt x="40" y="114"/>
                  </a:lnTo>
                  <a:lnTo>
                    <a:pt x="36" y="109"/>
                  </a:lnTo>
                  <a:lnTo>
                    <a:pt x="33" y="104"/>
                  </a:lnTo>
                  <a:lnTo>
                    <a:pt x="31" y="100"/>
                  </a:lnTo>
                  <a:lnTo>
                    <a:pt x="30" y="97"/>
                  </a:lnTo>
                  <a:lnTo>
                    <a:pt x="29" y="95"/>
                  </a:lnTo>
                  <a:lnTo>
                    <a:pt x="29" y="94"/>
                  </a:lnTo>
                  <a:lnTo>
                    <a:pt x="30" y="88"/>
                  </a:lnTo>
                  <a:lnTo>
                    <a:pt x="33" y="84"/>
                  </a:lnTo>
                  <a:lnTo>
                    <a:pt x="34" y="82"/>
                  </a:lnTo>
                  <a:lnTo>
                    <a:pt x="36" y="80"/>
                  </a:lnTo>
                  <a:lnTo>
                    <a:pt x="40" y="78"/>
                  </a:lnTo>
                  <a:lnTo>
                    <a:pt x="43" y="76"/>
                  </a:lnTo>
                  <a:lnTo>
                    <a:pt x="45" y="75"/>
                  </a:lnTo>
                  <a:lnTo>
                    <a:pt x="48" y="73"/>
                  </a:lnTo>
                  <a:lnTo>
                    <a:pt x="52" y="73"/>
                  </a:lnTo>
                  <a:lnTo>
                    <a:pt x="55" y="73"/>
                  </a:lnTo>
                  <a:lnTo>
                    <a:pt x="58" y="72"/>
                  </a:lnTo>
                  <a:lnTo>
                    <a:pt x="61" y="73"/>
                  </a:lnTo>
                  <a:lnTo>
                    <a:pt x="63" y="73"/>
                  </a:lnTo>
                  <a:lnTo>
                    <a:pt x="68" y="74"/>
                  </a:lnTo>
                  <a:lnTo>
                    <a:pt x="71" y="76"/>
                  </a:lnTo>
                  <a:lnTo>
                    <a:pt x="73" y="77"/>
                  </a:lnTo>
                  <a:lnTo>
                    <a:pt x="78" y="80"/>
                  </a:lnTo>
                  <a:lnTo>
                    <a:pt x="82" y="82"/>
                  </a:lnTo>
                  <a:lnTo>
                    <a:pt x="86" y="84"/>
                  </a:lnTo>
                  <a:lnTo>
                    <a:pt x="90" y="85"/>
                  </a:lnTo>
                  <a:lnTo>
                    <a:pt x="92" y="87"/>
                  </a:lnTo>
                  <a:lnTo>
                    <a:pt x="95" y="88"/>
                  </a:lnTo>
                  <a:lnTo>
                    <a:pt x="98" y="90"/>
                  </a:lnTo>
                  <a:lnTo>
                    <a:pt x="102" y="91"/>
                  </a:lnTo>
                  <a:lnTo>
                    <a:pt x="104" y="93"/>
                  </a:lnTo>
                  <a:lnTo>
                    <a:pt x="107" y="95"/>
                  </a:lnTo>
                  <a:lnTo>
                    <a:pt x="110" y="96"/>
                  </a:lnTo>
                  <a:lnTo>
                    <a:pt x="113" y="98"/>
                  </a:lnTo>
                  <a:lnTo>
                    <a:pt x="117" y="100"/>
                  </a:lnTo>
                  <a:lnTo>
                    <a:pt x="120" y="101"/>
                  </a:lnTo>
                  <a:lnTo>
                    <a:pt x="124" y="103"/>
                  </a:lnTo>
                  <a:lnTo>
                    <a:pt x="127" y="104"/>
                  </a:lnTo>
                  <a:lnTo>
                    <a:pt x="131" y="108"/>
                  </a:lnTo>
                  <a:lnTo>
                    <a:pt x="134" y="109"/>
                  </a:lnTo>
                  <a:lnTo>
                    <a:pt x="138" y="111"/>
                  </a:lnTo>
                  <a:lnTo>
                    <a:pt x="142" y="113"/>
                  </a:lnTo>
                  <a:lnTo>
                    <a:pt x="145" y="115"/>
                  </a:lnTo>
                  <a:lnTo>
                    <a:pt x="149" y="117"/>
                  </a:lnTo>
                  <a:lnTo>
                    <a:pt x="153" y="120"/>
                  </a:lnTo>
                  <a:lnTo>
                    <a:pt x="157" y="121"/>
                  </a:lnTo>
                  <a:lnTo>
                    <a:pt x="160" y="123"/>
                  </a:lnTo>
                  <a:lnTo>
                    <a:pt x="163" y="125"/>
                  </a:lnTo>
                  <a:lnTo>
                    <a:pt x="167" y="127"/>
                  </a:lnTo>
                  <a:lnTo>
                    <a:pt x="170" y="128"/>
                  </a:lnTo>
                  <a:lnTo>
                    <a:pt x="174" y="131"/>
                  </a:lnTo>
                  <a:lnTo>
                    <a:pt x="178" y="132"/>
                  </a:lnTo>
                  <a:lnTo>
                    <a:pt x="181" y="134"/>
                  </a:lnTo>
                  <a:lnTo>
                    <a:pt x="184" y="136"/>
                  </a:lnTo>
                  <a:lnTo>
                    <a:pt x="187" y="137"/>
                  </a:lnTo>
                  <a:lnTo>
                    <a:pt x="191" y="139"/>
                  </a:lnTo>
                  <a:lnTo>
                    <a:pt x="194" y="141"/>
                  </a:lnTo>
                  <a:lnTo>
                    <a:pt x="197" y="142"/>
                  </a:lnTo>
                  <a:lnTo>
                    <a:pt x="200" y="145"/>
                  </a:lnTo>
                  <a:lnTo>
                    <a:pt x="204" y="146"/>
                  </a:lnTo>
                  <a:lnTo>
                    <a:pt x="207" y="148"/>
                  </a:lnTo>
                  <a:lnTo>
                    <a:pt x="211" y="149"/>
                  </a:lnTo>
                  <a:lnTo>
                    <a:pt x="217" y="152"/>
                  </a:lnTo>
                  <a:lnTo>
                    <a:pt x="221" y="154"/>
                  </a:lnTo>
                  <a:lnTo>
                    <a:pt x="225" y="157"/>
                  </a:lnTo>
                  <a:lnTo>
                    <a:pt x="228" y="158"/>
                  </a:lnTo>
                  <a:lnTo>
                    <a:pt x="231" y="159"/>
                  </a:lnTo>
                  <a:lnTo>
                    <a:pt x="233" y="159"/>
                  </a:lnTo>
                  <a:lnTo>
                    <a:pt x="235" y="160"/>
                  </a:lnTo>
                  <a:lnTo>
                    <a:pt x="237" y="159"/>
                  </a:lnTo>
                  <a:lnTo>
                    <a:pt x="242" y="155"/>
                  </a:lnTo>
                  <a:lnTo>
                    <a:pt x="246" y="152"/>
                  </a:lnTo>
                  <a:lnTo>
                    <a:pt x="252" y="149"/>
                  </a:lnTo>
                  <a:lnTo>
                    <a:pt x="256" y="145"/>
                  </a:lnTo>
                  <a:lnTo>
                    <a:pt x="260" y="140"/>
                  </a:lnTo>
                  <a:lnTo>
                    <a:pt x="263" y="136"/>
                  </a:lnTo>
                  <a:lnTo>
                    <a:pt x="266" y="133"/>
                  </a:lnTo>
                  <a:lnTo>
                    <a:pt x="265" y="129"/>
                  </a:lnTo>
                  <a:lnTo>
                    <a:pt x="262" y="127"/>
                  </a:lnTo>
                  <a:lnTo>
                    <a:pt x="260" y="125"/>
                  </a:lnTo>
                  <a:lnTo>
                    <a:pt x="258" y="123"/>
                  </a:lnTo>
                  <a:lnTo>
                    <a:pt x="256" y="122"/>
                  </a:lnTo>
                  <a:lnTo>
                    <a:pt x="254" y="120"/>
                  </a:lnTo>
                  <a:lnTo>
                    <a:pt x="249" y="117"/>
                  </a:lnTo>
                  <a:lnTo>
                    <a:pt x="246" y="115"/>
                  </a:lnTo>
                  <a:lnTo>
                    <a:pt x="243" y="113"/>
                  </a:lnTo>
                  <a:lnTo>
                    <a:pt x="240" y="111"/>
                  </a:lnTo>
                  <a:lnTo>
                    <a:pt x="235" y="109"/>
                  </a:lnTo>
                  <a:lnTo>
                    <a:pt x="231" y="107"/>
                  </a:lnTo>
                  <a:lnTo>
                    <a:pt x="227" y="104"/>
                  </a:lnTo>
                  <a:lnTo>
                    <a:pt x="222" y="102"/>
                  </a:lnTo>
                  <a:lnTo>
                    <a:pt x="217" y="100"/>
                  </a:lnTo>
                  <a:lnTo>
                    <a:pt x="211" y="98"/>
                  </a:lnTo>
                  <a:lnTo>
                    <a:pt x="207" y="95"/>
                  </a:lnTo>
                  <a:lnTo>
                    <a:pt x="202" y="93"/>
                  </a:lnTo>
                  <a:lnTo>
                    <a:pt x="196" y="90"/>
                  </a:lnTo>
                  <a:lnTo>
                    <a:pt x="192" y="88"/>
                  </a:lnTo>
                  <a:lnTo>
                    <a:pt x="186" y="86"/>
                  </a:lnTo>
                  <a:lnTo>
                    <a:pt x="182" y="84"/>
                  </a:lnTo>
                  <a:lnTo>
                    <a:pt x="177" y="82"/>
                  </a:lnTo>
                  <a:lnTo>
                    <a:pt x="172" y="80"/>
                  </a:lnTo>
                  <a:lnTo>
                    <a:pt x="167" y="78"/>
                  </a:lnTo>
                  <a:lnTo>
                    <a:pt x="162" y="77"/>
                  </a:lnTo>
                  <a:lnTo>
                    <a:pt x="158" y="75"/>
                  </a:lnTo>
                  <a:lnTo>
                    <a:pt x="154" y="74"/>
                  </a:lnTo>
                  <a:lnTo>
                    <a:pt x="150" y="73"/>
                  </a:lnTo>
                  <a:lnTo>
                    <a:pt x="147" y="72"/>
                  </a:lnTo>
                  <a:lnTo>
                    <a:pt x="143" y="71"/>
                  </a:lnTo>
                  <a:lnTo>
                    <a:pt x="138" y="69"/>
                  </a:lnTo>
                  <a:lnTo>
                    <a:pt x="134" y="69"/>
                  </a:lnTo>
                  <a:lnTo>
                    <a:pt x="131" y="68"/>
                  </a:lnTo>
                  <a:lnTo>
                    <a:pt x="128" y="65"/>
                  </a:lnTo>
                  <a:lnTo>
                    <a:pt x="124" y="64"/>
                  </a:lnTo>
                  <a:lnTo>
                    <a:pt x="120" y="64"/>
                  </a:lnTo>
                  <a:lnTo>
                    <a:pt x="117" y="63"/>
                  </a:lnTo>
                  <a:lnTo>
                    <a:pt x="112" y="61"/>
                  </a:lnTo>
                  <a:lnTo>
                    <a:pt x="109" y="61"/>
                  </a:lnTo>
                  <a:lnTo>
                    <a:pt x="106" y="60"/>
                  </a:lnTo>
                  <a:lnTo>
                    <a:pt x="103" y="59"/>
                  </a:lnTo>
                  <a:lnTo>
                    <a:pt x="98" y="57"/>
                  </a:lnTo>
                  <a:lnTo>
                    <a:pt x="96" y="56"/>
                  </a:lnTo>
                  <a:lnTo>
                    <a:pt x="93" y="56"/>
                  </a:lnTo>
                  <a:lnTo>
                    <a:pt x="90" y="55"/>
                  </a:lnTo>
                  <a:lnTo>
                    <a:pt x="86" y="53"/>
                  </a:lnTo>
                  <a:lnTo>
                    <a:pt x="84" y="52"/>
                  </a:lnTo>
                  <a:lnTo>
                    <a:pt x="81" y="51"/>
                  </a:lnTo>
                  <a:lnTo>
                    <a:pt x="79" y="50"/>
                  </a:lnTo>
                  <a:lnTo>
                    <a:pt x="74" y="49"/>
                  </a:lnTo>
                  <a:lnTo>
                    <a:pt x="71" y="47"/>
                  </a:lnTo>
                  <a:lnTo>
                    <a:pt x="68" y="46"/>
                  </a:lnTo>
                  <a:lnTo>
                    <a:pt x="65" y="44"/>
                  </a:lnTo>
                  <a:lnTo>
                    <a:pt x="63" y="43"/>
                  </a:lnTo>
                  <a:lnTo>
                    <a:pt x="65" y="40"/>
                  </a:lnTo>
                  <a:lnTo>
                    <a:pt x="68" y="40"/>
                  </a:lnTo>
                  <a:lnTo>
                    <a:pt x="69" y="39"/>
                  </a:lnTo>
                  <a:lnTo>
                    <a:pt x="72" y="39"/>
                  </a:lnTo>
                  <a:lnTo>
                    <a:pt x="75" y="39"/>
                  </a:lnTo>
                  <a:lnTo>
                    <a:pt x="79" y="39"/>
                  </a:lnTo>
                  <a:lnTo>
                    <a:pt x="82" y="39"/>
                  </a:lnTo>
                  <a:lnTo>
                    <a:pt x="86" y="39"/>
                  </a:lnTo>
                  <a:lnTo>
                    <a:pt x="91" y="39"/>
                  </a:lnTo>
                  <a:lnTo>
                    <a:pt x="95" y="39"/>
                  </a:lnTo>
                  <a:lnTo>
                    <a:pt x="99" y="39"/>
                  </a:lnTo>
                  <a:lnTo>
                    <a:pt x="105" y="39"/>
                  </a:lnTo>
                  <a:lnTo>
                    <a:pt x="107" y="39"/>
                  </a:lnTo>
                  <a:lnTo>
                    <a:pt x="110" y="39"/>
                  </a:lnTo>
                  <a:lnTo>
                    <a:pt x="113" y="39"/>
                  </a:lnTo>
                  <a:lnTo>
                    <a:pt x="117" y="39"/>
                  </a:lnTo>
                  <a:lnTo>
                    <a:pt x="119" y="39"/>
                  </a:lnTo>
                  <a:lnTo>
                    <a:pt x="121" y="39"/>
                  </a:lnTo>
                  <a:lnTo>
                    <a:pt x="124" y="39"/>
                  </a:lnTo>
                  <a:lnTo>
                    <a:pt x="127" y="39"/>
                  </a:lnTo>
                  <a:lnTo>
                    <a:pt x="130" y="39"/>
                  </a:lnTo>
                  <a:lnTo>
                    <a:pt x="133" y="39"/>
                  </a:lnTo>
                  <a:lnTo>
                    <a:pt x="135" y="39"/>
                  </a:lnTo>
                  <a:lnTo>
                    <a:pt x="138" y="39"/>
                  </a:lnTo>
                  <a:lnTo>
                    <a:pt x="141" y="39"/>
                  </a:lnTo>
                  <a:lnTo>
                    <a:pt x="144" y="39"/>
                  </a:lnTo>
                  <a:lnTo>
                    <a:pt x="147" y="39"/>
                  </a:lnTo>
                  <a:lnTo>
                    <a:pt x="149" y="39"/>
                  </a:lnTo>
                  <a:lnTo>
                    <a:pt x="152" y="39"/>
                  </a:lnTo>
                  <a:lnTo>
                    <a:pt x="155" y="39"/>
                  </a:lnTo>
                  <a:lnTo>
                    <a:pt x="158" y="39"/>
                  </a:lnTo>
                  <a:lnTo>
                    <a:pt x="160" y="39"/>
                  </a:lnTo>
                  <a:lnTo>
                    <a:pt x="166" y="39"/>
                  </a:lnTo>
                  <a:lnTo>
                    <a:pt x="170" y="39"/>
                  </a:lnTo>
                  <a:lnTo>
                    <a:pt x="175" y="39"/>
                  </a:lnTo>
                  <a:lnTo>
                    <a:pt x="181" y="39"/>
                  </a:lnTo>
                  <a:lnTo>
                    <a:pt x="185" y="39"/>
                  </a:lnTo>
                  <a:lnTo>
                    <a:pt x="190" y="39"/>
                  </a:lnTo>
                  <a:lnTo>
                    <a:pt x="194" y="39"/>
                  </a:lnTo>
                  <a:lnTo>
                    <a:pt x="198" y="39"/>
                  </a:lnTo>
                  <a:lnTo>
                    <a:pt x="200" y="38"/>
                  </a:lnTo>
                  <a:lnTo>
                    <a:pt x="205" y="38"/>
                  </a:lnTo>
                  <a:lnTo>
                    <a:pt x="208" y="37"/>
                  </a:lnTo>
                  <a:lnTo>
                    <a:pt x="212" y="37"/>
                  </a:lnTo>
                  <a:lnTo>
                    <a:pt x="217" y="37"/>
                  </a:lnTo>
                  <a:lnTo>
                    <a:pt x="220" y="36"/>
                  </a:lnTo>
                  <a:lnTo>
                    <a:pt x="224" y="36"/>
                  </a:lnTo>
                  <a:lnTo>
                    <a:pt x="229" y="36"/>
                  </a:lnTo>
                  <a:lnTo>
                    <a:pt x="232" y="35"/>
                  </a:lnTo>
                  <a:lnTo>
                    <a:pt x="236" y="34"/>
                  </a:lnTo>
                  <a:lnTo>
                    <a:pt x="241" y="33"/>
                  </a:lnTo>
                  <a:lnTo>
                    <a:pt x="244" y="33"/>
                  </a:lnTo>
                  <a:lnTo>
                    <a:pt x="248" y="33"/>
                  </a:lnTo>
                  <a:lnTo>
                    <a:pt x="252" y="32"/>
                  </a:lnTo>
                  <a:lnTo>
                    <a:pt x="256" y="31"/>
                  </a:lnTo>
                  <a:lnTo>
                    <a:pt x="260" y="31"/>
                  </a:lnTo>
                  <a:lnTo>
                    <a:pt x="263" y="30"/>
                  </a:lnTo>
                  <a:lnTo>
                    <a:pt x="267" y="29"/>
                  </a:lnTo>
                  <a:lnTo>
                    <a:pt x="270" y="29"/>
                  </a:lnTo>
                  <a:lnTo>
                    <a:pt x="273" y="27"/>
                  </a:lnTo>
                  <a:lnTo>
                    <a:pt x="277" y="26"/>
                  </a:lnTo>
                  <a:lnTo>
                    <a:pt x="280" y="26"/>
                  </a:lnTo>
                  <a:lnTo>
                    <a:pt x="282" y="25"/>
                  </a:lnTo>
                  <a:lnTo>
                    <a:pt x="285" y="24"/>
                  </a:lnTo>
                  <a:lnTo>
                    <a:pt x="290" y="23"/>
                  </a:lnTo>
                  <a:lnTo>
                    <a:pt x="294" y="22"/>
                  </a:lnTo>
                  <a:lnTo>
                    <a:pt x="297" y="20"/>
                  </a:lnTo>
                  <a:lnTo>
                    <a:pt x="299" y="19"/>
                  </a:lnTo>
                  <a:lnTo>
                    <a:pt x="300" y="14"/>
                  </a:lnTo>
                  <a:lnTo>
                    <a:pt x="301" y="12"/>
                  </a:lnTo>
                  <a:lnTo>
                    <a:pt x="301" y="9"/>
                  </a:lnTo>
                  <a:lnTo>
                    <a:pt x="300" y="6"/>
                  </a:lnTo>
                  <a:lnTo>
                    <a:pt x="297" y="1"/>
                  </a:lnTo>
                  <a:lnTo>
                    <a:pt x="296" y="0"/>
                  </a:lnTo>
                  <a:lnTo>
                    <a:pt x="19" y="26"/>
                  </a:lnTo>
                  <a:lnTo>
                    <a:pt x="0" y="83"/>
                  </a:lnTo>
                  <a:lnTo>
                    <a:pt x="93" y="275"/>
                  </a:lnTo>
                  <a:close/>
                </a:path>
              </a:pathLst>
            </a:custGeom>
            <a:solidFill>
              <a:srgbClr val="B8B8D9"/>
            </a:solidFill>
            <a:ln w="9525">
              <a:noFill/>
              <a:round/>
              <a:headEnd/>
              <a:tailEnd/>
            </a:ln>
          </p:spPr>
          <p:txBody>
            <a:bodyPr/>
            <a:lstStyle/>
            <a:p>
              <a:endParaRPr lang="en-US"/>
            </a:p>
          </p:txBody>
        </p:sp>
        <p:sp>
          <p:nvSpPr>
            <p:cNvPr id="17519" name="Freeform 781"/>
            <p:cNvSpPr>
              <a:spLocks/>
            </p:cNvSpPr>
            <p:nvPr/>
          </p:nvSpPr>
          <p:spPr bwMode="auto">
            <a:xfrm flipH="1">
              <a:off x="3125" y="1169"/>
              <a:ext cx="38" cy="26"/>
            </a:xfrm>
            <a:custGeom>
              <a:avLst/>
              <a:gdLst>
                <a:gd name="T0" fmla="*/ 1 w 204"/>
                <a:gd name="T1" fmla="*/ 0 h 114"/>
                <a:gd name="T2" fmla="*/ 1 w 204"/>
                <a:gd name="T3" fmla="*/ 1 h 114"/>
                <a:gd name="T4" fmla="*/ 1 w 204"/>
                <a:gd name="T5" fmla="*/ 1 h 114"/>
                <a:gd name="T6" fmla="*/ 1 w 204"/>
                <a:gd name="T7" fmla="*/ 1 h 114"/>
                <a:gd name="T8" fmla="*/ 2 w 204"/>
                <a:gd name="T9" fmla="*/ 1 h 114"/>
                <a:gd name="T10" fmla="*/ 2 w 204"/>
                <a:gd name="T11" fmla="*/ 2 h 114"/>
                <a:gd name="T12" fmla="*/ 2 w 204"/>
                <a:gd name="T13" fmla="*/ 2 h 114"/>
                <a:gd name="T14" fmla="*/ 3 w 204"/>
                <a:gd name="T15" fmla="*/ 2 h 114"/>
                <a:gd name="T16" fmla="*/ 3 w 204"/>
                <a:gd name="T17" fmla="*/ 2 h 114"/>
                <a:gd name="T18" fmla="*/ 3 w 204"/>
                <a:gd name="T19" fmla="*/ 2 h 114"/>
                <a:gd name="T20" fmla="*/ 4 w 204"/>
                <a:gd name="T21" fmla="*/ 2 h 114"/>
                <a:gd name="T22" fmla="*/ 4 w 204"/>
                <a:gd name="T23" fmla="*/ 3 h 114"/>
                <a:gd name="T24" fmla="*/ 4 w 204"/>
                <a:gd name="T25" fmla="*/ 3 h 114"/>
                <a:gd name="T26" fmla="*/ 4 w 204"/>
                <a:gd name="T27" fmla="*/ 3 h 114"/>
                <a:gd name="T28" fmla="*/ 5 w 204"/>
                <a:gd name="T29" fmla="*/ 3 h 114"/>
                <a:gd name="T30" fmla="*/ 5 w 204"/>
                <a:gd name="T31" fmla="*/ 3 h 114"/>
                <a:gd name="T32" fmla="*/ 5 w 204"/>
                <a:gd name="T33" fmla="*/ 3 h 114"/>
                <a:gd name="T34" fmla="*/ 6 w 204"/>
                <a:gd name="T35" fmla="*/ 3 h 114"/>
                <a:gd name="T36" fmla="*/ 6 w 204"/>
                <a:gd name="T37" fmla="*/ 4 h 114"/>
                <a:gd name="T38" fmla="*/ 6 w 204"/>
                <a:gd name="T39" fmla="*/ 4 h 114"/>
                <a:gd name="T40" fmla="*/ 7 w 204"/>
                <a:gd name="T41" fmla="*/ 4 h 114"/>
                <a:gd name="T42" fmla="*/ 7 w 204"/>
                <a:gd name="T43" fmla="*/ 4 h 114"/>
                <a:gd name="T44" fmla="*/ 7 w 204"/>
                <a:gd name="T45" fmla="*/ 5 h 114"/>
                <a:gd name="T46" fmla="*/ 7 w 204"/>
                <a:gd name="T47" fmla="*/ 5 h 114"/>
                <a:gd name="T48" fmla="*/ 7 w 204"/>
                <a:gd name="T49" fmla="*/ 6 h 114"/>
                <a:gd name="T50" fmla="*/ 7 w 204"/>
                <a:gd name="T51" fmla="*/ 6 h 114"/>
                <a:gd name="T52" fmla="*/ 6 w 204"/>
                <a:gd name="T53" fmla="*/ 6 h 114"/>
                <a:gd name="T54" fmla="*/ 6 w 204"/>
                <a:gd name="T55" fmla="*/ 5 h 114"/>
                <a:gd name="T56" fmla="*/ 6 w 204"/>
                <a:gd name="T57" fmla="*/ 5 h 114"/>
                <a:gd name="T58" fmla="*/ 5 w 204"/>
                <a:gd name="T59" fmla="*/ 5 h 114"/>
                <a:gd name="T60" fmla="*/ 5 w 204"/>
                <a:gd name="T61" fmla="*/ 5 h 114"/>
                <a:gd name="T62" fmla="*/ 5 w 204"/>
                <a:gd name="T63" fmla="*/ 5 h 114"/>
                <a:gd name="T64" fmla="*/ 4 w 204"/>
                <a:gd name="T65" fmla="*/ 4 h 114"/>
                <a:gd name="T66" fmla="*/ 4 w 204"/>
                <a:gd name="T67" fmla="*/ 4 h 114"/>
                <a:gd name="T68" fmla="*/ 4 w 204"/>
                <a:gd name="T69" fmla="*/ 4 h 114"/>
                <a:gd name="T70" fmla="*/ 3 w 204"/>
                <a:gd name="T71" fmla="*/ 4 h 114"/>
                <a:gd name="T72" fmla="*/ 3 w 204"/>
                <a:gd name="T73" fmla="*/ 3 h 114"/>
                <a:gd name="T74" fmla="*/ 3 w 204"/>
                <a:gd name="T75" fmla="*/ 3 h 114"/>
                <a:gd name="T76" fmla="*/ 2 w 204"/>
                <a:gd name="T77" fmla="*/ 3 h 114"/>
                <a:gd name="T78" fmla="*/ 2 w 204"/>
                <a:gd name="T79" fmla="*/ 3 h 114"/>
                <a:gd name="T80" fmla="*/ 2 w 204"/>
                <a:gd name="T81" fmla="*/ 2 h 114"/>
                <a:gd name="T82" fmla="*/ 1 w 204"/>
                <a:gd name="T83" fmla="*/ 2 h 114"/>
                <a:gd name="T84" fmla="*/ 1 w 204"/>
                <a:gd name="T85" fmla="*/ 2 h 114"/>
                <a:gd name="T86" fmla="*/ 1 w 204"/>
                <a:gd name="T87" fmla="*/ 1 h 114"/>
                <a:gd name="T88" fmla="*/ 1 w 204"/>
                <a:gd name="T89" fmla="*/ 1 h 114"/>
                <a:gd name="T90" fmla="*/ 0 w 204"/>
                <a:gd name="T91" fmla="*/ 1 h 114"/>
                <a:gd name="T92" fmla="*/ 0 w 204"/>
                <a:gd name="T93" fmla="*/ 0 h 114"/>
                <a:gd name="T94" fmla="*/ 0 w 204"/>
                <a:gd name="T95" fmla="*/ 0 h 114"/>
                <a:gd name="T96" fmla="*/ 0 w 204"/>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4"/>
                <a:gd name="T148" fmla="*/ 0 h 114"/>
                <a:gd name="T149" fmla="*/ 204 w 204"/>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4" h="114">
                  <a:moveTo>
                    <a:pt x="13" y="2"/>
                  </a:moveTo>
                  <a:lnTo>
                    <a:pt x="15" y="5"/>
                  </a:lnTo>
                  <a:lnTo>
                    <a:pt x="18" y="6"/>
                  </a:lnTo>
                  <a:lnTo>
                    <a:pt x="22" y="8"/>
                  </a:lnTo>
                  <a:lnTo>
                    <a:pt x="24" y="10"/>
                  </a:lnTo>
                  <a:lnTo>
                    <a:pt x="27" y="12"/>
                  </a:lnTo>
                  <a:lnTo>
                    <a:pt x="30" y="13"/>
                  </a:lnTo>
                  <a:lnTo>
                    <a:pt x="33" y="15"/>
                  </a:lnTo>
                  <a:lnTo>
                    <a:pt x="36" y="18"/>
                  </a:lnTo>
                  <a:lnTo>
                    <a:pt x="38" y="19"/>
                  </a:lnTo>
                  <a:lnTo>
                    <a:pt x="41" y="21"/>
                  </a:lnTo>
                  <a:lnTo>
                    <a:pt x="44" y="22"/>
                  </a:lnTo>
                  <a:lnTo>
                    <a:pt x="47" y="24"/>
                  </a:lnTo>
                  <a:lnTo>
                    <a:pt x="49" y="25"/>
                  </a:lnTo>
                  <a:lnTo>
                    <a:pt x="52" y="26"/>
                  </a:lnTo>
                  <a:lnTo>
                    <a:pt x="55" y="28"/>
                  </a:lnTo>
                  <a:lnTo>
                    <a:pt x="58" y="30"/>
                  </a:lnTo>
                  <a:lnTo>
                    <a:pt x="61" y="31"/>
                  </a:lnTo>
                  <a:lnTo>
                    <a:pt x="63" y="32"/>
                  </a:lnTo>
                  <a:lnTo>
                    <a:pt x="66" y="33"/>
                  </a:lnTo>
                  <a:lnTo>
                    <a:pt x="68" y="34"/>
                  </a:lnTo>
                  <a:lnTo>
                    <a:pt x="72" y="35"/>
                  </a:lnTo>
                  <a:lnTo>
                    <a:pt x="75" y="35"/>
                  </a:lnTo>
                  <a:lnTo>
                    <a:pt x="77" y="36"/>
                  </a:lnTo>
                  <a:lnTo>
                    <a:pt x="80" y="38"/>
                  </a:lnTo>
                  <a:lnTo>
                    <a:pt x="83" y="38"/>
                  </a:lnTo>
                  <a:lnTo>
                    <a:pt x="86" y="40"/>
                  </a:lnTo>
                  <a:lnTo>
                    <a:pt x="88" y="40"/>
                  </a:lnTo>
                  <a:lnTo>
                    <a:pt x="91" y="42"/>
                  </a:lnTo>
                  <a:lnTo>
                    <a:pt x="93" y="43"/>
                  </a:lnTo>
                  <a:lnTo>
                    <a:pt x="97" y="44"/>
                  </a:lnTo>
                  <a:lnTo>
                    <a:pt x="100" y="45"/>
                  </a:lnTo>
                  <a:lnTo>
                    <a:pt x="102" y="46"/>
                  </a:lnTo>
                  <a:lnTo>
                    <a:pt x="105" y="46"/>
                  </a:lnTo>
                  <a:lnTo>
                    <a:pt x="108" y="47"/>
                  </a:lnTo>
                  <a:lnTo>
                    <a:pt x="110" y="48"/>
                  </a:lnTo>
                  <a:lnTo>
                    <a:pt x="113" y="49"/>
                  </a:lnTo>
                  <a:lnTo>
                    <a:pt x="115" y="49"/>
                  </a:lnTo>
                  <a:lnTo>
                    <a:pt x="118" y="50"/>
                  </a:lnTo>
                  <a:lnTo>
                    <a:pt x="122" y="50"/>
                  </a:lnTo>
                  <a:lnTo>
                    <a:pt x="124" y="52"/>
                  </a:lnTo>
                  <a:lnTo>
                    <a:pt x="127" y="52"/>
                  </a:lnTo>
                  <a:lnTo>
                    <a:pt x="130" y="53"/>
                  </a:lnTo>
                  <a:lnTo>
                    <a:pt x="133" y="55"/>
                  </a:lnTo>
                  <a:lnTo>
                    <a:pt x="136" y="56"/>
                  </a:lnTo>
                  <a:lnTo>
                    <a:pt x="139" y="57"/>
                  </a:lnTo>
                  <a:lnTo>
                    <a:pt x="141" y="58"/>
                  </a:lnTo>
                  <a:lnTo>
                    <a:pt x="144" y="58"/>
                  </a:lnTo>
                  <a:lnTo>
                    <a:pt x="148" y="60"/>
                  </a:lnTo>
                  <a:lnTo>
                    <a:pt x="150" y="60"/>
                  </a:lnTo>
                  <a:lnTo>
                    <a:pt x="153" y="61"/>
                  </a:lnTo>
                  <a:lnTo>
                    <a:pt x="156" y="62"/>
                  </a:lnTo>
                  <a:lnTo>
                    <a:pt x="160" y="63"/>
                  </a:lnTo>
                  <a:lnTo>
                    <a:pt x="162" y="64"/>
                  </a:lnTo>
                  <a:lnTo>
                    <a:pt x="165" y="66"/>
                  </a:lnTo>
                  <a:lnTo>
                    <a:pt x="168" y="68"/>
                  </a:lnTo>
                  <a:lnTo>
                    <a:pt x="172" y="69"/>
                  </a:lnTo>
                  <a:lnTo>
                    <a:pt x="174" y="71"/>
                  </a:lnTo>
                  <a:lnTo>
                    <a:pt x="177" y="72"/>
                  </a:lnTo>
                  <a:lnTo>
                    <a:pt x="180" y="73"/>
                  </a:lnTo>
                  <a:lnTo>
                    <a:pt x="184" y="75"/>
                  </a:lnTo>
                  <a:lnTo>
                    <a:pt x="187" y="76"/>
                  </a:lnTo>
                  <a:lnTo>
                    <a:pt x="190" y="78"/>
                  </a:lnTo>
                  <a:lnTo>
                    <a:pt x="193" y="81"/>
                  </a:lnTo>
                  <a:lnTo>
                    <a:pt x="197" y="83"/>
                  </a:lnTo>
                  <a:lnTo>
                    <a:pt x="199" y="85"/>
                  </a:lnTo>
                  <a:lnTo>
                    <a:pt x="202" y="87"/>
                  </a:lnTo>
                  <a:lnTo>
                    <a:pt x="203" y="90"/>
                  </a:lnTo>
                  <a:lnTo>
                    <a:pt x="204" y="94"/>
                  </a:lnTo>
                  <a:lnTo>
                    <a:pt x="204" y="96"/>
                  </a:lnTo>
                  <a:lnTo>
                    <a:pt x="204" y="99"/>
                  </a:lnTo>
                  <a:lnTo>
                    <a:pt x="203" y="102"/>
                  </a:lnTo>
                  <a:lnTo>
                    <a:pt x="202" y="106"/>
                  </a:lnTo>
                  <a:lnTo>
                    <a:pt x="200" y="108"/>
                  </a:lnTo>
                  <a:lnTo>
                    <a:pt x="198" y="110"/>
                  </a:lnTo>
                  <a:lnTo>
                    <a:pt x="194" y="111"/>
                  </a:lnTo>
                  <a:lnTo>
                    <a:pt x="192" y="113"/>
                  </a:lnTo>
                  <a:lnTo>
                    <a:pt x="189" y="113"/>
                  </a:lnTo>
                  <a:lnTo>
                    <a:pt x="186" y="114"/>
                  </a:lnTo>
                  <a:lnTo>
                    <a:pt x="183" y="113"/>
                  </a:lnTo>
                  <a:lnTo>
                    <a:pt x="179" y="111"/>
                  </a:lnTo>
                  <a:lnTo>
                    <a:pt x="176" y="109"/>
                  </a:lnTo>
                  <a:lnTo>
                    <a:pt x="173" y="107"/>
                  </a:lnTo>
                  <a:lnTo>
                    <a:pt x="168" y="106"/>
                  </a:lnTo>
                  <a:lnTo>
                    <a:pt x="166" y="103"/>
                  </a:lnTo>
                  <a:lnTo>
                    <a:pt x="163" y="102"/>
                  </a:lnTo>
                  <a:lnTo>
                    <a:pt x="160" y="100"/>
                  </a:lnTo>
                  <a:lnTo>
                    <a:pt x="158" y="99"/>
                  </a:lnTo>
                  <a:lnTo>
                    <a:pt x="154" y="98"/>
                  </a:lnTo>
                  <a:lnTo>
                    <a:pt x="151" y="96"/>
                  </a:lnTo>
                  <a:lnTo>
                    <a:pt x="148" y="94"/>
                  </a:lnTo>
                  <a:lnTo>
                    <a:pt x="146" y="93"/>
                  </a:lnTo>
                  <a:lnTo>
                    <a:pt x="142" y="91"/>
                  </a:lnTo>
                  <a:lnTo>
                    <a:pt x="139" y="89"/>
                  </a:lnTo>
                  <a:lnTo>
                    <a:pt x="137" y="88"/>
                  </a:lnTo>
                  <a:lnTo>
                    <a:pt x="134" y="87"/>
                  </a:lnTo>
                  <a:lnTo>
                    <a:pt x="131" y="86"/>
                  </a:lnTo>
                  <a:lnTo>
                    <a:pt x="128" y="85"/>
                  </a:lnTo>
                  <a:lnTo>
                    <a:pt x="126" y="83"/>
                  </a:lnTo>
                  <a:lnTo>
                    <a:pt x="123" y="82"/>
                  </a:lnTo>
                  <a:lnTo>
                    <a:pt x="119" y="81"/>
                  </a:lnTo>
                  <a:lnTo>
                    <a:pt x="117" y="79"/>
                  </a:lnTo>
                  <a:lnTo>
                    <a:pt x="115" y="78"/>
                  </a:lnTo>
                  <a:lnTo>
                    <a:pt x="112" y="76"/>
                  </a:lnTo>
                  <a:lnTo>
                    <a:pt x="110" y="75"/>
                  </a:lnTo>
                  <a:lnTo>
                    <a:pt x="104" y="73"/>
                  </a:lnTo>
                  <a:lnTo>
                    <a:pt x="99" y="71"/>
                  </a:lnTo>
                  <a:lnTo>
                    <a:pt x="93" y="69"/>
                  </a:lnTo>
                  <a:lnTo>
                    <a:pt x="89" y="66"/>
                  </a:lnTo>
                  <a:lnTo>
                    <a:pt x="86" y="65"/>
                  </a:lnTo>
                  <a:lnTo>
                    <a:pt x="84" y="63"/>
                  </a:lnTo>
                  <a:lnTo>
                    <a:pt x="80" y="62"/>
                  </a:lnTo>
                  <a:lnTo>
                    <a:pt x="78" y="61"/>
                  </a:lnTo>
                  <a:lnTo>
                    <a:pt x="75" y="60"/>
                  </a:lnTo>
                  <a:lnTo>
                    <a:pt x="73" y="58"/>
                  </a:lnTo>
                  <a:lnTo>
                    <a:pt x="71" y="57"/>
                  </a:lnTo>
                  <a:lnTo>
                    <a:pt x="67" y="56"/>
                  </a:lnTo>
                  <a:lnTo>
                    <a:pt x="65" y="55"/>
                  </a:lnTo>
                  <a:lnTo>
                    <a:pt x="62" y="53"/>
                  </a:lnTo>
                  <a:lnTo>
                    <a:pt x="60" y="51"/>
                  </a:lnTo>
                  <a:lnTo>
                    <a:pt x="58" y="50"/>
                  </a:lnTo>
                  <a:lnTo>
                    <a:pt x="52" y="47"/>
                  </a:lnTo>
                  <a:lnTo>
                    <a:pt x="47" y="45"/>
                  </a:lnTo>
                  <a:lnTo>
                    <a:pt x="44" y="43"/>
                  </a:lnTo>
                  <a:lnTo>
                    <a:pt x="41" y="42"/>
                  </a:lnTo>
                  <a:lnTo>
                    <a:pt x="38" y="39"/>
                  </a:lnTo>
                  <a:lnTo>
                    <a:pt x="36" y="38"/>
                  </a:lnTo>
                  <a:lnTo>
                    <a:pt x="33" y="36"/>
                  </a:lnTo>
                  <a:lnTo>
                    <a:pt x="30" y="34"/>
                  </a:lnTo>
                  <a:lnTo>
                    <a:pt x="27" y="32"/>
                  </a:lnTo>
                  <a:lnTo>
                    <a:pt x="25" y="31"/>
                  </a:lnTo>
                  <a:lnTo>
                    <a:pt x="22" y="28"/>
                  </a:lnTo>
                  <a:lnTo>
                    <a:pt x="19" y="26"/>
                  </a:lnTo>
                  <a:lnTo>
                    <a:pt x="16" y="24"/>
                  </a:lnTo>
                  <a:lnTo>
                    <a:pt x="14" y="23"/>
                  </a:lnTo>
                  <a:lnTo>
                    <a:pt x="11" y="21"/>
                  </a:lnTo>
                  <a:lnTo>
                    <a:pt x="9" y="19"/>
                  </a:lnTo>
                  <a:lnTo>
                    <a:pt x="5" y="17"/>
                  </a:lnTo>
                  <a:lnTo>
                    <a:pt x="3" y="14"/>
                  </a:lnTo>
                  <a:lnTo>
                    <a:pt x="0" y="11"/>
                  </a:lnTo>
                  <a:lnTo>
                    <a:pt x="0" y="9"/>
                  </a:lnTo>
                  <a:lnTo>
                    <a:pt x="0" y="6"/>
                  </a:lnTo>
                  <a:lnTo>
                    <a:pt x="1" y="4"/>
                  </a:lnTo>
                  <a:lnTo>
                    <a:pt x="3" y="0"/>
                  </a:lnTo>
                  <a:lnTo>
                    <a:pt x="6" y="0"/>
                  </a:lnTo>
                  <a:lnTo>
                    <a:pt x="9" y="0"/>
                  </a:lnTo>
                  <a:lnTo>
                    <a:pt x="13" y="2"/>
                  </a:lnTo>
                  <a:close/>
                </a:path>
              </a:pathLst>
            </a:custGeom>
            <a:solidFill>
              <a:srgbClr val="000000"/>
            </a:solidFill>
            <a:ln w="9525">
              <a:noFill/>
              <a:round/>
              <a:headEnd/>
              <a:tailEnd/>
            </a:ln>
          </p:spPr>
          <p:txBody>
            <a:bodyPr/>
            <a:lstStyle/>
            <a:p>
              <a:endParaRPr lang="en-US"/>
            </a:p>
          </p:txBody>
        </p:sp>
        <p:sp>
          <p:nvSpPr>
            <p:cNvPr id="17520" name="Freeform 782"/>
            <p:cNvSpPr>
              <a:spLocks/>
            </p:cNvSpPr>
            <p:nvPr/>
          </p:nvSpPr>
          <p:spPr bwMode="auto">
            <a:xfrm flipH="1">
              <a:off x="3111" y="1154"/>
              <a:ext cx="50" cy="12"/>
            </a:xfrm>
            <a:custGeom>
              <a:avLst/>
              <a:gdLst>
                <a:gd name="T0" fmla="*/ 1 w 271"/>
                <a:gd name="T1" fmla="*/ 1 h 53"/>
                <a:gd name="T2" fmla="*/ 3 w 271"/>
                <a:gd name="T3" fmla="*/ 1 h 53"/>
                <a:gd name="T4" fmla="*/ 4 w 271"/>
                <a:gd name="T5" fmla="*/ 1 h 53"/>
                <a:gd name="T6" fmla="*/ 4 w 271"/>
                <a:gd name="T7" fmla="*/ 1 h 53"/>
                <a:gd name="T8" fmla="*/ 4 w 271"/>
                <a:gd name="T9" fmla="*/ 1 h 53"/>
                <a:gd name="T10" fmla="*/ 5 w 271"/>
                <a:gd name="T11" fmla="*/ 1 h 53"/>
                <a:gd name="T12" fmla="*/ 5 w 271"/>
                <a:gd name="T13" fmla="*/ 1 h 53"/>
                <a:gd name="T14" fmla="*/ 6 w 271"/>
                <a:gd name="T15" fmla="*/ 1 h 53"/>
                <a:gd name="T16" fmla="*/ 6 w 271"/>
                <a:gd name="T17" fmla="*/ 1 h 53"/>
                <a:gd name="T18" fmla="*/ 6 w 271"/>
                <a:gd name="T19" fmla="*/ 1 h 53"/>
                <a:gd name="T20" fmla="*/ 7 w 271"/>
                <a:gd name="T21" fmla="*/ 1 h 53"/>
                <a:gd name="T22" fmla="*/ 7 w 271"/>
                <a:gd name="T23" fmla="*/ 1 h 53"/>
                <a:gd name="T24" fmla="*/ 8 w 271"/>
                <a:gd name="T25" fmla="*/ 1 h 53"/>
                <a:gd name="T26" fmla="*/ 8 w 271"/>
                <a:gd name="T27" fmla="*/ 1 h 53"/>
                <a:gd name="T28" fmla="*/ 8 w 271"/>
                <a:gd name="T29" fmla="*/ 1 h 53"/>
                <a:gd name="T30" fmla="*/ 9 w 271"/>
                <a:gd name="T31" fmla="*/ 1 h 53"/>
                <a:gd name="T32" fmla="*/ 9 w 271"/>
                <a:gd name="T33" fmla="*/ 1 h 53"/>
                <a:gd name="T34" fmla="*/ 9 w 271"/>
                <a:gd name="T35" fmla="*/ 1 h 53"/>
                <a:gd name="T36" fmla="*/ 9 w 271"/>
                <a:gd name="T37" fmla="*/ 2 h 53"/>
                <a:gd name="T38" fmla="*/ 9 w 271"/>
                <a:gd name="T39" fmla="*/ 2 h 53"/>
                <a:gd name="T40" fmla="*/ 8 w 271"/>
                <a:gd name="T41" fmla="*/ 2 h 53"/>
                <a:gd name="T42" fmla="*/ 8 w 271"/>
                <a:gd name="T43" fmla="*/ 2 h 53"/>
                <a:gd name="T44" fmla="*/ 8 w 271"/>
                <a:gd name="T45" fmla="*/ 2 h 53"/>
                <a:gd name="T46" fmla="*/ 8 w 271"/>
                <a:gd name="T47" fmla="*/ 2 h 53"/>
                <a:gd name="T48" fmla="*/ 7 w 271"/>
                <a:gd name="T49" fmla="*/ 2 h 53"/>
                <a:gd name="T50" fmla="*/ 7 w 271"/>
                <a:gd name="T51" fmla="*/ 2 h 53"/>
                <a:gd name="T52" fmla="*/ 6 w 271"/>
                <a:gd name="T53" fmla="*/ 2 h 53"/>
                <a:gd name="T54" fmla="*/ 6 w 271"/>
                <a:gd name="T55" fmla="*/ 2 h 53"/>
                <a:gd name="T56" fmla="*/ 5 w 271"/>
                <a:gd name="T57" fmla="*/ 2 h 53"/>
                <a:gd name="T58" fmla="*/ 5 w 271"/>
                <a:gd name="T59" fmla="*/ 2 h 53"/>
                <a:gd name="T60" fmla="*/ 4 w 271"/>
                <a:gd name="T61" fmla="*/ 3 h 53"/>
                <a:gd name="T62" fmla="*/ 4 w 271"/>
                <a:gd name="T63" fmla="*/ 3 h 53"/>
                <a:gd name="T64" fmla="*/ 4 w 271"/>
                <a:gd name="T65" fmla="*/ 3 h 53"/>
                <a:gd name="T66" fmla="*/ 3 w 271"/>
                <a:gd name="T67" fmla="*/ 3 h 53"/>
                <a:gd name="T68" fmla="*/ 1 w 271"/>
                <a:gd name="T69" fmla="*/ 3 h 53"/>
                <a:gd name="T70" fmla="*/ 1 w 271"/>
                <a:gd name="T71" fmla="*/ 3 h 53"/>
                <a:gd name="T72" fmla="*/ 1 w 271"/>
                <a:gd name="T73" fmla="*/ 2 h 53"/>
                <a:gd name="T74" fmla="*/ 0 w 271"/>
                <a:gd name="T75" fmla="*/ 2 h 53"/>
                <a:gd name="T76" fmla="*/ 0 w 271"/>
                <a:gd name="T77" fmla="*/ 2 h 53"/>
                <a:gd name="T78" fmla="*/ 0 w 271"/>
                <a:gd name="T79" fmla="*/ 1 h 53"/>
                <a:gd name="T80" fmla="*/ 0 w 271"/>
                <a:gd name="T81" fmla="*/ 0 h 53"/>
                <a:gd name="T82" fmla="*/ 0 w 271"/>
                <a:gd name="T83" fmla="*/ 0 h 53"/>
                <a:gd name="T84" fmla="*/ 1 w 271"/>
                <a:gd name="T85" fmla="*/ 0 h 53"/>
                <a:gd name="T86" fmla="*/ 1 w 271"/>
                <a:gd name="T87" fmla="*/ 0 h 53"/>
                <a:gd name="T88" fmla="*/ 1 w 271"/>
                <a:gd name="T89" fmla="*/ 0 h 53"/>
                <a:gd name="T90" fmla="*/ 1 w 271"/>
                <a:gd name="T91" fmla="*/ 1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1"/>
                <a:gd name="T139" fmla="*/ 0 h 53"/>
                <a:gd name="T140" fmla="*/ 271 w 271"/>
                <a:gd name="T141" fmla="*/ 53 h 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1" h="53">
                  <a:moveTo>
                    <a:pt x="31" y="15"/>
                  </a:moveTo>
                  <a:lnTo>
                    <a:pt x="32" y="18"/>
                  </a:lnTo>
                  <a:lnTo>
                    <a:pt x="34" y="20"/>
                  </a:lnTo>
                  <a:lnTo>
                    <a:pt x="38" y="20"/>
                  </a:lnTo>
                  <a:lnTo>
                    <a:pt x="41" y="20"/>
                  </a:lnTo>
                  <a:lnTo>
                    <a:pt x="93" y="20"/>
                  </a:lnTo>
                  <a:lnTo>
                    <a:pt x="95" y="20"/>
                  </a:lnTo>
                  <a:lnTo>
                    <a:pt x="97" y="20"/>
                  </a:lnTo>
                  <a:lnTo>
                    <a:pt x="101" y="20"/>
                  </a:lnTo>
                  <a:lnTo>
                    <a:pt x="103" y="20"/>
                  </a:lnTo>
                  <a:lnTo>
                    <a:pt x="106" y="20"/>
                  </a:lnTo>
                  <a:lnTo>
                    <a:pt x="108" y="20"/>
                  </a:lnTo>
                  <a:lnTo>
                    <a:pt x="110" y="20"/>
                  </a:lnTo>
                  <a:lnTo>
                    <a:pt x="114" y="20"/>
                  </a:lnTo>
                  <a:lnTo>
                    <a:pt x="119" y="20"/>
                  </a:lnTo>
                  <a:lnTo>
                    <a:pt x="124" y="20"/>
                  </a:lnTo>
                  <a:lnTo>
                    <a:pt x="129" y="20"/>
                  </a:lnTo>
                  <a:lnTo>
                    <a:pt x="134" y="20"/>
                  </a:lnTo>
                  <a:lnTo>
                    <a:pt x="139" y="20"/>
                  </a:lnTo>
                  <a:lnTo>
                    <a:pt x="143" y="20"/>
                  </a:lnTo>
                  <a:lnTo>
                    <a:pt x="149" y="20"/>
                  </a:lnTo>
                  <a:lnTo>
                    <a:pt x="153" y="20"/>
                  </a:lnTo>
                  <a:lnTo>
                    <a:pt x="157" y="20"/>
                  </a:lnTo>
                  <a:lnTo>
                    <a:pt x="163" y="20"/>
                  </a:lnTo>
                  <a:lnTo>
                    <a:pt x="167" y="20"/>
                  </a:lnTo>
                  <a:lnTo>
                    <a:pt x="171" y="20"/>
                  </a:lnTo>
                  <a:lnTo>
                    <a:pt x="176" y="19"/>
                  </a:lnTo>
                  <a:lnTo>
                    <a:pt x="180" y="19"/>
                  </a:lnTo>
                  <a:lnTo>
                    <a:pt x="184" y="19"/>
                  </a:lnTo>
                  <a:lnTo>
                    <a:pt x="190" y="19"/>
                  </a:lnTo>
                  <a:lnTo>
                    <a:pt x="194" y="19"/>
                  </a:lnTo>
                  <a:lnTo>
                    <a:pt x="199" y="19"/>
                  </a:lnTo>
                  <a:lnTo>
                    <a:pt x="204" y="19"/>
                  </a:lnTo>
                  <a:lnTo>
                    <a:pt x="208" y="19"/>
                  </a:lnTo>
                  <a:lnTo>
                    <a:pt x="213" y="19"/>
                  </a:lnTo>
                  <a:lnTo>
                    <a:pt x="218" y="19"/>
                  </a:lnTo>
                  <a:lnTo>
                    <a:pt x="222" y="19"/>
                  </a:lnTo>
                  <a:lnTo>
                    <a:pt x="228" y="19"/>
                  </a:lnTo>
                  <a:lnTo>
                    <a:pt x="230" y="19"/>
                  </a:lnTo>
                  <a:lnTo>
                    <a:pt x="233" y="19"/>
                  </a:lnTo>
                  <a:lnTo>
                    <a:pt x="235" y="19"/>
                  </a:lnTo>
                  <a:lnTo>
                    <a:pt x="239" y="19"/>
                  </a:lnTo>
                  <a:lnTo>
                    <a:pt x="242" y="19"/>
                  </a:lnTo>
                  <a:lnTo>
                    <a:pt x="244" y="19"/>
                  </a:lnTo>
                  <a:lnTo>
                    <a:pt x="247" y="19"/>
                  </a:lnTo>
                  <a:lnTo>
                    <a:pt x="251" y="19"/>
                  </a:lnTo>
                  <a:lnTo>
                    <a:pt x="253" y="19"/>
                  </a:lnTo>
                  <a:lnTo>
                    <a:pt x="255" y="18"/>
                  </a:lnTo>
                  <a:lnTo>
                    <a:pt x="257" y="16"/>
                  </a:lnTo>
                  <a:lnTo>
                    <a:pt x="260" y="16"/>
                  </a:lnTo>
                  <a:lnTo>
                    <a:pt x="265" y="16"/>
                  </a:lnTo>
                  <a:lnTo>
                    <a:pt x="268" y="19"/>
                  </a:lnTo>
                  <a:lnTo>
                    <a:pt x="270" y="21"/>
                  </a:lnTo>
                  <a:lnTo>
                    <a:pt x="271" y="25"/>
                  </a:lnTo>
                  <a:lnTo>
                    <a:pt x="271" y="28"/>
                  </a:lnTo>
                  <a:lnTo>
                    <a:pt x="270" y="33"/>
                  </a:lnTo>
                  <a:lnTo>
                    <a:pt x="267" y="35"/>
                  </a:lnTo>
                  <a:lnTo>
                    <a:pt x="264" y="37"/>
                  </a:lnTo>
                  <a:lnTo>
                    <a:pt x="260" y="38"/>
                  </a:lnTo>
                  <a:lnTo>
                    <a:pt x="257" y="38"/>
                  </a:lnTo>
                  <a:lnTo>
                    <a:pt x="253" y="38"/>
                  </a:lnTo>
                  <a:lnTo>
                    <a:pt x="251" y="39"/>
                  </a:lnTo>
                  <a:lnTo>
                    <a:pt x="247" y="39"/>
                  </a:lnTo>
                  <a:lnTo>
                    <a:pt x="244" y="39"/>
                  </a:lnTo>
                  <a:lnTo>
                    <a:pt x="242" y="39"/>
                  </a:lnTo>
                  <a:lnTo>
                    <a:pt x="239" y="39"/>
                  </a:lnTo>
                  <a:lnTo>
                    <a:pt x="235" y="39"/>
                  </a:lnTo>
                  <a:lnTo>
                    <a:pt x="233" y="39"/>
                  </a:lnTo>
                  <a:lnTo>
                    <a:pt x="230" y="39"/>
                  </a:lnTo>
                  <a:lnTo>
                    <a:pt x="228" y="39"/>
                  </a:lnTo>
                  <a:lnTo>
                    <a:pt x="226" y="39"/>
                  </a:lnTo>
                  <a:lnTo>
                    <a:pt x="222" y="39"/>
                  </a:lnTo>
                  <a:lnTo>
                    <a:pt x="220" y="39"/>
                  </a:lnTo>
                  <a:lnTo>
                    <a:pt x="217" y="39"/>
                  </a:lnTo>
                  <a:lnTo>
                    <a:pt x="213" y="40"/>
                  </a:lnTo>
                  <a:lnTo>
                    <a:pt x="207" y="41"/>
                  </a:lnTo>
                  <a:lnTo>
                    <a:pt x="203" y="41"/>
                  </a:lnTo>
                  <a:lnTo>
                    <a:pt x="199" y="41"/>
                  </a:lnTo>
                  <a:lnTo>
                    <a:pt x="193" y="41"/>
                  </a:lnTo>
                  <a:lnTo>
                    <a:pt x="189" y="43"/>
                  </a:lnTo>
                  <a:lnTo>
                    <a:pt x="184" y="44"/>
                  </a:lnTo>
                  <a:lnTo>
                    <a:pt x="180" y="45"/>
                  </a:lnTo>
                  <a:lnTo>
                    <a:pt x="176" y="45"/>
                  </a:lnTo>
                  <a:lnTo>
                    <a:pt x="171" y="46"/>
                  </a:lnTo>
                  <a:lnTo>
                    <a:pt x="167" y="46"/>
                  </a:lnTo>
                  <a:lnTo>
                    <a:pt x="163" y="47"/>
                  </a:lnTo>
                  <a:lnTo>
                    <a:pt x="157" y="47"/>
                  </a:lnTo>
                  <a:lnTo>
                    <a:pt x="153" y="48"/>
                  </a:lnTo>
                  <a:lnTo>
                    <a:pt x="149" y="48"/>
                  </a:lnTo>
                  <a:lnTo>
                    <a:pt x="143" y="49"/>
                  </a:lnTo>
                  <a:lnTo>
                    <a:pt x="139" y="50"/>
                  </a:lnTo>
                  <a:lnTo>
                    <a:pt x="134" y="51"/>
                  </a:lnTo>
                  <a:lnTo>
                    <a:pt x="129" y="51"/>
                  </a:lnTo>
                  <a:lnTo>
                    <a:pt x="124" y="51"/>
                  </a:lnTo>
                  <a:lnTo>
                    <a:pt x="119" y="51"/>
                  </a:lnTo>
                  <a:lnTo>
                    <a:pt x="114" y="52"/>
                  </a:lnTo>
                  <a:lnTo>
                    <a:pt x="110" y="52"/>
                  </a:lnTo>
                  <a:lnTo>
                    <a:pt x="108" y="52"/>
                  </a:lnTo>
                  <a:lnTo>
                    <a:pt x="106" y="52"/>
                  </a:lnTo>
                  <a:lnTo>
                    <a:pt x="103" y="52"/>
                  </a:lnTo>
                  <a:lnTo>
                    <a:pt x="101" y="52"/>
                  </a:lnTo>
                  <a:lnTo>
                    <a:pt x="97" y="52"/>
                  </a:lnTo>
                  <a:lnTo>
                    <a:pt x="95" y="52"/>
                  </a:lnTo>
                  <a:lnTo>
                    <a:pt x="93" y="53"/>
                  </a:lnTo>
                  <a:lnTo>
                    <a:pt x="41" y="53"/>
                  </a:lnTo>
                  <a:lnTo>
                    <a:pt x="37" y="52"/>
                  </a:lnTo>
                  <a:lnTo>
                    <a:pt x="33" y="52"/>
                  </a:lnTo>
                  <a:lnTo>
                    <a:pt x="29" y="51"/>
                  </a:lnTo>
                  <a:lnTo>
                    <a:pt x="26" y="50"/>
                  </a:lnTo>
                  <a:lnTo>
                    <a:pt x="21" y="48"/>
                  </a:lnTo>
                  <a:lnTo>
                    <a:pt x="18" y="47"/>
                  </a:lnTo>
                  <a:lnTo>
                    <a:pt x="15" y="44"/>
                  </a:lnTo>
                  <a:lnTo>
                    <a:pt x="13" y="41"/>
                  </a:lnTo>
                  <a:lnTo>
                    <a:pt x="9" y="39"/>
                  </a:lnTo>
                  <a:lnTo>
                    <a:pt x="7" y="36"/>
                  </a:lnTo>
                  <a:lnTo>
                    <a:pt x="5" y="33"/>
                  </a:lnTo>
                  <a:lnTo>
                    <a:pt x="4" y="29"/>
                  </a:lnTo>
                  <a:lnTo>
                    <a:pt x="2" y="26"/>
                  </a:lnTo>
                  <a:lnTo>
                    <a:pt x="1" y="23"/>
                  </a:lnTo>
                  <a:lnTo>
                    <a:pt x="0" y="20"/>
                  </a:lnTo>
                  <a:lnTo>
                    <a:pt x="0" y="15"/>
                  </a:lnTo>
                  <a:lnTo>
                    <a:pt x="0" y="11"/>
                  </a:lnTo>
                  <a:lnTo>
                    <a:pt x="1" y="9"/>
                  </a:lnTo>
                  <a:lnTo>
                    <a:pt x="3" y="6"/>
                  </a:lnTo>
                  <a:lnTo>
                    <a:pt x="5" y="5"/>
                  </a:lnTo>
                  <a:lnTo>
                    <a:pt x="7" y="2"/>
                  </a:lnTo>
                  <a:lnTo>
                    <a:pt x="9" y="1"/>
                  </a:lnTo>
                  <a:lnTo>
                    <a:pt x="13" y="0"/>
                  </a:lnTo>
                  <a:lnTo>
                    <a:pt x="16" y="0"/>
                  </a:lnTo>
                  <a:lnTo>
                    <a:pt x="18" y="0"/>
                  </a:lnTo>
                  <a:lnTo>
                    <a:pt x="21" y="1"/>
                  </a:lnTo>
                  <a:lnTo>
                    <a:pt x="24" y="2"/>
                  </a:lnTo>
                  <a:lnTo>
                    <a:pt x="26" y="5"/>
                  </a:lnTo>
                  <a:lnTo>
                    <a:pt x="28" y="6"/>
                  </a:lnTo>
                  <a:lnTo>
                    <a:pt x="30" y="9"/>
                  </a:lnTo>
                  <a:lnTo>
                    <a:pt x="30" y="11"/>
                  </a:lnTo>
                  <a:lnTo>
                    <a:pt x="31" y="15"/>
                  </a:lnTo>
                  <a:close/>
                </a:path>
              </a:pathLst>
            </a:custGeom>
            <a:solidFill>
              <a:srgbClr val="000000"/>
            </a:solidFill>
            <a:ln w="9525">
              <a:noFill/>
              <a:round/>
              <a:headEnd/>
              <a:tailEnd/>
            </a:ln>
          </p:spPr>
          <p:txBody>
            <a:bodyPr/>
            <a:lstStyle/>
            <a:p>
              <a:endParaRPr lang="en-US"/>
            </a:p>
          </p:txBody>
        </p:sp>
        <p:sp>
          <p:nvSpPr>
            <p:cNvPr id="17521" name="Freeform 783"/>
            <p:cNvSpPr>
              <a:spLocks/>
            </p:cNvSpPr>
            <p:nvPr/>
          </p:nvSpPr>
          <p:spPr bwMode="auto">
            <a:xfrm flipH="1">
              <a:off x="3146" y="1172"/>
              <a:ext cx="22" cy="54"/>
            </a:xfrm>
            <a:custGeom>
              <a:avLst/>
              <a:gdLst>
                <a:gd name="T0" fmla="*/ 1 w 124"/>
                <a:gd name="T1" fmla="*/ 1 h 240"/>
                <a:gd name="T2" fmla="*/ 1 w 124"/>
                <a:gd name="T3" fmla="*/ 2 h 240"/>
                <a:gd name="T4" fmla="*/ 1 w 124"/>
                <a:gd name="T5" fmla="*/ 2 h 240"/>
                <a:gd name="T6" fmla="*/ 1 w 124"/>
                <a:gd name="T7" fmla="*/ 3 h 240"/>
                <a:gd name="T8" fmla="*/ 1 w 124"/>
                <a:gd name="T9" fmla="*/ 4 h 240"/>
                <a:gd name="T10" fmla="*/ 2 w 124"/>
                <a:gd name="T11" fmla="*/ 4 h 240"/>
                <a:gd name="T12" fmla="*/ 2 w 124"/>
                <a:gd name="T13" fmla="*/ 5 h 240"/>
                <a:gd name="T14" fmla="*/ 2 w 124"/>
                <a:gd name="T15" fmla="*/ 6 h 240"/>
                <a:gd name="T16" fmla="*/ 2 w 124"/>
                <a:gd name="T17" fmla="*/ 6 h 240"/>
                <a:gd name="T18" fmla="*/ 2 w 124"/>
                <a:gd name="T19" fmla="*/ 7 h 240"/>
                <a:gd name="T20" fmla="*/ 3 w 124"/>
                <a:gd name="T21" fmla="*/ 8 h 240"/>
                <a:gd name="T22" fmla="*/ 3 w 124"/>
                <a:gd name="T23" fmla="*/ 9 h 240"/>
                <a:gd name="T24" fmla="*/ 3 w 124"/>
                <a:gd name="T25" fmla="*/ 9 h 240"/>
                <a:gd name="T26" fmla="*/ 3 w 124"/>
                <a:gd name="T27" fmla="*/ 10 h 240"/>
                <a:gd name="T28" fmla="*/ 4 w 124"/>
                <a:gd name="T29" fmla="*/ 10 h 240"/>
                <a:gd name="T30" fmla="*/ 4 w 124"/>
                <a:gd name="T31" fmla="*/ 11 h 240"/>
                <a:gd name="T32" fmla="*/ 4 w 124"/>
                <a:gd name="T33" fmla="*/ 11 h 240"/>
                <a:gd name="T34" fmla="*/ 4 w 124"/>
                <a:gd name="T35" fmla="*/ 12 h 240"/>
                <a:gd name="T36" fmla="*/ 3 w 124"/>
                <a:gd name="T37" fmla="*/ 12 h 240"/>
                <a:gd name="T38" fmla="*/ 3 w 124"/>
                <a:gd name="T39" fmla="*/ 12 h 240"/>
                <a:gd name="T40" fmla="*/ 3 w 124"/>
                <a:gd name="T41" fmla="*/ 11 h 240"/>
                <a:gd name="T42" fmla="*/ 3 w 124"/>
                <a:gd name="T43" fmla="*/ 11 h 240"/>
                <a:gd name="T44" fmla="*/ 2 w 124"/>
                <a:gd name="T45" fmla="*/ 10 h 240"/>
                <a:gd name="T46" fmla="*/ 2 w 124"/>
                <a:gd name="T47" fmla="*/ 9 h 240"/>
                <a:gd name="T48" fmla="*/ 2 w 124"/>
                <a:gd name="T49" fmla="*/ 8 h 240"/>
                <a:gd name="T50" fmla="*/ 2 w 124"/>
                <a:gd name="T51" fmla="*/ 8 h 240"/>
                <a:gd name="T52" fmla="*/ 2 w 124"/>
                <a:gd name="T53" fmla="*/ 7 h 240"/>
                <a:gd name="T54" fmla="*/ 1 w 124"/>
                <a:gd name="T55" fmla="*/ 7 h 240"/>
                <a:gd name="T56" fmla="*/ 1 w 124"/>
                <a:gd name="T57" fmla="*/ 6 h 240"/>
                <a:gd name="T58" fmla="*/ 1 w 124"/>
                <a:gd name="T59" fmla="*/ 6 h 240"/>
                <a:gd name="T60" fmla="*/ 1 w 124"/>
                <a:gd name="T61" fmla="*/ 5 h 240"/>
                <a:gd name="T62" fmla="*/ 1 w 124"/>
                <a:gd name="T63" fmla="*/ 5 h 240"/>
                <a:gd name="T64" fmla="*/ 1 w 124"/>
                <a:gd name="T65" fmla="*/ 5 h 240"/>
                <a:gd name="T66" fmla="*/ 1 w 124"/>
                <a:gd name="T67" fmla="*/ 4 h 240"/>
                <a:gd name="T68" fmla="*/ 0 w 124"/>
                <a:gd name="T69" fmla="*/ 3 h 240"/>
                <a:gd name="T70" fmla="*/ 0 w 124"/>
                <a:gd name="T71" fmla="*/ 3 h 240"/>
                <a:gd name="T72" fmla="*/ 0 w 124"/>
                <a:gd name="T73" fmla="*/ 2 h 240"/>
                <a:gd name="T74" fmla="*/ 0 w 124"/>
                <a:gd name="T75" fmla="*/ 1 h 240"/>
                <a:gd name="T76" fmla="*/ 0 w 124"/>
                <a:gd name="T77" fmla="*/ 1 h 240"/>
                <a:gd name="T78" fmla="*/ 1 w 124"/>
                <a:gd name="T79" fmla="*/ 0 h 240"/>
                <a:gd name="T80" fmla="*/ 1 w 124"/>
                <a:gd name="T81" fmla="*/ 0 h 240"/>
                <a:gd name="T82" fmla="*/ 1 w 124"/>
                <a:gd name="T83" fmla="*/ 1 h 2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4"/>
                <a:gd name="T127" fmla="*/ 0 h 240"/>
                <a:gd name="T128" fmla="*/ 124 w 124"/>
                <a:gd name="T129" fmla="*/ 240 h 2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4" h="240">
                  <a:moveTo>
                    <a:pt x="24" y="17"/>
                  </a:moveTo>
                  <a:lnTo>
                    <a:pt x="24" y="21"/>
                  </a:lnTo>
                  <a:lnTo>
                    <a:pt x="24" y="25"/>
                  </a:lnTo>
                  <a:lnTo>
                    <a:pt x="25" y="29"/>
                  </a:lnTo>
                  <a:lnTo>
                    <a:pt x="26" y="33"/>
                  </a:lnTo>
                  <a:lnTo>
                    <a:pt x="27" y="36"/>
                  </a:lnTo>
                  <a:lnTo>
                    <a:pt x="28" y="41"/>
                  </a:lnTo>
                  <a:lnTo>
                    <a:pt x="31" y="44"/>
                  </a:lnTo>
                  <a:lnTo>
                    <a:pt x="33" y="49"/>
                  </a:lnTo>
                  <a:lnTo>
                    <a:pt x="34" y="52"/>
                  </a:lnTo>
                  <a:lnTo>
                    <a:pt x="36" y="56"/>
                  </a:lnTo>
                  <a:lnTo>
                    <a:pt x="38" y="60"/>
                  </a:lnTo>
                  <a:lnTo>
                    <a:pt x="42" y="64"/>
                  </a:lnTo>
                  <a:lnTo>
                    <a:pt x="44" y="69"/>
                  </a:lnTo>
                  <a:lnTo>
                    <a:pt x="46" y="73"/>
                  </a:lnTo>
                  <a:lnTo>
                    <a:pt x="48" y="77"/>
                  </a:lnTo>
                  <a:lnTo>
                    <a:pt x="51" y="83"/>
                  </a:lnTo>
                  <a:lnTo>
                    <a:pt x="53" y="86"/>
                  </a:lnTo>
                  <a:lnTo>
                    <a:pt x="56" y="90"/>
                  </a:lnTo>
                  <a:lnTo>
                    <a:pt x="58" y="95"/>
                  </a:lnTo>
                  <a:lnTo>
                    <a:pt x="60" y="99"/>
                  </a:lnTo>
                  <a:lnTo>
                    <a:pt x="61" y="102"/>
                  </a:lnTo>
                  <a:lnTo>
                    <a:pt x="64" y="107"/>
                  </a:lnTo>
                  <a:lnTo>
                    <a:pt x="67" y="111"/>
                  </a:lnTo>
                  <a:lnTo>
                    <a:pt x="69" y="115"/>
                  </a:lnTo>
                  <a:lnTo>
                    <a:pt x="71" y="120"/>
                  </a:lnTo>
                  <a:lnTo>
                    <a:pt x="73" y="125"/>
                  </a:lnTo>
                  <a:lnTo>
                    <a:pt x="75" y="130"/>
                  </a:lnTo>
                  <a:lnTo>
                    <a:pt x="77" y="135"/>
                  </a:lnTo>
                  <a:lnTo>
                    <a:pt x="80" y="139"/>
                  </a:lnTo>
                  <a:lnTo>
                    <a:pt x="83" y="145"/>
                  </a:lnTo>
                  <a:lnTo>
                    <a:pt x="85" y="149"/>
                  </a:lnTo>
                  <a:lnTo>
                    <a:pt x="87" y="154"/>
                  </a:lnTo>
                  <a:lnTo>
                    <a:pt x="89" y="159"/>
                  </a:lnTo>
                  <a:lnTo>
                    <a:pt x="92" y="164"/>
                  </a:lnTo>
                  <a:lnTo>
                    <a:pt x="94" y="169"/>
                  </a:lnTo>
                  <a:lnTo>
                    <a:pt x="96" y="173"/>
                  </a:lnTo>
                  <a:lnTo>
                    <a:pt x="98" y="176"/>
                  </a:lnTo>
                  <a:lnTo>
                    <a:pt x="100" y="181"/>
                  </a:lnTo>
                  <a:lnTo>
                    <a:pt x="101" y="184"/>
                  </a:lnTo>
                  <a:lnTo>
                    <a:pt x="105" y="188"/>
                  </a:lnTo>
                  <a:lnTo>
                    <a:pt x="106" y="191"/>
                  </a:lnTo>
                  <a:lnTo>
                    <a:pt x="108" y="196"/>
                  </a:lnTo>
                  <a:lnTo>
                    <a:pt x="110" y="199"/>
                  </a:lnTo>
                  <a:lnTo>
                    <a:pt x="112" y="203"/>
                  </a:lnTo>
                  <a:lnTo>
                    <a:pt x="114" y="207"/>
                  </a:lnTo>
                  <a:lnTo>
                    <a:pt x="117" y="212"/>
                  </a:lnTo>
                  <a:lnTo>
                    <a:pt x="119" y="214"/>
                  </a:lnTo>
                  <a:lnTo>
                    <a:pt x="120" y="216"/>
                  </a:lnTo>
                  <a:lnTo>
                    <a:pt x="121" y="220"/>
                  </a:lnTo>
                  <a:lnTo>
                    <a:pt x="122" y="223"/>
                  </a:lnTo>
                  <a:lnTo>
                    <a:pt x="124" y="227"/>
                  </a:lnTo>
                  <a:lnTo>
                    <a:pt x="123" y="232"/>
                  </a:lnTo>
                  <a:lnTo>
                    <a:pt x="121" y="236"/>
                  </a:lnTo>
                  <a:lnTo>
                    <a:pt x="117" y="239"/>
                  </a:lnTo>
                  <a:lnTo>
                    <a:pt x="112" y="240"/>
                  </a:lnTo>
                  <a:lnTo>
                    <a:pt x="107" y="240"/>
                  </a:lnTo>
                  <a:lnTo>
                    <a:pt x="102" y="238"/>
                  </a:lnTo>
                  <a:lnTo>
                    <a:pt x="99" y="234"/>
                  </a:lnTo>
                  <a:lnTo>
                    <a:pt x="98" y="232"/>
                  </a:lnTo>
                  <a:lnTo>
                    <a:pt x="96" y="228"/>
                  </a:lnTo>
                  <a:lnTo>
                    <a:pt x="95" y="225"/>
                  </a:lnTo>
                  <a:lnTo>
                    <a:pt x="94" y="223"/>
                  </a:lnTo>
                  <a:lnTo>
                    <a:pt x="90" y="217"/>
                  </a:lnTo>
                  <a:lnTo>
                    <a:pt x="88" y="213"/>
                  </a:lnTo>
                  <a:lnTo>
                    <a:pt x="85" y="208"/>
                  </a:lnTo>
                  <a:lnTo>
                    <a:pt x="83" y="203"/>
                  </a:lnTo>
                  <a:lnTo>
                    <a:pt x="81" y="199"/>
                  </a:lnTo>
                  <a:lnTo>
                    <a:pt x="78" y="195"/>
                  </a:lnTo>
                  <a:lnTo>
                    <a:pt x="75" y="189"/>
                  </a:lnTo>
                  <a:lnTo>
                    <a:pt x="73" y="185"/>
                  </a:lnTo>
                  <a:lnTo>
                    <a:pt x="70" y="179"/>
                  </a:lnTo>
                  <a:lnTo>
                    <a:pt x="68" y="175"/>
                  </a:lnTo>
                  <a:lnTo>
                    <a:pt x="65" y="171"/>
                  </a:lnTo>
                  <a:lnTo>
                    <a:pt x="62" y="165"/>
                  </a:lnTo>
                  <a:lnTo>
                    <a:pt x="60" y="160"/>
                  </a:lnTo>
                  <a:lnTo>
                    <a:pt x="58" y="156"/>
                  </a:lnTo>
                  <a:lnTo>
                    <a:pt x="56" y="151"/>
                  </a:lnTo>
                  <a:lnTo>
                    <a:pt x="53" y="147"/>
                  </a:lnTo>
                  <a:lnTo>
                    <a:pt x="51" y="145"/>
                  </a:lnTo>
                  <a:lnTo>
                    <a:pt x="50" y="141"/>
                  </a:lnTo>
                  <a:lnTo>
                    <a:pt x="48" y="138"/>
                  </a:lnTo>
                  <a:lnTo>
                    <a:pt x="47" y="135"/>
                  </a:lnTo>
                  <a:lnTo>
                    <a:pt x="45" y="132"/>
                  </a:lnTo>
                  <a:lnTo>
                    <a:pt x="43" y="127"/>
                  </a:lnTo>
                  <a:lnTo>
                    <a:pt x="42" y="125"/>
                  </a:lnTo>
                  <a:lnTo>
                    <a:pt x="40" y="122"/>
                  </a:lnTo>
                  <a:lnTo>
                    <a:pt x="38" y="120"/>
                  </a:lnTo>
                  <a:lnTo>
                    <a:pt x="37" y="116"/>
                  </a:lnTo>
                  <a:lnTo>
                    <a:pt x="36" y="114"/>
                  </a:lnTo>
                  <a:lnTo>
                    <a:pt x="35" y="111"/>
                  </a:lnTo>
                  <a:lnTo>
                    <a:pt x="34" y="109"/>
                  </a:lnTo>
                  <a:lnTo>
                    <a:pt x="33" y="107"/>
                  </a:lnTo>
                  <a:lnTo>
                    <a:pt x="32" y="103"/>
                  </a:lnTo>
                  <a:lnTo>
                    <a:pt x="30" y="100"/>
                  </a:lnTo>
                  <a:lnTo>
                    <a:pt x="30" y="97"/>
                  </a:lnTo>
                  <a:lnTo>
                    <a:pt x="28" y="95"/>
                  </a:lnTo>
                  <a:lnTo>
                    <a:pt x="26" y="93"/>
                  </a:lnTo>
                  <a:lnTo>
                    <a:pt x="25" y="89"/>
                  </a:lnTo>
                  <a:lnTo>
                    <a:pt x="25" y="87"/>
                  </a:lnTo>
                  <a:lnTo>
                    <a:pt x="24" y="84"/>
                  </a:lnTo>
                  <a:lnTo>
                    <a:pt x="21" y="80"/>
                  </a:lnTo>
                  <a:lnTo>
                    <a:pt x="19" y="75"/>
                  </a:lnTo>
                  <a:lnTo>
                    <a:pt x="15" y="71"/>
                  </a:lnTo>
                  <a:lnTo>
                    <a:pt x="13" y="67"/>
                  </a:lnTo>
                  <a:lnTo>
                    <a:pt x="10" y="62"/>
                  </a:lnTo>
                  <a:lnTo>
                    <a:pt x="8" y="58"/>
                  </a:lnTo>
                  <a:lnTo>
                    <a:pt x="6" y="54"/>
                  </a:lnTo>
                  <a:lnTo>
                    <a:pt x="5" y="49"/>
                  </a:lnTo>
                  <a:lnTo>
                    <a:pt x="2" y="44"/>
                  </a:lnTo>
                  <a:lnTo>
                    <a:pt x="1" y="39"/>
                  </a:lnTo>
                  <a:lnTo>
                    <a:pt x="0" y="35"/>
                  </a:lnTo>
                  <a:lnTo>
                    <a:pt x="1" y="31"/>
                  </a:lnTo>
                  <a:lnTo>
                    <a:pt x="1" y="26"/>
                  </a:lnTo>
                  <a:lnTo>
                    <a:pt x="2" y="21"/>
                  </a:lnTo>
                  <a:lnTo>
                    <a:pt x="5" y="17"/>
                  </a:lnTo>
                  <a:lnTo>
                    <a:pt x="8" y="12"/>
                  </a:lnTo>
                  <a:lnTo>
                    <a:pt x="10" y="8"/>
                  </a:lnTo>
                  <a:lnTo>
                    <a:pt x="13" y="4"/>
                  </a:lnTo>
                  <a:lnTo>
                    <a:pt x="15" y="1"/>
                  </a:lnTo>
                  <a:lnTo>
                    <a:pt x="19" y="0"/>
                  </a:lnTo>
                  <a:lnTo>
                    <a:pt x="20" y="0"/>
                  </a:lnTo>
                  <a:lnTo>
                    <a:pt x="22" y="4"/>
                  </a:lnTo>
                  <a:lnTo>
                    <a:pt x="22" y="6"/>
                  </a:lnTo>
                  <a:lnTo>
                    <a:pt x="23" y="9"/>
                  </a:lnTo>
                  <a:lnTo>
                    <a:pt x="23" y="12"/>
                  </a:lnTo>
                  <a:lnTo>
                    <a:pt x="24" y="17"/>
                  </a:lnTo>
                  <a:close/>
                </a:path>
              </a:pathLst>
            </a:custGeom>
            <a:solidFill>
              <a:srgbClr val="000000"/>
            </a:solidFill>
            <a:ln w="9525">
              <a:noFill/>
              <a:round/>
              <a:headEnd/>
              <a:tailEnd/>
            </a:ln>
          </p:spPr>
          <p:txBody>
            <a:bodyPr/>
            <a:lstStyle/>
            <a:p>
              <a:endParaRPr lang="en-US"/>
            </a:p>
          </p:txBody>
        </p:sp>
        <p:sp>
          <p:nvSpPr>
            <p:cNvPr id="17522" name="Freeform 784"/>
            <p:cNvSpPr>
              <a:spLocks/>
            </p:cNvSpPr>
            <p:nvPr/>
          </p:nvSpPr>
          <p:spPr bwMode="auto">
            <a:xfrm flipH="1">
              <a:off x="3085" y="1109"/>
              <a:ext cx="109" cy="159"/>
            </a:xfrm>
            <a:custGeom>
              <a:avLst/>
              <a:gdLst>
                <a:gd name="T0" fmla="*/ 10 w 591"/>
                <a:gd name="T1" fmla="*/ 8 h 694"/>
                <a:gd name="T2" fmla="*/ 11 w 591"/>
                <a:gd name="T3" fmla="*/ 6 h 694"/>
                <a:gd name="T4" fmla="*/ 12 w 591"/>
                <a:gd name="T5" fmla="*/ 4 h 694"/>
                <a:gd name="T6" fmla="*/ 13 w 591"/>
                <a:gd name="T7" fmla="*/ 3 h 694"/>
                <a:gd name="T8" fmla="*/ 14 w 591"/>
                <a:gd name="T9" fmla="*/ 1 h 694"/>
                <a:gd name="T10" fmla="*/ 16 w 591"/>
                <a:gd name="T11" fmla="*/ 0 h 694"/>
                <a:gd name="T12" fmla="*/ 18 w 591"/>
                <a:gd name="T13" fmla="*/ 0 h 694"/>
                <a:gd name="T14" fmla="*/ 19 w 591"/>
                <a:gd name="T15" fmla="*/ 1 h 694"/>
                <a:gd name="T16" fmla="*/ 20 w 591"/>
                <a:gd name="T17" fmla="*/ 3 h 694"/>
                <a:gd name="T18" fmla="*/ 20 w 591"/>
                <a:gd name="T19" fmla="*/ 5 h 694"/>
                <a:gd name="T20" fmla="*/ 20 w 591"/>
                <a:gd name="T21" fmla="*/ 6 h 694"/>
                <a:gd name="T22" fmla="*/ 19 w 591"/>
                <a:gd name="T23" fmla="*/ 8 h 694"/>
                <a:gd name="T24" fmla="*/ 19 w 591"/>
                <a:gd name="T25" fmla="*/ 10 h 694"/>
                <a:gd name="T26" fmla="*/ 18 w 591"/>
                <a:gd name="T27" fmla="*/ 13 h 694"/>
                <a:gd name="T28" fmla="*/ 17 w 591"/>
                <a:gd name="T29" fmla="*/ 15 h 694"/>
                <a:gd name="T30" fmla="*/ 16 w 591"/>
                <a:gd name="T31" fmla="*/ 17 h 694"/>
                <a:gd name="T32" fmla="*/ 15 w 591"/>
                <a:gd name="T33" fmla="*/ 19 h 694"/>
                <a:gd name="T34" fmla="*/ 14 w 591"/>
                <a:gd name="T35" fmla="*/ 22 h 694"/>
                <a:gd name="T36" fmla="*/ 12 w 591"/>
                <a:gd name="T37" fmla="*/ 24 h 694"/>
                <a:gd name="T38" fmla="*/ 11 w 591"/>
                <a:gd name="T39" fmla="*/ 27 h 694"/>
                <a:gd name="T40" fmla="*/ 9 w 591"/>
                <a:gd name="T41" fmla="*/ 29 h 694"/>
                <a:gd name="T42" fmla="*/ 8 w 591"/>
                <a:gd name="T43" fmla="*/ 31 h 694"/>
                <a:gd name="T44" fmla="*/ 6 w 591"/>
                <a:gd name="T45" fmla="*/ 33 h 694"/>
                <a:gd name="T46" fmla="*/ 4 w 591"/>
                <a:gd name="T47" fmla="*/ 35 h 694"/>
                <a:gd name="T48" fmla="*/ 3 w 591"/>
                <a:gd name="T49" fmla="*/ 36 h 694"/>
                <a:gd name="T50" fmla="*/ 1 w 591"/>
                <a:gd name="T51" fmla="*/ 36 h 694"/>
                <a:gd name="T52" fmla="*/ 0 w 591"/>
                <a:gd name="T53" fmla="*/ 34 h 694"/>
                <a:gd name="T54" fmla="*/ 0 w 591"/>
                <a:gd name="T55" fmla="*/ 32 h 694"/>
                <a:gd name="T56" fmla="*/ 0 w 591"/>
                <a:gd name="T57" fmla="*/ 30 h 694"/>
                <a:gd name="T58" fmla="*/ 1 w 591"/>
                <a:gd name="T59" fmla="*/ 27 h 694"/>
                <a:gd name="T60" fmla="*/ 2 w 591"/>
                <a:gd name="T61" fmla="*/ 24 h 694"/>
                <a:gd name="T62" fmla="*/ 3 w 591"/>
                <a:gd name="T63" fmla="*/ 22 h 694"/>
                <a:gd name="T64" fmla="*/ 4 w 591"/>
                <a:gd name="T65" fmla="*/ 22 h 694"/>
                <a:gd name="T66" fmla="*/ 4 w 591"/>
                <a:gd name="T67" fmla="*/ 24 h 694"/>
                <a:gd name="T68" fmla="*/ 3 w 591"/>
                <a:gd name="T69" fmla="*/ 26 h 694"/>
                <a:gd name="T70" fmla="*/ 2 w 591"/>
                <a:gd name="T71" fmla="*/ 29 h 694"/>
                <a:gd name="T72" fmla="*/ 2 w 591"/>
                <a:gd name="T73" fmla="*/ 31 h 694"/>
                <a:gd name="T74" fmla="*/ 2 w 591"/>
                <a:gd name="T75" fmla="*/ 33 h 694"/>
                <a:gd name="T76" fmla="*/ 3 w 591"/>
                <a:gd name="T77" fmla="*/ 34 h 694"/>
                <a:gd name="T78" fmla="*/ 5 w 591"/>
                <a:gd name="T79" fmla="*/ 33 h 694"/>
                <a:gd name="T80" fmla="*/ 7 w 591"/>
                <a:gd name="T81" fmla="*/ 30 h 694"/>
                <a:gd name="T82" fmla="*/ 8 w 591"/>
                <a:gd name="T83" fmla="*/ 28 h 694"/>
                <a:gd name="T84" fmla="*/ 10 w 591"/>
                <a:gd name="T85" fmla="*/ 26 h 694"/>
                <a:gd name="T86" fmla="*/ 11 w 591"/>
                <a:gd name="T87" fmla="*/ 24 h 694"/>
                <a:gd name="T88" fmla="*/ 12 w 591"/>
                <a:gd name="T89" fmla="*/ 21 h 694"/>
                <a:gd name="T90" fmla="*/ 14 w 591"/>
                <a:gd name="T91" fmla="*/ 18 h 694"/>
                <a:gd name="T92" fmla="*/ 15 w 591"/>
                <a:gd name="T93" fmla="*/ 16 h 694"/>
                <a:gd name="T94" fmla="*/ 16 w 591"/>
                <a:gd name="T95" fmla="*/ 13 h 694"/>
                <a:gd name="T96" fmla="*/ 17 w 591"/>
                <a:gd name="T97" fmla="*/ 11 h 694"/>
                <a:gd name="T98" fmla="*/ 17 w 591"/>
                <a:gd name="T99" fmla="*/ 8 h 694"/>
                <a:gd name="T100" fmla="*/ 18 w 591"/>
                <a:gd name="T101" fmla="*/ 6 h 694"/>
                <a:gd name="T102" fmla="*/ 18 w 591"/>
                <a:gd name="T103" fmla="*/ 4 h 694"/>
                <a:gd name="T104" fmla="*/ 17 w 591"/>
                <a:gd name="T105" fmla="*/ 2 h 694"/>
                <a:gd name="T106" fmla="*/ 15 w 591"/>
                <a:gd name="T107" fmla="*/ 3 h 694"/>
                <a:gd name="T108" fmla="*/ 14 w 591"/>
                <a:gd name="T109" fmla="*/ 4 h 694"/>
                <a:gd name="T110" fmla="*/ 13 w 591"/>
                <a:gd name="T111" fmla="*/ 5 h 694"/>
                <a:gd name="T112" fmla="*/ 12 w 591"/>
                <a:gd name="T113" fmla="*/ 7 h 694"/>
                <a:gd name="T114" fmla="*/ 10 w 591"/>
                <a:gd name="T115" fmla="*/ 9 h 694"/>
                <a:gd name="T116" fmla="*/ 9 w 591"/>
                <a:gd name="T117" fmla="*/ 11 h 6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1"/>
                <a:gd name="T178" fmla="*/ 0 h 694"/>
                <a:gd name="T179" fmla="*/ 591 w 591"/>
                <a:gd name="T180" fmla="*/ 694 h 6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1" h="694">
                  <a:moveTo>
                    <a:pt x="259" y="192"/>
                  </a:moveTo>
                  <a:lnTo>
                    <a:pt x="261" y="187"/>
                  </a:lnTo>
                  <a:lnTo>
                    <a:pt x="264" y="184"/>
                  </a:lnTo>
                  <a:lnTo>
                    <a:pt x="266" y="180"/>
                  </a:lnTo>
                  <a:lnTo>
                    <a:pt x="268" y="177"/>
                  </a:lnTo>
                  <a:lnTo>
                    <a:pt x="270" y="172"/>
                  </a:lnTo>
                  <a:lnTo>
                    <a:pt x="272" y="169"/>
                  </a:lnTo>
                  <a:lnTo>
                    <a:pt x="275" y="166"/>
                  </a:lnTo>
                  <a:lnTo>
                    <a:pt x="277" y="162"/>
                  </a:lnTo>
                  <a:lnTo>
                    <a:pt x="279" y="158"/>
                  </a:lnTo>
                  <a:lnTo>
                    <a:pt x="281" y="155"/>
                  </a:lnTo>
                  <a:lnTo>
                    <a:pt x="283" y="152"/>
                  </a:lnTo>
                  <a:lnTo>
                    <a:pt x="285" y="148"/>
                  </a:lnTo>
                  <a:lnTo>
                    <a:pt x="288" y="145"/>
                  </a:lnTo>
                  <a:lnTo>
                    <a:pt x="290" y="142"/>
                  </a:lnTo>
                  <a:lnTo>
                    <a:pt x="292" y="139"/>
                  </a:lnTo>
                  <a:lnTo>
                    <a:pt x="295" y="135"/>
                  </a:lnTo>
                  <a:lnTo>
                    <a:pt x="296" y="132"/>
                  </a:lnTo>
                  <a:lnTo>
                    <a:pt x="300" y="129"/>
                  </a:lnTo>
                  <a:lnTo>
                    <a:pt x="302" y="126"/>
                  </a:lnTo>
                  <a:lnTo>
                    <a:pt x="304" y="122"/>
                  </a:lnTo>
                  <a:lnTo>
                    <a:pt x="306" y="119"/>
                  </a:lnTo>
                  <a:lnTo>
                    <a:pt x="308" y="117"/>
                  </a:lnTo>
                  <a:lnTo>
                    <a:pt x="310" y="114"/>
                  </a:lnTo>
                  <a:lnTo>
                    <a:pt x="314" y="110"/>
                  </a:lnTo>
                  <a:lnTo>
                    <a:pt x="316" y="107"/>
                  </a:lnTo>
                  <a:lnTo>
                    <a:pt x="318" y="105"/>
                  </a:lnTo>
                  <a:lnTo>
                    <a:pt x="321" y="102"/>
                  </a:lnTo>
                  <a:lnTo>
                    <a:pt x="323" y="98"/>
                  </a:lnTo>
                  <a:lnTo>
                    <a:pt x="327" y="96"/>
                  </a:lnTo>
                  <a:lnTo>
                    <a:pt x="329" y="93"/>
                  </a:lnTo>
                  <a:lnTo>
                    <a:pt x="331" y="91"/>
                  </a:lnTo>
                  <a:lnTo>
                    <a:pt x="334" y="88"/>
                  </a:lnTo>
                  <a:lnTo>
                    <a:pt x="336" y="85"/>
                  </a:lnTo>
                  <a:lnTo>
                    <a:pt x="340" y="82"/>
                  </a:lnTo>
                  <a:lnTo>
                    <a:pt x="342" y="79"/>
                  </a:lnTo>
                  <a:lnTo>
                    <a:pt x="344" y="77"/>
                  </a:lnTo>
                  <a:lnTo>
                    <a:pt x="347" y="73"/>
                  </a:lnTo>
                  <a:lnTo>
                    <a:pt x="351" y="71"/>
                  </a:lnTo>
                  <a:lnTo>
                    <a:pt x="353" y="69"/>
                  </a:lnTo>
                  <a:lnTo>
                    <a:pt x="356" y="67"/>
                  </a:lnTo>
                  <a:lnTo>
                    <a:pt x="359" y="65"/>
                  </a:lnTo>
                  <a:lnTo>
                    <a:pt x="361" y="62"/>
                  </a:lnTo>
                  <a:lnTo>
                    <a:pt x="365" y="59"/>
                  </a:lnTo>
                  <a:lnTo>
                    <a:pt x="368" y="57"/>
                  </a:lnTo>
                  <a:lnTo>
                    <a:pt x="370" y="55"/>
                  </a:lnTo>
                  <a:lnTo>
                    <a:pt x="373" y="53"/>
                  </a:lnTo>
                  <a:lnTo>
                    <a:pt x="377" y="51"/>
                  </a:lnTo>
                  <a:lnTo>
                    <a:pt x="380" y="49"/>
                  </a:lnTo>
                  <a:lnTo>
                    <a:pt x="383" y="46"/>
                  </a:lnTo>
                  <a:lnTo>
                    <a:pt x="386" y="44"/>
                  </a:lnTo>
                  <a:lnTo>
                    <a:pt x="390" y="42"/>
                  </a:lnTo>
                  <a:lnTo>
                    <a:pt x="393" y="40"/>
                  </a:lnTo>
                  <a:lnTo>
                    <a:pt x="396" y="38"/>
                  </a:lnTo>
                  <a:lnTo>
                    <a:pt x="400" y="36"/>
                  </a:lnTo>
                  <a:lnTo>
                    <a:pt x="403" y="33"/>
                  </a:lnTo>
                  <a:lnTo>
                    <a:pt x="406" y="32"/>
                  </a:lnTo>
                  <a:lnTo>
                    <a:pt x="410" y="30"/>
                  </a:lnTo>
                  <a:lnTo>
                    <a:pt x="414" y="29"/>
                  </a:lnTo>
                  <a:lnTo>
                    <a:pt x="417" y="27"/>
                  </a:lnTo>
                  <a:lnTo>
                    <a:pt x="421" y="25"/>
                  </a:lnTo>
                  <a:lnTo>
                    <a:pt x="425" y="24"/>
                  </a:lnTo>
                  <a:lnTo>
                    <a:pt x="429" y="21"/>
                  </a:lnTo>
                  <a:lnTo>
                    <a:pt x="432" y="20"/>
                  </a:lnTo>
                  <a:lnTo>
                    <a:pt x="436" y="19"/>
                  </a:lnTo>
                  <a:lnTo>
                    <a:pt x="439" y="17"/>
                  </a:lnTo>
                  <a:lnTo>
                    <a:pt x="443" y="16"/>
                  </a:lnTo>
                  <a:lnTo>
                    <a:pt x="446" y="14"/>
                  </a:lnTo>
                  <a:lnTo>
                    <a:pt x="451" y="13"/>
                  </a:lnTo>
                  <a:lnTo>
                    <a:pt x="455" y="12"/>
                  </a:lnTo>
                  <a:lnTo>
                    <a:pt x="458" y="9"/>
                  </a:lnTo>
                  <a:lnTo>
                    <a:pt x="463" y="8"/>
                  </a:lnTo>
                  <a:lnTo>
                    <a:pt x="467" y="7"/>
                  </a:lnTo>
                  <a:lnTo>
                    <a:pt x="471" y="6"/>
                  </a:lnTo>
                  <a:lnTo>
                    <a:pt x="476" y="5"/>
                  </a:lnTo>
                  <a:lnTo>
                    <a:pt x="480" y="4"/>
                  </a:lnTo>
                  <a:lnTo>
                    <a:pt x="484" y="3"/>
                  </a:lnTo>
                  <a:lnTo>
                    <a:pt x="489" y="2"/>
                  </a:lnTo>
                  <a:lnTo>
                    <a:pt x="493" y="2"/>
                  </a:lnTo>
                  <a:lnTo>
                    <a:pt x="497" y="1"/>
                  </a:lnTo>
                  <a:lnTo>
                    <a:pt x="502" y="1"/>
                  </a:lnTo>
                  <a:lnTo>
                    <a:pt x="506" y="0"/>
                  </a:lnTo>
                  <a:lnTo>
                    <a:pt x="510" y="0"/>
                  </a:lnTo>
                  <a:lnTo>
                    <a:pt x="515" y="0"/>
                  </a:lnTo>
                  <a:lnTo>
                    <a:pt x="519" y="0"/>
                  </a:lnTo>
                  <a:lnTo>
                    <a:pt x="522" y="0"/>
                  </a:lnTo>
                  <a:lnTo>
                    <a:pt x="527" y="0"/>
                  </a:lnTo>
                  <a:lnTo>
                    <a:pt x="531" y="1"/>
                  </a:lnTo>
                  <a:lnTo>
                    <a:pt x="535" y="2"/>
                  </a:lnTo>
                  <a:lnTo>
                    <a:pt x="539" y="2"/>
                  </a:lnTo>
                  <a:lnTo>
                    <a:pt x="543" y="3"/>
                  </a:lnTo>
                  <a:lnTo>
                    <a:pt x="546" y="4"/>
                  </a:lnTo>
                  <a:lnTo>
                    <a:pt x="551" y="6"/>
                  </a:lnTo>
                  <a:lnTo>
                    <a:pt x="554" y="7"/>
                  </a:lnTo>
                  <a:lnTo>
                    <a:pt x="557" y="9"/>
                  </a:lnTo>
                  <a:lnTo>
                    <a:pt x="560" y="12"/>
                  </a:lnTo>
                  <a:lnTo>
                    <a:pt x="564" y="14"/>
                  </a:lnTo>
                  <a:lnTo>
                    <a:pt x="568" y="17"/>
                  </a:lnTo>
                  <a:lnTo>
                    <a:pt x="572" y="21"/>
                  </a:lnTo>
                  <a:lnTo>
                    <a:pt x="576" y="26"/>
                  </a:lnTo>
                  <a:lnTo>
                    <a:pt x="579" y="30"/>
                  </a:lnTo>
                  <a:lnTo>
                    <a:pt x="581" y="34"/>
                  </a:lnTo>
                  <a:lnTo>
                    <a:pt x="583" y="40"/>
                  </a:lnTo>
                  <a:lnTo>
                    <a:pt x="584" y="42"/>
                  </a:lnTo>
                  <a:lnTo>
                    <a:pt x="585" y="44"/>
                  </a:lnTo>
                  <a:lnTo>
                    <a:pt x="586" y="47"/>
                  </a:lnTo>
                  <a:lnTo>
                    <a:pt x="588" y="51"/>
                  </a:lnTo>
                  <a:lnTo>
                    <a:pt x="588" y="53"/>
                  </a:lnTo>
                  <a:lnTo>
                    <a:pt x="589" y="56"/>
                  </a:lnTo>
                  <a:lnTo>
                    <a:pt x="589" y="58"/>
                  </a:lnTo>
                  <a:lnTo>
                    <a:pt x="590" y="60"/>
                  </a:lnTo>
                  <a:lnTo>
                    <a:pt x="590" y="64"/>
                  </a:lnTo>
                  <a:lnTo>
                    <a:pt x="590" y="67"/>
                  </a:lnTo>
                  <a:lnTo>
                    <a:pt x="590" y="69"/>
                  </a:lnTo>
                  <a:lnTo>
                    <a:pt x="591" y="72"/>
                  </a:lnTo>
                  <a:lnTo>
                    <a:pt x="590" y="76"/>
                  </a:lnTo>
                  <a:lnTo>
                    <a:pt x="590" y="78"/>
                  </a:lnTo>
                  <a:lnTo>
                    <a:pt x="590" y="81"/>
                  </a:lnTo>
                  <a:lnTo>
                    <a:pt x="590" y="84"/>
                  </a:lnTo>
                  <a:lnTo>
                    <a:pt x="590" y="88"/>
                  </a:lnTo>
                  <a:lnTo>
                    <a:pt x="589" y="91"/>
                  </a:lnTo>
                  <a:lnTo>
                    <a:pt x="589" y="93"/>
                  </a:lnTo>
                  <a:lnTo>
                    <a:pt x="589" y="96"/>
                  </a:lnTo>
                  <a:lnTo>
                    <a:pt x="588" y="100"/>
                  </a:lnTo>
                  <a:lnTo>
                    <a:pt x="588" y="103"/>
                  </a:lnTo>
                  <a:lnTo>
                    <a:pt x="586" y="105"/>
                  </a:lnTo>
                  <a:lnTo>
                    <a:pt x="585" y="108"/>
                  </a:lnTo>
                  <a:lnTo>
                    <a:pt x="584" y="111"/>
                  </a:lnTo>
                  <a:lnTo>
                    <a:pt x="583" y="115"/>
                  </a:lnTo>
                  <a:lnTo>
                    <a:pt x="583" y="118"/>
                  </a:lnTo>
                  <a:lnTo>
                    <a:pt x="582" y="121"/>
                  </a:lnTo>
                  <a:lnTo>
                    <a:pt x="581" y="123"/>
                  </a:lnTo>
                  <a:lnTo>
                    <a:pt x="580" y="127"/>
                  </a:lnTo>
                  <a:lnTo>
                    <a:pt x="579" y="130"/>
                  </a:lnTo>
                  <a:lnTo>
                    <a:pt x="578" y="133"/>
                  </a:lnTo>
                  <a:lnTo>
                    <a:pt x="576" y="136"/>
                  </a:lnTo>
                  <a:lnTo>
                    <a:pt x="574" y="140"/>
                  </a:lnTo>
                  <a:lnTo>
                    <a:pt x="574" y="143"/>
                  </a:lnTo>
                  <a:lnTo>
                    <a:pt x="573" y="146"/>
                  </a:lnTo>
                  <a:lnTo>
                    <a:pt x="571" y="149"/>
                  </a:lnTo>
                  <a:lnTo>
                    <a:pt x="570" y="152"/>
                  </a:lnTo>
                  <a:lnTo>
                    <a:pt x="569" y="155"/>
                  </a:lnTo>
                  <a:lnTo>
                    <a:pt x="567" y="158"/>
                  </a:lnTo>
                  <a:lnTo>
                    <a:pt x="566" y="160"/>
                  </a:lnTo>
                  <a:lnTo>
                    <a:pt x="565" y="164"/>
                  </a:lnTo>
                  <a:lnTo>
                    <a:pt x="563" y="167"/>
                  </a:lnTo>
                  <a:lnTo>
                    <a:pt x="561" y="170"/>
                  </a:lnTo>
                  <a:lnTo>
                    <a:pt x="560" y="172"/>
                  </a:lnTo>
                  <a:lnTo>
                    <a:pt x="558" y="175"/>
                  </a:lnTo>
                  <a:lnTo>
                    <a:pt x="557" y="178"/>
                  </a:lnTo>
                  <a:lnTo>
                    <a:pt x="556" y="181"/>
                  </a:lnTo>
                  <a:lnTo>
                    <a:pt x="554" y="184"/>
                  </a:lnTo>
                  <a:lnTo>
                    <a:pt x="553" y="186"/>
                  </a:lnTo>
                  <a:lnTo>
                    <a:pt x="552" y="190"/>
                  </a:lnTo>
                  <a:lnTo>
                    <a:pt x="549" y="193"/>
                  </a:lnTo>
                  <a:lnTo>
                    <a:pt x="547" y="196"/>
                  </a:lnTo>
                  <a:lnTo>
                    <a:pt x="544" y="200"/>
                  </a:lnTo>
                  <a:lnTo>
                    <a:pt x="542" y="205"/>
                  </a:lnTo>
                  <a:lnTo>
                    <a:pt x="540" y="209"/>
                  </a:lnTo>
                  <a:lnTo>
                    <a:pt x="536" y="213"/>
                  </a:lnTo>
                  <a:lnTo>
                    <a:pt x="534" y="218"/>
                  </a:lnTo>
                  <a:lnTo>
                    <a:pt x="531" y="222"/>
                  </a:lnTo>
                  <a:lnTo>
                    <a:pt x="529" y="226"/>
                  </a:lnTo>
                  <a:lnTo>
                    <a:pt x="526" y="231"/>
                  </a:lnTo>
                  <a:lnTo>
                    <a:pt x="524" y="234"/>
                  </a:lnTo>
                  <a:lnTo>
                    <a:pt x="521" y="238"/>
                  </a:lnTo>
                  <a:lnTo>
                    <a:pt x="520" y="243"/>
                  </a:lnTo>
                  <a:lnTo>
                    <a:pt x="517" y="246"/>
                  </a:lnTo>
                  <a:lnTo>
                    <a:pt x="516" y="250"/>
                  </a:lnTo>
                  <a:lnTo>
                    <a:pt x="513" y="254"/>
                  </a:lnTo>
                  <a:lnTo>
                    <a:pt x="511" y="258"/>
                  </a:lnTo>
                  <a:lnTo>
                    <a:pt x="508" y="261"/>
                  </a:lnTo>
                  <a:lnTo>
                    <a:pt x="507" y="266"/>
                  </a:lnTo>
                  <a:lnTo>
                    <a:pt x="504" y="269"/>
                  </a:lnTo>
                  <a:lnTo>
                    <a:pt x="503" y="272"/>
                  </a:lnTo>
                  <a:lnTo>
                    <a:pt x="499" y="275"/>
                  </a:lnTo>
                  <a:lnTo>
                    <a:pt x="498" y="280"/>
                  </a:lnTo>
                  <a:lnTo>
                    <a:pt x="495" y="284"/>
                  </a:lnTo>
                  <a:lnTo>
                    <a:pt x="494" y="287"/>
                  </a:lnTo>
                  <a:lnTo>
                    <a:pt x="491" y="290"/>
                  </a:lnTo>
                  <a:lnTo>
                    <a:pt x="490" y="294"/>
                  </a:lnTo>
                  <a:lnTo>
                    <a:pt x="486" y="297"/>
                  </a:lnTo>
                  <a:lnTo>
                    <a:pt x="485" y="301"/>
                  </a:lnTo>
                  <a:lnTo>
                    <a:pt x="482" y="305"/>
                  </a:lnTo>
                  <a:lnTo>
                    <a:pt x="481" y="308"/>
                  </a:lnTo>
                  <a:lnTo>
                    <a:pt x="479" y="311"/>
                  </a:lnTo>
                  <a:lnTo>
                    <a:pt x="477" y="315"/>
                  </a:lnTo>
                  <a:lnTo>
                    <a:pt x="474" y="319"/>
                  </a:lnTo>
                  <a:lnTo>
                    <a:pt x="472" y="322"/>
                  </a:lnTo>
                  <a:lnTo>
                    <a:pt x="469" y="325"/>
                  </a:lnTo>
                  <a:lnTo>
                    <a:pt x="468" y="328"/>
                  </a:lnTo>
                  <a:lnTo>
                    <a:pt x="465" y="332"/>
                  </a:lnTo>
                  <a:lnTo>
                    <a:pt x="463" y="335"/>
                  </a:lnTo>
                  <a:lnTo>
                    <a:pt x="460" y="338"/>
                  </a:lnTo>
                  <a:lnTo>
                    <a:pt x="458" y="343"/>
                  </a:lnTo>
                  <a:lnTo>
                    <a:pt x="456" y="346"/>
                  </a:lnTo>
                  <a:lnTo>
                    <a:pt x="454" y="349"/>
                  </a:lnTo>
                  <a:lnTo>
                    <a:pt x="451" y="352"/>
                  </a:lnTo>
                  <a:lnTo>
                    <a:pt x="448" y="356"/>
                  </a:lnTo>
                  <a:lnTo>
                    <a:pt x="446" y="360"/>
                  </a:lnTo>
                  <a:lnTo>
                    <a:pt x="444" y="363"/>
                  </a:lnTo>
                  <a:lnTo>
                    <a:pt x="441" y="366"/>
                  </a:lnTo>
                  <a:lnTo>
                    <a:pt x="439" y="371"/>
                  </a:lnTo>
                  <a:lnTo>
                    <a:pt x="436" y="373"/>
                  </a:lnTo>
                  <a:lnTo>
                    <a:pt x="433" y="377"/>
                  </a:lnTo>
                  <a:lnTo>
                    <a:pt x="431" y="381"/>
                  </a:lnTo>
                  <a:lnTo>
                    <a:pt x="429" y="385"/>
                  </a:lnTo>
                  <a:lnTo>
                    <a:pt x="426" y="388"/>
                  </a:lnTo>
                  <a:lnTo>
                    <a:pt x="422" y="391"/>
                  </a:lnTo>
                  <a:lnTo>
                    <a:pt x="419" y="396"/>
                  </a:lnTo>
                  <a:lnTo>
                    <a:pt x="417" y="400"/>
                  </a:lnTo>
                  <a:lnTo>
                    <a:pt x="414" y="403"/>
                  </a:lnTo>
                  <a:lnTo>
                    <a:pt x="410" y="407"/>
                  </a:lnTo>
                  <a:lnTo>
                    <a:pt x="407" y="410"/>
                  </a:lnTo>
                  <a:lnTo>
                    <a:pt x="405" y="414"/>
                  </a:lnTo>
                  <a:lnTo>
                    <a:pt x="402" y="419"/>
                  </a:lnTo>
                  <a:lnTo>
                    <a:pt x="398" y="423"/>
                  </a:lnTo>
                  <a:lnTo>
                    <a:pt x="395" y="426"/>
                  </a:lnTo>
                  <a:lnTo>
                    <a:pt x="392" y="430"/>
                  </a:lnTo>
                  <a:lnTo>
                    <a:pt x="389" y="434"/>
                  </a:lnTo>
                  <a:lnTo>
                    <a:pt x="384" y="438"/>
                  </a:lnTo>
                  <a:lnTo>
                    <a:pt x="381" y="441"/>
                  </a:lnTo>
                  <a:lnTo>
                    <a:pt x="378" y="446"/>
                  </a:lnTo>
                  <a:lnTo>
                    <a:pt x="375" y="449"/>
                  </a:lnTo>
                  <a:lnTo>
                    <a:pt x="371" y="453"/>
                  </a:lnTo>
                  <a:lnTo>
                    <a:pt x="367" y="457"/>
                  </a:lnTo>
                  <a:lnTo>
                    <a:pt x="365" y="461"/>
                  </a:lnTo>
                  <a:lnTo>
                    <a:pt x="360" y="464"/>
                  </a:lnTo>
                  <a:lnTo>
                    <a:pt x="357" y="467"/>
                  </a:lnTo>
                  <a:lnTo>
                    <a:pt x="354" y="472"/>
                  </a:lnTo>
                  <a:lnTo>
                    <a:pt x="351" y="476"/>
                  </a:lnTo>
                  <a:lnTo>
                    <a:pt x="346" y="479"/>
                  </a:lnTo>
                  <a:lnTo>
                    <a:pt x="344" y="483"/>
                  </a:lnTo>
                  <a:lnTo>
                    <a:pt x="340" y="486"/>
                  </a:lnTo>
                  <a:lnTo>
                    <a:pt x="336" y="490"/>
                  </a:lnTo>
                  <a:lnTo>
                    <a:pt x="333" y="494"/>
                  </a:lnTo>
                  <a:lnTo>
                    <a:pt x="330" y="498"/>
                  </a:lnTo>
                  <a:lnTo>
                    <a:pt x="327" y="501"/>
                  </a:lnTo>
                  <a:lnTo>
                    <a:pt x="322" y="505"/>
                  </a:lnTo>
                  <a:lnTo>
                    <a:pt x="319" y="509"/>
                  </a:lnTo>
                  <a:lnTo>
                    <a:pt x="316" y="512"/>
                  </a:lnTo>
                  <a:lnTo>
                    <a:pt x="313" y="516"/>
                  </a:lnTo>
                  <a:lnTo>
                    <a:pt x="309" y="521"/>
                  </a:lnTo>
                  <a:lnTo>
                    <a:pt x="305" y="524"/>
                  </a:lnTo>
                  <a:lnTo>
                    <a:pt x="302" y="527"/>
                  </a:lnTo>
                  <a:lnTo>
                    <a:pt x="298" y="530"/>
                  </a:lnTo>
                  <a:lnTo>
                    <a:pt x="295" y="535"/>
                  </a:lnTo>
                  <a:lnTo>
                    <a:pt x="291" y="539"/>
                  </a:lnTo>
                  <a:lnTo>
                    <a:pt x="289" y="543"/>
                  </a:lnTo>
                  <a:lnTo>
                    <a:pt x="284" y="547"/>
                  </a:lnTo>
                  <a:lnTo>
                    <a:pt x="282" y="551"/>
                  </a:lnTo>
                  <a:lnTo>
                    <a:pt x="277" y="555"/>
                  </a:lnTo>
                  <a:lnTo>
                    <a:pt x="273" y="560"/>
                  </a:lnTo>
                  <a:lnTo>
                    <a:pt x="269" y="564"/>
                  </a:lnTo>
                  <a:lnTo>
                    <a:pt x="265" y="568"/>
                  </a:lnTo>
                  <a:lnTo>
                    <a:pt x="260" y="572"/>
                  </a:lnTo>
                  <a:lnTo>
                    <a:pt x="257" y="576"/>
                  </a:lnTo>
                  <a:lnTo>
                    <a:pt x="253" y="579"/>
                  </a:lnTo>
                  <a:lnTo>
                    <a:pt x="250" y="583"/>
                  </a:lnTo>
                  <a:lnTo>
                    <a:pt x="246" y="587"/>
                  </a:lnTo>
                  <a:lnTo>
                    <a:pt x="242" y="590"/>
                  </a:lnTo>
                  <a:lnTo>
                    <a:pt x="239" y="593"/>
                  </a:lnTo>
                  <a:lnTo>
                    <a:pt x="235" y="598"/>
                  </a:lnTo>
                  <a:lnTo>
                    <a:pt x="231" y="600"/>
                  </a:lnTo>
                  <a:lnTo>
                    <a:pt x="228" y="603"/>
                  </a:lnTo>
                  <a:lnTo>
                    <a:pt x="225" y="606"/>
                  </a:lnTo>
                  <a:lnTo>
                    <a:pt x="221" y="610"/>
                  </a:lnTo>
                  <a:lnTo>
                    <a:pt x="217" y="612"/>
                  </a:lnTo>
                  <a:lnTo>
                    <a:pt x="214" y="615"/>
                  </a:lnTo>
                  <a:lnTo>
                    <a:pt x="209" y="617"/>
                  </a:lnTo>
                  <a:lnTo>
                    <a:pt x="206" y="620"/>
                  </a:lnTo>
                  <a:lnTo>
                    <a:pt x="202" y="624"/>
                  </a:lnTo>
                  <a:lnTo>
                    <a:pt x="198" y="626"/>
                  </a:lnTo>
                  <a:lnTo>
                    <a:pt x="194" y="629"/>
                  </a:lnTo>
                  <a:lnTo>
                    <a:pt x="190" y="632"/>
                  </a:lnTo>
                  <a:lnTo>
                    <a:pt x="185" y="636"/>
                  </a:lnTo>
                  <a:lnTo>
                    <a:pt x="181" y="638"/>
                  </a:lnTo>
                  <a:lnTo>
                    <a:pt x="177" y="642"/>
                  </a:lnTo>
                  <a:lnTo>
                    <a:pt x="172" y="645"/>
                  </a:lnTo>
                  <a:lnTo>
                    <a:pt x="167" y="649"/>
                  </a:lnTo>
                  <a:lnTo>
                    <a:pt x="163" y="652"/>
                  </a:lnTo>
                  <a:lnTo>
                    <a:pt x="158" y="656"/>
                  </a:lnTo>
                  <a:lnTo>
                    <a:pt x="153" y="661"/>
                  </a:lnTo>
                  <a:lnTo>
                    <a:pt x="148" y="663"/>
                  </a:lnTo>
                  <a:lnTo>
                    <a:pt x="145" y="665"/>
                  </a:lnTo>
                  <a:lnTo>
                    <a:pt x="141" y="667"/>
                  </a:lnTo>
                  <a:lnTo>
                    <a:pt x="136" y="670"/>
                  </a:lnTo>
                  <a:lnTo>
                    <a:pt x="132" y="672"/>
                  </a:lnTo>
                  <a:lnTo>
                    <a:pt x="129" y="675"/>
                  </a:lnTo>
                  <a:lnTo>
                    <a:pt x="125" y="677"/>
                  </a:lnTo>
                  <a:lnTo>
                    <a:pt x="121" y="679"/>
                  </a:lnTo>
                  <a:lnTo>
                    <a:pt x="117" y="681"/>
                  </a:lnTo>
                  <a:lnTo>
                    <a:pt x="113" y="683"/>
                  </a:lnTo>
                  <a:lnTo>
                    <a:pt x="108" y="684"/>
                  </a:lnTo>
                  <a:lnTo>
                    <a:pt x="105" y="687"/>
                  </a:lnTo>
                  <a:lnTo>
                    <a:pt x="100" y="688"/>
                  </a:lnTo>
                  <a:lnTo>
                    <a:pt x="96" y="690"/>
                  </a:lnTo>
                  <a:lnTo>
                    <a:pt x="92" y="691"/>
                  </a:lnTo>
                  <a:lnTo>
                    <a:pt x="89" y="692"/>
                  </a:lnTo>
                  <a:lnTo>
                    <a:pt x="84" y="693"/>
                  </a:lnTo>
                  <a:lnTo>
                    <a:pt x="80" y="693"/>
                  </a:lnTo>
                  <a:lnTo>
                    <a:pt x="76" y="694"/>
                  </a:lnTo>
                  <a:lnTo>
                    <a:pt x="72" y="694"/>
                  </a:lnTo>
                  <a:lnTo>
                    <a:pt x="68" y="694"/>
                  </a:lnTo>
                  <a:lnTo>
                    <a:pt x="64" y="694"/>
                  </a:lnTo>
                  <a:lnTo>
                    <a:pt x="60" y="694"/>
                  </a:lnTo>
                  <a:lnTo>
                    <a:pt x="56" y="694"/>
                  </a:lnTo>
                  <a:lnTo>
                    <a:pt x="52" y="693"/>
                  </a:lnTo>
                  <a:lnTo>
                    <a:pt x="47" y="692"/>
                  </a:lnTo>
                  <a:lnTo>
                    <a:pt x="44" y="691"/>
                  </a:lnTo>
                  <a:lnTo>
                    <a:pt x="40" y="690"/>
                  </a:lnTo>
                  <a:lnTo>
                    <a:pt x="37" y="687"/>
                  </a:lnTo>
                  <a:lnTo>
                    <a:pt x="33" y="685"/>
                  </a:lnTo>
                  <a:lnTo>
                    <a:pt x="29" y="682"/>
                  </a:lnTo>
                  <a:lnTo>
                    <a:pt x="26" y="681"/>
                  </a:lnTo>
                  <a:lnTo>
                    <a:pt x="22" y="678"/>
                  </a:lnTo>
                  <a:lnTo>
                    <a:pt x="19" y="676"/>
                  </a:lnTo>
                  <a:lnTo>
                    <a:pt x="17" y="672"/>
                  </a:lnTo>
                  <a:lnTo>
                    <a:pt x="15" y="670"/>
                  </a:lnTo>
                  <a:lnTo>
                    <a:pt x="13" y="667"/>
                  </a:lnTo>
                  <a:lnTo>
                    <a:pt x="10" y="664"/>
                  </a:lnTo>
                  <a:lnTo>
                    <a:pt x="9" y="661"/>
                  </a:lnTo>
                  <a:lnTo>
                    <a:pt x="7" y="658"/>
                  </a:lnTo>
                  <a:lnTo>
                    <a:pt x="6" y="654"/>
                  </a:lnTo>
                  <a:lnTo>
                    <a:pt x="5" y="651"/>
                  </a:lnTo>
                  <a:lnTo>
                    <a:pt x="4" y="647"/>
                  </a:lnTo>
                  <a:lnTo>
                    <a:pt x="3" y="644"/>
                  </a:lnTo>
                  <a:lnTo>
                    <a:pt x="2" y="640"/>
                  </a:lnTo>
                  <a:lnTo>
                    <a:pt x="2" y="637"/>
                  </a:lnTo>
                  <a:lnTo>
                    <a:pt x="1" y="633"/>
                  </a:lnTo>
                  <a:lnTo>
                    <a:pt x="1" y="630"/>
                  </a:lnTo>
                  <a:lnTo>
                    <a:pt x="1" y="626"/>
                  </a:lnTo>
                  <a:lnTo>
                    <a:pt x="0" y="623"/>
                  </a:lnTo>
                  <a:lnTo>
                    <a:pt x="0" y="618"/>
                  </a:lnTo>
                  <a:lnTo>
                    <a:pt x="1" y="615"/>
                  </a:lnTo>
                  <a:lnTo>
                    <a:pt x="1" y="611"/>
                  </a:lnTo>
                  <a:lnTo>
                    <a:pt x="1" y="606"/>
                  </a:lnTo>
                  <a:lnTo>
                    <a:pt x="1" y="603"/>
                  </a:lnTo>
                  <a:lnTo>
                    <a:pt x="2" y="600"/>
                  </a:lnTo>
                  <a:lnTo>
                    <a:pt x="2" y="595"/>
                  </a:lnTo>
                  <a:lnTo>
                    <a:pt x="3" y="592"/>
                  </a:lnTo>
                  <a:lnTo>
                    <a:pt x="3" y="588"/>
                  </a:lnTo>
                  <a:lnTo>
                    <a:pt x="4" y="583"/>
                  </a:lnTo>
                  <a:lnTo>
                    <a:pt x="5" y="580"/>
                  </a:lnTo>
                  <a:lnTo>
                    <a:pt x="6" y="577"/>
                  </a:lnTo>
                  <a:lnTo>
                    <a:pt x="7" y="573"/>
                  </a:lnTo>
                  <a:lnTo>
                    <a:pt x="8" y="569"/>
                  </a:lnTo>
                  <a:lnTo>
                    <a:pt x="8" y="566"/>
                  </a:lnTo>
                  <a:lnTo>
                    <a:pt x="9" y="564"/>
                  </a:lnTo>
                  <a:lnTo>
                    <a:pt x="9" y="562"/>
                  </a:lnTo>
                  <a:lnTo>
                    <a:pt x="10" y="559"/>
                  </a:lnTo>
                  <a:lnTo>
                    <a:pt x="13" y="553"/>
                  </a:lnTo>
                  <a:lnTo>
                    <a:pt x="15" y="549"/>
                  </a:lnTo>
                  <a:lnTo>
                    <a:pt x="17" y="543"/>
                  </a:lnTo>
                  <a:lnTo>
                    <a:pt x="19" y="539"/>
                  </a:lnTo>
                  <a:lnTo>
                    <a:pt x="21" y="535"/>
                  </a:lnTo>
                  <a:lnTo>
                    <a:pt x="25" y="530"/>
                  </a:lnTo>
                  <a:lnTo>
                    <a:pt x="27" y="526"/>
                  </a:lnTo>
                  <a:lnTo>
                    <a:pt x="29" y="522"/>
                  </a:lnTo>
                  <a:lnTo>
                    <a:pt x="32" y="517"/>
                  </a:lnTo>
                  <a:lnTo>
                    <a:pt x="35" y="512"/>
                  </a:lnTo>
                  <a:lnTo>
                    <a:pt x="39" y="508"/>
                  </a:lnTo>
                  <a:lnTo>
                    <a:pt x="41" y="503"/>
                  </a:lnTo>
                  <a:lnTo>
                    <a:pt x="44" y="499"/>
                  </a:lnTo>
                  <a:lnTo>
                    <a:pt x="47" y="494"/>
                  </a:lnTo>
                  <a:lnTo>
                    <a:pt x="51" y="490"/>
                  </a:lnTo>
                  <a:lnTo>
                    <a:pt x="54" y="486"/>
                  </a:lnTo>
                  <a:lnTo>
                    <a:pt x="57" y="480"/>
                  </a:lnTo>
                  <a:lnTo>
                    <a:pt x="60" y="476"/>
                  </a:lnTo>
                  <a:lnTo>
                    <a:pt x="65" y="472"/>
                  </a:lnTo>
                  <a:lnTo>
                    <a:pt x="68" y="466"/>
                  </a:lnTo>
                  <a:lnTo>
                    <a:pt x="71" y="462"/>
                  </a:lnTo>
                  <a:lnTo>
                    <a:pt x="75" y="457"/>
                  </a:lnTo>
                  <a:lnTo>
                    <a:pt x="77" y="454"/>
                  </a:lnTo>
                  <a:lnTo>
                    <a:pt x="78" y="451"/>
                  </a:lnTo>
                  <a:lnTo>
                    <a:pt x="80" y="449"/>
                  </a:lnTo>
                  <a:lnTo>
                    <a:pt x="82" y="446"/>
                  </a:lnTo>
                  <a:lnTo>
                    <a:pt x="84" y="441"/>
                  </a:lnTo>
                  <a:lnTo>
                    <a:pt x="89" y="436"/>
                  </a:lnTo>
                  <a:lnTo>
                    <a:pt x="90" y="433"/>
                  </a:lnTo>
                  <a:lnTo>
                    <a:pt x="92" y="430"/>
                  </a:lnTo>
                  <a:lnTo>
                    <a:pt x="93" y="427"/>
                  </a:lnTo>
                  <a:lnTo>
                    <a:pt x="95" y="424"/>
                  </a:lnTo>
                  <a:lnTo>
                    <a:pt x="96" y="422"/>
                  </a:lnTo>
                  <a:lnTo>
                    <a:pt x="98" y="419"/>
                  </a:lnTo>
                  <a:lnTo>
                    <a:pt x="100" y="415"/>
                  </a:lnTo>
                  <a:lnTo>
                    <a:pt x="102" y="413"/>
                  </a:lnTo>
                  <a:lnTo>
                    <a:pt x="103" y="410"/>
                  </a:lnTo>
                  <a:lnTo>
                    <a:pt x="104" y="408"/>
                  </a:lnTo>
                  <a:lnTo>
                    <a:pt x="106" y="407"/>
                  </a:lnTo>
                  <a:lnTo>
                    <a:pt x="108" y="406"/>
                  </a:lnTo>
                  <a:lnTo>
                    <a:pt x="113" y="406"/>
                  </a:lnTo>
                  <a:lnTo>
                    <a:pt x="117" y="407"/>
                  </a:lnTo>
                  <a:lnTo>
                    <a:pt x="119" y="409"/>
                  </a:lnTo>
                  <a:lnTo>
                    <a:pt x="122" y="413"/>
                  </a:lnTo>
                  <a:lnTo>
                    <a:pt x="122" y="414"/>
                  </a:lnTo>
                  <a:lnTo>
                    <a:pt x="122" y="417"/>
                  </a:lnTo>
                  <a:lnTo>
                    <a:pt x="122" y="420"/>
                  </a:lnTo>
                  <a:lnTo>
                    <a:pt x="122" y="423"/>
                  </a:lnTo>
                  <a:lnTo>
                    <a:pt x="120" y="425"/>
                  </a:lnTo>
                  <a:lnTo>
                    <a:pt x="119" y="428"/>
                  </a:lnTo>
                  <a:lnTo>
                    <a:pt x="118" y="430"/>
                  </a:lnTo>
                  <a:lnTo>
                    <a:pt x="116" y="434"/>
                  </a:lnTo>
                  <a:lnTo>
                    <a:pt x="114" y="438"/>
                  </a:lnTo>
                  <a:lnTo>
                    <a:pt x="110" y="443"/>
                  </a:lnTo>
                  <a:lnTo>
                    <a:pt x="108" y="449"/>
                  </a:lnTo>
                  <a:lnTo>
                    <a:pt x="106" y="453"/>
                  </a:lnTo>
                  <a:lnTo>
                    <a:pt x="104" y="458"/>
                  </a:lnTo>
                  <a:lnTo>
                    <a:pt x="102" y="463"/>
                  </a:lnTo>
                  <a:lnTo>
                    <a:pt x="100" y="466"/>
                  </a:lnTo>
                  <a:lnTo>
                    <a:pt x="97" y="471"/>
                  </a:lnTo>
                  <a:lnTo>
                    <a:pt x="95" y="475"/>
                  </a:lnTo>
                  <a:lnTo>
                    <a:pt x="94" y="479"/>
                  </a:lnTo>
                  <a:lnTo>
                    <a:pt x="92" y="483"/>
                  </a:lnTo>
                  <a:lnTo>
                    <a:pt x="91" y="486"/>
                  </a:lnTo>
                  <a:lnTo>
                    <a:pt x="89" y="490"/>
                  </a:lnTo>
                  <a:lnTo>
                    <a:pt x="88" y="494"/>
                  </a:lnTo>
                  <a:lnTo>
                    <a:pt x="85" y="498"/>
                  </a:lnTo>
                  <a:lnTo>
                    <a:pt x="84" y="501"/>
                  </a:lnTo>
                  <a:lnTo>
                    <a:pt x="82" y="504"/>
                  </a:lnTo>
                  <a:lnTo>
                    <a:pt x="81" y="508"/>
                  </a:lnTo>
                  <a:lnTo>
                    <a:pt x="80" y="512"/>
                  </a:lnTo>
                  <a:lnTo>
                    <a:pt x="78" y="515"/>
                  </a:lnTo>
                  <a:lnTo>
                    <a:pt x="77" y="518"/>
                  </a:lnTo>
                  <a:lnTo>
                    <a:pt x="76" y="522"/>
                  </a:lnTo>
                  <a:lnTo>
                    <a:pt x="75" y="526"/>
                  </a:lnTo>
                  <a:lnTo>
                    <a:pt x="73" y="529"/>
                  </a:lnTo>
                  <a:lnTo>
                    <a:pt x="71" y="532"/>
                  </a:lnTo>
                  <a:lnTo>
                    <a:pt x="70" y="537"/>
                  </a:lnTo>
                  <a:lnTo>
                    <a:pt x="69" y="540"/>
                  </a:lnTo>
                  <a:lnTo>
                    <a:pt x="67" y="544"/>
                  </a:lnTo>
                  <a:lnTo>
                    <a:pt x="66" y="549"/>
                  </a:lnTo>
                  <a:lnTo>
                    <a:pt x="65" y="553"/>
                  </a:lnTo>
                  <a:lnTo>
                    <a:pt x="63" y="557"/>
                  </a:lnTo>
                  <a:lnTo>
                    <a:pt x="60" y="563"/>
                  </a:lnTo>
                  <a:lnTo>
                    <a:pt x="59" y="566"/>
                  </a:lnTo>
                  <a:lnTo>
                    <a:pt x="59" y="568"/>
                  </a:lnTo>
                  <a:lnTo>
                    <a:pt x="57" y="572"/>
                  </a:lnTo>
                  <a:lnTo>
                    <a:pt x="57" y="575"/>
                  </a:lnTo>
                  <a:lnTo>
                    <a:pt x="56" y="578"/>
                  </a:lnTo>
                  <a:lnTo>
                    <a:pt x="55" y="581"/>
                  </a:lnTo>
                  <a:lnTo>
                    <a:pt x="54" y="585"/>
                  </a:lnTo>
                  <a:lnTo>
                    <a:pt x="54" y="589"/>
                  </a:lnTo>
                  <a:lnTo>
                    <a:pt x="53" y="592"/>
                  </a:lnTo>
                  <a:lnTo>
                    <a:pt x="52" y="595"/>
                  </a:lnTo>
                  <a:lnTo>
                    <a:pt x="52" y="599"/>
                  </a:lnTo>
                  <a:lnTo>
                    <a:pt x="52" y="603"/>
                  </a:lnTo>
                  <a:lnTo>
                    <a:pt x="51" y="606"/>
                  </a:lnTo>
                  <a:lnTo>
                    <a:pt x="50" y="610"/>
                  </a:lnTo>
                  <a:lnTo>
                    <a:pt x="50" y="613"/>
                  </a:lnTo>
                  <a:lnTo>
                    <a:pt x="50" y="616"/>
                  </a:lnTo>
                  <a:lnTo>
                    <a:pt x="50" y="619"/>
                  </a:lnTo>
                  <a:lnTo>
                    <a:pt x="50" y="623"/>
                  </a:lnTo>
                  <a:lnTo>
                    <a:pt x="50" y="626"/>
                  </a:lnTo>
                  <a:lnTo>
                    <a:pt x="50" y="629"/>
                  </a:lnTo>
                  <a:lnTo>
                    <a:pt x="50" y="631"/>
                  </a:lnTo>
                  <a:lnTo>
                    <a:pt x="51" y="634"/>
                  </a:lnTo>
                  <a:lnTo>
                    <a:pt x="52" y="637"/>
                  </a:lnTo>
                  <a:lnTo>
                    <a:pt x="53" y="639"/>
                  </a:lnTo>
                  <a:lnTo>
                    <a:pt x="55" y="643"/>
                  </a:lnTo>
                  <a:lnTo>
                    <a:pt x="58" y="646"/>
                  </a:lnTo>
                  <a:lnTo>
                    <a:pt x="63" y="650"/>
                  </a:lnTo>
                  <a:lnTo>
                    <a:pt x="67" y="652"/>
                  </a:lnTo>
                  <a:lnTo>
                    <a:pt x="72" y="654"/>
                  </a:lnTo>
                  <a:lnTo>
                    <a:pt x="77" y="655"/>
                  </a:lnTo>
                  <a:lnTo>
                    <a:pt x="81" y="654"/>
                  </a:lnTo>
                  <a:lnTo>
                    <a:pt x="86" y="654"/>
                  </a:lnTo>
                  <a:lnTo>
                    <a:pt x="91" y="653"/>
                  </a:lnTo>
                  <a:lnTo>
                    <a:pt x="96" y="652"/>
                  </a:lnTo>
                  <a:lnTo>
                    <a:pt x="101" y="650"/>
                  </a:lnTo>
                  <a:lnTo>
                    <a:pt x="106" y="647"/>
                  </a:lnTo>
                  <a:lnTo>
                    <a:pt x="110" y="644"/>
                  </a:lnTo>
                  <a:lnTo>
                    <a:pt x="116" y="642"/>
                  </a:lnTo>
                  <a:lnTo>
                    <a:pt x="120" y="639"/>
                  </a:lnTo>
                  <a:lnTo>
                    <a:pt x="126" y="636"/>
                  </a:lnTo>
                  <a:lnTo>
                    <a:pt x="131" y="632"/>
                  </a:lnTo>
                  <a:lnTo>
                    <a:pt x="135" y="629"/>
                  </a:lnTo>
                  <a:lnTo>
                    <a:pt x="141" y="625"/>
                  </a:lnTo>
                  <a:lnTo>
                    <a:pt x="145" y="621"/>
                  </a:lnTo>
                  <a:lnTo>
                    <a:pt x="150" y="618"/>
                  </a:lnTo>
                  <a:lnTo>
                    <a:pt x="155" y="615"/>
                  </a:lnTo>
                  <a:lnTo>
                    <a:pt x="159" y="612"/>
                  </a:lnTo>
                  <a:lnTo>
                    <a:pt x="164" y="608"/>
                  </a:lnTo>
                  <a:lnTo>
                    <a:pt x="168" y="605"/>
                  </a:lnTo>
                  <a:lnTo>
                    <a:pt x="172" y="602"/>
                  </a:lnTo>
                  <a:lnTo>
                    <a:pt x="176" y="599"/>
                  </a:lnTo>
                  <a:lnTo>
                    <a:pt x="180" y="596"/>
                  </a:lnTo>
                  <a:lnTo>
                    <a:pt x="184" y="593"/>
                  </a:lnTo>
                  <a:lnTo>
                    <a:pt x="188" y="590"/>
                  </a:lnTo>
                  <a:lnTo>
                    <a:pt x="191" y="587"/>
                  </a:lnTo>
                  <a:lnTo>
                    <a:pt x="195" y="583"/>
                  </a:lnTo>
                  <a:lnTo>
                    <a:pt x="198" y="580"/>
                  </a:lnTo>
                  <a:lnTo>
                    <a:pt x="203" y="578"/>
                  </a:lnTo>
                  <a:lnTo>
                    <a:pt x="206" y="575"/>
                  </a:lnTo>
                  <a:lnTo>
                    <a:pt x="209" y="570"/>
                  </a:lnTo>
                  <a:lnTo>
                    <a:pt x="213" y="567"/>
                  </a:lnTo>
                  <a:lnTo>
                    <a:pt x="217" y="565"/>
                  </a:lnTo>
                  <a:lnTo>
                    <a:pt x="220" y="562"/>
                  </a:lnTo>
                  <a:lnTo>
                    <a:pt x="225" y="557"/>
                  </a:lnTo>
                  <a:lnTo>
                    <a:pt x="228" y="554"/>
                  </a:lnTo>
                  <a:lnTo>
                    <a:pt x="231" y="551"/>
                  </a:lnTo>
                  <a:lnTo>
                    <a:pt x="234" y="548"/>
                  </a:lnTo>
                  <a:lnTo>
                    <a:pt x="239" y="543"/>
                  </a:lnTo>
                  <a:lnTo>
                    <a:pt x="242" y="539"/>
                  </a:lnTo>
                  <a:lnTo>
                    <a:pt x="246" y="536"/>
                  </a:lnTo>
                  <a:lnTo>
                    <a:pt x="251" y="531"/>
                  </a:lnTo>
                  <a:lnTo>
                    <a:pt x="255" y="527"/>
                  </a:lnTo>
                  <a:lnTo>
                    <a:pt x="259" y="523"/>
                  </a:lnTo>
                  <a:lnTo>
                    <a:pt x="264" y="518"/>
                  </a:lnTo>
                  <a:lnTo>
                    <a:pt x="266" y="514"/>
                  </a:lnTo>
                  <a:lnTo>
                    <a:pt x="269" y="510"/>
                  </a:lnTo>
                  <a:lnTo>
                    <a:pt x="273" y="506"/>
                  </a:lnTo>
                  <a:lnTo>
                    <a:pt x="277" y="502"/>
                  </a:lnTo>
                  <a:lnTo>
                    <a:pt x="280" y="499"/>
                  </a:lnTo>
                  <a:lnTo>
                    <a:pt x="283" y="494"/>
                  </a:lnTo>
                  <a:lnTo>
                    <a:pt x="286" y="491"/>
                  </a:lnTo>
                  <a:lnTo>
                    <a:pt x="291" y="488"/>
                  </a:lnTo>
                  <a:lnTo>
                    <a:pt x="293" y="485"/>
                  </a:lnTo>
                  <a:lnTo>
                    <a:pt x="296" y="481"/>
                  </a:lnTo>
                  <a:lnTo>
                    <a:pt x="300" y="477"/>
                  </a:lnTo>
                  <a:lnTo>
                    <a:pt x="304" y="474"/>
                  </a:lnTo>
                  <a:lnTo>
                    <a:pt x="306" y="471"/>
                  </a:lnTo>
                  <a:lnTo>
                    <a:pt x="309" y="467"/>
                  </a:lnTo>
                  <a:lnTo>
                    <a:pt x="313" y="463"/>
                  </a:lnTo>
                  <a:lnTo>
                    <a:pt x="317" y="461"/>
                  </a:lnTo>
                  <a:lnTo>
                    <a:pt x="319" y="457"/>
                  </a:lnTo>
                  <a:lnTo>
                    <a:pt x="322" y="453"/>
                  </a:lnTo>
                  <a:lnTo>
                    <a:pt x="326" y="449"/>
                  </a:lnTo>
                  <a:lnTo>
                    <a:pt x="329" y="446"/>
                  </a:lnTo>
                  <a:lnTo>
                    <a:pt x="332" y="442"/>
                  </a:lnTo>
                  <a:lnTo>
                    <a:pt x="335" y="439"/>
                  </a:lnTo>
                  <a:lnTo>
                    <a:pt x="339" y="436"/>
                  </a:lnTo>
                  <a:lnTo>
                    <a:pt x="342" y="432"/>
                  </a:lnTo>
                  <a:lnTo>
                    <a:pt x="345" y="428"/>
                  </a:lnTo>
                  <a:lnTo>
                    <a:pt x="348" y="424"/>
                  </a:lnTo>
                  <a:lnTo>
                    <a:pt x="352" y="421"/>
                  </a:lnTo>
                  <a:lnTo>
                    <a:pt x="355" y="416"/>
                  </a:lnTo>
                  <a:lnTo>
                    <a:pt x="358" y="412"/>
                  </a:lnTo>
                  <a:lnTo>
                    <a:pt x="361" y="409"/>
                  </a:lnTo>
                  <a:lnTo>
                    <a:pt x="365" y="404"/>
                  </a:lnTo>
                  <a:lnTo>
                    <a:pt x="368" y="401"/>
                  </a:lnTo>
                  <a:lnTo>
                    <a:pt x="371" y="396"/>
                  </a:lnTo>
                  <a:lnTo>
                    <a:pt x="375" y="390"/>
                  </a:lnTo>
                  <a:lnTo>
                    <a:pt x="378" y="385"/>
                  </a:lnTo>
                  <a:lnTo>
                    <a:pt x="381" y="381"/>
                  </a:lnTo>
                  <a:lnTo>
                    <a:pt x="384" y="376"/>
                  </a:lnTo>
                  <a:lnTo>
                    <a:pt x="389" y="371"/>
                  </a:lnTo>
                  <a:lnTo>
                    <a:pt x="392" y="366"/>
                  </a:lnTo>
                  <a:lnTo>
                    <a:pt x="395" y="362"/>
                  </a:lnTo>
                  <a:lnTo>
                    <a:pt x="397" y="358"/>
                  </a:lnTo>
                  <a:lnTo>
                    <a:pt x="401" y="353"/>
                  </a:lnTo>
                  <a:lnTo>
                    <a:pt x="404" y="349"/>
                  </a:lnTo>
                  <a:lnTo>
                    <a:pt x="407" y="345"/>
                  </a:lnTo>
                  <a:lnTo>
                    <a:pt x="410" y="340"/>
                  </a:lnTo>
                  <a:lnTo>
                    <a:pt x="413" y="336"/>
                  </a:lnTo>
                  <a:lnTo>
                    <a:pt x="416" y="333"/>
                  </a:lnTo>
                  <a:lnTo>
                    <a:pt x="419" y="328"/>
                  </a:lnTo>
                  <a:lnTo>
                    <a:pt x="421" y="324"/>
                  </a:lnTo>
                  <a:lnTo>
                    <a:pt x="423" y="320"/>
                  </a:lnTo>
                  <a:lnTo>
                    <a:pt x="427" y="315"/>
                  </a:lnTo>
                  <a:lnTo>
                    <a:pt x="429" y="312"/>
                  </a:lnTo>
                  <a:lnTo>
                    <a:pt x="432" y="308"/>
                  </a:lnTo>
                  <a:lnTo>
                    <a:pt x="434" y="304"/>
                  </a:lnTo>
                  <a:lnTo>
                    <a:pt x="436" y="300"/>
                  </a:lnTo>
                  <a:lnTo>
                    <a:pt x="440" y="297"/>
                  </a:lnTo>
                  <a:lnTo>
                    <a:pt x="441" y="293"/>
                  </a:lnTo>
                  <a:lnTo>
                    <a:pt x="444" y="288"/>
                  </a:lnTo>
                  <a:lnTo>
                    <a:pt x="446" y="285"/>
                  </a:lnTo>
                  <a:lnTo>
                    <a:pt x="449" y="281"/>
                  </a:lnTo>
                  <a:lnTo>
                    <a:pt x="451" y="277"/>
                  </a:lnTo>
                  <a:lnTo>
                    <a:pt x="454" y="274"/>
                  </a:lnTo>
                  <a:lnTo>
                    <a:pt x="456" y="270"/>
                  </a:lnTo>
                  <a:lnTo>
                    <a:pt x="458" y="267"/>
                  </a:lnTo>
                  <a:lnTo>
                    <a:pt x="459" y="262"/>
                  </a:lnTo>
                  <a:lnTo>
                    <a:pt x="463" y="259"/>
                  </a:lnTo>
                  <a:lnTo>
                    <a:pt x="464" y="255"/>
                  </a:lnTo>
                  <a:lnTo>
                    <a:pt x="466" y="251"/>
                  </a:lnTo>
                  <a:lnTo>
                    <a:pt x="468" y="247"/>
                  </a:lnTo>
                  <a:lnTo>
                    <a:pt x="470" y="244"/>
                  </a:lnTo>
                  <a:lnTo>
                    <a:pt x="472" y="240"/>
                  </a:lnTo>
                  <a:lnTo>
                    <a:pt x="474" y="236"/>
                  </a:lnTo>
                  <a:lnTo>
                    <a:pt x="476" y="232"/>
                  </a:lnTo>
                  <a:lnTo>
                    <a:pt x="478" y="229"/>
                  </a:lnTo>
                  <a:lnTo>
                    <a:pt x="480" y="224"/>
                  </a:lnTo>
                  <a:lnTo>
                    <a:pt x="482" y="221"/>
                  </a:lnTo>
                  <a:lnTo>
                    <a:pt x="483" y="217"/>
                  </a:lnTo>
                  <a:lnTo>
                    <a:pt x="485" y="212"/>
                  </a:lnTo>
                  <a:lnTo>
                    <a:pt x="486" y="208"/>
                  </a:lnTo>
                  <a:lnTo>
                    <a:pt x="489" y="205"/>
                  </a:lnTo>
                  <a:lnTo>
                    <a:pt x="490" y="200"/>
                  </a:lnTo>
                  <a:lnTo>
                    <a:pt x="492" y="197"/>
                  </a:lnTo>
                  <a:lnTo>
                    <a:pt x="493" y="193"/>
                  </a:lnTo>
                  <a:lnTo>
                    <a:pt x="495" y="189"/>
                  </a:lnTo>
                  <a:lnTo>
                    <a:pt x="496" y="184"/>
                  </a:lnTo>
                  <a:lnTo>
                    <a:pt x="498" y="180"/>
                  </a:lnTo>
                  <a:lnTo>
                    <a:pt x="499" y="175"/>
                  </a:lnTo>
                  <a:lnTo>
                    <a:pt x="502" y="172"/>
                  </a:lnTo>
                  <a:lnTo>
                    <a:pt x="504" y="167"/>
                  </a:lnTo>
                  <a:lnTo>
                    <a:pt x="505" y="162"/>
                  </a:lnTo>
                  <a:lnTo>
                    <a:pt x="507" y="158"/>
                  </a:lnTo>
                  <a:lnTo>
                    <a:pt x="508" y="154"/>
                  </a:lnTo>
                  <a:lnTo>
                    <a:pt x="510" y="149"/>
                  </a:lnTo>
                  <a:lnTo>
                    <a:pt x="513" y="145"/>
                  </a:lnTo>
                  <a:lnTo>
                    <a:pt x="514" y="140"/>
                  </a:lnTo>
                  <a:lnTo>
                    <a:pt x="516" y="135"/>
                  </a:lnTo>
                  <a:lnTo>
                    <a:pt x="517" y="131"/>
                  </a:lnTo>
                  <a:lnTo>
                    <a:pt x="518" y="126"/>
                  </a:lnTo>
                  <a:lnTo>
                    <a:pt x="518" y="122"/>
                  </a:lnTo>
                  <a:lnTo>
                    <a:pt x="520" y="120"/>
                  </a:lnTo>
                  <a:lnTo>
                    <a:pt x="520" y="118"/>
                  </a:lnTo>
                  <a:lnTo>
                    <a:pt x="521" y="115"/>
                  </a:lnTo>
                  <a:lnTo>
                    <a:pt x="522" y="113"/>
                  </a:lnTo>
                  <a:lnTo>
                    <a:pt x="523" y="109"/>
                  </a:lnTo>
                  <a:lnTo>
                    <a:pt x="523" y="106"/>
                  </a:lnTo>
                  <a:lnTo>
                    <a:pt x="524" y="104"/>
                  </a:lnTo>
                  <a:lnTo>
                    <a:pt x="526" y="101"/>
                  </a:lnTo>
                  <a:lnTo>
                    <a:pt x="526" y="97"/>
                  </a:lnTo>
                  <a:lnTo>
                    <a:pt x="527" y="95"/>
                  </a:lnTo>
                  <a:lnTo>
                    <a:pt x="528" y="92"/>
                  </a:lnTo>
                  <a:lnTo>
                    <a:pt x="528" y="89"/>
                  </a:lnTo>
                  <a:lnTo>
                    <a:pt x="529" y="87"/>
                  </a:lnTo>
                  <a:lnTo>
                    <a:pt x="529" y="83"/>
                  </a:lnTo>
                  <a:lnTo>
                    <a:pt x="530" y="80"/>
                  </a:lnTo>
                  <a:lnTo>
                    <a:pt x="530" y="78"/>
                  </a:lnTo>
                  <a:lnTo>
                    <a:pt x="530" y="75"/>
                  </a:lnTo>
                  <a:lnTo>
                    <a:pt x="530" y="71"/>
                  </a:lnTo>
                  <a:lnTo>
                    <a:pt x="530" y="69"/>
                  </a:lnTo>
                  <a:lnTo>
                    <a:pt x="529" y="64"/>
                  </a:lnTo>
                  <a:lnTo>
                    <a:pt x="528" y="59"/>
                  </a:lnTo>
                  <a:lnTo>
                    <a:pt x="527" y="55"/>
                  </a:lnTo>
                  <a:lnTo>
                    <a:pt x="524" y="52"/>
                  </a:lnTo>
                  <a:lnTo>
                    <a:pt x="521" y="49"/>
                  </a:lnTo>
                  <a:lnTo>
                    <a:pt x="518" y="46"/>
                  </a:lnTo>
                  <a:lnTo>
                    <a:pt x="514" y="45"/>
                  </a:lnTo>
                  <a:lnTo>
                    <a:pt x="510" y="43"/>
                  </a:lnTo>
                  <a:lnTo>
                    <a:pt x="506" y="42"/>
                  </a:lnTo>
                  <a:lnTo>
                    <a:pt x="502" y="42"/>
                  </a:lnTo>
                  <a:lnTo>
                    <a:pt x="497" y="42"/>
                  </a:lnTo>
                  <a:lnTo>
                    <a:pt x="493" y="42"/>
                  </a:lnTo>
                  <a:lnTo>
                    <a:pt x="488" y="42"/>
                  </a:lnTo>
                  <a:lnTo>
                    <a:pt x="483" y="43"/>
                  </a:lnTo>
                  <a:lnTo>
                    <a:pt x="479" y="44"/>
                  </a:lnTo>
                  <a:lnTo>
                    <a:pt x="474" y="46"/>
                  </a:lnTo>
                  <a:lnTo>
                    <a:pt x="470" y="46"/>
                  </a:lnTo>
                  <a:lnTo>
                    <a:pt x="466" y="49"/>
                  </a:lnTo>
                  <a:lnTo>
                    <a:pt x="461" y="51"/>
                  </a:lnTo>
                  <a:lnTo>
                    <a:pt x="458" y="52"/>
                  </a:lnTo>
                  <a:lnTo>
                    <a:pt x="455" y="54"/>
                  </a:lnTo>
                  <a:lnTo>
                    <a:pt x="452" y="55"/>
                  </a:lnTo>
                  <a:lnTo>
                    <a:pt x="448" y="56"/>
                  </a:lnTo>
                  <a:lnTo>
                    <a:pt x="445" y="58"/>
                  </a:lnTo>
                  <a:lnTo>
                    <a:pt x="442" y="59"/>
                  </a:lnTo>
                  <a:lnTo>
                    <a:pt x="439" y="62"/>
                  </a:lnTo>
                  <a:lnTo>
                    <a:pt x="436" y="64"/>
                  </a:lnTo>
                  <a:lnTo>
                    <a:pt x="433" y="65"/>
                  </a:lnTo>
                  <a:lnTo>
                    <a:pt x="430" y="67"/>
                  </a:lnTo>
                  <a:lnTo>
                    <a:pt x="427" y="69"/>
                  </a:lnTo>
                  <a:lnTo>
                    <a:pt x="423" y="70"/>
                  </a:lnTo>
                  <a:lnTo>
                    <a:pt x="421" y="72"/>
                  </a:lnTo>
                  <a:lnTo>
                    <a:pt x="418" y="75"/>
                  </a:lnTo>
                  <a:lnTo>
                    <a:pt x="415" y="77"/>
                  </a:lnTo>
                  <a:lnTo>
                    <a:pt x="413" y="78"/>
                  </a:lnTo>
                  <a:lnTo>
                    <a:pt x="409" y="81"/>
                  </a:lnTo>
                  <a:lnTo>
                    <a:pt x="406" y="82"/>
                  </a:lnTo>
                  <a:lnTo>
                    <a:pt x="404" y="84"/>
                  </a:lnTo>
                  <a:lnTo>
                    <a:pt x="401" y="87"/>
                  </a:lnTo>
                  <a:lnTo>
                    <a:pt x="397" y="89"/>
                  </a:lnTo>
                  <a:lnTo>
                    <a:pt x="395" y="91"/>
                  </a:lnTo>
                  <a:lnTo>
                    <a:pt x="392" y="93"/>
                  </a:lnTo>
                  <a:lnTo>
                    <a:pt x="389" y="95"/>
                  </a:lnTo>
                  <a:lnTo>
                    <a:pt x="386" y="97"/>
                  </a:lnTo>
                  <a:lnTo>
                    <a:pt x="383" y="100"/>
                  </a:lnTo>
                  <a:lnTo>
                    <a:pt x="380" y="102"/>
                  </a:lnTo>
                  <a:lnTo>
                    <a:pt x="378" y="104"/>
                  </a:lnTo>
                  <a:lnTo>
                    <a:pt x="376" y="106"/>
                  </a:lnTo>
                  <a:lnTo>
                    <a:pt x="372" y="108"/>
                  </a:lnTo>
                  <a:lnTo>
                    <a:pt x="370" y="111"/>
                  </a:lnTo>
                  <a:lnTo>
                    <a:pt x="367" y="114"/>
                  </a:lnTo>
                  <a:lnTo>
                    <a:pt x="365" y="116"/>
                  </a:lnTo>
                  <a:lnTo>
                    <a:pt x="361" y="118"/>
                  </a:lnTo>
                  <a:lnTo>
                    <a:pt x="358" y="120"/>
                  </a:lnTo>
                  <a:lnTo>
                    <a:pt x="356" y="122"/>
                  </a:lnTo>
                  <a:lnTo>
                    <a:pt x="353" y="124"/>
                  </a:lnTo>
                  <a:lnTo>
                    <a:pt x="350" y="128"/>
                  </a:lnTo>
                  <a:lnTo>
                    <a:pt x="347" y="130"/>
                  </a:lnTo>
                  <a:lnTo>
                    <a:pt x="344" y="132"/>
                  </a:lnTo>
                  <a:lnTo>
                    <a:pt x="342" y="135"/>
                  </a:lnTo>
                  <a:lnTo>
                    <a:pt x="336" y="140"/>
                  </a:lnTo>
                  <a:lnTo>
                    <a:pt x="332" y="145"/>
                  </a:lnTo>
                  <a:lnTo>
                    <a:pt x="327" y="151"/>
                  </a:lnTo>
                  <a:lnTo>
                    <a:pt x="322" y="155"/>
                  </a:lnTo>
                  <a:lnTo>
                    <a:pt x="317" y="160"/>
                  </a:lnTo>
                  <a:lnTo>
                    <a:pt x="311" y="166"/>
                  </a:lnTo>
                  <a:lnTo>
                    <a:pt x="308" y="168"/>
                  </a:lnTo>
                  <a:lnTo>
                    <a:pt x="306" y="171"/>
                  </a:lnTo>
                  <a:lnTo>
                    <a:pt x="304" y="173"/>
                  </a:lnTo>
                  <a:lnTo>
                    <a:pt x="302" y="177"/>
                  </a:lnTo>
                  <a:lnTo>
                    <a:pt x="298" y="179"/>
                  </a:lnTo>
                  <a:lnTo>
                    <a:pt x="296" y="182"/>
                  </a:lnTo>
                  <a:lnTo>
                    <a:pt x="294" y="184"/>
                  </a:lnTo>
                  <a:lnTo>
                    <a:pt x="292" y="187"/>
                  </a:lnTo>
                  <a:lnTo>
                    <a:pt x="290" y="191"/>
                  </a:lnTo>
                  <a:lnTo>
                    <a:pt x="286" y="193"/>
                  </a:lnTo>
                  <a:lnTo>
                    <a:pt x="284" y="196"/>
                  </a:lnTo>
                  <a:lnTo>
                    <a:pt x="282" y="198"/>
                  </a:lnTo>
                  <a:lnTo>
                    <a:pt x="278" y="202"/>
                  </a:lnTo>
                  <a:lnTo>
                    <a:pt x="275" y="203"/>
                  </a:lnTo>
                  <a:lnTo>
                    <a:pt x="269" y="203"/>
                  </a:lnTo>
                  <a:lnTo>
                    <a:pt x="265" y="203"/>
                  </a:lnTo>
                  <a:lnTo>
                    <a:pt x="260" y="200"/>
                  </a:lnTo>
                  <a:lnTo>
                    <a:pt x="258" y="198"/>
                  </a:lnTo>
                  <a:lnTo>
                    <a:pt x="257" y="195"/>
                  </a:lnTo>
                  <a:lnTo>
                    <a:pt x="259" y="192"/>
                  </a:lnTo>
                  <a:close/>
                </a:path>
              </a:pathLst>
            </a:custGeom>
            <a:solidFill>
              <a:srgbClr val="000000"/>
            </a:solidFill>
            <a:ln w="9525">
              <a:noFill/>
              <a:round/>
              <a:headEnd/>
              <a:tailEnd/>
            </a:ln>
          </p:spPr>
          <p:txBody>
            <a:bodyPr/>
            <a:lstStyle/>
            <a:p>
              <a:endParaRPr lang="en-US"/>
            </a:p>
          </p:txBody>
        </p:sp>
        <p:sp>
          <p:nvSpPr>
            <p:cNvPr id="17523" name="Freeform 785"/>
            <p:cNvSpPr>
              <a:spLocks/>
            </p:cNvSpPr>
            <p:nvPr/>
          </p:nvSpPr>
          <p:spPr bwMode="auto">
            <a:xfrm flipH="1">
              <a:off x="3140" y="1284"/>
              <a:ext cx="33" cy="19"/>
            </a:xfrm>
            <a:custGeom>
              <a:avLst/>
              <a:gdLst>
                <a:gd name="T0" fmla="*/ 5 w 179"/>
                <a:gd name="T1" fmla="*/ 0 h 86"/>
                <a:gd name="T2" fmla="*/ 5 w 179"/>
                <a:gd name="T3" fmla="*/ 0 h 86"/>
                <a:gd name="T4" fmla="*/ 5 w 179"/>
                <a:gd name="T5" fmla="*/ 0 h 86"/>
                <a:gd name="T6" fmla="*/ 6 w 179"/>
                <a:gd name="T7" fmla="*/ 0 h 86"/>
                <a:gd name="T8" fmla="*/ 6 w 179"/>
                <a:gd name="T9" fmla="*/ 0 h 86"/>
                <a:gd name="T10" fmla="*/ 6 w 179"/>
                <a:gd name="T11" fmla="*/ 0 h 86"/>
                <a:gd name="T12" fmla="*/ 6 w 179"/>
                <a:gd name="T13" fmla="*/ 1 h 86"/>
                <a:gd name="T14" fmla="*/ 6 w 179"/>
                <a:gd name="T15" fmla="*/ 1 h 86"/>
                <a:gd name="T16" fmla="*/ 6 w 179"/>
                <a:gd name="T17" fmla="*/ 1 h 86"/>
                <a:gd name="T18" fmla="*/ 6 w 179"/>
                <a:gd name="T19" fmla="*/ 2 h 86"/>
                <a:gd name="T20" fmla="*/ 6 w 179"/>
                <a:gd name="T21" fmla="*/ 2 h 86"/>
                <a:gd name="T22" fmla="*/ 5 w 179"/>
                <a:gd name="T23" fmla="*/ 2 h 86"/>
                <a:gd name="T24" fmla="*/ 5 w 179"/>
                <a:gd name="T25" fmla="*/ 3 h 86"/>
                <a:gd name="T26" fmla="*/ 5 w 179"/>
                <a:gd name="T27" fmla="*/ 3 h 86"/>
                <a:gd name="T28" fmla="*/ 5 w 179"/>
                <a:gd name="T29" fmla="*/ 4 h 86"/>
                <a:gd name="T30" fmla="*/ 4 w 179"/>
                <a:gd name="T31" fmla="*/ 4 h 86"/>
                <a:gd name="T32" fmla="*/ 4 w 179"/>
                <a:gd name="T33" fmla="*/ 4 h 86"/>
                <a:gd name="T34" fmla="*/ 4 w 179"/>
                <a:gd name="T35" fmla="*/ 4 h 86"/>
                <a:gd name="T36" fmla="*/ 4 w 179"/>
                <a:gd name="T37" fmla="*/ 4 h 86"/>
                <a:gd name="T38" fmla="*/ 4 w 179"/>
                <a:gd name="T39" fmla="*/ 4 h 86"/>
                <a:gd name="T40" fmla="*/ 3 w 179"/>
                <a:gd name="T41" fmla="*/ 4 h 86"/>
                <a:gd name="T42" fmla="*/ 3 w 179"/>
                <a:gd name="T43" fmla="*/ 4 h 86"/>
                <a:gd name="T44" fmla="*/ 3 w 179"/>
                <a:gd name="T45" fmla="*/ 4 h 86"/>
                <a:gd name="T46" fmla="*/ 3 w 179"/>
                <a:gd name="T47" fmla="*/ 4 h 86"/>
                <a:gd name="T48" fmla="*/ 2 w 179"/>
                <a:gd name="T49" fmla="*/ 4 h 86"/>
                <a:gd name="T50" fmla="*/ 2 w 179"/>
                <a:gd name="T51" fmla="*/ 4 h 86"/>
                <a:gd name="T52" fmla="*/ 2 w 179"/>
                <a:gd name="T53" fmla="*/ 4 h 86"/>
                <a:gd name="T54" fmla="*/ 1 w 179"/>
                <a:gd name="T55" fmla="*/ 4 h 86"/>
                <a:gd name="T56" fmla="*/ 1 w 179"/>
                <a:gd name="T57" fmla="*/ 4 h 86"/>
                <a:gd name="T58" fmla="*/ 1 w 179"/>
                <a:gd name="T59" fmla="*/ 4 h 86"/>
                <a:gd name="T60" fmla="*/ 1 w 179"/>
                <a:gd name="T61" fmla="*/ 4 h 86"/>
                <a:gd name="T62" fmla="*/ 1 w 179"/>
                <a:gd name="T63" fmla="*/ 4 h 86"/>
                <a:gd name="T64" fmla="*/ 0 w 179"/>
                <a:gd name="T65" fmla="*/ 4 h 86"/>
                <a:gd name="T66" fmla="*/ 0 w 179"/>
                <a:gd name="T67" fmla="*/ 4 h 86"/>
                <a:gd name="T68" fmla="*/ 0 w 179"/>
                <a:gd name="T69" fmla="*/ 4 h 86"/>
                <a:gd name="T70" fmla="*/ 0 w 179"/>
                <a:gd name="T71" fmla="*/ 4 h 86"/>
                <a:gd name="T72" fmla="*/ 0 w 179"/>
                <a:gd name="T73" fmla="*/ 4 h 86"/>
                <a:gd name="T74" fmla="*/ 0 w 179"/>
                <a:gd name="T75" fmla="*/ 3 h 86"/>
                <a:gd name="T76" fmla="*/ 0 w 179"/>
                <a:gd name="T77" fmla="*/ 3 h 86"/>
                <a:gd name="T78" fmla="*/ 1 w 179"/>
                <a:gd name="T79" fmla="*/ 3 h 86"/>
                <a:gd name="T80" fmla="*/ 1 w 179"/>
                <a:gd name="T81" fmla="*/ 2 h 86"/>
                <a:gd name="T82" fmla="*/ 1 w 179"/>
                <a:gd name="T83" fmla="*/ 2 h 86"/>
                <a:gd name="T84" fmla="*/ 1 w 179"/>
                <a:gd name="T85" fmla="*/ 2 h 86"/>
                <a:gd name="T86" fmla="*/ 1 w 179"/>
                <a:gd name="T87" fmla="*/ 2 h 86"/>
                <a:gd name="T88" fmla="*/ 2 w 179"/>
                <a:gd name="T89" fmla="*/ 2 h 86"/>
                <a:gd name="T90" fmla="*/ 2 w 179"/>
                <a:gd name="T91" fmla="*/ 1 h 86"/>
                <a:gd name="T92" fmla="*/ 2 w 179"/>
                <a:gd name="T93" fmla="*/ 1 h 86"/>
                <a:gd name="T94" fmla="*/ 3 w 179"/>
                <a:gd name="T95" fmla="*/ 1 h 86"/>
                <a:gd name="T96" fmla="*/ 3 w 179"/>
                <a:gd name="T97" fmla="*/ 1 h 86"/>
                <a:gd name="T98" fmla="*/ 3 w 179"/>
                <a:gd name="T99" fmla="*/ 1 h 86"/>
                <a:gd name="T100" fmla="*/ 3 w 179"/>
                <a:gd name="T101" fmla="*/ 1 h 86"/>
                <a:gd name="T102" fmla="*/ 5 w 179"/>
                <a:gd name="T103" fmla="*/ 0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
                <a:gd name="T157" fmla="*/ 0 h 86"/>
                <a:gd name="T158" fmla="*/ 179 w 179"/>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 h="86">
                  <a:moveTo>
                    <a:pt x="145" y="0"/>
                  </a:moveTo>
                  <a:lnTo>
                    <a:pt x="146" y="0"/>
                  </a:lnTo>
                  <a:lnTo>
                    <a:pt x="150" y="0"/>
                  </a:lnTo>
                  <a:lnTo>
                    <a:pt x="153" y="0"/>
                  </a:lnTo>
                  <a:lnTo>
                    <a:pt x="156" y="1"/>
                  </a:lnTo>
                  <a:lnTo>
                    <a:pt x="158" y="1"/>
                  </a:lnTo>
                  <a:lnTo>
                    <a:pt x="162" y="3"/>
                  </a:lnTo>
                  <a:lnTo>
                    <a:pt x="165" y="3"/>
                  </a:lnTo>
                  <a:lnTo>
                    <a:pt x="168" y="4"/>
                  </a:lnTo>
                  <a:lnTo>
                    <a:pt x="171" y="5"/>
                  </a:lnTo>
                  <a:lnTo>
                    <a:pt x="173" y="7"/>
                  </a:lnTo>
                  <a:lnTo>
                    <a:pt x="175" y="10"/>
                  </a:lnTo>
                  <a:lnTo>
                    <a:pt x="177" y="12"/>
                  </a:lnTo>
                  <a:lnTo>
                    <a:pt x="178" y="14"/>
                  </a:lnTo>
                  <a:lnTo>
                    <a:pt x="179" y="17"/>
                  </a:lnTo>
                  <a:lnTo>
                    <a:pt x="178" y="20"/>
                  </a:lnTo>
                  <a:lnTo>
                    <a:pt x="177" y="24"/>
                  </a:lnTo>
                  <a:lnTo>
                    <a:pt x="174" y="27"/>
                  </a:lnTo>
                  <a:lnTo>
                    <a:pt x="173" y="31"/>
                  </a:lnTo>
                  <a:lnTo>
                    <a:pt x="171" y="36"/>
                  </a:lnTo>
                  <a:lnTo>
                    <a:pt x="168" y="40"/>
                  </a:lnTo>
                  <a:lnTo>
                    <a:pt x="166" y="44"/>
                  </a:lnTo>
                  <a:lnTo>
                    <a:pt x="162" y="49"/>
                  </a:lnTo>
                  <a:lnTo>
                    <a:pt x="159" y="52"/>
                  </a:lnTo>
                  <a:lnTo>
                    <a:pt x="156" y="56"/>
                  </a:lnTo>
                  <a:lnTo>
                    <a:pt x="153" y="60"/>
                  </a:lnTo>
                  <a:lnTo>
                    <a:pt x="149" y="64"/>
                  </a:lnTo>
                  <a:lnTo>
                    <a:pt x="145" y="66"/>
                  </a:lnTo>
                  <a:lnTo>
                    <a:pt x="142" y="69"/>
                  </a:lnTo>
                  <a:lnTo>
                    <a:pt x="139" y="71"/>
                  </a:lnTo>
                  <a:lnTo>
                    <a:pt x="135" y="74"/>
                  </a:lnTo>
                  <a:lnTo>
                    <a:pt x="131" y="74"/>
                  </a:lnTo>
                  <a:lnTo>
                    <a:pt x="129" y="75"/>
                  </a:lnTo>
                  <a:lnTo>
                    <a:pt x="125" y="75"/>
                  </a:lnTo>
                  <a:lnTo>
                    <a:pt x="122" y="76"/>
                  </a:lnTo>
                  <a:lnTo>
                    <a:pt x="119" y="75"/>
                  </a:lnTo>
                  <a:lnTo>
                    <a:pt x="117" y="75"/>
                  </a:lnTo>
                  <a:lnTo>
                    <a:pt x="114" y="75"/>
                  </a:lnTo>
                  <a:lnTo>
                    <a:pt x="110" y="75"/>
                  </a:lnTo>
                  <a:lnTo>
                    <a:pt x="106" y="74"/>
                  </a:lnTo>
                  <a:lnTo>
                    <a:pt x="102" y="74"/>
                  </a:lnTo>
                  <a:lnTo>
                    <a:pt x="98" y="74"/>
                  </a:lnTo>
                  <a:lnTo>
                    <a:pt x="96" y="74"/>
                  </a:lnTo>
                  <a:lnTo>
                    <a:pt x="93" y="74"/>
                  </a:lnTo>
                  <a:lnTo>
                    <a:pt x="91" y="74"/>
                  </a:lnTo>
                  <a:lnTo>
                    <a:pt x="87" y="74"/>
                  </a:lnTo>
                  <a:lnTo>
                    <a:pt x="84" y="74"/>
                  </a:lnTo>
                  <a:lnTo>
                    <a:pt x="81" y="74"/>
                  </a:lnTo>
                  <a:lnTo>
                    <a:pt x="78" y="75"/>
                  </a:lnTo>
                  <a:lnTo>
                    <a:pt x="73" y="75"/>
                  </a:lnTo>
                  <a:lnTo>
                    <a:pt x="69" y="76"/>
                  </a:lnTo>
                  <a:lnTo>
                    <a:pt x="65" y="76"/>
                  </a:lnTo>
                  <a:lnTo>
                    <a:pt x="60" y="78"/>
                  </a:lnTo>
                  <a:lnTo>
                    <a:pt x="55" y="78"/>
                  </a:lnTo>
                  <a:lnTo>
                    <a:pt x="50" y="79"/>
                  </a:lnTo>
                  <a:lnTo>
                    <a:pt x="46" y="80"/>
                  </a:lnTo>
                  <a:lnTo>
                    <a:pt x="42" y="81"/>
                  </a:lnTo>
                  <a:lnTo>
                    <a:pt x="37" y="81"/>
                  </a:lnTo>
                  <a:lnTo>
                    <a:pt x="34" y="82"/>
                  </a:lnTo>
                  <a:lnTo>
                    <a:pt x="31" y="82"/>
                  </a:lnTo>
                  <a:lnTo>
                    <a:pt x="29" y="83"/>
                  </a:lnTo>
                  <a:lnTo>
                    <a:pt x="24" y="83"/>
                  </a:lnTo>
                  <a:lnTo>
                    <a:pt x="22" y="84"/>
                  </a:lnTo>
                  <a:lnTo>
                    <a:pt x="20" y="84"/>
                  </a:lnTo>
                  <a:lnTo>
                    <a:pt x="18" y="86"/>
                  </a:lnTo>
                  <a:lnTo>
                    <a:pt x="12" y="86"/>
                  </a:lnTo>
                  <a:lnTo>
                    <a:pt x="10" y="86"/>
                  </a:lnTo>
                  <a:lnTo>
                    <a:pt x="7" y="84"/>
                  </a:lnTo>
                  <a:lnTo>
                    <a:pt x="4" y="83"/>
                  </a:lnTo>
                  <a:lnTo>
                    <a:pt x="3" y="82"/>
                  </a:lnTo>
                  <a:lnTo>
                    <a:pt x="2" y="81"/>
                  </a:lnTo>
                  <a:lnTo>
                    <a:pt x="0" y="79"/>
                  </a:lnTo>
                  <a:lnTo>
                    <a:pt x="0" y="77"/>
                  </a:lnTo>
                  <a:lnTo>
                    <a:pt x="0" y="74"/>
                  </a:lnTo>
                  <a:lnTo>
                    <a:pt x="2" y="71"/>
                  </a:lnTo>
                  <a:lnTo>
                    <a:pt x="3" y="67"/>
                  </a:lnTo>
                  <a:lnTo>
                    <a:pt x="7" y="64"/>
                  </a:lnTo>
                  <a:lnTo>
                    <a:pt x="8" y="62"/>
                  </a:lnTo>
                  <a:lnTo>
                    <a:pt x="11" y="60"/>
                  </a:lnTo>
                  <a:lnTo>
                    <a:pt x="15" y="57"/>
                  </a:lnTo>
                  <a:lnTo>
                    <a:pt x="18" y="55"/>
                  </a:lnTo>
                  <a:lnTo>
                    <a:pt x="21" y="52"/>
                  </a:lnTo>
                  <a:lnTo>
                    <a:pt x="24" y="50"/>
                  </a:lnTo>
                  <a:lnTo>
                    <a:pt x="29" y="48"/>
                  </a:lnTo>
                  <a:lnTo>
                    <a:pt x="33" y="45"/>
                  </a:lnTo>
                  <a:lnTo>
                    <a:pt x="37" y="43"/>
                  </a:lnTo>
                  <a:lnTo>
                    <a:pt x="42" y="41"/>
                  </a:lnTo>
                  <a:lnTo>
                    <a:pt x="46" y="38"/>
                  </a:lnTo>
                  <a:lnTo>
                    <a:pt x="50" y="36"/>
                  </a:lnTo>
                  <a:lnTo>
                    <a:pt x="55" y="33"/>
                  </a:lnTo>
                  <a:lnTo>
                    <a:pt x="59" y="31"/>
                  </a:lnTo>
                  <a:lnTo>
                    <a:pt x="62" y="29"/>
                  </a:lnTo>
                  <a:lnTo>
                    <a:pt x="67" y="27"/>
                  </a:lnTo>
                  <a:lnTo>
                    <a:pt x="70" y="25"/>
                  </a:lnTo>
                  <a:lnTo>
                    <a:pt x="74" y="24"/>
                  </a:lnTo>
                  <a:lnTo>
                    <a:pt x="78" y="23"/>
                  </a:lnTo>
                  <a:lnTo>
                    <a:pt x="82" y="20"/>
                  </a:lnTo>
                  <a:lnTo>
                    <a:pt x="84" y="19"/>
                  </a:lnTo>
                  <a:lnTo>
                    <a:pt x="87" y="18"/>
                  </a:lnTo>
                  <a:lnTo>
                    <a:pt x="90" y="16"/>
                  </a:lnTo>
                  <a:lnTo>
                    <a:pt x="92" y="16"/>
                  </a:lnTo>
                  <a:lnTo>
                    <a:pt x="95" y="14"/>
                  </a:lnTo>
                  <a:lnTo>
                    <a:pt x="96" y="14"/>
                  </a:lnTo>
                  <a:lnTo>
                    <a:pt x="145" y="0"/>
                  </a:lnTo>
                  <a:close/>
                </a:path>
              </a:pathLst>
            </a:custGeom>
            <a:solidFill>
              <a:schemeClr val="accent2"/>
            </a:solidFill>
            <a:ln w="9525">
              <a:noFill/>
              <a:round/>
              <a:headEnd/>
              <a:tailEnd/>
            </a:ln>
          </p:spPr>
          <p:txBody>
            <a:bodyPr/>
            <a:lstStyle/>
            <a:p>
              <a:endParaRPr lang="en-US"/>
            </a:p>
          </p:txBody>
        </p:sp>
        <p:sp>
          <p:nvSpPr>
            <p:cNvPr id="17524" name="Freeform 786"/>
            <p:cNvSpPr>
              <a:spLocks/>
            </p:cNvSpPr>
            <p:nvPr/>
          </p:nvSpPr>
          <p:spPr bwMode="auto">
            <a:xfrm flipH="1">
              <a:off x="3035" y="1273"/>
              <a:ext cx="48" cy="27"/>
            </a:xfrm>
            <a:custGeom>
              <a:avLst/>
              <a:gdLst>
                <a:gd name="T0" fmla="*/ 0 w 263"/>
                <a:gd name="T1" fmla="*/ 0 h 115"/>
                <a:gd name="T2" fmla="*/ 0 w 263"/>
                <a:gd name="T3" fmla="*/ 0 h 115"/>
                <a:gd name="T4" fmla="*/ 0 w 263"/>
                <a:gd name="T5" fmla="*/ 1 h 115"/>
                <a:gd name="T6" fmla="*/ 0 w 263"/>
                <a:gd name="T7" fmla="*/ 1 h 115"/>
                <a:gd name="T8" fmla="*/ 0 w 263"/>
                <a:gd name="T9" fmla="*/ 1 h 115"/>
                <a:gd name="T10" fmla="*/ 1 w 263"/>
                <a:gd name="T11" fmla="*/ 2 h 115"/>
                <a:gd name="T12" fmla="*/ 1 w 263"/>
                <a:gd name="T13" fmla="*/ 2 h 115"/>
                <a:gd name="T14" fmla="*/ 1 w 263"/>
                <a:gd name="T15" fmla="*/ 3 h 115"/>
                <a:gd name="T16" fmla="*/ 1 w 263"/>
                <a:gd name="T17" fmla="*/ 3 h 115"/>
                <a:gd name="T18" fmla="*/ 1 w 263"/>
                <a:gd name="T19" fmla="*/ 4 h 115"/>
                <a:gd name="T20" fmla="*/ 1 w 263"/>
                <a:gd name="T21" fmla="*/ 4 h 115"/>
                <a:gd name="T22" fmla="*/ 2 w 263"/>
                <a:gd name="T23" fmla="*/ 5 h 115"/>
                <a:gd name="T24" fmla="*/ 2 w 263"/>
                <a:gd name="T25" fmla="*/ 5 h 115"/>
                <a:gd name="T26" fmla="*/ 2 w 263"/>
                <a:gd name="T27" fmla="*/ 5 h 115"/>
                <a:gd name="T28" fmla="*/ 2 w 263"/>
                <a:gd name="T29" fmla="*/ 6 h 115"/>
                <a:gd name="T30" fmla="*/ 2 w 263"/>
                <a:gd name="T31" fmla="*/ 6 h 115"/>
                <a:gd name="T32" fmla="*/ 2 w 263"/>
                <a:gd name="T33" fmla="*/ 6 h 115"/>
                <a:gd name="T34" fmla="*/ 3 w 263"/>
                <a:gd name="T35" fmla="*/ 6 h 115"/>
                <a:gd name="T36" fmla="*/ 3 w 263"/>
                <a:gd name="T37" fmla="*/ 6 h 115"/>
                <a:gd name="T38" fmla="*/ 3 w 263"/>
                <a:gd name="T39" fmla="*/ 6 h 115"/>
                <a:gd name="T40" fmla="*/ 3 w 263"/>
                <a:gd name="T41" fmla="*/ 6 h 115"/>
                <a:gd name="T42" fmla="*/ 4 w 263"/>
                <a:gd name="T43" fmla="*/ 6 h 115"/>
                <a:gd name="T44" fmla="*/ 4 w 263"/>
                <a:gd name="T45" fmla="*/ 6 h 115"/>
                <a:gd name="T46" fmla="*/ 4 w 263"/>
                <a:gd name="T47" fmla="*/ 6 h 115"/>
                <a:gd name="T48" fmla="*/ 4 w 263"/>
                <a:gd name="T49" fmla="*/ 6 h 115"/>
                <a:gd name="T50" fmla="*/ 4 w 263"/>
                <a:gd name="T51" fmla="*/ 6 h 115"/>
                <a:gd name="T52" fmla="*/ 5 w 263"/>
                <a:gd name="T53" fmla="*/ 6 h 115"/>
                <a:gd name="T54" fmla="*/ 5 w 263"/>
                <a:gd name="T55" fmla="*/ 6 h 115"/>
                <a:gd name="T56" fmla="*/ 5 w 263"/>
                <a:gd name="T57" fmla="*/ 6 h 115"/>
                <a:gd name="T58" fmla="*/ 5 w 263"/>
                <a:gd name="T59" fmla="*/ 6 h 115"/>
                <a:gd name="T60" fmla="*/ 5 w 263"/>
                <a:gd name="T61" fmla="*/ 6 h 115"/>
                <a:gd name="T62" fmla="*/ 6 w 263"/>
                <a:gd name="T63" fmla="*/ 6 h 115"/>
                <a:gd name="T64" fmla="*/ 6 w 263"/>
                <a:gd name="T65" fmla="*/ 6 h 115"/>
                <a:gd name="T66" fmla="*/ 6 w 263"/>
                <a:gd name="T67" fmla="*/ 6 h 115"/>
                <a:gd name="T68" fmla="*/ 6 w 263"/>
                <a:gd name="T69" fmla="*/ 6 h 115"/>
                <a:gd name="T70" fmla="*/ 7 w 263"/>
                <a:gd name="T71" fmla="*/ 6 h 115"/>
                <a:gd name="T72" fmla="*/ 7 w 263"/>
                <a:gd name="T73" fmla="*/ 6 h 115"/>
                <a:gd name="T74" fmla="*/ 7 w 263"/>
                <a:gd name="T75" fmla="*/ 6 h 115"/>
                <a:gd name="T76" fmla="*/ 7 w 263"/>
                <a:gd name="T77" fmla="*/ 6 h 115"/>
                <a:gd name="T78" fmla="*/ 7 w 263"/>
                <a:gd name="T79" fmla="*/ 6 h 115"/>
                <a:gd name="T80" fmla="*/ 7 w 263"/>
                <a:gd name="T81" fmla="*/ 5 h 115"/>
                <a:gd name="T82" fmla="*/ 7 w 263"/>
                <a:gd name="T83" fmla="*/ 5 h 115"/>
                <a:gd name="T84" fmla="*/ 7 w 263"/>
                <a:gd name="T85" fmla="*/ 5 h 115"/>
                <a:gd name="T86" fmla="*/ 7 w 263"/>
                <a:gd name="T87" fmla="*/ 4 h 115"/>
                <a:gd name="T88" fmla="*/ 7 w 263"/>
                <a:gd name="T89" fmla="*/ 4 h 115"/>
                <a:gd name="T90" fmla="*/ 7 w 263"/>
                <a:gd name="T91" fmla="*/ 4 h 115"/>
                <a:gd name="T92" fmla="*/ 6 w 263"/>
                <a:gd name="T93" fmla="*/ 4 h 115"/>
                <a:gd name="T94" fmla="*/ 6 w 263"/>
                <a:gd name="T95" fmla="*/ 4 h 115"/>
                <a:gd name="T96" fmla="*/ 6 w 263"/>
                <a:gd name="T97" fmla="*/ 4 h 115"/>
                <a:gd name="T98" fmla="*/ 7 w 263"/>
                <a:gd name="T99" fmla="*/ 4 h 115"/>
                <a:gd name="T100" fmla="*/ 7 w 263"/>
                <a:gd name="T101" fmla="*/ 4 h 115"/>
                <a:gd name="T102" fmla="*/ 7 w 263"/>
                <a:gd name="T103" fmla="*/ 4 h 115"/>
                <a:gd name="T104" fmla="*/ 7 w 263"/>
                <a:gd name="T105" fmla="*/ 4 h 115"/>
                <a:gd name="T106" fmla="*/ 7 w 263"/>
                <a:gd name="T107" fmla="*/ 4 h 115"/>
                <a:gd name="T108" fmla="*/ 8 w 263"/>
                <a:gd name="T109" fmla="*/ 4 h 115"/>
                <a:gd name="T110" fmla="*/ 8 w 263"/>
                <a:gd name="T111" fmla="*/ 4 h 115"/>
                <a:gd name="T112" fmla="*/ 8 w 263"/>
                <a:gd name="T113" fmla="*/ 4 h 115"/>
                <a:gd name="T114" fmla="*/ 8 w 263"/>
                <a:gd name="T115" fmla="*/ 4 h 115"/>
                <a:gd name="T116" fmla="*/ 9 w 263"/>
                <a:gd name="T117" fmla="*/ 4 h 115"/>
                <a:gd name="T118" fmla="*/ 9 w 263"/>
                <a:gd name="T119" fmla="*/ 4 h 115"/>
                <a:gd name="T120" fmla="*/ 8 w 263"/>
                <a:gd name="T121" fmla="*/ 2 h 115"/>
                <a:gd name="T122" fmla="*/ 0 w 263"/>
                <a:gd name="T123" fmla="*/ 0 h 1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3"/>
                <a:gd name="T187" fmla="*/ 0 h 115"/>
                <a:gd name="T188" fmla="*/ 263 w 263"/>
                <a:gd name="T189" fmla="*/ 115 h 1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3" h="115">
                  <a:moveTo>
                    <a:pt x="0" y="0"/>
                  </a:moveTo>
                  <a:lnTo>
                    <a:pt x="0" y="0"/>
                  </a:lnTo>
                  <a:lnTo>
                    <a:pt x="2" y="4"/>
                  </a:lnTo>
                  <a:lnTo>
                    <a:pt x="3" y="5"/>
                  </a:lnTo>
                  <a:lnTo>
                    <a:pt x="4" y="8"/>
                  </a:lnTo>
                  <a:lnTo>
                    <a:pt x="5" y="11"/>
                  </a:lnTo>
                  <a:lnTo>
                    <a:pt x="7" y="15"/>
                  </a:lnTo>
                  <a:lnTo>
                    <a:pt x="9" y="18"/>
                  </a:lnTo>
                  <a:lnTo>
                    <a:pt x="10" y="21"/>
                  </a:lnTo>
                  <a:lnTo>
                    <a:pt x="13" y="25"/>
                  </a:lnTo>
                  <a:lnTo>
                    <a:pt x="15" y="30"/>
                  </a:lnTo>
                  <a:lnTo>
                    <a:pt x="17" y="34"/>
                  </a:lnTo>
                  <a:lnTo>
                    <a:pt x="19" y="38"/>
                  </a:lnTo>
                  <a:lnTo>
                    <a:pt x="22" y="43"/>
                  </a:lnTo>
                  <a:lnTo>
                    <a:pt x="25" y="48"/>
                  </a:lnTo>
                  <a:lnTo>
                    <a:pt x="27" y="53"/>
                  </a:lnTo>
                  <a:lnTo>
                    <a:pt x="30" y="57"/>
                  </a:lnTo>
                  <a:lnTo>
                    <a:pt x="32" y="61"/>
                  </a:lnTo>
                  <a:lnTo>
                    <a:pt x="35" y="67"/>
                  </a:lnTo>
                  <a:lnTo>
                    <a:pt x="38" y="71"/>
                  </a:lnTo>
                  <a:lnTo>
                    <a:pt x="40" y="75"/>
                  </a:lnTo>
                  <a:lnTo>
                    <a:pt x="43" y="80"/>
                  </a:lnTo>
                  <a:lnTo>
                    <a:pt x="46" y="84"/>
                  </a:lnTo>
                  <a:lnTo>
                    <a:pt x="48" y="87"/>
                  </a:lnTo>
                  <a:lnTo>
                    <a:pt x="51" y="90"/>
                  </a:lnTo>
                  <a:lnTo>
                    <a:pt x="53" y="94"/>
                  </a:lnTo>
                  <a:lnTo>
                    <a:pt x="56" y="98"/>
                  </a:lnTo>
                  <a:lnTo>
                    <a:pt x="58" y="100"/>
                  </a:lnTo>
                  <a:lnTo>
                    <a:pt x="60" y="102"/>
                  </a:lnTo>
                  <a:lnTo>
                    <a:pt x="63" y="105"/>
                  </a:lnTo>
                  <a:lnTo>
                    <a:pt x="65" y="107"/>
                  </a:lnTo>
                  <a:lnTo>
                    <a:pt x="66" y="108"/>
                  </a:lnTo>
                  <a:lnTo>
                    <a:pt x="68" y="109"/>
                  </a:lnTo>
                  <a:lnTo>
                    <a:pt x="71" y="110"/>
                  </a:lnTo>
                  <a:lnTo>
                    <a:pt x="76" y="111"/>
                  </a:lnTo>
                  <a:lnTo>
                    <a:pt x="79" y="111"/>
                  </a:lnTo>
                  <a:lnTo>
                    <a:pt x="83" y="112"/>
                  </a:lnTo>
                  <a:lnTo>
                    <a:pt x="89" y="113"/>
                  </a:lnTo>
                  <a:lnTo>
                    <a:pt x="93" y="114"/>
                  </a:lnTo>
                  <a:lnTo>
                    <a:pt x="96" y="114"/>
                  </a:lnTo>
                  <a:lnTo>
                    <a:pt x="98" y="114"/>
                  </a:lnTo>
                  <a:lnTo>
                    <a:pt x="102" y="114"/>
                  </a:lnTo>
                  <a:lnTo>
                    <a:pt x="104" y="114"/>
                  </a:lnTo>
                  <a:lnTo>
                    <a:pt x="107" y="114"/>
                  </a:lnTo>
                  <a:lnTo>
                    <a:pt x="110" y="114"/>
                  </a:lnTo>
                  <a:lnTo>
                    <a:pt x="113" y="114"/>
                  </a:lnTo>
                  <a:lnTo>
                    <a:pt x="116" y="115"/>
                  </a:lnTo>
                  <a:lnTo>
                    <a:pt x="119" y="115"/>
                  </a:lnTo>
                  <a:lnTo>
                    <a:pt x="122" y="115"/>
                  </a:lnTo>
                  <a:lnTo>
                    <a:pt x="126" y="115"/>
                  </a:lnTo>
                  <a:lnTo>
                    <a:pt x="129" y="115"/>
                  </a:lnTo>
                  <a:lnTo>
                    <a:pt x="132" y="115"/>
                  </a:lnTo>
                  <a:lnTo>
                    <a:pt x="135" y="115"/>
                  </a:lnTo>
                  <a:lnTo>
                    <a:pt x="139" y="115"/>
                  </a:lnTo>
                  <a:lnTo>
                    <a:pt x="142" y="115"/>
                  </a:lnTo>
                  <a:lnTo>
                    <a:pt x="145" y="114"/>
                  </a:lnTo>
                  <a:lnTo>
                    <a:pt x="147" y="114"/>
                  </a:lnTo>
                  <a:lnTo>
                    <a:pt x="151" y="114"/>
                  </a:lnTo>
                  <a:lnTo>
                    <a:pt x="155" y="114"/>
                  </a:lnTo>
                  <a:lnTo>
                    <a:pt x="157" y="113"/>
                  </a:lnTo>
                  <a:lnTo>
                    <a:pt x="160" y="113"/>
                  </a:lnTo>
                  <a:lnTo>
                    <a:pt x="164" y="113"/>
                  </a:lnTo>
                  <a:lnTo>
                    <a:pt x="167" y="113"/>
                  </a:lnTo>
                  <a:lnTo>
                    <a:pt x="170" y="113"/>
                  </a:lnTo>
                  <a:lnTo>
                    <a:pt x="173" y="112"/>
                  </a:lnTo>
                  <a:lnTo>
                    <a:pt x="176" y="112"/>
                  </a:lnTo>
                  <a:lnTo>
                    <a:pt x="179" y="112"/>
                  </a:lnTo>
                  <a:lnTo>
                    <a:pt x="182" y="111"/>
                  </a:lnTo>
                  <a:lnTo>
                    <a:pt x="184" y="111"/>
                  </a:lnTo>
                  <a:lnTo>
                    <a:pt x="188" y="111"/>
                  </a:lnTo>
                  <a:lnTo>
                    <a:pt x="191" y="111"/>
                  </a:lnTo>
                  <a:lnTo>
                    <a:pt x="195" y="110"/>
                  </a:lnTo>
                  <a:lnTo>
                    <a:pt x="201" y="109"/>
                  </a:lnTo>
                  <a:lnTo>
                    <a:pt x="205" y="108"/>
                  </a:lnTo>
                  <a:lnTo>
                    <a:pt x="209" y="108"/>
                  </a:lnTo>
                  <a:lnTo>
                    <a:pt x="213" y="107"/>
                  </a:lnTo>
                  <a:lnTo>
                    <a:pt x="216" y="106"/>
                  </a:lnTo>
                  <a:lnTo>
                    <a:pt x="218" y="105"/>
                  </a:lnTo>
                  <a:lnTo>
                    <a:pt x="221" y="105"/>
                  </a:lnTo>
                  <a:lnTo>
                    <a:pt x="225" y="102"/>
                  </a:lnTo>
                  <a:lnTo>
                    <a:pt x="226" y="100"/>
                  </a:lnTo>
                  <a:lnTo>
                    <a:pt x="227" y="98"/>
                  </a:lnTo>
                  <a:lnTo>
                    <a:pt x="227" y="96"/>
                  </a:lnTo>
                  <a:lnTo>
                    <a:pt x="225" y="93"/>
                  </a:lnTo>
                  <a:lnTo>
                    <a:pt x="222" y="90"/>
                  </a:lnTo>
                  <a:lnTo>
                    <a:pt x="220" y="88"/>
                  </a:lnTo>
                  <a:lnTo>
                    <a:pt x="217" y="86"/>
                  </a:lnTo>
                  <a:lnTo>
                    <a:pt x="213" y="83"/>
                  </a:lnTo>
                  <a:lnTo>
                    <a:pt x="208" y="81"/>
                  </a:lnTo>
                  <a:lnTo>
                    <a:pt x="205" y="79"/>
                  </a:lnTo>
                  <a:lnTo>
                    <a:pt x="201" y="76"/>
                  </a:lnTo>
                  <a:lnTo>
                    <a:pt x="196" y="74"/>
                  </a:lnTo>
                  <a:lnTo>
                    <a:pt x="193" y="72"/>
                  </a:lnTo>
                  <a:lnTo>
                    <a:pt x="191" y="70"/>
                  </a:lnTo>
                  <a:lnTo>
                    <a:pt x="188" y="68"/>
                  </a:lnTo>
                  <a:lnTo>
                    <a:pt x="187" y="66"/>
                  </a:lnTo>
                  <a:lnTo>
                    <a:pt x="187" y="63"/>
                  </a:lnTo>
                  <a:lnTo>
                    <a:pt x="189" y="62"/>
                  </a:lnTo>
                  <a:lnTo>
                    <a:pt x="193" y="62"/>
                  </a:lnTo>
                  <a:lnTo>
                    <a:pt x="195" y="62"/>
                  </a:lnTo>
                  <a:lnTo>
                    <a:pt x="198" y="62"/>
                  </a:lnTo>
                  <a:lnTo>
                    <a:pt x="202" y="62"/>
                  </a:lnTo>
                  <a:lnTo>
                    <a:pt x="205" y="62"/>
                  </a:lnTo>
                  <a:lnTo>
                    <a:pt x="208" y="62"/>
                  </a:lnTo>
                  <a:lnTo>
                    <a:pt x="213" y="62"/>
                  </a:lnTo>
                  <a:lnTo>
                    <a:pt x="216" y="62"/>
                  </a:lnTo>
                  <a:lnTo>
                    <a:pt x="220" y="63"/>
                  </a:lnTo>
                  <a:lnTo>
                    <a:pt x="223" y="63"/>
                  </a:lnTo>
                  <a:lnTo>
                    <a:pt x="227" y="63"/>
                  </a:lnTo>
                  <a:lnTo>
                    <a:pt x="231" y="64"/>
                  </a:lnTo>
                  <a:lnTo>
                    <a:pt x="234" y="64"/>
                  </a:lnTo>
                  <a:lnTo>
                    <a:pt x="239" y="64"/>
                  </a:lnTo>
                  <a:lnTo>
                    <a:pt x="242" y="66"/>
                  </a:lnTo>
                  <a:lnTo>
                    <a:pt x="245" y="66"/>
                  </a:lnTo>
                  <a:lnTo>
                    <a:pt x="248" y="67"/>
                  </a:lnTo>
                  <a:lnTo>
                    <a:pt x="251" y="67"/>
                  </a:lnTo>
                  <a:lnTo>
                    <a:pt x="254" y="67"/>
                  </a:lnTo>
                  <a:lnTo>
                    <a:pt x="256" y="67"/>
                  </a:lnTo>
                  <a:lnTo>
                    <a:pt x="258" y="68"/>
                  </a:lnTo>
                  <a:lnTo>
                    <a:pt x="261" y="68"/>
                  </a:lnTo>
                  <a:lnTo>
                    <a:pt x="263" y="69"/>
                  </a:lnTo>
                  <a:lnTo>
                    <a:pt x="240" y="32"/>
                  </a:lnTo>
                  <a:lnTo>
                    <a:pt x="150" y="11"/>
                  </a:lnTo>
                  <a:lnTo>
                    <a:pt x="0" y="0"/>
                  </a:lnTo>
                  <a:close/>
                </a:path>
              </a:pathLst>
            </a:custGeom>
            <a:solidFill>
              <a:schemeClr val="accent2"/>
            </a:solidFill>
            <a:ln w="9525">
              <a:noFill/>
              <a:round/>
              <a:headEnd/>
              <a:tailEnd/>
            </a:ln>
          </p:spPr>
          <p:txBody>
            <a:bodyPr/>
            <a:lstStyle/>
            <a:p>
              <a:endParaRPr lang="en-US"/>
            </a:p>
          </p:txBody>
        </p:sp>
        <p:sp>
          <p:nvSpPr>
            <p:cNvPr id="17525" name="Freeform 787"/>
            <p:cNvSpPr>
              <a:spLocks/>
            </p:cNvSpPr>
            <p:nvPr/>
          </p:nvSpPr>
          <p:spPr bwMode="auto">
            <a:xfrm flipH="1">
              <a:off x="3031" y="1273"/>
              <a:ext cx="43" cy="16"/>
            </a:xfrm>
            <a:custGeom>
              <a:avLst/>
              <a:gdLst>
                <a:gd name="T0" fmla="*/ 1 w 238"/>
                <a:gd name="T1" fmla="*/ 0 h 74"/>
                <a:gd name="T2" fmla="*/ 1 w 238"/>
                <a:gd name="T3" fmla="*/ 0 h 74"/>
                <a:gd name="T4" fmla="*/ 1 w 238"/>
                <a:gd name="T5" fmla="*/ 0 h 74"/>
                <a:gd name="T6" fmla="*/ 1 w 238"/>
                <a:gd name="T7" fmla="*/ 0 h 74"/>
                <a:gd name="T8" fmla="*/ 2 w 238"/>
                <a:gd name="T9" fmla="*/ 0 h 74"/>
                <a:gd name="T10" fmla="*/ 2 w 238"/>
                <a:gd name="T11" fmla="*/ 0 h 74"/>
                <a:gd name="T12" fmla="*/ 3 w 238"/>
                <a:gd name="T13" fmla="*/ 0 h 74"/>
                <a:gd name="T14" fmla="*/ 3 w 238"/>
                <a:gd name="T15" fmla="*/ 0 h 74"/>
                <a:gd name="T16" fmla="*/ 3 w 238"/>
                <a:gd name="T17" fmla="*/ 0 h 74"/>
                <a:gd name="T18" fmla="*/ 4 w 238"/>
                <a:gd name="T19" fmla="*/ 0 h 74"/>
                <a:gd name="T20" fmla="*/ 4 w 238"/>
                <a:gd name="T21" fmla="*/ 0 h 74"/>
                <a:gd name="T22" fmla="*/ 4 w 238"/>
                <a:gd name="T23" fmla="*/ 0 h 74"/>
                <a:gd name="T24" fmla="*/ 5 w 238"/>
                <a:gd name="T25" fmla="*/ 0 h 74"/>
                <a:gd name="T26" fmla="*/ 5 w 238"/>
                <a:gd name="T27" fmla="*/ 0 h 74"/>
                <a:gd name="T28" fmla="*/ 5 w 238"/>
                <a:gd name="T29" fmla="*/ 0 h 74"/>
                <a:gd name="T30" fmla="*/ 6 w 238"/>
                <a:gd name="T31" fmla="*/ 1 h 74"/>
                <a:gd name="T32" fmla="*/ 6 w 238"/>
                <a:gd name="T33" fmla="*/ 1 h 74"/>
                <a:gd name="T34" fmla="*/ 6 w 238"/>
                <a:gd name="T35" fmla="*/ 1 h 74"/>
                <a:gd name="T36" fmla="*/ 7 w 238"/>
                <a:gd name="T37" fmla="*/ 1 h 74"/>
                <a:gd name="T38" fmla="*/ 7 w 238"/>
                <a:gd name="T39" fmla="*/ 1 h 74"/>
                <a:gd name="T40" fmla="*/ 7 w 238"/>
                <a:gd name="T41" fmla="*/ 2 h 74"/>
                <a:gd name="T42" fmla="*/ 8 w 238"/>
                <a:gd name="T43" fmla="*/ 2 h 74"/>
                <a:gd name="T44" fmla="*/ 8 w 238"/>
                <a:gd name="T45" fmla="*/ 2 h 74"/>
                <a:gd name="T46" fmla="*/ 8 w 238"/>
                <a:gd name="T47" fmla="*/ 3 h 74"/>
                <a:gd name="T48" fmla="*/ 8 w 238"/>
                <a:gd name="T49" fmla="*/ 3 h 74"/>
                <a:gd name="T50" fmla="*/ 7 w 238"/>
                <a:gd name="T51" fmla="*/ 3 h 74"/>
                <a:gd name="T52" fmla="*/ 7 w 238"/>
                <a:gd name="T53" fmla="*/ 3 h 74"/>
                <a:gd name="T54" fmla="*/ 7 w 238"/>
                <a:gd name="T55" fmla="*/ 3 h 74"/>
                <a:gd name="T56" fmla="*/ 6 w 238"/>
                <a:gd name="T57" fmla="*/ 3 h 74"/>
                <a:gd name="T58" fmla="*/ 6 w 238"/>
                <a:gd name="T59" fmla="*/ 3 h 74"/>
                <a:gd name="T60" fmla="*/ 6 w 238"/>
                <a:gd name="T61" fmla="*/ 2 h 74"/>
                <a:gd name="T62" fmla="*/ 5 w 238"/>
                <a:gd name="T63" fmla="*/ 2 h 74"/>
                <a:gd name="T64" fmla="*/ 5 w 238"/>
                <a:gd name="T65" fmla="*/ 2 h 74"/>
                <a:gd name="T66" fmla="*/ 5 w 238"/>
                <a:gd name="T67" fmla="*/ 2 h 74"/>
                <a:gd name="T68" fmla="*/ 5 w 238"/>
                <a:gd name="T69" fmla="*/ 2 h 74"/>
                <a:gd name="T70" fmla="*/ 4 w 238"/>
                <a:gd name="T71" fmla="*/ 2 h 74"/>
                <a:gd name="T72" fmla="*/ 4 w 238"/>
                <a:gd name="T73" fmla="*/ 1 h 74"/>
                <a:gd name="T74" fmla="*/ 4 w 238"/>
                <a:gd name="T75" fmla="*/ 1 h 74"/>
                <a:gd name="T76" fmla="*/ 3 w 238"/>
                <a:gd name="T77" fmla="*/ 1 h 74"/>
                <a:gd name="T78" fmla="*/ 3 w 238"/>
                <a:gd name="T79" fmla="*/ 1 h 74"/>
                <a:gd name="T80" fmla="*/ 3 w 238"/>
                <a:gd name="T81" fmla="*/ 1 h 74"/>
                <a:gd name="T82" fmla="*/ 2 w 238"/>
                <a:gd name="T83" fmla="*/ 1 h 74"/>
                <a:gd name="T84" fmla="*/ 2 w 238"/>
                <a:gd name="T85" fmla="*/ 1 h 74"/>
                <a:gd name="T86" fmla="*/ 2 w 238"/>
                <a:gd name="T87" fmla="*/ 1 h 74"/>
                <a:gd name="T88" fmla="*/ 1 w 238"/>
                <a:gd name="T89" fmla="*/ 1 h 74"/>
                <a:gd name="T90" fmla="*/ 1 w 238"/>
                <a:gd name="T91" fmla="*/ 1 h 74"/>
                <a:gd name="T92" fmla="*/ 1 w 238"/>
                <a:gd name="T93" fmla="*/ 1 h 74"/>
                <a:gd name="T94" fmla="*/ 1 w 238"/>
                <a:gd name="T95" fmla="*/ 1 h 74"/>
                <a:gd name="T96" fmla="*/ 0 w 238"/>
                <a:gd name="T97" fmla="*/ 1 h 74"/>
                <a:gd name="T98" fmla="*/ 0 w 238"/>
                <a:gd name="T99" fmla="*/ 0 h 74"/>
                <a:gd name="T100" fmla="*/ 0 w 238"/>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8"/>
                <a:gd name="T154" fmla="*/ 0 h 74"/>
                <a:gd name="T155" fmla="*/ 238 w 238"/>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8" h="74">
                  <a:moveTo>
                    <a:pt x="8" y="3"/>
                  </a:moveTo>
                  <a:lnTo>
                    <a:pt x="11" y="3"/>
                  </a:lnTo>
                  <a:lnTo>
                    <a:pt x="15" y="2"/>
                  </a:lnTo>
                  <a:lnTo>
                    <a:pt x="19" y="2"/>
                  </a:lnTo>
                  <a:lnTo>
                    <a:pt x="22" y="2"/>
                  </a:lnTo>
                  <a:lnTo>
                    <a:pt x="25" y="1"/>
                  </a:lnTo>
                  <a:lnTo>
                    <a:pt x="30" y="1"/>
                  </a:lnTo>
                  <a:lnTo>
                    <a:pt x="33" y="1"/>
                  </a:lnTo>
                  <a:lnTo>
                    <a:pt x="36" y="1"/>
                  </a:lnTo>
                  <a:lnTo>
                    <a:pt x="40" y="0"/>
                  </a:lnTo>
                  <a:lnTo>
                    <a:pt x="44" y="0"/>
                  </a:lnTo>
                  <a:lnTo>
                    <a:pt x="47" y="0"/>
                  </a:lnTo>
                  <a:lnTo>
                    <a:pt x="50" y="0"/>
                  </a:lnTo>
                  <a:lnTo>
                    <a:pt x="54" y="0"/>
                  </a:lnTo>
                  <a:lnTo>
                    <a:pt x="58" y="0"/>
                  </a:lnTo>
                  <a:lnTo>
                    <a:pt x="61" y="0"/>
                  </a:lnTo>
                  <a:lnTo>
                    <a:pt x="66" y="0"/>
                  </a:lnTo>
                  <a:lnTo>
                    <a:pt x="69" y="0"/>
                  </a:lnTo>
                  <a:lnTo>
                    <a:pt x="72" y="0"/>
                  </a:lnTo>
                  <a:lnTo>
                    <a:pt x="75" y="0"/>
                  </a:lnTo>
                  <a:lnTo>
                    <a:pt x="80" y="0"/>
                  </a:lnTo>
                  <a:lnTo>
                    <a:pt x="83" y="0"/>
                  </a:lnTo>
                  <a:lnTo>
                    <a:pt x="86" y="0"/>
                  </a:lnTo>
                  <a:lnTo>
                    <a:pt x="90" y="0"/>
                  </a:lnTo>
                  <a:lnTo>
                    <a:pt x="94" y="0"/>
                  </a:lnTo>
                  <a:lnTo>
                    <a:pt x="97" y="0"/>
                  </a:lnTo>
                  <a:lnTo>
                    <a:pt x="100" y="0"/>
                  </a:lnTo>
                  <a:lnTo>
                    <a:pt x="104" y="1"/>
                  </a:lnTo>
                  <a:lnTo>
                    <a:pt x="108" y="1"/>
                  </a:lnTo>
                  <a:lnTo>
                    <a:pt x="111" y="1"/>
                  </a:lnTo>
                  <a:lnTo>
                    <a:pt x="116" y="2"/>
                  </a:lnTo>
                  <a:lnTo>
                    <a:pt x="119" y="2"/>
                  </a:lnTo>
                  <a:lnTo>
                    <a:pt x="122" y="3"/>
                  </a:lnTo>
                  <a:lnTo>
                    <a:pt x="125" y="3"/>
                  </a:lnTo>
                  <a:lnTo>
                    <a:pt x="129" y="3"/>
                  </a:lnTo>
                  <a:lnTo>
                    <a:pt x="132" y="4"/>
                  </a:lnTo>
                  <a:lnTo>
                    <a:pt x="136" y="4"/>
                  </a:lnTo>
                  <a:lnTo>
                    <a:pt x="139" y="6"/>
                  </a:lnTo>
                  <a:lnTo>
                    <a:pt x="143" y="7"/>
                  </a:lnTo>
                  <a:lnTo>
                    <a:pt x="146" y="7"/>
                  </a:lnTo>
                  <a:lnTo>
                    <a:pt x="149" y="8"/>
                  </a:lnTo>
                  <a:lnTo>
                    <a:pt x="153" y="8"/>
                  </a:lnTo>
                  <a:lnTo>
                    <a:pt x="156" y="9"/>
                  </a:lnTo>
                  <a:lnTo>
                    <a:pt x="159" y="10"/>
                  </a:lnTo>
                  <a:lnTo>
                    <a:pt x="163" y="11"/>
                  </a:lnTo>
                  <a:lnTo>
                    <a:pt x="167" y="12"/>
                  </a:lnTo>
                  <a:lnTo>
                    <a:pt x="170" y="13"/>
                  </a:lnTo>
                  <a:lnTo>
                    <a:pt x="173" y="14"/>
                  </a:lnTo>
                  <a:lnTo>
                    <a:pt x="178" y="15"/>
                  </a:lnTo>
                  <a:lnTo>
                    <a:pt x="180" y="16"/>
                  </a:lnTo>
                  <a:lnTo>
                    <a:pt x="183" y="17"/>
                  </a:lnTo>
                  <a:lnTo>
                    <a:pt x="186" y="19"/>
                  </a:lnTo>
                  <a:lnTo>
                    <a:pt x="191" y="20"/>
                  </a:lnTo>
                  <a:lnTo>
                    <a:pt x="193" y="22"/>
                  </a:lnTo>
                  <a:lnTo>
                    <a:pt x="196" y="23"/>
                  </a:lnTo>
                  <a:lnTo>
                    <a:pt x="200" y="24"/>
                  </a:lnTo>
                  <a:lnTo>
                    <a:pt x="204" y="25"/>
                  </a:lnTo>
                  <a:lnTo>
                    <a:pt x="206" y="27"/>
                  </a:lnTo>
                  <a:lnTo>
                    <a:pt x="209" y="28"/>
                  </a:lnTo>
                  <a:lnTo>
                    <a:pt x="213" y="30"/>
                  </a:lnTo>
                  <a:lnTo>
                    <a:pt x="217" y="32"/>
                  </a:lnTo>
                  <a:lnTo>
                    <a:pt x="219" y="33"/>
                  </a:lnTo>
                  <a:lnTo>
                    <a:pt x="222" y="35"/>
                  </a:lnTo>
                  <a:lnTo>
                    <a:pt x="227" y="37"/>
                  </a:lnTo>
                  <a:lnTo>
                    <a:pt x="230" y="39"/>
                  </a:lnTo>
                  <a:lnTo>
                    <a:pt x="232" y="41"/>
                  </a:lnTo>
                  <a:lnTo>
                    <a:pt x="235" y="43"/>
                  </a:lnTo>
                  <a:lnTo>
                    <a:pt x="237" y="48"/>
                  </a:lnTo>
                  <a:lnTo>
                    <a:pt x="238" y="51"/>
                  </a:lnTo>
                  <a:lnTo>
                    <a:pt x="238" y="54"/>
                  </a:lnTo>
                  <a:lnTo>
                    <a:pt x="238" y="58"/>
                  </a:lnTo>
                  <a:lnTo>
                    <a:pt x="237" y="61"/>
                  </a:lnTo>
                  <a:lnTo>
                    <a:pt x="236" y="65"/>
                  </a:lnTo>
                  <a:lnTo>
                    <a:pt x="234" y="67"/>
                  </a:lnTo>
                  <a:lnTo>
                    <a:pt x="232" y="70"/>
                  </a:lnTo>
                  <a:lnTo>
                    <a:pt x="228" y="72"/>
                  </a:lnTo>
                  <a:lnTo>
                    <a:pt x="225" y="74"/>
                  </a:lnTo>
                  <a:lnTo>
                    <a:pt x="221" y="74"/>
                  </a:lnTo>
                  <a:lnTo>
                    <a:pt x="218" y="74"/>
                  </a:lnTo>
                  <a:lnTo>
                    <a:pt x="213" y="73"/>
                  </a:lnTo>
                  <a:lnTo>
                    <a:pt x="210" y="72"/>
                  </a:lnTo>
                  <a:lnTo>
                    <a:pt x="207" y="70"/>
                  </a:lnTo>
                  <a:lnTo>
                    <a:pt x="204" y="67"/>
                  </a:lnTo>
                  <a:lnTo>
                    <a:pt x="200" y="66"/>
                  </a:lnTo>
                  <a:lnTo>
                    <a:pt x="198" y="64"/>
                  </a:lnTo>
                  <a:lnTo>
                    <a:pt x="195" y="63"/>
                  </a:lnTo>
                  <a:lnTo>
                    <a:pt x="192" y="62"/>
                  </a:lnTo>
                  <a:lnTo>
                    <a:pt x="190" y="60"/>
                  </a:lnTo>
                  <a:lnTo>
                    <a:pt x="186" y="59"/>
                  </a:lnTo>
                  <a:lnTo>
                    <a:pt x="183" y="57"/>
                  </a:lnTo>
                  <a:lnTo>
                    <a:pt x="180" y="55"/>
                  </a:lnTo>
                  <a:lnTo>
                    <a:pt x="178" y="53"/>
                  </a:lnTo>
                  <a:lnTo>
                    <a:pt x="174" y="52"/>
                  </a:lnTo>
                  <a:lnTo>
                    <a:pt x="171" y="51"/>
                  </a:lnTo>
                  <a:lnTo>
                    <a:pt x="169" y="49"/>
                  </a:lnTo>
                  <a:lnTo>
                    <a:pt x="166" y="48"/>
                  </a:lnTo>
                  <a:lnTo>
                    <a:pt x="162" y="47"/>
                  </a:lnTo>
                  <a:lnTo>
                    <a:pt x="159" y="46"/>
                  </a:lnTo>
                  <a:lnTo>
                    <a:pt x="156" y="43"/>
                  </a:lnTo>
                  <a:lnTo>
                    <a:pt x="153" y="42"/>
                  </a:lnTo>
                  <a:lnTo>
                    <a:pt x="150" y="41"/>
                  </a:lnTo>
                  <a:lnTo>
                    <a:pt x="147" y="40"/>
                  </a:lnTo>
                  <a:lnTo>
                    <a:pt x="144" y="39"/>
                  </a:lnTo>
                  <a:lnTo>
                    <a:pt x="141" y="38"/>
                  </a:lnTo>
                  <a:lnTo>
                    <a:pt x="139" y="37"/>
                  </a:lnTo>
                  <a:lnTo>
                    <a:pt x="134" y="36"/>
                  </a:lnTo>
                  <a:lnTo>
                    <a:pt x="132" y="35"/>
                  </a:lnTo>
                  <a:lnTo>
                    <a:pt x="129" y="34"/>
                  </a:lnTo>
                  <a:lnTo>
                    <a:pt x="125" y="33"/>
                  </a:lnTo>
                  <a:lnTo>
                    <a:pt x="122" y="32"/>
                  </a:lnTo>
                  <a:lnTo>
                    <a:pt x="119" y="30"/>
                  </a:lnTo>
                  <a:lnTo>
                    <a:pt x="116" y="30"/>
                  </a:lnTo>
                  <a:lnTo>
                    <a:pt x="114" y="29"/>
                  </a:lnTo>
                  <a:lnTo>
                    <a:pt x="110" y="28"/>
                  </a:lnTo>
                  <a:lnTo>
                    <a:pt x="107" y="27"/>
                  </a:lnTo>
                  <a:lnTo>
                    <a:pt x="103" y="26"/>
                  </a:lnTo>
                  <a:lnTo>
                    <a:pt x="100" y="25"/>
                  </a:lnTo>
                  <a:lnTo>
                    <a:pt x="97" y="25"/>
                  </a:lnTo>
                  <a:lnTo>
                    <a:pt x="94" y="24"/>
                  </a:lnTo>
                  <a:lnTo>
                    <a:pt x="91" y="23"/>
                  </a:lnTo>
                  <a:lnTo>
                    <a:pt x="87" y="23"/>
                  </a:lnTo>
                  <a:lnTo>
                    <a:pt x="84" y="22"/>
                  </a:lnTo>
                  <a:lnTo>
                    <a:pt x="81" y="22"/>
                  </a:lnTo>
                  <a:lnTo>
                    <a:pt x="78" y="21"/>
                  </a:lnTo>
                  <a:lnTo>
                    <a:pt x="74" y="21"/>
                  </a:lnTo>
                  <a:lnTo>
                    <a:pt x="71" y="21"/>
                  </a:lnTo>
                  <a:lnTo>
                    <a:pt x="68" y="20"/>
                  </a:lnTo>
                  <a:lnTo>
                    <a:pt x="65" y="20"/>
                  </a:lnTo>
                  <a:lnTo>
                    <a:pt x="62" y="20"/>
                  </a:lnTo>
                  <a:lnTo>
                    <a:pt x="58" y="19"/>
                  </a:lnTo>
                  <a:lnTo>
                    <a:pt x="55" y="19"/>
                  </a:lnTo>
                  <a:lnTo>
                    <a:pt x="52" y="17"/>
                  </a:lnTo>
                  <a:lnTo>
                    <a:pt x="49" y="17"/>
                  </a:lnTo>
                  <a:lnTo>
                    <a:pt x="45" y="17"/>
                  </a:lnTo>
                  <a:lnTo>
                    <a:pt x="42" y="17"/>
                  </a:lnTo>
                  <a:lnTo>
                    <a:pt x="39" y="17"/>
                  </a:lnTo>
                  <a:lnTo>
                    <a:pt x="36" y="19"/>
                  </a:lnTo>
                  <a:lnTo>
                    <a:pt x="32" y="19"/>
                  </a:lnTo>
                  <a:lnTo>
                    <a:pt x="29" y="19"/>
                  </a:lnTo>
                  <a:lnTo>
                    <a:pt x="25" y="19"/>
                  </a:lnTo>
                  <a:lnTo>
                    <a:pt x="22" y="19"/>
                  </a:lnTo>
                  <a:lnTo>
                    <a:pt x="19" y="19"/>
                  </a:lnTo>
                  <a:lnTo>
                    <a:pt x="17" y="19"/>
                  </a:lnTo>
                  <a:lnTo>
                    <a:pt x="14" y="20"/>
                  </a:lnTo>
                  <a:lnTo>
                    <a:pt x="10" y="21"/>
                  </a:lnTo>
                  <a:lnTo>
                    <a:pt x="6" y="20"/>
                  </a:lnTo>
                  <a:lnTo>
                    <a:pt x="3" y="17"/>
                  </a:lnTo>
                  <a:lnTo>
                    <a:pt x="0" y="15"/>
                  </a:lnTo>
                  <a:lnTo>
                    <a:pt x="0" y="13"/>
                  </a:lnTo>
                  <a:lnTo>
                    <a:pt x="0" y="9"/>
                  </a:lnTo>
                  <a:lnTo>
                    <a:pt x="2" y="7"/>
                  </a:lnTo>
                  <a:lnTo>
                    <a:pt x="5" y="4"/>
                  </a:lnTo>
                  <a:lnTo>
                    <a:pt x="8" y="3"/>
                  </a:lnTo>
                  <a:close/>
                </a:path>
              </a:pathLst>
            </a:custGeom>
            <a:solidFill>
              <a:srgbClr val="000000"/>
            </a:solidFill>
            <a:ln w="9525">
              <a:noFill/>
              <a:round/>
              <a:headEnd/>
              <a:tailEnd/>
            </a:ln>
          </p:spPr>
          <p:txBody>
            <a:bodyPr/>
            <a:lstStyle/>
            <a:p>
              <a:endParaRPr lang="en-US"/>
            </a:p>
          </p:txBody>
        </p:sp>
        <p:sp>
          <p:nvSpPr>
            <p:cNvPr id="17526" name="Freeform 788"/>
            <p:cNvSpPr>
              <a:spLocks/>
            </p:cNvSpPr>
            <p:nvPr/>
          </p:nvSpPr>
          <p:spPr bwMode="auto">
            <a:xfrm flipH="1">
              <a:off x="3139" y="1280"/>
              <a:ext cx="38" cy="24"/>
            </a:xfrm>
            <a:custGeom>
              <a:avLst/>
              <a:gdLst>
                <a:gd name="T0" fmla="*/ 0 w 211"/>
                <a:gd name="T1" fmla="*/ 4 h 108"/>
                <a:gd name="T2" fmla="*/ 1 w 211"/>
                <a:gd name="T3" fmla="*/ 4 h 108"/>
                <a:gd name="T4" fmla="*/ 1 w 211"/>
                <a:gd name="T5" fmla="*/ 4 h 108"/>
                <a:gd name="T6" fmla="*/ 1 w 211"/>
                <a:gd name="T7" fmla="*/ 3 h 108"/>
                <a:gd name="T8" fmla="*/ 2 w 211"/>
                <a:gd name="T9" fmla="*/ 3 h 108"/>
                <a:gd name="T10" fmla="*/ 2 w 211"/>
                <a:gd name="T11" fmla="*/ 3 h 108"/>
                <a:gd name="T12" fmla="*/ 2 w 211"/>
                <a:gd name="T13" fmla="*/ 2 h 108"/>
                <a:gd name="T14" fmla="*/ 3 w 211"/>
                <a:gd name="T15" fmla="*/ 2 h 108"/>
                <a:gd name="T16" fmla="*/ 3 w 211"/>
                <a:gd name="T17" fmla="*/ 2 h 108"/>
                <a:gd name="T18" fmla="*/ 3 w 211"/>
                <a:gd name="T19" fmla="*/ 2 h 108"/>
                <a:gd name="T20" fmla="*/ 4 w 211"/>
                <a:gd name="T21" fmla="*/ 1 h 108"/>
                <a:gd name="T22" fmla="*/ 4 w 211"/>
                <a:gd name="T23" fmla="*/ 1 h 108"/>
                <a:gd name="T24" fmla="*/ 4 w 211"/>
                <a:gd name="T25" fmla="*/ 1 h 108"/>
                <a:gd name="T26" fmla="*/ 5 w 211"/>
                <a:gd name="T27" fmla="*/ 1 h 108"/>
                <a:gd name="T28" fmla="*/ 5 w 211"/>
                <a:gd name="T29" fmla="*/ 1 h 108"/>
                <a:gd name="T30" fmla="*/ 5 w 211"/>
                <a:gd name="T31" fmla="*/ 0 h 108"/>
                <a:gd name="T32" fmla="*/ 6 w 211"/>
                <a:gd name="T33" fmla="*/ 0 h 108"/>
                <a:gd name="T34" fmla="*/ 6 w 211"/>
                <a:gd name="T35" fmla="*/ 0 h 108"/>
                <a:gd name="T36" fmla="*/ 6 w 211"/>
                <a:gd name="T37" fmla="*/ 0 h 108"/>
                <a:gd name="T38" fmla="*/ 7 w 211"/>
                <a:gd name="T39" fmla="*/ 0 h 108"/>
                <a:gd name="T40" fmla="*/ 7 w 211"/>
                <a:gd name="T41" fmla="*/ 1 h 108"/>
                <a:gd name="T42" fmla="*/ 7 w 211"/>
                <a:gd name="T43" fmla="*/ 1 h 108"/>
                <a:gd name="T44" fmla="*/ 7 w 211"/>
                <a:gd name="T45" fmla="*/ 1 h 108"/>
                <a:gd name="T46" fmla="*/ 6 w 211"/>
                <a:gd name="T47" fmla="*/ 2 h 108"/>
                <a:gd name="T48" fmla="*/ 6 w 211"/>
                <a:gd name="T49" fmla="*/ 2 h 108"/>
                <a:gd name="T50" fmla="*/ 6 w 211"/>
                <a:gd name="T51" fmla="*/ 2 h 108"/>
                <a:gd name="T52" fmla="*/ 5 w 211"/>
                <a:gd name="T53" fmla="*/ 2 h 108"/>
                <a:gd name="T54" fmla="*/ 5 w 211"/>
                <a:gd name="T55" fmla="*/ 2 h 108"/>
                <a:gd name="T56" fmla="*/ 5 w 211"/>
                <a:gd name="T57" fmla="*/ 2 h 108"/>
                <a:gd name="T58" fmla="*/ 4 w 211"/>
                <a:gd name="T59" fmla="*/ 2 h 108"/>
                <a:gd name="T60" fmla="*/ 4 w 211"/>
                <a:gd name="T61" fmla="*/ 2 h 108"/>
                <a:gd name="T62" fmla="*/ 4 w 211"/>
                <a:gd name="T63" fmla="*/ 3 h 108"/>
                <a:gd name="T64" fmla="*/ 3 w 211"/>
                <a:gd name="T65" fmla="*/ 3 h 108"/>
                <a:gd name="T66" fmla="*/ 3 w 211"/>
                <a:gd name="T67" fmla="*/ 3 h 108"/>
                <a:gd name="T68" fmla="*/ 3 w 211"/>
                <a:gd name="T69" fmla="*/ 3 h 108"/>
                <a:gd name="T70" fmla="*/ 2 w 211"/>
                <a:gd name="T71" fmla="*/ 4 h 108"/>
                <a:gd name="T72" fmla="*/ 2 w 211"/>
                <a:gd name="T73" fmla="*/ 4 h 108"/>
                <a:gd name="T74" fmla="*/ 2 w 211"/>
                <a:gd name="T75" fmla="*/ 4 h 108"/>
                <a:gd name="T76" fmla="*/ 1 w 211"/>
                <a:gd name="T77" fmla="*/ 4 h 108"/>
                <a:gd name="T78" fmla="*/ 1 w 211"/>
                <a:gd name="T79" fmla="*/ 5 h 108"/>
                <a:gd name="T80" fmla="*/ 1 w 211"/>
                <a:gd name="T81" fmla="*/ 5 h 108"/>
                <a:gd name="T82" fmla="*/ 0 w 211"/>
                <a:gd name="T83" fmla="*/ 5 h 108"/>
                <a:gd name="T84" fmla="*/ 0 w 211"/>
                <a:gd name="T85" fmla="*/ 5 h 108"/>
                <a:gd name="T86" fmla="*/ 0 w 211"/>
                <a:gd name="T87" fmla="*/ 5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1"/>
                <a:gd name="T133" fmla="*/ 0 h 108"/>
                <a:gd name="T134" fmla="*/ 211 w 211"/>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1" h="108">
                  <a:moveTo>
                    <a:pt x="6" y="90"/>
                  </a:moveTo>
                  <a:lnTo>
                    <a:pt x="8" y="87"/>
                  </a:lnTo>
                  <a:lnTo>
                    <a:pt x="11" y="85"/>
                  </a:lnTo>
                  <a:lnTo>
                    <a:pt x="13" y="82"/>
                  </a:lnTo>
                  <a:lnTo>
                    <a:pt x="17" y="81"/>
                  </a:lnTo>
                  <a:lnTo>
                    <a:pt x="19" y="78"/>
                  </a:lnTo>
                  <a:lnTo>
                    <a:pt x="22" y="77"/>
                  </a:lnTo>
                  <a:lnTo>
                    <a:pt x="24" y="75"/>
                  </a:lnTo>
                  <a:lnTo>
                    <a:pt x="27" y="72"/>
                  </a:lnTo>
                  <a:lnTo>
                    <a:pt x="32" y="68"/>
                  </a:lnTo>
                  <a:lnTo>
                    <a:pt x="37" y="65"/>
                  </a:lnTo>
                  <a:lnTo>
                    <a:pt x="39" y="64"/>
                  </a:lnTo>
                  <a:lnTo>
                    <a:pt x="43" y="63"/>
                  </a:lnTo>
                  <a:lnTo>
                    <a:pt x="45" y="60"/>
                  </a:lnTo>
                  <a:lnTo>
                    <a:pt x="48" y="59"/>
                  </a:lnTo>
                  <a:lnTo>
                    <a:pt x="52" y="56"/>
                  </a:lnTo>
                  <a:lnTo>
                    <a:pt x="58" y="53"/>
                  </a:lnTo>
                  <a:lnTo>
                    <a:pt x="61" y="52"/>
                  </a:lnTo>
                  <a:lnTo>
                    <a:pt x="64" y="50"/>
                  </a:lnTo>
                  <a:lnTo>
                    <a:pt x="67" y="49"/>
                  </a:lnTo>
                  <a:lnTo>
                    <a:pt x="70" y="47"/>
                  </a:lnTo>
                  <a:lnTo>
                    <a:pt x="73" y="46"/>
                  </a:lnTo>
                  <a:lnTo>
                    <a:pt x="75" y="45"/>
                  </a:lnTo>
                  <a:lnTo>
                    <a:pt x="79" y="43"/>
                  </a:lnTo>
                  <a:lnTo>
                    <a:pt x="83" y="42"/>
                  </a:lnTo>
                  <a:lnTo>
                    <a:pt x="85" y="41"/>
                  </a:lnTo>
                  <a:lnTo>
                    <a:pt x="89" y="40"/>
                  </a:lnTo>
                  <a:lnTo>
                    <a:pt x="93" y="38"/>
                  </a:lnTo>
                  <a:lnTo>
                    <a:pt x="97" y="37"/>
                  </a:lnTo>
                  <a:lnTo>
                    <a:pt x="101" y="34"/>
                  </a:lnTo>
                  <a:lnTo>
                    <a:pt x="107" y="31"/>
                  </a:lnTo>
                  <a:lnTo>
                    <a:pt x="110" y="29"/>
                  </a:lnTo>
                  <a:lnTo>
                    <a:pt x="114" y="27"/>
                  </a:lnTo>
                  <a:lnTo>
                    <a:pt x="119" y="24"/>
                  </a:lnTo>
                  <a:lnTo>
                    <a:pt x="123" y="23"/>
                  </a:lnTo>
                  <a:lnTo>
                    <a:pt x="125" y="21"/>
                  </a:lnTo>
                  <a:lnTo>
                    <a:pt x="127" y="20"/>
                  </a:lnTo>
                  <a:lnTo>
                    <a:pt x="131" y="19"/>
                  </a:lnTo>
                  <a:lnTo>
                    <a:pt x="134" y="19"/>
                  </a:lnTo>
                  <a:lnTo>
                    <a:pt x="138" y="18"/>
                  </a:lnTo>
                  <a:lnTo>
                    <a:pt x="142" y="17"/>
                  </a:lnTo>
                  <a:lnTo>
                    <a:pt x="146" y="15"/>
                  </a:lnTo>
                  <a:lnTo>
                    <a:pt x="149" y="14"/>
                  </a:lnTo>
                  <a:lnTo>
                    <a:pt x="154" y="13"/>
                  </a:lnTo>
                  <a:lnTo>
                    <a:pt x="157" y="12"/>
                  </a:lnTo>
                  <a:lnTo>
                    <a:pt x="160" y="11"/>
                  </a:lnTo>
                  <a:lnTo>
                    <a:pt x="163" y="9"/>
                  </a:lnTo>
                  <a:lnTo>
                    <a:pt x="167" y="8"/>
                  </a:lnTo>
                  <a:lnTo>
                    <a:pt x="170" y="7"/>
                  </a:lnTo>
                  <a:lnTo>
                    <a:pt x="173" y="6"/>
                  </a:lnTo>
                  <a:lnTo>
                    <a:pt x="176" y="5"/>
                  </a:lnTo>
                  <a:lnTo>
                    <a:pt x="180" y="4"/>
                  </a:lnTo>
                  <a:lnTo>
                    <a:pt x="184" y="2"/>
                  </a:lnTo>
                  <a:lnTo>
                    <a:pt x="188" y="1"/>
                  </a:lnTo>
                  <a:lnTo>
                    <a:pt x="193" y="1"/>
                  </a:lnTo>
                  <a:lnTo>
                    <a:pt x="196" y="0"/>
                  </a:lnTo>
                  <a:lnTo>
                    <a:pt x="199" y="0"/>
                  </a:lnTo>
                  <a:lnTo>
                    <a:pt x="202" y="0"/>
                  </a:lnTo>
                  <a:lnTo>
                    <a:pt x="205" y="2"/>
                  </a:lnTo>
                  <a:lnTo>
                    <a:pt x="207" y="3"/>
                  </a:lnTo>
                  <a:lnTo>
                    <a:pt x="209" y="5"/>
                  </a:lnTo>
                  <a:lnTo>
                    <a:pt x="210" y="8"/>
                  </a:lnTo>
                  <a:lnTo>
                    <a:pt x="211" y="12"/>
                  </a:lnTo>
                  <a:lnTo>
                    <a:pt x="211" y="14"/>
                  </a:lnTo>
                  <a:lnTo>
                    <a:pt x="211" y="17"/>
                  </a:lnTo>
                  <a:lnTo>
                    <a:pt x="211" y="20"/>
                  </a:lnTo>
                  <a:lnTo>
                    <a:pt x="210" y="24"/>
                  </a:lnTo>
                  <a:lnTo>
                    <a:pt x="208" y="26"/>
                  </a:lnTo>
                  <a:lnTo>
                    <a:pt x="207" y="28"/>
                  </a:lnTo>
                  <a:lnTo>
                    <a:pt x="204" y="29"/>
                  </a:lnTo>
                  <a:lnTo>
                    <a:pt x="200" y="31"/>
                  </a:lnTo>
                  <a:lnTo>
                    <a:pt x="196" y="32"/>
                  </a:lnTo>
                  <a:lnTo>
                    <a:pt x="192" y="32"/>
                  </a:lnTo>
                  <a:lnTo>
                    <a:pt x="188" y="33"/>
                  </a:lnTo>
                  <a:lnTo>
                    <a:pt x="185" y="34"/>
                  </a:lnTo>
                  <a:lnTo>
                    <a:pt x="181" y="36"/>
                  </a:lnTo>
                  <a:lnTo>
                    <a:pt x="177" y="36"/>
                  </a:lnTo>
                  <a:lnTo>
                    <a:pt x="173" y="37"/>
                  </a:lnTo>
                  <a:lnTo>
                    <a:pt x="171" y="37"/>
                  </a:lnTo>
                  <a:lnTo>
                    <a:pt x="167" y="37"/>
                  </a:lnTo>
                  <a:lnTo>
                    <a:pt x="163" y="38"/>
                  </a:lnTo>
                  <a:lnTo>
                    <a:pt x="159" y="39"/>
                  </a:lnTo>
                  <a:lnTo>
                    <a:pt x="156" y="40"/>
                  </a:lnTo>
                  <a:lnTo>
                    <a:pt x="152" y="40"/>
                  </a:lnTo>
                  <a:lnTo>
                    <a:pt x="148" y="41"/>
                  </a:lnTo>
                  <a:lnTo>
                    <a:pt x="145" y="42"/>
                  </a:lnTo>
                  <a:lnTo>
                    <a:pt x="141" y="43"/>
                  </a:lnTo>
                  <a:lnTo>
                    <a:pt x="137" y="44"/>
                  </a:lnTo>
                  <a:lnTo>
                    <a:pt x="135" y="45"/>
                  </a:lnTo>
                  <a:lnTo>
                    <a:pt x="133" y="45"/>
                  </a:lnTo>
                  <a:lnTo>
                    <a:pt x="131" y="46"/>
                  </a:lnTo>
                  <a:lnTo>
                    <a:pt x="126" y="47"/>
                  </a:lnTo>
                  <a:lnTo>
                    <a:pt x="122" y="50"/>
                  </a:lnTo>
                  <a:lnTo>
                    <a:pt x="119" y="52"/>
                  </a:lnTo>
                  <a:lnTo>
                    <a:pt x="114" y="54"/>
                  </a:lnTo>
                  <a:lnTo>
                    <a:pt x="110" y="56"/>
                  </a:lnTo>
                  <a:lnTo>
                    <a:pt x="106" y="59"/>
                  </a:lnTo>
                  <a:lnTo>
                    <a:pt x="102" y="60"/>
                  </a:lnTo>
                  <a:lnTo>
                    <a:pt x="99" y="62"/>
                  </a:lnTo>
                  <a:lnTo>
                    <a:pt x="96" y="63"/>
                  </a:lnTo>
                  <a:lnTo>
                    <a:pt x="93" y="64"/>
                  </a:lnTo>
                  <a:lnTo>
                    <a:pt x="89" y="65"/>
                  </a:lnTo>
                  <a:lnTo>
                    <a:pt x="87" y="66"/>
                  </a:lnTo>
                  <a:lnTo>
                    <a:pt x="84" y="68"/>
                  </a:lnTo>
                  <a:lnTo>
                    <a:pt x="81" y="69"/>
                  </a:lnTo>
                  <a:lnTo>
                    <a:pt x="79" y="70"/>
                  </a:lnTo>
                  <a:lnTo>
                    <a:pt x="75" y="71"/>
                  </a:lnTo>
                  <a:lnTo>
                    <a:pt x="72" y="72"/>
                  </a:lnTo>
                  <a:lnTo>
                    <a:pt x="70" y="74"/>
                  </a:lnTo>
                  <a:lnTo>
                    <a:pt x="64" y="76"/>
                  </a:lnTo>
                  <a:lnTo>
                    <a:pt x="60" y="79"/>
                  </a:lnTo>
                  <a:lnTo>
                    <a:pt x="57" y="80"/>
                  </a:lnTo>
                  <a:lnTo>
                    <a:pt x="54" y="81"/>
                  </a:lnTo>
                  <a:lnTo>
                    <a:pt x="51" y="82"/>
                  </a:lnTo>
                  <a:lnTo>
                    <a:pt x="49" y="84"/>
                  </a:lnTo>
                  <a:lnTo>
                    <a:pt x="44" y="87"/>
                  </a:lnTo>
                  <a:lnTo>
                    <a:pt x="38" y="90"/>
                  </a:lnTo>
                  <a:lnTo>
                    <a:pt x="36" y="92"/>
                  </a:lnTo>
                  <a:lnTo>
                    <a:pt x="34" y="93"/>
                  </a:lnTo>
                  <a:lnTo>
                    <a:pt x="31" y="95"/>
                  </a:lnTo>
                  <a:lnTo>
                    <a:pt x="29" y="97"/>
                  </a:lnTo>
                  <a:lnTo>
                    <a:pt x="25" y="100"/>
                  </a:lnTo>
                  <a:lnTo>
                    <a:pt x="23" y="102"/>
                  </a:lnTo>
                  <a:lnTo>
                    <a:pt x="20" y="104"/>
                  </a:lnTo>
                  <a:lnTo>
                    <a:pt x="18" y="106"/>
                  </a:lnTo>
                  <a:lnTo>
                    <a:pt x="13" y="107"/>
                  </a:lnTo>
                  <a:lnTo>
                    <a:pt x="9" y="108"/>
                  </a:lnTo>
                  <a:lnTo>
                    <a:pt x="5" y="107"/>
                  </a:lnTo>
                  <a:lnTo>
                    <a:pt x="2" y="104"/>
                  </a:lnTo>
                  <a:lnTo>
                    <a:pt x="0" y="101"/>
                  </a:lnTo>
                  <a:lnTo>
                    <a:pt x="0" y="97"/>
                  </a:lnTo>
                  <a:lnTo>
                    <a:pt x="2" y="93"/>
                  </a:lnTo>
                  <a:lnTo>
                    <a:pt x="6" y="90"/>
                  </a:lnTo>
                  <a:close/>
                </a:path>
              </a:pathLst>
            </a:custGeom>
            <a:solidFill>
              <a:srgbClr val="000000"/>
            </a:solidFill>
            <a:ln w="9525">
              <a:noFill/>
              <a:round/>
              <a:headEnd/>
              <a:tailEnd/>
            </a:ln>
          </p:spPr>
          <p:txBody>
            <a:bodyPr/>
            <a:lstStyle/>
            <a:p>
              <a:endParaRPr lang="en-US"/>
            </a:p>
          </p:txBody>
        </p:sp>
        <p:sp>
          <p:nvSpPr>
            <p:cNvPr id="17527" name="Freeform 789"/>
            <p:cNvSpPr>
              <a:spLocks/>
            </p:cNvSpPr>
            <p:nvPr/>
          </p:nvSpPr>
          <p:spPr bwMode="auto">
            <a:xfrm flipH="1">
              <a:off x="3169" y="1157"/>
              <a:ext cx="14" cy="15"/>
            </a:xfrm>
            <a:custGeom>
              <a:avLst/>
              <a:gdLst>
                <a:gd name="T0" fmla="*/ 1 w 75"/>
                <a:gd name="T1" fmla="*/ 0 h 63"/>
                <a:gd name="T2" fmla="*/ 1 w 75"/>
                <a:gd name="T3" fmla="*/ 0 h 63"/>
                <a:gd name="T4" fmla="*/ 1 w 75"/>
                <a:gd name="T5" fmla="*/ 0 h 63"/>
                <a:gd name="T6" fmla="*/ 1 w 75"/>
                <a:gd name="T7" fmla="*/ 0 h 63"/>
                <a:gd name="T8" fmla="*/ 1 w 75"/>
                <a:gd name="T9" fmla="*/ 0 h 63"/>
                <a:gd name="T10" fmla="*/ 1 w 75"/>
                <a:gd name="T11" fmla="*/ 0 h 63"/>
                <a:gd name="T12" fmla="*/ 1 w 75"/>
                <a:gd name="T13" fmla="*/ 0 h 63"/>
                <a:gd name="T14" fmla="*/ 1 w 75"/>
                <a:gd name="T15" fmla="*/ 0 h 63"/>
                <a:gd name="T16" fmla="*/ 1 w 75"/>
                <a:gd name="T17" fmla="*/ 0 h 63"/>
                <a:gd name="T18" fmla="*/ 1 w 75"/>
                <a:gd name="T19" fmla="*/ 0 h 63"/>
                <a:gd name="T20" fmla="*/ 2 w 75"/>
                <a:gd name="T21" fmla="*/ 0 h 63"/>
                <a:gd name="T22" fmla="*/ 2 w 75"/>
                <a:gd name="T23" fmla="*/ 0 h 63"/>
                <a:gd name="T24" fmla="*/ 2 w 75"/>
                <a:gd name="T25" fmla="*/ 0 h 63"/>
                <a:gd name="T26" fmla="*/ 2 w 75"/>
                <a:gd name="T27" fmla="*/ 0 h 63"/>
                <a:gd name="T28" fmla="*/ 2 w 75"/>
                <a:gd name="T29" fmla="*/ 0 h 63"/>
                <a:gd name="T30" fmla="*/ 2 w 75"/>
                <a:gd name="T31" fmla="*/ 0 h 63"/>
                <a:gd name="T32" fmla="*/ 3 w 75"/>
                <a:gd name="T33" fmla="*/ 1 h 63"/>
                <a:gd name="T34" fmla="*/ 3 w 75"/>
                <a:gd name="T35" fmla="*/ 1 h 63"/>
                <a:gd name="T36" fmla="*/ 3 w 75"/>
                <a:gd name="T37" fmla="*/ 1 h 63"/>
                <a:gd name="T38" fmla="*/ 3 w 75"/>
                <a:gd name="T39" fmla="*/ 1 h 63"/>
                <a:gd name="T40" fmla="*/ 3 w 75"/>
                <a:gd name="T41" fmla="*/ 2 h 63"/>
                <a:gd name="T42" fmla="*/ 2 w 75"/>
                <a:gd name="T43" fmla="*/ 2 h 63"/>
                <a:gd name="T44" fmla="*/ 2 w 75"/>
                <a:gd name="T45" fmla="*/ 2 h 63"/>
                <a:gd name="T46" fmla="*/ 2 w 75"/>
                <a:gd name="T47" fmla="*/ 3 h 63"/>
                <a:gd name="T48" fmla="*/ 2 w 75"/>
                <a:gd name="T49" fmla="*/ 3 h 63"/>
                <a:gd name="T50" fmla="*/ 2 w 75"/>
                <a:gd name="T51" fmla="*/ 3 h 63"/>
                <a:gd name="T52" fmla="*/ 2 w 75"/>
                <a:gd name="T53" fmla="*/ 3 h 63"/>
                <a:gd name="T54" fmla="*/ 2 w 75"/>
                <a:gd name="T55" fmla="*/ 3 h 63"/>
                <a:gd name="T56" fmla="*/ 1 w 75"/>
                <a:gd name="T57" fmla="*/ 3 h 63"/>
                <a:gd name="T58" fmla="*/ 1 w 75"/>
                <a:gd name="T59" fmla="*/ 4 h 63"/>
                <a:gd name="T60" fmla="*/ 1 w 75"/>
                <a:gd name="T61" fmla="*/ 4 h 63"/>
                <a:gd name="T62" fmla="*/ 1 w 75"/>
                <a:gd name="T63" fmla="*/ 4 h 63"/>
                <a:gd name="T64" fmla="*/ 1 w 75"/>
                <a:gd name="T65" fmla="*/ 4 h 63"/>
                <a:gd name="T66" fmla="*/ 1 w 75"/>
                <a:gd name="T67" fmla="*/ 4 h 63"/>
                <a:gd name="T68" fmla="*/ 1 w 75"/>
                <a:gd name="T69" fmla="*/ 4 h 63"/>
                <a:gd name="T70" fmla="*/ 1 w 75"/>
                <a:gd name="T71" fmla="*/ 4 h 63"/>
                <a:gd name="T72" fmla="*/ 1 w 75"/>
                <a:gd name="T73" fmla="*/ 4 h 63"/>
                <a:gd name="T74" fmla="*/ 1 w 75"/>
                <a:gd name="T75" fmla="*/ 4 h 63"/>
                <a:gd name="T76" fmla="*/ 1 w 75"/>
                <a:gd name="T77" fmla="*/ 4 h 63"/>
                <a:gd name="T78" fmla="*/ 1 w 75"/>
                <a:gd name="T79" fmla="*/ 3 h 63"/>
                <a:gd name="T80" fmla="*/ 0 w 75"/>
                <a:gd name="T81" fmla="*/ 3 h 63"/>
                <a:gd name="T82" fmla="*/ 0 w 75"/>
                <a:gd name="T83" fmla="*/ 3 h 63"/>
                <a:gd name="T84" fmla="*/ 0 w 75"/>
                <a:gd name="T85" fmla="*/ 3 h 63"/>
                <a:gd name="T86" fmla="*/ 0 w 75"/>
                <a:gd name="T87" fmla="*/ 3 h 63"/>
                <a:gd name="T88" fmla="*/ 0 w 75"/>
                <a:gd name="T89" fmla="*/ 3 h 63"/>
                <a:gd name="T90" fmla="*/ 0 w 75"/>
                <a:gd name="T91" fmla="*/ 3 h 63"/>
                <a:gd name="T92" fmla="*/ 0 w 75"/>
                <a:gd name="T93" fmla="*/ 2 h 63"/>
                <a:gd name="T94" fmla="*/ 0 w 75"/>
                <a:gd name="T95" fmla="*/ 2 h 63"/>
                <a:gd name="T96" fmla="*/ 0 w 75"/>
                <a:gd name="T97" fmla="*/ 2 h 63"/>
                <a:gd name="T98" fmla="*/ 0 w 75"/>
                <a:gd name="T99" fmla="*/ 2 h 63"/>
                <a:gd name="T100" fmla="*/ 0 w 75"/>
                <a:gd name="T101" fmla="*/ 2 h 63"/>
                <a:gd name="T102" fmla="*/ 0 w 75"/>
                <a:gd name="T103" fmla="*/ 1 h 63"/>
                <a:gd name="T104" fmla="*/ 0 w 75"/>
                <a:gd name="T105" fmla="*/ 1 h 63"/>
                <a:gd name="T106" fmla="*/ 0 w 75"/>
                <a:gd name="T107" fmla="*/ 1 h 63"/>
                <a:gd name="T108" fmla="*/ 0 w 75"/>
                <a:gd name="T109" fmla="*/ 1 h 63"/>
                <a:gd name="T110" fmla="*/ 1 w 75"/>
                <a:gd name="T111" fmla="*/ 0 h 63"/>
                <a:gd name="T112" fmla="*/ 1 w 75"/>
                <a:gd name="T113" fmla="*/ 0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
                <a:gd name="T172" fmla="*/ 0 h 63"/>
                <a:gd name="T173" fmla="*/ 75 w 75"/>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 h="63">
                  <a:moveTo>
                    <a:pt x="20" y="8"/>
                  </a:moveTo>
                  <a:lnTo>
                    <a:pt x="20" y="7"/>
                  </a:lnTo>
                  <a:lnTo>
                    <a:pt x="21" y="7"/>
                  </a:lnTo>
                  <a:lnTo>
                    <a:pt x="23" y="6"/>
                  </a:lnTo>
                  <a:lnTo>
                    <a:pt x="26" y="5"/>
                  </a:lnTo>
                  <a:lnTo>
                    <a:pt x="28" y="4"/>
                  </a:lnTo>
                  <a:lnTo>
                    <a:pt x="33" y="2"/>
                  </a:lnTo>
                  <a:lnTo>
                    <a:pt x="37" y="1"/>
                  </a:lnTo>
                  <a:lnTo>
                    <a:pt x="40" y="1"/>
                  </a:lnTo>
                  <a:lnTo>
                    <a:pt x="45" y="0"/>
                  </a:lnTo>
                  <a:lnTo>
                    <a:pt x="50" y="0"/>
                  </a:lnTo>
                  <a:lnTo>
                    <a:pt x="54" y="0"/>
                  </a:lnTo>
                  <a:lnTo>
                    <a:pt x="59" y="1"/>
                  </a:lnTo>
                  <a:lnTo>
                    <a:pt x="63" y="2"/>
                  </a:lnTo>
                  <a:lnTo>
                    <a:pt x="66" y="6"/>
                  </a:lnTo>
                  <a:lnTo>
                    <a:pt x="70" y="8"/>
                  </a:lnTo>
                  <a:lnTo>
                    <a:pt x="73" y="13"/>
                  </a:lnTo>
                  <a:lnTo>
                    <a:pt x="74" y="18"/>
                  </a:lnTo>
                  <a:lnTo>
                    <a:pt x="75" y="23"/>
                  </a:lnTo>
                  <a:lnTo>
                    <a:pt x="74" y="27"/>
                  </a:lnTo>
                  <a:lnTo>
                    <a:pt x="73" y="33"/>
                  </a:lnTo>
                  <a:lnTo>
                    <a:pt x="71" y="37"/>
                  </a:lnTo>
                  <a:lnTo>
                    <a:pt x="68" y="42"/>
                  </a:lnTo>
                  <a:lnTo>
                    <a:pt x="65" y="46"/>
                  </a:lnTo>
                  <a:lnTo>
                    <a:pt x="61" y="51"/>
                  </a:lnTo>
                  <a:lnTo>
                    <a:pt x="55" y="55"/>
                  </a:lnTo>
                  <a:lnTo>
                    <a:pt x="51" y="58"/>
                  </a:lnTo>
                  <a:lnTo>
                    <a:pt x="48" y="59"/>
                  </a:lnTo>
                  <a:lnTo>
                    <a:pt x="45" y="60"/>
                  </a:lnTo>
                  <a:lnTo>
                    <a:pt x="42" y="61"/>
                  </a:lnTo>
                  <a:lnTo>
                    <a:pt x="40" y="62"/>
                  </a:lnTo>
                  <a:lnTo>
                    <a:pt x="37" y="62"/>
                  </a:lnTo>
                  <a:lnTo>
                    <a:pt x="34" y="63"/>
                  </a:lnTo>
                  <a:lnTo>
                    <a:pt x="31" y="63"/>
                  </a:lnTo>
                  <a:lnTo>
                    <a:pt x="28" y="63"/>
                  </a:lnTo>
                  <a:lnTo>
                    <a:pt x="25" y="62"/>
                  </a:lnTo>
                  <a:lnTo>
                    <a:pt x="23" y="62"/>
                  </a:lnTo>
                  <a:lnTo>
                    <a:pt x="20" y="61"/>
                  </a:lnTo>
                  <a:lnTo>
                    <a:pt x="16" y="61"/>
                  </a:lnTo>
                  <a:lnTo>
                    <a:pt x="14" y="59"/>
                  </a:lnTo>
                  <a:lnTo>
                    <a:pt x="11" y="58"/>
                  </a:lnTo>
                  <a:lnTo>
                    <a:pt x="9" y="56"/>
                  </a:lnTo>
                  <a:lnTo>
                    <a:pt x="7" y="55"/>
                  </a:lnTo>
                  <a:lnTo>
                    <a:pt x="3" y="51"/>
                  </a:lnTo>
                  <a:lnTo>
                    <a:pt x="2" y="48"/>
                  </a:lnTo>
                  <a:lnTo>
                    <a:pt x="0" y="45"/>
                  </a:lnTo>
                  <a:lnTo>
                    <a:pt x="0" y="42"/>
                  </a:lnTo>
                  <a:lnTo>
                    <a:pt x="0" y="37"/>
                  </a:lnTo>
                  <a:lnTo>
                    <a:pt x="1" y="35"/>
                  </a:lnTo>
                  <a:lnTo>
                    <a:pt x="1" y="32"/>
                  </a:lnTo>
                  <a:lnTo>
                    <a:pt x="2" y="29"/>
                  </a:lnTo>
                  <a:lnTo>
                    <a:pt x="3" y="25"/>
                  </a:lnTo>
                  <a:lnTo>
                    <a:pt x="5" y="24"/>
                  </a:lnTo>
                  <a:lnTo>
                    <a:pt x="8" y="21"/>
                  </a:lnTo>
                  <a:lnTo>
                    <a:pt x="9" y="20"/>
                  </a:lnTo>
                  <a:lnTo>
                    <a:pt x="20" y="8"/>
                  </a:lnTo>
                  <a:close/>
                </a:path>
              </a:pathLst>
            </a:custGeom>
            <a:solidFill>
              <a:schemeClr val="accent2"/>
            </a:solidFill>
            <a:ln w="9525">
              <a:noFill/>
              <a:round/>
              <a:headEnd/>
              <a:tailEnd/>
            </a:ln>
          </p:spPr>
          <p:txBody>
            <a:bodyPr/>
            <a:lstStyle/>
            <a:p>
              <a:endParaRPr lang="en-US"/>
            </a:p>
          </p:txBody>
        </p:sp>
        <p:sp>
          <p:nvSpPr>
            <p:cNvPr id="17528" name="Freeform 790"/>
            <p:cNvSpPr>
              <a:spLocks/>
            </p:cNvSpPr>
            <p:nvPr/>
          </p:nvSpPr>
          <p:spPr bwMode="auto">
            <a:xfrm flipH="1">
              <a:off x="3159" y="1154"/>
              <a:ext cx="26" cy="29"/>
            </a:xfrm>
            <a:custGeom>
              <a:avLst/>
              <a:gdLst>
                <a:gd name="T0" fmla="*/ 2 w 135"/>
                <a:gd name="T1" fmla="*/ 1 h 125"/>
                <a:gd name="T2" fmla="*/ 1 w 135"/>
                <a:gd name="T3" fmla="*/ 2 h 125"/>
                <a:gd name="T4" fmla="*/ 1 w 135"/>
                <a:gd name="T5" fmla="*/ 2 h 125"/>
                <a:gd name="T6" fmla="*/ 1 w 135"/>
                <a:gd name="T7" fmla="*/ 3 h 125"/>
                <a:gd name="T8" fmla="*/ 1 w 135"/>
                <a:gd name="T9" fmla="*/ 3 h 125"/>
                <a:gd name="T10" fmla="*/ 2 w 135"/>
                <a:gd name="T11" fmla="*/ 4 h 125"/>
                <a:gd name="T12" fmla="*/ 2 w 135"/>
                <a:gd name="T13" fmla="*/ 4 h 125"/>
                <a:gd name="T14" fmla="*/ 2 w 135"/>
                <a:gd name="T15" fmla="*/ 4 h 125"/>
                <a:gd name="T16" fmla="*/ 3 w 135"/>
                <a:gd name="T17" fmla="*/ 4 h 125"/>
                <a:gd name="T18" fmla="*/ 3 w 135"/>
                <a:gd name="T19" fmla="*/ 4 h 125"/>
                <a:gd name="T20" fmla="*/ 3 w 135"/>
                <a:gd name="T21" fmla="*/ 4 h 125"/>
                <a:gd name="T22" fmla="*/ 3 w 135"/>
                <a:gd name="T23" fmla="*/ 3 h 125"/>
                <a:gd name="T24" fmla="*/ 3 w 135"/>
                <a:gd name="T25" fmla="*/ 3 h 125"/>
                <a:gd name="T26" fmla="*/ 3 w 135"/>
                <a:gd name="T27" fmla="*/ 3 h 125"/>
                <a:gd name="T28" fmla="*/ 4 w 135"/>
                <a:gd name="T29" fmla="*/ 2 h 125"/>
                <a:gd name="T30" fmla="*/ 4 w 135"/>
                <a:gd name="T31" fmla="*/ 2 h 125"/>
                <a:gd name="T32" fmla="*/ 5 w 135"/>
                <a:gd name="T33" fmla="*/ 3 h 125"/>
                <a:gd name="T34" fmla="*/ 5 w 135"/>
                <a:gd name="T35" fmla="*/ 3 h 125"/>
                <a:gd name="T36" fmla="*/ 5 w 135"/>
                <a:gd name="T37" fmla="*/ 4 h 125"/>
                <a:gd name="T38" fmla="*/ 5 w 135"/>
                <a:gd name="T39" fmla="*/ 5 h 125"/>
                <a:gd name="T40" fmla="*/ 4 w 135"/>
                <a:gd name="T41" fmla="*/ 5 h 125"/>
                <a:gd name="T42" fmla="*/ 4 w 135"/>
                <a:gd name="T43" fmla="*/ 6 h 125"/>
                <a:gd name="T44" fmla="*/ 4 w 135"/>
                <a:gd name="T45" fmla="*/ 6 h 125"/>
                <a:gd name="T46" fmla="*/ 3 w 135"/>
                <a:gd name="T47" fmla="*/ 7 h 125"/>
                <a:gd name="T48" fmla="*/ 3 w 135"/>
                <a:gd name="T49" fmla="*/ 7 h 125"/>
                <a:gd name="T50" fmla="*/ 3 w 135"/>
                <a:gd name="T51" fmla="*/ 7 h 125"/>
                <a:gd name="T52" fmla="*/ 2 w 135"/>
                <a:gd name="T53" fmla="*/ 7 h 125"/>
                <a:gd name="T54" fmla="*/ 2 w 135"/>
                <a:gd name="T55" fmla="*/ 6 h 125"/>
                <a:gd name="T56" fmla="*/ 1 w 135"/>
                <a:gd name="T57" fmla="*/ 6 h 125"/>
                <a:gd name="T58" fmla="*/ 1 w 135"/>
                <a:gd name="T59" fmla="*/ 6 h 125"/>
                <a:gd name="T60" fmla="*/ 0 w 135"/>
                <a:gd name="T61" fmla="*/ 5 h 125"/>
                <a:gd name="T62" fmla="*/ 0 w 135"/>
                <a:gd name="T63" fmla="*/ 4 h 125"/>
                <a:gd name="T64" fmla="*/ 0 w 135"/>
                <a:gd name="T65" fmla="*/ 4 h 125"/>
                <a:gd name="T66" fmla="*/ 0 w 135"/>
                <a:gd name="T67" fmla="*/ 3 h 125"/>
                <a:gd name="T68" fmla="*/ 0 w 135"/>
                <a:gd name="T69" fmla="*/ 3 h 125"/>
                <a:gd name="T70" fmla="*/ 0 w 135"/>
                <a:gd name="T71" fmla="*/ 3 h 125"/>
                <a:gd name="T72" fmla="*/ 0 w 135"/>
                <a:gd name="T73" fmla="*/ 2 h 125"/>
                <a:gd name="T74" fmla="*/ 0 w 135"/>
                <a:gd name="T75" fmla="*/ 2 h 125"/>
                <a:gd name="T76" fmla="*/ 1 w 135"/>
                <a:gd name="T77" fmla="*/ 1 h 125"/>
                <a:gd name="T78" fmla="*/ 1 w 135"/>
                <a:gd name="T79" fmla="*/ 0 h 125"/>
                <a:gd name="T80" fmla="*/ 2 w 135"/>
                <a:gd name="T81" fmla="*/ 0 h 125"/>
                <a:gd name="T82" fmla="*/ 2 w 135"/>
                <a:gd name="T83" fmla="*/ 0 h 125"/>
                <a:gd name="T84" fmla="*/ 2 w 135"/>
                <a:gd name="T85" fmla="*/ 1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5"/>
                <a:gd name="T130" fmla="*/ 0 h 125"/>
                <a:gd name="T131" fmla="*/ 135 w 135"/>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5" h="125">
                  <a:moveTo>
                    <a:pt x="49" y="17"/>
                  </a:moveTo>
                  <a:lnTo>
                    <a:pt x="47" y="19"/>
                  </a:lnTo>
                  <a:lnTo>
                    <a:pt x="45" y="21"/>
                  </a:lnTo>
                  <a:lnTo>
                    <a:pt x="42" y="23"/>
                  </a:lnTo>
                  <a:lnTo>
                    <a:pt x="40" y="26"/>
                  </a:lnTo>
                  <a:lnTo>
                    <a:pt x="38" y="30"/>
                  </a:lnTo>
                  <a:lnTo>
                    <a:pt x="36" y="33"/>
                  </a:lnTo>
                  <a:lnTo>
                    <a:pt x="35" y="35"/>
                  </a:lnTo>
                  <a:lnTo>
                    <a:pt x="34" y="38"/>
                  </a:lnTo>
                  <a:lnTo>
                    <a:pt x="33" y="40"/>
                  </a:lnTo>
                  <a:lnTo>
                    <a:pt x="32" y="44"/>
                  </a:lnTo>
                  <a:lnTo>
                    <a:pt x="32" y="47"/>
                  </a:lnTo>
                  <a:lnTo>
                    <a:pt x="32" y="50"/>
                  </a:lnTo>
                  <a:lnTo>
                    <a:pt x="32" y="53"/>
                  </a:lnTo>
                  <a:lnTo>
                    <a:pt x="34" y="58"/>
                  </a:lnTo>
                  <a:lnTo>
                    <a:pt x="35" y="61"/>
                  </a:lnTo>
                  <a:lnTo>
                    <a:pt x="36" y="65"/>
                  </a:lnTo>
                  <a:lnTo>
                    <a:pt x="39" y="70"/>
                  </a:lnTo>
                  <a:lnTo>
                    <a:pt x="43" y="73"/>
                  </a:lnTo>
                  <a:lnTo>
                    <a:pt x="46" y="76"/>
                  </a:lnTo>
                  <a:lnTo>
                    <a:pt x="51" y="77"/>
                  </a:lnTo>
                  <a:lnTo>
                    <a:pt x="54" y="78"/>
                  </a:lnTo>
                  <a:lnTo>
                    <a:pt x="56" y="78"/>
                  </a:lnTo>
                  <a:lnTo>
                    <a:pt x="59" y="78"/>
                  </a:lnTo>
                  <a:lnTo>
                    <a:pt x="62" y="79"/>
                  </a:lnTo>
                  <a:lnTo>
                    <a:pt x="64" y="78"/>
                  </a:lnTo>
                  <a:lnTo>
                    <a:pt x="68" y="78"/>
                  </a:lnTo>
                  <a:lnTo>
                    <a:pt x="70" y="78"/>
                  </a:lnTo>
                  <a:lnTo>
                    <a:pt x="73" y="78"/>
                  </a:lnTo>
                  <a:lnTo>
                    <a:pt x="75" y="77"/>
                  </a:lnTo>
                  <a:lnTo>
                    <a:pt x="77" y="76"/>
                  </a:lnTo>
                  <a:lnTo>
                    <a:pt x="81" y="74"/>
                  </a:lnTo>
                  <a:lnTo>
                    <a:pt x="83" y="73"/>
                  </a:lnTo>
                  <a:lnTo>
                    <a:pt x="84" y="70"/>
                  </a:lnTo>
                  <a:lnTo>
                    <a:pt x="85" y="69"/>
                  </a:lnTo>
                  <a:lnTo>
                    <a:pt x="86" y="65"/>
                  </a:lnTo>
                  <a:lnTo>
                    <a:pt x="88" y="62"/>
                  </a:lnTo>
                  <a:lnTo>
                    <a:pt x="88" y="59"/>
                  </a:lnTo>
                  <a:lnTo>
                    <a:pt x="89" y="56"/>
                  </a:lnTo>
                  <a:lnTo>
                    <a:pt x="89" y="53"/>
                  </a:lnTo>
                  <a:lnTo>
                    <a:pt x="92" y="51"/>
                  </a:lnTo>
                  <a:lnTo>
                    <a:pt x="95" y="48"/>
                  </a:lnTo>
                  <a:lnTo>
                    <a:pt x="98" y="46"/>
                  </a:lnTo>
                  <a:lnTo>
                    <a:pt x="102" y="44"/>
                  </a:lnTo>
                  <a:lnTo>
                    <a:pt x="107" y="43"/>
                  </a:lnTo>
                  <a:lnTo>
                    <a:pt x="111" y="42"/>
                  </a:lnTo>
                  <a:lnTo>
                    <a:pt x="115" y="43"/>
                  </a:lnTo>
                  <a:lnTo>
                    <a:pt x="120" y="44"/>
                  </a:lnTo>
                  <a:lnTo>
                    <a:pt x="123" y="46"/>
                  </a:lnTo>
                  <a:lnTo>
                    <a:pt x="126" y="48"/>
                  </a:lnTo>
                  <a:lnTo>
                    <a:pt x="130" y="51"/>
                  </a:lnTo>
                  <a:lnTo>
                    <a:pt x="133" y="56"/>
                  </a:lnTo>
                  <a:lnTo>
                    <a:pt x="134" y="60"/>
                  </a:lnTo>
                  <a:lnTo>
                    <a:pt x="134" y="62"/>
                  </a:lnTo>
                  <a:lnTo>
                    <a:pt x="135" y="65"/>
                  </a:lnTo>
                  <a:lnTo>
                    <a:pt x="135" y="69"/>
                  </a:lnTo>
                  <a:lnTo>
                    <a:pt x="135" y="71"/>
                  </a:lnTo>
                  <a:lnTo>
                    <a:pt x="134" y="76"/>
                  </a:lnTo>
                  <a:lnTo>
                    <a:pt x="132" y="82"/>
                  </a:lnTo>
                  <a:lnTo>
                    <a:pt x="130" y="86"/>
                  </a:lnTo>
                  <a:lnTo>
                    <a:pt x="127" y="90"/>
                  </a:lnTo>
                  <a:lnTo>
                    <a:pt x="125" y="95"/>
                  </a:lnTo>
                  <a:lnTo>
                    <a:pt x="122" y="99"/>
                  </a:lnTo>
                  <a:lnTo>
                    <a:pt x="120" y="102"/>
                  </a:lnTo>
                  <a:lnTo>
                    <a:pt x="117" y="107"/>
                  </a:lnTo>
                  <a:lnTo>
                    <a:pt x="112" y="109"/>
                  </a:lnTo>
                  <a:lnTo>
                    <a:pt x="109" y="112"/>
                  </a:lnTo>
                  <a:lnTo>
                    <a:pt x="105" y="114"/>
                  </a:lnTo>
                  <a:lnTo>
                    <a:pt x="100" y="117"/>
                  </a:lnTo>
                  <a:lnTo>
                    <a:pt x="96" y="120"/>
                  </a:lnTo>
                  <a:lnTo>
                    <a:pt x="92" y="122"/>
                  </a:lnTo>
                  <a:lnTo>
                    <a:pt x="86" y="123"/>
                  </a:lnTo>
                  <a:lnTo>
                    <a:pt x="82" y="124"/>
                  </a:lnTo>
                  <a:lnTo>
                    <a:pt x="79" y="124"/>
                  </a:lnTo>
                  <a:lnTo>
                    <a:pt x="75" y="125"/>
                  </a:lnTo>
                  <a:lnTo>
                    <a:pt x="72" y="125"/>
                  </a:lnTo>
                  <a:lnTo>
                    <a:pt x="69" y="125"/>
                  </a:lnTo>
                  <a:lnTo>
                    <a:pt x="67" y="125"/>
                  </a:lnTo>
                  <a:lnTo>
                    <a:pt x="63" y="125"/>
                  </a:lnTo>
                  <a:lnTo>
                    <a:pt x="60" y="125"/>
                  </a:lnTo>
                  <a:lnTo>
                    <a:pt x="58" y="125"/>
                  </a:lnTo>
                  <a:lnTo>
                    <a:pt x="55" y="124"/>
                  </a:lnTo>
                  <a:lnTo>
                    <a:pt x="51" y="123"/>
                  </a:lnTo>
                  <a:lnTo>
                    <a:pt x="49" y="122"/>
                  </a:lnTo>
                  <a:lnTo>
                    <a:pt x="46" y="122"/>
                  </a:lnTo>
                  <a:lnTo>
                    <a:pt x="40" y="120"/>
                  </a:lnTo>
                  <a:lnTo>
                    <a:pt x="36" y="117"/>
                  </a:lnTo>
                  <a:lnTo>
                    <a:pt x="31" y="114"/>
                  </a:lnTo>
                  <a:lnTo>
                    <a:pt x="26" y="112"/>
                  </a:lnTo>
                  <a:lnTo>
                    <a:pt x="22" y="108"/>
                  </a:lnTo>
                  <a:lnTo>
                    <a:pt x="18" y="104"/>
                  </a:lnTo>
                  <a:lnTo>
                    <a:pt x="14" y="99"/>
                  </a:lnTo>
                  <a:lnTo>
                    <a:pt x="11" y="95"/>
                  </a:lnTo>
                  <a:lnTo>
                    <a:pt x="8" y="90"/>
                  </a:lnTo>
                  <a:lnTo>
                    <a:pt x="6" y="85"/>
                  </a:lnTo>
                  <a:lnTo>
                    <a:pt x="5" y="82"/>
                  </a:lnTo>
                  <a:lnTo>
                    <a:pt x="2" y="78"/>
                  </a:lnTo>
                  <a:lnTo>
                    <a:pt x="1" y="76"/>
                  </a:lnTo>
                  <a:lnTo>
                    <a:pt x="1" y="73"/>
                  </a:lnTo>
                  <a:lnTo>
                    <a:pt x="0" y="70"/>
                  </a:lnTo>
                  <a:lnTo>
                    <a:pt x="0" y="66"/>
                  </a:lnTo>
                  <a:lnTo>
                    <a:pt x="0" y="63"/>
                  </a:lnTo>
                  <a:lnTo>
                    <a:pt x="0" y="61"/>
                  </a:lnTo>
                  <a:lnTo>
                    <a:pt x="0" y="58"/>
                  </a:lnTo>
                  <a:lnTo>
                    <a:pt x="0" y="55"/>
                  </a:lnTo>
                  <a:lnTo>
                    <a:pt x="0" y="51"/>
                  </a:lnTo>
                  <a:lnTo>
                    <a:pt x="1" y="49"/>
                  </a:lnTo>
                  <a:lnTo>
                    <a:pt x="1" y="46"/>
                  </a:lnTo>
                  <a:lnTo>
                    <a:pt x="2" y="43"/>
                  </a:lnTo>
                  <a:lnTo>
                    <a:pt x="2" y="40"/>
                  </a:lnTo>
                  <a:lnTo>
                    <a:pt x="5" y="37"/>
                  </a:lnTo>
                  <a:lnTo>
                    <a:pt x="5" y="35"/>
                  </a:lnTo>
                  <a:lnTo>
                    <a:pt x="6" y="32"/>
                  </a:lnTo>
                  <a:lnTo>
                    <a:pt x="7" y="30"/>
                  </a:lnTo>
                  <a:lnTo>
                    <a:pt x="9" y="27"/>
                  </a:lnTo>
                  <a:lnTo>
                    <a:pt x="11" y="22"/>
                  </a:lnTo>
                  <a:lnTo>
                    <a:pt x="16" y="18"/>
                  </a:lnTo>
                  <a:lnTo>
                    <a:pt x="19" y="13"/>
                  </a:lnTo>
                  <a:lnTo>
                    <a:pt x="23" y="10"/>
                  </a:lnTo>
                  <a:lnTo>
                    <a:pt x="27" y="6"/>
                  </a:lnTo>
                  <a:lnTo>
                    <a:pt x="32" y="4"/>
                  </a:lnTo>
                  <a:lnTo>
                    <a:pt x="36" y="0"/>
                  </a:lnTo>
                  <a:lnTo>
                    <a:pt x="42" y="0"/>
                  </a:lnTo>
                  <a:lnTo>
                    <a:pt x="45" y="0"/>
                  </a:lnTo>
                  <a:lnTo>
                    <a:pt x="49" y="2"/>
                  </a:lnTo>
                  <a:lnTo>
                    <a:pt x="51" y="6"/>
                  </a:lnTo>
                  <a:lnTo>
                    <a:pt x="52" y="9"/>
                  </a:lnTo>
                  <a:lnTo>
                    <a:pt x="51" y="12"/>
                  </a:lnTo>
                  <a:lnTo>
                    <a:pt x="49" y="17"/>
                  </a:lnTo>
                  <a:close/>
                </a:path>
              </a:pathLst>
            </a:custGeom>
            <a:solidFill>
              <a:srgbClr val="000000"/>
            </a:solidFill>
            <a:ln w="9525">
              <a:noFill/>
              <a:round/>
              <a:headEnd/>
              <a:tailEnd/>
            </a:ln>
          </p:spPr>
          <p:txBody>
            <a:bodyPr/>
            <a:lstStyle/>
            <a:p>
              <a:endParaRPr lang="en-US"/>
            </a:p>
          </p:txBody>
        </p:sp>
        <p:sp>
          <p:nvSpPr>
            <p:cNvPr id="17529" name="Freeform 791"/>
            <p:cNvSpPr>
              <a:spLocks/>
            </p:cNvSpPr>
            <p:nvPr/>
          </p:nvSpPr>
          <p:spPr bwMode="auto">
            <a:xfrm flipH="1">
              <a:off x="3066" y="1232"/>
              <a:ext cx="35" cy="68"/>
            </a:xfrm>
            <a:custGeom>
              <a:avLst/>
              <a:gdLst>
                <a:gd name="T0" fmla="*/ 1 w 194"/>
                <a:gd name="T1" fmla="*/ 1 h 299"/>
                <a:gd name="T2" fmla="*/ 1 w 194"/>
                <a:gd name="T3" fmla="*/ 2 h 299"/>
                <a:gd name="T4" fmla="*/ 1 w 194"/>
                <a:gd name="T5" fmla="*/ 2 h 299"/>
                <a:gd name="T6" fmla="*/ 1 w 194"/>
                <a:gd name="T7" fmla="*/ 3 h 299"/>
                <a:gd name="T8" fmla="*/ 2 w 194"/>
                <a:gd name="T9" fmla="*/ 4 h 299"/>
                <a:gd name="T10" fmla="*/ 2 w 194"/>
                <a:gd name="T11" fmla="*/ 4 h 299"/>
                <a:gd name="T12" fmla="*/ 2 w 194"/>
                <a:gd name="T13" fmla="*/ 5 h 299"/>
                <a:gd name="T14" fmla="*/ 2 w 194"/>
                <a:gd name="T15" fmla="*/ 5 h 299"/>
                <a:gd name="T16" fmla="*/ 3 w 194"/>
                <a:gd name="T17" fmla="*/ 6 h 299"/>
                <a:gd name="T18" fmla="*/ 3 w 194"/>
                <a:gd name="T19" fmla="*/ 7 h 299"/>
                <a:gd name="T20" fmla="*/ 3 w 194"/>
                <a:gd name="T21" fmla="*/ 7 h 299"/>
                <a:gd name="T22" fmla="*/ 3 w 194"/>
                <a:gd name="T23" fmla="*/ 8 h 299"/>
                <a:gd name="T24" fmla="*/ 3 w 194"/>
                <a:gd name="T25" fmla="*/ 8 h 299"/>
                <a:gd name="T26" fmla="*/ 4 w 194"/>
                <a:gd name="T27" fmla="*/ 9 h 299"/>
                <a:gd name="T28" fmla="*/ 4 w 194"/>
                <a:gd name="T29" fmla="*/ 9 h 299"/>
                <a:gd name="T30" fmla="*/ 4 w 194"/>
                <a:gd name="T31" fmla="*/ 10 h 299"/>
                <a:gd name="T32" fmla="*/ 5 w 194"/>
                <a:gd name="T33" fmla="*/ 10 h 299"/>
                <a:gd name="T34" fmla="*/ 5 w 194"/>
                <a:gd name="T35" fmla="*/ 11 h 299"/>
                <a:gd name="T36" fmla="*/ 5 w 194"/>
                <a:gd name="T37" fmla="*/ 12 h 299"/>
                <a:gd name="T38" fmla="*/ 5 w 194"/>
                <a:gd name="T39" fmla="*/ 12 h 299"/>
                <a:gd name="T40" fmla="*/ 6 w 194"/>
                <a:gd name="T41" fmla="*/ 13 h 299"/>
                <a:gd name="T42" fmla="*/ 6 w 194"/>
                <a:gd name="T43" fmla="*/ 13 h 299"/>
                <a:gd name="T44" fmla="*/ 6 w 194"/>
                <a:gd name="T45" fmla="*/ 14 h 299"/>
                <a:gd name="T46" fmla="*/ 6 w 194"/>
                <a:gd name="T47" fmla="*/ 15 h 299"/>
                <a:gd name="T48" fmla="*/ 6 w 194"/>
                <a:gd name="T49" fmla="*/ 15 h 299"/>
                <a:gd name="T50" fmla="*/ 5 w 194"/>
                <a:gd name="T51" fmla="*/ 15 h 299"/>
                <a:gd name="T52" fmla="*/ 5 w 194"/>
                <a:gd name="T53" fmla="*/ 15 h 299"/>
                <a:gd name="T54" fmla="*/ 4 w 194"/>
                <a:gd name="T55" fmla="*/ 14 h 299"/>
                <a:gd name="T56" fmla="*/ 4 w 194"/>
                <a:gd name="T57" fmla="*/ 14 h 299"/>
                <a:gd name="T58" fmla="*/ 4 w 194"/>
                <a:gd name="T59" fmla="*/ 13 h 299"/>
                <a:gd name="T60" fmla="*/ 3 w 194"/>
                <a:gd name="T61" fmla="*/ 13 h 299"/>
                <a:gd name="T62" fmla="*/ 3 w 194"/>
                <a:gd name="T63" fmla="*/ 12 h 299"/>
                <a:gd name="T64" fmla="*/ 3 w 194"/>
                <a:gd name="T65" fmla="*/ 11 h 299"/>
                <a:gd name="T66" fmla="*/ 3 w 194"/>
                <a:gd name="T67" fmla="*/ 11 h 299"/>
                <a:gd name="T68" fmla="*/ 3 w 194"/>
                <a:gd name="T69" fmla="*/ 10 h 299"/>
                <a:gd name="T70" fmla="*/ 2 w 194"/>
                <a:gd name="T71" fmla="*/ 10 h 299"/>
                <a:gd name="T72" fmla="*/ 2 w 194"/>
                <a:gd name="T73" fmla="*/ 9 h 299"/>
                <a:gd name="T74" fmla="*/ 2 w 194"/>
                <a:gd name="T75" fmla="*/ 8 h 299"/>
                <a:gd name="T76" fmla="*/ 2 w 194"/>
                <a:gd name="T77" fmla="*/ 8 h 299"/>
                <a:gd name="T78" fmla="*/ 1 w 194"/>
                <a:gd name="T79" fmla="*/ 7 h 299"/>
                <a:gd name="T80" fmla="*/ 1 w 194"/>
                <a:gd name="T81" fmla="*/ 6 h 299"/>
                <a:gd name="T82" fmla="*/ 1 w 194"/>
                <a:gd name="T83" fmla="*/ 6 h 299"/>
                <a:gd name="T84" fmla="*/ 1 w 194"/>
                <a:gd name="T85" fmla="*/ 5 h 299"/>
                <a:gd name="T86" fmla="*/ 1 w 194"/>
                <a:gd name="T87" fmla="*/ 4 h 299"/>
                <a:gd name="T88" fmla="*/ 1 w 194"/>
                <a:gd name="T89" fmla="*/ 3 h 299"/>
                <a:gd name="T90" fmla="*/ 1 w 194"/>
                <a:gd name="T91" fmla="*/ 3 h 299"/>
                <a:gd name="T92" fmla="*/ 0 w 194"/>
                <a:gd name="T93" fmla="*/ 2 h 299"/>
                <a:gd name="T94" fmla="*/ 0 w 194"/>
                <a:gd name="T95" fmla="*/ 1 h 299"/>
                <a:gd name="T96" fmla="*/ 0 w 194"/>
                <a:gd name="T97" fmla="*/ 1 h 299"/>
                <a:gd name="T98" fmla="*/ 0 w 194"/>
                <a:gd name="T99" fmla="*/ 0 h 299"/>
                <a:gd name="T100" fmla="*/ 1 w 194"/>
                <a:gd name="T101" fmla="*/ 0 h 299"/>
                <a:gd name="T102" fmla="*/ 1 w 194"/>
                <a:gd name="T103" fmla="*/ 0 h 2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9"/>
                <a:gd name="T158" fmla="*/ 194 w 194"/>
                <a:gd name="T159" fmla="*/ 299 h 2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9">
                  <a:moveTo>
                    <a:pt x="22" y="8"/>
                  </a:moveTo>
                  <a:lnTo>
                    <a:pt x="25" y="13"/>
                  </a:lnTo>
                  <a:lnTo>
                    <a:pt x="26" y="18"/>
                  </a:lnTo>
                  <a:lnTo>
                    <a:pt x="28" y="23"/>
                  </a:lnTo>
                  <a:lnTo>
                    <a:pt x="30" y="27"/>
                  </a:lnTo>
                  <a:lnTo>
                    <a:pt x="32" y="32"/>
                  </a:lnTo>
                  <a:lnTo>
                    <a:pt x="34" y="37"/>
                  </a:lnTo>
                  <a:lnTo>
                    <a:pt x="35" y="41"/>
                  </a:lnTo>
                  <a:lnTo>
                    <a:pt x="39" y="46"/>
                  </a:lnTo>
                  <a:lnTo>
                    <a:pt x="40" y="50"/>
                  </a:lnTo>
                  <a:lnTo>
                    <a:pt x="42" y="54"/>
                  </a:lnTo>
                  <a:lnTo>
                    <a:pt x="43" y="59"/>
                  </a:lnTo>
                  <a:lnTo>
                    <a:pt x="46" y="63"/>
                  </a:lnTo>
                  <a:lnTo>
                    <a:pt x="47" y="68"/>
                  </a:lnTo>
                  <a:lnTo>
                    <a:pt x="50" y="72"/>
                  </a:lnTo>
                  <a:lnTo>
                    <a:pt x="52" y="76"/>
                  </a:lnTo>
                  <a:lnTo>
                    <a:pt x="54" y="81"/>
                  </a:lnTo>
                  <a:lnTo>
                    <a:pt x="56" y="84"/>
                  </a:lnTo>
                  <a:lnTo>
                    <a:pt x="58" y="88"/>
                  </a:lnTo>
                  <a:lnTo>
                    <a:pt x="60" y="91"/>
                  </a:lnTo>
                  <a:lnTo>
                    <a:pt x="63" y="96"/>
                  </a:lnTo>
                  <a:lnTo>
                    <a:pt x="64" y="99"/>
                  </a:lnTo>
                  <a:lnTo>
                    <a:pt x="66" y="103"/>
                  </a:lnTo>
                  <a:lnTo>
                    <a:pt x="68" y="107"/>
                  </a:lnTo>
                  <a:lnTo>
                    <a:pt x="70" y="111"/>
                  </a:lnTo>
                  <a:lnTo>
                    <a:pt x="72" y="114"/>
                  </a:lnTo>
                  <a:lnTo>
                    <a:pt x="75" y="119"/>
                  </a:lnTo>
                  <a:lnTo>
                    <a:pt x="77" y="122"/>
                  </a:lnTo>
                  <a:lnTo>
                    <a:pt x="79" y="125"/>
                  </a:lnTo>
                  <a:lnTo>
                    <a:pt x="81" y="128"/>
                  </a:lnTo>
                  <a:lnTo>
                    <a:pt x="84" y="133"/>
                  </a:lnTo>
                  <a:lnTo>
                    <a:pt x="87" y="136"/>
                  </a:lnTo>
                  <a:lnTo>
                    <a:pt x="89" y="140"/>
                  </a:lnTo>
                  <a:lnTo>
                    <a:pt x="91" y="142"/>
                  </a:lnTo>
                  <a:lnTo>
                    <a:pt x="93" y="146"/>
                  </a:lnTo>
                  <a:lnTo>
                    <a:pt x="95" y="150"/>
                  </a:lnTo>
                  <a:lnTo>
                    <a:pt x="98" y="153"/>
                  </a:lnTo>
                  <a:lnTo>
                    <a:pt x="101" y="156"/>
                  </a:lnTo>
                  <a:lnTo>
                    <a:pt x="103" y="160"/>
                  </a:lnTo>
                  <a:lnTo>
                    <a:pt x="105" y="163"/>
                  </a:lnTo>
                  <a:lnTo>
                    <a:pt x="108" y="167"/>
                  </a:lnTo>
                  <a:lnTo>
                    <a:pt x="110" y="170"/>
                  </a:lnTo>
                  <a:lnTo>
                    <a:pt x="114" y="174"/>
                  </a:lnTo>
                  <a:lnTo>
                    <a:pt x="116" y="176"/>
                  </a:lnTo>
                  <a:lnTo>
                    <a:pt x="119" y="180"/>
                  </a:lnTo>
                  <a:lnTo>
                    <a:pt x="122" y="184"/>
                  </a:lnTo>
                  <a:lnTo>
                    <a:pt x="125" y="187"/>
                  </a:lnTo>
                  <a:lnTo>
                    <a:pt x="128" y="190"/>
                  </a:lnTo>
                  <a:lnTo>
                    <a:pt x="131" y="194"/>
                  </a:lnTo>
                  <a:lnTo>
                    <a:pt x="134" y="198"/>
                  </a:lnTo>
                  <a:lnTo>
                    <a:pt x="137" y="201"/>
                  </a:lnTo>
                  <a:lnTo>
                    <a:pt x="140" y="204"/>
                  </a:lnTo>
                  <a:lnTo>
                    <a:pt x="143" y="209"/>
                  </a:lnTo>
                  <a:lnTo>
                    <a:pt x="146" y="212"/>
                  </a:lnTo>
                  <a:lnTo>
                    <a:pt x="150" y="216"/>
                  </a:lnTo>
                  <a:lnTo>
                    <a:pt x="153" y="219"/>
                  </a:lnTo>
                  <a:lnTo>
                    <a:pt x="157" y="223"/>
                  </a:lnTo>
                  <a:lnTo>
                    <a:pt x="159" y="226"/>
                  </a:lnTo>
                  <a:lnTo>
                    <a:pt x="164" y="230"/>
                  </a:lnTo>
                  <a:lnTo>
                    <a:pt x="167" y="234"/>
                  </a:lnTo>
                  <a:lnTo>
                    <a:pt x="170" y="238"/>
                  </a:lnTo>
                  <a:lnTo>
                    <a:pt x="175" y="241"/>
                  </a:lnTo>
                  <a:lnTo>
                    <a:pt x="178" y="245"/>
                  </a:lnTo>
                  <a:lnTo>
                    <a:pt x="182" y="249"/>
                  </a:lnTo>
                  <a:lnTo>
                    <a:pt x="187" y="253"/>
                  </a:lnTo>
                  <a:lnTo>
                    <a:pt x="190" y="257"/>
                  </a:lnTo>
                  <a:lnTo>
                    <a:pt x="193" y="263"/>
                  </a:lnTo>
                  <a:lnTo>
                    <a:pt x="193" y="268"/>
                  </a:lnTo>
                  <a:lnTo>
                    <a:pt x="194" y="274"/>
                  </a:lnTo>
                  <a:lnTo>
                    <a:pt x="193" y="278"/>
                  </a:lnTo>
                  <a:lnTo>
                    <a:pt x="191" y="282"/>
                  </a:lnTo>
                  <a:lnTo>
                    <a:pt x="189" y="287"/>
                  </a:lnTo>
                  <a:lnTo>
                    <a:pt x="185" y="291"/>
                  </a:lnTo>
                  <a:lnTo>
                    <a:pt x="181" y="293"/>
                  </a:lnTo>
                  <a:lnTo>
                    <a:pt x="178" y="296"/>
                  </a:lnTo>
                  <a:lnTo>
                    <a:pt x="172" y="298"/>
                  </a:lnTo>
                  <a:lnTo>
                    <a:pt x="168" y="299"/>
                  </a:lnTo>
                  <a:lnTo>
                    <a:pt x="163" y="298"/>
                  </a:lnTo>
                  <a:lnTo>
                    <a:pt x="158" y="296"/>
                  </a:lnTo>
                  <a:lnTo>
                    <a:pt x="153" y="294"/>
                  </a:lnTo>
                  <a:lnTo>
                    <a:pt x="148" y="291"/>
                  </a:lnTo>
                  <a:lnTo>
                    <a:pt x="144" y="287"/>
                  </a:lnTo>
                  <a:lnTo>
                    <a:pt x="140" y="282"/>
                  </a:lnTo>
                  <a:lnTo>
                    <a:pt x="135" y="278"/>
                  </a:lnTo>
                  <a:lnTo>
                    <a:pt x="132" y="274"/>
                  </a:lnTo>
                  <a:lnTo>
                    <a:pt x="128" y="269"/>
                  </a:lnTo>
                  <a:lnTo>
                    <a:pt x="125" y="266"/>
                  </a:lnTo>
                  <a:lnTo>
                    <a:pt x="121" y="262"/>
                  </a:lnTo>
                  <a:lnTo>
                    <a:pt x="118" y="257"/>
                  </a:lnTo>
                  <a:lnTo>
                    <a:pt x="114" y="253"/>
                  </a:lnTo>
                  <a:lnTo>
                    <a:pt x="110" y="250"/>
                  </a:lnTo>
                  <a:lnTo>
                    <a:pt x="108" y="245"/>
                  </a:lnTo>
                  <a:lnTo>
                    <a:pt x="105" y="242"/>
                  </a:lnTo>
                  <a:lnTo>
                    <a:pt x="102" y="238"/>
                  </a:lnTo>
                  <a:lnTo>
                    <a:pt x="100" y="235"/>
                  </a:lnTo>
                  <a:lnTo>
                    <a:pt x="96" y="230"/>
                  </a:lnTo>
                  <a:lnTo>
                    <a:pt x="94" y="227"/>
                  </a:lnTo>
                  <a:lnTo>
                    <a:pt x="91" y="223"/>
                  </a:lnTo>
                  <a:lnTo>
                    <a:pt x="88" y="218"/>
                  </a:lnTo>
                  <a:lnTo>
                    <a:pt x="85" y="215"/>
                  </a:lnTo>
                  <a:lnTo>
                    <a:pt x="83" y="211"/>
                  </a:lnTo>
                  <a:lnTo>
                    <a:pt x="81" y="206"/>
                  </a:lnTo>
                  <a:lnTo>
                    <a:pt x="79" y="203"/>
                  </a:lnTo>
                  <a:lnTo>
                    <a:pt x="77" y="199"/>
                  </a:lnTo>
                  <a:lnTo>
                    <a:pt x="75" y="196"/>
                  </a:lnTo>
                  <a:lnTo>
                    <a:pt x="72" y="191"/>
                  </a:lnTo>
                  <a:lnTo>
                    <a:pt x="70" y="187"/>
                  </a:lnTo>
                  <a:lnTo>
                    <a:pt x="68" y="184"/>
                  </a:lnTo>
                  <a:lnTo>
                    <a:pt x="66" y="179"/>
                  </a:lnTo>
                  <a:lnTo>
                    <a:pt x="64" y="175"/>
                  </a:lnTo>
                  <a:lnTo>
                    <a:pt x="62" y="172"/>
                  </a:lnTo>
                  <a:lnTo>
                    <a:pt x="60" y="167"/>
                  </a:lnTo>
                  <a:lnTo>
                    <a:pt x="58" y="164"/>
                  </a:lnTo>
                  <a:lnTo>
                    <a:pt x="56" y="160"/>
                  </a:lnTo>
                  <a:lnTo>
                    <a:pt x="54" y="155"/>
                  </a:lnTo>
                  <a:lnTo>
                    <a:pt x="52" y="151"/>
                  </a:lnTo>
                  <a:lnTo>
                    <a:pt x="51" y="147"/>
                  </a:lnTo>
                  <a:lnTo>
                    <a:pt x="48" y="142"/>
                  </a:lnTo>
                  <a:lnTo>
                    <a:pt x="46" y="139"/>
                  </a:lnTo>
                  <a:lnTo>
                    <a:pt x="45" y="135"/>
                  </a:lnTo>
                  <a:lnTo>
                    <a:pt x="44" y="130"/>
                  </a:lnTo>
                  <a:lnTo>
                    <a:pt x="42" y="126"/>
                  </a:lnTo>
                  <a:lnTo>
                    <a:pt x="41" y="122"/>
                  </a:lnTo>
                  <a:lnTo>
                    <a:pt x="39" y="117"/>
                  </a:lnTo>
                  <a:lnTo>
                    <a:pt x="38" y="113"/>
                  </a:lnTo>
                  <a:lnTo>
                    <a:pt x="35" y="109"/>
                  </a:lnTo>
                  <a:lnTo>
                    <a:pt x="34" y="104"/>
                  </a:lnTo>
                  <a:lnTo>
                    <a:pt x="32" y="100"/>
                  </a:lnTo>
                  <a:lnTo>
                    <a:pt x="31" y="96"/>
                  </a:lnTo>
                  <a:lnTo>
                    <a:pt x="29" y="90"/>
                  </a:lnTo>
                  <a:lnTo>
                    <a:pt x="27" y="86"/>
                  </a:lnTo>
                  <a:lnTo>
                    <a:pt x="25" y="81"/>
                  </a:lnTo>
                  <a:lnTo>
                    <a:pt x="23" y="76"/>
                  </a:lnTo>
                  <a:lnTo>
                    <a:pt x="21" y="72"/>
                  </a:lnTo>
                  <a:lnTo>
                    <a:pt x="20" y="66"/>
                  </a:lnTo>
                  <a:lnTo>
                    <a:pt x="18" y="62"/>
                  </a:lnTo>
                  <a:lnTo>
                    <a:pt x="17" y="57"/>
                  </a:lnTo>
                  <a:lnTo>
                    <a:pt x="15" y="51"/>
                  </a:lnTo>
                  <a:lnTo>
                    <a:pt x="13" y="47"/>
                  </a:lnTo>
                  <a:lnTo>
                    <a:pt x="10" y="41"/>
                  </a:lnTo>
                  <a:lnTo>
                    <a:pt x="9" y="37"/>
                  </a:lnTo>
                  <a:lnTo>
                    <a:pt x="7" y="32"/>
                  </a:lnTo>
                  <a:lnTo>
                    <a:pt x="5" y="26"/>
                  </a:lnTo>
                  <a:lnTo>
                    <a:pt x="3" y="21"/>
                  </a:lnTo>
                  <a:lnTo>
                    <a:pt x="2" y="17"/>
                  </a:lnTo>
                  <a:lnTo>
                    <a:pt x="0" y="13"/>
                  </a:lnTo>
                  <a:lnTo>
                    <a:pt x="0" y="11"/>
                  </a:lnTo>
                  <a:lnTo>
                    <a:pt x="0" y="9"/>
                  </a:lnTo>
                  <a:lnTo>
                    <a:pt x="2" y="7"/>
                  </a:lnTo>
                  <a:lnTo>
                    <a:pt x="4" y="3"/>
                  </a:lnTo>
                  <a:lnTo>
                    <a:pt x="7" y="1"/>
                  </a:lnTo>
                  <a:lnTo>
                    <a:pt x="12" y="0"/>
                  </a:lnTo>
                  <a:lnTo>
                    <a:pt x="16" y="1"/>
                  </a:lnTo>
                  <a:lnTo>
                    <a:pt x="18" y="1"/>
                  </a:lnTo>
                  <a:lnTo>
                    <a:pt x="20" y="3"/>
                  </a:lnTo>
                  <a:lnTo>
                    <a:pt x="21" y="6"/>
                  </a:lnTo>
                  <a:lnTo>
                    <a:pt x="22" y="8"/>
                  </a:lnTo>
                  <a:close/>
                </a:path>
              </a:pathLst>
            </a:custGeom>
            <a:solidFill>
              <a:srgbClr val="000000"/>
            </a:solidFill>
            <a:ln w="9525">
              <a:noFill/>
              <a:round/>
              <a:headEnd/>
              <a:tailEnd/>
            </a:ln>
          </p:spPr>
          <p:txBody>
            <a:bodyPr/>
            <a:lstStyle/>
            <a:p>
              <a:endParaRPr lang="en-US"/>
            </a:p>
          </p:txBody>
        </p:sp>
      </p:grpSp>
      <p:grpSp>
        <p:nvGrpSpPr>
          <p:cNvPr id="19" name="Group 734"/>
          <p:cNvGrpSpPr>
            <a:grpSpLocks/>
          </p:cNvGrpSpPr>
          <p:nvPr/>
        </p:nvGrpSpPr>
        <p:grpSpPr bwMode="auto">
          <a:xfrm flipH="1">
            <a:off x="3216275" y="3081338"/>
            <a:ext cx="284163" cy="354012"/>
            <a:chOff x="3020" y="1102"/>
            <a:chExt cx="179" cy="223"/>
          </a:xfrm>
        </p:grpSpPr>
        <p:sp>
          <p:nvSpPr>
            <p:cNvPr id="17474" name="Freeform 735"/>
            <p:cNvSpPr>
              <a:spLocks/>
            </p:cNvSpPr>
            <p:nvPr/>
          </p:nvSpPr>
          <p:spPr bwMode="auto">
            <a:xfrm flipH="1">
              <a:off x="3020" y="1102"/>
              <a:ext cx="179" cy="223"/>
            </a:xfrm>
            <a:custGeom>
              <a:avLst/>
              <a:gdLst>
                <a:gd name="T0" fmla="*/ 7 w 980"/>
                <a:gd name="T1" fmla="*/ 10 h 980"/>
                <a:gd name="T2" fmla="*/ 5 w 980"/>
                <a:gd name="T3" fmla="*/ 10 h 980"/>
                <a:gd name="T4" fmla="*/ 3 w 980"/>
                <a:gd name="T5" fmla="*/ 11 h 980"/>
                <a:gd name="T6" fmla="*/ 2 w 980"/>
                <a:gd name="T7" fmla="*/ 13 h 980"/>
                <a:gd name="T8" fmla="*/ 2 w 980"/>
                <a:gd name="T9" fmla="*/ 16 h 980"/>
                <a:gd name="T10" fmla="*/ 3 w 980"/>
                <a:gd name="T11" fmla="*/ 19 h 980"/>
                <a:gd name="T12" fmla="*/ 4 w 980"/>
                <a:gd name="T13" fmla="*/ 20 h 980"/>
                <a:gd name="T14" fmla="*/ 3 w 980"/>
                <a:gd name="T15" fmla="*/ 23 h 980"/>
                <a:gd name="T16" fmla="*/ 2 w 980"/>
                <a:gd name="T17" fmla="*/ 25 h 980"/>
                <a:gd name="T18" fmla="*/ 1 w 980"/>
                <a:gd name="T19" fmla="*/ 28 h 980"/>
                <a:gd name="T20" fmla="*/ 0 w 980"/>
                <a:gd name="T21" fmla="*/ 30 h 980"/>
                <a:gd name="T22" fmla="*/ 0 w 980"/>
                <a:gd name="T23" fmla="*/ 33 h 980"/>
                <a:gd name="T24" fmla="*/ 0 w 980"/>
                <a:gd name="T25" fmla="*/ 35 h 980"/>
                <a:gd name="T26" fmla="*/ 2 w 980"/>
                <a:gd name="T27" fmla="*/ 38 h 980"/>
                <a:gd name="T28" fmla="*/ 3 w 980"/>
                <a:gd name="T29" fmla="*/ 39 h 980"/>
                <a:gd name="T30" fmla="*/ 5 w 980"/>
                <a:gd name="T31" fmla="*/ 39 h 980"/>
                <a:gd name="T32" fmla="*/ 7 w 980"/>
                <a:gd name="T33" fmla="*/ 39 h 980"/>
                <a:gd name="T34" fmla="*/ 9 w 980"/>
                <a:gd name="T35" fmla="*/ 39 h 980"/>
                <a:gd name="T36" fmla="*/ 9 w 980"/>
                <a:gd name="T37" fmla="*/ 40 h 980"/>
                <a:gd name="T38" fmla="*/ 7 w 980"/>
                <a:gd name="T39" fmla="*/ 41 h 980"/>
                <a:gd name="T40" fmla="*/ 6 w 980"/>
                <a:gd name="T41" fmla="*/ 42 h 980"/>
                <a:gd name="T42" fmla="*/ 4 w 980"/>
                <a:gd name="T43" fmla="*/ 44 h 980"/>
                <a:gd name="T44" fmla="*/ 3 w 980"/>
                <a:gd name="T45" fmla="*/ 47 h 980"/>
                <a:gd name="T46" fmla="*/ 5 w 980"/>
                <a:gd name="T47" fmla="*/ 48 h 980"/>
                <a:gd name="T48" fmla="*/ 7 w 980"/>
                <a:gd name="T49" fmla="*/ 48 h 980"/>
                <a:gd name="T50" fmla="*/ 9 w 980"/>
                <a:gd name="T51" fmla="*/ 48 h 980"/>
                <a:gd name="T52" fmla="*/ 11 w 980"/>
                <a:gd name="T53" fmla="*/ 48 h 980"/>
                <a:gd name="T54" fmla="*/ 13 w 980"/>
                <a:gd name="T55" fmla="*/ 48 h 980"/>
                <a:gd name="T56" fmla="*/ 15 w 980"/>
                <a:gd name="T57" fmla="*/ 48 h 980"/>
                <a:gd name="T58" fmla="*/ 16 w 980"/>
                <a:gd name="T59" fmla="*/ 50 h 980"/>
                <a:gd name="T60" fmla="*/ 18 w 980"/>
                <a:gd name="T61" fmla="*/ 51 h 980"/>
                <a:gd name="T62" fmla="*/ 20 w 980"/>
                <a:gd name="T63" fmla="*/ 49 h 980"/>
                <a:gd name="T64" fmla="*/ 22 w 980"/>
                <a:gd name="T65" fmla="*/ 48 h 980"/>
                <a:gd name="T66" fmla="*/ 24 w 980"/>
                <a:gd name="T67" fmla="*/ 48 h 980"/>
                <a:gd name="T68" fmla="*/ 26 w 980"/>
                <a:gd name="T69" fmla="*/ 48 h 980"/>
                <a:gd name="T70" fmla="*/ 28 w 980"/>
                <a:gd name="T71" fmla="*/ 47 h 980"/>
                <a:gd name="T72" fmla="*/ 30 w 980"/>
                <a:gd name="T73" fmla="*/ 46 h 980"/>
                <a:gd name="T74" fmla="*/ 32 w 980"/>
                <a:gd name="T75" fmla="*/ 45 h 980"/>
                <a:gd name="T76" fmla="*/ 33 w 980"/>
                <a:gd name="T77" fmla="*/ 42 h 980"/>
                <a:gd name="T78" fmla="*/ 31 w 980"/>
                <a:gd name="T79" fmla="*/ 39 h 980"/>
                <a:gd name="T80" fmla="*/ 29 w 980"/>
                <a:gd name="T81" fmla="*/ 38 h 980"/>
                <a:gd name="T82" fmla="*/ 26 w 980"/>
                <a:gd name="T83" fmla="*/ 38 h 980"/>
                <a:gd name="T84" fmla="*/ 24 w 980"/>
                <a:gd name="T85" fmla="*/ 37 h 980"/>
                <a:gd name="T86" fmla="*/ 22 w 980"/>
                <a:gd name="T87" fmla="*/ 37 h 980"/>
                <a:gd name="T88" fmla="*/ 21 w 980"/>
                <a:gd name="T89" fmla="*/ 34 h 980"/>
                <a:gd name="T90" fmla="*/ 20 w 980"/>
                <a:gd name="T91" fmla="*/ 31 h 980"/>
                <a:gd name="T92" fmla="*/ 20 w 980"/>
                <a:gd name="T93" fmla="*/ 28 h 980"/>
                <a:gd name="T94" fmla="*/ 22 w 980"/>
                <a:gd name="T95" fmla="*/ 24 h 980"/>
                <a:gd name="T96" fmla="*/ 21 w 980"/>
                <a:gd name="T97" fmla="*/ 21 h 980"/>
                <a:gd name="T98" fmla="*/ 21 w 980"/>
                <a:gd name="T99" fmla="*/ 18 h 980"/>
                <a:gd name="T100" fmla="*/ 21 w 980"/>
                <a:gd name="T101" fmla="*/ 15 h 980"/>
                <a:gd name="T102" fmla="*/ 22 w 980"/>
                <a:gd name="T103" fmla="*/ 12 h 980"/>
                <a:gd name="T104" fmla="*/ 22 w 980"/>
                <a:gd name="T105" fmla="*/ 9 h 980"/>
                <a:gd name="T106" fmla="*/ 22 w 980"/>
                <a:gd name="T107" fmla="*/ 5 h 980"/>
                <a:gd name="T108" fmla="*/ 22 w 980"/>
                <a:gd name="T109" fmla="*/ 3 h 980"/>
                <a:gd name="T110" fmla="*/ 20 w 980"/>
                <a:gd name="T111" fmla="*/ 0 h 980"/>
                <a:gd name="T112" fmla="*/ 18 w 980"/>
                <a:gd name="T113" fmla="*/ 0 h 980"/>
                <a:gd name="T114" fmla="*/ 15 w 980"/>
                <a:gd name="T115" fmla="*/ 1 h 980"/>
                <a:gd name="T116" fmla="*/ 12 w 980"/>
                <a:gd name="T117" fmla="*/ 4 h 980"/>
                <a:gd name="T118" fmla="*/ 10 w 980"/>
                <a:gd name="T119" fmla="*/ 7 h 980"/>
                <a:gd name="T120" fmla="*/ 9 w 980"/>
                <a:gd name="T121" fmla="*/ 10 h 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0"/>
                <a:gd name="T184" fmla="*/ 0 h 980"/>
                <a:gd name="T185" fmla="*/ 980 w 980"/>
                <a:gd name="T186" fmla="*/ 980 h 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0" h="980">
                  <a:moveTo>
                    <a:pt x="251" y="215"/>
                  </a:moveTo>
                  <a:lnTo>
                    <a:pt x="250" y="214"/>
                  </a:lnTo>
                  <a:lnTo>
                    <a:pt x="246" y="211"/>
                  </a:lnTo>
                  <a:lnTo>
                    <a:pt x="242" y="208"/>
                  </a:lnTo>
                  <a:lnTo>
                    <a:pt x="239" y="206"/>
                  </a:lnTo>
                  <a:lnTo>
                    <a:pt x="235" y="202"/>
                  </a:lnTo>
                  <a:lnTo>
                    <a:pt x="231" y="200"/>
                  </a:lnTo>
                  <a:lnTo>
                    <a:pt x="228" y="199"/>
                  </a:lnTo>
                  <a:lnTo>
                    <a:pt x="225" y="197"/>
                  </a:lnTo>
                  <a:lnTo>
                    <a:pt x="222" y="196"/>
                  </a:lnTo>
                  <a:lnTo>
                    <a:pt x="219" y="195"/>
                  </a:lnTo>
                  <a:lnTo>
                    <a:pt x="216" y="193"/>
                  </a:lnTo>
                  <a:lnTo>
                    <a:pt x="213" y="191"/>
                  </a:lnTo>
                  <a:lnTo>
                    <a:pt x="209" y="190"/>
                  </a:lnTo>
                  <a:lnTo>
                    <a:pt x="205" y="189"/>
                  </a:lnTo>
                  <a:lnTo>
                    <a:pt x="201" y="187"/>
                  </a:lnTo>
                  <a:lnTo>
                    <a:pt x="198" y="187"/>
                  </a:lnTo>
                  <a:lnTo>
                    <a:pt x="193" y="186"/>
                  </a:lnTo>
                  <a:lnTo>
                    <a:pt x="189" y="185"/>
                  </a:lnTo>
                  <a:lnTo>
                    <a:pt x="184" y="184"/>
                  </a:lnTo>
                  <a:lnTo>
                    <a:pt x="179" y="184"/>
                  </a:lnTo>
                  <a:lnTo>
                    <a:pt x="175" y="184"/>
                  </a:lnTo>
                  <a:lnTo>
                    <a:pt x="169" y="184"/>
                  </a:lnTo>
                  <a:lnTo>
                    <a:pt x="167" y="184"/>
                  </a:lnTo>
                  <a:lnTo>
                    <a:pt x="164" y="184"/>
                  </a:lnTo>
                  <a:lnTo>
                    <a:pt x="161" y="184"/>
                  </a:lnTo>
                  <a:lnTo>
                    <a:pt x="159" y="184"/>
                  </a:lnTo>
                  <a:lnTo>
                    <a:pt x="155" y="184"/>
                  </a:lnTo>
                  <a:lnTo>
                    <a:pt x="153" y="184"/>
                  </a:lnTo>
                  <a:lnTo>
                    <a:pt x="151" y="184"/>
                  </a:lnTo>
                  <a:lnTo>
                    <a:pt x="148" y="185"/>
                  </a:lnTo>
                  <a:lnTo>
                    <a:pt x="146" y="185"/>
                  </a:lnTo>
                  <a:lnTo>
                    <a:pt x="142" y="185"/>
                  </a:lnTo>
                  <a:lnTo>
                    <a:pt x="139" y="186"/>
                  </a:lnTo>
                  <a:lnTo>
                    <a:pt x="137" y="186"/>
                  </a:lnTo>
                  <a:lnTo>
                    <a:pt x="134" y="187"/>
                  </a:lnTo>
                  <a:lnTo>
                    <a:pt x="131" y="187"/>
                  </a:lnTo>
                  <a:lnTo>
                    <a:pt x="128" y="188"/>
                  </a:lnTo>
                  <a:lnTo>
                    <a:pt x="126" y="189"/>
                  </a:lnTo>
                  <a:lnTo>
                    <a:pt x="124" y="190"/>
                  </a:lnTo>
                  <a:lnTo>
                    <a:pt x="121" y="191"/>
                  </a:lnTo>
                  <a:lnTo>
                    <a:pt x="117" y="191"/>
                  </a:lnTo>
                  <a:lnTo>
                    <a:pt x="115" y="193"/>
                  </a:lnTo>
                  <a:lnTo>
                    <a:pt x="110" y="195"/>
                  </a:lnTo>
                  <a:lnTo>
                    <a:pt x="105" y="198"/>
                  </a:lnTo>
                  <a:lnTo>
                    <a:pt x="100" y="201"/>
                  </a:lnTo>
                  <a:lnTo>
                    <a:pt x="95" y="203"/>
                  </a:lnTo>
                  <a:lnTo>
                    <a:pt x="90" y="207"/>
                  </a:lnTo>
                  <a:lnTo>
                    <a:pt x="86" y="210"/>
                  </a:lnTo>
                  <a:lnTo>
                    <a:pt x="81" y="213"/>
                  </a:lnTo>
                  <a:lnTo>
                    <a:pt x="77" y="218"/>
                  </a:lnTo>
                  <a:lnTo>
                    <a:pt x="73" y="222"/>
                  </a:lnTo>
                  <a:lnTo>
                    <a:pt x="70" y="226"/>
                  </a:lnTo>
                  <a:lnTo>
                    <a:pt x="65" y="231"/>
                  </a:lnTo>
                  <a:lnTo>
                    <a:pt x="62" y="235"/>
                  </a:lnTo>
                  <a:lnTo>
                    <a:pt x="61" y="237"/>
                  </a:lnTo>
                  <a:lnTo>
                    <a:pt x="60" y="239"/>
                  </a:lnTo>
                  <a:lnTo>
                    <a:pt x="58" y="242"/>
                  </a:lnTo>
                  <a:lnTo>
                    <a:pt x="58" y="246"/>
                  </a:lnTo>
                  <a:lnTo>
                    <a:pt x="55" y="248"/>
                  </a:lnTo>
                  <a:lnTo>
                    <a:pt x="54" y="250"/>
                  </a:lnTo>
                  <a:lnTo>
                    <a:pt x="53" y="253"/>
                  </a:lnTo>
                  <a:lnTo>
                    <a:pt x="52" y="255"/>
                  </a:lnTo>
                  <a:lnTo>
                    <a:pt x="51" y="259"/>
                  </a:lnTo>
                  <a:lnTo>
                    <a:pt x="50" y="262"/>
                  </a:lnTo>
                  <a:lnTo>
                    <a:pt x="50" y="264"/>
                  </a:lnTo>
                  <a:lnTo>
                    <a:pt x="50" y="267"/>
                  </a:lnTo>
                  <a:lnTo>
                    <a:pt x="49" y="271"/>
                  </a:lnTo>
                  <a:lnTo>
                    <a:pt x="48" y="274"/>
                  </a:lnTo>
                  <a:lnTo>
                    <a:pt x="48" y="277"/>
                  </a:lnTo>
                  <a:lnTo>
                    <a:pt x="48" y="280"/>
                  </a:lnTo>
                  <a:lnTo>
                    <a:pt x="47" y="284"/>
                  </a:lnTo>
                  <a:lnTo>
                    <a:pt x="47" y="287"/>
                  </a:lnTo>
                  <a:lnTo>
                    <a:pt x="47" y="290"/>
                  </a:lnTo>
                  <a:lnTo>
                    <a:pt x="48" y="295"/>
                  </a:lnTo>
                  <a:lnTo>
                    <a:pt x="48" y="297"/>
                  </a:lnTo>
                  <a:lnTo>
                    <a:pt x="48" y="300"/>
                  </a:lnTo>
                  <a:lnTo>
                    <a:pt x="48" y="303"/>
                  </a:lnTo>
                  <a:lnTo>
                    <a:pt x="49" y="306"/>
                  </a:lnTo>
                  <a:lnTo>
                    <a:pt x="49" y="309"/>
                  </a:lnTo>
                  <a:lnTo>
                    <a:pt x="50" y="312"/>
                  </a:lnTo>
                  <a:lnTo>
                    <a:pt x="50" y="315"/>
                  </a:lnTo>
                  <a:lnTo>
                    <a:pt x="51" y="317"/>
                  </a:lnTo>
                  <a:lnTo>
                    <a:pt x="52" y="323"/>
                  </a:lnTo>
                  <a:lnTo>
                    <a:pt x="54" y="328"/>
                  </a:lnTo>
                  <a:lnTo>
                    <a:pt x="56" y="333"/>
                  </a:lnTo>
                  <a:lnTo>
                    <a:pt x="59" y="337"/>
                  </a:lnTo>
                  <a:lnTo>
                    <a:pt x="62" y="340"/>
                  </a:lnTo>
                  <a:lnTo>
                    <a:pt x="64" y="344"/>
                  </a:lnTo>
                  <a:lnTo>
                    <a:pt x="67" y="348"/>
                  </a:lnTo>
                  <a:lnTo>
                    <a:pt x="71" y="352"/>
                  </a:lnTo>
                  <a:lnTo>
                    <a:pt x="73" y="354"/>
                  </a:lnTo>
                  <a:lnTo>
                    <a:pt x="77" y="357"/>
                  </a:lnTo>
                  <a:lnTo>
                    <a:pt x="80" y="360"/>
                  </a:lnTo>
                  <a:lnTo>
                    <a:pt x="85" y="362"/>
                  </a:lnTo>
                  <a:lnTo>
                    <a:pt x="87" y="364"/>
                  </a:lnTo>
                  <a:lnTo>
                    <a:pt x="91" y="366"/>
                  </a:lnTo>
                  <a:lnTo>
                    <a:pt x="93" y="367"/>
                  </a:lnTo>
                  <a:lnTo>
                    <a:pt x="98" y="369"/>
                  </a:lnTo>
                  <a:lnTo>
                    <a:pt x="101" y="370"/>
                  </a:lnTo>
                  <a:lnTo>
                    <a:pt x="104" y="372"/>
                  </a:lnTo>
                  <a:lnTo>
                    <a:pt x="108" y="374"/>
                  </a:lnTo>
                  <a:lnTo>
                    <a:pt x="111" y="375"/>
                  </a:lnTo>
                  <a:lnTo>
                    <a:pt x="114" y="376"/>
                  </a:lnTo>
                  <a:lnTo>
                    <a:pt x="117" y="376"/>
                  </a:lnTo>
                  <a:lnTo>
                    <a:pt x="121" y="377"/>
                  </a:lnTo>
                  <a:lnTo>
                    <a:pt x="123" y="378"/>
                  </a:lnTo>
                  <a:lnTo>
                    <a:pt x="127" y="380"/>
                  </a:lnTo>
                  <a:lnTo>
                    <a:pt x="131" y="381"/>
                  </a:lnTo>
                  <a:lnTo>
                    <a:pt x="133" y="384"/>
                  </a:lnTo>
                  <a:lnTo>
                    <a:pt x="133" y="388"/>
                  </a:lnTo>
                  <a:lnTo>
                    <a:pt x="131" y="391"/>
                  </a:lnTo>
                  <a:lnTo>
                    <a:pt x="130" y="394"/>
                  </a:lnTo>
                  <a:lnTo>
                    <a:pt x="128" y="398"/>
                  </a:lnTo>
                  <a:lnTo>
                    <a:pt x="127" y="402"/>
                  </a:lnTo>
                  <a:lnTo>
                    <a:pt x="124" y="406"/>
                  </a:lnTo>
                  <a:lnTo>
                    <a:pt x="121" y="411"/>
                  </a:lnTo>
                  <a:lnTo>
                    <a:pt x="119" y="413"/>
                  </a:lnTo>
                  <a:lnTo>
                    <a:pt x="117" y="416"/>
                  </a:lnTo>
                  <a:lnTo>
                    <a:pt x="116" y="418"/>
                  </a:lnTo>
                  <a:lnTo>
                    <a:pt x="115" y="421"/>
                  </a:lnTo>
                  <a:lnTo>
                    <a:pt x="112" y="424"/>
                  </a:lnTo>
                  <a:lnTo>
                    <a:pt x="111" y="427"/>
                  </a:lnTo>
                  <a:lnTo>
                    <a:pt x="109" y="430"/>
                  </a:lnTo>
                  <a:lnTo>
                    <a:pt x="106" y="432"/>
                  </a:lnTo>
                  <a:lnTo>
                    <a:pt x="104" y="436"/>
                  </a:lnTo>
                  <a:lnTo>
                    <a:pt x="102" y="438"/>
                  </a:lnTo>
                  <a:lnTo>
                    <a:pt x="101" y="441"/>
                  </a:lnTo>
                  <a:lnTo>
                    <a:pt x="99" y="444"/>
                  </a:lnTo>
                  <a:lnTo>
                    <a:pt x="97" y="448"/>
                  </a:lnTo>
                  <a:lnTo>
                    <a:pt x="93" y="451"/>
                  </a:lnTo>
                  <a:lnTo>
                    <a:pt x="91" y="453"/>
                  </a:lnTo>
                  <a:lnTo>
                    <a:pt x="89" y="456"/>
                  </a:lnTo>
                  <a:lnTo>
                    <a:pt x="87" y="459"/>
                  </a:lnTo>
                  <a:lnTo>
                    <a:pt x="85" y="463"/>
                  </a:lnTo>
                  <a:lnTo>
                    <a:pt x="81" y="466"/>
                  </a:lnTo>
                  <a:lnTo>
                    <a:pt x="79" y="470"/>
                  </a:lnTo>
                  <a:lnTo>
                    <a:pt x="77" y="472"/>
                  </a:lnTo>
                  <a:lnTo>
                    <a:pt x="75" y="476"/>
                  </a:lnTo>
                  <a:lnTo>
                    <a:pt x="72" y="479"/>
                  </a:lnTo>
                  <a:lnTo>
                    <a:pt x="71" y="483"/>
                  </a:lnTo>
                  <a:lnTo>
                    <a:pt x="67" y="486"/>
                  </a:lnTo>
                  <a:lnTo>
                    <a:pt x="66" y="490"/>
                  </a:lnTo>
                  <a:lnTo>
                    <a:pt x="63" y="492"/>
                  </a:lnTo>
                  <a:lnTo>
                    <a:pt x="62" y="496"/>
                  </a:lnTo>
                  <a:lnTo>
                    <a:pt x="59" y="500"/>
                  </a:lnTo>
                  <a:lnTo>
                    <a:pt x="56" y="503"/>
                  </a:lnTo>
                  <a:lnTo>
                    <a:pt x="54" y="506"/>
                  </a:lnTo>
                  <a:lnTo>
                    <a:pt x="52" y="509"/>
                  </a:lnTo>
                  <a:lnTo>
                    <a:pt x="50" y="512"/>
                  </a:lnTo>
                  <a:lnTo>
                    <a:pt x="48" y="515"/>
                  </a:lnTo>
                  <a:lnTo>
                    <a:pt x="46" y="518"/>
                  </a:lnTo>
                  <a:lnTo>
                    <a:pt x="45" y="521"/>
                  </a:lnTo>
                  <a:lnTo>
                    <a:pt x="41" y="525"/>
                  </a:lnTo>
                  <a:lnTo>
                    <a:pt x="40" y="528"/>
                  </a:lnTo>
                  <a:lnTo>
                    <a:pt x="38" y="530"/>
                  </a:lnTo>
                  <a:lnTo>
                    <a:pt x="36" y="533"/>
                  </a:lnTo>
                  <a:lnTo>
                    <a:pt x="35" y="537"/>
                  </a:lnTo>
                  <a:lnTo>
                    <a:pt x="33" y="540"/>
                  </a:lnTo>
                  <a:lnTo>
                    <a:pt x="31" y="542"/>
                  </a:lnTo>
                  <a:lnTo>
                    <a:pt x="30" y="545"/>
                  </a:lnTo>
                  <a:lnTo>
                    <a:pt x="28" y="547"/>
                  </a:lnTo>
                  <a:lnTo>
                    <a:pt x="27" y="551"/>
                  </a:lnTo>
                  <a:lnTo>
                    <a:pt x="25" y="553"/>
                  </a:lnTo>
                  <a:lnTo>
                    <a:pt x="24" y="556"/>
                  </a:lnTo>
                  <a:lnTo>
                    <a:pt x="23" y="559"/>
                  </a:lnTo>
                  <a:lnTo>
                    <a:pt x="21" y="561"/>
                  </a:lnTo>
                  <a:lnTo>
                    <a:pt x="20" y="565"/>
                  </a:lnTo>
                  <a:lnTo>
                    <a:pt x="18" y="568"/>
                  </a:lnTo>
                  <a:lnTo>
                    <a:pt x="17" y="570"/>
                  </a:lnTo>
                  <a:lnTo>
                    <a:pt x="15" y="573"/>
                  </a:lnTo>
                  <a:lnTo>
                    <a:pt x="14" y="577"/>
                  </a:lnTo>
                  <a:lnTo>
                    <a:pt x="14" y="579"/>
                  </a:lnTo>
                  <a:lnTo>
                    <a:pt x="12" y="582"/>
                  </a:lnTo>
                  <a:lnTo>
                    <a:pt x="11" y="585"/>
                  </a:lnTo>
                  <a:lnTo>
                    <a:pt x="10" y="588"/>
                  </a:lnTo>
                  <a:lnTo>
                    <a:pt x="10" y="591"/>
                  </a:lnTo>
                  <a:lnTo>
                    <a:pt x="9" y="594"/>
                  </a:lnTo>
                  <a:lnTo>
                    <a:pt x="8" y="597"/>
                  </a:lnTo>
                  <a:lnTo>
                    <a:pt x="6" y="599"/>
                  </a:lnTo>
                  <a:lnTo>
                    <a:pt x="5" y="604"/>
                  </a:lnTo>
                  <a:lnTo>
                    <a:pt x="4" y="606"/>
                  </a:lnTo>
                  <a:lnTo>
                    <a:pt x="4" y="609"/>
                  </a:lnTo>
                  <a:lnTo>
                    <a:pt x="3" y="612"/>
                  </a:lnTo>
                  <a:lnTo>
                    <a:pt x="3" y="616"/>
                  </a:lnTo>
                  <a:lnTo>
                    <a:pt x="2" y="618"/>
                  </a:lnTo>
                  <a:lnTo>
                    <a:pt x="1" y="621"/>
                  </a:lnTo>
                  <a:lnTo>
                    <a:pt x="1" y="624"/>
                  </a:lnTo>
                  <a:lnTo>
                    <a:pt x="1" y="628"/>
                  </a:lnTo>
                  <a:lnTo>
                    <a:pt x="0" y="631"/>
                  </a:lnTo>
                  <a:lnTo>
                    <a:pt x="0" y="634"/>
                  </a:lnTo>
                  <a:lnTo>
                    <a:pt x="0" y="636"/>
                  </a:lnTo>
                  <a:lnTo>
                    <a:pt x="0" y="640"/>
                  </a:lnTo>
                  <a:lnTo>
                    <a:pt x="0" y="643"/>
                  </a:lnTo>
                  <a:lnTo>
                    <a:pt x="0" y="646"/>
                  </a:lnTo>
                  <a:lnTo>
                    <a:pt x="0" y="649"/>
                  </a:lnTo>
                  <a:lnTo>
                    <a:pt x="0" y="652"/>
                  </a:lnTo>
                  <a:lnTo>
                    <a:pt x="0" y="655"/>
                  </a:lnTo>
                  <a:lnTo>
                    <a:pt x="0" y="657"/>
                  </a:lnTo>
                  <a:lnTo>
                    <a:pt x="0" y="660"/>
                  </a:lnTo>
                  <a:lnTo>
                    <a:pt x="0" y="663"/>
                  </a:lnTo>
                  <a:lnTo>
                    <a:pt x="0" y="666"/>
                  </a:lnTo>
                  <a:lnTo>
                    <a:pt x="0" y="669"/>
                  </a:lnTo>
                  <a:lnTo>
                    <a:pt x="1" y="671"/>
                  </a:lnTo>
                  <a:lnTo>
                    <a:pt x="1" y="674"/>
                  </a:lnTo>
                  <a:lnTo>
                    <a:pt x="2" y="676"/>
                  </a:lnTo>
                  <a:lnTo>
                    <a:pt x="3" y="680"/>
                  </a:lnTo>
                  <a:lnTo>
                    <a:pt x="3" y="683"/>
                  </a:lnTo>
                  <a:lnTo>
                    <a:pt x="4" y="685"/>
                  </a:lnTo>
                  <a:lnTo>
                    <a:pt x="6" y="691"/>
                  </a:lnTo>
                  <a:lnTo>
                    <a:pt x="9" y="695"/>
                  </a:lnTo>
                  <a:lnTo>
                    <a:pt x="11" y="700"/>
                  </a:lnTo>
                  <a:lnTo>
                    <a:pt x="14" y="706"/>
                  </a:lnTo>
                  <a:lnTo>
                    <a:pt x="17" y="710"/>
                  </a:lnTo>
                  <a:lnTo>
                    <a:pt x="22" y="714"/>
                  </a:lnTo>
                  <a:lnTo>
                    <a:pt x="25" y="719"/>
                  </a:lnTo>
                  <a:lnTo>
                    <a:pt x="30" y="723"/>
                  </a:lnTo>
                  <a:lnTo>
                    <a:pt x="35" y="726"/>
                  </a:lnTo>
                  <a:lnTo>
                    <a:pt x="39" y="730"/>
                  </a:lnTo>
                  <a:lnTo>
                    <a:pt x="45" y="733"/>
                  </a:lnTo>
                  <a:lnTo>
                    <a:pt x="50" y="736"/>
                  </a:lnTo>
                  <a:lnTo>
                    <a:pt x="52" y="737"/>
                  </a:lnTo>
                  <a:lnTo>
                    <a:pt x="54" y="738"/>
                  </a:lnTo>
                  <a:lnTo>
                    <a:pt x="58" y="739"/>
                  </a:lnTo>
                  <a:lnTo>
                    <a:pt x="61" y="741"/>
                  </a:lnTo>
                  <a:lnTo>
                    <a:pt x="63" y="742"/>
                  </a:lnTo>
                  <a:lnTo>
                    <a:pt x="66" y="743"/>
                  </a:lnTo>
                  <a:lnTo>
                    <a:pt x="70" y="744"/>
                  </a:lnTo>
                  <a:lnTo>
                    <a:pt x="72" y="746"/>
                  </a:lnTo>
                  <a:lnTo>
                    <a:pt x="75" y="746"/>
                  </a:lnTo>
                  <a:lnTo>
                    <a:pt x="78" y="747"/>
                  </a:lnTo>
                  <a:lnTo>
                    <a:pt x="80" y="748"/>
                  </a:lnTo>
                  <a:lnTo>
                    <a:pt x="84" y="749"/>
                  </a:lnTo>
                  <a:lnTo>
                    <a:pt x="87" y="749"/>
                  </a:lnTo>
                  <a:lnTo>
                    <a:pt x="90" y="750"/>
                  </a:lnTo>
                  <a:lnTo>
                    <a:pt x="93" y="751"/>
                  </a:lnTo>
                  <a:lnTo>
                    <a:pt x="97" y="751"/>
                  </a:lnTo>
                  <a:lnTo>
                    <a:pt x="99" y="752"/>
                  </a:lnTo>
                  <a:lnTo>
                    <a:pt x="102" y="752"/>
                  </a:lnTo>
                  <a:lnTo>
                    <a:pt x="105" y="754"/>
                  </a:lnTo>
                  <a:lnTo>
                    <a:pt x="109" y="755"/>
                  </a:lnTo>
                  <a:lnTo>
                    <a:pt x="112" y="755"/>
                  </a:lnTo>
                  <a:lnTo>
                    <a:pt x="115" y="756"/>
                  </a:lnTo>
                  <a:lnTo>
                    <a:pt x="118" y="756"/>
                  </a:lnTo>
                  <a:lnTo>
                    <a:pt x="122" y="756"/>
                  </a:lnTo>
                  <a:lnTo>
                    <a:pt x="125" y="756"/>
                  </a:lnTo>
                  <a:lnTo>
                    <a:pt x="127" y="757"/>
                  </a:lnTo>
                  <a:lnTo>
                    <a:pt x="130" y="757"/>
                  </a:lnTo>
                  <a:lnTo>
                    <a:pt x="134" y="757"/>
                  </a:lnTo>
                  <a:lnTo>
                    <a:pt x="137" y="757"/>
                  </a:lnTo>
                  <a:lnTo>
                    <a:pt x="139" y="758"/>
                  </a:lnTo>
                  <a:lnTo>
                    <a:pt x="142" y="758"/>
                  </a:lnTo>
                  <a:lnTo>
                    <a:pt x="146" y="758"/>
                  </a:lnTo>
                  <a:lnTo>
                    <a:pt x="149" y="758"/>
                  </a:lnTo>
                  <a:lnTo>
                    <a:pt x="151" y="758"/>
                  </a:lnTo>
                  <a:lnTo>
                    <a:pt x="154" y="758"/>
                  </a:lnTo>
                  <a:lnTo>
                    <a:pt x="158" y="759"/>
                  </a:lnTo>
                  <a:lnTo>
                    <a:pt x="160" y="759"/>
                  </a:lnTo>
                  <a:lnTo>
                    <a:pt x="163" y="759"/>
                  </a:lnTo>
                  <a:lnTo>
                    <a:pt x="166" y="759"/>
                  </a:lnTo>
                  <a:lnTo>
                    <a:pt x="168" y="760"/>
                  </a:lnTo>
                  <a:lnTo>
                    <a:pt x="174" y="760"/>
                  </a:lnTo>
                  <a:lnTo>
                    <a:pt x="179" y="760"/>
                  </a:lnTo>
                  <a:lnTo>
                    <a:pt x="184" y="760"/>
                  </a:lnTo>
                  <a:lnTo>
                    <a:pt x="189" y="760"/>
                  </a:lnTo>
                  <a:lnTo>
                    <a:pt x="193" y="760"/>
                  </a:lnTo>
                  <a:lnTo>
                    <a:pt x="198" y="761"/>
                  </a:lnTo>
                  <a:lnTo>
                    <a:pt x="202" y="761"/>
                  </a:lnTo>
                  <a:lnTo>
                    <a:pt x="206" y="761"/>
                  </a:lnTo>
                  <a:lnTo>
                    <a:pt x="209" y="761"/>
                  </a:lnTo>
                  <a:lnTo>
                    <a:pt x="213" y="761"/>
                  </a:lnTo>
                  <a:lnTo>
                    <a:pt x="216" y="761"/>
                  </a:lnTo>
                  <a:lnTo>
                    <a:pt x="221" y="761"/>
                  </a:lnTo>
                  <a:lnTo>
                    <a:pt x="224" y="760"/>
                  </a:lnTo>
                  <a:lnTo>
                    <a:pt x="228" y="760"/>
                  </a:lnTo>
                  <a:lnTo>
                    <a:pt x="231" y="760"/>
                  </a:lnTo>
                  <a:lnTo>
                    <a:pt x="236" y="760"/>
                  </a:lnTo>
                  <a:lnTo>
                    <a:pt x="239" y="759"/>
                  </a:lnTo>
                  <a:lnTo>
                    <a:pt x="243" y="758"/>
                  </a:lnTo>
                  <a:lnTo>
                    <a:pt x="248" y="758"/>
                  </a:lnTo>
                  <a:lnTo>
                    <a:pt x="251" y="757"/>
                  </a:lnTo>
                  <a:lnTo>
                    <a:pt x="254" y="757"/>
                  </a:lnTo>
                  <a:lnTo>
                    <a:pt x="258" y="756"/>
                  </a:lnTo>
                  <a:lnTo>
                    <a:pt x="262" y="756"/>
                  </a:lnTo>
                  <a:lnTo>
                    <a:pt x="265" y="756"/>
                  </a:lnTo>
                  <a:lnTo>
                    <a:pt x="268" y="755"/>
                  </a:lnTo>
                  <a:lnTo>
                    <a:pt x="271" y="755"/>
                  </a:lnTo>
                  <a:lnTo>
                    <a:pt x="274" y="754"/>
                  </a:lnTo>
                  <a:lnTo>
                    <a:pt x="277" y="754"/>
                  </a:lnTo>
                  <a:lnTo>
                    <a:pt x="279" y="754"/>
                  </a:lnTo>
                  <a:lnTo>
                    <a:pt x="281" y="754"/>
                  </a:lnTo>
                  <a:lnTo>
                    <a:pt x="285" y="754"/>
                  </a:lnTo>
                  <a:lnTo>
                    <a:pt x="287" y="754"/>
                  </a:lnTo>
                  <a:lnTo>
                    <a:pt x="289" y="754"/>
                  </a:lnTo>
                  <a:lnTo>
                    <a:pt x="292" y="756"/>
                  </a:lnTo>
                  <a:lnTo>
                    <a:pt x="293" y="757"/>
                  </a:lnTo>
                  <a:lnTo>
                    <a:pt x="294" y="759"/>
                  </a:lnTo>
                  <a:lnTo>
                    <a:pt x="293" y="760"/>
                  </a:lnTo>
                  <a:lnTo>
                    <a:pt x="292" y="761"/>
                  </a:lnTo>
                  <a:lnTo>
                    <a:pt x="290" y="763"/>
                  </a:lnTo>
                  <a:lnTo>
                    <a:pt x="288" y="764"/>
                  </a:lnTo>
                  <a:lnTo>
                    <a:pt x="285" y="765"/>
                  </a:lnTo>
                  <a:lnTo>
                    <a:pt x="280" y="768"/>
                  </a:lnTo>
                  <a:lnTo>
                    <a:pt x="276" y="770"/>
                  </a:lnTo>
                  <a:lnTo>
                    <a:pt x="272" y="771"/>
                  </a:lnTo>
                  <a:lnTo>
                    <a:pt x="269" y="772"/>
                  </a:lnTo>
                  <a:lnTo>
                    <a:pt x="266" y="773"/>
                  </a:lnTo>
                  <a:lnTo>
                    <a:pt x="263" y="773"/>
                  </a:lnTo>
                  <a:lnTo>
                    <a:pt x="261" y="775"/>
                  </a:lnTo>
                  <a:lnTo>
                    <a:pt x="258" y="776"/>
                  </a:lnTo>
                  <a:lnTo>
                    <a:pt x="255" y="777"/>
                  </a:lnTo>
                  <a:lnTo>
                    <a:pt x="252" y="778"/>
                  </a:lnTo>
                  <a:lnTo>
                    <a:pt x="249" y="780"/>
                  </a:lnTo>
                  <a:lnTo>
                    <a:pt x="246" y="781"/>
                  </a:lnTo>
                  <a:lnTo>
                    <a:pt x="242" y="782"/>
                  </a:lnTo>
                  <a:lnTo>
                    <a:pt x="239" y="783"/>
                  </a:lnTo>
                  <a:lnTo>
                    <a:pt x="236" y="784"/>
                  </a:lnTo>
                  <a:lnTo>
                    <a:pt x="233" y="785"/>
                  </a:lnTo>
                  <a:lnTo>
                    <a:pt x="229" y="786"/>
                  </a:lnTo>
                  <a:lnTo>
                    <a:pt x="226" y="787"/>
                  </a:lnTo>
                  <a:lnTo>
                    <a:pt x="223" y="789"/>
                  </a:lnTo>
                  <a:lnTo>
                    <a:pt x="219" y="790"/>
                  </a:lnTo>
                  <a:lnTo>
                    <a:pt x="216" y="791"/>
                  </a:lnTo>
                  <a:lnTo>
                    <a:pt x="212" y="793"/>
                  </a:lnTo>
                  <a:lnTo>
                    <a:pt x="209" y="794"/>
                  </a:lnTo>
                  <a:lnTo>
                    <a:pt x="204" y="796"/>
                  </a:lnTo>
                  <a:lnTo>
                    <a:pt x="201" y="797"/>
                  </a:lnTo>
                  <a:lnTo>
                    <a:pt x="198" y="798"/>
                  </a:lnTo>
                  <a:lnTo>
                    <a:pt x="194" y="800"/>
                  </a:lnTo>
                  <a:lnTo>
                    <a:pt x="190" y="801"/>
                  </a:lnTo>
                  <a:lnTo>
                    <a:pt x="187" y="803"/>
                  </a:lnTo>
                  <a:lnTo>
                    <a:pt x="183" y="805"/>
                  </a:lnTo>
                  <a:lnTo>
                    <a:pt x="179" y="806"/>
                  </a:lnTo>
                  <a:lnTo>
                    <a:pt x="176" y="808"/>
                  </a:lnTo>
                  <a:lnTo>
                    <a:pt x="173" y="810"/>
                  </a:lnTo>
                  <a:lnTo>
                    <a:pt x="168" y="811"/>
                  </a:lnTo>
                  <a:lnTo>
                    <a:pt x="165" y="813"/>
                  </a:lnTo>
                  <a:lnTo>
                    <a:pt x="162" y="814"/>
                  </a:lnTo>
                  <a:lnTo>
                    <a:pt x="159" y="816"/>
                  </a:lnTo>
                  <a:lnTo>
                    <a:pt x="155" y="819"/>
                  </a:lnTo>
                  <a:lnTo>
                    <a:pt x="151" y="821"/>
                  </a:lnTo>
                  <a:lnTo>
                    <a:pt x="148" y="822"/>
                  </a:lnTo>
                  <a:lnTo>
                    <a:pt x="146" y="824"/>
                  </a:lnTo>
                  <a:lnTo>
                    <a:pt x="142" y="826"/>
                  </a:lnTo>
                  <a:lnTo>
                    <a:pt x="139" y="828"/>
                  </a:lnTo>
                  <a:lnTo>
                    <a:pt x="136" y="829"/>
                  </a:lnTo>
                  <a:lnTo>
                    <a:pt x="133" y="832"/>
                  </a:lnTo>
                  <a:lnTo>
                    <a:pt x="130" y="834"/>
                  </a:lnTo>
                  <a:lnTo>
                    <a:pt x="128" y="837"/>
                  </a:lnTo>
                  <a:lnTo>
                    <a:pt x="123" y="841"/>
                  </a:lnTo>
                  <a:lnTo>
                    <a:pt x="118" y="846"/>
                  </a:lnTo>
                  <a:lnTo>
                    <a:pt x="114" y="850"/>
                  </a:lnTo>
                  <a:lnTo>
                    <a:pt x="110" y="854"/>
                  </a:lnTo>
                  <a:lnTo>
                    <a:pt x="106" y="858"/>
                  </a:lnTo>
                  <a:lnTo>
                    <a:pt x="103" y="862"/>
                  </a:lnTo>
                  <a:lnTo>
                    <a:pt x="100" y="865"/>
                  </a:lnTo>
                  <a:lnTo>
                    <a:pt x="98" y="869"/>
                  </a:lnTo>
                  <a:lnTo>
                    <a:pt x="96" y="872"/>
                  </a:lnTo>
                  <a:lnTo>
                    <a:pt x="95" y="875"/>
                  </a:lnTo>
                  <a:lnTo>
                    <a:pt x="92" y="877"/>
                  </a:lnTo>
                  <a:lnTo>
                    <a:pt x="91" y="880"/>
                  </a:lnTo>
                  <a:lnTo>
                    <a:pt x="90" y="883"/>
                  </a:lnTo>
                  <a:lnTo>
                    <a:pt x="90" y="886"/>
                  </a:lnTo>
                  <a:lnTo>
                    <a:pt x="90" y="890"/>
                  </a:lnTo>
                  <a:lnTo>
                    <a:pt x="91" y="895"/>
                  </a:lnTo>
                  <a:lnTo>
                    <a:pt x="92" y="898"/>
                  </a:lnTo>
                  <a:lnTo>
                    <a:pt x="95" y="901"/>
                  </a:lnTo>
                  <a:lnTo>
                    <a:pt x="98" y="904"/>
                  </a:lnTo>
                  <a:lnTo>
                    <a:pt x="102" y="908"/>
                  </a:lnTo>
                  <a:lnTo>
                    <a:pt x="106" y="910"/>
                  </a:lnTo>
                  <a:lnTo>
                    <a:pt x="111" y="913"/>
                  </a:lnTo>
                  <a:lnTo>
                    <a:pt x="113" y="913"/>
                  </a:lnTo>
                  <a:lnTo>
                    <a:pt x="115" y="915"/>
                  </a:lnTo>
                  <a:lnTo>
                    <a:pt x="118" y="916"/>
                  </a:lnTo>
                  <a:lnTo>
                    <a:pt x="122" y="917"/>
                  </a:lnTo>
                  <a:lnTo>
                    <a:pt x="124" y="918"/>
                  </a:lnTo>
                  <a:lnTo>
                    <a:pt x="127" y="920"/>
                  </a:lnTo>
                  <a:lnTo>
                    <a:pt x="131" y="921"/>
                  </a:lnTo>
                  <a:lnTo>
                    <a:pt x="136" y="922"/>
                  </a:lnTo>
                  <a:lnTo>
                    <a:pt x="138" y="922"/>
                  </a:lnTo>
                  <a:lnTo>
                    <a:pt x="140" y="923"/>
                  </a:lnTo>
                  <a:lnTo>
                    <a:pt x="143" y="923"/>
                  </a:lnTo>
                  <a:lnTo>
                    <a:pt x="147" y="924"/>
                  </a:lnTo>
                  <a:lnTo>
                    <a:pt x="149" y="924"/>
                  </a:lnTo>
                  <a:lnTo>
                    <a:pt x="152" y="925"/>
                  </a:lnTo>
                  <a:lnTo>
                    <a:pt x="155" y="925"/>
                  </a:lnTo>
                  <a:lnTo>
                    <a:pt x="159" y="926"/>
                  </a:lnTo>
                  <a:lnTo>
                    <a:pt x="162" y="926"/>
                  </a:lnTo>
                  <a:lnTo>
                    <a:pt x="164" y="926"/>
                  </a:lnTo>
                  <a:lnTo>
                    <a:pt x="168" y="926"/>
                  </a:lnTo>
                  <a:lnTo>
                    <a:pt x="172" y="927"/>
                  </a:lnTo>
                  <a:lnTo>
                    <a:pt x="175" y="927"/>
                  </a:lnTo>
                  <a:lnTo>
                    <a:pt x="178" y="927"/>
                  </a:lnTo>
                  <a:lnTo>
                    <a:pt x="181" y="928"/>
                  </a:lnTo>
                  <a:lnTo>
                    <a:pt x="186" y="928"/>
                  </a:lnTo>
                  <a:lnTo>
                    <a:pt x="190" y="928"/>
                  </a:lnTo>
                  <a:lnTo>
                    <a:pt x="193" y="929"/>
                  </a:lnTo>
                  <a:lnTo>
                    <a:pt x="197" y="929"/>
                  </a:lnTo>
                  <a:lnTo>
                    <a:pt x="201" y="930"/>
                  </a:lnTo>
                  <a:lnTo>
                    <a:pt x="205" y="930"/>
                  </a:lnTo>
                  <a:lnTo>
                    <a:pt x="209" y="930"/>
                  </a:lnTo>
                  <a:lnTo>
                    <a:pt x="213" y="930"/>
                  </a:lnTo>
                  <a:lnTo>
                    <a:pt x="217" y="931"/>
                  </a:lnTo>
                  <a:lnTo>
                    <a:pt x="221" y="931"/>
                  </a:lnTo>
                  <a:lnTo>
                    <a:pt x="225" y="931"/>
                  </a:lnTo>
                  <a:lnTo>
                    <a:pt x="228" y="931"/>
                  </a:lnTo>
                  <a:lnTo>
                    <a:pt x="233" y="931"/>
                  </a:lnTo>
                  <a:lnTo>
                    <a:pt x="237" y="931"/>
                  </a:lnTo>
                  <a:lnTo>
                    <a:pt x="240" y="931"/>
                  </a:lnTo>
                  <a:lnTo>
                    <a:pt x="244" y="931"/>
                  </a:lnTo>
                  <a:lnTo>
                    <a:pt x="249" y="933"/>
                  </a:lnTo>
                  <a:lnTo>
                    <a:pt x="252" y="933"/>
                  </a:lnTo>
                  <a:lnTo>
                    <a:pt x="256" y="933"/>
                  </a:lnTo>
                  <a:lnTo>
                    <a:pt x="260" y="933"/>
                  </a:lnTo>
                  <a:lnTo>
                    <a:pt x="264" y="933"/>
                  </a:lnTo>
                  <a:lnTo>
                    <a:pt x="267" y="933"/>
                  </a:lnTo>
                  <a:lnTo>
                    <a:pt x="271" y="933"/>
                  </a:lnTo>
                  <a:lnTo>
                    <a:pt x="275" y="933"/>
                  </a:lnTo>
                  <a:lnTo>
                    <a:pt x="279" y="933"/>
                  </a:lnTo>
                  <a:lnTo>
                    <a:pt x="281" y="933"/>
                  </a:lnTo>
                  <a:lnTo>
                    <a:pt x="286" y="933"/>
                  </a:lnTo>
                  <a:lnTo>
                    <a:pt x="288" y="933"/>
                  </a:lnTo>
                  <a:lnTo>
                    <a:pt x="292" y="933"/>
                  </a:lnTo>
                  <a:lnTo>
                    <a:pt x="296" y="933"/>
                  </a:lnTo>
                  <a:lnTo>
                    <a:pt x="299" y="933"/>
                  </a:lnTo>
                  <a:lnTo>
                    <a:pt x="302" y="933"/>
                  </a:lnTo>
                  <a:lnTo>
                    <a:pt x="305" y="933"/>
                  </a:lnTo>
                  <a:lnTo>
                    <a:pt x="308" y="931"/>
                  </a:lnTo>
                  <a:lnTo>
                    <a:pt x="310" y="931"/>
                  </a:lnTo>
                  <a:lnTo>
                    <a:pt x="313" y="931"/>
                  </a:lnTo>
                  <a:lnTo>
                    <a:pt x="316" y="931"/>
                  </a:lnTo>
                  <a:lnTo>
                    <a:pt x="321" y="930"/>
                  </a:lnTo>
                  <a:lnTo>
                    <a:pt x="326" y="930"/>
                  </a:lnTo>
                  <a:lnTo>
                    <a:pt x="329" y="930"/>
                  </a:lnTo>
                  <a:lnTo>
                    <a:pt x="334" y="929"/>
                  </a:lnTo>
                  <a:lnTo>
                    <a:pt x="339" y="929"/>
                  </a:lnTo>
                  <a:lnTo>
                    <a:pt x="343" y="928"/>
                  </a:lnTo>
                  <a:lnTo>
                    <a:pt x="349" y="928"/>
                  </a:lnTo>
                  <a:lnTo>
                    <a:pt x="354" y="927"/>
                  </a:lnTo>
                  <a:lnTo>
                    <a:pt x="356" y="927"/>
                  </a:lnTo>
                  <a:lnTo>
                    <a:pt x="359" y="927"/>
                  </a:lnTo>
                  <a:lnTo>
                    <a:pt x="362" y="927"/>
                  </a:lnTo>
                  <a:lnTo>
                    <a:pt x="364" y="927"/>
                  </a:lnTo>
                  <a:lnTo>
                    <a:pt x="369" y="926"/>
                  </a:lnTo>
                  <a:lnTo>
                    <a:pt x="375" y="926"/>
                  </a:lnTo>
                  <a:lnTo>
                    <a:pt x="377" y="926"/>
                  </a:lnTo>
                  <a:lnTo>
                    <a:pt x="380" y="926"/>
                  </a:lnTo>
                  <a:lnTo>
                    <a:pt x="383" y="926"/>
                  </a:lnTo>
                  <a:lnTo>
                    <a:pt x="386" y="926"/>
                  </a:lnTo>
                  <a:lnTo>
                    <a:pt x="388" y="926"/>
                  </a:lnTo>
                  <a:lnTo>
                    <a:pt x="391" y="926"/>
                  </a:lnTo>
                  <a:lnTo>
                    <a:pt x="393" y="926"/>
                  </a:lnTo>
                  <a:lnTo>
                    <a:pt x="396" y="926"/>
                  </a:lnTo>
                  <a:lnTo>
                    <a:pt x="399" y="926"/>
                  </a:lnTo>
                  <a:lnTo>
                    <a:pt x="401" y="926"/>
                  </a:lnTo>
                  <a:lnTo>
                    <a:pt x="403" y="926"/>
                  </a:lnTo>
                  <a:lnTo>
                    <a:pt x="406" y="926"/>
                  </a:lnTo>
                  <a:lnTo>
                    <a:pt x="411" y="925"/>
                  </a:lnTo>
                  <a:lnTo>
                    <a:pt x="416" y="925"/>
                  </a:lnTo>
                  <a:lnTo>
                    <a:pt x="421" y="925"/>
                  </a:lnTo>
                  <a:lnTo>
                    <a:pt x="425" y="925"/>
                  </a:lnTo>
                  <a:lnTo>
                    <a:pt x="429" y="925"/>
                  </a:lnTo>
                  <a:lnTo>
                    <a:pt x="434" y="926"/>
                  </a:lnTo>
                  <a:lnTo>
                    <a:pt x="437" y="926"/>
                  </a:lnTo>
                  <a:lnTo>
                    <a:pt x="441" y="926"/>
                  </a:lnTo>
                  <a:lnTo>
                    <a:pt x="444" y="926"/>
                  </a:lnTo>
                  <a:lnTo>
                    <a:pt x="448" y="926"/>
                  </a:lnTo>
                  <a:lnTo>
                    <a:pt x="450" y="927"/>
                  </a:lnTo>
                  <a:lnTo>
                    <a:pt x="452" y="927"/>
                  </a:lnTo>
                  <a:lnTo>
                    <a:pt x="456" y="929"/>
                  </a:lnTo>
                  <a:lnTo>
                    <a:pt x="460" y="930"/>
                  </a:lnTo>
                  <a:lnTo>
                    <a:pt x="461" y="933"/>
                  </a:lnTo>
                  <a:lnTo>
                    <a:pt x="464" y="936"/>
                  </a:lnTo>
                  <a:lnTo>
                    <a:pt x="467" y="939"/>
                  </a:lnTo>
                  <a:lnTo>
                    <a:pt x="472" y="943"/>
                  </a:lnTo>
                  <a:lnTo>
                    <a:pt x="476" y="948"/>
                  </a:lnTo>
                  <a:lnTo>
                    <a:pt x="481" y="953"/>
                  </a:lnTo>
                  <a:lnTo>
                    <a:pt x="484" y="955"/>
                  </a:lnTo>
                  <a:lnTo>
                    <a:pt x="487" y="958"/>
                  </a:lnTo>
                  <a:lnTo>
                    <a:pt x="490" y="960"/>
                  </a:lnTo>
                  <a:lnTo>
                    <a:pt x="493" y="963"/>
                  </a:lnTo>
                  <a:lnTo>
                    <a:pt x="497" y="965"/>
                  </a:lnTo>
                  <a:lnTo>
                    <a:pt x="500" y="966"/>
                  </a:lnTo>
                  <a:lnTo>
                    <a:pt x="503" y="968"/>
                  </a:lnTo>
                  <a:lnTo>
                    <a:pt x="507" y="971"/>
                  </a:lnTo>
                  <a:lnTo>
                    <a:pt x="511" y="973"/>
                  </a:lnTo>
                  <a:lnTo>
                    <a:pt x="515" y="975"/>
                  </a:lnTo>
                  <a:lnTo>
                    <a:pt x="519" y="976"/>
                  </a:lnTo>
                  <a:lnTo>
                    <a:pt x="524" y="977"/>
                  </a:lnTo>
                  <a:lnTo>
                    <a:pt x="527" y="978"/>
                  </a:lnTo>
                  <a:lnTo>
                    <a:pt x="532" y="979"/>
                  </a:lnTo>
                  <a:lnTo>
                    <a:pt x="537" y="979"/>
                  </a:lnTo>
                  <a:lnTo>
                    <a:pt x="541" y="980"/>
                  </a:lnTo>
                  <a:lnTo>
                    <a:pt x="546" y="979"/>
                  </a:lnTo>
                  <a:lnTo>
                    <a:pt x="550" y="979"/>
                  </a:lnTo>
                  <a:lnTo>
                    <a:pt x="555" y="978"/>
                  </a:lnTo>
                  <a:lnTo>
                    <a:pt x="561" y="978"/>
                  </a:lnTo>
                  <a:lnTo>
                    <a:pt x="565" y="976"/>
                  </a:lnTo>
                  <a:lnTo>
                    <a:pt x="569" y="975"/>
                  </a:lnTo>
                  <a:lnTo>
                    <a:pt x="573" y="974"/>
                  </a:lnTo>
                  <a:lnTo>
                    <a:pt x="577" y="972"/>
                  </a:lnTo>
                  <a:lnTo>
                    <a:pt x="580" y="971"/>
                  </a:lnTo>
                  <a:lnTo>
                    <a:pt x="585" y="969"/>
                  </a:lnTo>
                  <a:lnTo>
                    <a:pt x="588" y="967"/>
                  </a:lnTo>
                  <a:lnTo>
                    <a:pt x="591" y="966"/>
                  </a:lnTo>
                  <a:lnTo>
                    <a:pt x="593" y="965"/>
                  </a:lnTo>
                  <a:lnTo>
                    <a:pt x="597" y="963"/>
                  </a:lnTo>
                  <a:lnTo>
                    <a:pt x="599" y="962"/>
                  </a:lnTo>
                  <a:lnTo>
                    <a:pt x="601" y="961"/>
                  </a:lnTo>
                  <a:lnTo>
                    <a:pt x="605" y="958"/>
                  </a:lnTo>
                  <a:lnTo>
                    <a:pt x="610" y="955"/>
                  </a:lnTo>
                  <a:lnTo>
                    <a:pt x="614" y="952"/>
                  </a:lnTo>
                  <a:lnTo>
                    <a:pt x="617" y="949"/>
                  </a:lnTo>
                  <a:lnTo>
                    <a:pt x="622" y="947"/>
                  </a:lnTo>
                  <a:lnTo>
                    <a:pt x="627" y="944"/>
                  </a:lnTo>
                  <a:lnTo>
                    <a:pt x="629" y="943"/>
                  </a:lnTo>
                  <a:lnTo>
                    <a:pt x="631" y="941"/>
                  </a:lnTo>
                  <a:lnTo>
                    <a:pt x="635" y="940"/>
                  </a:lnTo>
                  <a:lnTo>
                    <a:pt x="638" y="940"/>
                  </a:lnTo>
                  <a:lnTo>
                    <a:pt x="641" y="938"/>
                  </a:lnTo>
                  <a:lnTo>
                    <a:pt x="644" y="937"/>
                  </a:lnTo>
                  <a:lnTo>
                    <a:pt x="649" y="936"/>
                  </a:lnTo>
                  <a:lnTo>
                    <a:pt x="653" y="936"/>
                  </a:lnTo>
                  <a:lnTo>
                    <a:pt x="656" y="935"/>
                  </a:lnTo>
                  <a:lnTo>
                    <a:pt x="662" y="934"/>
                  </a:lnTo>
                  <a:lnTo>
                    <a:pt x="664" y="933"/>
                  </a:lnTo>
                  <a:lnTo>
                    <a:pt x="666" y="933"/>
                  </a:lnTo>
                  <a:lnTo>
                    <a:pt x="669" y="931"/>
                  </a:lnTo>
                  <a:lnTo>
                    <a:pt x="672" y="931"/>
                  </a:lnTo>
                  <a:lnTo>
                    <a:pt x="674" y="931"/>
                  </a:lnTo>
                  <a:lnTo>
                    <a:pt x="677" y="930"/>
                  </a:lnTo>
                  <a:lnTo>
                    <a:pt x="680" y="930"/>
                  </a:lnTo>
                  <a:lnTo>
                    <a:pt x="682" y="930"/>
                  </a:lnTo>
                  <a:lnTo>
                    <a:pt x="686" y="930"/>
                  </a:lnTo>
                  <a:lnTo>
                    <a:pt x="689" y="929"/>
                  </a:lnTo>
                  <a:lnTo>
                    <a:pt x="692" y="929"/>
                  </a:lnTo>
                  <a:lnTo>
                    <a:pt x="697" y="929"/>
                  </a:lnTo>
                  <a:lnTo>
                    <a:pt x="699" y="929"/>
                  </a:lnTo>
                  <a:lnTo>
                    <a:pt x="702" y="928"/>
                  </a:lnTo>
                  <a:lnTo>
                    <a:pt x="705" y="928"/>
                  </a:lnTo>
                  <a:lnTo>
                    <a:pt x="710" y="928"/>
                  </a:lnTo>
                  <a:lnTo>
                    <a:pt x="713" y="927"/>
                  </a:lnTo>
                  <a:lnTo>
                    <a:pt x="716" y="927"/>
                  </a:lnTo>
                  <a:lnTo>
                    <a:pt x="719" y="927"/>
                  </a:lnTo>
                  <a:lnTo>
                    <a:pt x="724" y="927"/>
                  </a:lnTo>
                  <a:lnTo>
                    <a:pt x="727" y="926"/>
                  </a:lnTo>
                  <a:lnTo>
                    <a:pt x="731" y="926"/>
                  </a:lnTo>
                  <a:lnTo>
                    <a:pt x="735" y="926"/>
                  </a:lnTo>
                  <a:lnTo>
                    <a:pt x="739" y="926"/>
                  </a:lnTo>
                  <a:lnTo>
                    <a:pt x="742" y="925"/>
                  </a:lnTo>
                  <a:lnTo>
                    <a:pt x="747" y="925"/>
                  </a:lnTo>
                  <a:lnTo>
                    <a:pt x="750" y="925"/>
                  </a:lnTo>
                  <a:lnTo>
                    <a:pt x="754" y="925"/>
                  </a:lnTo>
                  <a:lnTo>
                    <a:pt x="757" y="924"/>
                  </a:lnTo>
                  <a:lnTo>
                    <a:pt x="762" y="924"/>
                  </a:lnTo>
                  <a:lnTo>
                    <a:pt x="766" y="923"/>
                  </a:lnTo>
                  <a:lnTo>
                    <a:pt x="771" y="923"/>
                  </a:lnTo>
                  <a:lnTo>
                    <a:pt x="774" y="922"/>
                  </a:lnTo>
                  <a:lnTo>
                    <a:pt x="778" y="922"/>
                  </a:lnTo>
                  <a:lnTo>
                    <a:pt x="782" y="921"/>
                  </a:lnTo>
                  <a:lnTo>
                    <a:pt x="787" y="921"/>
                  </a:lnTo>
                  <a:lnTo>
                    <a:pt x="790" y="920"/>
                  </a:lnTo>
                  <a:lnTo>
                    <a:pt x="794" y="920"/>
                  </a:lnTo>
                  <a:lnTo>
                    <a:pt x="798" y="918"/>
                  </a:lnTo>
                  <a:lnTo>
                    <a:pt x="803" y="918"/>
                  </a:lnTo>
                  <a:lnTo>
                    <a:pt x="806" y="917"/>
                  </a:lnTo>
                  <a:lnTo>
                    <a:pt x="811" y="917"/>
                  </a:lnTo>
                  <a:lnTo>
                    <a:pt x="815" y="916"/>
                  </a:lnTo>
                  <a:lnTo>
                    <a:pt x="819" y="916"/>
                  </a:lnTo>
                  <a:lnTo>
                    <a:pt x="824" y="915"/>
                  </a:lnTo>
                  <a:lnTo>
                    <a:pt x="827" y="914"/>
                  </a:lnTo>
                  <a:lnTo>
                    <a:pt x="831" y="913"/>
                  </a:lnTo>
                  <a:lnTo>
                    <a:pt x="835" y="913"/>
                  </a:lnTo>
                  <a:lnTo>
                    <a:pt x="839" y="912"/>
                  </a:lnTo>
                  <a:lnTo>
                    <a:pt x="842" y="911"/>
                  </a:lnTo>
                  <a:lnTo>
                    <a:pt x="847" y="910"/>
                  </a:lnTo>
                  <a:lnTo>
                    <a:pt x="851" y="909"/>
                  </a:lnTo>
                  <a:lnTo>
                    <a:pt x="854" y="908"/>
                  </a:lnTo>
                  <a:lnTo>
                    <a:pt x="859" y="907"/>
                  </a:lnTo>
                  <a:lnTo>
                    <a:pt x="862" y="905"/>
                  </a:lnTo>
                  <a:lnTo>
                    <a:pt x="866" y="904"/>
                  </a:lnTo>
                  <a:lnTo>
                    <a:pt x="869" y="903"/>
                  </a:lnTo>
                  <a:lnTo>
                    <a:pt x="874" y="902"/>
                  </a:lnTo>
                  <a:lnTo>
                    <a:pt x="878" y="901"/>
                  </a:lnTo>
                  <a:lnTo>
                    <a:pt x="881" y="900"/>
                  </a:lnTo>
                  <a:lnTo>
                    <a:pt x="885" y="899"/>
                  </a:lnTo>
                  <a:lnTo>
                    <a:pt x="888" y="897"/>
                  </a:lnTo>
                  <a:lnTo>
                    <a:pt x="891" y="896"/>
                  </a:lnTo>
                  <a:lnTo>
                    <a:pt x="894" y="895"/>
                  </a:lnTo>
                  <a:lnTo>
                    <a:pt x="898" y="892"/>
                  </a:lnTo>
                  <a:lnTo>
                    <a:pt x="901" y="891"/>
                  </a:lnTo>
                  <a:lnTo>
                    <a:pt x="904" y="890"/>
                  </a:lnTo>
                  <a:lnTo>
                    <a:pt x="907" y="889"/>
                  </a:lnTo>
                  <a:lnTo>
                    <a:pt x="910" y="888"/>
                  </a:lnTo>
                  <a:lnTo>
                    <a:pt x="913" y="886"/>
                  </a:lnTo>
                  <a:lnTo>
                    <a:pt x="916" y="886"/>
                  </a:lnTo>
                  <a:lnTo>
                    <a:pt x="918" y="885"/>
                  </a:lnTo>
                  <a:lnTo>
                    <a:pt x="922" y="883"/>
                  </a:lnTo>
                  <a:lnTo>
                    <a:pt x="924" y="882"/>
                  </a:lnTo>
                  <a:lnTo>
                    <a:pt x="927" y="882"/>
                  </a:lnTo>
                  <a:lnTo>
                    <a:pt x="929" y="880"/>
                  </a:lnTo>
                  <a:lnTo>
                    <a:pt x="934" y="877"/>
                  </a:lnTo>
                  <a:lnTo>
                    <a:pt x="938" y="875"/>
                  </a:lnTo>
                  <a:lnTo>
                    <a:pt x="942" y="873"/>
                  </a:lnTo>
                  <a:lnTo>
                    <a:pt x="947" y="871"/>
                  </a:lnTo>
                  <a:lnTo>
                    <a:pt x="950" y="869"/>
                  </a:lnTo>
                  <a:lnTo>
                    <a:pt x="953" y="866"/>
                  </a:lnTo>
                  <a:lnTo>
                    <a:pt x="956" y="864"/>
                  </a:lnTo>
                  <a:lnTo>
                    <a:pt x="960" y="863"/>
                  </a:lnTo>
                  <a:lnTo>
                    <a:pt x="963" y="860"/>
                  </a:lnTo>
                  <a:lnTo>
                    <a:pt x="965" y="858"/>
                  </a:lnTo>
                  <a:lnTo>
                    <a:pt x="966" y="856"/>
                  </a:lnTo>
                  <a:lnTo>
                    <a:pt x="969" y="853"/>
                  </a:lnTo>
                  <a:lnTo>
                    <a:pt x="973" y="849"/>
                  </a:lnTo>
                  <a:lnTo>
                    <a:pt x="976" y="845"/>
                  </a:lnTo>
                  <a:lnTo>
                    <a:pt x="977" y="840"/>
                  </a:lnTo>
                  <a:lnTo>
                    <a:pt x="979" y="836"/>
                  </a:lnTo>
                  <a:lnTo>
                    <a:pt x="979" y="831"/>
                  </a:lnTo>
                  <a:lnTo>
                    <a:pt x="980" y="825"/>
                  </a:lnTo>
                  <a:lnTo>
                    <a:pt x="979" y="822"/>
                  </a:lnTo>
                  <a:lnTo>
                    <a:pt x="978" y="819"/>
                  </a:lnTo>
                  <a:lnTo>
                    <a:pt x="977" y="816"/>
                  </a:lnTo>
                  <a:lnTo>
                    <a:pt x="976" y="813"/>
                  </a:lnTo>
                  <a:lnTo>
                    <a:pt x="975" y="810"/>
                  </a:lnTo>
                  <a:lnTo>
                    <a:pt x="973" y="807"/>
                  </a:lnTo>
                  <a:lnTo>
                    <a:pt x="970" y="802"/>
                  </a:lnTo>
                  <a:lnTo>
                    <a:pt x="968" y="800"/>
                  </a:lnTo>
                  <a:lnTo>
                    <a:pt x="966" y="796"/>
                  </a:lnTo>
                  <a:lnTo>
                    <a:pt x="963" y="793"/>
                  </a:lnTo>
                  <a:lnTo>
                    <a:pt x="959" y="788"/>
                  </a:lnTo>
                  <a:lnTo>
                    <a:pt x="955" y="785"/>
                  </a:lnTo>
                  <a:lnTo>
                    <a:pt x="951" y="782"/>
                  </a:lnTo>
                  <a:lnTo>
                    <a:pt x="948" y="778"/>
                  </a:lnTo>
                  <a:lnTo>
                    <a:pt x="942" y="774"/>
                  </a:lnTo>
                  <a:lnTo>
                    <a:pt x="938" y="771"/>
                  </a:lnTo>
                  <a:lnTo>
                    <a:pt x="935" y="770"/>
                  </a:lnTo>
                  <a:lnTo>
                    <a:pt x="931" y="768"/>
                  </a:lnTo>
                  <a:lnTo>
                    <a:pt x="929" y="765"/>
                  </a:lnTo>
                  <a:lnTo>
                    <a:pt x="926" y="764"/>
                  </a:lnTo>
                  <a:lnTo>
                    <a:pt x="923" y="762"/>
                  </a:lnTo>
                  <a:lnTo>
                    <a:pt x="919" y="760"/>
                  </a:lnTo>
                  <a:lnTo>
                    <a:pt x="916" y="759"/>
                  </a:lnTo>
                  <a:lnTo>
                    <a:pt x="914" y="757"/>
                  </a:lnTo>
                  <a:lnTo>
                    <a:pt x="910" y="756"/>
                  </a:lnTo>
                  <a:lnTo>
                    <a:pt x="906" y="754"/>
                  </a:lnTo>
                  <a:lnTo>
                    <a:pt x="902" y="751"/>
                  </a:lnTo>
                  <a:lnTo>
                    <a:pt x="899" y="750"/>
                  </a:lnTo>
                  <a:lnTo>
                    <a:pt x="895" y="749"/>
                  </a:lnTo>
                  <a:lnTo>
                    <a:pt x="891" y="747"/>
                  </a:lnTo>
                  <a:lnTo>
                    <a:pt x="887" y="746"/>
                  </a:lnTo>
                  <a:lnTo>
                    <a:pt x="884" y="745"/>
                  </a:lnTo>
                  <a:lnTo>
                    <a:pt x="879" y="743"/>
                  </a:lnTo>
                  <a:lnTo>
                    <a:pt x="875" y="742"/>
                  </a:lnTo>
                  <a:lnTo>
                    <a:pt x="870" y="741"/>
                  </a:lnTo>
                  <a:lnTo>
                    <a:pt x="866" y="738"/>
                  </a:lnTo>
                  <a:lnTo>
                    <a:pt x="861" y="737"/>
                  </a:lnTo>
                  <a:lnTo>
                    <a:pt x="856" y="736"/>
                  </a:lnTo>
                  <a:lnTo>
                    <a:pt x="851" y="735"/>
                  </a:lnTo>
                  <a:lnTo>
                    <a:pt x="847" y="734"/>
                  </a:lnTo>
                  <a:lnTo>
                    <a:pt x="842" y="733"/>
                  </a:lnTo>
                  <a:lnTo>
                    <a:pt x="837" y="732"/>
                  </a:lnTo>
                  <a:lnTo>
                    <a:pt x="831" y="731"/>
                  </a:lnTo>
                  <a:lnTo>
                    <a:pt x="827" y="730"/>
                  </a:lnTo>
                  <a:lnTo>
                    <a:pt x="821" y="730"/>
                  </a:lnTo>
                  <a:lnTo>
                    <a:pt x="816" y="729"/>
                  </a:lnTo>
                  <a:lnTo>
                    <a:pt x="811" y="727"/>
                  </a:lnTo>
                  <a:lnTo>
                    <a:pt x="805" y="727"/>
                  </a:lnTo>
                  <a:lnTo>
                    <a:pt x="799" y="726"/>
                  </a:lnTo>
                  <a:lnTo>
                    <a:pt x="793" y="725"/>
                  </a:lnTo>
                  <a:lnTo>
                    <a:pt x="788" y="725"/>
                  </a:lnTo>
                  <a:lnTo>
                    <a:pt x="782" y="724"/>
                  </a:lnTo>
                  <a:lnTo>
                    <a:pt x="777" y="723"/>
                  </a:lnTo>
                  <a:lnTo>
                    <a:pt x="773" y="723"/>
                  </a:lnTo>
                  <a:lnTo>
                    <a:pt x="767" y="722"/>
                  </a:lnTo>
                  <a:lnTo>
                    <a:pt x="763" y="722"/>
                  </a:lnTo>
                  <a:lnTo>
                    <a:pt x="759" y="722"/>
                  </a:lnTo>
                  <a:lnTo>
                    <a:pt x="754" y="721"/>
                  </a:lnTo>
                  <a:lnTo>
                    <a:pt x="750" y="721"/>
                  </a:lnTo>
                  <a:lnTo>
                    <a:pt x="746" y="721"/>
                  </a:lnTo>
                  <a:lnTo>
                    <a:pt x="741" y="721"/>
                  </a:lnTo>
                  <a:lnTo>
                    <a:pt x="738" y="720"/>
                  </a:lnTo>
                  <a:lnTo>
                    <a:pt x="734" y="720"/>
                  </a:lnTo>
                  <a:lnTo>
                    <a:pt x="731" y="720"/>
                  </a:lnTo>
                  <a:lnTo>
                    <a:pt x="727" y="720"/>
                  </a:lnTo>
                  <a:lnTo>
                    <a:pt x="724" y="719"/>
                  </a:lnTo>
                  <a:lnTo>
                    <a:pt x="719" y="719"/>
                  </a:lnTo>
                  <a:lnTo>
                    <a:pt x="717" y="719"/>
                  </a:lnTo>
                  <a:lnTo>
                    <a:pt x="714" y="718"/>
                  </a:lnTo>
                  <a:lnTo>
                    <a:pt x="711" y="718"/>
                  </a:lnTo>
                  <a:lnTo>
                    <a:pt x="707" y="718"/>
                  </a:lnTo>
                  <a:lnTo>
                    <a:pt x="705" y="718"/>
                  </a:lnTo>
                  <a:lnTo>
                    <a:pt x="702" y="717"/>
                  </a:lnTo>
                  <a:lnTo>
                    <a:pt x="700" y="717"/>
                  </a:lnTo>
                  <a:lnTo>
                    <a:pt x="697" y="717"/>
                  </a:lnTo>
                  <a:lnTo>
                    <a:pt x="694" y="717"/>
                  </a:lnTo>
                  <a:lnTo>
                    <a:pt x="690" y="716"/>
                  </a:lnTo>
                  <a:lnTo>
                    <a:pt x="686" y="716"/>
                  </a:lnTo>
                  <a:lnTo>
                    <a:pt x="681" y="714"/>
                  </a:lnTo>
                  <a:lnTo>
                    <a:pt x="677" y="713"/>
                  </a:lnTo>
                  <a:lnTo>
                    <a:pt x="674" y="712"/>
                  </a:lnTo>
                  <a:lnTo>
                    <a:pt x="671" y="711"/>
                  </a:lnTo>
                  <a:lnTo>
                    <a:pt x="666" y="710"/>
                  </a:lnTo>
                  <a:lnTo>
                    <a:pt x="664" y="708"/>
                  </a:lnTo>
                  <a:lnTo>
                    <a:pt x="661" y="707"/>
                  </a:lnTo>
                  <a:lnTo>
                    <a:pt x="657" y="706"/>
                  </a:lnTo>
                  <a:lnTo>
                    <a:pt x="655" y="703"/>
                  </a:lnTo>
                  <a:lnTo>
                    <a:pt x="652" y="700"/>
                  </a:lnTo>
                  <a:lnTo>
                    <a:pt x="650" y="698"/>
                  </a:lnTo>
                  <a:lnTo>
                    <a:pt x="648" y="695"/>
                  </a:lnTo>
                  <a:lnTo>
                    <a:pt x="644" y="692"/>
                  </a:lnTo>
                  <a:lnTo>
                    <a:pt x="642" y="688"/>
                  </a:lnTo>
                  <a:lnTo>
                    <a:pt x="639" y="685"/>
                  </a:lnTo>
                  <a:lnTo>
                    <a:pt x="637" y="681"/>
                  </a:lnTo>
                  <a:lnTo>
                    <a:pt x="634" y="675"/>
                  </a:lnTo>
                  <a:lnTo>
                    <a:pt x="631" y="671"/>
                  </a:lnTo>
                  <a:lnTo>
                    <a:pt x="628" y="667"/>
                  </a:lnTo>
                  <a:lnTo>
                    <a:pt x="626" y="662"/>
                  </a:lnTo>
                  <a:lnTo>
                    <a:pt x="623" y="658"/>
                  </a:lnTo>
                  <a:lnTo>
                    <a:pt x="621" y="655"/>
                  </a:lnTo>
                  <a:lnTo>
                    <a:pt x="618" y="650"/>
                  </a:lnTo>
                  <a:lnTo>
                    <a:pt x="616" y="646"/>
                  </a:lnTo>
                  <a:lnTo>
                    <a:pt x="614" y="642"/>
                  </a:lnTo>
                  <a:lnTo>
                    <a:pt x="612" y="639"/>
                  </a:lnTo>
                  <a:lnTo>
                    <a:pt x="610" y="634"/>
                  </a:lnTo>
                  <a:lnTo>
                    <a:pt x="607" y="631"/>
                  </a:lnTo>
                  <a:lnTo>
                    <a:pt x="605" y="627"/>
                  </a:lnTo>
                  <a:lnTo>
                    <a:pt x="604" y="623"/>
                  </a:lnTo>
                  <a:lnTo>
                    <a:pt x="603" y="619"/>
                  </a:lnTo>
                  <a:lnTo>
                    <a:pt x="601" y="616"/>
                  </a:lnTo>
                  <a:lnTo>
                    <a:pt x="600" y="612"/>
                  </a:lnTo>
                  <a:lnTo>
                    <a:pt x="598" y="608"/>
                  </a:lnTo>
                  <a:lnTo>
                    <a:pt x="597" y="605"/>
                  </a:lnTo>
                  <a:lnTo>
                    <a:pt x="597" y="602"/>
                  </a:lnTo>
                  <a:lnTo>
                    <a:pt x="596" y="598"/>
                  </a:lnTo>
                  <a:lnTo>
                    <a:pt x="594" y="595"/>
                  </a:lnTo>
                  <a:lnTo>
                    <a:pt x="594" y="592"/>
                  </a:lnTo>
                  <a:lnTo>
                    <a:pt x="594" y="590"/>
                  </a:lnTo>
                  <a:lnTo>
                    <a:pt x="594" y="586"/>
                  </a:lnTo>
                  <a:lnTo>
                    <a:pt x="594" y="583"/>
                  </a:lnTo>
                  <a:lnTo>
                    <a:pt x="594" y="580"/>
                  </a:lnTo>
                  <a:lnTo>
                    <a:pt x="596" y="578"/>
                  </a:lnTo>
                  <a:lnTo>
                    <a:pt x="597" y="574"/>
                  </a:lnTo>
                  <a:lnTo>
                    <a:pt x="598" y="572"/>
                  </a:lnTo>
                  <a:lnTo>
                    <a:pt x="599" y="569"/>
                  </a:lnTo>
                  <a:lnTo>
                    <a:pt x="601" y="568"/>
                  </a:lnTo>
                  <a:lnTo>
                    <a:pt x="602" y="565"/>
                  </a:lnTo>
                  <a:lnTo>
                    <a:pt x="603" y="561"/>
                  </a:lnTo>
                  <a:lnTo>
                    <a:pt x="605" y="558"/>
                  </a:lnTo>
                  <a:lnTo>
                    <a:pt x="607" y="555"/>
                  </a:lnTo>
                  <a:lnTo>
                    <a:pt x="609" y="551"/>
                  </a:lnTo>
                  <a:lnTo>
                    <a:pt x="612" y="547"/>
                  </a:lnTo>
                  <a:lnTo>
                    <a:pt x="613" y="544"/>
                  </a:lnTo>
                  <a:lnTo>
                    <a:pt x="616" y="540"/>
                  </a:lnTo>
                  <a:lnTo>
                    <a:pt x="618" y="535"/>
                  </a:lnTo>
                  <a:lnTo>
                    <a:pt x="621" y="531"/>
                  </a:lnTo>
                  <a:lnTo>
                    <a:pt x="623" y="527"/>
                  </a:lnTo>
                  <a:lnTo>
                    <a:pt x="626" y="522"/>
                  </a:lnTo>
                  <a:lnTo>
                    <a:pt x="627" y="517"/>
                  </a:lnTo>
                  <a:lnTo>
                    <a:pt x="629" y="513"/>
                  </a:lnTo>
                  <a:lnTo>
                    <a:pt x="632" y="507"/>
                  </a:lnTo>
                  <a:lnTo>
                    <a:pt x="635" y="503"/>
                  </a:lnTo>
                  <a:lnTo>
                    <a:pt x="637" y="497"/>
                  </a:lnTo>
                  <a:lnTo>
                    <a:pt x="639" y="492"/>
                  </a:lnTo>
                  <a:lnTo>
                    <a:pt x="640" y="488"/>
                  </a:lnTo>
                  <a:lnTo>
                    <a:pt x="642" y="483"/>
                  </a:lnTo>
                  <a:lnTo>
                    <a:pt x="643" y="478"/>
                  </a:lnTo>
                  <a:lnTo>
                    <a:pt x="644" y="472"/>
                  </a:lnTo>
                  <a:lnTo>
                    <a:pt x="646" y="467"/>
                  </a:lnTo>
                  <a:lnTo>
                    <a:pt x="647" y="463"/>
                  </a:lnTo>
                  <a:lnTo>
                    <a:pt x="648" y="458"/>
                  </a:lnTo>
                  <a:lnTo>
                    <a:pt x="648" y="453"/>
                  </a:lnTo>
                  <a:lnTo>
                    <a:pt x="648" y="449"/>
                  </a:lnTo>
                  <a:lnTo>
                    <a:pt x="648" y="444"/>
                  </a:lnTo>
                  <a:lnTo>
                    <a:pt x="648" y="440"/>
                  </a:lnTo>
                  <a:lnTo>
                    <a:pt x="647" y="437"/>
                  </a:lnTo>
                  <a:lnTo>
                    <a:pt x="646" y="432"/>
                  </a:lnTo>
                  <a:lnTo>
                    <a:pt x="644" y="430"/>
                  </a:lnTo>
                  <a:lnTo>
                    <a:pt x="642" y="426"/>
                  </a:lnTo>
                  <a:lnTo>
                    <a:pt x="641" y="423"/>
                  </a:lnTo>
                  <a:lnTo>
                    <a:pt x="639" y="419"/>
                  </a:lnTo>
                  <a:lnTo>
                    <a:pt x="639" y="416"/>
                  </a:lnTo>
                  <a:lnTo>
                    <a:pt x="637" y="413"/>
                  </a:lnTo>
                  <a:lnTo>
                    <a:pt x="636" y="410"/>
                  </a:lnTo>
                  <a:lnTo>
                    <a:pt x="635" y="407"/>
                  </a:lnTo>
                  <a:lnTo>
                    <a:pt x="635" y="404"/>
                  </a:lnTo>
                  <a:lnTo>
                    <a:pt x="634" y="401"/>
                  </a:lnTo>
                  <a:lnTo>
                    <a:pt x="634" y="398"/>
                  </a:lnTo>
                  <a:lnTo>
                    <a:pt x="632" y="394"/>
                  </a:lnTo>
                  <a:lnTo>
                    <a:pt x="632" y="392"/>
                  </a:lnTo>
                  <a:lnTo>
                    <a:pt x="632" y="389"/>
                  </a:lnTo>
                  <a:lnTo>
                    <a:pt x="632" y="386"/>
                  </a:lnTo>
                  <a:lnTo>
                    <a:pt x="632" y="382"/>
                  </a:lnTo>
                  <a:lnTo>
                    <a:pt x="632" y="380"/>
                  </a:lnTo>
                  <a:lnTo>
                    <a:pt x="632" y="376"/>
                  </a:lnTo>
                  <a:lnTo>
                    <a:pt x="632" y="373"/>
                  </a:lnTo>
                  <a:lnTo>
                    <a:pt x="632" y="369"/>
                  </a:lnTo>
                  <a:lnTo>
                    <a:pt x="634" y="366"/>
                  </a:lnTo>
                  <a:lnTo>
                    <a:pt x="634" y="362"/>
                  </a:lnTo>
                  <a:lnTo>
                    <a:pt x="634" y="357"/>
                  </a:lnTo>
                  <a:lnTo>
                    <a:pt x="635" y="354"/>
                  </a:lnTo>
                  <a:lnTo>
                    <a:pt x="636" y="350"/>
                  </a:lnTo>
                  <a:lnTo>
                    <a:pt x="636" y="344"/>
                  </a:lnTo>
                  <a:lnTo>
                    <a:pt x="637" y="340"/>
                  </a:lnTo>
                  <a:lnTo>
                    <a:pt x="637" y="336"/>
                  </a:lnTo>
                  <a:lnTo>
                    <a:pt x="638" y="330"/>
                  </a:lnTo>
                  <a:lnTo>
                    <a:pt x="638" y="327"/>
                  </a:lnTo>
                  <a:lnTo>
                    <a:pt x="639" y="325"/>
                  </a:lnTo>
                  <a:lnTo>
                    <a:pt x="639" y="322"/>
                  </a:lnTo>
                  <a:lnTo>
                    <a:pt x="640" y="319"/>
                  </a:lnTo>
                  <a:lnTo>
                    <a:pt x="640" y="317"/>
                  </a:lnTo>
                  <a:lnTo>
                    <a:pt x="641" y="314"/>
                  </a:lnTo>
                  <a:lnTo>
                    <a:pt x="641" y="311"/>
                  </a:lnTo>
                  <a:lnTo>
                    <a:pt x="642" y="309"/>
                  </a:lnTo>
                  <a:lnTo>
                    <a:pt x="642" y="304"/>
                  </a:lnTo>
                  <a:lnTo>
                    <a:pt x="643" y="301"/>
                  </a:lnTo>
                  <a:lnTo>
                    <a:pt x="643" y="298"/>
                  </a:lnTo>
                  <a:lnTo>
                    <a:pt x="643" y="296"/>
                  </a:lnTo>
                  <a:lnTo>
                    <a:pt x="644" y="291"/>
                  </a:lnTo>
                  <a:lnTo>
                    <a:pt x="644" y="288"/>
                  </a:lnTo>
                  <a:lnTo>
                    <a:pt x="646" y="285"/>
                  </a:lnTo>
                  <a:lnTo>
                    <a:pt x="647" y="282"/>
                  </a:lnTo>
                  <a:lnTo>
                    <a:pt x="647" y="277"/>
                  </a:lnTo>
                  <a:lnTo>
                    <a:pt x="648" y="273"/>
                  </a:lnTo>
                  <a:lnTo>
                    <a:pt x="648" y="270"/>
                  </a:lnTo>
                  <a:lnTo>
                    <a:pt x="649" y="266"/>
                  </a:lnTo>
                  <a:lnTo>
                    <a:pt x="649" y="262"/>
                  </a:lnTo>
                  <a:lnTo>
                    <a:pt x="650" y="259"/>
                  </a:lnTo>
                  <a:lnTo>
                    <a:pt x="650" y="254"/>
                  </a:lnTo>
                  <a:lnTo>
                    <a:pt x="651" y="250"/>
                  </a:lnTo>
                  <a:lnTo>
                    <a:pt x="651" y="246"/>
                  </a:lnTo>
                  <a:lnTo>
                    <a:pt x="651" y="242"/>
                  </a:lnTo>
                  <a:lnTo>
                    <a:pt x="652" y="238"/>
                  </a:lnTo>
                  <a:lnTo>
                    <a:pt x="653" y="234"/>
                  </a:lnTo>
                  <a:lnTo>
                    <a:pt x="653" y="229"/>
                  </a:lnTo>
                  <a:lnTo>
                    <a:pt x="653" y="226"/>
                  </a:lnTo>
                  <a:lnTo>
                    <a:pt x="654" y="222"/>
                  </a:lnTo>
                  <a:lnTo>
                    <a:pt x="655" y="218"/>
                  </a:lnTo>
                  <a:lnTo>
                    <a:pt x="655" y="213"/>
                  </a:lnTo>
                  <a:lnTo>
                    <a:pt x="655" y="209"/>
                  </a:lnTo>
                  <a:lnTo>
                    <a:pt x="656" y="204"/>
                  </a:lnTo>
                  <a:lnTo>
                    <a:pt x="656" y="201"/>
                  </a:lnTo>
                  <a:lnTo>
                    <a:pt x="656" y="197"/>
                  </a:lnTo>
                  <a:lnTo>
                    <a:pt x="657" y="193"/>
                  </a:lnTo>
                  <a:lnTo>
                    <a:pt x="657" y="187"/>
                  </a:lnTo>
                  <a:lnTo>
                    <a:pt x="659" y="184"/>
                  </a:lnTo>
                  <a:lnTo>
                    <a:pt x="659" y="180"/>
                  </a:lnTo>
                  <a:lnTo>
                    <a:pt x="659" y="175"/>
                  </a:lnTo>
                  <a:lnTo>
                    <a:pt x="659" y="171"/>
                  </a:lnTo>
                  <a:lnTo>
                    <a:pt x="659" y="167"/>
                  </a:lnTo>
                  <a:lnTo>
                    <a:pt x="659" y="162"/>
                  </a:lnTo>
                  <a:lnTo>
                    <a:pt x="659" y="158"/>
                  </a:lnTo>
                  <a:lnTo>
                    <a:pt x="659" y="153"/>
                  </a:lnTo>
                  <a:lnTo>
                    <a:pt x="660" y="149"/>
                  </a:lnTo>
                  <a:lnTo>
                    <a:pt x="660" y="145"/>
                  </a:lnTo>
                  <a:lnTo>
                    <a:pt x="660" y="140"/>
                  </a:lnTo>
                  <a:lnTo>
                    <a:pt x="660" y="136"/>
                  </a:lnTo>
                  <a:lnTo>
                    <a:pt x="660" y="133"/>
                  </a:lnTo>
                  <a:lnTo>
                    <a:pt x="660" y="129"/>
                  </a:lnTo>
                  <a:lnTo>
                    <a:pt x="660" y="124"/>
                  </a:lnTo>
                  <a:lnTo>
                    <a:pt x="660" y="121"/>
                  </a:lnTo>
                  <a:lnTo>
                    <a:pt x="660" y="117"/>
                  </a:lnTo>
                  <a:lnTo>
                    <a:pt x="659" y="112"/>
                  </a:lnTo>
                  <a:lnTo>
                    <a:pt x="659" y="108"/>
                  </a:lnTo>
                  <a:lnTo>
                    <a:pt x="657" y="105"/>
                  </a:lnTo>
                  <a:lnTo>
                    <a:pt x="657" y="100"/>
                  </a:lnTo>
                  <a:lnTo>
                    <a:pt x="656" y="97"/>
                  </a:lnTo>
                  <a:lnTo>
                    <a:pt x="656" y="94"/>
                  </a:lnTo>
                  <a:lnTo>
                    <a:pt x="656" y="89"/>
                  </a:lnTo>
                  <a:lnTo>
                    <a:pt x="655" y="86"/>
                  </a:lnTo>
                  <a:lnTo>
                    <a:pt x="654" y="83"/>
                  </a:lnTo>
                  <a:lnTo>
                    <a:pt x="654" y="80"/>
                  </a:lnTo>
                  <a:lnTo>
                    <a:pt x="653" y="75"/>
                  </a:lnTo>
                  <a:lnTo>
                    <a:pt x="652" y="73"/>
                  </a:lnTo>
                  <a:lnTo>
                    <a:pt x="651" y="70"/>
                  </a:lnTo>
                  <a:lnTo>
                    <a:pt x="651" y="67"/>
                  </a:lnTo>
                  <a:lnTo>
                    <a:pt x="650" y="63"/>
                  </a:lnTo>
                  <a:lnTo>
                    <a:pt x="649" y="61"/>
                  </a:lnTo>
                  <a:lnTo>
                    <a:pt x="648" y="58"/>
                  </a:lnTo>
                  <a:lnTo>
                    <a:pt x="646" y="55"/>
                  </a:lnTo>
                  <a:lnTo>
                    <a:pt x="644" y="51"/>
                  </a:lnTo>
                  <a:lnTo>
                    <a:pt x="643" y="49"/>
                  </a:lnTo>
                  <a:lnTo>
                    <a:pt x="639" y="44"/>
                  </a:lnTo>
                  <a:lnTo>
                    <a:pt x="635" y="38"/>
                  </a:lnTo>
                  <a:lnTo>
                    <a:pt x="630" y="33"/>
                  </a:lnTo>
                  <a:lnTo>
                    <a:pt x="626" y="29"/>
                  </a:lnTo>
                  <a:lnTo>
                    <a:pt x="623" y="27"/>
                  </a:lnTo>
                  <a:lnTo>
                    <a:pt x="619" y="24"/>
                  </a:lnTo>
                  <a:lnTo>
                    <a:pt x="616" y="22"/>
                  </a:lnTo>
                  <a:lnTo>
                    <a:pt x="614" y="21"/>
                  </a:lnTo>
                  <a:lnTo>
                    <a:pt x="611" y="19"/>
                  </a:lnTo>
                  <a:lnTo>
                    <a:pt x="607" y="17"/>
                  </a:lnTo>
                  <a:lnTo>
                    <a:pt x="604" y="16"/>
                  </a:lnTo>
                  <a:lnTo>
                    <a:pt x="601" y="14"/>
                  </a:lnTo>
                  <a:lnTo>
                    <a:pt x="597" y="12"/>
                  </a:lnTo>
                  <a:lnTo>
                    <a:pt x="593" y="10"/>
                  </a:lnTo>
                  <a:lnTo>
                    <a:pt x="590" y="9"/>
                  </a:lnTo>
                  <a:lnTo>
                    <a:pt x="586" y="9"/>
                  </a:lnTo>
                  <a:lnTo>
                    <a:pt x="582" y="7"/>
                  </a:lnTo>
                  <a:lnTo>
                    <a:pt x="578" y="6"/>
                  </a:lnTo>
                  <a:lnTo>
                    <a:pt x="575" y="5"/>
                  </a:lnTo>
                  <a:lnTo>
                    <a:pt x="571" y="5"/>
                  </a:lnTo>
                  <a:lnTo>
                    <a:pt x="566" y="3"/>
                  </a:lnTo>
                  <a:lnTo>
                    <a:pt x="563" y="3"/>
                  </a:lnTo>
                  <a:lnTo>
                    <a:pt x="559" y="2"/>
                  </a:lnTo>
                  <a:lnTo>
                    <a:pt x="554" y="2"/>
                  </a:lnTo>
                  <a:lnTo>
                    <a:pt x="550" y="0"/>
                  </a:lnTo>
                  <a:lnTo>
                    <a:pt x="546" y="0"/>
                  </a:lnTo>
                  <a:lnTo>
                    <a:pt x="541" y="0"/>
                  </a:lnTo>
                  <a:lnTo>
                    <a:pt x="537" y="0"/>
                  </a:lnTo>
                  <a:lnTo>
                    <a:pt x="531" y="0"/>
                  </a:lnTo>
                  <a:lnTo>
                    <a:pt x="527" y="0"/>
                  </a:lnTo>
                  <a:lnTo>
                    <a:pt x="523" y="0"/>
                  </a:lnTo>
                  <a:lnTo>
                    <a:pt x="518" y="2"/>
                  </a:lnTo>
                  <a:lnTo>
                    <a:pt x="513" y="2"/>
                  </a:lnTo>
                  <a:lnTo>
                    <a:pt x="509" y="3"/>
                  </a:lnTo>
                  <a:lnTo>
                    <a:pt x="503" y="3"/>
                  </a:lnTo>
                  <a:lnTo>
                    <a:pt x="499" y="5"/>
                  </a:lnTo>
                  <a:lnTo>
                    <a:pt x="493" y="5"/>
                  </a:lnTo>
                  <a:lnTo>
                    <a:pt x="489" y="6"/>
                  </a:lnTo>
                  <a:lnTo>
                    <a:pt x="484" y="8"/>
                  </a:lnTo>
                  <a:lnTo>
                    <a:pt x="479" y="9"/>
                  </a:lnTo>
                  <a:lnTo>
                    <a:pt x="474" y="10"/>
                  </a:lnTo>
                  <a:lnTo>
                    <a:pt x="469" y="12"/>
                  </a:lnTo>
                  <a:lnTo>
                    <a:pt x="465" y="14"/>
                  </a:lnTo>
                  <a:lnTo>
                    <a:pt x="460" y="16"/>
                  </a:lnTo>
                  <a:lnTo>
                    <a:pt x="455" y="18"/>
                  </a:lnTo>
                  <a:lnTo>
                    <a:pt x="450" y="20"/>
                  </a:lnTo>
                  <a:lnTo>
                    <a:pt x="446" y="22"/>
                  </a:lnTo>
                  <a:lnTo>
                    <a:pt x="441" y="25"/>
                  </a:lnTo>
                  <a:lnTo>
                    <a:pt x="436" y="28"/>
                  </a:lnTo>
                  <a:lnTo>
                    <a:pt x="430" y="30"/>
                  </a:lnTo>
                  <a:lnTo>
                    <a:pt x="426" y="33"/>
                  </a:lnTo>
                  <a:lnTo>
                    <a:pt x="422" y="36"/>
                  </a:lnTo>
                  <a:lnTo>
                    <a:pt x="416" y="40"/>
                  </a:lnTo>
                  <a:lnTo>
                    <a:pt x="412" y="43"/>
                  </a:lnTo>
                  <a:lnTo>
                    <a:pt x="408" y="46"/>
                  </a:lnTo>
                  <a:lnTo>
                    <a:pt x="403" y="50"/>
                  </a:lnTo>
                  <a:lnTo>
                    <a:pt x="398" y="54"/>
                  </a:lnTo>
                  <a:lnTo>
                    <a:pt x="392" y="58"/>
                  </a:lnTo>
                  <a:lnTo>
                    <a:pt x="388" y="61"/>
                  </a:lnTo>
                  <a:lnTo>
                    <a:pt x="384" y="65"/>
                  </a:lnTo>
                  <a:lnTo>
                    <a:pt x="379" y="68"/>
                  </a:lnTo>
                  <a:lnTo>
                    <a:pt x="375" y="72"/>
                  </a:lnTo>
                  <a:lnTo>
                    <a:pt x="371" y="75"/>
                  </a:lnTo>
                  <a:lnTo>
                    <a:pt x="366" y="80"/>
                  </a:lnTo>
                  <a:lnTo>
                    <a:pt x="362" y="83"/>
                  </a:lnTo>
                  <a:lnTo>
                    <a:pt x="358" y="87"/>
                  </a:lnTo>
                  <a:lnTo>
                    <a:pt x="354" y="91"/>
                  </a:lnTo>
                  <a:lnTo>
                    <a:pt x="350" y="94"/>
                  </a:lnTo>
                  <a:lnTo>
                    <a:pt x="346" y="98"/>
                  </a:lnTo>
                  <a:lnTo>
                    <a:pt x="342" y="101"/>
                  </a:lnTo>
                  <a:lnTo>
                    <a:pt x="339" y="106"/>
                  </a:lnTo>
                  <a:lnTo>
                    <a:pt x="336" y="109"/>
                  </a:lnTo>
                  <a:lnTo>
                    <a:pt x="333" y="112"/>
                  </a:lnTo>
                  <a:lnTo>
                    <a:pt x="328" y="117"/>
                  </a:lnTo>
                  <a:lnTo>
                    <a:pt x="325" y="120"/>
                  </a:lnTo>
                  <a:lnTo>
                    <a:pt x="322" y="123"/>
                  </a:lnTo>
                  <a:lnTo>
                    <a:pt x="318" y="126"/>
                  </a:lnTo>
                  <a:lnTo>
                    <a:pt x="315" y="130"/>
                  </a:lnTo>
                  <a:lnTo>
                    <a:pt x="313" y="133"/>
                  </a:lnTo>
                  <a:lnTo>
                    <a:pt x="310" y="137"/>
                  </a:lnTo>
                  <a:lnTo>
                    <a:pt x="306" y="139"/>
                  </a:lnTo>
                  <a:lnTo>
                    <a:pt x="304" y="144"/>
                  </a:lnTo>
                  <a:lnTo>
                    <a:pt x="301" y="147"/>
                  </a:lnTo>
                  <a:lnTo>
                    <a:pt x="299" y="150"/>
                  </a:lnTo>
                  <a:lnTo>
                    <a:pt x="296" y="152"/>
                  </a:lnTo>
                  <a:lnTo>
                    <a:pt x="293" y="157"/>
                  </a:lnTo>
                  <a:lnTo>
                    <a:pt x="291" y="159"/>
                  </a:lnTo>
                  <a:lnTo>
                    <a:pt x="289" y="162"/>
                  </a:lnTo>
                  <a:lnTo>
                    <a:pt x="286" y="165"/>
                  </a:lnTo>
                  <a:lnTo>
                    <a:pt x="285" y="168"/>
                  </a:lnTo>
                  <a:lnTo>
                    <a:pt x="281" y="171"/>
                  </a:lnTo>
                  <a:lnTo>
                    <a:pt x="279" y="174"/>
                  </a:lnTo>
                  <a:lnTo>
                    <a:pt x="275" y="178"/>
                  </a:lnTo>
                  <a:lnTo>
                    <a:pt x="272" y="184"/>
                  </a:lnTo>
                  <a:lnTo>
                    <a:pt x="268" y="188"/>
                  </a:lnTo>
                  <a:lnTo>
                    <a:pt x="265" y="193"/>
                  </a:lnTo>
                  <a:lnTo>
                    <a:pt x="262" y="197"/>
                  </a:lnTo>
                  <a:lnTo>
                    <a:pt x="261" y="201"/>
                  </a:lnTo>
                  <a:lnTo>
                    <a:pt x="258" y="203"/>
                  </a:lnTo>
                  <a:lnTo>
                    <a:pt x="256" y="207"/>
                  </a:lnTo>
                  <a:lnTo>
                    <a:pt x="254" y="209"/>
                  </a:lnTo>
                  <a:lnTo>
                    <a:pt x="253" y="211"/>
                  </a:lnTo>
                  <a:lnTo>
                    <a:pt x="251" y="214"/>
                  </a:lnTo>
                  <a:lnTo>
                    <a:pt x="251" y="215"/>
                  </a:lnTo>
                  <a:close/>
                </a:path>
              </a:pathLst>
            </a:custGeom>
            <a:solidFill>
              <a:schemeClr val="accent2"/>
            </a:solidFill>
            <a:ln w="9525">
              <a:noFill/>
              <a:round/>
              <a:headEnd/>
              <a:tailEnd/>
            </a:ln>
          </p:spPr>
          <p:txBody>
            <a:bodyPr/>
            <a:lstStyle/>
            <a:p>
              <a:endParaRPr lang="en-US"/>
            </a:p>
          </p:txBody>
        </p:sp>
        <p:sp>
          <p:nvSpPr>
            <p:cNvPr id="17475" name="Freeform 736"/>
            <p:cNvSpPr>
              <a:spLocks/>
            </p:cNvSpPr>
            <p:nvPr/>
          </p:nvSpPr>
          <p:spPr bwMode="auto">
            <a:xfrm flipH="1">
              <a:off x="3030" y="1113"/>
              <a:ext cx="158" cy="208"/>
            </a:xfrm>
            <a:custGeom>
              <a:avLst/>
              <a:gdLst>
                <a:gd name="T0" fmla="*/ 2 w 863"/>
                <a:gd name="T1" fmla="*/ 9 h 912"/>
                <a:gd name="T2" fmla="*/ 4 w 863"/>
                <a:gd name="T3" fmla="*/ 9 h 912"/>
                <a:gd name="T4" fmla="*/ 5 w 863"/>
                <a:gd name="T5" fmla="*/ 11 h 912"/>
                <a:gd name="T6" fmla="*/ 6 w 863"/>
                <a:gd name="T7" fmla="*/ 11 h 912"/>
                <a:gd name="T8" fmla="*/ 10 w 863"/>
                <a:gd name="T9" fmla="*/ 5 h 912"/>
                <a:gd name="T10" fmla="*/ 12 w 863"/>
                <a:gd name="T11" fmla="*/ 3 h 912"/>
                <a:gd name="T12" fmla="*/ 14 w 863"/>
                <a:gd name="T13" fmla="*/ 2 h 912"/>
                <a:gd name="T14" fmla="*/ 15 w 863"/>
                <a:gd name="T15" fmla="*/ 0 h 912"/>
                <a:gd name="T16" fmla="*/ 17 w 863"/>
                <a:gd name="T17" fmla="*/ 0 h 912"/>
                <a:gd name="T18" fmla="*/ 19 w 863"/>
                <a:gd name="T19" fmla="*/ 2 h 912"/>
                <a:gd name="T20" fmla="*/ 19 w 863"/>
                <a:gd name="T21" fmla="*/ 5 h 912"/>
                <a:gd name="T22" fmla="*/ 19 w 863"/>
                <a:gd name="T23" fmla="*/ 8 h 912"/>
                <a:gd name="T24" fmla="*/ 18 w 863"/>
                <a:gd name="T25" fmla="*/ 11 h 912"/>
                <a:gd name="T26" fmla="*/ 18 w 863"/>
                <a:gd name="T27" fmla="*/ 15 h 912"/>
                <a:gd name="T28" fmla="*/ 18 w 863"/>
                <a:gd name="T29" fmla="*/ 17 h 912"/>
                <a:gd name="T30" fmla="*/ 18 w 863"/>
                <a:gd name="T31" fmla="*/ 20 h 912"/>
                <a:gd name="T32" fmla="*/ 18 w 863"/>
                <a:gd name="T33" fmla="*/ 22 h 912"/>
                <a:gd name="T34" fmla="*/ 17 w 863"/>
                <a:gd name="T35" fmla="*/ 25 h 912"/>
                <a:gd name="T36" fmla="*/ 16 w 863"/>
                <a:gd name="T37" fmla="*/ 27 h 912"/>
                <a:gd name="T38" fmla="*/ 17 w 863"/>
                <a:gd name="T39" fmla="*/ 29 h 912"/>
                <a:gd name="T40" fmla="*/ 17 w 863"/>
                <a:gd name="T41" fmla="*/ 31 h 912"/>
                <a:gd name="T42" fmla="*/ 18 w 863"/>
                <a:gd name="T43" fmla="*/ 33 h 912"/>
                <a:gd name="T44" fmla="*/ 20 w 863"/>
                <a:gd name="T45" fmla="*/ 37 h 912"/>
                <a:gd name="T46" fmla="*/ 22 w 863"/>
                <a:gd name="T47" fmla="*/ 37 h 912"/>
                <a:gd name="T48" fmla="*/ 24 w 863"/>
                <a:gd name="T49" fmla="*/ 37 h 912"/>
                <a:gd name="T50" fmla="*/ 26 w 863"/>
                <a:gd name="T51" fmla="*/ 38 h 912"/>
                <a:gd name="T52" fmla="*/ 27 w 863"/>
                <a:gd name="T53" fmla="*/ 39 h 912"/>
                <a:gd name="T54" fmla="*/ 29 w 863"/>
                <a:gd name="T55" fmla="*/ 41 h 912"/>
                <a:gd name="T56" fmla="*/ 28 w 863"/>
                <a:gd name="T57" fmla="*/ 42 h 912"/>
                <a:gd name="T58" fmla="*/ 26 w 863"/>
                <a:gd name="T59" fmla="*/ 43 h 912"/>
                <a:gd name="T60" fmla="*/ 24 w 863"/>
                <a:gd name="T61" fmla="*/ 44 h 912"/>
                <a:gd name="T62" fmla="*/ 22 w 863"/>
                <a:gd name="T63" fmla="*/ 44 h 912"/>
                <a:gd name="T64" fmla="*/ 19 w 863"/>
                <a:gd name="T65" fmla="*/ 44 h 912"/>
                <a:gd name="T66" fmla="*/ 18 w 863"/>
                <a:gd name="T67" fmla="*/ 44 h 912"/>
                <a:gd name="T68" fmla="*/ 16 w 863"/>
                <a:gd name="T69" fmla="*/ 47 h 912"/>
                <a:gd name="T70" fmla="*/ 15 w 863"/>
                <a:gd name="T71" fmla="*/ 47 h 912"/>
                <a:gd name="T72" fmla="*/ 14 w 863"/>
                <a:gd name="T73" fmla="*/ 44 h 912"/>
                <a:gd name="T74" fmla="*/ 12 w 863"/>
                <a:gd name="T75" fmla="*/ 44 h 912"/>
                <a:gd name="T76" fmla="*/ 10 w 863"/>
                <a:gd name="T77" fmla="*/ 44 h 912"/>
                <a:gd name="T78" fmla="*/ 8 w 863"/>
                <a:gd name="T79" fmla="*/ 45 h 912"/>
                <a:gd name="T80" fmla="*/ 5 w 863"/>
                <a:gd name="T81" fmla="*/ 45 h 912"/>
                <a:gd name="T82" fmla="*/ 3 w 863"/>
                <a:gd name="T83" fmla="*/ 44 h 912"/>
                <a:gd name="T84" fmla="*/ 2 w 863"/>
                <a:gd name="T85" fmla="*/ 43 h 912"/>
                <a:gd name="T86" fmla="*/ 4 w 863"/>
                <a:gd name="T87" fmla="*/ 42 h 912"/>
                <a:gd name="T88" fmla="*/ 7 w 863"/>
                <a:gd name="T89" fmla="*/ 40 h 912"/>
                <a:gd name="T90" fmla="*/ 9 w 863"/>
                <a:gd name="T91" fmla="*/ 39 h 912"/>
                <a:gd name="T92" fmla="*/ 10 w 863"/>
                <a:gd name="T93" fmla="*/ 38 h 912"/>
                <a:gd name="T94" fmla="*/ 11 w 863"/>
                <a:gd name="T95" fmla="*/ 36 h 912"/>
                <a:gd name="T96" fmla="*/ 11 w 863"/>
                <a:gd name="T97" fmla="*/ 33 h 912"/>
                <a:gd name="T98" fmla="*/ 10 w 863"/>
                <a:gd name="T99" fmla="*/ 33 h 912"/>
                <a:gd name="T100" fmla="*/ 8 w 863"/>
                <a:gd name="T101" fmla="*/ 34 h 912"/>
                <a:gd name="T102" fmla="*/ 7 w 863"/>
                <a:gd name="T103" fmla="*/ 35 h 912"/>
                <a:gd name="T104" fmla="*/ 5 w 863"/>
                <a:gd name="T105" fmla="*/ 35 h 912"/>
                <a:gd name="T106" fmla="*/ 3 w 863"/>
                <a:gd name="T107" fmla="*/ 35 h 912"/>
                <a:gd name="T108" fmla="*/ 2 w 863"/>
                <a:gd name="T109" fmla="*/ 35 h 912"/>
                <a:gd name="T110" fmla="*/ 0 w 863"/>
                <a:gd name="T111" fmla="*/ 32 h 912"/>
                <a:gd name="T112" fmla="*/ 0 w 863"/>
                <a:gd name="T113" fmla="*/ 29 h 912"/>
                <a:gd name="T114" fmla="*/ 1 w 863"/>
                <a:gd name="T115" fmla="*/ 27 h 912"/>
                <a:gd name="T116" fmla="*/ 1 w 863"/>
                <a:gd name="T117" fmla="*/ 24 h 912"/>
                <a:gd name="T118" fmla="*/ 2 w 863"/>
                <a:gd name="T119" fmla="*/ 21 h 912"/>
                <a:gd name="T120" fmla="*/ 4 w 863"/>
                <a:gd name="T121" fmla="*/ 19 h 9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3"/>
                <a:gd name="T184" fmla="*/ 0 h 912"/>
                <a:gd name="T185" fmla="*/ 863 w 863"/>
                <a:gd name="T186" fmla="*/ 912 h 9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3" h="912">
                  <a:moveTo>
                    <a:pt x="40" y="199"/>
                  </a:moveTo>
                  <a:lnTo>
                    <a:pt x="40" y="198"/>
                  </a:lnTo>
                  <a:lnTo>
                    <a:pt x="40" y="197"/>
                  </a:lnTo>
                  <a:lnTo>
                    <a:pt x="41" y="194"/>
                  </a:lnTo>
                  <a:lnTo>
                    <a:pt x="43" y="192"/>
                  </a:lnTo>
                  <a:lnTo>
                    <a:pt x="44" y="189"/>
                  </a:lnTo>
                  <a:lnTo>
                    <a:pt x="46" y="185"/>
                  </a:lnTo>
                  <a:lnTo>
                    <a:pt x="49" y="181"/>
                  </a:lnTo>
                  <a:lnTo>
                    <a:pt x="53" y="178"/>
                  </a:lnTo>
                  <a:lnTo>
                    <a:pt x="56" y="175"/>
                  </a:lnTo>
                  <a:lnTo>
                    <a:pt x="60" y="172"/>
                  </a:lnTo>
                  <a:lnTo>
                    <a:pt x="63" y="170"/>
                  </a:lnTo>
                  <a:lnTo>
                    <a:pt x="65" y="168"/>
                  </a:lnTo>
                  <a:lnTo>
                    <a:pt x="68" y="167"/>
                  </a:lnTo>
                  <a:lnTo>
                    <a:pt x="70" y="166"/>
                  </a:lnTo>
                  <a:lnTo>
                    <a:pt x="74" y="165"/>
                  </a:lnTo>
                  <a:lnTo>
                    <a:pt x="76" y="164"/>
                  </a:lnTo>
                  <a:lnTo>
                    <a:pt x="79" y="163"/>
                  </a:lnTo>
                  <a:lnTo>
                    <a:pt x="83" y="163"/>
                  </a:lnTo>
                  <a:lnTo>
                    <a:pt x="85" y="163"/>
                  </a:lnTo>
                  <a:lnTo>
                    <a:pt x="90" y="163"/>
                  </a:lnTo>
                  <a:lnTo>
                    <a:pt x="93" y="163"/>
                  </a:lnTo>
                  <a:lnTo>
                    <a:pt x="97" y="165"/>
                  </a:lnTo>
                  <a:lnTo>
                    <a:pt x="101" y="165"/>
                  </a:lnTo>
                  <a:lnTo>
                    <a:pt x="105" y="166"/>
                  </a:lnTo>
                  <a:lnTo>
                    <a:pt x="108" y="167"/>
                  </a:lnTo>
                  <a:lnTo>
                    <a:pt x="112" y="168"/>
                  </a:lnTo>
                  <a:lnTo>
                    <a:pt x="115" y="170"/>
                  </a:lnTo>
                  <a:lnTo>
                    <a:pt x="117" y="172"/>
                  </a:lnTo>
                  <a:lnTo>
                    <a:pt x="119" y="173"/>
                  </a:lnTo>
                  <a:lnTo>
                    <a:pt x="122" y="174"/>
                  </a:lnTo>
                  <a:lnTo>
                    <a:pt x="126" y="177"/>
                  </a:lnTo>
                  <a:lnTo>
                    <a:pt x="129" y="180"/>
                  </a:lnTo>
                  <a:lnTo>
                    <a:pt x="131" y="185"/>
                  </a:lnTo>
                  <a:lnTo>
                    <a:pt x="133" y="188"/>
                  </a:lnTo>
                  <a:lnTo>
                    <a:pt x="134" y="191"/>
                  </a:lnTo>
                  <a:lnTo>
                    <a:pt x="135" y="194"/>
                  </a:lnTo>
                  <a:lnTo>
                    <a:pt x="137" y="198"/>
                  </a:lnTo>
                  <a:lnTo>
                    <a:pt x="137" y="202"/>
                  </a:lnTo>
                  <a:lnTo>
                    <a:pt x="137" y="205"/>
                  </a:lnTo>
                  <a:lnTo>
                    <a:pt x="137" y="207"/>
                  </a:lnTo>
                  <a:lnTo>
                    <a:pt x="137" y="211"/>
                  </a:lnTo>
                  <a:lnTo>
                    <a:pt x="137" y="213"/>
                  </a:lnTo>
                  <a:lnTo>
                    <a:pt x="137" y="215"/>
                  </a:lnTo>
                  <a:lnTo>
                    <a:pt x="138" y="216"/>
                  </a:lnTo>
                  <a:lnTo>
                    <a:pt x="141" y="217"/>
                  </a:lnTo>
                  <a:lnTo>
                    <a:pt x="146" y="218"/>
                  </a:lnTo>
                  <a:lnTo>
                    <a:pt x="149" y="218"/>
                  </a:lnTo>
                  <a:lnTo>
                    <a:pt x="152" y="218"/>
                  </a:lnTo>
                  <a:lnTo>
                    <a:pt x="154" y="218"/>
                  </a:lnTo>
                  <a:lnTo>
                    <a:pt x="158" y="218"/>
                  </a:lnTo>
                  <a:lnTo>
                    <a:pt x="160" y="218"/>
                  </a:lnTo>
                  <a:lnTo>
                    <a:pt x="165" y="218"/>
                  </a:lnTo>
                  <a:lnTo>
                    <a:pt x="168" y="218"/>
                  </a:lnTo>
                  <a:lnTo>
                    <a:pt x="172" y="218"/>
                  </a:lnTo>
                  <a:lnTo>
                    <a:pt x="175" y="218"/>
                  </a:lnTo>
                  <a:lnTo>
                    <a:pt x="178" y="218"/>
                  </a:lnTo>
                  <a:lnTo>
                    <a:pt x="181" y="217"/>
                  </a:lnTo>
                  <a:lnTo>
                    <a:pt x="185" y="217"/>
                  </a:lnTo>
                  <a:lnTo>
                    <a:pt x="188" y="217"/>
                  </a:lnTo>
                  <a:lnTo>
                    <a:pt x="191" y="217"/>
                  </a:lnTo>
                  <a:lnTo>
                    <a:pt x="194" y="217"/>
                  </a:lnTo>
                  <a:lnTo>
                    <a:pt x="197" y="217"/>
                  </a:lnTo>
                  <a:lnTo>
                    <a:pt x="202" y="216"/>
                  </a:lnTo>
                  <a:lnTo>
                    <a:pt x="206" y="216"/>
                  </a:lnTo>
                  <a:lnTo>
                    <a:pt x="208" y="216"/>
                  </a:lnTo>
                  <a:lnTo>
                    <a:pt x="209" y="216"/>
                  </a:lnTo>
                  <a:lnTo>
                    <a:pt x="306" y="94"/>
                  </a:lnTo>
                  <a:lnTo>
                    <a:pt x="306" y="92"/>
                  </a:lnTo>
                  <a:lnTo>
                    <a:pt x="307" y="91"/>
                  </a:lnTo>
                  <a:lnTo>
                    <a:pt x="309" y="90"/>
                  </a:lnTo>
                  <a:lnTo>
                    <a:pt x="313" y="88"/>
                  </a:lnTo>
                  <a:lnTo>
                    <a:pt x="315" y="85"/>
                  </a:lnTo>
                  <a:lnTo>
                    <a:pt x="319" y="83"/>
                  </a:lnTo>
                  <a:lnTo>
                    <a:pt x="321" y="81"/>
                  </a:lnTo>
                  <a:lnTo>
                    <a:pt x="324" y="79"/>
                  </a:lnTo>
                  <a:lnTo>
                    <a:pt x="327" y="77"/>
                  </a:lnTo>
                  <a:lnTo>
                    <a:pt x="330" y="76"/>
                  </a:lnTo>
                  <a:lnTo>
                    <a:pt x="332" y="73"/>
                  </a:lnTo>
                  <a:lnTo>
                    <a:pt x="335" y="72"/>
                  </a:lnTo>
                  <a:lnTo>
                    <a:pt x="338" y="69"/>
                  </a:lnTo>
                  <a:lnTo>
                    <a:pt x="341" y="68"/>
                  </a:lnTo>
                  <a:lnTo>
                    <a:pt x="344" y="64"/>
                  </a:lnTo>
                  <a:lnTo>
                    <a:pt x="349" y="63"/>
                  </a:lnTo>
                  <a:lnTo>
                    <a:pt x="352" y="60"/>
                  </a:lnTo>
                  <a:lnTo>
                    <a:pt x="355" y="59"/>
                  </a:lnTo>
                  <a:lnTo>
                    <a:pt x="358" y="56"/>
                  </a:lnTo>
                  <a:lnTo>
                    <a:pt x="363" y="53"/>
                  </a:lnTo>
                  <a:lnTo>
                    <a:pt x="366" y="51"/>
                  </a:lnTo>
                  <a:lnTo>
                    <a:pt x="370" y="49"/>
                  </a:lnTo>
                  <a:lnTo>
                    <a:pt x="375" y="47"/>
                  </a:lnTo>
                  <a:lnTo>
                    <a:pt x="378" y="45"/>
                  </a:lnTo>
                  <a:lnTo>
                    <a:pt x="382" y="41"/>
                  </a:lnTo>
                  <a:lnTo>
                    <a:pt x="387" y="40"/>
                  </a:lnTo>
                  <a:lnTo>
                    <a:pt x="391" y="37"/>
                  </a:lnTo>
                  <a:lnTo>
                    <a:pt x="394" y="35"/>
                  </a:lnTo>
                  <a:lnTo>
                    <a:pt x="399" y="33"/>
                  </a:lnTo>
                  <a:lnTo>
                    <a:pt x="403" y="31"/>
                  </a:lnTo>
                  <a:lnTo>
                    <a:pt x="407" y="27"/>
                  </a:lnTo>
                  <a:lnTo>
                    <a:pt x="410" y="26"/>
                  </a:lnTo>
                  <a:lnTo>
                    <a:pt x="415" y="23"/>
                  </a:lnTo>
                  <a:lnTo>
                    <a:pt x="420" y="22"/>
                  </a:lnTo>
                  <a:lnTo>
                    <a:pt x="423" y="19"/>
                  </a:lnTo>
                  <a:lnTo>
                    <a:pt x="428" y="18"/>
                  </a:lnTo>
                  <a:lnTo>
                    <a:pt x="432" y="15"/>
                  </a:lnTo>
                  <a:lnTo>
                    <a:pt x="437" y="14"/>
                  </a:lnTo>
                  <a:lnTo>
                    <a:pt x="440" y="12"/>
                  </a:lnTo>
                  <a:lnTo>
                    <a:pt x="444" y="10"/>
                  </a:lnTo>
                  <a:lnTo>
                    <a:pt x="448" y="9"/>
                  </a:lnTo>
                  <a:lnTo>
                    <a:pt x="453" y="8"/>
                  </a:lnTo>
                  <a:lnTo>
                    <a:pt x="456" y="7"/>
                  </a:lnTo>
                  <a:lnTo>
                    <a:pt x="460" y="6"/>
                  </a:lnTo>
                  <a:lnTo>
                    <a:pt x="464" y="3"/>
                  </a:lnTo>
                  <a:lnTo>
                    <a:pt x="468" y="3"/>
                  </a:lnTo>
                  <a:lnTo>
                    <a:pt x="471" y="1"/>
                  </a:lnTo>
                  <a:lnTo>
                    <a:pt x="475" y="1"/>
                  </a:lnTo>
                  <a:lnTo>
                    <a:pt x="478" y="1"/>
                  </a:lnTo>
                  <a:lnTo>
                    <a:pt x="482" y="1"/>
                  </a:lnTo>
                  <a:lnTo>
                    <a:pt x="484" y="0"/>
                  </a:lnTo>
                  <a:lnTo>
                    <a:pt x="488" y="0"/>
                  </a:lnTo>
                  <a:lnTo>
                    <a:pt x="491" y="0"/>
                  </a:lnTo>
                  <a:lnTo>
                    <a:pt x="494" y="0"/>
                  </a:lnTo>
                  <a:lnTo>
                    <a:pt x="496" y="0"/>
                  </a:lnTo>
                  <a:lnTo>
                    <a:pt x="500" y="1"/>
                  </a:lnTo>
                  <a:lnTo>
                    <a:pt x="502" y="1"/>
                  </a:lnTo>
                  <a:lnTo>
                    <a:pt x="505" y="3"/>
                  </a:lnTo>
                  <a:lnTo>
                    <a:pt x="509" y="5"/>
                  </a:lnTo>
                  <a:lnTo>
                    <a:pt x="514" y="7"/>
                  </a:lnTo>
                  <a:lnTo>
                    <a:pt x="518" y="9"/>
                  </a:lnTo>
                  <a:lnTo>
                    <a:pt x="522" y="11"/>
                  </a:lnTo>
                  <a:lnTo>
                    <a:pt x="527" y="13"/>
                  </a:lnTo>
                  <a:lnTo>
                    <a:pt x="531" y="15"/>
                  </a:lnTo>
                  <a:lnTo>
                    <a:pt x="535" y="19"/>
                  </a:lnTo>
                  <a:lnTo>
                    <a:pt x="539" y="21"/>
                  </a:lnTo>
                  <a:lnTo>
                    <a:pt x="542" y="23"/>
                  </a:lnTo>
                  <a:lnTo>
                    <a:pt x="545" y="26"/>
                  </a:lnTo>
                  <a:lnTo>
                    <a:pt x="548" y="30"/>
                  </a:lnTo>
                  <a:lnTo>
                    <a:pt x="552" y="33"/>
                  </a:lnTo>
                  <a:lnTo>
                    <a:pt x="554" y="36"/>
                  </a:lnTo>
                  <a:lnTo>
                    <a:pt x="557" y="40"/>
                  </a:lnTo>
                  <a:lnTo>
                    <a:pt x="559" y="44"/>
                  </a:lnTo>
                  <a:lnTo>
                    <a:pt x="562" y="48"/>
                  </a:lnTo>
                  <a:lnTo>
                    <a:pt x="564" y="52"/>
                  </a:lnTo>
                  <a:lnTo>
                    <a:pt x="565" y="57"/>
                  </a:lnTo>
                  <a:lnTo>
                    <a:pt x="567" y="61"/>
                  </a:lnTo>
                  <a:lnTo>
                    <a:pt x="568" y="66"/>
                  </a:lnTo>
                  <a:lnTo>
                    <a:pt x="568" y="69"/>
                  </a:lnTo>
                  <a:lnTo>
                    <a:pt x="568" y="72"/>
                  </a:lnTo>
                  <a:lnTo>
                    <a:pt x="568" y="75"/>
                  </a:lnTo>
                  <a:lnTo>
                    <a:pt x="569" y="77"/>
                  </a:lnTo>
                  <a:lnTo>
                    <a:pt x="569" y="81"/>
                  </a:lnTo>
                  <a:lnTo>
                    <a:pt x="569" y="84"/>
                  </a:lnTo>
                  <a:lnTo>
                    <a:pt x="569" y="87"/>
                  </a:lnTo>
                  <a:lnTo>
                    <a:pt x="569" y="91"/>
                  </a:lnTo>
                  <a:lnTo>
                    <a:pt x="569" y="94"/>
                  </a:lnTo>
                  <a:lnTo>
                    <a:pt x="568" y="97"/>
                  </a:lnTo>
                  <a:lnTo>
                    <a:pt x="568" y="100"/>
                  </a:lnTo>
                  <a:lnTo>
                    <a:pt x="568" y="104"/>
                  </a:lnTo>
                  <a:lnTo>
                    <a:pt x="567" y="109"/>
                  </a:lnTo>
                  <a:lnTo>
                    <a:pt x="567" y="112"/>
                  </a:lnTo>
                  <a:lnTo>
                    <a:pt x="566" y="116"/>
                  </a:lnTo>
                  <a:lnTo>
                    <a:pt x="566" y="121"/>
                  </a:lnTo>
                  <a:lnTo>
                    <a:pt x="565" y="124"/>
                  </a:lnTo>
                  <a:lnTo>
                    <a:pt x="564" y="128"/>
                  </a:lnTo>
                  <a:lnTo>
                    <a:pt x="563" y="133"/>
                  </a:lnTo>
                  <a:lnTo>
                    <a:pt x="562" y="138"/>
                  </a:lnTo>
                  <a:lnTo>
                    <a:pt x="560" y="142"/>
                  </a:lnTo>
                  <a:lnTo>
                    <a:pt x="559" y="148"/>
                  </a:lnTo>
                  <a:lnTo>
                    <a:pt x="557" y="152"/>
                  </a:lnTo>
                  <a:lnTo>
                    <a:pt x="557" y="158"/>
                  </a:lnTo>
                  <a:lnTo>
                    <a:pt x="555" y="162"/>
                  </a:lnTo>
                  <a:lnTo>
                    <a:pt x="553" y="167"/>
                  </a:lnTo>
                  <a:lnTo>
                    <a:pt x="552" y="172"/>
                  </a:lnTo>
                  <a:lnTo>
                    <a:pt x="551" y="177"/>
                  </a:lnTo>
                  <a:lnTo>
                    <a:pt x="548" y="183"/>
                  </a:lnTo>
                  <a:lnTo>
                    <a:pt x="548" y="188"/>
                  </a:lnTo>
                  <a:lnTo>
                    <a:pt x="547" y="192"/>
                  </a:lnTo>
                  <a:lnTo>
                    <a:pt x="546" y="198"/>
                  </a:lnTo>
                  <a:lnTo>
                    <a:pt x="544" y="202"/>
                  </a:lnTo>
                  <a:lnTo>
                    <a:pt x="543" y="207"/>
                  </a:lnTo>
                  <a:lnTo>
                    <a:pt x="542" y="212"/>
                  </a:lnTo>
                  <a:lnTo>
                    <a:pt x="541" y="217"/>
                  </a:lnTo>
                  <a:lnTo>
                    <a:pt x="540" y="222"/>
                  </a:lnTo>
                  <a:lnTo>
                    <a:pt x="540" y="227"/>
                  </a:lnTo>
                  <a:lnTo>
                    <a:pt x="539" y="231"/>
                  </a:lnTo>
                  <a:lnTo>
                    <a:pt x="539" y="237"/>
                  </a:lnTo>
                  <a:lnTo>
                    <a:pt x="538" y="241"/>
                  </a:lnTo>
                  <a:lnTo>
                    <a:pt x="537" y="245"/>
                  </a:lnTo>
                  <a:lnTo>
                    <a:pt x="535" y="250"/>
                  </a:lnTo>
                  <a:lnTo>
                    <a:pt x="535" y="255"/>
                  </a:lnTo>
                  <a:lnTo>
                    <a:pt x="534" y="260"/>
                  </a:lnTo>
                  <a:lnTo>
                    <a:pt x="534" y="264"/>
                  </a:lnTo>
                  <a:lnTo>
                    <a:pt x="533" y="268"/>
                  </a:lnTo>
                  <a:lnTo>
                    <a:pt x="533" y="273"/>
                  </a:lnTo>
                  <a:lnTo>
                    <a:pt x="532" y="276"/>
                  </a:lnTo>
                  <a:lnTo>
                    <a:pt x="531" y="280"/>
                  </a:lnTo>
                  <a:lnTo>
                    <a:pt x="531" y="285"/>
                  </a:lnTo>
                  <a:lnTo>
                    <a:pt x="531" y="289"/>
                  </a:lnTo>
                  <a:lnTo>
                    <a:pt x="531" y="292"/>
                  </a:lnTo>
                  <a:lnTo>
                    <a:pt x="530" y="296"/>
                  </a:lnTo>
                  <a:lnTo>
                    <a:pt x="530" y="301"/>
                  </a:lnTo>
                  <a:lnTo>
                    <a:pt x="530" y="305"/>
                  </a:lnTo>
                  <a:lnTo>
                    <a:pt x="530" y="308"/>
                  </a:lnTo>
                  <a:lnTo>
                    <a:pt x="529" y="312"/>
                  </a:lnTo>
                  <a:lnTo>
                    <a:pt x="529" y="315"/>
                  </a:lnTo>
                  <a:lnTo>
                    <a:pt x="529" y="318"/>
                  </a:lnTo>
                  <a:lnTo>
                    <a:pt x="528" y="321"/>
                  </a:lnTo>
                  <a:lnTo>
                    <a:pt x="528" y="325"/>
                  </a:lnTo>
                  <a:lnTo>
                    <a:pt x="528" y="328"/>
                  </a:lnTo>
                  <a:lnTo>
                    <a:pt x="528" y="331"/>
                  </a:lnTo>
                  <a:lnTo>
                    <a:pt x="527" y="333"/>
                  </a:lnTo>
                  <a:lnTo>
                    <a:pt x="527" y="337"/>
                  </a:lnTo>
                  <a:lnTo>
                    <a:pt x="527" y="340"/>
                  </a:lnTo>
                  <a:lnTo>
                    <a:pt x="527" y="342"/>
                  </a:lnTo>
                  <a:lnTo>
                    <a:pt x="527" y="347"/>
                  </a:lnTo>
                  <a:lnTo>
                    <a:pt x="527" y="352"/>
                  </a:lnTo>
                  <a:lnTo>
                    <a:pt x="527" y="356"/>
                  </a:lnTo>
                  <a:lnTo>
                    <a:pt x="527" y="359"/>
                  </a:lnTo>
                  <a:lnTo>
                    <a:pt x="527" y="363"/>
                  </a:lnTo>
                  <a:lnTo>
                    <a:pt x="527" y="366"/>
                  </a:lnTo>
                  <a:lnTo>
                    <a:pt x="527" y="369"/>
                  </a:lnTo>
                  <a:lnTo>
                    <a:pt x="528" y="370"/>
                  </a:lnTo>
                  <a:lnTo>
                    <a:pt x="529" y="371"/>
                  </a:lnTo>
                  <a:lnTo>
                    <a:pt x="531" y="376"/>
                  </a:lnTo>
                  <a:lnTo>
                    <a:pt x="532" y="378"/>
                  </a:lnTo>
                  <a:lnTo>
                    <a:pt x="534" y="382"/>
                  </a:lnTo>
                  <a:lnTo>
                    <a:pt x="534" y="384"/>
                  </a:lnTo>
                  <a:lnTo>
                    <a:pt x="535" y="387"/>
                  </a:lnTo>
                  <a:lnTo>
                    <a:pt x="537" y="389"/>
                  </a:lnTo>
                  <a:lnTo>
                    <a:pt x="538" y="392"/>
                  </a:lnTo>
                  <a:lnTo>
                    <a:pt x="538" y="394"/>
                  </a:lnTo>
                  <a:lnTo>
                    <a:pt x="539" y="397"/>
                  </a:lnTo>
                  <a:lnTo>
                    <a:pt x="539" y="400"/>
                  </a:lnTo>
                  <a:lnTo>
                    <a:pt x="539" y="404"/>
                  </a:lnTo>
                  <a:lnTo>
                    <a:pt x="539" y="406"/>
                  </a:lnTo>
                  <a:lnTo>
                    <a:pt x="539" y="410"/>
                  </a:lnTo>
                  <a:lnTo>
                    <a:pt x="539" y="414"/>
                  </a:lnTo>
                  <a:lnTo>
                    <a:pt x="539" y="418"/>
                  </a:lnTo>
                  <a:lnTo>
                    <a:pt x="539" y="422"/>
                  </a:lnTo>
                  <a:lnTo>
                    <a:pt x="538" y="427"/>
                  </a:lnTo>
                  <a:lnTo>
                    <a:pt x="537" y="430"/>
                  </a:lnTo>
                  <a:lnTo>
                    <a:pt x="537" y="435"/>
                  </a:lnTo>
                  <a:lnTo>
                    <a:pt x="535" y="440"/>
                  </a:lnTo>
                  <a:lnTo>
                    <a:pt x="533" y="444"/>
                  </a:lnTo>
                  <a:lnTo>
                    <a:pt x="532" y="447"/>
                  </a:lnTo>
                  <a:lnTo>
                    <a:pt x="531" y="449"/>
                  </a:lnTo>
                  <a:lnTo>
                    <a:pt x="531" y="453"/>
                  </a:lnTo>
                  <a:lnTo>
                    <a:pt x="530" y="455"/>
                  </a:lnTo>
                  <a:lnTo>
                    <a:pt x="528" y="459"/>
                  </a:lnTo>
                  <a:lnTo>
                    <a:pt x="526" y="465"/>
                  </a:lnTo>
                  <a:lnTo>
                    <a:pt x="523" y="469"/>
                  </a:lnTo>
                  <a:lnTo>
                    <a:pt x="521" y="473"/>
                  </a:lnTo>
                  <a:lnTo>
                    <a:pt x="519" y="477"/>
                  </a:lnTo>
                  <a:lnTo>
                    <a:pt x="517" y="480"/>
                  </a:lnTo>
                  <a:lnTo>
                    <a:pt x="515" y="484"/>
                  </a:lnTo>
                  <a:lnTo>
                    <a:pt x="514" y="487"/>
                  </a:lnTo>
                  <a:lnTo>
                    <a:pt x="512" y="490"/>
                  </a:lnTo>
                  <a:lnTo>
                    <a:pt x="509" y="493"/>
                  </a:lnTo>
                  <a:lnTo>
                    <a:pt x="508" y="495"/>
                  </a:lnTo>
                  <a:lnTo>
                    <a:pt x="506" y="497"/>
                  </a:lnTo>
                  <a:lnTo>
                    <a:pt x="504" y="502"/>
                  </a:lnTo>
                  <a:lnTo>
                    <a:pt x="501" y="506"/>
                  </a:lnTo>
                  <a:lnTo>
                    <a:pt x="497" y="508"/>
                  </a:lnTo>
                  <a:lnTo>
                    <a:pt x="495" y="511"/>
                  </a:lnTo>
                  <a:lnTo>
                    <a:pt x="493" y="515"/>
                  </a:lnTo>
                  <a:lnTo>
                    <a:pt x="492" y="517"/>
                  </a:lnTo>
                  <a:lnTo>
                    <a:pt x="491" y="520"/>
                  </a:lnTo>
                  <a:lnTo>
                    <a:pt x="490" y="523"/>
                  </a:lnTo>
                  <a:lnTo>
                    <a:pt x="489" y="525"/>
                  </a:lnTo>
                  <a:lnTo>
                    <a:pt x="489" y="530"/>
                  </a:lnTo>
                  <a:lnTo>
                    <a:pt x="488" y="532"/>
                  </a:lnTo>
                  <a:lnTo>
                    <a:pt x="489" y="534"/>
                  </a:lnTo>
                  <a:lnTo>
                    <a:pt x="489" y="537"/>
                  </a:lnTo>
                  <a:lnTo>
                    <a:pt x="490" y="542"/>
                  </a:lnTo>
                  <a:lnTo>
                    <a:pt x="491" y="545"/>
                  </a:lnTo>
                  <a:lnTo>
                    <a:pt x="492" y="550"/>
                  </a:lnTo>
                  <a:lnTo>
                    <a:pt x="493" y="551"/>
                  </a:lnTo>
                  <a:lnTo>
                    <a:pt x="494" y="555"/>
                  </a:lnTo>
                  <a:lnTo>
                    <a:pt x="495" y="557"/>
                  </a:lnTo>
                  <a:lnTo>
                    <a:pt x="496" y="560"/>
                  </a:lnTo>
                  <a:lnTo>
                    <a:pt x="496" y="562"/>
                  </a:lnTo>
                  <a:lnTo>
                    <a:pt x="497" y="564"/>
                  </a:lnTo>
                  <a:lnTo>
                    <a:pt x="498" y="568"/>
                  </a:lnTo>
                  <a:lnTo>
                    <a:pt x="500" y="571"/>
                  </a:lnTo>
                  <a:lnTo>
                    <a:pt x="501" y="574"/>
                  </a:lnTo>
                  <a:lnTo>
                    <a:pt x="503" y="576"/>
                  </a:lnTo>
                  <a:lnTo>
                    <a:pt x="504" y="580"/>
                  </a:lnTo>
                  <a:lnTo>
                    <a:pt x="505" y="583"/>
                  </a:lnTo>
                  <a:lnTo>
                    <a:pt x="506" y="586"/>
                  </a:lnTo>
                  <a:lnTo>
                    <a:pt x="508" y="588"/>
                  </a:lnTo>
                  <a:lnTo>
                    <a:pt x="509" y="592"/>
                  </a:lnTo>
                  <a:lnTo>
                    <a:pt x="510" y="595"/>
                  </a:lnTo>
                  <a:lnTo>
                    <a:pt x="513" y="598"/>
                  </a:lnTo>
                  <a:lnTo>
                    <a:pt x="514" y="601"/>
                  </a:lnTo>
                  <a:lnTo>
                    <a:pt x="515" y="605"/>
                  </a:lnTo>
                  <a:lnTo>
                    <a:pt x="517" y="608"/>
                  </a:lnTo>
                  <a:lnTo>
                    <a:pt x="517" y="610"/>
                  </a:lnTo>
                  <a:lnTo>
                    <a:pt x="519" y="613"/>
                  </a:lnTo>
                  <a:lnTo>
                    <a:pt x="520" y="615"/>
                  </a:lnTo>
                  <a:lnTo>
                    <a:pt x="521" y="619"/>
                  </a:lnTo>
                  <a:lnTo>
                    <a:pt x="522" y="622"/>
                  </a:lnTo>
                  <a:lnTo>
                    <a:pt x="525" y="624"/>
                  </a:lnTo>
                  <a:lnTo>
                    <a:pt x="526" y="627"/>
                  </a:lnTo>
                  <a:lnTo>
                    <a:pt x="527" y="631"/>
                  </a:lnTo>
                  <a:lnTo>
                    <a:pt x="528" y="633"/>
                  </a:lnTo>
                  <a:lnTo>
                    <a:pt x="529" y="636"/>
                  </a:lnTo>
                  <a:lnTo>
                    <a:pt x="530" y="638"/>
                  </a:lnTo>
                  <a:lnTo>
                    <a:pt x="531" y="642"/>
                  </a:lnTo>
                  <a:lnTo>
                    <a:pt x="534" y="646"/>
                  </a:lnTo>
                  <a:lnTo>
                    <a:pt x="537" y="650"/>
                  </a:lnTo>
                  <a:lnTo>
                    <a:pt x="539" y="655"/>
                  </a:lnTo>
                  <a:lnTo>
                    <a:pt x="540" y="659"/>
                  </a:lnTo>
                  <a:lnTo>
                    <a:pt x="542" y="661"/>
                  </a:lnTo>
                  <a:lnTo>
                    <a:pt x="543" y="664"/>
                  </a:lnTo>
                  <a:lnTo>
                    <a:pt x="545" y="669"/>
                  </a:lnTo>
                  <a:lnTo>
                    <a:pt x="546" y="670"/>
                  </a:lnTo>
                  <a:lnTo>
                    <a:pt x="588" y="719"/>
                  </a:lnTo>
                  <a:lnTo>
                    <a:pt x="588" y="717"/>
                  </a:lnTo>
                  <a:lnTo>
                    <a:pt x="590" y="717"/>
                  </a:lnTo>
                  <a:lnTo>
                    <a:pt x="593" y="716"/>
                  </a:lnTo>
                  <a:lnTo>
                    <a:pt x="597" y="716"/>
                  </a:lnTo>
                  <a:lnTo>
                    <a:pt x="601" y="715"/>
                  </a:lnTo>
                  <a:lnTo>
                    <a:pt x="603" y="715"/>
                  </a:lnTo>
                  <a:lnTo>
                    <a:pt x="606" y="714"/>
                  </a:lnTo>
                  <a:lnTo>
                    <a:pt x="610" y="714"/>
                  </a:lnTo>
                  <a:lnTo>
                    <a:pt x="613" y="713"/>
                  </a:lnTo>
                  <a:lnTo>
                    <a:pt x="617" y="713"/>
                  </a:lnTo>
                  <a:lnTo>
                    <a:pt x="621" y="713"/>
                  </a:lnTo>
                  <a:lnTo>
                    <a:pt x="626" y="713"/>
                  </a:lnTo>
                  <a:lnTo>
                    <a:pt x="629" y="712"/>
                  </a:lnTo>
                  <a:lnTo>
                    <a:pt x="633" y="711"/>
                  </a:lnTo>
                  <a:lnTo>
                    <a:pt x="638" y="711"/>
                  </a:lnTo>
                  <a:lnTo>
                    <a:pt x="643" y="710"/>
                  </a:lnTo>
                  <a:lnTo>
                    <a:pt x="647" y="710"/>
                  </a:lnTo>
                  <a:lnTo>
                    <a:pt x="652" y="710"/>
                  </a:lnTo>
                  <a:lnTo>
                    <a:pt x="657" y="710"/>
                  </a:lnTo>
                  <a:lnTo>
                    <a:pt x="662" y="710"/>
                  </a:lnTo>
                  <a:lnTo>
                    <a:pt x="666" y="709"/>
                  </a:lnTo>
                  <a:lnTo>
                    <a:pt x="671" y="709"/>
                  </a:lnTo>
                  <a:lnTo>
                    <a:pt x="676" y="709"/>
                  </a:lnTo>
                  <a:lnTo>
                    <a:pt x="681" y="710"/>
                  </a:lnTo>
                  <a:lnTo>
                    <a:pt x="685" y="710"/>
                  </a:lnTo>
                  <a:lnTo>
                    <a:pt x="691" y="710"/>
                  </a:lnTo>
                  <a:lnTo>
                    <a:pt x="695" y="710"/>
                  </a:lnTo>
                  <a:lnTo>
                    <a:pt x="701" y="711"/>
                  </a:lnTo>
                  <a:lnTo>
                    <a:pt x="705" y="711"/>
                  </a:lnTo>
                  <a:lnTo>
                    <a:pt x="709" y="712"/>
                  </a:lnTo>
                  <a:lnTo>
                    <a:pt x="713" y="713"/>
                  </a:lnTo>
                  <a:lnTo>
                    <a:pt x="715" y="713"/>
                  </a:lnTo>
                  <a:lnTo>
                    <a:pt x="718" y="714"/>
                  </a:lnTo>
                  <a:lnTo>
                    <a:pt x="721" y="715"/>
                  </a:lnTo>
                  <a:lnTo>
                    <a:pt x="723" y="715"/>
                  </a:lnTo>
                  <a:lnTo>
                    <a:pt x="727" y="716"/>
                  </a:lnTo>
                  <a:lnTo>
                    <a:pt x="730" y="717"/>
                  </a:lnTo>
                  <a:lnTo>
                    <a:pt x="733" y="717"/>
                  </a:lnTo>
                  <a:lnTo>
                    <a:pt x="735" y="719"/>
                  </a:lnTo>
                  <a:lnTo>
                    <a:pt x="739" y="720"/>
                  </a:lnTo>
                  <a:lnTo>
                    <a:pt x="743" y="722"/>
                  </a:lnTo>
                  <a:lnTo>
                    <a:pt x="746" y="723"/>
                  </a:lnTo>
                  <a:lnTo>
                    <a:pt x="748" y="724"/>
                  </a:lnTo>
                  <a:lnTo>
                    <a:pt x="752" y="725"/>
                  </a:lnTo>
                  <a:lnTo>
                    <a:pt x="756" y="725"/>
                  </a:lnTo>
                  <a:lnTo>
                    <a:pt x="759" y="727"/>
                  </a:lnTo>
                  <a:lnTo>
                    <a:pt x="763" y="728"/>
                  </a:lnTo>
                  <a:lnTo>
                    <a:pt x="766" y="729"/>
                  </a:lnTo>
                  <a:lnTo>
                    <a:pt x="769" y="730"/>
                  </a:lnTo>
                  <a:lnTo>
                    <a:pt x="773" y="733"/>
                  </a:lnTo>
                  <a:lnTo>
                    <a:pt x="776" y="734"/>
                  </a:lnTo>
                  <a:lnTo>
                    <a:pt x="780" y="735"/>
                  </a:lnTo>
                  <a:lnTo>
                    <a:pt x="783" y="737"/>
                  </a:lnTo>
                  <a:lnTo>
                    <a:pt x="786" y="738"/>
                  </a:lnTo>
                  <a:lnTo>
                    <a:pt x="790" y="739"/>
                  </a:lnTo>
                  <a:lnTo>
                    <a:pt x="793" y="741"/>
                  </a:lnTo>
                  <a:lnTo>
                    <a:pt x="796" y="742"/>
                  </a:lnTo>
                  <a:lnTo>
                    <a:pt x="801" y="745"/>
                  </a:lnTo>
                  <a:lnTo>
                    <a:pt x="803" y="746"/>
                  </a:lnTo>
                  <a:lnTo>
                    <a:pt x="806" y="748"/>
                  </a:lnTo>
                  <a:lnTo>
                    <a:pt x="809" y="749"/>
                  </a:lnTo>
                  <a:lnTo>
                    <a:pt x="813" y="750"/>
                  </a:lnTo>
                  <a:lnTo>
                    <a:pt x="816" y="752"/>
                  </a:lnTo>
                  <a:lnTo>
                    <a:pt x="819" y="753"/>
                  </a:lnTo>
                  <a:lnTo>
                    <a:pt x="821" y="755"/>
                  </a:lnTo>
                  <a:lnTo>
                    <a:pt x="825" y="758"/>
                  </a:lnTo>
                  <a:lnTo>
                    <a:pt x="827" y="759"/>
                  </a:lnTo>
                  <a:lnTo>
                    <a:pt x="830" y="760"/>
                  </a:lnTo>
                  <a:lnTo>
                    <a:pt x="832" y="762"/>
                  </a:lnTo>
                  <a:lnTo>
                    <a:pt x="835" y="763"/>
                  </a:lnTo>
                  <a:lnTo>
                    <a:pt x="840" y="766"/>
                  </a:lnTo>
                  <a:lnTo>
                    <a:pt x="845" y="771"/>
                  </a:lnTo>
                  <a:lnTo>
                    <a:pt x="848" y="773"/>
                  </a:lnTo>
                  <a:lnTo>
                    <a:pt x="852" y="776"/>
                  </a:lnTo>
                  <a:lnTo>
                    <a:pt x="855" y="779"/>
                  </a:lnTo>
                  <a:lnTo>
                    <a:pt x="858" y="783"/>
                  </a:lnTo>
                  <a:lnTo>
                    <a:pt x="859" y="785"/>
                  </a:lnTo>
                  <a:lnTo>
                    <a:pt x="861" y="788"/>
                  </a:lnTo>
                  <a:lnTo>
                    <a:pt x="863" y="790"/>
                  </a:lnTo>
                  <a:lnTo>
                    <a:pt x="863" y="793"/>
                  </a:lnTo>
                  <a:lnTo>
                    <a:pt x="861" y="796"/>
                  </a:lnTo>
                  <a:lnTo>
                    <a:pt x="860" y="798"/>
                  </a:lnTo>
                  <a:lnTo>
                    <a:pt x="858" y="800"/>
                  </a:lnTo>
                  <a:lnTo>
                    <a:pt x="856" y="803"/>
                  </a:lnTo>
                  <a:lnTo>
                    <a:pt x="853" y="805"/>
                  </a:lnTo>
                  <a:lnTo>
                    <a:pt x="850" y="808"/>
                  </a:lnTo>
                  <a:lnTo>
                    <a:pt x="845" y="811"/>
                  </a:lnTo>
                  <a:lnTo>
                    <a:pt x="841" y="813"/>
                  </a:lnTo>
                  <a:lnTo>
                    <a:pt x="838" y="814"/>
                  </a:lnTo>
                  <a:lnTo>
                    <a:pt x="834" y="815"/>
                  </a:lnTo>
                  <a:lnTo>
                    <a:pt x="832" y="816"/>
                  </a:lnTo>
                  <a:lnTo>
                    <a:pt x="829" y="817"/>
                  </a:lnTo>
                  <a:lnTo>
                    <a:pt x="826" y="818"/>
                  </a:lnTo>
                  <a:lnTo>
                    <a:pt x="822" y="819"/>
                  </a:lnTo>
                  <a:lnTo>
                    <a:pt x="819" y="821"/>
                  </a:lnTo>
                  <a:lnTo>
                    <a:pt x="816" y="823"/>
                  </a:lnTo>
                  <a:lnTo>
                    <a:pt x="813" y="824"/>
                  </a:lnTo>
                  <a:lnTo>
                    <a:pt x="808" y="824"/>
                  </a:lnTo>
                  <a:lnTo>
                    <a:pt x="805" y="825"/>
                  </a:lnTo>
                  <a:lnTo>
                    <a:pt x="802" y="827"/>
                  </a:lnTo>
                  <a:lnTo>
                    <a:pt x="797" y="828"/>
                  </a:lnTo>
                  <a:lnTo>
                    <a:pt x="793" y="829"/>
                  </a:lnTo>
                  <a:lnTo>
                    <a:pt x="789" y="830"/>
                  </a:lnTo>
                  <a:lnTo>
                    <a:pt x="785" y="831"/>
                  </a:lnTo>
                  <a:lnTo>
                    <a:pt x="780" y="832"/>
                  </a:lnTo>
                  <a:lnTo>
                    <a:pt x="776" y="834"/>
                  </a:lnTo>
                  <a:lnTo>
                    <a:pt x="771" y="834"/>
                  </a:lnTo>
                  <a:lnTo>
                    <a:pt x="767" y="836"/>
                  </a:lnTo>
                  <a:lnTo>
                    <a:pt x="763" y="836"/>
                  </a:lnTo>
                  <a:lnTo>
                    <a:pt x="757" y="838"/>
                  </a:lnTo>
                  <a:lnTo>
                    <a:pt x="753" y="838"/>
                  </a:lnTo>
                  <a:lnTo>
                    <a:pt x="748" y="839"/>
                  </a:lnTo>
                  <a:lnTo>
                    <a:pt x="743" y="840"/>
                  </a:lnTo>
                  <a:lnTo>
                    <a:pt x="739" y="841"/>
                  </a:lnTo>
                  <a:lnTo>
                    <a:pt x="733" y="841"/>
                  </a:lnTo>
                  <a:lnTo>
                    <a:pt x="728" y="842"/>
                  </a:lnTo>
                  <a:lnTo>
                    <a:pt x="722" y="842"/>
                  </a:lnTo>
                  <a:lnTo>
                    <a:pt x="718" y="843"/>
                  </a:lnTo>
                  <a:lnTo>
                    <a:pt x="713" y="844"/>
                  </a:lnTo>
                  <a:lnTo>
                    <a:pt x="708" y="845"/>
                  </a:lnTo>
                  <a:lnTo>
                    <a:pt x="703" y="847"/>
                  </a:lnTo>
                  <a:lnTo>
                    <a:pt x="697" y="847"/>
                  </a:lnTo>
                  <a:lnTo>
                    <a:pt x="692" y="847"/>
                  </a:lnTo>
                  <a:lnTo>
                    <a:pt x="687" y="848"/>
                  </a:lnTo>
                  <a:lnTo>
                    <a:pt x="681" y="848"/>
                  </a:lnTo>
                  <a:lnTo>
                    <a:pt x="676" y="849"/>
                  </a:lnTo>
                  <a:lnTo>
                    <a:pt x="670" y="849"/>
                  </a:lnTo>
                  <a:lnTo>
                    <a:pt x="666" y="850"/>
                  </a:lnTo>
                  <a:lnTo>
                    <a:pt x="659" y="850"/>
                  </a:lnTo>
                  <a:lnTo>
                    <a:pt x="655" y="851"/>
                  </a:lnTo>
                  <a:lnTo>
                    <a:pt x="650" y="851"/>
                  </a:lnTo>
                  <a:lnTo>
                    <a:pt x="644" y="852"/>
                  </a:lnTo>
                  <a:lnTo>
                    <a:pt x="639" y="852"/>
                  </a:lnTo>
                  <a:lnTo>
                    <a:pt x="633" y="852"/>
                  </a:lnTo>
                  <a:lnTo>
                    <a:pt x="628" y="852"/>
                  </a:lnTo>
                  <a:lnTo>
                    <a:pt x="623" y="853"/>
                  </a:lnTo>
                  <a:lnTo>
                    <a:pt x="617" y="853"/>
                  </a:lnTo>
                  <a:lnTo>
                    <a:pt x="613" y="853"/>
                  </a:lnTo>
                  <a:lnTo>
                    <a:pt x="607" y="853"/>
                  </a:lnTo>
                  <a:lnTo>
                    <a:pt x="602" y="853"/>
                  </a:lnTo>
                  <a:lnTo>
                    <a:pt x="597" y="853"/>
                  </a:lnTo>
                  <a:lnTo>
                    <a:pt x="593" y="853"/>
                  </a:lnTo>
                  <a:lnTo>
                    <a:pt x="589" y="853"/>
                  </a:lnTo>
                  <a:lnTo>
                    <a:pt x="584" y="853"/>
                  </a:lnTo>
                  <a:lnTo>
                    <a:pt x="580" y="853"/>
                  </a:lnTo>
                  <a:lnTo>
                    <a:pt x="576" y="853"/>
                  </a:lnTo>
                  <a:lnTo>
                    <a:pt x="572" y="853"/>
                  </a:lnTo>
                  <a:lnTo>
                    <a:pt x="568" y="853"/>
                  </a:lnTo>
                  <a:lnTo>
                    <a:pt x="565" y="853"/>
                  </a:lnTo>
                  <a:lnTo>
                    <a:pt x="562" y="853"/>
                  </a:lnTo>
                  <a:lnTo>
                    <a:pt x="558" y="853"/>
                  </a:lnTo>
                  <a:lnTo>
                    <a:pt x="555" y="853"/>
                  </a:lnTo>
                  <a:lnTo>
                    <a:pt x="552" y="853"/>
                  </a:lnTo>
                  <a:lnTo>
                    <a:pt x="548" y="853"/>
                  </a:lnTo>
                  <a:lnTo>
                    <a:pt x="545" y="853"/>
                  </a:lnTo>
                  <a:lnTo>
                    <a:pt x="543" y="853"/>
                  </a:lnTo>
                  <a:lnTo>
                    <a:pt x="540" y="853"/>
                  </a:lnTo>
                  <a:lnTo>
                    <a:pt x="538" y="853"/>
                  </a:lnTo>
                  <a:lnTo>
                    <a:pt x="535" y="853"/>
                  </a:lnTo>
                  <a:lnTo>
                    <a:pt x="533" y="853"/>
                  </a:lnTo>
                  <a:lnTo>
                    <a:pt x="528" y="852"/>
                  </a:lnTo>
                  <a:lnTo>
                    <a:pt x="525" y="852"/>
                  </a:lnTo>
                  <a:lnTo>
                    <a:pt x="521" y="852"/>
                  </a:lnTo>
                  <a:lnTo>
                    <a:pt x="518" y="852"/>
                  </a:lnTo>
                  <a:lnTo>
                    <a:pt x="515" y="852"/>
                  </a:lnTo>
                  <a:lnTo>
                    <a:pt x="512" y="852"/>
                  </a:lnTo>
                  <a:lnTo>
                    <a:pt x="509" y="852"/>
                  </a:lnTo>
                  <a:lnTo>
                    <a:pt x="507" y="852"/>
                  </a:lnTo>
                  <a:lnTo>
                    <a:pt x="504" y="851"/>
                  </a:lnTo>
                  <a:lnTo>
                    <a:pt x="502" y="851"/>
                  </a:lnTo>
                  <a:lnTo>
                    <a:pt x="500" y="851"/>
                  </a:lnTo>
                  <a:lnTo>
                    <a:pt x="498" y="851"/>
                  </a:lnTo>
                  <a:lnTo>
                    <a:pt x="491" y="910"/>
                  </a:lnTo>
                  <a:lnTo>
                    <a:pt x="490" y="910"/>
                  </a:lnTo>
                  <a:lnTo>
                    <a:pt x="487" y="910"/>
                  </a:lnTo>
                  <a:lnTo>
                    <a:pt x="484" y="911"/>
                  </a:lnTo>
                  <a:lnTo>
                    <a:pt x="482" y="911"/>
                  </a:lnTo>
                  <a:lnTo>
                    <a:pt x="480" y="912"/>
                  </a:lnTo>
                  <a:lnTo>
                    <a:pt x="478" y="912"/>
                  </a:lnTo>
                  <a:lnTo>
                    <a:pt x="475" y="912"/>
                  </a:lnTo>
                  <a:lnTo>
                    <a:pt x="471" y="912"/>
                  </a:lnTo>
                  <a:lnTo>
                    <a:pt x="468" y="911"/>
                  </a:lnTo>
                  <a:lnTo>
                    <a:pt x="466" y="910"/>
                  </a:lnTo>
                  <a:lnTo>
                    <a:pt x="463" y="908"/>
                  </a:lnTo>
                  <a:lnTo>
                    <a:pt x="460" y="906"/>
                  </a:lnTo>
                  <a:lnTo>
                    <a:pt x="457" y="904"/>
                  </a:lnTo>
                  <a:lnTo>
                    <a:pt x="456" y="902"/>
                  </a:lnTo>
                  <a:lnTo>
                    <a:pt x="453" y="898"/>
                  </a:lnTo>
                  <a:lnTo>
                    <a:pt x="451" y="893"/>
                  </a:lnTo>
                  <a:lnTo>
                    <a:pt x="450" y="889"/>
                  </a:lnTo>
                  <a:lnTo>
                    <a:pt x="447" y="885"/>
                  </a:lnTo>
                  <a:lnTo>
                    <a:pt x="445" y="879"/>
                  </a:lnTo>
                  <a:lnTo>
                    <a:pt x="443" y="875"/>
                  </a:lnTo>
                  <a:lnTo>
                    <a:pt x="440" y="870"/>
                  </a:lnTo>
                  <a:lnTo>
                    <a:pt x="437" y="866"/>
                  </a:lnTo>
                  <a:lnTo>
                    <a:pt x="433" y="864"/>
                  </a:lnTo>
                  <a:lnTo>
                    <a:pt x="430" y="862"/>
                  </a:lnTo>
                  <a:lnTo>
                    <a:pt x="428" y="860"/>
                  </a:lnTo>
                  <a:lnTo>
                    <a:pt x="425" y="857"/>
                  </a:lnTo>
                  <a:lnTo>
                    <a:pt x="420" y="855"/>
                  </a:lnTo>
                  <a:lnTo>
                    <a:pt x="417" y="854"/>
                  </a:lnTo>
                  <a:lnTo>
                    <a:pt x="413" y="853"/>
                  </a:lnTo>
                  <a:lnTo>
                    <a:pt x="408" y="852"/>
                  </a:lnTo>
                  <a:lnTo>
                    <a:pt x="405" y="851"/>
                  </a:lnTo>
                  <a:lnTo>
                    <a:pt x="403" y="851"/>
                  </a:lnTo>
                  <a:lnTo>
                    <a:pt x="400" y="850"/>
                  </a:lnTo>
                  <a:lnTo>
                    <a:pt x="397" y="850"/>
                  </a:lnTo>
                  <a:lnTo>
                    <a:pt x="393" y="850"/>
                  </a:lnTo>
                  <a:lnTo>
                    <a:pt x="391" y="849"/>
                  </a:lnTo>
                  <a:lnTo>
                    <a:pt x="388" y="849"/>
                  </a:lnTo>
                  <a:lnTo>
                    <a:pt x="384" y="849"/>
                  </a:lnTo>
                  <a:lnTo>
                    <a:pt x="380" y="849"/>
                  </a:lnTo>
                  <a:lnTo>
                    <a:pt x="377" y="849"/>
                  </a:lnTo>
                  <a:lnTo>
                    <a:pt x="372" y="849"/>
                  </a:lnTo>
                  <a:lnTo>
                    <a:pt x="369" y="849"/>
                  </a:lnTo>
                  <a:lnTo>
                    <a:pt x="365" y="849"/>
                  </a:lnTo>
                  <a:lnTo>
                    <a:pt x="362" y="849"/>
                  </a:lnTo>
                  <a:lnTo>
                    <a:pt x="357" y="850"/>
                  </a:lnTo>
                  <a:lnTo>
                    <a:pt x="353" y="851"/>
                  </a:lnTo>
                  <a:lnTo>
                    <a:pt x="349" y="851"/>
                  </a:lnTo>
                  <a:lnTo>
                    <a:pt x="343" y="851"/>
                  </a:lnTo>
                  <a:lnTo>
                    <a:pt x="339" y="852"/>
                  </a:lnTo>
                  <a:lnTo>
                    <a:pt x="334" y="852"/>
                  </a:lnTo>
                  <a:lnTo>
                    <a:pt x="329" y="852"/>
                  </a:lnTo>
                  <a:lnTo>
                    <a:pt x="324" y="852"/>
                  </a:lnTo>
                  <a:lnTo>
                    <a:pt x="318" y="853"/>
                  </a:lnTo>
                  <a:lnTo>
                    <a:pt x="314" y="853"/>
                  </a:lnTo>
                  <a:lnTo>
                    <a:pt x="308" y="853"/>
                  </a:lnTo>
                  <a:lnTo>
                    <a:pt x="303" y="854"/>
                  </a:lnTo>
                  <a:lnTo>
                    <a:pt x="297" y="854"/>
                  </a:lnTo>
                  <a:lnTo>
                    <a:pt x="293" y="855"/>
                  </a:lnTo>
                  <a:lnTo>
                    <a:pt x="288" y="855"/>
                  </a:lnTo>
                  <a:lnTo>
                    <a:pt x="282" y="855"/>
                  </a:lnTo>
                  <a:lnTo>
                    <a:pt x="277" y="855"/>
                  </a:lnTo>
                  <a:lnTo>
                    <a:pt x="272" y="856"/>
                  </a:lnTo>
                  <a:lnTo>
                    <a:pt x="266" y="856"/>
                  </a:lnTo>
                  <a:lnTo>
                    <a:pt x="260" y="857"/>
                  </a:lnTo>
                  <a:lnTo>
                    <a:pt x="256" y="857"/>
                  </a:lnTo>
                  <a:lnTo>
                    <a:pt x="251" y="857"/>
                  </a:lnTo>
                  <a:lnTo>
                    <a:pt x="244" y="857"/>
                  </a:lnTo>
                  <a:lnTo>
                    <a:pt x="239" y="859"/>
                  </a:lnTo>
                  <a:lnTo>
                    <a:pt x="233" y="859"/>
                  </a:lnTo>
                  <a:lnTo>
                    <a:pt x="229" y="860"/>
                  </a:lnTo>
                  <a:lnTo>
                    <a:pt x="222" y="860"/>
                  </a:lnTo>
                  <a:lnTo>
                    <a:pt x="217" y="860"/>
                  </a:lnTo>
                  <a:lnTo>
                    <a:pt x="212" y="860"/>
                  </a:lnTo>
                  <a:lnTo>
                    <a:pt x="207" y="860"/>
                  </a:lnTo>
                  <a:lnTo>
                    <a:pt x="202" y="860"/>
                  </a:lnTo>
                  <a:lnTo>
                    <a:pt x="196" y="860"/>
                  </a:lnTo>
                  <a:lnTo>
                    <a:pt x="191" y="860"/>
                  </a:lnTo>
                  <a:lnTo>
                    <a:pt x="187" y="860"/>
                  </a:lnTo>
                  <a:lnTo>
                    <a:pt x="180" y="860"/>
                  </a:lnTo>
                  <a:lnTo>
                    <a:pt x="176" y="860"/>
                  </a:lnTo>
                  <a:lnTo>
                    <a:pt x="170" y="860"/>
                  </a:lnTo>
                  <a:lnTo>
                    <a:pt x="166" y="860"/>
                  </a:lnTo>
                  <a:lnTo>
                    <a:pt x="160" y="860"/>
                  </a:lnTo>
                  <a:lnTo>
                    <a:pt x="156" y="860"/>
                  </a:lnTo>
                  <a:lnTo>
                    <a:pt x="151" y="860"/>
                  </a:lnTo>
                  <a:lnTo>
                    <a:pt x="146" y="860"/>
                  </a:lnTo>
                  <a:lnTo>
                    <a:pt x="142" y="859"/>
                  </a:lnTo>
                  <a:lnTo>
                    <a:pt x="138" y="859"/>
                  </a:lnTo>
                  <a:lnTo>
                    <a:pt x="133" y="857"/>
                  </a:lnTo>
                  <a:lnTo>
                    <a:pt x="129" y="857"/>
                  </a:lnTo>
                  <a:lnTo>
                    <a:pt x="125" y="857"/>
                  </a:lnTo>
                  <a:lnTo>
                    <a:pt x="120" y="856"/>
                  </a:lnTo>
                  <a:lnTo>
                    <a:pt x="116" y="856"/>
                  </a:lnTo>
                  <a:lnTo>
                    <a:pt x="113" y="856"/>
                  </a:lnTo>
                  <a:lnTo>
                    <a:pt x="108" y="855"/>
                  </a:lnTo>
                  <a:lnTo>
                    <a:pt x="105" y="855"/>
                  </a:lnTo>
                  <a:lnTo>
                    <a:pt x="101" y="854"/>
                  </a:lnTo>
                  <a:lnTo>
                    <a:pt x="99" y="853"/>
                  </a:lnTo>
                  <a:lnTo>
                    <a:pt x="94" y="852"/>
                  </a:lnTo>
                  <a:lnTo>
                    <a:pt x="92" y="852"/>
                  </a:lnTo>
                  <a:lnTo>
                    <a:pt x="89" y="851"/>
                  </a:lnTo>
                  <a:lnTo>
                    <a:pt x="85" y="851"/>
                  </a:lnTo>
                  <a:lnTo>
                    <a:pt x="83" y="849"/>
                  </a:lnTo>
                  <a:lnTo>
                    <a:pt x="80" y="848"/>
                  </a:lnTo>
                  <a:lnTo>
                    <a:pt x="78" y="847"/>
                  </a:lnTo>
                  <a:lnTo>
                    <a:pt x="76" y="847"/>
                  </a:lnTo>
                  <a:lnTo>
                    <a:pt x="71" y="843"/>
                  </a:lnTo>
                  <a:lnTo>
                    <a:pt x="69" y="842"/>
                  </a:lnTo>
                  <a:lnTo>
                    <a:pt x="66" y="838"/>
                  </a:lnTo>
                  <a:lnTo>
                    <a:pt x="66" y="835"/>
                  </a:lnTo>
                  <a:lnTo>
                    <a:pt x="66" y="831"/>
                  </a:lnTo>
                  <a:lnTo>
                    <a:pt x="69" y="828"/>
                  </a:lnTo>
                  <a:lnTo>
                    <a:pt x="70" y="826"/>
                  </a:lnTo>
                  <a:lnTo>
                    <a:pt x="72" y="824"/>
                  </a:lnTo>
                  <a:lnTo>
                    <a:pt x="75" y="823"/>
                  </a:lnTo>
                  <a:lnTo>
                    <a:pt x="78" y="821"/>
                  </a:lnTo>
                  <a:lnTo>
                    <a:pt x="81" y="818"/>
                  </a:lnTo>
                  <a:lnTo>
                    <a:pt x="84" y="816"/>
                  </a:lnTo>
                  <a:lnTo>
                    <a:pt x="88" y="815"/>
                  </a:lnTo>
                  <a:lnTo>
                    <a:pt x="92" y="813"/>
                  </a:lnTo>
                  <a:lnTo>
                    <a:pt x="96" y="811"/>
                  </a:lnTo>
                  <a:lnTo>
                    <a:pt x="101" y="809"/>
                  </a:lnTo>
                  <a:lnTo>
                    <a:pt x="105" y="806"/>
                  </a:lnTo>
                  <a:lnTo>
                    <a:pt x="109" y="805"/>
                  </a:lnTo>
                  <a:lnTo>
                    <a:pt x="114" y="802"/>
                  </a:lnTo>
                  <a:lnTo>
                    <a:pt x="119" y="801"/>
                  </a:lnTo>
                  <a:lnTo>
                    <a:pt x="124" y="798"/>
                  </a:lnTo>
                  <a:lnTo>
                    <a:pt x="130" y="797"/>
                  </a:lnTo>
                  <a:lnTo>
                    <a:pt x="135" y="794"/>
                  </a:lnTo>
                  <a:lnTo>
                    <a:pt x="141" y="792"/>
                  </a:lnTo>
                  <a:lnTo>
                    <a:pt x="146" y="790"/>
                  </a:lnTo>
                  <a:lnTo>
                    <a:pt x="152" y="788"/>
                  </a:lnTo>
                  <a:lnTo>
                    <a:pt x="158" y="786"/>
                  </a:lnTo>
                  <a:lnTo>
                    <a:pt x="164" y="784"/>
                  </a:lnTo>
                  <a:lnTo>
                    <a:pt x="170" y="781"/>
                  </a:lnTo>
                  <a:lnTo>
                    <a:pt x="176" y="780"/>
                  </a:lnTo>
                  <a:lnTo>
                    <a:pt x="182" y="778"/>
                  </a:lnTo>
                  <a:lnTo>
                    <a:pt x="188" y="776"/>
                  </a:lnTo>
                  <a:lnTo>
                    <a:pt x="194" y="774"/>
                  </a:lnTo>
                  <a:lnTo>
                    <a:pt x="200" y="772"/>
                  </a:lnTo>
                  <a:lnTo>
                    <a:pt x="206" y="771"/>
                  </a:lnTo>
                  <a:lnTo>
                    <a:pt x="212" y="768"/>
                  </a:lnTo>
                  <a:lnTo>
                    <a:pt x="217" y="766"/>
                  </a:lnTo>
                  <a:lnTo>
                    <a:pt x="224" y="765"/>
                  </a:lnTo>
                  <a:lnTo>
                    <a:pt x="229" y="763"/>
                  </a:lnTo>
                  <a:lnTo>
                    <a:pt x="234" y="762"/>
                  </a:lnTo>
                  <a:lnTo>
                    <a:pt x="240" y="760"/>
                  </a:lnTo>
                  <a:lnTo>
                    <a:pt x="246" y="759"/>
                  </a:lnTo>
                  <a:lnTo>
                    <a:pt x="251" y="758"/>
                  </a:lnTo>
                  <a:lnTo>
                    <a:pt x="256" y="755"/>
                  </a:lnTo>
                  <a:lnTo>
                    <a:pt x="260" y="754"/>
                  </a:lnTo>
                  <a:lnTo>
                    <a:pt x="266" y="753"/>
                  </a:lnTo>
                  <a:lnTo>
                    <a:pt x="270" y="752"/>
                  </a:lnTo>
                  <a:lnTo>
                    <a:pt x="275" y="750"/>
                  </a:lnTo>
                  <a:lnTo>
                    <a:pt x="279" y="749"/>
                  </a:lnTo>
                  <a:lnTo>
                    <a:pt x="283" y="748"/>
                  </a:lnTo>
                  <a:lnTo>
                    <a:pt x="287" y="747"/>
                  </a:lnTo>
                  <a:lnTo>
                    <a:pt x="291" y="747"/>
                  </a:lnTo>
                  <a:lnTo>
                    <a:pt x="293" y="746"/>
                  </a:lnTo>
                  <a:lnTo>
                    <a:pt x="296" y="745"/>
                  </a:lnTo>
                  <a:lnTo>
                    <a:pt x="300" y="743"/>
                  </a:lnTo>
                  <a:lnTo>
                    <a:pt x="302" y="743"/>
                  </a:lnTo>
                  <a:lnTo>
                    <a:pt x="304" y="742"/>
                  </a:lnTo>
                  <a:lnTo>
                    <a:pt x="305" y="742"/>
                  </a:lnTo>
                  <a:lnTo>
                    <a:pt x="308" y="742"/>
                  </a:lnTo>
                  <a:lnTo>
                    <a:pt x="309" y="742"/>
                  </a:lnTo>
                  <a:lnTo>
                    <a:pt x="309" y="740"/>
                  </a:lnTo>
                  <a:lnTo>
                    <a:pt x="312" y="737"/>
                  </a:lnTo>
                  <a:lnTo>
                    <a:pt x="313" y="734"/>
                  </a:lnTo>
                  <a:lnTo>
                    <a:pt x="314" y="730"/>
                  </a:lnTo>
                  <a:lnTo>
                    <a:pt x="316" y="726"/>
                  </a:lnTo>
                  <a:lnTo>
                    <a:pt x="318" y="723"/>
                  </a:lnTo>
                  <a:lnTo>
                    <a:pt x="319" y="717"/>
                  </a:lnTo>
                  <a:lnTo>
                    <a:pt x="322" y="713"/>
                  </a:lnTo>
                  <a:lnTo>
                    <a:pt x="324" y="708"/>
                  </a:lnTo>
                  <a:lnTo>
                    <a:pt x="327" y="703"/>
                  </a:lnTo>
                  <a:lnTo>
                    <a:pt x="327" y="700"/>
                  </a:lnTo>
                  <a:lnTo>
                    <a:pt x="328" y="698"/>
                  </a:lnTo>
                  <a:lnTo>
                    <a:pt x="329" y="695"/>
                  </a:lnTo>
                  <a:lnTo>
                    <a:pt x="330" y="693"/>
                  </a:lnTo>
                  <a:lnTo>
                    <a:pt x="331" y="690"/>
                  </a:lnTo>
                  <a:lnTo>
                    <a:pt x="332" y="687"/>
                  </a:lnTo>
                  <a:lnTo>
                    <a:pt x="332" y="685"/>
                  </a:lnTo>
                  <a:lnTo>
                    <a:pt x="333" y="682"/>
                  </a:lnTo>
                  <a:lnTo>
                    <a:pt x="333" y="679"/>
                  </a:lnTo>
                  <a:lnTo>
                    <a:pt x="334" y="676"/>
                  </a:lnTo>
                  <a:lnTo>
                    <a:pt x="334" y="673"/>
                  </a:lnTo>
                  <a:lnTo>
                    <a:pt x="335" y="671"/>
                  </a:lnTo>
                  <a:lnTo>
                    <a:pt x="335" y="665"/>
                  </a:lnTo>
                  <a:lnTo>
                    <a:pt x="337" y="661"/>
                  </a:lnTo>
                  <a:lnTo>
                    <a:pt x="335" y="656"/>
                  </a:lnTo>
                  <a:lnTo>
                    <a:pt x="335" y="651"/>
                  </a:lnTo>
                  <a:lnTo>
                    <a:pt x="334" y="647"/>
                  </a:lnTo>
                  <a:lnTo>
                    <a:pt x="333" y="644"/>
                  </a:lnTo>
                  <a:lnTo>
                    <a:pt x="331" y="640"/>
                  </a:lnTo>
                  <a:lnTo>
                    <a:pt x="329" y="637"/>
                  </a:lnTo>
                  <a:lnTo>
                    <a:pt x="326" y="635"/>
                  </a:lnTo>
                  <a:lnTo>
                    <a:pt x="321" y="634"/>
                  </a:lnTo>
                  <a:lnTo>
                    <a:pt x="319" y="633"/>
                  </a:lnTo>
                  <a:lnTo>
                    <a:pt x="317" y="632"/>
                  </a:lnTo>
                  <a:lnTo>
                    <a:pt x="314" y="632"/>
                  </a:lnTo>
                  <a:lnTo>
                    <a:pt x="310" y="632"/>
                  </a:lnTo>
                  <a:lnTo>
                    <a:pt x="307" y="632"/>
                  </a:lnTo>
                  <a:lnTo>
                    <a:pt x="304" y="632"/>
                  </a:lnTo>
                  <a:lnTo>
                    <a:pt x="301" y="633"/>
                  </a:lnTo>
                  <a:lnTo>
                    <a:pt x="297" y="634"/>
                  </a:lnTo>
                  <a:lnTo>
                    <a:pt x="293" y="634"/>
                  </a:lnTo>
                  <a:lnTo>
                    <a:pt x="290" y="635"/>
                  </a:lnTo>
                  <a:lnTo>
                    <a:pt x="285" y="635"/>
                  </a:lnTo>
                  <a:lnTo>
                    <a:pt x="282" y="636"/>
                  </a:lnTo>
                  <a:lnTo>
                    <a:pt x="279" y="637"/>
                  </a:lnTo>
                  <a:lnTo>
                    <a:pt x="276" y="637"/>
                  </a:lnTo>
                  <a:lnTo>
                    <a:pt x="272" y="638"/>
                  </a:lnTo>
                  <a:lnTo>
                    <a:pt x="269" y="639"/>
                  </a:lnTo>
                  <a:lnTo>
                    <a:pt x="266" y="639"/>
                  </a:lnTo>
                  <a:lnTo>
                    <a:pt x="263" y="640"/>
                  </a:lnTo>
                  <a:lnTo>
                    <a:pt x="260" y="642"/>
                  </a:lnTo>
                  <a:lnTo>
                    <a:pt x="257" y="642"/>
                  </a:lnTo>
                  <a:lnTo>
                    <a:pt x="252" y="644"/>
                  </a:lnTo>
                  <a:lnTo>
                    <a:pt x="247" y="645"/>
                  </a:lnTo>
                  <a:lnTo>
                    <a:pt x="242" y="647"/>
                  </a:lnTo>
                  <a:lnTo>
                    <a:pt x="238" y="648"/>
                  </a:lnTo>
                  <a:lnTo>
                    <a:pt x="233" y="650"/>
                  </a:lnTo>
                  <a:lnTo>
                    <a:pt x="229" y="651"/>
                  </a:lnTo>
                  <a:lnTo>
                    <a:pt x="226" y="652"/>
                  </a:lnTo>
                  <a:lnTo>
                    <a:pt x="222" y="655"/>
                  </a:lnTo>
                  <a:lnTo>
                    <a:pt x="219" y="656"/>
                  </a:lnTo>
                  <a:lnTo>
                    <a:pt x="217" y="657"/>
                  </a:lnTo>
                  <a:lnTo>
                    <a:pt x="214" y="658"/>
                  </a:lnTo>
                  <a:lnTo>
                    <a:pt x="212" y="659"/>
                  </a:lnTo>
                  <a:lnTo>
                    <a:pt x="209" y="660"/>
                  </a:lnTo>
                  <a:lnTo>
                    <a:pt x="207" y="661"/>
                  </a:lnTo>
                  <a:lnTo>
                    <a:pt x="204" y="663"/>
                  </a:lnTo>
                  <a:lnTo>
                    <a:pt x="202" y="665"/>
                  </a:lnTo>
                  <a:lnTo>
                    <a:pt x="199" y="668"/>
                  </a:lnTo>
                  <a:lnTo>
                    <a:pt x="199" y="669"/>
                  </a:lnTo>
                  <a:lnTo>
                    <a:pt x="196" y="669"/>
                  </a:lnTo>
                  <a:lnTo>
                    <a:pt x="194" y="669"/>
                  </a:lnTo>
                  <a:lnTo>
                    <a:pt x="192" y="669"/>
                  </a:lnTo>
                  <a:lnTo>
                    <a:pt x="190" y="670"/>
                  </a:lnTo>
                  <a:lnTo>
                    <a:pt x="187" y="670"/>
                  </a:lnTo>
                  <a:lnTo>
                    <a:pt x="184" y="670"/>
                  </a:lnTo>
                  <a:lnTo>
                    <a:pt x="180" y="670"/>
                  </a:lnTo>
                  <a:lnTo>
                    <a:pt x="177" y="671"/>
                  </a:lnTo>
                  <a:lnTo>
                    <a:pt x="172" y="671"/>
                  </a:lnTo>
                  <a:lnTo>
                    <a:pt x="168" y="672"/>
                  </a:lnTo>
                  <a:lnTo>
                    <a:pt x="164" y="672"/>
                  </a:lnTo>
                  <a:lnTo>
                    <a:pt x="159" y="672"/>
                  </a:lnTo>
                  <a:lnTo>
                    <a:pt x="155" y="673"/>
                  </a:lnTo>
                  <a:lnTo>
                    <a:pt x="150" y="673"/>
                  </a:lnTo>
                  <a:lnTo>
                    <a:pt x="147" y="673"/>
                  </a:lnTo>
                  <a:lnTo>
                    <a:pt x="145" y="673"/>
                  </a:lnTo>
                  <a:lnTo>
                    <a:pt x="142" y="673"/>
                  </a:lnTo>
                  <a:lnTo>
                    <a:pt x="140" y="673"/>
                  </a:lnTo>
                  <a:lnTo>
                    <a:pt x="137" y="673"/>
                  </a:lnTo>
                  <a:lnTo>
                    <a:pt x="133" y="673"/>
                  </a:lnTo>
                  <a:lnTo>
                    <a:pt x="131" y="673"/>
                  </a:lnTo>
                  <a:lnTo>
                    <a:pt x="128" y="673"/>
                  </a:lnTo>
                  <a:lnTo>
                    <a:pt x="126" y="673"/>
                  </a:lnTo>
                  <a:lnTo>
                    <a:pt x="122" y="673"/>
                  </a:lnTo>
                  <a:lnTo>
                    <a:pt x="119" y="673"/>
                  </a:lnTo>
                  <a:lnTo>
                    <a:pt x="117" y="673"/>
                  </a:lnTo>
                  <a:lnTo>
                    <a:pt x="115" y="673"/>
                  </a:lnTo>
                  <a:lnTo>
                    <a:pt x="112" y="673"/>
                  </a:lnTo>
                  <a:lnTo>
                    <a:pt x="108" y="673"/>
                  </a:lnTo>
                  <a:lnTo>
                    <a:pt x="106" y="673"/>
                  </a:lnTo>
                  <a:lnTo>
                    <a:pt x="103" y="673"/>
                  </a:lnTo>
                  <a:lnTo>
                    <a:pt x="101" y="673"/>
                  </a:lnTo>
                  <a:lnTo>
                    <a:pt x="97" y="673"/>
                  </a:lnTo>
                  <a:lnTo>
                    <a:pt x="94" y="673"/>
                  </a:lnTo>
                  <a:lnTo>
                    <a:pt x="92" y="672"/>
                  </a:lnTo>
                  <a:lnTo>
                    <a:pt x="89" y="672"/>
                  </a:lnTo>
                  <a:lnTo>
                    <a:pt x="87" y="672"/>
                  </a:lnTo>
                  <a:lnTo>
                    <a:pt x="83" y="672"/>
                  </a:lnTo>
                  <a:lnTo>
                    <a:pt x="81" y="672"/>
                  </a:lnTo>
                  <a:lnTo>
                    <a:pt x="78" y="671"/>
                  </a:lnTo>
                  <a:lnTo>
                    <a:pt x="76" y="671"/>
                  </a:lnTo>
                  <a:lnTo>
                    <a:pt x="74" y="671"/>
                  </a:lnTo>
                  <a:lnTo>
                    <a:pt x="68" y="670"/>
                  </a:lnTo>
                  <a:lnTo>
                    <a:pt x="64" y="669"/>
                  </a:lnTo>
                  <a:lnTo>
                    <a:pt x="58" y="668"/>
                  </a:lnTo>
                  <a:lnTo>
                    <a:pt x="53" y="665"/>
                  </a:lnTo>
                  <a:lnTo>
                    <a:pt x="49" y="663"/>
                  </a:lnTo>
                  <a:lnTo>
                    <a:pt x="44" y="660"/>
                  </a:lnTo>
                  <a:lnTo>
                    <a:pt x="40" y="657"/>
                  </a:lnTo>
                  <a:lnTo>
                    <a:pt x="37" y="655"/>
                  </a:lnTo>
                  <a:lnTo>
                    <a:pt x="32" y="650"/>
                  </a:lnTo>
                  <a:lnTo>
                    <a:pt x="30" y="647"/>
                  </a:lnTo>
                  <a:lnTo>
                    <a:pt x="26" y="642"/>
                  </a:lnTo>
                  <a:lnTo>
                    <a:pt x="24" y="637"/>
                  </a:lnTo>
                  <a:lnTo>
                    <a:pt x="20" y="633"/>
                  </a:lnTo>
                  <a:lnTo>
                    <a:pt x="18" y="628"/>
                  </a:lnTo>
                  <a:lnTo>
                    <a:pt x="15" y="623"/>
                  </a:lnTo>
                  <a:lnTo>
                    <a:pt x="13" y="619"/>
                  </a:lnTo>
                  <a:lnTo>
                    <a:pt x="11" y="613"/>
                  </a:lnTo>
                  <a:lnTo>
                    <a:pt x="9" y="608"/>
                  </a:lnTo>
                  <a:lnTo>
                    <a:pt x="8" y="605"/>
                  </a:lnTo>
                  <a:lnTo>
                    <a:pt x="7" y="602"/>
                  </a:lnTo>
                  <a:lnTo>
                    <a:pt x="6" y="599"/>
                  </a:lnTo>
                  <a:lnTo>
                    <a:pt x="6" y="597"/>
                  </a:lnTo>
                  <a:lnTo>
                    <a:pt x="4" y="592"/>
                  </a:lnTo>
                  <a:lnTo>
                    <a:pt x="3" y="587"/>
                  </a:lnTo>
                  <a:lnTo>
                    <a:pt x="3" y="584"/>
                  </a:lnTo>
                  <a:lnTo>
                    <a:pt x="2" y="581"/>
                  </a:lnTo>
                  <a:lnTo>
                    <a:pt x="2" y="579"/>
                  </a:lnTo>
                  <a:lnTo>
                    <a:pt x="2" y="576"/>
                  </a:lnTo>
                  <a:lnTo>
                    <a:pt x="1" y="571"/>
                  </a:lnTo>
                  <a:lnTo>
                    <a:pt x="1" y="567"/>
                  </a:lnTo>
                  <a:lnTo>
                    <a:pt x="0" y="561"/>
                  </a:lnTo>
                  <a:lnTo>
                    <a:pt x="0" y="557"/>
                  </a:lnTo>
                  <a:lnTo>
                    <a:pt x="0" y="553"/>
                  </a:lnTo>
                  <a:lnTo>
                    <a:pt x="1" y="549"/>
                  </a:lnTo>
                  <a:lnTo>
                    <a:pt x="1" y="545"/>
                  </a:lnTo>
                  <a:lnTo>
                    <a:pt x="2" y="542"/>
                  </a:lnTo>
                  <a:lnTo>
                    <a:pt x="3" y="538"/>
                  </a:lnTo>
                  <a:lnTo>
                    <a:pt x="4" y="536"/>
                  </a:lnTo>
                  <a:lnTo>
                    <a:pt x="5" y="533"/>
                  </a:lnTo>
                  <a:lnTo>
                    <a:pt x="6" y="530"/>
                  </a:lnTo>
                  <a:lnTo>
                    <a:pt x="8" y="526"/>
                  </a:lnTo>
                  <a:lnTo>
                    <a:pt x="9" y="523"/>
                  </a:lnTo>
                  <a:lnTo>
                    <a:pt x="12" y="518"/>
                  </a:lnTo>
                  <a:lnTo>
                    <a:pt x="14" y="513"/>
                  </a:lnTo>
                  <a:lnTo>
                    <a:pt x="17" y="508"/>
                  </a:lnTo>
                  <a:lnTo>
                    <a:pt x="20" y="504"/>
                  </a:lnTo>
                  <a:lnTo>
                    <a:pt x="20" y="500"/>
                  </a:lnTo>
                  <a:lnTo>
                    <a:pt x="22" y="498"/>
                  </a:lnTo>
                  <a:lnTo>
                    <a:pt x="24" y="495"/>
                  </a:lnTo>
                  <a:lnTo>
                    <a:pt x="26" y="492"/>
                  </a:lnTo>
                  <a:lnTo>
                    <a:pt x="27" y="489"/>
                  </a:lnTo>
                  <a:lnTo>
                    <a:pt x="29" y="485"/>
                  </a:lnTo>
                  <a:lnTo>
                    <a:pt x="30" y="482"/>
                  </a:lnTo>
                  <a:lnTo>
                    <a:pt x="32" y="480"/>
                  </a:lnTo>
                  <a:lnTo>
                    <a:pt x="34" y="475"/>
                  </a:lnTo>
                  <a:lnTo>
                    <a:pt x="36" y="472"/>
                  </a:lnTo>
                  <a:lnTo>
                    <a:pt x="38" y="469"/>
                  </a:lnTo>
                  <a:lnTo>
                    <a:pt x="40" y="466"/>
                  </a:lnTo>
                  <a:lnTo>
                    <a:pt x="42" y="462"/>
                  </a:lnTo>
                  <a:lnTo>
                    <a:pt x="44" y="458"/>
                  </a:lnTo>
                  <a:lnTo>
                    <a:pt x="46" y="455"/>
                  </a:lnTo>
                  <a:lnTo>
                    <a:pt x="49" y="452"/>
                  </a:lnTo>
                  <a:lnTo>
                    <a:pt x="50" y="448"/>
                  </a:lnTo>
                  <a:lnTo>
                    <a:pt x="52" y="444"/>
                  </a:lnTo>
                  <a:lnTo>
                    <a:pt x="54" y="440"/>
                  </a:lnTo>
                  <a:lnTo>
                    <a:pt x="56" y="436"/>
                  </a:lnTo>
                  <a:lnTo>
                    <a:pt x="58" y="433"/>
                  </a:lnTo>
                  <a:lnTo>
                    <a:pt x="62" y="429"/>
                  </a:lnTo>
                  <a:lnTo>
                    <a:pt x="64" y="426"/>
                  </a:lnTo>
                  <a:lnTo>
                    <a:pt x="66" y="422"/>
                  </a:lnTo>
                  <a:lnTo>
                    <a:pt x="68" y="418"/>
                  </a:lnTo>
                  <a:lnTo>
                    <a:pt x="70" y="414"/>
                  </a:lnTo>
                  <a:lnTo>
                    <a:pt x="74" y="410"/>
                  </a:lnTo>
                  <a:lnTo>
                    <a:pt x="76" y="407"/>
                  </a:lnTo>
                  <a:lnTo>
                    <a:pt x="79" y="403"/>
                  </a:lnTo>
                  <a:lnTo>
                    <a:pt x="81" y="400"/>
                  </a:lnTo>
                  <a:lnTo>
                    <a:pt x="84" y="395"/>
                  </a:lnTo>
                  <a:lnTo>
                    <a:pt x="88" y="392"/>
                  </a:lnTo>
                  <a:lnTo>
                    <a:pt x="90" y="388"/>
                  </a:lnTo>
                  <a:lnTo>
                    <a:pt x="92" y="384"/>
                  </a:lnTo>
                  <a:lnTo>
                    <a:pt x="94" y="380"/>
                  </a:lnTo>
                  <a:lnTo>
                    <a:pt x="97" y="377"/>
                  </a:lnTo>
                  <a:lnTo>
                    <a:pt x="101" y="372"/>
                  </a:lnTo>
                  <a:lnTo>
                    <a:pt x="103" y="369"/>
                  </a:lnTo>
                  <a:lnTo>
                    <a:pt x="106" y="365"/>
                  </a:lnTo>
                  <a:lnTo>
                    <a:pt x="109" y="362"/>
                  </a:lnTo>
                  <a:lnTo>
                    <a:pt x="112" y="358"/>
                  </a:lnTo>
                  <a:lnTo>
                    <a:pt x="115" y="354"/>
                  </a:lnTo>
                  <a:lnTo>
                    <a:pt x="118" y="351"/>
                  </a:lnTo>
                  <a:lnTo>
                    <a:pt x="120" y="347"/>
                  </a:lnTo>
                  <a:lnTo>
                    <a:pt x="124" y="344"/>
                  </a:lnTo>
                  <a:lnTo>
                    <a:pt x="127" y="341"/>
                  </a:lnTo>
                  <a:lnTo>
                    <a:pt x="130" y="338"/>
                  </a:lnTo>
                  <a:lnTo>
                    <a:pt x="133" y="334"/>
                  </a:lnTo>
                  <a:lnTo>
                    <a:pt x="113" y="286"/>
                  </a:lnTo>
                  <a:lnTo>
                    <a:pt x="54" y="276"/>
                  </a:lnTo>
                  <a:lnTo>
                    <a:pt x="37" y="248"/>
                  </a:lnTo>
                  <a:lnTo>
                    <a:pt x="40" y="199"/>
                  </a:lnTo>
                  <a:close/>
                </a:path>
              </a:pathLst>
            </a:custGeom>
            <a:solidFill>
              <a:srgbClr val="FFFFFF"/>
            </a:solidFill>
            <a:ln w="9525">
              <a:noFill/>
              <a:round/>
              <a:headEnd/>
              <a:tailEnd/>
            </a:ln>
          </p:spPr>
          <p:txBody>
            <a:bodyPr/>
            <a:lstStyle/>
            <a:p>
              <a:endParaRPr lang="en-US"/>
            </a:p>
          </p:txBody>
        </p:sp>
        <p:sp>
          <p:nvSpPr>
            <p:cNvPr id="17476" name="Freeform 737"/>
            <p:cNvSpPr>
              <a:spLocks/>
            </p:cNvSpPr>
            <p:nvPr/>
          </p:nvSpPr>
          <p:spPr bwMode="auto">
            <a:xfrm flipH="1">
              <a:off x="3069" y="1233"/>
              <a:ext cx="34" cy="69"/>
            </a:xfrm>
            <a:custGeom>
              <a:avLst/>
              <a:gdLst>
                <a:gd name="T0" fmla="*/ 0 w 190"/>
                <a:gd name="T1" fmla="*/ 2 h 296"/>
                <a:gd name="T2" fmla="*/ 0 w 190"/>
                <a:gd name="T3" fmla="*/ 3 h 296"/>
                <a:gd name="T4" fmla="*/ 0 w 190"/>
                <a:gd name="T5" fmla="*/ 3 h 296"/>
                <a:gd name="T6" fmla="*/ 0 w 190"/>
                <a:gd name="T7" fmla="*/ 4 h 296"/>
                <a:gd name="T8" fmla="*/ 0 w 190"/>
                <a:gd name="T9" fmla="*/ 4 h 296"/>
                <a:gd name="T10" fmla="*/ 0 w 190"/>
                <a:gd name="T11" fmla="*/ 5 h 296"/>
                <a:gd name="T12" fmla="*/ 0 w 190"/>
                <a:gd name="T13" fmla="*/ 5 h 296"/>
                <a:gd name="T14" fmla="*/ 0 w 190"/>
                <a:gd name="T15" fmla="*/ 6 h 296"/>
                <a:gd name="T16" fmla="*/ 0 w 190"/>
                <a:gd name="T17" fmla="*/ 7 h 296"/>
                <a:gd name="T18" fmla="*/ 1 w 190"/>
                <a:gd name="T19" fmla="*/ 7 h 296"/>
                <a:gd name="T20" fmla="*/ 1 w 190"/>
                <a:gd name="T21" fmla="*/ 7 h 296"/>
                <a:gd name="T22" fmla="*/ 1 w 190"/>
                <a:gd name="T23" fmla="*/ 8 h 296"/>
                <a:gd name="T24" fmla="*/ 1 w 190"/>
                <a:gd name="T25" fmla="*/ 9 h 296"/>
                <a:gd name="T26" fmla="*/ 2 w 190"/>
                <a:gd name="T27" fmla="*/ 10 h 296"/>
                <a:gd name="T28" fmla="*/ 2 w 190"/>
                <a:gd name="T29" fmla="*/ 10 h 296"/>
                <a:gd name="T30" fmla="*/ 2 w 190"/>
                <a:gd name="T31" fmla="*/ 11 h 296"/>
                <a:gd name="T32" fmla="*/ 2 w 190"/>
                <a:gd name="T33" fmla="*/ 12 h 296"/>
                <a:gd name="T34" fmla="*/ 3 w 190"/>
                <a:gd name="T35" fmla="*/ 12 h 296"/>
                <a:gd name="T36" fmla="*/ 3 w 190"/>
                <a:gd name="T37" fmla="*/ 13 h 296"/>
                <a:gd name="T38" fmla="*/ 3 w 190"/>
                <a:gd name="T39" fmla="*/ 13 h 296"/>
                <a:gd name="T40" fmla="*/ 3 w 190"/>
                <a:gd name="T41" fmla="*/ 14 h 296"/>
                <a:gd name="T42" fmla="*/ 4 w 190"/>
                <a:gd name="T43" fmla="*/ 14 h 296"/>
                <a:gd name="T44" fmla="*/ 4 w 190"/>
                <a:gd name="T45" fmla="*/ 15 h 296"/>
                <a:gd name="T46" fmla="*/ 4 w 190"/>
                <a:gd name="T47" fmla="*/ 15 h 296"/>
                <a:gd name="T48" fmla="*/ 5 w 190"/>
                <a:gd name="T49" fmla="*/ 16 h 296"/>
                <a:gd name="T50" fmla="*/ 5 w 190"/>
                <a:gd name="T51" fmla="*/ 16 h 296"/>
                <a:gd name="T52" fmla="*/ 5 w 190"/>
                <a:gd name="T53" fmla="*/ 16 h 296"/>
                <a:gd name="T54" fmla="*/ 6 w 190"/>
                <a:gd name="T55" fmla="*/ 16 h 296"/>
                <a:gd name="T56" fmla="*/ 6 w 190"/>
                <a:gd name="T57" fmla="*/ 16 h 296"/>
                <a:gd name="T58" fmla="*/ 6 w 190"/>
                <a:gd name="T59" fmla="*/ 15 h 296"/>
                <a:gd name="T60" fmla="*/ 6 w 190"/>
                <a:gd name="T61" fmla="*/ 14 h 296"/>
                <a:gd name="T62" fmla="*/ 6 w 190"/>
                <a:gd name="T63" fmla="*/ 14 h 296"/>
                <a:gd name="T64" fmla="*/ 5 w 190"/>
                <a:gd name="T65" fmla="*/ 13 h 296"/>
                <a:gd name="T66" fmla="*/ 5 w 190"/>
                <a:gd name="T67" fmla="*/ 12 h 296"/>
                <a:gd name="T68" fmla="*/ 5 w 190"/>
                <a:gd name="T69" fmla="*/ 11 h 296"/>
                <a:gd name="T70" fmla="*/ 4 w 190"/>
                <a:gd name="T71" fmla="*/ 11 h 296"/>
                <a:gd name="T72" fmla="*/ 4 w 190"/>
                <a:gd name="T73" fmla="*/ 10 h 296"/>
                <a:gd name="T74" fmla="*/ 3 w 190"/>
                <a:gd name="T75" fmla="*/ 9 h 296"/>
                <a:gd name="T76" fmla="*/ 3 w 190"/>
                <a:gd name="T77" fmla="*/ 9 h 296"/>
                <a:gd name="T78" fmla="*/ 3 w 190"/>
                <a:gd name="T79" fmla="*/ 8 h 296"/>
                <a:gd name="T80" fmla="*/ 3 w 190"/>
                <a:gd name="T81" fmla="*/ 7 h 296"/>
                <a:gd name="T82" fmla="*/ 3 w 190"/>
                <a:gd name="T83" fmla="*/ 7 h 296"/>
                <a:gd name="T84" fmla="*/ 2 w 190"/>
                <a:gd name="T85" fmla="*/ 7 h 296"/>
                <a:gd name="T86" fmla="*/ 2 w 190"/>
                <a:gd name="T87" fmla="*/ 6 h 296"/>
                <a:gd name="T88" fmla="*/ 2 w 190"/>
                <a:gd name="T89" fmla="*/ 6 h 296"/>
                <a:gd name="T90" fmla="*/ 2 w 190"/>
                <a:gd name="T91" fmla="*/ 5 h 296"/>
                <a:gd name="T92" fmla="*/ 2 w 190"/>
                <a:gd name="T93" fmla="*/ 4 h 296"/>
                <a:gd name="T94" fmla="*/ 2 w 190"/>
                <a:gd name="T95" fmla="*/ 4 h 296"/>
                <a:gd name="T96" fmla="*/ 2 w 190"/>
                <a:gd name="T97" fmla="*/ 3 h 296"/>
                <a:gd name="T98" fmla="*/ 1 w 190"/>
                <a:gd name="T99" fmla="*/ 3 h 296"/>
                <a:gd name="T100" fmla="*/ 1 w 190"/>
                <a:gd name="T101" fmla="*/ 2 h 296"/>
                <a:gd name="T102" fmla="*/ 1 w 190"/>
                <a:gd name="T103" fmla="*/ 2 h 296"/>
                <a:gd name="T104" fmla="*/ 1 w 190"/>
                <a:gd name="T105" fmla="*/ 2 h 296"/>
                <a:gd name="T106" fmla="*/ 1 w 190"/>
                <a:gd name="T107" fmla="*/ 1 h 296"/>
                <a:gd name="T108" fmla="*/ 1 w 190"/>
                <a:gd name="T109" fmla="*/ 0 h 296"/>
                <a:gd name="T110" fmla="*/ 0 w 190"/>
                <a:gd name="T111" fmla="*/ 2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0"/>
                <a:gd name="T169" fmla="*/ 0 h 296"/>
                <a:gd name="T170" fmla="*/ 190 w 190"/>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0" h="296">
                  <a:moveTo>
                    <a:pt x="0" y="37"/>
                  </a:moveTo>
                  <a:lnTo>
                    <a:pt x="0" y="37"/>
                  </a:lnTo>
                  <a:lnTo>
                    <a:pt x="0" y="39"/>
                  </a:lnTo>
                  <a:lnTo>
                    <a:pt x="0" y="42"/>
                  </a:lnTo>
                  <a:lnTo>
                    <a:pt x="2" y="47"/>
                  </a:lnTo>
                  <a:lnTo>
                    <a:pt x="2" y="50"/>
                  </a:lnTo>
                  <a:lnTo>
                    <a:pt x="2" y="53"/>
                  </a:lnTo>
                  <a:lnTo>
                    <a:pt x="2" y="55"/>
                  </a:lnTo>
                  <a:lnTo>
                    <a:pt x="3" y="58"/>
                  </a:lnTo>
                  <a:lnTo>
                    <a:pt x="3" y="62"/>
                  </a:lnTo>
                  <a:lnTo>
                    <a:pt x="3" y="65"/>
                  </a:lnTo>
                  <a:lnTo>
                    <a:pt x="4" y="68"/>
                  </a:lnTo>
                  <a:lnTo>
                    <a:pt x="4" y="72"/>
                  </a:lnTo>
                  <a:lnTo>
                    <a:pt x="4" y="76"/>
                  </a:lnTo>
                  <a:lnTo>
                    <a:pt x="4" y="79"/>
                  </a:lnTo>
                  <a:lnTo>
                    <a:pt x="5" y="82"/>
                  </a:lnTo>
                  <a:lnTo>
                    <a:pt x="5" y="87"/>
                  </a:lnTo>
                  <a:lnTo>
                    <a:pt x="5" y="90"/>
                  </a:lnTo>
                  <a:lnTo>
                    <a:pt x="6" y="93"/>
                  </a:lnTo>
                  <a:lnTo>
                    <a:pt x="6" y="96"/>
                  </a:lnTo>
                  <a:lnTo>
                    <a:pt x="7" y="100"/>
                  </a:lnTo>
                  <a:lnTo>
                    <a:pt x="7" y="103"/>
                  </a:lnTo>
                  <a:lnTo>
                    <a:pt x="8" y="106"/>
                  </a:lnTo>
                  <a:lnTo>
                    <a:pt x="8" y="108"/>
                  </a:lnTo>
                  <a:lnTo>
                    <a:pt x="8" y="112"/>
                  </a:lnTo>
                  <a:lnTo>
                    <a:pt x="9" y="115"/>
                  </a:lnTo>
                  <a:lnTo>
                    <a:pt x="10" y="119"/>
                  </a:lnTo>
                  <a:lnTo>
                    <a:pt x="11" y="121"/>
                  </a:lnTo>
                  <a:lnTo>
                    <a:pt x="13" y="126"/>
                  </a:lnTo>
                  <a:lnTo>
                    <a:pt x="16" y="129"/>
                  </a:lnTo>
                  <a:lnTo>
                    <a:pt x="18" y="132"/>
                  </a:lnTo>
                  <a:lnTo>
                    <a:pt x="19" y="135"/>
                  </a:lnTo>
                  <a:lnTo>
                    <a:pt x="22" y="139"/>
                  </a:lnTo>
                  <a:lnTo>
                    <a:pt x="24" y="143"/>
                  </a:lnTo>
                  <a:lnTo>
                    <a:pt x="27" y="147"/>
                  </a:lnTo>
                  <a:lnTo>
                    <a:pt x="30" y="152"/>
                  </a:lnTo>
                  <a:lnTo>
                    <a:pt x="32" y="155"/>
                  </a:lnTo>
                  <a:lnTo>
                    <a:pt x="35" y="160"/>
                  </a:lnTo>
                  <a:lnTo>
                    <a:pt x="38" y="165"/>
                  </a:lnTo>
                  <a:lnTo>
                    <a:pt x="42" y="169"/>
                  </a:lnTo>
                  <a:lnTo>
                    <a:pt x="45" y="173"/>
                  </a:lnTo>
                  <a:lnTo>
                    <a:pt x="48" y="178"/>
                  </a:lnTo>
                  <a:lnTo>
                    <a:pt x="50" y="183"/>
                  </a:lnTo>
                  <a:lnTo>
                    <a:pt x="54" y="187"/>
                  </a:lnTo>
                  <a:lnTo>
                    <a:pt x="57" y="192"/>
                  </a:lnTo>
                  <a:lnTo>
                    <a:pt x="60" y="195"/>
                  </a:lnTo>
                  <a:lnTo>
                    <a:pt x="63" y="200"/>
                  </a:lnTo>
                  <a:lnTo>
                    <a:pt x="67" y="205"/>
                  </a:lnTo>
                  <a:lnTo>
                    <a:pt x="70" y="209"/>
                  </a:lnTo>
                  <a:lnTo>
                    <a:pt x="72" y="212"/>
                  </a:lnTo>
                  <a:lnTo>
                    <a:pt x="75" y="216"/>
                  </a:lnTo>
                  <a:lnTo>
                    <a:pt x="78" y="219"/>
                  </a:lnTo>
                  <a:lnTo>
                    <a:pt x="81" y="222"/>
                  </a:lnTo>
                  <a:lnTo>
                    <a:pt x="83" y="224"/>
                  </a:lnTo>
                  <a:lnTo>
                    <a:pt x="84" y="228"/>
                  </a:lnTo>
                  <a:lnTo>
                    <a:pt x="86" y="229"/>
                  </a:lnTo>
                  <a:lnTo>
                    <a:pt x="88" y="232"/>
                  </a:lnTo>
                  <a:lnTo>
                    <a:pt x="92" y="234"/>
                  </a:lnTo>
                  <a:lnTo>
                    <a:pt x="96" y="240"/>
                  </a:lnTo>
                  <a:lnTo>
                    <a:pt x="98" y="242"/>
                  </a:lnTo>
                  <a:lnTo>
                    <a:pt x="100" y="245"/>
                  </a:lnTo>
                  <a:lnTo>
                    <a:pt x="104" y="248"/>
                  </a:lnTo>
                  <a:lnTo>
                    <a:pt x="107" y="251"/>
                  </a:lnTo>
                  <a:lnTo>
                    <a:pt x="109" y="254"/>
                  </a:lnTo>
                  <a:lnTo>
                    <a:pt x="112" y="258"/>
                  </a:lnTo>
                  <a:lnTo>
                    <a:pt x="115" y="261"/>
                  </a:lnTo>
                  <a:lnTo>
                    <a:pt x="119" y="264"/>
                  </a:lnTo>
                  <a:lnTo>
                    <a:pt x="122" y="268"/>
                  </a:lnTo>
                  <a:lnTo>
                    <a:pt x="125" y="272"/>
                  </a:lnTo>
                  <a:lnTo>
                    <a:pt x="129" y="275"/>
                  </a:lnTo>
                  <a:lnTo>
                    <a:pt x="133" y="279"/>
                  </a:lnTo>
                  <a:lnTo>
                    <a:pt x="136" y="281"/>
                  </a:lnTo>
                  <a:lnTo>
                    <a:pt x="140" y="284"/>
                  </a:lnTo>
                  <a:lnTo>
                    <a:pt x="143" y="286"/>
                  </a:lnTo>
                  <a:lnTo>
                    <a:pt x="147" y="289"/>
                  </a:lnTo>
                  <a:lnTo>
                    <a:pt x="150" y="291"/>
                  </a:lnTo>
                  <a:lnTo>
                    <a:pt x="154" y="293"/>
                  </a:lnTo>
                  <a:lnTo>
                    <a:pt x="157" y="294"/>
                  </a:lnTo>
                  <a:lnTo>
                    <a:pt x="161" y="296"/>
                  </a:lnTo>
                  <a:lnTo>
                    <a:pt x="163" y="296"/>
                  </a:lnTo>
                  <a:lnTo>
                    <a:pt x="168" y="296"/>
                  </a:lnTo>
                  <a:lnTo>
                    <a:pt x="170" y="296"/>
                  </a:lnTo>
                  <a:lnTo>
                    <a:pt x="173" y="296"/>
                  </a:lnTo>
                  <a:lnTo>
                    <a:pt x="177" y="294"/>
                  </a:lnTo>
                  <a:lnTo>
                    <a:pt x="180" y="293"/>
                  </a:lnTo>
                  <a:lnTo>
                    <a:pt x="182" y="291"/>
                  </a:lnTo>
                  <a:lnTo>
                    <a:pt x="185" y="288"/>
                  </a:lnTo>
                  <a:lnTo>
                    <a:pt x="186" y="285"/>
                  </a:lnTo>
                  <a:lnTo>
                    <a:pt x="188" y="282"/>
                  </a:lnTo>
                  <a:lnTo>
                    <a:pt x="188" y="278"/>
                  </a:lnTo>
                  <a:lnTo>
                    <a:pt x="190" y="274"/>
                  </a:lnTo>
                  <a:lnTo>
                    <a:pt x="188" y="270"/>
                  </a:lnTo>
                  <a:lnTo>
                    <a:pt x="187" y="266"/>
                  </a:lnTo>
                  <a:lnTo>
                    <a:pt x="185" y="261"/>
                  </a:lnTo>
                  <a:lnTo>
                    <a:pt x="183" y="258"/>
                  </a:lnTo>
                  <a:lnTo>
                    <a:pt x="181" y="253"/>
                  </a:lnTo>
                  <a:lnTo>
                    <a:pt x="178" y="248"/>
                  </a:lnTo>
                  <a:lnTo>
                    <a:pt x="173" y="244"/>
                  </a:lnTo>
                  <a:lnTo>
                    <a:pt x="170" y="240"/>
                  </a:lnTo>
                  <a:lnTo>
                    <a:pt x="166" y="235"/>
                  </a:lnTo>
                  <a:lnTo>
                    <a:pt x="162" y="231"/>
                  </a:lnTo>
                  <a:lnTo>
                    <a:pt x="158" y="225"/>
                  </a:lnTo>
                  <a:lnTo>
                    <a:pt x="154" y="221"/>
                  </a:lnTo>
                  <a:lnTo>
                    <a:pt x="148" y="217"/>
                  </a:lnTo>
                  <a:lnTo>
                    <a:pt x="143" y="211"/>
                  </a:lnTo>
                  <a:lnTo>
                    <a:pt x="138" y="207"/>
                  </a:lnTo>
                  <a:lnTo>
                    <a:pt x="133" y="203"/>
                  </a:lnTo>
                  <a:lnTo>
                    <a:pt x="129" y="197"/>
                  </a:lnTo>
                  <a:lnTo>
                    <a:pt x="124" y="193"/>
                  </a:lnTo>
                  <a:lnTo>
                    <a:pt x="120" y="189"/>
                  </a:lnTo>
                  <a:lnTo>
                    <a:pt x="115" y="184"/>
                  </a:lnTo>
                  <a:lnTo>
                    <a:pt x="110" y="180"/>
                  </a:lnTo>
                  <a:lnTo>
                    <a:pt x="107" y="176"/>
                  </a:lnTo>
                  <a:lnTo>
                    <a:pt x="102" y="171"/>
                  </a:lnTo>
                  <a:lnTo>
                    <a:pt x="99" y="168"/>
                  </a:lnTo>
                  <a:lnTo>
                    <a:pt x="96" y="164"/>
                  </a:lnTo>
                  <a:lnTo>
                    <a:pt x="93" y="160"/>
                  </a:lnTo>
                  <a:lnTo>
                    <a:pt x="92" y="157"/>
                  </a:lnTo>
                  <a:lnTo>
                    <a:pt x="90" y="154"/>
                  </a:lnTo>
                  <a:lnTo>
                    <a:pt x="88" y="149"/>
                  </a:lnTo>
                  <a:lnTo>
                    <a:pt x="86" y="146"/>
                  </a:lnTo>
                  <a:lnTo>
                    <a:pt x="84" y="141"/>
                  </a:lnTo>
                  <a:lnTo>
                    <a:pt x="82" y="136"/>
                  </a:lnTo>
                  <a:lnTo>
                    <a:pt x="80" y="133"/>
                  </a:lnTo>
                  <a:lnTo>
                    <a:pt x="79" y="131"/>
                  </a:lnTo>
                  <a:lnTo>
                    <a:pt x="78" y="129"/>
                  </a:lnTo>
                  <a:lnTo>
                    <a:pt x="77" y="126"/>
                  </a:lnTo>
                  <a:lnTo>
                    <a:pt x="75" y="123"/>
                  </a:lnTo>
                  <a:lnTo>
                    <a:pt x="74" y="120"/>
                  </a:lnTo>
                  <a:lnTo>
                    <a:pt x="73" y="117"/>
                  </a:lnTo>
                  <a:lnTo>
                    <a:pt x="72" y="115"/>
                  </a:lnTo>
                  <a:lnTo>
                    <a:pt x="71" y="112"/>
                  </a:lnTo>
                  <a:lnTo>
                    <a:pt x="70" y="108"/>
                  </a:lnTo>
                  <a:lnTo>
                    <a:pt x="68" y="105"/>
                  </a:lnTo>
                  <a:lnTo>
                    <a:pt x="67" y="102"/>
                  </a:lnTo>
                  <a:lnTo>
                    <a:pt x="66" y="98"/>
                  </a:lnTo>
                  <a:lnTo>
                    <a:pt x="65" y="95"/>
                  </a:lnTo>
                  <a:lnTo>
                    <a:pt x="62" y="92"/>
                  </a:lnTo>
                  <a:lnTo>
                    <a:pt x="61" y="89"/>
                  </a:lnTo>
                  <a:lnTo>
                    <a:pt x="60" y="85"/>
                  </a:lnTo>
                  <a:lnTo>
                    <a:pt x="59" y="82"/>
                  </a:lnTo>
                  <a:lnTo>
                    <a:pt x="57" y="79"/>
                  </a:lnTo>
                  <a:lnTo>
                    <a:pt x="56" y="76"/>
                  </a:lnTo>
                  <a:lnTo>
                    <a:pt x="55" y="72"/>
                  </a:lnTo>
                  <a:lnTo>
                    <a:pt x="54" y="69"/>
                  </a:lnTo>
                  <a:lnTo>
                    <a:pt x="53" y="67"/>
                  </a:lnTo>
                  <a:lnTo>
                    <a:pt x="52" y="64"/>
                  </a:lnTo>
                  <a:lnTo>
                    <a:pt x="49" y="61"/>
                  </a:lnTo>
                  <a:lnTo>
                    <a:pt x="48" y="57"/>
                  </a:lnTo>
                  <a:lnTo>
                    <a:pt x="47" y="53"/>
                  </a:lnTo>
                  <a:lnTo>
                    <a:pt x="45" y="51"/>
                  </a:lnTo>
                  <a:lnTo>
                    <a:pt x="44" y="47"/>
                  </a:lnTo>
                  <a:lnTo>
                    <a:pt x="43" y="44"/>
                  </a:lnTo>
                  <a:lnTo>
                    <a:pt x="42" y="42"/>
                  </a:lnTo>
                  <a:lnTo>
                    <a:pt x="41" y="39"/>
                  </a:lnTo>
                  <a:lnTo>
                    <a:pt x="40" y="36"/>
                  </a:lnTo>
                  <a:lnTo>
                    <a:pt x="38" y="33"/>
                  </a:lnTo>
                  <a:lnTo>
                    <a:pt x="37" y="30"/>
                  </a:lnTo>
                  <a:lnTo>
                    <a:pt x="36" y="28"/>
                  </a:lnTo>
                  <a:lnTo>
                    <a:pt x="34" y="24"/>
                  </a:lnTo>
                  <a:lnTo>
                    <a:pt x="32" y="19"/>
                  </a:lnTo>
                  <a:lnTo>
                    <a:pt x="31" y="15"/>
                  </a:lnTo>
                  <a:lnTo>
                    <a:pt x="29" y="11"/>
                  </a:lnTo>
                  <a:lnTo>
                    <a:pt x="28" y="7"/>
                  </a:lnTo>
                  <a:lnTo>
                    <a:pt x="27" y="5"/>
                  </a:lnTo>
                  <a:lnTo>
                    <a:pt x="24" y="1"/>
                  </a:lnTo>
                  <a:lnTo>
                    <a:pt x="24" y="0"/>
                  </a:lnTo>
                  <a:lnTo>
                    <a:pt x="0" y="37"/>
                  </a:lnTo>
                  <a:close/>
                </a:path>
              </a:pathLst>
            </a:custGeom>
            <a:solidFill>
              <a:srgbClr val="B8B8D9"/>
            </a:solidFill>
            <a:ln w="9525">
              <a:noFill/>
              <a:round/>
              <a:headEnd/>
              <a:tailEnd/>
            </a:ln>
          </p:spPr>
          <p:txBody>
            <a:bodyPr/>
            <a:lstStyle/>
            <a:p>
              <a:endParaRPr lang="en-US"/>
            </a:p>
          </p:txBody>
        </p:sp>
        <p:sp>
          <p:nvSpPr>
            <p:cNvPr id="17477" name="Freeform 738"/>
            <p:cNvSpPr>
              <a:spLocks/>
            </p:cNvSpPr>
            <p:nvPr/>
          </p:nvSpPr>
          <p:spPr bwMode="auto">
            <a:xfrm flipH="1">
              <a:off x="3131" y="1251"/>
              <a:ext cx="38" cy="19"/>
            </a:xfrm>
            <a:custGeom>
              <a:avLst/>
              <a:gdLst>
                <a:gd name="T0" fmla="*/ 1 w 213"/>
                <a:gd name="T1" fmla="*/ 3 h 82"/>
                <a:gd name="T2" fmla="*/ 1 w 213"/>
                <a:gd name="T3" fmla="*/ 3 h 82"/>
                <a:gd name="T4" fmla="*/ 1 w 213"/>
                <a:gd name="T5" fmla="*/ 3 h 82"/>
                <a:gd name="T6" fmla="*/ 2 w 213"/>
                <a:gd name="T7" fmla="*/ 3 h 82"/>
                <a:gd name="T8" fmla="*/ 2 w 213"/>
                <a:gd name="T9" fmla="*/ 3 h 82"/>
                <a:gd name="T10" fmla="*/ 2 w 213"/>
                <a:gd name="T11" fmla="*/ 3 h 82"/>
                <a:gd name="T12" fmla="*/ 3 w 213"/>
                <a:gd name="T13" fmla="*/ 3 h 82"/>
                <a:gd name="T14" fmla="*/ 3 w 213"/>
                <a:gd name="T15" fmla="*/ 2 h 82"/>
                <a:gd name="T16" fmla="*/ 3 w 213"/>
                <a:gd name="T17" fmla="*/ 2 h 82"/>
                <a:gd name="T18" fmla="*/ 4 w 213"/>
                <a:gd name="T19" fmla="*/ 2 h 82"/>
                <a:gd name="T20" fmla="*/ 4 w 213"/>
                <a:gd name="T21" fmla="*/ 1 h 82"/>
                <a:gd name="T22" fmla="*/ 5 w 213"/>
                <a:gd name="T23" fmla="*/ 1 h 82"/>
                <a:gd name="T24" fmla="*/ 5 w 213"/>
                <a:gd name="T25" fmla="*/ 1 h 82"/>
                <a:gd name="T26" fmla="*/ 6 w 213"/>
                <a:gd name="T27" fmla="*/ 0 h 82"/>
                <a:gd name="T28" fmla="*/ 6 w 213"/>
                <a:gd name="T29" fmla="*/ 0 h 82"/>
                <a:gd name="T30" fmla="*/ 6 w 213"/>
                <a:gd name="T31" fmla="*/ 0 h 82"/>
                <a:gd name="T32" fmla="*/ 7 w 213"/>
                <a:gd name="T33" fmla="*/ 0 h 82"/>
                <a:gd name="T34" fmla="*/ 7 w 213"/>
                <a:gd name="T35" fmla="*/ 1 h 82"/>
                <a:gd name="T36" fmla="*/ 7 w 213"/>
                <a:gd name="T37" fmla="*/ 2 h 82"/>
                <a:gd name="T38" fmla="*/ 6 w 213"/>
                <a:gd name="T39" fmla="*/ 2 h 82"/>
                <a:gd name="T40" fmla="*/ 6 w 213"/>
                <a:gd name="T41" fmla="*/ 2 h 82"/>
                <a:gd name="T42" fmla="*/ 6 w 213"/>
                <a:gd name="T43" fmla="*/ 3 h 82"/>
                <a:gd name="T44" fmla="*/ 6 w 213"/>
                <a:gd name="T45" fmla="*/ 3 h 82"/>
                <a:gd name="T46" fmla="*/ 5 w 213"/>
                <a:gd name="T47" fmla="*/ 3 h 82"/>
                <a:gd name="T48" fmla="*/ 5 w 213"/>
                <a:gd name="T49" fmla="*/ 3 h 82"/>
                <a:gd name="T50" fmla="*/ 5 w 213"/>
                <a:gd name="T51" fmla="*/ 3 h 82"/>
                <a:gd name="T52" fmla="*/ 4 w 213"/>
                <a:gd name="T53" fmla="*/ 4 h 82"/>
                <a:gd name="T54" fmla="*/ 4 w 213"/>
                <a:gd name="T55" fmla="*/ 4 h 82"/>
                <a:gd name="T56" fmla="*/ 4 w 213"/>
                <a:gd name="T57" fmla="*/ 4 h 82"/>
                <a:gd name="T58" fmla="*/ 4 w 213"/>
                <a:gd name="T59" fmla="*/ 4 h 82"/>
                <a:gd name="T60" fmla="*/ 3 w 213"/>
                <a:gd name="T61" fmla="*/ 4 h 82"/>
                <a:gd name="T62" fmla="*/ 3 w 213"/>
                <a:gd name="T63" fmla="*/ 4 h 82"/>
                <a:gd name="T64" fmla="*/ 3 w 213"/>
                <a:gd name="T65" fmla="*/ 4 h 82"/>
                <a:gd name="T66" fmla="*/ 2 w 213"/>
                <a:gd name="T67" fmla="*/ 4 h 82"/>
                <a:gd name="T68" fmla="*/ 2 w 213"/>
                <a:gd name="T69" fmla="*/ 4 h 82"/>
                <a:gd name="T70" fmla="*/ 2 w 213"/>
                <a:gd name="T71" fmla="*/ 4 h 82"/>
                <a:gd name="T72" fmla="*/ 2 w 213"/>
                <a:gd name="T73" fmla="*/ 4 h 82"/>
                <a:gd name="T74" fmla="*/ 1 w 213"/>
                <a:gd name="T75" fmla="*/ 4 h 82"/>
                <a:gd name="T76" fmla="*/ 1 w 213"/>
                <a:gd name="T77" fmla="*/ 4 h 82"/>
                <a:gd name="T78" fmla="*/ 1 w 213"/>
                <a:gd name="T79" fmla="*/ 4 h 82"/>
                <a:gd name="T80" fmla="*/ 0 w 213"/>
                <a:gd name="T81" fmla="*/ 4 h 82"/>
                <a:gd name="T82" fmla="*/ 0 w 213"/>
                <a:gd name="T83" fmla="*/ 4 h 82"/>
                <a:gd name="T84" fmla="*/ 0 w 213"/>
                <a:gd name="T85" fmla="*/ 3 h 82"/>
                <a:gd name="T86" fmla="*/ 0 w 213"/>
                <a:gd name="T87" fmla="*/ 3 h 82"/>
                <a:gd name="T88" fmla="*/ 1 w 213"/>
                <a:gd name="T89" fmla="*/ 3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3"/>
                <a:gd name="T136" fmla="*/ 0 h 82"/>
                <a:gd name="T137" fmla="*/ 213 w 213"/>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3" h="82">
                  <a:moveTo>
                    <a:pt x="19" y="55"/>
                  </a:moveTo>
                  <a:lnTo>
                    <a:pt x="21" y="54"/>
                  </a:lnTo>
                  <a:lnTo>
                    <a:pt x="24" y="54"/>
                  </a:lnTo>
                  <a:lnTo>
                    <a:pt x="27" y="54"/>
                  </a:lnTo>
                  <a:lnTo>
                    <a:pt x="30" y="54"/>
                  </a:lnTo>
                  <a:lnTo>
                    <a:pt x="32" y="54"/>
                  </a:lnTo>
                  <a:lnTo>
                    <a:pt x="34" y="54"/>
                  </a:lnTo>
                  <a:lnTo>
                    <a:pt x="38" y="54"/>
                  </a:lnTo>
                  <a:lnTo>
                    <a:pt x="40" y="54"/>
                  </a:lnTo>
                  <a:lnTo>
                    <a:pt x="43" y="53"/>
                  </a:lnTo>
                  <a:lnTo>
                    <a:pt x="45" y="53"/>
                  </a:lnTo>
                  <a:lnTo>
                    <a:pt x="49" y="52"/>
                  </a:lnTo>
                  <a:lnTo>
                    <a:pt x="51" y="52"/>
                  </a:lnTo>
                  <a:lnTo>
                    <a:pt x="53" y="52"/>
                  </a:lnTo>
                  <a:lnTo>
                    <a:pt x="56" y="52"/>
                  </a:lnTo>
                  <a:lnTo>
                    <a:pt x="58" y="51"/>
                  </a:lnTo>
                  <a:lnTo>
                    <a:pt x="62" y="51"/>
                  </a:lnTo>
                  <a:lnTo>
                    <a:pt x="66" y="50"/>
                  </a:lnTo>
                  <a:lnTo>
                    <a:pt x="71" y="48"/>
                  </a:lnTo>
                  <a:lnTo>
                    <a:pt x="77" y="47"/>
                  </a:lnTo>
                  <a:lnTo>
                    <a:pt x="82" y="46"/>
                  </a:lnTo>
                  <a:lnTo>
                    <a:pt x="87" y="45"/>
                  </a:lnTo>
                  <a:lnTo>
                    <a:pt x="92" y="43"/>
                  </a:lnTo>
                  <a:lnTo>
                    <a:pt x="94" y="42"/>
                  </a:lnTo>
                  <a:lnTo>
                    <a:pt x="98" y="42"/>
                  </a:lnTo>
                  <a:lnTo>
                    <a:pt x="100" y="41"/>
                  </a:lnTo>
                  <a:lnTo>
                    <a:pt x="103" y="40"/>
                  </a:lnTo>
                  <a:lnTo>
                    <a:pt x="107" y="39"/>
                  </a:lnTo>
                  <a:lnTo>
                    <a:pt x="113" y="37"/>
                  </a:lnTo>
                  <a:lnTo>
                    <a:pt x="117" y="34"/>
                  </a:lnTo>
                  <a:lnTo>
                    <a:pt x="123" y="32"/>
                  </a:lnTo>
                  <a:lnTo>
                    <a:pt x="128" y="30"/>
                  </a:lnTo>
                  <a:lnTo>
                    <a:pt x="132" y="28"/>
                  </a:lnTo>
                  <a:lnTo>
                    <a:pt x="138" y="26"/>
                  </a:lnTo>
                  <a:lnTo>
                    <a:pt x="142" y="23"/>
                  </a:lnTo>
                  <a:lnTo>
                    <a:pt x="146" y="21"/>
                  </a:lnTo>
                  <a:lnTo>
                    <a:pt x="152" y="19"/>
                  </a:lnTo>
                  <a:lnTo>
                    <a:pt x="156" y="17"/>
                  </a:lnTo>
                  <a:lnTo>
                    <a:pt x="162" y="14"/>
                  </a:lnTo>
                  <a:lnTo>
                    <a:pt x="166" y="12"/>
                  </a:lnTo>
                  <a:lnTo>
                    <a:pt x="171" y="9"/>
                  </a:lnTo>
                  <a:lnTo>
                    <a:pt x="176" y="6"/>
                  </a:lnTo>
                  <a:lnTo>
                    <a:pt x="181" y="4"/>
                  </a:lnTo>
                  <a:lnTo>
                    <a:pt x="184" y="1"/>
                  </a:lnTo>
                  <a:lnTo>
                    <a:pt x="189" y="0"/>
                  </a:lnTo>
                  <a:lnTo>
                    <a:pt x="193" y="0"/>
                  </a:lnTo>
                  <a:lnTo>
                    <a:pt x="196" y="0"/>
                  </a:lnTo>
                  <a:lnTo>
                    <a:pt x="200" y="1"/>
                  </a:lnTo>
                  <a:lnTo>
                    <a:pt x="203" y="3"/>
                  </a:lnTo>
                  <a:lnTo>
                    <a:pt x="205" y="5"/>
                  </a:lnTo>
                  <a:lnTo>
                    <a:pt x="208" y="8"/>
                  </a:lnTo>
                  <a:lnTo>
                    <a:pt x="209" y="12"/>
                  </a:lnTo>
                  <a:lnTo>
                    <a:pt x="212" y="15"/>
                  </a:lnTo>
                  <a:lnTo>
                    <a:pt x="212" y="18"/>
                  </a:lnTo>
                  <a:lnTo>
                    <a:pt x="213" y="22"/>
                  </a:lnTo>
                  <a:lnTo>
                    <a:pt x="212" y="26"/>
                  </a:lnTo>
                  <a:lnTo>
                    <a:pt x="209" y="29"/>
                  </a:lnTo>
                  <a:lnTo>
                    <a:pt x="207" y="32"/>
                  </a:lnTo>
                  <a:lnTo>
                    <a:pt x="205" y="37"/>
                  </a:lnTo>
                  <a:lnTo>
                    <a:pt x="202" y="38"/>
                  </a:lnTo>
                  <a:lnTo>
                    <a:pt x="200" y="40"/>
                  </a:lnTo>
                  <a:lnTo>
                    <a:pt x="196" y="41"/>
                  </a:lnTo>
                  <a:lnTo>
                    <a:pt x="194" y="43"/>
                  </a:lnTo>
                  <a:lnTo>
                    <a:pt x="191" y="45"/>
                  </a:lnTo>
                  <a:lnTo>
                    <a:pt x="189" y="46"/>
                  </a:lnTo>
                  <a:lnTo>
                    <a:pt x="186" y="48"/>
                  </a:lnTo>
                  <a:lnTo>
                    <a:pt x="183" y="50"/>
                  </a:lnTo>
                  <a:lnTo>
                    <a:pt x="180" y="52"/>
                  </a:lnTo>
                  <a:lnTo>
                    <a:pt x="178" y="53"/>
                  </a:lnTo>
                  <a:lnTo>
                    <a:pt x="175" y="54"/>
                  </a:lnTo>
                  <a:lnTo>
                    <a:pt x="171" y="56"/>
                  </a:lnTo>
                  <a:lnTo>
                    <a:pt x="168" y="57"/>
                  </a:lnTo>
                  <a:lnTo>
                    <a:pt x="166" y="58"/>
                  </a:lnTo>
                  <a:lnTo>
                    <a:pt x="163" y="60"/>
                  </a:lnTo>
                  <a:lnTo>
                    <a:pt x="161" y="61"/>
                  </a:lnTo>
                  <a:lnTo>
                    <a:pt x="157" y="63"/>
                  </a:lnTo>
                  <a:lnTo>
                    <a:pt x="154" y="64"/>
                  </a:lnTo>
                  <a:lnTo>
                    <a:pt x="151" y="65"/>
                  </a:lnTo>
                  <a:lnTo>
                    <a:pt x="148" y="66"/>
                  </a:lnTo>
                  <a:lnTo>
                    <a:pt x="144" y="67"/>
                  </a:lnTo>
                  <a:lnTo>
                    <a:pt x="142" y="68"/>
                  </a:lnTo>
                  <a:lnTo>
                    <a:pt x="139" y="69"/>
                  </a:lnTo>
                  <a:lnTo>
                    <a:pt x="136" y="70"/>
                  </a:lnTo>
                  <a:lnTo>
                    <a:pt x="132" y="71"/>
                  </a:lnTo>
                  <a:lnTo>
                    <a:pt x="129" y="72"/>
                  </a:lnTo>
                  <a:lnTo>
                    <a:pt x="126" y="72"/>
                  </a:lnTo>
                  <a:lnTo>
                    <a:pt x="124" y="73"/>
                  </a:lnTo>
                  <a:lnTo>
                    <a:pt x="119" y="74"/>
                  </a:lnTo>
                  <a:lnTo>
                    <a:pt x="117" y="76"/>
                  </a:lnTo>
                  <a:lnTo>
                    <a:pt x="114" y="77"/>
                  </a:lnTo>
                  <a:lnTo>
                    <a:pt x="111" y="77"/>
                  </a:lnTo>
                  <a:lnTo>
                    <a:pt x="107" y="77"/>
                  </a:lnTo>
                  <a:lnTo>
                    <a:pt x="104" y="78"/>
                  </a:lnTo>
                  <a:lnTo>
                    <a:pt x="101" y="78"/>
                  </a:lnTo>
                  <a:lnTo>
                    <a:pt x="98" y="79"/>
                  </a:lnTo>
                  <a:lnTo>
                    <a:pt x="94" y="79"/>
                  </a:lnTo>
                  <a:lnTo>
                    <a:pt x="92" y="80"/>
                  </a:lnTo>
                  <a:lnTo>
                    <a:pt x="89" y="80"/>
                  </a:lnTo>
                  <a:lnTo>
                    <a:pt x="86" y="80"/>
                  </a:lnTo>
                  <a:lnTo>
                    <a:pt x="82" y="80"/>
                  </a:lnTo>
                  <a:lnTo>
                    <a:pt x="79" y="81"/>
                  </a:lnTo>
                  <a:lnTo>
                    <a:pt x="76" y="81"/>
                  </a:lnTo>
                  <a:lnTo>
                    <a:pt x="73" y="81"/>
                  </a:lnTo>
                  <a:lnTo>
                    <a:pt x="69" y="81"/>
                  </a:lnTo>
                  <a:lnTo>
                    <a:pt x="66" y="82"/>
                  </a:lnTo>
                  <a:lnTo>
                    <a:pt x="63" y="82"/>
                  </a:lnTo>
                  <a:lnTo>
                    <a:pt x="61" y="82"/>
                  </a:lnTo>
                  <a:lnTo>
                    <a:pt x="57" y="82"/>
                  </a:lnTo>
                  <a:lnTo>
                    <a:pt x="54" y="82"/>
                  </a:lnTo>
                  <a:lnTo>
                    <a:pt x="51" y="82"/>
                  </a:lnTo>
                  <a:lnTo>
                    <a:pt x="48" y="82"/>
                  </a:lnTo>
                  <a:lnTo>
                    <a:pt x="44" y="82"/>
                  </a:lnTo>
                  <a:lnTo>
                    <a:pt x="41" y="82"/>
                  </a:lnTo>
                  <a:lnTo>
                    <a:pt x="39" y="82"/>
                  </a:lnTo>
                  <a:lnTo>
                    <a:pt x="36" y="82"/>
                  </a:lnTo>
                  <a:lnTo>
                    <a:pt x="32" y="81"/>
                  </a:lnTo>
                  <a:lnTo>
                    <a:pt x="29" y="81"/>
                  </a:lnTo>
                  <a:lnTo>
                    <a:pt x="26" y="81"/>
                  </a:lnTo>
                  <a:lnTo>
                    <a:pt x="24" y="81"/>
                  </a:lnTo>
                  <a:lnTo>
                    <a:pt x="20" y="80"/>
                  </a:lnTo>
                  <a:lnTo>
                    <a:pt x="18" y="80"/>
                  </a:lnTo>
                  <a:lnTo>
                    <a:pt x="15" y="80"/>
                  </a:lnTo>
                  <a:lnTo>
                    <a:pt x="12" y="80"/>
                  </a:lnTo>
                  <a:lnTo>
                    <a:pt x="8" y="79"/>
                  </a:lnTo>
                  <a:lnTo>
                    <a:pt x="5" y="78"/>
                  </a:lnTo>
                  <a:lnTo>
                    <a:pt x="3" y="77"/>
                  </a:lnTo>
                  <a:lnTo>
                    <a:pt x="1" y="74"/>
                  </a:lnTo>
                  <a:lnTo>
                    <a:pt x="0" y="70"/>
                  </a:lnTo>
                  <a:lnTo>
                    <a:pt x="0" y="66"/>
                  </a:lnTo>
                  <a:lnTo>
                    <a:pt x="2" y="61"/>
                  </a:lnTo>
                  <a:lnTo>
                    <a:pt x="6" y="58"/>
                  </a:lnTo>
                  <a:lnTo>
                    <a:pt x="8" y="56"/>
                  </a:lnTo>
                  <a:lnTo>
                    <a:pt x="12" y="55"/>
                  </a:lnTo>
                  <a:lnTo>
                    <a:pt x="15" y="55"/>
                  </a:lnTo>
                  <a:lnTo>
                    <a:pt x="19" y="55"/>
                  </a:lnTo>
                  <a:close/>
                </a:path>
              </a:pathLst>
            </a:custGeom>
            <a:solidFill>
              <a:srgbClr val="000000"/>
            </a:solidFill>
            <a:ln w="9525">
              <a:noFill/>
              <a:round/>
              <a:headEnd/>
              <a:tailEnd/>
            </a:ln>
          </p:spPr>
          <p:txBody>
            <a:bodyPr/>
            <a:lstStyle/>
            <a:p>
              <a:endParaRPr lang="en-US"/>
            </a:p>
          </p:txBody>
        </p:sp>
        <p:sp>
          <p:nvSpPr>
            <p:cNvPr id="17478" name="Freeform 739"/>
            <p:cNvSpPr>
              <a:spLocks/>
            </p:cNvSpPr>
            <p:nvPr/>
          </p:nvSpPr>
          <p:spPr bwMode="auto">
            <a:xfrm flipH="1">
              <a:off x="3079" y="1291"/>
              <a:ext cx="18" cy="9"/>
            </a:xfrm>
            <a:custGeom>
              <a:avLst/>
              <a:gdLst>
                <a:gd name="T0" fmla="*/ 1 w 96"/>
                <a:gd name="T1" fmla="*/ 0 h 45"/>
                <a:gd name="T2" fmla="*/ 1 w 96"/>
                <a:gd name="T3" fmla="*/ 0 h 45"/>
                <a:gd name="T4" fmla="*/ 1 w 96"/>
                <a:gd name="T5" fmla="*/ 0 h 45"/>
                <a:gd name="T6" fmla="*/ 1 w 96"/>
                <a:gd name="T7" fmla="*/ 0 h 45"/>
                <a:gd name="T8" fmla="*/ 1 w 96"/>
                <a:gd name="T9" fmla="*/ 0 h 45"/>
                <a:gd name="T10" fmla="*/ 1 w 96"/>
                <a:gd name="T11" fmla="*/ 0 h 45"/>
                <a:gd name="T12" fmla="*/ 2 w 96"/>
                <a:gd name="T13" fmla="*/ 0 h 45"/>
                <a:gd name="T14" fmla="*/ 2 w 96"/>
                <a:gd name="T15" fmla="*/ 0 h 45"/>
                <a:gd name="T16" fmla="*/ 2 w 96"/>
                <a:gd name="T17" fmla="*/ 0 h 45"/>
                <a:gd name="T18" fmla="*/ 2 w 96"/>
                <a:gd name="T19" fmla="*/ 0 h 45"/>
                <a:gd name="T20" fmla="*/ 2 w 96"/>
                <a:gd name="T21" fmla="*/ 0 h 45"/>
                <a:gd name="T22" fmla="*/ 2 w 96"/>
                <a:gd name="T23" fmla="*/ 0 h 45"/>
                <a:gd name="T24" fmla="*/ 2 w 96"/>
                <a:gd name="T25" fmla="*/ 0 h 45"/>
                <a:gd name="T26" fmla="*/ 3 w 96"/>
                <a:gd name="T27" fmla="*/ 0 h 45"/>
                <a:gd name="T28" fmla="*/ 3 w 96"/>
                <a:gd name="T29" fmla="*/ 0 h 45"/>
                <a:gd name="T30" fmla="*/ 3 w 96"/>
                <a:gd name="T31" fmla="*/ 1 h 45"/>
                <a:gd name="T32" fmla="*/ 3 w 96"/>
                <a:gd name="T33" fmla="*/ 1 h 45"/>
                <a:gd name="T34" fmla="*/ 3 w 96"/>
                <a:gd name="T35" fmla="*/ 1 h 45"/>
                <a:gd name="T36" fmla="*/ 3 w 96"/>
                <a:gd name="T37" fmla="*/ 1 h 45"/>
                <a:gd name="T38" fmla="*/ 3 w 96"/>
                <a:gd name="T39" fmla="*/ 1 h 45"/>
                <a:gd name="T40" fmla="*/ 3 w 96"/>
                <a:gd name="T41" fmla="*/ 1 h 45"/>
                <a:gd name="T42" fmla="*/ 3 w 96"/>
                <a:gd name="T43" fmla="*/ 1 h 45"/>
                <a:gd name="T44" fmla="*/ 3 w 96"/>
                <a:gd name="T45" fmla="*/ 1 h 45"/>
                <a:gd name="T46" fmla="*/ 3 w 96"/>
                <a:gd name="T47" fmla="*/ 1 h 45"/>
                <a:gd name="T48" fmla="*/ 3 w 96"/>
                <a:gd name="T49" fmla="*/ 1 h 45"/>
                <a:gd name="T50" fmla="*/ 3 w 96"/>
                <a:gd name="T51" fmla="*/ 2 h 45"/>
                <a:gd name="T52" fmla="*/ 3 w 96"/>
                <a:gd name="T53" fmla="*/ 2 h 45"/>
                <a:gd name="T54" fmla="*/ 3 w 96"/>
                <a:gd name="T55" fmla="*/ 2 h 45"/>
                <a:gd name="T56" fmla="*/ 3 w 96"/>
                <a:gd name="T57" fmla="*/ 2 h 45"/>
                <a:gd name="T58" fmla="*/ 3 w 96"/>
                <a:gd name="T59" fmla="*/ 2 h 45"/>
                <a:gd name="T60" fmla="*/ 3 w 96"/>
                <a:gd name="T61" fmla="*/ 2 h 45"/>
                <a:gd name="T62" fmla="*/ 2 w 96"/>
                <a:gd name="T63" fmla="*/ 2 h 45"/>
                <a:gd name="T64" fmla="*/ 2 w 96"/>
                <a:gd name="T65" fmla="*/ 2 h 45"/>
                <a:gd name="T66" fmla="*/ 2 w 96"/>
                <a:gd name="T67" fmla="*/ 2 h 45"/>
                <a:gd name="T68" fmla="*/ 2 w 96"/>
                <a:gd name="T69" fmla="*/ 1 h 45"/>
                <a:gd name="T70" fmla="*/ 2 w 96"/>
                <a:gd name="T71" fmla="*/ 1 h 45"/>
                <a:gd name="T72" fmla="*/ 2 w 96"/>
                <a:gd name="T73" fmla="*/ 1 h 45"/>
                <a:gd name="T74" fmla="*/ 2 w 96"/>
                <a:gd name="T75" fmla="*/ 1 h 45"/>
                <a:gd name="T76" fmla="*/ 2 w 96"/>
                <a:gd name="T77" fmla="*/ 1 h 45"/>
                <a:gd name="T78" fmla="*/ 2 w 96"/>
                <a:gd name="T79" fmla="*/ 1 h 45"/>
                <a:gd name="T80" fmla="*/ 1 w 96"/>
                <a:gd name="T81" fmla="*/ 1 h 45"/>
                <a:gd name="T82" fmla="*/ 1 w 96"/>
                <a:gd name="T83" fmla="*/ 1 h 45"/>
                <a:gd name="T84" fmla="*/ 1 w 96"/>
                <a:gd name="T85" fmla="*/ 1 h 45"/>
                <a:gd name="T86" fmla="*/ 1 w 96"/>
                <a:gd name="T87" fmla="*/ 1 h 45"/>
                <a:gd name="T88" fmla="*/ 1 w 96"/>
                <a:gd name="T89" fmla="*/ 1 h 45"/>
                <a:gd name="T90" fmla="*/ 1 w 96"/>
                <a:gd name="T91" fmla="*/ 1 h 45"/>
                <a:gd name="T92" fmla="*/ 0 w 96"/>
                <a:gd name="T93" fmla="*/ 1 h 45"/>
                <a:gd name="T94" fmla="*/ 0 w 96"/>
                <a:gd name="T95" fmla="*/ 1 h 45"/>
                <a:gd name="T96" fmla="*/ 0 w 96"/>
                <a:gd name="T97" fmla="*/ 1 h 45"/>
                <a:gd name="T98" fmla="*/ 0 w 96"/>
                <a:gd name="T99" fmla="*/ 1 h 45"/>
                <a:gd name="T100" fmla="*/ 0 w 96"/>
                <a:gd name="T101" fmla="*/ 1 h 45"/>
                <a:gd name="T102" fmla="*/ 0 w 96"/>
                <a:gd name="T103" fmla="*/ 1 h 45"/>
                <a:gd name="T104" fmla="*/ 0 w 96"/>
                <a:gd name="T105" fmla="*/ 0 h 45"/>
                <a:gd name="T106" fmla="*/ 0 w 96"/>
                <a:gd name="T107" fmla="*/ 0 h 45"/>
                <a:gd name="T108" fmla="*/ 0 w 96"/>
                <a:gd name="T109" fmla="*/ 0 h 45"/>
                <a:gd name="T110" fmla="*/ 0 w 96"/>
                <a:gd name="T111" fmla="*/ 0 h 45"/>
                <a:gd name="T112" fmla="*/ 0 w 96"/>
                <a:gd name="T113" fmla="*/ 0 h 45"/>
                <a:gd name="T114" fmla="*/ 0 w 96"/>
                <a:gd name="T115" fmla="*/ 0 h 45"/>
                <a:gd name="T116" fmla="*/ 1 w 96"/>
                <a:gd name="T117" fmla="*/ 0 h 45"/>
                <a:gd name="T118" fmla="*/ 1 w 96"/>
                <a:gd name="T119" fmla="*/ 0 h 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45"/>
                <a:gd name="T182" fmla="*/ 96 w 96"/>
                <a:gd name="T183" fmla="*/ 45 h 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45">
                  <a:moveTo>
                    <a:pt x="16" y="1"/>
                  </a:moveTo>
                  <a:lnTo>
                    <a:pt x="20" y="1"/>
                  </a:lnTo>
                  <a:lnTo>
                    <a:pt x="26" y="2"/>
                  </a:lnTo>
                  <a:lnTo>
                    <a:pt x="30" y="2"/>
                  </a:lnTo>
                  <a:lnTo>
                    <a:pt x="34" y="4"/>
                  </a:lnTo>
                  <a:lnTo>
                    <a:pt x="39" y="4"/>
                  </a:lnTo>
                  <a:lnTo>
                    <a:pt x="43" y="5"/>
                  </a:lnTo>
                  <a:lnTo>
                    <a:pt x="47" y="5"/>
                  </a:lnTo>
                  <a:lnTo>
                    <a:pt x="52" y="6"/>
                  </a:lnTo>
                  <a:lnTo>
                    <a:pt x="56" y="6"/>
                  </a:lnTo>
                  <a:lnTo>
                    <a:pt x="61" y="7"/>
                  </a:lnTo>
                  <a:lnTo>
                    <a:pt x="65" y="8"/>
                  </a:lnTo>
                  <a:lnTo>
                    <a:pt x="69" y="9"/>
                  </a:lnTo>
                  <a:lnTo>
                    <a:pt x="74" y="10"/>
                  </a:lnTo>
                  <a:lnTo>
                    <a:pt x="78" y="11"/>
                  </a:lnTo>
                  <a:lnTo>
                    <a:pt x="82" y="13"/>
                  </a:lnTo>
                  <a:lnTo>
                    <a:pt x="88" y="15"/>
                  </a:lnTo>
                  <a:lnTo>
                    <a:pt x="90" y="17"/>
                  </a:lnTo>
                  <a:lnTo>
                    <a:pt x="93" y="19"/>
                  </a:lnTo>
                  <a:lnTo>
                    <a:pt x="94" y="21"/>
                  </a:lnTo>
                  <a:lnTo>
                    <a:pt x="96" y="24"/>
                  </a:lnTo>
                  <a:lnTo>
                    <a:pt x="96" y="27"/>
                  </a:lnTo>
                  <a:lnTo>
                    <a:pt x="96" y="30"/>
                  </a:lnTo>
                  <a:lnTo>
                    <a:pt x="96" y="33"/>
                  </a:lnTo>
                  <a:lnTo>
                    <a:pt x="96" y="36"/>
                  </a:lnTo>
                  <a:lnTo>
                    <a:pt x="92" y="40"/>
                  </a:lnTo>
                  <a:lnTo>
                    <a:pt x="88" y="44"/>
                  </a:lnTo>
                  <a:lnTo>
                    <a:pt x="86" y="45"/>
                  </a:lnTo>
                  <a:lnTo>
                    <a:pt x="82" y="45"/>
                  </a:lnTo>
                  <a:lnTo>
                    <a:pt x="79" y="45"/>
                  </a:lnTo>
                  <a:lnTo>
                    <a:pt x="76" y="45"/>
                  </a:lnTo>
                  <a:lnTo>
                    <a:pt x="71" y="42"/>
                  </a:lnTo>
                  <a:lnTo>
                    <a:pt x="67" y="40"/>
                  </a:lnTo>
                  <a:lnTo>
                    <a:pt x="63" y="39"/>
                  </a:lnTo>
                  <a:lnTo>
                    <a:pt x="59" y="37"/>
                  </a:lnTo>
                  <a:lnTo>
                    <a:pt x="55" y="36"/>
                  </a:lnTo>
                  <a:lnTo>
                    <a:pt x="52" y="35"/>
                  </a:lnTo>
                  <a:lnTo>
                    <a:pt x="47" y="34"/>
                  </a:lnTo>
                  <a:lnTo>
                    <a:pt x="44" y="33"/>
                  </a:lnTo>
                  <a:lnTo>
                    <a:pt x="40" y="32"/>
                  </a:lnTo>
                  <a:lnTo>
                    <a:pt x="37" y="31"/>
                  </a:lnTo>
                  <a:lnTo>
                    <a:pt x="32" y="30"/>
                  </a:lnTo>
                  <a:lnTo>
                    <a:pt x="29" y="30"/>
                  </a:lnTo>
                  <a:lnTo>
                    <a:pt x="25" y="29"/>
                  </a:lnTo>
                  <a:lnTo>
                    <a:pt x="20" y="27"/>
                  </a:lnTo>
                  <a:lnTo>
                    <a:pt x="16" y="27"/>
                  </a:lnTo>
                  <a:lnTo>
                    <a:pt x="12" y="26"/>
                  </a:lnTo>
                  <a:lnTo>
                    <a:pt x="8" y="25"/>
                  </a:lnTo>
                  <a:lnTo>
                    <a:pt x="5" y="24"/>
                  </a:lnTo>
                  <a:lnTo>
                    <a:pt x="3" y="22"/>
                  </a:lnTo>
                  <a:lnTo>
                    <a:pt x="2" y="21"/>
                  </a:lnTo>
                  <a:lnTo>
                    <a:pt x="0" y="15"/>
                  </a:lnTo>
                  <a:lnTo>
                    <a:pt x="1" y="11"/>
                  </a:lnTo>
                  <a:lnTo>
                    <a:pt x="2" y="6"/>
                  </a:lnTo>
                  <a:lnTo>
                    <a:pt x="5" y="2"/>
                  </a:lnTo>
                  <a:lnTo>
                    <a:pt x="6" y="1"/>
                  </a:lnTo>
                  <a:lnTo>
                    <a:pt x="9" y="0"/>
                  </a:lnTo>
                  <a:lnTo>
                    <a:pt x="13" y="0"/>
                  </a:lnTo>
                  <a:lnTo>
                    <a:pt x="16" y="1"/>
                  </a:lnTo>
                  <a:close/>
                </a:path>
              </a:pathLst>
            </a:custGeom>
            <a:solidFill>
              <a:srgbClr val="000000"/>
            </a:solidFill>
            <a:ln w="9525">
              <a:noFill/>
              <a:round/>
              <a:headEnd/>
              <a:tailEnd/>
            </a:ln>
          </p:spPr>
          <p:txBody>
            <a:bodyPr/>
            <a:lstStyle/>
            <a:p>
              <a:endParaRPr lang="en-US"/>
            </a:p>
          </p:txBody>
        </p:sp>
        <p:sp>
          <p:nvSpPr>
            <p:cNvPr id="17479" name="Freeform 740"/>
            <p:cNvSpPr>
              <a:spLocks/>
            </p:cNvSpPr>
            <p:nvPr/>
          </p:nvSpPr>
          <p:spPr bwMode="auto">
            <a:xfrm flipH="1">
              <a:off x="3111" y="1292"/>
              <a:ext cx="20" cy="10"/>
            </a:xfrm>
            <a:custGeom>
              <a:avLst/>
              <a:gdLst>
                <a:gd name="T0" fmla="*/ 0 w 106"/>
                <a:gd name="T1" fmla="*/ 1 h 45"/>
                <a:gd name="T2" fmla="*/ 1 w 106"/>
                <a:gd name="T3" fmla="*/ 1 h 45"/>
                <a:gd name="T4" fmla="*/ 1 w 106"/>
                <a:gd name="T5" fmla="*/ 1 h 45"/>
                <a:gd name="T6" fmla="*/ 1 w 106"/>
                <a:gd name="T7" fmla="*/ 1 h 45"/>
                <a:gd name="T8" fmla="*/ 1 w 106"/>
                <a:gd name="T9" fmla="*/ 0 h 45"/>
                <a:gd name="T10" fmla="*/ 2 w 106"/>
                <a:gd name="T11" fmla="*/ 0 h 45"/>
                <a:gd name="T12" fmla="*/ 2 w 106"/>
                <a:gd name="T13" fmla="*/ 0 h 45"/>
                <a:gd name="T14" fmla="*/ 2 w 106"/>
                <a:gd name="T15" fmla="*/ 0 h 45"/>
                <a:gd name="T16" fmla="*/ 2 w 106"/>
                <a:gd name="T17" fmla="*/ 0 h 45"/>
                <a:gd name="T18" fmla="*/ 2 w 106"/>
                <a:gd name="T19" fmla="*/ 0 h 45"/>
                <a:gd name="T20" fmla="*/ 3 w 106"/>
                <a:gd name="T21" fmla="*/ 0 h 45"/>
                <a:gd name="T22" fmla="*/ 3 w 106"/>
                <a:gd name="T23" fmla="*/ 0 h 45"/>
                <a:gd name="T24" fmla="*/ 3 w 106"/>
                <a:gd name="T25" fmla="*/ 0 h 45"/>
                <a:gd name="T26" fmla="*/ 3 w 106"/>
                <a:gd name="T27" fmla="*/ 0 h 45"/>
                <a:gd name="T28" fmla="*/ 3 w 106"/>
                <a:gd name="T29" fmla="*/ 0 h 45"/>
                <a:gd name="T30" fmla="*/ 4 w 106"/>
                <a:gd name="T31" fmla="*/ 0 h 45"/>
                <a:gd name="T32" fmla="*/ 4 w 106"/>
                <a:gd name="T33" fmla="*/ 1 h 45"/>
                <a:gd name="T34" fmla="*/ 4 w 106"/>
                <a:gd name="T35" fmla="*/ 1 h 45"/>
                <a:gd name="T36" fmla="*/ 4 w 106"/>
                <a:gd name="T37" fmla="*/ 1 h 45"/>
                <a:gd name="T38" fmla="*/ 3 w 106"/>
                <a:gd name="T39" fmla="*/ 2 h 45"/>
                <a:gd name="T40" fmla="*/ 3 w 106"/>
                <a:gd name="T41" fmla="*/ 2 h 45"/>
                <a:gd name="T42" fmla="*/ 3 w 106"/>
                <a:gd name="T43" fmla="*/ 2 h 45"/>
                <a:gd name="T44" fmla="*/ 3 w 106"/>
                <a:gd name="T45" fmla="*/ 2 h 45"/>
                <a:gd name="T46" fmla="*/ 3 w 106"/>
                <a:gd name="T47" fmla="*/ 1 h 45"/>
                <a:gd name="T48" fmla="*/ 2 w 106"/>
                <a:gd name="T49" fmla="*/ 1 h 45"/>
                <a:gd name="T50" fmla="*/ 2 w 106"/>
                <a:gd name="T51" fmla="*/ 1 h 45"/>
                <a:gd name="T52" fmla="*/ 2 w 106"/>
                <a:gd name="T53" fmla="*/ 2 h 45"/>
                <a:gd name="T54" fmla="*/ 1 w 106"/>
                <a:gd name="T55" fmla="*/ 2 h 45"/>
                <a:gd name="T56" fmla="*/ 1 w 106"/>
                <a:gd name="T57" fmla="*/ 2 h 45"/>
                <a:gd name="T58" fmla="*/ 1 w 106"/>
                <a:gd name="T59" fmla="*/ 2 h 45"/>
                <a:gd name="T60" fmla="*/ 1 w 106"/>
                <a:gd name="T61" fmla="*/ 2 h 45"/>
                <a:gd name="T62" fmla="*/ 0 w 106"/>
                <a:gd name="T63" fmla="*/ 2 h 45"/>
                <a:gd name="T64" fmla="*/ 0 w 106"/>
                <a:gd name="T65" fmla="*/ 2 h 45"/>
                <a:gd name="T66" fmla="*/ 0 w 106"/>
                <a:gd name="T67" fmla="*/ 2 h 45"/>
                <a:gd name="T68" fmla="*/ 0 w 106"/>
                <a:gd name="T69" fmla="*/ 1 h 45"/>
                <a:gd name="T70" fmla="*/ 0 w 106"/>
                <a:gd name="T71" fmla="*/ 1 h 45"/>
                <a:gd name="T72" fmla="*/ 0 w 106"/>
                <a:gd name="T73" fmla="*/ 1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45"/>
                <a:gd name="T113" fmla="*/ 106 w 106"/>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45">
                  <a:moveTo>
                    <a:pt x="6" y="21"/>
                  </a:moveTo>
                  <a:lnTo>
                    <a:pt x="8" y="20"/>
                  </a:lnTo>
                  <a:lnTo>
                    <a:pt x="12" y="18"/>
                  </a:lnTo>
                  <a:lnTo>
                    <a:pt x="14" y="17"/>
                  </a:lnTo>
                  <a:lnTo>
                    <a:pt x="17" y="16"/>
                  </a:lnTo>
                  <a:lnTo>
                    <a:pt x="19" y="14"/>
                  </a:lnTo>
                  <a:lnTo>
                    <a:pt x="22" y="13"/>
                  </a:lnTo>
                  <a:lnTo>
                    <a:pt x="26" y="12"/>
                  </a:lnTo>
                  <a:lnTo>
                    <a:pt x="28" y="11"/>
                  </a:lnTo>
                  <a:lnTo>
                    <a:pt x="33" y="8"/>
                  </a:lnTo>
                  <a:lnTo>
                    <a:pt x="39" y="6"/>
                  </a:lnTo>
                  <a:lnTo>
                    <a:pt x="41" y="5"/>
                  </a:lnTo>
                  <a:lnTo>
                    <a:pt x="44" y="5"/>
                  </a:lnTo>
                  <a:lnTo>
                    <a:pt x="46" y="4"/>
                  </a:lnTo>
                  <a:lnTo>
                    <a:pt x="50" y="4"/>
                  </a:lnTo>
                  <a:lnTo>
                    <a:pt x="54" y="2"/>
                  </a:lnTo>
                  <a:lnTo>
                    <a:pt x="59" y="1"/>
                  </a:lnTo>
                  <a:lnTo>
                    <a:pt x="62" y="0"/>
                  </a:lnTo>
                  <a:lnTo>
                    <a:pt x="65" y="0"/>
                  </a:lnTo>
                  <a:lnTo>
                    <a:pt x="67" y="0"/>
                  </a:lnTo>
                  <a:lnTo>
                    <a:pt x="70" y="0"/>
                  </a:lnTo>
                  <a:lnTo>
                    <a:pt x="74" y="0"/>
                  </a:lnTo>
                  <a:lnTo>
                    <a:pt x="76" y="0"/>
                  </a:lnTo>
                  <a:lnTo>
                    <a:pt x="79" y="0"/>
                  </a:lnTo>
                  <a:lnTo>
                    <a:pt x="82" y="0"/>
                  </a:lnTo>
                  <a:lnTo>
                    <a:pt x="84" y="0"/>
                  </a:lnTo>
                  <a:lnTo>
                    <a:pt x="89" y="1"/>
                  </a:lnTo>
                  <a:lnTo>
                    <a:pt x="92" y="2"/>
                  </a:lnTo>
                  <a:lnTo>
                    <a:pt x="95" y="3"/>
                  </a:lnTo>
                  <a:lnTo>
                    <a:pt x="97" y="3"/>
                  </a:lnTo>
                  <a:lnTo>
                    <a:pt x="101" y="5"/>
                  </a:lnTo>
                  <a:lnTo>
                    <a:pt x="103" y="6"/>
                  </a:lnTo>
                  <a:lnTo>
                    <a:pt x="105" y="8"/>
                  </a:lnTo>
                  <a:lnTo>
                    <a:pt x="105" y="12"/>
                  </a:lnTo>
                  <a:lnTo>
                    <a:pt x="106" y="14"/>
                  </a:lnTo>
                  <a:lnTo>
                    <a:pt x="106" y="17"/>
                  </a:lnTo>
                  <a:lnTo>
                    <a:pt x="106" y="20"/>
                  </a:lnTo>
                  <a:lnTo>
                    <a:pt x="104" y="25"/>
                  </a:lnTo>
                  <a:lnTo>
                    <a:pt x="101" y="29"/>
                  </a:lnTo>
                  <a:lnTo>
                    <a:pt x="97" y="30"/>
                  </a:lnTo>
                  <a:lnTo>
                    <a:pt x="95" y="31"/>
                  </a:lnTo>
                  <a:lnTo>
                    <a:pt x="92" y="31"/>
                  </a:lnTo>
                  <a:lnTo>
                    <a:pt x="90" y="31"/>
                  </a:lnTo>
                  <a:lnTo>
                    <a:pt x="87" y="30"/>
                  </a:lnTo>
                  <a:lnTo>
                    <a:pt x="83" y="30"/>
                  </a:lnTo>
                  <a:lnTo>
                    <a:pt x="81" y="30"/>
                  </a:lnTo>
                  <a:lnTo>
                    <a:pt x="79" y="30"/>
                  </a:lnTo>
                  <a:lnTo>
                    <a:pt x="74" y="29"/>
                  </a:lnTo>
                  <a:lnTo>
                    <a:pt x="69" y="29"/>
                  </a:lnTo>
                  <a:lnTo>
                    <a:pt x="65" y="29"/>
                  </a:lnTo>
                  <a:lnTo>
                    <a:pt x="61" y="29"/>
                  </a:lnTo>
                  <a:lnTo>
                    <a:pt x="56" y="29"/>
                  </a:lnTo>
                  <a:lnTo>
                    <a:pt x="52" y="30"/>
                  </a:lnTo>
                  <a:lnTo>
                    <a:pt x="47" y="30"/>
                  </a:lnTo>
                  <a:lnTo>
                    <a:pt x="43" y="32"/>
                  </a:lnTo>
                  <a:lnTo>
                    <a:pt x="39" y="33"/>
                  </a:lnTo>
                  <a:lnTo>
                    <a:pt x="36" y="34"/>
                  </a:lnTo>
                  <a:lnTo>
                    <a:pt x="31" y="37"/>
                  </a:lnTo>
                  <a:lnTo>
                    <a:pt x="27" y="39"/>
                  </a:lnTo>
                  <a:lnTo>
                    <a:pt x="22" y="41"/>
                  </a:lnTo>
                  <a:lnTo>
                    <a:pt x="18" y="44"/>
                  </a:lnTo>
                  <a:lnTo>
                    <a:pt x="15" y="44"/>
                  </a:lnTo>
                  <a:lnTo>
                    <a:pt x="12" y="45"/>
                  </a:lnTo>
                  <a:lnTo>
                    <a:pt x="9" y="44"/>
                  </a:lnTo>
                  <a:lnTo>
                    <a:pt x="7" y="44"/>
                  </a:lnTo>
                  <a:lnTo>
                    <a:pt x="4" y="42"/>
                  </a:lnTo>
                  <a:lnTo>
                    <a:pt x="1" y="38"/>
                  </a:lnTo>
                  <a:lnTo>
                    <a:pt x="0" y="33"/>
                  </a:lnTo>
                  <a:lnTo>
                    <a:pt x="0" y="29"/>
                  </a:lnTo>
                  <a:lnTo>
                    <a:pt x="0" y="27"/>
                  </a:lnTo>
                  <a:lnTo>
                    <a:pt x="1" y="25"/>
                  </a:lnTo>
                  <a:lnTo>
                    <a:pt x="3" y="23"/>
                  </a:lnTo>
                  <a:lnTo>
                    <a:pt x="6" y="21"/>
                  </a:lnTo>
                  <a:close/>
                </a:path>
              </a:pathLst>
            </a:custGeom>
            <a:solidFill>
              <a:srgbClr val="000000"/>
            </a:solidFill>
            <a:ln w="9525">
              <a:noFill/>
              <a:round/>
              <a:headEnd/>
              <a:tailEnd/>
            </a:ln>
          </p:spPr>
          <p:txBody>
            <a:bodyPr/>
            <a:lstStyle/>
            <a:p>
              <a:endParaRPr lang="en-US"/>
            </a:p>
          </p:txBody>
        </p:sp>
        <p:sp>
          <p:nvSpPr>
            <p:cNvPr id="17480" name="Freeform 741"/>
            <p:cNvSpPr>
              <a:spLocks/>
            </p:cNvSpPr>
            <p:nvPr/>
          </p:nvSpPr>
          <p:spPr bwMode="auto">
            <a:xfrm flipH="1">
              <a:off x="3096" y="1190"/>
              <a:ext cx="71" cy="64"/>
            </a:xfrm>
            <a:custGeom>
              <a:avLst/>
              <a:gdLst>
                <a:gd name="T0" fmla="*/ 0 w 389"/>
                <a:gd name="T1" fmla="*/ 15 h 282"/>
                <a:gd name="T2" fmla="*/ 1 w 389"/>
                <a:gd name="T3" fmla="*/ 15 h 282"/>
                <a:gd name="T4" fmla="*/ 1 w 389"/>
                <a:gd name="T5" fmla="*/ 15 h 282"/>
                <a:gd name="T6" fmla="*/ 2 w 389"/>
                <a:gd name="T7" fmla="*/ 14 h 282"/>
                <a:gd name="T8" fmla="*/ 3 w 389"/>
                <a:gd name="T9" fmla="*/ 14 h 282"/>
                <a:gd name="T10" fmla="*/ 3 w 389"/>
                <a:gd name="T11" fmla="*/ 14 h 282"/>
                <a:gd name="T12" fmla="*/ 4 w 389"/>
                <a:gd name="T13" fmla="*/ 14 h 282"/>
                <a:gd name="T14" fmla="*/ 4 w 389"/>
                <a:gd name="T15" fmla="*/ 14 h 282"/>
                <a:gd name="T16" fmla="*/ 5 w 389"/>
                <a:gd name="T17" fmla="*/ 14 h 282"/>
                <a:gd name="T18" fmla="*/ 5 w 389"/>
                <a:gd name="T19" fmla="*/ 13 h 282"/>
                <a:gd name="T20" fmla="*/ 6 w 389"/>
                <a:gd name="T21" fmla="*/ 13 h 282"/>
                <a:gd name="T22" fmla="*/ 7 w 389"/>
                <a:gd name="T23" fmla="*/ 13 h 282"/>
                <a:gd name="T24" fmla="*/ 7 w 389"/>
                <a:gd name="T25" fmla="*/ 13 h 282"/>
                <a:gd name="T26" fmla="*/ 8 w 389"/>
                <a:gd name="T27" fmla="*/ 13 h 282"/>
                <a:gd name="T28" fmla="*/ 9 w 389"/>
                <a:gd name="T29" fmla="*/ 13 h 282"/>
                <a:gd name="T30" fmla="*/ 9 w 389"/>
                <a:gd name="T31" fmla="*/ 14 h 282"/>
                <a:gd name="T32" fmla="*/ 9 w 389"/>
                <a:gd name="T33" fmla="*/ 13 h 282"/>
                <a:gd name="T34" fmla="*/ 10 w 389"/>
                <a:gd name="T35" fmla="*/ 13 h 282"/>
                <a:gd name="T36" fmla="*/ 11 w 389"/>
                <a:gd name="T37" fmla="*/ 12 h 282"/>
                <a:gd name="T38" fmla="*/ 11 w 389"/>
                <a:gd name="T39" fmla="*/ 11 h 282"/>
                <a:gd name="T40" fmla="*/ 12 w 389"/>
                <a:gd name="T41" fmla="*/ 10 h 282"/>
                <a:gd name="T42" fmla="*/ 13 w 389"/>
                <a:gd name="T43" fmla="*/ 9 h 282"/>
                <a:gd name="T44" fmla="*/ 13 w 389"/>
                <a:gd name="T45" fmla="*/ 8 h 282"/>
                <a:gd name="T46" fmla="*/ 13 w 389"/>
                <a:gd name="T47" fmla="*/ 7 h 282"/>
                <a:gd name="T48" fmla="*/ 13 w 389"/>
                <a:gd name="T49" fmla="*/ 7 h 282"/>
                <a:gd name="T50" fmla="*/ 12 w 389"/>
                <a:gd name="T51" fmla="*/ 7 h 282"/>
                <a:gd name="T52" fmla="*/ 12 w 389"/>
                <a:gd name="T53" fmla="*/ 7 h 282"/>
                <a:gd name="T54" fmla="*/ 11 w 389"/>
                <a:gd name="T55" fmla="*/ 8 h 282"/>
                <a:gd name="T56" fmla="*/ 11 w 389"/>
                <a:gd name="T57" fmla="*/ 8 h 282"/>
                <a:gd name="T58" fmla="*/ 11 w 389"/>
                <a:gd name="T59" fmla="*/ 7 h 282"/>
                <a:gd name="T60" fmla="*/ 11 w 389"/>
                <a:gd name="T61" fmla="*/ 6 h 282"/>
                <a:gd name="T62" fmla="*/ 12 w 389"/>
                <a:gd name="T63" fmla="*/ 6 h 282"/>
                <a:gd name="T64" fmla="*/ 12 w 389"/>
                <a:gd name="T65" fmla="*/ 5 h 282"/>
                <a:gd name="T66" fmla="*/ 12 w 389"/>
                <a:gd name="T67" fmla="*/ 4 h 282"/>
                <a:gd name="T68" fmla="*/ 12 w 389"/>
                <a:gd name="T69" fmla="*/ 3 h 282"/>
                <a:gd name="T70" fmla="*/ 12 w 389"/>
                <a:gd name="T71" fmla="*/ 2 h 282"/>
                <a:gd name="T72" fmla="*/ 12 w 389"/>
                <a:gd name="T73" fmla="*/ 2 h 282"/>
                <a:gd name="T74" fmla="*/ 12 w 389"/>
                <a:gd name="T75" fmla="*/ 1 h 282"/>
                <a:gd name="T76" fmla="*/ 12 w 389"/>
                <a:gd name="T77" fmla="*/ 0 h 282"/>
                <a:gd name="T78" fmla="*/ 11 w 389"/>
                <a:gd name="T79" fmla="*/ 0 h 282"/>
                <a:gd name="T80" fmla="*/ 10 w 389"/>
                <a:gd name="T81" fmla="*/ 1 h 282"/>
                <a:gd name="T82" fmla="*/ 10 w 389"/>
                <a:gd name="T83" fmla="*/ 2 h 282"/>
                <a:gd name="T84" fmla="*/ 10 w 389"/>
                <a:gd name="T85" fmla="*/ 3 h 282"/>
                <a:gd name="T86" fmla="*/ 9 w 389"/>
                <a:gd name="T87" fmla="*/ 4 h 282"/>
                <a:gd name="T88" fmla="*/ 9 w 389"/>
                <a:gd name="T89" fmla="*/ 4 h 282"/>
                <a:gd name="T90" fmla="*/ 8 w 389"/>
                <a:gd name="T91" fmla="*/ 5 h 282"/>
                <a:gd name="T92" fmla="*/ 8 w 389"/>
                <a:gd name="T93" fmla="*/ 6 h 282"/>
                <a:gd name="T94" fmla="*/ 7 w 389"/>
                <a:gd name="T95" fmla="*/ 7 h 282"/>
                <a:gd name="T96" fmla="*/ 7 w 389"/>
                <a:gd name="T97" fmla="*/ 7 h 282"/>
                <a:gd name="T98" fmla="*/ 6 w 389"/>
                <a:gd name="T99" fmla="*/ 8 h 282"/>
                <a:gd name="T100" fmla="*/ 6 w 389"/>
                <a:gd name="T101" fmla="*/ 9 h 282"/>
                <a:gd name="T102" fmla="*/ 5 w 389"/>
                <a:gd name="T103" fmla="*/ 9 h 282"/>
                <a:gd name="T104" fmla="*/ 5 w 389"/>
                <a:gd name="T105" fmla="*/ 10 h 282"/>
                <a:gd name="T106" fmla="*/ 4 w 389"/>
                <a:gd name="T107" fmla="*/ 10 h 282"/>
                <a:gd name="T108" fmla="*/ 4 w 389"/>
                <a:gd name="T109" fmla="*/ 11 h 282"/>
                <a:gd name="T110" fmla="*/ 3 w 389"/>
                <a:gd name="T111" fmla="*/ 12 h 2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9"/>
                <a:gd name="T169" fmla="*/ 0 h 282"/>
                <a:gd name="T170" fmla="*/ 389 w 389"/>
                <a:gd name="T171" fmla="*/ 282 h 2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9" h="282">
                  <a:moveTo>
                    <a:pt x="0" y="282"/>
                  </a:moveTo>
                  <a:lnTo>
                    <a:pt x="1" y="282"/>
                  </a:lnTo>
                  <a:lnTo>
                    <a:pt x="4" y="282"/>
                  </a:lnTo>
                  <a:lnTo>
                    <a:pt x="7" y="282"/>
                  </a:lnTo>
                  <a:lnTo>
                    <a:pt x="9" y="281"/>
                  </a:lnTo>
                  <a:lnTo>
                    <a:pt x="12" y="281"/>
                  </a:lnTo>
                  <a:lnTo>
                    <a:pt x="14" y="281"/>
                  </a:lnTo>
                  <a:lnTo>
                    <a:pt x="17" y="281"/>
                  </a:lnTo>
                  <a:lnTo>
                    <a:pt x="20" y="281"/>
                  </a:lnTo>
                  <a:lnTo>
                    <a:pt x="24" y="281"/>
                  </a:lnTo>
                  <a:lnTo>
                    <a:pt x="27" y="281"/>
                  </a:lnTo>
                  <a:lnTo>
                    <a:pt x="31" y="281"/>
                  </a:lnTo>
                  <a:lnTo>
                    <a:pt x="36" y="281"/>
                  </a:lnTo>
                  <a:lnTo>
                    <a:pt x="40" y="280"/>
                  </a:lnTo>
                  <a:lnTo>
                    <a:pt x="44" y="280"/>
                  </a:lnTo>
                  <a:lnTo>
                    <a:pt x="49" y="280"/>
                  </a:lnTo>
                  <a:lnTo>
                    <a:pt x="54" y="280"/>
                  </a:lnTo>
                  <a:lnTo>
                    <a:pt x="60" y="279"/>
                  </a:lnTo>
                  <a:lnTo>
                    <a:pt x="62" y="279"/>
                  </a:lnTo>
                  <a:lnTo>
                    <a:pt x="65" y="279"/>
                  </a:lnTo>
                  <a:lnTo>
                    <a:pt x="68" y="278"/>
                  </a:lnTo>
                  <a:lnTo>
                    <a:pt x="70" y="278"/>
                  </a:lnTo>
                  <a:lnTo>
                    <a:pt x="74" y="278"/>
                  </a:lnTo>
                  <a:lnTo>
                    <a:pt x="77" y="276"/>
                  </a:lnTo>
                  <a:lnTo>
                    <a:pt x="79" y="276"/>
                  </a:lnTo>
                  <a:lnTo>
                    <a:pt x="84" y="276"/>
                  </a:lnTo>
                  <a:lnTo>
                    <a:pt x="86" y="275"/>
                  </a:lnTo>
                  <a:lnTo>
                    <a:pt x="89" y="275"/>
                  </a:lnTo>
                  <a:lnTo>
                    <a:pt x="92" y="275"/>
                  </a:lnTo>
                  <a:lnTo>
                    <a:pt x="97" y="275"/>
                  </a:lnTo>
                  <a:lnTo>
                    <a:pt x="99" y="274"/>
                  </a:lnTo>
                  <a:lnTo>
                    <a:pt x="103" y="273"/>
                  </a:lnTo>
                  <a:lnTo>
                    <a:pt x="106" y="273"/>
                  </a:lnTo>
                  <a:lnTo>
                    <a:pt x="111" y="272"/>
                  </a:lnTo>
                  <a:lnTo>
                    <a:pt x="114" y="271"/>
                  </a:lnTo>
                  <a:lnTo>
                    <a:pt x="117" y="271"/>
                  </a:lnTo>
                  <a:lnTo>
                    <a:pt x="122" y="270"/>
                  </a:lnTo>
                  <a:lnTo>
                    <a:pt x="126" y="270"/>
                  </a:lnTo>
                  <a:lnTo>
                    <a:pt x="129" y="270"/>
                  </a:lnTo>
                  <a:lnTo>
                    <a:pt x="132" y="269"/>
                  </a:lnTo>
                  <a:lnTo>
                    <a:pt x="136" y="268"/>
                  </a:lnTo>
                  <a:lnTo>
                    <a:pt x="140" y="267"/>
                  </a:lnTo>
                  <a:lnTo>
                    <a:pt x="142" y="266"/>
                  </a:lnTo>
                  <a:lnTo>
                    <a:pt x="145" y="266"/>
                  </a:lnTo>
                  <a:lnTo>
                    <a:pt x="150" y="265"/>
                  </a:lnTo>
                  <a:lnTo>
                    <a:pt x="153" y="265"/>
                  </a:lnTo>
                  <a:lnTo>
                    <a:pt x="155" y="263"/>
                  </a:lnTo>
                  <a:lnTo>
                    <a:pt x="159" y="262"/>
                  </a:lnTo>
                  <a:lnTo>
                    <a:pt x="162" y="262"/>
                  </a:lnTo>
                  <a:lnTo>
                    <a:pt x="164" y="261"/>
                  </a:lnTo>
                  <a:lnTo>
                    <a:pt x="167" y="260"/>
                  </a:lnTo>
                  <a:lnTo>
                    <a:pt x="169" y="260"/>
                  </a:lnTo>
                  <a:lnTo>
                    <a:pt x="173" y="259"/>
                  </a:lnTo>
                  <a:lnTo>
                    <a:pt x="176" y="258"/>
                  </a:lnTo>
                  <a:lnTo>
                    <a:pt x="180" y="257"/>
                  </a:lnTo>
                  <a:lnTo>
                    <a:pt x="185" y="256"/>
                  </a:lnTo>
                  <a:lnTo>
                    <a:pt x="189" y="254"/>
                  </a:lnTo>
                  <a:lnTo>
                    <a:pt x="194" y="253"/>
                  </a:lnTo>
                  <a:lnTo>
                    <a:pt x="198" y="252"/>
                  </a:lnTo>
                  <a:lnTo>
                    <a:pt x="202" y="250"/>
                  </a:lnTo>
                  <a:lnTo>
                    <a:pt x="206" y="249"/>
                  </a:lnTo>
                  <a:lnTo>
                    <a:pt x="211" y="249"/>
                  </a:lnTo>
                  <a:lnTo>
                    <a:pt x="214" y="248"/>
                  </a:lnTo>
                  <a:lnTo>
                    <a:pt x="217" y="248"/>
                  </a:lnTo>
                  <a:lnTo>
                    <a:pt x="220" y="248"/>
                  </a:lnTo>
                  <a:lnTo>
                    <a:pt x="225" y="248"/>
                  </a:lnTo>
                  <a:lnTo>
                    <a:pt x="228" y="248"/>
                  </a:lnTo>
                  <a:lnTo>
                    <a:pt x="232" y="248"/>
                  </a:lnTo>
                  <a:lnTo>
                    <a:pt x="236" y="248"/>
                  </a:lnTo>
                  <a:lnTo>
                    <a:pt x="240" y="249"/>
                  </a:lnTo>
                  <a:lnTo>
                    <a:pt x="243" y="249"/>
                  </a:lnTo>
                  <a:lnTo>
                    <a:pt x="248" y="250"/>
                  </a:lnTo>
                  <a:lnTo>
                    <a:pt x="252" y="253"/>
                  </a:lnTo>
                  <a:lnTo>
                    <a:pt x="256" y="254"/>
                  </a:lnTo>
                  <a:lnTo>
                    <a:pt x="261" y="256"/>
                  </a:lnTo>
                  <a:lnTo>
                    <a:pt x="265" y="258"/>
                  </a:lnTo>
                  <a:lnTo>
                    <a:pt x="267" y="259"/>
                  </a:lnTo>
                  <a:lnTo>
                    <a:pt x="269" y="260"/>
                  </a:lnTo>
                  <a:lnTo>
                    <a:pt x="273" y="262"/>
                  </a:lnTo>
                  <a:lnTo>
                    <a:pt x="275" y="263"/>
                  </a:lnTo>
                  <a:lnTo>
                    <a:pt x="276" y="263"/>
                  </a:lnTo>
                  <a:lnTo>
                    <a:pt x="278" y="262"/>
                  </a:lnTo>
                  <a:lnTo>
                    <a:pt x="279" y="261"/>
                  </a:lnTo>
                  <a:lnTo>
                    <a:pt x="281" y="260"/>
                  </a:lnTo>
                  <a:lnTo>
                    <a:pt x="284" y="259"/>
                  </a:lnTo>
                  <a:lnTo>
                    <a:pt x="287" y="258"/>
                  </a:lnTo>
                  <a:lnTo>
                    <a:pt x="289" y="256"/>
                  </a:lnTo>
                  <a:lnTo>
                    <a:pt x="292" y="255"/>
                  </a:lnTo>
                  <a:lnTo>
                    <a:pt x="295" y="253"/>
                  </a:lnTo>
                  <a:lnTo>
                    <a:pt x="300" y="250"/>
                  </a:lnTo>
                  <a:lnTo>
                    <a:pt x="302" y="248"/>
                  </a:lnTo>
                  <a:lnTo>
                    <a:pt x="306" y="246"/>
                  </a:lnTo>
                  <a:lnTo>
                    <a:pt x="311" y="244"/>
                  </a:lnTo>
                  <a:lnTo>
                    <a:pt x="315" y="241"/>
                  </a:lnTo>
                  <a:lnTo>
                    <a:pt x="318" y="237"/>
                  </a:lnTo>
                  <a:lnTo>
                    <a:pt x="323" y="235"/>
                  </a:lnTo>
                  <a:lnTo>
                    <a:pt x="327" y="231"/>
                  </a:lnTo>
                  <a:lnTo>
                    <a:pt x="331" y="229"/>
                  </a:lnTo>
                  <a:lnTo>
                    <a:pt x="336" y="224"/>
                  </a:lnTo>
                  <a:lnTo>
                    <a:pt x="341" y="221"/>
                  </a:lnTo>
                  <a:lnTo>
                    <a:pt x="345" y="217"/>
                  </a:lnTo>
                  <a:lnTo>
                    <a:pt x="349" y="214"/>
                  </a:lnTo>
                  <a:lnTo>
                    <a:pt x="353" y="209"/>
                  </a:lnTo>
                  <a:lnTo>
                    <a:pt x="357" y="206"/>
                  </a:lnTo>
                  <a:lnTo>
                    <a:pt x="362" y="202"/>
                  </a:lnTo>
                  <a:lnTo>
                    <a:pt x="366" y="197"/>
                  </a:lnTo>
                  <a:lnTo>
                    <a:pt x="369" y="192"/>
                  </a:lnTo>
                  <a:lnTo>
                    <a:pt x="373" y="187"/>
                  </a:lnTo>
                  <a:lnTo>
                    <a:pt x="376" y="183"/>
                  </a:lnTo>
                  <a:lnTo>
                    <a:pt x="380" y="178"/>
                  </a:lnTo>
                  <a:lnTo>
                    <a:pt x="380" y="176"/>
                  </a:lnTo>
                  <a:lnTo>
                    <a:pt x="382" y="172"/>
                  </a:lnTo>
                  <a:lnTo>
                    <a:pt x="383" y="170"/>
                  </a:lnTo>
                  <a:lnTo>
                    <a:pt x="385" y="168"/>
                  </a:lnTo>
                  <a:lnTo>
                    <a:pt x="386" y="164"/>
                  </a:lnTo>
                  <a:lnTo>
                    <a:pt x="388" y="159"/>
                  </a:lnTo>
                  <a:lnTo>
                    <a:pt x="389" y="155"/>
                  </a:lnTo>
                  <a:lnTo>
                    <a:pt x="389" y="152"/>
                  </a:lnTo>
                  <a:lnTo>
                    <a:pt x="389" y="150"/>
                  </a:lnTo>
                  <a:lnTo>
                    <a:pt x="389" y="146"/>
                  </a:lnTo>
                  <a:lnTo>
                    <a:pt x="389" y="144"/>
                  </a:lnTo>
                  <a:lnTo>
                    <a:pt x="388" y="141"/>
                  </a:lnTo>
                  <a:lnTo>
                    <a:pt x="387" y="140"/>
                  </a:lnTo>
                  <a:lnTo>
                    <a:pt x="386" y="138"/>
                  </a:lnTo>
                  <a:lnTo>
                    <a:pt x="382" y="135"/>
                  </a:lnTo>
                  <a:lnTo>
                    <a:pt x="379" y="134"/>
                  </a:lnTo>
                  <a:lnTo>
                    <a:pt x="376" y="133"/>
                  </a:lnTo>
                  <a:lnTo>
                    <a:pt x="374" y="133"/>
                  </a:lnTo>
                  <a:lnTo>
                    <a:pt x="372" y="133"/>
                  </a:lnTo>
                  <a:lnTo>
                    <a:pt x="368" y="134"/>
                  </a:lnTo>
                  <a:lnTo>
                    <a:pt x="366" y="134"/>
                  </a:lnTo>
                  <a:lnTo>
                    <a:pt x="363" y="135"/>
                  </a:lnTo>
                  <a:lnTo>
                    <a:pt x="361" y="136"/>
                  </a:lnTo>
                  <a:lnTo>
                    <a:pt x="358" y="139"/>
                  </a:lnTo>
                  <a:lnTo>
                    <a:pt x="355" y="140"/>
                  </a:lnTo>
                  <a:lnTo>
                    <a:pt x="352" y="141"/>
                  </a:lnTo>
                  <a:lnTo>
                    <a:pt x="350" y="143"/>
                  </a:lnTo>
                  <a:lnTo>
                    <a:pt x="348" y="145"/>
                  </a:lnTo>
                  <a:lnTo>
                    <a:pt x="344" y="147"/>
                  </a:lnTo>
                  <a:lnTo>
                    <a:pt x="342" y="150"/>
                  </a:lnTo>
                  <a:lnTo>
                    <a:pt x="340" y="153"/>
                  </a:lnTo>
                  <a:lnTo>
                    <a:pt x="339" y="155"/>
                  </a:lnTo>
                  <a:lnTo>
                    <a:pt x="336" y="159"/>
                  </a:lnTo>
                  <a:lnTo>
                    <a:pt x="333" y="160"/>
                  </a:lnTo>
                  <a:lnTo>
                    <a:pt x="333" y="159"/>
                  </a:lnTo>
                  <a:lnTo>
                    <a:pt x="335" y="157"/>
                  </a:lnTo>
                  <a:lnTo>
                    <a:pt x="336" y="154"/>
                  </a:lnTo>
                  <a:lnTo>
                    <a:pt x="336" y="152"/>
                  </a:lnTo>
                  <a:lnTo>
                    <a:pt x="338" y="148"/>
                  </a:lnTo>
                  <a:lnTo>
                    <a:pt x="339" y="145"/>
                  </a:lnTo>
                  <a:lnTo>
                    <a:pt x="341" y="141"/>
                  </a:lnTo>
                  <a:lnTo>
                    <a:pt x="342" y="136"/>
                  </a:lnTo>
                  <a:lnTo>
                    <a:pt x="344" y="131"/>
                  </a:lnTo>
                  <a:lnTo>
                    <a:pt x="347" y="127"/>
                  </a:lnTo>
                  <a:lnTo>
                    <a:pt x="347" y="123"/>
                  </a:lnTo>
                  <a:lnTo>
                    <a:pt x="348" y="121"/>
                  </a:lnTo>
                  <a:lnTo>
                    <a:pt x="349" y="118"/>
                  </a:lnTo>
                  <a:lnTo>
                    <a:pt x="349" y="115"/>
                  </a:lnTo>
                  <a:lnTo>
                    <a:pt x="350" y="113"/>
                  </a:lnTo>
                  <a:lnTo>
                    <a:pt x="351" y="109"/>
                  </a:lnTo>
                  <a:lnTo>
                    <a:pt x="352" y="106"/>
                  </a:lnTo>
                  <a:lnTo>
                    <a:pt x="353" y="104"/>
                  </a:lnTo>
                  <a:lnTo>
                    <a:pt x="353" y="101"/>
                  </a:lnTo>
                  <a:lnTo>
                    <a:pt x="354" y="97"/>
                  </a:lnTo>
                  <a:lnTo>
                    <a:pt x="354" y="94"/>
                  </a:lnTo>
                  <a:lnTo>
                    <a:pt x="355" y="91"/>
                  </a:lnTo>
                  <a:lnTo>
                    <a:pt x="356" y="88"/>
                  </a:lnTo>
                  <a:lnTo>
                    <a:pt x="357" y="84"/>
                  </a:lnTo>
                  <a:lnTo>
                    <a:pt x="358" y="81"/>
                  </a:lnTo>
                  <a:lnTo>
                    <a:pt x="358" y="78"/>
                  </a:lnTo>
                  <a:lnTo>
                    <a:pt x="358" y="75"/>
                  </a:lnTo>
                  <a:lnTo>
                    <a:pt x="360" y="71"/>
                  </a:lnTo>
                  <a:lnTo>
                    <a:pt x="360" y="68"/>
                  </a:lnTo>
                  <a:lnTo>
                    <a:pt x="361" y="65"/>
                  </a:lnTo>
                  <a:lnTo>
                    <a:pt x="361" y="61"/>
                  </a:lnTo>
                  <a:lnTo>
                    <a:pt x="361" y="57"/>
                  </a:lnTo>
                  <a:lnTo>
                    <a:pt x="362" y="54"/>
                  </a:lnTo>
                  <a:lnTo>
                    <a:pt x="362" y="51"/>
                  </a:lnTo>
                  <a:lnTo>
                    <a:pt x="362" y="48"/>
                  </a:lnTo>
                  <a:lnTo>
                    <a:pt x="362" y="44"/>
                  </a:lnTo>
                  <a:lnTo>
                    <a:pt x="362" y="41"/>
                  </a:lnTo>
                  <a:lnTo>
                    <a:pt x="362" y="38"/>
                  </a:lnTo>
                  <a:lnTo>
                    <a:pt x="361" y="34"/>
                  </a:lnTo>
                  <a:lnTo>
                    <a:pt x="361" y="31"/>
                  </a:lnTo>
                  <a:lnTo>
                    <a:pt x="361" y="29"/>
                  </a:lnTo>
                  <a:lnTo>
                    <a:pt x="361" y="26"/>
                  </a:lnTo>
                  <a:lnTo>
                    <a:pt x="360" y="23"/>
                  </a:lnTo>
                  <a:lnTo>
                    <a:pt x="358" y="19"/>
                  </a:lnTo>
                  <a:lnTo>
                    <a:pt x="358" y="16"/>
                  </a:lnTo>
                  <a:lnTo>
                    <a:pt x="357" y="14"/>
                  </a:lnTo>
                  <a:lnTo>
                    <a:pt x="355" y="10"/>
                  </a:lnTo>
                  <a:lnTo>
                    <a:pt x="354" y="6"/>
                  </a:lnTo>
                  <a:lnTo>
                    <a:pt x="352" y="3"/>
                  </a:lnTo>
                  <a:lnTo>
                    <a:pt x="350" y="2"/>
                  </a:lnTo>
                  <a:lnTo>
                    <a:pt x="348" y="1"/>
                  </a:lnTo>
                  <a:lnTo>
                    <a:pt x="345" y="1"/>
                  </a:lnTo>
                  <a:lnTo>
                    <a:pt x="342" y="0"/>
                  </a:lnTo>
                  <a:lnTo>
                    <a:pt x="340" y="1"/>
                  </a:lnTo>
                  <a:lnTo>
                    <a:pt x="337" y="2"/>
                  </a:lnTo>
                  <a:lnTo>
                    <a:pt x="333" y="4"/>
                  </a:lnTo>
                  <a:lnTo>
                    <a:pt x="330" y="6"/>
                  </a:lnTo>
                  <a:lnTo>
                    <a:pt x="327" y="10"/>
                  </a:lnTo>
                  <a:lnTo>
                    <a:pt x="323" y="13"/>
                  </a:lnTo>
                  <a:lnTo>
                    <a:pt x="319" y="17"/>
                  </a:lnTo>
                  <a:lnTo>
                    <a:pt x="315" y="20"/>
                  </a:lnTo>
                  <a:lnTo>
                    <a:pt x="312" y="25"/>
                  </a:lnTo>
                  <a:lnTo>
                    <a:pt x="307" y="29"/>
                  </a:lnTo>
                  <a:lnTo>
                    <a:pt x="303" y="34"/>
                  </a:lnTo>
                  <a:lnTo>
                    <a:pt x="301" y="38"/>
                  </a:lnTo>
                  <a:lnTo>
                    <a:pt x="299" y="40"/>
                  </a:lnTo>
                  <a:lnTo>
                    <a:pt x="295" y="43"/>
                  </a:lnTo>
                  <a:lnTo>
                    <a:pt x="294" y="45"/>
                  </a:lnTo>
                  <a:lnTo>
                    <a:pt x="292" y="49"/>
                  </a:lnTo>
                  <a:lnTo>
                    <a:pt x="290" y="51"/>
                  </a:lnTo>
                  <a:lnTo>
                    <a:pt x="288" y="54"/>
                  </a:lnTo>
                  <a:lnTo>
                    <a:pt x="286" y="57"/>
                  </a:lnTo>
                  <a:lnTo>
                    <a:pt x="282" y="61"/>
                  </a:lnTo>
                  <a:lnTo>
                    <a:pt x="280" y="64"/>
                  </a:lnTo>
                  <a:lnTo>
                    <a:pt x="278" y="66"/>
                  </a:lnTo>
                  <a:lnTo>
                    <a:pt x="275" y="69"/>
                  </a:lnTo>
                  <a:lnTo>
                    <a:pt x="273" y="72"/>
                  </a:lnTo>
                  <a:lnTo>
                    <a:pt x="270" y="76"/>
                  </a:lnTo>
                  <a:lnTo>
                    <a:pt x="268" y="78"/>
                  </a:lnTo>
                  <a:lnTo>
                    <a:pt x="265" y="82"/>
                  </a:lnTo>
                  <a:lnTo>
                    <a:pt x="263" y="84"/>
                  </a:lnTo>
                  <a:lnTo>
                    <a:pt x="261" y="88"/>
                  </a:lnTo>
                  <a:lnTo>
                    <a:pt x="257" y="91"/>
                  </a:lnTo>
                  <a:lnTo>
                    <a:pt x="255" y="94"/>
                  </a:lnTo>
                  <a:lnTo>
                    <a:pt x="252" y="96"/>
                  </a:lnTo>
                  <a:lnTo>
                    <a:pt x="250" y="100"/>
                  </a:lnTo>
                  <a:lnTo>
                    <a:pt x="248" y="103"/>
                  </a:lnTo>
                  <a:lnTo>
                    <a:pt x="245" y="106"/>
                  </a:lnTo>
                  <a:lnTo>
                    <a:pt x="242" y="108"/>
                  </a:lnTo>
                  <a:lnTo>
                    <a:pt x="239" y="112"/>
                  </a:lnTo>
                  <a:lnTo>
                    <a:pt x="237" y="114"/>
                  </a:lnTo>
                  <a:lnTo>
                    <a:pt x="234" y="117"/>
                  </a:lnTo>
                  <a:lnTo>
                    <a:pt x="230" y="119"/>
                  </a:lnTo>
                  <a:lnTo>
                    <a:pt x="228" y="122"/>
                  </a:lnTo>
                  <a:lnTo>
                    <a:pt x="225" y="126"/>
                  </a:lnTo>
                  <a:lnTo>
                    <a:pt x="223" y="128"/>
                  </a:lnTo>
                  <a:lnTo>
                    <a:pt x="219" y="131"/>
                  </a:lnTo>
                  <a:lnTo>
                    <a:pt x="216" y="133"/>
                  </a:lnTo>
                  <a:lnTo>
                    <a:pt x="213" y="136"/>
                  </a:lnTo>
                  <a:lnTo>
                    <a:pt x="211" y="139"/>
                  </a:lnTo>
                  <a:lnTo>
                    <a:pt x="207" y="141"/>
                  </a:lnTo>
                  <a:lnTo>
                    <a:pt x="204" y="144"/>
                  </a:lnTo>
                  <a:lnTo>
                    <a:pt x="202" y="147"/>
                  </a:lnTo>
                  <a:lnTo>
                    <a:pt x="199" y="150"/>
                  </a:lnTo>
                  <a:lnTo>
                    <a:pt x="195" y="153"/>
                  </a:lnTo>
                  <a:lnTo>
                    <a:pt x="192" y="155"/>
                  </a:lnTo>
                  <a:lnTo>
                    <a:pt x="189" y="157"/>
                  </a:lnTo>
                  <a:lnTo>
                    <a:pt x="186" y="159"/>
                  </a:lnTo>
                  <a:lnTo>
                    <a:pt x="184" y="163"/>
                  </a:lnTo>
                  <a:lnTo>
                    <a:pt x="180" y="165"/>
                  </a:lnTo>
                  <a:lnTo>
                    <a:pt x="177" y="167"/>
                  </a:lnTo>
                  <a:lnTo>
                    <a:pt x="175" y="170"/>
                  </a:lnTo>
                  <a:lnTo>
                    <a:pt x="172" y="172"/>
                  </a:lnTo>
                  <a:lnTo>
                    <a:pt x="168" y="174"/>
                  </a:lnTo>
                  <a:lnTo>
                    <a:pt x="166" y="177"/>
                  </a:lnTo>
                  <a:lnTo>
                    <a:pt x="163" y="180"/>
                  </a:lnTo>
                  <a:lnTo>
                    <a:pt x="160" y="181"/>
                  </a:lnTo>
                  <a:lnTo>
                    <a:pt x="157" y="184"/>
                  </a:lnTo>
                  <a:lnTo>
                    <a:pt x="154" y="186"/>
                  </a:lnTo>
                  <a:lnTo>
                    <a:pt x="152" y="189"/>
                  </a:lnTo>
                  <a:lnTo>
                    <a:pt x="150" y="190"/>
                  </a:lnTo>
                  <a:lnTo>
                    <a:pt x="147" y="193"/>
                  </a:lnTo>
                  <a:lnTo>
                    <a:pt x="144" y="194"/>
                  </a:lnTo>
                  <a:lnTo>
                    <a:pt x="141" y="196"/>
                  </a:lnTo>
                  <a:lnTo>
                    <a:pt x="136" y="199"/>
                  </a:lnTo>
                  <a:lnTo>
                    <a:pt x="132" y="204"/>
                  </a:lnTo>
                  <a:lnTo>
                    <a:pt x="128" y="207"/>
                  </a:lnTo>
                  <a:lnTo>
                    <a:pt x="124" y="210"/>
                  </a:lnTo>
                  <a:lnTo>
                    <a:pt x="119" y="212"/>
                  </a:lnTo>
                  <a:lnTo>
                    <a:pt x="116" y="216"/>
                  </a:lnTo>
                  <a:lnTo>
                    <a:pt x="113" y="218"/>
                  </a:lnTo>
                  <a:lnTo>
                    <a:pt x="111" y="220"/>
                  </a:lnTo>
                  <a:lnTo>
                    <a:pt x="107" y="221"/>
                  </a:lnTo>
                  <a:lnTo>
                    <a:pt x="105" y="223"/>
                  </a:lnTo>
                  <a:lnTo>
                    <a:pt x="103" y="225"/>
                  </a:lnTo>
                  <a:lnTo>
                    <a:pt x="102" y="227"/>
                  </a:lnTo>
                  <a:lnTo>
                    <a:pt x="0" y="282"/>
                  </a:lnTo>
                  <a:close/>
                </a:path>
              </a:pathLst>
            </a:custGeom>
            <a:solidFill>
              <a:srgbClr val="B5D1D1"/>
            </a:solidFill>
            <a:ln w="9525">
              <a:noFill/>
              <a:round/>
              <a:headEnd/>
              <a:tailEnd/>
            </a:ln>
          </p:spPr>
          <p:txBody>
            <a:bodyPr/>
            <a:lstStyle/>
            <a:p>
              <a:endParaRPr lang="en-US"/>
            </a:p>
          </p:txBody>
        </p:sp>
        <p:sp>
          <p:nvSpPr>
            <p:cNvPr id="17481" name="Freeform 742"/>
            <p:cNvSpPr>
              <a:spLocks/>
            </p:cNvSpPr>
            <p:nvPr/>
          </p:nvSpPr>
          <p:spPr bwMode="auto">
            <a:xfrm flipH="1">
              <a:off x="3092" y="1113"/>
              <a:ext cx="44" cy="36"/>
            </a:xfrm>
            <a:custGeom>
              <a:avLst/>
              <a:gdLst>
                <a:gd name="T0" fmla="*/ 7 w 242"/>
                <a:gd name="T1" fmla="*/ 0 h 158"/>
                <a:gd name="T2" fmla="*/ 7 w 242"/>
                <a:gd name="T3" fmla="*/ 0 h 158"/>
                <a:gd name="T4" fmla="*/ 6 w 242"/>
                <a:gd name="T5" fmla="*/ 0 h 158"/>
                <a:gd name="T6" fmla="*/ 6 w 242"/>
                <a:gd name="T7" fmla="*/ 0 h 158"/>
                <a:gd name="T8" fmla="*/ 6 w 242"/>
                <a:gd name="T9" fmla="*/ 1 h 158"/>
                <a:gd name="T10" fmla="*/ 5 w 242"/>
                <a:gd name="T11" fmla="*/ 1 h 158"/>
                <a:gd name="T12" fmla="*/ 5 w 242"/>
                <a:gd name="T13" fmla="*/ 1 h 158"/>
                <a:gd name="T14" fmla="*/ 5 w 242"/>
                <a:gd name="T15" fmla="*/ 1 h 158"/>
                <a:gd name="T16" fmla="*/ 4 w 242"/>
                <a:gd name="T17" fmla="*/ 2 h 158"/>
                <a:gd name="T18" fmla="*/ 4 w 242"/>
                <a:gd name="T19" fmla="*/ 2 h 158"/>
                <a:gd name="T20" fmla="*/ 4 w 242"/>
                <a:gd name="T21" fmla="*/ 2 h 158"/>
                <a:gd name="T22" fmla="*/ 3 w 242"/>
                <a:gd name="T23" fmla="*/ 2 h 158"/>
                <a:gd name="T24" fmla="*/ 3 w 242"/>
                <a:gd name="T25" fmla="*/ 3 h 158"/>
                <a:gd name="T26" fmla="*/ 3 w 242"/>
                <a:gd name="T27" fmla="*/ 3 h 158"/>
                <a:gd name="T28" fmla="*/ 2 w 242"/>
                <a:gd name="T29" fmla="*/ 4 h 158"/>
                <a:gd name="T30" fmla="*/ 2 w 242"/>
                <a:gd name="T31" fmla="*/ 4 h 158"/>
                <a:gd name="T32" fmla="*/ 1 w 242"/>
                <a:gd name="T33" fmla="*/ 5 h 158"/>
                <a:gd name="T34" fmla="*/ 1 w 242"/>
                <a:gd name="T35" fmla="*/ 5 h 158"/>
                <a:gd name="T36" fmla="*/ 1 w 242"/>
                <a:gd name="T37" fmla="*/ 6 h 158"/>
                <a:gd name="T38" fmla="*/ 0 w 242"/>
                <a:gd name="T39" fmla="*/ 6 h 158"/>
                <a:gd name="T40" fmla="*/ 0 w 242"/>
                <a:gd name="T41" fmla="*/ 7 h 158"/>
                <a:gd name="T42" fmla="*/ 0 w 242"/>
                <a:gd name="T43" fmla="*/ 7 h 158"/>
                <a:gd name="T44" fmla="*/ 0 w 242"/>
                <a:gd name="T45" fmla="*/ 8 h 158"/>
                <a:gd name="T46" fmla="*/ 0 w 242"/>
                <a:gd name="T47" fmla="*/ 8 h 158"/>
                <a:gd name="T48" fmla="*/ 1 w 242"/>
                <a:gd name="T49" fmla="*/ 8 h 158"/>
                <a:gd name="T50" fmla="*/ 1 w 242"/>
                <a:gd name="T51" fmla="*/ 8 h 158"/>
                <a:gd name="T52" fmla="*/ 1 w 242"/>
                <a:gd name="T53" fmla="*/ 8 h 158"/>
                <a:gd name="T54" fmla="*/ 2 w 242"/>
                <a:gd name="T55" fmla="*/ 8 h 158"/>
                <a:gd name="T56" fmla="*/ 2 w 242"/>
                <a:gd name="T57" fmla="*/ 8 h 158"/>
                <a:gd name="T58" fmla="*/ 2 w 242"/>
                <a:gd name="T59" fmla="*/ 8 h 158"/>
                <a:gd name="T60" fmla="*/ 3 w 242"/>
                <a:gd name="T61" fmla="*/ 8 h 158"/>
                <a:gd name="T62" fmla="*/ 3 w 242"/>
                <a:gd name="T63" fmla="*/ 8 h 158"/>
                <a:gd name="T64" fmla="*/ 3 w 242"/>
                <a:gd name="T65" fmla="*/ 8 h 158"/>
                <a:gd name="T66" fmla="*/ 3 w 242"/>
                <a:gd name="T67" fmla="*/ 8 h 158"/>
                <a:gd name="T68" fmla="*/ 4 w 242"/>
                <a:gd name="T69" fmla="*/ 8 h 158"/>
                <a:gd name="T70" fmla="*/ 4 w 242"/>
                <a:gd name="T71" fmla="*/ 8 h 158"/>
                <a:gd name="T72" fmla="*/ 4 w 242"/>
                <a:gd name="T73" fmla="*/ 7 h 158"/>
                <a:gd name="T74" fmla="*/ 5 w 242"/>
                <a:gd name="T75" fmla="*/ 7 h 158"/>
                <a:gd name="T76" fmla="*/ 5 w 242"/>
                <a:gd name="T77" fmla="*/ 7 h 158"/>
                <a:gd name="T78" fmla="*/ 5 w 242"/>
                <a:gd name="T79" fmla="*/ 7 h 158"/>
                <a:gd name="T80" fmla="*/ 5 w 242"/>
                <a:gd name="T81" fmla="*/ 7 h 158"/>
                <a:gd name="T82" fmla="*/ 6 w 242"/>
                <a:gd name="T83" fmla="*/ 6 h 158"/>
                <a:gd name="T84" fmla="*/ 6 w 242"/>
                <a:gd name="T85" fmla="*/ 6 h 158"/>
                <a:gd name="T86" fmla="*/ 7 w 242"/>
                <a:gd name="T87" fmla="*/ 6 h 158"/>
                <a:gd name="T88" fmla="*/ 7 w 242"/>
                <a:gd name="T89" fmla="*/ 5 h 158"/>
                <a:gd name="T90" fmla="*/ 7 w 242"/>
                <a:gd name="T91" fmla="*/ 5 h 158"/>
                <a:gd name="T92" fmla="*/ 8 w 242"/>
                <a:gd name="T93" fmla="*/ 4 h 158"/>
                <a:gd name="T94" fmla="*/ 8 w 242"/>
                <a:gd name="T95" fmla="*/ 3 h 158"/>
                <a:gd name="T96" fmla="*/ 8 w 242"/>
                <a:gd name="T97" fmla="*/ 3 h 158"/>
                <a:gd name="T98" fmla="*/ 8 w 242"/>
                <a:gd name="T99" fmla="*/ 2 h 158"/>
                <a:gd name="T100" fmla="*/ 8 w 242"/>
                <a:gd name="T101" fmla="*/ 2 h 158"/>
                <a:gd name="T102" fmla="*/ 8 w 242"/>
                <a:gd name="T103" fmla="*/ 1 h 158"/>
                <a:gd name="T104" fmla="*/ 8 w 242"/>
                <a:gd name="T105" fmla="*/ 1 h 158"/>
                <a:gd name="T106" fmla="*/ 8 w 242"/>
                <a:gd name="T107" fmla="*/ 0 h 158"/>
                <a:gd name="T108" fmla="*/ 7 w 242"/>
                <a:gd name="T109" fmla="*/ 0 h 158"/>
                <a:gd name="T110" fmla="*/ 7 w 242"/>
                <a:gd name="T111" fmla="*/ 0 h 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2"/>
                <a:gd name="T169" fmla="*/ 0 h 158"/>
                <a:gd name="T170" fmla="*/ 242 w 242"/>
                <a:gd name="T171" fmla="*/ 158 h 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2" h="158">
                  <a:moveTo>
                    <a:pt x="215" y="1"/>
                  </a:moveTo>
                  <a:lnTo>
                    <a:pt x="214" y="0"/>
                  </a:lnTo>
                  <a:lnTo>
                    <a:pt x="212" y="0"/>
                  </a:lnTo>
                  <a:lnTo>
                    <a:pt x="210" y="0"/>
                  </a:lnTo>
                  <a:lnTo>
                    <a:pt x="208" y="1"/>
                  </a:lnTo>
                  <a:lnTo>
                    <a:pt x="204" y="1"/>
                  </a:lnTo>
                  <a:lnTo>
                    <a:pt x="201" y="2"/>
                  </a:lnTo>
                  <a:lnTo>
                    <a:pt x="198" y="2"/>
                  </a:lnTo>
                  <a:lnTo>
                    <a:pt x="193" y="5"/>
                  </a:lnTo>
                  <a:lnTo>
                    <a:pt x="189" y="5"/>
                  </a:lnTo>
                  <a:lnTo>
                    <a:pt x="185" y="7"/>
                  </a:lnTo>
                  <a:lnTo>
                    <a:pt x="179" y="8"/>
                  </a:lnTo>
                  <a:lnTo>
                    <a:pt x="175" y="10"/>
                  </a:lnTo>
                  <a:lnTo>
                    <a:pt x="172" y="11"/>
                  </a:lnTo>
                  <a:lnTo>
                    <a:pt x="168" y="12"/>
                  </a:lnTo>
                  <a:lnTo>
                    <a:pt x="166" y="13"/>
                  </a:lnTo>
                  <a:lnTo>
                    <a:pt x="163" y="14"/>
                  </a:lnTo>
                  <a:lnTo>
                    <a:pt x="160" y="16"/>
                  </a:lnTo>
                  <a:lnTo>
                    <a:pt x="158" y="17"/>
                  </a:lnTo>
                  <a:lnTo>
                    <a:pt x="154" y="18"/>
                  </a:lnTo>
                  <a:lnTo>
                    <a:pt x="151" y="20"/>
                  </a:lnTo>
                  <a:lnTo>
                    <a:pt x="148" y="21"/>
                  </a:lnTo>
                  <a:lnTo>
                    <a:pt x="145" y="22"/>
                  </a:lnTo>
                  <a:lnTo>
                    <a:pt x="140" y="23"/>
                  </a:lnTo>
                  <a:lnTo>
                    <a:pt x="138" y="25"/>
                  </a:lnTo>
                  <a:lnTo>
                    <a:pt x="134" y="26"/>
                  </a:lnTo>
                  <a:lnTo>
                    <a:pt x="130" y="29"/>
                  </a:lnTo>
                  <a:lnTo>
                    <a:pt x="127" y="31"/>
                  </a:lnTo>
                  <a:lnTo>
                    <a:pt x="124" y="32"/>
                  </a:lnTo>
                  <a:lnTo>
                    <a:pt x="121" y="34"/>
                  </a:lnTo>
                  <a:lnTo>
                    <a:pt x="117" y="36"/>
                  </a:lnTo>
                  <a:lnTo>
                    <a:pt x="113" y="37"/>
                  </a:lnTo>
                  <a:lnTo>
                    <a:pt x="110" y="40"/>
                  </a:lnTo>
                  <a:lnTo>
                    <a:pt x="105" y="42"/>
                  </a:lnTo>
                  <a:lnTo>
                    <a:pt x="102" y="45"/>
                  </a:lnTo>
                  <a:lnTo>
                    <a:pt x="99" y="46"/>
                  </a:lnTo>
                  <a:lnTo>
                    <a:pt x="96" y="49"/>
                  </a:lnTo>
                  <a:lnTo>
                    <a:pt x="91" y="51"/>
                  </a:lnTo>
                  <a:lnTo>
                    <a:pt x="87" y="53"/>
                  </a:lnTo>
                  <a:lnTo>
                    <a:pt x="83" y="56"/>
                  </a:lnTo>
                  <a:lnTo>
                    <a:pt x="79" y="59"/>
                  </a:lnTo>
                  <a:lnTo>
                    <a:pt x="76" y="61"/>
                  </a:lnTo>
                  <a:lnTo>
                    <a:pt x="72" y="64"/>
                  </a:lnTo>
                  <a:lnTo>
                    <a:pt x="69" y="68"/>
                  </a:lnTo>
                  <a:lnTo>
                    <a:pt x="64" y="70"/>
                  </a:lnTo>
                  <a:lnTo>
                    <a:pt x="61" y="73"/>
                  </a:lnTo>
                  <a:lnTo>
                    <a:pt x="57" y="76"/>
                  </a:lnTo>
                  <a:lnTo>
                    <a:pt x="53" y="78"/>
                  </a:lnTo>
                  <a:lnTo>
                    <a:pt x="50" y="82"/>
                  </a:lnTo>
                  <a:lnTo>
                    <a:pt x="46" y="85"/>
                  </a:lnTo>
                  <a:lnTo>
                    <a:pt x="42" y="88"/>
                  </a:lnTo>
                  <a:lnTo>
                    <a:pt x="38" y="91"/>
                  </a:lnTo>
                  <a:lnTo>
                    <a:pt x="35" y="96"/>
                  </a:lnTo>
                  <a:lnTo>
                    <a:pt x="30" y="98"/>
                  </a:lnTo>
                  <a:lnTo>
                    <a:pt x="27" y="101"/>
                  </a:lnTo>
                  <a:lnTo>
                    <a:pt x="24" y="104"/>
                  </a:lnTo>
                  <a:lnTo>
                    <a:pt x="21" y="108"/>
                  </a:lnTo>
                  <a:lnTo>
                    <a:pt x="17" y="110"/>
                  </a:lnTo>
                  <a:lnTo>
                    <a:pt x="15" y="113"/>
                  </a:lnTo>
                  <a:lnTo>
                    <a:pt x="12" y="116"/>
                  </a:lnTo>
                  <a:lnTo>
                    <a:pt x="11" y="119"/>
                  </a:lnTo>
                  <a:lnTo>
                    <a:pt x="7" y="123"/>
                  </a:lnTo>
                  <a:lnTo>
                    <a:pt x="4" y="128"/>
                  </a:lnTo>
                  <a:lnTo>
                    <a:pt x="2" y="132"/>
                  </a:lnTo>
                  <a:lnTo>
                    <a:pt x="1" y="136"/>
                  </a:lnTo>
                  <a:lnTo>
                    <a:pt x="0" y="139"/>
                  </a:lnTo>
                  <a:lnTo>
                    <a:pt x="0" y="142"/>
                  </a:lnTo>
                  <a:lnTo>
                    <a:pt x="0" y="145"/>
                  </a:lnTo>
                  <a:lnTo>
                    <a:pt x="2" y="148"/>
                  </a:lnTo>
                  <a:lnTo>
                    <a:pt x="3" y="150"/>
                  </a:lnTo>
                  <a:lnTo>
                    <a:pt x="7" y="152"/>
                  </a:lnTo>
                  <a:lnTo>
                    <a:pt x="9" y="153"/>
                  </a:lnTo>
                  <a:lnTo>
                    <a:pt x="12" y="155"/>
                  </a:lnTo>
                  <a:lnTo>
                    <a:pt x="15" y="155"/>
                  </a:lnTo>
                  <a:lnTo>
                    <a:pt x="20" y="157"/>
                  </a:lnTo>
                  <a:lnTo>
                    <a:pt x="24" y="157"/>
                  </a:lnTo>
                  <a:lnTo>
                    <a:pt x="28" y="158"/>
                  </a:lnTo>
                  <a:lnTo>
                    <a:pt x="33" y="157"/>
                  </a:lnTo>
                  <a:lnTo>
                    <a:pt x="38" y="157"/>
                  </a:lnTo>
                  <a:lnTo>
                    <a:pt x="40" y="157"/>
                  </a:lnTo>
                  <a:lnTo>
                    <a:pt x="44" y="157"/>
                  </a:lnTo>
                  <a:lnTo>
                    <a:pt x="47" y="157"/>
                  </a:lnTo>
                  <a:lnTo>
                    <a:pt x="49" y="157"/>
                  </a:lnTo>
                  <a:lnTo>
                    <a:pt x="52" y="157"/>
                  </a:lnTo>
                  <a:lnTo>
                    <a:pt x="54" y="157"/>
                  </a:lnTo>
                  <a:lnTo>
                    <a:pt x="58" y="155"/>
                  </a:lnTo>
                  <a:lnTo>
                    <a:pt x="60" y="155"/>
                  </a:lnTo>
                  <a:lnTo>
                    <a:pt x="63" y="155"/>
                  </a:lnTo>
                  <a:lnTo>
                    <a:pt x="66" y="155"/>
                  </a:lnTo>
                  <a:lnTo>
                    <a:pt x="70" y="154"/>
                  </a:lnTo>
                  <a:lnTo>
                    <a:pt x="72" y="154"/>
                  </a:lnTo>
                  <a:lnTo>
                    <a:pt x="75" y="153"/>
                  </a:lnTo>
                  <a:lnTo>
                    <a:pt x="77" y="153"/>
                  </a:lnTo>
                  <a:lnTo>
                    <a:pt x="80" y="152"/>
                  </a:lnTo>
                  <a:lnTo>
                    <a:pt x="84" y="152"/>
                  </a:lnTo>
                  <a:lnTo>
                    <a:pt x="87" y="152"/>
                  </a:lnTo>
                  <a:lnTo>
                    <a:pt x="89" y="151"/>
                  </a:lnTo>
                  <a:lnTo>
                    <a:pt x="92" y="151"/>
                  </a:lnTo>
                  <a:lnTo>
                    <a:pt x="96" y="151"/>
                  </a:lnTo>
                  <a:lnTo>
                    <a:pt x="98" y="150"/>
                  </a:lnTo>
                  <a:lnTo>
                    <a:pt x="100" y="149"/>
                  </a:lnTo>
                  <a:lnTo>
                    <a:pt x="103" y="148"/>
                  </a:lnTo>
                  <a:lnTo>
                    <a:pt x="105" y="148"/>
                  </a:lnTo>
                  <a:lnTo>
                    <a:pt x="109" y="147"/>
                  </a:lnTo>
                  <a:lnTo>
                    <a:pt x="112" y="147"/>
                  </a:lnTo>
                  <a:lnTo>
                    <a:pt x="114" y="146"/>
                  </a:lnTo>
                  <a:lnTo>
                    <a:pt x="117" y="146"/>
                  </a:lnTo>
                  <a:lnTo>
                    <a:pt x="120" y="145"/>
                  </a:lnTo>
                  <a:lnTo>
                    <a:pt x="123" y="144"/>
                  </a:lnTo>
                  <a:lnTo>
                    <a:pt x="126" y="142"/>
                  </a:lnTo>
                  <a:lnTo>
                    <a:pt x="128" y="142"/>
                  </a:lnTo>
                  <a:lnTo>
                    <a:pt x="130" y="141"/>
                  </a:lnTo>
                  <a:lnTo>
                    <a:pt x="134" y="140"/>
                  </a:lnTo>
                  <a:lnTo>
                    <a:pt x="137" y="139"/>
                  </a:lnTo>
                  <a:lnTo>
                    <a:pt x="140" y="138"/>
                  </a:lnTo>
                  <a:lnTo>
                    <a:pt x="142" y="137"/>
                  </a:lnTo>
                  <a:lnTo>
                    <a:pt x="145" y="136"/>
                  </a:lnTo>
                  <a:lnTo>
                    <a:pt x="148" y="135"/>
                  </a:lnTo>
                  <a:lnTo>
                    <a:pt x="150" y="135"/>
                  </a:lnTo>
                  <a:lnTo>
                    <a:pt x="153" y="133"/>
                  </a:lnTo>
                  <a:lnTo>
                    <a:pt x="155" y="132"/>
                  </a:lnTo>
                  <a:lnTo>
                    <a:pt x="159" y="131"/>
                  </a:lnTo>
                  <a:lnTo>
                    <a:pt x="162" y="131"/>
                  </a:lnTo>
                  <a:lnTo>
                    <a:pt x="166" y="127"/>
                  </a:lnTo>
                  <a:lnTo>
                    <a:pt x="172" y="125"/>
                  </a:lnTo>
                  <a:lnTo>
                    <a:pt x="174" y="124"/>
                  </a:lnTo>
                  <a:lnTo>
                    <a:pt x="177" y="123"/>
                  </a:lnTo>
                  <a:lnTo>
                    <a:pt x="179" y="121"/>
                  </a:lnTo>
                  <a:lnTo>
                    <a:pt x="183" y="121"/>
                  </a:lnTo>
                  <a:lnTo>
                    <a:pt x="187" y="116"/>
                  </a:lnTo>
                  <a:lnTo>
                    <a:pt x="191" y="114"/>
                  </a:lnTo>
                  <a:lnTo>
                    <a:pt x="196" y="111"/>
                  </a:lnTo>
                  <a:lnTo>
                    <a:pt x="201" y="108"/>
                  </a:lnTo>
                  <a:lnTo>
                    <a:pt x="204" y="103"/>
                  </a:lnTo>
                  <a:lnTo>
                    <a:pt x="209" y="100"/>
                  </a:lnTo>
                  <a:lnTo>
                    <a:pt x="213" y="97"/>
                  </a:lnTo>
                  <a:lnTo>
                    <a:pt x="217" y="94"/>
                  </a:lnTo>
                  <a:lnTo>
                    <a:pt x="221" y="89"/>
                  </a:lnTo>
                  <a:lnTo>
                    <a:pt x="224" y="85"/>
                  </a:lnTo>
                  <a:lnTo>
                    <a:pt x="227" y="81"/>
                  </a:lnTo>
                  <a:lnTo>
                    <a:pt x="229" y="76"/>
                  </a:lnTo>
                  <a:lnTo>
                    <a:pt x="233" y="72"/>
                  </a:lnTo>
                  <a:lnTo>
                    <a:pt x="235" y="68"/>
                  </a:lnTo>
                  <a:lnTo>
                    <a:pt x="237" y="62"/>
                  </a:lnTo>
                  <a:lnTo>
                    <a:pt x="239" y="58"/>
                  </a:lnTo>
                  <a:lnTo>
                    <a:pt x="239" y="55"/>
                  </a:lnTo>
                  <a:lnTo>
                    <a:pt x="240" y="51"/>
                  </a:lnTo>
                  <a:lnTo>
                    <a:pt x="240" y="49"/>
                  </a:lnTo>
                  <a:lnTo>
                    <a:pt x="241" y="47"/>
                  </a:lnTo>
                  <a:lnTo>
                    <a:pt x="241" y="43"/>
                  </a:lnTo>
                  <a:lnTo>
                    <a:pt x="242" y="38"/>
                  </a:lnTo>
                  <a:lnTo>
                    <a:pt x="242" y="34"/>
                  </a:lnTo>
                  <a:lnTo>
                    <a:pt x="242" y="31"/>
                  </a:lnTo>
                  <a:lnTo>
                    <a:pt x="242" y="27"/>
                  </a:lnTo>
                  <a:lnTo>
                    <a:pt x="242" y="24"/>
                  </a:lnTo>
                  <a:lnTo>
                    <a:pt x="241" y="22"/>
                  </a:lnTo>
                  <a:lnTo>
                    <a:pt x="240" y="19"/>
                  </a:lnTo>
                  <a:lnTo>
                    <a:pt x="239" y="17"/>
                  </a:lnTo>
                  <a:lnTo>
                    <a:pt x="238" y="14"/>
                  </a:lnTo>
                  <a:lnTo>
                    <a:pt x="236" y="10"/>
                  </a:lnTo>
                  <a:lnTo>
                    <a:pt x="234" y="8"/>
                  </a:lnTo>
                  <a:lnTo>
                    <a:pt x="230" y="5"/>
                  </a:lnTo>
                  <a:lnTo>
                    <a:pt x="227" y="4"/>
                  </a:lnTo>
                  <a:lnTo>
                    <a:pt x="224" y="2"/>
                  </a:lnTo>
                  <a:lnTo>
                    <a:pt x="222" y="1"/>
                  </a:lnTo>
                  <a:lnTo>
                    <a:pt x="217" y="1"/>
                  </a:lnTo>
                  <a:lnTo>
                    <a:pt x="215" y="1"/>
                  </a:lnTo>
                  <a:close/>
                </a:path>
              </a:pathLst>
            </a:custGeom>
            <a:solidFill>
              <a:srgbClr val="B5D1D1"/>
            </a:solidFill>
            <a:ln w="9525">
              <a:noFill/>
              <a:round/>
              <a:headEnd/>
              <a:tailEnd/>
            </a:ln>
          </p:spPr>
          <p:txBody>
            <a:bodyPr/>
            <a:lstStyle/>
            <a:p>
              <a:endParaRPr lang="en-US"/>
            </a:p>
          </p:txBody>
        </p:sp>
        <p:sp>
          <p:nvSpPr>
            <p:cNvPr id="17482" name="Freeform 743"/>
            <p:cNvSpPr>
              <a:spLocks/>
            </p:cNvSpPr>
            <p:nvPr/>
          </p:nvSpPr>
          <p:spPr bwMode="auto">
            <a:xfrm flipH="1">
              <a:off x="3164" y="1202"/>
              <a:ext cx="26" cy="63"/>
            </a:xfrm>
            <a:custGeom>
              <a:avLst/>
              <a:gdLst>
                <a:gd name="T0" fmla="*/ 3 w 144"/>
                <a:gd name="T1" fmla="*/ 2 h 274"/>
                <a:gd name="T2" fmla="*/ 3 w 144"/>
                <a:gd name="T3" fmla="*/ 2 h 274"/>
                <a:gd name="T4" fmla="*/ 3 w 144"/>
                <a:gd name="T5" fmla="*/ 1 h 274"/>
                <a:gd name="T6" fmla="*/ 3 w 144"/>
                <a:gd name="T7" fmla="*/ 1 h 274"/>
                <a:gd name="T8" fmla="*/ 3 w 144"/>
                <a:gd name="T9" fmla="*/ 0 h 274"/>
                <a:gd name="T10" fmla="*/ 4 w 144"/>
                <a:gd name="T11" fmla="*/ 0 h 274"/>
                <a:gd name="T12" fmla="*/ 4 w 144"/>
                <a:gd name="T13" fmla="*/ 0 h 274"/>
                <a:gd name="T14" fmla="*/ 4 w 144"/>
                <a:gd name="T15" fmla="*/ 0 h 274"/>
                <a:gd name="T16" fmla="*/ 5 w 144"/>
                <a:gd name="T17" fmla="*/ 0 h 274"/>
                <a:gd name="T18" fmla="*/ 5 w 144"/>
                <a:gd name="T19" fmla="*/ 1 h 274"/>
                <a:gd name="T20" fmla="*/ 5 w 144"/>
                <a:gd name="T21" fmla="*/ 2 h 274"/>
                <a:gd name="T22" fmla="*/ 5 w 144"/>
                <a:gd name="T23" fmla="*/ 2 h 274"/>
                <a:gd name="T24" fmla="*/ 5 w 144"/>
                <a:gd name="T25" fmla="*/ 3 h 274"/>
                <a:gd name="T26" fmla="*/ 5 w 144"/>
                <a:gd name="T27" fmla="*/ 3 h 274"/>
                <a:gd name="T28" fmla="*/ 5 w 144"/>
                <a:gd name="T29" fmla="*/ 3 h 274"/>
                <a:gd name="T30" fmla="*/ 5 w 144"/>
                <a:gd name="T31" fmla="*/ 4 h 274"/>
                <a:gd name="T32" fmla="*/ 5 w 144"/>
                <a:gd name="T33" fmla="*/ 4 h 274"/>
                <a:gd name="T34" fmla="*/ 4 w 144"/>
                <a:gd name="T35" fmla="*/ 5 h 274"/>
                <a:gd name="T36" fmla="*/ 4 w 144"/>
                <a:gd name="T37" fmla="*/ 5 h 274"/>
                <a:gd name="T38" fmla="*/ 4 w 144"/>
                <a:gd name="T39" fmla="*/ 6 h 274"/>
                <a:gd name="T40" fmla="*/ 4 w 144"/>
                <a:gd name="T41" fmla="*/ 6 h 274"/>
                <a:gd name="T42" fmla="*/ 4 w 144"/>
                <a:gd name="T43" fmla="*/ 7 h 274"/>
                <a:gd name="T44" fmla="*/ 4 w 144"/>
                <a:gd name="T45" fmla="*/ 7 h 274"/>
                <a:gd name="T46" fmla="*/ 4 w 144"/>
                <a:gd name="T47" fmla="*/ 8 h 274"/>
                <a:gd name="T48" fmla="*/ 4 w 144"/>
                <a:gd name="T49" fmla="*/ 8 h 274"/>
                <a:gd name="T50" fmla="*/ 4 w 144"/>
                <a:gd name="T51" fmla="*/ 9 h 274"/>
                <a:gd name="T52" fmla="*/ 4 w 144"/>
                <a:gd name="T53" fmla="*/ 9 h 274"/>
                <a:gd name="T54" fmla="*/ 4 w 144"/>
                <a:gd name="T55" fmla="*/ 10 h 274"/>
                <a:gd name="T56" fmla="*/ 4 w 144"/>
                <a:gd name="T57" fmla="*/ 11 h 274"/>
                <a:gd name="T58" fmla="*/ 4 w 144"/>
                <a:gd name="T59" fmla="*/ 11 h 274"/>
                <a:gd name="T60" fmla="*/ 4 w 144"/>
                <a:gd name="T61" fmla="*/ 12 h 274"/>
                <a:gd name="T62" fmla="*/ 4 w 144"/>
                <a:gd name="T63" fmla="*/ 13 h 274"/>
                <a:gd name="T64" fmla="*/ 3 w 144"/>
                <a:gd name="T65" fmla="*/ 13 h 274"/>
                <a:gd name="T66" fmla="*/ 3 w 144"/>
                <a:gd name="T67" fmla="*/ 14 h 274"/>
                <a:gd name="T68" fmla="*/ 3 w 144"/>
                <a:gd name="T69" fmla="*/ 14 h 274"/>
                <a:gd name="T70" fmla="*/ 3 w 144"/>
                <a:gd name="T71" fmla="*/ 14 h 274"/>
                <a:gd name="T72" fmla="*/ 2 w 144"/>
                <a:gd name="T73" fmla="*/ 14 h 274"/>
                <a:gd name="T74" fmla="*/ 2 w 144"/>
                <a:gd name="T75" fmla="*/ 14 h 274"/>
                <a:gd name="T76" fmla="*/ 1 w 144"/>
                <a:gd name="T77" fmla="*/ 14 h 274"/>
                <a:gd name="T78" fmla="*/ 1 w 144"/>
                <a:gd name="T79" fmla="*/ 13 h 274"/>
                <a:gd name="T80" fmla="*/ 1 w 144"/>
                <a:gd name="T81" fmla="*/ 12 h 274"/>
                <a:gd name="T82" fmla="*/ 1 w 144"/>
                <a:gd name="T83" fmla="*/ 12 h 274"/>
                <a:gd name="T84" fmla="*/ 0 w 144"/>
                <a:gd name="T85" fmla="*/ 11 h 274"/>
                <a:gd name="T86" fmla="*/ 0 w 144"/>
                <a:gd name="T87" fmla="*/ 10 h 274"/>
                <a:gd name="T88" fmla="*/ 0 w 144"/>
                <a:gd name="T89" fmla="*/ 10 h 274"/>
                <a:gd name="T90" fmla="*/ 0 w 144"/>
                <a:gd name="T91" fmla="*/ 9 h 274"/>
                <a:gd name="T92" fmla="*/ 3 w 144"/>
                <a:gd name="T93" fmla="*/ 3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
                <a:gd name="T142" fmla="*/ 0 h 274"/>
                <a:gd name="T143" fmla="*/ 144 w 144"/>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 h="274">
                  <a:moveTo>
                    <a:pt x="77" y="46"/>
                  </a:moveTo>
                  <a:lnTo>
                    <a:pt x="77" y="45"/>
                  </a:lnTo>
                  <a:lnTo>
                    <a:pt x="78" y="43"/>
                  </a:lnTo>
                  <a:lnTo>
                    <a:pt x="80" y="40"/>
                  </a:lnTo>
                  <a:lnTo>
                    <a:pt x="84" y="37"/>
                  </a:lnTo>
                  <a:lnTo>
                    <a:pt x="86" y="33"/>
                  </a:lnTo>
                  <a:lnTo>
                    <a:pt x="88" y="31"/>
                  </a:lnTo>
                  <a:lnTo>
                    <a:pt x="89" y="28"/>
                  </a:lnTo>
                  <a:lnTo>
                    <a:pt x="92" y="26"/>
                  </a:lnTo>
                  <a:lnTo>
                    <a:pt x="94" y="23"/>
                  </a:lnTo>
                  <a:lnTo>
                    <a:pt x="97" y="20"/>
                  </a:lnTo>
                  <a:lnTo>
                    <a:pt x="100" y="18"/>
                  </a:lnTo>
                  <a:lnTo>
                    <a:pt x="102" y="15"/>
                  </a:lnTo>
                  <a:lnTo>
                    <a:pt x="105" y="13"/>
                  </a:lnTo>
                  <a:lnTo>
                    <a:pt x="108" y="10"/>
                  </a:lnTo>
                  <a:lnTo>
                    <a:pt x="110" y="7"/>
                  </a:lnTo>
                  <a:lnTo>
                    <a:pt x="113" y="5"/>
                  </a:lnTo>
                  <a:lnTo>
                    <a:pt x="115" y="4"/>
                  </a:lnTo>
                  <a:lnTo>
                    <a:pt x="118" y="2"/>
                  </a:lnTo>
                  <a:lnTo>
                    <a:pt x="121" y="1"/>
                  </a:lnTo>
                  <a:lnTo>
                    <a:pt x="124" y="0"/>
                  </a:lnTo>
                  <a:lnTo>
                    <a:pt x="128" y="0"/>
                  </a:lnTo>
                  <a:lnTo>
                    <a:pt x="133" y="0"/>
                  </a:lnTo>
                  <a:lnTo>
                    <a:pt x="135" y="1"/>
                  </a:lnTo>
                  <a:lnTo>
                    <a:pt x="137" y="3"/>
                  </a:lnTo>
                  <a:lnTo>
                    <a:pt x="139" y="5"/>
                  </a:lnTo>
                  <a:lnTo>
                    <a:pt x="141" y="8"/>
                  </a:lnTo>
                  <a:lnTo>
                    <a:pt x="142" y="12"/>
                  </a:lnTo>
                  <a:lnTo>
                    <a:pt x="143" y="15"/>
                  </a:lnTo>
                  <a:lnTo>
                    <a:pt x="143" y="18"/>
                  </a:lnTo>
                  <a:lnTo>
                    <a:pt x="144" y="23"/>
                  </a:lnTo>
                  <a:lnTo>
                    <a:pt x="144" y="27"/>
                  </a:lnTo>
                  <a:lnTo>
                    <a:pt x="144" y="31"/>
                  </a:lnTo>
                  <a:lnTo>
                    <a:pt x="144" y="33"/>
                  </a:lnTo>
                  <a:lnTo>
                    <a:pt x="144" y="37"/>
                  </a:lnTo>
                  <a:lnTo>
                    <a:pt x="144" y="39"/>
                  </a:lnTo>
                  <a:lnTo>
                    <a:pt x="144" y="42"/>
                  </a:lnTo>
                  <a:lnTo>
                    <a:pt x="143" y="44"/>
                  </a:lnTo>
                  <a:lnTo>
                    <a:pt x="143" y="46"/>
                  </a:lnTo>
                  <a:lnTo>
                    <a:pt x="142" y="50"/>
                  </a:lnTo>
                  <a:lnTo>
                    <a:pt x="142" y="53"/>
                  </a:lnTo>
                  <a:lnTo>
                    <a:pt x="141" y="55"/>
                  </a:lnTo>
                  <a:lnTo>
                    <a:pt x="141" y="58"/>
                  </a:lnTo>
                  <a:lnTo>
                    <a:pt x="140" y="62"/>
                  </a:lnTo>
                  <a:lnTo>
                    <a:pt x="140" y="64"/>
                  </a:lnTo>
                  <a:lnTo>
                    <a:pt x="139" y="67"/>
                  </a:lnTo>
                  <a:lnTo>
                    <a:pt x="138" y="70"/>
                  </a:lnTo>
                  <a:lnTo>
                    <a:pt x="137" y="72"/>
                  </a:lnTo>
                  <a:lnTo>
                    <a:pt x="137" y="76"/>
                  </a:lnTo>
                  <a:lnTo>
                    <a:pt x="136" y="79"/>
                  </a:lnTo>
                  <a:lnTo>
                    <a:pt x="136" y="81"/>
                  </a:lnTo>
                  <a:lnTo>
                    <a:pt x="135" y="84"/>
                  </a:lnTo>
                  <a:lnTo>
                    <a:pt x="134" y="88"/>
                  </a:lnTo>
                  <a:lnTo>
                    <a:pt x="133" y="90"/>
                  </a:lnTo>
                  <a:lnTo>
                    <a:pt x="131" y="93"/>
                  </a:lnTo>
                  <a:lnTo>
                    <a:pt x="130" y="96"/>
                  </a:lnTo>
                  <a:lnTo>
                    <a:pt x="130" y="99"/>
                  </a:lnTo>
                  <a:lnTo>
                    <a:pt x="129" y="102"/>
                  </a:lnTo>
                  <a:lnTo>
                    <a:pt x="128" y="105"/>
                  </a:lnTo>
                  <a:lnTo>
                    <a:pt x="128" y="108"/>
                  </a:lnTo>
                  <a:lnTo>
                    <a:pt x="127" y="110"/>
                  </a:lnTo>
                  <a:lnTo>
                    <a:pt x="126" y="113"/>
                  </a:lnTo>
                  <a:lnTo>
                    <a:pt x="125" y="116"/>
                  </a:lnTo>
                  <a:lnTo>
                    <a:pt x="124" y="119"/>
                  </a:lnTo>
                  <a:lnTo>
                    <a:pt x="124" y="121"/>
                  </a:lnTo>
                  <a:lnTo>
                    <a:pt x="123" y="125"/>
                  </a:lnTo>
                  <a:lnTo>
                    <a:pt x="123" y="127"/>
                  </a:lnTo>
                  <a:lnTo>
                    <a:pt x="122" y="130"/>
                  </a:lnTo>
                  <a:lnTo>
                    <a:pt x="122" y="132"/>
                  </a:lnTo>
                  <a:lnTo>
                    <a:pt x="119" y="136"/>
                  </a:lnTo>
                  <a:lnTo>
                    <a:pt x="118" y="142"/>
                  </a:lnTo>
                  <a:lnTo>
                    <a:pt x="118" y="145"/>
                  </a:lnTo>
                  <a:lnTo>
                    <a:pt x="117" y="150"/>
                  </a:lnTo>
                  <a:lnTo>
                    <a:pt x="117" y="153"/>
                  </a:lnTo>
                  <a:lnTo>
                    <a:pt x="117" y="157"/>
                  </a:lnTo>
                  <a:lnTo>
                    <a:pt x="117" y="160"/>
                  </a:lnTo>
                  <a:lnTo>
                    <a:pt x="118" y="164"/>
                  </a:lnTo>
                  <a:lnTo>
                    <a:pt x="118" y="166"/>
                  </a:lnTo>
                  <a:lnTo>
                    <a:pt x="118" y="168"/>
                  </a:lnTo>
                  <a:lnTo>
                    <a:pt x="118" y="171"/>
                  </a:lnTo>
                  <a:lnTo>
                    <a:pt x="119" y="174"/>
                  </a:lnTo>
                  <a:lnTo>
                    <a:pt x="119" y="179"/>
                  </a:lnTo>
                  <a:lnTo>
                    <a:pt x="119" y="182"/>
                  </a:lnTo>
                  <a:lnTo>
                    <a:pt x="119" y="186"/>
                  </a:lnTo>
                  <a:lnTo>
                    <a:pt x="121" y="191"/>
                  </a:lnTo>
                  <a:lnTo>
                    <a:pt x="119" y="195"/>
                  </a:lnTo>
                  <a:lnTo>
                    <a:pt x="119" y="199"/>
                  </a:lnTo>
                  <a:lnTo>
                    <a:pt x="119" y="204"/>
                  </a:lnTo>
                  <a:lnTo>
                    <a:pt x="119" y="209"/>
                  </a:lnTo>
                  <a:lnTo>
                    <a:pt x="118" y="214"/>
                  </a:lnTo>
                  <a:lnTo>
                    <a:pt x="118" y="218"/>
                  </a:lnTo>
                  <a:lnTo>
                    <a:pt x="118" y="223"/>
                  </a:lnTo>
                  <a:lnTo>
                    <a:pt x="117" y="228"/>
                  </a:lnTo>
                  <a:lnTo>
                    <a:pt x="116" y="232"/>
                  </a:lnTo>
                  <a:lnTo>
                    <a:pt x="115" y="236"/>
                  </a:lnTo>
                  <a:lnTo>
                    <a:pt x="114" y="241"/>
                  </a:lnTo>
                  <a:lnTo>
                    <a:pt x="112" y="245"/>
                  </a:lnTo>
                  <a:lnTo>
                    <a:pt x="110" y="248"/>
                  </a:lnTo>
                  <a:lnTo>
                    <a:pt x="108" y="253"/>
                  </a:lnTo>
                  <a:lnTo>
                    <a:pt x="105" y="256"/>
                  </a:lnTo>
                  <a:lnTo>
                    <a:pt x="103" y="260"/>
                  </a:lnTo>
                  <a:lnTo>
                    <a:pt x="101" y="262"/>
                  </a:lnTo>
                  <a:lnTo>
                    <a:pt x="98" y="265"/>
                  </a:lnTo>
                  <a:lnTo>
                    <a:pt x="94" y="268"/>
                  </a:lnTo>
                  <a:lnTo>
                    <a:pt x="91" y="270"/>
                  </a:lnTo>
                  <a:lnTo>
                    <a:pt x="87" y="271"/>
                  </a:lnTo>
                  <a:lnTo>
                    <a:pt x="83" y="273"/>
                  </a:lnTo>
                  <a:lnTo>
                    <a:pt x="78" y="273"/>
                  </a:lnTo>
                  <a:lnTo>
                    <a:pt x="74" y="274"/>
                  </a:lnTo>
                  <a:lnTo>
                    <a:pt x="68" y="274"/>
                  </a:lnTo>
                  <a:lnTo>
                    <a:pt x="64" y="273"/>
                  </a:lnTo>
                  <a:lnTo>
                    <a:pt x="60" y="272"/>
                  </a:lnTo>
                  <a:lnTo>
                    <a:pt x="55" y="271"/>
                  </a:lnTo>
                  <a:lnTo>
                    <a:pt x="51" y="269"/>
                  </a:lnTo>
                  <a:lnTo>
                    <a:pt x="47" y="266"/>
                  </a:lnTo>
                  <a:lnTo>
                    <a:pt x="43" y="263"/>
                  </a:lnTo>
                  <a:lnTo>
                    <a:pt x="39" y="260"/>
                  </a:lnTo>
                  <a:lnTo>
                    <a:pt x="36" y="256"/>
                  </a:lnTo>
                  <a:lnTo>
                    <a:pt x="33" y="253"/>
                  </a:lnTo>
                  <a:lnTo>
                    <a:pt x="29" y="248"/>
                  </a:lnTo>
                  <a:lnTo>
                    <a:pt x="27" y="245"/>
                  </a:lnTo>
                  <a:lnTo>
                    <a:pt x="24" y="241"/>
                  </a:lnTo>
                  <a:lnTo>
                    <a:pt x="22" y="236"/>
                  </a:lnTo>
                  <a:lnTo>
                    <a:pt x="20" y="232"/>
                  </a:lnTo>
                  <a:lnTo>
                    <a:pt x="17" y="228"/>
                  </a:lnTo>
                  <a:lnTo>
                    <a:pt x="14" y="222"/>
                  </a:lnTo>
                  <a:lnTo>
                    <a:pt x="12" y="218"/>
                  </a:lnTo>
                  <a:lnTo>
                    <a:pt x="11" y="214"/>
                  </a:lnTo>
                  <a:lnTo>
                    <a:pt x="9" y="209"/>
                  </a:lnTo>
                  <a:lnTo>
                    <a:pt x="8" y="205"/>
                  </a:lnTo>
                  <a:lnTo>
                    <a:pt x="6" y="201"/>
                  </a:lnTo>
                  <a:lnTo>
                    <a:pt x="4" y="196"/>
                  </a:lnTo>
                  <a:lnTo>
                    <a:pt x="4" y="193"/>
                  </a:lnTo>
                  <a:lnTo>
                    <a:pt x="3" y="190"/>
                  </a:lnTo>
                  <a:lnTo>
                    <a:pt x="2" y="186"/>
                  </a:lnTo>
                  <a:lnTo>
                    <a:pt x="1" y="184"/>
                  </a:lnTo>
                  <a:lnTo>
                    <a:pt x="1" y="182"/>
                  </a:lnTo>
                  <a:lnTo>
                    <a:pt x="0" y="179"/>
                  </a:lnTo>
                  <a:lnTo>
                    <a:pt x="77" y="46"/>
                  </a:lnTo>
                  <a:close/>
                </a:path>
              </a:pathLst>
            </a:custGeom>
            <a:solidFill>
              <a:srgbClr val="B5D1D1"/>
            </a:solidFill>
            <a:ln w="9525">
              <a:noFill/>
              <a:round/>
              <a:headEnd/>
              <a:tailEnd/>
            </a:ln>
          </p:spPr>
          <p:txBody>
            <a:bodyPr/>
            <a:lstStyle/>
            <a:p>
              <a:endParaRPr lang="en-US"/>
            </a:p>
          </p:txBody>
        </p:sp>
        <p:sp>
          <p:nvSpPr>
            <p:cNvPr id="17483" name="Freeform 744"/>
            <p:cNvSpPr>
              <a:spLocks/>
            </p:cNvSpPr>
            <p:nvPr/>
          </p:nvSpPr>
          <p:spPr bwMode="auto">
            <a:xfrm flipH="1">
              <a:off x="3084" y="1144"/>
              <a:ext cx="13" cy="63"/>
            </a:xfrm>
            <a:custGeom>
              <a:avLst/>
              <a:gdLst>
                <a:gd name="T0" fmla="*/ 2 w 71"/>
                <a:gd name="T1" fmla="*/ 1 h 276"/>
                <a:gd name="T2" fmla="*/ 2 w 71"/>
                <a:gd name="T3" fmla="*/ 1 h 276"/>
                <a:gd name="T4" fmla="*/ 2 w 71"/>
                <a:gd name="T5" fmla="*/ 2 h 276"/>
                <a:gd name="T6" fmla="*/ 2 w 71"/>
                <a:gd name="T7" fmla="*/ 2 h 276"/>
                <a:gd name="T8" fmla="*/ 2 w 71"/>
                <a:gd name="T9" fmla="*/ 3 h 276"/>
                <a:gd name="T10" fmla="*/ 2 w 71"/>
                <a:gd name="T11" fmla="*/ 3 h 276"/>
                <a:gd name="T12" fmla="*/ 2 w 71"/>
                <a:gd name="T13" fmla="*/ 4 h 276"/>
                <a:gd name="T14" fmla="*/ 2 w 71"/>
                <a:gd name="T15" fmla="*/ 4 h 276"/>
                <a:gd name="T16" fmla="*/ 2 w 71"/>
                <a:gd name="T17" fmla="*/ 4 h 276"/>
                <a:gd name="T18" fmla="*/ 2 w 71"/>
                <a:gd name="T19" fmla="*/ 5 h 276"/>
                <a:gd name="T20" fmla="*/ 2 w 71"/>
                <a:gd name="T21" fmla="*/ 5 h 276"/>
                <a:gd name="T22" fmla="*/ 2 w 71"/>
                <a:gd name="T23" fmla="*/ 6 h 276"/>
                <a:gd name="T24" fmla="*/ 2 w 71"/>
                <a:gd name="T25" fmla="*/ 6 h 276"/>
                <a:gd name="T26" fmla="*/ 2 w 71"/>
                <a:gd name="T27" fmla="*/ 7 h 276"/>
                <a:gd name="T28" fmla="*/ 2 w 71"/>
                <a:gd name="T29" fmla="*/ 7 h 276"/>
                <a:gd name="T30" fmla="*/ 2 w 71"/>
                <a:gd name="T31" fmla="*/ 8 h 276"/>
                <a:gd name="T32" fmla="*/ 2 w 71"/>
                <a:gd name="T33" fmla="*/ 8 h 276"/>
                <a:gd name="T34" fmla="*/ 2 w 71"/>
                <a:gd name="T35" fmla="*/ 9 h 276"/>
                <a:gd name="T36" fmla="*/ 1 w 71"/>
                <a:gd name="T37" fmla="*/ 9 h 276"/>
                <a:gd name="T38" fmla="*/ 1 w 71"/>
                <a:gd name="T39" fmla="*/ 10 h 276"/>
                <a:gd name="T40" fmla="*/ 1 w 71"/>
                <a:gd name="T41" fmla="*/ 10 h 276"/>
                <a:gd name="T42" fmla="*/ 1 w 71"/>
                <a:gd name="T43" fmla="*/ 11 h 276"/>
                <a:gd name="T44" fmla="*/ 1 w 71"/>
                <a:gd name="T45" fmla="*/ 11 h 276"/>
                <a:gd name="T46" fmla="*/ 1 w 71"/>
                <a:gd name="T47" fmla="*/ 12 h 276"/>
                <a:gd name="T48" fmla="*/ 1 w 71"/>
                <a:gd name="T49" fmla="*/ 12 h 276"/>
                <a:gd name="T50" fmla="*/ 2 w 71"/>
                <a:gd name="T51" fmla="*/ 12 h 276"/>
                <a:gd name="T52" fmla="*/ 2 w 71"/>
                <a:gd name="T53" fmla="*/ 13 h 276"/>
                <a:gd name="T54" fmla="*/ 2 w 71"/>
                <a:gd name="T55" fmla="*/ 13 h 276"/>
                <a:gd name="T56" fmla="*/ 2 w 71"/>
                <a:gd name="T57" fmla="*/ 14 h 276"/>
                <a:gd name="T58" fmla="*/ 2 w 71"/>
                <a:gd name="T59" fmla="*/ 14 h 276"/>
                <a:gd name="T60" fmla="*/ 1 w 71"/>
                <a:gd name="T61" fmla="*/ 14 h 276"/>
                <a:gd name="T62" fmla="*/ 1 w 71"/>
                <a:gd name="T63" fmla="*/ 14 h 276"/>
                <a:gd name="T64" fmla="*/ 1 w 71"/>
                <a:gd name="T65" fmla="*/ 14 h 276"/>
                <a:gd name="T66" fmla="*/ 0 w 71"/>
                <a:gd name="T67" fmla="*/ 13 h 276"/>
                <a:gd name="T68" fmla="*/ 0 w 71"/>
                <a:gd name="T69" fmla="*/ 12 h 276"/>
                <a:gd name="T70" fmla="*/ 0 w 71"/>
                <a:gd name="T71" fmla="*/ 12 h 276"/>
                <a:gd name="T72" fmla="*/ 0 w 71"/>
                <a:gd name="T73" fmla="*/ 11 h 276"/>
                <a:gd name="T74" fmla="*/ 0 w 71"/>
                <a:gd name="T75" fmla="*/ 11 h 276"/>
                <a:gd name="T76" fmla="*/ 0 w 71"/>
                <a:gd name="T77" fmla="*/ 10 h 276"/>
                <a:gd name="T78" fmla="*/ 0 w 71"/>
                <a:gd name="T79" fmla="*/ 10 h 276"/>
                <a:gd name="T80" fmla="*/ 0 w 71"/>
                <a:gd name="T81" fmla="*/ 9 h 276"/>
                <a:gd name="T82" fmla="*/ 0 w 71"/>
                <a:gd name="T83" fmla="*/ 9 h 276"/>
                <a:gd name="T84" fmla="*/ 0 w 71"/>
                <a:gd name="T85" fmla="*/ 8 h 276"/>
                <a:gd name="T86" fmla="*/ 1 w 71"/>
                <a:gd name="T87" fmla="*/ 8 h 276"/>
                <a:gd name="T88" fmla="*/ 1 w 71"/>
                <a:gd name="T89" fmla="*/ 7 h 276"/>
                <a:gd name="T90" fmla="*/ 1 w 71"/>
                <a:gd name="T91" fmla="*/ 7 h 276"/>
                <a:gd name="T92" fmla="*/ 1 w 71"/>
                <a:gd name="T93" fmla="*/ 6 h 276"/>
                <a:gd name="T94" fmla="*/ 1 w 71"/>
                <a:gd name="T95" fmla="*/ 6 h 276"/>
                <a:gd name="T96" fmla="*/ 1 w 71"/>
                <a:gd name="T97" fmla="*/ 5 h 276"/>
                <a:gd name="T98" fmla="*/ 1 w 71"/>
                <a:gd name="T99" fmla="*/ 4 h 276"/>
                <a:gd name="T100" fmla="*/ 1 w 71"/>
                <a:gd name="T101" fmla="*/ 4 h 276"/>
                <a:gd name="T102" fmla="*/ 1 w 71"/>
                <a:gd name="T103" fmla="*/ 3 h 276"/>
                <a:gd name="T104" fmla="*/ 1 w 71"/>
                <a:gd name="T105" fmla="*/ 3 h 276"/>
                <a:gd name="T106" fmla="*/ 1 w 71"/>
                <a:gd name="T107" fmla="*/ 2 h 276"/>
                <a:gd name="T108" fmla="*/ 1 w 71"/>
                <a:gd name="T109" fmla="*/ 2 h 276"/>
                <a:gd name="T110" fmla="*/ 2 w 71"/>
                <a:gd name="T111" fmla="*/ 1 h 276"/>
                <a:gd name="T112" fmla="*/ 2 w 71"/>
                <a:gd name="T113" fmla="*/ 1 h 276"/>
                <a:gd name="T114" fmla="*/ 2 w 71"/>
                <a:gd name="T115" fmla="*/ 0 h 276"/>
                <a:gd name="T116" fmla="*/ 2 w 71"/>
                <a:gd name="T117" fmla="*/ 0 h 276"/>
                <a:gd name="T118" fmla="*/ 2 w 71"/>
                <a:gd name="T119" fmla="*/ 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
                <a:gd name="T181" fmla="*/ 0 h 276"/>
                <a:gd name="T182" fmla="*/ 71 w 71"/>
                <a:gd name="T183" fmla="*/ 276 h 2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 h="276">
                  <a:moveTo>
                    <a:pt x="71" y="10"/>
                  </a:moveTo>
                  <a:lnTo>
                    <a:pt x="69" y="13"/>
                  </a:lnTo>
                  <a:lnTo>
                    <a:pt x="69" y="16"/>
                  </a:lnTo>
                  <a:lnTo>
                    <a:pt x="68" y="18"/>
                  </a:lnTo>
                  <a:lnTo>
                    <a:pt x="68" y="22"/>
                  </a:lnTo>
                  <a:lnTo>
                    <a:pt x="67" y="25"/>
                  </a:lnTo>
                  <a:lnTo>
                    <a:pt x="66" y="28"/>
                  </a:lnTo>
                  <a:lnTo>
                    <a:pt x="65" y="30"/>
                  </a:lnTo>
                  <a:lnTo>
                    <a:pt x="65" y="35"/>
                  </a:lnTo>
                  <a:lnTo>
                    <a:pt x="64" y="37"/>
                  </a:lnTo>
                  <a:lnTo>
                    <a:pt x="64" y="40"/>
                  </a:lnTo>
                  <a:lnTo>
                    <a:pt x="62" y="42"/>
                  </a:lnTo>
                  <a:lnTo>
                    <a:pt x="62" y="46"/>
                  </a:lnTo>
                  <a:lnTo>
                    <a:pt x="61" y="49"/>
                  </a:lnTo>
                  <a:lnTo>
                    <a:pt x="61" y="52"/>
                  </a:lnTo>
                  <a:lnTo>
                    <a:pt x="60" y="54"/>
                  </a:lnTo>
                  <a:lnTo>
                    <a:pt x="60" y="57"/>
                  </a:lnTo>
                  <a:lnTo>
                    <a:pt x="60" y="60"/>
                  </a:lnTo>
                  <a:lnTo>
                    <a:pt x="59" y="62"/>
                  </a:lnTo>
                  <a:lnTo>
                    <a:pt x="59" y="65"/>
                  </a:lnTo>
                  <a:lnTo>
                    <a:pt x="59" y="68"/>
                  </a:lnTo>
                  <a:lnTo>
                    <a:pt x="59" y="70"/>
                  </a:lnTo>
                  <a:lnTo>
                    <a:pt x="58" y="73"/>
                  </a:lnTo>
                  <a:lnTo>
                    <a:pt x="58" y="76"/>
                  </a:lnTo>
                  <a:lnTo>
                    <a:pt x="58" y="79"/>
                  </a:lnTo>
                  <a:lnTo>
                    <a:pt x="57" y="81"/>
                  </a:lnTo>
                  <a:lnTo>
                    <a:pt x="57" y="84"/>
                  </a:lnTo>
                  <a:lnTo>
                    <a:pt x="57" y="87"/>
                  </a:lnTo>
                  <a:lnTo>
                    <a:pt x="57" y="89"/>
                  </a:lnTo>
                  <a:lnTo>
                    <a:pt x="56" y="92"/>
                  </a:lnTo>
                  <a:lnTo>
                    <a:pt x="56" y="94"/>
                  </a:lnTo>
                  <a:lnTo>
                    <a:pt x="56" y="97"/>
                  </a:lnTo>
                  <a:lnTo>
                    <a:pt x="56" y="100"/>
                  </a:lnTo>
                  <a:lnTo>
                    <a:pt x="55" y="105"/>
                  </a:lnTo>
                  <a:lnTo>
                    <a:pt x="55" y="111"/>
                  </a:lnTo>
                  <a:lnTo>
                    <a:pt x="55" y="113"/>
                  </a:lnTo>
                  <a:lnTo>
                    <a:pt x="55" y="115"/>
                  </a:lnTo>
                  <a:lnTo>
                    <a:pt x="54" y="118"/>
                  </a:lnTo>
                  <a:lnTo>
                    <a:pt x="54" y="120"/>
                  </a:lnTo>
                  <a:lnTo>
                    <a:pt x="54" y="126"/>
                  </a:lnTo>
                  <a:lnTo>
                    <a:pt x="53" y="131"/>
                  </a:lnTo>
                  <a:lnTo>
                    <a:pt x="53" y="133"/>
                  </a:lnTo>
                  <a:lnTo>
                    <a:pt x="53" y="137"/>
                  </a:lnTo>
                  <a:lnTo>
                    <a:pt x="52" y="140"/>
                  </a:lnTo>
                  <a:lnTo>
                    <a:pt x="52" y="142"/>
                  </a:lnTo>
                  <a:lnTo>
                    <a:pt x="52" y="145"/>
                  </a:lnTo>
                  <a:lnTo>
                    <a:pt x="50" y="148"/>
                  </a:lnTo>
                  <a:lnTo>
                    <a:pt x="50" y="151"/>
                  </a:lnTo>
                  <a:lnTo>
                    <a:pt x="50" y="153"/>
                  </a:lnTo>
                  <a:lnTo>
                    <a:pt x="50" y="156"/>
                  </a:lnTo>
                  <a:lnTo>
                    <a:pt x="49" y="159"/>
                  </a:lnTo>
                  <a:lnTo>
                    <a:pt x="49" y="162"/>
                  </a:lnTo>
                  <a:lnTo>
                    <a:pt x="49" y="165"/>
                  </a:lnTo>
                  <a:lnTo>
                    <a:pt x="48" y="168"/>
                  </a:lnTo>
                  <a:lnTo>
                    <a:pt x="47" y="171"/>
                  </a:lnTo>
                  <a:lnTo>
                    <a:pt x="47" y="174"/>
                  </a:lnTo>
                  <a:lnTo>
                    <a:pt x="46" y="177"/>
                  </a:lnTo>
                  <a:lnTo>
                    <a:pt x="46" y="180"/>
                  </a:lnTo>
                  <a:lnTo>
                    <a:pt x="46" y="183"/>
                  </a:lnTo>
                  <a:lnTo>
                    <a:pt x="45" y="187"/>
                  </a:lnTo>
                  <a:lnTo>
                    <a:pt x="45" y="191"/>
                  </a:lnTo>
                  <a:lnTo>
                    <a:pt x="43" y="195"/>
                  </a:lnTo>
                  <a:lnTo>
                    <a:pt x="42" y="200"/>
                  </a:lnTo>
                  <a:lnTo>
                    <a:pt x="41" y="203"/>
                  </a:lnTo>
                  <a:lnTo>
                    <a:pt x="40" y="206"/>
                  </a:lnTo>
                  <a:lnTo>
                    <a:pt x="39" y="209"/>
                  </a:lnTo>
                  <a:lnTo>
                    <a:pt x="37" y="213"/>
                  </a:lnTo>
                  <a:lnTo>
                    <a:pt x="37" y="215"/>
                  </a:lnTo>
                  <a:lnTo>
                    <a:pt x="37" y="217"/>
                  </a:lnTo>
                  <a:lnTo>
                    <a:pt x="37" y="219"/>
                  </a:lnTo>
                  <a:lnTo>
                    <a:pt x="37" y="222"/>
                  </a:lnTo>
                  <a:lnTo>
                    <a:pt x="37" y="223"/>
                  </a:lnTo>
                  <a:lnTo>
                    <a:pt x="37" y="227"/>
                  </a:lnTo>
                  <a:lnTo>
                    <a:pt x="37" y="228"/>
                  </a:lnTo>
                  <a:lnTo>
                    <a:pt x="39" y="231"/>
                  </a:lnTo>
                  <a:lnTo>
                    <a:pt x="43" y="233"/>
                  </a:lnTo>
                  <a:lnTo>
                    <a:pt x="46" y="235"/>
                  </a:lnTo>
                  <a:lnTo>
                    <a:pt x="50" y="238"/>
                  </a:lnTo>
                  <a:lnTo>
                    <a:pt x="56" y="241"/>
                  </a:lnTo>
                  <a:lnTo>
                    <a:pt x="59" y="243"/>
                  </a:lnTo>
                  <a:lnTo>
                    <a:pt x="61" y="245"/>
                  </a:lnTo>
                  <a:lnTo>
                    <a:pt x="64" y="248"/>
                  </a:lnTo>
                  <a:lnTo>
                    <a:pt x="65" y="253"/>
                  </a:lnTo>
                  <a:lnTo>
                    <a:pt x="65" y="255"/>
                  </a:lnTo>
                  <a:lnTo>
                    <a:pt x="65" y="259"/>
                  </a:lnTo>
                  <a:lnTo>
                    <a:pt x="64" y="263"/>
                  </a:lnTo>
                  <a:lnTo>
                    <a:pt x="62" y="266"/>
                  </a:lnTo>
                  <a:lnTo>
                    <a:pt x="59" y="268"/>
                  </a:lnTo>
                  <a:lnTo>
                    <a:pt x="57" y="271"/>
                  </a:lnTo>
                  <a:lnTo>
                    <a:pt x="54" y="272"/>
                  </a:lnTo>
                  <a:lnTo>
                    <a:pt x="50" y="274"/>
                  </a:lnTo>
                  <a:lnTo>
                    <a:pt x="47" y="276"/>
                  </a:lnTo>
                  <a:lnTo>
                    <a:pt x="44" y="276"/>
                  </a:lnTo>
                  <a:lnTo>
                    <a:pt x="40" y="276"/>
                  </a:lnTo>
                  <a:lnTo>
                    <a:pt x="36" y="273"/>
                  </a:lnTo>
                  <a:lnTo>
                    <a:pt x="31" y="270"/>
                  </a:lnTo>
                  <a:lnTo>
                    <a:pt x="27" y="267"/>
                  </a:lnTo>
                  <a:lnTo>
                    <a:pt x="21" y="265"/>
                  </a:lnTo>
                  <a:lnTo>
                    <a:pt x="17" y="261"/>
                  </a:lnTo>
                  <a:lnTo>
                    <a:pt x="12" y="257"/>
                  </a:lnTo>
                  <a:lnTo>
                    <a:pt x="9" y="254"/>
                  </a:lnTo>
                  <a:lnTo>
                    <a:pt x="6" y="250"/>
                  </a:lnTo>
                  <a:lnTo>
                    <a:pt x="4" y="245"/>
                  </a:lnTo>
                  <a:lnTo>
                    <a:pt x="2" y="240"/>
                  </a:lnTo>
                  <a:lnTo>
                    <a:pt x="2" y="235"/>
                  </a:lnTo>
                  <a:lnTo>
                    <a:pt x="0" y="232"/>
                  </a:lnTo>
                  <a:lnTo>
                    <a:pt x="0" y="230"/>
                  </a:lnTo>
                  <a:lnTo>
                    <a:pt x="0" y="227"/>
                  </a:lnTo>
                  <a:lnTo>
                    <a:pt x="0" y="225"/>
                  </a:lnTo>
                  <a:lnTo>
                    <a:pt x="0" y="221"/>
                  </a:lnTo>
                  <a:lnTo>
                    <a:pt x="0" y="218"/>
                  </a:lnTo>
                  <a:lnTo>
                    <a:pt x="0" y="216"/>
                  </a:lnTo>
                  <a:lnTo>
                    <a:pt x="2" y="213"/>
                  </a:lnTo>
                  <a:lnTo>
                    <a:pt x="2" y="208"/>
                  </a:lnTo>
                  <a:lnTo>
                    <a:pt x="3" y="203"/>
                  </a:lnTo>
                  <a:lnTo>
                    <a:pt x="3" y="197"/>
                  </a:lnTo>
                  <a:lnTo>
                    <a:pt x="4" y="193"/>
                  </a:lnTo>
                  <a:lnTo>
                    <a:pt x="5" y="190"/>
                  </a:lnTo>
                  <a:lnTo>
                    <a:pt x="6" y="188"/>
                  </a:lnTo>
                  <a:lnTo>
                    <a:pt x="6" y="184"/>
                  </a:lnTo>
                  <a:lnTo>
                    <a:pt x="7" y="182"/>
                  </a:lnTo>
                  <a:lnTo>
                    <a:pt x="7" y="179"/>
                  </a:lnTo>
                  <a:lnTo>
                    <a:pt x="8" y="176"/>
                  </a:lnTo>
                  <a:lnTo>
                    <a:pt x="8" y="172"/>
                  </a:lnTo>
                  <a:lnTo>
                    <a:pt x="9" y="169"/>
                  </a:lnTo>
                  <a:lnTo>
                    <a:pt x="10" y="166"/>
                  </a:lnTo>
                  <a:lnTo>
                    <a:pt x="11" y="163"/>
                  </a:lnTo>
                  <a:lnTo>
                    <a:pt x="11" y="159"/>
                  </a:lnTo>
                  <a:lnTo>
                    <a:pt x="12" y="157"/>
                  </a:lnTo>
                  <a:lnTo>
                    <a:pt x="12" y="154"/>
                  </a:lnTo>
                  <a:lnTo>
                    <a:pt x="14" y="151"/>
                  </a:lnTo>
                  <a:lnTo>
                    <a:pt x="14" y="149"/>
                  </a:lnTo>
                  <a:lnTo>
                    <a:pt x="15" y="145"/>
                  </a:lnTo>
                  <a:lnTo>
                    <a:pt x="16" y="142"/>
                  </a:lnTo>
                  <a:lnTo>
                    <a:pt x="16" y="140"/>
                  </a:lnTo>
                  <a:lnTo>
                    <a:pt x="17" y="137"/>
                  </a:lnTo>
                  <a:lnTo>
                    <a:pt x="18" y="134"/>
                  </a:lnTo>
                  <a:lnTo>
                    <a:pt x="18" y="132"/>
                  </a:lnTo>
                  <a:lnTo>
                    <a:pt x="19" y="129"/>
                  </a:lnTo>
                  <a:lnTo>
                    <a:pt x="19" y="127"/>
                  </a:lnTo>
                  <a:lnTo>
                    <a:pt x="20" y="124"/>
                  </a:lnTo>
                  <a:lnTo>
                    <a:pt x="22" y="119"/>
                  </a:lnTo>
                  <a:lnTo>
                    <a:pt x="23" y="114"/>
                  </a:lnTo>
                  <a:lnTo>
                    <a:pt x="24" y="108"/>
                  </a:lnTo>
                  <a:lnTo>
                    <a:pt x="27" y="104"/>
                  </a:lnTo>
                  <a:lnTo>
                    <a:pt x="28" y="99"/>
                  </a:lnTo>
                  <a:lnTo>
                    <a:pt x="29" y="94"/>
                  </a:lnTo>
                  <a:lnTo>
                    <a:pt x="31" y="89"/>
                  </a:lnTo>
                  <a:lnTo>
                    <a:pt x="32" y="84"/>
                  </a:lnTo>
                  <a:lnTo>
                    <a:pt x="33" y="79"/>
                  </a:lnTo>
                  <a:lnTo>
                    <a:pt x="35" y="74"/>
                  </a:lnTo>
                  <a:lnTo>
                    <a:pt x="35" y="70"/>
                  </a:lnTo>
                  <a:lnTo>
                    <a:pt x="36" y="68"/>
                  </a:lnTo>
                  <a:lnTo>
                    <a:pt x="37" y="65"/>
                  </a:lnTo>
                  <a:lnTo>
                    <a:pt x="37" y="63"/>
                  </a:lnTo>
                  <a:lnTo>
                    <a:pt x="40" y="57"/>
                  </a:lnTo>
                  <a:lnTo>
                    <a:pt x="41" y="53"/>
                  </a:lnTo>
                  <a:lnTo>
                    <a:pt x="41" y="50"/>
                  </a:lnTo>
                  <a:lnTo>
                    <a:pt x="42" y="48"/>
                  </a:lnTo>
                  <a:lnTo>
                    <a:pt x="43" y="44"/>
                  </a:lnTo>
                  <a:lnTo>
                    <a:pt x="44" y="42"/>
                  </a:lnTo>
                  <a:lnTo>
                    <a:pt x="44" y="39"/>
                  </a:lnTo>
                  <a:lnTo>
                    <a:pt x="45" y="36"/>
                  </a:lnTo>
                  <a:lnTo>
                    <a:pt x="46" y="34"/>
                  </a:lnTo>
                  <a:lnTo>
                    <a:pt x="46" y="30"/>
                  </a:lnTo>
                  <a:lnTo>
                    <a:pt x="47" y="27"/>
                  </a:lnTo>
                  <a:lnTo>
                    <a:pt x="48" y="25"/>
                  </a:lnTo>
                  <a:lnTo>
                    <a:pt x="49" y="22"/>
                  </a:lnTo>
                  <a:lnTo>
                    <a:pt x="50" y="18"/>
                  </a:lnTo>
                  <a:lnTo>
                    <a:pt x="50" y="15"/>
                  </a:lnTo>
                  <a:lnTo>
                    <a:pt x="52" y="12"/>
                  </a:lnTo>
                  <a:lnTo>
                    <a:pt x="53" y="10"/>
                  </a:lnTo>
                  <a:lnTo>
                    <a:pt x="54" y="6"/>
                  </a:lnTo>
                  <a:lnTo>
                    <a:pt x="55" y="2"/>
                  </a:lnTo>
                  <a:lnTo>
                    <a:pt x="58" y="1"/>
                  </a:lnTo>
                  <a:lnTo>
                    <a:pt x="60" y="0"/>
                  </a:lnTo>
                  <a:lnTo>
                    <a:pt x="64" y="0"/>
                  </a:lnTo>
                  <a:lnTo>
                    <a:pt x="67" y="1"/>
                  </a:lnTo>
                  <a:lnTo>
                    <a:pt x="69" y="3"/>
                  </a:lnTo>
                  <a:lnTo>
                    <a:pt x="70" y="6"/>
                  </a:lnTo>
                  <a:lnTo>
                    <a:pt x="71" y="10"/>
                  </a:lnTo>
                  <a:close/>
                </a:path>
              </a:pathLst>
            </a:custGeom>
            <a:solidFill>
              <a:srgbClr val="000000"/>
            </a:solidFill>
            <a:ln w="9525">
              <a:noFill/>
              <a:round/>
              <a:headEnd/>
              <a:tailEnd/>
            </a:ln>
          </p:spPr>
          <p:txBody>
            <a:bodyPr/>
            <a:lstStyle/>
            <a:p>
              <a:endParaRPr lang="en-US"/>
            </a:p>
          </p:txBody>
        </p:sp>
        <p:sp>
          <p:nvSpPr>
            <p:cNvPr id="17484" name="Freeform 745"/>
            <p:cNvSpPr>
              <a:spLocks/>
            </p:cNvSpPr>
            <p:nvPr/>
          </p:nvSpPr>
          <p:spPr bwMode="auto">
            <a:xfrm flipH="1">
              <a:off x="3097" y="1210"/>
              <a:ext cx="32" cy="41"/>
            </a:xfrm>
            <a:custGeom>
              <a:avLst/>
              <a:gdLst>
                <a:gd name="T0" fmla="*/ 6 w 175"/>
                <a:gd name="T1" fmla="*/ 1 h 180"/>
                <a:gd name="T2" fmla="*/ 5 w 175"/>
                <a:gd name="T3" fmla="*/ 1 h 180"/>
                <a:gd name="T4" fmla="*/ 5 w 175"/>
                <a:gd name="T5" fmla="*/ 2 h 180"/>
                <a:gd name="T6" fmla="*/ 5 w 175"/>
                <a:gd name="T7" fmla="*/ 2 h 180"/>
                <a:gd name="T8" fmla="*/ 5 w 175"/>
                <a:gd name="T9" fmla="*/ 3 h 180"/>
                <a:gd name="T10" fmla="*/ 5 w 175"/>
                <a:gd name="T11" fmla="*/ 3 h 180"/>
                <a:gd name="T12" fmla="*/ 5 w 175"/>
                <a:gd name="T13" fmla="*/ 3 h 180"/>
                <a:gd name="T14" fmla="*/ 5 w 175"/>
                <a:gd name="T15" fmla="*/ 3 h 180"/>
                <a:gd name="T16" fmla="*/ 5 w 175"/>
                <a:gd name="T17" fmla="*/ 4 h 180"/>
                <a:gd name="T18" fmla="*/ 4 w 175"/>
                <a:gd name="T19" fmla="*/ 4 h 180"/>
                <a:gd name="T20" fmla="*/ 4 w 175"/>
                <a:gd name="T21" fmla="*/ 4 h 180"/>
                <a:gd name="T22" fmla="*/ 4 w 175"/>
                <a:gd name="T23" fmla="*/ 5 h 180"/>
                <a:gd name="T24" fmla="*/ 4 w 175"/>
                <a:gd name="T25" fmla="*/ 5 h 180"/>
                <a:gd name="T26" fmla="*/ 4 w 175"/>
                <a:gd name="T27" fmla="*/ 5 h 180"/>
                <a:gd name="T28" fmla="*/ 4 w 175"/>
                <a:gd name="T29" fmla="*/ 5 h 180"/>
                <a:gd name="T30" fmla="*/ 3 w 175"/>
                <a:gd name="T31" fmla="*/ 6 h 180"/>
                <a:gd name="T32" fmla="*/ 3 w 175"/>
                <a:gd name="T33" fmla="*/ 6 h 180"/>
                <a:gd name="T34" fmla="*/ 3 w 175"/>
                <a:gd name="T35" fmla="*/ 7 h 180"/>
                <a:gd name="T36" fmla="*/ 3 w 175"/>
                <a:gd name="T37" fmla="*/ 7 h 180"/>
                <a:gd name="T38" fmla="*/ 2 w 175"/>
                <a:gd name="T39" fmla="*/ 8 h 180"/>
                <a:gd name="T40" fmla="*/ 2 w 175"/>
                <a:gd name="T41" fmla="*/ 8 h 180"/>
                <a:gd name="T42" fmla="*/ 2 w 175"/>
                <a:gd name="T43" fmla="*/ 8 h 180"/>
                <a:gd name="T44" fmla="*/ 1 w 175"/>
                <a:gd name="T45" fmla="*/ 8 h 180"/>
                <a:gd name="T46" fmla="*/ 1 w 175"/>
                <a:gd name="T47" fmla="*/ 8 h 180"/>
                <a:gd name="T48" fmla="*/ 1 w 175"/>
                <a:gd name="T49" fmla="*/ 9 h 180"/>
                <a:gd name="T50" fmla="*/ 1 w 175"/>
                <a:gd name="T51" fmla="*/ 9 h 180"/>
                <a:gd name="T52" fmla="*/ 1 w 175"/>
                <a:gd name="T53" fmla="*/ 9 h 180"/>
                <a:gd name="T54" fmla="*/ 1 w 175"/>
                <a:gd name="T55" fmla="*/ 9 h 180"/>
                <a:gd name="T56" fmla="*/ 0 w 175"/>
                <a:gd name="T57" fmla="*/ 9 h 180"/>
                <a:gd name="T58" fmla="*/ 0 w 175"/>
                <a:gd name="T59" fmla="*/ 9 h 180"/>
                <a:gd name="T60" fmla="*/ 0 w 175"/>
                <a:gd name="T61" fmla="*/ 9 h 180"/>
                <a:gd name="T62" fmla="*/ 0 w 175"/>
                <a:gd name="T63" fmla="*/ 8 h 180"/>
                <a:gd name="T64" fmla="*/ 0 w 175"/>
                <a:gd name="T65" fmla="*/ 8 h 180"/>
                <a:gd name="T66" fmla="*/ 1 w 175"/>
                <a:gd name="T67" fmla="*/ 8 h 180"/>
                <a:gd name="T68" fmla="*/ 1 w 175"/>
                <a:gd name="T69" fmla="*/ 8 h 180"/>
                <a:gd name="T70" fmla="*/ 1 w 175"/>
                <a:gd name="T71" fmla="*/ 7 h 180"/>
                <a:gd name="T72" fmla="*/ 1 w 175"/>
                <a:gd name="T73" fmla="*/ 7 h 180"/>
                <a:gd name="T74" fmla="*/ 2 w 175"/>
                <a:gd name="T75" fmla="*/ 6 h 180"/>
                <a:gd name="T76" fmla="*/ 2 w 175"/>
                <a:gd name="T77" fmla="*/ 6 h 180"/>
                <a:gd name="T78" fmla="*/ 2 w 175"/>
                <a:gd name="T79" fmla="*/ 6 h 180"/>
                <a:gd name="T80" fmla="*/ 3 w 175"/>
                <a:gd name="T81" fmla="*/ 5 h 180"/>
                <a:gd name="T82" fmla="*/ 3 w 175"/>
                <a:gd name="T83" fmla="*/ 5 h 180"/>
                <a:gd name="T84" fmla="*/ 3 w 175"/>
                <a:gd name="T85" fmla="*/ 5 h 180"/>
                <a:gd name="T86" fmla="*/ 3 w 175"/>
                <a:gd name="T87" fmla="*/ 4 h 180"/>
                <a:gd name="T88" fmla="*/ 3 w 175"/>
                <a:gd name="T89" fmla="*/ 4 h 180"/>
                <a:gd name="T90" fmla="*/ 3 w 175"/>
                <a:gd name="T91" fmla="*/ 4 h 180"/>
                <a:gd name="T92" fmla="*/ 4 w 175"/>
                <a:gd name="T93" fmla="*/ 3 h 180"/>
                <a:gd name="T94" fmla="*/ 4 w 175"/>
                <a:gd name="T95" fmla="*/ 3 h 180"/>
                <a:gd name="T96" fmla="*/ 4 w 175"/>
                <a:gd name="T97" fmla="*/ 3 h 180"/>
                <a:gd name="T98" fmla="*/ 4 w 175"/>
                <a:gd name="T99" fmla="*/ 3 h 180"/>
                <a:gd name="T100" fmla="*/ 4 w 175"/>
                <a:gd name="T101" fmla="*/ 2 h 180"/>
                <a:gd name="T102" fmla="*/ 5 w 175"/>
                <a:gd name="T103" fmla="*/ 2 h 180"/>
                <a:gd name="T104" fmla="*/ 5 w 175"/>
                <a:gd name="T105" fmla="*/ 2 h 180"/>
                <a:gd name="T106" fmla="*/ 5 w 175"/>
                <a:gd name="T107" fmla="*/ 1 h 180"/>
                <a:gd name="T108" fmla="*/ 5 w 175"/>
                <a:gd name="T109" fmla="*/ 1 h 180"/>
                <a:gd name="T110" fmla="*/ 5 w 175"/>
                <a:gd name="T111" fmla="*/ 0 h 180"/>
                <a:gd name="T112" fmla="*/ 5 w 175"/>
                <a:gd name="T113" fmla="*/ 0 h 180"/>
                <a:gd name="T114" fmla="*/ 6 w 175"/>
                <a:gd name="T115" fmla="*/ 0 h 180"/>
                <a:gd name="T116" fmla="*/ 6 w 175"/>
                <a:gd name="T117" fmla="*/ 0 h 180"/>
                <a:gd name="T118" fmla="*/ 6 w 175"/>
                <a:gd name="T119" fmla="*/ 0 h 180"/>
                <a:gd name="T120" fmla="*/ 6 w 175"/>
                <a:gd name="T121" fmla="*/ 1 h 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5"/>
                <a:gd name="T184" fmla="*/ 0 h 180"/>
                <a:gd name="T185" fmla="*/ 175 w 175"/>
                <a:gd name="T186" fmla="*/ 180 h 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5" h="180">
                  <a:moveTo>
                    <a:pt x="173" y="12"/>
                  </a:moveTo>
                  <a:lnTo>
                    <a:pt x="170" y="16"/>
                  </a:lnTo>
                  <a:lnTo>
                    <a:pt x="169" y="20"/>
                  </a:lnTo>
                  <a:lnTo>
                    <a:pt x="166" y="24"/>
                  </a:lnTo>
                  <a:lnTo>
                    <a:pt x="165" y="29"/>
                  </a:lnTo>
                  <a:lnTo>
                    <a:pt x="162" y="32"/>
                  </a:lnTo>
                  <a:lnTo>
                    <a:pt x="160" y="37"/>
                  </a:lnTo>
                  <a:lnTo>
                    <a:pt x="157" y="40"/>
                  </a:lnTo>
                  <a:lnTo>
                    <a:pt x="156" y="44"/>
                  </a:lnTo>
                  <a:lnTo>
                    <a:pt x="153" y="48"/>
                  </a:lnTo>
                  <a:lnTo>
                    <a:pt x="152" y="51"/>
                  </a:lnTo>
                  <a:lnTo>
                    <a:pt x="148" y="54"/>
                  </a:lnTo>
                  <a:lnTo>
                    <a:pt x="147" y="57"/>
                  </a:lnTo>
                  <a:lnTo>
                    <a:pt x="144" y="61"/>
                  </a:lnTo>
                  <a:lnTo>
                    <a:pt x="143" y="64"/>
                  </a:lnTo>
                  <a:lnTo>
                    <a:pt x="141" y="67"/>
                  </a:lnTo>
                  <a:lnTo>
                    <a:pt x="139" y="70"/>
                  </a:lnTo>
                  <a:lnTo>
                    <a:pt x="137" y="74"/>
                  </a:lnTo>
                  <a:lnTo>
                    <a:pt x="134" y="76"/>
                  </a:lnTo>
                  <a:lnTo>
                    <a:pt x="132" y="79"/>
                  </a:lnTo>
                  <a:lnTo>
                    <a:pt x="130" y="82"/>
                  </a:lnTo>
                  <a:lnTo>
                    <a:pt x="128" y="84"/>
                  </a:lnTo>
                  <a:lnTo>
                    <a:pt x="126" y="88"/>
                  </a:lnTo>
                  <a:lnTo>
                    <a:pt x="122" y="91"/>
                  </a:lnTo>
                  <a:lnTo>
                    <a:pt x="121" y="93"/>
                  </a:lnTo>
                  <a:lnTo>
                    <a:pt x="118" y="95"/>
                  </a:lnTo>
                  <a:lnTo>
                    <a:pt x="116" y="99"/>
                  </a:lnTo>
                  <a:lnTo>
                    <a:pt x="113" y="101"/>
                  </a:lnTo>
                  <a:lnTo>
                    <a:pt x="110" y="104"/>
                  </a:lnTo>
                  <a:lnTo>
                    <a:pt x="107" y="106"/>
                  </a:lnTo>
                  <a:lnTo>
                    <a:pt x="104" y="109"/>
                  </a:lnTo>
                  <a:lnTo>
                    <a:pt x="102" y="113"/>
                  </a:lnTo>
                  <a:lnTo>
                    <a:pt x="98" y="115"/>
                  </a:lnTo>
                  <a:lnTo>
                    <a:pt x="93" y="119"/>
                  </a:lnTo>
                  <a:lnTo>
                    <a:pt x="89" y="124"/>
                  </a:lnTo>
                  <a:lnTo>
                    <a:pt x="83" y="128"/>
                  </a:lnTo>
                  <a:lnTo>
                    <a:pt x="79" y="132"/>
                  </a:lnTo>
                  <a:lnTo>
                    <a:pt x="74" y="137"/>
                  </a:lnTo>
                  <a:lnTo>
                    <a:pt x="68" y="141"/>
                  </a:lnTo>
                  <a:lnTo>
                    <a:pt x="64" y="145"/>
                  </a:lnTo>
                  <a:lnTo>
                    <a:pt x="59" y="150"/>
                  </a:lnTo>
                  <a:lnTo>
                    <a:pt x="56" y="151"/>
                  </a:lnTo>
                  <a:lnTo>
                    <a:pt x="53" y="154"/>
                  </a:lnTo>
                  <a:lnTo>
                    <a:pt x="51" y="155"/>
                  </a:lnTo>
                  <a:lnTo>
                    <a:pt x="47" y="157"/>
                  </a:lnTo>
                  <a:lnTo>
                    <a:pt x="45" y="158"/>
                  </a:lnTo>
                  <a:lnTo>
                    <a:pt x="42" y="162"/>
                  </a:lnTo>
                  <a:lnTo>
                    <a:pt x="40" y="163"/>
                  </a:lnTo>
                  <a:lnTo>
                    <a:pt x="38" y="165"/>
                  </a:lnTo>
                  <a:lnTo>
                    <a:pt x="34" y="167"/>
                  </a:lnTo>
                  <a:lnTo>
                    <a:pt x="31" y="168"/>
                  </a:lnTo>
                  <a:lnTo>
                    <a:pt x="29" y="170"/>
                  </a:lnTo>
                  <a:lnTo>
                    <a:pt x="26" y="172"/>
                  </a:lnTo>
                  <a:lnTo>
                    <a:pt x="22" y="173"/>
                  </a:lnTo>
                  <a:lnTo>
                    <a:pt x="19" y="176"/>
                  </a:lnTo>
                  <a:lnTo>
                    <a:pt x="17" y="178"/>
                  </a:lnTo>
                  <a:lnTo>
                    <a:pt x="14" y="180"/>
                  </a:lnTo>
                  <a:lnTo>
                    <a:pt x="9" y="180"/>
                  </a:lnTo>
                  <a:lnTo>
                    <a:pt x="5" y="180"/>
                  </a:lnTo>
                  <a:lnTo>
                    <a:pt x="2" y="177"/>
                  </a:lnTo>
                  <a:lnTo>
                    <a:pt x="1" y="175"/>
                  </a:lnTo>
                  <a:lnTo>
                    <a:pt x="0" y="171"/>
                  </a:lnTo>
                  <a:lnTo>
                    <a:pt x="0" y="168"/>
                  </a:lnTo>
                  <a:lnTo>
                    <a:pt x="2" y="164"/>
                  </a:lnTo>
                  <a:lnTo>
                    <a:pt x="6" y="162"/>
                  </a:lnTo>
                  <a:lnTo>
                    <a:pt x="10" y="158"/>
                  </a:lnTo>
                  <a:lnTo>
                    <a:pt x="16" y="155"/>
                  </a:lnTo>
                  <a:lnTo>
                    <a:pt x="20" y="152"/>
                  </a:lnTo>
                  <a:lnTo>
                    <a:pt x="25" y="150"/>
                  </a:lnTo>
                  <a:lnTo>
                    <a:pt x="29" y="145"/>
                  </a:lnTo>
                  <a:lnTo>
                    <a:pt x="32" y="143"/>
                  </a:lnTo>
                  <a:lnTo>
                    <a:pt x="37" y="140"/>
                  </a:lnTo>
                  <a:lnTo>
                    <a:pt x="41" y="137"/>
                  </a:lnTo>
                  <a:lnTo>
                    <a:pt x="43" y="132"/>
                  </a:lnTo>
                  <a:lnTo>
                    <a:pt x="46" y="129"/>
                  </a:lnTo>
                  <a:lnTo>
                    <a:pt x="51" y="125"/>
                  </a:lnTo>
                  <a:lnTo>
                    <a:pt x="54" y="121"/>
                  </a:lnTo>
                  <a:lnTo>
                    <a:pt x="58" y="118"/>
                  </a:lnTo>
                  <a:lnTo>
                    <a:pt x="62" y="114"/>
                  </a:lnTo>
                  <a:lnTo>
                    <a:pt x="66" y="109"/>
                  </a:lnTo>
                  <a:lnTo>
                    <a:pt x="71" y="105"/>
                  </a:lnTo>
                  <a:lnTo>
                    <a:pt x="74" y="102"/>
                  </a:lnTo>
                  <a:lnTo>
                    <a:pt x="78" y="99"/>
                  </a:lnTo>
                  <a:lnTo>
                    <a:pt x="81" y="95"/>
                  </a:lnTo>
                  <a:lnTo>
                    <a:pt x="84" y="93"/>
                  </a:lnTo>
                  <a:lnTo>
                    <a:pt x="87" y="90"/>
                  </a:lnTo>
                  <a:lnTo>
                    <a:pt x="90" y="87"/>
                  </a:lnTo>
                  <a:lnTo>
                    <a:pt x="94" y="84"/>
                  </a:lnTo>
                  <a:lnTo>
                    <a:pt x="97" y="81"/>
                  </a:lnTo>
                  <a:lnTo>
                    <a:pt x="100" y="78"/>
                  </a:lnTo>
                  <a:lnTo>
                    <a:pt x="103" y="76"/>
                  </a:lnTo>
                  <a:lnTo>
                    <a:pt x="106" y="73"/>
                  </a:lnTo>
                  <a:lnTo>
                    <a:pt x="108" y="70"/>
                  </a:lnTo>
                  <a:lnTo>
                    <a:pt x="112" y="67"/>
                  </a:lnTo>
                  <a:lnTo>
                    <a:pt x="115" y="64"/>
                  </a:lnTo>
                  <a:lnTo>
                    <a:pt x="117" y="62"/>
                  </a:lnTo>
                  <a:lnTo>
                    <a:pt x="120" y="60"/>
                  </a:lnTo>
                  <a:lnTo>
                    <a:pt x="122" y="55"/>
                  </a:lnTo>
                  <a:lnTo>
                    <a:pt x="126" y="53"/>
                  </a:lnTo>
                  <a:lnTo>
                    <a:pt x="128" y="50"/>
                  </a:lnTo>
                  <a:lnTo>
                    <a:pt x="131" y="46"/>
                  </a:lnTo>
                  <a:lnTo>
                    <a:pt x="133" y="43"/>
                  </a:lnTo>
                  <a:lnTo>
                    <a:pt x="135" y="41"/>
                  </a:lnTo>
                  <a:lnTo>
                    <a:pt x="138" y="38"/>
                  </a:lnTo>
                  <a:lnTo>
                    <a:pt x="141" y="35"/>
                  </a:lnTo>
                  <a:lnTo>
                    <a:pt x="143" y="31"/>
                  </a:lnTo>
                  <a:lnTo>
                    <a:pt x="145" y="28"/>
                  </a:lnTo>
                  <a:lnTo>
                    <a:pt x="147" y="24"/>
                  </a:lnTo>
                  <a:lnTo>
                    <a:pt x="150" y="20"/>
                  </a:lnTo>
                  <a:lnTo>
                    <a:pt x="152" y="16"/>
                  </a:lnTo>
                  <a:lnTo>
                    <a:pt x="155" y="13"/>
                  </a:lnTo>
                  <a:lnTo>
                    <a:pt x="157" y="9"/>
                  </a:lnTo>
                  <a:lnTo>
                    <a:pt x="159" y="5"/>
                  </a:lnTo>
                  <a:lnTo>
                    <a:pt x="162" y="2"/>
                  </a:lnTo>
                  <a:lnTo>
                    <a:pt x="165" y="1"/>
                  </a:lnTo>
                  <a:lnTo>
                    <a:pt x="167" y="0"/>
                  </a:lnTo>
                  <a:lnTo>
                    <a:pt x="170" y="1"/>
                  </a:lnTo>
                  <a:lnTo>
                    <a:pt x="172" y="3"/>
                  </a:lnTo>
                  <a:lnTo>
                    <a:pt x="175" y="5"/>
                  </a:lnTo>
                  <a:lnTo>
                    <a:pt x="175" y="9"/>
                  </a:lnTo>
                  <a:lnTo>
                    <a:pt x="173" y="12"/>
                  </a:lnTo>
                  <a:close/>
                </a:path>
              </a:pathLst>
            </a:custGeom>
            <a:solidFill>
              <a:srgbClr val="000000"/>
            </a:solidFill>
            <a:ln w="9525">
              <a:noFill/>
              <a:round/>
              <a:headEnd/>
              <a:tailEnd/>
            </a:ln>
          </p:spPr>
          <p:txBody>
            <a:bodyPr/>
            <a:lstStyle/>
            <a:p>
              <a:endParaRPr lang="en-US"/>
            </a:p>
          </p:txBody>
        </p:sp>
        <p:sp>
          <p:nvSpPr>
            <p:cNvPr id="17485" name="Freeform 746"/>
            <p:cNvSpPr>
              <a:spLocks/>
            </p:cNvSpPr>
            <p:nvPr/>
          </p:nvSpPr>
          <p:spPr bwMode="auto">
            <a:xfrm flipH="1">
              <a:off x="3101" y="1251"/>
              <a:ext cx="9" cy="66"/>
            </a:xfrm>
            <a:custGeom>
              <a:avLst/>
              <a:gdLst>
                <a:gd name="T0" fmla="*/ 1 w 48"/>
                <a:gd name="T1" fmla="*/ 0 h 288"/>
                <a:gd name="T2" fmla="*/ 1 w 48"/>
                <a:gd name="T3" fmla="*/ 0 h 288"/>
                <a:gd name="T4" fmla="*/ 1 w 48"/>
                <a:gd name="T5" fmla="*/ 0 h 288"/>
                <a:gd name="T6" fmla="*/ 0 w 48"/>
                <a:gd name="T7" fmla="*/ 1 h 288"/>
                <a:gd name="T8" fmla="*/ 0 w 48"/>
                <a:gd name="T9" fmla="*/ 1 h 288"/>
                <a:gd name="T10" fmla="*/ 0 w 48"/>
                <a:gd name="T11" fmla="*/ 2 h 288"/>
                <a:gd name="T12" fmla="*/ 0 w 48"/>
                <a:gd name="T13" fmla="*/ 2 h 288"/>
                <a:gd name="T14" fmla="*/ 0 w 48"/>
                <a:gd name="T15" fmla="*/ 2 h 288"/>
                <a:gd name="T16" fmla="*/ 0 w 48"/>
                <a:gd name="T17" fmla="*/ 3 h 288"/>
                <a:gd name="T18" fmla="*/ 0 w 48"/>
                <a:gd name="T19" fmla="*/ 3 h 288"/>
                <a:gd name="T20" fmla="*/ 0 w 48"/>
                <a:gd name="T21" fmla="*/ 3 h 288"/>
                <a:gd name="T22" fmla="*/ 0 w 48"/>
                <a:gd name="T23" fmla="*/ 3 h 288"/>
                <a:gd name="T24" fmla="*/ 0 w 48"/>
                <a:gd name="T25" fmla="*/ 4 h 288"/>
                <a:gd name="T26" fmla="*/ 0 w 48"/>
                <a:gd name="T27" fmla="*/ 4 h 288"/>
                <a:gd name="T28" fmla="*/ 0 w 48"/>
                <a:gd name="T29" fmla="*/ 5 h 288"/>
                <a:gd name="T30" fmla="*/ 0 w 48"/>
                <a:gd name="T31" fmla="*/ 5 h 288"/>
                <a:gd name="T32" fmla="*/ 0 w 48"/>
                <a:gd name="T33" fmla="*/ 5 h 288"/>
                <a:gd name="T34" fmla="*/ 0 w 48"/>
                <a:gd name="T35" fmla="*/ 6 h 288"/>
                <a:gd name="T36" fmla="*/ 0 w 48"/>
                <a:gd name="T37" fmla="*/ 6 h 288"/>
                <a:gd name="T38" fmla="*/ 0 w 48"/>
                <a:gd name="T39" fmla="*/ 7 h 288"/>
                <a:gd name="T40" fmla="*/ 0 w 48"/>
                <a:gd name="T41" fmla="*/ 7 h 288"/>
                <a:gd name="T42" fmla="*/ 0 w 48"/>
                <a:gd name="T43" fmla="*/ 8 h 288"/>
                <a:gd name="T44" fmla="*/ 0 w 48"/>
                <a:gd name="T45" fmla="*/ 8 h 288"/>
                <a:gd name="T46" fmla="*/ 0 w 48"/>
                <a:gd name="T47" fmla="*/ 8 h 288"/>
                <a:gd name="T48" fmla="*/ 0 w 48"/>
                <a:gd name="T49" fmla="*/ 8 h 288"/>
                <a:gd name="T50" fmla="*/ 0 w 48"/>
                <a:gd name="T51" fmla="*/ 9 h 288"/>
                <a:gd name="T52" fmla="*/ 0 w 48"/>
                <a:gd name="T53" fmla="*/ 9 h 288"/>
                <a:gd name="T54" fmla="*/ 0 w 48"/>
                <a:gd name="T55" fmla="*/ 10 h 288"/>
                <a:gd name="T56" fmla="*/ 0 w 48"/>
                <a:gd name="T57" fmla="*/ 10 h 288"/>
                <a:gd name="T58" fmla="*/ 0 w 48"/>
                <a:gd name="T59" fmla="*/ 10 h 288"/>
                <a:gd name="T60" fmla="*/ 0 w 48"/>
                <a:gd name="T61" fmla="*/ 11 h 288"/>
                <a:gd name="T62" fmla="*/ 0 w 48"/>
                <a:gd name="T63" fmla="*/ 11 h 288"/>
                <a:gd name="T64" fmla="*/ 1 w 48"/>
                <a:gd name="T65" fmla="*/ 11 h 288"/>
                <a:gd name="T66" fmla="*/ 1 w 48"/>
                <a:gd name="T67" fmla="*/ 12 h 288"/>
                <a:gd name="T68" fmla="*/ 1 w 48"/>
                <a:gd name="T69" fmla="*/ 12 h 288"/>
                <a:gd name="T70" fmla="*/ 1 w 48"/>
                <a:gd name="T71" fmla="*/ 12 h 288"/>
                <a:gd name="T72" fmla="*/ 1 w 48"/>
                <a:gd name="T73" fmla="*/ 13 h 288"/>
                <a:gd name="T74" fmla="*/ 1 w 48"/>
                <a:gd name="T75" fmla="*/ 13 h 288"/>
                <a:gd name="T76" fmla="*/ 1 w 48"/>
                <a:gd name="T77" fmla="*/ 14 h 288"/>
                <a:gd name="T78" fmla="*/ 1 w 48"/>
                <a:gd name="T79" fmla="*/ 14 h 288"/>
                <a:gd name="T80" fmla="*/ 1 w 48"/>
                <a:gd name="T81" fmla="*/ 14 h 288"/>
                <a:gd name="T82" fmla="*/ 1 w 48"/>
                <a:gd name="T83" fmla="*/ 15 h 288"/>
                <a:gd name="T84" fmla="*/ 2 w 48"/>
                <a:gd name="T85" fmla="*/ 15 h 288"/>
                <a:gd name="T86" fmla="*/ 2 w 48"/>
                <a:gd name="T87" fmla="*/ 15 h 288"/>
                <a:gd name="T88" fmla="*/ 2 w 48"/>
                <a:gd name="T89" fmla="*/ 8 h 288"/>
                <a:gd name="T90" fmla="*/ 1 w 48"/>
                <a:gd name="T91" fmla="*/ 0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288"/>
                <a:gd name="T140" fmla="*/ 48 w 48"/>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288">
                  <a:moveTo>
                    <a:pt x="32" y="3"/>
                  </a:moveTo>
                  <a:lnTo>
                    <a:pt x="28" y="0"/>
                  </a:lnTo>
                  <a:lnTo>
                    <a:pt x="24" y="1"/>
                  </a:lnTo>
                  <a:lnTo>
                    <a:pt x="22" y="2"/>
                  </a:lnTo>
                  <a:lnTo>
                    <a:pt x="18" y="4"/>
                  </a:lnTo>
                  <a:lnTo>
                    <a:pt x="15" y="6"/>
                  </a:lnTo>
                  <a:lnTo>
                    <a:pt x="13" y="9"/>
                  </a:lnTo>
                  <a:lnTo>
                    <a:pt x="10" y="13"/>
                  </a:lnTo>
                  <a:lnTo>
                    <a:pt x="7" y="17"/>
                  </a:lnTo>
                  <a:lnTo>
                    <a:pt x="5" y="21"/>
                  </a:lnTo>
                  <a:lnTo>
                    <a:pt x="3" y="27"/>
                  </a:lnTo>
                  <a:lnTo>
                    <a:pt x="2" y="29"/>
                  </a:lnTo>
                  <a:lnTo>
                    <a:pt x="1" y="32"/>
                  </a:lnTo>
                  <a:lnTo>
                    <a:pt x="1" y="35"/>
                  </a:lnTo>
                  <a:lnTo>
                    <a:pt x="1" y="38"/>
                  </a:lnTo>
                  <a:lnTo>
                    <a:pt x="0" y="41"/>
                  </a:lnTo>
                  <a:lnTo>
                    <a:pt x="0" y="44"/>
                  </a:lnTo>
                  <a:lnTo>
                    <a:pt x="0" y="47"/>
                  </a:lnTo>
                  <a:lnTo>
                    <a:pt x="1" y="51"/>
                  </a:lnTo>
                  <a:lnTo>
                    <a:pt x="1" y="54"/>
                  </a:lnTo>
                  <a:lnTo>
                    <a:pt x="1" y="57"/>
                  </a:lnTo>
                  <a:lnTo>
                    <a:pt x="1" y="60"/>
                  </a:lnTo>
                  <a:lnTo>
                    <a:pt x="1" y="64"/>
                  </a:lnTo>
                  <a:lnTo>
                    <a:pt x="1" y="67"/>
                  </a:lnTo>
                  <a:lnTo>
                    <a:pt x="1" y="70"/>
                  </a:lnTo>
                  <a:lnTo>
                    <a:pt x="1" y="73"/>
                  </a:lnTo>
                  <a:lnTo>
                    <a:pt x="1" y="77"/>
                  </a:lnTo>
                  <a:lnTo>
                    <a:pt x="1" y="80"/>
                  </a:lnTo>
                  <a:lnTo>
                    <a:pt x="1" y="83"/>
                  </a:lnTo>
                  <a:lnTo>
                    <a:pt x="1" y="86"/>
                  </a:lnTo>
                  <a:lnTo>
                    <a:pt x="1" y="91"/>
                  </a:lnTo>
                  <a:lnTo>
                    <a:pt x="1" y="94"/>
                  </a:lnTo>
                  <a:lnTo>
                    <a:pt x="2" y="98"/>
                  </a:lnTo>
                  <a:lnTo>
                    <a:pt x="2" y="103"/>
                  </a:lnTo>
                  <a:lnTo>
                    <a:pt x="2" y="107"/>
                  </a:lnTo>
                  <a:lnTo>
                    <a:pt x="2" y="111"/>
                  </a:lnTo>
                  <a:lnTo>
                    <a:pt x="2" y="116"/>
                  </a:lnTo>
                  <a:lnTo>
                    <a:pt x="2" y="120"/>
                  </a:lnTo>
                  <a:lnTo>
                    <a:pt x="3" y="125"/>
                  </a:lnTo>
                  <a:lnTo>
                    <a:pt x="3" y="130"/>
                  </a:lnTo>
                  <a:lnTo>
                    <a:pt x="3" y="135"/>
                  </a:lnTo>
                  <a:lnTo>
                    <a:pt x="3" y="138"/>
                  </a:lnTo>
                  <a:lnTo>
                    <a:pt x="4" y="141"/>
                  </a:lnTo>
                  <a:lnTo>
                    <a:pt x="4" y="144"/>
                  </a:lnTo>
                  <a:lnTo>
                    <a:pt x="5" y="147"/>
                  </a:lnTo>
                  <a:lnTo>
                    <a:pt x="5" y="149"/>
                  </a:lnTo>
                  <a:lnTo>
                    <a:pt x="5" y="153"/>
                  </a:lnTo>
                  <a:lnTo>
                    <a:pt x="5" y="156"/>
                  </a:lnTo>
                  <a:lnTo>
                    <a:pt x="5" y="158"/>
                  </a:lnTo>
                  <a:lnTo>
                    <a:pt x="5" y="161"/>
                  </a:lnTo>
                  <a:lnTo>
                    <a:pt x="6" y="165"/>
                  </a:lnTo>
                  <a:lnTo>
                    <a:pt x="6" y="168"/>
                  </a:lnTo>
                  <a:lnTo>
                    <a:pt x="7" y="172"/>
                  </a:lnTo>
                  <a:lnTo>
                    <a:pt x="7" y="174"/>
                  </a:lnTo>
                  <a:lnTo>
                    <a:pt x="9" y="179"/>
                  </a:lnTo>
                  <a:lnTo>
                    <a:pt x="9" y="182"/>
                  </a:lnTo>
                  <a:lnTo>
                    <a:pt x="10" y="186"/>
                  </a:lnTo>
                  <a:lnTo>
                    <a:pt x="10" y="189"/>
                  </a:lnTo>
                  <a:lnTo>
                    <a:pt x="10" y="193"/>
                  </a:lnTo>
                  <a:lnTo>
                    <a:pt x="11" y="197"/>
                  </a:lnTo>
                  <a:lnTo>
                    <a:pt x="12" y="201"/>
                  </a:lnTo>
                  <a:lnTo>
                    <a:pt x="12" y="205"/>
                  </a:lnTo>
                  <a:lnTo>
                    <a:pt x="13" y="209"/>
                  </a:lnTo>
                  <a:lnTo>
                    <a:pt x="13" y="212"/>
                  </a:lnTo>
                  <a:lnTo>
                    <a:pt x="14" y="216"/>
                  </a:lnTo>
                  <a:lnTo>
                    <a:pt x="14" y="219"/>
                  </a:lnTo>
                  <a:lnTo>
                    <a:pt x="14" y="222"/>
                  </a:lnTo>
                  <a:lnTo>
                    <a:pt x="15" y="225"/>
                  </a:lnTo>
                  <a:lnTo>
                    <a:pt x="16" y="229"/>
                  </a:lnTo>
                  <a:lnTo>
                    <a:pt x="16" y="232"/>
                  </a:lnTo>
                  <a:lnTo>
                    <a:pt x="17" y="234"/>
                  </a:lnTo>
                  <a:lnTo>
                    <a:pt x="18" y="237"/>
                  </a:lnTo>
                  <a:lnTo>
                    <a:pt x="18" y="240"/>
                  </a:lnTo>
                  <a:lnTo>
                    <a:pt x="20" y="245"/>
                  </a:lnTo>
                  <a:lnTo>
                    <a:pt x="22" y="250"/>
                  </a:lnTo>
                  <a:lnTo>
                    <a:pt x="23" y="255"/>
                  </a:lnTo>
                  <a:lnTo>
                    <a:pt x="25" y="259"/>
                  </a:lnTo>
                  <a:lnTo>
                    <a:pt x="26" y="262"/>
                  </a:lnTo>
                  <a:lnTo>
                    <a:pt x="28" y="265"/>
                  </a:lnTo>
                  <a:lnTo>
                    <a:pt x="29" y="269"/>
                  </a:lnTo>
                  <a:lnTo>
                    <a:pt x="30" y="271"/>
                  </a:lnTo>
                  <a:lnTo>
                    <a:pt x="32" y="273"/>
                  </a:lnTo>
                  <a:lnTo>
                    <a:pt x="34" y="276"/>
                  </a:lnTo>
                  <a:lnTo>
                    <a:pt x="36" y="280"/>
                  </a:lnTo>
                  <a:lnTo>
                    <a:pt x="39" y="283"/>
                  </a:lnTo>
                  <a:lnTo>
                    <a:pt x="40" y="284"/>
                  </a:lnTo>
                  <a:lnTo>
                    <a:pt x="43" y="286"/>
                  </a:lnTo>
                  <a:lnTo>
                    <a:pt x="45" y="287"/>
                  </a:lnTo>
                  <a:lnTo>
                    <a:pt x="48" y="288"/>
                  </a:lnTo>
                  <a:lnTo>
                    <a:pt x="48" y="155"/>
                  </a:lnTo>
                  <a:lnTo>
                    <a:pt x="32" y="3"/>
                  </a:lnTo>
                  <a:close/>
                </a:path>
              </a:pathLst>
            </a:custGeom>
            <a:solidFill>
              <a:srgbClr val="D4D4E8"/>
            </a:solidFill>
            <a:ln w="9525">
              <a:noFill/>
              <a:round/>
              <a:headEnd/>
              <a:tailEnd/>
            </a:ln>
          </p:spPr>
          <p:txBody>
            <a:bodyPr/>
            <a:lstStyle/>
            <a:p>
              <a:endParaRPr lang="en-US"/>
            </a:p>
          </p:txBody>
        </p:sp>
        <p:sp>
          <p:nvSpPr>
            <p:cNvPr id="17486" name="Freeform 747"/>
            <p:cNvSpPr>
              <a:spLocks/>
            </p:cNvSpPr>
            <p:nvPr/>
          </p:nvSpPr>
          <p:spPr bwMode="auto">
            <a:xfrm flipH="1">
              <a:off x="3094" y="1248"/>
              <a:ext cx="11" cy="73"/>
            </a:xfrm>
            <a:custGeom>
              <a:avLst/>
              <a:gdLst>
                <a:gd name="T0" fmla="*/ 1 w 60"/>
                <a:gd name="T1" fmla="*/ 1 h 320"/>
                <a:gd name="T2" fmla="*/ 1 w 60"/>
                <a:gd name="T3" fmla="*/ 2 h 320"/>
                <a:gd name="T4" fmla="*/ 1 w 60"/>
                <a:gd name="T5" fmla="*/ 3 h 320"/>
                <a:gd name="T6" fmla="*/ 1 w 60"/>
                <a:gd name="T7" fmla="*/ 3 h 320"/>
                <a:gd name="T8" fmla="*/ 1 w 60"/>
                <a:gd name="T9" fmla="*/ 4 h 320"/>
                <a:gd name="T10" fmla="*/ 1 w 60"/>
                <a:gd name="T11" fmla="*/ 5 h 320"/>
                <a:gd name="T12" fmla="*/ 1 w 60"/>
                <a:gd name="T13" fmla="*/ 5 h 320"/>
                <a:gd name="T14" fmla="*/ 1 w 60"/>
                <a:gd name="T15" fmla="*/ 6 h 320"/>
                <a:gd name="T16" fmla="*/ 1 w 60"/>
                <a:gd name="T17" fmla="*/ 7 h 320"/>
                <a:gd name="T18" fmla="*/ 1 w 60"/>
                <a:gd name="T19" fmla="*/ 7 h 320"/>
                <a:gd name="T20" fmla="*/ 1 w 60"/>
                <a:gd name="T21" fmla="*/ 8 h 320"/>
                <a:gd name="T22" fmla="*/ 1 w 60"/>
                <a:gd name="T23" fmla="*/ 8 h 320"/>
                <a:gd name="T24" fmla="*/ 1 w 60"/>
                <a:gd name="T25" fmla="*/ 9 h 320"/>
                <a:gd name="T26" fmla="*/ 1 w 60"/>
                <a:gd name="T27" fmla="*/ 10 h 320"/>
                <a:gd name="T28" fmla="*/ 1 w 60"/>
                <a:gd name="T29" fmla="*/ 10 h 320"/>
                <a:gd name="T30" fmla="*/ 1 w 60"/>
                <a:gd name="T31" fmla="*/ 11 h 320"/>
                <a:gd name="T32" fmla="*/ 1 w 60"/>
                <a:gd name="T33" fmla="*/ 12 h 320"/>
                <a:gd name="T34" fmla="*/ 2 w 60"/>
                <a:gd name="T35" fmla="*/ 13 h 320"/>
                <a:gd name="T36" fmla="*/ 2 w 60"/>
                <a:gd name="T37" fmla="*/ 13 h 320"/>
                <a:gd name="T38" fmla="*/ 2 w 60"/>
                <a:gd name="T39" fmla="*/ 14 h 320"/>
                <a:gd name="T40" fmla="*/ 2 w 60"/>
                <a:gd name="T41" fmla="*/ 15 h 320"/>
                <a:gd name="T42" fmla="*/ 2 w 60"/>
                <a:gd name="T43" fmla="*/ 16 h 320"/>
                <a:gd name="T44" fmla="*/ 2 w 60"/>
                <a:gd name="T45" fmla="*/ 16 h 320"/>
                <a:gd name="T46" fmla="*/ 2 w 60"/>
                <a:gd name="T47" fmla="*/ 17 h 320"/>
                <a:gd name="T48" fmla="*/ 1 w 60"/>
                <a:gd name="T49" fmla="*/ 17 h 320"/>
                <a:gd name="T50" fmla="*/ 1 w 60"/>
                <a:gd name="T51" fmla="*/ 16 h 320"/>
                <a:gd name="T52" fmla="*/ 1 w 60"/>
                <a:gd name="T53" fmla="*/ 16 h 320"/>
                <a:gd name="T54" fmla="*/ 1 w 60"/>
                <a:gd name="T55" fmla="*/ 15 h 320"/>
                <a:gd name="T56" fmla="*/ 0 w 60"/>
                <a:gd name="T57" fmla="*/ 14 h 320"/>
                <a:gd name="T58" fmla="*/ 0 w 60"/>
                <a:gd name="T59" fmla="*/ 13 h 320"/>
                <a:gd name="T60" fmla="*/ 0 w 60"/>
                <a:gd name="T61" fmla="*/ 13 h 320"/>
                <a:gd name="T62" fmla="*/ 0 w 60"/>
                <a:gd name="T63" fmla="*/ 12 h 320"/>
                <a:gd name="T64" fmla="*/ 0 w 60"/>
                <a:gd name="T65" fmla="*/ 11 h 320"/>
                <a:gd name="T66" fmla="*/ 0 w 60"/>
                <a:gd name="T67" fmla="*/ 11 h 320"/>
                <a:gd name="T68" fmla="*/ 0 w 60"/>
                <a:gd name="T69" fmla="*/ 10 h 320"/>
                <a:gd name="T70" fmla="*/ 0 w 60"/>
                <a:gd name="T71" fmla="*/ 9 h 320"/>
                <a:gd name="T72" fmla="*/ 0 w 60"/>
                <a:gd name="T73" fmla="*/ 9 h 320"/>
                <a:gd name="T74" fmla="*/ 0 w 60"/>
                <a:gd name="T75" fmla="*/ 8 h 320"/>
                <a:gd name="T76" fmla="*/ 0 w 60"/>
                <a:gd name="T77" fmla="*/ 7 h 320"/>
                <a:gd name="T78" fmla="*/ 0 w 60"/>
                <a:gd name="T79" fmla="*/ 7 h 320"/>
                <a:gd name="T80" fmla="*/ 0 w 60"/>
                <a:gd name="T81" fmla="*/ 6 h 320"/>
                <a:gd name="T82" fmla="*/ 0 w 60"/>
                <a:gd name="T83" fmla="*/ 5 h 320"/>
                <a:gd name="T84" fmla="*/ 0 w 60"/>
                <a:gd name="T85" fmla="*/ 5 h 320"/>
                <a:gd name="T86" fmla="*/ 0 w 60"/>
                <a:gd name="T87" fmla="*/ 4 h 320"/>
                <a:gd name="T88" fmla="*/ 0 w 60"/>
                <a:gd name="T89" fmla="*/ 3 h 320"/>
                <a:gd name="T90" fmla="*/ 0 w 60"/>
                <a:gd name="T91" fmla="*/ 2 h 320"/>
                <a:gd name="T92" fmla="*/ 0 w 60"/>
                <a:gd name="T93" fmla="*/ 2 h 320"/>
                <a:gd name="T94" fmla="*/ 0 w 60"/>
                <a:gd name="T95" fmla="*/ 1 h 320"/>
                <a:gd name="T96" fmla="*/ 0 w 60"/>
                <a:gd name="T97" fmla="*/ 0 h 320"/>
                <a:gd name="T98" fmla="*/ 0 w 60"/>
                <a:gd name="T99" fmla="*/ 0 h 320"/>
                <a:gd name="T100" fmla="*/ 1 w 60"/>
                <a:gd name="T101" fmla="*/ 0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20"/>
                <a:gd name="T155" fmla="*/ 60 w 60"/>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20">
                  <a:moveTo>
                    <a:pt x="20" y="9"/>
                  </a:moveTo>
                  <a:lnTo>
                    <a:pt x="20" y="14"/>
                  </a:lnTo>
                  <a:lnTo>
                    <a:pt x="20" y="19"/>
                  </a:lnTo>
                  <a:lnTo>
                    <a:pt x="21" y="23"/>
                  </a:lnTo>
                  <a:lnTo>
                    <a:pt x="21" y="29"/>
                  </a:lnTo>
                  <a:lnTo>
                    <a:pt x="21" y="33"/>
                  </a:lnTo>
                  <a:lnTo>
                    <a:pt x="21" y="39"/>
                  </a:lnTo>
                  <a:lnTo>
                    <a:pt x="22" y="43"/>
                  </a:lnTo>
                  <a:lnTo>
                    <a:pt x="22" y="48"/>
                  </a:lnTo>
                  <a:lnTo>
                    <a:pt x="22" y="53"/>
                  </a:lnTo>
                  <a:lnTo>
                    <a:pt x="23" y="58"/>
                  </a:lnTo>
                  <a:lnTo>
                    <a:pt x="23" y="63"/>
                  </a:lnTo>
                  <a:lnTo>
                    <a:pt x="24" y="67"/>
                  </a:lnTo>
                  <a:lnTo>
                    <a:pt x="24" y="71"/>
                  </a:lnTo>
                  <a:lnTo>
                    <a:pt x="24" y="76"/>
                  </a:lnTo>
                  <a:lnTo>
                    <a:pt x="25" y="80"/>
                  </a:lnTo>
                  <a:lnTo>
                    <a:pt x="25" y="85"/>
                  </a:lnTo>
                  <a:lnTo>
                    <a:pt x="25" y="89"/>
                  </a:lnTo>
                  <a:lnTo>
                    <a:pt x="25" y="93"/>
                  </a:lnTo>
                  <a:lnTo>
                    <a:pt x="26" y="97"/>
                  </a:lnTo>
                  <a:lnTo>
                    <a:pt x="26" y="102"/>
                  </a:lnTo>
                  <a:lnTo>
                    <a:pt x="26" y="106"/>
                  </a:lnTo>
                  <a:lnTo>
                    <a:pt x="27" y="110"/>
                  </a:lnTo>
                  <a:lnTo>
                    <a:pt x="27" y="115"/>
                  </a:lnTo>
                  <a:lnTo>
                    <a:pt x="28" y="119"/>
                  </a:lnTo>
                  <a:lnTo>
                    <a:pt x="28" y="123"/>
                  </a:lnTo>
                  <a:lnTo>
                    <a:pt x="30" y="127"/>
                  </a:lnTo>
                  <a:lnTo>
                    <a:pt x="30" y="131"/>
                  </a:lnTo>
                  <a:lnTo>
                    <a:pt x="31" y="135"/>
                  </a:lnTo>
                  <a:lnTo>
                    <a:pt x="31" y="140"/>
                  </a:lnTo>
                  <a:lnTo>
                    <a:pt x="32" y="143"/>
                  </a:lnTo>
                  <a:lnTo>
                    <a:pt x="32" y="147"/>
                  </a:lnTo>
                  <a:lnTo>
                    <a:pt x="33" y="151"/>
                  </a:lnTo>
                  <a:lnTo>
                    <a:pt x="33" y="156"/>
                  </a:lnTo>
                  <a:lnTo>
                    <a:pt x="34" y="160"/>
                  </a:lnTo>
                  <a:lnTo>
                    <a:pt x="34" y="163"/>
                  </a:lnTo>
                  <a:lnTo>
                    <a:pt x="35" y="168"/>
                  </a:lnTo>
                  <a:lnTo>
                    <a:pt x="35" y="172"/>
                  </a:lnTo>
                  <a:lnTo>
                    <a:pt x="36" y="175"/>
                  </a:lnTo>
                  <a:lnTo>
                    <a:pt x="36" y="180"/>
                  </a:lnTo>
                  <a:lnTo>
                    <a:pt x="37" y="184"/>
                  </a:lnTo>
                  <a:lnTo>
                    <a:pt x="38" y="188"/>
                  </a:lnTo>
                  <a:lnTo>
                    <a:pt x="38" y="192"/>
                  </a:lnTo>
                  <a:lnTo>
                    <a:pt x="39" y="197"/>
                  </a:lnTo>
                  <a:lnTo>
                    <a:pt x="40" y="201"/>
                  </a:lnTo>
                  <a:lnTo>
                    <a:pt x="40" y="206"/>
                  </a:lnTo>
                  <a:lnTo>
                    <a:pt x="41" y="210"/>
                  </a:lnTo>
                  <a:lnTo>
                    <a:pt x="43" y="214"/>
                  </a:lnTo>
                  <a:lnTo>
                    <a:pt x="44" y="219"/>
                  </a:lnTo>
                  <a:lnTo>
                    <a:pt x="44" y="223"/>
                  </a:lnTo>
                  <a:lnTo>
                    <a:pt x="45" y="227"/>
                  </a:lnTo>
                  <a:lnTo>
                    <a:pt x="46" y="232"/>
                  </a:lnTo>
                  <a:lnTo>
                    <a:pt x="47" y="236"/>
                  </a:lnTo>
                  <a:lnTo>
                    <a:pt x="47" y="240"/>
                  </a:lnTo>
                  <a:lnTo>
                    <a:pt x="48" y="245"/>
                  </a:lnTo>
                  <a:lnTo>
                    <a:pt x="49" y="249"/>
                  </a:lnTo>
                  <a:lnTo>
                    <a:pt x="51" y="255"/>
                  </a:lnTo>
                  <a:lnTo>
                    <a:pt x="51" y="259"/>
                  </a:lnTo>
                  <a:lnTo>
                    <a:pt x="52" y="263"/>
                  </a:lnTo>
                  <a:lnTo>
                    <a:pt x="53" y="268"/>
                  </a:lnTo>
                  <a:lnTo>
                    <a:pt x="55" y="273"/>
                  </a:lnTo>
                  <a:lnTo>
                    <a:pt x="56" y="277"/>
                  </a:lnTo>
                  <a:lnTo>
                    <a:pt x="57" y="283"/>
                  </a:lnTo>
                  <a:lnTo>
                    <a:pt x="59" y="288"/>
                  </a:lnTo>
                  <a:lnTo>
                    <a:pt x="60" y="294"/>
                  </a:lnTo>
                  <a:lnTo>
                    <a:pt x="60" y="298"/>
                  </a:lnTo>
                  <a:lnTo>
                    <a:pt x="60" y="303"/>
                  </a:lnTo>
                  <a:lnTo>
                    <a:pt x="59" y="307"/>
                  </a:lnTo>
                  <a:lnTo>
                    <a:pt x="57" y="311"/>
                  </a:lnTo>
                  <a:lnTo>
                    <a:pt x="53" y="313"/>
                  </a:lnTo>
                  <a:lnTo>
                    <a:pt x="51" y="316"/>
                  </a:lnTo>
                  <a:lnTo>
                    <a:pt x="47" y="318"/>
                  </a:lnTo>
                  <a:lnTo>
                    <a:pt x="44" y="320"/>
                  </a:lnTo>
                  <a:lnTo>
                    <a:pt x="39" y="320"/>
                  </a:lnTo>
                  <a:lnTo>
                    <a:pt x="36" y="320"/>
                  </a:lnTo>
                  <a:lnTo>
                    <a:pt x="32" y="318"/>
                  </a:lnTo>
                  <a:lnTo>
                    <a:pt x="28" y="318"/>
                  </a:lnTo>
                  <a:lnTo>
                    <a:pt x="24" y="314"/>
                  </a:lnTo>
                  <a:lnTo>
                    <a:pt x="22" y="311"/>
                  </a:lnTo>
                  <a:lnTo>
                    <a:pt x="20" y="308"/>
                  </a:lnTo>
                  <a:lnTo>
                    <a:pt x="19" y="303"/>
                  </a:lnTo>
                  <a:lnTo>
                    <a:pt x="16" y="297"/>
                  </a:lnTo>
                  <a:lnTo>
                    <a:pt x="15" y="293"/>
                  </a:lnTo>
                  <a:lnTo>
                    <a:pt x="14" y="287"/>
                  </a:lnTo>
                  <a:lnTo>
                    <a:pt x="13" y="282"/>
                  </a:lnTo>
                  <a:lnTo>
                    <a:pt x="12" y="277"/>
                  </a:lnTo>
                  <a:lnTo>
                    <a:pt x="11" y="272"/>
                  </a:lnTo>
                  <a:lnTo>
                    <a:pt x="11" y="268"/>
                  </a:lnTo>
                  <a:lnTo>
                    <a:pt x="10" y="263"/>
                  </a:lnTo>
                  <a:lnTo>
                    <a:pt x="9" y="258"/>
                  </a:lnTo>
                  <a:lnTo>
                    <a:pt x="8" y="252"/>
                  </a:lnTo>
                  <a:lnTo>
                    <a:pt x="7" y="248"/>
                  </a:lnTo>
                  <a:lnTo>
                    <a:pt x="7" y="244"/>
                  </a:lnTo>
                  <a:lnTo>
                    <a:pt x="7" y="238"/>
                  </a:lnTo>
                  <a:lnTo>
                    <a:pt x="6" y="234"/>
                  </a:lnTo>
                  <a:lnTo>
                    <a:pt x="6" y="230"/>
                  </a:lnTo>
                  <a:lnTo>
                    <a:pt x="6" y="225"/>
                  </a:lnTo>
                  <a:lnTo>
                    <a:pt x="5" y="221"/>
                  </a:lnTo>
                  <a:lnTo>
                    <a:pt x="5" y="217"/>
                  </a:lnTo>
                  <a:lnTo>
                    <a:pt x="3" y="212"/>
                  </a:lnTo>
                  <a:lnTo>
                    <a:pt x="3" y="208"/>
                  </a:lnTo>
                  <a:lnTo>
                    <a:pt x="3" y="204"/>
                  </a:lnTo>
                  <a:lnTo>
                    <a:pt x="3" y="199"/>
                  </a:lnTo>
                  <a:lnTo>
                    <a:pt x="3" y="195"/>
                  </a:lnTo>
                  <a:lnTo>
                    <a:pt x="3" y="191"/>
                  </a:lnTo>
                  <a:lnTo>
                    <a:pt x="2" y="186"/>
                  </a:lnTo>
                  <a:lnTo>
                    <a:pt x="2" y="182"/>
                  </a:lnTo>
                  <a:lnTo>
                    <a:pt x="2" y="178"/>
                  </a:lnTo>
                  <a:lnTo>
                    <a:pt x="2" y="174"/>
                  </a:lnTo>
                  <a:lnTo>
                    <a:pt x="2" y="170"/>
                  </a:lnTo>
                  <a:lnTo>
                    <a:pt x="2" y="166"/>
                  </a:lnTo>
                  <a:lnTo>
                    <a:pt x="2" y="161"/>
                  </a:lnTo>
                  <a:lnTo>
                    <a:pt x="2" y="157"/>
                  </a:lnTo>
                  <a:lnTo>
                    <a:pt x="2" y="153"/>
                  </a:lnTo>
                  <a:lnTo>
                    <a:pt x="2" y="148"/>
                  </a:lnTo>
                  <a:lnTo>
                    <a:pt x="2" y="144"/>
                  </a:lnTo>
                  <a:lnTo>
                    <a:pt x="2" y="140"/>
                  </a:lnTo>
                  <a:lnTo>
                    <a:pt x="2" y="135"/>
                  </a:lnTo>
                  <a:lnTo>
                    <a:pt x="2" y="131"/>
                  </a:lnTo>
                  <a:lnTo>
                    <a:pt x="2" y="127"/>
                  </a:lnTo>
                  <a:lnTo>
                    <a:pt x="2" y="123"/>
                  </a:lnTo>
                  <a:lnTo>
                    <a:pt x="2" y="119"/>
                  </a:lnTo>
                  <a:lnTo>
                    <a:pt x="2" y="115"/>
                  </a:lnTo>
                  <a:lnTo>
                    <a:pt x="2" y="110"/>
                  </a:lnTo>
                  <a:lnTo>
                    <a:pt x="2" y="106"/>
                  </a:lnTo>
                  <a:lnTo>
                    <a:pt x="2" y="102"/>
                  </a:lnTo>
                  <a:lnTo>
                    <a:pt x="2" y="97"/>
                  </a:lnTo>
                  <a:lnTo>
                    <a:pt x="2" y="93"/>
                  </a:lnTo>
                  <a:lnTo>
                    <a:pt x="3" y="89"/>
                  </a:lnTo>
                  <a:lnTo>
                    <a:pt x="2" y="83"/>
                  </a:lnTo>
                  <a:lnTo>
                    <a:pt x="2" y="79"/>
                  </a:lnTo>
                  <a:lnTo>
                    <a:pt x="2" y="73"/>
                  </a:lnTo>
                  <a:lnTo>
                    <a:pt x="2" y="69"/>
                  </a:lnTo>
                  <a:lnTo>
                    <a:pt x="2" y="65"/>
                  </a:lnTo>
                  <a:lnTo>
                    <a:pt x="2" y="59"/>
                  </a:lnTo>
                  <a:lnTo>
                    <a:pt x="2" y="55"/>
                  </a:lnTo>
                  <a:lnTo>
                    <a:pt x="2" y="51"/>
                  </a:lnTo>
                  <a:lnTo>
                    <a:pt x="2" y="45"/>
                  </a:lnTo>
                  <a:lnTo>
                    <a:pt x="2" y="40"/>
                  </a:lnTo>
                  <a:lnTo>
                    <a:pt x="1" y="35"/>
                  </a:lnTo>
                  <a:lnTo>
                    <a:pt x="1" y="30"/>
                  </a:lnTo>
                  <a:lnTo>
                    <a:pt x="1" y="25"/>
                  </a:lnTo>
                  <a:lnTo>
                    <a:pt x="1" y="20"/>
                  </a:lnTo>
                  <a:lnTo>
                    <a:pt x="0" y="15"/>
                  </a:lnTo>
                  <a:lnTo>
                    <a:pt x="0" y="9"/>
                  </a:lnTo>
                  <a:lnTo>
                    <a:pt x="0" y="5"/>
                  </a:lnTo>
                  <a:lnTo>
                    <a:pt x="2" y="3"/>
                  </a:lnTo>
                  <a:lnTo>
                    <a:pt x="6" y="0"/>
                  </a:lnTo>
                  <a:lnTo>
                    <a:pt x="9" y="0"/>
                  </a:lnTo>
                  <a:lnTo>
                    <a:pt x="12" y="0"/>
                  </a:lnTo>
                  <a:lnTo>
                    <a:pt x="15" y="1"/>
                  </a:lnTo>
                  <a:lnTo>
                    <a:pt x="18" y="4"/>
                  </a:lnTo>
                  <a:lnTo>
                    <a:pt x="20" y="9"/>
                  </a:lnTo>
                  <a:close/>
                </a:path>
              </a:pathLst>
            </a:custGeom>
            <a:solidFill>
              <a:srgbClr val="000000"/>
            </a:solidFill>
            <a:ln w="9525">
              <a:noFill/>
              <a:round/>
              <a:headEnd/>
              <a:tailEnd/>
            </a:ln>
          </p:spPr>
          <p:txBody>
            <a:bodyPr/>
            <a:lstStyle/>
            <a:p>
              <a:endParaRPr lang="en-US"/>
            </a:p>
          </p:txBody>
        </p:sp>
        <p:sp>
          <p:nvSpPr>
            <p:cNvPr id="17487" name="Freeform 748"/>
            <p:cNvSpPr>
              <a:spLocks/>
            </p:cNvSpPr>
            <p:nvPr/>
          </p:nvSpPr>
          <p:spPr bwMode="auto">
            <a:xfrm flipH="1">
              <a:off x="3119" y="1255"/>
              <a:ext cx="20" cy="51"/>
            </a:xfrm>
            <a:custGeom>
              <a:avLst/>
              <a:gdLst>
                <a:gd name="T0" fmla="*/ 2 w 108"/>
                <a:gd name="T1" fmla="*/ 2 h 223"/>
                <a:gd name="T2" fmla="*/ 2 w 108"/>
                <a:gd name="T3" fmla="*/ 2 h 223"/>
                <a:gd name="T4" fmla="*/ 2 w 108"/>
                <a:gd name="T5" fmla="*/ 1 h 223"/>
                <a:gd name="T6" fmla="*/ 2 w 108"/>
                <a:gd name="T7" fmla="*/ 1 h 223"/>
                <a:gd name="T8" fmla="*/ 2 w 108"/>
                <a:gd name="T9" fmla="*/ 1 h 223"/>
                <a:gd name="T10" fmla="*/ 3 w 108"/>
                <a:gd name="T11" fmla="*/ 0 h 223"/>
                <a:gd name="T12" fmla="*/ 3 w 108"/>
                <a:gd name="T13" fmla="*/ 0 h 223"/>
                <a:gd name="T14" fmla="*/ 3 w 108"/>
                <a:gd name="T15" fmla="*/ 0 h 223"/>
                <a:gd name="T16" fmla="*/ 3 w 108"/>
                <a:gd name="T17" fmla="*/ 0 h 223"/>
                <a:gd name="T18" fmla="*/ 4 w 108"/>
                <a:gd name="T19" fmla="*/ 0 h 223"/>
                <a:gd name="T20" fmla="*/ 4 w 108"/>
                <a:gd name="T21" fmla="*/ 1 h 223"/>
                <a:gd name="T22" fmla="*/ 4 w 108"/>
                <a:gd name="T23" fmla="*/ 1 h 223"/>
                <a:gd name="T24" fmla="*/ 4 w 108"/>
                <a:gd name="T25" fmla="*/ 1 h 223"/>
                <a:gd name="T26" fmla="*/ 4 w 108"/>
                <a:gd name="T27" fmla="*/ 2 h 223"/>
                <a:gd name="T28" fmla="*/ 4 w 108"/>
                <a:gd name="T29" fmla="*/ 2 h 223"/>
                <a:gd name="T30" fmla="*/ 4 w 108"/>
                <a:gd name="T31" fmla="*/ 3 h 223"/>
                <a:gd name="T32" fmla="*/ 4 w 108"/>
                <a:gd name="T33" fmla="*/ 3 h 223"/>
                <a:gd name="T34" fmla="*/ 4 w 108"/>
                <a:gd name="T35" fmla="*/ 3 h 223"/>
                <a:gd name="T36" fmla="*/ 4 w 108"/>
                <a:gd name="T37" fmla="*/ 4 h 223"/>
                <a:gd name="T38" fmla="*/ 4 w 108"/>
                <a:gd name="T39" fmla="*/ 4 h 223"/>
                <a:gd name="T40" fmla="*/ 3 w 108"/>
                <a:gd name="T41" fmla="*/ 4 h 223"/>
                <a:gd name="T42" fmla="*/ 3 w 108"/>
                <a:gd name="T43" fmla="*/ 5 h 223"/>
                <a:gd name="T44" fmla="*/ 3 w 108"/>
                <a:gd name="T45" fmla="*/ 5 h 223"/>
                <a:gd name="T46" fmla="*/ 3 w 108"/>
                <a:gd name="T47" fmla="*/ 6 h 223"/>
                <a:gd name="T48" fmla="*/ 3 w 108"/>
                <a:gd name="T49" fmla="*/ 6 h 223"/>
                <a:gd name="T50" fmla="*/ 3 w 108"/>
                <a:gd name="T51" fmla="*/ 7 h 223"/>
                <a:gd name="T52" fmla="*/ 3 w 108"/>
                <a:gd name="T53" fmla="*/ 7 h 223"/>
                <a:gd name="T54" fmla="*/ 3 w 108"/>
                <a:gd name="T55" fmla="*/ 7 h 223"/>
                <a:gd name="T56" fmla="*/ 2 w 108"/>
                <a:gd name="T57" fmla="*/ 8 h 223"/>
                <a:gd name="T58" fmla="*/ 2 w 108"/>
                <a:gd name="T59" fmla="*/ 8 h 223"/>
                <a:gd name="T60" fmla="*/ 2 w 108"/>
                <a:gd name="T61" fmla="*/ 8 h 223"/>
                <a:gd name="T62" fmla="*/ 2 w 108"/>
                <a:gd name="T63" fmla="*/ 9 h 223"/>
                <a:gd name="T64" fmla="*/ 2 w 108"/>
                <a:gd name="T65" fmla="*/ 9 h 223"/>
                <a:gd name="T66" fmla="*/ 2 w 108"/>
                <a:gd name="T67" fmla="*/ 10 h 223"/>
                <a:gd name="T68" fmla="*/ 2 w 108"/>
                <a:gd name="T69" fmla="*/ 10 h 223"/>
                <a:gd name="T70" fmla="*/ 1 w 108"/>
                <a:gd name="T71" fmla="*/ 10 h 223"/>
                <a:gd name="T72" fmla="*/ 1 w 108"/>
                <a:gd name="T73" fmla="*/ 11 h 223"/>
                <a:gd name="T74" fmla="*/ 1 w 108"/>
                <a:gd name="T75" fmla="*/ 11 h 223"/>
                <a:gd name="T76" fmla="*/ 1 w 108"/>
                <a:gd name="T77" fmla="*/ 11 h 223"/>
                <a:gd name="T78" fmla="*/ 1 w 108"/>
                <a:gd name="T79" fmla="*/ 11 h 223"/>
                <a:gd name="T80" fmla="*/ 1 w 108"/>
                <a:gd name="T81" fmla="*/ 11 h 223"/>
                <a:gd name="T82" fmla="*/ 1 w 108"/>
                <a:gd name="T83" fmla="*/ 11 h 223"/>
                <a:gd name="T84" fmla="*/ 0 w 108"/>
                <a:gd name="T85" fmla="*/ 12 h 223"/>
                <a:gd name="T86" fmla="*/ 0 w 108"/>
                <a:gd name="T87" fmla="*/ 12 h 223"/>
                <a:gd name="T88" fmla="*/ 0 w 108"/>
                <a:gd name="T89" fmla="*/ 12 h 223"/>
                <a:gd name="T90" fmla="*/ 2 w 108"/>
                <a:gd name="T91" fmla="*/ 2 h 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23"/>
                <a:gd name="T140" fmla="*/ 108 w 108"/>
                <a:gd name="T141" fmla="*/ 223 h 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23">
                  <a:moveTo>
                    <a:pt x="72" y="37"/>
                  </a:moveTo>
                  <a:lnTo>
                    <a:pt x="71" y="35"/>
                  </a:lnTo>
                  <a:lnTo>
                    <a:pt x="71" y="32"/>
                  </a:lnTo>
                  <a:lnTo>
                    <a:pt x="70" y="29"/>
                  </a:lnTo>
                  <a:lnTo>
                    <a:pt x="70" y="27"/>
                  </a:lnTo>
                  <a:lnTo>
                    <a:pt x="70" y="24"/>
                  </a:lnTo>
                  <a:lnTo>
                    <a:pt x="70" y="22"/>
                  </a:lnTo>
                  <a:lnTo>
                    <a:pt x="70" y="19"/>
                  </a:lnTo>
                  <a:lnTo>
                    <a:pt x="71" y="15"/>
                  </a:lnTo>
                  <a:lnTo>
                    <a:pt x="72" y="12"/>
                  </a:lnTo>
                  <a:lnTo>
                    <a:pt x="74" y="10"/>
                  </a:lnTo>
                  <a:lnTo>
                    <a:pt x="75" y="7"/>
                  </a:lnTo>
                  <a:lnTo>
                    <a:pt x="80" y="4"/>
                  </a:lnTo>
                  <a:lnTo>
                    <a:pt x="83" y="2"/>
                  </a:lnTo>
                  <a:lnTo>
                    <a:pt x="88" y="1"/>
                  </a:lnTo>
                  <a:lnTo>
                    <a:pt x="91" y="0"/>
                  </a:lnTo>
                  <a:lnTo>
                    <a:pt x="96" y="0"/>
                  </a:lnTo>
                  <a:lnTo>
                    <a:pt x="99" y="1"/>
                  </a:lnTo>
                  <a:lnTo>
                    <a:pt x="102" y="4"/>
                  </a:lnTo>
                  <a:lnTo>
                    <a:pt x="105" y="8"/>
                  </a:lnTo>
                  <a:lnTo>
                    <a:pt x="107" y="12"/>
                  </a:lnTo>
                  <a:lnTo>
                    <a:pt x="107" y="13"/>
                  </a:lnTo>
                  <a:lnTo>
                    <a:pt x="107" y="16"/>
                  </a:lnTo>
                  <a:lnTo>
                    <a:pt x="108" y="20"/>
                  </a:lnTo>
                  <a:lnTo>
                    <a:pt x="108" y="22"/>
                  </a:lnTo>
                  <a:lnTo>
                    <a:pt x="108" y="25"/>
                  </a:lnTo>
                  <a:lnTo>
                    <a:pt x="108" y="28"/>
                  </a:lnTo>
                  <a:lnTo>
                    <a:pt x="108" y="32"/>
                  </a:lnTo>
                  <a:lnTo>
                    <a:pt x="108" y="35"/>
                  </a:lnTo>
                  <a:lnTo>
                    <a:pt x="108" y="38"/>
                  </a:lnTo>
                  <a:lnTo>
                    <a:pt x="107" y="42"/>
                  </a:lnTo>
                  <a:lnTo>
                    <a:pt x="107" y="46"/>
                  </a:lnTo>
                  <a:lnTo>
                    <a:pt x="107" y="49"/>
                  </a:lnTo>
                  <a:lnTo>
                    <a:pt x="106" y="53"/>
                  </a:lnTo>
                  <a:lnTo>
                    <a:pt x="106" y="57"/>
                  </a:lnTo>
                  <a:lnTo>
                    <a:pt x="105" y="61"/>
                  </a:lnTo>
                  <a:lnTo>
                    <a:pt x="103" y="65"/>
                  </a:lnTo>
                  <a:lnTo>
                    <a:pt x="102" y="69"/>
                  </a:lnTo>
                  <a:lnTo>
                    <a:pt x="102" y="72"/>
                  </a:lnTo>
                  <a:lnTo>
                    <a:pt x="100" y="76"/>
                  </a:lnTo>
                  <a:lnTo>
                    <a:pt x="100" y="80"/>
                  </a:lnTo>
                  <a:lnTo>
                    <a:pt x="98" y="84"/>
                  </a:lnTo>
                  <a:lnTo>
                    <a:pt x="97" y="88"/>
                  </a:lnTo>
                  <a:lnTo>
                    <a:pt x="95" y="92"/>
                  </a:lnTo>
                  <a:lnTo>
                    <a:pt x="94" y="97"/>
                  </a:lnTo>
                  <a:lnTo>
                    <a:pt x="90" y="101"/>
                  </a:lnTo>
                  <a:lnTo>
                    <a:pt x="88" y="106"/>
                  </a:lnTo>
                  <a:lnTo>
                    <a:pt x="87" y="111"/>
                  </a:lnTo>
                  <a:lnTo>
                    <a:pt x="85" y="116"/>
                  </a:lnTo>
                  <a:lnTo>
                    <a:pt x="82" y="122"/>
                  </a:lnTo>
                  <a:lnTo>
                    <a:pt x="80" y="127"/>
                  </a:lnTo>
                  <a:lnTo>
                    <a:pt x="78" y="129"/>
                  </a:lnTo>
                  <a:lnTo>
                    <a:pt x="77" y="133"/>
                  </a:lnTo>
                  <a:lnTo>
                    <a:pt x="75" y="135"/>
                  </a:lnTo>
                  <a:lnTo>
                    <a:pt x="75" y="138"/>
                  </a:lnTo>
                  <a:lnTo>
                    <a:pt x="73" y="140"/>
                  </a:lnTo>
                  <a:lnTo>
                    <a:pt x="72" y="142"/>
                  </a:lnTo>
                  <a:lnTo>
                    <a:pt x="71" y="146"/>
                  </a:lnTo>
                  <a:lnTo>
                    <a:pt x="70" y="148"/>
                  </a:lnTo>
                  <a:lnTo>
                    <a:pt x="69" y="151"/>
                  </a:lnTo>
                  <a:lnTo>
                    <a:pt x="68" y="153"/>
                  </a:lnTo>
                  <a:lnTo>
                    <a:pt x="66" y="155"/>
                  </a:lnTo>
                  <a:lnTo>
                    <a:pt x="65" y="159"/>
                  </a:lnTo>
                  <a:lnTo>
                    <a:pt x="62" y="164"/>
                  </a:lnTo>
                  <a:lnTo>
                    <a:pt x="60" y="168"/>
                  </a:lnTo>
                  <a:lnTo>
                    <a:pt x="58" y="174"/>
                  </a:lnTo>
                  <a:lnTo>
                    <a:pt x="56" y="178"/>
                  </a:lnTo>
                  <a:lnTo>
                    <a:pt x="52" y="182"/>
                  </a:lnTo>
                  <a:lnTo>
                    <a:pt x="50" y="187"/>
                  </a:lnTo>
                  <a:lnTo>
                    <a:pt x="49" y="190"/>
                  </a:lnTo>
                  <a:lnTo>
                    <a:pt x="47" y="194"/>
                  </a:lnTo>
                  <a:lnTo>
                    <a:pt x="45" y="198"/>
                  </a:lnTo>
                  <a:lnTo>
                    <a:pt x="44" y="201"/>
                  </a:lnTo>
                  <a:lnTo>
                    <a:pt x="41" y="204"/>
                  </a:lnTo>
                  <a:lnTo>
                    <a:pt x="40" y="206"/>
                  </a:lnTo>
                  <a:lnTo>
                    <a:pt x="39" y="211"/>
                  </a:lnTo>
                  <a:lnTo>
                    <a:pt x="38" y="214"/>
                  </a:lnTo>
                  <a:lnTo>
                    <a:pt x="36" y="214"/>
                  </a:lnTo>
                  <a:lnTo>
                    <a:pt x="35" y="216"/>
                  </a:lnTo>
                  <a:lnTo>
                    <a:pt x="32" y="217"/>
                  </a:lnTo>
                  <a:lnTo>
                    <a:pt x="30" y="218"/>
                  </a:lnTo>
                  <a:lnTo>
                    <a:pt x="26" y="218"/>
                  </a:lnTo>
                  <a:lnTo>
                    <a:pt x="23" y="219"/>
                  </a:lnTo>
                  <a:lnTo>
                    <a:pt x="20" y="220"/>
                  </a:lnTo>
                  <a:lnTo>
                    <a:pt x="18" y="221"/>
                  </a:lnTo>
                  <a:lnTo>
                    <a:pt x="13" y="221"/>
                  </a:lnTo>
                  <a:lnTo>
                    <a:pt x="10" y="221"/>
                  </a:lnTo>
                  <a:lnTo>
                    <a:pt x="7" y="221"/>
                  </a:lnTo>
                  <a:lnTo>
                    <a:pt x="5" y="223"/>
                  </a:lnTo>
                  <a:lnTo>
                    <a:pt x="0" y="223"/>
                  </a:lnTo>
                  <a:lnTo>
                    <a:pt x="72" y="37"/>
                  </a:lnTo>
                  <a:close/>
                </a:path>
              </a:pathLst>
            </a:custGeom>
            <a:solidFill>
              <a:srgbClr val="D4D4E8"/>
            </a:solidFill>
            <a:ln w="9525">
              <a:noFill/>
              <a:round/>
              <a:headEnd/>
              <a:tailEnd/>
            </a:ln>
          </p:spPr>
          <p:txBody>
            <a:bodyPr/>
            <a:lstStyle/>
            <a:p>
              <a:endParaRPr lang="en-US"/>
            </a:p>
          </p:txBody>
        </p:sp>
        <p:sp>
          <p:nvSpPr>
            <p:cNvPr id="17488" name="Freeform 749"/>
            <p:cNvSpPr>
              <a:spLocks/>
            </p:cNvSpPr>
            <p:nvPr/>
          </p:nvSpPr>
          <p:spPr bwMode="auto">
            <a:xfrm flipH="1">
              <a:off x="3123" y="1262"/>
              <a:ext cx="20" cy="49"/>
            </a:xfrm>
            <a:custGeom>
              <a:avLst/>
              <a:gdLst>
                <a:gd name="T0" fmla="*/ 4 w 108"/>
                <a:gd name="T1" fmla="*/ 1 h 214"/>
                <a:gd name="T2" fmla="*/ 4 w 108"/>
                <a:gd name="T3" fmla="*/ 2 h 214"/>
                <a:gd name="T4" fmla="*/ 4 w 108"/>
                <a:gd name="T5" fmla="*/ 3 h 214"/>
                <a:gd name="T6" fmla="*/ 3 w 108"/>
                <a:gd name="T7" fmla="*/ 3 h 214"/>
                <a:gd name="T8" fmla="*/ 3 w 108"/>
                <a:gd name="T9" fmla="*/ 3 h 214"/>
                <a:gd name="T10" fmla="*/ 3 w 108"/>
                <a:gd name="T11" fmla="*/ 4 h 214"/>
                <a:gd name="T12" fmla="*/ 3 w 108"/>
                <a:gd name="T13" fmla="*/ 4 h 214"/>
                <a:gd name="T14" fmla="*/ 3 w 108"/>
                <a:gd name="T15" fmla="*/ 5 h 214"/>
                <a:gd name="T16" fmla="*/ 3 w 108"/>
                <a:gd name="T17" fmla="*/ 5 h 214"/>
                <a:gd name="T18" fmla="*/ 3 w 108"/>
                <a:gd name="T19" fmla="*/ 5 h 214"/>
                <a:gd name="T20" fmla="*/ 3 w 108"/>
                <a:gd name="T21" fmla="*/ 6 h 214"/>
                <a:gd name="T22" fmla="*/ 2 w 108"/>
                <a:gd name="T23" fmla="*/ 7 h 214"/>
                <a:gd name="T24" fmla="*/ 2 w 108"/>
                <a:gd name="T25" fmla="*/ 8 h 214"/>
                <a:gd name="T26" fmla="*/ 2 w 108"/>
                <a:gd name="T27" fmla="*/ 8 h 214"/>
                <a:gd name="T28" fmla="*/ 2 w 108"/>
                <a:gd name="T29" fmla="*/ 8 h 214"/>
                <a:gd name="T30" fmla="*/ 2 w 108"/>
                <a:gd name="T31" fmla="*/ 9 h 214"/>
                <a:gd name="T32" fmla="*/ 1 w 108"/>
                <a:gd name="T33" fmla="*/ 10 h 214"/>
                <a:gd name="T34" fmla="*/ 1 w 108"/>
                <a:gd name="T35" fmla="*/ 10 h 214"/>
                <a:gd name="T36" fmla="*/ 1 w 108"/>
                <a:gd name="T37" fmla="*/ 11 h 214"/>
                <a:gd name="T38" fmla="*/ 0 w 108"/>
                <a:gd name="T39" fmla="*/ 11 h 214"/>
                <a:gd name="T40" fmla="*/ 0 w 108"/>
                <a:gd name="T41" fmla="*/ 11 h 214"/>
                <a:gd name="T42" fmla="*/ 0 w 108"/>
                <a:gd name="T43" fmla="*/ 11 h 214"/>
                <a:gd name="T44" fmla="*/ 0 w 108"/>
                <a:gd name="T45" fmla="*/ 10 h 214"/>
                <a:gd name="T46" fmla="*/ 0 w 108"/>
                <a:gd name="T47" fmla="*/ 10 h 214"/>
                <a:gd name="T48" fmla="*/ 0 w 108"/>
                <a:gd name="T49" fmla="*/ 9 h 214"/>
                <a:gd name="T50" fmla="*/ 0 w 108"/>
                <a:gd name="T51" fmla="*/ 8 h 214"/>
                <a:gd name="T52" fmla="*/ 1 w 108"/>
                <a:gd name="T53" fmla="*/ 8 h 214"/>
                <a:gd name="T54" fmla="*/ 1 w 108"/>
                <a:gd name="T55" fmla="*/ 8 h 214"/>
                <a:gd name="T56" fmla="*/ 1 w 108"/>
                <a:gd name="T57" fmla="*/ 7 h 214"/>
                <a:gd name="T58" fmla="*/ 1 w 108"/>
                <a:gd name="T59" fmla="*/ 7 h 214"/>
                <a:gd name="T60" fmla="*/ 1 w 108"/>
                <a:gd name="T61" fmla="*/ 6 h 214"/>
                <a:gd name="T62" fmla="*/ 1 w 108"/>
                <a:gd name="T63" fmla="*/ 5 h 214"/>
                <a:gd name="T64" fmla="*/ 2 w 108"/>
                <a:gd name="T65" fmla="*/ 5 h 214"/>
                <a:gd name="T66" fmla="*/ 2 w 108"/>
                <a:gd name="T67" fmla="*/ 5 h 214"/>
                <a:gd name="T68" fmla="*/ 2 w 108"/>
                <a:gd name="T69" fmla="*/ 4 h 214"/>
                <a:gd name="T70" fmla="*/ 2 w 108"/>
                <a:gd name="T71" fmla="*/ 3 h 214"/>
                <a:gd name="T72" fmla="*/ 2 w 108"/>
                <a:gd name="T73" fmla="*/ 3 h 214"/>
                <a:gd name="T74" fmla="*/ 2 w 108"/>
                <a:gd name="T75" fmla="*/ 2 h 214"/>
                <a:gd name="T76" fmla="*/ 2 w 108"/>
                <a:gd name="T77" fmla="*/ 2 h 214"/>
                <a:gd name="T78" fmla="*/ 3 w 108"/>
                <a:gd name="T79" fmla="*/ 1 h 214"/>
                <a:gd name="T80" fmla="*/ 3 w 108"/>
                <a:gd name="T81" fmla="*/ 1 h 214"/>
                <a:gd name="T82" fmla="*/ 3 w 108"/>
                <a:gd name="T83" fmla="*/ 0 h 214"/>
                <a:gd name="T84" fmla="*/ 3 w 108"/>
                <a:gd name="T85" fmla="*/ 0 h 214"/>
                <a:gd name="T86" fmla="*/ 3 w 108"/>
                <a:gd name="T87" fmla="*/ 0 h 214"/>
                <a:gd name="T88" fmla="*/ 4 w 108"/>
                <a:gd name="T89" fmla="*/ 0 h 214"/>
                <a:gd name="T90" fmla="*/ 4 w 108"/>
                <a:gd name="T91" fmla="*/ 1 h 2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14"/>
                <a:gd name="T140" fmla="*/ 108 w 108"/>
                <a:gd name="T141" fmla="*/ 214 h 2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14">
                  <a:moveTo>
                    <a:pt x="108" y="20"/>
                  </a:moveTo>
                  <a:lnTo>
                    <a:pt x="107" y="22"/>
                  </a:lnTo>
                  <a:lnTo>
                    <a:pt x="106" y="26"/>
                  </a:lnTo>
                  <a:lnTo>
                    <a:pt x="105" y="29"/>
                  </a:lnTo>
                  <a:lnTo>
                    <a:pt x="104" y="33"/>
                  </a:lnTo>
                  <a:lnTo>
                    <a:pt x="104" y="35"/>
                  </a:lnTo>
                  <a:lnTo>
                    <a:pt x="103" y="39"/>
                  </a:lnTo>
                  <a:lnTo>
                    <a:pt x="101" y="43"/>
                  </a:lnTo>
                  <a:lnTo>
                    <a:pt x="101" y="46"/>
                  </a:lnTo>
                  <a:lnTo>
                    <a:pt x="99" y="48"/>
                  </a:lnTo>
                  <a:lnTo>
                    <a:pt x="99" y="52"/>
                  </a:lnTo>
                  <a:lnTo>
                    <a:pt x="98" y="55"/>
                  </a:lnTo>
                  <a:lnTo>
                    <a:pt x="98" y="57"/>
                  </a:lnTo>
                  <a:lnTo>
                    <a:pt x="97" y="60"/>
                  </a:lnTo>
                  <a:lnTo>
                    <a:pt x="96" y="64"/>
                  </a:lnTo>
                  <a:lnTo>
                    <a:pt x="95" y="66"/>
                  </a:lnTo>
                  <a:lnTo>
                    <a:pt x="95" y="69"/>
                  </a:lnTo>
                  <a:lnTo>
                    <a:pt x="94" y="72"/>
                  </a:lnTo>
                  <a:lnTo>
                    <a:pt x="93" y="74"/>
                  </a:lnTo>
                  <a:lnTo>
                    <a:pt x="92" y="78"/>
                  </a:lnTo>
                  <a:lnTo>
                    <a:pt x="92" y="80"/>
                  </a:lnTo>
                  <a:lnTo>
                    <a:pt x="89" y="83"/>
                  </a:lnTo>
                  <a:lnTo>
                    <a:pt x="89" y="86"/>
                  </a:lnTo>
                  <a:lnTo>
                    <a:pt x="88" y="89"/>
                  </a:lnTo>
                  <a:lnTo>
                    <a:pt x="87" y="92"/>
                  </a:lnTo>
                  <a:lnTo>
                    <a:pt x="86" y="95"/>
                  </a:lnTo>
                  <a:lnTo>
                    <a:pt x="85" y="97"/>
                  </a:lnTo>
                  <a:lnTo>
                    <a:pt x="84" y="101"/>
                  </a:lnTo>
                  <a:lnTo>
                    <a:pt x="83" y="104"/>
                  </a:lnTo>
                  <a:lnTo>
                    <a:pt x="81" y="106"/>
                  </a:lnTo>
                  <a:lnTo>
                    <a:pt x="81" y="110"/>
                  </a:lnTo>
                  <a:lnTo>
                    <a:pt x="79" y="114"/>
                  </a:lnTo>
                  <a:lnTo>
                    <a:pt x="78" y="117"/>
                  </a:lnTo>
                  <a:lnTo>
                    <a:pt x="75" y="121"/>
                  </a:lnTo>
                  <a:lnTo>
                    <a:pt x="73" y="125"/>
                  </a:lnTo>
                  <a:lnTo>
                    <a:pt x="71" y="129"/>
                  </a:lnTo>
                  <a:lnTo>
                    <a:pt x="70" y="133"/>
                  </a:lnTo>
                  <a:lnTo>
                    <a:pt x="68" y="137"/>
                  </a:lnTo>
                  <a:lnTo>
                    <a:pt x="66" y="142"/>
                  </a:lnTo>
                  <a:lnTo>
                    <a:pt x="63" y="145"/>
                  </a:lnTo>
                  <a:lnTo>
                    <a:pt x="62" y="149"/>
                  </a:lnTo>
                  <a:lnTo>
                    <a:pt x="59" y="153"/>
                  </a:lnTo>
                  <a:lnTo>
                    <a:pt x="58" y="156"/>
                  </a:lnTo>
                  <a:lnTo>
                    <a:pt x="56" y="159"/>
                  </a:lnTo>
                  <a:lnTo>
                    <a:pt x="54" y="163"/>
                  </a:lnTo>
                  <a:lnTo>
                    <a:pt x="51" y="167"/>
                  </a:lnTo>
                  <a:lnTo>
                    <a:pt x="49" y="171"/>
                  </a:lnTo>
                  <a:lnTo>
                    <a:pt x="46" y="175"/>
                  </a:lnTo>
                  <a:lnTo>
                    <a:pt x="44" y="180"/>
                  </a:lnTo>
                  <a:lnTo>
                    <a:pt x="41" y="183"/>
                  </a:lnTo>
                  <a:lnTo>
                    <a:pt x="37" y="186"/>
                  </a:lnTo>
                  <a:lnTo>
                    <a:pt x="35" y="189"/>
                  </a:lnTo>
                  <a:lnTo>
                    <a:pt x="33" y="193"/>
                  </a:lnTo>
                  <a:lnTo>
                    <a:pt x="30" y="196"/>
                  </a:lnTo>
                  <a:lnTo>
                    <a:pt x="28" y="198"/>
                  </a:lnTo>
                  <a:lnTo>
                    <a:pt x="25" y="200"/>
                  </a:lnTo>
                  <a:lnTo>
                    <a:pt x="23" y="204"/>
                  </a:lnTo>
                  <a:lnTo>
                    <a:pt x="19" y="207"/>
                  </a:lnTo>
                  <a:lnTo>
                    <a:pt x="17" y="209"/>
                  </a:lnTo>
                  <a:lnTo>
                    <a:pt x="13" y="212"/>
                  </a:lnTo>
                  <a:lnTo>
                    <a:pt x="11" y="213"/>
                  </a:lnTo>
                  <a:lnTo>
                    <a:pt x="6" y="214"/>
                  </a:lnTo>
                  <a:lnTo>
                    <a:pt x="4" y="213"/>
                  </a:lnTo>
                  <a:lnTo>
                    <a:pt x="1" y="211"/>
                  </a:lnTo>
                  <a:lnTo>
                    <a:pt x="0" y="207"/>
                  </a:lnTo>
                  <a:lnTo>
                    <a:pt x="0" y="204"/>
                  </a:lnTo>
                  <a:lnTo>
                    <a:pt x="0" y="201"/>
                  </a:lnTo>
                  <a:lnTo>
                    <a:pt x="0" y="198"/>
                  </a:lnTo>
                  <a:lnTo>
                    <a:pt x="1" y="195"/>
                  </a:lnTo>
                  <a:lnTo>
                    <a:pt x="1" y="191"/>
                  </a:lnTo>
                  <a:lnTo>
                    <a:pt x="1" y="187"/>
                  </a:lnTo>
                  <a:lnTo>
                    <a:pt x="3" y="184"/>
                  </a:lnTo>
                  <a:lnTo>
                    <a:pt x="5" y="181"/>
                  </a:lnTo>
                  <a:lnTo>
                    <a:pt x="5" y="176"/>
                  </a:lnTo>
                  <a:lnTo>
                    <a:pt x="6" y="173"/>
                  </a:lnTo>
                  <a:lnTo>
                    <a:pt x="7" y="170"/>
                  </a:lnTo>
                  <a:lnTo>
                    <a:pt x="9" y="167"/>
                  </a:lnTo>
                  <a:lnTo>
                    <a:pt x="10" y="163"/>
                  </a:lnTo>
                  <a:lnTo>
                    <a:pt x="11" y="161"/>
                  </a:lnTo>
                  <a:lnTo>
                    <a:pt x="13" y="159"/>
                  </a:lnTo>
                  <a:lnTo>
                    <a:pt x="14" y="158"/>
                  </a:lnTo>
                  <a:lnTo>
                    <a:pt x="17" y="154"/>
                  </a:lnTo>
                  <a:lnTo>
                    <a:pt x="19" y="150"/>
                  </a:lnTo>
                  <a:lnTo>
                    <a:pt x="21" y="146"/>
                  </a:lnTo>
                  <a:lnTo>
                    <a:pt x="23" y="144"/>
                  </a:lnTo>
                  <a:lnTo>
                    <a:pt x="25" y="140"/>
                  </a:lnTo>
                  <a:lnTo>
                    <a:pt x="28" y="136"/>
                  </a:lnTo>
                  <a:lnTo>
                    <a:pt x="29" y="133"/>
                  </a:lnTo>
                  <a:lnTo>
                    <a:pt x="31" y="130"/>
                  </a:lnTo>
                  <a:lnTo>
                    <a:pt x="33" y="127"/>
                  </a:lnTo>
                  <a:lnTo>
                    <a:pt x="34" y="123"/>
                  </a:lnTo>
                  <a:lnTo>
                    <a:pt x="35" y="119"/>
                  </a:lnTo>
                  <a:lnTo>
                    <a:pt x="37" y="117"/>
                  </a:lnTo>
                  <a:lnTo>
                    <a:pt x="38" y="112"/>
                  </a:lnTo>
                  <a:lnTo>
                    <a:pt x="41" y="109"/>
                  </a:lnTo>
                  <a:lnTo>
                    <a:pt x="42" y="105"/>
                  </a:lnTo>
                  <a:lnTo>
                    <a:pt x="45" y="102"/>
                  </a:lnTo>
                  <a:lnTo>
                    <a:pt x="45" y="98"/>
                  </a:lnTo>
                  <a:lnTo>
                    <a:pt x="47" y="95"/>
                  </a:lnTo>
                  <a:lnTo>
                    <a:pt x="48" y="92"/>
                  </a:lnTo>
                  <a:lnTo>
                    <a:pt x="49" y="89"/>
                  </a:lnTo>
                  <a:lnTo>
                    <a:pt x="50" y="86"/>
                  </a:lnTo>
                  <a:lnTo>
                    <a:pt x="51" y="83"/>
                  </a:lnTo>
                  <a:lnTo>
                    <a:pt x="54" y="80"/>
                  </a:lnTo>
                  <a:lnTo>
                    <a:pt x="55" y="78"/>
                  </a:lnTo>
                  <a:lnTo>
                    <a:pt x="57" y="72"/>
                  </a:lnTo>
                  <a:lnTo>
                    <a:pt x="59" y="68"/>
                  </a:lnTo>
                  <a:lnTo>
                    <a:pt x="61" y="63"/>
                  </a:lnTo>
                  <a:lnTo>
                    <a:pt x="63" y="57"/>
                  </a:lnTo>
                  <a:lnTo>
                    <a:pt x="63" y="55"/>
                  </a:lnTo>
                  <a:lnTo>
                    <a:pt x="64" y="52"/>
                  </a:lnTo>
                  <a:lnTo>
                    <a:pt x="66" y="50"/>
                  </a:lnTo>
                  <a:lnTo>
                    <a:pt x="67" y="47"/>
                  </a:lnTo>
                  <a:lnTo>
                    <a:pt x="68" y="44"/>
                  </a:lnTo>
                  <a:lnTo>
                    <a:pt x="69" y="42"/>
                  </a:lnTo>
                  <a:lnTo>
                    <a:pt x="69" y="39"/>
                  </a:lnTo>
                  <a:lnTo>
                    <a:pt x="71" y="37"/>
                  </a:lnTo>
                  <a:lnTo>
                    <a:pt x="71" y="33"/>
                  </a:lnTo>
                  <a:lnTo>
                    <a:pt x="72" y="30"/>
                  </a:lnTo>
                  <a:lnTo>
                    <a:pt x="73" y="28"/>
                  </a:lnTo>
                  <a:lnTo>
                    <a:pt x="74" y="25"/>
                  </a:lnTo>
                  <a:lnTo>
                    <a:pt x="74" y="21"/>
                  </a:lnTo>
                  <a:lnTo>
                    <a:pt x="76" y="18"/>
                  </a:lnTo>
                  <a:lnTo>
                    <a:pt x="76" y="15"/>
                  </a:lnTo>
                  <a:lnTo>
                    <a:pt x="78" y="12"/>
                  </a:lnTo>
                  <a:lnTo>
                    <a:pt x="79" y="8"/>
                  </a:lnTo>
                  <a:lnTo>
                    <a:pt x="81" y="6"/>
                  </a:lnTo>
                  <a:lnTo>
                    <a:pt x="82" y="3"/>
                  </a:lnTo>
                  <a:lnTo>
                    <a:pt x="85" y="2"/>
                  </a:lnTo>
                  <a:lnTo>
                    <a:pt x="87" y="1"/>
                  </a:lnTo>
                  <a:lnTo>
                    <a:pt x="89" y="0"/>
                  </a:lnTo>
                  <a:lnTo>
                    <a:pt x="93" y="0"/>
                  </a:lnTo>
                  <a:lnTo>
                    <a:pt x="96" y="1"/>
                  </a:lnTo>
                  <a:lnTo>
                    <a:pt x="101" y="3"/>
                  </a:lnTo>
                  <a:lnTo>
                    <a:pt x="106" y="7"/>
                  </a:lnTo>
                  <a:lnTo>
                    <a:pt x="107" y="9"/>
                  </a:lnTo>
                  <a:lnTo>
                    <a:pt x="108" y="13"/>
                  </a:lnTo>
                  <a:lnTo>
                    <a:pt x="108" y="16"/>
                  </a:lnTo>
                  <a:lnTo>
                    <a:pt x="108" y="20"/>
                  </a:lnTo>
                  <a:close/>
                </a:path>
              </a:pathLst>
            </a:custGeom>
            <a:solidFill>
              <a:srgbClr val="000000"/>
            </a:solidFill>
            <a:ln w="9525">
              <a:noFill/>
              <a:round/>
              <a:headEnd/>
              <a:tailEnd/>
            </a:ln>
          </p:spPr>
          <p:txBody>
            <a:bodyPr/>
            <a:lstStyle/>
            <a:p>
              <a:endParaRPr lang="en-US"/>
            </a:p>
          </p:txBody>
        </p:sp>
        <p:sp>
          <p:nvSpPr>
            <p:cNvPr id="17489" name="Freeform 750"/>
            <p:cNvSpPr>
              <a:spLocks/>
            </p:cNvSpPr>
            <p:nvPr/>
          </p:nvSpPr>
          <p:spPr bwMode="auto">
            <a:xfrm flipH="1">
              <a:off x="3088" y="1207"/>
              <a:ext cx="36" cy="52"/>
            </a:xfrm>
            <a:custGeom>
              <a:avLst/>
              <a:gdLst>
                <a:gd name="T0" fmla="*/ 6 w 196"/>
                <a:gd name="T1" fmla="*/ 1 h 222"/>
                <a:gd name="T2" fmla="*/ 6 w 196"/>
                <a:gd name="T3" fmla="*/ 2 h 222"/>
                <a:gd name="T4" fmla="*/ 6 w 196"/>
                <a:gd name="T5" fmla="*/ 3 h 222"/>
                <a:gd name="T6" fmla="*/ 6 w 196"/>
                <a:gd name="T7" fmla="*/ 4 h 222"/>
                <a:gd name="T8" fmla="*/ 6 w 196"/>
                <a:gd name="T9" fmla="*/ 4 h 222"/>
                <a:gd name="T10" fmla="*/ 6 w 196"/>
                <a:gd name="T11" fmla="*/ 5 h 222"/>
                <a:gd name="T12" fmla="*/ 6 w 196"/>
                <a:gd name="T13" fmla="*/ 5 h 222"/>
                <a:gd name="T14" fmla="*/ 5 w 196"/>
                <a:gd name="T15" fmla="*/ 6 h 222"/>
                <a:gd name="T16" fmla="*/ 5 w 196"/>
                <a:gd name="T17" fmla="*/ 6 h 222"/>
                <a:gd name="T18" fmla="*/ 5 w 196"/>
                <a:gd name="T19" fmla="*/ 7 h 222"/>
                <a:gd name="T20" fmla="*/ 4 w 196"/>
                <a:gd name="T21" fmla="*/ 8 h 222"/>
                <a:gd name="T22" fmla="*/ 4 w 196"/>
                <a:gd name="T23" fmla="*/ 8 h 222"/>
                <a:gd name="T24" fmla="*/ 3 w 196"/>
                <a:gd name="T25" fmla="*/ 9 h 222"/>
                <a:gd name="T26" fmla="*/ 3 w 196"/>
                <a:gd name="T27" fmla="*/ 9 h 222"/>
                <a:gd name="T28" fmla="*/ 3 w 196"/>
                <a:gd name="T29" fmla="*/ 10 h 222"/>
                <a:gd name="T30" fmla="*/ 2 w 196"/>
                <a:gd name="T31" fmla="*/ 10 h 222"/>
                <a:gd name="T32" fmla="*/ 2 w 196"/>
                <a:gd name="T33" fmla="*/ 11 h 222"/>
                <a:gd name="T34" fmla="*/ 1 w 196"/>
                <a:gd name="T35" fmla="*/ 11 h 222"/>
                <a:gd name="T36" fmla="*/ 1 w 196"/>
                <a:gd name="T37" fmla="*/ 12 h 222"/>
                <a:gd name="T38" fmla="*/ 1 w 196"/>
                <a:gd name="T39" fmla="*/ 12 h 222"/>
                <a:gd name="T40" fmla="*/ 0 w 196"/>
                <a:gd name="T41" fmla="*/ 12 h 222"/>
                <a:gd name="T42" fmla="*/ 0 w 196"/>
                <a:gd name="T43" fmla="*/ 11 h 222"/>
                <a:gd name="T44" fmla="*/ 0 w 196"/>
                <a:gd name="T45" fmla="*/ 11 h 222"/>
                <a:gd name="T46" fmla="*/ 0 w 196"/>
                <a:gd name="T47" fmla="*/ 11 h 222"/>
                <a:gd name="T48" fmla="*/ 1 w 196"/>
                <a:gd name="T49" fmla="*/ 10 h 222"/>
                <a:gd name="T50" fmla="*/ 1 w 196"/>
                <a:gd name="T51" fmla="*/ 10 h 222"/>
                <a:gd name="T52" fmla="*/ 1 w 196"/>
                <a:gd name="T53" fmla="*/ 10 h 222"/>
                <a:gd name="T54" fmla="*/ 2 w 196"/>
                <a:gd name="T55" fmla="*/ 9 h 222"/>
                <a:gd name="T56" fmla="*/ 2 w 196"/>
                <a:gd name="T57" fmla="*/ 9 h 222"/>
                <a:gd name="T58" fmla="*/ 2 w 196"/>
                <a:gd name="T59" fmla="*/ 8 h 222"/>
                <a:gd name="T60" fmla="*/ 3 w 196"/>
                <a:gd name="T61" fmla="*/ 8 h 222"/>
                <a:gd name="T62" fmla="*/ 3 w 196"/>
                <a:gd name="T63" fmla="*/ 7 h 222"/>
                <a:gd name="T64" fmla="*/ 3 w 196"/>
                <a:gd name="T65" fmla="*/ 7 h 222"/>
                <a:gd name="T66" fmla="*/ 4 w 196"/>
                <a:gd name="T67" fmla="*/ 6 h 222"/>
                <a:gd name="T68" fmla="*/ 4 w 196"/>
                <a:gd name="T69" fmla="*/ 6 h 222"/>
                <a:gd name="T70" fmla="*/ 4 w 196"/>
                <a:gd name="T71" fmla="*/ 5 h 222"/>
                <a:gd name="T72" fmla="*/ 5 w 196"/>
                <a:gd name="T73" fmla="*/ 4 h 222"/>
                <a:gd name="T74" fmla="*/ 5 w 196"/>
                <a:gd name="T75" fmla="*/ 4 h 222"/>
                <a:gd name="T76" fmla="*/ 5 w 196"/>
                <a:gd name="T77" fmla="*/ 3 h 222"/>
                <a:gd name="T78" fmla="*/ 6 w 196"/>
                <a:gd name="T79" fmla="*/ 2 h 222"/>
                <a:gd name="T80" fmla="*/ 6 w 196"/>
                <a:gd name="T81" fmla="*/ 2 h 222"/>
                <a:gd name="T82" fmla="*/ 6 w 196"/>
                <a:gd name="T83" fmla="*/ 1 h 222"/>
                <a:gd name="T84" fmla="*/ 6 w 196"/>
                <a:gd name="T85" fmla="*/ 0 h 222"/>
                <a:gd name="T86" fmla="*/ 6 w 196"/>
                <a:gd name="T87" fmla="*/ 0 h 222"/>
                <a:gd name="T88" fmla="*/ 7 w 196"/>
                <a:gd name="T89" fmla="*/ 0 h 222"/>
                <a:gd name="T90" fmla="*/ 7 w 196"/>
                <a:gd name="T91" fmla="*/ 1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6"/>
                <a:gd name="T139" fmla="*/ 0 h 222"/>
                <a:gd name="T140" fmla="*/ 196 w 196"/>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6" h="222">
                  <a:moveTo>
                    <a:pt x="196" y="16"/>
                  </a:moveTo>
                  <a:lnTo>
                    <a:pt x="194" y="21"/>
                  </a:lnTo>
                  <a:lnTo>
                    <a:pt x="193" y="25"/>
                  </a:lnTo>
                  <a:lnTo>
                    <a:pt x="192" y="30"/>
                  </a:lnTo>
                  <a:lnTo>
                    <a:pt x="190" y="35"/>
                  </a:lnTo>
                  <a:lnTo>
                    <a:pt x="189" y="39"/>
                  </a:lnTo>
                  <a:lnTo>
                    <a:pt x="188" y="43"/>
                  </a:lnTo>
                  <a:lnTo>
                    <a:pt x="185" y="48"/>
                  </a:lnTo>
                  <a:lnTo>
                    <a:pt x="185" y="52"/>
                  </a:lnTo>
                  <a:lnTo>
                    <a:pt x="183" y="56"/>
                  </a:lnTo>
                  <a:lnTo>
                    <a:pt x="181" y="60"/>
                  </a:lnTo>
                  <a:lnTo>
                    <a:pt x="180" y="64"/>
                  </a:lnTo>
                  <a:lnTo>
                    <a:pt x="179" y="68"/>
                  </a:lnTo>
                  <a:lnTo>
                    <a:pt x="177" y="72"/>
                  </a:lnTo>
                  <a:lnTo>
                    <a:pt x="176" y="76"/>
                  </a:lnTo>
                  <a:lnTo>
                    <a:pt x="173" y="79"/>
                  </a:lnTo>
                  <a:lnTo>
                    <a:pt x="171" y="83"/>
                  </a:lnTo>
                  <a:lnTo>
                    <a:pt x="169" y="87"/>
                  </a:lnTo>
                  <a:lnTo>
                    <a:pt x="167" y="90"/>
                  </a:lnTo>
                  <a:lnTo>
                    <a:pt x="165" y="94"/>
                  </a:lnTo>
                  <a:lnTo>
                    <a:pt x="164" y="98"/>
                  </a:lnTo>
                  <a:lnTo>
                    <a:pt x="160" y="101"/>
                  </a:lnTo>
                  <a:lnTo>
                    <a:pt x="158" y="104"/>
                  </a:lnTo>
                  <a:lnTo>
                    <a:pt x="156" y="107"/>
                  </a:lnTo>
                  <a:lnTo>
                    <a:pt x="154" y="112"/>
                  </a:lnTo>
                  <a:lnTo>
                    <a:pt x="150" y="114"/>
                  </a:lnTo>
                  <a:lnTo>
                    <a:pt x="147" y="117"/>
                  </a:lnTo>
                  <a:lnTo>
                    <a:pt x="144" y="121"/>
                  </a:lnTo>
                  <a:lnTo>
                    <a:pt x="141" y="125"/>
                  </a:lnTo>
                  <a:lnTo>
                    <a:pt x="138" y="128"/>
                  </a:lnTo>
                  <a:lnTo>
                    <a:pt x="134" y="131"/>
                  </a:lnTo>
                  <a:lnTo>
                    <a:pt x="131" y="134"/>
                  </a:lnTo>
                  <a:lnTo>
                    <a:pt x="128" y="139"/>
                  </a:lnTo>
                  <a:lnTo>
                    <a:pt x="122" y="142"/>
                  </a:lnTo>
                  <a:lnTo>
                    <a:pt x="118" y="146"/>
                  </a:lnTo>
                  <a:lnTo>
                    <a:pt x="114" y="150"/>
                  </a:lnTo>
                  <a:lnTo>
                    <a:pt x="110" y="153"/>
                  </a:lnTo>
                  <a:lnTo>
                    <a:pt x="106" y="156"/>
                  </a:lnTo>
                  <a:lnTo>
                    <a:pt x="103" y="159"/>
                  </a:lnTo>
                  <a:lnTo>
                    <a:pt x="98" y="162"/>
                  </a:lnTo>
                  <a:lnTo>
                    <a:pt x="95" y="166"/>
                  </a:lnTo>
                  <a:lnTo>
                    <a:pt x="91" y="168"/>
                  </a:lnTo>
                  <a:lnTo>
                    <a:pt x="88" y="171"/>
                  </a:lnTo>
                  <a:lnTo>
                    <a:pt x="83" y="175"/>
                  </a:lnTo>
                  <a:lnTo>
                    <a:pt x="80" y="178"/>
                  </a:lnTo>
                  <a:lnTo>
                    <a:pt x="75" y="180"/>
                  </a:lnTo>
                  <a:lnTo>
                    <a:pt x="70" y="184"/>
                  </a:lnTo>
                  <a:lnTo>
                    <a:pt x="66" y="188"/>
                  </a:lnTo>
                  <a:lnTo>
                    <a:pt x="62" y="192"/>
                  </a:lnTo>
                  <a:lnTo>
                    <a:pt x="57" y="193"/>
                  </a:lnTo>
                  <a:lnTo>
                    <a:pt x="53" y="197"/>
                  </a:lnTo>
                  <a:lnTo>
                    <a:pt x="49" y="202"/>
                  </a:lnTo>
                  <a:lnTo>
                    <a:pt x="44" y="206"/>
                  </a:lnTo>
                  <a:lnTo>
                    <a:pt x="39" y="209"/>
                  </a:lnTo>
                  <a:lnTo>
                    <a:pt x="34" y="214"/>
                  </a:lnTo>
                  <a:lnTo>
                    <a:pt x="30" y="217"/>
                  </a:lnTo>
                  <a:lnTo>
                    <a:pt x="26" y="220"/>
                  </a:lnTo>
                  <a:lnTo>
                    <a:pt x="22" y="221"/>
                  </a:lnTo>
                  <a:lnTo>
                    <a:pt x="19" y="222"/>
                  </a:lnTo>
                  <a:lnTo>
                    <a:pt x="15" y="222"/>
                  </a:lnTo>
                  <a:lnTo>
                    <a:pt x="13" y="221"/>
                  </a:lnTo>
                  <a:lnTo>
                    <a:pt x="9" y="220"/>
                  </a:lnTo>
                  <a:lnTo>
                    <a:pt x="7" y="219"/>
                  </a:lnTo>
                  <a:lnTo>
                    <a:pt x="4" y="217"/>
                  </a:lnTo>
                  <a:lnTo>
                    <a:pt x="3" y="215"/>
                  </a:lnTo>
                  <a:lnTo>
                    <a:pt x="1" y="211"/>
                  </a:lnTo>
                  <a:lnTo>
                    <a:pt x="0" y="209"/>
                  </a:lnTo>
                  <a:lnTo>
                    <a:pt x="0" y="206"/>
                  </a:lnTo>
                  <a:lnTo>
                    <a:pt x="1" y="203"/>
                  </a:lnTo>
                  <a:lnTo>
                    <a:pt x="1" y="201"/>
                  </a:lnTo>
                  <a:lnTo>
                    <a:pt x="3" y="197"/>
                  </a:lnTo>
                  <a:lnTo>
                    <a:pt x="5" y="194"/>
                  </a:lnTo>
                  <a:lnTo>
                    <a:pt x="8" y="192"/>
                  </a:lnTo>
                  <a:lnTo>
                    <a:pt x="12" y="190"/>
                  </a:lnTo>
                  <a:lnTo>
                    <a:pt x="15" y="188"/>
                  </a:lnTo>
                  <a:lnTo>
                    <a:pt x="18" y="187"/>
                  </a:lnTo>
                  <a:lnTo>
                    <a:pt x="21" y="184"/>
                  </a:lnTo>
                  <a:lnTo>
                    <a:pt x="25" y="182"/>
                  </a:lnTo>
                  <a:lnTo>
                    <a:pt x="28" y="180"/>
                  </a:lnTo>
                  <a:lnTo>
                    <a:pt x="30" y="178"/>
                  </a:lnTo>
                  <a:lnTo>
                    <a:pt x="34" y="176"/>
                  </a:lnTo>
                  <a:lnTo>
                    <a:pt x="39" y="171"/>
                  </a:lnTo>
                  <a:lnTo>
                    <a:pt x="43" y="168"/>
                  </a:lnTo>
                  <a:lnTo>
                    <a:pt x="47" y="166"/>
                  </a:lnTo>
                  <a:lnTo>
                    <a:pt x="51" y="163"/>
                  </a:lnTo>
                  <a:lnTo>
                    <a:pt x="54" y="159"/>
                  </a:lnTo>
                  <a:lnTo>
                    <a:pt x="58" y="157"/>
                  </a:lnTo>
                  <a:lnTo>
                    <a:pt x="62" y="154"/>
                  </a:lnTo>
                  <a:lnTo>
                    <a:pt x="65" y="152"/>
                  </a:lnTo>
                  <a:lnTo>
                    <a:pt x="68" y="150"/>
                  </a:lnTo>
                  <a:lnTo>
                    <a:pt x="71" y="147"/>
                  </a:lnTo>
                  <a:lnTo>
                    <a:pt x="75" y="144"/>
                  </a:lnTo>
                  <a:lnTo>
                    <a:pt x="78" y="142"/>
                  </a:lnTo>
                  <a:lnTo>
                    <a:pt x="81" y="139"/>
                  </a:lnTo>
                  <a:lnTo>
                    <a:pt x="85" y="136"/>
                  </a:lnTo>
                  <a:lnTo>
                    <a:pt x="90" y="131"/>
                  </a:lnTo>
                  <a:lnTo>
                    <a:pt x="94" y="128"/>
                  </a:lnTo>
                  <a:lnTo>
                    <a:pt x="97" y="125"/>
                  </a:lnTo>
                  <a:lnTo>
                    <a:pt x="101" y="121"/>
                  </a:lnTo>
                  <a:lnTo>
                    <a:pt x="104" y="118"/>
                  </a:lnTo>
                  <a:lnTo>
                    <a:pt x="107" y="115"/>
                  </a:lnTo>
                  <a:lnTo>
                    <a:pt x="110" y="112"/>
                  </a:lnTo>
                  <a:lnTo>
                    <a:pt x="114" y="108"/>
                  </a:lnTo>
                  <a:lnTo>
                    <a:pt x="117" y="104"/>
                  </a:lnTo>
                  <a:lnTo>
                    <a:pt x="120" y="102"/>
                  </a:lnTo>
                  <a:lnTo>
                    <a:pt x="123" y="98"/>
                  </a:lnTo>
                  <a:lnTo>
                    <a:pt x="127" y="94"/>
                  </a:lnTo>
                  <a:lnTo>
                    <a:pt x="130" y="90"/>
                  </a:lnTo>
                  <a:lnTo>
                    <a:pt x="133" y="87"/>
                  </a:lnTo>
                  <a:lnTo>
                    <a:pt x="137" y="83"/>
                  </a:lnTo>
                  <a:lnTo>
                    <a:pt x="139" y="80"/>
                  </a:lnTo>
                  <a:lnTo>
                    <a:pt x="142" y="76"/>
                  </a:lnTo>
                  <a:lnTo>
                    <a:pt x="145" y="73"/>
                  </a:lnTo>
                  <a:lnTo>
                    <a:pt x="147" y="68"/>
                  </a:lnTo>
                  <a:lnTo>
                    <a:pt x="150" y="64"/>
                  </a:lnTo>
                  <a:lnTo>
                    <a:pt x="152" y="61"/>
                  </a:lnTo>
                  <a:lnTo>
                    <a:pt x="155" y="56"/>
                  </a:lnTo>
                  <a:lnTo>
                    <a:pt x="157" y="52"/>
                  </a:lnTo>
                  <a:lnTo>
                    <a:pt x="159" y="49"/>
                  </a:lnTo>
                  <a:lnTo>
                    <a:pt x="162" y="44"/>
                  </a:lnTo>
                  <a:lnTo>
                    <a:pt x="164" y="41"/>
                  </a:lnTo>
                  <a:lnTo>
                    <a:pt x="166" y="36"/>
                  </a:lnTo>
                  <a:lnTo>
                    <a:pt x="168" y="31"/>
                  </a:lnTo>
                  <a:lnTo>
                    <a:pt x="169" y="27"/>
                  </a:lnTo>
                  <a:lnTo>
                    <a:pt x="171" y="24"/>
                  </a:lnTo>
                  <a:lnTo>
                    <a:pt x="172" y="19"/>
                  </a:lnTo>
                  <a:lnTo>
                    <a:pt x="175" y="15"/>
                  </a:lnTo>
                  <a:lnTo>
                    <a:pt x="176" y="11"/>
                  </a:lnTo>
                  <a:lnTo>
                    <a:pt x="178" y="6"/>
                  </a:lnTo>
                  <a:lnTo>
                    <a:pt x="179" y="2"/>
                  </a:lnTo>
                  <a:lnTo>
                    <a:pt x="182" y="0"/>
                  </a:lnTo>
                  <a:lnTo>
                    <a:pt x="185" y="0"/>
                  </a:lnTo>
                  <a:lnTo>
                    <a:pt x="189" y="1"/>
                  </a:lnTo>
                  <a:lnTo>
                    <a:pt x="192" y="3"/>
                  </a:lnTo>
                  <a:lnTo>
                    <a:pt x="194" y="6"/>
                  </a:lnTo>
                  <a:lnTo>
                    <a:pt x="195" y="9"/>
                  </a:lnTo>
                  <a:lnTo>
                    <a:pt x="196" y="11"/>
                  </a:lnTo>
                  <a:lnTo>
                    <a:pt x="196" y="13"/>
                  </a:lnTo>
                  <a:lnTo>
                    <a:pt x="196" y="16"/>
                  </a:lnTo>
                  <a:close/>
                </a:path>
              </a:pathLst>
            </a:custGeom>
            <a:solidFill>
              <a:srgbClr val="000000"/>
            </a:solidFill>
            <a:ln w="9525">
              <a:noFill/>
              <a:round/>
              <a:headEnd/>
              <a:tailEnd/>
            </a:ln>
          </p:spPr>
          <p:txBody>
            <a:bodyPr/>
            <a:lstStyle/>
            <a:p>
              <a:endParaRPr lang="en-US"/>
            </a:p>
          </p:txBody>
        </p:sp>
        <p:sp>
          <p:nvSpPr>
            <p:cNvPr id="17490" name="Freeform 751"/>
            <p:cNvSpPr>
              <a:spLocks/>
            </p:cNvSpPr>
            <p:nvPr/>
          </p:nvSpPr>
          <p:spPr bwMode="auto">
            <a:xfrm flipH="1">
              <a:off x="3111" y="1159"/>
              <a:ext cx="55" cy="72"/>
            </a:xfrm>
            <a:custGeom>
              <a:avLst/>
              <a:gdLst>
                <a:gd name="T0" fmla="*/ 4 w 301"/>
                <a:gd name="T1" fmla="*/ 16 h 312"/>
                <a:gd name="T2" fmla="*/ 5 w 301"/>
                <a:gd name="T3" fmla="*/ 15 h 312"/>
                <a:gd name="T4" fmla="*/ 4 w 301"/>
                <a:gd name="T5" fmla="*/ 15 h 312"/>
                <a:gd name="T6" fmla="*/ 4 w 301"/>
                <a:gd name="T7" fmla="*/ 14 h 312"/>
                <a:gd name="T8" fmla="*/ 4 w 301"/>
                <a:gd name="T9" fmla="*/ 13 h 312"/>
                <a:gd name="T10" fmla="*/ 3 w 301"/>
                <a:gd name="T11" fmla="*/ 12 h 312"/>
                <a:gd name="T12" fmla="*/ 3 w 301"/>
                <a:gd name="T13" fmla="*/ 11 h 312"/>
                <a:gd name="T14" fmla="*/ 3 w 301"/>
                <a:gd name="T15" fmla="*/ 10 h 312"/>
                <a:gd name="T16" fmla="*/ 2 w 301"/>
                <a:gd name="T17" fmla="*/ 9 h 312"/>
                <a:gd name="T18" fmla="*/ 2 w 301"/>
                <a:gd name="T19" fmla="*/ 8 h 312"/>
                <a:gd name="T20" fmla="*/ 1 w 301"/>
                <a:gd name="T21" fmla="*/ 6 h 312"/>
                <a:gd name="T22" fmla="*/ 1 w 301"/>
                <a:gd name="T23" fmla="*/ 6 h 312"/>
                <a:gd name="T24" fmla="*/ 1 w 301"/>
                <a:gd name="T25" fmla="*/ 5 h 312"/>
                <a:gd name="T26" fmla="*/ 1 w 301"/>
                <a:gd name="T27" fmla="*/ 4 h 312"/>
                <a:gd name="T28" fmla="*/ 2 w 301"/>
                <a:gd name="T29" fmla="*/ 4 h 312"/>
                <a:gd name="T30" fmla="*/ 2 w 301"/>
                <a:gd name="T31" fmla="*/ 4 h 312"/>
                <a:gd name="T32" fmla="*/ 3 w 301"/>
                <a:gd name="T33" fmla="*/ 5 h 312"/>
                <a:gd name="T34" fmla="*/ 3 w 301"/>
                <a:gd name="T35" fmla="*/ 5 h 312"/>
                <a:gd name="T36" fmla="*/ 4 w 301"/>
                <a:gd name="T37" fmla="*/ 5 h 312"/>
                <a:gd name="T38" fmla="*/ 5 w 301"/>
                <a:gd name="T39" fmla="*/ 6 h 312"/>
                <a:gd name="T40" fmla="*/ 5 w 301"/>
                <a:gd name="T41" fmla="*/ 6 h 312"/>
                <a:gd name="T42" fmla="*/ 6 w 301"/>
                <a:gd name="T43" fmla="*/ 7 h 312"/>
                <a:gd name="T44" fmla="*/ 6 w 301"/>
                <a:gd name="T45" fmla="*/ 7 h 312"/>
                <a:gd name="T46" fmla="*/ 7 w 301"/>
                <a:gd name="T47" fmla="*/ 8 h 312"/>
                <a:gd name="T48" fmla="*/ 8 w 301"/>
                <a:gd name="T49" fmla="*/ 8 h 312"/>
                <a:gd name="T50" fmla="*/ 8 w 301"/>
                <a:gd name="T51" fmla="*/ 8 h 312"/>
                <a:gd name="T52" fmla="*/ 9 w 301"/>
                <a:gd name="T53" fmla="*/ 7 h 312"/>
                <a:gd name="T54" fmla="*/ 9 w 301"/>
                <a:gd name="T55" fmla="*/ 6 h 312"/>
                <a:gd name="T56" fmla="*/ 8 w 301"/>
                <a:gd name="T57" fmla="*/ 6 h 312"/>
                <a:gd name="T58" fmla="*/ 7 w 301"/>
                <a:gd name="T59" fmla="*/ 6 h 312"/>
                <a:gd name="T60" fmla="*/ 7 w 301"/>
                <a:gd name="T61" fmla="*/ 5 h 312"/>
                <a:gd name="T62" fmla="*/ 6 w 301"/>
                <a:gd name="T63" fmla="*/ 4 h 312"/>
                <a:gd name="T64" fmla="*/ 5 w 301"/>
                <a:gd name="T65" fmla="*/ 4 h 312"/>
                <a:gd name="T66" fmla="*/ 4 w 301"/>
                <a:gd name="T67" fmla="*/ 4 h 312"/>
                <a:gd name="T68" fmla="*/ 4 w 301"/>
                <a:gd name="T69" fmla="*/ 3 h 312"/>
                <a:gd name="T70" fmla="*/ 3 w 301"/>
                <a:gd name="T71" fmla="*/ 3 h 312"/>
                <a:gd name="T72" fmla="*/ 3 w 301"/>
                <a:gd name="T73" fmla="*/ 3 h 312"/>
                <a:gd name="T74" fmla="*/ 2 w 301"/>
                <a:gd name="T75" fmla="*/ 2 h 312"/>
                <a:gd name="T76" fmla="*/ 2 w 301"/>
                <a:gd name="T77" fmla="*/ 2 h 312"/>
                <a:gd name="T78" fmla="*/ 3 w 301"/>
                <a:gd name="T79" fmla="*/ 2 h 312"/>
                <a:gd name="T80" fmla="*/ 4 w 301"/>
                <a:gd name="T81" fmla="*/ 2 h 312"/>
                <a:gd name="T82" fmla="*/ 4 w 301"/>
                <a:gd name="T83" fmla="*/ 2 h 312"/>
                <a:gd name="T84" fmla="*/ 5 w 301"/>
                <a:gd name="T85" fmla="*/ 2 h 312"/>
                <a:gd name="T86" fmla="*/ 5 w 301"/>
                <a:gd name="T87" fmla="*/ 2 h 312"/>
                <a:gd name="T88" fmla="*/ 5 w 301"/>
                <a:gd name="T89" fmla="*/ 2 h 312"/>
                <a:gd name="T90" fmla="*/ 6 w 301"/>
                <a:gd name="T91" fmla="*/ 2 h 312"/>
                <a:gd name="T92" fmla="*/ 7 w 301"/>
                <a:gd name="T93" fmla="*/ 2 h 312"/>
                <a:gd name="T94" fmla="*/ 8 w 301"/>
                <a:gd name="T95" fmla="*/ 2 h 312"/>
                <a:gd name="T96" fmla="*/ 8 w 301"/>
                <a:gd name="T97" fmla="*/ 2 h 312"/>
                <a:gd name="T98" fmla="*/ 9 w 301"/>
                <a:gd name="T99" fmla="*/ 2 h 312"/>
                <a:gd name="T100" fmla="*/ 10 w 301"/>
                <a:gd name="T101" fmla="*/ 1 h 312"/>
                <a:gd name="T102" fmla="*/ 10 w 301"/>
                <a:gd name="T103" fmla="*/ 1 h 312"/>
                <a:gd name="T104" fmla="*/ 10 w 301"/>
                <a:gd name="T105" fmla="*/ 0 h 312"/>
                <a:gd name="T106" fmla="*/ 3 w 301"/>
                <a:gd name="T107" fmla="*/ 15 h 3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1"/>
                <a:gd name="T163" fmla="*/ 0 h 312"/>
                <a:gd name="T164" fmla="*/ 301 w 301"/>
                <a:gd name="T165" fmla="*/ 312 h 3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1" h="312">
                  <a:moveTo>
                    <a:pt x="93" y="275"/>
                  </a:moveTo>
                  <a:lnTo>
                    <a:pt x="113" y="312"/>
                  </a:lnTo>
                  <a:lnTo>
                    <a:pt x="113" y="311"/>
                  </a:lnTo>
                  <a:lnTo>
                    <a:pt x="116" y="310"/>
                  </a:lnTo>
                  <a:lnTo>
                    <a:pt x="119" y="306"/>
                  </a:lnTo>
                  <a:lnTo>
                    <a:pt x="123" y="304"/>
                  </a:lnTo>
                  <a:lnTo>
                    <a:pt x="127" y="301"/>
                  </a:lnTo>
                  <a:lnTo>
                    <a:pt x="131" y="297"/>
                  </a:lnTo>
                  <a:lnTo>
                    <a:pt x="135" y="292"/>
                  </a:lnTo>
                  <a:lnTo>
                    <a:pt x="138" y="288"/>
                  </a:lnTo>
                  <a:lnTo>
                    <a:pt x="138" y="287"/>
                  </a:lnTo>
                  <a:lnTo>
                    <a:pt x="137" y="284"/>
                  </a:lnTo>
                  <a:lnTo>
                    <a:pt x="136" y="280"/>
                  </a:lnTo>
                  <a:lnTo>
                    <a:pt x="134" y="276"/>
                  </a:lnTo>
                  <a:lnTo>
                    <a:pt x="133" y="274"/>
                  </a:lnTo>
                  <a:lnTo>
                    <a:pt x="132" y="272"/>
                  </a:lnTo>
                  <a:lnTo>
                    <a:pt x="131" y="268"/>
                  </a:lnTo>
                  <a:lnTo>
                    <a:pt x="130" y="266"/>
                  </a:lnTo>
                  <a:lnTo>
                    <a:pt x="128" y="263"/>
                  </a:lnTo>
                  <a:lnTo>
                    <a:pt x="127" y="260"/>
                  </a:lnTo>
                  <a:lnTo>
                    <a:pt x="125" y="257"/>
                  </a:lnTo>
                  <a:lnTo>
                    <a:pt x="123" y="254"/>
                  </a:lnTo>
                  <a:lnTo>
                    <a:pt x="121" y="250"/>
                  </a:lnTo>
                  <a:lnTo>
                    <a:pt x="119" y="247"/>
                  </a:lnTo>
                  <a:lnTo>
                    <a:pt x="117" y="243"/>
                  </a:lnTo>
                  <a:lnTo>
                    <a:pt x="115" y="240"/>
                  </a:lnTo>
                  <a:lnTo>
                    <a:pt x="112" y="236"/>
                  </a:lnTo>
                  <a:lnTo>
                    <a:pt x="110" y="233"/>
                  </a:lnTo>
                  <a:lnTo>
                    <a:pt x="108" y="228"/>
                  </a:lnTo>
                  <a:lnTo>
                    <a:pt x="106" y="225"/>
                  </a:lnTo>
                  <a:lnTo>
                    <a:pt x="104" y="221"/>
                  </a:lnTo>
                  <a:lnTo>
                    <a:pt x="100" y="216"/>
                  </a:lnTo>
                  <a:lnTo>
                    <a:pt x="98" y="212"/>
                  </a:lnTo>
                  <a:lnTo>
                    <a:pt x="96" y="208"/>
                  </a:lnTo>
                  <a:lnTo>
                    <a:pt x="93" y="203"/>
                  </a:lnTo>
                  <a:lnTo>
                    <a:pt x="91" y="199"/>
                  </a:lnTo>
                  <a:lnTo>
                    <a:pt x="88" y="195"/>
                  </a:lnTo>
                  <a:lnTo>
                    <a:pt x="85" y="191"/>
                  </a:lnTo>
                  <a:lnTo>
                    <a:pt x="83" y="187"/>
                  </a:lnTo>
                  <a:lnTo>
                    <a:pt x="80" y="183"/>
                  </a:lnTo>
                  <a:lnTo>
                    <a:pt x="77" y="178"/>
                  </a:lnTo>
                  <a:lnTo>
                    <a:pt x="74" y="174"/>
                  </a:lnTo>
                  <a:lnTo>
                    <a:pt x="72" y="170"/>
                  </a:lnTo>
                  <a:lnTo>
                    <a:pt x="69" y="165"/>
                  </a:lnTo>
                  <a:lnTo>
                    <a:pt x="67" y="161"/>
                  </a:lnTo>
                  <a:lnTo>
                    <a:pt x="65" y="158"/>
                  </a:lnTo>
                  <a:lnTo>
                    <a:pt x="61" y="153"/>
                  </a:lnTo>
                  <a:lnTo>
                    <a:pt x="59" y="149"/>
                  </a:lnTo>
                  <a:lnTo>
                    <a:pt x="57" y="145"/>
                  </a:lnTo>
                  <a:lnTo>
                    <a:pt x="55" y="141"/>
                  </a:lnTo>
                  <a:lnTo>
                    <a:pt x="53" y="137"/>
                  </a:lnTo>
                  <a:lnTo>
                    <a:pt x="50" y="134"/>
                  </a:lnTo>
                  <a:lnTo>
                    <a:pt x="48" y="131"/>
                  </a:lnTo>
                  <a:lnTo>
                    <a:pt x="46" y="127"/>
                  </a:lnTo>
                  <a:lnTo>
                    <a:pt x="44" y="123"/>
                  </a:lnTo>
                  <a:lnTo>
                    <a:pt x="42" y="120"/>
                  </a:lnTo>
                  <a:lnTo>
                    <a:pt x="41" y="117"/>
                  </a:lnTo>
                  <a:lnTo>
                    <a:pt x="40" y="114"/>
                  </a:lnTo>
                  <a:lnTo>
                    <a:pt x="36" y="109"/>
                  </a:lnTo>
                  <a:lnTo>
                    <a:pt x="33" y="104"/>
                  </a:lnTo>
                  <a:lnTo>
                    <a:pt x="31" y="100"/>
                  </a:lnTo>
                  <a:lnTo>
                    <a:pt x="30" y="97"/>
                  </a:lnTo>
                  <a:lnTo>
                    <a:pt x="29" y="95"/>
                  </a:lnTo>
                  <a:lnTo>
                    <a:pt x="29" y="94"/>
                  </a:lnTo>
                  <a:lnTo>
                    <a:pt x="30" y="88"/>
                  </a:lnTo>
                  <a:lnTo>
                    <a:pt x="33" y="84"/>
                  </a:lnTo>
                  <a:lnTo>
                    <a:pt x="34" y="82"/>
                  </a:lnTo>
                  <a:lnTo>
                    <a:pt x="36" y="80"/>
                  </a:lnTo>
                  <a:lnTo>
                    <a:pt x="40" y="78"/>
                  </a:lnTo>
                  <a:lnTo>
                    <a:pt x="43" y="76"/>
                  </a:lnTo>
                  <a:lnTo>
                    <a:pt x="45" y="75"/>
                  </a:lnTo>
                  <a:lnTo>
                    <a:pt x="48" y="73"/>
                  </a:lnTo>
                  <a:lnTo>
                    <a:pt x="52" y="73"/>
                  </a:lnTo>
                  <a:lnTo>
                    <a:pt x="55" y="73"/>
                  </a:lnTo>
                  <a:lnTo>
                    <a:pt x="58" y="72"/>
                  </a:lnTo>
                  <a:lnTo>
                    <a:pt x="61" y="73"/>
                  </a:lnTo>
                  <a:lnTo>
                    <a:pt x="63" y="73"/>
                  </a:lnTo>
                  <a:lnTo>
                    <a:pt x="68" y="74"/>
                  </a:lnTo>
                  <a:lnTo>
                    <a:pt x="71" y="76"/>
                  </a:lnTo>
                  <a:lnTo>
                    <a:pt x="73" y="77"/>
                  </a:lnTo>
                  <a:lnTo>
                    <a:pt x="78" y="80"/>
                  </a:lnTo>
                  <a:lnTo>
                    <a:pt x="82" y="82"/>
                  </a:lnTo>
                  <a:lnTo>
                    <a:pt x="86" y="84"/>
                  </a:lnTo>
                  <a:lnTo>
                    <a:pt x="90" y="85"/>
                  </a:lnTo>
                  <a:lnTo>
                    <a:pt x="92" y="87"/>
                  </a:lnTo>
                  <a:lnTo>
                    <a:pt x="95" y="88"/>
                  </a:lnTo>
                  <a:lnTo>
                    <a:pt x="98" y="90"/>
                  </a:lnTo>
                  <a:lnTo>
                    <a:pt x="102" y="91"/>
                  </a:lnTo>
                  <a:lnTo>
                    <a:pt x="104" y="93"/>
                  </a:lnTo>
                  <a:lnTo>
                    <a:pt x="107" y="95"/>
                  </a:lnTo>
                  <a:lnTo>
                    <a:pt x="110" y="96"/>
                  </a:lnTo>
                  <a:lnTo>
                    <a:pt x="113" y="98"/>
                  </a:lnTo>
                  <a:lnTo>
                    <a:pt x="117" y="100"/>
                  </a:lnTo>
                  <a:lnTo>
                    <a:pt x="120" y="101"/>
                  </a:lnTo>
                  <a:lnTo>
                    <a:pt x="124" y="103"/>
                  </a:lnTo>
                  <a:lnTo>
                    <a:pt x="127" y="104"/>
                  </a:lnTo>
                  <a:lnTo>
                    <a:pt x="131" y="108"/>
                  </a:lnTo>
                  <a:lnTo>
                    <a:pt x="134" y="109"/>
                  </a:lnTo>
                  <a:lnTo>
                    <a:pt x="138" y="111"/>
                  </a:lnTo>
                  <a:lnTo>
                    <a:pt x="142" y="113"/>
                  </a:lnTo>
                  <a:lnTo>
                    <a:pt x="145" y="115"/>
                  </a:lnTo>
                  <a:lnTo>
                    <a:pt x="149" y="117"/>
                  </a:lnTo>
                  <a:lnTo>
                    <a:pt x="153" y="120"/>
                  </a:lnTo>
                  <a:lnTo>
                    <a:pt x="157" y="121"/>
                  </a:lnTo>
                  <a:lnTo>
                    <a:pt x="160" y="123"/>
                  </a:lnTo>
                  <a:lnTo>
                    <a:pt x="163" y="125"/>
                  </a:lnTo>
                  <a:lnTo>
                    <a:pt x="167" y="127"/>
                  </a:lnTo>
                  <a:lnTo>
                    <a:pt x="170" y="128"/>
                  </a:lnTo>
                  <a:lnTo>
                    <a:pt x="174" y="131"/>
                  </a:lnTo>
                  <a:lnTo>
                    <a:pt x="178" y="132"/>
                  </a:lnTo>
                  <a:lnTo>
                    <a:pt x="181" y="134"/>
                  </a:lnTo>
                  <a:lnTo>
                    <a:pt x="184" y="136"/>
                  </a:lnTo>
                  <a:lnTo>
                    <a:pt x="187" y="137"/>
                  </a:lnTo>
                  <a:lnTo>
                    <a:pt x="191" y="139"/>
                  </a:lnTo>
                  <a:lnTo>
                    <a:pt x="194" y="141"/>
                  </a:lnTo>
                  <a:lnTo>
                    <a:pt x="197" y="142"/>
                  </a:lnTo>
                  <a:lnTo>
                    <a:pt x="200" y="145"/>
                  </a:lnTo>
                  <a:lnTo>
                    <a:pt x="204" y="146"/>
                  </a:lnTo>
                  <a:lnTo>
                    <a:pt x="207" y="148"/>
                  </a:lnTo>
                  <a:lnTo>
                    <a:pt x="211" y="149"/>
                  </a:lnTo>
                  <a:lnTo>
                    <a:pt x="217" y="152"/>
                  </a:lnTo>
                  <a:lnTo>
                    <a:pt x="221" y="154"/>
                  </a:lnTo>
                  <a:lnTo>
                    <a:pt x="225" y="157"/>
                  </a:lnTo>
                  <a:lnTo>
                    <a:pt x="228" y="158"/>
                  </a:lnTo>
                  <a:lnTo>
                    <a:pt x="231" y="159"/>
                  </a:lnTo>
                  <a:lnTo>
                    <a:pt x="233" y="159"/>
                  </a:lnTo>
                  <a:lnTo>
                    <a:pt x="235" y="160"/>
                  </a:lnTo>
                  <a:lnTo>
                    <a:pt x="237" y="159"/>
                  </a:lnTo>
                  <a:lnTo>
                    <a:pt x="242" y="155"/>
                  </a:lnTo>
                  <a:lnTo>
                    <a:pt x="246" y="152"/>
                  </a:lnTo>
                  <a:lnTo>
                    <a:pt x="252" y="149"/>
                  </a:lnTo>
                  <a:lnTo>
                    <a:pt x="256" y="145"/>
                  </a:lnTo>
                  <a:lnTo>
                    <a:pt x="260" y="140"/>
                  </a:lnTo>
                  <a:lnTo>
                    <a:pt x="263" y="136"/>
                  </a:lnTo>
                  <a:lnTo>
                    <a:pt x="266" y="133"/>
                  </a:lnTo>
                  <a:lnTo>
                    <a:pt x="265" y="129"/>
                  </a:lnTo>
                  <a:lnTo>
                    <a:pt x="262" y="127"/>
                  </a:lnTo>
                  <a:lnTo>
                    <a:pt x="260" y="125"/>
                  </a:lnTo>
                  <a:lnTo>
                    <a:pt x="258" y="123"/>
                  </a:lnTo>
                  <a:lnTo>
                    <a:pt x="256" y="122"/>
                  </a:lnTo>
                  <a:lnTo>
                    <a:pt x="254" y="120"/>
                  </a:lnTo>
                  <a:lnTo>
                    <a:pt x="249" y="117"/>
                  </a:lnTo>
                  <a:lnTo>
                    <a:pt x="246" y="115"/>
                  </a:lnTo>
                  <a:lnTo>
                    <a:pt x="243" y="113"/>
                  </a:lnTo>
                  <a:lnTo>
                    <a:pt x="240" y="111"/>
                  </a:lnTo>
                  <a:lnTo>
                    <a:pt x="235" y="109"/>
                  </a:lnTo>
                  <a:lnTo>
                    <a:pt x="231" y="107"/>
                  </a:lnTo>
                  <a:lnTo>
                    <a:pt x="227" y="104"/>
                  </a:lnTo>
                  <a:lnTo>
                    <a:pt x="222" y="102"/>
                  </a:lnTo>
                  <a:lnTo>
                    <a:pt x="217" y="100"/>
                  </a:lnTo>
                  <a:lnTo>
                    <a:pt x="211" y="98"/>
                  </a:lnTo>
                  <a:lnTo>
                    <a:pt x="207" y="95"/>
                  </a:lnTo>
                  <a:lnTo>
                    <a:pt x="202" y="93"/>
                  </a:lnTo>
                  <a:lnTo>
                    <a:pt x="196" y="90"/>
                  </a:lnTo>
                  <a:lnTo>
                    <a:pt x="192" y="88"/>
                  </a:lnTo>
                  <a:lnTo>
                    <a:pt x="186" y="86"/>
                  </a:lnTo>
                  <a:lnTo>
                    <a:pt x="182" y="84"/>
                  </a:lnTo>
                  <a:lnTo>
                    <a:pt x="177" y="82"/>
                  </a:lnTo>
                  <a:lnTo>
                    <a:pt x="172" y="80"/>
                  </a:lnTo>
                  <a:lnTo>
                    <a:pt x="167" y="78"/>
                  </a:lnTo>
                  <a:lnTo>
                    <a:pt x="162" y="77"/>
                  </a:lnTo>
                  <a:lnTo>
                    <a:pt x="158" y="75"/>
                  </a:lnTo>
                  <a:lnTo>
                    <a:pt x="154" y="74"/>
                  </a:lnTo>
                  <a:lnTo>
                    <a:pt x="150" y="73"/>
                  </a:lnTo>
                  <a:lnTo>
                    <a:pt x="147" y="72"/>
                  </a:lnTo>
                  <a:lnTo>
                    <a:pt x="143" y="71"/>
                  </a:lnTo>
                  <a:lnTo>
                    <a:pt x="138" y="69"/>
                  </a:lnTo>
                  <a:lnTo>
                    <a:pt x="134" y="69"/>
                  </a:lnTo>
                  <a:lnTo>
                    <a:pt x="131" y="68"/>
                  </a:lnTo>
                  <a:lnTo>
                    <a:pt x="128" y="65"/>
                  </a:lnTo>
                  <a:lnTo>
                    <a:pt x="124" y="64"/>
                  </a:lnTo>
                  <a:lnTo>
                    <a:pt x="120" y="64"/>
                  </a:lnTo>
                  <a:lnTo>
                    <a:pt x="117" y="63"/>
                  </a:lnTo>
                  <a:lnTo>
                    <a:pt x="112" y="61"/>
                  </a:lnTo>
                  <a:lnTo>
                    <a:pt x="109" y="61"/>
                  </a:lnTo>
                  <a:lnTo>
                    <a:pt x="106" y="60"/>
                  </a:lnTo>
                  <a:lnTo>
                    <a:pt x="103" y="59"/>
                  </a:lnTo>
                  <a:lnTo>
                    <a:pt x="98" y="57"/>
                  </a:lnTo>
                  <a:lnTo>
                    <a:pt x="96" y="56"/>
                  </a:lnTo>
                  <a:lnTo>
                    <a:pt x="93" y="56"/>
                  </a:lnTo>
                  <a:lnTo>
                    <a:pt x="90" y="55"/>
                  </a:lnTo>
                  <a:lnTo>
                    <a:pt x="86" y="53"/>
                  </a:lnTo>
                  <a:lnTo>
                    <a:pt x="84" y="52"/>
                  </a:lnTo>
                  <a:lnTo>
                    <a:pt x="81" y="51"/>
                  </a:lnTo>
                  <a:lnTo>
                    <a:pt x="79" y="50"/>
                  </a:lnTo>
                  <a:lnTo>
                    <a:pt x="74" y="49"/>
                  </a:lnTo>
                  <a:lnTo>
                    <a:pt x="71" y="47"/>
                  </a:lnTo>
                  <a:lnTo>
                    <a:pt x="68" y="46"/>
                  </a:lnTo>
                  <a:lnTo>
                    <a:pt x="65" y="44"/>
                  </a:lnTo>
                  <a:lnTo>
                    <a:pt x="63" y="43"/>
                  </a:lnTo>
                  <a:lnTo>
                    <a:pt x="65" y="40"/>
                  </a:lnTo>
                  <a:lnTo>
                    <a:pt x="68" y="40"/>
                  </a:lnTo>
                  <a:lnTo>
                    <a:pt x="69" y="39"/>
                  </a:lnTo>
                  <a:lnTo>
                    <a:pt x="72" y="39"/>
                  </a:lnTo>
                  <a:lnTo>
                    <a:pt x="75" y="39"/>
                  </a:lnTo>
                  <a:lnTo>
                    <a:pt x="79" y="39"/>
                  </a:lnTo>
                  <a:lnTo>
                    <a:pt x="82" y="39"/>
                  </a:lnTo>
                  <a:lnTo>
                    <a:pt x="86" y="39"/>
                  </a:lnTo>
                  <a:lnTo>
                    <a:pt x="91" y="39"/>
                  </a:lnTo>
                  <a:lnTo>
                    <a:pt x="95" y="39"/>
                  </a:lnTo>
                  <a:lnTo>
                    <a:pt x="99" y="39"/>
                  </a:lnTo>
                  <a:lnTo>
                    <a:pt x="105" y="39"/>
                  </a:lnTo>
                  <a:lnTo>
                    <a:pt x="107" y="39"/>
                  </a:lnTo>
                  <a:lnTo>
                    <a:pt x="110" y="39"/>
                  </a:lnTo>
                  <a:lnTo>
                    <a:pt x="113" y="39"/>
                  </a:lnTo>
                  <a:lnTo>
                    <a:pt x="117" y="39"/>
                  </a:lnTo>
                  <a:lnTo>
                    <a:pt x="119" y="39"/>
                  </a:lnTo>
                  <a:lnTo>
                    <a:pt x="121" y="39"/>
                  </a:lnTo>
                  <a:lnTo>
                    <a:pt x="124" y="39"/>
                  </a:lnTo>
                  <a:lnTo>
                    <a:pt x="127" y="39"/>
                  </a:lnTo>
                  <a:lnTo>
                    <a:pt x="130" y="39"/>
                  </a:lnTo>
                  <a:lnTo>
                    <a:pt x="133" y="39"/>
                  </a:lnTo>
                  <a:lnTo>
                    <a:pt x="135" y="39"/>
                  </a:lnTo>
                  <a:lnTo>
                    <a:pt x="138" y="39"/>
                  </a:lnTo>
                  <a:lnTo>
                    <a:pt x="141" y="39"/>
                  </a:lnTo>
                  <a:lnTo>
                    <a:pt x="144" y="39"/>
                  </a:lnTo>
                  <a:lnTo>
                    <a:pt x="147" y="39"/>
                  </a:lnTo>
                  <a:lnTo>
                    <a:pt x="149" y="39"/>
                  </a:lnTo>
                  <a:lnTo>
                    <a:pt x="152" y="39"/>
                  </a:lnTo>
                  <a:lnTo>
                    <a:pt x="155" y="39"/>
                  </a:lnTo>
                  <a:lnTo>
                    <a:pt x="158" y="39"/>
                  </a:lnTo>
                  <a:lnTo>
                    <a:pt x="160" y="39"/>
                  </a:lnTo>
                  <a:lnTo>
                    <a:pt x="166" y="39"/>
                  </a:lnTo>
                  <a:lnTo>
                    <a:pt x="170" y="39"/>
                  </a:lnTo>
                  <a:lnTo>
                    <a:pt x="175" y="39"/>
                  </a:lnTo>
                  <a:lnTo>
                    <a:pt x="181" y="39"/>
                  </a:lnTo>
                  <a:lnTo>
                    <a:pt x="185" y="39"/>
                  </a:lnTo>
                  <a:lnTo>
                    <a:pt x="190" y="39"/>
                  </a:lnTo>
                  <a:lnTo>
                    <a:pt x="194" y="39"/>
                  </a:lnTo>
                  <a:lnTo>
                    <a:pt x="198" y="39"/>
                  </a:lnTo>
                  <a:lnTo>
                    <a:pt x="200" y="38"/>
                  </a:lnTo>
                  <a:lnTo>
                    <a:pt x="205" y="38"/>
                  </a:lnTo>
                  <a:lnTo>
                    <a:pt x="208" y="37"/>
                  </a:lnTo>
                  <a:lnTo>
                    <a:pt x="212" y="37"/>
                  </a:lnTo>
                  <a:lnTo>
                    <a:pt x="217" y="37"/>
                  </a:lnTo>
                  <a:lnTo>
                    <a:pt x="220" y="36"/>
                  </a:lnTo>
                  <a:lnTo>
                    <a:pt x="224" y="36"/>
                  </a:lnTo>
                  <a:lnTo>
                    <a:pt x="229" y="36"/>
                  </a:lnTo>
                  <a:lnTo>
                    <a:pt x="232" y="35"/>
                  </a:lnTo>
                  <a:lnTo>
                    <a:pt x="236" y="34"/>
                  </a:lnTo>
                  <a:lnTo>
                    <a:pt x="241" y="33"/>
                  </a:lnTo>
                  <a:lnTo>
                    <a:pt x="244" y="33"/>
                  </a:lnTo>
                  <a:lnTo>
                    <a:pt x="248" y="33"/>
                  </a:lnTo>
                  <a:lnTo>
                    <a:pt x="252" y="32"/>
                  </a:lnTo>
                  <a:lnTo>
                    <a:pt x="256" y="31"/>
                  </a:lnTo>
                  <a:lnTo>
                    <a:pt x="260" y="31"/>
                  </a:lnTo>
                  <a:lnTo>
                    <a:pt x="263" y="30"/>
                  </a:lnTo>
                  <a:lnTo>
                    <a:pt x="267" y="29"/>
                  </a:lnTo>
                  <a:lnTo>
                    <a:pt x="270" y="29"/>
                  </a:lnTo>
                  <a:lnTo>
                    <a:pt x="273" y="27"/>
                  </a:lnTo>
                  <a:lnTo>
                    <a:pt x="277" y="26"/>
                  </a:lnTo>
                  <a:lnTo>
                    <a:pt x="280" y="26"/>
                  </a:lnTo>
                  <a:lnTo>
                    <a:pt x="282" y="25"/>
                  </a:lnTo>
                  <a:lnTo>
                    <a:pt x="285" y="24"/>
                  </a:lnTo>
                  <a:lnTo>
                    <a:pt x="290" y="23"/>
                  </a:lnTo>
                  <a:lnTo>
                    <a:pt x="294" y="22"/>
                  </a:lnTo>
                  <a:lnTo>
                    <a:pt x="297" y="20"/>
                  </a:lnTo>
                  <a:lnTo>
                    <a:pt x="299" y="19"/>
                  </a:lnTo>
                  <a:lnTo>
                    <a:pt x="300" y="14"/>
                  </a:lnTo>
                  <a:lnTo>
                    <a:pt x="301" y="12"/>
                  </a:lnTo>
                  <a:lnTo>
                    <a:pt x="301" y="9"/>
                  </a:lnTo>
                  <a:lnTo>
                    <a:pt x="300" y="6"/>
                  </a:lnTo>
                  <a:lnTo>
                    <a:pt x="297" y="1"/>
                  </a:lnTo>
                  <a:lnTo>
                    <a:pt x="296" y="0"/>
                  </a:lnTo>
                  <a:lnTo>
                    <a:pt x="19" y="26"/>
                  </a:lnTo>
                  <a:lnTo>
                    <a:pt x="0" y="83"/>
                  </a:lnTo>
                  <a:lnTo>
                    <a:pt x="93" y="275"/>
                  </a:lnTo>
                  <a:close/>
                </a:path>
              </a:pathLst>
            </a:custGeom>
            <a:solidFill>
              <a:srgbClr val="B8B8D9"/>
            </a:solidFill>
            <a:ln w="9525">
              <a:noFill/>
              <a:round/>
              <a:headEnd/>
              <a:tailEnd/>
            </a:ln>
          </p:spPr>
          <p:txBody>
            <a:bodyPr/>
            <a:lstStyle/>
            <a:p>
              <a:endParaRPr lang="en-US"/>
            </a:p>
          </p:txBody>
        </p:sp>
        <p:sp>
          <p:nvSpPr>
            <p:cNvPr id="17491" name="Freeform 752"/>
            <p:cNvSpPr>
              <a:spLocks/>
            </p:cNvSpPr>
            <p:nvPr/>
          </p:nvSpPr>
          <p:spPr bwMode="auto">
            <a:xfrm flipH="1">
              <a:off x="3125" y="1169"/>
              <a:ext cx="38" cy="26"/>
            </a:xfrm>
            <a:custGeom>
              <a:avLst/>
              <a:gdLst>
                <a:gd name="T0" fmla="*/ 1 w 204"/>
                <a:gd name="T1" fmla="*/ 0 h 114"/>
                <a:gd name="T2" fmla="*/ 1 w 204"/>
                <a:gd name="T3" fmla="*/ 1 h 114"/>
                <a:gd name="T4" fmla="*/ 1 w 204"/>
                <a:gd name="T5" fmla="*/ 1 h 114"/>
                <a:gd name="T6" fmla="*/ 1 w 204"/>
                <a:gd name="T7" fmla="*/ 1 h 114"/>
                <a:gd name="T8" fmla="*/ 2 w 204"/>
                <a:gd name="T9" fmla="*/ 1 h 114"/>
                <a:gd name="T10" fmla="*/ 2 w 204"/>
                <a:gd name="T11" fmla="*/ 2 h 114"/>
                <a:gd name="T12" fmla="*/ 2 w 204"/>
                <a:gd name="T13" fmla="*/ 2 h 114"/>
                <a:gd name="T14" fmla="*/ 3 w 204"/>
                <a:gd name="T15" fmla="*/ 2 h 114"/>
                <a:gd name="T16" fmla="*/ 3 w 204"/>
                <a:gd name="T17" fmla="*/ 2 h 114"/>
                <a:gd name="T18" fmla="*/ 3 w 204"/>
                <a:gd name="T19" fmla="*/ 2 h 114"/>
                <a:gd name="T20" fmla="*/ 4 w 204"/>
                <a:gd name="T21" fmla="*/ 2 h 114"/>
                <a:gd name="T22" fmla="*/ 4 w 204"/>
                <a:gd name="T23" fmla="*/ 3 h 114"/>
                <a:gd name="T24" fmla="*/ 4 w 204"/>
                <a:gd name="T25" fmla="*/ 3 h 114"/>
                <a:gd name="T26" fmla="*/ 4 w 204"/>
                <a:gd name="T27" fmla="*/ 3 h 114"/>
                <a:gd name="T28" fmla="*/ 5 w 204"/>
                <a:gd name="T29" fmla="*/ 3 h 114"/>
                <a:gd name="T30" fmla="*/ 5 w 204"/>
                <a:gd name="T31" fmla="*/ 3 h 114"/>
                <a:gd name="T32" fmla="*/ 5 w 204"/>
                <a:gd name="T33" fmla="*/ 3 h 114"/>
                <a:gd name="T34" fmla="*/ 6 w 204"/>
                <a:gd name="T35" fmla="*/ 3 h 114"/>
                <a:gd name="T36" fmla="*/ 6 w 204"/>
                <a:gd name="T37" fmla="*/ 4 h 114"/>
                <a:gd name="T38" fmla="*/ 6 w 204"/>
                <a:gd name="T39" fmla="*/ 4 h 114"/>
                <a:gd name="T40" fmla="*/ 7 w 204"/>
                <a:gd name="T41" fmla="*/ 4 h 114"/>
                <a:gd name="T42" fmla="*/ 7 w 204"/>
                <a:gd name="T43" fmla="*/ 4 h 114"/>
                <a:gd name="T44" fmla="*/ 7 w 204"/>
                <a:gd name="T45" fmla="*/ 5 h 114"/>
                <a:gd name="T46" fmla="*/ 7 w 204"/>
                <a:gd name="T47" fmla="*/ 5 h 114"/>
                <a:gd name="T48" fmla="*/ 7 w 204"/>
                <a:gd name="T49" fmla="*/ 6 h 114"/>
                <a:gd name="T50" fmla="*/ 7 w 204"/>
                <a:gd name="T51" fmla="*/ 6 h 114"/>
                <a:gd name="T52" fmla="*/ 6 w 204"/>
                <a:gd name="T53" fmla="*/ 6 h 114"/>
                <a:gd name="T54" fmla="*/ 6 w 204"/>
                <a:gd name="T55" fmla="*/ 5 h 114"/>
                <a:gd name="T56" fmla="*/ 6 w 204"/>
                <a:gd name="T57" fmla="*/ 5 h 114"/>
                <a:gd name="T58" fmla="*/ 5 w 204"/>
                <a:gd name="T59" fmla="*/ 5 h 114"/>
                <a:gd name="T60" fmla="*/ 5 w 204"/>
                <a:gd name="T61" fmla="*/ 5 h 114"/>
                <a:gd name="T62" fmla="*/ 5 w 204"/>
                <a:gd name="T63" fmla="*/ 5 h 114"/>
                <a:gd name="T64" fmla="*/ 4 w 204"/>
                <a:gd name="T65" fmla="*/ 4 h 114"/>
                <a:gd name="T66" fmla="*/ 4 w 204"/>
                <a:gd name="T67" fmla="*/ 4 h 114"/>
                <a:gd name="T68" fmla="*/ 4 w 204"/>
                <a:gd name="T69" fmla="*/ 4 h 114"/>
                <a:gd name="T70" fmla="*/ 3 w 204"/>
                <a:gd name="T71" fmla="*/ 4 h 114"/>
                <a:gd name="T72" fmla="*/ 3 w 204"/>
                <a:gd name="T73" fmla="*/ 3 h 114"/>
                <a:gd name="T74" fmla="*/ 3 w 204"/>
                <a:gd name="T75" fmla="*/ 3 h 114"/>
                <a:gd name="T76" fmla="*/ 2 w 204"/>
                <a:gd name="T77" fmla="*/ 3 h 114"/>
                <a:gd name="T78" fmla="*/ 2 w 204"/>
                <a:gd name="T79" fmla="*/ 3 h 114"/>
                <a:gd name="T80" fmla="*/ 2 w 204"/>
                <a:gd name="T81" fmla="*/ 2 h 114"/>
                <a:gd name="T82" fmla="*/ 1 w 204"/>
                <a:gd name="T83" fmla="*/ 2 h 114"/>
                <a:gd name="T84" fmla="*/ 1 w 204"/>
                <a:gd name="T85" fmla="*/ 2 h 114"/>
                <a:gd name="T86" fmla="*/ 1 w 204"/>
                <a:gd name="T87" fmla="*/ 1 h 114"/>
                <a:gd name="T88" fmla="*/ 1 w 204"/>
                <a:gd name="T89" fmla="*/ 1 h 114"/>
                <a:gd name="T90" fmla="*/ 0 w 204"/>
                <a:gd name="T91" fmla="*/ 1 h 114"/>
                <a:gd name="T92" fmla="*/ 0 w 204"/>
                <a:gd name="T93" fmla="*/ 0 h 114"/>
                <a:gd name="T94" fmla="*/ 0 w 204"/>
                <a:gd name="T95" fmla="*/ 0 h 114"/>
                <a:gd name="T96" fmla="*/ 0 w 204"/>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4"/>
                <a:gd name="T148" fmla="*/ 0 h 114"/>
                <a:gd name="T149" fmla="*/ 204 w 204"/>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4" h="114">
                  <a:moveTo>
                    <a:pt x="13" y="2"/>
                  </a:moveTo>
                  <a:lnTo>
                    <a:pt x="15" y="5"/>
                  </a:lnTo>
                  <a:lnTo>
                    <a:pt x="18" y="6"/>
                  </a:lnTo>
                  <a:lnTo>
                    <a:pt x="22" y="8"/>
                  </a:lnTo>
                  <a:lnTo>
                    <a:pt x="24" y="10"/>
                  </a:lnTo>
                  <a:lnTo>
                    <a:pt x="27" y="12"/>
                  </a:lnTo>
                  <a:lnTo>
                    <a:pt x="30" y="13"/>
                  </a:lnTo>
                  <a:lnTo>
                    <a:pt x="33" y="15"/>
                  </a:lnTo>
                  <a:lnTo>
                    <a:pt x="36" y="18"/>
                  </a:lnTo>
                  <a:lnTo>
                    <a:pt x="38" y="19"/>
                  </a:lnTo>
                  <a:lnTo>
                    <a:pt x="41" y="21"/>
                  </a:lnTo>
                  <a:lnTo>
                    <a:pt x="44" y="22"/>
                  </a:lnTo>
                  <a:lnTo>
                    <a:pt x="47" y="24"/>
                  </a:lnTo>
                  <a:lnTo>
                    <a:pt x="49" y="25"/>
                  </a:lnTo>
                  <a:lnTo>
                    <a:pt x="52" y="26"/>
                  </a:lnTo>
                  <a:lnTo>
                    <a:pt x="55" y="28"/>
                  </a:lnTo>
                  <a:lnTo>
                    <a:pt x="58" y="30"/>
                  </a:lnTo>
                  <a:lnTo>
                    <a:pt x="61" y="31"/>
                  </a:lnTo>
                  <a:lnTo>
                    <a:pt x="63" y="32"/>
                  </a:lnTo>
                  <a:lnTo>
                    <a:pt x="66" y="33"/>
                  </a:lnTo>
                  <a:lnTo>
                    <a:pt x="68" y="34"/>
                  </a:lnTo>
                  <a:lnTo>
                    <a:pt x="72" y="35"/>
                  </a:lnTo>
                  <a:lnTo>
                    <a:pt x="75" y="35"/>
                  </a:lnTo>
                  <a:lnTo>
                    <a:pt x="77" y="36"/>
                  </a:lnTo>
                  <a:lnTo>
                    <a:pt x="80" y="38"/>
                  </a:lnTo>
                  <a:lnTo>
                    <a:pt x="83" y="38"/>
                  </a:lnTo>
                  <a:lnTo>
                    <a:pt x="86" y="40"/>
                  </a:lnTo>
                  <a:lnTo>
                    <a:pt x="88" y="40"/>
                  </a:lnTo>
                  <a:lnTo>
                    <a:pt x="91" y="42"/>
                  </a:lnTo>
                  <a:lnTo>
                    <a:pt x="93" y="43"/>
                  </a:lnTo>
                  <a:lnTo>
                    <a:pt x="97" y="44"/>
                  </a:lnTo>
                  <a:lnTo>
                    <a:pt x="100" y="45"/>
                  </a:lnTo>
                  <a:lnTo>
                    <a:pt x="102" y="46"/>
                  </a:lnTo>
                  <a:lnTo>
                    <a:pt x="105" y="46"/>
                  </a:lnTo>
                  <a:lnTo>
                    <a:pt x="108" y="47"/>
                  </a:lnTo>
                  <a:lnTo>
                    <a:pt x="110" y="48"/>
                  </a:lnTo>
                  <a:lnTo>
                    <a:pt x="113" y="49"/>
                  </a:lnTo>
                  <a:lnTo>
                    <a:pt x="115" y="49"/>
                  </a:lnTo>
                  <a:lnTo>
                    <a:pt x="118" y="50"/>
                  </a:lnTo>
                  <a:lnTo>
                    <a:pt x="122" y="50"/>
                  </a:lnTo>
                  <a:lnTo>
                    <a:pt x="124" y="52"/>
                  </a:lnTo>
                  <a:lnTo>
                    <a:pt x="127" y="52"/>
                  </a:lnTo>
                  <a:lnTo>
                    <a:pt x="130" y="53"/>
                  </a:lnTo>
                  <a:lnTo>
                    <a:pt x="133" y="55"/>
                  </a:lnTo>
                  <a:lnTo>
                    <a:pt x="136" y="56"/>
                  </a:lnTo>
                  <a:lnTo>
                    <a:pt x="139" y="57"/>
                  </a:lnTo>
                  <a:lnTo>
                    <a:pt x="141" y="58"/>
                  </a:lnTo>
                  <a:lnTo>
                    <a:pt x="144" y="58"/>
                  </a:lnTo>
                  <a:lnTo>
                    <a:pt x="148" y="60"/>
                  </a:lnTo>
                  <a:lnTo>
                    <a:pt x="150" y="60"/>
                  </a:lnTo>
                  <a:lnTo>
                    <a:pt x="153" y="61"/>
                  </a:lnTo>
                  <a:lnTo>
                    <a:pt x="156" y="62"/>
                  </a:lnTo>
                  <a:lnTo>
                    <a:pt x="160" y="63"/>
                  </a:lnTo>
                  <a:lnTo>
                    <a:pt x="162" y="64"/>
                  </a:lnTo>
                  <a:lnTo>
                    <a:pt x="165" y="66"/>
                  </a:lnTo>
                  <a:lnTo>
                    <a:pt x="168" y="68"/>
                  </a:lnTo>
                  <a:lnTo>
                    <a:pt x="172" y="69"/>
                  </a:lnTo>
                  <a:lnTo>
                    <a:pt x="174" y="71"/>
                  </a:lnTo>
                  <a:lnTo>
                    <a:pt x="177" y="72"/>
                  </a:lnTo>
                  <a:lnTo>
                    <a:pt x="180" y="73"/>
                  </a:lnTo>
                  <a:lnTo>
                    <a:pt x="184" y="75"/>
                  </a:lnTo>
                  <a:lnTo>
                    <a:pt x="187" y="76"/>
                  </a:lnTo>
                  <a:lnTo>
                    <a:pt x="190" y="78"/>
                  </a:lnTo>
                  <a:lnTo>
                    <a:pt x="193" y="81"/>
                  </a:lnTo>
                  <a:lnTo>
                    <a:pt x="197" y="83"/>
                  </a:lnTo>
                  <a:lnTo>
                    <a:pt x="199" y="85"/>
                  </a:lnTo>
                  <a:lnTo>
                    <a:pt x="202" y="87"/>
                  </a:lnTo>
                  <a:lnTo>
                    <a:pt x="203" y="90"/>
                  </a:lnTo>
                  <a:lnTo>
                    <a:pt x="204" y="94"/>
                  </a:lnTo>
                  <a:lnTo>
                    <a:pt x="204" y="96"/>
                  </a:lnTo>
                  <a:lnTo>
                    <a:pt x="204" y="99"/>
                  </a:lnTo>
                  <a:lnTo>
                    <a:pt x="203" y="102"/>
                  </a:lnTo>
                  <a:lnTo>
                    <a:pt x="202" y="106"/>
                  </a:lnTo>
                  <a:lnTo>
                    <a:pt x="200" y="108"/>
                  </a:lnTo>
                  <a:lnTo>
                    <a:pt x="198" y="110"/>
                  </a:lnTo>
                  <a:lnTo>
                    <a:pt x="194" y="111"/>
                  </a:lnTo>
                  <a:lnTo>
                    <a:pt x="192" y="113"/>
                  </a:lnTo>
                  <a:lnTo>
                    <a:pt x="189" y="113"/>
                  </a:lnTo>
                  <a:lnTo>
                    <a:pt x="186" y="114"/>
                  </a:lnTo>
                  <a:lnTo>
                    <a:pt x="183" y="113"/>
                  </a:lnTo>
                  <a:lnTo>
                    <a:pt x="179" y="111"/>
                  </a:lnTo>
                  <a:lnTo>
                    <a:pt x="176" y="109"/>
                  </a:lnTo>
                  <a:lnTo>
                    <a:pt x="173" y="107"/>
                  </a:lnTo>
                  <a:lnTo>
                    <a:pt x="168" y="106"/>
                  </a:lnTo>
                  <a:lnTo>
                    <a:pt x="166" y="103"/>
                  </a:lnTo>
                  <a:lnTo>
                    <a:pt x="163" y="102"/>
                  </a:lnTo>
                  <a:lnTo>
                    <a:pt x="160" y="100"/>
                  </a:lnTo>
                  <a:lnTo>
                    <a:pt x="158" y="99"/>
                  </a:lnTo>
                  <a:lnTo>
                    <a:pt x="154" y="98"/>
                  </a:lnTo>
                  <a:lnTo>
                    <a:pt x="151" y="96"/>
                  </a:lnTo>
                  <a:lnTo>
                    <a:pt x="148" y="94"/>
                  </a:lnTo>
                  <a:lnTo>
                    <a:pt x="146" y="93"/>
                  </a:lnTo>
                  <a:lnTo>
                    <a:pt x="142" y="91"/>
                  </a:lnTo>
                  <a:lnTo>
                    <a:pt x="139" y="89"/>
                  </a:lnTo>
                  <a:lnTo>
                    <a:pt x="137" y="88"/>
                  </a:lnTo>
                  <a:lnTo>
                    <a:pt x="134" y="87"/>
                  </a:lnTo>
                  <a:lnTo>
                    <a:pt x="131" y="86"/>
                  </a:lnTo>
                  <a:lnTo>
                    <a:pt x="128" y="85"/>
                  </a:lnTo>
                  <a:lnTo>
                    <a:pt x="126" y="83"/>
                  </a:lnTo>
                  <a:lnTo>
                    <a:pt x="123" y="82"/>
                  </a:lnTo>
                  <a:lnTo>
                    <a:pt x="119" y="81"/>
                  </a:lnTo>
                  <a:lnTo>
                    <a:pt x="117" y="79"/>
                  </a:lnTo>
                  <a:lnTo>
                    <a:pt x="115" y="78"/>
                  </a:lnTo>
                  <a:lnTo>
                    <a:pt x="112" y="76"/>
                  </a:lnTo>
                  <a:lnTo>
                    <a:pt x="110" y="75"/>
                  </a:lnTo>
                  <a:lnTo>
                    <a:pt x="104" y="73"/>
                  </a:lnTo>
                  <a:lnTo>
                    <a:pt x="99" y="71"/>
                  </a:lnTo>
                  <a:lnTo>
                    <a:pt x="93" y="69"/>
                  </a:lnTo>
                  <a:lnTo>
                    <a:pt x="89" y="66"/>
                  </a:lnTo>
                  <a:lnTo>
                    <a:pt x="86" y="65"/>
                  </a:lnTo>
                  <a:lnTo>
                    <a:pt x="84" y="63"/>
                  </a:lnTo>
                  <a:lnTo>
                    <a:pt x="80" y="62"/>
                  </a:lnTo>
                  <a:lnTo>
                    <a:pt x="78" y="61"/>
                  </a:lnTo>
                  <a:lnTo>
                    <a:pt x="75" y="60"/>
                  </a:lnTo>
                  <a:lnTo>
                    <a:pt x="73" y="58"/>
                  </a:lnTo>
                  <a:lnTo>
                    <a:pt x="71" y="57"/>
                  </a:lnTo>
                  <a:lnTo>
                    <a:pt x="67" y="56"/>
                  </a:lnTo>
                  <a:lnTo>
                    <a:pt x="65" y="55"/>
                  </a:lnTo>
                  <a:lnTo>
                    <a:pt x="62" y="53"/>
                  </a:lnTo>
                  <a:lnTo>
                    <a:pt x="60" y="51"/>
                  </a:lnTo>
                  <a:lnTo>
                    <a:pt x="58" y="50"/>
                  </a:lnTo>
                  <a:lnTo>
                    <a:pt x="52" y="47"/>
                  </a:lnTo>
                  <a:lnTo>
                    <a:pt x="47" y="45"/>
                  </a:lnTo>
                  <a:lnTo>
                    <a:pt x="44" y="43"/>
                  </a:lnTo>
                  <a:lnTo>
                    <a:pt x="41" y="42"/>
                  </a:lnTo>
                  <a:lnTo>
                    <a:pt x="38" y="39"/>
                  </a:lnTo>
                  <a:lnTo>
                    <a:pt x="36" y="38"/>
                  </a:lnTo>
                  <a:lnTo>
                    <a:pt x="33" y="36"/>
                  </a:lnTo>
                  <a:lnTo>
                    <a:pt x="30" y="34"/>
                  </a:lnTo>
                  <a:lnTo>
                    <a:pt x="27" y="32"/>
                  </a:lnTo>
                  <a:lnTo>
                    <a:pt x="25" y="31"/>
                  </a:lnTo>
                  <a:lnTo>
                    <a:pt x="22" y="28"/>
                  </a:lnTo>
                  <a:lnTo>
                    <a:pt x="19" y="26"/>
                  </a:lnTo>
                  <a:lnTo>
                    <a:pt x="16" y="24"/>
                  </a:lnTo>
                  <a:lnTo>
                    <a:pt x="14" y="23"/>
                  </a:lnTo>
                  <a:lnTo>
                    <a:pt x="11" y="21"/>
                  </a:lnTo>
                  <a:lnTo>
                    <a:pt x="9" y="19"/>
                  </a:lnTo>
                  <a:lnTo>
                    <a:pt x="5" y="17"/>
                  </a:lnTo>
                  <a:lnTo>
                    <a:pt x="3" y="14"/>
                  </a:lnTo>
                  <a:lnTo>
                    <a:pt x="0" y="11"/>
                  </a:lnTo>
                  <a:lnTo>
                    <a:pt x="0" y="9"/>
                  </a:lnTo>
                  <a:lnTo>
                    <a:pt x="0" y="6"/>
                  </a:lnTo>
                  <a:lnTo>
                    <a:pt x="1" y="4"/>
                  </a:lnTo>
                  <a:lnTo>
                    <a:pt x="3" y="0"/>
                  </a:lnTo>
                  <a:lnTo>
                    <a:pt x="6" y="0"/>
                  </a:lnTo>
                  <a:lnTo>
                    <a:pt x="9" y="0"/>
                  </a:lnTo>
                  <a:lnTo>
                    <a:pt x="13" y="2"/>
                  </a:lnTo>
                  <a:close/>
                </a:path>
              </a:pathLst>
            </a:custGeom>
            <a:solidFill>
              <a:srgbClr val="000000"/>
            </a:solidFill>
            <a:ln w="9525">
              <a:noFill/>
              <a:round/>
              <a:headEnd/>
              <a:tailEnd/>
            </a:ln>
          </p:spPr>
          <p:txBody>
            <a:bodyPr/>
            <a:lstStyle/>
            <a:p>
              <a:endParaRPr lang="en-US"/>
            </a:p>
          </p:txBody>
        </p:sp>
        <p:sp>
          <p:nvSpPr>
            <p:cNvPr id="17492" name="Freeform 753"/>
            <p:cNvSpPr>
              <a:spLocks/>
            </p:cNvSpPr>
            <p:nvPr/>
          </p:nvSpPr>
          <p:spPr bwMode="auto">
            <a:xfrm flipH="1">
              <a:off x="3111" y="1154"/>
              <a:ext cx="50" cy="12"/>
            </a:xfrm>
            <a:custGeom>
              <a:avLst/>
              <a:gdLst>
                <a:gd name="T0" fmla="*/ 1 w 271"/>
                <a:gd name="T1" fmla="*/ 1 h 53"/>
                <a:gd name="T2" fmla="*/ 3 w 271"/>
                <a:gd name="T3" fmla="*/ 1 h 53"/>
                <a:gd name="T4" fmla="*/ 4 w 271"/>
                <a:gd name="T5" fmla="*/ 1 h 53"/>
                <a:gd name="T6" fmla="*/ 4 w 271"/>
                <a:gd name="T7" fmla="*/ 1 h 53"/>
                <a:gd name="T8" fmla="*/ 4 w 271"/>
                <a:gd name="T9" fmla="*/ 1 h 53"/>
                <a:gd name="T10" fmla="*/ 5 w 271"/>
                <a:gd name="T11" fmla="*/ 1 h 53"/>
                <a:gd name="T12" fmla="*/ 5 w 271"/>
                <a:gd name="T13" fmla="*/ 1 h 53"/>
                <a:gd name="T14" fmla="*/ 6 w 271"/>
                <a:gd name="T15" fmla="*/ 1 h 53"/>
                <a:gd name="T16" fmla="*/ 6 w 271"/>
                <a:gd name="T17" fmla="*/ 1 h 53"/>
                <a:gd name="T18" fmla="*/ 6 w 271"/>
                <a:gd name="T19" fmla="*/ 1 h 53"/>
                <a:gd name="T20" fmla="*/ 7 w 271"/>
                <a:gd name="T21" fmla="*/ 1 h 53"/>
                <a:gd name="T22" fmla="*/ 7 w 271"/>
                <a:gd name="T23" fmla="*/ 1 h 53"/>
                <a:gd name="T24" fmla="*/ 8 w 271"/>
                <a:gd name="T25" fmla="*/ 1 h 53"/>
                <a:gd name="T26" fmla="*/ 8 w 271"/>
                <a:gd name="T27" fmla="*/ 1 h 53"/>
                <a:gd name="T28" fmla="*/ 8 w 271"/>
                <a:gd name="T29" fmla="*/ 1 h 53"/>
                <a:gd name="T30" fmla="*/ 9 w 271"/>
                <a:gd name="T31" fmla="*/ 1 h 53"/>
                <a:gd name="T32" fmla="*/ 9 w 271"/>
                <a:gd name="T33" fmla="*/ 1 h 53"/>
                <a:gd name="T34" fmla="*/ 9 w 271"/>
                <a:gd name="T35" fmla="*/ 1 h 53"/>
                <a:gd name="T36" fmla="*/ 9 w 271"/>
                <a:gd name="T37" fmla="*/ 2 h 53"/>
                <a:gd name="T38" fmla="*/ 9 w 271"/>
                <a:gd name="T39" fmla="*/ 2 h 53"/>
                <a:gd name="T40" fmla="*/ 8 w 271"/>
                <a:gd name="T41" fmla="*/ 2 h 53"/>
                <a:gd name="T42" fmla="*/ 8 w 271"/>
                <a:gd name="T43" fmla="*/ 2 h 53"/>
                <a:gd name="T44" fmla="*/ 8 w 271"/>
                <a:gd name="T45" fmla="*/ 2 h 53"/>
                <a:gd name="T46" fmla="*/ 8 w 271"/>
                <a:gd name="T47" fmla="*/ 2 h 53"/>
                <a:gd name="T48" fmla="*/ 7 w 271"/>
                <a:gd name="T49" fmla="*/ 2 h 53"/>
                <a:gd name="T50" fmla="*/ 7 w 271"/>
                <a:gd name="T51" fmla="*/ 2 h 53"/>
                <a:gd name="T52" fmla="*/ 6 w 271"/>
                <a:gd name="T53" fmla="*/ 2 h 53"/>
                <a:gd name="T54" fmla="*/ 6 w 271"/>
                <a:gd name="T55" fmla="*/ 2 h 53"/>
                <a:gd name="T56" fmla="*/ 5 w 271"/>
                <a:gd name="T57" fmla="*/ 2 h 53"/>
                <a:gd name="T58" fmla="*/ 5 w 271"/>
                <a:gd name="T59" fmla="*/ 2 h 53"/>
                <a:gd name="T60" fmla="*/ 4 w 271"/>
                <a:gd name="T61" fmla="*/ 3 h 53"/>
                <a:gd name="T62" fmla="*/ 4 w 271"/>
                <a:gd name="T63" fmla="*/ 3 h 53"/>
                <a:gd name="T64" fmla="*/ 4 w 271"/>
                <a:gd name="T65" fmla="*/ 3 h 53"/>
                <a:gd name="T66" fmla="*/ 3 w 271"/>
                <a:gd name="T67" fmla="*/ 3 h 53"/>
                <a:gd name="T68" fmla="*/ 1 w 271"/>
                <a:gd name="T69" fmla="*/ 3 h 53"/>
                <a:gd name="T70" fmla="*/ 1 w 271"/>
                <a:gd name="T71" fmla="*/ 3 h 53"/>
                <a:gd name="T72" fmla="*/ 1 w 271"/>
                <a:gd name="T73" fmla="*/ 2 h 53"/>
                <a:gd name="T74" fmla="*/ 0 w 271"/>
                <a:gd name="T75" fmla="*/ 2 h 53"/>
                <a:gd name="T76" fmla="*/ 0 w 271"/>
                <a:gd name="T77" fmla="*/ 2 h 53"/>
                <a:gd name="T78" fmla="*/ 0 w 271"/>
                <a:gd name="T79" fmla="*/ 1 h 53"/>
                <a:gd name="T80" fmla="*/ 0 w 271"/>
                <a:gd name="T81" fmla="*/ 0 h 53"/>
                <a:gd name="T82" fmla="*/ 0 w 271"/>
                <a:gd name="T83" fmla="*/ 0 h 53"/>
                <a:gd name="T84" fmla="*/ 1 w 271"/>
                <a:gd name="T85" fmla="*/ 0 h 53"/>
                <a:gd name="T86" fmla="*/ 1 w 271"/>
                <a:gd name="T87" fmla="*/ 0 h 53"/>
                <a:gd name="T88" fmla="*/ 1 w 271"/>
                <a:gd name="T89" fmla="*/ 0 h 53"/>
                <a:gd name="T90" fmla="*/ 1 w 271"/>
                <a:gd name="T91" fmla="*/ 1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1"/>
                <a:gd name="T139" fmla="*/ 0 h 53"/>
                <a:gd name="T140" fmla="*/ 271 w 271"/>
                <a:gd name="T141" fmla="*/ 53 h 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1" h="53">
                  <a:moveTo>
                    <a:pt x="31" y="15"/>
                  </a:moveTo>
                  <a:lnTo>
                    <a:pt x="32" y="18"/>
                  </a:lnTo>
                  <a:lnTo>
                    <a:pt x="34" y="20"/>
                  </a:lnTo>
                  <a:lnTo>
                    <a:pt x="38" y="20"/>
                  </a:lnTo>
                  <a:lnTo>
                    <a:pt x="41" y="20"/>
                  </a:lnTo>
                  <a:lnTo>
                    <a:pt x="93" y="20"/>
                  </a:lnTo>
                  <a:lnTo>
                    <a:pt x="95" y="20"/>
                  </a:lnTo>
                  <a:lnTo>
                    <a:pt x="97" y="20"/>
                  </a:lnTo>
                  <a:lnTo>
                    <a:pt x="101" y="20"/>
                  </a:lnTo>
                  <a:lnTo>
                    <a:pt x="103" y="20"/>
                  </a:lnTo>
                  <a:lnTo>
                    <a:pt x="106" y="20"/>
                  </a:lnTo>
                  <a:lnTo>
                    <a:pt x="108" y="20"/>
                  </a:lnTo>
                  <a:lnTo>
                    <a:pt x="110" y="20"/>
                  </a:lnTo>
                  <a:lnTo>
                    <a:pt x="114" y="20"/>
                  </a:lnTo>
                  <a:lnTo>
                    <a:pt x="119" y="20"/>
                  </a:lnTo>
                  <a:lnTo>
                    <a:pt x="124" y="20"/>
                  </a:lnTo>
                  <a:lnTo>
                    <a:pt x="129" y="20"/>
                  </a:lnTo>
                  <a:lnTo>
                    <a:pt x="134" y="20"/>
                  </a:lnTo>
                  <a:lnTo>
                    <a:pt x="139" y="20"/>
                  </a:lnTo>
                  <a:lnTo>
                    <a:pt x="143" y="20"/>
                  </a:lnTo>
                  <a:lnTo>
                    <a:pt x="149" y="20"/>
                  </a:lnTo>
                  <a:lnTo>
                    <a:pt x="153" y="20"/>
                  </a:lnTo>
                  <a:lnTo>
                    <a:pt x="157" y="20"/>
                  </a:lnTo>
                  <a:lnTo>
                    <a:pt x="163" y="20"/>
                  </a:lnTo>
                  <a:lnTo>
                    <a:pt x="167" y="20"/>
                  </a:lnTo>
                  <a:lnTo>
                    <a:pt x="171" y="20"/>
                  </a:lnTo>
                  <a:lnTo>
                    <a:pt x="176" y="19"/>
                  </a:lnTo>
                  <a:lnTo>
                    <a:pt x="180" y="19"/>
                  </a:lnTo>
                  <a:lnTo>
                    <a:pt x="184" y="19"/>
                  </a:lnTo>
                  <a:lnTo>
                    <a:pt x="190" y="19"/>
                  </a:lnTo>
                  <a:lnTo>
                    <a:pt x="194" y="19"/>
                  </a:lnTo>
                  <a:lnTo>
                    <a:pt x="199" y="19"/>
                  </a:lnTo>
                  <a:lnTo>
                    <a:pt x="204" y="19"/>
                  </a:lnTo>
                  <a:lnTo>
                    <a:pt x="208" y="19"/>
                  </a:lnTo>
                  <a:lnTo>
                    <a:pt x="213" y="19"/>
                  </a:lnTo>
                  <a:lnTo>
                    <a:pt x="218" y="19"/>
                  </a:lnTo>
                  <a:lnTo>
                    <a:pt x="222" y="19"/>
                  </a:lnTo>
                  <a:lnTo>
                    <a:pt x="228" y="19"/>
                  </a:lnTo>
                  <a:lnTo>
                    <a:pt x="230" y="19"/>
                  </a:lnTo>
                  <a:lnTo>
                    <a:pt x="233" y="19"/>
                  </a:lnTo>
                  <a:lnTo>
                    <a:pt x="235" y="19"/>
                  </a:lnTo>
                  <a:lnTo>
                    <a:pt x="239" y="19"/>
                  </a:lnTo>
                  <a:lnTo>
                    <a:pt x="242" y="19"/>
                  </a:lnTo>
                  <a:lnTo>
                    <a:pt x="244" y="19"/>
                  </a:lnTo>
                  <a:lnTo>
                    <a:pt x="247" y="19"/>
                  </a:lnTo>
                  <a:lnTo>
                    <a:pt x="251" y="19"/>
                  </a:lnTo>
                  <a:lnTo>
                    <a:pt x="253" y="19"/>
                  </a:lnTo>
                  <a:lnTo>
                    <a:pt x="255" y="18"/>
                  </a:lnTo>
                  <a:lnTo>
                    <a:pt x="257" y="16"/>
                  </a:lnTo>
                  <a:lnTo>
                    <a:pt x="260" y="16"/>
                  </a:lnTo>
                  <a:lnTo>
                    <a:pt x="265" y="16"/>
                  </a:lnTo>
                  <a:lnTo>
                    <a:pt x="268" y="19"/>
                  </a:lnTo>
                  <a:lnTo>
                    <a:pt x="270" y="21"/>
                  </a:lnTo>
                  <a:lnTo>
                    <a:pt x="271" y="25"/>
                  </a:lnTo>
                  <a:lnTo>
                    <a:pt x="271" y="28"/>
                  </a:lnTo>
                  <a:lnTo>
                    <a:pt x="270" y="33"/>
                  </a:lnTo>
                  <a:lnTo>
                    <a:pt x="267" y="35"/>
                  </a:lnTo>
                  <a:lnTo>
                    <a:pt x="264" y="37"/>
                  </a:lnTo>
                  <a:lnTo>
                    <a:pt x="260" y="38"/>
                  </a:lnTo>
                  <a:lnTo>
                    <a:pt x="257" y="38"/>
                  </a:lnTo>
                  <a:lnTo>
                    <a:pt x="253" y="38"/>
                  </a:lnTo>
                  <a:lnTo>
                    <a:pt x="251" y="39"/>
                  </a:lnTo>
                  <a:lnTo>
                    <a:pt x="247" y="39"/>
                  </a:lnTo>
                  <a:lnTo>
                    <a:pt x="244" y="39"/>
                  </a:lnTo>
                  <a:lnTo>
                    <a:pt x="242" y="39"/>
                  </a:lnTo>
                  <a:lnTo>
                    <a:pt x="239" y="39"/>
                  </a:lnTo>
                  <a:lnTo>
                    <a:pt x="235" y="39"/>
                  </a:lnTo>
                  <a:lnTo>
                    <a:pt x="233" y="39"/>
                  </a:lnTo>
                  <a:lnTo>
                    <a:pt x="230" y="39"/>
                  </a:lnTo>
                  <a:lnTo>
                    <a:pt x="228" y="39"/>
                  </a:lnTo>
                  <a:lnTo>
                    <a:pt x="226" y="39"/>
                  </a:lnTo>
                  <a:lnTo>
                    <a:pt x="222" y="39"/>
                  </a:lnTo>
                  <a:lnTo>
                    <a:pt x="220" y="39"/>
                  </a:lnTo>
                  <a:lnTo>
                    <a:pt x="217" y="39"/>
                  </a:lnTo>
                  <a:lnTo>
                    <a:pt x="213" y="40"/>
                  </a:lnTo>
                  <a:lnTo>
                    <a:pt x="207" y="41"/>
                  </a:lnTo>
                  <a:lnTo>
                    <a:pt x="203" y="41"/>
                  </a:lnTo>
                  <a:lnTo>
                    <a:pt x="199" y="41"/>
                  </a:lnTo>
                  <a:lnTo>
                    <a:pt x="193" y="41"/>
                  </a:lnTo>
                  <a:lnTo>
                    <a:pt x="189" y="43"/>
                  </a:lnTo>
                  <a:lnTo>
                    <a:pt x="184" y="44"/>
                  </a:lnTo>
                  <a:lnTo>
                    <a:pt x="180" y="45"/>
                  </a:lnTo>
                  <a:lnTo>
                    <a:pt x="176" y="45"/>
                  </a:lnTo>
                  <a:lnTo>
                    <a:pt x="171" y="46"/>
                  </a:lnTo>
                  <a:lnTo>
                    <a:pt x="167" y="46"/>
                  </a:lnTo>
                  <a:lnTo>
                    <a:pt x="163" y="47"/>
                  </a:lnTo>
                  <a:lnTo>
                    <a:pt x="157" y="47"/>
                  </a:lnTo>
                  <a:lnTo>
                    <a:pt x="153" y="48"/>
                  </a:lnTo>
                  <a:lnTo>
                    <a:pt x="149" y="48"/>
                  </a:lnTo>
                  <a:lnTo>
                    <a:pt x="143" y="49"/>
                  </a:lnTo>
                  <a:lnTo>
                    <a:pt x="139" y="50"/>
                  </a:lnTo>
                  <a:lnTo>
                    <a:pt x="134" y="51"/>
                  </a:lnTo>
                  <a:lnTo>
                    <a:pt x="129" y="51"/>
                  </a:lnTo>
                  <a:lnTo>
                    <a:pt x="124" y="51"/>
                  </a:lnTo>
                  <a:lnTo>
                    <a:pt x="119" y="51"/>
                  </a:lnTo>
                  <a:lnTo>
                    <a:pt x="114" y="52"/>
                  </a:lnTo>
                  <a:lnTo>
                    <a:pt x="110" y="52"/>
                  </a:lnTo>
                  <a:lnTo>
                    <a:pt x="108" y="52"/>
                  </a:lnTo>
                  <a:lnTo>
                    <a:pt x="106" y="52"/>
                  </a:lnTo>
                  <a:lnTo>
                    <a:pt x="103" y="52"/>
                  </a:lnTo>
                  <a:lnTo>
                    <a:pt x="101" y="52"/>
                  </a:lnTo>
                  <a:lnTo>
                    <a:pt x="97" y="52"/>
                  </a:lnTo>
                  <a:lnTo>
                    <a:pt x="95" y="52"/>
                  </a:lnTo>
                  <a:lnTo>
                    <a:pt x="93" y="53"/>
                  </a:lnTo>
                  <a:lnTo>
                    <a:pt x="41" y="53"/>
                  </a:lnTo>
                  <a:lnTo>
                    <a:pt x="37" y="52"/>
                  </a:lnTo>
                  <a:lnTo>
                    <a:pt x="33" y="52"/>
                  </a:lnTo>
                  <a:lnTo>
                    <a:pt x="29" y="51"/>
                  </a:lnTo>
                  <a:lnTo>
                    <a:pt x="26" y="50"/>
                  </a:lnTo>
                  <a:lnTo>
                    <a:pt x="21" y="48"/>
                  </a:lnTo>
                  <a:lnTo>
                    <a:pt x="18" y="47"/>
                  </a:lnTo>
                  <a:lnTo>
                    <a:pt x="15" y="44"/>
                  </a:lnTo>
                  <a:lnTo>
                    <a:pt x="13" y="41"/>
                  </a:lnTo>
                  <a:lnTo>
                    <a:pt x="9" y="39"/>
                  </a:lnTo>
                  <a:lnTo>
                    <a:pt x="7" y="36"/>
                  </a:lnTo>
                  <a:lnTo>
                    <a:pt x="5" y="33"/>
                  </a:lnTo>
                  <a:lnTo>
                    <a:pt x="4" y="29"/>
                  </a:lnTo>
                  <a:lnTo>
                    <a:pt x="2" y="26"/>
                  </a:lnTo>
                  <a:lnTo>
                    <a:pt x="1" y="23"/>
                  </a:lnTo>
                  <a:lnTo>
                    <a:pt x="0" y="20"/>
                  </a:lnTo>
                  <a:lnTo>
                    <a:pt x="0" y="15"/>
                  </a:lnTo>
                  <a:lnTo>
                    <a:pt x="0" y="11"/>
                  </a:lnTo>
                  <a:lnTo>
                    <a:pt x="1" y="9"/>
                  </a:lnTo>
                  <a:lnTo>
                    <a:pt x="3" y="6"/>
                  </a:lnTo>
                  <a:lnTo>
                    <a:pt x="5" y="5"/>
                  </a:lnTo>
                  <a:lnTo>
                    <a:pt x="7" y="2"/>
                  </a:lnTo>
                  <a:lnTo>
                    <a:pt x="9" y="1"/>
                  </a:lnTo>
                  <a:lnTo>
                    <a:pt x="13" y="0"/>
                  </a:lnTo>
                  <a:lnTo>
                    <a:pt x="16" y="0"/>
                  </a:lnTo>
                  <a:lnTo>
                    <a:pt x="18" y="0"/>
                  </a:lnTo>
                  <a:lnTo>
                    <a:pt x="21" y="1"/>
                  </a:lnTo>
                  <a:lnTo>
                    <a:pt x="24" y="2"/>
                  </a:lnTo>
                  <a:lnTo>
                    <a:pt x="26" y="5"/>
                  </a:lnTo>
                  <a:lnTo>
                    <a:pt x="28" y="6"/>
                  </a:lnTo>
                  <a:lnTo>
                    <a:pt x="30" y="9"/>
                  </a:lnTo>
                  <a:lnTo>
                    <a:pt x="30" y="11"/>
                  </a:lnTo>
                  <a:lnTo>
                    <a:pt x="31" y="15"/>
                  </a:lnTo>
                  <a:close/>
                </a:path>
              </a:pathLst>
            </a:custGeom>
            <a:solidFill>
              <a:srgbClr val="000000"/>
            </a:solidFill>
            <a:ln w="9525">
              <a:noFill/>
              <a:round/>
              <a:headEnd/>
              <a:tailEnd/>
            </a:ln>
          </p:spPr>
          <p:txBody>
            <a:bodyPr/>
            <a:lstStyle/>
            <a:p>
              <a:endParaRPr lang="en-US"/>
            </a:p>
          </p:txBody>
        </p:sp>
        <p:sp>
          <p:nvSpPr>
            <p:cNvPr id="17493" name="Freeform 754"/>
            <p:cNvSpPr>
              <a:spLocks/>
            </p:cNvSpPr>
            <p:nvPr/>
          </p:nvSpPr>
          <p:spPr bwMode="auto">
            <a:xfrm flipH="1">
              <a:off x="3146" y="1172"/>
              <a:ext cx="22" cy="54"/>
            </a:xfrm>
            <a:custGeom>
              <a:avLst/>
              <a:gdLst>
                <a:gd name="T0" fmla="*/ 1 w 124"/>
                <a:gd name="T1" fmla="*/ 1 h 240"/>
                <a:gd name="T2" fmla="*/ 1 w 124"/>
                <a:gd name="T3" fmla="*/ 2 h 240"/>
                <a:gd name="T4" fmla="*/ 1 w 124"/>
                <a:gd name="T5" fmla="*/ 2 h 240"/>
                <a:gd name="T6" fmla="*/ 1 w 124"/>
                <a:gd name="T7" fmla="*/ 3 h 240"/>
                <a:gd name="T8" fmla="*/ 1 w 124"/>
                <a:gd name="T9" fmla="*/ 4 h 240"/>
                <a:gd name="T10" fmla="*/ 2 w 124"/>
                <a:gd name="T11" fmla="*/ 4 h 240"/>
                <a:gd name="T12" fmla="*/ 2 w 124"/>
                <a:gd name="T13" fmla="*/ 5 h 240"/>
                <a:gd name="T14" fmla="*/ 2 w 124"/>
                <a:gd name="T15" fmla="*/ 6 h 240"/>
                <a:gd name="T16" fmla="*/ 2 w 124"/>
                <a:gd name="T17" fmla="*/ 6 h 240"/>
                <a:gd name="T18" fmla="*/ 2 w 124"/>
                <a:gd name="T19" fmla="*/ 7 h 240"/>
                <a:gd name="T20" fmla="*/ 3 w 124"/>
                <a:gd name="T21" fmla="*/ 8 h 240"/>
                <a:gd name="T22" fmla="*/ 3 w 124"/>
                <a:gd name="T23" fmla="*/ 9 h 240"/>
                <a:gd name="T24" fmla="*/ 3 w 124"/>
                <a:gd name="T25" fmla="*/ 9 h 240"/>
                <a:gd name="T26" fmla="*/ 3 w 124"/>
                <a:gd name="T27" fmla="*/ 10 h 240"/>
                <a:gd name="T28" fmla="*/ 4 w 124"/>
                <a:gd name="T29" fmla="*/ 10 h 240"/>
                <a:gd name="T30" fmla="*/ 4 w 124"/>
                <a:gd name="T31" fmla="*/ 11 h 240"/>
                <a:gd name="T32" fmla="*/ 4 w 124"/>
                <a:gd name="T33" fmla="*/ 11 h 240"/>
                <a:gd name="T34" fmla="*/ 4 w 124"/>
                <a:gd name="T35" fmla="*/ 12 h 240"/>
                <a:gd name="T36" fmla="*/ 3 w 124"/>
                <a:gd name="T37" fmla="*/ 12 h 240"/>
                <a:gd name="T38" fmla="*/ 3 w 124"/>
                <a:gd name="T39" fmla="*/ 12 h 240"/>
                <a:gd name="T40" fmla="*/ 3 w 124"/>
                <a:gd name="T41" fmla="*/ 11 h 240"/>
                <a:gd name="T42" fmla="*/ 3 w 124"/>
                <a:gd name="T43" fmla="*/ 11 h 240"/>
                <a:gd name="T44" fmla="*/ 2 w 124"/>
                <a:gd name="T45" fmla="*/ 10 h 240"/>
                <a:gd name="T46" fmla="*/ 2 w 124"/>
                <a:gd name="T47" fmla="*/ 9 h 240"/>
                <a:gd name="T48" fmla="*/ 2 w 124"/>
                <a:gd name="T49" fmla="*/ 8 h 240"/>
                <a:gd name="T50" fmla="*/ 2 w 124"/>
                <a:gd name="T51" fmla="*/ 8 h 240"/>
                <a:gd name="T52" fmla="*/ 2 w 124"/>
                <a:gd name="T53" fmla="*/ 7 h 240"/>
                <a:gd name="T54" fmla="*/ 1 w 124"/>
                <a:gd name="T55" fmla="*/ 7 h 240"/>
                <a:gd name="T56" fmla="*/ 1 w 124"/>
                <a:gd name="T57" fmla="*/ 6 h 240"/>
                <a:gd name="T58" fmla="*/ 1 w 124"/>
                <a:gd name="T59" fmla="*/ 6 h 240"/>
                <a:gd name="T60" fmla="*/ 1 w 124"/>
                <a:gd name="T61" fmla="*/ 5 h 240"/>
                <a:gd name="T62" fmla="*/ 1 w 124"/>
                <a:gd name="T63" fmla="*/ 5 h 240"/>
                <a:gd name="T64" fmla="*/ 1 w 124"/>
                <a:gd name="T65" fmla="*/ 5 h 240"/>
                <a:gd name="T66" fmla="*/ 1 w 124"/>
                <a:gd name="T67" fmla="*/ 4 h 240"/>
                <a:gd name="T68" fmla="*/ 0 w 124"/>
                <a:gd name="T69" fmla="*/ 3 h 240"/>
                <a:gd name="T70" fmla="*/ 0 w 124"/>
                <a:gd name="T71" fmla="*/ 3 h 240"/>
                <a:gd name="T72" fmla="*/ 0 w 124"/>
                <a:gd name="T73" fmla="*/ 2 h 240"/>
                <a:gd name="T74" fmla="*/ 0 w 124"/>
                <a:gd name="T75" fmla="*/ 1 h 240"/>
                <a:gd name="T76" fmla="*/ 0 w 124"/>
                <a:gd name="T77" fmla="*/ 1 h 240"/>
                <a:gd name="T78" fmla="*/ 1 w 124"/>
                <a:gd name="T79" fmla="*/ 0 h 240"/>
                <a:gd name="T80" fmla="*/ 1 w 124"/>
                <a:gd name="T81" fmla="*/ 0 h 240"/>
                <a:gd name="T82" fmla="*/ 1 w 124"/>
                <a:gd name="T83" fmla="*/ 1 h 2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4"/>
                <a:gd name="T127" fmla="*/ 0 h 240"/>
                <a:gd name="T128" fmla="*/ 124 w 124"/>
                <a:gd name="T129" fmla="*/ 240 h 2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4" h="240">
                  <a:moveTo>
                    <a:pt x="24" y="17"/>
                  </a:moveTo>
                  <a:lnTo>
                    <a:pt x="24" y="21"/>
                  </a:lnTo>
                  <a:lnTo>
                    <a:pt x="24" y="25"/>
                  </a:lnTo>
                  <a:lnTo>
                    <a:pt x="25" y="29"/>
                  </a:lnTo>
                  <a:lnTo>
                    <a:pt x="26" y="33"/>
                  </a:lnTo>
                  <a:lnTo>
                    <a:pt x="27" y="36"/>
                  </a:lnTo>
                  <a:lnTo>
                    <a:pt x="28" y="41"/>
                  </a:lnTo>
                  <a:lnTo>
                    <a:pt x="31" y="44"/>
                  </a:lnTo>
                  <a:lnTo>
                    <a:pt x="33" y="49"/>
                  </a:lnTo>
                  <a:lnTo>
                    <a:pt x="34" y="52"/>
                  </a:lnTo>
                  <a:lnTo>
                    <a:pt x="36" y="56"/>
                  </a:lnTo>
                  <a:lnTo>
                    <a:pt x="38" y="60"/>
                  </a:lnTo>
                  <a:lnTo>
                    <a:pt x="42" y="64"/>
                  </a:lnTo>
                  <a:lnTo>
                    <a:pt x="44" y="69"/>
                  </a:lnTo>
                  <a:lnTo>
                    <a:pt x="46" y="73"/>
                  </a:lnTo>
                  <a:lnTo>
                    <a:pt x="48" y="77"/>
                  </a:lnTo>
                  <a:lnTo>
                    <a:pt x="51" y="83"/>
                  </a:lnTo>
                  <a:lnTo>
                    <a:pt x="53" y="86"/>
                  </a:lnTo>
                  <a:lnTo>
                    <a:pt x="56" y="90"/>
                  </a:lnTo>
                  <a:lnTo>
                    <a:pt x="58" y="95"/>
                  </a:lnTo>
                  <a:lnTo>
                    <a:pt x="60" y="99"/>
                  </a:lnTo>
                  <a:lnTo>
                    <a:pt x="61" y="102"/>
                  </a:lnTo>
                  <a:lnTo>
                    <a:pt x="64" y="107"/>
                  </a:lnTo>
                  <a:lnTo>
                    <a:pt x="67" y="111"/>
                  </a:lnTo>
                  <a:lnTo>
                    <a:pt x="69" y="115"/>
                  </a:lnTo>
                  <a:lnTo>
                    <a:pt x="71" y="120"/>
                  </a:lnTo>
                  <a:lnTo>
                    <a:pt x="73" y="125"/>
                  </a:lnTo>
                  <a:lnTo>
                    <a:pt x="75" y="130"/>
                  </a:lnTo>
                  <a:lnTo>
                    <a:pt x="77" y="135"/>
                  </a:lnTo>
                  <a:lnTo>
                    <a:pt x="80" y="139"/>
                  </a:lnTo>
                  <a:lnTo>
                    <a:pt x="83" y="145"/>
                  </a:lnTo>
                  <a:lnTo>
                    <a:pt x="85" y="149"/>
                  </a:lnTo>
                  <a:lnTo>
                    <a:pt x="87" y="154"/>
                  </a:lnTo>
                  <a:lnTo>
                    <a:pt x="89" y="159"/>
                  </a:lnTo>
                  <a:lnTo>
                    <a:pt x="92" y="164"/>
                  </a:lnTo>
                  <a:lnTo>
                    <a:pt x="94" y="169"/>
                  </a:lnTo>
                  <a:lnTo>
                    <a:pt x="96" y="173"/>
                  </a:lnTo>
                  <a:lnTo>
                    <a:pt x="98" y="176"/>
                  </a:lnTo>
                  <a:lnTo>
                    <a:pt x="100" y="181"/>
                  </a:lnTo>
                  <a:lnTo>
                    <a:pt x="101" y="184"/>
                  </a:lnTo>
                  <a:lnTo>
                    <a:pt x="105" y="188"/>
                  </a:lnTo>
                  <a:lnTo>
                    <a:pt x="106" y="191"/>
                  </a:lnTo>
                  <a:lnTo>
                    <a:pt x="108" y="196"/>
                  </a:lnTo>
                  <a:lnTo>
                    <a:pt x="110" y="199"/>
                  </a:lnTo>
                  <a:lnTo>
                    <a:pt x="112" y="203"/>
                  </a:lnTo>
                  <a:lnTo>
                    <a:pt x="114" y="207"/>
                  </a:lnTo>
                  <a:lnTo>
                    <a:pt x="117" y="212"/>
                  </a:lnTo>
                  <a:lnTo>
                    <a:pt x="119" y="214"/>
                  </a:lnTo>
                  <a:lnTo>
                    <a:pt x="120" y="216"/>
                  </a:lnTo>
                  <a:lnTo>
                    <a:pt x="121" y="220"/>
                  </a:lnTo>
                  <a:lnTo>
                    <a:pt x="122" y="223"/>
                  </a:lnTo>
                  <a:lnTo>
                    <a:pt x="124" y="227"/>
                  </a:lnTo>
                  <a:lnTo>
                    <a:pt x="123" y="232"/>
                  </a:lnTo>
                  <a:lnTo>
                    <a:pt x="121" y="236"/>
                  </a:lnTo>
                  <a:lnTo>
                    <a:pt x="117" y="239"/>
                  </a:lnTo>
                  <a:lnTo>
                    <a:pt x="112" y="240"/>
                  </a:lnTo>
                  <a:lnTo>
                    <a:pt x="107" y="240"/>
                  </a:lnTo>
                  <a:lnTo>
                    <a:pt x="102" y="238"/>
                  </a:lnTo>
                  <a:lnTo>
                    <a:pt x="99" y="234"/>
                  </a:lnTo>
                  <a:lnTo>
                    <a:pt x="98" y="232"/>
                  </a:lnTo>
                  <a:lnTo>
                    <a:pt x="96" y="228"/>
                  </a:lnTo>
                  <a:lnTo>
                    <a:pt x="95" y="225"/>
                  </a:lnTo>
                  <a:lnTo>
                    <a:pt x="94" y="223"/>
                  </a:lnTo>
                  <a:lnTo>
                    <a:pt x="90" y="217"/>
                  </a:lnTo>
                  <a:lnTo>
                    <a:pt x="88" y="213"/>
                  </a:lnTo>
                  <a:lnTo>
                    <a:pt x="85" y="208"/>
                  </a:lnTo>
                  <a:lnTo>
                    <a:pt x="83" y="203"/>
                  </a:lnTo>
                  <a:lnTo>
                    <a:pt x="81" y="199"/>
                  </a:lnTo>
                  <a:lnTo>
                    <a:pt x="78" y="195"/>
                  </a:lnTo>
                  <a:lnTo>
                    <a:pt x="75" y="189"/>
                  </a:lnTo>
                  <a:lnTo>
                    <a:pt x="73" y="185"/>
                  </a:lnTo>
                  <a:lnTo>
                    <a:pt x="70" y="179"/>
                  </a:lnTo>
                  <a:lnTo>
                    <a:pt x="68" y="175"/>
                  </a:lnTo>
                  <a:lnTo>
                    <a:pt x="65" y="171"/>
                  </a:lnTo>
                  <a:lnTo>
                    <a:pt x="62" y="165"/>
                  </a:lnTo>
                  <a:lnTo>
                    <a:pt x="60" y="160"/>
                  </a:lnTo>
                  <a:lnTo>
                    <a:pt x="58" y="156"/>
                  </a:lnTo>
                  <a:lnTo>
                    <a:pt x="56" y="151"/>
                  </a:lnTo>
                  <a:lnTo>
                    <a:pt x="53" y="147"/>
                  </a:lnTo>
                  <a:lnTo>
                    <a:pt x="51" y="145"/>
                  </a:lnTo>
                  <a:lnTo>
                    <a:pt x="50" y="141"/>
                  </a:lnTo>
                  <a:lnTo>
                    <a:pt x="48" y="138"/>
                  </a:lnTo>
                  <a:lnTo>
                    <a:pt x="47" y="135"/>
                  </a:lnTo>
                  <a:lnTo>
                    <a:pt x="45" y="132"/>
                  </a:lnTo>
                  <a:lnTo>
                    <a:pt x="43" y="127"/>
                  </a:lnTo>
                  <a:lnTo>
                    <a:pt x="42" y="125"/>
                  </a:lnTo>
                  <a:lnTo>
                    <a:pt x="40" y="122"/>
                  </a:lnTo>
                  <a:lnTo>
                    <a:pt x="38" y="120"/>
                  </a:lnTo>
                  <a:lnTo>
                    <a:pt x="37" y="116"/>
                  </a:lnTo>
                  <a:lnTo>
                    <a:pt x="36" y="114"/>
                  </a:lnTo>
                  <a:lnTo>
                    <a:pt x="35" y="111"/>
                  </a:lnTo>
                  <a:lnTo>
                    <a:pt x="34" y="109"/>
                  </a:lnTo>
                  <a:lnTo>
                    <a:pt x="33" y="107"/>
                  </a:lnTo>
                  <a:lnTo>
                    <a:pt x="32" y="103"/>
                  </a:lnTo>
                  <a:lnTo>
                    <a:pt x="30" y="100"/>
                  </a:lnTo>
                  <a:lnTo>
                    <a:pt x="30" y="97"/>
                  </a:lnTo>
                  <a:lnTo>
                    <a:pt x="28" y="95"/>
                  </a:lnTo>
                  <a:lnTo>
                    <a:pt x="26" y="93"/>
                  </a:lnTo>
                  <a:lnTo>
                    <a:pt x="25" y="89"/>
                  </a:lnTo>
                  <a:lnTo>
                    <a:pt x="25" y="87"/>
                  </a:lnTo>
                  <a:lnTo>
                    <a:pt x="24" y="84"/>
                  </a:lnTo>
                  <a:lnTo>
                    <a:pt x="21" y="80"/>
                  </a:lnTo>
                  <a:lnTo>
                    <a:pt x="19" y="75"/>
                  </a:lnTo>
                  <a:lnTo>
                    <a:pt x="15" y="71"/>
                  </a:lnTo>
                  <a:lnTo>
                    <a:pt x="13" y="67"/>
                  </a:lnTo>
                  <a:lnTo>
                    <a:pt x="10" y="62"/>
                  </a:lnTo>
                  <a:lnTo>
                    <a:pt x="8" y="58"/>
                  </a:lnTo>
                  <a:lnTo>
                    <a:pt x="6" y="54"/>
                  </a:lnTo>
                  <a:lnTo>
                    <a:pt x="5" y="49"/>
                  </a:lnTo>
                  <a:lnTo>
                    <a:pt x="2" y="44"/>
                  </a:lnTo>
                  <a:lnTo>
                    <a:pt x="1" y="39"/>
                  </a:lnTo>
                  <a:lnTo>
                    <a:pt x="0" y="35"/>
                  </a:lnTo>
                  <a:lnTo>
                    <a:pt x="1" y="31"/>
                  </a:lnTo>
                  <a:lnTo>
                    <a:pt x="1" y="26"/>
                  </a:lnTo>
                  <a:lnTo>
                    <a:pt x="2" y="21"/>
                  </a:lnTo>
                  <a:lnTo>
                    <a:pt x="5" y="17"/>
                  </a:lnTo>
                  <a:lnTo>
                    <a:pt x="8" y="12"/>
                  </a:lnTo>
                  <a:lnTo>
                    <a:pt x="10" y="8"/>
                  </a:lnTo>
                  <a:lnTo>
                    <a:pt x="13" y="4"/>
                  </a:lnTo>
                  <a:lnTo>
                    <a:pt x="15" y="1"/>
                  </a:lnTo>
                  <a:lnTo>
                    <a:pt x="19" y="0"/>
                  </a:lnTo>
                  <a:lnTo>
                    <a:pt x="20" y="0"/>
                  </a:lnTo>
                  <a:lnTo>
                    <a:pt x="22" y="4"/>
                  </a:lnTo>
                  <a:lnTo>
                    <a:pt x="22" y="6"/>
                  </a:lnTo>
                  <a:lnTo>
                    <a:pt x="23" y="9"/>
                  </a:lnTo>
                  <a:lnTo>
                    <a:pt x="23" y="12"/>
                  </a:lnTo>
                  <a:lnTo>
                    <a:pt x="24" y="17"/>
                  </a:lnTo>
                  <a:close/>
                </a:path>
              </a:pathLst>
            </a:custGeom>
            <a:solidFill>
              <a:srgbClr val="000000"/>
            </a:solidFill>
            <a:ln w="9525">
              <a:noFill/>
              <a:round/>
              <a:headEnd/>
              <a:tailEnd/>
            </a:ln>
          </p:spPr>
          <p:txBody>
            <a:bodyPr/>
            <a:lstStyle/>
            <a:p>
              <a:endParaRPr lang="en-US"/>
            </a:p>
          </p:txBody>
        </p:sp>
        <p:sp>
          <p:nvSpPr>
            <p:cNvPr id="17494" name="Freeform 755"/>
            <p:cNvSpPr>
              <a:spLocks/>
            </p:cNvSpPr>
            <p:nvPr/>
          </p:nvSpPr>
          <p:spPr bwMode="auto">
            <a:xfrm flipH="1">
              <a:off x="3085" y="1109"/>
              <a:ext cx="109" cy="159"/>
            </a:xfrm>
            <a:custGeom>
              <a:avLst/>
              <a:gdLst>
                <a:gd name="T0" fmla="*/ 10 w 591"/>
                <a:gd name="T1" fmla="*/ 8 h 694"/>
                <a:gd name="T2" fmla="*/ 11 w 591"/>
                <a:gd name="T3" fmla="*/ 6 h 694"/>
                <a:gd name="T4" fmla="*/ 12 w 591"/>
                <a:gd name="T5" fmla="*/ 4 h 694"/>
                <a:gd name="T6" fmla="*/ 13 w 591"/>
                <a:gd name="T7" fmla="*/ 3 h 694"/>
                <a:gd name="T8" fmla="*/ 14 w 591"/>
                <a:gd name="T9" fmla="*/ 1 h 694"/>
                <a:gd name="T10" fmla="*/ 16 w 591"/>
                <a:gd name="T11" fmla="*/ 0 h 694"/>
                <a:gd name="T12" fmla="*/ 18 w 591"/>
                <a:gd name="T13" fmla="*/ 0 h 694"/>
                <a:gd name="T14" fmla="*/ 19 w 591"/>
                <a:gd name="T15" fmla="*/ 1 h 694"/>
                <a:gd name="T16" fmla="*/ 20 w 591"/>
                <a:gd name="T17" fmla="*/ 3 h 694"/>
                <a:gd name="T18" fmla="*/ 20 w 591"/>
                <a:gd name="T19" fmla="*/ 5 h 694"/>
                <a:gd name="T20" fmla="*/ 20 w 591"/>
                <a:gd name="T21" fmla="*/ 6 h 694"/>
                <a:gd name="T22" fmla="*/ 19 w 591"/>
                <a:gd name="T23" fmla="*/ 8 h 694"/>
                <a:gd name="T24" fmla="*/ 19 w 591"/>
                <a:gd name="T25" fmla="*/ 10 h 694"/>
                <a:gd name="T26" fmla="*/ 18 w 591"/>
                <a:gd name="T27" fmla="*/ 13 h 694"/>
                <a:gd name="T28" fmla="*/ 17 w 591"/>
                <a:gd name="T29" fmla="*/ 15 h 694"/>
                <a:gd name="T30" fmla="*/ 16 w 591"/>
                <a:gd name="T31" fmla="*/ 17 h 694"/>
                <a:gd name="T32" fmla="*/ 15 w 591"/>
                <a:gd name="T33" fmla="*/ 19 h 694"/>
                <a:gd name="T34" fmla="*/ 14 w 591"/>
                <a:gd name="T35" fmla="*/ 22 h 694"/>
                <a:gd name="T36" fmla="*/ 12 w 591"/>
                <a:gd name="T37" fmla="*/ 24 h 694"/>
                <a:gd name="T38" fmla="*/ 11 w 591"/>
                <a:gd name="T39" fmla="*/ 27 h 694"/>
                <a:gd name="T40" fmla="*/ 9 w 591"/>
                <a:gd name="T41" fmla="*/ 29 h 694"/>
                <a:gd name="T42" fmla="*/ 8 w 591"/>
                <a:gd name="T43" fmla="*/ 31 h 694"/>
                <a:gd name="T44" fmla="*/ 6 w 591"/>
                <a:gd name="T45" fmla="*/ 33 h 694"/>
                <a:gd name="T46" fmla="*/ 4 w 591"/>
                <a:gd name="T47" fmla="*/ 35 h 694"/>
                <a:gd name="T48" fmla="*/ 3 w 591"/>
                <a:gd name="T49" fmla="*/ 36 h 694"/>
                <a:gd name="T50" fmla="*/ 1 w 591"/>
                <a:gd name="T51" fmla="*/ 36 h 694"/>
                <a:gd name="T52" fmla="*/ 0 w 591"/>
                <a:gd name="T53" fmla="*/ 34 h 694"/>
                <a:gd name="T54" fmla="*/ 0 w 591"/>
                <a:gd name="T55" fmla="*/ 32 h 694"/>
                <a:gd name="T56" fmla="*/ 0 w 591"/>
                <a:gd name="T57" fmla="*/ 30 h 694"/>
                <a:gd name="T58" fmla="*/ 1 w 591"/>
                <a:gd name="T59" fmla="*/ 27 h 694"/>
                <a:gd name="T60" fmla="*/ 2 w 591"/>
                <a:gd name="T61" fmla="*/ 24 h 694"/>
                <a:gd name="T62" fmla="*/ 3 w 591"/>
                <a:gd name="T63" fmla="*/ 22 h 694"/>
                <a:gd name="T64" fmla="*/ 4 w 591"/>
                <a:gd name="T65" fmla="*/ 22 h 694"/>
                <a:gd name="T66" fmla="*/ 4 w 591"/>
                <a:gd name="T67" fmla="*/ 24 h 694"/>
                <a:gd name="T68" fmla="*/ 3 w 591"/>
                <a:gd name="T69" fmla="*/ 26 h 694"/>
                <a:gd name="T70" fmla="*/ 2 w 591"/>
                <a:gd name="T71" fmla="*/ 29 h 694"/>
                <a:gd name="T72" fmla="*/ 2 w 591"/>
                <a:gd name="T73" fmla="*/ 31 h 694"/>
                <a:gd name="T74" fmla="*/ 2 w 591"/>
                <a:gd name="T75" fmla="*/ 33 h 694"/>
                <a:gd name="T76" fmla="*/ 3 w 591"/>
                <a:gd name="T77" fmla="*/ 34 h 694"/>
                <a:gd name="T78" fmla="*/ 5 w 591"/>
                <a:gd name="T79" fmla="*/ 33 h 694"/>
                <a:gd name="T80" fmla="*/ 7 w 591"/>
                <a:gd name="T81" fmla="*/ 30 h 694"/>
                <a:gd name="T82" fmla="*/ 8 w 591"/>
                <a:gd name="T83" fmla="*/ 28 h 694"/>
                <a:gd name="T84" fmla="*/ 10 w 591"/>
                <a:gd name="T85" fmla="*/ 26 h 694"/>
                <a:gd name="T86" fmla="*/ 11 w 591"/>
                <a:gd name="T87" fmla="*/ 24 h 694"/>
                <a:gd name="T88" fmla="*/ 12 w 591"/>
                <a:gd name="T89" fmla="*/ 21 h 694"/>
                <a:gd name="T90" fmla="*/ 14 w 591"/>
                <a:gd name="T91" fmla="*/ 18 h 694"/>
                <a:gd name="T92" fmla="*/ 15 w 591"/>
                <a:gd name="T93" fmla="*/ 16 h 694"/>
                <a:gd name="T94" fmla="*/ 16 w 591"/>
                <a:gd name="T95" fmla="*/ 13 h 694"/>
                <a:gd name="T96" fmla="*/ 17 w 591"/>
                <a:gd name="T97" fmla="*/ 11 h 694"/>
                <a:gd name="T98" fmla="*/ 17 w 591"/>
                <a:gd name="T99" fmla="*/ 8 h 694"/>
                <a:gd name="T100" fmla="*/ 18 w 591"/>
                <a:gd name="T101" fmla="*/ 6 h 694"/>
                <a:gd name="T102" fmla="*/ 18 w 591"/>
                <a:gd name="T103" fmla="*/ 4 h 694"/>
                <a:gd name="T104" fmla="*/ 17 w 591"/>
                <a:gd name="T105" fmla="*/ 2 h 694"/>
                <a:gd name="T106" fmla="*/ 15 w 591"/>
                <a:gd name="T107" fmla="*/ 3 h 694"/>
                <a:gd name="T108" fmla="*/ 14 w 591"/>
                <a:gd name="T109" fmla="*/ 4 h 694"/>
                <a:gd name="T110" fmla="*/ 13 w 591"/>
                <a:gd name="T111" fmla="*/ 5 h 694"/>
                <a:gd name="T112" fmla="*/ 12 w 591"/>
                <a:gd name="T113" fmla="*/ 7 h 694"/>
                <a:gd name="T114" fmla="*/ 10 w 591"/>
                <a:gd name="T115" fmla="*/ 9 h 694"/>
                <a:gd name="T116" fmla="*/ 9 w 591"/>
                <a:gd name="T117" fmla="*/ 11 h 6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1"/>
                <a:gd name="T178" fmla="*/ 0 h 694"/>
                <a:gd name="T179" fmla="*/ 591 w 591"/>
                <a:gd name="T180" fmla="*/ 694 h 6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1" h="694">
                  <a:moveTo>
                    <a:pt x="259" y="192"/>
                  </a:moveTo>
                  <a:lnTo>
                    <a:pt x="261" y="187"/>
                  </a:lnTo>
                  <a:lnTo>
                    <a:pt x="264" y="184"/>
                  </a:lnTo>
                  <a:lnTo>
                    <a:pt x="266" y="180"/>
                  </a:lnTo>
                  <a:lnTo>
                    <a:pt x="268" y="177"/>
                  </a:lnTo>
                  <a:lnTo>
                    <a:pt x="270" y="172"/>
                  </a:lnTo>
                  <a:lnTo>
                    <a:pt x="272" y="169"/>
                  </a:lnTo>
                  <a:lnTo>
                    <a:pt x="275" y="166"/>
                  </a:lnTo>
                  <a:lnTo>
                    <a:pt x="277" y="162"/>
                  </a:lnTo>
                  <a:lnTo>
                    <a:pt x="279" y="158"/>
                  </a:lnTo>
                  <a:lnTo>
                    <a:pt x="281" y="155"/>
                  </a:lnTo>
                  <a:lnTo>
                    <a:pt x="283" y="152"/>
                  </a:lnTo>
                  <a:lnTo>
                    <a:pt x="285" y="148"/>
                  </a:lnTo>
                  <a:lnTo>
                    <a:pt x="288" y="145"/>
                  </a:lnTo>
                  <a:lnTo>
                    <a:pt x="290" y="142"/>
                  </a:lnTo>
                  <a:lnTo>
                    <a:pt x="292" y="139"/>
                  </a:lnTo>
                  <a:lnTo>
                    <a:pt x="295" y="135"/>
                  </a:lnTo>
                  <a:lnTo>
                    <a:pt x="296" y="132"/>
                  </a:lnTo>
                  <a:lnTo>
                    <a:pt x="300" y="129"/>
                  </a:lnTo>
                  <a:lnTo>
                    <a:pt x="302" y="126"/>
                  </a:lnTo>
                  <a:lnTo>
                    <a:pt x="304" y="122"/>
                  </a:lnTo>
                  <a:lnTo>
                    <a:pt x="306" y="119"/>
                  </a:lnTo>
                  <a:lnTo>
                    <a:pt x="308" y="117"/>
                  </a:lnTo>
                  <a:lnTo>
                    <a:pt x="310" y="114"/>
                  </a:lnTo>
                  <a:lnTo>
                    <a:pt x="314" y="110"/>
                  </a:lnTo>
                  <a:lnTo>
                    <a:pt x="316" y="107"/>
                  </a:lnTo>
                  <a:lnTo>
                    <a:pt x="318" y="105"/>
                  </a:lnTo>
                  <a:lnTo>
                    <a:pt x="321" y="102"/>
                  </a:lnTo>
                  <a:lnTo>
                    <a:pt x="323" y="98"/>
                  </a:lnTo>
                  <a:lnTo>
                    <a:pt x="327" y="96"/>
                  </a:lnTo>
                  <a:lnTo>
                    <a:pt x="329" y="93"/>
                  </a:lnTo>
                  <a:lnTo>
                    <a:pt x="331" y="91"/>
                  </a:lnTo>
                  <a:lnTo>
                    <a:pt x="334" y="88"/>
                  </a:lnTo>
                  <a:lnTo>
                    <a:pt x="336" y="85"/>
                  </a:lnTo>
                  <a:lnTo>
                    <a:pt x="340" y="82"/>
                  </a:lnTo>
                  <a:lnTo>
                    <a:pt x="342" y="79"/>
                  </a:lnTo>
                  <a:lnTo>
                    <a:pt x="344" y="77"/>
                  </a:lnTo>
                  <a:lnTo>
                    <a:pt x="347" y="73"/>
                  </a:lnTo>
                  <a:lnTo>
                    <a:pt x="351" y="71"/>
                  </a:lnTo>
                  <a:lnTo>
                    <a:pt x="353" y="69"/>
                  </a:lnTo>
                  <a:lnTo>
                    <a:pt x="356" y="67"/>
                  </a:lnTo>
                  <a:lnTo>
                    <a:pt x="359" y="65"/>
                  </a:lnTo>
                  <a:lnTo>
                    <a:pt x="361" y="62"/>
                  </a:lnTo>
                  <a:lnTo>
                    <a:pt x="365" y="59"/>
                  </a:lnTo>
                  <a:lnTo>
                    <a:pt x="368" y="57"/>
                  </a:lnTo>
                  <a:lnTo>
                    <a:pt x="370" y="55"/>
                  </a:lnTo>
                  <a:lnTo>
                    <a:pt x="373" y="53"/>
                  </a:lnTo>
                  <a:lnTo>
                    <a:pt x="377" y="51"/>
                  </a:lnTo>
                  <a:lnTo>
                    <a:pt x="380" y="49"/>
                  </a:lnTo>
                  <a:lnTo>
                    <a:pt x="383" y="46"/>
                  </a:lnTo>
                  <a:lnTo>
                    <a:pt x="386" y="44"/>
                  </a:lnTo>
                  <a:lnTo>
                    <a:pt x="390" y="42"/>
                  </a:lnTo>
                  <a:lnTo>
                    <a:pt x="393" y="40"/>
                  </a:lnTo>
                  <a:lnTo>
                    <a:pt x="396" y="38"/>
                  </a:lnTo>
                  <a:lnTo>
                    <a:pt x="400" y="36"/>
                  </a:lnTo>
                  <a:lnTo>
                    <a:pt x="403" y="33"/>
                  </a:lnTo>
                  <a:lnTo>
                    <a:pt x="406" y="32"/>
                  </a:lnTo>
                  <a:lnTo>
                    <a:pt x="410" y="30"/>
                  </a:lnTo>
                  <a:lnTo>
                    <a:pt x="414" y="29"/>
                  </a:lnTo>
                  <a:lnTo>
                    <a:pt x="417" y="27"/>
                  </a:lnTo>
                  <a:lnTo>
                    <a:pt x="421" y="25"/>
                  </a:lnTo>
                  <a:lnTo>
                    <a:pt x="425" y="24"/>
                  </a:lnTo>
                  <a:lnTo>
                    <a:pt x="429" y="21"/>
                  </a:lnTo>
                  <a:lnTo>
                    <a:pt x="432" y="20"/>
                  </a:lnTo>
                  <a:lnTo>
                    <a:pt x="436" y="19"/>
                  </a:lnTo>
                  <a:lnTo>
                    <a:pt x="439" y="17"/>
                  </a:lnTo>
                  <a:lnTo>
                    <a:pt x="443" y="16"/>
                  </a:lnTo>
                  <a:lnTo>
                    <a:pt x="446" y="14"/>
                  </a:lnTo>
                  <a:lnTo>
                    <a:pt x="451" y="13"/>
                  </a:lnTo>
                  <a:lnTo>
                    <a:pt x="455" y="12"/>
                  </a:lnTo>
                  <a:lnTo>
                    <a:pt x="458" y="9"/>
                  </a:lnTo>
                  <a:lnTo>
                    <a:pt x="463" y="8"/>
                  </a:lnTo>
                  <a:lnTo>
                    <a:pt x="467" y="7"/>
                  </a:lnTo>
                  <a:lnTo>
                    <a:pt x="471" y="6"/>
                  </a:lnTo>
                  <a:lnTo>
                    <a:pt x="476" y="5"/>
                  </a:lnTo>
                  <a:lnTo>
                    <a:pt x="480" y="4"/>
                  </a:lnTo>
                  <a:lnTo>
                    <a:pt x="484" y="3"/>
                  </a:lnTo>
                  <a:lnTo>
                    <a:pt x="489" y="2"/>
                  </a:lnTo>
                  <a:lnTo>
                    <a:pt x="493" y="2"/>
                  </a:lnTo>
                  <a:lnTo>
                    <a:pt x="497" y="1"/>
                  </a:lnTo>
                  <a:lnTo>
                    <a:pt x="502" y="1"/>
                  </a:lnTo>
                  <a:lnTo>
                    <a:pt x="506" y="0"/>
                  </a:lnTo>
                  <a:lnTo>
                    <a:pt x="510" y="0"/>
                  </a:lnTo>
                  <a:lnTo>
                    <a:pt x="515" y="0"/>
                  </a:lnTo>
                  <a:lnTo>
                    <a:pt x="519" y="0"/>
                  </a:lnTo>
                  <a:lnTo>
                    <a:pt x="522" y="0"/>
                  </a:lnTo>
                  <a:lnTo>
                    <a:pt x="527" y="0"/>
                  </a:lnTo>
                  <a:lnTo>
                    <a:pt x="531" y="1"/>
                  </a:lnTo>
                  <a:lnTo>
                    <a:pt x="535" y="2"/>
                  </a:lnTo>
                  <a:lnTo>
                    <a:pt x="539" y="2"/>
                  </a:lnTo>
                  <a:lnTo>
                    <a:pt x="543" y="3"/>
                  </a:lnTo>
                  <a:lnTo>
                    <a:pt x="546" y="4"/>
                  </a:lnTo>
                  <a:lnTo>
                    <a:pt x="551" y="6"/>
                  </a:lnTo>
                  <a:lnTo>
                    <a:pt x="554" y="7"/>
                  </a:lnTo>
                  <a:lnTo>
                    <a:pt x="557" y="9"/>
                  </a:lnTo>
                  <a:lnTo>
                    <a:pt x="560" y="12"/>
                  </a:lnTo>
                  <a:lnTo>
                    <a:pt x="564" y="14"/>
                  </a:lnTo>
                  <a:lnTo>
                    <a:pt x="568" y="17"/>
                  </a:lnTo>
                  <a:lnTo>
                    <a:pt x="572" y="21"/>
                  </a:lnTo>
                  <a:lnTo>
                    <a:pt x="576" y="26"/>
                  </a:lnTo>
                  <a:lnTo>
                    <a:pt x="579" y="30"/>
                  </a:lnTo>
                  <a:lnTo>
                    <a:pt x="581" y="34"/>
                  </a:lnTo>
                  <a:lnTo>
                    <a:pt x="583" y="40"/>
                  </a:lnTo>
                  <a:lnTo>
                    <a:pt x="584" y="42"/>
                  </a:lnTo>
                  <a:lnTo>
                    <a:pt x="585" y="44"/>
                  </a:lnTo>
                  <a:lnTo>
                    <a:pt x="586" y="47"/>
                  </a:lnTo>
                  <a:lnTo>
                    <a:pt x="588" y="51"/>
                  </a:lnTo>
                  <a:lnTo>
                    <a:pt x="588" y="53"/>
                  </a:lnTo>
                  <a:lnTo>
                    <a:pt x="589" y="56"/>
                  </a:lnTo>
                  <a:lnTo>
                    <a:pt x="589" y="58"/>
                  </a:lnTo>
                  <a:lnTo>
                    <a:pt x="590" y="60"/>
                  </a:lnTo>
                  <a:lnTo>
                    <a:pt x="590" y="64"/>
                  </a:lnTo>
                  <a:lnTo>
                    <a:pt x="590" y="67"/>
                  </a:lnTo>
                  <a:lnTo>
                    <a:pt x="590" y="69"/>
                  </a:lnTo>
                  <a:lnTo>
                    <a:pt x="591" y="72"/>
                  </a:lnTo>
                  <a:lnTo>
                    <a:pt x="590" y="76"/>
                  </a:lnTo>
                  <a:lnTo>
                    <a:pt x="590" y="78"/>
                  </a:lnTo>
                  <a:lnTo>
                    <a:pt x="590" y="81"/>
                  </a:lnTo>
                  <a:lnTo>
                    <a:pt x="590" y="84"/>
                  </a:lnTo>
                  <a:lnTo>
                    <a:pt x="590" y="88"/>
                  </a:lnTo>
                  <a:lnTo>
                    <a:pt x="589" y="91"/>
                  </a:lnTo>
                  <a:lnTo>
                    <a:pt x="589" y="93"/>
                  </a:lnTo>
                  <a:lnTo>
                    <a:pt x="589" y="96"/>
                  </a:lnTo>
                  <a:lnTo>
                    <a:pt x="588" y="100"/>
                  </a:lnTo>
                  <a:lnTo>
                    <a:pt x="588" y="103"/>
                  </a:lnTo>
                  <a:lnTo>
                    <a:pt x="586" y="105"/>
                  </a:lnTo>
                  <a:lnTo>
                    <a:pt x="585" y="108"/>
                  </a:lnTo>
                  <a:lnTo>
                    <a:pt x="584" y="111"/>
                  </a:lnTo>
                  <a:lnTo>
                    <a:pt x="583" y="115"/>
                  </a:lnTo>
                  <a:lnTo>
                    <a:pt x="583" y="118"/>
                  </a:lnTo>
                  <a:lnTo>
                    <a:pt x="582" y="121"/>
                  </a:lnTo>
                  <a:lnTo>
                    <a:pt x="581" y="123"/>
                  </a:lnTo>
                  <a:lnTo>
                    <a:pt x="580" y="127"/>
                  </a:lnTo>
                  <a:lnTo>
                    <a:pt x="579" y="130"/>
                  </a:lnTo>
                  <a:lnTo>
                    <a:pt x="578" y="133"/>
                  </a:lnTo>
                  <a:lnTo>
                    <a:pt x="576" y="136"/>
                  </a:lnTo>
                  <a:lnTo>
                    <a:pt x="574" y="140"/>
                  </a:lnTo>
                  <a:lnTo>
                    <a:pt x="574" y="143"/>
                  </a:lnTo>
                  <a:lnTo>
                    <a:pt x="573" y="146"/>
                  </a:lnTo>
                  <a:lnTo>
                    <a:pt x="571" y="149"/>
                  </a:lnTo>
                  <a:lnTo>
                    <a:pt x="570" y="152"/>
                  </a:lnTo>
                  <a:lnTo>
                    <a:pt x="569" y="155"/>
                  </a:lnTo>
                  <a:lnTo>
                    <a:pt x="567" y="158"/>
                  </a:lnTo>
                  <a:lnTo>
                    <a:pt x="566" y="160"/>
                  </a:lnTo>
                  <a:lnTo>
                    <a:pt x="565" y="164"/>
                  </a:lnTo>
                  <a:lnTo>
                    <a:pt x="563" y="167"/>
                  </a:lnTo>
                  <a:lnTo>
                    <a:pt x="561" y="170"/>
                  </a:lnTo>
                  <a:lnTo>
                    <a:pt x="560" y="172"/>
                  </a:lnTo>
                  <a:lnTo>
                    <a:pt x="558" y="175"/>
                  </a:lnTo>
                  <a:lnTo>
                    <a:pt x="557" y="178"/>
                  </a:lnTo>
                  <a:lnTo>
                    <a:pt x="556" y="181"/>
                  </a:lnTo>
                  <a:lnTo>
                    <a:pt x="554" y="184"/>
                  </a:lnTo>
                  <a:lnTo>
                    <a:pt x="553" y="186"/>
                  </a:lnTo>
                  <a:lnTo>
                    <a:pt x="552" y="190"/>
                  </a:lnTo>
                  <a:lnTo>
                    <a:pt x="549" y="193"/>
                  </a:lnTo>
                  <a:lnTo>
                    <a:pt x="547" y="196"/>
                  </a:lnTo>
                  <a:lnTo>
                    <a:pt x="544" y="200"/>
                  </a:lnTo>
                  <a:lnTo>
                    <a:pt x="542" y="205"/>
                  </a:lnTo>
                  <a:lnTo>
                    <a:pt x="540" y="209"/>
                  </a:lnTo>
                  <a:lnTo>
                    <a:pt x="536" y="213"/>
                  </a:lnTo>
                  <a:lnTo>
                    <a:pt x="534" y="218"/>
                  </a:lnTo>
                  <a:lnTo>
                    <a:pt x="531" y="222"/>
                  </a:lnTo>
                  <a:lnTo>
                    <a:pt x="529" y="226"/>
                  </a:lnTo>
                  <a:lnTo>
                    <a:pt x="526" y="231"/>
                  </a:lnTo>
                  <a:lnTo>
                    <a:pt x="524" y="234"/>
                  </a:lnTo>
                  <a:lnTo>
                    <a:pt x="521" y="238"/>
                  </a:lnTo>
                  <a:lnTo>
                    <a:pt x="520" y="243"/>
                  </a:lnTo>
                  <a:lnTo>
                    <a:pt x="517" y="246"/>
                  </a:lnTo>
                  <a:lnTo>
                    <a:pt x="516" y="250"/>
                  </a:lnTo>
                  <a:lnTo>
                    <a:pt x="513" y="254"/>
                  </a:lnTo>
                  <a:lnTo>
                    <a:pt x="511" y="258"/>
                  </a:lnTo>
                  <a:lnTo>
                    <a:pt x="508" y="261"/>
                  </a:lnTo>
                  <a:lnTo>
                    <a:pt x="507" y="266"/>
                  </a:lnTo>
                  <a:lnTo>
                    <a:pt x="504" y="269"/>
                  </a:lnTo>
                  <a:lnTo>
                    <a:pt x="503" y="272"/>
                  </a:lnTo>
                  <a:lnTo>
                    <a:pt x="499" y="275"/>
                  </a:lnTo>
                  <a:lnTo>
                    <a:pt x="498" y="280"/>
                  </a:lnTo>
                  <a:lnTo>
                    <a:pt x="495" y="284"/>
                  </a:lnTo>
                  <a:lnTo>
                    <a:pt x="494" y="287"/>
                  </a:lnTo>
                  <a:lnTo>
                    <a:pt x="491" y="290"/>
                  </a:lnTo>
                  <a:lnTo>
                    <a:pt x="490" y="294"/>
                  </a:lnTo>
                  <a:lnTo>
                    <a:pt x="486" y="297"/>
                  </a:lnTo>
                  <a:lnTo>
                    <a:pt x="485" y="301"/>
                  </a:lnTo>
                  <a:lnTo>
                    <a:pt x="482" y="305"/>
                  </a:lnTo>
                  <a:lnTo>
                    <a:pt x="481" y="308"/>
                  </a:lnTo>
                  <a:lnTo>
                    <a:pt x="479" y="311"/>
                  </a:lnTo>
                  <a:lnTo>
                    <a:pt x="477" y="315"/>
                  </a:lnTo>
                  <a:lnTo>
                    <a:pt x="474" y="319"/>
                  </a:lnTo>
                  <a:lnTo>
                    <a:pt x="472" y="322"/>
                  </a:lnTo>
                  <a:lnTo>
                    <a:pt x="469" y="325"/>
                  </a:lnTo>
                  <a:lnTo>
                    <a:pt x="468" y="328"/>
                  </a:lnTo>
                  <a:lnTo>
                    <a:pt x="465" y="332"/>
                  </a:lnTo>
                  <a:lnTo>
                    <a:pt x="463" y="335"/>
                  </a:lnTo>
                  <a:lnTo>
                    <a:pt x="460" y="338"/>
                  </a:lnTo>
                  <a:lnTo>
                    <a:pt x="458" y="343"/>
                  </a:lnTo>
                  <a:lnTo>
                    <a:pt x="456" y="346"/>
                  </a:lnTo>
                  <a:lnTo>
                    <a:pt x="454" y="349"/>
                  </a:lnTo>
                  <a:lnTo>
                    <a:pt x="451" y="352"/>
                  </a:lnTo>
                  <a:lnTo>
                    <a:pt x="448" y="356"/>
                  </a:lnTo>
                  <a:lnTo>
                    <a:pt x="446" y="360"/>
                  </a:lnTo>
                  <a:lnTo>
                    <a:pt x="444" y="363"/>
                  </a:lnTo>
                  <a:lnTo>
                    <a:pt x="441" y="366"/>
                  </a:lnTo>
                  <a:lnTo>
                    <a:pt x="439" y="371"/>
                  </a:lnTo>
                  <a:lnTo>
                    <a:pt x="436" y="373"/>
                  </a:lnTo>
                  <a:lnTo>
                    <a:pt x="433" y="377"/>
                  </a:lnTo>
                  <a:lnTo>
                    <a:pt x="431" y="381"/>
                  </a:lnTo>
                  <a:lnTo>
                    <a:pt x="429" y="385"/>
                  </a:lnTo>
                  <a:lnTo>
                    <a:pt x="426" y="388"/>
                  </a:lnTo>
                  <a:lnTo>
                    <a:pt x="422" y="391"/>
                  </a:lnTo>
                  <a:lnTo>
                    <a:pt x="419" y="396"/>
                  </a:lnTo>
                  <a:lnTo>
                    <a:pt x="417" y="400"/>
                  </a:lnTo>
                  <a:lnTo>
                    <a:pt x="414" y="403"/>
                  </a:lnTo>
                  <a:lnTo>
                    <a:pt x="410" y="407"/>
                  </a:lnTo>
                  <a:lnTo>
                    <a:pt x="407" y="410"/>
                  </a:lnTo>
                  <a:lnTo>
                    <a:pt x="405" y="414"/>
                  </a:lnTo>
                  <a:lnTo>
                    <a:pt x="402" y="419"/>
                  </a:lnTo>
                  <a:lnTo>
                    <a:pt x="398" y="423"/>
                  </a:lnTo>
                  <a:lnTo>
                    <a:pt x="395" y="426"/>
                  </a:lnTo>
                  <a:lnTo>
                    <a:pt x="392" y="430"/>
                  </a:lnTo>
                  <a:lnTo>
                    <a:pt x="389" y="434"/>
                  </a:lnTo>
                  <a:lnTo>
                    <a:pt x="384" y="438"/>
                  </a:lnTo>
                  <a:lnTo>
                    <a:pt x="381" y="441"/>
                  </a:lnTo>
                  <a:lnTo>
                    <a:pt x="378" y="446"/>
                  </a:lnTo>
                  <a:lnTo>
                    <a:pt x="375" y="449"/>
                  </a:lnTo>
                  <a:lnTo>
                    <a:pt x="371" y="453"/>
                  </a:lnTo>
                  <a:lnTo>
                    <a:pt x="367" y="457"/>
                  </a:lnTo>
                  <a:lnTo>
                    <a:pt x="365" y="461"/>
                  </a:lnTo>
                  <a:lnTo>
                    <a:pt x="360" y="464"/>
                  </a:lnTo>
                  <a:lnTo>
                    <a:pt x="357" y="467"/>
                  </a:lnTo>
                  <a:lnTo>
                    <a:pt x="354" y="472"/>
                  </a:lnTo>
                  <a:lnTo>
                    <a:pt x="351" y="476"/>
                  </a:lnTo>
                  <a:lnTo>
                    <a:pt x="346" y="479"/>
                  </a:lnTo>
                  <a:lnTo>
                    <a:pt x="344" y="483"/>
                  </a:lnTo>
                  <a:lnTo>
                    <a:pt x="340" y="486"/>
                  </a:lnTo>
                  <a:lnTo>
                    <a:pt x="336" y="490"/>
                  </a:lnTo>
                  <a:lnTo>
                    <a:pt x="333" y="494"/>
                  </a:lnTo>
                  <a:lnTo>
                    <a:pt x="330" y="498"/>
                  </a:lnTo>
                  <a:lnTo>
                    <a:pt x="327" y="501"/>
                  </a:lnTo>
                  <a:lnTo>
                    <a:pt x="322" y="505"/>
                  </a:lnTo>
                  <a:lnTo>
                    <a:pt x="319" y="509"/>
                  </a:lnTo>
                  <a:lnTo>
                    <a:pt x="316" y="512"/>
                  </a:lnTo>
                  <a:lnTo>
                    <a:pt x="313" y="516"/>
                  </a:lnTo>
                  <a:lnTo>
                    <a:pt x="309" y="521"/>
                  </a:lnTo>
                  <a:lnTo>
                    <a:pt x="305" y="524"/>
                  </a:lnTo>
                  <a:lnTo>
                    <a:pt x="302" y="527"/>
                  </a:lnTo>
                  <a:lnTo>
                    <a:pt x="298" y="530"/>
                  </a:lnTo>
                  <a:lnTo>
                    <a:pt x="295" y="535"/>
                  </a:lnTo>
                  <a:lnTo>
                    <a:pt x="291" y="539"/>
                  </a:lnTo>
                  <a:lnTo>
                    <a:pt x="289" y="543"/>
                  </a:lnTo>
                  <a:lnTo>
                    <a:pt x="284" y="547"/>
                  </a:lnTo>
                  <a:lnTo>
                    <a:pt x="282" y="551"/>
                  </a:lnTo>
                  <a:lnTo>
                    <a:pt x="277" y="555"/>
                  </a:lnTo>
                  <a:lnTo>
                    <a:pt x="273" y="560"/>
                  </a:lnTo>
                  <a:lnTo>
                    <a:pt x="269" y="564"/>
                  </a:lnTo>
                  <a:lnTo>
                    <a:pt x="265" y="568"/>
                  </a:lnTo>
                  <a:lnTo>
                    <a:pt x="260" y="572"/>
                  </a:lnTo>
                  <a:lnTo>
                    <a:pt x="257" y="576"/>
                  </a:lnTo>
                  <a:lnTo>
                    <a:pt x="253" y="579"/>
                  </a:lnTo>
                  <a:lnTo>
                    <a:pt x="250" y="583"/>
                  </a:lnTo>
                  <a:lnTo>
                    <a:pt x="246" y="587"/>
                  </a:lnTo>
                  <a:lnTo>
                    <a:pt x="242" y="590"/>
                  </a:lnTo>
                  <a:lnTo>
                    <a:pt x="239" y="593"/>
                  </a:lnTo>
                  <a:lnTo>
                    <a:pt x="235" y="598"/>
                  </a:lnTo>
                  <a:lnTo>
                    <a:pt x="231" y="600"/>
                  </a:lnTo>
                  <a:lnTo>
                    <a:pt x="228" y="603"/>
                  </a:lnTo>
                  <a:lnTo>
                    <a:pt x="225" y="606"/>
                  </a:lnTo>
                  <a:lnTo>
                    <a:pt x="221" y="610"/>
                  </a:lnTo>
                  <a:lnTo>
                    <a:pt x="217" y="612"/>
                  </a:lnTo>
                  <a:lnTo>
                    <a:pt x="214" y="615"/>
                  </a:lnTo>
                  <a:lnTo>
                    <a:pt x="209" y="617"/>
                  </a:lnTo>
                  <a:lnTo>
                    <a:pt x="206" y="620"/>
                  </a:lnTo>
                  <a:lnTo>
                    <a:pt x="202" y="624"/>
                  </a:lnTo>
                  <a:lnTo>
                    <a:pt x="198" y="626"/>
                  </a:lnTo>
                  <a:lnTo>
                    <a:pt x="194" y="629"/>
                  </a:lnTo>
                  <a:lnTo>
                    <a:pt x="190" y="632"/>
                  </a:lnTo>
                  <a:lnTo>
                    <a:pt x="185" y="636"/>
                  </a:lnTo>
                  <a:lnTo>
                    <a:pt x="181" y="638"/>
                  </a:lnTo>
                  <a:lnTo>
                    <a:pt x="177" y="642"/>
                  </a:lnTo>
                  <a:lnTo>
                    <a:pt x="172" y="645"/>
                  </a:lnTo>
                  <a:lnTo>
                    <a:pt x="167" y="649"/>
                  </a:lnTo>
                  <a:lnTo>
                    <a:pt x="163" y="652"/>
                  </a:lnTo>
                  <a:lnTo>
                    <a:pt x="158" y="656"/>
                  </a:lnTo>
                  <a:lnTo>
                    <a:pt x="153" y="661"/>
                  </a:lnTo>
                  <a:lnTo>
                    <a:pt x="148" y="663"/>
                  </a:lnTo>
                  <a:lnTo>
                    <a:pt x="145" y="665"/>
                  </a:lnTo>
                  <a:lnTo>
                    <a:pt x="141" y="667"/>
                  </a:lnTo>
                  <a:lnTo>
                    <a:pt x="136" y="670"/>
                  </a:lnTo>
                  <a:lnTo>
                    <a:pt x="132" y="672"/>
                  </a:lnTo>
                  <a:lnTo>
                    <a:pt x="129" y="675"/>
                  </a:lnTo>
                  <a:lnTo>
                    <a:pt x="125" y="677"/>
                  </a:lnTo>
                  <a:lnTo>
                    <a:pt x="121" y="679"/>
                  </a:lnTo>
                  <a:lnTo>
                    <a:pt x="117" y="681"/>
                  </a:lnTo>
                  <a:lnTo>
                    <a:pt x="113" y="683"/>
                  </a:lnTo>
                  <a:lnTo>
                    <a:pt x="108" y="684"/>
                  </a:lnTo>
                  <a:lnTo>
                    <a:pt x="105" y="687"/>
                  </a:lnTo>
                  <a:lnTo>
                    <a:pt x="100" y="688"/>
                  </a:lnTo>
                  <a:lnTo>
                    <a:pt x="96" y="690"/>
                  </a:lnTo>
                  <a:lnTo>
                    <a:pt x="92" y="691"/>
                  </a:lnTo>
                  <a:lnTo>
                    <a:pt x="89" y="692"/>
                  </a:lnTo>
                  <a:lnTo>
                    <a:pt x="84" y="693"/>
                  </a:lnTo>
                  <a:lnTo>
                    <a:pt x="80" y="693"/>
                  </a:lnTo>
                  <a:lnTo>
                    <a:pt x="76" y="694"/>
                  </a:lnTo>
                  <a:lnTo>
                    <a:pt x="72" y="694"/>
                  </a:lnTo>
                  <a:lnTo>
                    <a:pt x="68" y="694"/>
                  </a:lnTo>
                  <a:lnTo>
                    <a:pt x="64" y="694"/>
                  </a:lnTo>
                  <a:lnTo>
                    <a:pt x="60" y="694"/>
                  </a:lnTo>
                  <a:lnTo>
                    <a:pt x="56" y="694"/>
                  </a:lnTo>
                  <a:lnTo>
                    <a:pt x="52" y="693"/>
                  </a:lnTo>
                  <a:lnTo>
                    <a:pt x="47" y="692"/>
                  </a:lnTo>
                  <a:lnTo>
                    <a:pt x="44" y="691"/>
                  </a:lnTo>
                  <a:lnTo>
                    <a:pt x="40" y="690"/>
                  </a:lnTo>
                  <a:lnTo>
                    <a:pt x="37" y="687"/>
                  </a:lnTo>
                  <a:lnTo>
                    <a:pt x="33" y="685"/>
                  </a:lnTo>
                  <a:lnTo>
                    <a:pt x="29" y="682"/>
                  </a:lnTo>
                  <a:lnTo>
                    <a:pt x="26" y="681"/>
                  </a:lnTo>
                  <a:lnTo>
                    <a:pt x="22" y="678"/>
                  </a:lnTo>
                  <a:lnTo>
                    <a:pt x="19" y="676"/>
                  </a:lnTo>
                  <a:lnTo>
                    <a:pt x="17" y="672"/>
                  </a:lnTo>
                  <a:lnTo>
                    <a:pt x="15" y="670"/>
                  </a:lnTo>
                  <a:lnTo>
                    <a:pt x="13" y="667"/>
                  </a:lnTo>
                  <a:lnTo>
                    <a:pt x="10" y="664"/>
                  </a:lnTo>
                  <a:lnTo>
                    <a:pt x="9" y="661"/>
                  </a:lnTo>
                  <a:lnTo>
                    <a:pt x="7" y="658"/>
                  </a:lnTo>
                  <a:lnTo>
                    <a:pt x="6" y="654"/>
                  </a:lnTo>
                  <a:lnTo>
                    <a:pt x="5" y="651"/>
                  </a:lnTo>
                  <a:lnTo>
                    <a:pt x="4" y="647"/>
                  </a:lnTo>
                  <a:lnTo>
                    <a:pt x="3" y="644"/>
                  </a:lnTo>
                  <a:lnTo>
                    <a:pt x="2" y="640"/>
                  </a:lnTo>
                  <a:lnTo>
                    <a:pt x="2" y="637"/>
                  </a:lnTo>
                  <a:lnTo>
                    <a:pt x="1" y="633"/>
                  </a:lnTo>
                  <a:lnTo>
                    <a:pt x="1" y="630"/>
                  </a:lnTo>
                  <a:lnTo>
                    <a:pt x="1" y="626"/>
                  </a:lnTo>
                  <a:lnTo>
                    <a:pt x="0" y="623"/>
                  </a:lnTo>
                  <a:lnTo>
                    <a:pt x="0" y="618"/>
                  </a:lnTo>
                  <a:lnTo>
                    <a:pt x="1" y="615"/>
                  </a:lnTo>
                  <a:lnTo>
                    <a:pt x="1" y="611"/>
                  </a:lnTo>
                  <a:lnTo>
                    <a:pt x="1" y="606"/>
                  </a:lnTo>
                  <a:lnTo>
                    <a:pt x="1" y="603"/>
                  </a:lnTo>
                  <a:lnTo>
                    <a:pt x="2" y="600"/>
                  </a:lnTo>
                  <a:lnTo>
                    <a:pt x="2" y="595"/>
                  </a:lnTo>
                  <a:lnTo>
                    <a:pt x="3" y="592"/>
                  </a:lnTo>
                  <a:lnTo>
                    <a:pt x="3" y="588"/>
                  </a:lnTo>
                  <a:lnTo>
                    <a:pt x="4" y="583"/>
                  </a:lnTo>
                  <a:lnTo>
                    <a:pt x="5" y="580"/>
                  </a:lnTo>
                  <a:lnTo>
                    <a:pt x="6" y="577"/>
                  </a:lnTo>
                  <a:lnTo>
                    <a:pt x="7" y="573"/>
                  </a:lnTo>
                  <a:lnTo>
                    <a:pt x="8" y="569"/>
                  </a:lnTo>
                  <a:lnTo>
                    <a:pt x="8" y="566"/>
                  </a:lnTo>
                  <a:lnTo>
                    <a:pt x="9" y="564"/>
                  </a:lnTo>
                  <a:lnTo>
                    <a:pt x="9" y="562"/>
                  </a:lnTo>
                  <a:lnTo>
                    <a:pt x="10" y="559"/>
                  </a:lnTo>
                  <a:lnTo>
                    <a:pt x="13" y="553"/>
                  </a:lnTo>
                  <a:lnTo>
                    <a:pt x="15" y="549"/>
                  </a:lnTo>
                  <a:lnTo>
                    <a:pt x="17" y="543"/>
                  </a:lnTo>
                  <a:lnTo>
                    <a:pt x="19" y="539"/>
                  </a:lnTo>
                  <a:lnTo>
                    <a:pt x="21" y="535"/>
                  </a:lnTo>
                  <a:lnTo>
                    <a:pt x="25" y="530"/>
                  </a:lnTo>
                  <a:lnTo>
                    <a:pt x="27" y="526"/>
                  </a:lnTo>
                  <a:lnTo>
                    <a:pt x="29" y="522"/>
                  </a:lnTo>
                  <a:lnTo>
                    <a:pt x="32" y="517"/>
                  </a:lnTo>
                  <a:lnTo>
                    <a:pt x="35" y="512"/>
                  </a:lnTo>
                  <a:lnTo>
                    <a:pt x="39" y="508"/>
                  </a:lnTo>
                  <a:lnTo>
                    <a:pt x="41" y="503"/>
                  </a:lnTo>
                  <a:lnTo>
                    <a:pt x="44" y="499"/>
                  </a:lnTo>
                  <a:lnTo>
                    <a:pt x="47" y="494"/>
                  </a:lnTo>
                  <a:lnTo>
                    <a:pt x="51" y="490"/>
                  </a:lnTo>
                  <a:lnTo>
                    <a:pt x="54" y="486"/>
                  </a:lnTo>
                  <a:lnTo>
                    <a:pt x="57" y="480"/>
                  </a:lnTo>
                  <a:lnTo>
                    <a:pt x="60" y="476"/>
                  </a:lnTo>
                  <a:lnTo>
                    <a:pt x="65" y="472"/>
                  </a:lnTo>
                  <a:lnTo>
                    <a:pt x="68" y="466"/>
                  </a:lnTo>
                  <a:lnTo>
                    <a:pt x="71" y="462"/>
                  </a:lnTo>
                  <a:lnTo>
                    <a:pt x="75" y="457"/>
                  </a:lnTo>
                  <a:lnTo>
                    <a:pt x="77" y="454"/>
                  </a:lnTo>
                  <a:lnTo>
                    <a:pt x="78" y="451"/>
                  </a:lnTo>
                  <a:lnTo>
                    <a:pt x="80" y="449"/>
                  </a:lnTo>
                  <a:lnTo>
                    <a:pt x="82" y="446"/>
                  </a:lnTo>
                  <a:lnTo>
                    <a:pt x="84" y="441"/>
                  </a:lnTo>
                  <a:lnTo>
                    <a:pt x="89" y="436"/>
                  </a:lnTo>
                  <a:lnTo>
                    <a:pt x="90" y="433"/>
                  </a:lnTo>
                  <a:lnTo>
                    <a:pt x="92" y="430"/>
                  </a:lnTo>
                  <a:lnTo>
                    <a:pt x="93" y="427"/>
                  </a:lnTo>
                  <a:lnTo>
                    <a:pt x="95" y="424"/>
                  </a:lnTo>
                  <a:lnTo>
                    <a:pt x="96" y="422"/>
                  </a:lnTo>
                  <a:lnTo>
                    <a:pt x="98" y="419"/>
                  </a:lnTo>
                  <a:lnTo>
                    <a:pt x="100" y="415"/>
                  </a:lnTo>
                  <a:lnTo>
                    <a:pt x="102" y="413"/>
                  </a:lnTo>
                  <a:lnTo>
                    <a:pt x="103" y="410"/>
                  </a:lnTo>
                  <a:lnTo>
                    <a:pt x="104" y="408"/>
                  </a:lnTo>
                  <a:lnTo>
                    <a:pt x="106" y="407"/>
                  </a:lnTo>
                  <a:lnTo>
                    <a:pt x="108" y="406"/>
                  </a:lnTo>
                  <a:lnTo>
                    <a:pt x="113" y="406"/>
                  </a:lnTo>
                  <a:lnTo>
                    <a:pt x="117" y="407"/>
                  </a:lnTo>
                  <a:lnTo>
                    <a:pt x="119" y="409"/>
                  </a:lnTo>
                  <a:lnTo>
                    <a:pt x="122" y="413"/>
                  </a:lnTo>
                  <a:lnTo>
                    <a:pt x="122" y="414"/>
                  </a:lnTo>
                  <a:lnTo>
                    <a:pt x="122" y="417"/>
                  </a:lnTo>
                  <a:lnTo>
                    <a:pt x="122" y="420"/>
                  </a:lnTo>
                  <a:lnTo>
                    <a:pt x="122" y="423"/>
                  </a:lnTo>
                  <a:lnTo>
                    <a:pt x="120" y="425"/>
                  </a:lnTo>
                  <a:lnTo>
                    <a:pt x="119" y="428"/>
                  </a:lnTo>
                  <a:lnTo>
                    <a:pt x="118" y="430"/>
                  </a:lnTo>
                  <a:lnTo>
                    <a:pt x="116" y="434"/>
                  </a:lnTo>
                  <a:lnTo>
                    <a:pt x="114" y="438"/>
                  </a:lnTo>
                  <a:lnTo>
                    <a:pt x="110" y="443"/>
                  </a:lnTo>
                  <a:lnTo>
                    <a:pt x="108" y="449"/>
                  </a:lnTo>
                  <a:lnTo>
                    <a:pt x="106" y="453"/>
                  </a:lnTo>
                  <a:lnTo>
                    <a:pt x="104" y="458"/>
                  </a:lnTo>
                  <a:lnTo>
                    <a:pt x="102" y="463"/>
                  </a:lnTo>
                  <a:lnTo>
                    <a:pt x="100" y="466"/>
                  </a:lnTo>
                  <a:lnTo>
                    <a:pt x="97" y="471"/>
                  </a:lnTo>
                  <a:lnTo>
                    <a:pt x="95" y="475"/>
                  </a:lnTo>
                  <a:lnTo>
                    <a:pt x="94" y="479"/>
                  </a:lnTo>
                  <a:lnTo>
                    <a:pt x="92" y="483"/>
                  </a:lnTo>
                  <a:lnTo>
                    <a:pt x="91" y="486"/>
                  </a:lnTo>
                  <a:lnTo>
                    <a:pt x="89" y="490"/>
                  </a:lnTo>
                  <a:lnTo>
                    <a:pt x="88" y="494"/>
                  </a:lnTo>
                  <a:lnTo>
                    <a:pt x="85" y="498"/>
                  </a:lnTo>
                  <a:lnTo>
                    <a:pt x="84" y="501"/>
                  </a:lnTo>
                  <a:lnTo>
                    <a:pt x="82" y="504"/>
                  </a:lnTo>
                  <a:lnTo>
                    <a:pt x="81" y="508"/>
                  </a:lnTo>
                  <a:lnTo>
                    <a:pt x="80" y="512"/>
                  </a:lnTo>
                  <a:lnTo>
                    <a:pt x="78" y="515"/>
                  </a:lnTo>
                  <a:lnTo>
                    <a:pt x="77" y="518"/>
                  </a:lnTo>
                  <a:lnTo>
                    <a:pt x="76" y="522"/>
                  </a:lnTo>
                  <a:lnTo>
                    <a:pt x="75" y="526"/>
                  </a:lnTo>
                  <a:lnTo>
                    <a:pt x="73" y="529"/>
                  </a:lnTo>
                  <a:lnTo>
                    <a:pt x="71" y="532"/>
                  </a:lnTo>
                  <a:lnTo>
                    <a:pt x="70" y="537"/>
                  </a:lnTo>
                  <a:lnTo>
                    <a:pt x="69" y="540"/>
                  </a:lnTo>
                  <a:lnTo>
                    <a:pt x="67" y="544"/>
                  </a:lnTo>
                  <a:lnTo>
                    <a:pt x="66" y="549"/>
                  </a:lnTo>
                  <a:lnTo>
                    <a:pt x="65" y="553"/>
                  </a:lnTo>
                  <a:lnTo>
                    <a:pt x="63" y="557"/>
                  </a:lnTo>
                  <a:lnTo>
                    <a:pt x="60" y="563"/>
                  </a:lnTo>
                  <a:lnTo>
                    <a:pt x="59" y="566"/>
                  </a:lnTo>
                  <a:lnTo>
                    <a:pt x="59" y="568"/>
                  </a:lnTo>
                  <a:lnTo>
                    <a:pt x="57" y="572"/>
                  </a:lnTo>
                  <a:lnTo>
                    <a:pt x="57" y="575"/>
                  </a:lnTo>
                  <a:lnTo>
                    <a:pt x="56" y="578"/>
                  </a:lnTo>
                  <a:lnTo>
                    <a:pt x="55" y="581"/>
                  </a:lnTo>
                  <a:lnTo>
                    <a:pt x="54" y="585"/>
                  </a:lnTo>
                  <a:lnTo>
                    <a:pt x="54" y="589"/>
                  </a:lnTo>
                  <a:lnTo>
                    <a:pt x="53" y="592"/>
                  </a:lnTo>
                  <a:lnTo>
                    <a:pt x="52" y="595"/>
                  </a:lnTo>
                  <a:lnTo>
                    <a:pt x="52" y="599"/>
                  </a:lnTo>
                  <a:lnTo>
                    <a:pt x="52" y="603"/>
                  </a:lnTo>
                  <a:lnTo>
                    <a:pt x="51" y="606"/>
                  </a:lnTo>
                  <a:lnTo>
                    <a:pt x="50" y="610"/>
                  </a:lnTo>
                  <a:lnTo>
                    <a:pt x="50" y="613"/>
                  </a:lnTo>
                  <a:lnTo>
                    <a:pt x="50" y="616"/>
                  </a:lnTo>
                  <a:lnTo>
                    <a:pt x="50" y="619"/>
                  </a:lnTo>
                  <a:lnTo>
                    <a:pt x="50" y="623"/>
                  </a:lnTo>
                  <a:lnTo>
                    <a:pt x="50" y="626"/>
                  </a:lnTo>
                  <a:lnTo>
                    <a:pt x="50" y="629"/>
                  </a:lnTo>
                  <a:lnTo>
                    <a:pt x="50" y="631"/>
                  </a:lnTo>
                  <a:lnTo>
                    <a:pt x="51" y="634"/>
                  </a:lnTo>
                  <a:lnTo>
                    <a:pt x="52" y="637"/>
                  </a:lnTo>
                  <a:lnTo>
                    <a:pt x="53" y="639"/>
                  </a:lnTo>
                  <a:lnTo>
                    <a:pt x="55" y="643"/>
                  </a:lnTo>
                  <a:lnTo>
                    <a:pt x="58" y="646"/>
                  </a:lnTo>
                  <a:lnTo>
                    <a:pt x="63" y="650"/>
                  </a:lnTo>
                  <a:lnTo>
                    <a:pt x="67" y="652"/>
                  </a:lnTo>
                  <a:lnTo>
                    <a:pt x="72" y="654"/>
                  </a:lnTo>
                  <a:lnTo>
                    <a:pt x="77" y="655"/>
                  </a:lnTo>
                  <a:lnTo>
                    <a:pt x="81" y="654"/>
                  </a:lnTo>
                  <a:lnTo>
                    <a:pt x="86" y="654"/>
                  </a:lnTo>
                  <a:lnTo>
                    <a:pt x="91" y="653"/>
                  </a:lnTo>
                  <a:lnTo>
                    <a:pt x="96" y="652"/>
                  </a:lnTo>
                  <a:lnTo>
                    <a:pt x="101" y="650"/>
                  </a:lnTo>
                  <a:lnTo>
                    <a:pt x="106" y="647"/>
                  </a:lnTo>
                  <a:lnTo>
                    <a:pt x="110" y="644"/>
                  </a:lnTo>
                  <a:lnTo>
                    <a:pt x="116" y="642"/>
                  </a:lnTo>
                  <a:lnTo>
                    <a:pt x="120" y="639"/>
                  </a:lnTo>
                  <a:lnTo>
                    <a:pt x="126" y="636"/>
                  </a:lnTo>
                  <a:lnTo>
                    <a:pt x="131" y="632"/>
                  </a:lnTo>
                  <a:lnTo>
                    <a:pt x="135" y="629"/>
                  </a:lnTo>
                  <a:lnTo>
                    <a:pt x="141" y="625"/>
                  </a:lnTo>
                  <a:lnTo>
                    <a:pt x="145" y="621"/>
                  </a:lnTo>
                  <a:lnTo>
                    <a:pt x="150" y="618"/>
                  </a:lnTo>
                  <a:lnTo>
                    <a:pt x="155" y="615"/>
                  </a:lnTo>
                  <a:lnTo>
                    <a:pt x="159" y="612"/>
                  </a:lnTo>
                  <a:lnTo>
                    <a:pt x="164" y="608"/>
                  </a:lnTo>
                  <a:lnTo>
                    <a:pt x="168" y="605"/>
                  </a:lnTo>
                  <a:lnTo>
                    <a:pt x="172" y="602"/>
                  </a:lnTo>
                  <a:lnTo>
                    <a:pt x="176" y="599"/>
                  </a:lnTo>
                  <a:lnTo>
                    <a:pt x="180" y="596"/>
                  </a:lnTo>
                  <a:lnTo>
                    <a:pt x="184" y="593"/>
                  </a:lnTo>
                  <a:lnTo>
                    <a:pt x="188" y="590"/>
                  </a:lnTo>
                  <a:lnTo>
                    <a:pt x="191" y="587"/>
                  </a:lnTo>
                  <a:lnTo>
                    <a:pt x="195" y="583"/>
                  </a:lnTo>
                  <a:lnTo>
                    <a:pt x="198" y="580"/>
                  </a:lnTo>
                  <a:lnTo>
                    <a:pt x="203" y="578"/>
                  </a:lnTo>
                  <a:lnTo>
                    <a:pt x="206" y="575"/>
                  </a:lnTo>
                  <a:lnTo>
                    <a:pt x="209" y="570"/>
                  </a:lnTo>
                  <a:lnTo>
                    <a:pt x="213" y="567"/>
                  </a:lnTo>
                  <a:lnTo>
                    <a:pt x="217" y="565"/>
                  </a:lnTo>
                  <a:lnTo>
                    <a:pt x="220" y="562"/>
                  </a:lnTo>
                  <a:lnTo>
                    <a:pt x="225" y="557"/>
                  </a:lnTo>
                  <a:lnTo>
                    <a:pt x="228" y="554"/>
                  </a:lnTo>
                  <a:lnTo>
                    <a:pt x="231" y="551"/>
                  </a:lnTo>
                  <a:lnTo>
                    <a:pt x="234" y="548"/>
                  </a:lnTo>
                  <a:lnTo>
                    <a:pt x="239" y="543"/>
                  </a:lnTo>
                  <a:lnTo>
                    <a:pt x="242" y="539"/>
                  </a:lnTo>
                  <a:lnTo>
                    <a:pt x="246" y="536"/>
                  </a:lnTo>
                  <a:lnTo>
                    <a:pt x="251" y="531"/>
                  </a:lnTo>
                  <a:lnTo>
                    <a:pt x="255" y="527"/>
                  </a:lnTo>
                  <a:lnTo>
                    <a:pt x="259" y="523"/>
                  </a:lnTo>
                  <a:lnTo>
                    <a:pt x="264" y="518"/>
                  </a:lnTo>
                  <a:lnTo>
                    <a:pt x="266" y="514"/>
                  </a:lnTo>
                  <a:lnTo>
                    <a:pt x="269" y="510"/>
                  </a:lnTo>
                  <a:lnTo>
                    <a:pt x="273" y="506"/>
                  </a:lnTo>
                  <a:lnTo>
                    <a:pt x="277" y="502"/>
                  </a:lnTo>
                  <a:lnTo>
                    <a:pt x="280" y="499"/>
                  </a:lnTo>
                  <a:lnTo>
                    <a:pt x="283" y="494"/>
                  </a:lnTo>
                  <a:lnTo>
                    <a:pt x="286" y="491"/>
                  </a:lnTo>
                  <a:lnTo>
                    <a:pt x="291" y="488"/>
                  </a:lnTo>
                  <a:lnTo>
                    <a:pt x="293" y="485"/>
                  </a:lnTo>
                  <a:lnTo>
                    <a:pt x="296" y="481"/>
                  </a:lnTo>
                  <a:lnTo>
                    <a:pt x="300" y="477"/>
                  </a:lnTo>
                  <a:lnTo>
                    <a:pt x="304" y="474"/>
                  </a:lnTo>
                  <a:lnTo>
                    <a:pt x="306" y="471"/>
                  </a:lnTo>
                  <a:lnTo>
                    <a:pt x="309" y="467"/>
                  </a:lnTo>
                  <a:lnTo>
                    <a:pt x="313" y="463"/>
                  </a:lnTo>
                  <a:lnTo>
                    <a:pt x="317" y="461"/>
                  </a:lnTo>
                  <a:lnTo>
                    <a:pt x="319" y="457"/>
                  </a:lnTo>
                  <a:lnTo>
                    <a:pt x="322" y="453"/>
                  </a:lnTo>
                  <a:lnTo>
                    <a:pt x="326" y="449"/>
                  </a:lnTo>
                  <a:lnTo>
                    <a:pt x="329" y="446"/>
                  </a:lnTo>
                  <a:lnTo>
                    <a:pt x="332" y="442"/>
                  </a:lnTo>
                  <a:lnTo>
                    <a:pt x="335" y="439"/>
                  </a:lnTo>
                  <a:lnTo>
                    <a:pt x="339" y="436"/>
                  </a:lnTo>
                  <a:lnTo>
                    <a:pt x="342" y="432"/>
                  </a:lnTo>
                  <a:lnTo>
                    <a:pt x="345" y="428"/>
                  </a:lnTo>
                  <a:lnTo>
                    <a:pt x="348" y="424"/>
                  </a:lnTo>
                  <a:lnTo>
                    <a:pt x="352" y="421"/>
                  </a:lnTo>
                  <a:lnTo>
                    <a:pt x="355" y="416"/>
                  </a:lnTo>
                  <a:lnTo>
                    <a:pt x="358" y="412"/>
                  </a:lnTo>
                  <a:lnTo>
                    <a:pt x="361" y="409"/>
                  </a:lnTo>
                  <a:lnTo>
                    <a:pt x="365" y="404"/>
                  </a:lnTo>
                  <a:lnTo>
                    <a:pt x="368" y="401"/>
                  </a:lnTo>
                  <a:lnTo>
                    <a:pt x="371" y="396"/>
                  </a:lnTo>
                  <a:lnTo>
                    <a:pt x="375" y="390"/>
                  </a:lnTo>
                  <a:lnTo>
                    <a:pt x="378" y="385"/>
                  </a:lnTo>
                  <a:lnTo>
                    <a:pt x="381" y="381"/>
                  </a:lnTo>
                  <a:lnTo>
                    <a:pt x="384" y="376"/>
                  </a:lnTo>
                  <a:lnTo>
                    <a:pt x="389" y="371"/>
                  </a:lnTo>
                  <a:lnTo>
                    <a:pt x="392" y="366"/>
                  </a:lnTo>
                  <a:lnTo>
                    <a:pt x="395" y="362"/>
                  </a:lnTo>
                  <a:lnTo>
                    <a:pt x="397" y="358"/>
                  </a:lnTo>
                  <a:lnTo>
                    <a:pt x="401" y="353"/>
                  </a:lnTo>
                  <a:lnTo>
                    <a:pt x="404" y="349"/>
                  </a:lnTo>
                  <a:lnTo>
                    <a:pt x="407" y="345"/>
                  </a:lnTo>
                  <a:lnTo>
                    <a:pt x="410" y="340"/>
                  </a:lnTo>
                  <a:lnTo>
                    <a:pt x="413" y="336"/>
                  </a:lnTo>
                  <a:lnTo>
                    <a:pt x="416" y="333"/>
                  </a:lnTo>
                  <a:lnTo>
                    <a:pt x="419" y="328"/>
                  </a:lnTo>
                  <a:lnTo>
                    <a:pt x="421" y="324"/>
                  </a:lnTo>
                  <a:lnTo>
                    <a:pt x="423" y="320"/>
                  </a:lnTo>
                  <a:lnTo>
                    <a:pt x="427" y="315"/>
                  </a:lnTo>
                  <a:lnTo>
                    <a:pt x="429" y="312"/>
                  </a:lnTo>
                  <a:lnTo>
                    <a:pt x="432" y="308"/>
                  </a:lnTo>
                  <a:lnTo>
                    <a:pt x="434" y="304"/>
                  </a:lnTo>
                  <a:lnTo>
                    <a:pt x="436" y="300"/>
                  </a:lnTo>
                  <a:lnTo>
                    <a:pt x="440" y="297"/>
                  </a:lnTo>
                  <a:lnTo>
                    <a:pt x="441" y="293"/>
                  </a:lnTo>
                  <a:lnTo>
                    <a:pt x="444" y="288"/>
                  </a:lnTo>
                  <a:lnTo>
                    <a:pt x="446" y="285"/>
                  </a:lnTo>
                  <a:lnTo>
                    <a:pt x="449" y="281"/>
                  </a:lnTo>
                  <a:lnTo>
                    <a:pt x="451" y="277"/>
                  </a:lnTo>
                  <a:lnTo>
                    <a:pt x="454" y="274"/>
                  </a:lnTo>
                  <a:lnTo>
                    <a:pt x="456" y="270"/>
                  </a:lnTo>
                  <a:lnTo>
                    <a:pt x="458" y="267"/>
                  </a:lnTo>
                  <a:lnTo>
                    <a:pt x="459" y="262"/>
                  </a:lnTo>
                  <a:lnTo>
                    <a:pt x="463" y="259"/>
                  </a:lnTo>
                  <a:lnTo>
                    <a:pt x="464" y="255"/>
                  </a:lnTo>
                  <a:lnTo>
                    <a:pt x="466" y="251"/>
                  </a:lnTo>
                  <a:lnTo>
                    <a:pt x="468" y="247"/>
                  </a:lnTo>
                  <a:lnTo>
                    <a:pt x="470" y="244"/>
                  </a:lnTo>
                  <a:lnTo>
                    <a:pt x="472" y="240"/>
                  </a:lnTo>
                  <a:lnTo>
                    <a:pt x="474" y="236"/>
                  </a:lnTo>
                  <a:lnTo>
                    <a:pt x="476" y="232"/>
                  </a:lnTo>
                  <a:lnTo>
                    <a:pt x="478" y="229"/>
                  </a:lnTo>
                  <a:lnTo>
                    <a:pt x="480" y="224"/>
                  </a:lnTo>
                  <a:lnTo>
                    <a:pt x="482" y="221"/>
                  </a:lnTo>
                  <a:lnTo>
                    <a:pt x="483" y="217"/>
                  </a:lnTo>
                  <a:lnTo>
                    <a:pt x="485" y="212"/>
                  </a:lnTo>
                  <a:lnTo>
                    <a:pt x="486" y="208"/>
                  </a:lnTo>
                  <a:lnTo>
                    <a:pt x="489" y="205"/>
                  </a:lnTo>
                  <a:lnTo>
                    <a:pt x="490" y="200"/>
                  </a:lnTo>
                  <a:lnTo>
                    <a:pt x="492" y="197"/>
                  </a:lnTo>
                  <a:lnTo>
                    <a:pt x="493" y="193"/>
                  </a:lnTo>
                  <a:lnTo>
                    <a:pt x="495" y="189"/>
                  </a:lnTo>
                  <a:lnTo>
                    <a:pt x="496" y="184"/>
                  </a:lnTo>
                  <a:lnTo>
                    <a:pt x="498" y="180"/>
                  </a:lnTo>
                  <a:lnTo>
                    <a:pt x="499" y="175"/>
                  </a:lnTo>
                  <a:lnTo>
                    <a:pt x="502" y="172"/>
                  </a:lnTo>
                  <a:lnTo>
                    <a:pt x="504" y="167"/>
                  </a:lnTo>
                  <a:lnTo>
                    <a:pt x="505" y="162"/>
                  </a:lnTo>
                  <a:lnTo>
                    <a:pt x="507" y="158"/>
                  </a:lnTo>
                  <a:lnTo>
                    <a:pt x="508" y="154"/>
                  </a:lnTo>
                  <a:lnTo>
                    <a:pt x="510" y="149"/>
                  </a:lnTo>
                  <a:lnTo>
                    <a:pt x="513" y="145"/>
                  </a:lnTo>
                  <a:lnTo>
                    <a:pt x="514" y="140"/>
                  </a:lnTo>
                  <a:lnTo>
                    <a:pt x="516" y="135"/>
                  </a:lnTo>
                  <a:lnTo>
                    <a:pt x="517" y="131"/>
                  </a:lnTo>
                  <a:lnTo>
                    <a:pt x="518" y="126"/>
                  </a:lnTo>
                  <a:lnTo>
                    <a:pt x="518" y="122"/>
                  </a:lnTo>
                  <a:lnTo>
                    <a:pt x="520" y="120"/>
                  </a:lnTo>
                  <a:lnTo>
                    <a:pt x="520" y="118"/>
                  </a:lnTo>
                  <a:lnTo>
                    <a:pt x="521" y="115"/>
                  </a:lnTo>
                  <a:lnTo>
                    <a:pt x="522" y="113"/>
                  </a:lnTo>
                  <a:lnTo>
                    <a:pt x="523" y="109"/>
                  </a:lnTo>
                  <a:lnTo>
                    <a:pt x="523" y="106"/>
                  </a:lnTo>
                  <a:lnTo>
                    <a:pt x="524" y="104"/>
                  </a:lnTo>
                  <a:lnTo>
                    <a:pt x="526" y="101"/>
                  </a:lnTo>
                  <a:lnTo>
                    <a:pt x="526" y="97"/>
                  </a:lnTo>
                  <a:lnTo>
                    <a:pt x="527" y="95"/>
                  </a:lnTo>
                  <a:lnTo>
                    <a:pt x="528" y="92"/>
                  </a:lnTo>
                  <a:lnTo>
                    <a:pt x="528" y="89"/>
                  </a:lnTo>
                  <a:lnTo>
                    <a:pt x="529" y="87"/>
                  </a:lnTo>
                  <a:lnTo>
                    <a:pt x="529" y="83"/>
                  </a:lnTo>
                  <a:lnTo>
                    <a:pt x="530" y="80"/>
                  </a:lnTo>
                  <a:lnTo>
                    <a:pt x="530" y="78"/>
                  </a:lnTo>
                  <a:lnTo>
                    <a:pt x="530" y="75"/>
                  </a:lnTo>
                  <a:lnTo>
                    <a:pt x="530" y="71"/>
                  </a:lnTo>
                  <a:lnTo>
                    <a:pt x="530" y="69"/>
                  </a:lnTo>
                  <a:lnTo>
                    <a:pt x="529" y="64"/>
                  </a:lnTo>
                  <a:lnTo>
                    <a:pt x="528" y="59"/>
                  </a:lnTo>
                  <a:lnTo>
                    <a:pt x="527" y="55"/>
                  </a:lnTo>
                  <a:lnTo>
                    <a:pt x="524" y="52"/>
                  </a:lnTo>
                  <a:lnTo>
                    <a:pt x="521" y="49"/>
                  </a:lnTo>
                  <a:lnTo>
                    <a:pt x="518" y="46"/>
                  </a:lnTo>
                  <a:lnTo>
                    <a:pt x="514" y="45"/>
                  </a:lnTo>
                  <a:lnTo>
                    <a:pt x="510" y="43"/>
                  </a:lnTo>
                  <a:lnTo>
                    <a:pt x="506" y="42"/>
                  </a:lnTo>
                  <a:lnTo>
                    <a:pt x="502" y="42"/>
                  </a:lnTo>
                  <a:lnTo>
                    <a:pt x="497" y="42"/>
                  </a:lnTo>
                  <a:lnTo>
                    <a:pt x="493" y="42"/>
                  </a:lnTo>
                  <a:lnTo>
                    <a:pt x="488" y="42"/>
                  </a:lnTo>
                  <a:lnTo>
                    <a:pt x="483" y="43"/>
                  </a:lnTo>
                  <a:lnTo>
                    <a:pt x="479" y="44"/>
                  </a:lnTo>
                  <a:lnTo>
                    <a:pt x="474" y="46"/>
                  </a:lnTo>
                  <a:lnTo>
                    <a:pt x="470" y="46"/>
                  </a:lnTo>
                  <a:lnTo>
                    <a:pt x="466" y="49"/>
                  </a:lnTo>
                  <a:lnTo>
                    <a:pt x="461" y="51"/>
                  </a:lnTo>
                  <a:lnTo>
                    <a:pt x="458" y="52"/>
                  </a:lnTo>
                  <a:lnTo>
                    <a:pt x="455" y="54"/>
                  </a:lnTo>
                  <a:lnTo>
                    <a:pt x="452" y="55"/>
                  </a:lnTo>
                  <a:lnTo>
                    <a:pt x="448" y="56"/>
                  </a:lnTo>
                  <a:lnTo>
                    <a:pt x="445" y="58"/>
                  </a:lnTo>
                  <a:lnTo>
                    <a:pt x="442" y="59"/>
                  </a:lnTo>
                  <a:lnTo>
                    <a:pt x="439" y="62"/>
                  </a:lnTo>
                  <a:lnTo>
                    <a:pt x="436" y="64"/>
                  </a:lnTo>
                  <a:lnTo>
                    <a:pt x="433" y="65"/>
                  </a:lnTo>
                  <a:lnTo>
                    <a:pt x="430" y="67"/>
                  </a:lnTo>
                  <a:lnTo>
                    <a:pt x="427" y="69"/>
                  </a:lnTo>
                  <a:lnTo>
                    <a:pt x="423" y="70"/>
                  </a:lnTo>
                  <a:lnTo>
                    <a:pt x="421" y="72"/>
                  </a:lnTo>
                  <a:lnTo>
                    <a:pt x="418" y="75"/>
                  </a:lnTo>
                  <a:lnTo>
                    <a:pt x="415" y="77"/>
                  </a:lnTo>
                  <a:lnTo>
                    <a:pt x="413" y="78"/>
                  </a:lnTo>
                  <a:lnTo>
                    <a:pt x="409" y="81"/>
                  </a:lnTo>
                  <a:lnTo>
                    <a:pt x="406" y="82"/>
                  </a:lnTo>
                  <a:lnTo>
                    <a:pt x="404" y="84"/>
                  </a:lnTo>
                  <a:lnTo>
                    <a:pt x="401" y="87"/>
                  </a:lnTo>
                  <a:lnTo>
                    <a:pt x="397" y="89"/>
                  </a:lnTo>
                  <a:lnTo>
                    <a:pt x="395" y="91"/>
                  </a:lnTo>
                  <a:lnTo>
                    <a:pt x="392" y="93"/>
                  </a:lnTo>
                  <a:lnTo>
                    <a:pt x="389" y="95"/>
                  </a:lnTo>
                  <a:lnTo>
                    <a:pt x="386" y="97"/>
                  </a:lnTo>
                  <a:lnTo>
                    <a:pt x="383" y="100"/>
                  </a:lnTo>
                  <a:lnTo>
                    <a:pt x="380" y="102"/>
                  </a:lnTo>
                  <a:lnTo>
                    <a:pt x="378" y="104"/>
                  </a:lnTo>
                  <a:lnTo>
                    <a:pt x="376" y="106"/>
                  </a:lnTo>
                  <a:lnTo>
                    <a:pt x="372" y="108"/>
                  </a:lnTo>
                  <a:lnTo>
                    <a:pt x="370" y="111"/>
                  </a:lnTo>
                  <a:lnTo>
                    <a:pt x="367" y="114"/>
                  </a:lnTo>
                  <a:lnTo>
                    <a:pt x="365" y="116"/>
                  </a:lnTo>
                  <a:lnTo>
                    <a:pt x="361" y="118"/>
                  </a:lnTo>
                  <a:lnTo>
                    <a:pt x="358" y="120"/>
                  </a:lnTo>
                  <a:lnTo>
                    <a:pt x="356" y="122"/>
                  </a:lnTo>
                  <a:lnTo>
                    <a:pt x="353" y="124"/>
                  </a:lnTo>
                  <a:lnTo>
                    <a:pt x="350" y="128"/>
                  </a:lnTo>
                  <a:lnTo>
                    <a:pt x="347" y="130"/>
                  </a:lnTo>
                  <a:lnTo>
                    <a:pt x="344" y="132"/>
                  </a:lnTo>
                  <a:lnTo>
                    <a:pt x="342" y="135"/>
                  </a:lnTo>
                  <a:lnTo>
                    <a:pt x="336" y="140"/>
                  </a:lnTo>
                  <a:lnTo>
                    <a:pt x="332" y="145"/>
                  </a:lnTo>
                  <a:lnTo>
                    <a:pt x="327" y="151"/>
                  </a:lnTo>
                  <a:lnTo>
                    <a:pt x="322" y="155"/>
                  </a:lnTo>
                  <a:lnTo>
                    <a:pt x="317" y="160"/>
                  </a:lnTo>
                  <a:lnTo>
                    <a:pt x="311" y="166"/>
                  </a:lnTo>
                  <a:lnTo>
                    <a:pt x="308" y="168"/>
                  </a:lnTo>
                  <a:lnTo>
                    <a:pt x="306" y="171"/>
                  </a:lnTo>
                  <a:lnTo>
                    <a:pt x="304" y="173"/>
                  </a:lnTo>
                  <a:lnTo>
                    <a:pt x="302" y="177"/>
                  </a:lnTo>
                  <a:lnTo>
                    <a:pt x="298" y="179"/>
                  </a:lnTo>
                  <a:lnTo>
                    <a:pt x="296" y="182"/>
                  </a:lnTo>
                  <a:lnTo>
                    <a:pt x="294" y="184"/>
                  </a:lnTo>
                  <a:lnTo>
                    <a:pt x="292" y="187"/>
                  </a:lnTo>
                  <a:lnTo>
                    <a:pt x="290" y="191"/>
                  </a:lnTo>
                  <a:lnTo>
                    <a:pt x="286" y="193"/>
                  </a:lnTo>
                  <a:lnTo>
                    <a:pt x="284" y="196"/>
                  </a:lnTo>
                  <a:lnTo>
                    <a:pt x="282" y="198"/>
                  </a:lnTo>
                  <a:lnTo>
                    <a:pt x="278" y="202"/>
                  </a:lnTo>
                  <a:lnTo>
                    <a:pt x="275" y="203"/>
                  </a:lnTo>
                  <a:lnTo>
                    <a:pt x="269" y="203"/>
                  </a:lnTo>
                  <a:lnTo>
                    <a:pt x="265" y="203"/>
                  </a:lnTo>
                  <a:lnTo>
                    <a:pt x="260" y="200"/>
                  </a:lnTo>
                  <a:lnTo>
                    <a:pt x="258" y="198"/>
                  </a:lnTo>
                  <a:lnTo>
                    <a:pt x="257" y="195"/>
                  </a:lnTo>
                  <a:lnTo>
                    <a:pt x="259" y="192"/>
                  </a:lnTo>
                  <a:close/>
                </a:path>
              </a:pathLst>
            </a:custGeom>
            <a:solidFill>
              <a:srgbClr val="000000"/>
            </a:solidFill>
            <a:ln w="9525">
              <a:noFill/>
              <a:round/>
              <a:headEnd/>
              <a:tailEnd/>
            </a:ln>
          </p:spPr>
          <p:txBody>
            <a:bodyPr/>
            <a:lstStyle/>
            <a:p>
              <a:endParaRPr lang="en-US"/>
            </a:p>
          </p:txBody>
        </p:sp>
        <p:sp>
          <p:nvSpPr>
            <p:cNvPr id="17495" name="Freeform 756"/>
            <p:cNvSpPr>
              <a:spLocks/>
            </p:cNvSpPr>
            <p:nvPr/>
          </p:nvSpPr>
          <p:spPr bwMode="auto">
            <a:xfrm flipH="1">
              <a:off x="3140" y="1284"/>
              <a:ext cx="33" cy="19"/>
            </a:xfrm>
            <a:custGeom>
              <a:avLst/>
              <a:gdLst>
                <a:gd name="T0" fmla="*/ 5 w 179"/>
                <a:gd name="T1" fmla="*/ 0 h 86"/>
                <a:gd name="T2" fmla="*/ 5 w 179"/>
                <a:gd name="T3" fmla="*/ 0 h 86"/>
                <a:gd name="T4" fmla="*/ 5 w 179"/>
                <a:gd name="T5" fmla="*/ 0 h 86"/>
                <a:gd name="T6" fmla="*/ 6 w 179"/>
                <a:gd name="T7" fmla="*/ 0 h 86"/>
                <a:gd name="T8" fmla="*/ 6 w 179"/>
                <a:gd name="T9" fmla="*/ 0 h 86"/>
                <a:gd name="T10" fmla="*/ 6 w 179"/>
                <a:gd name="T11" fmla="*/ 0 h 86"/>
                <a:gd name="T12" fmla="*/ 6 w 179"/>
                <a:gd name="T13" fmla="*/ 1 h 86"/>
                <a:gd name="T14" fmla="*/ 6 w 179"/>
                <a:gd name="T15" fmla="*/ 1 h 86"/>
                <a:gd name="T16" fmla="*/ 6 w 179"/>
                <a:gd name="T17" fmla="*/ 1 h 86"/>
                <a:gd name="T18" fmla="*/ 6 w 179"/>
                <a:gd name="T19" fmla="*/ 2 h 86"/>
                <a:gd name="T20" fmla="*/ 6 w 179"/>
                <a:gd name="T21" fmla="*/ 2 h 86"/>
                <a:gd name="T22" fmla="*/ 5 w 179"/>
                <a:gd name="T23" fmla="*/ 2 h 86"/>
                <a:gd name="T24" fmla="*/ 5 w 179"/>
                <a:gd name="T25" fmla="*/ 3 h 86"/>
                <a:gd name="T26" fmla="*/ 5 w 179"/>
                <a:gd name="T27" fmla="*/ 3 h 86"/>
                <a:gd name="T28" fmla="*/ 5 w 179"/>
                <a:gd name="T29" fmla="*/ 4 h 86"/>
                <a:gd name="T30" fmla="*/ 4 w 179"/>
                <a:gd name="T31" fmla="*/ 4 h 86"/>
                <a:gd name="T32" fmla="*/ 4 w 179"/>
                <a:gd name="T33" fmla="*/ 4 h 86"/>
                <a:gd name="T34" fmla="*/ 4 w 179"/>
                <a:gd name="T35" fmla="*/ 4 h 86"/>
                <a:gd name="T36" fmla="*/ 4 w 179"/>
                <a:gd name="T37" fmla="*/ 4 h 86"/>
                <a:gd name="T38" fmla="*/ 4 w 179"/>
                <a:gd name="T39" fmla="*/ 4 h 86"/>
                <a:gd name="T40" fmla="*/ 3 w 179"/>
                <a:gd name="T41" fmla="*/ 4 h 86"/>
                <a:gd name="T42" fmla="*/ 3 w 179"/>
                <a:gd name="T43" fmla="*/ 4 h 86"/>
                <a:gd name="T44" fmla="*/ 3 w 179"/>
                <a:gd name="T45" fmla="*/ 4 h 86"/>
                <a:gd name="T46" fmla="*/ 3 w 179"/>
                <a:gd name="T47" fmla="*/ 4 h 86"/>
                <a:gd name="T48" fmla="*/ 2 w 179"/>
                <a:gd name="T49" fmla="*/ 4 h 86"/>
                <a:gd name="T50" fmla="*/ 2 w 179"/>
                <a:gd name="T51" fmla="*/ 4 h 86"/>
                <a:gd name="T52" fmla="*/ 2 w 179"/>
                <a:gd name="T53" fmla="*/ 4 h 86"/>
                <a:gd name="T54" fmla="*/ 1 w 179"/>
                <a:gd name="T55" fmla="*/ 4 h 86"/>
                <a:gd name="T56" fmla="*/ 1 w 179"/>
                <a:gd name="T57" fmla="*/ 4 h 86"/>
                <a:gd name="T58" fmla="*/ 1 w 179"/>
                <a:gd name="T59" fmla="*/ 4 h 86"/>
                <a:gd name="T60" fmla="*/ 1 w 179"/>
                <a:gd name="T61" fmla="*/ 4 h 86"/>
                <a:gd name="T62" fmla="*/ 1 w 179"/>
                <a:gd name="T63" fmla="*/ 4 h 86"/>
                <a:gd name="T64" fmla="*/ 0 w 179"/>
                <a:gd name="T65" fmla="*/ 4 h 86"/>
                <a:gd name="T66" fmla="*/ 0 w 179"/>
                <a:gd name="T67" fmla="*/ 4 h 86"/>
                <a:gd name="T68" fmla="*/ 0 w 179"/>
                <a:gd name="T69" fmla="*/ 4 h 86"/>
                <a:gd name="T70" fmla="*/ 0 w 179"/>
                <a:gd name="T71" fmla="*/ 4 h 86"/>
                <a:gd name="T72" fmla="*/ 0 w 179"/>
                <a:gd name="T73" fmla="*/ 4 h 86"/>
                <a:gd name="T74" fmla="*/ 0 w 179"/>
                <a:gd name="T75" fmla="*/ 3 h 86"/>
                <a:gd name="T76" fmla="*/ 0 w 179"/>
                <a:gd name="T77" fmla="*/ 3 h 86"/>
                <a:gd name="T78" fmla="*/ 1 w 179"/>
                <a:gd name="T79" fmla="*/ 3 h 86"/>
                <a:gd name="T80" fmla="*/ 1 w 179"/>
                <a:gd name="T81" fmla="*/ 2 h 86"/>
                <a:gd name="T82" fmla="*/ 1 w 179"/>
                <a:gd name="T83" fmla="*/ 2 h 86"/>
                <a:gd name="T84" fmla="*/ 1 w 179"/>
                <a:gd name="T85" fmla="*/ 2 h 86"/>
                <a:gd name="T86" fmla="*/ 1 w 179"/>
                <a:gd name="T87" fmla="*/ 2 h 86"/>
                <a:gd name="T88" fmla="*/ 2 w 179"/>
                <a:gd name="T89" fmla="*/ 2 h 86"/>
                <a:gd name="T90" fmla="*/ 2 w 179"/>
                <a:gd name="T91" fmla="*/ 1 h 86"/>
                <a:gd name="T92" fmla="*/ 2 w 179"/>
                <a:gd name="T93" fmla="*/ 1 h 86"/>
                <a:gd name="T94" fmla="*/ 3 w 179"/>
                <a:gd name="T95" fmla="*/ 1 h 86"/>
                <a:gd name="T96" fmla="*/ 3 w 179"/>
                <a:gd name="T97" fmla="*/ 1 h 86"/>
                <a:gd name="T98" fmla="*/ 3 w 179"/>
                <a:gd name="T99" fmla="*/ 1 h 86"/>
                <a:gd name="T100" fmla="*/ 3 w 179"/>
                <a:gd name="T101" fmla="*/ 1 h 86"/>
                <a:gd name="T102" fmla="*/ 5 w 179"/>
                <a:gd name="T103" fmla="*/ 0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
                <a:gd name="T157" fmla="*/ 0 h 86"/>
                <a:gd name="T158" fmla="*/ 179 w 179"/>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 h="86">
                  <a:moveTo>
                    <a:pt x="145" y="0"/>
                  </a:moveTo>
                  <a:lnTo>
                    <a:pt x="146" y="0"/>
                  </a:lnTo>
                  <a:lnTo>
                    <a:pt x="150" y="0"/>
                  </a:lnTo>
                  <a:lnTo>
                    <a:pt x="153" y="0"/>
                  </a:lnTo>
                  <a:lnTo>
                    <a:pt x="156" y="1"/>
                  </a:lnTo>
                  <a:lnTo>
                    <a:pt x="158" y="1"/>
                  </a:lnTo>
                  <a:lnTo>
                    <a:pt x="162" y="3"/>
                  </a:lnTo>
                  <a:lnTo>
                    <a:pt x="165" y="3"/>
                  </a:lnTo>
                  <a:lnTo>
                    <a:pt x="168" y="4"/>
                  </a:lnTo>
                  <a:lnTo>
                    <a:pt x="171" y="5"/>
                  </a:lnTo>
                  <a:lnTo>
                    <a:pt x="173" y="7"/>
                  </a:lnTo>
                  <a:lnTo>
                    <a:pt x="175" y="10"/>
                  </a:lnTo>
                  <a:lnTo>
                    <a:pt x="177" y="12"/>
                  </a:lnTo>
                  <a:lnTo>
                    <a:pt x="178" y="14"/>
                  </a:lnTo>
                  <a:lnTo>
                    <a:pt x="179" y="17"/>
                  </a:lnTo>
                  <a:lnTo>
                    <a:pt x="178" y="20"/>
                  </a:lnTo>
                  <a:lnTo>
                    <a:pt x="177" y="24"/>
                  </a:lnTo>
                  <a:lnTo>
                    <a:pt x="174" y="27"/>
                  </a:lnTo>
                  <a:lnTo>
                    <a:pt x="173" y="31"/>
                  </a:lnTo>
                  <a:lnTo>
                    <a:pt x="171" y="36"/>
                  </a:lnTo>
                  <a:lnTo>
                    <a:pt x="168" y="40"/>
                  </a:lnTo>
                  <a:lnTo>
                    <a:pt x="166" y="44"/>
                  </a:lnTo>
                  <a:lnTo>
                    <a:pt x="162" y="49"/>
                  </a:lnTo>
                  <a:lnTo>
                    <a:pt x="159" y="52"/>
                  </a:lnTo>
                  <a:lnTo>
                    <a:pt x="156" y="56"/>
                  </a:lnTo>
                  <a:lnTo>
                    <a:pt x="153" y="60"/>
                  </a:lnTo>
                  <a:lnTo>
                    <a:pt x="149" y="64"/>
                  </a:lnTo>
                  <a:lnTo>
                    <a:pt x="145" y="66"/>
                  </a:lnTo>
                  <a:lnTo>
                    <a:pt x="142" y="69"/>
                  </a:lnTo>
                  <a:lnTo>
                    <a:pt x="139" y="71"/>
                  </a:lnTo>
                  <a:lnTo>
                    <a:pt x="135" y="74"/>
                  </a:lnTo>
                  <a:lnTo>
                    <a:pt x="131" y="74"/>
                  </a:lnTo>
                  <a:lnTo>
                    <a:pt x="129" y="75"/>
                  </a:lnTo>
                  <a:lnTo>
                    <a:pt x="125" y="75"/>
                  </a:lnTo>
                  <a:lnTo>
                    <a:pt x="122" y="76"/>
                  </a:lnTo>
                  <a:lnTo>
                    <a:pt x="119" y="75"/>
                  </a:lnTo>
                  <a:lnTo>
                    <a:pt x="117" y="75"/>
                  </a:lnTo>
                  <a:lnTo>
                    <a:pt x="114" y="75"/>
                  </a:lnTo>
                  <a:lnTo>
                    <a:pt x="110" y="75"/>
                  </a:lnTo>
                  <a:lnTo>
                    <a:pt x="106" y="74"/>
                  </a:lnTo>
                  <a:lnTo>
                    <a:pt x="102" y="74"/>
                  </a:lnTo>
                  <a:lnTo>
                    <a:pt x="98" y="74"/>
                  </a:lnTo>
                  <a:lnTo>
                    <a:pt x="96" y="74"/>
                  </a:lnTo>
                  <a:lnTo>
                    <a:pt x="93" y="74"/>
                  </a:lnTo>
                  <a:lnTo>
                    <a:pt x="91" y="74"/>
                  </a:lnTo>
                  <a:lnTo>
                    <a:pt x="87" y="74"/>
                  </a:lnTo>
                  <a:lnTo>
                    <a:pt x="84" y="74"/>
                  </a:lnTo>
                  <a:lnTo>
                    <a:pt x="81" y="74"/>
                  </a:lnTo>
                  <a:lnTo>
                    <a:pt x="78" y="75"/>
                  </a:lnTo>
                  <a:lnTo>
                    <a:pt x="73" y="75"/>
                  </a:lnTo>
                  <a:lnTo>
                    <a:pt x="69" y="76"/>
                  </a:lnTo>
                  <a:lnTo>
                    <a:pt x="65" y="76"/>
                  </a:lnTo>
                  <a:lnTo>
                    <a:pt x="60" y="78"/>
                  </a:lnTo>
                  <a:lnTo>
                    <a:pt x="55" y="78"/>
                  </a:lnTo>
                  <a:lnTo>
                    <a:pt x="50" y="79"/>
                  </a:lnTo>
                  <a:lnTo>
                    <a:pt x="46" y="80"/>
                  </a:lnTo>
                  <a:lnTo>
                    <a:pt x="42" y="81"/>
                  </a:lnTo>
                  <a:lnTo>
                    <a:pt x="37" y="81"/>
                  </a:lnTo>
                  <a:lnTo>
                    <a:pt x="34" y="82"/>
                  </a:lnTo>
                  <a:lnTo>
                    <a:pt x="31" y="82"/>
                  </a:lnTo>
                  <a:lnTo>
                    <a:pt x="29" y="83"/>
                  </a:lnTo>
                  <a:lnTo>
                    <a:pt x="24" y="83"/>
                  </a:lnTo>
                  <a:lnTo>
                    <a:pt x="22" y="84"/>
                  </a:lnTo>
                  <a:lnTo>
                    <a:pt x="20" y="84"/>
                  </a:lnTo>
                  <a:lnTo>
                    <a:pt x="18" y="86"/>
                  </a:lnTo>
                  <a:lnTo>
                    <a:pt x="12" y="86"/>
                  </a:lnTo>
                  <a:lnTo>
                    <a:pt x="10" y="86"/>
                  </a:lnTo>
                  <a:lnTo>
                    <a:pt x="7" y="84"/>
                  </a:lnTo>
                  <a:lnTo>
                    <a:pt x="4" y="83"/>
                  </a:lnTo>
                  <a:lnTo>
                    <a:pt x="3" y="82"/>
                  </a:lnTo>
                  <a:lnTo>
                    <a:pt x="2" y="81"/>
                  </a:lnTo>
                  <a:lnTo>
                    <a:pt x="0" y="79"/>
                  </a:lnTo>
                  <a:lnTo>
                    <a:pt x="0" y="77"/>
                  </a:lnTo>
                  <a:lnTo>
                    <a:pt x="0" y="74"/>
                  </a:lnTo>
                  <a:lnTo>
                    <a:pt x="2" y="71"/>
                  </a:lnTo>
                  <a:lnTo>
                    <a:pt x="3" y="67"/>
                  </a:lnTo>
                  <a:lnTo>
                    <a:pt x="7" y="64"/>
                  </a:lnTo>
                  <a:lnTo>
                    <a:pt x="8" y="62"/>
                  </a:lnTo>
                  <a:lnTo>
                    <a:pt x="11" y="60"/>
                  </a:lnTo>
                  <a:lnTo>
                    <a:pt x="15" y="57"/>
                  </a:lnTo>
                  <a:lnTo>
                    <a:pt x="18" y="55"/>
                  </a:lnTo>
                  <a:lnTo>
                    <a:pt x="21" y="52"/>
                  </a:lnTo>
                  <a:lnTo>
                    <a:pt x="24" y="50"/>
                  </a:lnTo>
                  <a:lnTo>
                    <a:pt x="29" y="48"/>
                  </a:lnTo>
                  <a:lnTo>
                    <a:pt x="33" y="45"/>
                  </a:lnTo>
                  <a:lnTo>
                    <a:pt x="37" y="43"/>
                  </a:lnTo>
                  <a:lnTo>
                    <a:pt x="42" y="41"/>
                  </a:lnTo>
                  <a:lnTo>
                    <a:pt x="46" y="38"/>
                  </a:lnTo>
                  <a:lnTo>
                    <a:pt x="50" y="36"/>
                  </a:lnTo>
                  <a:lnTo>
                    <a:pt x="55" y="33"/>
                  </a:lnTo>
                  <a:lnTo>
                    <a:pt x="59" y="31"/>
                  </a:lnTo>
                  <a:lnTo>
                    <a:pt x="62" y="29"/>
                  </a:lnTo>
                  <a:lnTo>
                    <a:pt x="67" y="27"/>
                  </a:lnTo>
                  <a:lnTo>
                    <a:pt x="70" y="25"/>
                  </a:lnTo>
                  <a:lnTo>
                    <a:pt x="74" y="24"/>
                  </a:lnTo>
                  <a:lnTo>
                    <a:pt x="78" y="23"/>
                  </a:lnTo>
                  <a:lnTo>
                    <a:pt x="82" y="20"/>
                  </a:lnTo>
                  <a:lnTo>
                    <a:pt x="84" y="19"/>
                  </a:lnTo>
                  <a:lnTo>
                    <a:pt x="87" y="18"/>
                  </a:lnTo>
                  <a:lnTo>
                    <a:pt x="90" y="16"/>
                  </a:lnTo>
                  <a:lnTo>
                    <a:pt x="92" y="16"/>
                  </a:lnTo>
                  <a:lnTo>
                    <a:pt x="95" y="14"/>
                  </a:lnTo>
                  <a:lnTo>
                    <a:pt x="96" y="14"/>
                  </a:lnTo>
                  <a:lnTo>
                    <a:pt x="145" y="0"/>
                  </a:lnTo>
                  <a:close/>
                </a:path>
              </a:pathLst>
            </a:custGeom>
            <a:solidFill>
              <a:schemeClr val="accent2"/>
            </a:solidFill>
            <a:ln w="9525">
              <a:noFill/>
              <a:round/>
              <a:headEnd/>
              <a:tailEnd/>
            </a:ln>
          </p:spPr>
          <p:txBody>
            <a:bodyPr/>
            <a:lstStyle/>
            <a:p>
              <a:endParaRPr lang="en-US"/>
            </a:p>
          </p:txBody>
        </p:sp>
        <p:sp>
          <p:nvSpPr>
            <p:cNvPr id="17496" name="Freeform 757"/>
            <p:cNvSpPr>
              <a:spLocks/>
            </p:cNvSpPr>
            <p:nvPr/>
          </p:nvSpPr>
          <p:spPr bwMode="auto">
            <a:xfrm flipH="1">
              <a:off x="3035" y="1273"/>
              <a:ext cx="48" cy="27"/>
            </a:xfrm>
            <a:custGeom>
              <a:avLst/>
              <a:gdLst>
                <a:gd name="T0" fmla="*/ 0 w 263"/>
                <a:gd name="T1" fmla="*/ 0 h 115"/>
                <a:gd name="T2" fmla="*/ 0 w 263"/>
                <a:gd name="T3" fmla="*/ 0 h 115"/>
                <a:gd name="T4" fmla="*/ 0 w 263"/>
                <a:gd name="T5" fmla="*/ 1 h 115"/>
                <a:gd name="T6" fmla="*/ 0 w 263"/>
                <a:gd name="T7" fmla="*/ 1 h 115"/>
                <a:gd name="T8" fmla="*/ 0 w 263"/>
                <a:gd name="T9" fmla="*/ 1 h 115"/>
                <a:gd name="T10" fmla="*/ 1 w 263"/>
                <a:gd name="T11" fmla="*/ 2 h 115"/>
                <a:gd name="T12" fmla="*/ 1 w 263"/>
                <a:gd name="T13" fmla="*/ 2 h 115"/>
                <a:gd name="T14" fmla="*/ 1 w 263"/>
                <a:gd name="T15" fmla="*/ 3 h 115"/>
                <a:gd name="T16" fmla="*/ 1 w 263"/>
                <a:gd name="T17" fmla="*/ 3 h 115"/>
                <a:gd name="T18" fmla="*/ 1 w 263"/>
                <a:gd name="T19" fmla="*/ 4 h 115"/>
                <a:gd name="T20" fmla="*/ 1 w 263"/>
                <a:gd name="T21" fmla="*/ 4 h 115"/>
                <a:gd name="T22" fmla="*/ 2 w 263"/>
                <a:gd name="T23" fmla="*/ 5 h 115"/>
                <a:gd name="T24" fmla="*/ 2 w 263"/>
                <a:gd name="T25" fmla="*/ 5 h 115"/>
                <a:gd name="T26" fmla="*/ 2 w 263"/>
                <a:gd name="T27" fmla="*/ 5 h 115"/>
                <a:gd name="T28" fmla="*/ 2 w 263"/>
                <a:gd name="T29" fmla="*/ 6 h 115"/>
                <a:gd name="T30" fmla="*/ 2 w 263"/>
                <a:gd name="T31" fmla="*/ 6 h 115"/>
                <a:gd name="T32" fmla="*/ 2 w 263"/>
                <a:gd name="T33" fmla="*/ 6 h 115"/>
                <a:gd name="T34" fmla="*/ 3 w 263"/>
                <a:gd name="T35" fmla="*/ 6 h 115"/>
                <a:gd name="T36" fmla="*/ 3 w 263"/>
                <a:gd name="T37" fmla="*/ 6 h 115"/>
                <a:gd name="T38" fmla="*/ 3 w 263"/>
                <a:gd name="T39" fmla="*/ 6 h 115"/>
                <a:gd name="T40" fmla="*/ 3 w 263"/>
                <a:gd name="T41" fmla="*/ 6 h 115"/>
                <a:gd name="T42" fmla="*/ 4 w 263"/>
                <a:gd name="T43" fmla="*/ 6 h 115"/>
                <a:gd name="T44" fmla="*/ 4 w 263"/>
                <a:gd name="T45" fmla="*/ 6 h 115"/>
                <a:gd name="T46" fmla="*/ 4 w 263"/>
                <a:gd name="T47" fmla="*/ 6 h 115"/>
                <a:gd name="T48" fmla="*/ 4 w 263"/>
                <a:gd name="T49" fmla="*/ 6 h 115"/>
                <a:gd name="T50" fmla="*/ 4 w 263"/>
                <a:gd name="T51" fmla="*/ 6 h 115"/>
                <a:gd name="T52" fmla="*/ 5 w 263"/>
                <a:gd name="T53" fmla="*/ 6 h 115"/>
                <a:gd name="T54" fmla="*/ 5 w 263"/>
                <a:gd name="T55" fmla="*/ 6 h 115"/>
                <a:gd name="T56" fmla="*/ 5 w 263"/>
                <a:gd name="T57" fmla="*/ 6 h 115"/>
                <a:gd name="T58" fmla="*/ 5 w 263"/>
                <a:gd name="T59" fmla="*/ 6 h 115"/>
                <a:gd name="T60" fmla="*/ 5 w 263"/>
                <a:gd name="T61" fmla="*/ 6 h 115"/>
                <a:gd name="T62" fmla="*/ 6 w 263"/>
                <a:gd name="T63" fmla="*/ 6 h 115"/>
                <a:gd name="T64" fmla="*/ 6 w 263"/>
                <a:gd name="T65" fmla="*/ 6 h 115"/>
                <a:gd name="T66" fmla="*/ 6 w 263"/>
                <a:gd name="T67" fmla="*/ 6 h 115"/>
                <a:gd name="T68" fmla="*/ 6 w 263"/>
                <a:gd name="T69" fmla="*/ 6 h 115"/>
                <a:gd name="T70" fmla="*/ 7 w 263"/>
                <a:gd name="T71" fmla="*/ 6 h 115"/>
                <a:gd name="T72" fmla="*/ 7 w 263"/>
                <a:gd name="T73" fmla="*/ 6 h 115"/>
                <a:gd name="T74" fmla="*/ 7 w 263"/>
                <a:gd name="T75" fmla="*/ 6 h 115"/>
                <a:gd name="T76" fmla="*/ 7 w 263"/>
                <a:gd name="T77" fmla="*/ 6 h 115"/>
                <a:gd name="T78" fmla="*/ 7 w 263"/>
                <a:gd name="T79" fmla="*/ 6 h 115"/>
                <a:gd name="T80" fmla="*/ 7 w 263"/>
                <a:gd name="T81" fmla="*/ 5 h 115"/>
                <a:gd name="T82" fmla="*/ 7 w 263"/>
                <a:gd name="T83" fmla="*/ 5 h 115"/>
                <a:gd name="T84" fmla="*/ 7 w 263"/>
                <a:gd name="T85" fmla="*/ 5 h 115"/>
                <a:gd name="T86" fmla="*/ 7 w 263"/>
                <a:gd name="T87" fmla="*/ 4 h 115"/>
                <a:gd name="T88" fmla="*/ 7 w 263"/>
                <a:gd name="T89" fmla="*/ 4 h 115"/>
                <a:gd name="T90" fmla="*/ 7 w 263"/>
                <a:gd name="T91" fmla="*/ 4 h 115"/>
                <a:gd name="T92" fmla="*/ 6 w 263"/>
                <a:gd name="T93" fmla="*/ 4 h 115"/>
                <a:gd name="T94" fmla="*/ 6 w 263"/>
                <a:gd name="T95" fmla="*/ 4 h 115"/>
                <a:gd name="T96" fmla="*/ 6 w 263"/>
                <a:gd name="T97" fmla="*/ 4 h 115"/>
                <a:gd name="T98" fmla="*/ 7 w 263"/>
                <a:gd name="T99" fmla="*/ 4 h 115"/>
                <a:gd name="T100" fmla="*/ 7 w 263"/>
                <a:gd name="T101" fmla="*/ 4 h 115"/>
                <a:gd name="T102" fmla="*/ 7 w 263"/>
                <a:gd name="T103" fmla="*/ 4 h 115"/>
                <a:gd name="T104" fmla="*/ 7 w 263"/>
                <a:gd name="T105" fmla="*/ 4 h 115"/>
                <a:gd name="T106" fmla="*/ 7 w 263"/>
                <a:gd name="T107" fmla="*/ 4 h 115"/>
                <a:gd name="T108" fmla="*/ 8 w 263"/>
                <a:gd name="T109" fmla="*/ 4 h 115"/>
                <a:gd name="T110" fmla="*/ 8 w 263"/>
                <a:gd name="T111" fmla="*/ 4 h 115"/>
                <a:gd name="T112" fmla="*/ 8 w 263"/>
                <a:gd name="T113" fmla="*/ 4 h 115"/>
                <a:gd name="T114" fmla="*/ 8 w 263"/>
                <a:gd name="T115" fmla="*/ 4 h 115"/>
                <a:gd name="T116" fmla="*/ 9 w 263"/>
                <a:gd name="T117" fmla="*/ 4 h 115"/>
                <a:gd name="T118" fmla="*/ 9 w 263"/>
                <a:gd name="T119" fmla="*/ 4 h 115"/>
                <a:gd name="T120" fmla="*/ 8 w 263"/>
                <a:gd name="T121" fmla="*/ 2 h 115"/>
                <a:gd name="T122" fmla="*/ 0 w 263"/>
                <a:gd name="T123" fmla="*/ 0 h 1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3"/>
                <a:gd name="T187" fmla="*/ 0 h 115"/>
                <a:gd name="T188" fmla="*/ 263 w 263"/>
                <a:gd name="T189" fmla="*/ 115 h 1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3" h="115">
                  <a:moveTo>
                    <a:pt x="0" y="0"/>
                  </a:moveTo>
                  <a:lnTo>
                    <a:pt x="0" y="0"/>
                  </a:lnTo>
                  <a:lnTo>
                    <a:pt x="2" y="4"/>
                  </a:lnTo>
                  <a:lnTo>
                    <a:pt x="3" y="5"/>
                  </a:lnTo>
                  <a:lnTo>
                    <a:pt x="4" y="8"/>
                  </a:lnTo>
                  <a:lnTo>
                    <a:pt x="5" y="11"/>
                  </a:lnTo>
                  <a:lnTo>
                    <a:pt x="7" y="15"/>
                  </a:lnTo>
                  <a:lnTo>
                    <a:pt x="9" y="18"/>
                  </a:lnTo>
                  <a:lnTo>
                    <a:pt x="10" y="21"/>
                  </a:lnTo>
                  <a:lnTo>
                    <a:pt x="13" y="25"/>
                  </a:lnTo>
                  <a:lnTo>
                    <a:pt x="15" y="30"/>
                  </a:lnTo>
                  <a:lnTo>
                    <a:pt x="17" y="34"/>
                  </a:lnTo>
                  <a:lnTo>
                    <a:pt x="19" y="38"/>
                  </a:lnTo>
                  <a:lnTo>
                    <a:pt x="22" y="43"/>
                  </a:lnTo>
                  <a:lnTo>
                    <a:pt x="25" y="48"/>
                  </a:lnTo>
                  <a:lnTo>
                    <a:pt x="27" y="53"/>
                  </a:lnTo>
                  <a:lnTo>
                    <a:pt x="30" y="57"/>
                  </a:lnTo>
                  <a:lnTo>
                    <a:pt x="32" y="61"/>
                  </a:lnTo>
                  <a:lnTo>
                    <a:pt x="35" y="67"/>
                  </a:lnTo>
                  <a:lnTo>
                    <a:pt x="38" y="71"/>
                  </a:lnTo>
                  <a:lnTo>
                    <a:pt x="40" y="75"/>
                  </a:lnTo>
                  <a:lnTo>
                    <a:pt x="43" y="80"/>
                  </a:lnTo>
                  <a:lnTo>
                    <a:pt x="46" y="84"/>
                  </a:lnTo>
                  <a:lnTo>
                    <a:pt x="48" y="87"/>
                  </a:lnTo>
                  <a:lnTo>
                    <a:pt x="51" y="90"/>
                  </a:lnTo>
                  <a:lnTo>
                    <a:pt x="53" y="94"/>
                  </a:lnTo>
                  <a:lnTo>
                    <a:pt x="56" y="98"/>
                  </a:lnTo>
                  <a:lnTo>
                    <a:pt x="58" y="100"/>
                  </a:lnTo>
                  <a:lnTo>
                    <a:pt x="60" y="102"/>
                  </a:lnTo>
                  <a:lnTo>
                    <a:pt x="63" y="105"/>
                  </a:lnTo>
                  <a:lnTo>
                    <a:pt x="65" y="107"/>
                  </a:lnTo>
                  <a:lnTo>
                    <a:pt x="66" y="108"/>
                  </a:lnTo>
                  <a:lnTo>
                    <a:pt x="68" y="109"/>
                  </a:lnTo>
                  <a:lnTo>
                    <a:pt x="71" y="110"/>
                  </a:lnTo>
                  <a:lnTo>
                    <a:pt x="76" y="111"/>
                  </a:lnTo>
                  <a:lnTo>
                    <a:pt x="79" y="111"/>
                  </a:lnTo>
                  <a:lnTo>
                    <a:pt x="83" y="112"/>
                  </a:lnTo>
                  <a:lnTo>
                    <a:pt x="89" y="113"/>
                  </a:lnTo>
                  <a:lnTo>
                    <a:pt x="93" y="114"/>
                  </a:lnTo>
                  <a:lnTo>
                    <a:pt x="96" y="114"/>
                  </a:lnTo>
                  <a:lnTo>
                    <a:pt x="98" y="114"/>
                  </a:lnTo>
                  <a:lnTo>
                    <a:pt x="102" y="114"/>
                  </a:lnTo>
                  <a:lnTo>
                    <a:pt x="104" y="114"/>
                  </a:lnTo>
                  <a:lnTo>
                    <a:pt x="107" y="114"/>
                  </a:lnTo>
                  <a:lnTo>
                    <a:pt x="110" y="114"/>
                  </a:lnTo>
                  <a:lnTo>
                    <a:pt x="113" y="114"/>
                  </a:lnTo>
                  <a:lnTo>
                    <a:pt x="116" y="115"/>
                  </a:lnTo>
                  <a:lnTo>
                    <a:pt x="119" y="115"/>
                  </a:lnTo>
                  <a:lnTo>
                    <a:pt x="122" y="115"/>
                  </a:lnTo>
                  <a:lnTo>
                    <a:pt x="126" y="115"/>
                  </a:lnTo>
                  <a:lnTo>
                    <a:pt x="129" y="115"/>
                  </a:lnTo>
                  <a:lnTo>
                    <a:pt x="132" y="115"/>
                  </a:lnTo>
                  <a:lnTo>
                    <a:pt x="135" y="115"/>
                  </a:lnTo>
                  <a:lnTo>
                    <a:pt x="139" y="115"/>
                  </a:lnTo>
                  <a:lnTo>
                    <a:pt x="142" y="115"/>
                  </a:lnTo>
                  <a:lnTo>
                    <a:pt x="145" y="114"/>
                  </a:lnTo>
                  <a:lnTo>
                    <a:pt x="147" y="114"/>
                  </a:lnTo>
                  <a:lnTo>
                    <a:pt x="151" y="114"/>
                  </a:lnTo>
                  <a:lnTo>
                    <a:pt x="155" y="114"/>
                  </a:lnTo>
                  <a:lnTo>
                    <a:pt x="157" y="113"/>
                  </a:lnTo>
                  <a:lnTo>
                    <a:pt x="160" y="113"/>
                  </a:lnTo>
                  <a:lnTo>
                    <a:pt x="164" y="113"/>
                  </a:lnTo>
                  <a:lnTo>
                    <a:pt x="167" y="113"/>
                  </a:lnTo>
                  <a:lnTo>
                    <a:pt x="170" y="113"/>
                  </a:lnTo>
                  <a:lnTo>
                    <a:pt x="173" y="112"/>
                  </a:lnTo>
                  <a:lnTo>
                    <a:pt x="176" y="112"/>
                  </a:lnTo>
                  <a:lnTo>
                    <a:pt x="179" y="112"/>
                  </a:lnTo>
                  <a:lnTo>
                    <a:pt x="182" y="111"/>
                  </a:lnTo>
                  <a:lnTo>
                    <a:pt x="184" y="111"/>
                  </a:lnTo>
                  <a:lnTo>
                    <a:pt x="188" y="111"/>
                  </a:lnTo>
                  <a:lnTo>
                    <a:pt x="191" y="111"/>
                  </a:lnTo>
                  <a:lnTo>
                    <a:pt x="195" y="110"/>
                  </a:lnTo>
                  <a:lnTo>
                    <a:pt x="201" y="109"/>
                  </a:lnTo>
                  <a:lnTo>
                    <a:pt x="205" y="108"/>
                  </a:lnTo>
                  <a:lnTo>
                    <a:pt x="209" y="108"/>
                  </a:lnTo>
                  <a:lnTo>
                    <a:pt x="213" y="107"/>
                  </a:lnTo>
                  <a:lnTo>
                    <a:pt x="216" y="106"/>
                  </a:lnTo>
                  <a:lnTo>
                    <a:pt x="218" y="105"/>
                  </a:lnTo>
                  <a:lnTo>
                    <a:pt x="221" y="105"/>
                  </a:lnTo>
                  <a:lnTo>
                    <a:pt x="225" y="102"/>
                  </a:lnTo>
                  <a:lnTo>
                    <a:pt x="226" y="100"/>
                  </a:lnTo>
                  <a:lnTo>
                    <a:pt x="227" y="98"/>
                  </a:lnTo>
                  <a:lnTo>
                    <a:pt x="227" y="96"/>
                  </a:lnTo>
                  <a:lnTo>
                    <a:pt x="225" y="93"/>
                  </a:lnTo>
                  <a:lnTo>
                    <a:pt x="222" y="90"/>
                  </a:lnTo>
                  <a:lnTo>
                    <a:pt x="220" y="88"/>
                  </a:lnTo>
                  <a:lnTo>
                    <a:pt x="217" y="86"/>
                  </a:lnTo>
                  <a:lnTo>
                    <a:pt x="213" y="83"/>
                  </a:lnTo>
                  <a:lnTo>
                    <a:pt x="208" y="81"/>
                  </a:lnTo>
                  <a:lnTo>
                    <a:pt x="205" y="79"/>
                  </a:lnTo>
                  <a:lnTo>
                    <a:pt x="201" y="76"/>
                  </a:lnTo>
                  <a:lnTo>
                    <a:pt x="196" y="74"/>
                  </a:lnTo>
                  <a:lnTo>
                    <a:pt x="193" y="72"/>
                  </a:lnTo>
                  <a:lnTo>
                    <a:pt x="191" y="70"/>
                  </a:lnTo>
                  <a:lnTo>
                    <a:pt x="188" y="68"/>
                  </a:lnTo>
                  <a:lnTo>
                    <a:pt x="187" y="66"/>
                  </a:lnTo>
                  <a:lnTo>
                    <a:pt x="187" y="63"/>
                  </a:lnTo>
                  <a:lnTo>
                    <a:pt x="189" y="62"/>
                  </a:lnTo>
                  <a:lnTo>
                    <a:pt x="193" y="62"/>
                  </a:lnTo>
                  <a:lnTo>
                    <a:pt x="195" y="62"/>
                  </a:lnTo>
                  <a:lnTo>
                    <a:pt x="198" y="62"/>
                  </a:lnTo>
                  <a:lnTo>
                    <a:pt x="202" y="62"/>
                  </a:lnTo>
                  <a:lnTo>
                    <a:pt x="205" y="62"/>
                  </a:lnTo>
                  <a:lnTo>
                    <a:pt x="208" y="62"/>
                  </a:lnTo>
                  <a:lnTo>
                    <a:pt x="213" y="62"/>
                  </a:lnTo>
                  <a:lnTo>
                    <a:pt x="216" y="62"/>
                  </a:lnTo>
                  <a:lnTo>
                    <a:pt x="220" y="63"/>
                  </a:lnTo>
                  <a:lnTo>
                    <a:pt x="223" y="63"/>
                  </a:lnTo>
                  <a:lnTo>
                    <a:pt x="227" y="63"/>
                  </a:lnTo>
                  <a:lnTo>
                    <a:pt x="231" y="64"/>
                  </a:lnTo>
                  <a:lnTo>
                    <a:pt x="234" y="64"/>
                  </a:lnTo>
                  <a:lnTo>
                    <a:pt x="239" y="64"/>
                  </a:lnTo>
                  <a:lnTo>
                    <a:pt x="242" y="66"/>
                  </a:lnTo>
                  <a:lnTo>
                    <a:pt x="245" y="66"/>
                  </a:lnTo>
                  <a:lnTo>
                    <a:pt x="248" y="67"/>
                  </a:lnTo>
                  <a:lnTo>
                    <a:pt x="251" y="67"/>
                  </a:lnTo>
                  <a:lnTo>
                    <a:pt x="254" y="67"/>
                  </a:lnTo>
                  <a:lnTo>
                    <a:pt x="256" y="67"/>
                  </a:lnTo>
                  <a:lnTo>
                    <a:pt x="258" y="68"/>
                  </a:lnTo>
                  <a:lnTo>
                    <a:pt x="261" y="68"/>
                  </a:lnTo>
                  <a:lnTo>
                    <a:pt x="263" y="69"/>
                  </a:lnTo>
                  <a:lnTo>
                    <a:pt x="240" y="32"/>
                  </a:lnTo>
                  <a:lnTo>
                    <a:pt x="150" y="11"/>
                  </a:lnTo>
                  <a:lnTo>
                    <a:pt x="0" y="0"/>
                  </a:lnTo>
                  <a:close/>
                </a:path>
              </a:pathLst>
            </a:custGeom>
            <a:solidFill>
              <a:schemeClr val="accent2"/>
            </a:solidFill>
            <a:ln w="9525">
              <a:noFill/>
              <a:round/>
              <a:headEnd/>
              <a:tailEnd/>
            </a:ln>
          </p:spPr>
          <p:txBody>
            <a:bodyPr/>
            <a:lstStyle/>
            <a:p>
              <a:endParaRPr lang="en-US"/>
            </a:p>
          </p:txBody>
        </p:sp>
        <p:sp>
          <p:nvSpPr>
            <p:cNvPr id="17497" name="Freeform 758"/>
            <p:cNvSpPr>
              <a:spLocks/>
            </p:cNvSpPr>
            <p:nvPr/>
          </p:nvSpPr>
          <p:spPr bwMode="auto">
            <a:xfrm flipH="1">
              <a:off x="3031" y="1273"/>
              <a:ext cx="43" cy="16"/>
            </a:xfrm>
            <a:custGeom>
              <a:avLst/>
              <a:gdLst>
                <a:gd name="T0" fmla="*/ 1 w 238"/>
                <a:gd name="T1" fmla="*/ 0 h 74"/>
                <a:gd name="T2" fmla="*/ 1 w 238"/>
                <a:gd name="T3" fmla="*/ 0 h 74"/>
                <a:gd name="T4" fmla="*/ 1 w 238"/>
                <a:gd name="T5" fmla="*/ 0 h 74"/>
                <a:gd name="T6" fmla="*/ 1 w 238"/>
                <a:gd name="T7" fmla="*/ 0 h 74"/>
                <a:gd name="T8" fmla="*/ 2 w 238"/>
                <a:gd name="T9" fmla="*/ 0 h 74"/>
                <a:gd name="T10" fmla="*/ 2 w 238"/>
                <a:gd name="T11" fmla="*/ 0 h 74"/>
                <a:gd name="T12" fmla="*/ 3 w 238"/>
                <a:gd name="T13" fmla="*/ 0 h 74"/>
                <a:gd name="T14" fmla="*/ 3 w 238"/>
                <a:gd name="T15" fmla="*/ 0 h 74"/>
                <a:gd name="T16" fmla="*/ 3 w 238"/>
                <a:gd name="T17" fmla="*/ 0 h 74"/>
                <a:gd name="T18" fmla="*/ 4 w 238"/>
                <a:gd name="T19" fmla="*/ 0 h 74"/>
                <a:gd name="T20" fmla="*/ 4 w 238"/>
                <a:gd name="T21" fmla="*/ 0 h 74"/>
                <a:gd name="T22" fmla="*/ 4 w 238"/>
                <a:gd name="T23" fmla="*/ 0 h 74"/>
                <a:gd name="T24" fmla="*/ 5 w 238"/>
                <a:gd name="T25" fmla="*/ 0 h 74"/>
                <a:gd name="T26" fmla="*/ 5 w 238"/>
                <a:gd name="T27" fmla="*/ 0 h 74"/>
                <a:gd name="T28" fmla="*/ 5 w 238"/>
                <a:gd name="T29" fmla="*/ 0 h 74"/>
                <a:gd name="T30" fmla="*/ 6 w 238"/>
                <a:gd name="T31" fmla="*/ 1 h 74"/>
                <a:gd name="T32" fmla="*/ 6 w 238"/>
                <a:gd name="T33" fmla="*/ 1 h 74"/>
                <a:gd name="T34" fmla="*/ 6 w 238"/>
                <a:gd name="T35" fmla="*/ 1 h 74"/>
                <a:gd name="T36" fmla="*/ 7 w 238"/>
                <a:gd name="T37" fmla="*/ 1 h 74"/>
                <a:gd name="T38" fmla="*/ 7 w 238"/>
                <a:gd name="T39" fmla="*/ 1 h 74"/>
                <a:gd name="T40" fmla="*/ 7 w 238"/>
                <a:gd name="T41" fmla="*/ 2 h 74"/>
                <a:gd name="T42" fmla="*/ 8 w 238"/>
                <a:gd name="T43" fmla="*/ 2 h 74"/>
                <a:gd name="T44" fmla="*/ 8 w 238"/>
                <a:gd name="T45" fmla="*/ 2 h 74"/>
                <a:gd name="T46" fmla="*/ 8 w 238"/>
                <a:gd name="T47" fmla="*/ 3 h 74"/>
                <a:gd name="T48" fmla="*/ 8 w 238"/>
                <a:gd name="T49" fmla="*/ 3 h 74"/>
                <a:gd name="T50" fmla="*/ 7 w 238"/>
                <a:gd name="T51" fmla="*/ 3 h 74"/>
                <a:gd name="T52" fmla="*/ 7 w 238"/>
                <a:gd name="T53" fmla="*/ 3 h 74"/>
                <a:gd name="T54" fmla="*/ 7 w 238"/>
                <a:gd name="T55" fmla="*/ 3 h 74"/>
                <a:gd name="T56" fmla="*/ 6 w 238"/>
                <a:gd name="T57" fmla="*/ 3 h 74"/>
                <a:gd name="T58" fmla="*/ 6 w 238"/>
                <a:gd name="T59" fmla="*/ 3 h 74"/>
                <a:gd name="T60" fmla="*/ 6 w 238"/>
                <a:gd name="T61" fmla="*/ 2 h 74"/>
                <a:gd name="T62" fmla="*/ 5 w 238"/>
                <a:gd name="T63" fmla="*/ 2 h 74"/>
                <a:gd name="T64" fmla="*/ 5 w 238"/>
                <a:gd name="T65" fmla="*/ 2 h 74"/>
                <a:gd name="T66" fmla="*/ 5 w 238"/>
                <a:gd name="T67" fmla="*/ 2 h 74"/>
                <a:gd name="T68" fmla="*/ 5 w 238"/>
                <a:gd name="T69" fmla="*/ 2 h 74"/>
                <a:gd name="T70" fmla="*/ 4 w 238"/>
                <a:gd name="T71" fmla="*/ 2 h 74"/>
                <a:gd name="T72" fmla="*/ 4 w 238"/>
                <a:gd name="T73" fmla="*/ 1 h 74"/>
                <a:gd name="T74" fmla="*/ 4 w 238"/>
                <a:gd name="T75" fmla="*/ 1 h 74"/>
                <a:gd name="T76" fmla="*/ 3 w 238"/>
                <a:gd name="T77" fmla="*/ 1 h 74"/>
                <a:gd name="T78" fmla="*/ 3 w 238"/>
                <a:gd name="T79" fmla="*/ 1 h 74"/>
                <a:gd name="T80" fmla="*/ 3 w 238"/>
                <a:gd name="T81" fmla="*/ 1 h 74"/>
                <a:gd name="T82" fmla="*/ 2 w 238"/>
                <a:gd name="T83" fmla="*/ 1 h 74"/>
                <a:gd name="T84" fmla="*/ 2 w 238"/>
                <a:gd name="T85" fmla="*/ 1 h 74"/>
                <a:gd name="T86" fmla="*/ 2 w 238"/>
                <a:gd name="T87" fmla="*/ 1 h 74"/>
                <a:gd name="T88" fmla="*/ 1 w 238"/>
                <a:gd name="T89" fmla="*/ 1 h 74"/>
                <a:gd name="T90" fmla="*/ 1 w 238"/>
                <a:gd name="T91" fmla="*/ 1 h 74"/>
                <a:gd name="T92" fmla="*/ 1 w 238"/>
                <a:gd name="T93" fmla="*/ 1 h 74"/>
                <a:gd name="T94" fmla="*/ 1 w 238"/>
                <a:gd name="T95" fmla="*/ 1 h 74"/>
                <a:gd name="T96" fmla="*/ 0 w 238"/>
                <a:gd name="T97" fmla="*/ 1 h 74"/>
                <a:gd name="T98" fmla="*/ 0 w 238"/>
                <a:gd name="T99" fmla="*/ 0 h 74"/>
                <a:gd name="T100" fmla="*/ 0 w 238"/>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8"/>
                <a:gd name="T154" fmla="*/ 0 h 74"/>
                <a:gd name="T155" fmla="*/ 238 w 238"/>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8" h="74">
                  <a:moveTo>
                    <a:pt x="8" y="3"/>
                  </a:moveTo>
                  <a:lnTo>
                    <a:pt x="11" y="3"/>
                  </a:lnTo>
                  <a:lnTo>
                    <a:pt x="15" y="2"/>
                  </a:lnTo>
                  <a:lnTo>
                    <a:pt x="19" y="2"/>
                  </a:lnTo>
                  <a:lnTo>
                    <a:pt x="22" y="2"/>
                  </a:lnTo>
                  <a:lnTo>
                    <a:pt x="25" y="1"/>
                  </a:lnTo>
                  <a:lnTo>
                    <a:pt x="30" y="1"/>
                  </a:lnTo>
                  <a:lnTo>
                    <a:pt x="33" y="1"/>
                  </a:lnTo>
                  <a:lnTo>
                    <a:pt x="36" y="1"/>
                  </a:lnTo>
                  <a:lnTo>
                    <a:pt x="40" y="0"/>
                  </a:lnTo>
                  <a:lnTo>
                    <a:pt x="44" y="0"/>
                  </a:lnTo>
                  <a:lnTo>
                    <a:pt x="47" y="0"/>
                  </a:lnTo>
                  <a:lnTo>
                    <a:pt x="50" y="0"/>
                  </a:lnTo>
                  <a:lnTo>
                    <a:pt x="54" y="0"/>
                  </a:lnTo>
                  <a:lnTo>
                    <a:pt x="58" y="0"/>
                  </a:lnTo>
                  <a:lnTo>
                    <a:pt x="61" y="0"/>
                  </a:lnTo>
                  <a:lnTo>
                    <a:pt x="66" y="0"/>
                  </a:lnTo>
                  <a:lnTo>
                    <a:pt x="69" y="0"/>
                  </a:lnTo>
                  <a:lnTo>
                    <a:pt x="72" y="0"/>
                  </a:lnTo>
                  <a:lnTo>
                    <a:pt x="75" y="0"/>
                  </a:lnTo>
                  <a:lnTo>
                    <a:pt x="80" y="0"/>
                  </a:lnTo>
                  <a:lnTo>
                    <a:pt x="83" y="0"/>
                  </a:lnTo>
                  <a:lnTo>
                    <a:pt x="86" y="0"/>
                  </a:lnTo>
                  <a:lnTo>
                    <a:pt x="90" y="0"/>
                  </a:lnTo>
                  <a:lnTo>
                    <a:pt x="94" y="0"/>
                  </a:lnTo>
                  <a:lnTo>
                    <a:pt x="97" y="0"/>
                  </a:lnTo>
                  <a:lnTo>
                    <a:pt x="100" y="0"/>
                  </a:lnTo>
                  <a:lnTo>
                    <a:pt x="104" y="1"/>
                  </a:lnTo>
                  <a:lnTo>
                    <a:pt x="108" y="1"/>
                  </a:lnTo>
                  <a:lnTo>
                    <a:pt x="111" y="1"/>
                  </a:lnTo>
                  <a:lnTo>
                    <a:pt x="116" y="2"/>
                  </a:lnTo>
                  <a:lnTo>
                    <a:pt x="119" y="2"/>
                  </a:lnTo>
                  <a:lnTo>
                    <a:pt x="122" y="3"/>
                  </a:lnTo>
                  <a:lnTo>
                    <a:pt x="125" y="3"/>
                  </a:lnTo>
                  <a:lnTo>
                    <a:pt x="129" y="3"/>
                  </a:lnTo>
                  <a:lnTo>
                    <a:pt x="132" y="4"/>
                  </a:lnTo>
                  <a:lnTo>
                    <a:pt x="136" y="4"/>
                  </a:lnTo>
                  <a:lnTo>
                    <a:pt x="139" y="6"/>
                  </a:lnTo>
                  <a:lnTo>
                    <a:pt x="143" y="7"/>
                  </a:lnTo>
                  <a:lnTo>
                    <a:pt x="146" y="7"/>
                  </a:lnTo>
                  <a:lnTo>
                    <a:pt x="149" y="8"/>
                  </a:lnTo>
                  <a:lnTo>
                    <a:pt x="153" y="8"/>
                  </a:lnTo>
                  <a:lnTo>
                    <a:pt x="156" y="9"/>
                  </a:lnTo>
                  <a:lnTo>
                    <a:pt x="159" y="10"/>
                  </a:lnTo>
                  <a:lnTo>
                    <a:pt x="163" y="11"/>
                  </a:lnTo>
                  <a:lnTo>
                    <a:pt x="167" y="12"/>
                  </a:lnTo>
                  <a:lnTo>
                    <a:pt x="170" y="13"/>
                  </a:lnTo>
                  <a:lnTo>
                    <a:pt x="173" y="14"/>
                  </a:lnTo>
                  <a:lnTo>
                    <a:pt x="178" y="15"/>
                  </a:lnTo>
                  <a:lnTo>
                    <a:pt x="180" y="16"/>
                  </a:lnTo>
                  <a:lnTo>
                    <a:pt x="183" y="17"/>
                  </a:lnTo>
                  <a:lnTo>
                    <a:pt x="186" y="19"/>
                  </a:lnTo>
                  <a:lnTo>
                    <a:pt x="191" y="20"/>
                  </a:lnTo>
                  <a:lnTo>
                    <a:pt x="193" y="22"/>
                  </a:lnTo>
                  <a:lnTo>
                    <a:pt x="196" y="23"/>
                  </a:lnTo>
                  <a:lnTo>
                    <a:pt x="200" y="24"/>
                  </a:lnTo>
                  <a:lnTo>
                    <a:pt x="204" y="25"/>
                  </a:lnTo>
                  <a:lnTo>
                    <a:pt x="206" y="27"/>
                  </a:lnTo>
                  <a:lnTo>
                    <a:pt x="209" y="28"/>
                  </a:lnTo>
                  <a:lnTo>
                    <a:pt x="213" y="30"/>
                  </a:lnTo>
                  <a:lnTo>
                    <a:pt x="217" y="32"/>
                  </a:lnTo>
                  <a:lnTo>
                    <a:pt x="219" y="33"/>
                  </a:lnTo>
                  <a:lnTo>
                    <a:pt x="222" y="35"/>
                  </a:lnTo>
                  <a:lnTo>
                    <a:pt x="227" y="37"/>
                  </a:lnTo>
                  <a:lnTo>
                    <a:pt x="230" y="39"/>
                  </a:lnTo>
                  <a:lnTo>
                    <a:pt x="232" y="41"/>
                  </a:lnTo>
                  <a:lnTo>
                    <a:pt x="235" y="43"/>
                  </a:lnTo>
                  <a:lnTo>
                    <a:pt x="237" y="48"/>
                  </a:lnTo>
                  <a:lnTo>
                    <a:pt x="238" y="51"/>
                  </a:lnTo>
                  <a:lnTo>
                    <a:pt x="238" y="54"/>
                  </a:lnTo>
                  <a:lnTo>
                    <a:pt x="238" y="58"/>
                  </a:lnTo>
                  <a:lnTo>
                    <a:pt x="237" y="61"/>
                  </a:lnTo>
                  <a:lnTo>
                    <a:pt x="236" y="65"/>
                  </a:lnTo>
                  <a:lnTo>
                    <a:pt x="234" y="67"/>
                  </a:lnTo>
                  <a:lnTo>
                    <a:pt x="232" y="70"/>
                  </a:lnTo>
                  <a:lnTo>
                    <a:pt x="228" y="72"/>
                  </a:lnTo>
                  <a:lnTo>
                    <a:pt x="225" y="74"/>
                  </a:lnTo>
                  <a:lnTo>
                    <a:pt x="221" y="74"/>
                  </a:lnTo>
                  <a:lnTo>
                    <a:pt x="218" y="74"/>
                  </a:lnTo>
                  <a:lnTo>
                    <a:pt x="213" y="73"/>
                  </a:lnTo>
                  <a:lnTo>
                    <a:pt x="210" y="72"/>
                  </a:lnTo>
                  <a:lnTo>
                    <a:pt x="207" y="70"/>
                  </a:lnTo>
                  <a:lnTo>
                    <a:pt x="204" y="67"/>
                  </a:lnTo>
                  <a:lnTo>
                    <a:pt x="200" y="66"/>
                  </a:lnTo>
                  <a:lnTo>
                    <a:pt x="198" y="64"/>
                  </a:lnTo>
                  <a:lnTo>
                    <a:pt x="195" y="63"/>
                  </a:lnTo>
                  <a:lnTo>
                    <a:pt x="192" y="62"/>
                  </a:lnTo>
                  <a:lnTo>
                    <a:pt x="190" y="60"/>
                  </a:lnTo>
                  <a:lnTo>
                    <a:pt x="186" y="59"/>
                  </a:lnTo>
                  <a:lnTo>
                    <a:pt x="183" y="57"/>
                  </a:lnTo>
                  <a:lnTo>
                    <a:pt x="180" y="55"/>
                  </a:lnTo>
                  <a:lnTo>
                    <a:pt x="178" y="53"/>
                  </a:lnTo>
                  <a:lnTo>
                    <a:pt x="174" y="52"/>
                  </a:lnTo>
                  <a:lnTo>
                    <a:pt x="171" y="51"/>
                  </a:lnTo>
                  <a:lnTo>
                    <a:pt x="169" y="49"/>
                  </a:lnTo>
                  <a:lnTo>
                    <a:pt x="166" y="48"/>
                  </a:lnTo>
                  <a:lnTo>
                    <a:pt x="162" y="47"/>
                  </a:lnTo>
                  <a:lnTo>
                    <a:pt x="159" y="46"/>
                  </a:lnTo>
                  <a:lnTo>
                    <a:pt x="156" y="43"/>
                  </a:lnTo>
                  <a:lnTo>
                    <a:pt x="153" y="42"/>
                  </a:lnTo>
                  <a:lnTo>
                    <a:pt x="150" y="41"/>
                  </a:lnTo>
                  <a:lnTo>
                    <a:pt x="147" y="40"/>
                  </a:lnTo>
                  <a:lnTo>
                    <a:pt x="144" y="39"/>
                  </a:lnTo>
                  <a:lnTo>
                    <a:pt x="141" y="38"/>
                  </a:lnTo>
                  <a:lnTo>
                    <a:pt x="139" y="37"/>
                  </a:lnTo>
                  <a:lnTo>
                    <a:pt x="134" y="36"/>
                  </a:lnTo>
                  <a:lnTo>
                    <a:pt x="132" y="35"/>
                  </a:lnTo>
                  <a:lnTo>
                    <a:pt x="129" y="34"/>
                  </a:lnTo>
                  <a:lnTo>
                    <a:pt x="125" y="33"/>
                  </a:lnTo>
                  <a:lnTo>
                    <a:pt x="122" y="32"/>
                  </a:lnTo>
                  <a:lnTo>
                    <a:pt x="119" y="30"/>
                  </a:lnTo>
                  <a:lnTo>
                    <a:pt x="116" y="30"/>
                  </a:lnTo>
                  <a:lnTo>
                    <a:pt x="114" y="29"/>
                  </a:lnTo>
                  <a:lnTo>
                    <a:pt x="110" y="28"/>
                  </a:lnTo>
                  <a:lnTo>
                    <a:pt x="107" y="27"/>
                  </a:lnTo>
                  <a:lnTo>
                    <a:pt x="103" y="26"/>
                  </a:lnTo>
                  <a:lnTo>
                    <a:pt x="100" y="25"/>
                  </a:lnTo>
                  <a:lnTo>
                    <a:pt x="97" y="25"/>
                  </a:lnTo>
                  <a:lnTo>
                    <a:pt x="94" y="24"/>
                  </a:lnTo>
                  <a:lnTo>
                    <a:pt x="91" y="23"/>
                  </a:lnTo>
                  <a:lnTo>
                    <a:pt x="87" y="23"/>
                  </a:lnTo>
                  <a:lnTo>
                    <a:pt x="84" y="22"/>
                  </a:lnTo>
                  <a:lnTo>
                    <a:pt x="81" y="22"/>
                  </a:lnTo>
                  <a:lnTo>
                    <a:pt x="78" y="21"/>
                  </a:lnTo>
                  <a:lnTo>
                    <a:pt x="74" y="21"/>
                  </a:lnTo>
                  <a:lnTo>
                    <a:pt x="71" y="21"/>
                  </a:lnTo>
                  <a:lnTo>
                    <a:pt x="68" y="20"/>
                  </a:lnTo>
                  <a:lnTo>
                    <a:pt x="65" y="20"/>
                  </a:lnTo>
                  <a:lnTo>
                    <a:pt x="62" y="20"/>
                  </a:lnTo>
                  <a:lnTo>
                    <a:pt x="58" y="19"/>
                  </a:lnTo>
                  <a:lnTo>
                    <a:pt x="55" y="19"/>
                  </a:lnTo>
                  <a:lnTo>
                    <a:pt x="52" y="17"/>
                  </a:lnTo>
                  <a:lnTo>
                    <a:pt x="49" y="17"/>
                  </a:lnTo>
                  <a:lnTo>
                    <a:pt x="45" y="17"/>
                  </a:lnTo>
                  <a:lnTo>
                    <a:pt x="42" y="17"/>
                  </a:lnTo>
                  <a:lnTo>
                    <a:pt x="39" y="17"/>
                  </a:lnTo>
                  <a:lnTo>
                    <a:pt x="36" y="19"/>
                  </a:lnTo>
                  <a:lnTo>
                    <a:pt x="32" y="19"/>
                  </a:lnTo>
                  <a:lnTo>
                    <a:pt x="29" y="19"/>
                  </a:lnTo>
                  <a:lnTo>
                    <a:pt x="25" y="19"/>
                  </a:lnTo>
                  <a:lnTo>
                    <a:pt x="22" y="19"/>
                  </a:lnTo>
                  <a:lnTo>
                    <a:pt x="19" y="19"/>
                  </a:lnTo>
                  <a:lnTo>
                    <a:pt x="17" y="19"/>
                  </a:lnTo>
                  <a:lnTo>
                    <a:pt x="14" y="20"/>
                  </a:lnTo>
                  <a:lnTo>
                    <a:pt x="10" y="21"/>
                  </a:lnTo>
                  <a:lnTo>
                    <a:pt x="6" y="20"/>
                  </a:lnTo>
                  <a:lnTo>
                    <a:pt x="3" y="17"/>
                  </a:lnTo>
                  <a:lnTo>
                    <a:pt x="0" y="15"/>
                  </a:lnTo>
                  <a:lnTo>
                    <a:pt x="0" y="13"/>
                  </a:lnTo>
                  <a:lnTo>
                    <a:pt x="0" y="9"/>
                  </a:lnTo>
                  <a:lnTo>
                    <a:pt x="2" y="7"/>
                  </a:lnTo>
                  <a:lnTo>
                    <a:pt x="5" y="4"/>
                  </a:lnTo>
                  <a:lnTo>
                    <a:pt x="8" y="3"/>
                  </a:lnTo>
                  <a:close/>
                </a:path>
              </a:pathLst>
            </a:custGeom>
            <a:solidFill>
              <a:srgbClr val="000000"/>
            </a:solidFill>
            <a:ln w="9525">
              <a:noFill/>
              <a:round/>
              <a:headEnd/>
              <a:tailEnd/>
            </a:ln>
          </p:spPr>
          <p:txBody>
            <a:bodyPr/>
            <a:lstStyle/>
            <a:p>
              <a:endParaRPr lang="en-US"/>
            </a:p>
          </p:txBody>
        </p:sp>
        <p:sp>
          <p:nvSpPr>
            <p:cNvPr id="17498" name="Freeform 759"/>
            <p:cNvSpPr>
              <a:spLocks/>
            </p:cNvSpPr>
            <p:nvPr/>
          </p:nvSpPr>
          <p:spPr bwMode="auto">
            <a:xfrm flipH="1">
              <a:off x="3139" y="1280"/>
              <a:ext cx="38" cy="24"/>
            </a:xfrm>
            <a:custGeom>
              <a:avLst/>
              <a:gdLst>
                <a:gd name="T0" fmla="*/ 0 w 211"/>
                <a:gd name="T1" fmla="*/ 4 h 108"/>
                <a:gd name="T2" fmla="*/ 1 w 211"/>
                <a:gd name="T3" fmla="*/ 4 h 108"/>
                <a:gd name="T4" fmla="*/ 1 w 211"/>
                <a:gd name="T5" fmla="*/ 4 h 108"/>
                <a:gd name="T6" fmla="*/ 1 w 211"/>
                <a:gd name="T7" fmla="*/ 3 h 108"/>
                <a:gd name="T8" fmla="*/ 2 w 211"/>
                <a:gd name="T9" fmla="*/ 3 h 108"/>
                <a:gd name="T10" fmla="*/ 2 w 211"/>
                <a:gd name="T11" fmla="*/ 3 h 108"/>
                <a:gd name="T12" fmla="*/ 2 w 211"/>
                <a:gd name="T13" fmla="*/ 2 h 108"/>
                <a:gd name="T14" fmla="*/ 3 w 211"/>
                <a:gd name="T15" fmla="*/ 2 h 108"/>
                <a:gd name="T16" fmla="*/ 3 w 211"/>
                <a:gd name="T17" fmla="*/ 2 h 108"/>
                <a:gd name="T18" fmla="*/ 3 w 211"/>
                <a:gd name="T19" fmla="*/ 2 h 108"/>
                <a:gd name="T20" fmla="*/ 4 w 211"/>
                <a:gd name="T21" fmla="*/ 1 h 108"/>
                <a:gd name="T22" fmla="*/ 4 w 211"/>
                <a:gd name="T23" fmla="*/ 1 h 108"/>
                <a:gd name="T24" fmla="*/ 4 w 211"/>
                <a:gd name="T25" fmla="*/ 1 h 108"/>
                <a:gd name="T26" fmla="*/ 5 w 211"/>
                <a:gd name="T27" fmla="*/ 1 h 108"/>
                <a:gd name="T28" fmla="*/ 5 w 211"/>
                <a:gd name="T29" fmla="*/ 1 h 108"/>
                <a:gd name="T30" fmla="*/ 5 w 211"/>
                <a:gd name="T31" fmla="*/ 0 h 108"/>
                <a:gd name="T32" fmla="*/ 6 w 211"/>
                <a:gd name="T33" fmla="*/ 0 h 108"/>
                <a:gd name="T34" fmla="*/ 6 w 211"/>
                <a:gd name="T35" fmla="*/ 0 h 108"/>
                <a:gd name="T36" fmla="*/ 6 w 211"/>
                <a:gd name="T37" fmla="*/ 0 h 108"/>
                <a:gd name="T38" fmla="*/ 7 w 211"/>
                <a:gd name="T39" fmla="*/ 0 h 108"/>
                <a:gd name="T40" fmla="*/ 7 w 211"/>
                <a:gd name="T41" fmla="*/ 1 h 108"/>
                <a:gd name="T42" fmla="*/ 7 w 211"/>
                <a:gd name="T43" fmla="*/ 1 h 108"/>
                <a:gd name="T44" fmla="*/ 7 w 211"/>
                <a:gd name="T45" fmla="*/ 1 h 108"/>
                <a:gd name="T46" fmla="*/ 6 w 211"/>
                <a:gd name="T47" fmla="*/ 2 h 108"/>
                <a:gd name="T48" fmla="*/ 6 w 211"/>
                <a:gd name="T49" fmla="*/ 2 h 108"/>
                <a:gd name="T50" fmla="*/ 6 w 211"/>
                <a:gd name="T51" fmla="*/ 2 h 108"/>
                <a:gd name="T52" fmla="*/ 5 w 211"/>
                <a:gd name="T53" fmla="*/ 2 h 108"/>
                <a:gd name="T54" fmla="*/ 5 w 211"/>
                <a:gd name="T55" fmla="*/ 2 h 108"/>
                <a:gd name="T56" fmla="*/ 5 w 211"/>
                <a:gd name="T57" fmla="*/ 2 h 108"/>
                <a:gd name="T58" fmla="*/ 4 w 211"/>
                <a:gd name="T59" fmla="*/ 2 h 108"/>
                <a:gd name="T60" fmla="*/ 4 w 211"/>
                <a:gd name="T61" fmla="*/ 2 h 108"/>
                <a:gd name="T62" fmla="*/ 4 w 211"/>
                <a:gd name="T63" fmla="*/ 3 h 108"/>
                <a:gd name="T64" fmla="*/ 3 w 211"/>
                <a:gd name="T65" fmla="*/ 3 h 108"/>
                <a:gd name="T66" fmla="*/ 3 w 211"/>
                <a:gd name="T67" fmla="*/ 3 h 108"/>
                <a:gd name="T68" fmla="*/ 3 w 211"/>
                <a:gd name="T69" fmla="*/ 3 h 108"/>
                <a:gd name="T70" fmla="*/ 2 w 211"/>
                <a:gd name="T71" fmla="*/ 4 h 108"/>
                <a:gd name="T72" fmla="*/ 2 w 211"/>
                <a:gd name="T73" fmla="*/ 4 h 108"/>
                <a:gd name="T74" fmla="*/ 2 w 211"/>
                <a:gd name="T75" fmla="*/ 4 h 108"/>
                <a:gd name="T76" fmla="*/ 1 w 211"/>
                <a:gd name="T77" fmla="*/ 4 h 108"/>
                <a:gd name="T78" fmla="*/ 1 w 211"/>
                <a:gd name="T79" fmla="*/ 5 h 108"/>
                <a:gd name="T80" fmla="*/ 1 w 211"/>
                <a:gd name="T81" fmla="*/ 5 h 108"/>
                <a:gd name="T82" fmla="*/ 0 w 211"/>
                <a:gd name="T83" fmla="*/ 5 h 108"/>
                <a:gd name="T84" fmla="*/ 0 w 211"/>
                <a:gd name="T85" fmla="*/ 5 h 108"/>
                <a:gd name="T86" fmla="*/ 0 w 211"/>
                <a:gd name="T87" fmla="*/ 5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1"/>
                <a:gd name="T133" fmla="*/ 0 h 108"/>
                <a:gd name="T134" fmla="*/ 211 w 211"/>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1" h="108">
                  <a:moveTo>
                    <a:pt x="6" y="90"/>
                  </a:moveTo>
                  <a:lnTo>
                    <a:pt x="8" y="87"/>
                  </a:lnTo>
                  <a:lnTo>
                    <a:pt x="11" y="85"/>
                  </a:lnTo>
                  <a:lnTo>
                    <a:pt x="13" y="82"/>
                  </a:lnTo>
                  <a:lnTo>
                    <a:pt x="17" y="81"/>
                  </a:lnTo>
                  <a:lnTo>
                    <a:pt x="19" y="78"/>
                  </a:lnTo>
                  <a:lnTo>
                    <a:pt x="22" y="77"/>
                  </a:lnTo>
                  <a:lnTo>
                    <a:pt x="24" y="75"/>
                  </a:lnTo>
                  <a:lnTo>
                    <a:pt x="27" y="72"/>
                  </a:lnTo>
                  <a:lnTo>
                    <a:pt x="32" y="68"/>
                  </a:lnTo>
                  <a:lnTo>
                    <a:pt x="37" y="65"/>
                  </a:lnTo>
                  <a:lnTo>
                    <a:pt x="39" y="64"/>
                  </a:lnTo>
                  <a:lnTo>
                    <a:pt x="43" y="63"/>
                  </a:lnTo>
                  <a:lnTo>
                    <a:pt x="45" y="60"/>
                  </a:lnTo>
                  <a:lnTo>
                    <a:pt x="48" y="59"/>
                  </a:lnTo>
                  <a:lnTo>
                    <a:pt x="52" y="56"/>
                  </a:lnTo>
                  <a:lnTo>
                    <a:pt x="58" y="53"/>
                  </a:lnTo>
                  <a:lnTo>
                    <a:pt x="61" y="52"/>
                  </a:lnTo>
                  <a:lnTo>
                    <a:pt x="64" y="50"/>
                  </a:lnTo>
                  <a:lnTo>
                    <a:pt x="67" y="49"/>
                  </a:lnTo>
                  <a:lnTo>
                    <a:pt x="70" y="47"/>
                  </a:lnTo>
                  <a:lnTo>
                    <a:pt x="73" y="46"/>
                  </a:lnTo>
                  <a:lnTo>
                    <a:pt x="75" y="45"/>
                  </a:lnTo>
                  <a:lnTo>
                    <a:pt x="79" y="43"/>
                  </a:lnTo>
                  <a:lnTo>
                    <a:pt x="83" y="42"/>
                  </a:lnTo>
                  <a:lnTo>
                    <a:pt x="85" y="41"/>
                  </a:lnTo>
                  <a:lnTo>
                    <a:pt x="89" y="40"/>
                  </a:lnTo>
                  <a:lnTo>
                    <a:pt x="93" y="38"/>
                  </a:lnTo>
                  <a:lnTo>
                    <a:pt x="97" y="37"/>
                  </a:lnTo>
                  <a:lnTo>
                    <a:pt x="101" y="34"/>
                  </a:lnTo>
                  <a:lnTo>
                    <a:pt x="107" y="31"/>
                  </a:lnTo>
                  <a:lnTo>
                    <a:pt x="110" y="29"/>
                  </a:lnTo>
                  <a:lnTo>
                    <a:pt x="114" y="27"/>
                  </a:lnTo>
                  <a:lnTo>
                    <a:pt x="119" y="24"/>
                  </a:lnTo>
                  <a:lnTo>
                    <a:pt x="123" y="23"/>
                  </a:lnTo>
                  <a:lnTo>
                    <a:pt x="125" y="21"/>
                  </a:lnTo>
                  <a:lnTo>
                    <a:pt x="127" y="20"/>
                  </a:lnTo>
                  <a:lnTo>
                    <a:pt x="131" y="19"/>
                  </a:lnTo>
                  <a:lnTo>
                    <a:pt x="134" y="19"/>
                  </a:lnTo>
                  <a:lnTo>
                    <a:pt x="138" y="18"/>
                  </a:lnTo>
                  <a:lnTo>
                    <a:pt x="142" y="17"/>
                  </a:lnTo>
                  <a:lnTo>
                    <a:pt x="146" y="15"/>
                  </a:lnTo>
                  <a:lnTo>
                    <a:pt x="149" y="14"/>
                  </a:lnTo>
                  <a:lnTo>
                    <a:pt x="154" y="13"/>
                  </a:lnTo>
                  <a:lnTo>
                    <a:pt x="157" y="12"/>
                  </a:lnTo>
                  <a:lnTo>
                    <a:pt x="160" y="11"/>
                  </a:lnTo>
                  <a:lnTo>
                    <a:pt x="163" y="9"/>
                  </a:lnTo>
                  <a:lnTo>
                    <a:pt x="167" y="8"/>
                  </a:lnTo>
                  <a:lnTo>
                    <a:pt x="170" y="7"/>
                  </a:lnTo>
                  <a:lnTo>
                    <a:pt x="173" y="6"/>
                  </a:lnTo>
                  <a:lnTo>
                    <a:pt x="176" y="5"/>
                  </a:lnTo>
                  <a:lnTo>
                    <a:pt x="180" y="4"/>
                  </a:lnTo>
                  <a:lnTo>
                    <a:pt x="184" y="2"/>
                  </a:lnTo>
                  <a:lnTo>
                    <a:pt x="188" y="1"/>
                  </a:lnTo>
                  <a:lnTo>
                    <a:pt x="193" y="1"/>
                  </a:lnTo>
                  <a:lnTo>
                    <a:pt x="196" y="0"/>
                  </a:lnTo>
                  <a:lnTo>
                    <a:pt x="199" y="0"/>
                  </a:lnTo>
                  <a:lnTo>
                    <a:pt x="202" y="0"/>
                  </a:lnTo>
                  <a:lnTo>
                    <a:pt x="205" y="2"/>
                  </a:lnTo>
                  <a:lnTo>
                    <a:pt x="207" y="3"/>
                  </a:lnTo>
                  <a:lnTo>
                    <a:pt x="209" y="5"/>
                  </a:lnTo>
                  <a:lnTo>
                    <a:pt x="210" y="8"/>
                  </a:lnTo>
                  <a:lnTo>
                    <a:pt x="211" y="12"/>
                  </a:lnTo>
                  <a:lnTo>
                    <a:pt x="211" y="14"/>
                  </a:lnTo>
                  <a:lnTo>
                    <a:pt x="211" y="17"/>
                  </a:lnTo>
                  <a:lnTo>
                    <a:pt x="211" y="20"/>
                  </a:lnTo>
                  <a:lnTo>
                    <a:pt x="210" y="24"/>
                  </a:lnTo>
                  <a:lnTo>
                    <a:pt x="208" y="26"/>
                  </a:lnTo>
                  <a:lnTo>
                    <a:pt x="207" y="28"/>
                  </a:lnTo>
                  <a:lnTo>
                    <a:pt x="204" y="29"/>
                  </a:lnTo>
                  <a:lnTo>
                    <a:pt x="200" y="31"/>
                  </a:lnTo>
                  <a:lnTo>
                    <a:pt x="196" y="32"/>
                  </a:lnTo>
                  <a:lnTo>
                    <a:pt x="192" y="32"/>
                  </a:lnTo>
                  <a:lnTo>
                    <a:pt x="188" y="33"/>
                  </a:lnTo>
                  <a:lnTo>
                    <a:pt x="185" y="34"/>
                  </a:lnTo>
                  <a:lnTo>
                    <a:pt x="181" y="36"/>
                  </a:lnTo>
                  <a:lnTo>
                    <a:pt x="177" y="36"/>
                  </a:lnTo>
                  <a:lnTo>
                    <a:pt x="173" y="37"/>
                  </a:lnTo>
                  <a:lnTo>
                    <a:pt x="171" y="37"/>
                  </a:lnTo>
                  <a:lnTo>
                    <a:pt x="167" y="37"/>
                  </a:lnTo>
                  <a:lnTo>
                    <a:pt x="163" y="38"/>
                  </a:lnTo>
                  <a:lnTo>
                    <a:pt x="159" y="39"/>
                  </a:lnTo>
                  <a:lnTo>
                    <a:pt x="156" y="40"/>
                  </a:lnTo>
                  <a:lnTo>
                    <a:pt x="152" y="40"/>
                  </a:lnTo>
                  <a:lnTo>
                    <a:pt x="148" y="41"/>
                  </a:lnTo>
                  <a:lnTo>
                    <a:pt x="145" y="42"/>
                  </a:lnTo>
                  <a:lnTo>
                    <a:pt x="141" y="43"/>
                  </a:lnTo>
                  <a:lnTo>
                    <a:pt x="137" y="44"/>
                  </a:lnTo>
                  <a:lnTo>
                    <a:pt x="135" y="45"/>
                  </a:lnTo>
                  <a:lnTo>
                    <a:pt x="133" y="45"/>
                  </a:lnTo>
                  <a:lnTo>
                    <a:pt x="131" y="46"/>
                  </a:lnTo>
                  <a:lnTo>
                    <a:pt x="126" y="47"/>
                  </a:lnTo>
                  <a:lnTo>
                    <a:pt x="122" y="50"/>
                  </a:lnTo>
                  <a:lnTo>
                    <a:pt x="119" y="52"/>
                  </a:lnTo>
                  <a:lnTo>
                    <a:pt x="114" y="54"/>
                  </a:lnTo>
                  <a:lnTo>
                    <a:pt x="110" y="56"/>
                  </a:lnTo>
                  <a:lnTo>
                    <a:pt x="106" y="59"/>
                  </a:lnTo>
                  <a:lnTo>
                    <a:pt x="102" y="60"/>
                  </a:lnTo>
                  <a:lnTo>
                    <a:pt x="99" y="62"/>
                  </a:lnTo>
                  <a:lnTo>
                    <a:pt x="96" y="63"/>
                  </a:lnTo>
                  <a:lnTo>
                    <a:pt x="93" y="64"/>
                  </a:lnTo>
                  <a:lnTo>
                    <a:pt x="89" y="65"/>
                  </a:lnTo>
                  <a:lnTo>
                    <a:pt x="87" y="66"/>
                  </a:lnTo>
                  <a:lnTo>
                    <a:pt x="84" y="68"/>
                  </a:lnTo>
                  <a:lnTo>
                    <a:pt x="81" y="69"/>
                  </a:lnTo>
                  <a:lnTo>
                    <a:pt x="79" y="70"/>
                  </a:lnTo>
                  <a:lnTo>
                    <a:pt x="75" y="71"/>
                  </a:lnTo>
                  <a:lnTo>
                    <a:pt x="72" y="72"/>
                  </a:lnTo>
                  <a:lnTo>
                    <a:pt x="70" y="74"/>
                  </a:lnTo>
                  <a:lnTo>
                    <a:pt x="64" y="76"/>
                  </a:lnTo>
                  <a:lnTo>
                    <a:pt x="60" y="79"/>
                  </a:lnTo>
                  <a:lnTo>
                    <a:pt x="57" y="80"/>
                  </a:lnTo>
                  <a:lnTo>
                    <a:pt x="54" y="81"/>
                  </a:lnTo>
                  <a:lnTo>
                    <a:pt x="51" y="82"/>
                  </a:lnTo>
                  <a:lnTo>
                    <a:pt x="49" y="84"/>
                  </a:lnTo>
                  <a:lnTo>
                    <a:pt x="44" y="87"/>
                  </a:lnTo>
                  <a:lnTo>
                    <a:pt x="38" y="90"/>
                  </a:lnTo>
                  <a:lnTo>
                    <a:pt x="36" y="92"/>
                  </a:lnTo>
                  <a:lnTo>
                    <a:pt x="34" y="93"/>
                  </a:lnTo>
                  <a:lnTo>
                    <a:pt x="31" y="95"/>
                  </a:lnTo>
                  <a:lnTo>
                    <a:pt x="29" y="97"/>
                  </a:lnTo>
                  <a:lnTo>
                    <a:pt x="25" y="100"/>
                  </a:lnTo>
                  <a:lnTo>
                    <a:pt x="23" y="102"/>
                  </a:lnTo>
                  <a:lnTo>
                    <a:pt x="20" y="104"/>
                  </a:lnTo>
                  <a:lnTo>
                    <a:pt x="18" y="106"/>
                  </a:lnTo>
                  <a:lnTo>
                    <a:pt x="13" y="107"/>
                  </a:lnTo>
                  <a:lnTo>
                    <a:pt x="9" y="108"/>
                  </a:lnTo>
                  <a:lnTo>
                    <a:pt x="5" y="107"/>
                  </a:lnTo>
                  <a:lnTo>
                    <a:pt x="2" y="104"/>
                  </a:lnTo>
                  <a:lnTo>
                    <a:pt x="0" y="101"/>
                  </a:lnTo>
                  <a:lnTo>
                    <a:pt x="0" y="97"/>
                  </a:lnTo>
                  <a:lnTo>
                    <a:pt x="2" y="93"/>
                  </a:lnTo>
                  <a:lnTo>
                    <a:pt x="6" y="90"/>
                  </a:lnTo>
                  <a:close/>
                </a:path>
              </a:pathLst>
            </a:custGeom>
            <a:solidFill>
              <a:srgbClr val="000000"/>
            </a:solidFill>
            <a:ln w="9525">
              <a:noFill/>
              <a:round/>
              <a:headEnd/>
              <a:tailEnd/>
            </a:ln>
          </p:spPr>
          <p:txBody>
            <a:bodyPr/>
            <a:lstStyle/>
            <a:p>
              <a:endParaRPr lang="en-US"/>
            </a:p>
          </p:txBody>
        </p:sp>
        <p:sp>
          <p:nvSpPr>
            <p:cNvPr id="17499" name="Freeform 760"/>
            <p:cNvSpPr>
              <a:spLocks/>
            </p:cNvSpPr>
            <p:nvPr/>
          </p:nvSpPr>
          <p:spPr bwMode="auto">
            <a:xfrm flipH="1">
              <a:off x="3169" y="1157"/>
              <a:ext cx="14" cy="15"/>
            </a:xfrm>
            <a:custGeom>
              <a:avLst/>
              <a:gdLst>
                <a:gd name="T0" fmla="*/ 1 w 75"/>
                <a:gd name="T1" fmla="*/ 0 h 63"/>
                <a:gd name="T2" fmla="*/ 1 w 75"/>
                <a:gd name="T3" fmla="*/ 0 h 63"/>
                <a:gd name="T4" fmla="*/ 1 w 75"/>
                <a:gd name="T5" fmla="*/ 0 h 63"/>
                <a:gd name="T6" fmla="*/ 1 w 75"/>
                <a:gd name="T7" fmla="*/ 0 h 63"/>
                <a:gd name="T8" fmla="*/ 1 w 75"/>
                <a:gd name="T9" fmla="*/ 0 h 63"/>
                <a:gd name="T10" fmla="*/ 1 w 75"/>
                <a:gd name="T11" fmla="*/ 0 h 63"/>
                <a:gd name="T12" fmla="*/ 1 w 75"/>
                <a:gd name="T13" fmla="*/ 0 h 63"/>
                <a:gd name="T14" fmla="*/ 1 w 75"/>
                <a:gd name="T15" fmla="*/ 0 h 63"/>
                <a:gd name="T16" fmla="*/ 1 w 75"/>
                <a:gd name="T17" fmla="*/ 0 h 63"/>
                <a:gd name="T18" fmla="*/ 1 w 75"/>
                <a:gd name="T19" fmla="*/ 0 h 63"/>
                <a:gd name="T20" fmla="*/ 2 w 75"/>
                <a:gd name="T21" fmla="*/ 0 h 63"/>
                <a:gd name="T22" fmla="*/ 2 w 75"/>
                <a:gd name="T23" fmla="*/ 0 h 63"/>
                <a:gd name="T24" fmla="*/ 2 w 75"/>
                <a:gd name="T25" fmla="*/ 0 h 63"/>
                <a:gd name="T26" fmla="*/ 2 w 75"/>
                <a:gd name="T27" fmla="*/ 0 h 63"/>
                <a:gd name="T28" fmla="*/ 2 w 75"/>
                <a:gd name="T29" fmla="*/ 0 h 63"/>
                <a:gd name="T30" fmla="*/ 2 w 75"/>
                <a:gd name="T31" fmla="*/ 0 h 63"/>
                <a:gd name="T32" fmla="*/ 3 w 75"/>
                <a:gd name="T33" fmla="*/ 1 h 63"/>
                <a:gd name="T34" fmla="*/ 3 w 75"/>
                <a:gd name="T35" fmla="*/ 1 h 63"/>
                <a:gd name="T36" fmla="*/ 3 w 75"/>
                <a:gd name="T37" fmla="*/ 1 h 63"/>
                <a:gd name="T38" fmla="*/ 3 w 75"/>
                <a:gd name="T39" fmla="*/ 1 h 63"/>
                <a:gd name="T40" fmla="*/ 3 w 75"/>
                <a:gd name="T41" fmla="*/ 2 h 63"/>
                <a:gd name="T42" fmla="*/ 2 w 75"/>
                <a:gd name="T43" fmla="*/ 2 h 63"/>
                <a:gd name="T44" fmla="*/ 2 w 75"/>
                <a:gd name="T45" fmla="*/ 2 h 63"/>
                <a:gd name="T46" fmla="*/ 2 w 75"/>
                <a:gd name="T47" fmla="*/ 3 h 63"/>
                <a:gd name="T48" fmla="*/ 2 w 75"/>
                <a:gd name="T49" fmla="*/ 3 h 63"/>
                <a:gd name="T50" fmla="*/ 2 w 75"/>
                <a:gd name="T51" fmla="*/ 3 h 63"/>
                <a:gd name="T52" fmla="*/ 2 w 75"/>
                <a:gd name="T53" fmla="*/ 3 h 63"/>
                <a:gd name="T54" fmla="*/ 2 w 75"/>
                <a:gd name="T55" fmla="*/ 3 h 63"/>
                <a:gd name="T56" fmla="*/ 1 w 75"/>
                <a:gd name="T57" fmla="*/ 3 h 63"/>
                <a:gd name="T58" fmla="*/ 1 w 75"/>
                <a:gd name="T59" fmla="*/ 4 h 63"/>
                <a:gd name="T60" fmla="*/ 1 w 75"/>
                <a:gd name="T61" fmla="*/ 4 h 63"/>
                <a:gd name="T62" fmla="*/ 1 w 75"/>
                <a:gd name="T63" fmla="*/ 4 h 63"/>
                <a:gd name="T64" fmla="*/ 1 w 75"/>
                <a:gd name="T65" fmla="*/ 4 h 63"/>
                <a:gd name="T66" fmla="*/ 1 w 75"/>
                <a:gd name="T67" fmla="*/ 4 h 63"/>
                <a:gd name="T68" fmla="*/ 1 w 75"/>
                <a:gd name="T69" fmla="*/ 4 h 63"/>
                <a:gd name="T70" fmla="*/ 1 w 75"/>
                <a:gd name="T71" fmla="*/ 4 h 63"/>
                <a:gd name="T72" fmla="*/ 1 w 75"/>
                <a:gd name="T73" fmla="*/ 4 h 63"/>
                <a:gd name="T74" fmla="*/ 1 w 75"/>
                <a:gd name="T75" fmla="*/ 4 h 63"/>
                <a:gd name="T76" fmla="*/ 1 w 75"/>
                <a:gd name="T77" fmla="*/ 4 h 63"/>
                <a:gd name="T78" fmla="*/ 1 w 75"/>
                <a:gd name="T79" fmla="*/ 3 h 63"/>
                <a:gd name="T80" fmla="*/ 0 w 75"/>
                <a:gd name="T81" fmla="*/ 3 h 63"/>
                <a:gd name="T82" fmla="*/ 0 w 75"/>
                <a:gd name="T83" fmla="*/ 3 h 63"/>
                <a:gd name="T84" fmla="*/ 0 w 75"/>
                <a:gd name="T85" fmla="*/ 3 h 63"/>
                <a:gd name="T86" fmla="*/ 0 w 75"/>
                <a:gd name="T87" fmla="*/ 3 h 63"/>
                <a:gd name="T88" fmla="*/ 0 w 75"/>
                <a:gd name="T89" fmla="*/ 3 h 63"/>
                <a:gd name="T90" fmla="*/ 0 w 75"/>
                <a:gd name="T91" fmla="*/ 3 h 63"/>
                <a:gd name="T92" fmla="*/ 0 w 75"/>
                <a:gd name="T93" fmla="*/ 2 h 63"/>
                <a:gd name="T94" fmla="*/ 0 w 75"/>
                <a:gd name="T95" fmla="*/ 2 h 63"/>
                <a:gd name="T96" fmla="*/ 0 w 75"/>
                <a:gd name="T97" fmla="*/ 2 h 63"/>
                <a:gd name="T98" fmla="*/ 0 w 75"/>
                <a:gd name="T99" fmla="*/ 2 h 63"/>
                <a:gd name="T100" fmla="*/ 0 w 75"/>
                <a:gd name="T101" fmla="*/ 2 h 63"/>
                <a:gd name="T102" fmla="*/ 0 w 75"/>
                <a:gd name="T103" fmla="*/ 1 h 63"/>
                <a:gd name="T104" fmla="*/ 0 w 75"/>
                <a:gd name="T105" fmla="*/ 1 h 63"/>
                <a:gd name="T106" fmla="*/ 0 w 75"/>
                <a:gd name="T107" fmla="*/ 1 h 63"/>
                <a:gd name="T108" fmla="*/ 0 w 75"/>
                <a:gd name="T109" fmla="*/ 1 h 63"/>
                <a:gd name="T110" fmla="*/ 1 w 75"/>
                <a:gd name="T111" fmla="*/ 0 h 63"/>
                <a:gd name="T112" fmla="*/ 1 w 75"/>
                <a:gd name="T113" fmla="*/ 0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
                <a:gd name="T172" fmla="*/ 0 h 63"/>
                <a:gd name="T173" fmla="*/ 75 w 75"/>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 h="63">
                  <a:moveTo>
                    <a:pt x="20" y="8"/>
                  </a:moveTo>
                  <a:lnTo>
                    <a:pt x="20" y="7"/>
                  </a:lnTo>
                  <a:lnTo>
                    <a:pt x="21" y="7"/>
                  </a:lnTo>
                  <a:lnTo>
                    <a:pt x="23" y="6"/>
                  </a:lnTo>
                  <a:lnTo>
                    <a:pt x="26" y="5"/>
                  </a:lnTo>
                  <a:lnTo>
                    <a:pt x="28" y="4"/>
                  </a:lnTo>
                  <a:lnTo>
                    <a:pt x="33" y="2"/>
                  </a:lnTo>
                  <a:lnTo>
                    <a:pt x="37" y="1"/>
                  </a:lnTo>
                  <a:lnTo>
                    <a:pt x="40" y="1"/>
                  </a:lnTo>
                  <a:lnTo>
                    <a:pt x="45" y="0"/>
                  </a:lnTo>
                  <a:lnTo>
                    <a:pt x="50" y="0"/>
                  </a:lnTo>
                  <a:lnTo>
                    <a:pt x="54" y="0"/>
                  </a:lnTo>
                  <a:lnTo>
                    <a:pt x="59" y="1"/>
                  </a:lnTo>
                  <a:lnTo>
                    <a:pt x="63" y="2"/>
                  </a:lnTo>
                  <a:lnTo>
                    <a:pt x="66" y="6"/>
                  </a:lnTo>
                  <a:lnTo>
                    <a:pt x="70" y="8"/>
                  </a:lnTo>
                  <a:lnTo>
                    <a:pt x="73" y="13"/>
                  </a:lnTo>
                  <a:lnTo>
                    <a:pt x="74" y="18"/>
                  </a:lnTo>
                  <a:lnTo>
                    <a:pt x="75" y="23"/>
                  </a:lnTo>
                  <a:lnTo>
                    <a:pt x="74" y="27"/>
                  </a:lnTo>
                  <a:lnTo>
                    <a:pt x="73" y="33"/>
                  </a:lnTo>
                  <a:lnTo>
                    <a:pt x="71" y="37"/>
                  </a:lnTo>
                  <a:lnTo>
                    <a:pt x="68" y="42"/>
                  </a:lnTo>
                  <a:lnTo>
                    <a:pt x="65" y="46"/>
                  </a:lnTo>
                  <a:lnTo>
                    <a:pt x="61" y="51"/>
                  </a:lnTo>
                  <a:lnTo>
                    <a:pt x="55" y="55"/>
                  </a:lnTo>
                  <a:lnTo>
                    <a:pt x="51" y="58"/>
                  </a:lnTo>
                  <a:lnTo>
                    <a:pt x="48" y="59"/>
                  </a:lnTo>
                  <a:lnTo>
                    <a:pt x="45" y="60"/>
                  </a:lnTo>
                  <a:lnTo>
                    <a:pt x="42" y="61"/>
                  </a:lnTo>
                  <a:lnTo>
                    <a:pt x="40" y="62"/>
                  </a:lnTo>
                  <a:lnTo>
                    <a:pt x="37" y="62"/>
                  </a:lnTo>
                  <a:lnTo>
                    <a:pt x="34" y="63"/>
                  </a:lnTo>
                  <a:lnTo>
                    <a:pt x="31" y="63"/>
                  </a:lnTo>
                  <a:lnTo>
                    <a:pt x="28" y="63"/>
                  </a:lnTo>
                  <a:lnTo>
                    <a:pt x="25" y="62"/>
                  </a:lnTo>
                  <a:lnTo>
                    <a:pt x="23" y="62"/>
                  </a:lnTo>
                  <a:lnTo>
                    <a:pt x="20" y="61"/>
                  </a:lnTo>
                  <a:lnTo>
                    <a:pt x="16" y="61"/>
                  </a:lnTo>
                  <a:lnTo>
                    <a:pt x="14" y="59"/>
                  </a:lnTo>
                  <a:lnTo>
                    <a:pt x="11" y="58"/>
                  </a:lnTo>
                  <a:lnTo>
                    <a:pt x="9" y="56"/>
                  </a:lnTo>
                  <a:lnTo>
                    <a:pt x="7" y="55"/>
                  </a:lnTo>
                  <a:lnTo>
                    <a:pt x="3" y="51"/>
                  </a:lnTo>
                  <a:lnTo>
                    <a:pt x="2" y="48"/>
                  </a:lnTo>
                  <a:lnTo>
                    <a:pt x="0" y="45"/>
                  </a:lnTo>
                  <a:lnTo>
                    <a:pt x="0" y="42"/>
                  </a:lnTo>
                  <a:lnTo>
                    <a:pt x="0" y="37"/>
                  </a:lnTo>
                  <a:lnTo>
                    <a:pt x="1" y="35"/>
                  </a:lnTo>
                  <a:lnTo>
                    <a:pt x="1" y="32"/>
                  </a:lnTo>
                  <a:lnTo>
                    <a:pt x="2" y="29"/>
                  </a:lnTo>
                  <a:lnTo>
                    <a:pt x="3" y="25"/>
                  </a:lnTo>
                  <a:lnTo>
                    <a:pt x="5" y="24"/>
                  </a:lnTo>
                  <a:lnTo>
                    <a:pt x="8" y="21"/>
                  </a:lnTo>
                  <a:lnTo>
                    <a:pt x="9" y="20"/>
                  </a:lnTo>
                  <a:lnTo>
                    <a:pt x="20" y="8"/>
                  </a:lnTo>
                  <a:close/>
                </a:path>
              </a:pathLst>
            </a:custGeom>
            <a:solidFill>
              <a:schemeClr val="accent2"/>
            </a:solidFill>
            <a:ln w="9525">
              <a:noFill/>
              <a:round/>
              <a:headEnd/>
              <a:tailEnd/>
            </a:ln>
          </p:spPr>
          <p:txBody>
            <a:bodyPr/>
            <a:lstStyle/>
            <a:p>
              <a:endParaRPr lang="en-US"/>
            </a:p>
          </p:txBody>
        </p:sp>
        <p:sp>
          <p:nvSpPr>
            <p:cNvPr id="17500" name="Freeform 761"/>
            <p:cNvSpPr>
              <a:spLocks/>
            </p:cNvSpPr>
            <p:nvPr/>
          </p:nvSpPr>
          <p:spPr bwMode="auto">
            <a:xfrm flipH="1">
              <a:off x="3159" y="1154"/>
              <a:ext cx="26" cy="29"/>
            </a:xfrm>
            <a:custGeom>
              <a:avLst/>
              <a:gdLst>
                <a:gd name="T0" fmla="*/ 2 w 135"/>
                <a:gd name="T1" fmla="*/ 1 h 125"/>
                <a:gd name="T2" fmla="*/ 1 w 135"/>
                <a:gd name="T3" fmla="*/ 2 h 125"/>
                <a:gd name="T4" fmla="*/ 1 w 135"/>
                <a:gd name="T5" fmla="*/ 2 h 125"/>
                <a:gd name="T6" fmla="*/ 1 w 135"/>
                <a:gd name="T7" fmla="*/ 3 h 125"/>
                <a:gd name="T8" fmla="*/ 1 w 135"/>
                <a:gd name="T9" fmla="*/ 3 h 125"/>
                <a:gd name="T10" fmla="*/ 2 w 135"/>
                <a:gd name="T11" fmla="*/ 4 h 125"/>
                <a:gd name="T12" fmla="*/ 2 w 135"/>
                <a:gd name="T13" fmla="*/ 4 h 125"/>
                <a:gd name="T14" fmla="*/ 2 w 135"/>
                <a:gd name="T15" fmla="*/ 4 h 125"/>
                <a:gd name="T16" fmla="*/ 3 w 135"/>
                <a:gd name="T17" fmla="*/ 4 h 125"/>
                <a:gd name="T18" fmla="*/ 3 w 135"/>
                <a:gd name="T19" fmla="*/ 4 h 125"/>
                <a:gd name="T20" fmla="*/ 3 w 135"/>
                <a:gd name="T21" fmla="*/ 4 h 125"/>
                <a:gd name="T22" fmla="*/ 3 w 135"/>
                <a:gd name="T23" fmla="*/ 3 h 125"/>
                <a:gd name="T24" fmla="*/ 3 w 135"/>
                <a:gd name="T25" fmla="*/ 3 h 125"/>
                <a:gd name="T26" fmla="*/ 3 w 135"/>
                <a:gd name="T27" fmla="*/ 3 h 125"/>
                <a:gd name="T28" fmla="*/ 4 w 135"/>
                <a:gd name="T29" fmla="*/ 2 h 125"/>
                <a:gd name="T30" fmla="*/ 4 w 135"/>
                <a:gd name="T31" fmla="*/ 2 h 125"/>
                <a:gd name="T32" fmla="*/ 5 w 135"/>
                <a:gd name="T33" fmla="*/ 3 h 125"/>
                <a:gd name="T34" fmla="*/ 5 w 135"/>
                <a:gd name="T35" fmla="*/ 3 h 125"/>
                <a:gd name="T36" fmla="*/ 5 w 135"/>
                <a:gd name="T37" fmla="*/ 4 h 125"/>
                <a:gd name="T38" fmla="*/ 5 w 135"/>
                <a:gd name="T39" fmla="*/ 5 h 125"/>
                <a:gd name="T40" fmla="*/ 4 w 135"/>
                <a:gd name="T41" fmla="*/ 5 h 125"/>
                <a:gd name="T42" fmla="*/ 4 w 135"/>
                <a:gd name="T43" fmla="*/ 6 h 125"/>
                <a:gd name="T44" fmla="*/ 4 w 135"/>
                <a:gd name="T45" fmla="*/ 6 h 125"/>
                <a:gd name="T46" fmla="*/ 3 w 135"/>
                <a:gd name="T47" fmla="*/ 7 h 125"/>
                <a:gd name="T48" fmla="*/ 3 w 135"/>
                <a:gd name="T49" fmla="*/ 7 h 125"/>
                <a:gd name="T50" fmla="*/ 3 w 135"/>
                <a:gd name="T51" fmla="*/ 7 h 125"/>
                <a:gd name="T52" fmla="*/ 2 w 135"/>
                <a:gd name="T53" fmla="*/ 7 h 125"/>
                <a:gd name="T54" fmla="*/ 2 w 135"/>
                <a:gd name="T55" fmla="*/ 6 h 125"/>
                <a:gd name="T56" fmla="*/ 1 w 135"/>
                <a:gd name="T57" fmla="*/ 6 h 125"/>
                <a:gd name="T58" fmla="*/ 1 w 135"/>
                <a:gd name="T59" fmla="*/ 6 h 125"/>
                <a:gd name="T60" fmla="*/ 0 w 135"/>
                <a:gd name="T61" fmla="*/ 5 h 125"/>
                <a:gd name="T62" fmla="*/ 0 w 135"/>
                <a:gd name="T63" fmla="*/ 4 h 125"/>
                <a:gd name="T64" fmla="*/ 0 w 135"/>
                <a:gd name="T65" fmla="*/ 4 h 125"/>
                <a:gd name="T66" fmla="*/ 0 w 135"/>
                <a:gd name="T67" fmla="*/ 3 h 125"/>
                <a:gd name="T68" fmla="*/ 0 w 135"/>
                <a:gd name="T69" fmla="*/ 3 h 125"/>
                <a:gd name="T70" fmla="*/ 0 w 135"/>
                <a:gd name="T71" fmla="*/ 3 h 125"/>
                <a:gd name="T72" fmla="*/ 0 w 135"/>
                <a:gd name="T73" fmla="*/ 2 h 125"/>
                <a:gd name="T74" fmla="*/ 0 w 135"/>
                <a:gd name="T75" fmla="*/ 2 h 125"/>
                <a:gd name="T76" fmla="*/ 1 w 135"/>
                <a:gd name="T77" fmla="*/ 1 h 125"/>
                <a:gd name="T78" fmla="*/ 1 w 135"/>
                <a:gd name="T79" fmla="*/ 0 h 125"/>
                <a:gd name="T80" fmla="*/ 2 w 135"/>
                <a:gd name="T81" fmla="*/ 0 h 125"/>
                <a:gd name="T82" fmla="*/ 2 w 135"/>
                <a:gd name="T83" fmla="*/ 0 h 125"/>
                <a:gd name="T84" fmla="*/ 2 w 135"/>
                <a:gd name="T85" fmla="*/ 1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5"/>
                <a:gd name="T130" fmla="*/ 0 h 125"/>
                <a:gd name="T131" fmla="*/ 135 w 135"/>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5" h="125">
                  <a:moveTo>
                    <a:pt x="49" y="17"/>
                  </a:moveTo>
                  <a:lnTo>
                    <a:pt x="47" y="19"/>
                  </a:lnTo>
                  <a:lnTo>
                    <a:pt x="45" y="21"/>
                  </a:lnTo>
                  <a:lnTo>
                    <a:pt x="42" y="23"/>
                  </a:lnTo>
                  <a:lnTo>
                    <a:pt x="40" y="26"/>
                  </a:lnTo>
                  <a:lnTo>
                    <a:pt x="38" y="30"/>
                  </a:lnTo>
                  <a:lnTo>
                    <a:pt x="36" y="33"/>
                  </a:lnTo>
                  <a:lnTo>
                    <a:pt x="35" y="35"/>
                  </a:lnTo>
                  <a:lnTo>
                    <a:pt x="34" y="38"/>
                  </a:lnTo>
                  <a:lnTo>
                    <a:pt x="33" y="40"/>
                  </a:lnTo>
                  <a:lnTo>
                    <a:pt x="32" y="44"/>
                  </a:lnTo>
                  <a:lnTo>
                    <a:pt x="32" y="47"/>
                  </a:lnTo>
                  <a:lnTo>
                    <a:pt x="32" y="50"/>
                  </a:lnTo>
                  <a:lnTo>
                    <a:pt x="32" y="53"/>
                  </a:lnTo>
                  <a:lnTo>
                    <a:pt x="34" y="58"/>
                  </a:lnTo>
                  <a:lnTo>
                    <a:pt x="35" y="61"/>
                  </a:lnTo>
                  <a:lnTo>
                    <a:pt x="36" y="65"/>
                  </a:lnTo>
                  <a:lnTo>
                    <a:pt x="39" y="70"/>
                  </a:lnTo>
                  <a:lnTo>
                    <a:pt x="43" y="73"/>
                  </a:lnTo>
                  <a:lnTo>
                    <a:pt x="46" y="76"/>
                  </a:lnTo>
                  <a:lnTo>
                    <a:pt x="51" y="77"/>
                  </a:lnTo>
                  <a:lnTo>
                    <a:pt x="54" y="78"/>
                  </a:lnTo>
                  <a:lnTo>
                    <a:pt x="56" y="78"/>
                  </a:lnTo>
                  <a:lnTo>
                    <a:pt x="59" y="78"/>
                  </a:lnTo>
                  <a:lnTo>
                    <a:pt x="62" y="79"/>
                  </a:lnTo>
                  <a:lnTo>
                    <a:pt x="64" y="78"/>
                  </a:lnTo>
                  <a:lnTo>
                    <a:pt x="68" y="78"/>
                  </a:lnTo>
                  <a:lnTo>
                    <a:pt x="70" y="78"/>
                  </a:lnTo>
                  <a:lnTo>
                    <a:pt x="73" y="78"/>
                  </a:lnTo>
                  <a:lnTo>
                    <a:pt x="75" y="77"/>
                  </a:lnTo>
                  <a:lnTo>
                    <a:pt x="77" y="76"/>
                  </a:lnTo>
                  <a:lnTo>
                    <a:pt x="81" y="74"/>
                  </a:lnTo>
                  <a:lnTo>
                    <a:pt x="83" y="73"/>
                  </a:lnTo>
                  <a:lnTo>
                    <a:pt x="84" y="70"/>
                  </a:lnTo>
                  <a:lnTo>
                    <a:pt x="85" y="69"/>
                  </a:lnTo>
                  <a:lnTo>
                    <a:pt x="86" y="65"/>
                  </a:lnTo>
                  <a:lnTo>
                    <a:pt x="88" y="62"/>
                  </a:lnTo>
                  <a:lnTo>
                    <a:pt x="88" y="59"/>
                  </a:lnTo>
                  <a:lnTo>
                    <a:pt x="89" y="56"/>
                  </a:lnTo>
                  <a:lnTo>
                    <a:pt x="89" y="53"/>
                  </a:lnTo>
                  <a:lnTo>
                    <a:pt x="92" y="51"/>
                  </a:lnTo>
                  <a:lnTo>
                    <a:pt x="95" y="48"/>
                  </a:lnTo>
                  <a:lnTo>
                    <a:pt x="98" y="46"/>
                  </a:lnTo>
                  <a:lnTo>
                    <a:pt x="102" y="44"/>
                  </a:lnTo>
                  <a:lnTo>
                    <a:pt x="107" y="43"/>
                  </a:lnTo>
                  <a:lnTo>
                    <a:pt x="111" y="42"/>
                  </a:lnTo>
                  <a:lnTo>
                    <a:pt x="115" y="43"/>
                  </a:lnTo>
                  <a:lnTo>
                    <a:pt x="120" y="44"/>
                  </a:lnTo>
                  <a:lnTo>
                    <a:pt x="123" y="46"/>
                  </a:lnTo>
                  <a:lnTo>
                    <a:pt x="126" y="48"/>
                  </a:lnTo>
                  <a:lnTo>
                    <a:pt x="130" y="51"/>
                  </a:lnTo>
                  <a:lnTo>
                    <a:pt x="133" y="56"/>
                  </a:lnTo>
                  <a:lnTo>
                    <a:pt x="134" y="60"/>
                  </a:lnTo>
                  <a:lnTo>
                    <a:pt x="134" y="62"/>
                  </a:lnTo>
                  <a:lnTo>
                    <a:pt x="135" y="65"/>
                  </a:lnTo>
                  <a:lnTo>
                    <a:pt x="135" y="69"/>
                  </a:lnTo>
                  <a:lnTo>
                    <a:pt x="135" y="71"/>
                  </a:lnTo>
                  <a:lnTo>
                    <a:pt x="134" y="76"/>
                  </a:lnTo>
                  <a:lnTo>
                    <a:pt x="132" y="82"/>
                  </a:lnTo>
                  <a:lnTo>
                    <a:pt x="130" y="86"/>
                  </a:lnTo>
                  <a:lnTo>
                    <a:pt x="127" y="90"/>
                  </a:lnTo>
                  <a:lnTo>
                    <a:pt x="125" y="95"/>
                  </a:lnTo>
                  <a:lnTo>
                    <a:pt x="122" y="99"/>
                  </a:lnTo>
                  <a:lnTo>
                    <a:pt x="120" y="102"/>
                  </a:lnTo>
                  <a:lnTo>
                    <a:pt x="117" y="107"/>
                  </a:lnTo>
                  <a:lnTo>
                    <a:pt x="112" y="109"/>
                  </a:lnTo>
                  <a:lnTo>
                    <a:pt x="109" y="112"/>
                  </a:lnTo>
                  <a:lnTo>
                    <a:pt x="105" y="114"/>
                  </a:lnTo>
                  <a:lnTo>
                    <a:pt x="100" y="117"/>
                  </a:lnTo>
                  <a:lnTo>
                    <a:pt x="96" y="120"/>
                  </a:lnTo>
                  <a:lnTo>
                    <a:pt x="92" y="122"/>
                  </a:lnTo>
                  <a:lnTo>
                    <a:pt x="86" y="123"/>
                  </a:lnTo>
                  <a:lnTo>
                    <a:pt x="82" y="124"/>
                  </a:lnTo>
                  <a:lnTo>
                    <a:pt x="79" y="124"/>
                  </a:lnTo>
                  <a:lnTo>
                    <a:pt x="75" y="125"/>
                  </a:lnTo>
                  <a:lnTo>
                    <a:pt x="72" y="125"/>
                  </a:lnTo>
                  <a:lnTo>
                    <a:pt x="69" y="125"/>
                  </a:lnTo>
                  <a:lnTo>
                    <a:pt x="67" y="125"/>
                  </a:lnTo>
                  <a:lnTo>
                    <a:pt x="63" y="125"/>
                  </a:lnTo>
                  <a:lnTo>
                    <a:pt x="60" y="125"/>
                  </a:lnTo>
                  <a:lnTo>
                    <a:pt x="58" y="125"/>
                  </a:lnTo>
                  <a:lnTo>
                    <a:pt x="55" y="124"/>
                  </a:lnTo>
                  <a:lnTo>
                    <a:pt x="51" y="123"/>
                  </a:lnTo>
                  <a:lnTo>
                    <a:pt x="49" y="122"/>
                  </a:lnTo>
                  <a:lnTo>
                    <a:pt x="46" y="122"/>
                  </a:lnTo>
                  <a:lnTo>
                    <a:pt x="40" y="120"/>
                  </a:lnTo>
                  <a:lnTo>
                    <a:pt x="36" y="117"/>
                  </a:lnTo>
                  <a:lnTo>
                    <a:pt x="31" y="114"/>
                  </a:lnTo>
                  <a:lnTo>
                    <a:pt x="26" y="112"/>
                  </a:lnTo>
                  <a:lnTo>
                    <a:pt x="22" y="108"/>
                  </a:lnTo>
                  <a:lnTo>
                    <a:pt x="18" y="104"/>
                  </a:lnTo>
                  <a:lnTo>
                    <a:pt x="14" y="99"/>
                  </a:lnTo>
                  <a:lnTo>
                    <a:pt x="11" y="95"/>
                  </a:lnTo>
                  <a:lnTo>
                    <a:pt x="8" y="90"/>
                  </a:lnTo>
                  <a:lnTo>
                    <a:pt x="6" y="85"/>
                  </a:lnTo>
                  <a:lnTo>
                    <a:pt x="5" y="82"/>
                  </a:lnTo>
                  <a:lnTo>
                    <a:pt x="2" y="78"/>
                  </a:lnTo>
                  <a:lnTo>
                    <a:pt x="1" y="76"/>
                  </a:lnTo>
                  <a:lnTo>
                    <a:pt x="1" y="73"/>
                  </a:lnTo>
                  <a:lnTo>
                    <a:pt x="0" y="70"/>
                  </a:lnTo>
                  <a:lnTo>
                    <a:pt x="0" y="66"/>
                  </a:lnTo>
                  <a:lnTo>
                    <a:pt x="0" y="63"/>
                  </a:lnTo>
                  <a:lnTo>
                    <a:pt x="0" y="61"/>
                  </a:lnTo>
                  <a:lnTo>
                    <a:pt x="0" y="58"/>
                  </a:lnTo>
                  <a:lnTo>
                    <a:pt x="0" y="55"/>
                  </a:lnTo>
                  <a:lnTo>
                    <a:pt x="0" y="51"/>
                  </a:lnTo>
                  <a:lnTo>
                    <a:pt x="1" y="49"/>
                  </a:lnTo>
                  <a:lnTo>
                    <a:pt x="1" y="46"/>
                  </a:lnTo>
                  <a:lnTo>
                    <a:pt x="2" y="43"/>
                  </a:lnTo>
                  <a:lnTo>
                    <a:pt x="2" y="40"/>
                  </a:lnTo>
                  <a:lnTo>
                    <a:pt x="5" y="37"/>
                  </a:lnTo>
                  <a:lnTo>
                    <a:pt x="5" y="35"/>
                  </a:lnTo>
                  <a:lnTo>
                    <a:pt x="6" y="32"/>
                  </a:lnTo>
                  <a:lnTo>
                    <a:pt x="7" y="30"/>
                  </a:lnTo>
                  <a:lnTo>
                    <a:pt x="9" y="27"/>
                  </a:lnTo>
                  <a:lnTo>
                    <a:pt x="11" y="22"/>
                  </a:lnTo>
                  <a:lnTo>
                    <a:pt x="16" y="18"/>
                  </a:lnTo>
                  <a:lnTo>
                    <a:pt x="19" y="13"/>
                  </a:lnTo>
                  <a:lnTo>
                    <a:pt x="23" y="10"/>
                  </a:lnTo>
                  <a:lnTo>
                    <a:pt x="27" y="6"/>
                  </a:lnTo>
                  <a:lnTo>
                    <a:pt x="32" y="4"/>
                  </a:lnTo>
                  <a:lnTo>
                    <a:pt x="36" y="0"/>
                  </a:lnTo>
                  <a:lnTo>
                    <a:pt x="42" y="0"/>
                  </a:lnTo>
                  <a:lnTo>
                    <a:pt x="45" y="0"/>
                  </a:lnTo>
                  <a:lnTo>
                    <a:pt x="49" y="2"/>
                  </a:lnTo>
                  <a:lnTo>
                    <a:pt x="51" y="6"/>
                  </a:lnTo>
                  <a:lnTo>
                    <a:pt x="52" y="9"/>
                  </a:lnTo>
                  <a:lnTo>
                    <a:pt x="51" y="12"/>
                  </a:lnTo>
                  <a:lnTo>
                    <a:pt x="49" y="17"/>
                  </a:lnTo>
                  <a:close/>
                </a:path>
              </a:pathLst>
            </a:custGeom>
            <a:solidFill>
              <a:srgbClr val="000000"/>
            </a:solidFill>
            <a:ln w="9525">
              <a:noFill/>
              <a:round/>
              <a:headEnd/>
              <a:tailEnd/>
            </a:ln>
          </p:spPr>
          <p:txBody>
            <a:bodyPr/>
            <a:lstStyle/>
            <a:p>
              <a:endParaRPr lang="en-US"/>
            </a:p>
          </p:txBody>
        </p:sp>
        <p:sp>
          <p:nvSpPr>
            <p:cNvPr id="17501" name="Freeform 762"/>
            <p:cNvSpPr>
              <a:spLocks/>
            </p:cNvSpPr>
            <p:nvPr/>
          </p:nvSpPr>
          <p:spPr bwMode="auto">
            <a:xfrm flipH="1">
              <a:off x="3066" y="1232"/>
              <a:ext cx="35" cy="68"/>
            </a:xfrm>
            <a:custGeom>
              <a:avLst/>
              <a:gdLst>
                <a:gd name="T0" fmla="*/ 1 w 194"/>
                <a:gd name="T1" fmla="*/ 1 h 299"/>
                <a:gd name="T2" fmla="*/ 1 w 194"/>
                <a:gd name="T3" fmla="*/ 2 h 299"/>
                <a:gd name="T4" fmla="*/ 1 w 194"/>
                <a:gd name="T5" fmla="*/ 2 h 299"/>
                <a:gd name="T6" fmla="*/ 1 w 194"/>
                <a:gd name="T7" fmla="*/ 3 h 299"/>
                <a:gd name="T8" fmla="*/ 2 w 194"/>
                <a:gd name="T9" fmla="*/ 4 h 299"/>
                <a:gd name="T10" fmla="*/ 2 w 194"/>
                <a:gd name="T11" fmla="*/ 4 h 299"/>
                <a:gd name="T12" fmla="*/ 2 w 194"/>
                <a:gd name="T13" fmla="*/ 5 h 299"/>
                <a:gd name="T14" fmla="*/ 2 w 194"/>
                <a:gd name="T15" fmla="*/ 5 h 299"/>
                <a:gd name="T16" fmla="*/ 3 w 194"/>
                <a:gd name="T17" fmla="*/ 6 h 299"/>
                <a:gd name="T18" fmla="*/ 3 w 194"/>
                <a:gd name="T19" fmla="*/ 7 h 299"/>
                <a:gd name="T20" fmla="*/ 3 w 194"/>
                <a:gd name="T21" fmla="*/ 7 h 299"/>
                <a:gd name="T22" fmla="*/ 3 w 194"/>
                <a:gd name="T23" fmla="*/ 8 h 299"/>
                <a:gd name="T24" fmla="*/ 3 w 194"/>
                <a:gd name="T25" fmla="*/ 8 h 299"/>
                <a:gd name="T26" fmla="*/ 4 w 194"/>
                <a:gd name="T27" fmla="*/ 9 h 299"/>
                <a:gd name="T28" fmla="*/ 4 w 194"/>
                <a:gd name="T29" fmla="*/ 9 h 299"/>
                <a:gd name="T30" fmla="*/ 4 w 194"/>
                <a:gd name="T31" fmla="*/ 10 h 299"/>
                <a:gd name="T32" fmla="*/ 5 w 194"/>
                <a:gd name="T33" fmla="*/ 10 h 299"/>
                <a:gd name="T34" fmla="*/ 5 w 194"/>
                <a:gd name="T35" fmla="*/ 11 h 299"/>
                <a:gd name="T36" fmla="*/ 5 w 194"/>
                <a:gd name="T37" fmla="*/ 12 h 299"/>
                <a:gd name="T38" fmla="*/ 5 w 194"/>
                <a:gd name="T39" fmla="*/ 12 h 299"/>
                <a:gd name="T40" fmla="*/ 6 w 194"/>
                <a:gd name="T41" fmla="*/ 13 h 299"/>
                <a:gd name="T42" fmla="*/ 6 w 194"/>
                <a:gd name="T43" fmla="*/ 13 h 299"/>
                <a:gd name="T44" fmla="*/ 6 w 194"/>
                <a:gd name="T45" fmla="*/ 14 h 299"/>
                <a:gd name="T46" fmla="*/ 6 w 194"/>
                <a:gd name="T47" fmla="*/ 15 h 299"/>
                <a:gd name="T48" fmla="*/ 6 w 194"/>
                <a:gd name="T49" fmla="*/ 15 h 299"/>
                <a:gd name="T50" fmla="*/ 5 w 194"/>
                <a:gd name="T51" fmla="*/ 15 h 299"/>
                <a:gd name="T52" fmla="*/ 5 w 194"/>
                <a:gd name="T53" fmla="*/ 15 h 299"/>
                <a:gd name="T54" fmla="*/ 4 w 194"/>
                <a:gd name="T55" fmla="*/ 14 h 299"/>
                <a:gd name="T56" fmla="*/ 4 w 194"/>
                <a:gd name="T57" fmla="*/ 14 h 299"/>
                <a:gd name="T58" fmla="*/ 4 w 194"/>
                <a:gd name="T59" fmla="*/ 13 h 299"/>
                <a:gd name="T60" fmla="*/ 3 w 194"/>
                <a:gd name="T61" fmla="*/ 13 h 299"/>
                <a:gd name="T62" fmla="*/ 3 w 194"/>
                <a:gd name="T63" fmla="*/ 12 h 299"/>
                <a:gd name="T64" fmla="*/ 3 w 194"/>
                <a:gd name="T65" fmla="*/ 11 h 299"/>
                <a:gd name="T66" fmla="*/ 3 w 194"/>
                <a:gd name="T67" fmla="*/ 11 h 299"/>
                <a:gd name="T68" fmla="*/ 3 w 194"/>
                <a:gd name="T69" fmla="*/ 10 h 299"/>
                <a:gd name="T70" fmla="*/ 2 w 194"/>
                <a:gd name="T71" fmla="*/ 10 h 299"/>
                <a:gd name="T72" fmla="*/ 2 w 194"/>
                <a:gd name="T73" fmla="*/ 9 h 299"/>
                <a:gd name="T74" fmla="*/ 2 w 194"/>
                <a:gd name="T75" fmla="*/ 8 h 299"/>
                <a:gd name="T76" fmla="*/ 2 w 194"/>
                <a:gd name="T77" fmla="*/ 8 h 299"/>
                <a:gd name="T78" fmla="*/ 1 w 194"/>
                <a:gd name="T79" fmla="*/ 7 h 299"/>
                <a:gd name="T80" fmla="*/ 1 w 194"/>
                <a:gd name="T81" fmla="*/ 6 h 299"/>
                <a:gd name="T82" fmla="*/ 1 w 194"/>
                <a:gd name="T83" fmla="*/ 6 h 299"/>
                <a:gd name="T84" fmla="*/ 1 w 194"/>
                <a:gd name="T85" fmla="*/ 5 h 299"/>
                <a:gd name="T86" fmla="*/ 1 w 194"/>
                <a:gd name="T87" fmla="*/ 4 h 299"/>
                <a:gd name="T88" fmla="*/ 1 w 194"/>
                <a:gd name="T89" fmla="*/ 3 h 299"/>
                <a:gd name="T90" fmla="*/ 1 w 194"/>
                <a:gd name="T91" fmla="*/ 3 h 299"/>
                <a:gd name="T92" fmla="*/ 0 w 194"/>
                <a:gd name="T93" fmla="*/ 2 h 299"/>
                <a:gd name="T94" fmla="*/ 0 w 194"/>
                <a:gd name="T95" fmla="*/ 1 h 299"/>
                <a:gd name="T96" fmla="*/ 0 w 194"/>
                <a:gd name="T97" fmla="*/ 1 h 299"/>
                <a:gd name="T98" fmla="*/ 0 w 194"/>
                <a:gd name="T99" fmla="*/ 0 h 299"/>
                <a:gd name="T100" fmla="*/ 1 w 194"/>
                <a:gd name="T101" fmla="*/ 0 h 299"/>
                <a:gd name="T102" fmla="*/ 1 w 194"/>
                <a:gd name="T103" fmla="*/ 0 h 2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9"/>
                <a:gd name="T158" fmla="*/ 194 w 194"/>
                <a:gd name="T159" fmla="*/ 299 h 2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9">
                  <a:moveTo>
                    <a:pt x="22" y="8"/>
                  </a:moveTo>
                  <a:lnTo>
                    <a:pt x="25" y="13"/>
                  </a:lnTo>
                  <a:lnTo>
                    <a:pt x="26" y="18"/>
                  </a:lnTo>
                  <a:lnTo>
                    <a:pt x="28" y="23"/>
                  </a:lnTo>
                  <a:lnTo>
                    <a:pt x="30" y="27"/>
                  </a:lnTo>
                  <a:lnTo>
                    <a:pt x="32" y="32"/>
                  </a:lnTo>
                  <a:lnTo>
                    <a:pt x="34" y="37"/>
                  </a:lnTo>
                  <a:lnTo>
                    <a:pt x="35" y="41"/>
                  </a:lnTo>
                  <a:lnTo>
                    <a:pt x="39" y="46"/>
                  </a:lnTo>
                  <a:lnTo>
                    <a:pt x="40" y="50"/>
                  </a:lnTo>
                  <a:lnTo>
                    <a:pt x="42" y="54"/>
                  </a:lnTo>
                  <a:lnTo>
                    <a:pt x="43" y="59"/>
                  </a:lnTo>
                  <a:lnTo>
                    <a:pt x="46" y="63"/>
                  </a:lnTo>
                  <a:lnTo>
                    <a:pt x="47" y="68"/>
                  </a:lnTo>
                  <a:lnTo>
                    <a:pt x="50" y="72"/>
                  </a:lnTo>
                  <a:lnTo>
                    <a:pt x="52" y="76"/>
                  </a:lnTo>
                  <a:lnTo>
                    <a:pt x="54" y="81"/>
                  </a:lnTo>
                  <a:lnTo>
                    <a:pt x="56" y="84"/>
                  </a:lnTo>
                  <a:lnTo>
                    <a:pt x="58" y="88"/>
                  </a:lnTo>
                  <a:lnTo>
                    <a:pt x="60" y="91"/>
                  </a:lnTo>
                  <a:lnTo>
                    <a:pt x="63" y="96"/>
                  </a:lnTo>
                  <a:lnTo>
                    <a:pt x="64" y="99"/>
                  </a:lnTo>
                  <a:lnTo>
                    <a:pt x="66" y="103"/>
                  </a:lnTo>
                  <a:lnTo>
                    <a:pt x="68" y="107"/>
                  </a:lnTo>
                  <a:lnTo>
                    <a:pt x="70" y="111"/>
                  </a:lnTo>
                  <a:lnTo>
                    <a:pt x="72" y="114"/>
                  </a:lnTo>
                  <a:lnTo>
                    <a:pt x="75" y="119"/>
                  </a:lnTo>
                  <a:lnTo>
                    <a:pt x="77" y="122"/>
                  </a:lnTo>
                  <a:lnTo>
                    <a:pt x="79" y="125"/>
                  </a:lnTo>
                  <a:lnTo>
                    <a:pt x="81" y="128"/>
                  </a:lnTo>
                  <a:lnTo>
                    <a:pt x="84" y="133"/>
                  </a:lnTo>
                  <a:lnTo>
                    <a:pt x="87" y="136"/>
                  </a:lnTo>
                  <a:lnTo>
                    <a:pt x="89" y="140"/>
                  </a:lnTo>
                  <a:lnTo>
                    <a:pt x="91" y="142"/>
                  </a:lnTo>
                  <a:lnTo>
                    <a:pt x="93" y="146"/>
                  </a:lnTo>
                  <a:lnTo>
                    <a:pt x="95" y="150"/>
                  </a:lnTo>
                  <a:lnTo>
                    <a:pt x="98" y="153"/>
                  </a:lnTo>
                  <a:lnTo>
                    <a:pt x="101" y="156"/>
                  </a:lnTo>
                  <a:lnTo>
                    <a:pt x="103" y="160"/>
                  </a:lnTo>
                  <a:lnTo>
                    <a:pt x="105" y="163"/>
                  </a:lnTo>
                  <a:lnTo>
                    <a:pt x="108" y="167"/>
                  </a:lnTo>
                  <a:lnTo>
                    <a:pt x="110" y="170"/>
                  </a:lnTo>
                  <a:lnTo>
                    <a:pt x="114" y="174"/>
                  </a:lnTo>
                  <a:lnTo>
                    <a:pt x="116" y="176"/>
                  </a:lnTo>
                  <a:lnTo>
                    <a:pt x="119" y="180"/>
                  </a:lnTo>
                  <a:lnTo>
                    <a:pt x="122" y="184"/>
                  </a:lnTo>
                  <a:lnTo>
                    <a:pt x="125" y="187"/>
                  </a:lnTo>
                  <a:lnTo>
                    <a:pt x="128" y="190"/>
                  </a:lnTo>
                  <a:lnTo>
                    <a:pt x="131" y="194"/>
                  </a:lnTo>
                  <a:lnTo>
                    <a:pt x="134" y="198"/>
                  </a:lnTo>
                  <a:lnTo>
                    <a:pt x="137" y="201"/>
                  </a:lnTo>
                  <a:lnTo>
                    <a:pt x="140" y="204"/>
                  </a:lnTo>
                  <a:lnTo>
                    <a:pt x="143" y="209"/>
                  </a:lnTo>
                  <a:lnTo>
                    <a:pt x="146" y="212"/>
                  </a:lnTo>
                  <a:lnTo>
                    <a:pt x="150" y="216"/>
                  </a:lnTo>
                  <a:lnTo>
                    <a:pt x="153" y="219"/>
                  </a:lnTo>
                  <a:lnTo>
                    <a:pt x="157" y="223"/>
                  </a:lnTo>
                  <a:lnTo>
                    <a:pt x="159" y="226"/>
                  </a:lnTo>
                  <a:lnTo>
                    <a:pt x="164" y="230"/>
                  </a:lnTo>
                  <a:lnTo>
                    <a:pt x="167" y="234"/>
                  </a:lnTo>
                  <a:lnTo>
                    <a:pt x="170" y="238"/>
                  </a:lnTo>
                  <a:lnTo>
                    <a:pt x="175" y="241"/>
                  </a:lnTo>
                  <a:lnTo>
                    <a:pt x="178" y="245"/>
                  </a:lnTo>
                  <a:lnTo>
                    <a:pt x="182" y="249"/>
                  </a:lnTo>
                  <a:lnTo>
                    <a:pt x="187" y="253"/>
                  </a:lnTo>
                  <a:lnTo>
                    <a:pt x="190" y="257"/>
                  </a:lnTo>
                  <a:lnTo>
                    <a:pt x="193" y="263"/>
                  </a:lnTo>
                  <a:lnTo>
                    <a:pt x="193" y="268"/>
                  </a:lnTo>
                  <a:lnTo>
                    <a:pt x="194" y="274"/>
                  </a:lnTo>
                  <a:lnTo>
                    <a:pt x="193" y="278"/>
                  </a:lnTo>
                  <a:lnTo>
                    <a:pt x="191" y="282"/>
                  </a:lnTo>
                  <a:lnTo>
                    <a:pt x="189" y="287"/>
                  </a:lnTo>
                  <a:lnTo>
                    <a:pt x="185" y="291"/>
                  </a:lnTo>
                  <a:lnTo>
                    <a:pt x="181" y="293"/>
                  </a:lnTo>
                  <a:lnTo>
                    <a:pt x="178" y="296"/>
                  </a:lnTo>
                  <a:lnTo>
                    <a:pt x="172" y="298"/>
                  </a:lnTo>
                  <a:lnTo>
                    <a:pt x="168" y="299"/>
                  </a:lnTo>
                  <a:lnTo>
                    <a:pt x="163" y="298"/>
                  </a:lnTo>
                  <a:lnTo>
                    <a:pt x="158" y="296"/>
                  </a:lnTo>
                  <a:lnTo>
                    <a:pt x="153" y="294"/>
                  </a:lnTo>
                  <a:lnTo>
                    <a:pt x="148" y="291"/>
                  </a:lnTo>
                  <a:lnTo>
                    <a:pt x="144" y="287"/>
                  </a:lnTo>
                  <a:lnTo>
                    <a:pt x="140" y="282"/>
                  </a:lnTo>
                  <a:lnTo>
                    <a:pt x="135" y="278"/>
                  </a:lnTo>
                  <a:lnTo>
                    <a:pt x="132" y="274"/>
                  </a:lnTo>
                  <a:lnTo>
                    <a:pt x="128" y="269"/>
                  </a:lnTo>
                  <a:lnTo>
                    <a:pt x="125" y="266"/>
                  </a:lnTo>
                  <a:lnTo>
                    <a:pt x="121" y="262"/>
                  </a:lnTo>
                  <a:lnTo>
                    <a:pt x="118" y="257"/>
                  </a:lnTo>
                  <a:lnTo>
                    <a:pt x="114" y="253"/>
                  </a:lnTo>
                  <a:lnTo>
                    <a:pt x="110" y="250"/>
                  </a:lnTo>
                  <a:lnTo>
                    <a:pt x="108" y="245"/>
                  </a:lnTo>
                  <a:lnTo>
                    <a:pt x="105" y="242"/>
                  </a:lnTo>
                  <a:lnTo>
                    <a:pt x="102" y="238"/>
                  </a:lnTo>
                  <a:lnTo>
                    <a:pt x="100" y="235"/>
                  </a:lnTo>
                  <a:lnTo>
                    <a:pt x="96" y="230"/>
                  </a:lnTo>
                  <a:lnTo>
                    <a:pt x="94" y="227"/>
                  </a:lnTo>
                  <a:lnTo>
                    <a:pt x="91" y="223"/>
                  </a:lnTo>
                  <a:lnTo>
                    <a:pt x="88" y="218"/>
                  </a:lnTo>
                  <a:lnTo>
                    <a:pt x="85" y="215"/>
                  </a:lnTo>
                  <a:lnTo>
                    <a:pt x="83" y="211"/>
                  </a:lnTo>
                  <a:lnTo>
                    <a:pt x="81" y="206"/>
                  </a:lnTo>
                  <a:lnTo>
                    <a:pt x="79" y="203"/>
                  </a:lnTo>
                  <a:lnTo>
                    <a:pt x="77" y="199"/>
                  </a:lnTo>
                  <a:lnTo>
                    <a:pt x="75" y="196"/>
                  </a:lnTo>
                  <a:lnTo>
                    <a:pt x="72" y="191"/>
                  </a:lnTo>
                  <a:lnTo>
                    <a:pt x="70" y="187"/>
                  </a:lnTo>
                  <a:lnTo>
                    <a:pt x="68" y="184"/>
                  </a:lnTo>
                  <a:lnTo>
                    <a:pt x="66" y="179"/>
                  </a:lnTo>
                  <a:lnTo>
                    <a:pt x="64" y="175"/>
                  </a:lnTo>
                  <a:lnTo>
                    <a:pt x="62" y="172"/>
                  </a:lnTo>
                  <a:lnTo>
                    <a:pt x="60" y="167"/>
                  </a:lnTo>
                  <a:lnTo>
                    <a:pt x="58" y="164"/>
                  </a:lnTo>
                  <a:lnTo>
                    <a:pt x="56" y="160"/>
                  </a:lnTo>
                  <a:lnTo>
                    <a:pt x="54" y="155"/>
                  </a:lnTo>
                  <a:lnTo>
                    <a:pt x="52" y="151"/>
                  </a:lnTo>
                  <a:lnTo>
                    <a:pt x="51" y="147"/>
                  </a:lnTo>
                  <a:lnTo>
                    <a:pt x="48" y="142"/>
                  </a:lnTo>
                  <a:lnTo>
                    <a:pt x="46" y="139"/>
                  </a:lnTo>
                  <a:lnTo>
                    <a:pt x="45" y="135"/>
                  </a:lnTo>
                  <a:lnTo>
                    <a:pt x="44" y="130"/>
                  </a:lnTo>
                  <a:lnTo>
                    <a:pt x="42" y="126"/>
                  </a:lnTo>
                  <a:lnTo>
                    <a:pt x="41" y="122"/>
                  </a:lnTo>
                  <a:lnTo>
                    <a:pt x="39" y="117"/>
                  </a:lnTo>
                  <a:lnTo>
                    <a:pt x="38" y="113"/>
                  </a:lnTo>
                  <a:lnTo>
                    <a:pt x="35" y="109"/>
                  </a:lnTo>
                  <a:lnTo>
                    <a:pt x="34" y="104"/>
                  </a:lnTo>
                  <a:lnTo>
                    <a:pt x="32" y="100"/>
                  </a:lnTo>
                  <a:lnTo>
                    <a:pt x="31" y="96"/>
                  </a:lnTo>
                  <a:lnTo>
                    <a:pt x="29" y="90"/>
                  </a:lnTo>
                  <a:lnTo>
                    <a:pt x="27" y="86"/>
                  </a:lnTo>
                  <a:lnTo>
                    <a:pt x="25" y="81"/>
                  </a:lnTo>
                  <a:lnTo>
                    <a:pt x="23" y="76"/>
                  </a:lnTo>
                  <a:lnTo>
                    <a:pt x="21" y="72"/>
                  </a:lnTo>
                  <a:lnTo>
                    <a:pt x="20" y="66"/>
                  </a:lnTo>
                  <a:lnTo>
                    <a:pt x="18" y="62"/>
                  </a:lnTo>
                  <a:lnTo>
                    <a:pt x="17" y="57"/>
                  </a:lnTo>
                  <a:lnTo>
                    <a:pt x="15" y="51"/>
                  </a:lnTo>
                  <a:lnTo>
                    <a:pt x="13" y="47"/>
                  </a:lnTo>
                  <a:lnTo>
                    <a:pt x="10" y="41"/>
                  </a:lnTo>
                  <a:lnTo>
                    <a:pt x="9" y="37"/>
                  </a:lnTo>
                  <a:lnTo>
                    <a:pt x="7" y="32"/>
                  </a:lnTo>
                  <a:lnTo>
                    <a:pt x="5" y="26"/>
                  </a:lnTo>
                  <a:lnTo>
                    <a:pt x="3" y="21"/>
                  </a:lnTo>
                  <a:lnTo>
                    <a:pt x="2" y="17"/>
                  </a:lnTo>
                  <a:lnTo>
                    <a:pt x="0" y="13"/>
                  </a:lnTo>
                  <a:lnTo>
                    <a:pt x="0" y="11"/>
                  </a:lnTo>
                  <a:lnTo>
                    <a:pt x="0" y="9"/>
                  </a:lnTo>
                  <a:lnTo>
                    <a:pt x="2" y="7"/>
                  </a:lnTo>
                  <a:lnTo>
                    <a:pt x="4" y="3"/>
                  </a:lnTo>
                  <a:lnTo>
                    <a:pt x="7" y="1"/>
                  </a:lnTo>
                  <a:lnTo>
                    <a:pt x="12" y="0"/>
                  </a:lnTo>
                  <a:lnTo>
                    <a:pt x="16" y="1"/>
                  </a:lnTo>
                  <a:lnTo>
                    <a:pt x="18" y="1"/>
                  </a:lnTo>
                  <a:lnTo>
                    <a:pt x="20" y="3"/>
                  </a:lnTo>
                  <a:lnTo>
                    <a:pt x="21" y="6"/>
                  </a:lnTo>
                  <a:lnTo>
                    <a:pt x="22" y="8"/>
                  </a:lnTo>
                  <a:close/>
                </a:path>
              </a:pathLst>
            </a:custGeom>
            <a:solidFill>
              <a:srgbClr val="000000"/>
            </a:solidFill>
            <a:ln w="9525">
              <a:noFill/>
              <a:round/>
              <a:headEnd/>
              <a:tailEnd/>
            </a:ln>
          </p:spPr>
          <p:txBody>
            <a:bodyPr/>
            <a:lstStyle/>
            <a:p>
              <a:endParaRPr lang="en-US"/>
            </a:p>
          </p:txBody>
        </p:sp>
      </p:grpSp>
      <p:sp>
        <p:nvSpPr>
          <p:cNvPr id="17472" name="Text Box 638"/>
          <p:cNvSpPr txBox="1">
            <a:spLocks noChangeArrowheads="1"/>
          </p:cNvSpPr>
          <p:nvPr/>
        </p:nvSpPr>
        <p:spPr bwMode="auto">
          <a:xfrm>
            <a:off x="2903538" y="1784350"/>
            <a:ext cx="604837" cy="322263"/>
          </a:xfrm>
          <a:prstGeom prst="rect">
            <a:avLst/>
          </a:prstGeom>
          <a:noFill/>
          <a:ln w="9525" algn="ctr">
            <a:noFill/>
            <a:miter lim="800000"/>
            <a:headEnd/>
            <a:tailEnd/>
          </a:ln>
        </p:spPr>
        <p:txBody>
          <a:bodyPr wrap="none" lIns="0" tIns="0" rIns="0" bIns="0" anchor="ctr" anchorCtr="1"/>
          <a:lstStyle/>
          <a:p>
            <a:pPr algn="ctr">
              <a:lnSpc>
                <a:spcPct val="80000"/>
              </a:lnSpc>
            </a:pPr>
            <a:r>
              <a:rPr lang="en-US" sz="1100" b="1" i="1">
                <a:latin typeface="Arial Narrow" pitchFamily="34" charset="0"/>
              </a:rPr>
              <a:t>Calgary, ALB</a:t>
            </a:r>
            <a:br>
              <a:rPr lang="en-US" sz="1100" b="1" i="1">
                <a:latin typeface="Arial Narrow" pitchFamily="34" charset="0"/>
              </a:rPr>
            </a:br>
            <a:r>
              <a:rPr lang="en-US" sz="1100" b="1" i="1">
                <a:latin typeface="Arial Narrow" pitchFamily="34" charset="0"/>
              </a:rPr>
              <a:t>(Telesat)</a:t>
            </a:r>
          </a:p>
        </p:txBody>
      </p:sp>
      <p:pic>
        <p:nvPicPr>
          <p:cNvPr id="17471" name="Picture 560" descr="amc15 pic.gif"/>
          <p:cNvPicPr>
            <a:picLocks noChangeAspect="1"/>
          </p:cNvPicPr>
          <p:nvPr/>
        </p:nvPicPr>
        <p:blipFill>
          <a:blip r:embed="rId8" cstate="screen"/>
          <a:srcRect/>
          <a:stretch>
            <a:fillRect/>
          </a:stretch>
        </p:blipFill>
        <p:spPr bwMode="auto">
          <a:xfrm rot="3626218">
            <a:off x="3545681" y="-103005"/>
            <a:ext cx="1711325" cy="2141538"/>
          </a:xfrm>
          <a:prstGeom prst="rect">
            <a:avLst/>
          </a:prstGeom>
          <a:noFill/>
          <a:ln w="9525">
            <a:noFill/>
            <a:miter lim="800000"/>
            <a:headEnd/>
            <a:tailEnd/>
          </a:ln>
        </p:spPr>
      </p:pic>
      <p:sp>
        <p:nvSpPr>
          <p:cNvPr id="470" name="Slide Number Placeholder 469"/>
          <p:cNvSpPr>
            <a:spLocks noGrp="1"/>
          </p:cNvSpPr>
          <p:nvPr>
            <p:ph type="sldNum" sz="quarter" idx="11"/>
          </p:nvPr>
        </p:nvSpPr>
        <p:spPr/>
        <p:txBody>
          <a:bodyPr/>
          <a:lstStyle/>
          <a:p>
            <a:pPr>
              <a:defRPr/>
            </a:pPr>
            <a:fld id="{0B1EC68D-4373-4DC3-B5BD-64259FD29B1A}" type="slidenum">
              <a:rPr lang="en-US" smtClean="0"/>
              <a:pPr>
                <a:defRPr/>
              </a:pPr>
              <a:t>3</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Grp="1" noChangeArrowheads="1"/>
          </p:cNvSpPr>
          <p:nvPr>
            <p:ph type="title"/>
          </p:nvPr>
        </p:nvSpPr>
        <p:spPr/>
        <p:txBody>
          <a:bodyPr/>
          <a:lstStyle/>
          <a:p>
            <a:pPr eaLnBrk="1" hangingPunct="1">
              <a:defRPr/>
            </a:pPr>
            <a:r>
              <a:rPr dirty="0" smtClean="0"/>
              <a:t>Our Target Market is the Rural U.S.</a:t>
            </a:r>
          </a:p>
        </p:txBody>
      </p:sp>
      <p:sp>
        <p:nvSpPr>
          <p:cNvPr id="16388" name="Text Box 15"/>
          <p:cNvSpPr txBox="1">
            <a:spLocks noChangeArrowheads="1"/>
          </p:cNvSpPr>
          <p:nvPr/>
        </p:nvSpPr>
        <p:spPr bwMode="auto">
          <a:xfrm>
            <a:off x="4643437" y="1290637"/>
            <a:ext cx="4110038" cy="236538"/>
          </a:xfrm>
          <a:prstGeom prst="rect">
            <a:avLst/>
          </a:prstGeom>
          <a:noFill/>
          <a:ln w="9525">
            <a:noFill/>
            <a:miter lim="800000"/>
            <a:headEnd/>
            <a:tailEnd/>
          </a:ln>
        </p:spPr>
        <p:txBody>
          <a:bodyPr anchor="ctr" anchorCtr="1"/>
          <a:lstStyle/>
          <a:p>
            <a:pPr>
              <a:spcBef>
                <a:spcPct val="50000"/>
              </a:spcBef>
              <a:defRPr/>
            </a:pPr>
            <a:r>
              <a:rPr lang="en-US" sz="1600" b="1" dirty="0">
                <a:latin typeface="+mn-lt"/>
              </a:rPr>
              <a:t>Customer Demographics: Population Density</a:t>
            </a:r>
          </a:p>
        </p:txBody>
      </p:sp>
      <p:sp>
        <p:nvSpPr>
          <p:cNvPr id="16389" name="Text Box 21"/>
          <p:cNvSpPr txBox="1">
            <a:spLocks noChangeArrowheads="1"/>
          </p:cNvSpPr>
          <p:nvPr/>
        </p:nvSpPr>
        <p:spPr bwMode="auto">
          <a:xfrm>
            <a:off x="381000" y="1219200"/>
            <a:ext cx="4310062" cy="339725"/>
          </a:xfrm>
          <a:prstGeom prst="rect">
            <a:avLst/>
          </a:prstGeom>
          <a:noFill/>
          <a:ln w="9525">
            <a:noFill/>
            <a:miter lim="800000"/>
            <a:headEnd/>
            <a:tailEnd/>
          </a:ln>
        </p:spPr>
        <p:txBody>
          <a:bodyPr>
            <a:spAutoFit/>
          </a:bodyPr>
          <a:lstStyle/>
          <a:p>
            <a:pPr algn="ctr">
              <a:spcBef>
                <a:spcPct val="50000"/>
              </a:spcBef>
              <a:defRPr/>
            </a:pPr>
            <a:r>
              <a:rPr lang="en-US" sz="1600" b="1" dirty="0">
                <a:latin typeface="+mn-lt"/>
              </a:rPr>
              <a:t>We have Historically Targeted Rural Markets</a:t>
            </a:r>
          </a:p>
        </p:txBody>
      </p:sp>
      <p:pic>
        <p:nvPicPr>
          <p:cNvPr id="19460" name="Picture 23" descr="cropped farm ad"/>
          <p:cNvPicPr>
            <a:picLocks noChangeAspect="1" noChangeArrowheads="1"/>
          </p:cNvPicPr>
          <p:nvPr/>
        </p:nvPicPr>
        <p:blipFill>
          <a:blip r:embed="rId3" cstate="screen"/>
          <a:srcRect/>
          <a:stretch>
            <a:fillRect/>
          </a:stretch>
        </p:blipFill>
        <p:spPr bwMode="auto">
          <a:xfrm>
            <a:off x="804862" y="1603375"/>
            <a:ext cx="3225800" cy="3025775"/>
          </a:xfrm>
          <a:prstGeom prst="rect">
            <a:avLst/>
          </a:prstGeom>
          <a:noFill/>
          <a:ln w="19050">
            <a:solidFill>
              <a:srgbClr val="000000"/>
            </a:solidFill>
            <a:miter lim="800000"/>
            <a:headEnd/>
            <a:tailEnd/>
          </a:ln>
        </p:spPr>
      </p:pic>
      <p:pic>
        <p:nvPicPr>
          <p:cNvPr id="19461" name="Picture 4"/>
          <p:cNvPicPr>
            <a:picLocks noChangeAspect="1" noChangeArrowheads="1"/>
          </p:cNvPicPr>
          <p:nvPr/>
        </p:nvPicPr>
        <p:blipFill>
          <a:blip r:embed="rId4" cstate="screen"/>
          <a:srcRect/>
          <a:stretch>
            <a:fillRect/>
          </a:stretch>
        </p:blipFill>
        <p:spPr bwMode="auto">
          <a:xfrm>
            <a:off x="4586287" y="1655762"/>
            <a:ext cx="4116388" cy="2943225"/>
          </a:xfrm>
          <a:prstGeom prst="rect">
            <a:avLst/>
          </a:prstGeom>
          <a:noFill/>
          <a:ln w="9525">
            <a:noFill/>
            <a:miter lim="800000"/>
            <a:headEnd/>
            <a:tailEnd/>
          </a:ln>
        </p:spPr>
      </p:pic>
      <p:sp>
        <p:nvSpPr>
          <p:cNvPr id="16391" name="Text Box 25"/>
          <p:cNvSpPr txBox="1">
            <a:spLocks noChangeArrowheads="1"/>
          </p:cNvSpPr>
          <p:nvPr/>
        </p:nvSpPr>
        <p:spPr bwMode="auto">
          <a:xfrm>
            <a:off x="4913312" y="4676775"/>
            <a:ext cx="3687763" cy="617537"/>
          </a:xfrm>
          <a:prstGeom prst="rect">
            <a:avLst/>
          </a:prstGeom>
          <a:noFill/>
          <a:ln w="9525">
            <a:noFill/>
            <a:miter lim="800000"/>
            <a:headEnd/>
            <a:tailEnd/>
          </a:ln>
        </p:spPr>
        <p:txBody>
          <a:bodyPr>
            <a:spAutoFit/>
          </a:bodyPr>
          <a:lstStyle/>
          <a:p>
            <a:pPr>
              <a:lnSpc>
                <a:spcPct val="95000"/>
              </a:lnSpc>
              <a:spcBef>
                <a:spcPct val="50000"/>
              </a:spcBef>
              <a:defRPr/>
            </a:pPr>
            <a:r>
              <a:rPr lang="en-US" b="1" dirty="0">
                <a:latin typeface="+mn-lt"/>
              </a:rPr>
              <a:t>Over 90% of WildBlue customers are in rural areas with &lt;50 homes/km</a:t>
            </a:r>
            <a:r>
              <a:rPr lang="en-US" b="1" baseline="34000" dirty="0">
                <a:latin typeface="+mn-lt"/>
              </a:rPr>
              <a:t>2</a:t>
            </a:r>
            <a:endParaRPr lang="en-US" b="1" dirty="0">
              <a:latin typeface="+mn-lt"/>
            </a:endParaRPr>
          </a:p>
        </p:txBody>
      </p:sp>
      <p:sp>
        <p:nvSpPr>
          <p:cNvPr id="19" name="TextBox 18"/>
          <p:cNvSpPr txBox="1"/>
          <p:nvPr/>
        </p:nvSpPr>
        <p:spPr>
          <a:xfrm>
            <a:off x="461962" y="5427662"/>
            <a:ext cx="8220075" cy="614362"/>
          </a:xfrm>
          <a:prstGeom prst="rect">
            <a:avLst/>
          </a:prstGeom>
          <a:ln w="19050">
            <a:solidFill>
              <a:schemeClr val="tx2">
                <a:lumMod val="75000"/>
              </a:schemeClr>
            </a:solidFill>
            <a:headEnd/>
            <a:tailEnd/>
          </a:ln>
        </p:spPr>
        <p:style>
          <a:lnRef idx="1">
            <a:schemeClr val="accent1"/>
          </a:lnRef>
          <a:fillRef idx="2">
            <a:schemeClr val="accent1"/>
          </a:fillRef>
          <a:effectRef idx="1">
            <a:schemeClr val="accent1"/>
          </a:effectRef>
          <a:fontRef idx="minor">
            <a:schemeClr val="dk1"/>
          </a:fontRef>
        </p:style>
        <p:txBody>
          <a:bodyPr anchor="ctr" anchorCtr="1"/>
          <a:lstStyle/>
          <a:p>
            <a:pPr eaLnBrk="0" hangingPunct="0">
              <a:lnSpc>
                <a:spcPct val="90000"/>
              </a:lnSpc>
              <a:spcBef>
                <a:spcPct val="50000"/>
              </a:spcBef>
              <a:defRPr/>
            </a:pPr>
            <a:r>
              <a:rPr lang="en-US" b="1" dirty="0"/>
              <a:t>WildBlue will provide higher speeds and better service quality on the new ViaSat-1 satellite, competitive with DSL and terrestrial wireless in less rural markets.</a:t>
            </a:r>
          </a:p>
        </p:txBody>
      </p:sp>
      <p:sp>
        <p:nvSpPr>
          <p:cNvPr id="9" name="Slide Number Placeholder 8"/>
          <p:cNvSpPr>
            <a:spLocks noGrp="1"/>
          </p:cNvSpPr>
          <p:nvPr>
            <p:ph type="sldNum" sz="quarter" idx="11"/>
          </p:nvPr>
        </p:nvSpPr>
        <p:spPr/>
        <p:txBody>
          <a:bodyPr/>
          <a:lstStyle/>
          <a:p>
            <a:pPr>
              <a:defRPr/>
            </a:pPr>
            <a:fld id="{0B1EC68D-4373-4DC3-B5BD-64259FD29B1A}" type="slidenum">
              <a:rPr lang="en-US" smtClean="0"/>
              <a:pPr>
                <a:defRPr/>
              </a:pPr>
              <a:t>4</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6" descr="network_map.png"/>
          <p:cNvPicPr>
            <a:picLocks noChangeAspect="1"/>
          </p:cNvPicPr>
          <p:nvPr/>
        </p:nvPicPr>
        <p:blipFill>
          <a:blip r:embed="rId3" cstate="screen"/>
          <a:srcRect/>
          <a:stretch>
            <a:fillRect/>
          </a:stretch>
        </p:blipFill>
        <p:spPr bwMode="auto">
          <a:xfrm>
            <a:off x="461963" y="1047751"/>
            <a:ext cx="8220075" cy="5276850"/>
          </a:xfrm>
          <a:prstGeom prst="rect">
            <a:avLst/>
          </a:prstGeom>
          <a:noFill/>
          <a:ln w="15875">
            <a:solidFill>
              <a:schemeClr val="tx1"/>
            </a:solidFill>
            <a:miter lim="800000"/>
            <a:headEnd/>
            <a:tailEnd/>
          </a:ln>
        </p:spPr>
      </p:pic>
      <p:sp>
        <p:nvSpPr>
          <p:cNvPr id="15363" name="Rectangle 2"/>
          <p:cNvSpPr>
            <a:spLocks noGrp="1" noChangeArrowheads="1"/>
          </p:cNvSpPr>
          <p:nvPr>
            <p:ph type="title"/>
          </p:nvPr>
        </p:nvSpPr>
        <p:spPr/>
        <p:txBody>
          <a:bodyPr/>
          <a:lstStyle/>
          <a:p>
            <a:pPr eaLnBrk="1" hangingPunct="1">
              <a:defRPr/>
            </a:pPr>
            <a:r>
              <a:rPr dirty="0" smtClean="0"/>
              <a:t>WildBlue Customer Density</a:t>
            </a:r>
          </a:p>
        </p:txBody>
      </p:sp>
      <p:sp>
        <p:nvSpPr>
          <p:cNvPr id="23555" name="Text Box 5"/>
          <p:cNvSpPr txBox="1">
            <a:spLocks noChangeArrowheads="1"/>
          </p:cNvSpPr>
          <p:nvPr/>
        </p:nvSpPr>
        <p:spPr bwMode="auto">
          <a:xfrm>
            <a:off x="461963" y="5668962"/>
            <a:ext cx="2305050" cy="655638"/>
          </a:xfrm>
          <a:prstGeom prst="rect">
            <a:avLst/>
          </a:prstGeom>
          <a:noFill/>
          <a:ln w="9525">
            <a:noFill/>
            <a:miter lim="800000"/>
            <a:headEnd/>
            <a:tailEnd/>
          </a:ln>
        </p:spPr>
        <p:txBody>
          <a:bodyPr/>
          <a:lstStyle/>
          <a:p>
            <a:pPr>
              <a:spcBef>
                <a:spcPct val="50000"/>
              </a:spcBef>
            </a:pPr>
            <a:r>
              <a:rPr lang="en-US" sz="1200" b="1" dirty="0">
                <a:solidFill>
                  <a:schemeClr val="bg1"/>
                </a:solidFill>
              </a:rPr>
              <a:t>Green dot in the center of each ZIP+4 postal code with at least one customer.</a:t>
            </a:r>
          </a:p>
        </p:txBody>
      </p:sp>
      <p:sp>
        <p:nvSpPr>
          <p:cNvPr id="5" name="Slide Number Placeholder 4"/>
          <p:cNvSpPr>
            <a:spLocks noGrp="1"/>
          </p:cNvSpPr>
          <p:nvPr>
            <p:ph type="sldNum" sz="quarter" idx="12"/>
          </p:nvPr>
        </p:nvSpPr>
        <p:spPr/>
        <p:txBody>
          <a:bodyPr/>
          <a:lstStyle/>
          <a:p>
            <a:fld id="{9FB89F9B-43E3-4FAB-BDB6-AC496A045298}" type="slidenum">
              <a:rPr lang="en-US" smtClean="0"/>
              <a:pPr/>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28" descr="Dish alone"/>
          <p:cNvPicPr>
            <a:picLocks noChangeAspect="1" noChangeArrowheads="1"/>
          </p:cNvPicPr>
          <p:nvPr/>
        </p:nvPicPr>
        <p:blipFill>
          <a:blip r:embed="rId3" cstate="screen"/>
          <a:srcRect/>
          <a:stretch>
            <a:fillRect/>
          </a:stretch>
        </p:blipFill>
        <p:spPr bwMode="auto">
          <a:xfrm>
            <a:off x="363538" y="2716213"/>
            <a:ext cx="1111250" cy="1196975"/>
          </a:xfrm>
          <a:prstGeom prst="rect">
            <a:avLst/>
          </a:prstGeom>
          <a:noFill/>
          <a:ln w="9525">
            <a:noFill/>
            <a:miter lim="800000"/>
            <a:headEnd/>
            <a:tailEnd/>
          </a:ln>
        </p:spPr>
      </p:pic>
      <p:sp>
        <p:nvSpPr>
          <p:cNvPr id="18435" name="Rectangle 2"/>
          <p:cNvSpPr>
            <a:spLocks noGrp="1" noChangeArrowheads="1"/>
          </p:cNvSpPr>
          <p:nvPr>
            <p:ph type="title"/>
          </p:nvPr>
        </p:nvSpPr>
        <p:spPr/>
        <p:txBody>
          <a:bodyPr/>
          <a:lstStyle/>
          <a:p>
            <a:pPr eaLnBrk="1" hangingPunct="1">
              <a:defRPr/>
            </a:pPr>
            <a:r>
              <a:rPr smtClean="0"/>
              <a:t>WildBlue Network Architecture</a:t>
            </a:r>
          </a:p>
        </p:txBody>
      </p:sp>
      <p:sp>
        <p:nvSpPr>
          <p:cNvPr id="18437" name="Line 4"/>
          <p:cNvSpPr>
            <a:spLocks noChangeShapeType="1"/>
          </p:cNvSpPr>
          <p:nvPr/>
        </p:nvSpPr>
        <p:spPr bwMode="auto">
          <a:xfrm>
            <a:off x="1838325" y="5005388"/>
            <a:ext cx="1524000" cy="0"/>
          </a:xfrm>
          <a:prstGeom prst="line">
            <a:avLst/>
          </a:prstGeom>
          <a:noFill/>
          <a:ln w="57150">
            <a:solidFill>
              <a:srgbClr val="0289D4"/>
            </a:solidFill>
            <a:round/>
            <a:headEnd/>
            <a:tailEnd/>
          </a:ln>
        </p:spPr>
        <p:txBody>
          <a:bodyPr/>
          <a:lstStyle/>
          <a:p>
            <a:pPr>
              <a:defRPr/>
            </a:pPr>
            <a:endParaRPr lang="en-US">
              <a:latin typeface="+mn-lt"/>
            </a:endParaRPr>
          </a:p>
        </p:txBody>
      </p:sp>
      <p:sp>
        <p:nvSpPr>
          <p:cNvPr id="18438" name="Text Box 5"/>
          <p:cNvSpPr txBox="1">
            <a:spLocks noChangeArrowheads="1"/>
          </p:cNvSpPr>
          <p:nvPr/>
        </p:nvSpPr>
        <p:spPr bwMode="auto">
          <a:xfrm>
            <a:off x="1905000" y="1362075"/>
            <a:ext cx="1379538" cy="590550"/>
          </a:xfrm>
          <a:prstGeom prst="rect">
            <a:avLst/>
          </a:prstGeom>
          <a:noFill/>
          <a:ln w="9525">
            <a:noFill/>
            <a:miter lim="800000"/>
            <a:headEnd/>
            <a:tailEnd/>
          </a:ln>
        </p:spPr>
        <p:txBody>
          <a:bodyPr wrap="none">
            <a:spAutoFit/>
          </a:bodyPr>
          <a:lstStyle/>
          <a:p>
            <a:pPr algn="ctr">
              <a:lnSpc>
                <a:spcPct val="90000"/>
              </a:lnSpc>
              <a:defRPr/>
            </a:pPr>
            <a:r>
              <a:rPr lang="en-US" b="1">
                <a:latin typeface="+mn-lt"/>
              </a:rPr>
              <a:t>Satellite</a:t>
            </a:r>
            <a:br>
              <a:rPr lang="en-US" b="1">
                <a:latin typeface="+mn-lt"/>
              </a:rPr>
            </a:br>
            <a:r>
              <a:rPr lang="en-US" b="1">
                <a:latin typeface="+mn-lt"/>
              </a:rPr>
              <a:t>Connectivity</a:t>
            </a:r>
          </a:p>
        </p:txBody>
      </p:sp>
      <p:sp>
        <p:nvSpPr>
          <p:cNvPr id="18439" name="Line 6"/>
          <p:cNvSpPr>
            <a:spLocks noChangeShapeType="1"/>
          </p:cNvSpPr>
          <p:nvPr/>
        </p:nvSpPr>
        <p:spPr bwMode="auto">
          <a:xfrm>
            <a:off x="263525" y="5005388"/>
            <a:ext cx="1219200" cy="0"/>
          </a:xfrm>
          <a:prstGeom prst="line">
            <a:avLst/>
          </a:prstGeom>
          <a:noFill/>
          <a:ln w="57150">
            <a:solidFill>
              <a:srgbClr val="0289D4"/>
            </a:solidFill>
            <a:round/>
            <a:headEnd/>
            <a:tailEnd/>
          </a:ln>
        </p:spPr>
        <p:txBody>
          <a:bodyPr/>
          <a:lstStyle/>
          <a:p>
            <a:pPr>
              <a:defRPr/>
            </a:pPr>
            <a:endParaRPr lang="en-US">
              <a:latin typeface="+mn-lt"/>
            </a:endParaRPr>
          </a:p>
        </p:txBody>
      </p:sp>
      <p:sp>
        <p:nvSpPr>
          <p:cNvPr id="18440" name="Text Box 7"/>
          <p:cNvSpPr txBox="1">
            <a:spLocks noChangeArrowheads="1"/>
          </p:cNvSpPr>
          <p:nvPr/>
        </p:nvSpPr>
        <p:spPr bwMode="auto">
          <a:xfrm>
            <a:off x="284163" y="1354138"/>
            <a:ext cx="1185862" cy="590550"/>
          </a:xfrm>
          <a:prstGeom prst="rect">
            <a:avLst/>
          </a:prstGeom>
          <a:noFill/>
          <a:ln w="9525">
            <a:noFill/>
            <a:miter lim="800000"/>
            <a:headEnd/>
            <a:tailEnd/>
          </a:ln>
        </p:spPr>
        <p:txBody>
          <a:bodyPr wrap="none">
            <a:spAutoFit/>
          </a:bodyPr>
          <a:lstStyle/>
          <a:p>
            <a:pPr algn="ctr">
              <a:lnSpc>
                <a:spcPct val="90000"/>
              </a:lnSpc>
              <a:defRPr/>
            </a:pPr>
            <a:r>
              <a:rPr lang="en-US" b="1" dirty="0">
                <a:latin typeface="+mn-lt"/>
              </a:rPr>
              <a:t>Subscriber</a:t>
            </a:r>
          </a:p>
          <a:p>
            <a:pPr algn="ctr">
              <a:lnSpc>
                <a:spcPct val="90000"/>
              </a:lnSpc>
              <a:defRPr/>
            </a:pPr>
            <a:r>
              <a:rPr lang="en-US" b="1" dirty="0">
                <a:latin typeface="+mn-lt"/>
              </a:rPr>
              <a:t>Terminals</a:t>
            </a:r>
          </a:p>
        </p:txBody>
      </p:sp>
      <p:sp>
        <p:nvSpPr>
          <p:cNvPr id="18441" name="Line 8"/>
          <p:cNvSpPr>
            <a:spLocks noChangeShapeType="1"/>
          </p:cNvSpPr>
          <p:nvPr/>
        </p:nvSpPr>
        <p:spPr bwMode="auto">
          <a:xfrm>
            <a:off x="3679825" y="5005388"/>
            <a:ext cx="1524000" cy="0"/>
          </a:xfrm>
          <a:prstGeom prst="line">
            <a:avLst/>
          </a:prstGeom>
          <a:noFill/>
          <a:ln w="57150">
            <a:solidFill>
              <a:srgbClr val="0289D4"/>
            </a:solidFill>
            <a:round/>
            <a:headEnd/>
            <a:tailEnd/>
          </a:ln>
        </p:spPr>
        <p:txBody>
          <a:bodyPr/>
          <a:lstStyle/>
          <a:p>
            <a:pPr>
              <a:defRPr/>
            </a:pPr>
            <a:endParaRPr lang="en-US">
              <a:latin typeface="+mn-lt"/>
            </a:endParaRPr>
          </a:p>
        </p:txBody>
      </p:sp>
      <p:sp>
        <p:nvSpPr>
          <p:cNvPr id="18442" name="Text Box 9"/>
          <p:cNvSpPr txBox="1">
            <a:spLocks noChangeArrowheads="1"/>
          </p:cNvSpPr>
          <p:nvPr/>
        </p:nvSpPr>
        <p:spPr bwMode="auto">
          <a:xfrm>
            <a:off x="3659188" y="1376363"/>
            <a:ext cx="1519237" cy="590550"/>
          </a:xfrm>
          <a:prstGeom prst="rect">
            <a:avLst/>
          </a:prstGeom>
          <a:noFill/>
          <a:ln w="9525">
            <a:noFill/>
            <a:miter lim="800000"/>
            <a:headEnd/>
            <a:tailEnd/>
          </a:ln>
        </p:spPr>
        <p:txBody>
          <a:bodyPr wrap="none">
            <a:spAutoFit/>
          </a:bodyPr>
          <a:lstStyle/>
          <a:p>
            <a:pPr algn="ctr">
              <a:lnSpc>
                <a:spcPct val="90000"/>
              </a:lnSpc>
              <a:defRPr/>
            </a:pPr>
            <a:r>
              <a:rPr lang="en-US" b="1">
                <a:latin typeface="+mn-lt"/>
              </a:rPr>
              <a:t>Gateway</a:t>
            </a:r>
            <a:br>
              <a:rPr lang="en-US" b="1">
                <a:latin typeface="+mn-lt"/>
              </a:rPr>
            </a:br>
            <a:r>
              <a:rPr lang="en-US" b="1">
                <a:latin typeface="+mn-lt"/>
              </a:rPr>
              <a:t>Earth Stations</a:t>
            </a:r>
          </a:p>
        </p:txBody>
      </p:sp>
      <p:sp>
        <p:nvSpPr>
          <p:cNvPr id="18443" name="Line 10"/>
          <p:cNvSpPr>
            <a:spLocks noChangeShapeType="1"/>
          </p:cNvSpPr>
          <p:nvPr/>
        </p:nvSpPr>
        <p:spPr bwMode="auto">
          <a:xfrm>
            <a:off x="5495925" y="5005388"/>
            <a:ext cx="1524000" cy="0"/>
          </a:xfrm>
          <a:prstGeom prst="line">
            <a:avLst/>
          </a:prstGeom>
          <a:noFill/>
          <a:ln w="57150">
            <a:solidFill>
              <a:srgbClr val="0289D4"/>
            </a:solidFill>
            <a:round/>
            <a:headEnd/>
            <a:tailEnd/>
          </a:ln>
        </p:spPr>
        <p:txBody>
          <a:bodyPr/>
          <a:lstStyle/>
          <a:p>
            <a:pPr>
              <a:defRPr/>
            </a:pPr>
            <a:endParaRPr lang="en-US">
              <a:latin typeface="+mn-lt"/>
            </a:endParaRPr>
          </a:p>
        </p:txBody>
      </p:sp>
      <p:sp>
        <p:nvSpPr>
          <p:cNvPr id="18444" name="Text Box 11"/>
          <p:cNvSpPr txBox="1">
            <a:spLocks noChangeArrowheads="1"/>
          </p:cNvSpPr>
          <p:nvPr/>
        </p:nvSpPr>
        <p:spPr bwMode="auto">
          <a:xfrm>
            <a:off x="5568950" y="1362075"/>
            <a:ext cx="1379538" cy="590550"/>
          </a:xfrm>
          <a:prstGeom prst="rect">
            <a:avLst/>
          </a:prstGeom>
          <a:noFill/>
          <a:ln w="9525">
            <a:noFill/>
            <a:miter lim="800000"/>
            <a:headEnd/>
            <a:tailEnd/>
          </a:ln>
        </p:spPr>
        <p:txBody>
          <a:bodyPr wrap="none">
            <a:spAutoFit/>
          </a:bodyPr>
          <a:lstStyle/>
          <a:p>
            <a:pPr algn="ctr">
              <a:lnSpc>
                <a:spcPct val="90000"/>
              </a:lnSpc>
              <a:defRPr/>
            </a:pPr>
            <a:r>
              <a:rPr lang="en-US" b="1">
                <a:latin typeface="+mn-lt"/>
              </a:rPr>
              <a:t>Fiber</a:t>
            </a:r>
            <a:br>
              <a:rPr lang="en-US" b="1">
                <a:latin typeface="+mn-lt"/>
              </a:rPr>
            </a:br>
            <a:r>
              <a:rPr lang="en-US" b="1">
                <a:latin typeface="+mn-lt"/>
              </a:rPr>
              <a:t>Connectivity</a:t>
            </a:r>
          </a:p>
        </p:txBody>
      </p:sp>
      <p:sp>
        <p:nvSpPr>
          <p:cNvPr id="18445" name="Line 12"/>
          <p:cNvSpPr>
            <a:spLocks noChangeShapeType="1"/>
          </p:cNvSpPr>
          <p:nvPr/>
        </p:nvSpPr>
        <p:spPr bwMode="auto">
          <a:xfrm>
            <a:off x="7273925" y="5005388"/>
            <a:ext cx="1524000" cy="0"/>
          </a:xfrm>
          <a:prstGeom prst="line">
            <a:avLst/>
          </a:prstGeom>
          <a:noFill/>
          <a:ln w="57150">
            <a:solidFill>
              <a:srgbClr val="0289D4"/>
            </a:solidFill>
            <a:round/>
            <a:headEnd/>
            <a:tailEnd/>
          </a:ln>
        </p:spPr>
        <p:txBody>
          <a:bodyPr/>
          <a:lstStyle/>
          <a:p>
            <a:pPr>
              <a:defRPr/>
            </a:pPr>
            <a:endParaRPr lang="en-US">
              <a:latin typeface="+mn-lt"/>
            </a:endParaRPr>
          </a:p>
        </p:txBody>
      </p:sp>
      <p:sp>
        <p:nvSpPr>
          <p:cNvPr id="18446" name="Text Box 13"/>
          <p:cNvSpPr txBox="1">
            <a:spLocks noChangeArrowheads="1"/>
          </p:cNvSpPr>
          <p:nvPr/>
        </p:nvSpPr>
        <p:spPr bwMode="auto">
          <a:xfrm>
            <a:off x="7267575" y="1346200"/>
            <a:ext cx="1457325" cy="590550"/>
          </a:xfrm>
          <a:prstGeom prst="rect">
            <a:avLst/>
          </a:prstGeom>
          <a:noFill/>
          <a:ln w="9525">
            <a:noFill/>
            <a:miter lim="800000"/>
            <a:headEnd/>
            <a:tailEnd/>
          </a:ln>
        </p:spPr>
        <p:txBody>
          <a:bodyPr wrap="none">
            <a:spAutoFit/>
          </a:bodyPr>
          <a:lstStyle/>
          <a:p>
            <a:pPr algn="ctr">
              <a:lnSpc>
                <a:spcPct val="90000"/>
              </a:lnSpc>
              <a:defRPr/>
            </a:pPr>
            <a:r>
              <a:rPr lang="en-US" b="1" dirty="0">
                <a:latin typeface="+mn-lt"/>
              </a:rPr>
              <a:t>Operations &amp;</a:t>
            </a:r>
          </a:p>
          <a:p>
            <a:pPr algn="ctr">
              <a:lnSpc>
                <a:spcPct val="90000"/>
              </a:lnSpc>
              <a:defRPr/>
            </a:pPr>
            <a:r>
              <a:rPr lang="en-US" b="1" dirty="0">
                <a:latin typeface="+mn-lt"/>
              </a:rPr>
              <a:t>Business</a:t>
            </a:r>
          </a:p>
        </p:txBody>
      </p:sp>
      <p:grpSp>
        <p:nvGrpSpPr>
          <p:cNvPr id="2" name="Group 14"/>
          <p:cNvGrpSpPr>
            <a:grpSpLocks/>
          </p:cNvGrpSpPr>
          <p:nvPr/>
        </p:nvGrpSpPr>
        <p:grpSpPr bwMode="auto">
          <a:xfrm>
            <a:off x="5291138" y="3235325"/>
            <a:ext cx="2005012" cy="947738"/>
            <a:chOff x="130" y="3319"/>
            <a:chExt cx="1721" cy="689"/>
          </a:xfrm>
        </p:grpSpPr>
        <p:grpSp>
          <p:nvGrpSpPr>
            <p:cNvPr id="3" name="Group 15"/>
            <p:cNvGrpSpPr>
              <a:grpSpLocks/>
            </p:cNvGrpSpPr>
            <p:nvPr/>
          </p:nvGrpSpPr>
          <p:grpSpPr bwMode="auto">
            <a:xfrm>
              <a:off x="274" y="3319"/>
              <a:ext cx="1342" cy="689"/>
              <a:chOff x="1379" y="3390"/>
              <a:chExt cx="1342" cy="689"/>
            </a:xfrm>
          </p:grpSpPr>
          <p:sp>
            <p:nvSpPr>
              <p:cNvPr id="29804" name="Oval 16"/>
              <p:cNvSpPr>
                <a:spLocks noChangeArrowheads="1"/>
              </p:cNvSpPr>
              <p:nvPr/>
            </p:nvSpPr>
            <p:spPr bwMode="auto">
              <a:xfrm>
                <a:off x="1836" y="3393"/>
                <a:ext cx="584" cy="281"/>
              </a:xfrm>
              <a:prstGeom prst="ellipse">
                <a:avLst/>
              </a:prstGeom>
              <a:solidFill>
                <a:srgbClr val="85A1A5"/>
              </a:solidFill>
              <a:ln w="9525">
                <a:noFill/>
                <a:round/>
                <a:headEnd/>
                <a:tailEnd/>
              </a:ln>
            </p:spPr>
            <p:txBody>
              <a:bodyPr/>
              <a:lstStyle/>
              <a:p>
                <a:endParaRPr lang="en-US"/>
              </a:p>
            </p:txBody>
          </p:sp>
          <p:sp>
            <p:nvSpPr>
              <p:cNvPr id="29805" name="Oval 17"/>
              <p:cNvSpPr>
                <a:spLocks noChangeArrowheads="1"/>
              </p:cNvSpPr>
              <p:nvPr/>
            </p:nvSpPr>
            <p:spPr bwMode="auto">
              <a:xfrm>
                <a:off x="1516" y="3466"/>
                <a:ext cx="445" cy="282"/>
              </a:xfrm>
              <a:prstGeom prst="ellipse">
                <a:avLst/>
              </a:prstGeom>
              <a:solidFill>
                <a:srgbClr val="85A1A5"/>
              </a:solidFill>
              <a:ln w="9525">
                <a:noFill/>
                <a:round/>
                <a:headEnd/>
                <a:tailEnd/>
              </a:ln>
            </p:spPr>
            <p:txBody>
              <a:bodyPr/>
              <a:lstStyle/>
              <a:p>
                <a:endParaRPr lang="en-US"/>
              </a:p>
            </p:txBody>
          </p:sp>
          <p:sp>
            <p:nvSpPr>
              <p:cNvPr id="29806" name="Oval 18"/>
              <p:cNvSpPr>
                <a:spLocks noChangeArrowheads="1"/>
              </p:cNvSpPr>
              <p:nvPr/>
            </p:nvSpPr>
            <p:spPr bwMode="auto">
              <a:xfrm>
                <a:off x="1379" y="3638"/>
                <a:ext cx="299" cy="229"/>
              </a:xfrm>
              <a:prstGeom prst="ellipse">
                <a:avLst/>
              </a:prstGeom>
              <a:solidFill>
                <a:srgbClr val="85A1A5"/>
              </a:solidFill>
              <a:ln w="9525">
                <a:noFill/>
                <a:round/>
                <a:headEnd/>
                <a:tailEnd/>
              </a:ln>
            </p:spPr>
            <p:txBody>
              <a:bodyPr/>
              <a:lstStyle/>
              <a:p>
                <a:endParaRPr lang="en-US"/>
              </a:p>
            </p:txBody>
          </p:sp>
          <p:sp>
            <p:nvSpPr>
              <p:cNvPr id="29807" name="Oval 19"/>
              <p:cNvSpPr>
                <a:spLocks noChangeArrowheads="1"/>
              </p:cNvSpPr>
              <p:nvPr/>
            </p:nvSpPr>
            <p:spPr bwMode="auto">
              <a:xfrm>
                <a:off x="1471" y="3739"/>
                <a:ext cx="451" cy="248"/>
              </a:xfrm>
              <a:prstGeom prst="ellipse">
                <a:avLst/>
              </a:prstGeom>
              <a:solidFill>
                <a:srgbClr val="85A1A5"/>
              </a:solidFill>
              <a:ln w="9525">
                <a:noFill/>
                <a:round/>
                <a:headEnd/>
                <a:tailEnd/>
              </a:ln>
            </p:spPr>
            <p:txBody>
              <a:bodyPr/>
              <a:lstStyle/>
              <a:p>
                <a:endParaRPr lang="en-US"/>
              </a:p>
            </p:txBody>
          </p:sp>
          <p:sp>
            <p:nvSpPr>
              <p:cNvPr id="29808" name="Oval 20"/>
              <p:cNvSpPr>
                <a:spLocks noChangeArrowheads="1"/>
              </p:cNvSpPr>
              <p:nvPr/>
            </p:nvSpPr>
            <p:spPr bwMode="auto">
              <a:xfrm>
                <a:off x="1791" y="3779"/>
                <a:ext cx="676" cy="296"/>
              </a:xfrm>
              <a:prstGeom prst="ellipse">
                <a:avLst/>
              </a:prstGeom>
              <a:solidFill>
                <a:srgbClr val="85A1A5"/>
              </a:solidFill>
              <a:ln w="9525">
                <a:noFill/>
                <a:round/>
                <a:headEnd/>
                <a:tailEnd/>
              </a:ln>
            </p:spPr>
            <p:txBody>
              <a:bodyPr/>
              <a:lstStyle/>
              <a:p>
                <a:endParaRPr lang="en-US"/>
              </a:p>
            </p:txBody>
          </p:sp>
          <p:sp>
            <p:nvSpPr>
              <p:cNvPr id="29809" name="Oval 21"/>
              <p:cNvSpPr>
                <a:spLocks noChangeArrowheads="1"/>
              </p:cNvSpPr>
              <p:nvPr/>
            </p:nvSpPr>
            <p:spPr bwMode="auto">
              <a:xfrm>
                <a:off x="2223" y="3475"/>
                <a:ext cx="435" cy="220"/>
              </a:xfrm>
              <a:prstGeom prst="ellipse">
                <a:avLst/>
              </a:prstGeom>
              <a:solidFill>
                <a:srgbClr val="85A1A5"/>
              </a:solidFill>
              <a:ln w="9525">
                <a:noFill/>
                <a:round/>
                <a:headEnd/>
                <a:tailEnd/>
              </a:ln>
            </p:spPr>
            <p:txBody>
              <a:bodyPr/>
              <a:lstStyle/>
              <a:p>
                <a:endParaRPr lang="en-US"/>
              </a:p>
            </p:txBody>
          </p:sp>
          <p:sp>
            <p:nvSpPr>
              <p:cNvPr id="29810" name="Oval 22"/>
              <p:cNvSpPr>
                <a:spLocks noChangeArrowheads="1"/>
              </p:cNvSpPr>
              <p:nvPr/>
            </p:nvSpPr>
            <p:spPr bwMode="auto">
              <a:xfrm>
                <a:off x="2289" y="3618"/>
                <a:ext cx="428" cy="221"/>
              </a:xfrm>
              <a:prstGeom prst="ellipse">
                <a:avLst/>
              </a:prstGeom>
              <a:solidFill>
                <a:srgbClr val="85A1A5"/>
              </a:solidFill>
              <a:ln w="9525">
                <a:noFill/>
                <a:round/>
                <a:headEnd/>
                <a:tailEnd/>
              </a:ln>
            </p:spPr>
            <p:txBody>
              <a:bodyPr/>
              <a:lstStyle/>
              <a:p>
                <a:endParaRPr lang="en-US"/>
              </a:p>
            </p:txBody>
          </p:sp>
          <p:sp>
            <p:nvSpPr>
              <p:cNvPr id="29811" name="Oval 23"/>
              <p:cNvSpPr>
                <a:spLocks noChangeArrowheads="1"/>
              </p:cNvSpPr>
              <p:nvPr/>
            </p:nvSpPr>
            <p:spPr bwMode="auto">
              <a:xfrm>
                <a:off x="2250" y="3664"/>
                <a:ext cx="426" cy="365"/>
              </a:xfrm>
              <a:prstGeom prst="ellipse">
                <a:avLst/>
              </a:prstGeom>
              <a:solidFill>
                <a:srgbClr val="85A1A5"/>
              </a:solidFill>
              <a:ln w="9525">
                <a:noFill/>
                <a:round/>
                <a:headEnd/>
                <a:tailEnd/>
              </a:ln>
            </p:spPr>
            <p:txBody>
              <a:bodyPr/>
              <a:lstStyle/>
              <a:p>
                <a:endParaRPr lang="en-US"/>
              </a:p>
            </p:txBody>
          </p:sp>
          <p:sp>
            <p:nvSpPr>
              <p:cNvPr id="29812" name="Oval 24"/>
              <p:cNvSpPr>
                <a:spLocks noChangeArrowheads="1"/>
              </p:cNvSpPr>
              <p:nvPr/>
            </p:nvSpPr>
            <p:spPr bwMode="auto">
              <a:xfrm>
                <a:off x="1623" y="3554"/>
                <a:ext cx="867" cy="365"/>
              </a:xfrm>
              <a:prstGeom prst="ellipse">
                <a:avLst/>
              </a:prstGeom>
              <a:solidFill>
                <a:srgbClr val="85A1A5"/>
              </a:solidFill>
              <a:ln w="9525">
                <a:noFill/>
                <a:round/>
                <a:headEnd/>
                <a:tailEnd/>
              </a:ln>
            </p:spPr>
            <p:txBody>
              <a:bodyPr/>
              <a:lstStyle/>
              <a:p>
                <a:endParaRPr lang="en-US"/>
              </a:p>
            </p:txBody>
          </p:sp>
          <p:sp>
            <p:nvSpPr>
              <p:cNvPr id="29813" name="Arc 25"/>
              <p:cNvSpPr>
                <a:spLocks/>
              </p:cNvSpPr>
              <p:nvPr/>
            </p:nvSpPr>
            <p:spPr bwMode="auto">
              <a:xfrm>
                <a:off x="1851" y="3390"/>
                <a:ext cx="554" cy="142"/>
              </a:xfrm>
              <a:custGeom>
                <a:avLst/>
                <a:gdLst>
                  <a:gd name="T0" fmla="*/ 0 w 40599"/>
                  <a:gd name="T1" fmla="*/ 0 h 21600"/>
                  <a:gd name="T2" fmla="*/ 0 w 40599"/>
                  <a:gd name="T3" fmla="*/ 0 h 21600"/>
                  <a:gd name="T4" fmla="*/ 0 w 40599"/>
                  <a:gd name="T5" fmla="*/ 0 h 21600"/>
                  <a:gd name="T6" fmla="*/ 0 60000 65536"/>
                  <a:gd name="T7" fmla="*/ 0 60000 65536"/>
                  <a:gd name="T8" fmla="*/ 0 60000 65536"/>
                  <a:gd name="T9" fmla="*/ 0 w 40599"/>
                  <a:gd name="T10" fmla="*/ 0 h 21600"/>
                  <a:gd name="T11" fmla="*/ 40599 w 40599"/>
                  <a:gd name="T12" fmla="*/ 21600 h 21600"/>
                </a:gdLst>
                <a:ahLst/>
                <a:cxnLst>
                  <a:cxn ang="T6">
                    <a:pos x="T0" y="T1"/>
                  </a:cxn>
                  <a:cxn ang="T7">
                    <a:pos x="T2" y="T3"/>
                  </a:cxn>
                  <a:cxn ang="T8">
                    <a:pos x="T4" y="T5"/>
                  </a:cxn>
                </a:cxnLst>
                <a:rect l="T9" t="T10" r="T11" b="T12"/>
                <a:pathLst>
                  <a:path w="40599" h="21600" fill="none" extrusionOk="0">
                    <a:moveTo>
                      <a:pt x="-1" y="14847"/>
                    </a:moveTo>
                    <a:cubicBezTo>
                      <a:pt x="2915" y="5987"/>
                      <a:pt x="11189" y="-1"/>
                      <a:pt x="20517" y="0"/>
                    </a:cubicBezTo>
                    <a:cubicBezTo>
                      <a:pt x="29376" y="0"/>
                      <a:pt x="37337" y="5409"/>
                      <a:pt x="40599" y="13646"/>
                    </a:cubicBezTo>
                  </a:path>
                  <a:path w="40599" h="21600" stroke="0" extrusionOk="0">
                    <a:moveTo>
                      <a:pt x="-1" y="14847"/>
                    </a:moveTo>
                    <a:cubicBezTo>
                      <a:pt x="2915" y="5987"/>
                      <a:pt x="11189" y="-1"/>
                      <a:pt x="20517" y="0"/>
                    </a:cubicBezTo>
                    <a:cubicBezTo>
                      <a:pt x="29376" y="0"/>
                      <a:pt x="37337" y="5409"/>
                      <a:pt x="40599" y="13646"/>
                    </a:cubicBezTo>
                    <a:lnTo>
                      <a:pt x="20517" y="21600"/>
                    </a:lnTo>
                    <a:close/>
                  </a:path>
                </a:pathLst>
              </a:custGeom>
              <a:solidFill>
                <a:srgbClr val="85A1A5"/>
              </a:solidFill>
              <a:ln w="9525">
                <a:noFill/>
                <a:round/>
                <a:headEnd/>
                <a:tailEnd/>
              </a:ln>
            </p:spPr>
            <p:txBody>
              <a:bodyPr/>
              <a:lstStyle/>
              <a:p>
                <a:endParaRPr lang="en-US"/>
              </a:p>
            </p:txBody>
          </p:sp>
          <p:sp>
            <p:nvSpPr>
              <p:cNvPr id="29814" name="Arc 26"/>
              <p:cNvSpPr>
                <a:spLocks/>
              </p:cNvSpPr>
              <p:nvPr/>
            </p:nvSpPr>
            <p:spPr bwMode="auto">
              <a:xfrm>
                <a:off x="1854" y="3393"/>
                <a:ext cx="548" cy="139"/>
              </a:xfrm>
              <a:custGeom>
                <a:avLst/>
                <a:gdLst>
                  <a:gd name="T0" fmla="*/ 0 w 40547"/>
                  <a:gd name="T1" fmla="*/ 0 h 21600"/>
                  <a:gd name="T2" fmla="*/ 0 w 40547"/>
                  <a:gd name="T3" fmla="*/ 0 h 21600"/>
                  <a:gd name="T4" fmla="*/ 0 w 40547"/>
                  <a:gd name="T5" fmla="*/ 0 h 21600"/>
                  <a:gd name="T6" fmla="*/ 0 60000 65536"/>
                  <a:gd name="T7" fmla="*/ 0 60000 65536"/>
                  <a:gd name="T8" fmla="*/ 0 60000 65536"/>
                  <a:gd name="T9" fmla="*/ 0 w 40547"/>
                  <a:gd name="T10" fmla="*/ 0 h 21600"/>
                  <a:gd name="T11" fmla="*/ 40547 w 40547"/>
                  <a:gd name="T12" fmla="*/ 21600 h 21600"/>
                </a:gdLst>
                <a:ahLst/>
                <a:cxnLst>
                  <a:cxn ang="T6">
                    <a:pos x="T0" y="T1"/>
                  </a:cxn>
                  <a:cxn ang="T7">
                    <a:pos x="T2" y="T3"/>
                  </a:cxn>
                  <a:cxn ang="T8">
                    <a:pos x="T4" y="T5"/>
                  </a:cxn>
                </a:cxnLst>
                <a:rect l="T9" t="T10" r="T11" b="T12"/>
                <a:pathLst>
                  <a:path w="40547" h="21600" fill="none" extrusionOk="0">
                    <a:moveTo>
                      <a:pt x="-1" y="14779"/>
                    </a:moveTo>
                    <a:cubicBezTo>
                      <a:pt x="2936" y="5954"/>
                      <a:pt x="11193" y="-1"/>
                      <a:pt x="20495" y="0"/>
                    </a:cubicBezTo>
                    <a:cubicBezTo>
                      <a:pt x="29324" y="0"/>
                      <a:pt x="37264" y="5373"/>
                      <a:pt x="40546" y="13570"/>
                    </a:cubicBezTo>
                  </a:path>
                  <a:path w="40547" h="21600" stroke="0" extrusionOk="0">
                    <a:moveTo>
                      <a:pt x="-1" y="14779"/>
                    </a:moveTo>
                    <a:cubicBezTo>
                      <a:pt x="2936" y="5954"/>
                      <a:pt x="11193" y="-1"/>
                      <a:pt x="20495" y="0"/>
                    </a:cubicBezTo>
                    <a:cubicBezTo>
                      <a:pt x="29324" y="0"/>
                      <a:pt x="37264" y="5373"/>
                      <a:pt x="40546" y="13570"/>
                    </a:cubicBezTo>
                    <a:lnTo>
                      <a:pt x="20495" y="21600"/>
                    </a:lnTo>
                    <a:close/>
                  </a:path>
                </a:pathLst>
              </a:custGeom>
              <a:noFill/>
              <a:ln w="9525">
                <a:solidFill>
                  <a:srgbClr val="364749"/>
                </a:solidFill>
                <a:round/>
                <a:headEnd/>
                <a:tailEnd/>
              </a:ln>
            </p:spPr>
            <p:txBody>
              <a:bodyPr/>
              <a:lstStyle/>
              <a:p>
                <a:endParaRPr lang="en-US"/>
              </a:p>
            </p:txBody>
          </p:sp>
          <p:sp>
            <p:nvSpPr>
              <p:cNvPr id="29815" name="Arc 27"/>
              <p:cNvSpPr>
                <a:spLocks/>
              </p:cNvSpPr>
              <p:nvPr/>
            </p:nvSpPr>
            <p:spPr bwMode="auto">
              <a:xfrm>
                <a:off x="1516" y="3465"/>
                <a:ext cx="343" cy="173"/>
              </a:xfrm>
              <a:custGeom>
                <a:avLst/>
                <a:gdLst>
                  <a:gd name="T0" fmla="*/ 0 w 32971"/>
                  <a:gd name="T1" fmla="*/ 0 h 26346"/>
                  <a:gd name="T2" fmla="*/ 0 w 32971"/>
                  <a:gd name="T3" fmla="*/ 0 h 26346"/>
                  <a:gd name="T4" fmla="*/ 0 w 32971"/>
                  <a:gd name="T5" fmla="*/ 0 h 26346"/>
                  <a:gd name="T6" fmla="*/ 0 60000 65536"/>
                  <a:gd name="T7" fmla="*/ 0 60000 65536"/>
                  <a:gd name="T8" fmla="*/ 0 60000 65536"/>
                  <a:gd name="T9" fmla="*/ 0 w 32971"/>
                  <a:gd name="T10" fmla="*/ 0 h 26346"/>
                  <a:gd name="T11" fmla="*/ 32971 w 32971"/>
                  <a:gd name="T12" fmla="*/ 26346 h 26346"/>
                </a:gdLst>
                <a:ahLst/>
                <a:cxnLst>
                  <a:cxn ang="T6">
                    <a:pos x="T0" y="T1"/>
                  </a:cxn>
                  <a:cxn ang="T7">
                    <a:pos x="T2" y="T3"/>
                  </a:cxn>
                  <a:cxn ang="T8">
                    <a:pos x="T4" y="T5"/>
                  </a:cxn>
                </a:cxnLst>
                <a:rect l="T9" t="T10" r="T11" b="T12"/>
                <a:pathLst>
                  <a:path w="32971" h="26346" fill="none" extrusionOk="0">
                    <a:moveTo>
                      <a:pt x="527" y="26346"/>
                    </a:moveTo>
                    <a:cubicBezTo>
                      <a:pt x="177" y="24788"/>
                      <a:pt x="0" y="23196"/>
                      <a:pt x="0" y="21600"/>
                    </a:cubicBezTo>
                    <a:cubicBezTo>
                      <a:pt x="0" y="9670"/>
                      <a:pt x="9670" y="0"/>
                      <a:pt x="21600" y="0"/>
                    </a:cubicBezTo>
                    <a:cubicBezTo>
                      <a:pt x="25617" y="-1"/>
                      <a:pt x="29555" y="1120"/>
                      <a:pt x="32970" y="3235"/>
                    </a:cubicBezTo>
                  </a:path>
                  <a:path w="32971" h="26346" stroke="0" extrusionOk="0">
                    <a:moveTo>
                      <a:pt x="527" y="26346"/>
                    </a:moveTo>
                    <a:cubicBezTo>
                      <a:pt x="177" y="24788"/>
                      <a:pt x="0" y="23196"/>
                      <a:pt x="0" y="21600"/>
                    </a:cubicBezTo>
                    <a:cubicBezTo>
                      <a:pt x="0" y="9670"/>
                      <a:pt x="9670" y="0"/>
                      <a:pt x="21600" y="0"/>
                    </a:cubicBezTo>
                    <a:cubicBezTo>
                      <a:pt x="25617" y="-1"/>
                      <a:pt x="29555" y="1120"/>
                      <a:pt x="32970" y="3235"/>
                    </a:cubicBezTo>
                    <a:lnTo>
                      <a:pt x="21600" y="21600"/>
                    </a:lnTo>
                    <a:close/>
                  </a:path>
                </a:pathLst>
              </a:custGeom>
              <a:solidFill>
                <a:srgbClr val="85A1A5"/>
              </a:solidFill>
              <a:ln w="9525">
                <a:noFill/>
                <a:round/>
                <a:headEnd/>
                <a:tailEnd/>
              </a:ln>
            </p:spPr>
            <p:txBody>
              <a:bodyPr/>
              <a:lstStyle/>
              <a:p>
                <a:endParaRPr lang="en-US"/>
              </a:p>
            </p:txBody>
          </p:sp>
          <p:sp>
            <p:nvSpPr>
              <p:cNvPr id="29816" name="Arc 28"/>
              <p:cNvSpPr>
                <a:spLocks/>
              </p:cNvSpPr>
              <p:nvPr/>
            </p:nvSpPr>
            <p:spPr bwMode="auto">
              <a:xfrm>
                <a:off x="1519" y="3468"/>
                <a:ext cx="337" cy="169"/>
              </a:xfrm>
              <a:custGeom>
                <a:avLst/>
                <a:gdLst>
                  <a:gd name="T0" fmla="*/ 0 w 32905"/>
                  <a:gd name="T1" fmla="*/ 0 h 26382"/>
                  <a:gd name="T2" fmla="*/ 0 w 32905"/>
                  <a:gd name="T3" fmla="*/ 0 h 26382"/>
                  <a:gd name="T4" fmla="*/ 0 w 32905"/>
                  <a:gd name="T5" fmla="*/ 0 h 26382"/>
                  <a:gd name="T6" fmla="*/ 0 60000 65536"/>
                  <a:gd name="T7" fmla="*/ 0 60000 65536"/>
                  <a:gd name="T8" fmla="*/ 0 60000 65536"/>
                  <a:gd name="T9" fmla="*/ 0 w 32905"/>
                  <a:gd name="T10" fmla="*/ 0 h 26382"/>
                  <a:gd name="T11" fmla="*/ 32905 w 32905"/>
                  <a:gd name="T12" fmla="*/ 26382 h 26382"/>
                </a:gdLst>
                <a:ahLst/>
                <a:cxnLst>
                  <a:cxn ang="T6">
                    <a:pos x="T0" y="T1"/>
                  </a:cxn>
                  <a:cxn ang="T7">
                    <a:pos x="T2" y="T3"/>
                  </a:cxn>
                  <a:cxn ang="T8">
                    <a:pos x="T4" y="T5"/>
                  </a:cxn>
                </a:cxnLst>
                <a:rect l="T9" t="T10" r="T11" b="T12"/>
                <a:pathLst>
                  <a:path w="32905" h="26382" fill="none" extrusionOk="0">
                    <a:moveTo>
                      <a:pt x="535" y="26382"/>
                    </a:moveTo>
                    <a:cubicBezTo>
                      <a:pt x="179" y="24812"/>
                      <a:pt x="0" y="23208"/>
                      <a:pt x="0" y="21600"/>
                    </a:cubicBezTo>
                    <a:cubicBezTo>
                      <a:pt x="0" y="9670"/>
                      <a:pt x="9670" y="0"/>
                      <a:pt x="21600" y="0"/>
                    </a:cubicBezTo>
                    <a:cubicBezTo>
                      <a:pt x="25591" y="-1"/>
                      <a:pt x="29504" y="1105"/>
                      <a:pt x="32905" y="3194"/>
                    </a:cubicBezTo>
                  </a:path>
                  <a:path w="32905" h="26382" stroke="0" extrusionOk="0">
                    <a:moveTo>
                      <a:pt x="535" y="26382"/>
                    </a:moveTo>
                    <a:cubicBezTo>
                      <a:pt x="179" y="24812"/>
                      <a:pt x="0" y="23208"/>
                      <a:pt x="0" y="21600"/>
                    </a:cubicBezTo>
                    <a:cubicBezTo>
                      <a:pt x="0" y="9670"/>
                      <a:pt x="9670" y="0"/>
                      <a:pt x="21600" y="0"/>
                    </a:cubicBezTo>
                    <a:cubicBezTo>
                      <a:pt x="25591" y="-1"/>
                      <a:pt x="29504" y="1105"/>
                      <a:pt x="32905" y="3194"/>
                    </a:cubicBezTo>
                    <a:lnTo>
                      <a:pt x="21600" y="21600"/>
                    </a:lnTo>
                    <a:close/>
                  </a:path>
                </a:pathLst>
              </a:custGeom>
              <a:noFill/>
              <a:ln w="9525">
                <a:solidFill>
                  <a:srgbClr val="364749"/>
                </a:solidFill>
                <a:round/>
                <a:headEnd/>
                <a:tailEnd/>
              </a:ln>
            </p:spPr>
            <p:txBody>
              <a:bodyPr/>
              <a:lstStyle/>
              <a:p>
                <a:endParaRPr lang="en-US"/>
              </a:p>
            </p:txBody>
          </p:sp>
          <p:sp>
            <p:nvSpPr>
              <p:cNvPr id="29817" name="Arc 29"/>
              <p:cNvSpPr>
                <a:spLocks/>
              </p:cNvSpPr>
              <p:nvPr/>
            </p:nvSpPr>
            <p:spPr bwMode="auto">
              <a:xfrm>
                <a:off x="1467" y="3856"/>
                <a:ext cx="347" cy="135"/>
              </a:xfrm>
              <a:custGeom>
                <a:avLst/>
                <a:gdLst>
                  <a:gd name="T0" fmla="*/ 0 w 32203"/>
                  <a:gd name="T1" fmla="*/ 0 h 22694"/>
                  <a:gd name="T2" fmla="*/ 0 w 32203"/>
                  <a:gd name="T3" fmla="*/ 0 h 22694"/>
                  <a:gd name="T4" fmla="*/ 0 w 32203"/>
                  <a:gd name="T5" fmla="*/ 0 h 22694"/>
                  <a:gd name="T6" fmla="*/ 0 60000 65536"/>
                  <a:gd name="T7" fmla="*/ 0 60000 65536"/>
                  <a:gd name="T8" fmla="*/ 0 60000 65536"/>
                  <a:gd name="T9" fmla="*/ 0 w 32203"/>
                  <a:gd name="T10" fmla="*/ 0 h 22694"/>
                  <a:gd name="T11" fmla="*/ 32203 w 32203"/>
                  <a:gd name="T12" fmla="*/ 22694 h 22694"/>
                </a:gdLst>
                <a:ahLst/>
                <a:cxnLst>
                  <a:cxn ang="T6">
                    <a:pos x="T0" y="T1"/>
                  </a:cxn>
                  <a:cxn ang="T7">
                    <a:pos x="T2" y="T3"/>
                  </a:cxn>
                  <a:cxn ang="T8">
                    <a:pos x="T4" y="T5"/>
                  </a:cxn>
                </a:cxnLst>
                <a:rect l="T9" t="T10" r="T11" b="T12"/>
                <a:pathLst>
                  <a:path w="32203" h="22694" fill="none" extrusionOk="0">
                    <a:moveTo>
                      <a:pt x="32203" y="19912"/>
                    </a:moveTo>
                    <a:cubicBezTo>
                      <a:pt x="28966" y="21735"/>
                      <a:pt x="25314" y="22693"/>
                      <a:pt x="21600" y="22694"/>
                    </a:cubicBezTo>
                    <a:cubicBezTo>
                      <a:pt x="9670" y="22694"/>
                      <a:pt x="0" y="13023"/>
                      <a:pt x="0" y="1094"/>
                    </a:cubicBezTo>
                    <a:cubicBezTo>
                      <a:pt x="-1" y="729"/>
                      <a:pt x="9" y="364"/>
                      <a:pt x="27" y="-1"/>
                    </a:cubicBezTo>
                  </a:path>
                  <a:path w="32203" h="22694" stroke="0" extrusionOk="0">
                    <a:moveTo>
                      <a:pt x="32203" y="19912"/>
                    </a:moveTo>
                    <a:cubicBezTo>
                      <a:pt x="28966" y="21735"/>
                      <a:pt x="25314" y="22693"/>
                      <a:pt x="21600" y="22694"/>
                    </a:cubicBezTo>
                    <a:cubicBezTo>
                      <a:pt x="9670" y="22694"/>
                      <a:pt x="0" y="13023"/>
                      <a:pt x="0" y="1094"/>
                    </a:cubicBezTo>
                    <a:cubicBezTo>
                      <a:pt x="-1" y="729"/>
                      <a:pt x="9" y="364"/>
                      <a:pt x="27" y="-1"/>
                    </a:cubicBezTo>
                    <a:lnTo>
                      <a:pt x="21600" y="1094"/>
                    </a:lnTo>
                    <a:close/>
                  </a:path>
                </a:pathLst>
              </a:custGeom>
              <a:solidFill>
                <a:srgbClr val="85A1A5"/>
              </a:solidFill>
              <a:ln w="9525">
                <a:noFill/>
                <a:round/>
                <a:headEnd/>
                <a:tailEnd/>
              </a:ln>
            </p:spPr>
            <p:txBody>
              <a:bodyPr/>
              <a:lstStyle/>
              <a:p>
                <a:endParaRPr lang="en-US"/>
              </a:p>
            </p:txBody>
          </p:sp>
          <p:sp>
            <p:nvSpPr>
              <p:cNvPr id="29818" name="Arc 30"/>
              <p:cNvSpPr>
                <a:spLocks/>
              </p:cNvSpPr>
              <p:nvPr/>
            </p:nvSpPr>
            <p:spPr bwMode="auto">
              <a:xfrm>
                <a:off x="1470" y="3857"/>
                <a:ext cx="341" cy="132"/>
              </a:xfrm>
              <a:custGeom>
                <a:avLst/>
                <a:gdLst>
                  <a:gd name="T0" fmla="*/ 0 w 32118"/>
                  <a:gd name="T1" fmla="*/ 0 h 22706"/>
                  <a:gd name="T2" fmla="*/ 0 w 32118"/>
                  <a:gd name="T3" fmla="*/ 0 h 22706"/>
                  <a:gd name="T4" fmla="*/ 0 w 32118"/>
                  <a:gd name="T5" fmla="*/ 0 h 22706"/>
                  <a:gd name="T6" fmla="*/ 0 60000 65536"/>
                  <a:gd name="T7" fmla="*/ 0 60000 65536"/>
                  <a:gd name="T8" fmla="*/ 0 60000 65536"/>
                  <a:gd name="T9" fmla="*/ 0 w 32118"/>
                  <a:gd name="T10" fmla="*/ 0 h 22706"/>
                  <a:gd name="T11" fmla="*/ 32118 w 32118"/>
                  <a:gd name="T12" fmla="*/ 22706 h 22706"/>
                </a:gdLst>
                <a:ahLst/>
                <a:cxnLst>
                  <a:cxn ang="T6">
                    <a:pos x="T0" y="T1"/>
                  </a:cxn>
                  <a:cxn ang="T7">
                    <a:pos x="T2" y="T3"/>
                  </a:cxn>
                  <a:cxn ang="T8">
                    <a:pos x="T4" y="T5"/>
                  </a:cxn>
                </a:cxnLst>
                <a:rect l="T9" t="T10" r="T11" b="T12"/>
                <a:pathLst>
                  <a:path w="32118" h="22706" fill="none" extrusionOk="0">
                    <a:moveTo>
                      <a:pt x="32118" y="19972"/>
                    </a:moveTo>
                    <a:cubicBezTo>
                      <a:pt x="28902" y="21764"/>
                      <a:pt x="25281" y="22705"/>
                      <a:pt x="21600" y="22706"/>
                    </a:cubicBezTo>
                    <a:cubicBezTo>
                      <a:pt x="9670" y="22706"/>
                      <a:pt x="0" y="13035"/>
                      <a:pt x="0" y="1106"/>
                    </a:cubicBezTo>
                    <a:cubicBezTo>
                      <a:pt x="-1" y="737"/>
                      <a:pt x="9" y="368"/>
                      <a:pt x="28" y="0"/>
                    </a:cubicBezTo>
                  </a:path>
                  <a:path w="32118" h="22706" stroke="0" extrusionOk="0">
                    <a:moveTo>
                      <a:pt x="32118" y="19972"/>
                    </a:moveTo>
                    <a:cubicBezTo>
                      <a:pt x="28902" y="21764"/>
                      <a:pt x="25281" y="22705"/>
                      <a:pt x="21600" y="22706"/>
                    </a:cubicBezTo>
                    <a:cubicBezTo>
                      <a:pt x="9670" y="22706"/>
                      <a:pt x="0" y="13035"/>
                      <a:pt x="0" y="1106"/>
                    </a:cubicBezTo>
                    <a:cubicBezTo>
                      <a:pt x="-1" y="737"/>
                      <a:pt x="9" y="368"/>
                      <a:pt x="28" y="0"/>
                    </a:cubicBezTo>
                    <a:lnTo>
                      <a:pt x="21600" y="1106"/>
                    </a:lnTo>
                    <a:close/>
                  </a:path>
                </a:pathLst>
              </a:custGeom>
              <a:noFill/>
              <a:ln w="9525">
                <a:solidFill>
                  <a:srgbClr val="364749"/>
                </a:solidFill>
                <a:round/>
                <a:headEnd/>
                <a:tailEnd/>
              </a:ln>
            </p:spPr>
            <p:txBody>
              <a:bodyPr/>
              <a:lstStyle/>
              <a:p>
                <a:endParaRPr lang="en-US"/>
              </a:p>
            </p:txBody>
          </p:sp>
          <p:sp>
            <p:nvSpPr>
              <p:cNvPr id="29819" name="Arc 31"/>
              <p:cNvSpPr>
                <a:spLocks/>
              </p:cNvSpPr>
              <p:nvPr/>
            </p:nvSpPr>
            <p:spPr bwMode="auto">
              <a:xfrm>
                <a:off x="2400" y="3472"/>
                <a:ext cx="260" cy="166"/>
              </a:xfrm>
              <a:custGeom>
                <a:avLst/>
                <a:gdLst>
                  <a:gd name="T0" fmla="*/ 0 w 26014"/>
                  <a:gd name="T1" fmla="*/ 0 h 32341"/>
                  <a:gd name="T2" fmla="*/ 0 w 26014"/>
                  <a:gd name="T3" fmla="*/ 0 h 32341"/>
                  <a:gd name="T4" fmla="*/ 0 w 26014"/>
                  <a:gd name="T5" fmla="*/ 0 h 32341"/>
                  <a:gd name="T6" fmla="*/ 0 60000 65536"/>
                  <a:gd name="T7" fmla="*/ 0 60000 65536"/>
                  <a:gd name="T8" fmla="*/ 0 60000 65536"/>
                  <a:gd name="T9" fmla="*/ 0 w 26014"/>
                  <a:gd name="T10" fmla="*/ 0 h 32341"/>
                  <a:gd name="T11" fmla="*/ 26014 w 26014"/>
                  <a:gd name="T12" fmla="*/ 32341 h 32341"/>
                </a:gdLst>
                <a:ahLst/>
                <a:cxnLst>
                  <a:cxn ang="T6">
                    <a:pos x="T0" y="T1"/>
                  </a:cxn>
                  <a:cxn ang="T7">
                    <a:pos x="T2" y="T3"/>
                  </a:cxn>
                  <a:cxn ang="T8">
                    <a:pos x="T4" y="T5"/>
                  </a:cxn>
                </a:cxnLst>
                <a:rect l="T9" t="T10" r="T11" b="T12"/>
                <a:pathLst>
                  <a:path w="26014" h="32341" fill="none" extrusionOk="0">
                    <a:moveTo>
                      <a:pt x="-1" y="455"/>
                    </a:moveTo>
                    <a:cubicBezTo>
                      <a:pt x="1451" y="152"/>
                      <a:pt x="2930" y="-1"/>
                      <a:pt x="4414" y="0"/>
                    </a:cubicBezTo>
                    <a:cubicBezTo>
                      <a:pt x="16343" y="0"/>
                      <a:pt x="26014" y="9670"/>
                      <a:pt x="26014" y="21600"/>
                    </a:cubicBezTo>
                    <a:cubicBezTo>
                      <a:pt x="26014" y="25368"/>
                      <a:pt x="25028" y="29071"/>
                      <a:pt x="23154" y="32341"/>
                    </a:cubicBezTo>
                  </a:path>
                  <a:path w="26014" h="32341" stroke="0" extrusionOk="0">
                    <a:moveTo>
                      <a:pt x="-1" y="455"/>
                    </a:moveTo>
                    <a:cubicBezTo>
                      <a:pt x="1451" y="152"/>
                      <a:pt x="2930" y="-1"/>
                      <a:pt x="4414" y="0"/>
                    </a:cubicBezTo>
                    <a:cubicBezTo>
                      <a:pt x="16343" y="0"/>
                      <a:pt x="26014" y="9670"/>
                      <a:pt x="26014" y="21600"/>
                    </a:cubicBezTo>
                    <a:cubicBezTo>
                      <a:pt x="26014" y="25368"/>
                      <a:pt x="25028" y="29071"/>
                      <a:pt x="23154" y="32341"/>
                    </a:cubicBezTo>
                    <a:lnTo>
                      <a:pt x="4414" y="21600"/>
                    </a:lnTo>
                    <a:close/>
                  </a:path>
                </a:pathLst>
              </a:custGeom>
              <a:solidFill>
                <a:srgbClr val="85A1A5"/>
              </a:solidFill>
              <a:ln w="9525">
                <a:noFill/>
                <a:round/>
                <a:headEnd/>
                <a:tailEnd/>
              </a:ln>
            </p:spPr>
            <p:txBody>
              <a:bodyPr/>
              <a:lstStyle/>
              <a:p>
                <a:endParaRPr lang="en-US"/>
              </a:p>
            </p:txBody>
          </p:sp>
          <p:sp>
            <p:nvSpPr>
              <p:cNvPr id="29820" name="Arc 32"/>
              <p:cNvSpPr>
                <a:spLocks/>
              </p:cNvSpPr>
              <p:nvPr/>
            </p:nvSpPr>
            <p:spPr bwMode="auto">
              <a:xfrm>
                <a:off x="2401" y="3475"/>
                <a:ext cx="256" cy="162"/>
              </a:xfrm>
              <a:custGeom>
                <a:avLst/>
                <a:gdLst>
                  <a:gd name="T0" fmla="*/ 0 w 25958"/>
                  <a:gd name="T1" fmla="*/ 0 h 32450"/>
                  <a:gd name="T2" fmla="*/ 0 w 25958"/>
                  <a:gd name="T3" fmla="*/ 0 h 32450"/>
                  <a:gd name="T4" fmla="*/ 0 w 25958"/>
                  <a:gd name="T5" fmla="*/ 0 h 32450"/>
                  <a:gd name="T6" fmla="*/ 0 60000 65536"/>
                  <a:gd name="T7" fmla="*/ 0 60000 65536"/>
                  <a:gd name="T8" fmla="*/ 0 60000 65536"/>
                  <a:gd name="T9" fmla="*/ 0 w 25958"/>
                  <a:gd name="T10" fmla="*/ 0 h 32450"/>
                  <a:gd name="T11" fmla="*/ 25958 w 25958"/>
                  <a:gd name="T12" fmla="*/ 32450 h 32450"/>
                </a:gdLst>
                <a:ahLst/>
                <a:cxnLst>
                  <a:cxn ang="T6">
                    <a:pos x="T0" y="T1"/>
                  </a:cxn>
                  <a:cxn ang="T7">
                    <a:pos x="T2" y="T3"/>
                  </a:cxn>
                  <a:cxn ang="T8">
                    <a:pos x="T4" y="T5"/>
                  </a:cxn>
                </a:cxnLst>
                <a:rect l="T9" t="T10" r="T11" b="T12"/>
                <a:pathLst>
                  <a:path w="25958" h="32450" fill="none" extrusionOk="0">
                    <a:moveTo>
                      <a:pt x="0" y="444"/>
                    </a:moveTo>
                    <a:cubicBezTo>
                      <a:pt x="1433" y="148"/>
                      <a:pt x="2894" y="-1"/>
                      <a:pt x="4358" y="0"/>
                    </a:cubicBezTo>
                    <a:cubicBezTo>
                      <a:pt x="16287" y="0"/>
                      <a:pt x="25958" y="9670"/>
                      <a:pt x="25958" y="21600"/>
                    </a:cubicBezTo>
                    <a:cubicBezTo>
                      <a:pt x="25958" y="25411"/>
                      <a:pt x="24949" y="29154"/>
                      <a:pt x="23035" y="32450"/>
                    </a:cubicBezTo>
                  </a:path>
                  <a:path w="25958" h="32450" stroke="0" extrusionOk="0">
                    <a:moveTo>
                      <a:pt x="0" y="444"/>
                    </a:moveTo>
                    <a:cubicBezTo>
                      <a:pt x="1433" y="148"/>
                      <a:pt x="2894" y="-1"/>
                      <a:pt x="4358" y="0"/>
                    </a:cubicBezTo>
                    <a:cubicBezTo>
                      <a:pt x="16287" y="0"/>
                      <a:pt x="25958" y="9670"/>
                      <a:pt x="25958" y="21600"/>
                    </a:cubicBezTo>
                    <a:cubicBezTo>
                      <a:pt x="25958" y="25411"/>
                      <a:pt x="24949" y="29154"/>
                      <a:pt x="23035" y="32450"/>
                    </a:cubicBezTo>
                    <a:lnTo>
                      <a:pt x="4358" y="21600"/>
                    </a:lnTo>
                    <a:close/>
                  </a:path>
                </a:pathLst>
              </a:custGeom>
              <a:noFill/>
              <a:ln w="9525">
                <a:solidFill>
                  <a:srgbClr val="364749"/>
                </a:solidFill>
                <a:round/>
                <a:headEnd/>
                <a:tailEnd/>
              </a:ln>
            </p:spPr>
            <p:txBody>
              <a:bodyPr/>
              <a:lstStyle/>
              <a:p>
                <a:endParaRPr lang="en-US"/>
              </a:p>
            </p:txBody>
          </p:sp>
          <p:sp>
            <p:nvSpPr>
              <p:cNvPr id="29821" name="Arc 33"/>
              <p:cNvSpPr>
                <a:spLocks/>
              </p:cNvSpPr>
              <p:nvPr/>
            </p:nvSpPr>
            <p:spPr bwMode="auto">
              <a:xfrm>
                <a:off x="2472" y="3637"/>
                <a:ext cx="249" cy="163"/>
              </a:xfrm>
              <a:custGeom>
                <a:avLst/>
                <a:gdLst>
                  <a:gd name="T0" fmla="*/ 0 w 21600"/>
                  <a:gd name="T1" fmla="*/ 0 h 29466"/>
                  <a:gd name="T2" fmla="*/ 0 w 21600"/>
                  <a:gd name="T3" fmla="*/ 0 h 29466"/>
                  <a:gd name="T4" fmla="*/ 0 w 21600"/>
                  <a:gd name="T5" fmla="*/ 0 h 29466"/>
                  <a:gd name="T6" fmla="*/ 0 60000 65536"/>
                  <a:gd name="T7" fmla="*/ 0 60000 65536"/>
                  <a:gd name="T8" fmla="*/ 0 60000 65536"/>
                  <a:gd name="T9" fmla="*/ 0 w 21600"/>
                  <a:gd name="T10" fmla="*/ 0 h 29466"/>
                  <a:gd name="T11" fmla="*/ 21600 w 21600"/>
                  <a:gd name="T12" fmla="*/ 29466 h 29466"/>
                </a:gdLst>
                <a:ahLst/>
                <a:cxnLst>
                  <a:cxn ang="T6">
                    <a:pos x="T0" y="T1"/>
                  </a:cxn>
                  <a:cxn ang="T7">
                    <a:pos x="T2" y="T3"/>
                  </a:cxn>
                  <a:cxn ang="T8">
                    <a:pos x="T4" y="T5"/>
                  </a:cxn>
                </a:cxnLst>
                <a:rect l="T9" t="T10" r="T11" b="T12"/>
                <a:pathLst>
                  <a:path w="21600" h="29466" fill="none" extrusionOk="0">
                    <a:moveTo>
                      <a:pt x="13573" y="0"/>
                    </a:moveTo>
                    <a:cubicBezTo>
                      <a:pt x="18649" y="4100"/>
                      <a:pt x="21600" y="10276"/>
                      <a:pt x="21600" y="16802"/>
                    </a:cubicBezTo>
                    <a:cubicBezTo>
                      <a:pt x="21600" y="21349"/>
                      <a:pt x="20164" y="25781"/>
                      <a:pt x="17498" y="29466"/>
                    </a:cubicBezTo>
                  </a:path>
                  <a:path w="21600" h="29466" stroke="0" extrusionOk="0">
                    <a:moveTo>
                      <a:pt x="13573" y="0"/>
                    </a:moveTo>
                    <a:cubicBezTo>
                      <a:pt x="18649" y="4100"/>
                      <a:pt x="21600" y="10276"/>
                      <a:pt x="21600" y="16802"/>
                    </a:cubicBezTo>
                    <a:cubicBezTo>
                      <a:pt x="21600" y="21349"/>
                      <a:pt x="20164" y="25781"/>
                      <a:pt x="17498" y="29466"/>
                    </a:cubicBezTo>
                    <a:lnTo>
                      <a:pt x="0" y="16802"/>
                    </a:lnTo>
                    <a:close/>
                  </a:path>
                </a:pathLst>
              </a:custGeom>
              <a:solidFill>
                <a:srgbClr val="85A1A5"/>
              </a:solidFill>
              <a:ln w="9525">
                <a:noFill/>
                <a:round/>
                <a:headEnd/>
                <a:tailEnd/>
              </a:ln>
            </p:spPr>
            <p:txBody>
              <a:bodyPr/>
              <a:lstStyle/>
              <a:p>
                <a:endParaRPr lang="en-US"/>
              </a:p>
            </p:txBody>
          </p:sp>
          <p:sp>
            <p:nvSpPr>
              <p:cNvPr id="29822" name="Arc 34"/>
              <p:cNvSpPr>
                <a:spLocks/>
              </p:cNvSpPr>
              <p:nvPr/>
            </p:nvSpPr>
            <p:spPr bwMode="auto">
              <a:xfrm>
                <a:off x="2472" y="3639"/>
                <a:ext cx="246" cy="160"/>
              </a:xfrm>
              <a:custGeom>
                <a:avLst/>
                <a:gdLst>
                  <a:gd name="T0" fmla="*/ 0 w 21600"/>
                  <a:gd name="T1" fmla="*/ 0 h 29664"/>
                  <a:gd name="T2" fmla="*/ 0 w 21600"/>
                  <a:gd name="T3" fmla="*/ 0 h 29664"/>
                  <a:gd name="T4" fmla="*/ 0 w 21600"/>
                  <a:gd name="T5" fmla="*/ 0 h 29664"/>
                  <a:gd name="T6" fmla="*/ 0 60000 65536"/>
                  <a:gd name="T7" fmla="*/ 0 60000 65536"/>
                  <a:gd name="T8" fmla="*/ 0 60000 65536"/>
                  <a:gd name="T9" fmla="*/ 0 w 21600"/>
                  <a:gd name="T10" fmla="*/ 0 h 29664"/>
                  <a:gd name="T11" fmla="*/ 21600 w 21600"/>
                  <a:gd name="T12" fmla="*/ 29664 h 29664"/>
                </a:gdLst>
                <a:ahLst/>
                <a:cxnLst>
                  <a:cxn ang="T6">
                    <a:pos x="T0" y="T1"/>
                  </a:cxn>
                  <a:cxn ang="T7">
                    <a:pos x="T2" y="T3"/>
                  </a:cxn>
                  <a:cxn ang="T8">
                    <a:pos x="T4" y="T5"/>
                  </a:cxn>
                </a:cxnLst>
                <a:rect l="T9" t="T10" r="T11" b="T12"/>
                <a:pathLst>
                  <a:path w="21600" h="29664" fill="none" extrusionOk="0">
                    <a:moveTo>
                      <a:pt x="13464" y="-1"/>
                    </a:moveTo>
                    <a:cubicBezTo>
                      <a:pt x="18605" y="4098"/>
                      <a:pt x="21600" y="10315"/>
                      <a:pt x="21600" y="16890"/>
                    </a:cubicBezTo>
                    <a:cubicBezTo>
                      <a:pt x="21600" y="21484"/>
                      <a:pt x="20135" y="25959"/>
                      <a:pt x="17417" y="29663"/>
                    </a:cubicBezTo>
                  </a:path>
                  <a:path w="21600" h="29664" stroke="0" extrusionOk="0">
                    <a:moveTo>
                      <a:pt x="13464" y="-1"/>
                    </a:moveTo>
                    <a:cubicBezTo>
                      <a:pt x="18605" y="4098"/>
                      <a:pt x="21600" y="10315"/>
                      <a:pt x="21600" y="16890"/>
                    </a:cubicBezTo>
                    <a:cubicBezTo>
                      <a:pt x="21600" y="21484"/>
                      <a:pt x="20135" y="25959"/>
                      <a:pt x="17417" y="29663"/>
                    </a:cubicBezTo>
                    <a:lnTo>
                      <a:pt x="0" y="16890"/>
                    </a:lnTo>
                    <a:close/>
                  </a:path>
                </a:pathLst>
              </a:custGeom>
              <a:noFill/>
              <a:ln w="9525">
                <a:solidFill>
                  <a:srgbClr val="364749"/>
                </a:solidFill>
                <a:round/>
                <a:headEnd/>
                <a:tailEnd/>
              </a:ln>
            </p:spPr>
            <p:txBody>
              <a:bodyPr/>
              <a:lstStyle/>
              <a:p>
                <a:endParaRPr lang="en-US"/>
              </a:p>
            </p:txBody>
          </p:sp>
          <p:sp>
            <p:nvSpPr>
              <p:cNvPr id="29823" name="Arc 35"/>
              <p:cNvSpPr>
                <a:spLocks/>
              </p:cNvSpPr>
              <p:nvPr/>
            </p:nvSpPr>
            <p:spPr bwMode="auto">
              <a:xfrm>
                <a:off x="2392" y="3799"/>
                <a:ext cx="292" cy="236"/>
              </a:xfrm>
              <a:custGeom>
                <a:avLst/>
                <a:gdLst>
                  <a:gd name="T0" fmla="*/ 0 w 28591"/>
                  <a:gd name="T1" fmla="*/ 0 h 27778"/>
                  <a:gd name="T2" fmla="*/ 0 w 28591"/>
                  <a:gd name="T3" fmla="*/ 0 h 27778"/>
                  <a:gd name="T4" fmla="*/ 0 w 28591"/>
                  <a:gd name="T5" fmla="*/ 0 h 27778"/>
                  <a:gd name="T6" fmla="*/ 0 60000 65536"/>
                  <a:gd name="T7" fmla="*/ 0 60000 65536"/>
                  <a:gd name="T8" fmla="*/ 0 60000 65536"/>
                  <a:gd name="T9" fmla="*/ 0 w 28591"/>
                  <a:gd name="T10" fmla="*/ 0 h 27778"/>
                  <a:gd name="T11" fmla="*/ 28591 w 28591"/>
                  <a:gd name="T12" fmla="*/ 27778 h 27778"/>
                </a:gdLst>
                <a:ahLst/>
                <a:cxnLst>
                  <a:cxn ang="T6">
                    <a:pos x="T0" y="T1"/>
                  </a:cxn>
                  <a:cxn ang="T7">
                    <a:pos x="T2" y="T3"/>
                  </a:cxn>
                  <a:cxn ang="T8">
                    <a:pos x="T4" y="T5"/>
                  </a:cxn>
                </a:cxnLst>
                <a:rect l="T9" t="T10" r="T11" b="T12"/>
                <a:pathLst>
                  <a:path w="28591" h="27778" fill="none" extrusionOk="0">
                    <a:moveTo>
                      <a:pt x="27688" y="0"/>
                    </a:moveTo>
                    <a:cubicBezTo>
                      <a:pt x="28287" y="2004"/>
                      <a:pt x="28591" y="4085"/>
                      <a:pt x="28591" y="6178"/>
                    </a:cubicBezTo>
                    <a:cubicBezTo>
                      <a:pt x="28591" y="18107"/>
                      <a:pt x="18920" y="27778"/>
                      <a:pt x="6991" y="27778"/>
                    </a:cubicBezTo>
                    <a:cubicBezTo>
                      <a:pt x="4612" y="27778"/>
                      <a:pt x="2250" y="27385"/>
                      <a:pt x="-1" y="26615"/>
                    </a:cubicBezTo>
                  </a:path>
                  <a:path w="28591" h="27778" stroke="0" extrusionOk="0">
                    <a:moveTo>
                      <a:pt x="27688" y="0"/>
                    </a:moveTo>
                    <a:cubicBezTo>
                      <a:pt x="28287" y="2004"/>
                      <a:pt x="28591" y="4085"/>
                      <a:pt x="28591" y="6178"/>
                    </a:cubicBezTo>
                    <a:cubicBezTo>
                      <a:pt x="28591" y="18107"/>
                      <a:pt x="18920" y="27778"/>
                      <a:pt x="6991" y="27778"/>
                    </a:cubicBezTo>
                    <a:cubicBezTo>
                      <a:pt x="4612" y="27778"/>
                      <a:pt x="2250" y="27385"/>
                      <a:pt x="-1" y="26615"/>
                    </a:cubicBezTo>
                    <a:lnTo>
                      <a:pt x="6991" y="6178"/>
                    </a:lnTo>
                    <a:close/>
                  </a:path>
                </a:pathLst>
              </a:custGeom>
              <a:solidFill>
                <a:srgbClr val="85A1A5"/>
              </a:solidFill>
              <a:ln w="9525">
                <a:noFill/>
                <a:round/>
                <a:headEnd/>
                <a:tailEnd/>
              </a:ln>
            </p:spPr>
            <p:txBody>
              <a:bodyPr/>
              <a:lstStyle/>
              <a:p>
                <a:endParaRPr lang="en-US"/>
              </a:p>
            </p:txBody>
          </p:sp>
          <p:sp>
            <p:nvSpPr>
              <p:cNvPr id="29824" name="Arc 36"/>
              <p:cNvSpPr>
                <a:spLocks/>
              </p:cNvSpPr>
              <p:nvPr/>
            </p:nvSpPr>
            <p:spPr bwMode="auto">
              <a:xfrm>
                <a:off x="2393" y="3799"/>
                <a:ext cx="288" cy="232"/>
              </a:xfrm>
              <a:custGeom>
                <a:avLst/>
                <a:gdLst>
                  <a:gd name="T0" fmla="*/ 0 w 28574"/>
                  <a:gd name="T1" fmla="*/ 0 h 27793"/>
                  <a:gd name="T2" fmla="*/ 0 w 28574"/>
                  <a:gd name="T3" fmla="*/ 0 h 27793"/>
                  <a:gd name="T4" fmla="*/ 0 w 28574"/>
                  <a:gd name="T5" fmla="*/ 0 h 27793"/>
                  <a:gd name="T6" fmla="*/ 0 60000 65536"/>
                  <a:gd name="T7" fmla="*/ 0 60000 65536"/>
                  <a:gd name="T8" fmla="*/ 0 60000 65536"/>
                  <a:gd name="T9" fmla="*/ 0 w 28574"/>
                  <a:gd name="T10" fmla="*/ 0 h 27793"/>
                  <a:gd name="T11" fmla="*/ 28574 w 28574"/>
                  <a:gd name="T12" fmla="*/ 27793 h 27793"/>
                </a:gdLst>
                <a:ahLst/>
                <a:cxnLst>
                  <a:cxn ang="T6">
                    <a:pos x="T0" y="T1"/>
                  </a:cxn>
                  <a:cxn ang="T7">
                    <a:pos x="T2" y="T3"/>
                  </a:cxn>
                  <a:cxn ang="T8">
                    <a:pos x="T4" y="T5"/>
                  </a:cxn>
                </a:cxnLst>
                <a:rect l="T9" t="T10" r="T11" b="T12"/>
                <a:pathLst>
                  <a:path w="28574" h="27793" fill="none" extrusionOk="0">
                    <a:moveTo>
                      <a:pt x="27667" y="-1"/>
                    </a:moveTo>
                    <a:cubicBezTo>
                      <a:pt x="28268" y="2009"/>
                      <a:pt x="28574" y="4095"/>
                      <a:pt x="28574" y="6193"/>
                    </a:cubicBezTo>
                    <a:cubicBezTo>
                      <a:pt x="28574" y="18122"/>
                      <a:pt x="18903" y="27793"/>
                      <a:pt x="6974" y="27793"/>
                    </a:cubicBezTo>
                    <a:cubicBezTo>
                      <a:pt x="4601" y="27793"/>
                      <a:pt x="2245" y="27402"/>
                      <a:pt x="-1" y="26636"/>
                    </a:cubicBezTo>
                  </a:path>
                  <a:path w="28574" h="27793" stroke="0" extrusionOk="0">
                    <a:moveTo>
                      <a:pt x="27667" y="-1"/>
                    </a:moveTo>
                    <a:cubicBezTo>
                      <a:pt x="28268" y="2009"/>
                      <a:pt x="28574" y="4095"/>
                      <a:pt x="28574" y="6193"/>
                    </a:cubicBezTo>
                    <a:cubicBezTo>
                      <a:pt x="28574" y="18122"/>
                      <a:pt x="18903" y="27793"/>
                      <a:pt x="6974" y="27793"/>
                    </a:cubicBezTo>
                    <a:cubicBezTo>
                      <a:pt x="4601" y="27793"/>
                      <a:pt x="2245" y="27402"/>
                      <a:pt x="-1" y="26636"/>
                    </a:cubicBezTo>
                    <a:lnTo>
                      <a:pt x="6974" y="6193"/>
                    </a:lnTo>
                    <a:close/>
                  </a:path>
                </a:pathLst>
              </a:custGeom>
              <a:noFill/>
              <a:ln w="9525">
                <a:solidFill>
                  <a:srgbClr val="364749"/>
                </a:solidFill>
                <a:round/>
                <a:headEnd/>
                <a:tailEnd/>
              </a:ln>
            </p:spPr>
            <p:txBody>
              <a:bodyPr/>
              <a:lstStyle/>
              <a:p>
                <a:endParaRPr lang="en-US"/>
              </a:p>
            </p:txBody>
          </p:sp>
          <p:sp>
            <p:nvSpPr>
              <p:cNvPr id="29825" name="Arc 37"/>
              <p:cNvSpPr>
                <a:spLocks/>
              </p:cNvSpPr>
              <p:nvPr/>
            </p:nvSpPr>
            <p:spPr bwMode="auto">
              <a:xfrm>
                <a:off x="1379" y="3634"/>
                <a:ext cx="158" cy="224"/>
              </a:xfrm>
              <a:custGeom>
                <a:avLst/>
                <a:gdLst>
                  <a:gd name="T0" fmla="*/ 0 w 21600"/>
                  <a:gd name="T1" fmla="*/ 0 h 41361"/>
                  <a:gd name="T2" fmla="*/ 0 w 21600"/>
                  <a:gd name="T3" fmla="*/ 0 h 41361"/>
                  <a:gd name="T4" fmla="*/ 0 w 21600"/>
                  <a:gd name="T5" fmla="*/ 0 h 41361"/>
                  <a:gd name="T6" fmla="*/ 0 60000 65536"/>
                  <a:gd name="T7" fmla="*/ 0 60000 65536"/>
                  <a:gd name="T8" fmla="*/ 0 60000 65536"/>
                  <a:gd name="T9" fmla="*/ 0 w 21600"/>
                  <a:gd name="T10" fmla="*/ 0 h 41361"/>
                  <a:gd name="T11" fmla="*/ 21600 w 21600"/>
                  <a:gd name="T12" fmla="*/ 41361 h 41361"/>
                </a:gdLst>
                <a:ahLst/>
                <a:cxnLst>
                  <a:cxn ang="T6">
                    <a:pos x="T0" y="T1"/>
                  </a:cxn>
                  <a:cxn ang="T7">
                    <a:pos x="T2" y="T3"/>
                  </a:cxn>
                  <a:cxn ang="T8">
                    <a:pos x="T4" y="T5"/>
                  </a:cxn>
                </a:cxnLst>
                <a:rect l="T9" t="T10" r="T11" b="T12"/>
                <a:pathLst>
                  <a:path w="21600" h="41361" fill="none" extrusionOk="0">
                    <a:moveTo>
                      <a:pt x="12964" y="41360"/>
                    </a:moveTo>
                    <a:cubicBezTo>
                      <a:pt x="5090" y="37926"/>
                      <a:pt x="0" y="30152"/>
                      <a:pt x="0" y="21562"/>
                    </a:cubicBezTo>
                    <a:cubicBezTo>
                      <a:pt x="-1" y="10131"/>
                      <a:pt x="8904" y="680"/>
                      <a:pt x="20315" y="0"/>
                    </a:cubicBezTo>
                  </a:path>
                  <a:path w="21600" h="41361" stroke="0" extrusionOk="0">
                    <a:moveTo>
                      <a:pt x="12964" y="41360"/>
                    </a:moveTo>
                    <a:cubicBezTo>
                      <a:pt x="5090" y="37926"/>
                      <a:pt x="0" y="30152"/>
                      <a:pt x="0" y="21562"/>
                    </a:cubicBezTo>
                    <a:cubicBezTo>
                      <a:pt x="-1" y="10131"/>
                      <a:pt x="8904" y="680"/>
                      <a:pt x="20315" y="0"/>
                    </a:cubicBezTo>
                    <a:lnTo>
                      <a:pt x="21600" y="21562"/>
                    </a:lnTo>
                    <a:close/>
                  </a:path>
                </a:pathLst>
              </a:custGeom>
              <a:solidFill>
                <a:srgbClr val="85A1A5"/>
              </a:solidFill>
              <a:ln w="9525">
                <a:noFill/>
                <a:round/>
                <a:headEnd/>
                <a:tailEnd/>
              </a:ln>
            </p:spPr>
            <p:txBody>
              <a:bodyPr/>
              <a:lstStyle/>
              <a:p>
                <a:endParaRPr lang="en-US"/>
              </a:p>
            </p:txBody>
          </p:sp>
          <p:sp>
            <p:nvSpPr>
              <p:cNvPr id="29826" name="Arc 38"/>
              <p:cNvSpPr>
                <a:spLocks/>
              </p:cNvSpPr>
              <p:nvPr/>
            </p:nvSpPr>
            <p:spPr bwMode="auto">
              <a:xfrm>
                <a:off x="1382" y="3637"/>
                <a:ext cx="155" cy="218"/>
              </a:xfrm>
              <a:custGeom>
                <a:avLst/>
                <a:gdLst>
                  <a:gd name="T0" fmla="*/ 0 w 21600"/>
                  <a:gd name="T1" fmla="*/ 0 h 41382"/>
                  <a:gd name="T2" fmla="*/ 0 w 21600"/>
                  <a:gd name="T3" fmla="*/ 0 h 41382"/>
                  <a:gd name="T4" fmla="*/ 0 w 21600"/>
                  <a:gd name="T5" fmla="*/ 0 h 41382"/>
                  <a:gd name="T6" fmla="*/ 0 60000 65536"/>
                  <a:gd name="T7" fmla="*/ 0 60000 65536"/>
                  <a:gd name="T8" fmla="*/ 0 60000 65536"/>
                  <a:gd name="T9" fmla="*/ 0 w 21600"/>
                  <a:gd name="T10" fmla="*/ 0 h 41382"/>
                  <a:gd name="T11" fmla="*/ 21600 w 21600"/>
                  <a:gd name="T12" fmla="*/ 41382 h 41382"/>
                </a:gdLst>
                <a:ahLst/>
                <a:cxnLst>
                  <a:cxn ang="T6">
                    <a:pos x="T0" y="T1"/>
                  </a:cxn>
                  <a:cxn ang="T7">
                    <a:pos x="T2" y="T3"/>
                  </a:cxn>
                  <a:cxn ang="T8">
                    <a:pos x="T4" y="T5"/>
                  </a:cxn>
                </a:cxnLst>
                <a:rect l="T9" t="T10" r="T11" b="T12"/>
                <a:pathLst>
                  <a:path w="21600" h="41382" fill="none" extrusionOk="0">
                    <a:moveTo>
                      <a:pt x="13013" y="41381"/>
                    </a:moveTo>
                    <a:cubicBezTo>
                      <a:pt x="5113" y="37959"/>
                      <a:pt x="0" y="30171"/>
                      <a:pt x="0" y="21562"/>
                    </a:cubicBezTo>
                    <a:cubicBezTo>
                      <a:pt x="-1" y="10128"/>
                      <a:pt x="8909" y="675"/>
                      <a:pt x="20322" y="-1"/>
                    </a:cubicBezTo>
                  </a:path>
                  <a:path w="21600" h="41382" stroke="0" extrusionOk="0">
                    <a:moveTo>
                      <a:pt x="13013" y="41381"/>
                    </a:moveTo>
                    <a:cubicBezTo>
                      <a:pt x="5113" y="37959"/>
                      <a:pt x="0" y="30171"/>
                      <a:pt x="0" y="21562"/>
                    </a:cubicBezTo>
                    <a:cubicBezTo>
                      <a:pt x="-1" y="10128"/>
                      <a:pt x="8909" y="675"/>
                      <a:pt x="20322" y="-1"/>
                    </a:cubicBezTo>
                    <a:lnTo>
                      <a:pt x="21600" y="21562"/>
                    </a:lnTo>
                    <a:close/>
                  </a:path>
                </a:pathLst>
              </a:custGeom>
              <a:noFill/>
              <a:ln w="9525">
                <a:solidFill>
                  <a:srgbClr val="364749"/>
                </a:solidFill>
                <a:round/>
                <a:headEnd/>
                <a:tailEnd/>
              </a:ln>
            </p:spPr>
            <p:txBody>
              <a:bodyPr/>
              <a:lstStyle/>
              <a:p>
                <a:endParaRPr lang="en-US"/>
              </a:p>
            </p:txBody>
          </p:sp>
          <p:sp>
            <p:nvSpPr>
              <p:cNvPr id="29827" name="Arc 39"/>
              <p:cNvSpPr>
                <a:spLocks/>
              </p:cNvSpPr>
              <p:nvPr/>
            </p:nvSpPr>
            <p:spPr bwMode="auto">
              <a:xfrm>
                <a:off x="1802" y="3942"/>
                <a:ext cx="597" cy="137"/>
              </a:xfrm>
              <a:custGeom>
                <a:avLst/>
                <a:gdLst>
                  <a:gd name="T0" fmla="*/ 0 w 38860"/>
                  <a:gd name="T1" fmla="*/ 0 h 21600"/>
                  <a:gd name="T2" fmla="*/ 0 w 38860"/>
                  <a:gd name="T3" fmla="*/ 0 h 21600"/>
                  <a:gd name="T4" fmla="*/ 0 w 38860"/>
                  <a:gd name="T5" fmla="*/ 0 h 21600"/>
                  <a:gd name="T6" fmla="*/ 0 60000 65536"/>
                  <a:gd name="T7" fmla="*/ 0 60000 65536"/>
                  <a:gd name="T8" fmla="*/ 0 60000 65536"/>
                  <a:gd name="T9" fmla="*/ 0 w 38860"/>
                  <a:gd name="T10" fmla="*/ 0 h 21600"/>
                  <a:gd name="T11" fmla="*/ 38860 w 38860"/>
                  <a:gd name="T12" fmla="*/ 21600 h 21600"/>
                </a:gdLst>
                <a:ahLst/>
                <a:cxnLst>
                  <a:cxn ang="T6">
                    <a:pos x="T0" y="T1"/>
                  </a:cxn>
                  <a:cxn ang="T7">
                    <a:pos x="T2" y="T3"/>
                  </a:cxn>
                  <a:cxn ang="T8">
                    <a:pos x="T4" y="T5"/>
                  </a:cxn>
                </a:cxnLst>
                <a:rect l="T9" t="T10" r="T11" b="T12"/>
                <a:pathLst>
                  <a:path w="38860" h="21600" fill="none" extrusionOk="0">
                    <a:moveTo>
                      <a:pt x="38859" y="12341"/>
                    </a:moveTo>
                    <a:cubicBezTo>
                      <a:pt x="34821" y="18142"/>
                      <a:pt x="28200" y="21599"/>
                      <a:pt x="21133" y="21600"/>
                    </a:cubicBezTo>
                    <a:cubicBezTo>
                      <a:pt x="10925" y="21600"/>
                      <a:pt x="2112" y="14455"/>
                      <a:pt x="0" y="4468"/>
                    </a:cubicBezTo>
                  </a:path>
                  <a:path w="38860" h="21600" stroke="0" extrusionOk="0">
                    <a:moveTo>
                      <a:pt x="38859" y="12341"/>
                    </a:moveTo>
                    <a:cubicBezTo>
                      <a:pt x="34821" y="18142"/>
                      <a:pt x="28200" y="21599"/>
                      <a:pt x="21133" y="21600"/>
                    </a:cubicBezTo>
                    <a:cubicBezTo>
                      <a:pt x="10925" y="21600"/>
                      <a:pt x="2112" y="14455"/>
                      <a:pt x="0" y="4468"/>
                    </a:cubicBezTo>
                    <a:lnTo>
                      <a:pt x="21133" y="0"/>
                    </a:lnTo>
                    <a:close/>
                  </a:path>
                </a:pathLst>
              </a:custGeom>
              <a:solidFill>
                <a:srgbClr val="85A1A5"/>
              </a:solidFill>
              <a:ln w="9525">
                <a:noFill/>
                <a:round/>
                <a:headEnd/>
                <a:tailEnd/>
              </a:ln>
            </p:spPr>
            <p:txBody>
              <a:bodyPr/>
              <a:lstStyle/>
              <a:p>
                <a:endParaRPr lang="en-US"/>
              </a:p>
            </p:txBody>
          </p:sp>
          <p:sp>
            <p:nvSpPr>
              <p:cNvPr id="29828" name="Arc 40"/>
              <p:cNvSpPr>
                <a:spLocks/>
              </p:cNvSpPr>
              <p:nvPr/>
            </p:nvSpPr>
            <p:spPr bwMode="auto">
              <a:xfrm>
                <a:off x="1805" y="3942"/>
                <a:ext cx="591" cy="134"/>
              </a:xfrm>
              <a:custGeom>
                <a:avLst/>
                <a:gdLst>
                  <a:gd name="T0" fmla="*/ 0 w 38770"/>
                  <a:gd name="T1" fmla="*/ 0 h 21600"/>
                  <a:gd name="T2" fmla="*/ 0 w 38770"/>
                  <a:gd name="T3" fmla="*/ 0 h 21600"/>
                  <a:gd name="T4" fmla="*/ 0 w 38770"/>
                  <a:gd name="T5" fmla="*/ 0 h 21600"/>
                  <a:gd name="T6" fmla="*/ 0 60000 65536"/>
                  <a:gd name="T7" fmla="*/ 0 60000 65536"/>
                  <a:gd name="T8" fmla="*/ 0 60000 65536"/>
                  <a:gd name="T9" fmla="*/ 0 w 38770"/>
                  <a:gd name="T10" fmla="*/ 0 h 21600"/>
                  <a:gd name="T11" fmla="*/ 38770 w 38770"/>
                  <a:gd name="T12" fmla="*/ 21600 h 21600"/>
                </a:gdLst>
                <a:ahLst/>
                <a:cxnLst>
                  <a:cxn ang="T6">
                    <a:pos x="T0" y="T1"/>
                  </a:cxn>
                  <a:cxn ang="T7">
                    <a:pos x="T2" y="T3"/>
                  </a:cxn>
                  <a:cxn ang="T8">
                    <a:pos x="T4" y="T5"/>
                  </a:cxn>
                </a:cxnLst>
                <a:rect l="T9" t="T10" r="T11" b="T12"/>
                <a:pathLst>
                  <a:path w="38770" h="21600" fill="none" extrusionOk="0">
                    <a:moveTo>
                      <a:pt x="38770" y="12451"/>
                    </a:moveTo>
                    <a:cubicBezTo>
                      <a:pt x="34723" y="18187"/>
                      <a:pt x="28140" y="21599"/>
                      <a:pt x="21120" y="21600"/>
                    </a:cubicBezTo>
                    <a:cubicBezTo>
                      <a:pt x="10934" y="21600"/>
                      <a:pt x="2133" y="14485"/>
                      <a:pt x="-1" y="4526"/>
                    </a:cubicBezTo>
                  </a:path>
                  <a:path w="38770" h="21600" stroke="0" extrusionOk="0">
                    <a:moveTo>
                      <a:pt x="38770" y="12451"/>
                    </a:moveTo>
                    <a:cubicBezTo>
                      <a:pt x="34723" y="18187"/>
                      <a:pt x="28140" y="21599"/>
                      <a:pt x="21120" y="21600"/>
                    </a:cubicBezTo>
                    <a:cubicBezTo>
                      <a:pt x="10934" y="21600"/>
                      <a:pt x="2133" y="14485"/>
                      <a:pt x="-1" y="4526"/>
                    </a:cubicBezTo>
                    <a:lnTo>
                      <a:pt x="21120" y="0"/>
                    </a:lnTo>
                    <a:close/>
                  </a:path>
                </a:pathLst>
              </a:custGeom>
              <a:noFill/>
              <a:ln w="9525">
                <a:solidFill>
                  <a:srgbClr val="364749"/>
                </a:solidFill>
                <a:round/>
                <a:headEnd/>
                <a:tailEnd/>
              </a:ln>
            </p:spPr>
            <p:txBody>
              <a:bodyPr/>
              <a:lstStyle/>
              <a:p>
                <a:endParaRPr lang="en-US"/>
              </a:p>
            </p:txBody>
          </p:sp>
        </p:grpSp>
        <p:grpSp>
          <p:nvGrpSpPr>
            <p:cNvPr id="4" name="Group 41"/>
            <p:cNvGrpSpPr>
              <a:grpSpLocks/>
            </p:cNvGrpSpPr>
            <p:nvPr/>
          </p:nvGrpSpPr>
          <p:grpSpPr bwMode="auto">
            <a:xfrm>
              <a:off x="315" y="3658"/>
              <a:ext cx="150" cy="86"/>
              <a:chOff x="1435" y="3752"/>
              <a:chExt cx="150" cy="86"/>
            </a:xfrm>
          </p:grpSpPr>
          <p:sp>
            <p:nvSpPr>
              <p:cNvPr id="29782" name="Oval 42"/>
              <p:cNvSpPr>
                <a:spLocks noChangeArrowheads="1"/>
              </p:cNvSpPr>
              <p:nvPr/>
            </p:nvSpPr>
            <p:spPr bwMode="auto">
              <a:xfrm>
                <a:off x="1435" y="3787"/>
                <a:ext cx="150" cy="51"/>
              </a:xfrm>
              <a:prstGeom prst="ellipse">
                <a:avLst/>
              </a:prstGeom>
              <a:solidFill>
                <a:srgbClr val="0078AA"/>
              </a:solidFill>
              <a:ln w="1588">
                <a:solidFill>
                  <a:srgbClr val="AAE6FF"/>
                </a:solidFill>
                <a:round/>
                <a:headEnd/>
                <a:tailEnd/>
              </a:ln>
            </p:spPr>
            <p:txBody>
              <a:bodyPr/>
              <a:lstStyle/>
              <a:p>
                <a:endParaRPr lang="en-US"/>
              </a:p>
            </p:txBody>
          </p:sp>
          <p:sp>
            <p:nvSpPr>
              <p:cNvPr id="29783" name="Rectangle 43"/>
              <p:cNvSpPr>
                <a:spLocks noChangeArrowheads="1"/>
              </p:cNvSpPr>
              <p:nvPr/>
            </p:nvSpPr>
            <p:spPr bwMode="auto">
              <a:xfrm>
                <a:off x="1435" y="3778"/>
                <a:ext cx="149" cy="36"/>
              </a:xfrm>
              <a:prstGeom prst="rect">
                <a:avLst/>
              </a:prstGeom>
              <a:solidFill>
                <a:srgbClr val="0078AA"/>
              </a:solidFill>
              <a:ln w="9525">
                <a:noFill/>
                <a:miter lim="800000"/>
                <a:headEnd/>
                <a:tailEnd/>
              </a:ln>
            </p:spPr>
            <p:txBody>
              <a:bodyPr/>
              <a:lstStyle/>
              <a:p>
                <a:endParaRPr lang="en-US"/>
              </a:p>
            </p:txBody>
          </p:sp>
          <p:sp>
            <p:nvSpPr>
              <p:cNvPr id="29784" name="Rectangle 44"/>
              <p:cNvSpPr>
                <a:spLocks noChangeArrowheads="1"/>
              </p:cNvSpPr>
              <p:nvPr/>
            </p:nvSpPr>
            <p:spPr bwMode="auto">
              <a:xfrm>
                <a:off x="1435" y="3778"/>
                <a:ext cx="149" cy="36"/>
              </a:xfrm>
              <a:prstGeom prst="rect">
                <a:avLst/>
              </a:prstGeom>
              <a:solidFill>
                <a:srgbClr val="0078AA"/>
              </a:solidFill>
              <a:ln w="9525">
                <a:noFill/>
                <a:miter lim="800000"/>
                <a:headEnd/>
                <a:tailEnd/>
              </a:ln>
            </p:spPr>
            <p:txBody>
              <a:bodyPr/>
              <a:lstStyle/>
              <a:p>
                <a:endParaRPr lang="en-US"/>
              </a:p>
            </p:txBody>
          </p:sp>
          <p:sp>
            <p:nvSpPr>
              <p:cNvPr id="29785" name="Oval 45"/>
              <p:cNvSpPr>
                <a:spLocks noChangeArrowheads="1"/>
              </p:cNvSpPr>
              <p:nvPr/>
            </p:nvSpPr>
            <p:spPr bwMode="auto">
              <a:xfrm>
                <a:off x="1435" y="3752"/>
                <a:ext cx="150" cy="51"/>
              </a:xfrm>
              <a:prstGeom prst="ellipse">
                <a:avLst/>
              </a:prstGeom>
              <a:solidFill>
                <a:srgbClr val="00B4FF"/>
              </a:solidFill>
              <a:ln w="1588">
                <a:solidFill>
                  <a:srgbClr val="AAE6FF"/>
                </a:solidFill>
                <a:round/>
                <a:headEnd/>
                <a:tailEnd/>
              </a:ln>
            </p:spPr>
            <p:txBody>
              <a:bodyPr/>
              <a:lstStyle/>
              <a:p>
                <a:endParaRPr lang="en-US"/>
              </a:p>
            </p:txBody>
          </p:sp>
          <p:sp>
            <p:nvSpPr>
              <p:cNvPr id="29786" name="Freeform 46"/>
              <p:cNvSpPr>
                <a:spLocks/>
              </p:cNvSpPr>
              <p:nvPr/>
            </p:nvSpPr>
            <p:spPr bwMode="auto">
              <a:xfrm>
                <a:off x="1511" y="3759"/>
                <a:ext cx="49" cy="16"/>
              </a:xfrm>
              <a:custGeom>
                <a:avLst/>
                <a:gdLst>
                  <a:gd name="T0" fmla="*/ 0 w 49"/>
                  <a:gd name="T1" fmla="*/ 13 h 16"/>
                  <a:gd name="T2" fmla="*/ 11 w 49"/>
                  <a:gd name="T3" fmla="*/ 16 h 16"/>
                  <a:gd name="T4" fmla="*/ 38 w 49"/>
                  <a:gd name="T5" fmla="*/ 6 h 16"/>
                  <a:gd name="T6" fmla="*/ 49 w 49"/>
                  <a:gd name="T7" fmla="*/ 9 h 16"/>
                  <a:gd name="T8" fmla="*/ 43 w 49"/>
                  <a:gd name="T9" fmla="*/ 0 h 16"/>
                  <a:gd name="T10" fmla="*/ 12 w 49"/>
                  <a:gd name="T11" fmla="*/ 0 h 16"/>
                  <a:gd name="T12" fmla="*/ 25 w 49"/>
                  <a:gd name="T13" fmla="*/ 3 h 16"/>
                  <a:gd name="T14" fmla="*/ 0 w 49"/>
                  <a:gd name="T15" fmla="*/ 13 h 1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6"/>
                  <a:gd name="T26" fmla="*/ 49 w 4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6">
                    <a:moveTo>
                      <a:pt x="0" y="13"/>
                    </a:moveTo>
                    <a:lnTo>
                      <a:pt x="11" y="16"/>
                    </a:lnTo>
                    <a:lnTo>
                      <a:pt x="38" y="6"/>
                    </a:lnTo>
                    <a:lnTo>
                      <a:pt x="49" y="9"/>
                    </a:lnTo>
                    <a:lnTo>
                      <a:pt x="43" y="0"/>
                    </a:lnTo>
                    <a:lnTo>
                      <a:pt x="12" y="0"/>
                    </a:lnTo>
                    <a:lnTo>
                      <a:pt x="25" y="3"/>
                    </a:lnTo>
                    <a:lnTo>
                      <a:pt x="0" y="13"/>
                    </a:lnTo>
                    <a:close/>
                  </a:path>
                </a:pathLst>
              </a:custGeom>
              <a:solidFill>
                <a:srgbClr val="000000"/>
              </a:solidFill>
              <a:ln w="9525">
                <a:noFill/>
                <a:round/>
                <a:headEnd/>
                <a:tailEnd/>
              </a:ln>
            </p:spPr>
            <p:txBody>
              <a:bodyPr/>
              <a:lstStyle/>
              <a:p>
                <a:endParaRPr lang="en-US"/>
              </a:p>
            </p:txBody>
          </p:sp>
          <p:sp>
            <p:nvSpPr>
              <p:cNvPr id="29787" name="Freeform 47"/>
              <p:cNvSpPr>
                <a:spLocks/>
              </p:cNvSpPr>
              <p:nvPr/>
            </p:nvSpPr>
            <p:spPr bwMode="auto">
              <a:xfrm>
                <a:off x="1511" y="3759"/>
                <a:ext cx="49" cy="16"/>
              </a:xfrm>
              <a:custGeom>
                <a:avLst/>
                <a:gdLst>
                  <a:gd name="T0" fmla="*/ 0 w 49"/>
                  <a:gd name="T1" fmla="*/ 13 h 16"/>
                  <a:gd name="T2" fmla="*/ 11 w 49"/>
                  <a:gd name="T3" fmla="*/ 16 h 16"/>
                  <a:gd name="T4" fmla="*/ 38 w 49"/>
                  <a:gd name="T5" fmla="*/ 6 h 16"/>
                  <a:gd name="T6" fmla="*/ 49 w 49"/>
                  <a:gd name="T7" fmla="*/ 9 h 16"/>
                  <a:gd name="T8" fmla="*/ 43 w 49"/>
                  <a:gd name="T9" fmla="*/ 0 h 16"/>
                  <a:gd name="T10" fmla="*/ 12 w 49"/>
                  <a:gd name="T11" fmla="*/ 0 h 16"/>
                  <a:gd name="T12" fmla="*/ 25 w 49"/>
                  <a:gd name="T13" fmla="*/ 3 h 16"/>
                  <a:gd name="T14" fmla="*/ 0 w 49"/>
                  <a:gd name="T15" fmla="*/ 13 h 1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6"/>
                  <a:gd name="T26" fmla="*/ 49 w 4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6">
                    <a:moveTo>
                      <a:pt x="0" y="13"/>
                    </a:moveTo>
                    <a:lnTo>
                      <a:pt x="11" y="16"/>
                    </a:lnTo>
                    <a:lnTo>
                      <a:pt x="38" y="6"/>
                    </a:lnTo>
                    <a:lnTo>
                      <a:pt x="49" y="9"/>
                    </a:lnTo>
                    <a:lnTo>
                      <a:pt x="43" y="0"/>
                    </a:lnTo>
                    <a:lnTo>
                      <a:pt x="12" y="0"/>
                    </a:lnTo>
                    <a:lnTo>
                      <a:pt x="25" y="3"/>
                    </a:lnTo>
                    <a:lnTo>
                      <a:pt x="0" y="13"/>
                    </a:lnTo>
                    <a:close/>
                  </a:path>
                </a:pathLst>
              </a:custGeom>
              <a:solidFill>
                <a:srgbClr val="000000"/>
              </a:solidFill>
              <a:ln w="9525">
                <a:noFill/>
                <a:round/>
                <a:headEnd/>
                <a:tailEnd/>
              </a:ln>
            </p:spPr>
            <p:txBody>
              <a:bodyPr/>
              <a:lstStyle/>
              <a:p>
                <a:endParaRPr lang="en-US"/>
              </a:p>
            </p:txBody>
          </p:sp>
          <p:sp>
            <p:nvSpPr>
              <p:cNvPr id="29788" name="Freeform 48"/>
              <p:cNvSpPr>
                <a:spLocks/>
              </p:cNvSpPr>
              <p:nvPr/>
            </p:nvSpPr>
            <p:spPr bwMode="auto">
              <a:xfrm>
                <a:off x="1458" y="3778"/>
                <a:ext cx="49" cy="17"/>
              </a:xfrm>
              <a:custGeom>
                <a:avLst/>
                <a:gdLst>
                  <a:gd name="T0" fmla="*/ 49 w 49"/>
                  <a:gd name="T1" fmla="*/ 3 h 17"/>
                  <a:gd name="T2" fmla="*/ 38 w 49"/>
                  <a:gd name="T3" fmla="*/ 0 h 17"/>
                  <a:gd name="T4" fmla="*/ 13 w 49"/>
                  <a:gd name="T5" fmla="*/ 11 h 17"/>
                  <a:gd name="T6" fmla="*/ 0 w 49"/>
                  <a:gd name="T7" fmla="*/ 7 h 17"/>
                  <a:gd name="T8" fmla="*/ 6 w 49"/>
                  <a:gd name="T9" fmla="*/ 17 h 17"/>
                  <a:gd name="T10" fmla="*/ 38 w 49"/>
                  <a:gd name="T11" fmla="*/ 17 h 17"/>
                  <a:gd name="T12" fmla="*/ 24 w 49"/>
                  <a:gd name="T13" fmla="*/ 13 h 17"/>
                  <a:gd name="T14" fmla="*/ 49 w 49"/>
                  <a:gd name="T15" fmla="*/ 3 h 1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7"/>
                  <a:gd name="T26" fmla="*/ 49 w 4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7">
                    <a:moveTo>
                      <a:pt x="49" y="3"/>
                    </a:moveTo>
                    <a:lnTo>
                      <a:pt x="38" y="0"/>
                    </a:lnTo>
                    <a:lnTo>
                      <a:pt x="13" y="11"/>
                    </a:lnTo>
                    <a:lnTo>
                      <a:pt x="0" y="7"/>
                    </a:lnTo>
                    <a:lnTo>
                      <a:pt x="6" y="17"/>
                    </a:lnTo>
                    <a:lnTo>
                      <a:pt x="38" y="17"/>
                    </a:lnTo>
                    <a:lnTo>
                      <a:pt x="24" y="13"/>
                    </a:lnTo>
                    <a:lnTo>
                      <a:pt x="49" y="3"/>
                    </a:lnTo>
                    <a:close/>
                  </a:path>
                </a:pathLst>
              </a:custGeom>
              <a:solidFill>
                <a:srgbClr val="000000"/>
              </a:solidFill>
              <a:ln w="9525">
                <a:noFill/>
                <a:round/>
                <a:headEnd/>
                <a:tailEnd/>
              </a:ln>
            </p:spPr>
            <p:txBody>
              <a:bodyPr/>
              <a:lstStyle/>
              <a:p>
                <a:endParaRPr lang="en-US"/>
              </a:p>
            </p:txBody>
          </p:sp>
          <p:sp>
            <p:nvSpPr>
              <p:cNvPr id="29789" name="Freeform 49"/>
              <p:cNvSpPr>
                <a:spLocks/>
              </p:cNvSpPr>
              <p:nvPr/>
            </p:nvSpPr>
            <p:spPr bwMode="auto">
              <a:xfrm>
                <a:off x="1458" y="3778"/>
                <a:ext cx="49" cy="17"/>
              </a:xfrm>
              <a:custGeom>
                <a:avLst/>
                <a:gdLst>
                  <a:gd name="T0" fmla="*/ 49 w 49"/>
                  <a:gd name="T1" fmla="*/ 3 h 17"/>
                  <a:gd name="T2" fmla="*/ 38 w 49"/>
                  <a:gd name="T3" fmla="*/ 0 h 17"/>
                  <a:gd name="T4" fmla="*/ 13 w 49"/>
                  <a:gd name="T5" fmla="*/ 11 h 17"/>
                  <a:gd name="T6" fmla="*/ 0 w 49"/>
                  <a:gd name="T7" fmla="*/ 7 h 17"/>
                  <a:gd name="T8" fmla="*/ 6 w 49"/>
                  <a:gd name="T9" fmla="*/ 17 h 17"/>
                  <a:gd name="T10" fmla="*/ 38 w 49"/>
                  <a:gd name="T11" fmla="*/ 17 h 17"/>
                  <a:gd name="T12" fmla="*/ 24 w 49"/>
                  <a:gd name="T13" fmla="*/ 13 h 17"/>
                  <a:gd name="T14" fmla="*/ 49 w 49"/>
                  <a:gd name="T15" fmla="*/ 3 h 1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7"/>
                  <a:gd name="T26" fmla="*/ 49 w 4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7">
                    <a:moveTo>
                      <a:pt x="49" y="3"/>
                    </a:moveTo>
                    <a:lnTo>
                      <a:pt x="38" y="0"/>
                    </a:lnTo>
                    <a:lnTo>
                      <a:pt x="13" y="11"/>
                    </a:lnTo>
                    <a:lnTo>
                      <a:pt x="0" y="7"/>
                    </a:lnTo>
                    <a:lnTo>
                      <a:pt x="6" y="17"/>
                    </a:lnTo>
                    <a:lnTo>
                      <a:pt x="38" y="17"/>
                    </a:lnTo>
                    <a:lnTo>
                      <a:pt x="24" y="13"/>
                    </a:lnTo>
                    <a:lnTo>
                      <a:pt x="49" y="3"/>
                    </a:lnTo>
                    <a:close/>
                  </a:path>
                </a:pathLst>
              </a:custGeom>
              <a:solidFill>
                <a:srgbClr val="000000"/>
              </a:solidFill>
              <a:ln w="9525">
                <a:noFill/>
                <a:round/>
                <a:headEnd/>
                <a:tailEnd/>
              </a:ln>
            </p:spPr>
            <p:txBody>
              <a:bodyPr/>
              <a:lstStyle/>
              <a:p>
                <a:endParaRPr lang="en-US"/>
              </a:p>
            </p:txBody>
          </p:sp>
          <p:sp>
            <p:nvSpPr>
              <p:cNvPr id="29790" name="Freeform 50"/>
              <p:cNvSpPr>
                <a:spLocks/>
              </p:cNvSpPr>
              <p:nvPr/>
            </p:nvSpPr>
            <p:spPr bwMode="auto">
              <a:xfrm>
                <a:off x="1461" y="3758"/>
                <a:ext cx="49" cy="16"/>
              </a:xfrm>
              <a:custGeom>
                <a:avLst/>
                <a:gdLst>
                  <a:gd name="T0" fmla="*/ 0 w 49"/>
                  <a:gd name="T1" fmla="*/ 4 h 16"/>
                  <a:gd name="T2" fmla="*/ 10 w 49"/>
                  <a:gd name="T3" fmla="*/ 0 h 16"/>
                  <a:gd name="T4" fmla="*/ 37 w 49"/>
                  <a:gd name="T5" fmla="*/ 10 h 16"/>
                  <a:gd name="T6" fmla="*/ 49 w 49"/>
                  <a:gd name="T7" fmla="*/ 7 h 16"/>
                  <a:gd name="T8" fmla="*/ 42 w 49"/>
                  <a:gd name="T9" fmla="*/ 16 h 16"/>
                  <a:gd name="T10" fmla="*/ 11 w 49"/>
                  <a:gd name="T11" fmla="*/ 16 h 16"/>
                  <a:gd name="T12" fmla="*/ 24 w 49"/>
                  <a:gd name="T13" fmla="*/ 14 h 16"/>
                  <a:gd name="T14" fmla="*/ 0 w 49"/>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6"/>
                  <a:gd name="T26" fmla="*/ 49 w 4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6">
                    <a:moveTo>
                      <a:pt x="0" y="4"/>
                    </a:moveTo>
                    <a:lnTo>
                      <a:pt x="10" y="0"/>
                    </a:lnTo>
                    <a:lnTo>
                      <a:pt x="37" y="10"/>
                    </a:lnTo>
                    <a:lnTo>
                      <a:pt x="49" y="7"/>
                    </a:lnTo>
                    <a:lnTo>
                      <a:pt x="42" y="16"/>
                    </a:lnTo>
                    <a:lnTo>
                      <a:pt x="11" y="16"/>
                    </a:lnTo>
                    <a:lnTo>
                      <a:pt x="24" y="14"/>
                    </a:lnTo>
                    <a:lnTo>
                      <a:pt x="0" y="4"/>
                    </a:lnTo>
                    <a:close/>
                  </a:path>
                </a:pathLst>
              </a:custGeom>
              <a:solidFill>
                <a:srgbClr val="000000"/>
              </a:solidFill>
              <a:ln w="9525">
                <a:noFill/>
                <a:round/>
                <a:headEnd/>
                <a:tailEnd/>
              </a:ln>
            </p:spPr>
            <p:txBody>
              <a:bodyPr/>
              <a:lstStyle/>
              <a:p>
                <a:endParaRPr lang="en-US"/>
              </a:p>
            </p:txBody>
          </p:sp>
          <p:sp>
            <p:nvSpPr>
              <p:cNvPr id="29791" name="Freeform 51"/>
              <p:cNvSpPr>
                <a:spLocks/>
              </p:cNvSpPr>
              <p:nvPr/>
            </p:nvSpPr>
            <p:spPr bwMode="auto">
              <a:xfrm>
                <a:off x="1461" y="3758"/>
                <a:ext cx="49" cy="16"/>
              </a:xfrm>
              <a:custGeom>
                <a:avLst/>
                <a:gdLst>
                  <a:gd name="T0" fmla="*/ 0 w 49"/>
                  <a:gd name="T1" fmla="*/ 4 h 16"/>
                  <a:gd name="T2" fmla="*/ 10 w 49"/>
                  <a:gd name="T3" fmla="*/ 0 h 16"/>
                  <a:gd name="T4" fmla="*/ 37 w 49"/>
                  <a:gd name="T5" fmla="*/ 10 h 16"/>
                  <a:gd name="T6" fmla="*/ 49 w 49"/>
                  <a:gd name="T7" fmla="*/ 7 h 16"/>
                  <a:gd name="T8" fmla="*/ 42 w 49"/>
                  <a:gd name="T9" fmla="*/ 16 h 16"/>
                  <a:gd name="T10" fmla="*/ 11 w 49"/>
                  <a:gd name="T11" fmla="*/ 16 h 16"/>
                  <a:gd name="T12" fmla="*/ 24 w 49"/>
                  <a:gd name="T13" fmla="*/ 14 h 16"/>
                  <a:gd name="T14" fmla="*/ 0 w 49"/>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6"/>
                  <a:gd name="T26" fmla="*/ 49 w 4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6">
                    <a:moveTo>
                      <a:pt x="0" y="4"/>
                    </a:moveTo>
                    <a:lnTo>
                      <a:pt x="10" y="0"/>
                    </a:lnTo>
                    <a:lnTo>
                      <a:pt x="37" y="10"/>
                    </a:lnTo>
                    <a:lnTo>
                      <a:pt x="49" y="7"/>
                    </a:lnTo>
                    <a:lnTo>
                      <a:pt x="42" y="16"/>
                    </a:lnTo>
                    <a:lnTo>
                      <a:pt x="11" y="16"/>
                    </a:lnTo>
                    <a:lnTo>
                      <a:pt x="24" y="14"/>
                    </a:lnTo>
                    <a:lnTo>
                      <a:pt x="0" y="4"/>
                    </a:lnTo>
                    <a:close/>
                  </a:path>
                </a:pathLst>
              </a:custGeom>
              <a:solidFill>
                <a:srgbClr val="000000"/>
              </a:solidFill>
              <a:ln w="9525">
                <a:noFill/>
                <a:round/>
                <a:headEnd/>
                <a:tailEnd/>
              </a:ln>
            </p:spPr>
            <p:txBody>
              <a:bodyPr/>
              <a:lstStyle/>
              <a:p>
                <a:endParaRPr lang="en-US"/>
              </a:p>
            </p:txBody>
          </p:sp>
          <p:sp>
            <p:nvSpPr>
              <p:cNvPr id="29792" name="Freeform 52"/>
              <p:cNvSpPr>
                <a:spLocks/>
              </p:cNvSpPr>
              <p:nvPr/>
            </p:nvSpPr>
            <p:spPr bwMode="auto">
              <a:xfrm>
                <a:off x="1510" y="3780"/>
                <a:ext cx="48" cy="16"/>
              </a:xfrm>
              <a:custGeom>
                <a:avLst/>
                <a:gdLst>
                  <a:gd name="T0" fmla="*/ 48 w 48"/>
                  <a:gd name="T1" fmla="*/ 12 h 16"/>
                  <a:gd name="T2" fmla="*/ 38 w 48"/>
                  <a:gd name="T3" fmla="*/ 16 h 16"/>
                  <a:gd name="T4" fmla="*/ 12 w 48"/>
                  <a:gd name="T5" fmla="*/ 5 h 16"/>
                  <a:gd name="T6" fmla="*/ 0 w 48"/>
                  <a:gd name="T7" fmla="*/ 9 h 16"/>
                  <a:gd name="T8" fmla="*/ 6 w 48"/>
                  <a:gd name="T9" fmla="*/ 0 h 16"/>
                  <a:gd name="T10" fmla="*/ 38 w 48"/>
                  <a:gd name="T11" fmla="*/ 0 h 16"/>
                  <a:gd name="T12" fmla="*/ 24 w 48"/>
                  <a:gd name="T13" fmla="*/ 2 h 16"/>
                  <a:gd name="T14" fmla="*/ 48 w 48"/>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6"/>
                  <a:gd name="T26" fmla="*/ 48 w 48"/>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6">
                    <a:moveTo>
                      <a:pt x="48" y="12"/>
                    </a:moveTo>
                    <a:lnTo>
                      <a:pt x="38" y="16"/>
                    </a:lnTo>
                    <a:lnTo>
                      <a:pt x="12" y="5"/>
                    </a:lnTo>
                    <a:lnTo>
                      <a:pt x="0" y="9"/>
                    </a:lnTo>
                    <a:lnTo>
                      <a:pt x="6" y="0"/>
                    </a:lnTo>
                    <a:lnTo>
                      <a:pt x="38" y="0"/>
                    </a:lnTo>
                    <a:lnTo>
                      <a:pt x="24" y="2"/>
                    </a:lnTo>
                    <a:lnTo>
                      <a:pt x="48" y="12"/>
                    </a:lnTo>
                    <a:close/>
                  </a:path>
                </a:pathLst>
              </a:custGeom>
              <a:solidFill>
                <a:srgbClr val="000000"/>
              </a:solidFill>
              <a:ln w="9525">
                <a:noFill/>
                <a:round/>
                <a:headEnd/>
                <a:tailEnd/>
              </a:ln>
            </p:spPr>
            <p:txBody>
              <a:bodyPr/>
              <a:lstStyle/>
              <a:p>
                <a:endParaRPr lang="en-US"/>
              </a:p>
            </p:txBody>
          </p:sp>
          <p:sp>
            <p:nvSpPr>
              <p:cNvPr id="29793" name="Freeform 53"/>
              <p:cNvSpPr>
                <a:spLocks/>
              </p:cNvSpPr>
              <p:nvPr/>
            </p:nvSpPr>
            <p:spPr bwMode="auto">
              <a:xfrm>
                <a:off x="1510" y="3780"/>
                <a:ext cx="48" cy="16"/>
              </a:xfrm>
              <a:custGeom>
                <a:avLst/>
                <a:gdLst>
                  <a:gd name="T0" fmla="*/ 48 w 48"/>
                  <a:gd name="T1" fmla="*/ 12 h 16"/>
                  <a:gd name="T2" fmla="*/ 38 w 48"/>
                  <a:gd name="T3" fmla="*/ 16 h 16"/>
                  <a:gd name="T4" fmla="*/ 12 w 48"/>
                  <a:gd name="T5" fmla="*/ 5 h 16"/>
                  <a:gd name="T6" fmla="*/ 0 w 48"/>
                  <a:gd name="T7" fmla="*/ 9 h 16"/>
                  <a:gd name="T8" fmla="*/ 6 w 48"/>
                  <a:gd name="T9" fmla="*/ 0 h 16"/>
                  <a:gd name="T10" fmla="*/ 38 w 48"/>
                  <a:gd name="T11" fmla="*/ 0 h 16"/>
                  <a:gd name="T12" fmla="*/ 24 w 48"/>
                  <a:gd name="T13" fmla="*/ 2 h 16"/>
                  <a:gd name="T14" fmla="*/ 48 w 48"/>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6"/>
                  <a:gd name="T26" fmla="*/ 48 w 48"/>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6">
                    <a:moveTo>
                      <a:pt x="48" y="12"/>
                    </a:moveTo>
                    <a:lnTo>
                      <a:pt x="38" y="16"/>
                    </a:lnTo>
                    <a:lnTo>
                      <a:pt x="12" y="5"/>
                    </a:lnTo>
                    <a:lnTo>
                      <a:pt x="0" y="9"/>
                    </a:lnTo>
                    <a:lnTo>
                      <a:pt x="6" y="0"/>
                    </a:lnTo>
                    <a:lnTo>
                      <a:pt x="38" y="0"/>
                    </a:lnTo>
                    <a:lnTo>
                      <a:pt x="24" y="2"/>
                    </a:lnTo>
                    <a:lnTo>
                      <a:pt x="48" y="12"/>
                    </a:lnTo>
                    <a:close/>
                  </a:path>
                </a:pathLst>
              </a:custGeom>
              <a:solidFill>
                <a:srgbClr val="000000"/>
              </a:solidFill>
              <a:ln w="9525">
                <a:noFill/>
                <a:round/>
                <a:headEnd/>
                <a:tailEnd/>
              </a:ln>
            </p:spPr>
            <p:txBody>
              <a:bodyPr/>
              <a:lstStyle/>
              <a:p>
                <a:endParaRPr lang="en-US"/>
              </a:p>
            </p:txBody>
          </p:sp>
          <p:sp>
            <p:nvSpPr>
              <p:cNvPr id="29794" name="Freeform 54"/>
              <p:cNvSpPr>
                <a:spLocks/>
              </p:cNvSpPr>
              <p:nvPr/>
            </p:nvSpPr>
            <p:spPr bwMode="auto">
              <a:xfrm>
                <a:off x="1512" y="3760"/>
                <a:ext cx="49" cy="16"/>
              </a:xfrm>
              <a:custGeom>
                <a:avLst/>
                <a:gdLst>
                  <a:gd name="T0" fmla="*/ 0 w 49"/>
                  <a:gd name="T1" fmla="*/ 13 h 16"/>
                  <a:gd name="T2" fmla="*/ 11 w 49"/>
                  <a:gd name="T3" fmla="*/ 16 h 16"/>
                  <a:gd name="T4" fmla="*/ 38 w 49"/>
                  <a:gd name="T5" fmla="*/ 5 h 16"/>
                  <a:gd name="T6" fmla="*/ 49 w 49"/>
                  <a:gd name="T7" fmla="*/ 9 h 16"/>
                  <a:gd name="T8" fmla="*/ 43 w 49"/>
                  <a:gd name="T9" fmla="*/ 0 h 16"/>
                  <a:gd name="T10" fmla="*/ 12 w 49"/>
                  <a:gd name="T11" fmla="*/ 0 h 16"/>
                  <a:gd name="T12" fmla="*/ 25 w 49"/>
                  <a:gd name="T13" fmla="*/ 3 h 16"/>
                  <a:gd name="T14" fmla="*/ 0 w 49"/>
                  <a:gd name="T15" fmla="*/ 13 h 1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6"/>
                  <a:gd name="T26" fmla="*/ 49 w 4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6">
                    <a:moveTo>
                      <a:pt x="0" y="13"/>
                    </a:moveTo>
                    <a:lnTo>
                      <a:pt x="11" y="16"/>
                    </a:lnTo>
                    <a:lnTo>
                      <a:pt x="38" y="5"/>
                    </a:lnTo>
                    <a:lnTo>
                      <a:pt x="49" y="9"/>
                    </a:lnTo>
                    <a:lnTo>
                      <a:pt x="43" y="0"/>
                    </a:lnTo>
                    <a:lnTo>
                      <a:pt x="12" y="0"/>
                    </a:lnTo>
                    <a:lnTo>
                      <a:pt x="25" y="3"/>
                    </a:lnTo>
                    <a:lnTo>
                      <a:pt x="0" y="13"/>
                    </a:lnTo>
                    <a:close/>
                  </a:path>
                </a:pathLst>
              </a:custGeom>
              <a:solidFill>
                <a:srgbClr val="FFFFFF"/>
              </a:solidFill>
              <a:ln w="9525">
                <a:noFill/>
                <a:round/>
                <a:headEnd/>
                <a:tailEnd/>
              </a:ln>
            </p:spPr>
            <p:txBody>
              <a:bodyPr/>
              <a:lstStyle/>
              <a:p>
                <a:endParaRPr lang="en-US"/>
              </a:p>
            </p:txBody>
          </p:sp>
          <p:sp>
            <p:nvSpPr>
              <p:cNvPr id="29795" name="Freeform 55"/>
              <p:cNvSpPr>
                <a:spLocks/>
              </p:cNvSpPr>
              <p:nvPr/>
            </p:nvSpPr>
            <p:spPr bwMode="auto">
              <a:xfrm>
                <a:off x="1512" y="3760"/>
                <a:ext cx="49" cy="16"/>
              </a:xfrm>
              <a:custGeom>
                <a:avLst/>
                <a:gdLst>
                  <a:gd name="T0" fmla="*/ 0 w 49"/>
                  <a:gd name="T1" fmla="*/ 13 h 16"/>
                  <a:gd name="T2" fmla="*/ 11 w 49"/>
                  <a:gd name="T3" fmla="*/ 16 h 16"/>
                  <a:gd name="T4" fmla="*/ 38 w 49"/>
                  <a:gd name="T5" fmla="*/ 5 h 16"/>
                  <a:gd name="T6" fmla="*/ 49 w 49"/>
                  <a:gd name="T7" fmla="*/ 9 h 16"/>
                  <a:gd name="T8" fmla="*/ 43 w 49"/>
                  <a:gd name="T9" fmla="*/ 0 h 16"/>
                  <a:gd name="T10" fmla="*/ 12 w 49"/>
                  <a:gd name="T11" fmla="*/ 0 h 16"/>
                  <a:gd name="T12" fmla="*/ 25 w 49"/>
                  <a:gd name="T13" fmla="*/ 3 h 16"/>
                  <a:gd name="T14" fmla="*/ 0 w 49"/>
                  <a:gd name="T15" fmla="*/ 13 h 1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6"/>
                  <a:gd name="T26" fmla="*/ 49 w 4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6">
                    <a:moveTo>
                      <a:pt x="0" y="13"/>
                    </a:moveTo>
                    <a:lnTo>
                      <a:pt x="11" y="16"/>
                    </a:lnTo>
                    <a:lnTo>
                      <a:pt x="38" y="5"/>
                    </a:lnTo>
                    <a:lnTo>
                      <a:pt x="49" y="9"/>
                    </a:lnTo>
                    <a:lnTo>
                      <a:pt x="43" y="0"/>
                    </a:lnTo>
                    <a:lnTo>
                      <a:pt x="12" y="0"/>
                    </a:lnTo>
                    <a:lnTo>
                      <a:pt x="25" y="3"/>
                    </a:lnTo>
                    <a:lnTo>
                      <a:pt x="0" y="13"/>
                    </a:lnTo>
                    <a:close/>
                  </a:path>
                </a:pathLst>
              </a:custGeom>
              <a:solidFill>
                <a:srgbClr val="FFFFFF"/>
              </a:solidFill>
              <a:ln w="9525">
                <a:noFill/>
                <a:round/>
                <a:headEnd/>
                <a:tailEnd/>
              </a:ln>
            </p:spPr>
            <p:txBody>
              <a:bodyPr/>
              <a:lstStyle/>
              <a:p>
                <a:endParaRPr lang="en-US"/>
              </a:p>
            </p:txBody>
          </p:sp>
          <p:sp>
            <p:nvSpPr>
              <p:cNvPr id="29796" name="Freeform 56"/>
              <p:cNvSpPr>
                <a:spLocks/>
              </p:cNvSpPr>
              <p:nvPr/>
            </p:nvSpPr>
            <p:spPr bwMode="auto">
              <a:xfrm>
                <a:off x="1459" y="3779"/>
                <a:ext cx="49" cy="17"/>
              </a:xfrm>
              <a:custGeom>
                <a:avLst/>
                <a:gdLst>
                  <a:gd name="T0" fmla="*/ 49 w 49"/>
                  <a:gd name="T1" fmla="*/ 3 h 17"/>
                  <a:gd name="T2" fmla="*/ 38 w 49"/>
                  <a:gd name="T3" fmla="*/ 0 h 17"/>
                  <a:gd name="T4" fmla="*/ 12 w 49"/>
                  <a:gd name="T5" fmla="*/ 10 h 17"/>
                  <a:gd name="T6" fmla="*/ 0 w 49"/>
                  <a:gd name="T7" fmla="*/ 7 h 17"/>
                  <a:gd name="T8" fmla="*/ 6 w 49"/>
                  <a:gd name="T9" fmla="*/ 17 h 17"/>
                  <a:gd name="T10" fmla="*/ 38 w 49"/>
                  <a:gd name="T11" fmla="*/ 17 h 17"/>
                  <a:gd name="T12" fmla="*/ 24 w 49"/>
                  <a:gd name="T13" fmla="*/ 13 h 17"/>
                  <a:gd name="T14" fmla="*/ 49 w 49"/>
                  <a:gd name="T15" fmla="*/ 3 h 1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7"/>
                  <a:gd name="T26" fmla="*/ 49 w 4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7">
                    <a:moveTo>
                      <a:pt x="49" y="3"/>
                    </a:moveTo>
                    <a:lnTo>
                      <a:pt x="38" y="0"/>
                    </a:lnTo>
                    <a:lnTo>
                      <a:pt x="12" y="10"/>
                    </a:lnTo>
                    <a:lnTo>
                      <a:pt x="0" y="7"/>
                    </a:lnTo>
                    <a:lnTo>
                      <a:pt x="6" y="17"/>
                    </a:lnTo>
                    <a:lnTo>
                      <a:pt x="38" y="17"/>
                    </a:lnTo>
                    <a:lnTo>
                      <a:pt x="24" y="13"/>
                    </a:lnTo>
                    <a:lnTo>
                      <a:pt x="49" y="3"/>
                    </a:lnTo>
                    <a:close/>
                  </a:path>
                </a:pathLst>
              </a:custGeom>
              <a:solidFill>
                <a:srgbClr val="FFFFFF"/>
              </a:solidFill>
              <a:ln w="9525">
                <a:noFill/>
                <a:round/>
                <a:headEnd/>
                <a:tailEnd/>
              </a:ln>
            </p:spPr>
            <p:txBody>
              <a:bodyPr/>
              <a:lstStyle/>
              <a:p>
                <a:endParaRPr lang="en-US"/>
              </a:p>
            </p:txBody>
          </p:sp>
          <p:sp>
            <p:nvSpPr>
              <p:cNvPr id="29797" name="Freeform 57"/>
              <p:cNvSpPr>
                <a:spLocks/>
              </p:cNvSpPr>
              <p:nvPr/>
            </p:nvSpPr>
            <p:spPr bwMode="auto">
              <a:xfrm>
                <a:off x="1459" y="3779"/>
                <a:ext cx="49" cy="17"/>
              </a:xfrm>
              <a:custGeom>
                <a:avLst/>
                <a:gdLst>
                  <a:gd name="T0" fmla="*/ 49 w 49"/>
                  <a:gd name="T1" fmla="*/ 3 h 17"/>
                  <a:gd name="T2" fmla="*/ 38 w 49"/>
                  <a:gd name="T3" fmla="*/ 0 h 17"/>
                  <a:gd name="T4" fmla="*/ 12 w 49"/>
                  <a:gd name="T5" fmla="*/ 10 h 17"/>
                  <a:gd name="T6" fmla="*/ 0 w 49"/>
                  <a:gd name="T7" fmla="*/ 7 h 17"/>
                  <a:gd name="T8" fmla="*/ 6 w 49"/>
                  <a:gd name="T9" fmla="*/ 17 h 17"/>
                  <a:gd name="T10" fmla="*/ 38 w 49"/>
                  <a:gd name="T11" fmla="*/ 17 h 17"/>
                  <a:gd name="T12" fmla="*/ 24 w 49"/>
                  <a:gd name="T13" fmla="*/ 13 h 17"/>
                  <a:gd name="T14" fmla="*/ 49 w 49"/>
                  <a:gd name="T15" fmla="*/ 3 h 1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7"/>
                  <a:gd name="T26" fmla="*/ 49 w 4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7">
                    <a:moveTo>
                      <a:pt x="49" y="3"/>
                    </a:moveTo>
                    <a:lnTo>
                      <a:pt x="38" y="0"/>
                    </a:lnTo>
                    <a:lnTo>
                      <a:pt x="12" y="10"/>
                    </a:lnTo>
                    <a:lnTo>
                      <a:pt x="0" y="7"/>
                    </a:lnTo>
                    <a:lnTo>
                      <a:pt x="6" y="17"/>
                    </a:lnTo>
                    <a:lnTo>
                      <a:pt x="38" y="17"/>
                    </a:lnTo>
                    <a:lnTo>
                      <a:pt x="24" y="13"/>
                    </a:lnTo>
                    <a:lnTo>
                      <a:pt x="49" y="3"/>
                    </a:lnTo>
                    <a:close/>
                  </a:path>
                </a:pathLst>
              </a:custGeom>
              <a:solidFill>
                <a:srgbClr val="FFFFFF"/>
              </a:solidFill>
              <a:ln w="9525">
                <a:noFill/>
                <a:round/>
                <a:headEnd/>
                <a:tailEnd/>
              </a:ln>
            </p:spPr>
            <p:txBody>
              <a:bodyPr/>
              <a:lstStyle/>
              <a:p>
                <a:endParaRPr lang="en-US"/>
              </a:p>
            </p:txBody>
          </p:sp>
          <p:sp>
            <p:nvSpPr>
              <p:cNvPr id="29798" name="Freeform 58"/>
              <p:cNvSpPr>
                <a:spLocks/>
              </p:cNvSpPr>
              <p:nvPr/>
            </p:nvSpPr>
            <p:spPr bwMode="auto">
              <a:xfrm>
                <a:off x="1462" y="3759"/>
                <a:ext cx="48" cy="16"/>
              </a:xfrm>
              <a:custGeom>
                <a:avLst/>
                <a:gdLst>
                  <a:gd name="T0" fmla="*/ 0 w 48"/>
                  <a:gd name="T1" fmla="*/ 4 h 16"/>
                  <a:gd name="T2" fmla="*/ 10 w 48"/>
                  <a:gd name="T3" fmla="*/ 0 h 16"/>
                  <a:gd name="T4" fmla="*/ 37 w 48"/>
                  <a:gd name="T5" fmla="*/ 10 h 16"/>
                  <a:gd name="T6" fmla="*/ 48 w 48"/>
                  <a:gd name="T7" fmla="*/ 7 h 16"/>
                  <a:gd name="T8" fmla="*/ 42 w 48"/>
                  <a:gd name="T9" fmla="*/ 16 h 16"/>
                  <a:gd name="T10" fmla="*/ 11 w 48"/>
                  <a:gd name="T11" fmla="*/ 16 h 16"/>
                  <a:gd name="T12" fmla="*/ 24 w 48"/>
                  <a:gd name="T13" fmla="*/ 14 h 16"/>
                  <a:gd name="T14" fmla="*/ 0 w 48"/>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6"/>
                  <a:gd name="T26" fmla="*/ 48 w 48"/>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6">
                    <a:moveTo>
                      <a:pt x="0" y="4"/>
                    </a:moveTo>
                    <a:lnTo>
                      <a:pt x="10" y="0"/>
                    </a:lnTo>
                    <a:lnTo>
                      <a:pt x="37" y="10"/>
                    </a:lnTo>
                    <a:lnTo>
                      <a:pt x="48" y="7"/>
                    </a:lnTo>
                    <a:lnTo>
                      <a:pt x="42" y="16"/>
                    </a:lnTo>
                    <a:lnTo>
                      <a:pt x="11" y="16"/>
                    </a:lnTo>
                    <a:lnTo>
                      <a:pt x="24" y="14"/>
                    </a:lnTo>
                    <a:lnTo>
                      <a:pt x="0" y="4"/>
                    </a:lnTo>
                    <a:close/>
                  </a:path>
                </a:pathLst>
              </a:custGeom>
              <a:solidFill>
                <a:srgbClr val="FFFFFF"/>
              </a:solidFill>
              <a:ln w="9525">
                <a:noFill/>
                <a:round/>
                <a:headEnd/>
                <a:tailEnd/>
              </a:ln>
            </p:spPr>
            <p:txBody>
              <a:bodyPr/>
              <a:lstStyle/>
              <a:p>
                <a:endParaRPr lang="en-US"/>
              </a:p>
            </p:txBody>
          </p:sp>
          <p:sp>
            <p:nvSpPr>
              <p:cNvPr id="29799" name="Freeform 59"/>
              <p:cNvSpPr>
                <a:spLocks/>
              </p:cNvSpPr>
              <p:nvPr/>
            </p:nvSpPr>
            <p:spPr bwMode="auto">
              <a:xfrm>
                <a:off x="1462" y="3759"/>
                <a:ext cx="48" cy="16"/>
              </a:xfrm>
              <a:custGeom>
                <a:avLst/>
                <a:gdLst>
                  <a:gd name="T0" fmla="*/ 0 w 48"/>
                  <a:gd name="T1" fmla="*/ 4 h 16"/>
                  <a:gd name="T2" fmla="*/ 10 w 48"/>
                  <a:gd name="T3" fmla="*/ 0 h 16"/>
                  <a:gd name="T4" fmla="*/ 37 w 48"/>
                  <a:gd name="T5" fmla="*/ 10 h 16"/>
                  <a:gd name="T6" fmla="*/ 48 w 48"/>
                  <a:gd name="T7" fmla="*/ 7 h 16"/>
                  <a:gd name="T8" fmla="*/ 42 w 48"/>
                  <a:gd name="T9" fmla="*/ 16 h 16"/>
                  <a:gd name="T10" fmla="*/ 11 w 48"/>
                  <a:gd name="T11" fmla="*/ 16 h 16"/>
                  <a:gd name="T12" fmla="*/ 24 w 48"/>
                  <a:gd name="T13" fmla="*/ 14 h 16"/>
                  <a:gd name="T14" fmla="*/ 0 w 48"/>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6"/>
                  <a:gd name="T26" fmla="*/ 48 w 48"/>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6">
                    <a:moveTo>
                      <a:pt x="0" y="4"/>
                    </a:moveTo>
                    <a:lnTo>
                      <a:pt x="10" y="0"/>
                    </a:lnTo>
                    <a:lnTo>
                      <a:pt x="37" y="10"/>
                    </a:lnTo>
                    <a:lnTo>
                      <a:pt x="48" y="7"/>
                    </a:lnTo>
                    <a:lnTo>
                      <a:pt x="42" y="16"/>
                    </a:lnTo>
                    <a:lnTo>
                      <a:pt x="11" y="16"/>
                    </a:lnTo>
                    <a:lnTo>
                      <a:pt x="24" y="14"/>
                    </a:lnTo>
                    <a:lnTo>
                      <a:pt x="0" y="4"/>
                    </a:lnTo>
                    <a:close/>
                  </a:path>
                </a:pathLst>
              </a:custGeom>
              <a:solidFill>
                <a:srgbClr val="FFFFFF"/>
              </a:solidFill>
              <a:ln w="9525">
                <a:noFill/>
                <a:round/>
                <a:headEnd/>
                <a:tailEnd/>
              </a:ln>
            </p:spPr>
            <p:txBody>
              <a:bodyPr/>
              <a:lstStyle/>
              <a:p>
                <a:endParaRPr lang="en-US"/>
              </a:p>
            </p:txBody>
          </p:sp>
          <p:sp>
            <p:nvSpPr>
              <p:cNvPr id="29800" name="Freeform 60"/>
              <p:cNvSpPr>
                <a:spLocks/>
              </p:cNvSpPr>
              <p:nvPr/>
            </p:nvSpPr>
            <p:spPr bwMode="auto">
              <a:xfrm>
                <a:off x="1510" y="3781"/>
                <a:ext cx="50" cy="16"/>
              </a:xfrm>
              <a:custGeom>
                <a:avLst/>
                <a:gdLst>
                  <a:gd name="T0" fmla="*/ 50 w 50"/>
                  <a:gd name="T1" fmla="*/ 12 h 16"/>
                  <a:gd name="T2" fmla="*/ 39 w 50"/>
                  <a:gd name="T3" fmla="*/ 16 h 16"/>
                  <a:gd name="T4" fmla="*/ 13 w 50"/>
                  <a:gd name="T5" fmla="*/ 5 h 16"/>
                  <a:gd name="T6" fmla="*/ 0 w 50"/>
                  <a:gd name="T7" fmla="*/ 8 h 16"/>
                  <a:gd name="T8" fmla="*/ 7 w 50"/>
                  <a:gd name="T9" fmla="*/ 0 h 16"/>
                  <a:gd name="T10" fmla="*/ 39 w 50"/>
                  <a:gd name="T11" fmla="*/ 0 h 16"/>
                  <a:gd name="T12" fmla="*/ 25 w 50"/>
                  <a:gd name="T13" fmla="*/ 2 h 16"/>
                  <a:gd name="T14" fmla="*/ 50 w 50"/>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16"/>
                  <a:gd name="T26" fmla="*/ 50 w 5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16">
                    <a:moveTo>
                      <a:pt x="50" y="12"/>
                    </a:moveTo>
                    <a:lnTo>
                      <a:pt x="39" y="16"/>
                    </a:lnTo>
                    <a:lnTo>
                      <a:pt x="13" y="5"/>
                    </a:lnTo>
                    <a:lnTo>
                      <a:pt x="0" y="8"/>
                    </a:lnTo>
                    <a:lnTo>
                      <a:pt x="7" y="0"/>
                    </a:lnTo>
                    <a:lnTo>
                      <a:pt x="39" y="0"/>
                    </a:lnTo>
                    <a:lnTo>
                      <a:pt x="25" y="2"/>
                    </a:lnTo>
                    <a:lnTo>
                      <a:pt x="50" y="12"/>
                    </a:lnTo>
                    <a:close/>
                  </a:path>
                </a:pathLst>
              </a:custGeom>
              <a:solidFill>
                <a:srgbClr val="FFFFFF"/>
              </a:solidFill>
              <a:ln w="9525">
                <a:noFill/>
                <a:round/>
                <a:headEnd/>
                <a:tailEnd/>
              </a:ln>
            </p:spPr>
            <p:txBody>
              <a:bodyPr/>
              <a:lstStyle/>
              <a:p>
                <a:endParaRPr lang="en-US"/>
              </a:p>
            </p:txBody>
          </p:sp>
          <p:sp>
            <p:nvSpPr>
              <p:cNvPr id="29801" name="Freeform 61"/>
              <p:cNvSpPr>
                <a:spLocks/>
              </p:cNvSpPr>
              <p:nvPr/>
            </p:nvSpPr>
            <p:spPr bwMode="auto">
              <a:xfrm>
                <a:off x="1510" y="3781"/>
                <a:ext cx="50" cy="16"/>
              </a:xfrm>
              <a:custGeom>
                <a:avLst/>
                <a:gdLst>
                  <a:gd name="T0" fmla="*/ 50 w 50"/>
                  <a:gd name="T1" fmla="*/ 12 h 16"/>
                  <a:gd name="T2" fmla="*/ 39 w 50"/>
                  <a:gd name="T3" fmla="*/ 16 h 16"/>
                  <a:gd name="T4" fmla="*/ 13 w 50"/>
                  <a:gd name="T5" fmla="*/ 5 h 16"/>
                  <a:gd name="T6" fmla="*/ 0 w 50"/>
                  <a:gd name="T7" fmla="*/ 8 h 16"/>
                  <a:gd name="T8" fmla="*/ 7 w 50"/>
                  <a:gd name="T9" fmla="*/ 0 h 16"/>
                  <a:gd name="T10" fmla="*/ 39 w 50"/>
                  <a:gd name="T11" fmla="*/ 0 h 16"/>
                  <a:gd name="T12" fmla="*/ 25 w 50"/>
                  <a:gd name="T13" fmla="*/ 2 h 16"/>
                  <a:gd name="T14" fmla="*/ 50 w 50"/>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16"/>
                  <a:gd name="T26" fmla="*/ 50 w 5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16">
                    <a:moveTo>
                      <a:pt x="50" y="12"/>
                    </a:moveTo>
                    <a:lnTo>
                      <a:pt x="39" y="16"/>
                    </a:lnTo>
                    <a:lnTo>
                      <a:pt x="13" y="5"/>
                    </a:lnTo>
                    <a:lnTo>
                      <a:pt x="0" y="8"/>
                    </a:lnTo>
                    <a:lnTo>
                      <a:pt x="7" y="0"/>
                    </a:lnTo>
                    <a:lnTo>
                      <a:pt x="39" y="0"/>
                    </a:lnTo>
                    <a:lnTo>
                      <a:pt x="25" y="2"/>
                    </a:lnTo>
                    <a:lnTo>
                      <a:pt x="50" y="12"/>
                    </a:lnTo>
                    <a:close/>
                  </a:path>
                </a:pathLst>
              </a:custGeom>
              <a:solidFill>
                <a:srgbClr val="FFFFFF"/>
              </a:solidFill>
              <a:ln w="9525">
                <a:noFill/>
                <a:round/>
                <a:headEnd/>
                <a:tailEnd/>
              </a:ln>
            </p:spPr>
            <p:txBody>
              <a:bodyPr/>
              <a:lstStyle/>
              <a:p>
                <a:endParaRPr lang="en-US"/>
              </a:p>
            </p:txBody>
          </p:sp>
          <p:sp>
            <p:nvSpPr>
              <p:cNvPr id="29802" name="Line 62"/>
              <p:cNvSpPr>
                <a:spLocks noChangeShapeType="1"/>
              </p:cNvSpPr>
              <p:nvPr/>
            </p:nvSpPr>
            <p:spPr bwMode="auto">
              <a:xfrm>
                <a:off x="1435" y="3777"/>
                <a:ext cx="1" cy="36"/>
              </a:xfrm>
              <a:prstGeom prst="line">
                <a:avLst/>
              </a:prstGeom>
              <a:noFill/>
              <a:ln w="1588">
                <a:solidFill>
                  <a:srgbClr val="AAE6FF"/>
                </a:solidFill>
                <a:round/>
                <a:headEnd/>
                <a:tailEnd/>
              </a:ln>
            </p:spPr>
            <p:txBody>
              <a:bodyPr/>
              <a:lstStyle/>
              <a:p>
                <a:endParaRPr lang="en-US"/>
              </a:p>
            </p:txBody>
          </p:sp>
          <p:sp>
            <p:nvSpPr>
              <p:cNvPr id="29803" name="Line 63"/>
              <p:cNvSpPr>
                <a:spLocks noChangeShapeType="1"/>
              </p:cNvSpPr>
              <p:nvPr/>
            </p:nvSpPr>
            <p:spPr bwMode="auto">
              <a:xfrm>
                <a:off x="1584" y="3777"/>
                <a:ext cx="1" cy="36"/>
              </a:xfrm>
              <a:prstGeom prst="line">
                <a:avLst/>
              </a:prstGeom>
              <a:noFill/>
              <a:ln w="1588">
                <a:solidFill>
                  <a:srgbClr val="AAE6FF"/>
                </a:solidFill>
                <a:round/>
                <a:headEnd/>
                <a:tailEnd/>
              </a:ln>
            </p:spPr>
            <p:txBody>
              <a:bodyPr/>
              <a:lstStyle/>
              <a:p>
                <a:endParaRPr lang="en-US"/>
              </a:p>
            </p:txBody>
          </p:sp>
        </p:grpSp>
        <p:sp>
          <p:nvSpPr>
            <p:cNvPr id="29733" name="Freeform 64"/>
            <p:cNvSpPr>
              <a:spLocks/>
            </p:cNvSpPr>
            <p:nvPr/>
          </p:nvSpPr>
          <p:spPr bwMode="auto">
            <a:xfrm>
              <a:off x="458" y="3659"/>
              <a:ext cx="431" cy="95"/>
            </a:xfrm>
            <a:custGeom>
              <a:avLst/>
              <a:gdLst>
                <a:gd name="T0" fmla="*/ 215 w 862"/>
                <a:gd name="T1" fmla="*/ 22 h 190"/>
                <a:gd name="T2" fmla="*/ 211 w 862"/>
                <a:gd name="T3" fmla="*/ 17 h 190"/>
                <a:gd name="T4" fmla="*/ 203 w 862"/>
                <a:gd name="T5" fmla="*/ 12 h 190"/>
                <a:gd name="T6" fmla="*/ 191 w 862"/>
                <a:gd name="T7" fmla="*/ 9 h 190"/>
                <a:gd name="T8" fmla="*/ 176 w 862"/>
                <a:gd name="T9" fmla="*/ 6 h 190"/>
                <a:gd name="T10" fmla="*/ 159 w 862"/>
                <a:gd name="T11" fmla="*/ 3 h 190"/>
                <a:gd name="T12" fmla="*/ 139 w 862"/>
                <a:gd name="T13" fmla="*/ 1 h 190"/>
                <a:gd name="T14" fmla="*/ 118 w 862"/>
                <a:gd name="T15" fmla="*/ 1 h 190"/>
                <a:gd name="T16" fmla="*/ 98 w 862"/>
                <a:gd name="T17" fmla="*/ 1 h 190"/>
                <a:gd name="T18" fmla="*/ 77 w 862"/>
                <a:gd name="T19" fmla="*/ 1 h 190"/>
                <a:gd name="T20" fmla="*/ 57 w 862"/>
                <a:gd name="T21" fmla="*/ 3 h 190"/>
                <a:gd name="T22" fmla="*/ 40 w 862"/>
                <a:gd name="T23" fmla="*/ 6 h 190"/>
                <a:gd name="T24" fmla="*/ 25 w 862"/>
                <a:gd name="T25" fmla="*/ 9 h 190"/>
                <a:gd name="T26" fmla="*/ 13 w 862"/>
                <a:gd name="T27" fmla="*/ 12 h 190"/>
                <a:gd name="T28" fmla="*/ 5 w 862"/>
                <a:gd name="T29" fmla="*/ 17 h 190"/>
                <a:gd name="T30" fmla="*/ 1 w 862"/>
                <a:gd name="T31" fmla="*/ 22 h 190"/>
                <a:gd name="T32" fmla="*/ 1 w 862"/>
                <a:gd name="T33" fmla="*/ 26 h 190"/>
                <a:gd name="T34" fmla="*/ 5 w 862"/>
                <a:gd name="T35" fmla="*/ 30 h 190"/>
                <a:gd name="T36" fmla="*/ 13 w 862"/>
                <a:gd name="T37" fmla="*/ 35 h 190"/>
                <a:gd name="T38" fmla="*/ 25 w 862"/>
                <a:gd name="T39" fmla="*/ 39 h 190"/>
                <a:gd name="T40" fmla="*/ 40 w 862"/>
                <a:gd name="T41" fmla="*/ 43 h 190"/>
                <a:gd name="T42" fmla="*/ 57 w 862"/>
                <a:gd name="T43" fmla="*/ 45 h 190"/>
                <a:gd name="T44" fmla="*/ 77 w 862"/>
                <a:gd name="T45" fmla="*/ 47 h 190"/>
                <a:gd name="T46" fmla="*/ 98 w 862"/>
                <a:gd name="T47" fmla="*/ 48 h 190"/>
                <a:gd name="T48" fmla="*/ 118 w 862"/>
                <a:gd name="T49" fmla="*/ 48 h 190"/>
                <a:gd name="T50" fmla="*/ 139 w 862"/>
                <a:gd name="T51" fmla="*/ 47 h 190"/>
                <a:gd name="T52" fmla="*/ 159 w 862"/>
                <a:gd name="T53" fmla="*/ 45 h 190"/>
                <a:gd name="T54" fmla="*/ 176 w 862"/>
                <a:gd name="T55" fmla="*/ 43 h 190"/>
                <a:gd name="T56" fmla="*/ 191 w 862"/>
                <a:gd name="T57" fmla="*/ 39 h 190"/>
                <a:gd name="T58" fmla="*/ 203 w 862"/>
                <a:gd name="T59" fmla="*/ 35 h 190"/>
                <a:gd name="T60" fmla="*/ 211 w 862"/>
                <a:gd name="T61" fmla="*/ 30 h 190"/>
                <a:gd name="T62" fmla="*/ 215 w 862"/>
                <a:gd name="T63" fmla="*/ 26 h 1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2"/>
                <a:gd name="T97" fmla="*/ 0 h 190"/>
                <a:gd name="T98" fmla="*/ 862 w 862"/>
                <a:gd name="T99" fmla="*/ 190 h 1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2" h="190">
                  <a:moveTo>
                    <a:pt x="862" y="95"/>
                  </a:moveTo>
                  <a:lnTo>
                    <a:pt x="859" y="86"/>
                  </a:lnTo>
                  <a:lnTo>
                    <a:pt x="854" y="77"/>
                  </a:lnTo>
                  <a:lnTo>
                    <a:pt x="843" y="68"/>
                  </a:lnTo>
                  <a:lnTo>
                    <a:pt x="829" y="59"/>
                  </a:lnTo>
                  <a:lnTo>
                    <a:pt x="811" y="51"/>
                  </a:lnTo>
                  <a:lnTo>
                    <a:pt x="789" y="43"/>
                  </a:lnTo>
                  <a:lnTo>
                    <a:pt x="764" y="35"/>
                  </a:lnTo>
                  <a:lnTo>
                    <a:pt x="736" y="29"/>
                  </a:lnTo>
                  <a:lnTo>
                    <a:pt x="704" y="22"/>
                  </a:lnTo>
                  <a:lnTo>
                    <a:pt x="670" y="17"/>
                  </a:lnTo>
                  <a:lnTo>
                    <a:pt x="634" y="11"/>
                  </a:lnTo>
                  <a:lnTo>
                    <a:pt x="596" y="8"/>
                  </a:lnTo>
                  <a:lnTo>
                    <a:pt x="556" y="5"/>
                  </a:lnTo>
                  <a:lnTo>
                    <a:pt x="515" y="3"/>
                  </a:lnTo>
                  <a:lnTo>
                    <a:pt x="473" y="2"/>
                  </a:lnTo>
                  <a:lnTo>
                    <a:pt x="431" y="0"/>
                  </a:lnTo>
                  <a:lnTo>
                    <a:pt x="389" y="2"/>
                  </a:lnTo>
                  <a:lnTo>
                    <a:pt x="346" y="3"/>
                  </a:lnTo>
                  <a:lnTo>
                    <a:pt x="306" y="5"/>
                  </a:lnTo>
                  <a:lnTo>
                    <a:pt x="267" y="8"/>
                  </a:lnTo>
                  <a:lnTo>
                    <a:pt x="228" y="11"/>
                  </a:lnTo>
                  <a:lnTo>
                    <a:pt x="191" y="17"/>
                  </a:lnTo>
                  <a:lnTo>
                    <a:pt x="157" y="22"/>
                  </a:lnTo>
                  <a:lnTo>
                    <a:pt x="127" y="29"/>
                  </a:lnTo>
                  <a:lnTo>
                    <a:pt x="98" y="35"/>
                  </a:lnTo>
                  <a:lnTo>
                    <a:pt x="73" y="43"/>
                  </a:lnTo>
                  <a:lnTo>
                    <a:pt x="51" y="51"/>
                  </a:lnTo>
                  <a:lnTo>
                    <a:pt x="32" y="59"/>
                  </a:lnTo>
                  <a:lnTo>
                    <a:pt x="18" y="68"/>
                  </a:lnTo>
                  <a:lnTo>
                    <a:pt x="8" y="77"/>
                  </a:lnTo>
                  <a:lnTo>
                    <a:pt x="2" y="86"/>
                  </a:lnTo>
                  <a:lnTo>
                    <a:pt x="0" y="95"/>
                  </a:lnTo>
                  <a:lnTo>
                    <a:pt x="2" y="104"/>
                  </a:lnTo>
                  <a:lnTo>
                    <a:pt x="8" y="114"/>
                  </a:lnTo>
                  <a:lnTo>
                    <a:pt x="18" y="123"/>
                  </a:lnTo>
                  <a:lnTo>
                    <a:pt x="32" y="131"/>
                  </a:lnTo>
                  <a:lnTo>
                    <a:pt x="51" y="140"/>
                  </a:lnTo>
                  <a:lnTo>
                    <a:pt x="73" y="148"/>
                  </a:lnTo>
                  <a:lnTo>
                    <a:pt x="98" y="155"/>
                  </a:lnTo>
                  <a:lnTo>
                    <a:pt x="127" y="162"/>
                  </a:lnTo>
                  <a:lnTo>
                    <a:pt x="157" y="169"/>
                  </a:lnTo>
                  <a:lnTo>
                    <a:pt x="191" y="174"/>
                  </a:lnTo>
                  <a:lnTo>
                    <a:pt x="228" y="178"/>
                  </a:lnTo>
                  <a:lnTo>
                    <a:pt x="267" y="183"/>
                  </a:lnTo>
                  <a:lnTo>
                    <a:pt x="306" y="186"/>
                  </a:lnTo>
                  <a:lnTo>
                    <a:pt x="346" y="188"/>
                  </a:lnTo>
                  <a:lnTo>
                    <a:pt x="389" y="189"/>
                  </a:lnTo>
                  <a:lnTo>
                    <a:pt x="431" y="190"/>
                  </a:lnTo>
                  <a:lnTo>
                    <a:pt x="473" y="189"/>
                  </a:lnTo>
                  <a:lnTo>
                    <a:pt x="515" y="188"/>
                  </a:lnTo>
                  <a:lnTo>
                    <a:pt x="556" y="186"/>
                  </a:lnTo>
                  <a:lnTo>
                    <a:pt x="596" y="183"/>
                  </a:lnTo>
                  <a:lnTo>
                    <a:pt x="634" y="178"/>
                  </a:lnTo>
                  <a:lnTo>
                    <a:pt x="670" y="174"/>
                  </a:lnTo>
                  <a:lnTo>
                    <a:pt x="704" y="169"/>
                  </a:lnTo>
                  <a:lnTo>
                    <a:pt x="736" y="162"/>
                  </a:lnTo>
                  <a:lnTo>
                    <a:pt x="764" y="155"/>
                  </a:lnTo>
                  <a:lnTo>
                    <a:pt x="789" y="148"/>
                  </a:lnTo>
                  <a:lnTo>
                    <a:pt x="811" y="140"/>
                  </a:lnTo>
                  <a:lnTo>
                    <a:pt x="829" y="131"/>
                  </a:lnTo>
                  <a:lnTo>
                    <a:pt x="843" y="123"/>
                  </a:lnTo>
                  <a:lnTo>
                    <a:pt x="854" y="114"/>
                  </a:lnTo>
                  <a:lnTo>
                    <a:pt x="859" y="104"/>
                  </a:lnTo>
                  <a:lnTo>
                    <a:pt x="862" y="95"/>
                  </a:lnTo>
                </a:path>
              </a:pathLst>
            </a:custGeom>
            <a:noFill/>
            <a:ln w="4763">
              <a:solidFill>
                <a:srgbClr val="FF0000"/>
              </a:solidFill>
              <a:round/>
              <a:headEnd/>
              <a:tailEnd/>
            </a:ln>
          </p:spPr>
          <p:txBody>
            <a:bodyPr/>
            <a:lstStyle/>
            <a:p>
              <a:endParaRPr lang="en-US"/>
            </a:p>
          </p:txBody>
        </p:sp>
        <p:sp>
          <p:nvSpPr>
            <p:cNvPr id="29734" name="Freeform 65"/>
            <p:cNvSpPr>
              <a:spLocks/>
            </p:cNvSpPr>
            <p:nvPr/>
          </p:nvSpPr>
          <p:spPr bwMode="auto">
            <a:xfrm>
              <a:off x="1006" y="3659"/>
              <a:ext cx="423" cy="94"/>
            </a:xfrm>
            <a:custGeom>
              <a:avLst/>
              <a:gdLst>
                <a:gd name="T0" fmla="*/ 212 w 846"/>
                <a:gd name="T1" fmla="*/ 23 h 189"/>
                <a:gd name="T2" fmla="*/ 211 w 846"/>
                <a:gd name="T3" fmla="*/ 21 h 189"/>
                <a:gd name="T4" fmla="*/ 210 w 846"/>
                <a:gd name="T5" fmla="*/ 19 h 189"/>
                <a:gd name="T6" fmla="*/ 207 w 846"/>
                <a:gd name="T7" fmla="*/ 16 h 189"/>
                <a:gd name="T8" fmla="*/ 203 w 846"/>
                <a:gd name="T9" fmla="*/ 14 h 189"/>
                <a:gd name="T10" fmla="*/ 199 w 846"/>
                <a:gd name="T11" fmla="*/ 12 h 189"/>
                <a:gd name="T12" fmla="*/ 193 w 846"/>
                <a:gd name="T13" fmla="*/ 10 h 189"/>
                <a:gd name="T14" fmla="*/ 187 w 846"/>
                <a:gd name="T15" fmla="*/ 8 h 189"/>
                <a:gd name="T16" fmla="*/ 179 w 846"/>
                <a:gd name="T17" fmla="*/ 6 h 189"/>
                <a:gd name="T18" fmla="*/ 171 w 846"/>
                <a:gd name="T19" fmla="*/ 5 h 189"/>
                <a:gd name="T20" fmla="*/ 162 w 846"/>
                <a:gd name="T21" fmla="*/ 3 h 189"/>
                <a:gd name="T22" fmla="*/ 153 w 846"/>
                <a:gd name="T23" fmla="*/ 2 h 189"/>
                <a:gd name="T24" fmla="*/ 143 w 846"/>
                <a:gd name="T25" fmla="*/ 1 h 189"/>
                <a:gd name="T26" fmla="*/ 133 w 846"/>
                <a:gd name="T27" fmla="*/ 1 h 189"/>
                <a:gd name="T28" fmla="*/ 121 w 846"/>
                <a:gd name="T29" fmla="*/ 0 h 189"/>
                <a:gd name="T30" fmla="*/ 111 w 846"/>
                <a:gd name="T31" fmla="*/ 0 h 189"/>
                <a:gd name="T32" fmla="*/ 101 w 846"/>
                <a:gd name="T33" fmla="*/ 0 h 189"/>
                <a:gd name="T34" fmla="*/ 90 w 846"/>
                <a:gd name="T35" fmla="*/ 0 h 189"/>
                <a:gd name="T36" fmla="*/ 80 w 846"/>
                <a:gd name="T37" fmla="*/ 1 h 189"/>
                <a:gd name="T38" fmla="*/ 69 w 846"/>
                <a:gd name="T39" fmla="*/ 1 h 189"/>
                <a:gd name="T40" fmla="*/ 59 w 846"/>
                <a:gd name="T41" fmla="*/ 2 h 189"/>
                <a:gd name="T42" fmla="*/ 50 w 846"/>
                <a:gd name="T43" fmla="*/ 3 h 189"/>
                <a:gd name="T44" fmla="*/ 41 w 846"/>
                <a:gd name="T45" fmla="*/ 5 h 189"/>
                <a:gd name="T46" fmla="*/ 33 w 846"/>
                <a:gd name="T47" fmla="*/ 6 h 189"/>
                <a:gd name="T48" fmla="*/ 26 w 846"/>
                <a:gd name="T49" fmla="*/ 8 h 189"/>
                <a:gd name="T50" fmla="*/ 19 w 846"/>
                <a:gd name="T51" fmla="*/ 10 h 189"/>
                <a:gd name="T52" fmla="*/ 13 w 846"/>
                <a:gd name="T53" fmla="*/ 12 h 189"/>
                <a:gd name="T54" fmla="*/ 9 w 846"/>
                <a:gd name="T55" fmla="*/ 14 h 189"/>
                <a:gd name="T56" fmla="*/ 5 w 846"/>
                <a:gd name="T57" fmla="*/ 16 h 189"/>
                <a:gd name="T58" fmla="*/ 2 w 846"/>
                <a:gd name="T59" fmla="*/ 19 h 189"/>
                <a:gd name="T60" fmla="*/ 1 w 846"/>
                <a:gd name="T61" fmla="*/ 21 h 189"/>
                <a:gd name="T62" fmla="*/ 0 w 846"/>
                <a:gd name="T63" fmla="*/ 23 h 189"/>
                <a:gd name="T64" fmla="*/ 1 w 846"/>
                <a:gd name="T65" fmla="*/ 26 h 189"/>
                <a:gd name="T66" fmla="*/ 2 w 846"/>
                <a:gd name="T67" fmla="*/ 28 h 189"/>
                <a:gd name="T68" fmla="*/ 5 w 846"/>
                <a:gd name="T69" fmla="*/ 31 h 189"/>
                <a:gd name="T70" fmla="*/ 9 w 846"/>
                <a:gd name="T71" fmla="*/ 33 h 189"/>
                <a:gd name="T72" fmla="*/ 13 w 846"/>
                <a:gd name="T73" fmla="*/ 35 h 189"/>
                <a:gd name="T74" fmla="*/ 19 w 846"/>
                <a:gd name="T75" fmla="*/ 37 h 189"/>
                <a:gd name="T76" fmla="*/ 26 w 846"/>
                <a:gd name="T77" fmla="*/ 39 h 189"/>
                <a:gd name="T78" fmla="*/ 33 w 846"/>
                <a:gd name="T79" fmla="*/ 41 h 189"/>
                <a:gd name="T80" fmla="*/ 41 w 846"/>
                <a:gd name="T81" fmla="*/ 42 h 189"/>
                <a:gd name="T82" fmla="*/ 50 w 846"/>
                <a:gd name="T83" fmla="*/ 43 h 189"/>
                <a:gd name="T84" fmla="*/ 59 w 846"/>
                <a:gd name="T85" fmla="*/ 45 h 189"/>
                <a:gd name="T86" fmla="*/ 69 w 846"/>
                <a:gd name="T87" fmla="*/ 46 h 189"/>
                <a:gd name="T88" fmla="*/ 80 w 846"/>
                <a:gd name="T89" fmla="*/ 46 h 189"/>
                <a:gd name="T90" fmla="*/ 90 w 846"/>
                <a:gd name="T91" fmla="*/ 47 h 189"/>
                <a:gd name="T92" fmla="*/ 101 w 846"/>
                <a:gd name="T93" fmla="*/ 47 h 189"/>
                <a:gd name="T94" fmla="*/ 111 w 846"/>
                <a:gd name="T95" fmla="*/ 47 h 189"/>
                <a:gd name="T96" fmla="*/ 121 w 846"/>
                <a:gd name="T97" fmla="*/ 47 h 189"/>
                <a:gd name="T98" fmla="*/ 133 w 846"/>
                <a:gd name="T99" fmla="*/ 46 h 189"/>
                <a:gd name="T100" fmla="*/ 143 w 846"/>
                <a:gd name="T101" fmla="*/ 46 h 189"/>
                <a:gd name="T102" fmla="*/ 153 w 846"/>
                <a:gd name="T103" fmla="*/ 45 h 189"/>
                <a:gd name="T104" fmla="*/ 162 w 846"/>
                <a:gd name="T105" fmla="*/ 43 h 189"/>
                <a:gd name="T106" fmla="*/ 171 w 846"/>
                <a:gd name="T107" fmla="*/ 42 h 189"/>
                <a:gd name="T108" fmla="*/ 179 w 846"/>
                <a:gd name="T109" fmla="*/ 41 h 189"/>
                <a:gd name="T110" fmla="*/ 187 w 846"/>
                <a:gd name="T111" fmla="*/ 39 h 189"/>
                <a:gd name="T112" fmla="*/ 193 w 846"/>
                <a:gd name="T113" fmla="*/ 37 h 189"/>
                <a:gd name="T114" fmla="*/ 199 w 846"/>
                <a:gd name="T115" fmla="*/ 35 h 189"/>
                <a:gd name="T116" fmla="*/ 203 w 846"/>
                <a:gd name="T117" fmla="*/ 33 h 189"/>
                <a:gd name="T118" fmla="*/ 207 w 846"/>
                <a:gd name="T119" fmla="*/ 31 h 189"/>
                <a:gd name="T120" fmla="*/ 210 w 846"/>
                <a:gd name="T121" fmla="*/ 28 h 189"/>
                <a:gd name="T122" fmla="*/ 211 w 846"/>
                <a:gd name="T123" fmla="*/ 26 h 189"/>
                <a:gd name="T124" fmla="*/ 212 w 846"/>
                <a:gd name="T125" fmla="*/ 23 h 1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46"/>
                <a:gd name="T190" fmla="*/ 0 h 189"/>
                <a:gd name="T191" fmla="*/ 846 w 846"/>
                <a:gd name="T192" fmla="*/ 189 h 1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46" h="189">
                  <a:moveTo>
                    <a:pt x="846" y="95"/>
                  </a:moveTo>
                  <a:lnTo>
                    <a:pt x="844" y="86"/>
                  </a:lnTo>
                  <a:lnTo>
                    <a:pt x="838" y="76"/>
                  </a:lnTo>
                  <a:lnTo>
                    <a:pt x="827" y="67"/>
                  </a:lnTo>
                  <a:lnTo>
                    <a:pt x="812" y="58"/>
                  </a:lnTo>
                  <a:lnTo>
                    <a:pt x="793" y="50"/>
                  </a:lnTo>
                  <a:lnTo>
                    <a:pt x="771" y="41"/>
                  </a:lnTo>
                  <a:lnTo>
                    <a:pt x="745" y="33"/>
                  </a:lnTo>
                  <a:lnTo>
                    <a:pt x="715" y="27"/>
                  </a:lnTo>
                  <a:lnTo>
                    <a:pt x="682" y="20"/>
                  </a:lnTo>
                  <a:lnTo>
                    <a:pt x="647" y="15"/>
                  </a:lnTo>
                  <a:lnTo>
                    <a:pt x="610" y="10"/>
                  </a:lnTo>
                  <a:lnTo>
                    <a:pt x="571" y="6"/>
                  </a:lnTo>
                  <a:lnTo>
                    <a:pt x="529" y="4"/>
                  </a:lnTo>
                  <a:lnTo>
                    <a:pt x="487" y="2"/>
                  </a:lnTo>
                  <a:lnTo>
                    <a:pt x="445" y="0"/>
                  </a:lnTo>
                  <a:lnTo>
                    <a:pt x="402" y="0"/>
                  </a:lnTo>
                  <a:lnTo>
                    <a:pt x="359" y="2"/>
                  </a:lnTo>
                  <a:lnTo>
                    <a:pt x="317" y="4"/>
                  </a:lnTo>
                  <a:lnTo>
                    <a:pt x="276" y="6"/>
                  </a:lnTo>
                  <a:lnTo>
                    <a:pt x="237" y="10"/>
                  </a:lnTo>
                  <a:lnTo>
                    <a:pt x="200" y="15"/>
                  </a:lnTo>
                  <a:lnTo>
                    <a:pt x="164" y="20"/>
                  </a:lnTo>
                  <a:lnTo>
                    <a:pt x="132" y="27"/>
                  </a:lnTo>
                  <a:lnTo>
                    <a:pt x="102" y="33"/>
                  </a:lnTo>
                  <a:lnTo>
                    <a:pt x="76" y="41"/>
                  </a:lnTo>
                  <a:lnTo>
                    <a:pt x="53" y="50"/>
                  </a:lnTo>
                  <a:lnTo>
                    <a:pt x="35" y="58"/>
                  </a:lnTo>
                  <a:lnTo>
                    <a:pt x="19" y="67"/>
                  </a:lnTo>
                  <a:lnTo>
                    <a:pt x="8" y="76"/>
                  </a:lnTo>
                  <a:lnTo>
                    <a:pt x="2" y="86"/>
                  </a:lnTo>
                  <a:lnTo>
                    <a:pt x="0" y="95"/>
                  </a:lnTo>
                  <a:lnTo>
                    <a:pt x="2" y="105"/>
                  </a:lnTo>
                  <a:lnTo>
                    <a:pt x="8" y="114"/>
                  </a:lnTo>
                  <a:lnTo>
                    <a:pt x="19" y="124"/>
                  </a:lnTo>
                  <a:lnTo>
                    <a:pt x="35" y="133"/>
                  </a:lnTo>
                  <a:lnTo>
                    <a:pt x="53" y="141"/>
                  </a:lnTo>
                  <a:lnTo>
                    <a:pt x="76" y="149"/>
                  </a:lnTo>
                  <a:lnTo>
                    <a:pt x="102" y="157"/>
                  </a:lnTo>
                  <a:lnTo>
                    <a:pt x="132" y="164"/>
                  </a:lnTo>
                  <a:lnTo>
                    <a:pt x="164" y="170"/>
                  </a:lnTo>
                  <a:lnTo>
                    <a:pt x="200" y="175"/>
                  </a:lnTo>
                  <a:lnTo>
                    <a:pt x="237" y="181"/>
                  </a:lnTo>
                  <a:lnTo>
                    <a:pt x="276" y="184"/>
                  </a:lnTo>
                  <a:lnTo>
                    <a:pt x="317" y="187"/>
                  </a:lnTo>
                  <a:lnTo>
                    <a:pt x="359" y="189"/>
                  </a:lnTo>
                  <a:lnTo>
                    <a:pt x="402" y="189"/>
                  </a:lnTo>
                  <a:lnTo>
                    <a:pt x="445" y="189"/>
                  </a:lnTo>
                  <a:lnTo>
                    <a:pt x="487" y="189"/>
                  </a:lnTo>
                  <a:lnTo>
                    <a:pt x="529" y="187"/>
                  </a:lnTo>
                  <a:lnTo>
                    <a:pt x="571" y="184"/>
                  </a:lnTo>
                  <a:lnTo>
                    <a:pt x="610" y="181"/>
                  </a:lnTo>
                  <a:lnTo>
                    <a:pt x="647" y="175"/>
                  </a:lnTo>
                  <a:lnTo>
                    <a:pt x="682" y="170"/>
                  </a:lnTo>
                  <a:lnTo>
                    <a:pt x="715" y="164"/>
                  </a:lnTo>
                  <a:lnTo>
                    <a:pt x="745" y="157"/>
                  </a:lnTo>
                  <a:lnTo>
                    <a:pt x="771" y="149"/>
                  </a:lnTo>
                  <a:lnTo>
                    <a:pt x="793" y="141"/>
                  </a:lnTo>
                  <a:lnTo>
                    <a:pt x="812" y="133"/>
                  </a:lnTo>
                  <a:lnTo>
                    <a:pt x="827" y="124"/>
                  </a:lnTo>
                  <a:lnTo>
                    <a:pt x="838" y="114"/>
                  </a:lnTo>
                  <a:lnTo>
                    <a:pt x="844" y="105"/>
                  </a:lnTo>
                  <a:lnTo>
                    <a:pt x="846" y="95"/>
                  </a:lnTo>
                </a:path>
              </a:pathLst>
            </a:custGeom>
            <a:noFill/>
            <a:ln w="4763">
              <a:solidFill>
                <a:srgbClr val="FF0000"/>
              </a:solidFill>
              <a:round/>
              <a:headEnd/>
              <a:tailEnd/>
            </a:ln>
          </p:spPr>
          <p:txBody>
            <a:bodyPr/>
            <a:lstStyle/>
            <a:p>
              <a:endParaRPr lang="en-US"/>
            </a:p>
          </p:txBody>
        </p:sp>
        <p:grpSp>
          <p:nvGrpSpPr>
            <p:cNvPr id="5" name="Group 66"/>
            <p:cNvGrpSpPr>
              <a:grpSpLocks/>
            </p:cNvGrpSpPr>
            <p:nvPr/>
          </p:nvGrpSpPr>
          <p:grpSpPr bwMode="auto">
            <a:xfrm>
              <a:off x="1422" y="3647"/>
              <a:ext cx="150" cy="107"/>
              <a:chOff x="2542" y="3741"/>
              <a:chExt cx="150" cy="107"/>
            </a:xfrm>
          </p:grpSpPr>
          <p:sp>
            <p:nvSpPr>
              <p:cNvPr id="29760" name="Oval 67"/>
              <p:cNvSpPr>
                <a:spLocks noChangeArrowheads="1"/>
              </p:cNvSpPr>
              <p:nvPr/>
            </p:nvSpPr>
            <p:spPr bwMode="auto">
              <a:xfrm>
                <a:off x="2542" y="3787"/>
                <a:ext cx="150" cy="51"/>
              </a:xfrm>
              <a:prstGeom prst="ellipse">
                <a:avLst/>
              </a:prstGeom>
              <a:solidFill>
                <a:srgbClr val="0078AA"/>
              </a:solidFill>
              <a:ln w="1588">
                <a:solidFill>
                  <a:srgbClr val="AAE6FF"/>
                </a:solidFill>
                <a:round/>
                <a:headEnd/>
                <a:tailEnd/>
              </a:ln>
            </p:spPr>
            <p:txBody>
              <a:bodyPr/>
              <a:lstStyle/>
              <a:p>
                <a:endParaRPr lang="en-US"/>
              </a:p>
            </p:txBody>
          </p:sp>
          <p:sp>
            <p:nvSpPr>
              <p:cNvPr id="29761" name="Rectangle 68"/>
              <p:cNvSpPr>
                <a:spLocks noChangeArrowheads="1"/>
              </p:cNvSpPr>
              <p:nvPr/>
            </p:nvSpPr>
            <p:spPr bwMode="auto">
              <a:xfrm>
                <a:off x="2542" y="3778"/>
                <a:ext cx="149" cy="36"/>
              </a:xfrm>
              <a:prstGeom prst="rect">
                <a:avLst/>
              </a:prstGeom>
              <a:solidFill>
                <a:srgbClr val="0078AA"/>
              </a:solidFill>
              <a:ln w="9525">
                <a:noFill/>
                <a:miter lim="800000"/>
                <a:headEnd/>
                <a:tailEnd/>
              </a:ln>
            </p:spPr>
            <p:txBody>
              <a:bodyPr/>
              <a:lstStyle/>
              <a:p>
                <a:endParaRPr lang="en-US"/>
              </a:p>
            </p:txBody>
          </p:sp>
          <p:sp>
            <p:nvSpPr>
              <p:cNvPr id="29762" name="Rectangle 69"/>
              <p:cNvSpPr>
                <a:spLocks noChangeArrowheads="1"/>
              </p:cNvSpPr>
              <p:nvPr/>
            </p:nvSpPr>
            <p:spPr bwMode="auto">
              <a:xfrm>
                <a:off x="2542" y="3778"/>
                <a:ext cx="149" cy="36"/>
              </a:xfrm>
              <a:prstGeom prst="rect">
                <a:avLst/>
              </a:prstGeom>
              <a:solidFill>
                <a:srgbClr val="0078AA"/>
              </a:solidFill>
              <a:ln w="9525">
                <a:noFill/>
                <a:miter lim="800000"/>
                <a:headEnd/>
                <a:tailEnd/>
              </a:ln>
            </p:spPr>
            <p:txBody>
              <a:bodyPr/>
              <a:lstStyle/>
              <a:p>
                <a:endParaRPr lang="en-US"/>
              </a:p>
            </p:txBody>
          </p:sp>
          <p:sp>
            <p:nvSpPr>
              <p:cNvPr id="29763" name="Oval 70"/>
              <p:cNvSpPr>
                <a:spLocks noChangeArrowheads="1"/>
              </p:cNvSpPr>
              <p:nvPr/>
            </p:nvSpPr>
            <p:spPr bwMode="auto">
              <a:xfrm>
                <a:off x="2542" y="3752"/>
                <a:ext cx="150" cy="51"/>
              </a:xfrm>
              <a:prstGeom prst="ellipse">
                <a:avLst/>
              </a:prstGeom>
              <a:solidFill>
                <a:srgbClr val="00B4FF"/>
              </a:solidFill>
              <a:ln w="1588">
                <a:solidFill>
                  <a:srgbClr val="AAE6FF"/>
                </a:solidFill>
                <a:round/>
                <a:headEnd/>
                <a:tailEnd/>
              </a:ln>
            </p:spPr>
            <p:txBody>
              <a:bodyPr/>
              <a:lstStyle/>
              <a:p>
                <a:endParaRPr lang="en-US"/>
              </a:p>
            </p:txBody>
          </p:sp>
          <p:sp>
            <p:nvSpPr>
              <p:cNvPr id="29764" name="Freeform 71"/>
              <p:cNvSpPr>
                <a:spLocks/>
              </p:cNvSpPr>
              <p:nvPr/>
            </p:nvSpPr>
            <p:spPr bwMode="auto">
              <a:xfrm>
                <a:off x="2618" y="3759"/>
                <a:ext cx="49" cy="16"/>
              </a:xfrm>
              <a:custGeom>
                <a:avLst/>
                <a:gdLst>
                  <a:gd name="T0" fmla="*/ 0 w 49"/>
                  <a:gd name="T1" fmla="*/ 13 h 16"/>
                  <a:gd name="T2" fmla="*/ 11 w 49"/>
                  <a:gd name="T3" fmla="*/ 16 h 16"/>
                  <a:gd name="T4" fmla="*/ 38 w 49"/>
                  <a:gd name="T5" fmla="*/ 6 h 16"/>
                  <a:gd name="T6" fmla="*/ 49 w 49"/>
                  <a:gd name="T7" fmla="*/ 9 h 16"/>
                  <a:gd name="T8" fmla="*/ 43 w 49"/>
                  <a:gd name="T9" fmla="*/ 0 h 16"/>
                  <a:gd name="T10" fmla="*/ 12 w 49"/>
                  <a:gd name="T11" fmla="*/ 0 h 16"/>
                  <a:gd name="T12" fmla="*/ 25 w 49"/>
                  <a:gd name="T13" fmla="*/ 3 h 16"/>
                  <a:gd name="T14" fmla="*/ 0 w 49"/>
                  <a:gd name="T15" fmla="*/ 13 h 1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6"/>
                  <a:gd name="T26" fmla="*/ 49 w 4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6">
                    <a:moveTo>
                      <a:pt x="0" y="13"/>
                    </a:moveTo>
                    <a:lnTo>
                      <a:pt x="11" y="16"/>
                    </a:lnTo>
                    <a:lnTo>
                      <a:pt x="38" y="6"/>
                    </a:lnTo>
                    <a:lnTo>
                      <a:pt x="49" y="9"/>
                    </a:lnTo>
                    <a:lnTo>
                      <a:pt x="43" y="0"/>
                    </a:lnTo>
                    <a:lnTo>
                      <a:pt x="12" y="0"/>
                    </a:lnTo>
                    <a:lnTo>
                      <a:pt x="25" y="3"/>
                    </a:lnTo>
                    <a:lnTo>
                      <a:pt x="0" y="13"/>
                    </a:lnTo>
                    <a:close/>
                  </a:path>
                </a:pathLst>
              </a:custGeom>
              <a:solidFill>
                <a:srgbClr val="000000"/>
              </a:solidFill>
              <a:ln w="9525">
                <a:noFill/>
                <a:round/>
                <a:headEnd/>
                <a:tailEnd/>
              </a:ln>
            </p:spPr>
            <p:txBody>
              <a:bodyPr/>
              <a:lstStyle/>
              <a:p>
                <a:endParaRPr lang="en-US"/>
              </a:p>
            </p:txBody>
          </p:sp>
          <p:sp>
            <p:nvSpPr>
              <p:cNvPr id="29765" name="Freeform 72"/>
              <p:cNvSpPr>
                <a:spLocks/>
              </p:cNvSpPr>
              <p:nvPr/>
            </p:nvSpPr>
            <p:spPr bwMode="auto">
              <a:xfrm>
                <a:off x="2618" y="3759"/>
                <a:ext cx="49" cy="16"/>
              </a:xfrm>
              <a:custGeom>
                <a:avLst/>
                <a:gdLst>
                  <a:gd name="T0" fmla="*/ 0 w 49"/>
                  <a:gd name="T1" fmla="*/ 13 h 16"/>
                  <a:gd name="T2" fmla="*/ 11 w 49"/>
                  <a:gd name="T3" fmla="*/ 16 h 16"/>
                  <a:gd name="T4" fmla="*/ 38 w 49"/>
                  <a:gd name="T5" fmla="*/ 6 h 16"/>
                  <a:gd name="T6" fmla="*/ 49 w 49"/>
                  <a:gd name="T7" fmla="*/ 9 h 16"/>
                  <a:gd name="T8" fmla="*/ 43 w 49"/>
                  <a:gd name="T9" fmla="*/ 0 h 16"/>
                  <a:gd name="T10" fmla="*/ 12 w 49"/>
                  <a:gd name="T11" fmla="*/ 0 h 16"/>
                  <a:gd name="T12" fmla="*/ 25 w 49"/>
                  <a:gd name="T13" fmla="*/ 3 h 16"/>
                  <a:gd name="T14" fmla="*/ 0 w 49"/>
                  <a:gd name="T15" fmla="*/ 13 h 1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6"/>
                  <a:gd name="T26" fmla="*/ 49 w 4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6">
                    <a:moveTo>
                      <a:pt x="0" y="13"/>
                    </a:moveTo>
                    <a:lnTo>
                      <a:pt x="11" y="16"/>
                    </a:lnTo>
                    <a:lnTo>
                      <a:pt x="38" y="6"/>
                    </a:lnTo>
                    <a:lnTo>
                      <a:pt x="49" y="9"/>
                    </a:lnTo>
                    <a:lnTo>
                      <a:pt x="43" y="0"/>
                    </a:lnTo>
                    <a:lnTo>
                      <a:pt x="12" y="0"/>
                    </a:lnTo>
                    <a:lnTo>
                      <a:pt x="25" y="3"/>
                    </a:lnTo>
                    <a:lnTo>
                      <a:pt x="0" y="13"/>
                    </a:lnTo>
                    <a:close/>
                  </a:path>
                </a:pathLst>
              </a:custGeom>
              <a:solidFill>
                <a:srgbClr val="000000"/>
              </a:solidFill>
              <a:ln w="9525">
                <a:noFill/>
                <a:round/>
                <a:headEnd/>
                <a:tailEnd/>
              </a:ln>
            </p:spPr>
            <p:txBody>
              <a:bodyPr/>
              <a:lstStyle/>
              <a:p>
                <a:endParaRPr lang="en-US"/>
              </a:p>
            </p:txBody>
          </p:sp>
          <p:sp>
            <p:nvSpPr>
              <p:cNvPr id="29766" name="Freeform 73"/>
              <p:cNvSpPr>
                <a:spLocks/>
              </p:cNvSpPr>
              <p:nvPr/>
            </p:nvSpPr>
            <p:spPr bwMode="auto">
              <a:xfrm>
                <a:off x="2565" y="3778"/>
                <a:ext cx="49" cy="17"/>
              </a:xfrm>
              <a:custGeom>
                <a:avLst/>
                <a:gdLst>
                  <a:gd name="T0" fmla="*/ 49 w 49"/>
                  <a:gd name="T1" fmla="*/ 3 h 17"/>
                  <a:gd name="T2" fmla="*/ 38 w 49"/>
                  <a:gd name="T3" fmla="*/ 0 h 17"/>
                  <a:gd name="T4" fmla="*/ 13 w 49"/>
                  <a:gd name="T5" fmla="*/ 11 h 17"/>
                  <a:gd name="T6" fmla="*/ 0 w 49"/>
                  <a:gd name="T7" fmla="*/ 7 h 17"/>
                  <a:gd name="T8" fmla="*/ 6 w 49"/>
                  <a:gd name="T9" fmla="*/ 17 h 17"/>
                  <a:gd name="T10" fmla="*/ 38 w 49"/>
                  <a:gd name="T11" fmla="*/ 17 h 17"/>
                  <a:gd name="T12" fmla="*/ 24 w 49"/>
                  <a:gd name="T13" fmla="*/ 13 h 17"/>
                  <a:gd name="T14" fmla="*/ 49 w 49"/>
                  <a:gd name="T15" fmla="*/ 3 h 1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7"/>
                  <a:gd name="T26" fmla="*/ 49 w 4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7">
                    <a:moveTo>
                      <a:pt x="49" y="3"/>
                    </a:moveTo>
                    <a:lnTo>
                      <a:pt x="38" y="0"/>
                    </a:lnTo>
                    <a:lnTo>
                      <a:pt x="13" y="11"/>
                    </a:lnTo>
                    <a:lnTo>
                      <a:pt x="0" y="7"/>
                    </a:lnTo>
                    <a:lnTo>
                      <a:pt x="6" y="17"/>
                    </a:lnTo>
                    <a:lnTo>
                      <a:pt x="38" y="17"/>
                    </a:lnTo>
                    <a:lnTo>
                      <a:pt x="24" y="13"/>
                    </a:lnTo>
                    <a:lnTo>
                      <a:pt x="49" y="3"/>
                    </a:lnTo>
                    <a:close/>
                  </a:path>
                </a:pathLst>
              </a:custGeom>
              <a:solidFill>
                <a:srgbClr val="000000"/>
              </a:solidFill>
              <a:ln w="9525">
                <a:noFill/>
                <a:round/>
                <a:headEnd/>
                <a:tailEnd/>
              </a:ln>
            </p:spPr>
            <p:txBody>
              <a:bodyPr/>
              <a:lstStyle/>
              <a:p>
                <a:endParaRPr lang="en-US"/>
              </a:p>
            </p:txBody>
          </p:sp>
          <p:sp>
            <p:nvSpPr>
              <p:cNvPr id="29767" name="Freeform 74"/>
              <p:cNvSpPr>
                <a:spLocks/>
              </p:cNvSpPr>
              <p:nvPr/>
            </p:nvSpPr>
            <p:spPr bwMode="auto">
              <a:xfrm>
                <a:off x="2565" y="3778"/>
                <a:ext cx="49" cy="17"/>
              </a:xfrm>
              <a:custGeom>
                <a:avLst/>
                <a:gdLst>
                  <a:gd name="T0" fmla="*/ 49 w 49"/>
                  <a:gd name="T1" fmla="*/ 3 h 17"/>
                  <a:gd name="T2" fmla="*/ 38 w 49"/>
                  <a:gd name="T3" fmla="*/ 0 h 17"/>
                  <a:gd name="T4" fmla="*/ 13 w 49"/>
                  <a:gd name="T5" fmla="*/ 11 h 17"/>
                  <a:gd name="T6" fmla="*/ 0 w 49"/>
                  <a:gd name="T7" fmla="*/ 7 h 17"/>
                  <a:gd name="T8" fmla="*/ 6 w 49"/>
                  <a:gd name="T9" fmla="*/ 17 h 17"/>
                  <a:gd name="T10" fmla="*/ 38 w 49"/>
                  <a:gd name="T11" fmla="*/ 17 h 17"/>
                  <a:gd name="T12" fmla="*/ 24 w 49"/>
                  <a:gd name="T13" fmla="*/ 13 h 17"/>
                  <a:gd name="T14" fmla="*/ 49 w 49"/>
                  <a:gd name="T15" fmla="*/ 3 h 1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7"/>
                  <a:gd name="T26" fmla="*/ 49 w 4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7">
                    <a:moveTo>
                      <a:pt x="49" y="3"/>
                    </a:moveTo>
                    <a:lnTo>
                      <a:pt x="38" y="0"/>
                    </a:lnTo>
                    <a:lnTo>
                      <a:pt x="13" y="11"/>
                    </a:lnTo>
                    <a:lnTo>
                      <a:pt x="0" y="7"/>
                    </a:lnTo>
                    <a:lnTo>
                      <a:pt x="6" y="17"/>
                    </a:lnTo>
                    <a:lnTo>
                      <a:pt x="38" y="17"/>
                    </a:lnTo>
                    <a:lnTo>
                      <a:pt x="24" y="13"/>
                    </a:lnTo>
                    <a:lnTo>
                      <a:pt x="49" y="3"/>
                    </a:lnTo>
                    <a:close/>
                  </a:path>
                </a:pathLst>
              </a:custGeom>
              <a:solidFill>
                <a:srgbClr val="000000"/>
              </a:solidFill>
              <a:ln w="9525">
                <a:noFill/>
                <a:round/>
                <a:headEnd/>
                <a:tailEnd/>
              </a:ln>
            </p:spPr>
            <p:txBody>
              <a:bodyPr/>
              <a:lstStyle/>
              <a:p>
                <a:endParaRPr lang="en-US"/>
              </a:p>
            </p:txBody>
          </p:sp>
          <p:sp>
            <p:nvSpPr>
              <p:cNvPr id="29768" name="Freeform 75"/>
              <p:cNvSpPr>
                <a:spLocks/>
              </p:cNvSpPr>
              <p:nvPr/>
            </p:nvSpPr>
            <p:spPr bwMode="auto">
              <a:xfrm>
                <a:off x="2568" y="3758"/>
                <a:ext cx="49" cy="16"/>
              </a:xfrm>
              <a:custGeom>
                <a:avLst/>
                <a:gdLst>
                  <a:gd name="T0" fmla="*/ 0 w 49"/>
                  <a:gd name="T1" fmla="*/ 4 h 16"/>
                  <a:gd name="T2" fmla="*/ 10 w 49"/>
                  <a:gd name="T3" fmla="*/ 0 h 16"/>
                  <a:gd name="T4" fmla="*/ 37 w 49"/>
                  <a:gd name="T5" fmla="*/ 10 h 16"/>
                  <a:gd name="T6" fmla="*/ 49 w 49"/>
                  <a:gd name="T7" fmla="*/ 7 h 16"/>
                  <a:gd name="T8" fmla="*/ 42 w 49"/>
                  <a:gd name="T9" fmla="*/ 16 h 16"/>
                  <a:gd name="T10" fmla="*/ 11 w 49"/>
                  <a:gd name="T11" fmla="*/ 16 h 16"/>
                  <a:gd name="T12" fmla="*/ 24 w 49"/>
                  <a:gd name="T13" fmla="*/ 14 h 16"/>
                  <a:gd name="T14" fmla="*/ 0 w 49"/>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6"/>
                  <a:gd name="T26" fmla="*/ 49 w 4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6">
                    <a:moveTo>
                      <a:pt x="0" y="4"/>
                    </a:moveTo>
                    <a:lnTo>
                      <a:pt x="10" y="0"/>
                    </a:lnTo>
                    <a:lnTo>
                      <a:pt x="37" y="10"/>
                    </a:lnTo>
                    <a:lnTo>
                      <a:pt x="49" y="7"/>
                    </a:lnTo>
                    <a:lnTo>
                      <a:pt x="42" y="16"/>
                    </a:lnTo>
                    <a:lnTo>
                      <a:pt x="11" y="16"/>
                    </a:lnTo>
                    <a:lnTo>
                      <a:pt x="24" y="14"/>
                    </a:lnTo>
                    <a:lnTo>
                      <a:pt x="0" y="4"/>
                    </a:lnTo>
                    <a:close/>
                  </a:path>
                </a:pathLst>
              </a:custGeom>
              <a:solidFill>
                <a:srgbClr val="000000"/>
              </a:solidFill>
              <a:ln w="9525">
                <a:noFill/>
                <a:round/>
                <a:headEnd/>
                <a:tailEnd/>
              </a:ln>
            </p:spPr>
            <p:txBody>
              <a:bodyPr/>
              <a:lstStyle/>
              <a:p>
                <a:endParaRPr lang="en-US"/>
              </a:p>
            </p:txBody>
          </p:sp>
          <p:sp>
            <p:nvSpPr>
              <p:cNvPr id="29769" name="Freeform 76"/>
              <p:cNvSpPr>
                <a:spLocks/>
              </p:cNvSpPr>
              <p:nvPr/>
            </p:nvSpPr>
            <p:spPr bwMode="auto">
              <a:xfrm>
                <a:off x="2568" y="3758"/>
                <a:ext cx="49" cy="16"/>
              </a:xfrm>
              <a:custGeom>
                <a:avLst/>
                <a:gdLst>
                  <a:gd name="T0" fmla="*/ 0 w 49"/>
                  <a:gd name="T1" fmla="*/ 4 h 16"/>
                  <a:gd name="T2" fmla="*/ 10 w 49"/>
                  <a:gd name="T3" fmla="*/ 0 h 16"/>
                  <a:gd name="T4" fmla="*/ 37 w 49"/>
                  <a:gd name="T5" fmla="*/ 10 h 16"/>
                  <a:gd name="T6" fmla="*/ 49 w 49"/>
                  <a:gd name="T7" fmla="*/ 7 h 16"/>
                  <a:gd name="T8" fmla="*/ 42 w 49"/>
                  <a:gd name="T9" fmla="*/ 16 h 16"/>
                  <a:gd name="T10" fmla="*/ 11 w 49"/>
                  <a:gd name="T11" fmla="*/ 16 h 16"/>
                  <a:gd name="T12" fmla="*/ 24 w 49"/>
                  <a:gd name="T13" fmla="*/ 14 h 16"/>
                  <a:gd name="T14" fmla="*/ 0 w 49"/>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6"/>
                  <a:gd name="T26" fmla="*/ 49 w 4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6">
                    <a:moveTo>
                      <a:pt x="0" y="4"/>
                    </a:moveTo>
                    <a:lnTo>
                      <a:pt x="10" y="0"/>
                    </a:lnTo>
                    <a:lnTo>
                      <a:pt x="37" y="10"/>
                    </a:lnTo>
                    <a:lnTo>
                      <a:pt x="49" y="7"/>
                    </a:lnTo>
                    <a:lnTo>
                      <a:pt x="42" y="16"/>
                    </a:lnTo>
                    <a:lnTo>
                      <a:pt x="11" y="16"/>
                    </a:lnTo>
                    <a:lnTo>
                      <a:pt x="24" y="14"/>
                    </a:lnTo>
                    <a:lnTo>
                      <a:pt x="0" y="4"/>
                    </a:lnTo>
                    <a:close/>
                  </a:path>
                </a:pathLst>
              </a:custGeom>
              <a:solidFill>
                <a:srgbClr val="000000"/>
              </a:solidFill>
              <a:ln w="9525">
                <a:noFill/>
                <a:round/>
                <a:headEnd/>
                <a:tailEnd/>
              </a:ln>
            </p:spPr>
            <p:txBody>
              <a:bodyPr/>
              <a:lstStyle/>
              <a:p>
                <a:endParaRPr lang="en-US"/>
              </a:p>
            </p:txBody>
          </p:sp>
          <p:sp>
            <p:nvSpPr>
              <p:cNvPr id="29770" name="Freeform 77"/>
              <p:cNvSpPr>
                <a:spLocks/>
              </p:cNvSpPr>
              <p:nvPr/>
            </p:nvSpPr>
            <p:spPr bwMode="auto">
              <a:xfrm>
                <a:off x="2617" y="3780"/>
                <a:ext cx="48" cy="16"/>
              </a:xfrm>
              <a:custGeom>
                <a:avLst/>
                <a:gdLst>
                  <a:gd name="T0" fmla="*/ 48 w 48"/>
                  <a:gd name="T1" fmla="*/ 12 h 16"/>
                  <a:gd name="T2" fmla="*/ 38 w 48"/>
                  <a:gd name="T3" fmla="*/ 16 h 16"/>
                  <a:gd name="T4" fmla="*/ 12 w 48"/>
                  <a:gd name="T5" fmla="*/ 5 h 16"/>
                  <a:gd name="T6" fmla="*/ 0 w 48"/>
                  <a:gd name="T7" fmla="*/ 9 h 16"/>
                  <a:gd name="T8" fmla="*/ 6 w 48"/>
                  <a:gd name="T9" fmla="*/ 0 h 16"/>
                  <a:gd name="T10" fmla="*/ 38 w 48"/>
                  <a:gd name="T11" fmla="*/ 0 h 16"/>
                  <a:gd name="T12" fmla="*/ 24 w 48"/>
                  <a:gd name="T13" fmla="*/ 2 h 16"/>
                  <a:gd name="T14" fmla="*/ 48 w 48"/>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6"/>
                  <a:gd name="T26" fmla="*/ 48 w 48"/>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6">
                    <a:moveTo>
                      <a:pt x="48" y="12"/>
                    </a:moveTo>
                    <a:lnTo>
                      <a:pt x="38" y="16"/>
                    </a:lnTo>
                    <a:lnTo>
                      <a:pt x="12" y="5"/>
                    </a:lnTo>
                    <a:lnTo>
                      <a:pt x="0" y="9"/>
                    </a:lnTo>
                    <a:lnTo>
                      <a:pt x="6" y="0"/>
                    </a:lnTo>
                    <a:lnTo>
                      <a:pt x="38" y="0"/>
                    </a:lnTo>
                    <a:lnTo>
                      <a:pt x="24" y="2"/>
                    </a:lnTo>
                    <a:lnTo>
                      <a:pt x="48" y="12"/>
                    </a:lnTo>
                    <a:close/>
                  </a:path>
                </a:pathLst>
              </a:custGeom>
              <a:solidFill>
                <a:srgbClr val="000000"/>
              </a:solidFill>
              <a:ln w="9525">
                <a:noFill/>
                <a:round/>
                <a:headEnd/>
                <a:tailEnd/>
              </a:ln>
            </p:spPr>
            <p:txBody>
              <a:bodyPr/>
              <a:lstStyle/>
              <a:p>
                <a:endParaRPr lang="en-US"/>
              </a:p>
            </p:txBody>
          </p:sp>
          <p:sp>
            <p:nvSpPr>
              <p:cNvPr id="29771" name="Freeform 78"/>
              <p:cNvSpPr>
                <a:spLocks/>
              </p:cNvSpPr>
              <p:nvPr/>
            </p:nvSpPr>
            <p:spPr bwMode="auto">
              <a:xfrm>
                <a:off x="2617" y="3780"/>
                <a:ext cx="48" cy="16"/>
              </a:xfrm>
              <a:custGeom>
                <a:avLst/>
                <a:gdLst>
                  <a:gd name="T0" fmla="*/ 48 w 48"/>
                  <a:gd name="T1" fmla="*/ 12 h 16"/>
                  <a:gd name="T2" fmla="*/ 38 w 48"/>
                  <a:gd name="T3" fmla="*/ 16 h 16"/>
                  <a:gd name="T4" fmla="*/ 12 w 48"/>
                  <a:gd name="T5" fmla="*/ 5 h 16"/>
                  <a:gd name="T6" fmla="*/ 0 w 48"/>
                  <a:gd name="T7" fmla="*/ 9 h 16"/>
                  <a:gd name="T8" fmla="*/ 6 w 48"/>
                  <a:gd name="T9" fmla="*/ 0 h 16"/>
                  <a:gd name="T10" fmla="*/ 38 w 48"/>
                  <a:gd name="T11" fmla="*/ 0 h 16"/>
                  <a:gd name="T12" fmla="*/ 24 w 48"/>
                  <a:gd name="T13" fmla="*/ 2 h 16"/>
                  <a:gd name="T14" fmla="*/ 48 w 48"/>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6"/>
                  <a:gd name="T26" fmla="*/ 48 w 48"/>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6">
                    <a:moveTo>
                      <a:pt x="48" y="12"/>
                    </a:moveTo>
                    <a:lnTo>
                      <a:pt x="38" y="16"/>
                    </a:lnTo>
                    <a:lnTo>
                      <a:pt x="12" y="5"/>
                    </a:lnTo>
                    <a:lnTo>
                      <a:pt x="0" y="9"/>
                    </a:lnTo>
                    <a:lnTo>
                      <a:pt x="6" y="0"/>
                    </a:lnTo>
                    <a:lnTo>
                      <a:pt x="38" y="0"/>
                    </a:lnTo>
                    <a:lnTo>
                      <a:pt x="24" y="2"/>
                    </a:lnTo>
                    <a:lnTo>
                      <a:pt x="48" y="12"/>
                    </a:lnTo>
                    <a:close/>
                  </a:path>
                </a:pathLst>
              </a:custGeom>
              <a:solidFill>
                <a:srgbClr val="000000"/>
              </a:solidFill>
              <a:ln w="9525">
                <a:noFill/>
                <a:round/>
                <a:headEnd/>
                <a:tailEnd/>
              </a:ln>
            </p:spPr>
            <p:txBody>
              <a:bodyPr/>
              <a:lstStyle/>
              <a:p>
                <a:endParaRPr lang="en-US"/>
              </a:p>
            </p:txBody>
          </p:sp>
          <p:sp>
            <p:nvSpPr>
              <p:cNvPr id="29772" name="Freeform 79"/>
              <p:cNvSpPr>
                <a:spLocks/>
              </p:cNvSpPr>
              <p:nvPr/>
            </p:nvSpPr>
            <p:spPr bwMode="auto">
              <a:xfrm>
                <a:off x="2619" y="3760"/>
                <a:ext cx="49" cy="16"/>
              </a:xfrm>
              <a:custGeom>
                <a:avLst/>
                <a:gdLst>
                  <a:gd name="T0" fmla="*/ 0 w 49"/>
                  <a:gd name="T1" fmla="*/ 13 h 16"/>
                  <a:gd name="T2" fmla="*/ 11 w 49"/>
                  <a:gd name="T3" fmla="*/ 16 h 16"/>
                  <a:gd name="T4" fmla="*/ 38 w 49"/>
                  <a:gd name="T5" fmla="*/ 5 h 16"/>
                  <a:gd name="T6" fmla="*/ 49 w 49"/>
                  <a:gd name="T7" fmla="*/ 9 h 16"/>
                  <a:gd name="T8" fmla="*/ 43 w 49"/>
                  <a:gd name="T9" fmla="*/ 0 h 16"/>
                  <a:gd name="T10" fmla="*/ 12 w 49"/>
                  <a:gd name="T11" fmla="*/ 0 h 16"/>
                  <a:gd name="T12" fmla="*/ 25 w 49"/>
                  <a:gd name="T13" fmla="*/ 3 h 16"/>
                  <a:gd name="T14" fmla="*/ 0 w 49"/>
                  <a:gd name="T15" fmla="*/ 13 h 1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6"/>
                  <a:gd name="T26" fmla="*/ 49 w 4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6">
                    <a:moveTo>
                      <a:pt x="0" y="13"/>
                    </a:moveTo>
                    <a:lnTo>
                      <a:pt x="11" y="16"/>
                    </a:lnTo>
                    <a:lnTo>
                      <a:pt x="38" y="5"/>
                    </a:lnTo>
                    <a:lnTo>
                      <a:pt x="49" y="9"/>
                    </a:lnTo>
                    <a:lnTo>
                      <a:pt x="43" y="0"/>
                    </a:lnTo>
                    <a:lnTo>
                      <a:pt x="12" y="0"/>
                    </a:lnTo>
                    <a:lnTo>
                      <a:pt x="25" y="3"/>
                    </a:lnTo>
                    <a:lnTo>
                      <a:pt x="0" y="13"/>
                    </a:lnTo>
                    <a:close/>
                  </a:path>
                </a:pathLst>
              </a:custGeom>
              <a:solidFill>
                <a:srgbClr val="FFFFFF"/>
              </a:solidFill>
              <a:ln w="9525">
                <a:noFill/>
                <a:round/>
                <a:headEnd/>
                <a:tailEnd/>
              </a:ln>
            </p:spPr>
            <p:txBody>
              <a:bodyPr/>
              <a:lstStyle/>
              <a:p>
                <a:endParaRPr lang="en-US"/>
              </a:p>
            </p:txBody>
          </p:sp>
          <p:sp>
            <p:nvSpPr>
              <p:cNvPr id="29773" name="Freeform 80"/>
              <p:cNvSpPr>
                <a:spLocks/>
              </p:cNvSpPr>
              <p:nvPr/>
            </p:nvSpPr>
            <p:spPr bwMode="auto">
              <a:xfrm>
                <a:off x="2619" y="3760"/>
                <a:ext cx="49" cy="16"/>
              </a:xfrm>
              <a:custGeom>
                <a:avLst/>
                <a:gdLst>
                  <a:gd name="T0" fmla="*/ 0 w 49"/>
                  <a:gd name="T1" fmla="*/ 13 h 16"/>
                  <a:gd name="T2" fmla="*/ 11 w 49"/>
                  <a:gd name="T3" fmla="*/ 16 h 16"/>
                  <a:gd name="T4" fmla="*/ 38 w 49"/>
                  <a:gd name="T5" fmla="*/ 5 h 16"/>
                  <a:gd name="T6" fmla="*/ 49 w 49"/>
                  <a:gd name="T7" fmla="*/ 9 h 16"/>
                  <a:gd name="T8" fmla="*/ 43 w 49"/>
                  <a:gd name="T9" fmla="*/ 0 h 16"/>
                  <a:gd name="T10" fmla="*/ 12 w 49"/>
                  <a:gd name="T11" fmla="*/ 0 h 16"/>
                  <a:gd name="T12" fmla="*/ 25 w 49"/>
                  <a:gd name="T13" fmla="*/ 3 h 16"/>
                  <a:gd name="T14" fmla="*/ 0 w 49"/>
                  <a:gd name="T15" fmla="*/ 13 h 1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6"/>
                  <a:gd name="T26" fmla="*/ 49 w 4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6">
                    <a:moveTo>
                      <a:pt x="0" y="13"/>
                    </a:moveTo>
                    <a:lnTo>
                      <a:pt x="11" y="16"/>
                    </a:lnTo>
                    <a:lnTo>
                      <a:pt x="38" y="5"/>
                    </a:lnTo>
                    <a:lnTo>
                      <a:pt x="49" y="9"/>
                    </a:lnTo>
                    <a:lnTo>
                      <a:pt x="43" y="0"/>
                    </a:lnTo>
                    <a:lnTo>
                      <a:pt x="12" y="0"/>
                    </a:lnTo>
                    <a:lnTo>
                      <a:pt x="25" y="3"/>
                    </a:lnTo>
                    <a:lnTo>
                      <a:pt x="0" y="13"/>
                    </a:lnTo>
                    <a:close/>
                  </a:path>
                </a:pathLst>
              </a:custGeom>
              <a:solidFill>
                <a:srgbClr val="FFFFFF"/>
              </a:solidFill>
              <a:ln w="9525">
                <a:noFill/>
                <a:round/>
                <a:headEnd/>
                <a:tailEnd/>
              </a:ln>
            </p:spPr>
            <p:txBody>
              <a:bodyPr/>
              <a:lstStyle/>
              <a:p>
                <a:endParaRPr lang="en-US"/>
              </a:p>
            </p:txBody>
          </p:sp>
          <p:sp>
            <p:nvSpPr>
              <p:cNvPr id="29774" name="Freeform 81"/>
              <p:cNvSpPr>
                <a:spLocks/>
              </p:cNvSpPr>
              <p:nvPr/>
            </p:nvSpPr>
            <p:spPr bwMode="auto">
              <a:xfrm>
                <a:off x="2566" y="3779"/>
                <a:ext cx="49" cy="17"/>
              </a:xfrm>
              <a:custGeom>
                <a:avLst/>
                <a:gdLst>
                  <a:gd name="T0" fmla="*/ 49 w 49"/>
                  <a:gd name="T1" fmla="*/ 3 h 17"/>
                  <a:gd name="T2" fmla="*/ 38 w 49"/>
                  <a:gd name="T3" fmla="*/ 0 h 17"/>
                  <a:gd name="T4" fmla="*/ 12 w 49"/>
                  <a:gd name="T5" fmla="*/ 10 h 17"/>
                  <a:gd name="T6" fmla="*/ 0 w 49"/>
                  <a:gd name="T7" fmla="*/ 7 h 17"/>
                  <a:gd name="T8" fmla="*/ 6 w 49"/>
                  <a:gd name="T9" fmla="*/ 17 h 17"/>
                  <a:gd name="T10" fmla="*/ 38 w 49"/>
                  <a:gd name="T11" fmla="*/ 17 h 17"/>
                  <a:gd name="T12" fmla="*/ 24 w 49"/>
                  <a:gd name="T13" fmla="*/ 13 h 17"/>
                  <a:gd name="T14" fmla="*/ 49 w 49"/>
                  <a:gd name="T15" fmla="*/ 3 h 1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7"/>
                  <a:gd name="T26" fmla="*/ 49 w 4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7">
                    <a:moveTo>
                      <a:pt x="49" y="3"/>
                    </a:moveTo>
                    <a:lnTo>
                      <a:pt x="38" y="0"/>
                    </a:lnTo>
                    <a:lnTo>
                      <a:pt x="12" y="10"/>
                    </a:lnTo>
                    <a:lnTo>
                      <a:pt x="0" y="7"/>
                    </a:lnTo>
                    <a:lnTo>
                      <a:pt x="6" y="17"/>
                    </a:lnTo>
                    <a:lnTo>
                      <a:pt x="38" y="17"/>
                    </a:lnTo>
                    <a:lnTo>
                      <a:pt x="24" y="13"/>
                    </a:lnTo>
                    <a:lnTo>
                      <a:pt x="49" y="3"/>
                    </a:lnTo>
                    <a:close/>
                  </a:path>
                </a:pathLst>
              </a:custGeom>
              <a:solidFill>
                <a:srgbClr val="FFFFFF"/>
              </a:solidFill>
              <a:ln w="9525">
                <a:noFill/>
                <a:round/>
                <a:headEnd/>
                <a:tailEnd/>
              </a:ln>
            </p:spPr>
            <p:txBody>
              <a:bodyPr/>
              <a:lstStyle/>
              <a:p>
                <a:endParaRPr lang="en-US"/>
              </a:p>
            </p:txBody>
          </p:sp>
          <p:sp>
            <p:nvSpPr>
              <p:cNvPr id="29775" name="Freeform 82"/>
              <p:cNvSpPr>
                <a:spLocks/>
              </p:cNvSpPr>
              <p:nvPr/>
            </p:nvSpPr>
            <p:spPr bwMode="auto">
              <a:xfrm>
                <a:off x="2566" y="3779"/>
                <a:ext cx="49" cy="17"/>
              </a:xfrm>
              <a:custGeom>
                <a:avLst/>
                <a:gdLst>
                  <a:gd name="T0" fmla="*/ 49 w 49"/>
                  <a:gd name="T1" fmla="*/ 3 h 17"/>
                  <a:gd name="T2" fmla="*/ 38 w 49"/>
                  <a:gd name="T3" fmla="*/ 0 h 17"/>
                  <a:gd name="T4" fmla="*/ 12 w 49"/>
                  <a:gd name="T5" fmla="*/ 10 h 17"/>
                  <a:gd name="T6" fmla="*/ 0 w 49"/>
                  <a:gd name="T7" fmla="*/ 7 h 17"/>
                  <a:gd name="T8" fmla="*/ 6 w 49"/>
                  <a:gd name="T9" fmla="*/ 17 h 17"/>
                  <a:gd name="T10" fmla="*/ 38 w 49"/>
                  <a:gd name="T11" fmla="*/ 17 h 17"/>
                  <a:gd name="T12" fmla="*/ 24 w 49"/>
                  <a:gd name="T13" fmla="*/ 13 h 17"/>
                  <a:gd name="T14" fmla="*/ 49 w 49"/>
                  <a:gd name="T15" fmla="*/ 3 h 1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7"/>
                  <a:gd name="T26" fmla="*/ 49 w 4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7">
                    <a:moveTo>
                      <a:pt x="49" y="3"/>
                    </a:moveTo>
                    <a:lnTo>
                      <a:pt x="38" y="0"/>
                    </a:lnTo>
                    <a:lnTo>
                      <a:pt x="12" y="10"/>
                    </a:lnTo>
                    <a:lnTo>
                      <a:pt x="0" y="7"/>
                    </a:lnTo>
                    <a:lnTo>
                      <a:pt x="6" y="17"/>
                    </a:lnTo>
                    <a:lnTo>
                      <a:pt x="38" y="17"/>
                    </a:lnTo>
                    <a:lnTo>
                      <a:pt x="24" y="13"/>
                    </a:lnTo>
                    <a:lnTo>
                      <a:pt x="49" y="3"/>
                    </a:lnTo>
                    <a:close/>
                  </a:path>
                </a:pathLst>
              </a:custGeom>
              <a:solidFill>
                <a:srgbClr val="FFFFFF"/>
              </a:solidFill>
              <a:ln w="9525">
                <a:noFill/>
                <a:round/>
                <a:headEnd/>
                <a:tailEnd/>
              </a:ln>
            </p:spPr>
            <p:txBody>
              <a:bodyPr/>
              <a:lstStyle/>
              <a:p>
                <a:endParaRPr lang="en-US"/>
              </a:p>
            </p:txBody>
          </p:sp>
          <p:sp>
            <p:nvSpPr>
              <p:cNvPr id="29776" name="Freeform 83"/>
              <p:cNvSpPr>
                <a:spLocks/>
              </p:cNvSpPr>
              <p:nvPr/>
            </p:nvSpPr>
            <p:spPr bwMode="auto">
              <a:xfrm>
                <a:off x="2569" y="3759"/>
                <a:ext cx="48" cy="16"/>
              </a:xfrm>
              <a:custGeom>
                <a:avLst/>
                <a:gdLst>
                  <a:gd name="T0" fmla="*/ 0 w 48"/>
                  <a:gd name="T1" fmla="*/ 4 h 16"/>
                  <a:gd name="T2" fmla="*/ 10 w 48"/>
                  <a:gd name="T3" fmla="*/ 0 h 16"/>
                  <a:gd name="T4" fmla="*/ 37 w 48"/>
                  <a:gd name="T5" fmla="*/ 10 h 16"/>
                  <a:gd name="T6" fmla="*/ 48 w 48"/>
                  <a:gd name="T7" fmla="*/ 7 h 16"/>
                  <a:gd name="T8" fmla="*/ 42 w 48"/>
                  <a:gd name="T9" fmla="*/ 16 h 16"/>
                  <a:gd name="T10" fmla="*/ 11 w 48"/>
                  <a:gd name="T11" fmla="*/ 16 h 16"/>
                  <a:gd name="T12" fmla="*/ 24 w 48"/>
                  <a:gd name="T13" fmla="*/ 14 h 16"/>
                  <a:gd name="T14" fmla="*/ 0 w 48"/>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6"/>
                  <a:gd name="T26" fmla="*/ 48 w 48"/>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6">
                    <a:moveTo>
                      <a:pt x="0" y="4"/>
                    </a:moveTo>
                    <a:lnTo>
                      <a:pt x="10" y="0"/>
                    </a:lnTo>
                    <a:lnTo>
                      <a:pt x="37" y="10"/>
                    </a:lnTo>
                    <a:lnTo>
                      <a:pt x="48" y="7"/>
                    </a:lnTo>
                    <a:lnTo>
                      <a:pt x="42" y="16"/>
                    </a:lnTo>
                    <a:lnTo>
                      <a:pt x="11" y="16"/>
                    </a:lnTo>
                    <a:lnTo>
                      <a:pt x="24" y="14"/>
                    </a:lnTo>
                    <a:lnTo>
                      <a:pt x="0" y="4"/>
                    </a:lnTo>
                    <a:close/>
                  </a:path>
                </a:pathLst>
              </a:custGeom>
              <a:solidFill>
                <a:srgbClr val="FFFFFF"/>
              </a:solidFill>
              <a:ln w="9525">
                <a:noFill/>
                <a:round/>
                <a:headEnd/>
                <a:tailEnd/>
              </a:ln>
            </p:spPr>
            <p:txBody>
              <a:bodyPr/>
              <a:lstStyle/>
              <a:p>
                <a:endParaRPr lang="en-US"/>
              </a:p>
            </p:txBody>
          </p:sp>
          <p:sp>
            <p:nvSpPr>
              <p:cNvPr id="29777" name="Freeform 84"/>
              <p:cNvSpPr>
                <a:spLocks/>
              </p:cNvSpPr>
              <p:nvPr/>
            </p:nvSpPr>
            <p:spPr bwMode="auto">
              <a:xfrm>
                <a:off x="2569" y="3759"/>
                <a:ext cx="48" cy="16"/>
              </a:xfrm>
              <a:custGeom>
                <a:avLst/>
                <a:gdLst>
                  <a:gd name="T0" fmla="*/ 0 w 48"/>
                  <a:gd name="T1" fmla="*/ 4 h 16"/>
                  <a:gd name="T2" fmla="*/ 10 w 48"/>
                  <a:gd name="T3" fmla="*/ 0 h 16"/>
                  <a:gd name="T4" fmla="*/ 37 w 48"/>
                  <a:gd name="T5" fmla="*/ 10 h 16"/>
                  <a:gd name="T6" fmla="*/ 48 w 48"/>
                  <a:gd name="T7" fmla="*/ 7 h 16"/>
                  <a:gd name="T8" fmla="*/ 42 w 48"/>
                  <a:gd name="T9" fmla="*/ 16 h 16"/>
                  <a:gd name="T10" fmla="*/ 11 w 48"/>
                  <a:gd name="T11" fmla="*/ 16 h 16"/>
                  <a:gd name="T12" fmla="*/ 24 w 48"/>
                  <a:gd name="T13" fmla="*/ 14 h 16"/>
                  <a:gd name="T14" fmla="*/ 0 w 48"/>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6"/>
                  <a:gd name="T26" fmla="*/ 48 w 48"/>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6">
                    <a:moveTo>
                      <a:pt x="0" y="4"/>
                    </a:moveTo>
                    <a:lnTo>
                      <a:pt x="10" y="0"/>
                    </a:lnTo>
                    <a:lnTo>
                      <a:pt x="37" y="10"/>
                    </a:lnTo>
                    <a:lnTo>
                      <a:pt x="48" y="7"/>
                    </a:lnTo>
                    <a:lnTo>
                      <a:pt x="42" y="16"/>
                    </a:lnTo>
                    <a:lnTo>
                      <a:pt x="11" y="16"/>
                    </a:lnTo>
                    <a:lnTo>
                      <a:pt x="24" y="14"/>
                    </a:lnTo>
                    <a:lnTo>
                      <a:pt x="0" y="4"/>
                    </a:lnTo>
                    <a:close/>
                  </a:path>
                </a:pathLst>
              </a:custGeom>
              <a:solidFill>
                <a:srgbClr val="FFFFFF"/>
              </a:solidFill>
              <a:ln w="9525">
                <a:noFill/>
                <a:round/>
                <a:headEnd/>
                <a:tailEnd/>
              </a:ln>
            </p:spPr>
            <p:txBody>
              <a:bodyPr/>
              <a:lstStyle/>
              <a:p>
                <a:endParaRPr lang="en-US"/>
              </a:p>
            </p:txBody>
          </p:sp>
          <p:sp>
            <p:nvSpPr>
              <p:cNvPr id="29778" name="Freeform 85"/>
              <p:cNvSpPr>
                <a:spLocks/>
              </p:cNvSpPr>
              <p:nvPr/>
            </p:nvSpPr>
            <p:spPr bwMode="auto">
              <a:xfrm>
                <a:off x="2617" y="3781"/>
                <a:ext cx="50" cy="16"/>
              </a:xfrm>
              <a:custGeom>
                <a:avLst/>
                <a:gdLst>
                  <a:gd name="T0" fmla="*/ 50 w 50"/>
                  <a:gd name="T1" fmla="*/ 12 h 16"/>
                  <a:gd name="T2" fmla="*/ 39 w 50"/>
                  <a:gd name="T3" fmla="*/ 16 h 16"/>
                  <a:gd name="T4" fmla="*/ 13 w 50"/>
                  <a:gd name="T5" fmla="*/ 5 h 16"/>
                  <a:gd name="T6" fmla="*/ 0 w 50"/>
                  <a:gd name="T7" fmla="*/ 8 h 16"/>
                  <a:gd name="T8" fmla="*/ 7 w 50"/>
                  <a:gd name="T9" fmla="*/ 0 h 16"/>
                  <a:gd name="T10" fmla="*/ 39 w 50"/>
                  <a:gd name="T11" fmla="*/ 0 h 16"/>
                  <a:gd name="T12" fmla="*/ 25 w 50"/>
                  <a:gd name="T13" fmla="*/ 2 h 16"/>
                  <a:gd name="T14" fmla="*/ 50 w 50"/>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16"/>
                  <a:gd name="T26" fmla="*/ 50 w 5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16">
                    <a:moveTo>
                      <a:pt x="50" y="12"/>
                    </a:moveTo>
                    <a:lnTo>
                      <a:pt x="39" y="16"/>
                    </a:lnTo>
                    <a:lnTo>
                      <a:pt x="13" y="5"/>
                    </a:lnTo>
                    <a:lnTo>
                      <a:pt x="0" y="8"/>
                    </a:lnTo>
                    <a:lnTo>
                      <a:pt x="7" y="0"/>
                    </a:lnTo>
                    <a:lnTo>
                      <a:pt x="39" y="0"/>
                    </a:lnTo>
                    <a:lnTo>
                      <a:pt x="25" y="2"/>
                    </a:lnTo>
                    <a:lnTo>
                      <a:pt x="50" y="12"/>
                    </a:lnTo>
                    <a:close/>
                  </a:path>
                </a:pathLst>
              </a:custGeom>
              <a:solidFill>
                <a:srgbClr val="FFFFFF"/>
              </a:solidFill>
              <a:ln w="9525">
                <a:noFill/>
                <a:round/>
                <a:headEnd/>
                <a:tailEnd/>
              </a:ln>
            </p:spPr>
            <p:txBody>
              <a:bodyPr/>
              <a:lstStyle/>
              <a:p>
                <a:endParaRPr lang="en-US"/>
              </a:p>
            </p:txBody>
          </p:sp>
          <p:sp>
            <p:nvSpPr>
              <p:cNvPr id="29779" name="Freeform 86"/>
              <p:cNvSpPr>
                <a:spLocks/>
              </p:cNvSpPr>
              <p:nvPr/>
            </p:nvSpPr>
            <p:spPr bwMode="auto">
              <a:xfrm>
                <a:off x="2617" y="3781"/>
                <a:ext cx="50" cy="16"/>
              </a:xfrm>
              <a:custGeom>
                <a:avLst/>
                <a:gdLst>
                  <a:gd name="T0" fmla="*/ 50 w 50"/>
                  <a:gd name="T1" fmla="*/ 12 h 16"/>
                  <a:gd name="T2" fmla="*/ 39 w 50"/>
                  <a:gd name="T3" fmla="*/ 16 h 16"/>
                  <a:gd name="T4" fmla="*/ 13 w 50"/>
                  <a:gd name="T5" fmla="*/ 5 h 16"/>
                  <a:gd name="T6" fmla="*/ 0 w 50"/>
                  <a:gd name="T7" fmla="*/ 8 h 16"/>
                  <a:gd name="T8" fmla="*/ 7 w 50"/>
                  <a:gd name="T9" fmla="*/ 0 h 16"/>
                  <a:gd name="T10" fmla="*/ 39 w 50"/>
                  <a:gd name="T11" fmla="*/ 0 h 16"/>
                  <a:gd name="T12" fmla="*/ 25 w 50"/>
                  <a:gd name="T13" fmla="*/ 2 h 16"/>
                  <a:gd name="T14" fmla="*/ 50 w 50"/>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16"/>
                  <a:gd name="T26" fmla="*/ 50 w 5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16">
                    <a:moveTo>
                      <a:pt x="50" y="12"/>
                    </a:moveTo>
                    <a:lnTo>
                      <a:pt x="39" y="16"/>
                    </a:lnTo>
                    <a:lnTo>
                      <a:pt x="13" y="5"/>
                    </a:lnTo>
                    <a:lnTo>
                      <a:pt x="0" y="8"/>
                    </a:lnTo>
                    <a:lnTo>
                      <a:pt x="7" y="0"/>
                    </a:lnTo>
                    <a:lnTo>
                      <a:pt x="39" y="0"/>
                    </a:lnTo>
                    <a:lnTo>
                      <a:pt x="25" y="2"/>
                    </a:lnTo>
                    <a:lnTo>
                      <a:pt x="50" y="12"/>
                    </a:lnTo>
                    <a:close/>
                  </a:path>
                </a:pathLst>
              </a:custGeom>
              <a:solidFill>
                <a:srgbClr val="FFFFFF"/>
              </a:solidFill>
              <a:ln w="9525">
                <a:noFill/>
                <a:round/>
                <a:headEnd/>
                <a:tailEnd/>
              </a:ln>
            </p:spPr>
            <p:txBody>
              <a:bodyPr/>
              <a:lstStyle/>
              <a:p>
                <a:endParaRPr lang="en-US"/>
              </a:p>
            </p:txBody>
          </p:sp>
          <p:sp>
            <p:nvSpPr>
              <p:cNvPr id="29780" name="Line 87"/>
              <p:cNvSpPr>
                <a:spLocks noChangeShapeType="1"/>
              </p:cNvSpPr>
              <p:nvPr/>
            </p:nvSpPr>
            <p:spPr bwMode="auto">
              <a:xfrm>
                <a:off x="2542" y="3777"/>
                <a:ext cx="1" cy="36"/>
              </a:xfrm>
              <a:prstGeom prst="line">
                <a:avLst/>
              </a:prstGeom>
              <a:noFill/>
              <a:ln w="1588">
                <a:solidFill>
                  <a:srgbClr val="AAE6FF"/>
                </a:solidFill>
                <a:round/>
                <a:headEnd/>
                <a:tailEnd/>
              </a:ln>
            </p:spPr>
            <p:txBody>
              <a:bodyPr/>
              <a:lstStyle/>
              <a:p>
                <a:endParaRPr lang="en-US"/>
              </a:p>
            </p:txBody>
          </p:sp>
          <p:sp>
            <p:nvSpPr>
              <p:cNvPr id="29781" name="Line 88"/>
              <p:cNvSpPr>
                <a:spLocks noChangeShapeType="1"/>
              </p:cNvSpPr>
              <p:nvPr/>
            </p:nvSpPr>
            <p:spPr bwMode="auto">
              <a:xfrm>
                <a:off x="2691" y="3741"/>
                <a:ext cx="1" cy="107"/>
              </a:xfrm>
              <a:prstGeom prst="line">
                <a:avLst/>
              </a:prstGeom>
              <a:noFill/>
              <a:ln w="1588">
                <a:solidFill>
                  <a:srgbClr val="AAE6FF"/>
                </a:solidFill>
                <a:round/>
                <a:headEnd/>
                <a:tailEnd/>
              </a:ln>
            </p:spPr>
            <p:txBody>
              <a:bodyPr/>
              <a:lstStyle/>
              <a:p>
                <a:endParaRPr lang="en-US"/>
              </a:p>
            </p:txBody>
          </p:sp>
        </p:grpSp>
        <p:grpSp>
          <p:nvGrpSpPr>
            <p:cNvPr id="6" name="Group 89"/>
            <p:cNvGrpSpPr>
              <a:grpSpLocks/>
            </p:cNvGrpSpPr>
            <p:nvPr/>
          </p:nvGrpSpPr>
          <p:grpSpPr bwMode="auto">
            <a:xfrm>
              <a:off x="861" y="3660"/>
              <a:ext cx="150" cy="86"/>
              <a:chOff x="1435" y="3752"/>
              <a:chExt cx="150" cy="86"/>
            </a:xfrm>
          </p:grpSpPr>
          <p:sp>
            <p:nvSpPr>
              <p:cNvPr id="29738" name="Oval 90"/>
              <p:cNvSpPr>
                <a:spLocks noChangeArrowheads="1"/>
              </p:cNvSpPr>
              <p:nvPr/>
            </p:nvSpPr>
            <p:spPr bwMode="auto">
              <a:xfrm>
                <a:off x="1435" y="3787"/>
                <a:ext cx="150" cy="51"/>
              </a:xfrm>
              <a:prstGeom prst="ellipse">
                <a:avLst/>
              </a:prstGeom>
              <a:solidFill>
                <a:srgbClr val="0078AA"/>
              </a:solidFill>
              <a:ln w="1588">
                <a:solidFill>
                  <a:srgbClr val="AAE6FF"/>
                </a:solidFill>
                <a:round/>
                <a:headEnd/>
                <a:tailEnd/>
              </a:ln>
            </p:spPr>
            <p:txBody>
              <a:bodyPr/>
              <a:lstStyle/>
              <a:p>
                <a:endParaRPr lang="en-US"/>
              </a:p>
            </p:txBody>
          </p:sp>
          <p:sp>
            <p:nvSpPr>
              <p:cNvPr id="29739" name="Rectangle 91"/>
              <p:cNvSpPr>
                <a:spLocks noChangeArrowheads="1"/>
              </p:cNvSpPr>
              <p:nvPr/>
            </p:nvSpPr>
            <p:spPr bwMode="auto">
              <a:xfrm>
                <a:off x="1435" y="3778"/>
                <a:ext cx="149" cy="36"/>
              </a:xfrm>
              <a:prstGeom prst="rect">
                <a:avLst/>
              </a:prstGeom>
              <a:solidFill>
                <a:srgbClr val="0078AA"/>
              </a:solidFill>
              <a:ln w="9525">
                <a:noFill/>
                <a:miter lim="800000"/>
                <a:headEnd/>
                <a:tailEnd/>
              </a:ln>
            </p:spPr>
            <p:txBody>
              <a:bodyPr/>
              <a:lstStyle/>
              <a:p>
                <a:endParaRPr lang="en-US"/>
              </a:p>
            </p:txBody>
          </p:sp>
          <p:sp>
            <p:nvSpPr>
              <p:cNvPr id="29740" name="Rectangle 92"/>
              <p:cNvSpPr>
                <a:spLocks noChangeArrowheads="1"/>
              </p:cNvSpPr>
              <p:nvPr/>
            </p:nvSpPr>
            <p:spPr bwMode="auto">
              <a:xfrm>
                <a:off x="1435" y="3778"/>
                <a:ext cx="149" cy="36"/>
              </a:xfrm>
              <a:prstGeom prst="rect">
                <a:avLst/>
              </a:prstGeom>
              <a:solidFill>
                <a:srgbClr val="0078AA"/>
              </a:solidFill>
              <a:ln w="9525">
                <a:noFill/>
                <a:miter lim="800000"/>
                <a:headEnd/>
                <a:tailEnd/>
              </a:ln>
            </p:spPr>
            <p:txBody>
              <a:bodyPr/>
              <a:lstStyle/>
              <a:p>
                <a:endParaRPr lang="en-US"/>
              </a:p>
            </p:txBody>
          </p:sp>
          <p:sp>
            <p:nvSpPr>
              <p:cNvPr id="29741" name="Oval 93"/>
              <p:cNvSpPr>
                <a:spLocks noChangeArrowheads="1"/>
              </p:cNvSpPr>
              <p:nvPr/>
            </p:nvSpPr>
            <p:spPr bwMode="auto">
              <a:xfrm>
                <a:off x="1435" y="3752"/>
                <a:ext cx="150" cy="51"/>
              </a:xfrm>
              <a:prstGeom prst="ellipse">
                <a:avLst/>
              </a:prstGeom>
              <a:solidFill>
                <a:srgbClr val="00B4FF"/>
              </a:solidFill>
              <a:ln w="1588">
                <a:solidFill>
                  <a:srgbClr val="AAE6FF"/>
                </a:solidFill>
                <a:round/>
                <a:headEnd/>
                <a:tailEnd/>
              </a:ln>
            </p:spPr>
            <p:txBody>
              <a:bodyPr/>
              <a:lstStyle/>
              <a:p>
                <a:endParaRPr lang="en-US"/>
              </a:p>
            </p:txBody>
          </p:sp>
          <p:sp>
            <p:nvSpPr>
              <p:cNvPr id="29742" name="Freeform 94"/>
              <p:cNvSpPr>
                <a:spLocks/>
              </p:cNvSpPr>
              <p:nvPr/>
            </p:nvSpPr>
            <p:spPr bwMode="auto">
              <a:xfrm>
                <a:off x="1511" y="3759"/>
                <a:ext cx="49" cy="16"/>
              </a:xfrm>
              <a:custGeom>
                <a:avLst/>
                <a:gdLst>
                  <a:gd name="T0" fmla="*/ 0 w 49"/>
                  <a:gd name="T1" fmla="*/ 13 h 16"/>
                  <a:gd name="T2" fmla="*/ 11 w 49"/>
                  <a:gd name="T3" fmla="*/ 16 h 16"/>
                  <a:gd name="T4" fmla="*/ 38 w 49"/>
                  <a:gd name="T5" fmla="*/ 6 h 16"/>
                  <a:gd name="T6" fmla="*/ 49 w 49"/>
                  <a:gd name="T7" fmla="*/ 9 h 16"/>
                  <a:gd name="T8" fmla="*/ 43 w 49"/>
                  <a:gd name="T9" fmla="*/ 0 h 16"/>
                  <a:gd name="T10" fmla="*/ 12 w 49"/>
                  <a:gd name="T11" fmla="*/ 0 h 16"/>
                  <a:gd name="T12" fmla="*/ 25 w 49"/>
                  <a:gd name="T13" fmla="*/ 3 h 16"/>
                  <a:gd name="T14" fmla="*/ 0 w 49"/>
                  <a:gd name="T15" fmla="*/ 13 h 1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6"/>
                  <a:gd name="T26" fmla="*/ 49 w 4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6">
                    <a:moveTo>
                      <a:pt x="0" y="13"/>
                    </a:moveTo>
                    <a:lnTo>
                      <a:pt x="11" y="16"/>
                    </a:lnTo>
                    <a:lnTo>
                      <a:pt x="38" y="6"/>
                    </a:lnTo>
                    <a:lnTo>
                      <a:pt x="49" y="9"/>
                    </a:lnTo>
                    <a:lnTo>
                      <a:pt x="43" y="0"/>
                    </a:lnTo>
                    <a:lnTo>
                      <a:pt x="12" y="0"/>
                    </a:lnTo>
                    <a:lnTo>
                      <a:pt x="25" y="3"/>
                    </a:lnTo>
                    <a:lnTo>
                      <a:pt x="0" y="13"/>
                    </a:lnTo>
                    <a:close/>
                  </a:path>
                </a:pathLst>
              </a:custGeom>
              <a:solidFill>
                <a:srgbClr val="000000"/>
              </a:solidFill>
              <a:ln w="9525">
                <a:noFill/>
                <a:round/>
                <a:headEnd/>
                <a:tailEnd/>
              </a:ln>
            </p:spPr>
            <p:txBody>
              <a:bodyPr/>
              <a:lstStyle/>
              <a:p>
                <a:endParaRPr lang="en-US"/>
              </a:p>
            </p:txBody>
          </p:sp>
          <p:sp>
            <p:nvSpPr>
              <p:cNvPr id="29743" name="Freeform 95"/>
              <p:cNvSpPr>
                <a:spLocks/>
              </p:cNvSpPr>
              <p:nvPr/>
            </p:nvSpPr>
            <p:spPr bwMode="auto">
              <a:xfrm>
                <a:off x="1511" y="3759"/>
                <a:ext cx="49" cy="16"/>
              </a:xfrm>
              <a:custGeom>
                <a:avLst/>
                <a:gdLst>
                  <a:gd name="T0" fmla="*/ 0 w 49"/>
                  <a:gd name="T1" fmla="*/ 13 h 16"/>
                  <a:gd name="T2" fmla="*/ 11 w 49"/>
                  <a:gd name="T3" fmla="*/ 16 h 16"/>
                  <a:gd name="T4" fmla="*/ 38 w 49"/>
                  <a:gd name="T5" fmla="*/ 6 h 16"/>
                  <a:gd name="T6" fmla="*/ 49 w 49"/>
                  <a:gd name="T7" fmla="*/ 9 h 16"/>
                  <a:gd name="T8" fmla="*/ 43 w 49"/>
                  <a:gd name="T9" fmla="*/ 0 h 16"/>
                  <a:gd name="T10" fmla="*/ 12 w 49"/>
                  <a:gd name="T11" fmla="*/ 0 h 16"/>
                  <a:gd name="T12" fmla="*/ 25 w 49"/>
                  <a:gd name="T13" fmla="*/ 3 h 16"/>
                  <a:gd name="T14" fmla="*/ 0 w 49"/>
                  <a:gd name="T15" fmla="*/ 13 h 1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6"/>
                  <a:gd name="T26" fmla="*/ 49 w 4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6">
                    <a:moveTo>
                      <a:pt x="0" y="13"/>
                    </a:moveTo>
                    <a:lnTo>
                      <a:pt x="11" y="16"/>
                    </a:lnTo>
                    <a:lnTo>
                      <a:pt x="38" y="6"/>
                    </a:lnTo>
                    <a:lnTo>
                      <a:pt x="49" y="9"/>
                    </a:lnTo>
                    <a:lnTo>
                      <a:pt x="43" y="0"/>
                    </a:lnTo>
                    <a:lnTo>
                      <a:pt x="12" y="0"/>
                    </a:lnTo>
                    <a:lnTo>
                      <a:pt x="25" y="3"/>
                    </a:lnTo>
                    <a:lnTo>
                      <a:pt x="0" y="13"/>
                    </a:lnTo>
                    <a:close/>
                  </a:path>
                </a:pathLst>
              </a:custGeom>
              <a:solidFill>
                <a:srgbClr val="000000"/>
              </a:solidFill>
              <a:ln w="9525">
                <a:noFill/>
                <a:round/>
                <a:headEnd/>
                <a:tailEnd/>
              </a:ln>
            </p:spPr>
            <p:txBody>
              <a:bodyPr/>
              <a:lstStyle/>
              <a:p>
                <a:endParaRPr lang="en-US"/>
              </a:p>
            </p:txBody>
          </p:sp>
          <p:sp>
            <p:nvSpPr>
              <p:cNvPr id="29744" name="Freeform 96"/>
              <p:cNvSpPr>
                <a:spLocks/>
              </p:cNvSpPr>
              <p:nvPr/>
            </p:nvSpPr>
            <p:spPr bwMode="auto">
              <a:xfrm>
                <a:off x="1458" y="3778"/>
                <a:ext cx="49" cy="17"/>
              </a:xfrm>
              <a:custGeom>
                <a:avLst/>
                <a:gdLst>
                  <a:gd name="T0" fmla="*/ 49 w 49"/>
                  <a:gd name="T1" fmla="*/ 3 h 17"/>
                  <a:gd name="T2" fmla="*/ 38 w 49"/>
                  <a:gd name="T3" fmla="*/ 0 h 17"/>
                  <a:gd name="T4" fmla="*/ 13 w 49"/>
                  <a:gd name="T5" fmla="*/ 11 h 17"/>
                  <a:gd name="T6" fmla="*/ 0 w 49"/>
                  <a:gd name="T7" fmla="*/ 7 h 17"/>
                  <a:gd name="T8" fmla="*/ 6 w 49"/>
                  <a:gd name="T9" fmla="*/ 17 h 17"/>
                  <a:gd name="T10" fmla="*/ 38 w 49"/>
                  <a:gd name="T11" fmla="*/ 17 h 17"/>
                  <a:gd name="T12" fmla="*/ 24 w 49"/>
                  <a:gd name="T13" fmla="*/ 13 h 17"/>
                  <a:gd name="T14" fmla="*/ 49 w 49"/>
                  <a:gd name="T15" fmla="*/ 3 h 1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7"/>
                  <a:gd name="T26" fmla="*/ 49 w 4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7">
                    <a:moveTo>
                      <a:pt x="49" y="3"/>
                    </a:moveTo>
                    <a:lnTo>
                      <a:pt x="38" y="0"/>
                    </a:lnTo>
                    <a:lnTo>
                      <a:pt x="13" y="11"/>
                    </a:lnTo>
                    <a:lnTo>
                      <a:pt x="0" y="7"/>
                    </a:lnTo>
                    <a:lnTo>
                      <a:pt x="6" y="17"/>
                    </a:lnTo>
                    <a:lnTo>
                      <a:pt x="38" y="17"/>
                    </a:lnTo>
                    <a:lnTo>
                      <a:pt x="24" y="13"/>
                    </a:lnTo>
                    <a:lnTo>
                      <a:pt x="49" y="3"/>
                    </a:lnTo>
                    <a:close/>
                  </a:path>
                </a:pathLst>
              </a:custGeom>
              <a:solidFill>
                <a:srgbClr val="000000"/>
              </a:solidFill>
              <a:ln w="9525">
                <a:noFill/>
                <a:round/>
                <a:headEnd/>
                <a:tailEnd/>
              </a:ln>
            </p:spPr>
            <p:txBody>
              <a:bodyPr/>
              <a:lstStyle/>
              <a:p>
                <a:endParaRPr lang="en-US"/>
              </a:p>
            </p:txBody>
          </p:sp>
          <p:sp>
            <p:nvSpPr>
              <p:cNvPr id="29745" name="Freeform 97"/>
              <p:cNvSpPr>
                <a:spLocks/>
              </p:cNvSpPr>
              <p:nvPr/>
            </p:nvSpPr>
            <p:spPr bwMode="auto">
              <a:xfrm>
                <a:off x="1458" y="3778"/>
                <a:ext cx="49" cy="17"/>
              </a:xfrm>
              <a:custGeom>
                <a:avLst/>
                <a:gdLst>
                  <a:gd name="T0" fmla="*/ 49 w 49"/>
                  <a:gd name="T1" fmla="*/ 3 h 17"/>
                  <a:gd name="T2" fmla="*/ 38 w 49"/>
                  <a:gd name="T3" fmla="*/ 0 h 17"/>
                  <a:gd name="T4" fmla="*/ 13 w 49"/>
                  <a:gd name="T5" fmla="*/ 11 h 17"/>
                  <a:gd name="T6" fmla="*/ 0 w 49"/>
                  <a:gd name="T7" fmla="*/ 7 h 17"/>
                  <a:gd name="T8" fmla="*/ 6 w 49"/>
                  <a:gd name="T9" fmla="*/ 17 h 17"/>
                  <a:gd name="T10" fmla="*/ 38 w 49"/>
                  <a:gd name="T11" fmla="*/ 17 h 17"/>
                  <a:gd name="T12" fmla="*/ 24 w 49"/>
                  <a:gd name="T13" fmla="*/ 13 h 17"/>
                  <a:gd name="T14" fmla="*/ 49 w 49"/>
                  <a:gd name="T15" fmla="*/ 3 h 1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7"/>
                  <a:gd name="T26" fmla="*/ 49 w 4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7">
                    <a:moveTo>
                      <a:pt x="49" y="3"/>
                    </a:moveTo>
                    <a:lnTo>
                      <a:pt x="38" y="0"/>
                    </a:lnTo>
                    <a:lnTo>
                      <a:pt x="13" y="11"/>
                    </a:lnTo>
                    <a:lnTo>
                      <a:pt x="0" y="7"/>
                    </a:lnTo>
                    <a:lnTo>
                      <a:pt x="6" y="17"/>
                    </a:lnTo>
                    <a:lnTo>
                      <a:pt x="38" y="17"/>
                    </a:lnTo>
                    <a:lnTo>
                      <a:pt x="24" y="13"/>
                    </a:lnTo>
                    <a:lnTo>
                      <a:pt x="49" y="3"/>
                    </a:lnTo>
                    <a:close/>
                  </a:path>
                </a:pathLst>
              </a:custGeom>
              <a:solidFill>
                <a:srgbClr val="000000"/>
              </a:solidFill>
              <a:ln w="9525">
                <a:noFill/>
                <a:round/>
                <a:headEnd/>
                <a:tailEnd/>
              </a:ln>
            </p:spPr>
            <p:txBody>
              <a:bodyPr/>
              <a:lstStyle/>
              <a:p>
                <a:endParaRPr lang="en-US"/>
              </a:p>
            </p:txBody>
          </p:sp>
          <p:sp>
            <p:nvSpPr>
              <p:cNvPr id="29746" name="Freeform 98"/>
              <p:cNvSpPr>
                <a:spLocks/>
              </p:cNvSpPr>
              <p:nvPr/>
            </p:nvSpPr>
            <p:spPr bwMode="auto">
              <a:xfrm>
                <a:off x="1461" y="3758"/>
                <a:ext cx="49" cy="16"/>
              </a:xfrm>
              <a:custGeom>
                <a:avLst/>
                <a:gdLst>
                  <a:gd name="T0" fmla="*/ 0 w 49"/>
                  <a:gd name="T1" fmla="*/ 4 h 16"/>
                  <a:gd name="T2" fmla="*/ 10 w 49"/>
                  <a:gd name="T3" fmla="*/ 0 h 16"/>
                  <a:gd name="T4" fmla="*/ 37 w 49"/>
                  <a:gd name="T5" fmla="*/ 10 h 16"/>
                  <a:gd name="T6" fmla="*/ 49 w 49"/>
                  <a:gd name="T7" fmla="*/ 7 h 16"/>
                  <a:gd name="T8" fmla="*/ 42 w 49"/>
                  <a:gd name="T9" fmla="*/ 16 h 16"/>
                  <a:gd name="T10" fmla="*/ 11 w 49"/>
                  <a:gd name="T11" fmla="*/ 16 h 16"/>
                  <a:gd name="T12" fmla="*/ 24 w 49"/>
                  <a:gd name="T13" fmla="*/ 14 h 16"/>
                  <a:gd name="T14" fmla="*/ 0 w 49"/>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6"/>
                  <a:gd name="T26" fmla="*/ 49 w 4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6">
                    <a:moveTo>
                      <a:pt x="0" y="4"/>
                    </a:moveTo>
                    <a:lnTo>
                      <a:pt x="10" y="0"/>
                    </a:lnTo>
                    <a:lnTo>
                      <a:pt x="37" y="10"/>
                    </a:lnTo>
                    <a:lnTo>
                      <a:pt x="49" y="7"/>
                    </a:lnTo>
                    <a:lnTo>
                      <a:pt x="42" y="16"/>
                    </a:lnTo>
                    <a:lnTo>
                      <a:pt x="11" y="16"/>
                    </a:lnTo>
                    <a:lnTo>
                      <a:pt x="24" y="14"/>
                    </a:lnTo>
                    <a:lnTo>
                      <a:pt x="0" y="4"/>
                    </a:lnTo>
                    <a:close/>
                  </a:path>
                </a:pathLst>
              </a:custGeom>
              <a:solidFill>
                <a:srgbClr val="000000"/>
              </a:solidFill>
              <a:ln w="9525">
                <a:noFill/>
                <a:round/>
                <a:headEnd/>
                <a:tailEnd/>
              </a:ln>
            </p:spPr>
            <p:txBody>
              <a:bodyPr/>
              <a:lstStyle/>
              <a:p>
                <a:endParaRPr lang="en-US"/>
              </a:p>
            </p:txBody>
          </p:sp>
          <p:sp>
            <p:nvSpPr>
              <p:cNvPr id="29747" name="Freeform 99"/>
              <p:cNvSpPr>
                <a:spLocks/>
              </p:cNvSpPr>
              <p:nvPr/>
            </p:nvSpPr>
            <p:spPr bwMode="auto">
              <a:xfrm>
                <a:off x="1461" y="3758"/>
                <a:ext cx="49" cy="16"/>
              </a:xfrm>
              <a:custGeom>
                <a:avLst/>
                <a:gdLst>
                  <a:gd name="T0" fmla="*/ 0 w 49"/>
                  <a:gd name="T1" fmla="*/ 4 h 16"/>
                  <a:gd name="T2" fmla="*/ 10 w 49"/>
                  <a:gd name="T3" fmla="*/ 0 h 16"/>
                  <a:gd name="T4" fmla="*/ 37 w 49"/>
                  <a:gd name="T5" fmla="*/ 10 h 16"/>
                  <a:gd name="T6" fmla="*/ 49 w 49"/>
                  <a:gd name="T7" fmla="*/ 7 h 16"/>
                  <a:gd name="T8" fmla="*/ 42 w 49"/>
                  <a:gd name="T9" fmla="*/ 16 h 16"/>
                  <a:gd name="T10" fmla="*/ 11 w 49"/>
                  <a:gd name="T11" fmla="*/ 16 h 16"/>
                  <a:gd name="T12" fmla="*/ 24 w 49"/>
                  <a:gd name="T13" fmla="*/ 14 h 16"/>
                  <a:gd name="T14" fmla="*/ 0 w 49"/>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6"/>
                  <a:gd name="T26" fmla="*/ 49 w 4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6">
                    <a:moveTo>
                      <a:pt x="0" y="4"/>
                    </a:moveTo>
                    <a:lnTo>
                      <a:pt x="10" y="0"/>
                    </a:lnTo>
                    <a:lnTo>
                      <a:pt x="37" y="10"/>
                    </a:lnTo>
                    <a:lnTo>
                      <a:pt x="49" y="7"/>
                    </a:lnTo>
                    <a:lnTo>
                      <a:pt x="42" y="16"/>
                    </a:lnTo>
                    <a:lnTo>
                      <a:pt x="11" y="16"/>
                    </a:lnTo>
                    <a:lnTo>
                      <a:pt x="24" y="14"/>
                    </a:lnTo>
                    <a:lnTo>
                      <a:pt x="0" y="4"/>
                    </a:lnTo>
                    <a:close/>
                  </a:path>
                </a:pathLst>
              </a:custGeom>
              <a:solidFill>
                <a:srgbClr val="000000"/>
              </a:solidFill>
              <a:ln w="9525">
                <a:noFill/>
                <a:round/>
                <a:headEnd/>
                <a:tailEnd/>
              </a:ln>
            </p:spPr>
            <p:txBody>
              <a:bodyPr/>
              <a:lstStyle/>
              <a:p>
                <a:endParaRPr lang="en-US"/>
              </a:p>
            </p:txBody>
          </p:sp>
          <p:sp>
            <p:nvSpPr>
              <p:cNvPr id="29748" name="Freeform 100"/>
              <p:cNvSpPr>
                <a:spLocks/>
              </p:cNvSpPr>
              <p:nvPr/>
            </p:nvSpPr>
            <p:spPr bwMode="auto">
              <a:xfrm>
                <a:off x="1510" y="3780"/>
                <a:ext cx="48" cy="16"/>
              </a:xfrm>
              <a:custGeom>
                <a:avLst/>
                <a:gdLst>
                  <a:gd name="T0" fmla="*/ 48 w 48"/>
                  <a:gd name="T1" fmla="*/ 12 h 16"/>
                  <a:gd name="T2" fmla="*/ 38 w 48"/>
                  <a:gd name="T3" fmla="*/ 16 h 16"/>
                  <a:gd name="T4" fmla="*/ 12 w 48"/>
                  <a:gd name="T5" fmla="*/ 5 h 16"/>
                  <a:gd name="T6" fmla="*/ 0 w 48"/>
                  <a:gd name="T7" fmla="*/ 9 h 16"/>
                  <a:gd name="T8" fmla="*/ 6 w 48"/>
                  <a:gd name="T9" fmla="*/ 0 h 16"/>
                  <a:gd name="T10" fmla="*/ 38 w 48"/>
                  <a:gd name="T11" fmla="*/ 0 h 16"/>
                  <a:gd name="T12" fmla="*/ 24 w 48"/>
                  <a:gd name="T13" fmla="*/ 2 h 16"/>
                  <a:gd name="T14" fmla="*/ 48 w 48"/>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6"/>
                  <a:gd name="T26" fmla="*/ 48 w 48"/>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6">
                    <a:moveTo>
                      <a:pt x="48" y="12"/>
                    </a:moveTo>
                    <a:lnTo>
                      <a:pt x="38" y="16"/>
                    </a:lnTo>
                    <a:lnTo>
                      <a:pt x="12" y="5"/>
                    </a:lnTo>
                    <a:lnTo>
                      <a:pt x="0" y="9"/>
                    </a:lnTo>
                    <a:lnTo>
                      <a:pt x="6" y="0"/>
                    </a:lnTo>
                    <a:lnTo>
                      <a:pt x="38" y="0"/>
                    </a:lnTo>
                    <a:lnTo>
                      <a:pt x="24" y="2"/>
                    </a:lnTo>
                    <a:lnTo>
                      <a:pt x="48" y="12"/>
                    </a:lnTo>
                    <a:close/>
                  </a:path>
                </a:pathLst>
              </a:custGeom>
              <a:solidFill>
                <a:srgbClr val="000000"/>
              </a:solidFill>
              <a:ln w="9525">
                <a:noFill/>
                <a:round/>
                <a:headEnd/>
                <a:tailEnd/>
              </a:ln>
            </p:spPr>
            <p:txBody>
              <a:bodyPr/>
              <a:lstStyle/>
              <a:p>
                <a:endParaRPr lang="en-US"/>
              </a:p>
            </p:txBody>
          </p:sp>
          <p:sp>
            <p:nvSpPr>
              <p:cNvPr id="29749" name="Freeform 101"/>
              <p:cNvSpPr>
                <a:spLocks/>
              </p:cNvSpPr>
              <p:nvPr/>
            </p:nvSpPr>
            <p:spPr bwMode="auto">
              <a:xfrm>
                <a:off x="1510" y="3780"/>
                <a:ext cx="48" cy="16"/>
              </a:xfrm>
              <a:custGeom>
                <a:avLst/>
                <a:gdLst>
                  <a:gd name="T0" fmla="*/ 48 w 48"/>
                  <a:gd name="T1" fmla="*/ 12 h 16"/>
                  <a:gd name="T2" fmla="*/ 38 w 48"/>
                  <a:gd name="T3" fmla="*/ 16 h 16"/>
                  <a:gd name="T4" fmla="*/ 12 w 48"/>
                  <a:gd name="T5" fmla="*/ 5 h 16"/>
                  <a:gd name="T6" fmla="*/ 0 w 48"/>
                  <a:gd name="T7" fmla="*/ 9 h 16"/>
                  <a:gd name="T8" fmla="*/ 6 w 48"/>
                  <a:gd name="T9" fmla="*/ 0 h 16"/>
                  <a:gd name="T10" fmla="*/ 38 w 48"/>
                  <a:gd name="T11" fmla="*/ 0 h 16"/>
                  <a:gd name="T12" fmla="*/ 24 w 48"/>
                  <a:gd name="T13" fmla="*/ 2 h 16"/>
                  <a:gd name="T14" fmla="*/ 48 w 48"/>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6"/>
                  <a:gd name="T26" fmla="*/ 48 w 48"/>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6">
                    <a:moveTo>
                      <a:pt x="48" y="12"/>
                    </a:moveTo>
                    <a:lnTo>
                      <a:pt x="38" y="16"/>
                    </a:lnTo>
                    <a:lnTo>
                      <a:pt x="12" y="5"/>
                    </a:lnTo>
                    <a:lnTo>
                      <a:pt x="0" y="9"/>
                    </a:lnTo>
                    <a:lnTo>
                      <a:pt x="6" y="0"/>
                    </a:lnTo>
                    <a:lnTo>
                      <a:pt x="38" y="0"/>
                    </a:lnTo>
                    <a:lnTo>
                      <a:pt x="24" y="2"/>
                    </a:lnTo>
                    <a:lnTo>
                      <a:pt x="48" y="12"/>
                    </a:lnTo>
                    <a:close/>
                  </a:path>
                </a:pathLst>
              </a:custGeom>
              <a:solidFill>
                <a:srgbClr val="000000"/>
              </a:solidFill>
              <a:ln w="9525">
                <a:noFill/>
                <a:round/>
                <a:headEnd/>
                <a:tailEnd/>
              </a:ln>
            </p:spPr>
            <p:txBody>
              <a:bodyPr/>
              <a:lstStyle/>
              <a:p>
                <a:endParaRPr lang="en-US"/>
              </a:p>
            </p:txBody>
          </p:sp>
          <p:sp>
            <p:nvSpPr>
              <p:cNvPr id="29750" name="Freeform 102"/>
              <p:cNvSpPr>
                <a:spLocks/>
              </p:cNvSpPr>
              <p:nvPr/>
            </p:nvSpPr>
            <p:spPr bwMode="auto">
              <a:xfrm>
                <a:off x="1512" y="3760"/>
                <a:ext cx="49" cy="16"/>
              </a:xfrm>
              <a:custGeom>
                <a:avLst/>
                <a:gdLst>
                  <a:gd name="T0" fmla="*/ 0 w 49"/>
                  <a:gd name="T1" fmla="*/ 13 h 16"/>
                  <a:gd name="T2" fmla="*/ 11 w 49"/>
                  <a:gd name="T3" fmla="*/ 16 h 16"/>
                  <a:gd name="T4" fmla="*/ 38 w 49"/>
                  <a:gd name="T5" fmla="*/ 5 h 16"/>
                  <a:gd name="T6" fmla="*/ 49 w 49"/>
                  <a:gd name="T7" fmla="*/ 9 h 16"/>
                  <a:gd name="T8" fmla="*/ 43 w 49"/>
                  <a:gd name="T9" fmla="*/ 0 h 16"/>
                  <a:gd name="T10" fmla="*/ 12 w 49"/>
                  <a:gd name="T11" fmla="*/ 0 h 16"/>
                  <a:gd name="T12" fmla="*/ 25 w 49"/>
                  <a:gd name="T13" fmla="*/ 3 h 16"/>
                  <a:gd name="T14" fmla="*/ 0 w 49"/>
                  <a:gd name="T15" fmla="*/ 13 h 1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6"/>
                  <a:gd name="T26" fmla="*/ 49 w 4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6">
                    <a:moveTo>
                      <a:pt x="0" y="13"/>
                    </a:moveTo>
                    <a:lnTo>
                      <a:pt x="11" y="16"/>
                    </a:lnTo>
                    <a:lnTo>
                      <a:pt x="38" y="5"/>
                    </a:lnTo>
                    <a:lnTo>
                      <a:pt x="49" y="9"/>
                    </a:lnTo>
                    <a:lnTo>
                      <a:pt x="43" y="0"/>
                    </a:lnTo>
                    <a:lnTo>
                      <a:pt x="12" y="0"/>
                    </a:lnTo>
                    <a:lnTo>
                      <a:pt x="25" y="3"/>
                    </a:lnTo>
                    <a:lnTo>
                      <a:pt x="0" y="13"/>
                    </a:lnTo>
                    <a:close/>
                  </a:path>
                </a:pathLst>
              </a:custGeom>
              <a:solidFill>
                <a:srgbClr val="FFFFFF"/>
              </a:solidFill>
              <a:ln w="9525">
                <a:noFill/>
                <a:round/>
                <a:headEnd/>
                <a:tailEnd/>
              </a:ln>
            </p:spPr>
            <p:txBody>
              <a:bodyPr/>
              <a:lstStyle/>
              <a:p>
                <a:endParaRPr lang="en-US"/>
              </a:p>
            </p:txBody>
          </p:sp>
          <p:sp>
            <p:nvSpPr>
              <p:cNvPr id="29751" name="Freeform 103"/>
              <p:cNvSpPr>
                <a:spLocks/>
              </p:cNvSpPr>
              <p:nvPr/>
            </p:nvSpPr>
            <p:spPr bwMode="auto">
              <a:xfrm>
                <a:off x="1512" y="3760"/>
                <a:ext cx="49" cy="16"/>
              </a:xfrm>
              <a:custGeom>
                <a:avLst/>
                <a:gdLst>
                  <a:gd name="T0" fmla="*/ 0 w 49"/>
                  <a:gd name="T1" fmla="*/ 13 h 16"/>
                  <a:gd name="T2" fmla="*/ 11 w 49"/>
                  <a:gd name="T3" fmla="*/ 16 h 16"/>
                  <a:gd name="T4" fmla="*/ 38 w 49"/>
                  <a:gd name="T5" fmla="*/ 5 h 16"/>
                  <a:gd name="T6" fmla="*/ 49 w 49"/>
                  <a:gd name="T7" fmla="*/ 9 h 16"/>
                  <a:gd name="T8" fmla="*/ 43 w 49"/>
                  <a:gd name="T9" fmla="*/ 0 h 16"/>
                  <a:gd name="T10" fmla="*/ 12 w 49"/>
                  <a:gd name="T11" fmla="*/ 0 h 16"/>
                  <a:gd name="T12" fmla="*/ 25 w 49"/>
                  <a:gd name="T13" fmla="*/ 3 h 16"/>
                  <a:gd name="T14" fmla="*/ 0 w 49"/>
                  <a:gd name="T15" fmla="*/ 13 h 1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6"/>
                  <a:gd name="T26" fmla="*/ 49 w 4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6">
                    <a:moveTo>
                      <a:pt x="0" y="13"/>
                    </a:moveTo>
                    <a:lnTo>
                      <a:pt x="11" y="16"/>
                    </a:lnTo>
                    <a:lnTo>
                      <a:pt x="38" y="5"/>
                    </a:lnTo>
                    <a:lnTo>
                      <a:pt x="49" y="9"/>
                    </a:lnTo>
                    <a:lnTo>
                      <a:pt x="43" y="0"/>
                    </a:lnTo>
                    <a:lnTo>
                      <a:pt x="12" y="0"/>
                    </a:lnTo>
                    <a:lnTo>
                      <a:pt x="25" y="3"/>
                    </a:lnTo>
                    <a:lnTo>
                      <a:pt x="0" y="13"/>
                    </a:lnTo>
                    <a:close/>
                  </a:path>
                </a:pathLst>
              </a:custGeom>
              <a:solidFill>
                <a:srgbClr val="FFFFFF"/>
              </a:solidFill>
              <a:ln w="9525">
                <a:noFill/>
                <a:round/>
                <a:headEnd/>
                <a:tailEnd/>
              </a:ln>
            </p:spPr>
            <p:txBody>
              <a:bodyPr/>
              <a:lstStyle/>
              <a:p>
                <a:endParaRPr lang="en-US"/>
              </a:p>
            </p:txBody>
          </p:sp>
          <p:sp>
            <p:nvSpPr>
              <p:cNvPr id="29752" name="Freeform 104"/>
              <p:cNvSpPr>
                <a:spLocks/>
              </p:cNvSpPr>
              <p:nvPr/>
            </p:nvSpPr>
            <p:spPr bwMode="auto">
              <a:xfrm>
                <a:off x="1459" y="3779"/>
                <a:ext cx="49" cy="17"/>
              </a:xfrm>
              <a:custGeom>
                <a:avLst/>
                <a:gdLst>
                  <a:gd name="T0" fmla="*/ 49 w 49"/>
                  <a:gd name="T1" fmla="*/ 3 h 17"/>
                  <a:gd name="T2" fmla="*/ 38 w 49"/>
                  <a:gd name="T3" fmla="*/ 0 h 17"/>
                  <a:gd name="T4" fmla="*/ 12 w 49"/>
                  <a:gd name="T5" fmla="*/ 10 h 17"/>
                  <a:gd name="T6" fmla="*/ 0 w 49"/>
                  <a:gd name="T7" fmla="*/ 7 h 17"/>
                  <a:gd name="T8" fmla="*/ 6 w 49"/>
                  <a:gd name="T9" fmla="*/ 17 h 17"/>
                  <a:gd name="T10" fmla="*/ 38 w 49"/>
                  <a:gd name="T11" fmla="*/ 17 h 17"/>
                  <a:gd name="T12" fmla="*/ 24 w 49"/>
                  <a:gd name="T13" fmla="*/ 13 h 17"/>
                  <a:gd name="T14" fmla="*/ 49 w 49"/>
                  <a:gd name="T15" fmla="*/ 3 h 1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7"/>
                  <a:gd name="T26" fmla="*/ 49 w 4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7">
                    <a:moveTo>
                      <a:pt x="49" y="3"/>
                    </a:moveTo>
                    <a:lnTo>
                      <a:pt x="38" y="0"/>
                    </a:lnTo>
                    <a:lnTo>
                      <a:pt x="12" y="10"/>
                    </a:lnTo>
                    <a:lnTo>
                      <a:pt x="0" y="7"/>
                    </a:lnTo>
                    <a:lnTo>
                      <a:pt x="6" y="17"/>
                    </a:lnTo>
                    <a:lnTo>
                      <a:pt x="38" y="17"/>
                    </a:lnTo>
                    <a:lnTo>
                      <a:pt x="24" y="13"/>
                    </a:lnTo>
                    <a:lnTo>
                      <a:pt x="49" y="3"/>
                    </a:lnTo>
                    <a:close/>
                  </a:path>
                </a:pathLst>
              </a:custGeom>
              <a:solidFill>
                <a:srgbClr val="FFFFFF"/>
              </a:solidFill>
              <a:ln w="9525">
                <a:noFill/>
                <a:round/>
                <a:headEnd/>
                <a:tailEnd/>
              </a:ln>
            </p:spPr>
            <p:txBody>
              <a:bodyPr/>
              <a:lstStyle/>
              <a:p>
                <a:endParaRPr lang="en-US"/>
              </a:p>
            </p:txBody>
          </p:sp>
          <p:sp>
            <p:nvSpPr>
              <p:cNvPr id="29753" name="Freeform 105"/>
              <p:cNvSpPr>
                <a:spLocks/>
              </p:cNvSpPr>
              <p:nvPr/>
            </p:nvSpPr>
            <p:spPr bwMode="auto">
              <a:xfrm>
                <a:off x="1459" y="3779"/>
                <a:ext cx="49" cy="17"/>
              </a:xfrm>
              <a:custGeom>
                <a:avLst/>
                <a:gdLst>
                  <a:gd name="T0" fmla="*/ 49 w 49"/>
                  <a:gd name="T1" fmla="*/ 3 h 17"/>
                  <a:gd name="T2" fmla="*/ 38 w 49"/>
                  <a:gd name="T3" fmla="*/ 0 h 17"/>
                  <a:gd name="T4" fmla="*/ 12 w 49"/>
                  <a:gd name="T5" fmla="*/ 10 h 17"/>
                  <a:gd name="T6" fmla="*/ 0 w 49"/>
                  <a:gd name="T7" fmla="*/ 7 h 17"/>
                  <a:gd name="T8" fmla="*/ 6 w 49"/>
                  <a:gd name="T9" fmla="*/ 17 h 17"/>
                  <a:gd name="T10" fmla="*/ 38 w 49"/>
                  <a:gd name="T11" fmla="*/ 17 h 17"/>
                  <a:gd name="T12" fmla="*/ 24 w 49"/>
                  <a:gd name="T13" fmla="*/ 13 h 17"/>
                  <a:gd name="T14" fmla="*/ 49 w 49"/>
                  <a:gd name="T15" fmla="*/ 3 h 1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7"/>
                  <a:gd name="T26" fmla="*/ 49 w 4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7">
                    <a:moveTo>
                      <a:pt x="49" y="3"/>
                    </a:moveTo>
                    <a:lnTo>
                      <a:pt x="38" y="0"/>
                    </a:lnTo>
                    <a:lnTo>
                      <a:pt x="12" y="10"/>
                    </a:lnTo>
                    <a:lnTo>
                      <a:pt x="0" y="7"/>
                    </a:lnTo>
                    <a:lnTo>
                      <a:pt x="6" y="17"/>
                    </a:lnTo>
                    <a:lnTo>
                      <a:pt x="38" y="17"/>
                    </a:lnTo>
                    <a:lnTo>
                      <a:pt x="24" y="13"/>
                    </a:lnTo>
                    <a:lnTo>
                      <a:pt x="49" y="3"/>
                    </a:lnTo>
                    <a:close/>
                  </a:path>
                </a:pathLst>
              </a:custGeom>
              <a:solidFill>
                <a:srgbClr val="FFFFFF"/>
              </a:solidFill>
              <a:ln w="9525">
                <a:noFill/>
                <a:round/>
                <a:headEnd/>
                <a:tailEnd/>
              </a:ln>
            </p:spPr>
            <p:txBody>
              <a:bodyPr/>
              <a:lstStyle/>
              <a:p>
                <a:endParaRPr lang="en-US"/>
              </a:p>
            </p:txBody>
          </p:sp>
          <p:sp>
            <p:nvSpPr>
              <p:cNvPr id="29754" name="Freeform 106"/>
              <p:cNvSpPr>
                <a:spLocks/>
              </p:cNvSpPr>
              <p:nvPr/>
            </p:nvSpPr>
            <p:spPr bwMode="auto">
              <a:xfrm>
                <a:off x="1462" y="3759"/>
                <a:ext cx="48" cy="16"/>
              </a:xfrm>
              <a:custGeom>
                <a:avLst/>
                <a:gdLst>
                  <a:gd name="T0" fmla="*/ 0 w 48"/>
                  <a:gd name="T1" fmla="*/ 4 h 16"/>
                  <a:gd name="T2" fmla="*/ 10 w 48"/>
                  <a:gd name="T3" fmla="*/ 0 h 16"/>
                  <a:gd name="T4" fmla="*/ 37 w 48"/>
                  <a:gd name="T5" fmla="*/ 10 h 16"/>
                  <a:gd name="T6" fmla="*/ 48 w 48"/>
                  <a:gd name="T7" fmla="*/ 7 h 16"/>
                  <a:gd name="T8" fmla="*/ 42 w 48"/>
                  <a:gd name="T9" fmla="*/ 16 h 16"/>
                  <a:gd name="T10" fmla="*/ 11 w 48"/>
                  <a:gd name="T11" fmla="*/ 16 h 16"/>
                  <a:gd name="T12" fmla="*/ 24 w 48"/>
                  <a:gd name="T13" fmla="*/ 14 h 16"/>
                  <a:gd name="T14" fmla="*/ 0 w 48"/>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6"/>
                  <a:gd name="T26" fmla="*/ 48 w 48"/>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6">
                    <a:moveTo>
                      <a:pt x="0" y="4"/>
                    </a:moveTo>
                    <a:lnTo>
                      <a:pt x="10" y="0"/>
                    </a:lnTo>
                    <a:lnTo>
                      <a:pt x="37" y="10"/>
                    </a:lnTo>
                    <a:lnTo>
                      <a:pt x="48" y="7"/>
                    </a:lnTo>
                    <a:lnTo>
                      <a:pt x="42" y="16"/>
                    </a:lnTo>
                    <a:lnTo>
                      <a:pt x="11" y="16"/>
                    </a:lnTo>
                    <a:lnTo>
                      <a:pt x="24" y="14"/>
                    </a:lnTo>
                    <a:lnTo>
                      <a:pt x="0" y="4"/>
                    </a:lnTo>
                    <a:close/>
                  </a:path>
                </a:pathLst>
              </a:custGeom>
              <a:solidFill>
                <a:srgbClr val="FFFFFF"/>
              </a:solidFill>
              <a:ln w="9525">
                <a:noFill/>
                <a:round/>
                <a:headEnd/>
                <a:tailEnd/>
              </a:ln>
            </p:spPr>
            <p:txBody>
              <a:bodyPr/>
              <a:lstStyle/>
              <a:p>
                <a:endParaRPr lang="en-US"/>
              </a:p>
            </p:txBody>
          </p:sp>
          <p:sp>
            <p:nvSpPr>
              <p:cNvPr id="29755" name="Freeform 107"/>
              <p:cNvSpPr>
                <a:spLocks/>
              </p:cNvSpPr>
              <p:nvPr/>
            </p:nvSpPr>
            <p:spPr bwMode="auto">
              <a:xfrm>
                <a:off x="1462" y="3759"/>
                <a:ext cx="48" cy="16"/>
              </a:xfrm>
              <a:custGeom>
                <a:avLst/>
                <a:gdLst>
                  <a:gd name="T0" fmla="*/ 0 w 48"/>
                  <a:gd name="T1" fmla="*/ 4 h 16"/>
                  <a:gd name="T2" fmla="*/ 10 w 48"/>
                  <a:gd name="T3" fmla="*/ 0 h 16"/>
                  <a:gd name="T4" fmla="*/ 37 w 48"/>
                  <a:gd name="T5" fmla="*/ 10 h 16"/>
                  <a:gd name="T6" fmla="*/ 48 w 48"/>
                  <a:gd name="T7" fmla="*/ 7 h 16"/>
                  <a:gd name="T8" fmla="*/ 42 w 48"/>
                  <a:gd name="T9" fmla="*/ 16 h 16"/>
                  <a:gd name="T10" fmla="*/ 11 w 48"/>
                  <a:gd name="T11" fmla="*/ 16 h 16"/>
                  <a:gd name="T12" fmla="*/ 24 w 48"/>
                  <a:gd name="T13" fmla="*/ 14 h 16"/>
                  <a:gd name="T14" fmla="*/ 0 w 48"/>
                  <a:gd name="T15" fmla="*/ 4 h 1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6"/>
                  <a:gd name="T26" fmla="*/ 48 w 48"/>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6">
                    <a:moveTo>
                      <a:pt x="0" y="4"/>
                    </a:moveTo>
                    <a:lnTo>
                      <a:pt x="10" y="0"/>
                    </a:lnTo>
                    <a:lnTo>
                      <a:pt x="37" y="10"/>
                    </a:lnTo>
                    <a:lnTo>
                      <a:pt x="48" y="7"/>
                    </a:lnTo>
                    <a:lnTo>
                      <a:pt x="42" y="16"/>
                    </a:lnTo>
                    <a:lnTo>
                      <a:pt x="11" y="16"/>
                    </a:lnTo>
                    <a:lnTo>
                      <a:pt x="24" y="14"/>
                    </a:lnTo>
                    <a:lnTo>
                      <a:pt x="0" y="4"/>
                    </a:lnTo>
                    <a:close/>
                  </a:path>
                </a:pathLst>
              </a:custGeom>
              <a:solidFill>
                <a:srgbClr val="FFFFFF"/>
              </a:solidFill>
              <a:ln w="9525">
                <a:noFill/>
                <a:round/>
                <a:headEnd/>
                <a:tailEnd/>
              </a:ln>
            </p:spPr>
            <p:txBody>
              <a:bodyPr/>
              <a:lstStyle/>
              <a:p>
                <a:endParaRPr lang="en-US"/>
              </a:p>
            </p:txBody>
          </p:sp>
          <p:sp>
            <p:nvSpPr>
              <p:cNvPr id="29756" name="Freeform 108"/>
              <p:cNvSpPr>
                <a:spLocks/>
              </p:cNvSpPr>
              <p:nvPr/>
            </p:nvSpPr>
            <p:spPr bwMode="auto">
              <a:xfrm>
                <a:off x="1510" y="3781"/>
                <a:ext cx="50" cy="16"/>
              </a:xfrm>
              <a:custGeom>
                <a:avLst/>
                <a:gdLst>
                  <a:gd name="T0" fmla="*/ 50 w 50"/>
                  <a:gd name="T1" fmla="*/ 12 h 16"/>
                  <a:gd name="T2" fmla="*/ 39 w 50"/>
                  <a:gd name="T3" fmla="*/ 16 h 16"/>
                  <a:gd name="T4" fmla="*/ 13 w 50"/>
                  <a:gd name="T5" fmla="*/ 5 h 16"/>
                  <a:gd name="T6" fmla="*/ 0 w 50"/>
                  <a:gd name="T7" fmla="*/ 8 h 16"/>
                  <a:gd name="T8" fmla="*/ 7 w 50"/>
                  <a:gd name="T9" fmla="*/ 0 h 16"/>
                  <a:gd name="T10" fmla="*/ 39 w 50"/>
                  <a:gd name="T11" fmla="*/ 0 h 16"/>
                  <a:gd name="T12" fmla="*/ 25 w 50"/>
                  <a:gd name="T13" fmla="*/ 2 h 16"/>
                  <a:gd name="T14" fmla="*/ 50 w 50"/>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16"/>
                  <a:gd name="T26" fmla="*/ 50 w 5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16">
                    <a:moveTo>
                      <a:pt x="50" y="12"/>
                    </a:moveTo>
                    <a:lnTo>
                      <a:pt x="39" y="16"/>
                    </a:lnTo>
                    <a:lnTo>
                      <a:pt x="13" y="5"/>
                    </a:lnTo>
                    <a:lnTo>
                      <a:pt x="0" y="8"/>
                    </a:lnTo>
                    <a:lnTo>
                      <a:pt x="7" y="0"/>
                    </a:lnTo>
                    <a:lnTo>
                      <a:pt x="39" y="0"/>
                    </a:lnTo>
                    <a:lnTo>
                      <a:pt x="25" y="2"/>
                    </a:lnTo>
                    <a:lnTo>
                      <a:pt x="50" y="12"/>
                    </a:lnTo>
                    <a:close/>
                  </a:path>
                </a:pathLst>
              </a:custGeom>
              <a:solidFill>
                <a:srgbClr val="FFFFFF"/>
              </a:solidFill>
              <a:ln w="9525">
                <a:noFill/>
                <a:round/>
                <a:headEnd/>
                <a:tailEnd/>
              </a:ln>
            </p:spPr>
            <p:txBody>
              <a:bodyPr/>
              <a:lstStyle/>
              <a:p>
                <a:endParaRPr lang="en-US"/>
              </a:p>
            </p:txBody>
          </p:sp>
          <p:sp>
            <p:nvSpPr>
              <p:cNvPr id="29757" name="Freeform 109"/>
              <p:cNvSpPr>
                <a:spLocks/>
              </p:cNvSpPr>
              <p:nvPr/>
            </p:nvSpPr>
            <p:spPr bwMode="auto">
              <a:xfrm>
                <a:off x="1510" y="3781"/>
                <a:ext cx="50" cy="16"/>
              </a:xfrm>
              <a:custGeom>
                <a:avLst/>
                <a:gdLst>
                  <a:gd name="T0" fmla="*/ 50 w 50"/>
                  <a:gd name="T1" fmla="*/ 12 h 16"/>
                  <a:gd name="T2" fmla="*/ 39 w 50"/>
                  <a:gd name="T3" fmla="*/ 16 h 16"/>
                  <a:gd name="T4" fmla="*/ 13 w 50"/>
                  <a:gd name="T5" fmla="*/ 5 h 16"/>
                  <a:gd name="T6" fmla="*/ 0 w 50"/>
                  <a:gd name="T7" fmla="*/ 8 h 16"/>
                  <a:gd name="T8" fmla="*/ 7 w 50"/>
                  <a:gd name="T9" fmla="*/ 0 h 16"/>
                  <a:gd name="T10" fmla="*/ 39 w 50"/>
                  <a:gd name="T11" fmla="*/ 0 h 16"/>
                  <a:gd name="T12" fmla="*/ 25 w 50"/>
                  <a:gd name="T13" fmla="*/ 2 h 16"/>
                  <a:gd name="T14" fmla="*/ 50 w 50"/>
                  <a:gd name="T15" fmla="*/ 12 h 16"/>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16"/>
                  <a:gd name="T26" fmla="*/ 50 w 5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16">
                    <a:moveTo>
                      <a:pt x="50" y="12"/>
                    </a:moveTo>
                    <a:lnTo>
                      <a:pt x="39" y="16"/>
                    </a:lnTo>
                    <a:lnTo>
                      <a:pt x="13" y="5"/>
                    </a:lnTo>
                    <a:lnTo>
                      <a:pt x="0" y="8"/>
                    </a:lnTo>
                    <a:lnTo>
                      <a:pt x="7" y="0"/>
                    </a:lnTo>
                    <a:lnTo>
                      <a:pt x="39" y="0"/>
                    </a:lnTo>
                    <a:lnTo>
                      <a:pt x="25" y="2"/>
                    </a:lnTo>
                    <a:lnTo>
                      <a:pt x="50" y="12"/>
                    </a:lnTo>
                    <a:close/>
                  </a:path>
                </a:pathLst>
              </a:custGeom>
              <a:solidFill>
                <a:srgbClr val="FFFFFF"/>
              </a:solidFill>
              <a:ln w="9525">
                <a:noFill/>
                <a:round/>
                <a:headEnd/>
                <a:tailEnd/>
              </a:ln>
            </p:spPr>
            <p:txBody>
              <a:bodyPr/>
              <a:lstStyle/>
              <a:p>
                <a:endParaRPr lang="en-US"/>
              </a:p>
            </p:txBody>
          </p:sp>
          <p:sp>
            <p:nvSpPr>
              <p:cNvPr id="29758" name="Line 110"/>
              <p:cNvSpPr>
                <a:spLocks noChangeShapeType="1"/>
              </p:cNvSpPr>
              <p:nvPr/>
            </p:nvSpPr>
            <p:spPr bwMode="auto">
              <a:xfrm>
                <a:off x="1435" y="3777"/>
                <a:ext cx="1" cy="36"/>
              </a:xfrm>
              <a:prstGeom prst="line">
                <a:avLst/>
              </a:prstGeom>
              <a:noFill/>
              <a:ln w="1588">
                <a:solidFill>
                  <a:srgbClr val="AAE6FF"/>
                </a:solidFill>
                <a:round/>
                <a:headEnd/>
                <a:tailEnd/>
              </a:ln>
            </p:spPr>
            <p:txBody>
              <a:bodyPr/>
              <a:lstStyle/>
              <a:p>
                <a:endParaRPr lang="en-US"/>
              </a:p>
            </p:txBody>
          </p:sp>
          <p:sp>
            <p:nvSpPr>
              <p:cNvPr id="29759" name="Line 111"/>
              <p:cNvSpPr>
                <a:spLocks noChangeShapeType="1"/>
              </p:cNvSpPr>
              <p:nvPr/>
            </p:nvSpPr>
            <p:spPr bwMode="auto">
              <a:xfrm>
                <a:off x="1584" y="3777"/>
                <a:ext cx="1" cy="36"/>
              </a:xfrm>
              <a:prstGeom prst="line">
                <a:avLst/>
              </a:prstGeom>
              <a:noFill/>
              <a:ln w="1588">
                <a:solidFill>
                  <a:srgbClr val="AAE6FF"/>
                </a:solidFill>
                <a:round/>
                <a:headEnd/>
                <a:tailEnd/>
              </a:ln>
            </p:spPr>
            <p:txBody>
              <a:bodyPr/>
              <a:lstStyle/>
              <a:p>
                <a:endParaRPr lang="en-US"/>
              </a:p>
            </p:txBody>
          </p:sp>
        </p:grpSp>
        <p:sp>
          <p:nvSpPr>
            <p:cNvPr id="29737" name="Rectangle 112"/>
            <p:cNvSpPr>
              <a:spLocks noChangeArrowheads="1"/>
            </p:cNvSpPr>
            <p:nvPr/>
          </p:nvSpPr>
          <p:spPr bwMode="auto">
            <a:xfrm>
              <a:off x="130" y="3505"/>
              <a:ext cx="1721" cy="133"/>
            </a:xfrm>
            <a:prstGeom prst="rect">
              <a:avLst/>
            </a:prstGeom>
            <a:noFill/>
            <a:ln w="9525">
              <a:noFill/>
              <a:miter lim="800000"/>
              <a:headEnd/>
              <a:tailEnd/>
            </a:ln>
          </p:spPr>
          <p:txBody>
            <a:bodyPr lIns="0" tIns="0" rIns="0" bIns="0">
              <a:spAutoFit/>
            </a:bodyPr>
            <a:lstStyle/>
            <a:p>
              <a:pPr algn="ctr"/>
              <a:r>
                <a:rPr lang="en-US" sz="1200">
                  <a:solidFill>
                    <a:schemeClr val="bg1"/>
                  </a:solidFill>
                </a:rPr>
                <a:t>Internet</a:t>
              </a:r>
            </a:p>
          </p:txBody>
        </p:sp>
      </p:grpSp>
      <p:sp>
        <p:nvSpPr>
          <p:cNvPr id="29710" name="Line 113"/>
          <p:cNvSpPr>
            <a:spLocks noChangeShapeType="1"/>
          </p:cNvSpPr>
          <p:nvPr/>
        </p:nvSpPr>
        <p:spPr bwMode="auto">
          <a:xfrm>
            <a:off x="1657350" y="1703388"/>
            <a:ext cx="0" cy="3800475"/>
          </a:xfrm>
          <a:prstGeom prst="line">
            <a:avLst/>
          </a:prstGeom>
          <a:noFill/>
          <a:ln w="12700" cap="rnd">
            <a:solidFill>
              <a:srgbClr val="0289D4"/>
            </a:solidFill>
            <a:prstDash val="sysDot"/>
            <a:round/>
            <a:headEnd/>
            <a:tailEnd/>
          </a:ln>
        </p:spPr>
        <p:txBody>
          <a:bodyPr/>
          <a:lstStyle/>
          <a:p>
            <a:endParaRPr lang="en-US"/>
          </a:p>
        </p:txBody>
      </p:sp>
      <p:sp>
        <p:nvSpPr>
          <p:cNvPr id="29711" name="Line 114"/>
          <p:cNvSpPr>
            <a:spLocks noChangeShapeType="1"/>
          </p:cNvSpPr>
          <p:nvPr/>
        </p:nvSpPr>
        <p:spPr bwMode="auto">
          <a:xfrm>
            <a:off x="3505200" y="1701800"/>
            <a:ext cx="0" cy="3790950"/>
          </a:xfrm>
          <a:prstGeom prst="line">
            <a:avLst/>
          </a:prstGeom>
          <a:noFill/>
          <a:ln w="12700" cap="rnd">
            <a:solidFill>
              <a:srgbClr val="0289D4"/>
            </a:solidFill>
            <a:prstDash val="sysDot"/>
            <a:round/>
            <a:headEnd/>
            <a:tailEnd/>
          </a:ln>
        </p:spPr>
        <p:txBody>
          <a:bodyPr/>
          <a:lstStyle/>
          <a:p>
            <a:endParaRPr lang="en-US"/>
          </a:p>
        </p:txBody>
      </p:sp>
      <p:sp>
        <p:nvSpPr>
          <p:cNvPr id="29712" name="Line 115"/>
          <p:cNvSpPr>
            <a:spLocks noChangeShapeType="1"/>
          </p:cNvSpPr>
          <p:nvPr/>
        </p:nvSpPr>
        <p:spPr bwMode="auto">
          <a:xfrm>
            <a:off x="5334000" y="1693863"/>
            <a:ext cx="0" cy="3792537"/>
          </a:xfrm>
          <a:prstGeom prst="line">
            <a:avLst/>
          </a:prstGeom>
          <a:noFill/>
          <a:ln w="12700" cap="rnd">
            <a:solidFill>
              <a:srgbClr val="0289D4"/>
            </a:solidFill>
            <a:prstDash val="sysDot"/>
            <a:round/>
            <a:headEnd/>
            <a:tailEnd/>
          </a:ln>
        </p:spPr>
        <p:txBody>
          <a:bodyPr/>
          <a:lstStyle/>
          <a:p>
            <a:endParaRPr lang="en-US"/>
          </a:p>
        </p:txBody>
      </p:sp>
      <p:sp>
        <p:nvSpPr>
          <p:cNvPr id="29713" name="Line 116"/>
          <p:cNvSpPr>
            <a:spLocks noChangeShapeType="1"/>
          </p:cNvSpPr>
          <p:nvPr/>
        </p:nvSpPr>
        <p:spPr bwMode="auto">
          <a:xfrm>
            <a:off x="7153275" y="1712913"/>
            <a:ext cx="0" cy="3779837"/>
          </a:xfrm>
          <a:prstGeom prst="line">
            <a:avLst/>
          </a:prstGeom>
          <a:noFill/>
          <a:ln w="12700" cap="rnd">
            <a:solidFill>
              <a:srgbClr val="0289D4"/>
            </a:solidFill>
            <a:prstDash val="sysDot"/>
            <a:round/>
            <a:headEnd/>
            <a:tailEnd/>
          </a:ln>
        </p:spPr>
        <p:txBody>
          <a:bodyPr/>
          <a:lstStyle/>
          <a:p>
            <a:endParaRPr lang="en-US"/>
          </a:p>
        </p:txBody>
      </p:sp>
      <p:sp>
        <p:nvSpPr>
          <p:cNvPr id="18453" name="Line 118"/>
          <p:cNvSpPr>
            <a:spLocks noChangeShapeType="1"/>
          </p:cNvSpPr>
          <p:nvPr/>
        </p:nvSpPr>
        <p:spPr bwMode="auto">
          <a:xfrm>
            <a:off x="1827213" y="2020888"/>
            <a:ext cx="1524000" cy="0"/>
          </a:xfrm>
          <a:prstGeom prst="line">
            <a:avLst/>
          </a:prstGeom>
          <a:noFill/>
          <a:ln w="57150">
            <a:solidFill>
              <a:srgbClr val="0289D4"/>
            </a:solidFill>
            <a:round/>
            <a:headEnd/>
            <a:tailEnd/>
          </a:ln>
        </p:spPr>
        <p:txBody>
          <a:bodyPr/>
          <a:lstStyle/>
          <a:p>
            <a:pPr>
              <a:defRPr/>
            </a:pPr>
            <a:endParaRPr lang="en-US">
              <a:latin typeface="+mn-lt"/>
            </a:endParaRPr>
          </a:p>
        </p:txBody>
      </p:sp>
      <p:sp>
        <p:nvSpPr>
          <p:cNvPr id="18454" name="Line 119"/>
          <p:cNvSpPr>
            <a:spLocks noChangeShapeType="1"/>
          </p:cNvSpPr>
          <p:nvPr/>
        </p:nvSpPr>
        <p:spPr bwMode="auto">
          <a:xfrm>
            <a:off x="265113" y="2020888"/>
            <a:ext cx="1219200" cy="0"/>
          </a:xfrm>
          <a:prstGeom prst="line">
            <a:avLst/>
          </a:prstGeom>
          <a:noFill/>
          <a:ln w="57150">
            <a:solidFill>
              <a:srgbClr val="0289D4"/>
            </a:solidFill>
            <a:round/>
            <a:headEnd/>
            <a:tailEnd/>
          </a:ln>
        </p:spPr>
        <p:txBody>
          <a:bodyPr/>
          <a:lstStyle/>
          <a:p>
            <a:pPr>
              <a:defRPr/>
            </a:pPr>
            <a:endParaRPr lang="en-US">
              <a:latin typeface="+mn-lt"/>
            </a:endParaRPr>
          </a:p>
        </p:txBody>
      </p:sp>
      <p:sp>
        <p:nvSpPr>
          <p:cNvPr id="18455" name="Line 120"/>
          <p:cNvSpPr>
            <a:spLocks noChangeShapeType="1"/>
          </p:cNvSpPr>
          <p:nvPr/>
        </p:nvSpPr>
        <p:spPr bwMode="auto">
          <a:xfrm>
            <a:off x="3668713" y="2020888"/>
            <a:ext cx="1524000" cy="0"/>
          </a:xfrm>
          <a:prstGeom prst="line">
            <a:avLst/>
          </a:prstGeom>
          <a:noFill/>
          <a:ln w="57150">
            <a:solidFill>
              <a:srgbClr val="0289D4"/>
            </a:solidFill>
            <a:round/>
            <a:headEnd/>
            <a:tailEnd/>
          </a:ln>
        </p:spPr>
        <p:txBody>
          <a:bodyPr/>
          <a:lstStyle/>
          <a:p>
            <a:pPr>
              <a:defRPr/>
            </a:pPr>
            <a:endParaRPr lang="en-US">
              <a:latin typeface="+mn-lt"/>
            </a:endParaRPr>
          </a:p>
        </p:txBody>
      </p:sp>
      <p:sp>
        <p:nvSpPr>
          <p:cNvPr id="18456" name="Line 121"/>
          <p:cNvSpPr>
            <a:spLocks noChangeShapeType="1"/>
          </p:cNvSpPr>
          <p:nvPr/>
        </p:nvSpPr>
        <p:spPr bwMode="auto">
          <a:xfrm>
            <a:off x="5497513" y="2020888"/>
            <a:ext cx="1524000" cy="0"/>
          </a:xfrm>
          <a:prstGeom prst="line">
            <a:avLst/>
          </a:prstGeom>
          <a:noFill/>
          <a:ln w="57150">
            <a:solidFill>
              <a:srgbClr val="0289D4"/>
            </a:solidFill>
            <a:round/>
            <a:headEnd/>
            <a:tailEnd/>
          </a:ln>
        </p:spPr>
        <p:txBody>
          <a:bodyPr/>
          <a:lstStyle/>
          <a:p>
            <a:pPr>
              <a:defRPr/>
            </a:pPr>
            <a:endParaRPr lang="en-US">
              <a:latin typeface="+mn-lt"/>
            </a:endParaRPr>
          </a:p>
        </p:txBody>
      </p:sp>
      <p:sp>
        <p:nvSpPr>
          <p:cNvPr id="18457" name="Line 122"/>
          <p:cNvSpPr>
            <a:spLocks noChangeShapeType="1"/>
          </p:cNvSpPr>
          <p:nvPr/>
        </p:nvSpPr>
        <p:spPr bwMode="auto">
          <a:xfrm>
            <a:off x="7250113" y="2020888"/>
            <a:ext cx="1524000" cy="0"/>
          </a:xfrm>
          <a:prstGeom prst="line">
            <a:avLst/>
          </a:prstGeom>
          <a:noFill/>
          <a:ln w="57150">
            <a:solidFill>
              <a:srgbClr val="0289D4"/>
            </a:solidFill>
            <a:round/>
            <a:headEnd/>
            <a:tailEnd/>
          </a:ln>
        </p:spPr>
        <p:txBody>
          <a:bodyPr/>
          <a:lstStyle/>
          <a:p>
            <a:pPr>
              <a:defRPr/>
            </a:pPr>
            <a:endParaRPr lang="en-US">
              <a:latin typeface="+mn-lt"/>
            </a:endParaRPr>
          </a:p>
        </p:txBody>
      </p:sp>
      <p:sp>
        <p:nvSpPr>
          <p:cNvPr id="18458" name="Text Box 123"/>
          <p:cNvSpPr txBox="1">
            <a:spLocks noChangeArrowheads="1"/>
          </p:cNvSpPr>
          <p:nvPr/>
        </p:nvSpPr>
        <p:spPr bwMode="auto">
          <a:xfrm>
            <a:off x="152400" y="5041900"/>
            <a:ext cx="1498600" cy="692150"/>
          </a:xfrm>
          <a:prstGeom prst="rect">
            <a:avLst/>
          </a:prstGeom>
          <a:noFill/>
          <a:ln w="9525">
            <a:noFill/>
            <a:miter lim="800000"/>
            <a:headEnd/>
            <a:tailEnd/>
          </a:ln>
        </p:spPr>
        <p:txBody>
          <a:bodyPr>
            <a:spAutoFit/>
          </a:bodyPr>
          <a:lstStyle/>
          <a:p>
            <a:pPr algn="ctr">
              <a:defRPr/>
            </a:pPr>
            <a:r>
              <a:rPr lang="en-US" sz="1300" b="1" i="1" dirty="0">
                <a:latin typeface="+mn-lt"/>
                <a:cs typeface="Arial" pitchFamily="34" charset="0"/>
              </a:rPr>
              <a:t>SurfBeam-1 subscriber terminals</a:t>
            </a:r>
          </a:p>
        </p:txBody>
      </p:sp>
      <p:sp>
        <p:nvSpPr>
          <p:cNvPr id="18459" name="Text Box 124"/>
          <p:cNvSpPr txBox="1">
            <a:spLocks noChangeArrowheads="1"/>
          </p:cNvSpPr>
          <p:nvPr/>
        </p:nvSpPr>
        <p:spPr bwMode="auto">
          <a:xfrm>
            <a:off x="1533525" y="5141913"/>
            <a:ext cx="2105025" cy="492125"/>
          </a:xfrm>
          <a:prstGeom prst="rect">
            <a:avLst/>
          </a:prstGeom>
          <a:noFill/>
          <a:ln w="9525">
            <a:noFill/>
            <a:miter lim="800000"/>
            <a:headEnd/>
            <a:tailEnd/>
          </a:ln>
        </p:spPr>
        <p:txBody>
          <a:bodyPr>
            <a:spAutoFit/>
          </a:bodyPr>
          <a:lstStyle/>
          <a:p>
            <a:pPr algn="ctr">
              <a:defRPr/>
            </a:pPr>
            <a:r>
              <a:rPr lang="en-US" sz="1300" b="1" i="1" dirty="0">
                <a:latin typeface="+mn-lt"/>
                <a:cs typeface="Arial" pitchFamily="34" charset="0"/>
              </a:rPr>
              <a:t>High power, bent-pipe</a:t>
            </a:r>
            <a:br>
              <a:rPr lang="en-US" sz="1300" b="1" i="1" dirty="0">
                <a:latin typeface="+mn-lt"/>
                <a:cs typeface="Arial" pitchFamily="34" charset="0"/>
              </a:rPr>
            </a:br>
            <a:r>
              <a:rPr lang="en-US" sz="1300" b="1" i="1" dirty="0">
                <a:latin typeface="+mn-lt"/>
                <a:cs typeface="Arial" pitchFamily="34" charset="0"/>
              </a:rPr>
              <a:t>spot beam satellites</a:t>
            </a:r>
          </a:p>
        </p:txBody>
      </p:sp>
      <p:sp>
        <p:nvSpPr>
          <p:cNvPr id="18460" name="Text Box 125"/>
          <p:cNvSpPr txBox="1">
            <a:spLocks noChangeArrowheads="1"/>
          </p:cNvSpPr>
          <p:nvPr/>
        </p:nvSpPr>
        <p:spPr bwMode="auto">
          <a:xfrm>
            <a:off x="3357563" y="5045075"/>
            <a:ext cx="2074862" cy="687388"/>
          </a:xfrm>
          <a:prstGeom prst="rect">
            <a:avLst/>
          </a:prstGeom>
          <a:noFill/>
          <a:ln w="9525">
            <a:noFill/>
            <a:miter lim="800000"/>
            <a:headEnd/>
            <a:tailEnd/>
          </a:ln>
        </p:spPr>
        <p:txBody>
          <a:bodyPr>
            <a:spAutoFit/>
          </a:bodyPr>
          <a:lstStyle/>
          <a:p>
            <a:pPr algn="ctr">
              <a:defRPr/>
            </a:pPr>
            <a:r>
              <a:rPr lang="en-US" sz="1300" b="1" i="1">
                <a:latin typeface="+mn-lt"/>
                <a:cs typeface="Arial" pitchFamily="34" charset="0"/>
              </a:rPr>
              <a:t>Unmanned </a:t>
            </a:r>
          </a:p>
          <a:p>
            <a:pPr algn="ctr">
              <a:defRPr/>
            </a:pPr>
            <a:r>
              <a:rPr lang="en-US" sz="1300" b="1" i="1">
                <a:latin typeface="+mn-lt"/>
                <a:cs typeface="Arial" pitchFamily="34" charset="0"/>
              </a:rPr>
              <a:t>remotely operated</a:t>
            </a:r>
          </a:p>
          <a:p>
            <a:pPr algn="ctr">
              <a:defRPr/>
            </a:pPr>
            <a:r>
              <a:rPr lang="en-US" sz="1300" b="1" i="1">
                <a:latin typeface="+mn-lt"/>
                <a:cs typeface="Arial" pitchFamily="34" charset="0"/>
              </a:rPr>
              <a:t>Gateway Earth Stations</a:t>
            </a:r>
          </a:p>
        </p:txBody>
      </p:sp>
      <p:sp>
        <p:nvSpPr>
          <p:cNvPr id="18461" name="Text Box 126"/>
          <p:cNvSpPr txBox="1">
            <a:spLocks noChangeArrowheads="1"/>
          </p:cNvSpPr>
          <p:nvPr/>
        </p:nvSpPr>
        <p:spPr bwMode="auto">
          <a:xfrm>
            <a:off x="5376863" y="5041900"/>
            <a:ext cx="1871662" cy="692150"/>
          </a:xfrm>
          <a:prstGeom prst="rect">
            <a:avLst/>
          </a:prstGeom>
          <a:noFill/>
          <a:ln w="9525">
            <a:noFill/>
            <a:miter lim="800000"/>
            <a:headEnd/>
            <a:tailEnd/>
          </a:ln>
        </p:spPr>
        <p:txBody>
          <a:bodyPr>
            <a:spAutoFit/>
          </a:bodyPr>
          <a:lstStyle/>
          <a:p>
            <a:pPr algn="ctr">
              <a:defRPr/>
            </a:pPr>
            <a:r>
              <a:rPr lang="en-US" sz="1300" b="1" i="1" dirty="0">
                <a:latin typeface="+mn-lt"/>
                <a:cs typeface="Arial" pitchFamily="34" charset="0"/>
              </a:rPr>
              <a:t>Fiber connectivity</a:t>
            </a:r>
          </a:p>
          <a:p>
            <a:pPr algn="ctr">
              <a:defRPr/>
            </a:pPr>
            <a:r>
              <a:rPr lang="en-US" sz="1300" b="1" i="1" dirty="0">
                <a:latin typeface="+mn-lt"/>
                <a:cs typeface="Arial" pitchFamily="34" charset="0"/>
              </a:rPr>
              <a:t>Google email, web hosting, portals</a:t>
            </a:r>
          </a:p>
        </p:txBody>
      </p:sp>
      <p:sp>
        <p:nvSpPr>
          <p:cNvPr id="18462" name="Text Box 127"/>
          <p:cNvSpPr txBox="1">
            <a:spLocks noChangeArrowheads="1"/>
          </p:cNvSpPr>
          <p:nvPr/>
        </p:nvSpPr>
        <p:spPr bwMode="auto">
          <a:xfrm>
            <a:off x="7265988" y="5041900"/>
            <a:ext cx="1568450" cy="692150"/>
          </a:xfrm>
          <a:prstGeom prst="rect">
            <a:avLst/>
          </a:prstGeom>
          <a:noFill/>
          <a:ln w="9525">
            <a:noFill/>
            <a:miter lim="800000"/>
            <a:headEnd/>
            <a:tailEnd/>
          </a:ln>
        </p:spPr>
        <p:txBody>
          <a:bodyPr wrap="none">
            <a:spAutoFit/>
          </a:bodyPr>
          <a:lstStyle/>
          <a:p>
            <a:pPr algn="ctr">
              <a:defRPr/>
            </a:pPr>
            <a:r>
              <a:rPr lang="en-US" sz="1300" b="1" i="1" dirty="0">
                <a:latin typeface="+mn-lt"/>
                <a:cs typeface="Arial" pitchFamily="34" charset="0"/>
              </a:rPr>
              <a:t>Network operations</a:t>
            </a:r>
          </a:p>
          <a:p>
            <a:pPr algn="ctr">
              <a:defRPr/>
            </a:pPr>
            <a:r>
              <a:rPr lang="en-US" sz="1300" b="1" i="1" dirty="0">
                <a:latin typeface="+mn-lt"/>
                <a:cs typeface="Arial" pitchFamily="34" charset="0"/>
              </a:rPr>
              <a:t>Business systems</a:t>
            </a:r>
            <a:br>
              <a:rPr lang="en-US" sz="1300" b="1" i="1" dirty="0">
                <a:latin typeface="+mn-lt"/>
                <a:cs typeface="Arial" pitchFamily="34" charset="0"/>
              </a:rPr>
            </a:br>
            <a:r>
              <a:rPr lang="en-US" sz="1300" b="1" i="1" dirty="0">
                <a:latin typeface="+mn-lt"/>
                <a:cs typeface="Arial" pitchFamily="34" charset="0"/>
              </a:rPr>
              <a:t>Denver, Colorado</a:t>
            </a:r>
            <a:endParaRPr lang="en-US" sz="1300" b="1" i="1" dirty="0">
              <a:solidFill>
                <a:srgbClr val="FF0000"/>
              </a:solidFill>
              <a:latin typeface="+mn-lt"/>
              <a:cs typeface="Arial" pitchFamily="34" charset="0"/>
            </a:endParaRPr>
          </a:p>
        </p:txBody>
      </p:sp>
      <p:pic>
        <p:nvPicPr>
          <p:cNvPr id="29724" name="Picture 130" descr="65meter"/>
          <p:cNvPicPr>
            <a:picLocks noChangeAspect="1" noChangeArrowheads="1"/>
          </p:cNvPicPr>
          <p:nvPr/>
        </p:nvPicPr>
        <p:blipFill>
          <a:blip r:embed="rId4" cstate="screen"/>
          <a:srcRect/>
          <a:stretch>
            <a:fillRect/>
          </a:stretch>
        </p:blipFill>
        <p:spPr bwMode="auto">
          <a:xfrm>
            <a:off x="3792538" y="2911475"/>
            <a:ext cx="1358900" cy="1663700"/>
          </a:xfrm>
          <a:prstGeom prst="rect">
            <a:avLst/>
          </a:prstGeom>
          <a:noFill/>
          <a:ln w="12700">
            <a:solidFill>
              <a:srgbClr val="000000"/>
            </a:solidFill>
            <a:miter lim="800000"/>
            <a:headEnd/>
            <a:tailEnd/>
          </a:ln>
        </p:spPr>
      </p:pic>
      <p:pic>
        <p:nvPicPr>
          <p:cNvPr id="29725" name="Picture 131" descr="sm_left_xviasat_shadow"/>
          <p:cNvPicPr>
            <a:picLocks noChangeAspect="1" noChangeArrowheads="1"/>
          </p:cNvPicPr>
          <p:nvPr/>
        </p:nvPicPr>
        <p:blipFill>
          <a:blip r:embed="rId5" cstate="screen"/>
          <a:srcRect/>
          <a:stretch>
            <a:fillRect/>
          </a:stretch>
        </p:blipFill>
        <p:spPr bwMode="auto">
          <a:xfrm>
            <a:off x="342900" y="3895725"/>
            <a:ext cx="560388" cy="890588"/>
          </a:xfrm>
          <a:prstGeom prst="rect">
            <a:avLst/>
          </a:prstGeom>
          <a:noFill/>
          <a:ln w="9525">
            <a:noFill/>
            <a:miter lim="800000"/>
            <a:headEnd/>
            <a:tailEnd/>
          </a:ln>
        </p:spPr>
      </p:pic>
      <p:sp>
        <p:nvSpPr>
          <p:cNvPr id="29726" name="Freeform 132"/>
          <p:cNvSpPr>
            <a:spLocks/>
          </p:cNvSpPr>
          <p:nvPr/>
        </p:nvSpPr>
        <p:spPr bwMode="auto">
          <a:xfrm rot="-573524">
            <a:off x="3133725" y="3225800"/>
            <a:ext cx="827088" cy="676275"/>
          </a:xfrm>
          <a:custGeom>
            <a:avLst/>
            <a:gdLst>
              <a:gd name="T0" fmla="*/ 1437131494 w 476"/>
              <a:gd name="T1" fmla="*/ 541240133 h 845"/>
              <a:gd name="T2" fmla="*/ 377397139 w 476"/>
              <a:gd name="T3" fmla="*/ 250443468 h 845"/>
              <a:gd name="T4" fmla="*/ 772912017 w 476"/>
              <a:gd name="T5" fmla="*/ 249162947 h 845"/>
              <a:gd name="T6" fmla="*/ 0 w 476"/>
              <a:gd name="T7" fmla="*/ 0 h 845"/>
              <a:gd name="T8" fmla="*/ 1056714551 w 476"/>
              <a:gd name="T9" fmla="*/ 290796665 h 845"/>
              <a:gd name="T10" fmla="*/ 661201301 w 476"/>
              <a:gd name="T11" fmla="*/ 292718246 h 845"/>
              <a:gd name="T12" fmla="*/ 1437131494 w 476"/>
              <a:gd name="T13" fmla="*/ 541240133 h 845"/>
              <a:gd name="T14" fmla="*/ 0 60000 65536"/>
              <a:gd name="T15" fmla="*/ 0 60000 65536"/>
              <a:gd name="T16" fmla="*/ 0 60000 65536"/>
              <a:gd name="T17" fmla="*/ 0 60000 65536"/>
              <a:gd name="T18" fmla="*/ 0 60000 65536"/>
              <a:gd name="T19" fmla="*/ 0 60000 65536"/>
              <a:gd name="T20" fmla="*/ 0 60000 65536"/>
              <a:gd name="T21" fmla="*/ 0 w 476"/>
              <a:gd name="T22" fmla="*/ 0 h 845"/>
              <a:gd name="T23" fmla="*/ 476 w 476"/>
              <a:gd name="T24" fmla="*/ 845 h 8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6" h="845">
                <a:moveTo>
                  <a:pt x="476" y="845"/>
                </a:moveTo>
                <a:lnTo>
                  <a:pt x="125" y="391"/>
                </a:lnTo>
                <a:lnTo>
                  <a:pt x="256" y="389"/>
                </a:lnTo>
                <a:lnTo>
                  <a:pt x="0" y="0"/>
                </a:lnTo>
                <a:lnTo>
                  <a:pt x="350" y="454"/>
                </a:lnTo>
                <a:lnTo>
                  <a:pt x="219" y="457"/>
                </a:lnTo>
                <a:lnTo>
                  <a:pt x="476" y="845"/>
                </a:lnTo>
                <a:close/>
              </a:path>
            </a:pathLst>
          </a:custGeom>
          <a:solidFill>
            <a:srgbClr val="000000"/>
          </a:solidFill>
          <a:ln w="1588">
            <a:solidFill>
              <a:srgbClr val="000000"/>
            </a:solidFill>
            <a:round/>
            <a:headEnd/>
            <a:tailEnd/>
          </a:ln>
        </p:spPr>
        <p:txBody>
          <a:bodyPr/>
          <a:lstStyle/>
          <a:p>
            <a:endParaRPr lang="en-US"/>
          </a:p>
        </p:txBody>
      </p:sp>
      <p:pic>
        <p:nvPicPr>
          <p:cNvPr id="29727" name="Picture 139" descr="DSCN1005_edited"/>
          <p:cNvPicPr>
            <a:picLocks noChangeAspect="1" noChangeArrowheads="1"/>
          </p:cNvPicPr>
          <p:nvPr/>
        </p:nvPicPr>
        <p:blipFill>
          <a:blip r:embed="rId6" cstate="screen"/>
          <a:srcRect/>
          <a:stretch>
            <a:fillRect/>
          </a:stretch>
        </p:blipFill>
        <p:spPr bwMode="auto">
          <a:xfrm>
            <a:off x="7227888" y="3152775"/>
            <a:ext cx="1671637" cy="1169988"/>
          </a:xfrm>
          <a:prstGeom prst="rect">
            <a:avLst/>
          </a:prstGeom>
          <a:noFill/>
          <a:ln w="12700">
            <a:solidFill>
              <a:srgbClr val="000000"/>
            </a:solidFill>
            <a:miter lim="800000"/>
            <a:headEnd/>
            <a:tailEnd/>
          </a:ln>
        </p:spPr>
      </p:pic>
      <p:pic>
        <p:nvPicPr>
          <p:cNvPr id="29728" name="Picture 137" descr="three sats.gif"/>
          <p:cNvPicPr>
            <a:picLocks noChangeAspect="1"/>
          </p:cNvPicPr>
          <p:nvPr/>
        </p:nvPicPr>
        <p:blipFill>
          <a:blip r:embed="rId7" cstate="screen"/>
          <a:srcRect/>
          <a:stretch>
            <a:fillRect/>
          </a:stretch>
        </p:blipFill>
        <p:spPr bwMode="auto">
          <a:xfrm rot="-4694764">
            <a:off x="1677194" y="1594644"/>
            <a:ext cx="1893888" cy="2247900"/>
          </a:xfrm>
          <a:prstGeom prst="rect">
            <a:avLst/>
          </a:prstGeom>
          <a:noFill/>
          <a:ln w="9525">
            <a:noFill/>
            <a:miter lim="800000"/>
            <a:headEnd/>
            <a:tailEnd/>
          </a:ln>
        </p:spPr>
      </p:pic>
      <p:sp>
        <p:nvSpPr>
          <p:cNvPr id="29729" name="Freeform 117"/>
          <p:cNvSpPr>
            <a:spLocks/>
          </p:cNvSpPr>
          <p:nvPr/>
        </p:nvSpPr>
        <p:spPr bwMode="auto">
          <a:xfrm rot="14789">
            <a:off x="1141413" y="3582988"/>
            <a:ext cx="993775" cy="674687"/>
          </a:xfrm>
          <a:custGeom>
            <a:avLst/>
            <a:gdLst>
              <a:gd name="T0" fmla="*/ 0 w 1027"/>
              <a:gd name="T1" fmla="*/ 657809112 h 692"/>
              <a:gd name="T2" fmla="*/ 500943765 w 1027"/>
              <a:gd name="T3" fmla="*/ 220537161 h 692"/>
              <a:gd name="T4" fmla="*/ 514052614 w 1027"/>
              <a:gd name="T5" fmla="*/ 343163672 h 692"/>
              <a:gd name="T6" fmla="*/ 961624664 w 1027"/>
              <a:gd name="T7" fmla="*/ 0 h 692"/>
              <a:gd name="T8" fmla="*/ 459744215 w 1027"/>
              <a:gd name="T9" fmla="*/ 437271890 h 692"/>
              <a:gd name="T10" fmla="*/ 447572170 w 1027"/>
              <a:gd name="T11" fmla="*/ 314645440 h 692"/>
              <a:gd name="T12" fmla="*/ 0 w 1027"/>
              <a:gd name="T13" fmla="*/ 657809112 h 692"/>
              <a:gd name="T14" fmla="*/ 0 60000 65536"/>
              <a:gd name="T15" fmla="*/ 0 60000 65536"/>
              <a:gd name="T16" fmla="*/ 0 60000 65536"/>
              <a:gd name="T17" fmla="*/ 0 60000 65536"/>
              <a:gd name="T18" fmla="*/ 0 60000 65536"/>
              <a:gd name="T19" fmla="*/ 0 60000 65536"/>
              <a:gd name="T20" fmla="*/ 0 60000 65536"/>
              <a:gd name="T21" fmla="*/ 0 w 1027"/>
              <a:gd name="T22" fmla="*/ 0 h 692"/>
              <a:gd name="T23" fmla="*/ 1027 w 1027"/>
              <a:gd name="T24" fmla="*/ 692 h 6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7" h="692">
                <a:moveTo>
                  <a:pt x="0" y="692"/>
                </a:moveTo>
                <a:lnTo>
                  <a:pt x="535" y="232"/>
                </a:lnTo>
                <a:lnTo>
                  <a:pt x="549" y="361"/>
                </a:lnTo>
                <a:lnTo>
                  <a:pt x="1027" y="0"/>
                </a:lnTo>
                <a:lnTo>
                  <a:pt x="491" y="460"/>
                </a:lnTo>
                <a:lnTo>
                  <a:pt x="478" y="331"/>
                </a:lnTo>
                <a:lnTo>
                  <a:pt x="0" y="692"/>
                </a:lnTo>
                <a:close/>
              </a:path>
            </a:pathLst>
          </a:custGeom>
          <a:solidFill>
            <a:srgbClr val="000000"/>
          </a:solidFill>
          <a:ln w="1588">
            <a:solidFill>
              <a:srgbClr val="000000"/>
            </a:solidFill>
            <a:round/>
            <a:headEnd/>
            <a:tailEnd/>
          </a:ln>
        </p:spPr>
        <p:txBody>
          <a:bodyPr/>
          <a:lstStyle/>
          <a:p>
            <a:endParaRPr lang="en-US"/>
          </a:p>
        </p:txBody>
      </p:sp>
      <p:sp>
        <p:nvSpPr>
          <p:cNvPr id="133" name="Slide Number Placeholder 132"/>
          <p:cNvSpPr>
            <a:spLocks noGrp="1"/>
          </p:cNvSpPr>
          <p:nvPr>
            <p:ph type="sldNum" sz="quarter" idx="11"/>
          </p:nvPr>
        </p:nvSpPr>
        <p:spPr/>
        <p:txBody>
          <a:bodyPr/>
          <a:lstStyle/>
          <a:p>
            <a:pPr>
              <a:defRPr/>
            </a:pPr>
            <a:fld id="{0B1EC68D-4373-4DC3-B5BD-64259FD29B1A}" type="slidenum">
              <a:rPr lang="en-US" smtClean="0"/>
              <a:pPr>
                <a:defRPr/>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1" descr="DSCN1017x"/>
          <p:cNvPicPr>
            <a:picLocks noChangeAspect="1" noChangeArrowheads="1"/>
          </p:cNvPicPr>
          <p:nvPr/>
        </p:nvPicPr>
        <p:blipFill>
          <a:blip r:embed="rId3" cstate="screen"/>
          <a:srcRect/>
          <a:stretch>
            <a:fillRect/>
          </a:stretch>
        </p:blipFill>
        <p:spPr bwMode="auto">
          <a:xfrm>
            <a:off x="814388" y="1295400"/>
            <a:ext cx="3663950" cy="2676525"/>
          </a:xfrm>
          <a:prstGeom prst="rect">
            <a:avLst/>
          </a:prstGeom>
          <a:noFill/>
          <a:ln w="19050" algn="ctr">
            <a:solidFill>
              <a:srgbClr val="000000"/>
            </a:solidFill>
            <a:miter lim="800000"/>
            <a:headEnd/>
            <a:tailEnd/>
          </a:ln>
        </p:spPr>
      </p:pic>
      <p:pic>
        <p:nvPicPr>
          <p:cNvPr id="31746" name="Picture 2" descr="copol_position"/>
          <p:cNvPicPr>
            <a:picLocks noChangeAspect="1" noChangeArrowheads="1"/>
          </p:cNvPicPr>
          <p:nvPr/>
        </p:nvPicPr>
        <p:blipFill>
          <a:blip r:embed="rId4" cstate="screen"/>
          <a:srcRect/>
          <a:stretch>
            <a:fillRect/>
          </a:stretch>
        </p:blipFill>
        <p:spPr bwMode="auto">
          <a:xfrm>
            <a:off x="4945063" y="1282700"/>
            <a:ext cx="3359150" cy="2687638"/>
          </a:xfrm>
          <a:prstGeom prst="rect">
            <a:avLst/>
          </a:prstGeom>
          <a:noFill/>
          <a:ln w="19050" algn="ctr">
            <a:solidFill>
              <a:srgbClr val="000000"/>
            </a:solidFill>
            <a:miter lim="800000"/>
            <a:headEnd/>
            <a:tailEnd/>
          </a:ln>
        </p:spPr>
      </p:pic>
      <p:sp>
        <p:nvSpPr>
          <p:cNvPr id="20484" name="Rectangle 3"/>
          <p:cNvSpPr>
            <a:spLocks noGrp="1" noChangeArrowheads="1"/>
          </p:cNvSpPr>
          <p:nvPr>
            <p:ph type="title"/>
          </p:nvPr>
        </p:nvSpPr>
        <p:spPr/>
        <p:txBody>
          <a:bodyPr/>
          <a:lstStyle/>
          <a:p>
            <a:pPr eaLnBrk="1" hangingPunct="1">
              <a:defRPr/>
            </a:pPr>
            <a:r>
              <a:rPr smtClean="0"/>
              <a:t>Subscriber Terminal: Outdoor Unit</a:t>
            </a:r>
          </a:p>
        </p:txBody>
      </p:sp>
      <p:sp>
        <p:nvSpPr>
          <p:cNvPr id="31748" name="Rectangle 4"/>
          <p:cNvSpPr>
            <a:spLocks noGrp="1" noChangeArrowheads="1"/>
          </p:cNvSpPr>
          <p:nvPr>
            <p:ph idx="1"/>
          </p:nvPr>
        </p:nvSpPr>
        <p:spPr>
          <a:xfrm>
            <a:off x="457200" y="4081463"/>
            <a:ext cx="8305800" cy="2395537"/>
          </a:xfrm>
        </p:spPr>
        <p:txBody>
          <a:bodyPr/>
          <a:lstStyle/>
          <a:p>
            <a:pPr eaLnBrk="1" hangingPunct="1">
              <a:lnSpc>
                <a:spcPct val="90000"/>
              </a:lnSpc>
            </a:pPr>
            <a:r>
              <a:rPr sz="2000" smtClean="0">
                <a:cs typeface="Arial" charset="0"/>
              </a:rPr>
              <a:t>Stamped steel reflector 65</a:t>
            </a:r>
            <a:r>
              <a:rPr sz="2000" smtClean="0">
                <a:cs typeface="Arial" charset="0"/>
                <a:sym typeface="Symbol" pitchFamily="18" charset="2"/>
              </a:rPr>
              <a:t></a:t>
            </a:r>
            <a:r>
              <a:rPr sz="2000" smtClean="0">
                <a:cs typeface="Arial" charset="0"/>
              </a:rPr>
              <a:t>75 cm with a 15 cm subreflector</a:t>
            </a:r>
          </a:p>
          <a:p>
            <a:pPr eaLnBrk="1" hangingPunct="1">
              <a:lnSpc>
                <a:spcPct val="90000"/>
              </a:lnSpc>
            </a:pPr>
            <a:r>
              <a:rPr sz="2000" smtClean="0">
                <a:cs typeface="Arial" charset="0"/>
              </a:rPr>
              <a:t>Mechanically configurable between LHCP and RCHP polarizations</a:t>
            </a:r>
          </a:p>
          <a:p>
            <a:pPr eaLnBrk="1" hangingPunct="1">
              <a:lnSpc>
                <a:spcPct val="90000"/>
              </a:lnSpc>
            </a:pPr>
            <a:r>
              <a:rPr sz="2000" smtClean="0">
                <a:cs typeface="Arial" charset="0"/>
              </a:rPr>
              <a:t>AZ-EL mount with fine adjust in both azimuth and elevation</a:t>
            </a:r>
          </a:p>
          <a:p>
            <a:pPr eaLnBrk="1" hangingPunct="1">
              <a:lnSpc>
                <a:spcPct val="90000"/>
              </a:lnSpc>
            </a:pPr>
            <a:r>
              <a:rPr sz="2000" smtClean="0">
                <a:cs typeface="Arial" charset="0"/>
              </a:rPr>
              <a:t>Transmit: 19.7 – 20.2 GHz</a:t>
            </a:r>
          </a:p>
          <a:p>
            <a:pPr eaLnBrk="1" hangingPunct="1">
              <a:lnSpc>
                <a:spcPct val="90000"/>
              </a:lnSpc>
            </a:pPr>
            <a:r>
              <a:rPr sz="2000" smtClean="0">
                <a:cs typeface="Arial" charset="0"/>
              </a:rPr>
              <a:t>Receive: 29.5 – 30.0 GHz</a:t>
            </a:r>
          </a:p>
        </p:txBody>
      </p:sp>
      <p:sp>
        <p:nvSpPr>
          <p:cNvPr id="20486" name="Text Box 6"/>
          <p:cNvSpPr txBox="1">
            <a:spLocks noChangeArrowheads="1"/>
          </p:cNvSpPr>
          <p:nvPr/>
        </p:nvSpPr>
        <p:spPr bwMode="auto">
          <a:xfrm>
            <a:off x="4926013" y="1273175"/>
            <a:ext cx="2616200" cy="523875"/>
          </a:xfrm>
          <a:prstGeom prst="rect">
            <a:avLst/>
          </a:prstGeom>
          <a:noFill/>
          <a:ln w="9525">
            <a:noFill/>
            <a:miter lim="800000"/>
            <a:headEnd/>
            <a:tailEnd/>
          </a:ln>
        </p:spPr>
        <p:txBody>
          <a:bodyPr>
            <a:spAutoFit/>
          </a:bodyPr>
          <a:lstStyle/>
          <a:p>
            <a:pPr>
              <a:defRPr/>
            </a:pPr>
            <a:r>
              <a:rPr lang="en-US" sz="1400" b="1" dirty="0">
                <a:solidFill>
                  <a:schemeClr val="bg1"/>
                </a:solidFill>
                <a:effectLst>
                  <a:outerShdw blurRad="38100" dist="38100" dir="2700000" algn="tl">
                    <a:srgbClr val="000000">
                      <a:alpha val="43137"/>
                    </a:srgbClr>
                  </a:outerShdw>
                </a:effectLst>
              </a:rPr>
              <a:t>Transmit-Receive Integrated Assembly (TRIA)</a:t>
            </a:r>
          </a:p>
        </p:txBody>
      </p:sp>
      <p:sp>
        <p:nvSpPr>
          <p:cNvPr id="20487" name="Text Box 7"/>
          <p:cNvSpPr txBox="1">
            <a:spLocks noChangeArrowheads="1"/>
          </p:cNvSpPr>
          <p:nvPr/>
        </p:nvSpPr>
        <p:spPr bwMode="auto">
          <a:xfrm>
            <a:off x="777875" y="1273175"/>
            <a:ext cx="1014413" cy="523875"/>
          </a:xfrm>
          <a:prstGeom prst="rect">
            <a:avLst/>
          </a:prstGeom>
          <a:noFill/>
          <a:ln w="9525">
            <a:noFill/>
            <a:miter lim="800000"/>
            <a:headEnd/>
            <a:tailEnd/>
          </a:ln>
        </p:spPr>
        <p:txBody>
          <a:bodyPr>
            <a:spAutoFit/>
          </a:bodyPr>
          <a:lstStyle/>
          <a:p>
            <a:pPr>
              <a:defRPr/>
            </a:pPr>
            <a:r>
              <a:rPr lang="en-US" sz="1400" b="1" dirty="0">
                <a:solidFill>
                  <a:schemeClr val="bg1"/>
                </a:solidFill>
                <a:effectLst>
                  <a:outerShdw blurRad="38100" dist="38100" dir="2700000" algn="tl">
                    <a:srgbClr val="000000">
                      <a:alpha val="43137"/>
                    </a:srgbClr>
                  </a:outerShdw>
                </a:effectLst>
              </a:rPr>
              <a:t>Outdoor Unit</a:t>
            </a:r>
          </a:p>
        </p:txBody>
      </p:sp>
      <p:sp>
        <p:nvSpPr>
          <p:cNvPr id="31752" name="Text Box 10"/>
          <p:cNvSpPr txBox="1">
            <a:spLocks noChangeArrowheads="1"/>
          </p:cNvSpPr>
          <p:nvPr/>
        </p:nvSpPr>
        <p:spPr bwMode="auto">
          <a:xfrm>
            <a:off x="5624513" y="3789363"/>
            <a:ext cx="2616200" cy="168275"/>
          </a:xfrm>
          <a:prstGeom prst="rect">
            <a:avLst/>
          </a:prstGeom>
          <a:noFill/>
          <a:ln w="9525">
            <a:noFill/>
            <a:miter lim="800000"/>
            <a:headEnd/>
            <a:tailEnd/>
          </a:ln>
        </p:spPr>
        <p:txBody>
          <a:bodyPr lIns="0" tIns="0" rIns="0" bIns="0" anchor="b">
            <a:spAutoFit/>
          </a:bodyPr>
          <a:lstStyle/>
          <a:p>
            <a:pPr algn="r"/>
            <a:r>
              <a:rPr lang="en-US" sz="1100" i="1">
                <a:solidFill>
                  <a:schemeClr val="bg1"/>
                </a:solidFill>
              </a:rPr>
              <a:t>Feed Assembly Cover Removed</a:t>
            </a:r>
          </a:p>
        </p:txBody>
      </p:sp>
      <p:sp>
        <p:nvSpPr>
          <p:cNvPr id="9" name="Slide Number Placeholder 8"/>
          <p:cNvSpPr>
            <a:spLocks noGrp="1"/>
          </p:cNvSpPr>
          <p:nvPr>
            <p:ph type="sldNum" sz="quarter" idx="11"/>
          </p:nvPr>
        </p:nvSpPr>
        <p:spPr/>
        <p:txBody>
          <a:bodyPr/>
          <a:lstStyle/>
          <a:p>
            <a:pPr>
              <a:defRPr/>
            </a:pPr>
            <a:fld id="{0B1EC68D-4373-4DC3-B5BD-64259FD29B1A}" type="slidenum">
              <a:rPr lang="en-US" smtClean="0"/>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9" descr="power brick"/>
          <p:cNvPicPr>
            <a:picLocks noChangeAspect="1" noChangeArrowheads="1"/>
          </p:cNvPicPr>
          <p:nvPr/>
        </p:nvPicPr>
        <p:blipFill>
          <a:blip r:embed="rId3" cstate="screen"/>
          <a:srcRect/>
          <a:stretch>
            <a:fillRect/>
          </a:stretch>
        </p:blipFill>
        <p:spPr bwMode="auto">
          <a:xfrm>
            <a:off x="5143500" y="2590800"/>
            <a:ext cx="1931988" cy="1570038"/>
          </a:xfrm>
          <a:prstGeom prst="rect">
            <a:avLst/>
          </a:prstGeom>
          <a:noFill/>
          <a:ln w="9525">
            <a:noFill/>
            <a:miter lim="800000"/>
            <a:headEnd/>
            <a:tailEnd/>
          </a:ln>
        </p:spPr>
      </p:pic>
      <p:sp>
        <p:nvSpPr>
          <p:cNvPr id="22531" name="Rectangle 3"/>
          <p:cNvSpPr>
            <a:spLocks noGrp="1" noChangeArrowheads="1"/>
          </p:cNvSpPr>
          <p:nvPr>
            <p:ph type="title"/>
          </p:nvPr>
        </p:nvSpPr>
        <p:spPr/>
        <p:txBody>
          <a:bodyPr/>
          <a:lstStyle/>
          <a:p>
            <a:pPr eaLnBrk="1" hangingPunct="1">
              <a:defRPr/>
            </a:pPr>
            <a:r>
              <a:rPr smtClean="0"/>
              <a:t>Subscriber Terminal: Indoor Unit</a:t>
            </a:r>
          </a:p>
        </p:txBody>
      </p:sp>
      <p:sp>
        <p:nvSpPr>
          <p:cNvPr id="33795" name="Rectangle 4"/>
          <p:cNvSpPr>
            <a:spLocks noGrp="1" noChangeArrowheads="1"/>
          </p:cNvSpPr>
          <p:nvPr>
            <p:ph idx="1"/>
          </p:nvPr>
        </p:nvSpPr>
        <p:spPr/>
        <p:txBody>
          <a:bodyPr/>
          <a:lstStyle/>
          <a:p>
            <a:pPr eaLnBrk="1" hangingPunct="1"/>
            <a:r>
              <a:rPr dirty="0" smtClean="0">
                <a:cs typeface="Arial" charset="0"/>
              </a:rPr>
              <a:t>ViaSat Surfbeam-1 Satellite Modem</a:t>
            </a:r>
          </a:p>
          <a:p>
            <a:pPr lvl="1" eaLnBrk="1" hangingPunct="1"/>
            <a:r>
              <a:rPr dirty="0" smtClean="0">
                <a:cs typeface="Arial" charset="0"/>
              </a:rPr>
              <a:t>Based on DOCSIS standards</a:t>
            </a:r>
          </a:p>
          <a:p>
            <a:pPr eaLnBrk="1" hangingPunct="1"/>
            <a:r>
              <a:rPr dirty="0" smtClean="0">
                <a:cs typeface="Arial" charset="0"/>
              </a:rPr>
              <a:t>Optimized for space-earth satellite links</a:t>
            </a:r>
          </a:p>
          <a:p>
            <a:pPr lvl="1" eaLnBrk="1" hangingPunct="1"/>
            <a:r>
              <a:rPr dirty="0" smtClean="0">
                <a:cs typeface="Arial" charset="0"/>
              </a:rPr>
              <a:t>Automatic rain fade mitigation</a:t>
            </a:r>
          </a:p>
          <a:p>
            <a:pPr lvl="1" eaLnBrk="1" hangingPunct="1"/>
            <a:r>
              <a:rPr dirty="0" smtClean="0">
                <a:cs typeface="Arial" charset="0"/>
              </a:rPr>
              <a:t>Adaptive modulation and coding</a:t>
            </a:r>
          </a:p>
          <a:p>
            <a:pPr lvl="1" eaLnBrk="1" hangingPunct="1"/>
            <a:r>
              <a:rPr dirty="0" smtClean="0">
                <a:cs typeface="Arial" charset="0"/>
              </a:rPr>
              <a:t>Multiple burst rates</a:t>
            </a:r>
          </a:p>
          <a:p>
            <a:pPr lvl="1" eaLnBrk="1" hangingPunct="1"/>
            <a:r>
              <a:rPr dirty="0" smtClean="0">
                <a:cs typeface="Arial" charset="0"/>
              </a:rPr>
              <a:t>Uplink power control</a:t>
            </a:r>
          </a:p>
          <a:p>
            <a:pPr eaLnBrk="1" hangingPunct="1"/>
            <a:r>
              <a:rPr dirty="0" smtClean="0">
                <a:cs typeface="Arial" charset="0"/>
              </a:rPr>
              <a:t>Ethernet interface</a:t>
            </a:r>
          </a:p>
          <a:p>
            <a:pPr eaLnBrk="1" hangingPunct="1"/>
            <a:r>
              <a:rPr dirty="0" smtClean="0">
                <a:cs typeface="Arial" charset="0"/>
              </a:rPr>
              <a:t>Embedded security certificates</a:t>
            </a:r>
          </a:p>
          <a:p>
            <a:pPr eaLnBrk="1" hangingPunct="1"/>
            <a:r>
              <a:rPr dirty="0" smtClean="0">
                <a:cs typeface="Arial" charset="0"/>
              </a:rPr>
              <a:t>No software required on the customer’s PC</a:t>
            </a:r>
          </a:p>
          <a:p>
            <a:pPr eaLnBrk="1" hangingPunct="1"/>
            <a:r>
              <a:rPr dirty="0" smtClean="0">
                <a:cs typeface="Arial" charset="0"/>
              </a:rPr>
              <a:t>Optimizer utility used to configure PCs for </a:t>
            </a:r>
            <a:br>
              <a:rPr dirty="0" smtClean="0">
                <a:cs typeface="Arial" charset="0"/>
              </a:rPr>
            </a:br>
            <a:r>
              <a:rPr dirty="0" smtClean="0">
                <a:cs typeface="Arial" charset="0"/>
              </a:rPr>
              <a:t>faster web surfing speeds</a:t>
            </a:r>
          </a:p>
        </p:txBody>
      </p:sp>
      <p:pic>
        <p:nvPicPr>
          <p:cNvPr id="33797" name="Picture 5" descr="sm_frontish_shadow_blinky"/>
          <p:cNvPicPr>
            <a:picLocks noChangeAspect="1" noChangeArrowheads="1" noCrop="1"/>
          </p:cNvPicPr>
          <p:nvPr/>
        </p:nvPicPr>
        <p:blipFill>
          <a:blip r:embed="rId4" cstate="screen"/>
          <a:srcRect/>
          <a:stretch>
            <a:fillRect/>
          </a:stretch>
        </p:blipFill>
        <p:spPr bwMode="auto">
          <a:xfrm>
            <a:off x="7045325" y="1219200"/>
            <a:ext cx="1385888" cy="3579813"/>
          </a:xfrm>
          <a:prstGeom prst="rect">
            <a:avLst/>
          </a:prstGeom>
          <a:noFill/>
          <a:ln w="9525">
            <a:noFill/>
            <a:miter lim="800000"/>
            <a:headEnd/>
            <a:tailEnd/>
          </a:ln>
        </p:spPr>
      </p:pic>
      <p:sp>
        <p:nvSpPr>
          <p:cNvPr id="33798" name="Text Box 7"/>
          <p:cNvSpPr txBox="1">
            <a:spLocks noChangeArrowheads="1"/>
          </p:cNvSpPr>
          <p:nvPr/>
        </p:nvSpPr>
        <p:spPr bwMode="auto">
          <a:xfrm>
            <a:off x="6970713" y="4914900"/>
            <a:ext cx="1965325" cy="595313"/>
          </a:xfrm>
          <a:prstGeom prst="rect">
            <a:avLst/>
          </a:prstGeom>
          <a:noFill/>
          <a:ln w="9525">
            <a:noFill/>
            <a:miter lim="800000"/>
            <a:headEnd/>
            <a:tailEnd/>
          </a:ln>
        </p:spPr>
        <p:txBody>
          <a:bodyPr/>
          <a:lstStyle/>
          <a:p>
            <a:pPr algn="ctr">
              <a:lnSpc>
                <a:spcPct val="90000"/>
              </a:lnSpc>
            </a:pPr>
            <a:r>
              <a:rPr lang="en-US" sz="1600" b="1" i="1"/>
              <a:t>Satellite Modem</a:t>
            </a:r>
            <a:br>
              <a:rPr lang="en-US" sz="1600" b="1" i="1"/>
            </a:br>
            <a:r>
              <a:rPr lang="en-US" sz="1600" b="1" i="1"/>
              <a:t>(ViaSat)</a:t>
            </a:r>
          </a:p>
        </p:txBody>
      </p:sp>
      <p:sp>
        <p:nvSpPr>
          <p:cNvPr id="7" name="Slide Number Placeholder 6"/>
          <p:cNvSpPr>
            <a:spLocks noGrp="1"/>
          </p:cNvSpPr>
          <p:nvPr>
            <p:ph type="sldNum" sz="quarter" idx="11"/>
          </p:nvPr>
        </p:nvSpPr>
        <p:spPr/>
        <p:txBody>
          <a:bodyPr/>
          <a:lstStyle/>
          <a:p>
            <a:pPr>
              <a:defRPr/>
            </a:pPr>
            <a:fld id="{0B1EC68D-4373-4DC3-B5BD-64259FD29B1A}" type="slidenum">
              <a:rPr lang="en-US" smtClean="0"/>
              <a:pPr>
                <a:defRPr/>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defRPr/>
            </a:pPr>
            <a:r>
              <a:rPr smtClean="0"/>
              <a:t>Satellite Connectivity</a:t>
            </a:r>
          </a:p>
        </p:txBody>
      </p:sp>
      <p:sp>
        <p:nvSpPr>
          <p:cNvPr id="35842" name="Rectangle 11"/>
          <p:cNvSpPr>
            <a:spLocks noGrp="1" noChangeArrowheads="1"/>
          </p:cNvSpPr>
          <p:nvPr>
            <p:ph idx="1"/>
          </p:nvPr>
        </p:nvSpPr>
        <p:spPr/>
        <p:txBody>
          <a:bodyPr/>
          <a:lstStyle/>
          <a:p>
            <a:pPr eaLnBrk="1" hangingPunct="1"/>
            <a:r>
              <a:rPr dirty="0" smtClean="0">
                <a:cs typeface="Arial" charset="0"/>
              </a:rPr>
              <a:t>Ka-band capacity on three satellites</a:t>
            </a:r>
          </a:p>
          <a:p>
            <a:pPr lvl="1" eaLnBrk="1" hangingPunct="1"/>
            <a:r>
              <a:rPr dirty="0" smtClean="0">
                <a:cs typeface="Arial" charset="0"/>
              </a:rPr>
              <a:t>Anik F2, launched 17 Jul 2004</a:t>
            </a:r>
          </a:p>
          <a:p>
            <a:pPr lvl="1" eaLnBrk="1" hangingPunct="1"/>
            <a:r>
              <a:rPr dirty="0" smtClean="0">
                <a:cs typeface="Arial" charset="0"/>
              </a:rPr>
              <a:t>AMC-15, launched 14 Nov 2004</a:t>
            </a:r>
          </a:p>
          <a:p>
            <a:pPr lvl="1" eaLnBrk="1" hangingPunct="1"/>
            <a:r>
              <a:rPr dirty="0" smtClean="0">
                <a:cs typeface="Arial" charset="0"/>
              </a:rPr>
              <a:t>WildBlue-1, launched 08 Dec 2006</a:t>
            </a:r>
          </a:p>
          <a:p>
            <a:pPr eaLnBrk="1" hangingPunct="1"/>
            <a:r>
              <a:rPr dirty="0" smtClean="0">
                <a:cs typeface="Arial" charset="0"/>
              </a:rPr>
              <a:t>Spot beam payloads designed </a:t>
            </a:r>
            <a:br>
              <a:rPr dirty="0" smtClean="0">
                <a:cs typeface="Arial" charset="0"/>
              </a:rPr>
            </a:br>
            <a:r>
              <a:rPr dirty="0" smtClean="0">
                <a:cs typeface="Arial" charset="0"/>
              </a:rPr>
              <a:t>specifically for Internet access</a:t>
            </a:r>
          </a:p>
          <a:p>
            <a:pPr lvl="1" eaLnBrk="1" hangingPunct="1"/>
            <a:r>
              <a:rPr dirty="0" smtClean="0">
                <a:cs typeface="Arial" charset="0"/>
              </a:rPr>
              <a:t>Gateway </a:t>
            </a:r>
            <a:r>
              <a:rPr dirty="0" smtClean="0">
                <a:cs typeface="Arial" charset="0"/>
                <a:sym typeface="Symbol" pitchFamily="18" charset="2"/>
              </a:rPr>
              <a:t> </a:t>
            </a:r>
            <a:r>
              <a:rPr dirty="0" smtClean="0">
                <a:cs typeface="Arial" charset="0"/>
              </a:rPr>
              <a:t>satellite </a:t>
            </a:r>
            <a:r>
              <a:rPr dirty="0" smtClean="0">
                <a:cs typeface="Arial" charset="0"/>
                <a:sym typeface="Symbol" pitchFamily="18" charset="2"/>
              </a:rPr>
              <a:t> customer (downstream)</a:t>
            </a:r>
            <a:endParaRPr dirty="0" smtClean="0">
              <a:cs typeface="Arial" charset="0"/>
            </a:endParaRPr>
          </a:p>
          <a:p>
            <a:pPr lvl="1" eaLnBrk="1" hangingPunct="1"/>
            <a:r>
              <a:rPr dirty="0" smtClean="0">
                <a:cs typeface="Arial" charset="0"/>
              </a:rPr>
              <a:t>Customer </a:t>
            </a:r>
            <a:r>
              <a:rPr dirty="0" smtClean="0">
                <a:cs typeface="Arial" charset="0"/>
                <a:sym typeface="Symbol" pitchFamily="18" charset="2"/>
              </a:rPr>
              <a:t> satellite  gateway (upstream)</a:t>
            </a:r>
            <a:endParaRPr dirty="0" smtClean="0">
              <a:cs typeface="Arial" charset="0"/>
            </a:endParaRPr>
          </a:p>
          <a:p>
            <a:pPr eaLnBrk="1" hangingPunct="1"/>
            <a:r>
              <a:rPr dirty="0" smtClean="0">
                <a:cs typeface="Arial" charset="0"/>
              </a:rPr>
              <a:t>Low cost two-way satellite bandwidth</a:t>
            </a:r>
          </a:p>
          <a:p>
            <a:pPr lvl="1" eaLnBrk="1" hangingPunct="1"/>
            <a:r>
              <a:rPr dirty="0" smtClean="0">
                <a:cs typeface="Arial" charset="0"/>
              </a:rPr>
              <a:t>Anik F2 has approximately 4000 MHz (US capacity)</a:t>
            </a:r>
          </a:p>
          <a:p>
            <a:pPr lvl="1" eaLnBrk="1" hangingPunct="1"/>
            <a:r>
              <a:rPr dirty="0" smtClean="0">
                <a:cs typeface="Arial" charset="0"/>
              </a:rPr>
              <a:t>AMC-15 has approximately 1500 MHz</a:t>
            </a:r>
          </a:p>
          <a:p>
            <a:pPr lvl="1" eaLnBrk="1" hangingPunct="1"/>
            <a:r>
              <a:rPr dirty="0" smtClean="0">
                <a:cs typeface="Arial" charset="0"/>
              </a:rPr>
              <a:t>WildBlue-1 has approximately 6000 MHz</a:t>
            </a:r>
          </a:p>
          <a:p>
            <a:pPr eaLnBrk="1" hangingPunct="1"/>
            <a:r>
              <a:rPr dirty="0" smtClean="0">
                <a:cs typeface="Arial" charset="0"/>
              </a:rPr>
              <a:t>Combined capacity to serve over 700,000 customers</a:t>
            </a:r>
          </a:p>
        </p:txBody>
      </p:sp>
      <p:sp>
        <p:nvSpPr>
          <p:cNvPr id="35844" name="Text Box 8"/>
          <p:cNvSpPr txBox="1">
            <a:spLocks noChangeArrowheads="1"/>
          </p:cNvSpPr>
          <p:nvPr/>
        </p:nvSpPr>
        <p:spPr bwMode="auto">
          <a:xfrm>
            <a:off x="7772400" y="1104900"/>
            <a:ext cx="914400" cy="674688"/>
          </a:xfrm>
          <a:prstGeom prst="rect">
            <a:avLst/>
          </a:prstGeom>
          <a:noFill/>
          <a:ln w="9525">
            <a:noFill/>
            <a:miter lim="800000"/>
            <a:headEnd/>
            <a:tailEnd/>
          </a:ln>
        </p:spPr>
        <p:txBody>
          <a:bodyPr>
            <a:spAutoFit/>
          </a:bodyPr>
          <a:lstStyle/>
          <a:p>
            <a:pPr>
              <a:lnSpc>
                <a:spcPct val="90000"/>
              </a:lnSpc>
            </a:pPr>
            <a:r>
              <a:rPr lang="en-US" sz="1400" b="1"/>
              <a:t>Anik F2</a:t>
            </a:r>
          </a:p>
          <a:p>
            <a:pPr>
              <a:lnSpc>
                <a:spcPct val="90000"/>
              </a:lnSpc>
            </a:pPr>
            <a:r>
              <a:rPr lang="en-US" sz="1400" b="1"/>
              <a:t>111.1W</a:t>
            </a:r>
            <a:br>
              <a:rPr lang="en-US" sz="1400" b="1"/>
            </a:br>
            <a:r>
              <a:rPr lang="en-US" sz="1400" b="1"/>
              <a:t>(Telesat)</a:t>
            </a:r>
          </a:p>
        </p:txBody>
      </p:sp>
      <p:sp>
        <p:nvSpPr>
          <p:cNvPr id="35845" name="Text Box 9"/>
          <p:cNvSpPr txBox="1">
            <a:spLocks noChangeArrowheads="1"/>
          </p:cNvSpPr>
          <p:nvPr/>
        </p:nvSpPr>
        <p:spPr bwMode="auto">
          <a:xfrm>
            <a:off x="5562600" y="2590800"/>
            <a:ext cx="1209675" cy="479425"/>
          </a:xfrm>
          <a:prstGeom prst="rect">
            <a:avLst/>
          </a:prstGeom>
          <a:noFill/>
          <a:ln w="9525">
            <a:noFill/>
            <a:miter lim="800000"/>
            <a:headEnd/>
            <a:tailEnd/>
          </a:ln>
        </p:spPr>
        <p:txBody>
          <a:bodyPr>
            <a:spAutoFit/>
          </a:bodyPr>
          <a:lstStyle/>
          <a:p>
            <a:pPr>
              <a:lnSpc>
                <a:spcPct val="90000"/>
              </a:lnSpc>
            </a:pPr>
            <a:r>
              <a:rPr lang="en-US" sz="1400" b="1"/>
              <a:t>WildBlue-1</a:t>
            </a:r>
          </a:p>
          <a:p>
            <a:pPr>
              <a:lnSpc>
                <a:spcPct val="90000"/>
              </a:lnSpc>
            </a:pPr>
            <a:r>
              <a:rPr lang="en-US" sz="1400" b="1"/>
              <a:t>111.1W</a:t>
            </a:r>
          </a:p>
        </p:txBody>
      </p:sp>
      <p:sp>
        <p:nvSpPr>
          <p:cNvPr id="35846" name="Text Box 9"/>
          <p:cNvSpPr txBox="1">
            <a:spLocks noChangeArrowheads="1"/>
          </p:cNvSpPr>
          <p:nvPr/>
        </p:nvSpPr>
        <p:spPr bwMode="auto">
          <a:xfrm>
            <a:off x="7934325" y="3924300"/>
            <a:ext cx="1209675" cy="674688"/>
          </a:xfrm>
          <a:prstGeom prst="rect">
            <a:avLst/>
          </a:prstGeom>
          <a:noFill/>
          <a:ln w="9525">
            <a:noFill/>
            <a:miter lim="800000"/>
            <a:headEnd/>
            <a:tailEnd/>
          </a:ln>
        </p:spPr>
        <p:txBody>
          <a:bodyPr>
            <a:spAutoFit/>
          </a:bodyPr>
          <a:lstStyle/>
          <a:p>
            <a:pPr>
              <a:lnSpc>
                <a:spcPct val="90000"/>
              </a:lnSpc>
            </a:pPr>
            <a:r>
              <a:rPr lang="en-US" sz="1400" b="1" dirty="0"/>
              <a:t>AMC-15</a:t>
            </a:r>
          </a:p>
          <a:p>
            <a:pPr>
              <a:lnSpc>
                <a:spcPct val="90000"/>
              </a:lnSpc>
            </a:pPr>
            <a:r>
              <a:rPr lang="en-US" sz="1400" b="1" dirty="0"/>
              <a:t>105.0W</a:t>
            </a:r>
          </a:p>
          <a:p>
            <a:pPr>
              <a:lnSpc>
                <a:spcPct val="90000"/>
              </a:lnSpc>
            </a:pPr>
            <a:r>
              <a:rPr lang="en-US" sz="1400" b="1" dirty="0"/>
              <a:t>(</a:t>
            </a:r>
            <a:r>
              <a:rPr lang="en-US" sz="1400" b="1" dirty="0" err="1"/>
              <a:t>Echostar</a:t>
            </a:r>
            <a:r>
              <a:rPr lang="en-US" sz="1400" b="1" dirty="0"/>
              <a:t>)</a:t>
            </a:r>
          </a:p>
        </p:txBody>
      </p:sp>
      <p:pic>
        <p:nvPicPr>
          <p:cNvPr id="35847" name="Picture 12" descr="three sats.gif"/>
          <p:cNvPicPr>
            <a:picLocks noChangeAspect="1"/>
          </p:cNvPicPr>
          <p:nvPr/>
        </p:nvPicPr>
        <p:blipFill>
          <a:blip r:embed="rId3" cstate="screen"/>
          <a:srcRect/>
          <a:stretch>
            <a:fillRect/>
          </a:stretch>
        </p:blipFill>
        <p:spPr bwMode="auto">
          <a:xfrm>
            <a:off x="5867400" y="571500"/>
            <a:ext cx="3079750" cy="3654425"/>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0B1EC68D-4373-4DC3-B5BD-64259FD29B1A}" type="slidenum">
              <a:rPr lang="en-US" smtClean="0"/>
              <a:pPr>
                <a:defRPr/>
              </a:pPr>
              <a:t>9</a:t>
            </a:fld>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WildBlu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1099</Words>
  <Application>Microsoft Office PowerPoint</Application>
  <PresentationFormat>On-screen Show (4:3)</PresentationFormat>
  <Paragraphs>237</Paragraphs>
  <Slides>18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WildBlue Template</vt:lpstr>
      <vt:lpstr>Chart</vt:lpstr>
      <vt:lpstr>WildBlue Communications A ViaSat Company</vt:lpstr>
      <vt:lpstr>WildBlue Communications</vt:lpstr>
      <vt:lpstr>Current Network Geography</vt:lpstr>
      <vt:lpstr>Our Target Market is the Rural U.S.</vt:lpstr>
      <vt:lpstr>WildBlue Customer Density</vt:lpstr>
      <vt:lpstr>WildBlue Network Architecture</vt:lpstr>
      <vt:lpstr>Subscriber Terminal: Outdoor Unit</vt:lpstr>
      <vt:lpstr>Subscriber Terminal: Indoor Unit</vt:lpstr>
      <vt:lpstr>Satellite Connectivity</vt:lpstr>
      <vt:lpstr>Gateway Earth Stations</vt:lpstr>
      <vt:lpstr>Network Operations Center Denver, Colorado</vt:lpstr>
      <vt:lpstr>Slide 12</vt:lpstr>
      <vt:lpstr>ViaSat-1 Satellite  Launches in 2Qu 2011</vt:lpstr>
      <vt:lpstr>ViaSat-1 Network Geography</vt:lpstr>
      <vt:lpstr>Viasat-1 – Extraordinary Capacity</vt:lpstr>
      <vt:lpstr>Slide 16</vt:lpstr>
      <vt:lpstr>Summary</vt:lpstr>
      <vt:lpstr>WildBlue Communications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Erwin Hudson</dc:creator>
  <cp:lastModifiedBy>jbeattie</cp:lastModifiedBy>
  <cp:revision>61</cp:revision>
  <dcterms:created xsi:type="dcterms:W3CDTF">2011-02-22T23:56:57Z</dcterms:created>
  <dcterms:modified xsi:type="dcterms:W3CDTF">2011-06-16T21:40:53Z</dcterms:modified>
</cp:coreProperties>
</file>